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4" r:id="rId2"/>
    <p:sldId id="275" r:id="rId3"/>
    <p:sldId id="260" r:id="rId4"/>
    <p:sldId id="265" r:id="rId5"/>
    <p:sldId id="276" r:id="rId6"/>
    <p:sldId id="257" r:id="rId7"/>
    <p:sldId id="259" r:id="rId8"/>
    <p:sldId id="262" r:id="rId9"/>
    <p:sldId id="266" r:id="rId10"/>
    <p:sldId id="267" r:id="rId11"/>
    <p:sldId id="269" r:id="rId12"/>
    <p:sldId id="270" r:id="rId13"/>
    <p:sldId id="281" r:id="rId14"/>
    <p:sldId id="272" r:id="rId15"/>
    <p:sldId id="273" r:id="rId16"/>
    <p:sldId id="274" r:id="rId17"/>
    <p:sldId id="277" r:id="rId18"/>
    <p:sldId id="278" r:id="rId19"/>
    <p:sldId id="279" r:id="rId20"/>
    <p:sldId id="280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A1A1B"/>
    <a:srgbClr val="5E5F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214" autoAdjust="0"/>
    <p:restoredTop sz="94660"/>
  </p:normalViewPr>
  <p:slideViewPr>
    <p:cSldViewPr snapToGrid="0" showGuides="1">
      <p:cViewPr varScale="1">
        <p:scale>
          <a:sx n="122" d="100"/>
          <a:sy n="122" d="100"/>
        </p:scale>
        <p:origin x="154" y="82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A64B21-C3AD-4900-A328-BED28A512E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43113" y="353787"/>
            <a:ext cx="8105775" cy="1094014"/>
          </a:xfrm>
        </p:spPr>
        <p:txBody>
          <a:bodyPr>
            <a:normAutofit/>
          </a:bodyPr>
          <a:lstStyle>
            <a:lvl1pPr algn="ctr">
              <a:defRPr sz="3600" b="1">
                <a:solidFill>
                  <a:schemeClr val="tx1"/>
                </a:solidFill>
              </a:defRPr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872774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080A0EA-94CB-43C7-979B-103C0B5A40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6E9502-B87A-4E77-877D-14812876A7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87F5AC-1496-4897-8EFC-E75F6FD4161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1A22E87-B2E2-412E-809A-A2431BD4B455}" type="datetimeFigureOut">
              <a:rPr lang="en-ID" smtClean="0"/>
              <a:t>04/03/2020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3EA612-2608-4695-8B02-16702E5D97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D29CEB-9BDB-4D35-9305-D031A62A34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91FE6-BB83-4542-B210-08165386AA8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0501607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B3E9677-AA2B-4D7B-920A-FE568DA22ED5}"/>
              </a:ext>
            </a:extLst>
          </p:cNvPr>
          <p:cNvSpPr/>
          <p:nvPr/>
        </p:nvSpPr>
        <p:spPr>
          <a:xfrm>
            <a:off x="2474595" y="3469172"/>
            <a:ext cx="1611837" cy="71692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06EBC52-4F90-46ED-A9F8-752CA26FF832}"/>
              </a:ext>
            </a:extLst>
          </p:cNvPr>
          <p:cNvSpPr/>
          <p:nvPr/>
        </p:nvSpPr>
        <p:spPr>
          <a:xfrm>
            <a:off x="8103664" y="3469172"/>
            <a:ext cx="1611836" cy="71692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7EDD8AC-F56A-4ECE-BF22-E28B9EECE0C0}"/>
              </a:ext>
            </a:extLst>
          </p:cNvPr>
          <p:cNvSpPr/>
          <p:nvPr/>
        </p:nvSpPr>
        <p:spPr>
          <a:xfrm>
            <a:off x="5300012" y="5310862"/>
            <a:ext cx="1611837" cy="716922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327BE8E2-0376-4DD1-8EC6-B40154B2EDA6}"/>
              </a:ext>
            </a:extLst>
          </p:cNvPr>
          <p:cNvSpPr/>
          <p:nvPr/>
        </p:nvSpPr>
        <p:spPr>
          <a:xfrm>
            <a:off x="5300012" y="1498603"/>
            <a:ext cx="1611836" cy="80962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89DC09A-7F79-4EFE-9FDB-B4B044808718}"/>
              </a:ext>
            </a:extLst>
          </p:cNvPr>
          <p:cNvSpPr txBox="1"/>
          <p:nvPr/>
        </p:nvSpPr>
        <p:spPr>
          <a:xfrm>
            <a:off x="5492621" y="1734139"/>
            <a:ext cx="12266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1E1E5B1-9EA0-4CFC-9C89-5C97A93B2CF6}"/>
              </a:ext>
            </a:extLst>
          </p:cNvPr>
          <p:cNvSpPr txBox="1"/>
          <p:nvPr/>
        </p:nvSpPr>
        <p:spPr>
          <a:xfrm>
            <a:off x="2502896" y="3658355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2F54CEDD-095D-4183-B01E-4155787E6080}"/>
              </a:ext>
            </a:extLst>
          </p:cNvPr>
          <p:cNvSpPr txBox="1"/>
          <p:nvPr/>
        </p:nvSpPr>
        <p:spPr>
          <a:xfrm>
            <a:off x="8133568" y="3658355"/>
            <a:ext cx="15520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FCD035F-BC9A-4175-A113-005483E2E810}"/>
              </a:ext>
            </a:extLst>
          </p:cNvPr>
          <p:cNvSpPr txBox="1"/>
          <p:nvPr/>
        </p:nvSpPr>
        <p:spPr>
          <a:xfrm>
            <a:off x="5745094" y="5500046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7F9D4FE-4C76-478C-9340-C93422D0078F}"/>
              </a:ext>
            </a:extLst>
          </p:cNvPr>
          <p:cNvSpPr txBox="1"/>
          <p:nvPr/>
        </p:nvSpPr>
        <p:spPr>
          <a:xfrm>
            <a:off x="5188987" y="4532901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226CC12-7068-44F9-A6F0-F837BE19E3CE}"/>
              </a:ext>
            </a:extLst>
          </p:cNvPr>
          <p:cNvSpPr txBox="1"/>
          <p:nvPr/>
        </p:nvSpPr>
        <p:spPr>
          <a:xfrm>
            <a:off x="5185396" y="2573765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6E6EB2A9-F086-437F-B94E-E609AF935D7E}"/>
              </a:ext>
            </a:extLst>
          </p:cNvPr>
          <p:cNvSpPr txBox="1"/>
          <p:nvPr/>
        </p:nvSpPr>
        <p:spPr>
          <a:xfrm>
            <a:off x="6294655" y="2577052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652AEFC-9EAA-45DB-8CCF-E4DB953F4588}"/>
              </a:ext>
            </a:extLst>
          </p:cNvPr>
          <p:cNvSpPr txBox="1"/>
          <p:nvPr/>
        </p:nvSpPr>
        <p:spPr>
          <a:xfrm>
            <a:off x="6282619" y="4532901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F1F089-C55A-485F-844F-A10398BA7B21}"/>
              </a:ext>
            </a:extLst>
          </p:cNvPr>
          <p:cNvGrpSpPr/>
          <p:nvPr/>
        </p:nvGrpSpPr>
        <p:grpSpPr>
          <a:xfrm>
            <a:off x="7109863" y="1964601"/>
            <a:ext cx="1806504" cy="1441838"/>
            <a:chOff x="7109863" y="1964601"/>
            <a:chExt cx="1806504" cy="1441838"/>
          </a:xfrm>
          <a:solidFill>
            <a:schemeClr val="accent2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CAA8739-9422-4677-AE43-CCD0C8DAB9BF}"/>
                </a:ext>
              </a:extLst>
            </p:cNvPr>
            <p:cNvSpPr/>
            <p:nvPr/>
          </p:nvSpPr>
          <p:spPr>
            <a:xfrm>
              <a:off x="7109863" y="1964601"/>
              <a:ext cx="1734207" cy="1384398"/>
            </a:xfrm>
            <a:custGeom>
              <a:avLst/>
              <a:gdLst>
                <a:gd name="connsiteX0" fmla="*/ 1308735 w 1336357"/>
                <a:gd name="connsiteY0" fmla="*/ 1066800 h 1066799"/>
                <a:gd name="connsiteX1" fmla="*/ 0 w 1336357"/>
                <a:gd name="connsiteY1" fmla="*/ 27622 h 1066799"/>
                <a:gd name="connsiteX2" fmla="*/ 7620 w 1336357"/>
                <a:gd name="connsiteY2" fmla="*/ 0 h 1066799"/>
                <a:gd name="connsiteX3" fmla="*/ 1336357 w 1336357"/>
                <a:gd name="connsiteY3" fmla="*/ 1057275 h 1066799"/>
                <a:gd name="connsiteX4" fmla="*/ 1308735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1308735" y="1066800"/>
                  </a:moveTo>
                  <a:cubicBezTo>
                    <a:pt x="1140143" y="589598"/>
                    <a:pt x="650557" y="200977"/>
                    <a:pt x="0" y="27622"/>
                  </a:cubicBezTo>
                  <a:lnTo>
                    <a:pt x="7620" y="0"/>
                  </a:lnTo>
                  <a:cubicBezTo>
                    <a:pt x="667703" y="176213"/>
                    <a:pt x="1163955" y="571500"/>
                    <a:pt x="1336357" y="1057275"/>
                  </a:cubicBezTo>
                  <a:lnTo>
                    <a:pt x="1308735" y="1066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Isosceles Triangle 82">
              <a:extLst>
                <a:ext uri="{FF2B5EF4-FFF2-40B4-BE49-F238E27FC236}">
                  <a16:creationId xmlns:a16="http://schemas.microsoft.com/office/drawing/2014/main" id="{93AE6164-1782-41B4-AE55-1C404E5434D4}"/>
                </a:ext>
              </a:extLst>
            </p:cNvPr>
            <p:cNvSpPr/>
            <p:nvPr/>
          </p:nvSpPr>
          <p:spPr>
            <a:xfrm rot="9523507">
              <a:off x="8737405" y="325216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BD4F7A4-D7E6-474F-A7E3-B924B7F14068}"/>
              </a:ext>
            </a:extLst>
          </p:cNvPr>
          <p:cNvGrpSpPr/>
          <p:nvPr/>
        </p:nvGrpSpPr>
        <p:grpSpPr>
          <a:xfrm>
            <a:off x="6979571" y="4277291"/>
            <a:ext cx="1519635" cy="1226604"/>
            <a:chOff x="6979571" y="4277291"/>
            <a:chExt cx="1519635" cy="1226604"/>
          </a:xfrm>
          <a:solidFill>
            <a:schemeClr val="accent2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E2815ED-72D8-49C1-8DA2-A92AF3A2315C}"/>
                </a:ext>
              </a:extLst>
            </p:cNvPr>
            <p:cNvSpPr/>
            <p:nvPr/>
          </p:nvSpPr>
          <p:spPr>
            <a:xfrm>
              <a:off x="7103682" y="4277291"/>
              <a:ext cx="1395524" cy="1156961"/>
            </a:xfrm>
            <a:custGeom>
              <a:avLst/>
              <a:gdLst>
                <a:gd name="connsiteX0" fmla="*/ 6668 w 1075372"/>
                <a:gd name="connsiteY0" fmla="*/ 891540 h 891539"/>
                <a:gd name="connsiteX1" fmla="*/ 0 w 1075372"/>
                <a:gd name="connsiteY1" fmla="*/ 863918 h 891539"/>
                <a:gd name="connsiteX2" fmla="*/ 1047750 w 1075372"/>
                <a:gd name="connsiteY2" fmla="*/ 0 h 891539"/>
                <a:gd name="connsiteX3" fmla="*/ 1075373 w 1075372"/>
                <a:gd name="connsiteY3" fmla="*/ 5715 h 891539"/>
                <a:gd name="connsiteX4" fmla="*/ 721043 w 1075372"/>
                <a:gd name="connsiteY4" fmla="*/ 553402 h 891539"/>
                <a:gd name="connsiteX5" fmla="*/ 6668 w 1075372"/>
                <a:gd name="connsiteY5" fmla="*/ 891540 h 89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5372" h="891539">
                  <a:moveTo>
                    <a:pt x="6668" y="891540"/>
                  </a:moveTo>
                  <a:lnTo>
                    <a:pt x="0" y="863918"/>
                  </a:lnTo>
                  <a:cubicBezTo>
                    <a:pt x="567690" y="728662"/>
                    <a:pt x="968693" y="397192"/>
                    <a:pt x="1047750" y="0"/>
                  </a:cubicBezTo>
                  <a:lnTo>
                    <a:pt x="1075373" y="5715"/>
                  </a:lnTo>
                  <a:cubicBezTo>
                    <a:pt x="1035368" y="206692"/>
                    <a:pt x="912495" y="396240"/>
                    <a:pt x="721043" y="553402"/>
                  </a:cubicBezTo>
                  <a:cubicBezTo>
                    <a:pt x="533400" y="707708"/>
                    <a:pt x="285750" y="824865"/>
                    <a:pt x="6668" y="891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Isosceles Triangle 83">
              <a:extLst>
                <a:ext uri="{FF2B5EF4-FFF2-40B4-BE49-F238E27FC236}">
                  <a16:creationId xmlns:a16="http://schemas.microsoft.com/office/drawing/2014/main" id="{C5B601F1-732F-42C8-A08B-DE7BADA3219A}"/>
                </a:ext>
              </a:extLst>
            </p:cNvPr>
            <p:cNvSpPr/>
            <p:nvPr/>
          </p:nvSpPr>
          <p:spPr>
            <a:xfrm rot="15875625">
              <a:off x="6967229" y="533727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91AAE26-4F22-4EC6-A4C8-78FC0AE664E3}"/>
              </a:ext>
            </a:extLst>
          </p:cNvPr>
          <p:cNvGrpSpPr/>
          <p:nvPr/>
        </p:nvGrpSpPr>
        <p:grpSpPr>
          <a:xfrm>
            <a:off x="7016675" y="4298304"/>
            <a:ext cx="1826159" cy="1437007"/>
            <a:chOff x="7016675" y="4298304"/>
            <a:chExt cx="1826159" cy="1437007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C6668F8-3B99-4EA4-BD64-01B066891DEC}"/>
                </a:ext>
              </a:extLst>
            </p:cNvPr>
            <p:cNvSpPr/>
            <p:nvPr/>
          </p:nvSpPr>
          <p:spPr>
            <a:xfrm>
              <a:off x="7103682" y="4298304"/>
              <a:ext cx="1739152" cy="1386872"/>
            </a:xfrm>
            <a:custGeom>
              <a:avLst/>
              <a:gdLst>
                <a:gd name="connsiteX0" fmla="*/ 7620 w 1340167"/>
                <a:gd name="connsiteY0" fmla="*/ 1068705 h 1068705"/>
                <a:gd name="connsiteX1" fmla="*/ 0 w 1340167"/>
                <a:gd name="connsiteY1" fmla="*/ 1041082 h 1068705"/>
                <a:gd name="connsiteX2" fmla="*/ 1313498 w 1340167"/>
                <a:gd name="connsiteY2" fmla="*/ 0 h 1068705"/>
                <a:gd name="connsiteX3" fmla="*/ 1340168 w 1340167"/>
                <a:gd name="connsiteY3" fmla="*/ 9525 h 1068705"/>
                <a:gd name="connsiteX4" fmla="*/ 7620 w 1340167"/>
                <a:gd name="connsiteY4" fmla="*/ 1068705 h 106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167" h="1068705">
                  <a:moveTo>
                    <a:pt x="7620" y="1068705"/>
                  </a:moveTo>
                  <a:lnTo>
                    <a:pt x="0" y="1041082"/>
                  </a:lnTo>
                  <a:cubicBezTo>
                    <a:pt x="653415" y="867728"/>
                    <a:pt x="1144905" y="479107"/>
                    <a:pt x="1313498" y="0"/>
                  </a:cubicBezTo>
                  <a:lnTo>
                    <a:pt x="1340168" y="9525"/>
                  </a:lnTo>
                  <a:cubicBezTo>
                    <a:pt x="1167765" y="497205"/>
                    <a:pt x="669607" y="893445"/>
                    <a:pt x="7620" y="1068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Isosceles Triangle 84">
              <a:extLst>
                <a:ext uri="{FF2B5EF4-FFF2-40B4-BE49-F238E27FC236}">
                  <a16:creationId xmlns:a16="http://schemas.microsoft.com/office/drawing/2014/main" id="{ED653B5B-760E-43E0-8197-80E0E5B0197C}"/>
                </a:ext>
              </a:extLst>
            </p:cNvPr>
            <p:cNvSpPr/>
            <p:nvPr/>
          </p:nvSpPr>
          <p:spPr>
            <a:xfrm rot="15923625">
              <a:off x="7004333" y="55686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045C20C8-EFF2-4261-B89C-5EDBB23C43F8}"/>
              </a:ext>
            </a:extLst>
          </p:cNvPr>
          <p:cNvGrpSpPr/>
          <p:nvPr/>
        </p:nvGrpSpPr>
        <p:grpSpPr>
          <a:xfrm>
            <a:off x="3377138" y="4224551"/>
            <a:ext cx="1799508" cy="1459388"/>
            <a:chOff x="3377138" y="4224551"/>
            <a:chExt cx="1799508" cy="1459388"/>
          </a:xfrm>
          <a:solidFill>
            <a:schemeClr val="accent4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D28296D-C1C6-4E1A-96FD-D1BBF956F758}"/>
                </a:ext>
              </a:extLst>
            </p:cNvPr>
            <p:cNvSpPr/>
            <p:nvPr/>
          </p:nvSpPr>
          <p:spPr>
            <a:xfrm>
              <a:off x="3435022" y="4273582"/>
              <a:ext cx="1741624" cy="1410357"/>
            </a:xfrm>
            <a:custGeom>
              <a:avLst/>
              <a:gdLst>
                <a:gd name="connsiteX0" fmla="*/ 1334453 w 1342072"/>
                <a:gd name="connsiteY0" fmla="*/ 1086803 h 1086802"/>
                <a:gd name="connsiteX1" fmla="*/ 0 w 1342072"/>
                <a:gd name="connsiteY1" fmla="*/ 9525 h 1086802"/>
                <a:gd name="connsiteX2" fmla="*/ 26670 w 1342072"/>
                <a:gd name="connsiteY2" fmla="*/ 0 h 1086802"/>
                <a:gd name="connsiteX3" fmla="*/ 1342073 w 1342072"/>
                <a:gd name="connsiteY3" fmla="*/ 1058228 h 1086802"/>
                <a:gd name="connsiteX4" fmla="*/ 1334453 w 1342072"/>
                <a:gd name="connsiteY4" fmla="*/ 1086803 h 108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2072" h="1086802">
                  <a:moveTo>
                    <a:pt x="1334453" y="1086803"/>
                  </a:moveTo>
                  <a:cubicBezTo>
                    <a:pt x="663893" y="907732"/>
                    <a:pt x="164783" y="505778"/>
                    <a:pt x="0" y="9525"/>
                  </a:cubicBezTo>
                  <a:lnTo>
                    <a:pt x="26670" y="0"/>
                  </a:lnTo>
                  <a:cubicBezTo>
                    <a:pt x="189548" y="486728"/>
                    <a:pt x="681038" y="882015"/>
                    <a:pt x="1342073" y="1058228"/>
                  </a:cubicBezTo>
                  <a:lnTo>
                    <a:pt x="1334453" y="10868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Isosceles Triangle 85">
              <a:extLst>
                <a:ext uri="{FF2B5EF4-FFF2-40B4-BE49-F238E27FC236}">
                  <a16:creationId xmlns:a16="http://schemas.microsoft.com/office/drawing/2014/main" id="{0DD4379A-A64E-41AA-A4D1-3723A7F12997}"/>
                </a:ext>
              </a:extLst>
            </p:cNvPr>
            <p:cNvSpPr/>
            <p:nvPr/>
          </p:nvSpPr>
          <p:spPr>
            <a:xfrm rot="20640502">
              <a:off x="3377138" y="422455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E01DA8E-D26B-42E0-A78D-C8C78474F7DB}"/>
              </a:ext>
            </a:extLst>
          </p:cNvPr>
          <p:cNvGrpSpPr/>
          <p:nvPr/>
        </p:nvGrpSpPr>
        <p:grpSpPr>
          <a:xfrm>
            <a:off x="3443675" y="1906749"/>
            <a:ext cx="1798488" cy="1442250"/>
            <a:chOff x="3443675" y="1906749"/>
            <a:chExt cx="1798488" cy="1442250"/>
          </a:xfrm>
          <a:solidFill>
            <a:schemeClr val="accent4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5A4210-B0F0-4A13-8D03-6A3DCFD381AE}"/>
                </a:ext>
              </a:extLst>
            </p:cNvPr>
            <p:cNvSpPr/>
            <p:nvPr/>
          </p:nvSpPr>
          <p:spPr>
            <a:xfrm>
              <a:off x="3443675" y="1964601"/>
              <a:ext cx="1734207" cy="1384398"/>
            </a:xfrm>
            <a:custGeom>
              <a:avLst/>
              <a:gdLst>
                <a:gd name="connsiteX0" fmla="*/ 26670 w 1336357"/>
                <a:gd name="connsiteY0" fmla="*/ 1066800 h 1066799"/>
                <a:gd name="connsiteX1" fmla="*/ 0 w 1336357"/>
                <a:gd name="connsiteY1" fmla="*/ 1057275 h 1066799"/>
                <a:gd name="connsiteX2" fmla="*/ 1328737 w 1336357"/>
                <a:gd name="connsiteY2" fmla="*/ 0 h 1066799"/>
                <a:gd name="connsiteX3" fmla="*/ 1336358 w 1336357"/>
                <a:gd name="connsiteY3" fmla="*/ 27622 h 1066799"/>
                <a:gd name="connsiteX4" fmla="*/ 26670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26670" y="1066800"/>
                  </a:moveTo>
                  <a:lnTo>
                    <a:pt x="0" y="1057275"/>
                  </a:lnTo>
                  <a:cubicBezTo>
                    <a:pt x="172402" y="571500"/>
                    <a:pt x="668655" y="175260"/>
                    <a:pt x="1328737" y="0"/>
                  </a:cubicBezTo>
                  <a:lnTo>
                    <a:pt x="1336358" y="27622"/>
                  </a:lnTo>
                  <a:cubicBezTo>
                    <a:pt x="684848" y="200977"/>
                    <a:pt x="195263" y="589598"/>
                    <a:pt x="26670" y="1066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Isosceles Triangle 86">
              <a:extLst>
                <a:ext uri="{FF2B5EF4-FFF2-40B4-BE49-F238E27FC236}">
                  <a16:creationId xmlns:a16="http://schemas.microsoft.com/office/drawing/2014/main" id="{1D916E78-5849-4F45-BF99-332ECDDDC04D}"/>
                </a:ext>
              </a:extLst>
            </p:cNvPr>
            <p:cNvSpPr/>
            <p:nvPr/>
          </p:nvSpPr>
          <p:spPr>
            <a:xfrm rot="4886915">
              <a:off x="5075543" y="19190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664D7E3B-0F5B-4C90-9AC4-A3DB07C1E4E6}"/>
              </a:ext>
            </a:extLst>
          </p:cNvPr>
          <p:cNvGrpSpPr/>
          <p:nvPr/>
        </p:nvGrpSpPr>
        <p:grpSpPr>
          <a:xfrm>
            <a:off x="6638919" y="2847156"/>
            <a:ext cx="1879312" cy="558124"/>
            <a:chOff x="6638919" y="2847156"/>
            <a:chExt cx="1879312" cy="558124"/>
          </a:xfrm>
          <a:solidFill>
            <a:schemeClr val="accent2"/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6DD3E2C-7059-42D9-97D7-3F66F6877FDA}"/>
                </a:ext>
              </a:extLst>
            </p:cNvPr>
            <p:cNvSpPr/>
            <p:nvPr/>
          </p:nvSpPr>
          <p:spPr>
            <a:xfrm>
              <a:off x="6638919" y="2847156"/>
              <a:ext cx="1789831" cy="503080"/>
            </a:xfrm>
            <a:custGeom>
              <a:avLst/>
              <a:gdLst>
                <a:gd name="connsiteX0" fmla="*/ 26670 w 1379220"/>
                <a:gd name="connsiteY0" fmla="*/ 387668 h 387667"/>
                <a:gd name="connsiteX1" fmla="*/ 0 w 1379220"/>
                <a:gd name="connsiteY1" fmla="*/ 377190 h 387667"/>
                <a:gd name="connsiteX2" fmla="*/ 699135 w 1379220"/>
                <a:gd name="connsiteY2" fmla="*/ 0 h 387667"/>
                <a:gd name="connsiteX3" fmla="*/ 1379220 w 1379220"/>
                <a:gd name="connsiteY3" fmla="*/ 337185 h 387667"/>
                <a:gd name="connsiteX4" fmla="*/ 1353503 w 1379220"/>
                <a:gd name="connsiteY4" fmla="*/ 350520 h 387667"/>
                <a:gd name="connsiteX5" fmla="*/ 698183 w 1379220"/>
                <a:gd name="connsiteY5" fmla="*/ 28575 h 387667"/>
                <a:gd name="connsiteX6" fmla="*/ 26670 w 1379220"/>
                <a:gd name="connsiteY6" fmla="*/ 387668 h 38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9220" h="387667">
                  <a:moveTo>
                    <a:pt x="26670" y="387668"/>
                  </a:moveTo>
                  <a:lnTo>
                    <a:pt x="0" y="377190"/>
                  </a:lnTo>
                  <a:cubicBezTo>
                    <a:pt x="88583" y="155258"/>
                    <a:pt x="375285" y="0"/>
                    <a:pt x="699135" y="0"/>
                  </a:cubicBezTo>
                  <a:cubicBezTo>
                    <a:pt x="1000125" y="0"/>
                    <a:pt x="1273493" y="135255"/>
                    <a:pt x="1379220" y="337185"/>
                  </a:cubicBezTo>
                  <a:lnTo>
                    <a:pt x="1353503" y="350520"/>
                  </a:lnTo>
                  <a:cubicBezTo>
                    <a:pt x="1252538" y="158115"/>
                    <a:pt x="989647" y="28575"/>
                    <a:pt x="698183" y="28575"/>
                  </a:cubicBezTo>
                  <a:cubicBezTo>
                    <a:pt x="387668" y="27623"/>
                    <a:pt x="111443" y="175260"/>
                    <a:pt x="26670" y="387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Isosceles Triangle 87">
              <a:extLst>
                <a:ext uri="{FF2B5EF4-FFF2-40B4-BE49-F238E27FC236}">
                  <a16:creationId xmlns:a16="http://schemas.microsoft.com/office/drawing/2014/main" id="{78002544-3C2A-4FA3-81D8-D38A7EBF13AE}"/>
                </a:ext>
              </a:extLst>
            </p:cNvPr>
            <p:cNvSpPr/>
            <p:nvPr/>
          </p:nvSpPr>
          <p:spPr>
            <a:xfrm rot="9258503">
              <a:off x="8339269" y="32510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C19A1AB-35E8-4E02-935D-BB6A86B4B195}"/>
              </a:ext>
            </a:extLst>
          </p:cNvPr>
          <p:cNvGrpSpPr/>
          <p:nvPr/>
        </p:nvGrpSpPr>
        <p:grpSpPr>
          <a:xfrm>
            <a:off x="6236471" y="2436780"/>
            <a:ext cx="178962" cy="957712"/>
            <a:chOff x="6236471" y="2436780"/>
            <a:chExt cx="178962" cy="957712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D5F8C0-3D03-4EC5-8C1E-66C378DC6121}"/>
                </a:ext>
              </a:extLst>
            </p:cNvPr>
            <p:cNvSpPr/>
            <p:nvPr/>
          </p:nvSpPr>
          <p:spPr>
            <a:xfrm>
              <a:off x="6302552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Isosceles Triangle 88">
              <a:extLst>
                <a:ext uri="{FF2B5EF4-FFF2-40B4-BE49-F238E27FC236}">
                  <a16:creationId xmlns:a16="http://schemas.microsoft.com/office/drawing/2014/main" id="{867D9491-FDCA-4430-9057-E30148123BCC}"/>
                </a:ext>
              </a:extLst>
            </p:cNvPr>
            <p:cNvSpPr/>
            <p:nvPr/>
          </p:nvSpPr>
          <p:spPr>
            <a:xfrm rot="10800000">
              <a:off x="6236471" y="3240214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770C18F-F928-4874-AD25-FCF13AAC887B}"/>
              </a:ext>
            </a:extLst>
          </p:cNvPr>
          <p:cNvGrpSpPr/>
          <p:nvPr/>
        </p:nvGrpSpPr>
        <p:grpSpPr>
          <a:xfrm>
            <a:off x="5857238" y="2383869"/>
            <a:ext cx="178962" cy="899619"/>
            <a:chOff x="5857238" y="2383869"/>
            <a:chExt cx="178962" cy="899619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FF39702-0E03-4E25-A2B6-124C74CDF969}"/>
                </a:ext>
              </a:extLst>
            </p:cNvPr>
            <p:cNvSpPr/>
            <p:nvPr/>
          </p:nvSpPr>
          <p:spPr>
            <a:xfrm>
              <a:off x="5923319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Isosceles Triangle 89">
              <a:extLst>
                <a:ext uri="{FF2B5EF4-FFF2-40B4-BE49-F238E27FC236}">
                  <a16:creationId xmlns:a16="http://schemas.microsoft.com/office/drawing/2014/main" id="{8BC497CF-3998-42B6-BC07-98BD67A338AC}"/>
                </a:ext>
              </a:extLst>
            </p:cNvPr>
            <p:cNvSpPr/>
            <p:nvPr/>
          </p:nvSpPr>
          <p:spPr>
            <a:xfrm>
              <a:off x="5857238" y="2383869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D0FB2C0-A9D8-4BC9-9FA1-B6CDEF04D191}"/>
              </a:ext>
            </a:extLst>
          </p:cNvPr>
          <p:cNvGrpSpPr/>
          <p:nvPr/>
        </p:nvGrpSpPr>
        <p:grpSpPr>
          <a:xfrm>
            <a:off x="6226738" y="4339775"/>
            <a:ext cx="178962" cy="881704"/>
            <a:chOff x="6226738" y="4339775"/>
            <a:chExt cx="178962" cy="881704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9172E7-39A5-4224-BD05-94D84ABEF817}"/>
                </a:ext>
              </a:extLst>
            </p:cNvPr>
            <p:cNvSpPr/>
            <p:nvPr/>
          </p:nvSpPr>
          <p:spPr>
            <a:xfrm>
              <a:off x="6292819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Isosceles Triangle 90">
              <a:extLst>
                <a:ext uri="{FF2B5EF4-FFF2-40B4-BE49-F238E27FC236}">
                  <a16:creationId xmlns:a16="http://schemas.microsoft.com/office/drawing/2014/main" id="{BE8A89C4-B544-46E6-A88B-494C54BBB456}"/>
                </a:ext>
              </a:extLst>
            </p:cNvPr>
            <p:cNvSpPr/>
            <p:nvPr/>
          </p:nvSpPr>
          <p:spPr>
            <a:xfrm>
              <a:off x="6226738" y="4339775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B6A3F1B-1598-40FF-B5D2-31BF5F1AAE78}"/>
              </a:ext>
            </a:extLst>
          </p:cNvPr>
          <p:cNvGrpSpPr/>
          <p:nvPr/>
        </p:nvGrpSpPr>
        <p:grpSpPr>
          <a:xfrm>
            <a:off x="5865472" y="4429158"/>
            <a:ext cx="178962" cy="822343"/>
            <a:chOff x="5865472" y="4429158"/>
            <a:chExt cx="178962" cy="822343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B8AF24F-61E6-4BC9-9D9D-FBB9FAAAAD58}"/>
                </a:ext>
              </a:extLst>
            </p:cNvPr>
            <p:cNvSpPr/>
            <p:nvPr/>
          </p:nvSpPr>
          <p:spPr>
            <a:xfrm>
              <a:off x="5931552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Isosceles Triangle 91">
              <a:extLst>
                <a:ext uri="{FF2B5EF4-FFF2-40B4-BE49-F238E27FC236}">
                  <a16:creationId xmlns:a16="http://schemas.microsoft.com/office/drawing/2014/main" id="{53250E01-4B0C-4BBB-9505-4AE154B1687E}"/>
                </a:ext>
              </a:extLst>
            </p:cNvPr>
            <p:cNvSpPr/>
            <p:nvPr/>
          </p:nvSpPr>
          <p:spPr>
            <a:xfrm rot="10800000">
              <a:off x="5865472" y="5097223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AB4DBA83-4774-45E4-AEF3-6B360F165F89}"/>
              </a:ext>
            </a:extLst>
          </p:cNvPr>
          <p:cNvSpPr txBox="1"/>
          <p:nvPr/>
        </p:nvSpPr>
        <p:spPr>
          <a:xfrm>
            <a:off x="8273007" y="19670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8CEA468-F719-40C8-8566-F4A25F5CB39E}"/>
              </a:ext>
            </a:extLst>
          </p:cNvPr>
          <p:cNvSpPr txBox="1"/>
          <p:nvPr/>
        </p:nvSpPr>
        <p:spPr>
          <a:xfrm>
            <a:off x="2914028" y="5300401"/>
            <a:ext cx="14224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617E9CE9-5609-4EFE-8DDB-89C77DAF956B}"/>
              </a:ext>
            </a:extLst>
          </p:cNvPr>
          <p:cNvSpPr txBox="1"/>
          <p:nvPr/>
        </p:nvSpPr>
        <p:spPr>
          <a:xfrm>
            <a:off x="8029144" y="530040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4295DFB-FC02-4A78-8385-832453D13E31}"/>
              </a:ext>
            </a:extLst>
          </p:cNvPr>
          <p:cNvSpPr txBox="1"/>
          <p:nvPr/>
        </p:nvSpPr>
        <p:spPr>
          <a:xfrm>
            <a:off x="7021938" y="3098696"/>
            <a:ext cx="1081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Expenditures Goods And Service</a:t>
            </a:r>
            <a:endParaRPr lang="id-ID" sz="1200" b="1" dirty="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685FDB5-26E0-405A-B2D4-BFF970D7EF21}"/>
              </a:ext>
            </a:extLst>
          </p:cNvPr>
          <p:cNvSpPr txBox="1"/>
          <p:nvPr/>
        </p:nvSpPr>
        <p:spPr>
          <a:xfrm>
            <a:off x="2502896" y="1967072"/>
            <a:ext cx="15406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4" name="Title 103">
            <a:extLst>
              <a:ext uri="{FF2B5EF4-FFF2-40B4-BE49-F238E27FC236}">
                <a16:creationId xmlns:a16="http://schemas.microsoft.com/office/drawing/2014/main" id="{4C3E0FC7-D9D7-4E08-8C60-47AF2EF811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91546" y="329734"/>
            <a:ext cx="8105775" cy="1094014"/>
          </a:xfrm>
        </p:spPr>
        <p:txBody>
          <a:bodyPr/>
          <a:lstStyle/>
          <a:p>
            <a:r>
              <a:rPr lang="en-ID"/>
              <a:t>Circular Flow Diagram Economics</a:t>
            </a:r>
          </a:p>
        </p:txBody>
      </p:sp>
      <p:sp>
        <p:nvSpPr>
          <p:cNvPr id="535" name="Rectangle: Rounded Corners 534">
            <a:extLst>
              <a:ext uri="{FF2B5EF4-FFF2-40B4-BE49-F238E27FC236}">
                <a16:creationId xmlns:a16="http://schemas.microsoft.com/office/drawing/2014/main" id="{FA19E755-65CA-4842-BD7A-969EB957C14F}"/>
              </a:ext>
            </a:extLst>
          </p:cNvPr>
          <p:cNvSpPr/>
          <p:nvPr/>
        </p:nvSpPr>
        <p:spPr>
          <a:xfrm>
            <a:off x="5252757" y="3469172"/>
            <a:ext cx="1611837" cy="716921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A72B6F5C-C1DB-4091-8DBE-9EF06B216AEF}"/>
              </a:ext>
            </a:extLst>
          </p:cNvPr>
          <p:cNvSpPr txBox="1"/>
          <p:nvPr/>
        </p:nvSpPr>
        <p:spPr>
          <a:xfrm>
            <a:off x="5366017" y="3658355"/>
            <a:ext cx="13853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56850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0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85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8" grpId="0" animBg="1"/>
      <p:bldP spid="39" grpId="0" animBg="1"/>
      <p:bldP spid="65" grpId="0"/>
      <p:bldP spid="66" grpId="0"/>
      <p:bldP spid="77" grpId="0"/>
      <p:bldP spid="78" grpId="0"/>
      <p:bldP spid="79" grpId="0"/>
      <p:bldP spid="80" grpId="0"/>
      <p:bldP spid="81" grpId="0"/>
      <p:bldP spid="82" grpId="0"/>
      <p:bldP spid="97" grpId="0"/>
      <p:bldP spid="99" grpId="0"/>
      <p:bldP spid="100" grpId="0"/>
      <p:bldP spid="101" grpId="0"/>
      <p:bldP spid="103" grpId="0"/>
      <p:bldP spid="104" grpId="0"/>
      <p:bldP spid="535" grpId="0" animBg="1"/>
      <p:bldP spid="53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A5262-7C52-4467-82D2-A4E4A039B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1877" name="TextBox 1876">
            <a:extLst>
              <a:ext uri="{FF2B5EF4-FFF2-40B4-BE49-F238E27FC236}">
                <a16:creationId xmlns:a16="http://schemas.microsoft.com/office/drawing/2014/main" id="{C777649F-246E-4FD1-A41A-01F438FCDBA6}"/>
              </a:ext>
            </a:extLst>
          </p:cNvPr>
          <p:cNvSpPr txBox="1"/>
          <p:nvPr/>
        </p:nvSpPr>
        <p:spPr>
          <a:xfrm>
            <a:off x="798331" y="4152290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Government</a:t>
            </a:r>
            <a:endParaRPr lang="id-ID" sz="1600" b="1" dirty="0">
              <a:latin typeface="+mj-lt"/>
            </a:endParaRPr>
          </a:p>
        </p:txBody>
      </p:sp>
      <p:sp>
        <p:nvSpPr>
          <p:cNvPr id="1878" name="TextBox 1877">
            <a:extLst>
              <a:ext uri="{FF2B5EF4-FFF2-40B4-BE49-F238E27FC236}">
                <a16:creationId xmlns:a16="http://schemas.microsoft.com/office/drawing/2014/main" id="{B13C1EEC-BB1A-487A-9212-C785FD9662BE}"/>
              </a:ext>
            </a:extLst>
          </p:cNvPr>
          <p:cNvSpPr txBox="1"/>
          <p:nvPr/>
        </p:nvSpPr>
        <p:spPr>
          <a:xfrm>
            <a:off x="9776645" y="4152290"/>
            <a:ext cx="16806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Public Education</a:t>
            </a:r>
            <a:endParaRPr lang="id-ID" sz="1600" b="1" dirty="0">
              <a:latin typeface="+mj-lt"/>
            </a:endParaRPr>
          </a:p>
        </p:txBody>
      </p:sp>
      <p:sp>
        <p:nvSpPr>
          <p:cNvPr id="1879" name="TextBox 1878">
            <a:extLst>
              <a:ext uri="{FF2B5EF4-FFF2-40B4-BE49-F238E27FC236}">
                <a16:creationId xmlns:a16="http://schemas.microsoft.com/office/drawing/2014/main" id="{0EBB3CA3-08FF-4BDA-913D-5FF5CB591EED}"/>
              </a:ext>
            </a:extLst>
          </p:cNvPr>
          <p:cNvSpPr txBox="1"/>
          <p:nvPr/>
        </p:nvSpPr>
        <p:spPr>
          <a:xfrm>
            <a:off x="6827016" y="1802632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Student</a:t>
            </a:r>
            <a:endParaRPr lang="id-ID" sz="1600" b="1" dirty="0">
              <a:latin typeface="+mj-lt"/>
            </a:endParaRPr>
          </a:p>
        </p:txBody>
      </p:sp>
      <p:sp>
        <p:nvSpPr>
          <p:cNvPr id="1881" name="TextBox 1880">
            <a:extLst>
              <a:ext uri="{FF2B5EF4-FFF2-40B4-BE49-F238E27FC236}">
                <a16:creationId xmlns:a16="http://schemas.microsoft.com/office/drawing/2014/main" id="{D37E8A49-E8EF-4287-9CCE-3BF80E250D73}"/>
              </a:ext>
            </a:extLst>
          </p:cNvPr>
          <p:cNvSpPr txBox="1"/>
          <p:nvPr/>
        </p:nvSpPr>
        <p:spPr>
          <a:xfrm>
            <a:off x="3963226" y="5788403"/>
            <a:ext cx="16237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Private Companies</a:t>
            </a:r>
            <a:endParaRPr lang="id-ID" sz="1600" b="1" dirty="0">
              <a:latin typeface="+mj-lt"/>
            </a:endParaRPr>
          </a:p>
        </p:txBody>
      </p:sp>
      <p:sp>
        <p:nvSpPr>
          <p:cNvPr id="1882" name="TextBox 1881">
            <a:extLst>
              <a:ext uri="{FF2B5EF4-FFF2-40B4-BE49-F238E27FC236}">
                <a16:creationId xmlns:a16="http://schemas.microsoft.com/office/drawing/2014/main" id="{8EC8A252-3C0F-4FF8-A1C8-1F97AB10BF8C}"/>
              </a:ext>
            </a:extLst>
          </p:cNvPr>
          <p:cNvSpPr txBox="1"/>
          <p:nvPr/>
        </p:nvSpPr>
        <p:spPr>
          <a:xfrm rot="1758461">
            <a:off x="3568296" y="4810517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Taxation</a:t>
            </a:r>
            <a:endParaRPr lang="id-ID" sz="1600" b="1" dirty="0"/>
          </a:p>
        </p:txBody>
      </p:sp>
      <p:sp>
        <p:nvSpPr>
          <p:cNvPr id="1883" name="TextBox 1882">
            <a:extLst>
              <a:ext uri="{FF2B5EF4-FFF2-40B4-BE49-F238E27FC236}">
                <a16:creationId xmlns:a16="http://schemas.microsoft.com/office/drawing/2014/main" id="{0334B6AD-A184-4B8E-B27C-31E7523010A8}"/>
              </a:ext>
            </a:extLst>
          </p:cNvPr>
          <p:cNvSpPr txBox="1"/>
          <p:nvPr/>
        </p:nvSpPr>
        <p:spPr>
          <a:xfrm rot="19785540">
            <a:off x="6840117" y="4847696"/>
            <a:ext cx="21262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Good And Service Bought</a:t>
            </a:r>
            <a:endParaRPr lang="id-ID" sz="1400" b="1" dirty="0"/>
          </a:p>
        </p:txBody>
      </p:sp>
      <p:sp>
        <p:nvSpPr>
          <p:cNvPr id="1884" name="TextBox 1883">
            <a:extLst>
              <a:ext uri="{FF2B5EF4-FFF2-40B4-BE49-F238E27FC236}">
                <a16:creationId xmlns:a16="http://schemas.microsoft.com/office/drawing/2014/main" id="{EB049CA0-F329-4526-905C-5FEF112AC9D0}"/>
              </a:ext>
            </a:extLst>
          </p:cNvPr>
          <p:cNvSpPr txBox="1"/>
          <p:nvPr/>
        </p:nvSpPr>
        <p:spPr>
          <a:xfrm rot="19815718">
            <a:off x="3624140" y="2515594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Financial Aid</a:t>
            </a:r>
            <a:endParaRPr lang="id-ID" sz="1600" b="1" dirty="0"/>
          </a:p>
        </p:txBody>
      </p:sp>
      <p:sp>
        <p:nvSpPr>
          <p:cNvPr id="1885" name="TextBox 1884">
            <a:extLst>
              <a:ext uri="{FF2B5EF4-FFF2-40B4-BE49-F238E27FC236}">
                <a16:creationId xmlns:a16="http://schemas.microsoft.com/office/drawing/2014/main" id="{650F31E6-0DA4-403F-A8DD-88120735E890}"/>
              </a:ext>
            </a:extLst>
          </p:cNvPr>
          <p:cNvSpPr txBox="1"/>
          <p:nvPr/>
        </p:nvSpPr>
        <p:spPr>
          <a:xfrm rot="1767935">
            <a:off x="6868326" y="2530514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Spending Tuition</a:t>
            </a:r>
            <a:endParaRPr lang="id-ID" sz="1400" b="1" dirty="0"/>
          </a:p>
        </p:txBody>
      </p:sp>
      <p:sp>
        <p:nvSpPr>
          <p:cNvPr id="1886" name="TextBox 1885">
            <a:extLst>
              <a:ext uri="{FF2B5EF4-FFF2-40B4-BE49-F238E27FC236}">
                <a16:creationId xmlns:a16="http://schemas.microsoft.com/office/drawing/2014/main" id="{547BDA77-6D19-4DC7-8E02-D69E860DA789}"/>
              </a:ext>
            </a:extLst>
          </p:cNvPr>
          <p:cNvSpPr txBox="1"/>
          <p:nvPr/>
        </p:nvSpPr>
        <p:spPr>
          <a:xfrm rot="1765502">
            <a:off x="3721378" y="4488877"/>
            <a:ext cx="2006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Assistant Program</a:t>
            </a:r>
          </a:p>
        </p:txBody>
      </p:sp>
      <p:sp>
        <p:nvSpPr>
          <p:cNvPr id="1887" name="TextBox 1886">
            <a:extLst>
              <a:ext uri="{FF2B5EF4-FFF2-40B4-BE49-F238E27FC236}">
                <a16:creationId xmlns:a16="http://schemas.microsoft.com/office/drawing/2014/main" id="{0A60E0B4-49FD-4FAD-A6A5-AADDDBF33199}"/>
              </a:ext>
            </a:extLst>
          </p:cNvPr>
          <p:cNvSpPr txBox="1"/>
          <p:nvPr/>
        </p:nvSpPr>
        <p:spPr>
          <a:xfrm rot="19824452">
            <a:off x="6521973" y="4492905"/>
            <a:ext cx="20083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 dirty="0"/>
              <a:t>Good And Services Be Sold</a:t>
            </a:r>
          </a:p>
        </p:txBody>
      </p:sp>
      <p:sp>
        <p:nvSpPr>
          <p:cNvPr id="1888" name="TextBox 1887">
            <a:extLst>
              <a:ext uri="{FF2B5EF4-FFF2-40B4-BE49-F238E27FC236}">
                <a16:creationId xmlns:a16="http://schemas.microsoft.com/office/drawing/2014/main" id="{F8C6A197-7B01-4A7D-9BEA-D4150579AF2C}"/>
              </a:ext>
            </a:extLst>
          </p:cNvPr>
          <p:cNvSpPr txBox="1"/>
          <p:nvPr/>
        </p:nvSpPr>
        <p:spPr>
          <a:xfrm rot="19824452">
            <a:off x="3894546" y="287023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 And Capital</a:t>
            </a:r>
          </a:p>
        </p:txBody>
      </p:sp>
      <p:sp>
        <p:nvSpPr>
          <p:cNvPr id="1889" name="TextBox 1888">
            <a:extLst>
              <a:ext uri="{FF2B5EF4-FFF2-40B4-BE49-F238E27FC236}">
                <a16:creationId xmlns:a16="http://schemas.microsoft.com/office/drawing/2014/main" id="{183C5945-366C-493A-985D-1D696E967E9A}"/>
              </a:ext>
            </a:extLst>
          </p:cNvPr>
          <p:cNvSpPr txBox="1"/>
          <p:nvPr/>
        </p:nvSpPr>
        <p:spPr>
          <a:xfrm rot="1749264">
            <a:off x="6384589" y="2833957"/>
            <a:ext cx="20651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Education And Knowledge</a:t>
            </a:r>
          </a:p>
        </p:txBody>
      </p:sp>
      <p:sp>
        <p:nvSpPr>
          <p:cNvPr id="1890" name="TextBox 1889">
            <a:extLst>
              <a:ext uri="{FF2B5EF4-FFF2-40B4-BE49-F238E27FC236}">
                <a16:creationId xmlns:a16="http://schemas.microsoft.com/office/drawing/2014/main" id="{92E05466-12BA-4E8E-83D3-A299CBD437A7}"/>
              </a:ext>
            </a:extLst>
          </p:cNvPr>
          <p:cNvSpPr txBox="1"/>
          <p:nvPr/>
        </p:nvSpPr>
        <p:spPr>
          <a:xfrm>
            <a:off x="6393350" y="3159701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</a:t>
            </a:r>
          </a:p>
        </p:txBody>
      </p:sp>
      <p:sp>
        <p:nvSpPr>
          <p:cNvPr id="1891" name="TextBox 1890">
            <a:extLst>
              <a:ext uri="{FF2B5EF4-FFF2-40B4-BE49-F238E27FC236}">
                <a16:creationId xmlns:a16="http://schemas.microsoft.com/office/drawing/2014/main" id="{5B75CE3A-C077-4D02-8609-417D1C3389B3}"/>
              </a:ext>
            </a:extLst>
          </p:cNvPr>
          <p:cNvSpPr txBox="1"/>
          <p:nvPr/>
        </p:nvSpPr>
        <p:spPr>
          <a:xfrm>
            <a:off x="4909771" y="3155788"/>
            <a:ext cx="9341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Labor and capital</a:t>
            </a:r>
          </a:p>
        </p:txBody>
      </p:sp>
      <p:sp>
        <p:nvSpPr>
          <p:cNvPr id="1892" name="TextBox 1891">
            <a:extLst>
              <a:ext uri="{FF2B5EF4-FFF2-40B4-BE49-F238E27FC236}">
                <a16:creationId xmlns:a16="http://schemas.microsoft.com/office/drawing/2014/main" id="{26B003A3-0F2F-42EA-B0BB-1075443351EE}"/>
              </a:ext>
            </a:extLst>
          </p:cNvPr>
          <p:cNvSpPr txBox="1"/>
          <p:nvPr/>
        </p:nvSpPr>
        <p:spPr>
          <a:xfrm>
            <a:off x="5224839" y="424264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Funding</a:t>
            </a:r>
          </a:p>
        </p:txBody>
      </p:sp>
      <p:sp>
        <p:nvSpPr>
          <p:cNvPr id="1893" name="TextBox 1892">
            <a:extLst>
              <a:ext uri="{FF2B5EF4-FFF2-40B4-BE49-F238E27FC236}">
                <a16:creationId xmlns:a16="http://schemas.microsoft.com/office/drawing/2014/main" id="{DEAC8418-6B09-418B-B59D-4198FE8CC00D}"/>
              </a:ext>
            </a:extLst>
          </p:cNvPr>
          <p:cNvSpPr txBox="1"/>
          <p:nvPr/>
        </p:nvSpPr>
        <p:spPr>
          <a:xfrm>
            <a:off x="5224839" y="384405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Well Citizens</a:t>
            </a:r>
          </a:p>
        </p:txBody>
      </p:sp>
      <p:grpSp>
        <p:nvGrpSpPr>
          <p:cNvPr id="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2182069" y="2866963"/>
            <a:ext cx="1589584" cy="1546363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370751-7D10-457C-837A-0B0DA7DFEB10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18D53BE-1D80-428E-AF47-D5FDDA7AC6C4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D4109AF-E40A-484F-9F56-30A135AFE164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2998F5C-13AB-4083-A12B-3C6B6370A56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C0CECB0-B0B0-4D99-A0BD-BC6F76AB3D76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9AA4D0A-8EBE-4D4D-A0BE-236F9CEA7255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8E157CF-42C8-4B21-B022-6476864F1047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4646835-F743-4AFE-A053-D3FAD4FD7246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081D24F-CA1A-474D-AB69-DE7C1C5AF5DB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B9B80E-6097-4DE6-8476-359E4E40BCFA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272118-F588-4D90-A202-07EFB012C559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8030F5A-919E-47A3-A45B-A56D7EDE5A8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2EC4AB8-80BE-427D-9E95-08D13C16B9E5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93DDC01-CF7A-4507-94BC-CCDC25835D57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33605F88-6E76-42AF-868B-D3FADB4B5365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69AD81E6-A8BB-4D26-B4EF-915FD578038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6AC11F12-9262-4594-BAE5-F7C9B0CD096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FEC380FC-07B2-4BA1-8B37-946495A03236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76309DE3-9713-4CA7-8FB8-65D22EAFABFB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A03A9922-5255-426A-8C21-E83745C565C7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71F71566-1E90-4AFD-BF5C-914D3EAE3724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E6042DB7-7134-416E-AEA2-7B774F3B392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9B6C93D1-8A13-47E5-8512-664A1FC949B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F3CD80ED-7DDB-4B86-8B4B-AA22D20F39E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E079196-10B9-4241-8E1C-600EB1C90543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3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28CCE01F-14D1-4309-8098-9DCD9094E384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B1F9D6EC-4DCC-46BA-9FBB-72C3864D82C3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D1E40203-37CD-4EF8-8DC4-C092BC42F9AD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949D8E48-36F3-4570-B9C3-4CAE00A38E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C2464523-B031-4FE6-80CE-2F630C2D4321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9DA4B616-1B30-4C0B-AD9C-30E808C4B998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244118AB-70BE-415C-A67B-8E35979DD9D8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DDEA71A6-6919-44FE-96ED-B8B7FE8C9AE5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7823215A-E05C-4438-AB30-4686DBFC8EF0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26E550A1-958A-4544-A004-88B64CDDDA72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9F6ECA0-3064-4078-B50A-7C6E0B07D5D5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2EA3128-87D0-4041-BA03-1053BA331613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9DF346C-9268-4AB6-A189-B6C8EE256A50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0DC1263-27C3-445B-8F2F-0301C10045EE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6AA013-B41D-4B9A-924C-43D14704386A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CCC7C91-9957-47E7-868E-5854F3CB0F87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CA86CF0-61F0-4437-9E02-71310E946F75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EBC9463-5563-409F-AB31-FF5A606C4C49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C53BF23-DB86-43A1-BE6E-AC0FCAC5C4D9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EDDA62-34D7-4EF0-B2EC-E56798216529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171C8A5-B811-4DB8-93E7-962395D5C5CE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0F808C97-8A5E-4272-B6D9-0F605A627756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40E43168-DDA0-4C0E-B5B0-0DD33DBF50CE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F613BF3B-3EDB-4CAB-9CA9-14B9A3DA167E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8DA73A38-5DE6-40F4-A4E9-4A2D6ACE0B37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189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1898" name="Freeform: Shape 1897">
                  <a:extLst>
                    <a:ext uri="{FF2B5EF4-FFF2-40B4-BE49-F238E27FC236}">
                      <a16:creationId xmlns:a16="http://schemas.microsoft.com/office/drawing/2014/main" id="{E7AEE269-1A44-4D81-BCD3-E293344482C4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89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0" name="Freeform: Shape 1899">
                    <a:extLst>
                      <a:ext uri="{FF2B5EF4-FFF2-40B4-BE49-F238E27FC236}">
                        <a16:creationId xmlns:a16="http://schemas.microsoft.com/office/drawing/2014/main" id="{8375C1AF-D13F-40F5-B042-0BD48ACD7F91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1" name="Freeform: Shape 1900">
                    <a:extLst>
                      <a:ext uri="{FF2B5EF4-FFF2-40B4-BE49-F238E27FC236}">
                        <a16:creationId xmlns:a16="http://schemas.microsoft.com/office/drawing/2014/main" id="{76113C91-3328-46FC-8949-331DBB911630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2" name="Freeform: Shape 1901">
                    <a:extLst>
                      <a:ext uri="{FF2B5EF4-FFF2-40B4-BE49-F238E27FC236}">
                        <a16:creationId xmlns:a16="http://schemas.microsoft.com/office/drawing/2014/main" id="{6096CD88-55DA-4976-8399-0EA673B5E7B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04" name="Freeform: Shape 1903">
                  <a:extLst>
                    <a:ext uri="{FF2B5EF4-FFF2-40B4-BE49-F238E27FC236}">
                      <a16:creationId xmlns:a16="http://schemas.microsoft.com/office/drawing/2014/main" id="{58F47A83-185D-495B-97B8-E768D89576B4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6" name="Freeform: Shape 1905">
                    <a:extLst>
                      <a:ext uri="{FF2B5EF4-FFF2-40B4-BE49-F238E27FC236}">
                        <a16:creationId xmlns:a16="http://schemas.microsoft.com/office/drawing/2014/main" id="{2B94D59A-CF0D-4F12-96BF-A716EE9B706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7" name="Freeform: Shape 1906">
                    <a:extLst>
                      <a:ext uri="{FF2B5EF4-FFF2-40B4-BE49-F238E27FC236}">
                        <a16:creationId xmlns:a16="http://schemas.microsoft.com/office/drawing/2014/main" id="{01B1EAD0-8DDD-4E17-B353-B09F509FBA6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8" name="Freeform: Shape 1907">
                    <a:extLst>
                      <a:ext uri="{FF2B5EF4-FFF2-40B4-BE49-F238E27FC236}">
                        <a16:creationId xmlns:a16="http://schemas.microsoft.com/office/drawing/2014/main" id="{A00B9879-5C79-42BB-9028-921CC2929ABC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0" name="Freeform: Shape 1909">
                  <a:extLst>
                    <a:ext uri="{FF2B5EF4-FFF2-40B4-BE49-F238E27FC236}">
                      <a16:creationId xmlns:a16="http://schemas.microsoft.com/office/drawing/2014/main" id="{B60BA074-F654-47E1-A954-387D52F9207A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12" name="Freeform: Shape 1911">
                    <a:extLst>
                      <a:ext uri="{FF2B5EF4-FFF2-40B4-BE49-F238E27FC236}">
                        <a16:creationId xmlns:a16="http://schemas.microsoft.com/office/drawing/2014/main" id="{A1588963-7E46-4708-B660-EB5E262FE2F6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3" name="Freeform: Shape 1912">
                    <a:extLst>
                      <a:ext uri="{FF2B5EF4-FFF2-40B4-BE49-F238E27FC236}">
                        <a16:creationId xmlns:a16="http://schemas.microsoft.com/office/drawing/2014/main" id="{BAA7FBD5-F740-4F24-81C0-AA2D9A6673C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4" name="Freeform: Shape 1913">
                    <a:extLst>
                      <a:ext uri="{FF2B5EF4-FFF2-40B4-BE49-F238E27FC236}">
                        <a16:creationId xmlns:a16="http://schemas.microsoft.com/office/drawing/2014/main" id="{60AD486C-CAA6-472F-AEA4-531C5EB00B3C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6" name="Freeform: Shape 1915">
                  <a:extLst>
                    <a:ext uri="{FF2B5EF4-FFF2-40B4-BE49-F238E27FC236}">
                      <a16:creationId xmlns:a16="http://schemas.microsoft.com/office/drawing/2014/main" id="{3372805C-8167-423C-B62C-AD6115765B63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18" name="Freeform: Shape 1917">
                    <a:extLst>
                      <a:ext uri="{FF2B5EF4-FFF2-40B4-BE49-F238E27FC236}">
                        <a16:creationId xmlns:a16="http://schemas.microsoft.com/office/drawing/2014/main" id="{0B0B5238-2995-4326-8568-A0435AF3A3E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9" name="Freeform: Shape 1918">
                    <a:extLst>
                      <a:ext uri="{FF2B5EF4-FFF2-40B4-BE49-F238E27FC236}">
                        <a16:creationId xmlns:a16="http://schemas.microsoft.com/office/drawing/2014/main" id="{59E24861-57EC-44C5-99B1-B001A74A737E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A160B49-A7DB-4689-80FD-3F74568BBA7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89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FC2EA7A4-BD3E-43A9-BCA8-A24CE1EAA1F0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0AC2ADB-B03B-41DE-84F4-339B33000407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E145CDDC-56BD-4FB0-9B51-DA02300C0001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7952C5EF-6D19-4DEE-ACC5-A59A201AD259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B9422D6E-914E-42EE-9E1C-FD04AE70205A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54536E71-F389-4E1F-9BFC-99207C5FE54B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1D0DA253-E6AF-47DC-8566-E9055190480C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24CF018F-35C5-49AB-8A76-54CFF814AC72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AAA3322A-36AD-4675-8AFD-41F8FC0F81FC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E70507E4-143B-49E3-B5A9-E714C60CB12D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97189C2A-5B3A-4E79-8189-E4BE6FBD02C3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33CE5FE6-7110-408D-93D8-56A6EFB1DED7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2CBE5DFD-65E4-4C9A-B1DB-36B98C04C261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0D387C6A-C57E-4692-9C4E-64FE8B6DEBF3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603969B8-E351-4537-8AC9-B6603D7E87D1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4BC8F94C-5F9E-4871-A9B6-9AB98575184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92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077D0F5F-5174-4AEF-9568-BB0A9B66231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58F4841A-2452-44DB-A91C-E2F944E9805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873ED03E-582F-43D6-8C7A-3B0A3FFA53AE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3531FD67-ABBD-45A8-8448-447F87386372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F548EEB0-2463-4848-8CF2-3E61B33CB2E3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9EBBC0B0-4D8E-4CA7-9A82-D520B561F0BC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F84C97CD-5C7B-45A6-B25D-EAFA3666D3CF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A3C7C014-9652-4588-8DB5-5F3A55C1E32A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4F3D74EC-60D4-4A01-BAF5-2454387CFD26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4B306F57-EFFA-4206-B4A3-07CA7125C7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1E175C31-5976-4AD5-B92D-05AAA19CDA5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54C55B89-F837-4F75-956C-E7B555BA08FF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91614C7F-47A3-4498-BB96-D9AB07770678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E3249DF4-70FD-42E8-AE8B-60467CA5D4C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57E3D6BB-BB23-4EF2-B0F9-28EBC66F4880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215E0E1A-092D-43C2-8A2E-EED1802C718A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19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1" name="Freeform: Shape 1920">
                  <a:extLst>
                    <a:ext uri="{FF2B5EF4-FFF2-40B4-BE49-F238E27FC236}">
                      <a16:creationId xmlns:a16="http://schemas.microsoft.com/office/drawing/2014/main" id="{953EC366-9767-4DBE-912D-B0CE6DDAE848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23" name="Freeform: Shape 1922">
                    <a:extLst>
                      <a:ext uri="{FF2B5EF4-FFF2-40B4-BE49-F238E27FC236}">
                        <a16:creationId xmlns:a16="http://schemas.microsoft.com/office/drawing/2014/main" id="{E1B940CD-8408-4EC2-A35A-F38776AFA8B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4" name="Freeform: Shape 1923">
                    <a:extLst>
                      <a:ext uri="{FF2B5EF4-FFF2-40B4-BE49-F238E27FC236}">
                        <a16:creationId xmlns:a16="http://schemas.microsoft.com/office/drawing/2014/main" id="{529AD898-6F01-440A-B11D-C6118850976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5" name="Freeform: Shape 1924">
                    <a:extLst>
                      <a:ext uri="{FF2B5EF4-FFF2-40B4-BE49-F238E27FC236}">
                        <a16:creationId xmlns:a16="http://schemas.microsoft.com/office/drawing/2014/main" id="{339AA262-B63A-44D3-89DC-E88ED4F6DF3F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2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7" name="Freeform: Shape 1926">
                  <a:extLst>
                    <a:ext uri="{FF2B5EF4-FFF2-40B4-BE49-F238E27FC236}">
                      <a16:creationId xmlns:a16="http://schemas.microsoft.com/office/drawing/2014/main" id="{67FB898F-EC62-4E0D-A7AD-D4AF9A87CC1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29" name="Freeform: Shape 1928">
                    <a:extLst>
                      <a:ext uri="{FF2B5EF4-FFF2-40B4-BE49-F238E27FC236}">
                        <a16:creationId xmlns:a16="http://schemas.microsoft.com/office/drawing/2014/main" id="{EB45C215-7903-42CB-8079-F9C50120E4A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0" name="Freeform: Shape 1929">
                    <a:extLst>
                      <a:ext uri="{FF2B5EF4-FFF2-40B4-BE49-F238E27FC236}">
                        <a16:creationId xmlns:a16="http://schemas.microsoft.com/office/drawing/2014/main" id="{8552909E-0D4A-48A6-A744-0922C5931F84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1" name="Freeform: Shape 1930">
                    <a:extLst>
                      <a:ext uri="{FF2B5EF4-FFF2-40B4-BE49-F238E27FC236}">
                        <a16:creationId xmlns:a16="http://schemas.microsoft.com/office/drawing/2014/main" id="{B5E908DA-4CB9-4F5C-B0DC-77C650FA79F1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3" name="Freeform: Shape 1932">
                  <a:extLst>
                    <a:ext uri="{FF2B5EF4-FFF2-40B4-BE49-F238E27FC236}">
                      <a16:creationId xmlns:a16="http://schemas.microsoft.com/office/drawing/2014/main" id="{A2D944D5-9AD6-4E08-AB8A-AFE88D884E74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3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35" name="Freeform: Shape 1934">
                    <a:extLst>
                      <a:ext uri="{FF2B5EF4-FFF2-40B4-BE49-F238E27FC236}">
                        <a16:creationId xmlns:a16="http://schemas.microsoft.com/office/drawing/2014/main" id="{A8CFC761-010F-4EF5-A2CF-D2A4F178A8F5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7C0CA7D5-8AAA-4AAD-B628-6C0957F21398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02F9B7AC-F994-49BB-92A5-B4EB14A12EEE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9" name="Freeform: Shape 1938">
                  <a:extLst>
                    <a:ext uri="{FF2B5EF4-FFF2-40B4-BE49-F238E27FC236}">
                      <a16:creationId xmlns:a16="http://schemas.microsoft.com/office/drawing/2014/main" id="{D41E907C-97E6-4F45-8C0C-83DC4577081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41" name="Freeform: Shape 1940">
                    <a:extLst>
                      <a:ext uri="{FF2B5EF4-FFF2-40B4-BE49-F238E27FC236}">
                        <a16:creationId xmlns:a16="http://schemas.microsoft.com/office/drawing/2014/main" id="{0AA49A6E-0951-4D3B-B5F8-B1EDCF1C5F4B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2" name="Freeform: Shape 1941">
                    <a:extLst>
                      <a:ext uri="{FF2B5EF4-FFF2-40B4-BE49-F238E27FC236}">
                        <a16:creationId xmlns:a16="http://schemas.microsoft.com/office/drawing/2014/main" id="{93B14169-B4CA-4BFA-93E3-C028E61FDCC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3" name="Freeform: Shape 1942">
                    <a:extLst>
                      <a:ext uri="{FF2B5EF4-FFF2-40B4-BE49-F238E27FC236}">
                        <a16:creationId xmlns:a16="http://schemas.microsoft.com/office/drawing/2014/main" id="{03817802-37A7-4ED0-AF3B-5C66554D2C0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194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46" name="Freeform: Shape 1945">
                  <a:extLst>
                    <a:ext uri="{FF2B5EF4-FFF2-40B4-BE49-F238E27FC236}">
                      <a16:creationId xmlns:a16="http://schemas.microsoft.com/office/drawing/2014/main" id="{998E2A43-3488-4FBD-B8C8-F6CDD6108F06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1948" name="Freeform: Shape 1947">
                    <a:extLst>
                      <a:ext uri="{FF2B5EF4-FFF2-40B4-BE49-F238E27FC236}">
                        <a16:creationId xmlns:a16="http://schemas.microsoft.com/office/drawing/2014/main" id="{3BD467DC-A5E5-4964-AA53-5C38A0F698A5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9" name="Freeform: Shape 1948">
                    <a:extLst>
                      <a:ext uri="{FF2B5EF4-FFF2-40B4-BE49-F238E27FC236}">
                        <a16:creationId xmlns:a16="http://schemas.microsoft.com/office/drawing/2014/main" id="{6389F680-6A03-4B33-B3A7-73FA5D4FB124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92F04B4E-3ACD-4A16-B0C3-739A59B010B0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1952" name="Freeform: Shape 1951">
                  <a:extLst>
                    <a:ext uri="{FF2B5EF4-FFF2-40B4-BE49-F238E27FC236}">
                      <a16:creationId xmlns:a16="http://schemas.microsoft.com/office/drawing/2014/main" id="{B601BD80-F1CB-4098-AA5C-7FEDDEEF61A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54" name="Freeform: Shape 1953">
                    <a:extLst>
                      <a:ext uri="{FF2B5EF4-FFF2-40B4-BE49-F238E27FC236}">
                        <a16:creationId xmlns:a16="http://schemas.microsoft.com/office/drawing/2014/main" id="{0D323302-E261-4DDF-B754-BC3BB76DC311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5" name="Freeform: Shape 1954">
                    <a:extLst>
                      <a:ext uri="{FF2B5EF4-FFF2-40B4-BE49-F238E27FC236}">
                        <a16:creationId xmlns:a16="http://schemas.microsoft.com/office/drawing/2014/main" id="{CD7C632F-15A3-4F4C-8681-CE728467A8B9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6" name="Freeform: Shape 1955">
                    <a:extLst>
                      <a:ext uri="{FF2B5EF4-FFF2-40B4-BE49-F238E27FC236}">
                        <a16:creationId xmlns:a16="http://schemas.microsoft.com/office/drawing/2014/main" id="{94E8EEBA-20EF-4E72-A4C4-31FDF9BD16DA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58" name="Freeform: Shape 1957">
                  <a:extLst>
                    <a:ext uri="{FF2B5EF4-FFF2-40B4-BE49-F238E27FC236}">
                      <a16:creationId xmlns:a16="http://schemas.microsoft.com/office/drawing/2014/main" id="{318707B4-EA80-4F3A-8467-C368FA0EA4F2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74A6CD73-CEC7-44A9-8818-8D8694FA723E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1" name="Freeform: Shape 1960">
                    <a:extLst>
                      <a:ext uri="{FF2B5EF4-FFF2-40B4-BE49-F238E27FC236}">
                        <a16:creationId xmlns:a16="http://schemas.microsoft.com/office/drawing/2014/main" id="{2D772B65-A22A-4386-9438-4905F0184F26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B7C200D7-03BB-4A42-9CD9-2169FD685E84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6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64" name="Freeform: Shape 1963">
                  <a:extLst>
                    <a:ext uri="{FF2B5EF4-FFF2-40B4-BE49-F238E27FC236}">
                      <a16:creationId xmlns:a16="http://schemas.microsoft.com/office/drawing/2014/main" id="{461A06D7-4A8A-48C8-90BA-108CED0E0EF5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6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66" name="Freeform: Shape 1965">
                    <a:extLst>
                      <a:ext uri="{FF2B5EF4-FFF2-40B4-BE49-F238E27FC236}">
                        <a16:creationId xmlns:a16="http://schemas.microsoft.com/office/drawing/2014/main" id="{7F34FD53-C211-4396-90FD-D394975BC95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7" name="Freeform: Shape 1966">
                    <a:extLst>
                      <a:ext uri="{FF2B5EF4-FFF2-40B4-BE49-F238E27FC236}">
                        <a16:creationId xmlns:a16="http://schemas.microsoft.com/office/drawing/2014/main" id="{58939268-DD4B-4266-B4C0-305BC3DBEBB7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8" name="Freeform: Shape 1967">
                    <a:extLst>
                      <a:ext uri="{FF2B5EF4-FFF2-40B4-BE49-F238E27FC236}">
                        <a16:creationId xmlns:a16="http://schemas.microsoft.com/office/drawing/2014/main" id="{EB8D37B5-DFA5-40C9-9559-2039D22529ED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6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197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1" name="Freeform: Shape 1970">
                  <a:extLst>
                    <a:ext uri="{FF2B5EF4-FFF2-40B4-BE49-F238E27FC236}">
                      <a16:creationId xmlns:a16="http://schemas.microsoft.com/office/drawing/2014/main" id="{D865AC1E-3E9F-4D94-A64B-7799A07EF9BF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73" name="Freeform: Shape 1972">
                    <a:extLst>
                      <a:ext uri="{FF2B5EF4-FFF2-40B4-BE49-F238E27FC236}">
                        <a16:creationId xmlns:a16="http://schemas.microsoft.com/office/drawing/2014/main" id="{058CFF1D-279A-4D79-A6B2-3A1003CC8F3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D9528D36-420A-47B3-AE06-C72D167D41D7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A936118A-3A33-4568-A0E1-8E0945F94D3C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7" name="Freeform: Shape 1976">
                  <a:extLst>
                    <a:ext uri="{FF2B5EF4-FFF2-40B4-BE49-F238E27FC236}">
                      <a16:creationId xmlns:a16="http://schemas.microsoft.com/office/drawing/2014/main" id="{29CF115C-8C81-401E-A76B-6ED364618BA4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79" name="Freeform: Shape 1978">
                    <a:extLst>
                      <a:ext uri="{FF2B5EF4-FFF2-40B4-BE49-F238E27FC236}">
                        <a16:creationId xmlns:a16="http://schemas.microsoft.com/office/drawing/2014/main" id="{3FCCD472-F9FB-4EC1-B85B-0E75DD8F914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0" name="Freeform: Shape 1979">
                    <a:extLst>
                      <a:ext uri="{FF2B5EF4-FFF2-40B4-BE49-F238E27FC236}">
                        <a16:creationId xmlns:a16="http://schemas.microsoft.com/office/drawing/2014/main" id="{52F7F0E3-CBEB-4CF2-B7F7-D62C39A9A830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1" name="Freeform: Shape 1980">
                    <a:extLst>
                      <a:ext uri="{FF2B5EF4-FFF2-40B4-BE49-F238E27FC236}">
                        <a16:creationId xmlns:a16="http://schemas.microsoft.com/office/drawing/2014/main" id="{9DF528A5-9605-4A52-BB88-EC6CBB190C8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3" name="Freeform: Shape 1982">
                  <a:extLst>
                    <a:ext uri="{FF2B5EF4-FFF2-40B4-BE49-F238E27FC236}">
                      <a16:creationId xmlns:a16="http://schemas.microsoft.com/office/drawing/2014/main" id="{5FB98F84-84EC-4F96-8477-BD4B157F0C26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8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85" name="Freeform: Shape 1984">
                    <a:extLst>
                      <a:ext uri="{FF2B5EF4-FFF2-40B4-BE49-F238E27FC236}">
                        <a16:creationId xmlns:a16="http://schemas.microsoft.com/office/drawing/2014/main" id="{E8A66205-8C77-48A7-9DE8-FF85C877AE7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6" name="Freeform: Shape 1985">
                    <a:extLst>
                      <a:ext uri="{FF2B5EF4-FFF2-40B4-BE49-F238E27FC236}">
                        <a16:creationId xmlns:a16="http://schemas.microsoft.com/office/drawing/2014/main" id="{6D01B455-5645-4750-B892-2591EB27257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7" name="Freeform: Shape 1986">
                    <a:extLst>
                      <a:ext uri="{FF2B5EF4-FFF2-40B4-BE49-F238E27FC236}">
                        <a16:creationId xmlns:a16="http://schemas.microsoft.com/office/drawing/2014/main" id="{5E2E6A6B-8784-4048-92A1-03E3AE8977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9" name="Freeform: Shape 1988">
                  <a:extLst>
                    <a:ext uri="{FF2B5EF4-FFF2-40B4-BE49-F238E27FC236}">
                      <a16:creationId xmlns:a16="http://schemas.microsoft.com/office/drawing/2014/main" id="{B286E0E7-7FE4-4368-8862-82D9DA51DADC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9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91" name="Freeform: Shape 1990">
                    <a:extLst>
                      <a:ext uri="{FF2B5EF4-FFF2-40B4-BE49-F238E27FC236}">
                        <a16:creationId xmlns:a16="http://schemas.microsoft.com/office/drawing/2014/main" id="{35E1C2F9-7A1D-4C67-99AA-FB0924265E9B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2" name="Freeform: Shape 1991">
                    <a:extLst>
                      <a:ext uri="{FF2B5EF4-FFF2-40B4-BE49-F238E27FC236}">
                        <a16:creationId xmlns:a16="http://schemas.microsoft.com/office/drawing/2014/main" id="{568D89B5-73F5-430E-893D-8F7DBA73423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3" name="Freeform: Shape 1992">
                    <a:extLst>
                      <a:ext uri="{FF2B5EF4-FFF2-40B4-BE49-F238E27FC236}">
                        <a16:creationId xmlns:a16="http://schemas.microsoft.com/office/drawing/2014/main" id="{5FAB96B9-E844-4F39-9FC6-80D2D6CED68D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CBAFBB6-45E4-4353-8C35-CCEC34F4C5B3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471612CF-1A9B-43FE-AD51-4C9380365160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CBEC8C11-28F7-479D-BF8C-8FB575CA32D6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756ADDCE-2D9B-48A1-9C42-A9FAF5240484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72EBE7A6-FE58-42ED-9D78-AAA4D7E15C19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A06C0D6D-AEB5-4C08-AF80-30BDB9684C95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DB1B10DE-85CA-4924-8F19-64792F6FA212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6D73E74C-827C-4421-82BC-547AA68B2D13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88FDEEF-B0C1-4400-9C96-A49E4F5EBDC2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0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296B4DAA-D7FE-487F-A4EA-31A25AD7C137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C79621DC-83E8-46F6-874F-C246A67DF8B0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4E7A97B1-C74B-479A-8FB5-E993CB90978C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BE687B97-D680-44EC-8DE2-4CA886F67B6F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5C71FA1A-60B4-40F7-8EB0-51BA8CBB84A6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495A0827-C7D4-4D24-954C-A707310100E2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1" name="Freeform: Shape 2010">
                  <a:extLst>
                    <a:ext uri="{FF2B5EF4-FFF2-40B4-BE49-F238E27FC236}">
                      <a16:creationId xmlns:a16="http://schemas.microsoft.com/office/drawing/2014/main" id="{25766CEF-FB7A-419D-9EA1-9E2C9EF25F9C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2" name="Freeform: Shape 2011">
                  <a:extLst>
                    <a:ext uri="{FF2B5EF4-FFF2-40B4-BE49-F238E27FC236}">
                      <a16:creationId xmlns:a16="http://schemas.microsoft.com/office/drawing/2014/main" id="{FBF82CE0-A57E-465D-A70B-01A889EB959F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3" name="Freeform: Shape 2012">
                  <a:extLst>
                    <a:ext uri="{FF2B5EF4-FFF2-40B4-BE49-F238E27FC236}">
                      <a16:creationId xmlns:a16="http://schemas.microsoft.com/office/drawing/2014/main" id="{F5444D5E-630E-4695-A676-5E5BE5448636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41029E2A-ADDC-4D24-8C4E-CEFEBA37613D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180A844F-33B8-45FB-A4B7-74ADD10D851A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BF5D242A-2AAF-459F-B3B1-58BB2B10DEC8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250DAFE0-782F-428A-87B8-3CFD68DB5E33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0AE16F26-F961-42BB-928D-8C59A31A9A45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407C0B51-FA0A-49FD-AEB9-B8AD87FAEF0E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1DBCC031-2FF3-44C4-8461-D4489D8CFCE8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3" name="Freeform: Shape 2022">
                  <a:extLst>
                    <a:ext uri="{FF2B5EF4-FFF2-40B4-BE49-F238E27FC236}">
                      <a16:creationId xmlns:a16="http://schemas.microsoft.com/office/drawing/2014/main" id="{DB282F5B-E72B-49E0-8037-D001EB2638E2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4" name="Freeform: Shape 2023">
                  <a:extLst>
                    <a:ext uri="{FF2B5EF4-FFF2-40B4-BE49-F238E27FC236}">
                      <a16:creationId xmlns:a16="http://schemas.microsoft.com/office/drawing/2014/main" id="{7375715C-B3F8-4972-ACF9-C08F9D2F22FB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2026" name="Freeform: Shape 2025">
                  <a:extLst>
                    <a:ext uri="{FF2B5EF4-FFF2-40B4-BE49-F238E27FC236}">
                      <a16:creationId xmlns:a16="http://schemas.microsoft.com/office/drawing/2014/main" id="{E9EA7BC5-20D9-4DAA-B152-71F56BBDA5E0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7" name="Freeform: Shape 2026">
                  <a:extLst>
                    <a:ext uri="{FF2B5EF4-FFF2-40B4-BE49-F238E27FC236}">
                      <a16:creationId xmlns:a16="http://schemas.microsoft.com/office/drawing/2014/main" id="{931D72CD-7734-47D0-91EE-374D6D915FDC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8" name="Freeform: Shape 2027">
                  <a:extLst>
                    <a:ext uri="{FF2B5EF4-FFF2-40B4-BE49-F238E27FC236}">
                      <a16:creationId xmlns:a16="http://schemas.microsoft.com/office/drawing/2014/main" id="{1FAAED90-2E96-4058-803D-0DBA6A3577CE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C7AA90C4-A447-45C4-BCD4-26FF50A41BD6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0" name="Freeform: Shape 2029">
                <a:extLst>
                  <a:ext uri="{FF2B5EF4-FFF2-40B4-BE49-F238E27FC236}">
                    <a16:creationId xmlns:a16="http://schemas.microsoft.com/office/drawing/2014/main" id="{FF275E1C-E3AF-4AC6-8864-6B25125CE177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1" name="Freeform: Shape 2030">
                <a:extLst>
                  <a:ext uri="{FF2B5EF4-FFF2-40B4-BE49-F238E27FC236}">
                    <a16:creationId xmlns:a16="http://schemas.microsoft.com/office/drawing/2014/main" id="{88CDFC57-41A8-458C-B73C-B599A6F9EEA1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2" name="Freeform: Shape 2031">
                <a:extLst>
                  <a:ext uri="{FF2B5EF4-FFF2-40B4-BE49-F238E27FC236}">
                    <a16:creationId xmlns:a16="http://schemas.microsoft.com/office/drawing/2014/main" id="{59D63C4B-D5C2-46C6-A33B-2A869BB4E254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3" name="Freeform: Shape 2032">
                <a:extLst>
                  <a:ext uri="{FF2B5EF4-FFF2-40B4-BE49-F238E27FC236}">
                    <a16:creationId xmlns:a16="http://schemas.microsoft.com/office/drawing/2014/main" id="{E4BE4AA7-AA1C-4734-BBE8-5EC496F4214C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4" name="Freeform: Shape 2033">
                <a:extLst>
                  <a:ext uri="{FF2B5EF4-FFF2-40B4-BE49-F238E27FC236}">
                    <a16:creationId xmlns:a16="http://schemas.microsoft.com/office/drawing/2014/main" id="{53BE0F48-EAF0-4C81-97DB-5B4D52CC8271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5" name="Freeform: Shape 2034">
                <a:extLst>
                  <a:ext uri="{FF2B5EF4-FFF2-40B4-BE49-F238E27FC236}">
                    <a16:creationId xmlns:a16="http://schemas.microsoft.com/office/drawing/2014/main" id="{B43BC683-DBC5-4FCB-BFB1-3DF4CEAF6B62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3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2037" name="Freeform: Shape 2036">
                  <a:extLst>
                    <a:ext uri="{FF2B5EF4-FFF2-40B4-BE49-F238E27FC236}">
                      <a16:creationId xmlns:a16="http://schemas.microsoft.com/office/drawing/2014/main" id="{A3D678B6-71F4-4905-8FD6-C32A1A3887C5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8" name="Freeform: Shape 2037">
                  <a:extLst>
                    <a:ext uri="{FF2B5EF4-FFF2-40B4-BE49-F238E27FC236}">
                      <a16:creationId xmlns:a16="http://schemas.microsoft.com/office/drawing/2014/main" id="{561BC7B5-F7DA-40FB-AAB2-F632B1AD70E5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9" name="Freeform: Shape 2038">
                <a:extLst>
                  <a:ext uri="{FF2B5EF4-FFF2-40B4-BE49-F238E27FC236}">
                    <a16:creationId xmlns:a16="http://schemas.microsoft.com/office/drawing/2014/main" id="{534601F2-4E27-43E8-A3C9-A10DF0AC5B31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8A04F8ED-C2DB-422B-AE99-4C839828149F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42434EBF-6785-48D4-873B-1E6D3CF3D208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DDD56C9F-58ED-4EBE-AECC-531828BAF009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17603D7D-4545-4970-9E03-D6233249FF08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02211EEF-68F2-4B65-9D21-153A18674D32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1F119BAB-6523-4143-9F86-CA32930781EE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8A00A25A-CC36-4EAC-AF69-2C0E5F53891D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2048" name="Freeform: Shape 2047">
                <a:extLst>
                  <a:ext uri="{FF2B5EF4-FFF2-40B4-BE49-F238E27FC236}">
                    <a16:creationId xmlns:a16="http://schemas.microsoft.com/office/drawing/2014/main" id="{7B96B399-6021-4B6A-BE18-3267178C7740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9" name="Freeform: Shape 2048">
                <a:extLst>
                  <a:ext uri="{FF2B5EF4-FFF2-40B4-BE49-F238E27FC236}">
                    <a16:creationId xmlns:a16="http://schemas.microsoft.com/office/drawing/2014/main" id="{4F94D4F1-96DB-43CD-8511-EF0FAB85DCF4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0" name="Freeform: Shape 2049">
                <a:extLst>
                  <a:ext uri="{FF2B5EF4-FFF2-40B4-BE49-F238E27FC236}">
                    <a16:creationId xmlns:a16="http://schemas.microsoft.com/office/drawing/2014/main" id="{D93E8031-E0C9-4FD6-8E96-ED4445F9B9FA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1" name="Freeform: Shape 2050">
                <a:extLst>
                  <a:ext uri="{FF2B5EF4-FFF2-40B4-BE49-F238E27FC236}">
                    <a16:creationId xmlns:a16="http://schemas.microsoft.com/office/drawing/2014/main" id="{25AA412B-F330-4242-B25F-B1153B7C0D6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2053" name="Freeform: Shape 2052">
                <a:extLst>
                  <a:ext uri="{FF2B5EF4-FFF2-40B4-BE49-F238E27FC236}">
                    <a16:creationId xmlns:a16="http://schemas.microsoft.com/office/drawing/2014/main" id="{58DBF46E-7423-4C97-8652-ED5483FB3842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4" name="Freeform: Shape 2053">
                <a:extLst>
                  <a:ext uri="{FF2B5EF4-FFF2-40B4-BE49-F238E27FC236}">
                    <a16:creationId xmlns:a16="http://schemas.microsoft.com/office/drawing/2014/main" id="{2954C808-EEFC-457F-B28A-AA3C6148C9E5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5" name="Freeform: Shape 2054">
                <a:extLst>
                  <a:ext uri="{FF2B5EF4-FFF2-40B4-BE49-F238E27FC236}">
                    <a16:creationId xmlns:a16="http://schemas.microsoft.com/office/drawing/2014/main" id="{ECC0F29A-E61B-4756-99A9-C6786057D3A8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6" name="Freeform: Shape 2055">
                <a:extLst>
                  <a:ext uri="{FF2B5EF4-FFF2-40B4-BE49-F238E27FC236}">
                    <a16:creationId xmlns:a16="http://schemas.microsoft.com/office/drawing/2014/main" id="{8D4CFAB5-0ADE-4B0A-A8E7-0320E80BEA7D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2058" name="Freeform: Shape 2057">
                <a:extLst>
                  <a:ext uri="{FF2B5EF4-FFF2-40B4-BE49-F238E27FC236}">
                    <a16:creationId xmlns:a16="http://schemas.microsoft.com/office/drawing/2014/main" id="{D7835069-5FEB-45D4-AB6F-6B76D55E4337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9" name="Freeform: Shape 2058">
                <a:extLst>
                  <a:ext uri="{FF2B5EF4-FFF2-40B4-BE49-F238E27FC236}">
                    <a16:creationId xmlns:a16="http://schemas.microsoft.com/office/drawing/2014/main" id="{E6C4A7BE-EFD3-4D40-9346-ABF7A4B39D08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0" name="Freeform: Shape 2059">
                <a:extLst>
                  <a:ext uri="{FF2B5EF4-FFF2-40B4-BE49-F238E27FC236}">
                    <a16:creationId xmlns:a16="http://schemas.microsoft.com/office/drawing/2014/main" id="{7822AB4C-BD39-4FBB-B8AD-B1C5E5AA5680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1" name="Freeform: Shape 2060">
                <a:extLst>
                  <a:ext uri="{FF2B5EF4-FFF2-40B4-BE49-F238E27FC236}">
                    <a16:creationId xmlns:a16="http://schemas.microsoft.com/office/drawing/2014/main" id="{85A94416-DB44-42CB-8AE7-9397BD714137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2063" name="Freeform: Shape 2062">
                <a:extLst>
                  <a:ext uri="{FF2B5EF4-FFF2-40B4-BE49-F238E27FC236}">
                    <a16:creationId xmlns:a16="http://schemas.microsoft.com/office/drawing/2014/main" id="{2A6112E2-2285-4817-948E-72E18589E8D0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4" name="Freeform: Shape 2063">
                <a:extLst>
                  <a:ext uri="{FF2B5EF4-FFF2-40B4-BE49-F238E27FC236}">
                    <a16:creationId xmlns:a16="http://schemas.microsoft.com/office/drawing/2014/main" id="{6C6CE1DE-1ADC-41B8-B60E-121C7563A721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5" name="Freeform: Shape 2064">
                <a:extLst>
                  <a:ext uri="{FF2B5EF4-FFF2-40B4-BE49-F238E27FC236}">
                    <a16:creationId xmlns:a16="http://schemas.microsoft.com/office/drawing/2014/main" id="{88CD71B3-6D25-4D2F-AC2E-EA928450CE6A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6" name="Freeform: Shape 2065">
                <a:extLst>
                  <a:ext uri="{FF2B5EF4-FFF2-40B4-BE49-F238E27FC236}">
                    <a16:creationId xmlns:a16="http://schemas.microsoft.com/office/drawing/2014/main" id="{1FE98AC5-FBBC-416B-914B-A50D84BCC807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2068" name="Freeform: Shape 2067">
                <a:extLst>
                  <a:ext uri="{FF2B5EF4-FFF2-40B4-BE49-F238E27FC236}">
                    <a16:creationId xmlns:a16="http://schemas.microsoft.com/office/drawing/2014/main" id="{FC38B444-FBE1-4149-9A70-37166CDF4309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9" name="Freeform: Shape 2068">
                <a:extLst>
                  <a:ext uri="{FF2B5EF4-FFF2-40B4-BE49-F238E27FC236}">
                    <a16:creationId xmlns:a16="http://schemas.microsoft.com/office/drawing/2014/main" id="{853AF909-A4CD-465D-8B0A-29FC89DAF5AA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0" name="Freeform: Shape 2069">
                <a:extLst>
                  <a:ext uri="{FF2B5EF4-FFF2-40B4-BE49-F238E27FC236}">
                    <a16:creationId xmlns:a16="http://schemas.microsoft.com/office/drawing/2014/main" id="{FDCD2095-DA99-46D1-BC9E-FC4B03C34E67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1" name="Freeform: Shape 2070">
                <a:extLst>
                  <a:ext uri="{FF2B5EF4-FFF2-40B4-BE49-F238E27FC236}">
                    <a16:creationId xmlns:a16="http://schemas.microsoft.com/office/drawing/2014/main" id="{E1DE5469-8FFC-433E-9CD9-E4DA63E6769D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2073" name="Freeform: Shape 2072">
                <a:extLst>
                  <a:ext uri="{FF2B5EF4-FFF2-40B4-BE49-F238E27FC236}">
                    <a16:creationId xmlns:a16="http://schemas.microsoft.com/office/drawing/2014/main" id="{D5EA7384-693F-4847-91F5-41E547C17418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4" name="Freeform: Shape 2073">
                <a:extLst>
                  <a:ext uri="{FF2B5EF4-FFF2-40B4-BE49-F238E27FC236}">
                    <a16:creationId xmlns:a16="http://schemas.microsoft.com/office/drawing/2014/main" id="{EBDEE294-260E-4EBD-9D9B-221E35095362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5" name="Freeform: Shape 2074">
                <a:extLst>
                  <a:ext uri="{FF2B5EF4-FFF2-40B4-BE49-F238E27FC236}">
                    <a16:creationId xmlns:a16="http://schemas.microsoft.com/office/drawing/2014/main" id="{866888E0-48EE-470D-B535-BDA01E8DE678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6" name="Freeform: Shape 2075">
                <a:extLst>
                  <a:ext uri="{FF2B5EF4-FFF2-40B4-BE49-F238E27FC236}">
                    <a16:creationId xmlns:a16="http://schemas.microsoft.com/office/drawing/2014/main" id="{0EC66037-1F60-4AC9-A509-439B6BFAA91E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2078" name="Freeform: Shape 2077">
                <a:extLst>
                  <a:ext uri="{FF2B5EF4-FFF2-40B4-BE49-F238E27FC236}">
                    <a16:creationId xmlns:a16="http://schemas.microsoft.com/office/drawing/2014/main" id="{72B1214F-9D03-40C7-A61B-61D32AC9B87A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9" name="Freeform: Shape 2078">
                <a:extLst>
                  <a:ext uri="{FF2B5EF4-FFF2-40B4-BE49-F238E27FC236}">
                    <a16:creationId xmlns:a16="http://schemas.microsoft.com/office/drawing/2014/main" id="{00E853F8-948B-432F-8F21-6118E508E1B9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0" name="Freeform: Shape 2079">
                <a:extLst>
                  <a:ext uri="{FF2B5EF4-FFF2-40B4-BE49-F238E27FC236}">
                    <a16:creationId xmlns:a16="http://schemas.microsoft.com/office/drawing/2014/main" id="{1D891A7A-70A4-4617-9ECC-A165E633F51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1" name="Freeform: Shape 2080">
                <a:extLst>
                  <a:ext uri="{FF2B5EF4-FFF2-40B4-BE49-F238E27FC236}">
                    <a16:creationId xmlns:a16="http://schemas.microsoft.com/office/drawing/2014/main" id="{05626773-81F3-4E9E-A8CD-404858A7CCD1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2083" name="Freeform: Shape 2082">
                <a:extLst>
                  <a:ext uri="{FF2B5EF4-FFF2-40B4-BE49-F238E27FC236}">
                    <a16:creationId xmlns:a16="http://schemas.microsoft.com/office/drawing/2014/main" id="{4BE8E238-8C94-488B-9830-8156DB39F176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4" name="Freeform: Shape 2083">
                <a:extLst>
                  <a:ext uri="{FF2B5EF4-FFF2-40B4-BE49-F238E27FC236}">
                    <a16:creationId xmlns:a16="http://schemas.microsoft.com/office/drawing/2014/main" id="{AA4E1C76-7CC3-496B-962A-C4B7BDAF4B9F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5" name="Freeform: Shape 2084">
                <a:extLst>
                  <a:ext uri="{FF2B5EF4-FFF2-40B4-BE49-F238E27FC236}">
                    <a16:creationId xmlns:a16="http://schemas.microsoft.com/office/drawing/2014/main" id="{4C1B7274-EC28-4527-A8EC-26AC158843B7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6" name="Freeform: Shape 2085">
                <a:extLst>
                  <a:ext uri="{FF2B5EF4-FFF2-40B4-BE49-F238E27FC236}">
                    <a16:creationId xmlns:a16="http://schemas.microsoft.com/office/drawing/2014/main" id="{8E16C13B-E5A1-413F-B02F-7B9097B5ADBC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2088" name="Freeform: Shape 2087">
                <a:extLst>
                  <a:ext uri="{FF2B5EF4-FFF2-40B4-BE49-F238E27FC236}">
                    <a16:creationId xmlns:a16="http://schemas.microsoft.com/office/drawing/2014/main" id="{45D52806-7134-442C-BCB4-C1FA91782FF8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8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090" name="Freeform: Shape 2089">
                  <a:extLst>
                    <a:ext uri="{FF2B5EF4-FFF2-40B4-BE49-F238E27FC236}">
                      <a16:creationId xmlns:a16="http://schemas.microsoft.com/office/drawing/2014/main" id="{A174C320-1EDE-4B01-98F3-17627243F2F7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1" name="Freeform: Shape 2090">
                  <a:extLst>
                    <a:ext uri="{FF2B5EF4-FFF2-40B4-BE49-F238E27FC236}">
                      <a16:creationId xmlns:a16="http://schemas.microsoft.com/office/drawing/2014/main" id="{D4503D25-7EF9-4D4A-AA99-B691AB9F7417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2" name="Freeform: Shape 2091">
                  <a:extLst>
                    <a:ext uri="{FF2B5EF4-FFF2-40B4-BE49-F238E27FC236}">
                      <a16:creationId xmlns:a16="http://schemas.microsoft.com/office/drawing/2014/main" id="{8947EEAD-72F9-4B99-9A9F-BF42D87F5992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3" name="Freeform: Shape 2092">
                  <a:extLst>
                    <a:ext uri="{FF2B5EF4-FFF2-40B4-BE49-F238E27FC236}">
                      <a16:creationId xmlns:a16="http://schemas.microsoft.com/office/drawing/2014/main" id="{7328A87D-8302-42F6-9914-B77A72C54EFA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4" name="Freeform: Shape 2093">
                  <a:extLst>
                    <a:ext uri="{FF2B5EF4-FFF2-40B4-BE49-F238E27FC236}">
                      <a16:creationId xmlns:a16="http://schemas.microsoft.com/office/drawing/2014/main" id="{F0CCD50D-8448-4F06-A019-69B9ED887D65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5" name="Freeform: Shape 2094">
                  <a:extLst>
                    <a:ext uri="{FF2B5EF4-FFF2-40B4-BE49-F238E27FC236}">
                      <a16:creationId xmlns:a16="http://schemas.microsoft.com/office/drawing/2014/main" id="{5739CED8-2C2F-4988-AADE-59B5FCFB9D11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6" name="Freeform: Shape 2095">
                  <a:extLst>
                    <a:ext uri="{FF2B5EF4-FFF2-40B4-BE49-F238E27FC236}">
                      <a16:creationId xmlns:a16="http://schemas.microsoft.com/office/drawing/2014/main" id="{6717D4B4-177E-4D08-B99F-8333315D1976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7" name="Freeform: Shape 2096">
                  <a:extLst>
                    <a:ext uri="{FF2B5EF4-FFF2-40B4-BE49-F238E27FC236}">
                      <a16:creationId xmlns:a16="http://schemas.microsoft.com/office/drawing/2014/main" id="{FB7EA121-854C-4443-B0A2-23FC18EAFFE6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09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2099" name="Freeform: Shape 2098">
                <a:extLst>
                  <a:ext uri="{FF2B5EF4-FFF2-40B4-BE49-F238E27FC236}">
                    <a16:creationId xmlns:a16="http://schemas.microsoft.com/office/drawing/2014/main" id="{E9056278-35E3-4DF8-9794-A8B97EA46184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0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01" name="Freeform: Shape 2100">
                  <a:extLst>
                    <a:ext uri="{FF2B5EF4-FFF2-40B4-BE49-F238E27FC236}">
                      <a16:creationId xmlns:a16="http://schemas.microsoft.com/office/drawing/2014/main" id="{75EB564F-C2E7-4C39-B84F-6C79E621BBE0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2" name="Freeform: Shape 2101">
                  <a:extLst>
                    <a:ext uri="{FF2B5EF4-FFF2-40B4-BE49-F238E27FC236}">
                      <a16:creationId xmlns:a16="http://schemas.microsoft.com/office/drawing/2014/main" id="{AC7E6934-BFAC-4B29-B1C3-F68C822469F3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3" name="Freeform: Shape 2102">
                  <a:extLst>
                    <a:ext uri="{FF2B5EF4-FFF2-40B4-BE49-F238E27FC236}">
                      <a16:creationId xmlns:a16="http://schemas.microsoft.com/office/drawing/2014/main" id="{BF97E855-07DB-4AC9-9BF5-3E54CBA82A15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4" name="Freeform: Shape 2103">
                  <a:extLst>
                    <a:ext uri="{FF2B5EF4-FFF2-40B4-BE49-F238E27FC236}">
                      <a16:creationId xmlns:a16="http://schemas.microsoft.com/office/drawing/2014/main" id="{E039F18A-9A25-49EB-8F33-846B845B4AED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5" name="Freeform: Shape 2104">
                  <a:extLst>
                    <a:ext uri="{FF2B5EF4-FFF2-40B4-BE49-F238E27FC236}">
                      <a16:creationId xmlns:a16="http://schemas.microsoft.com/office/drawing/2014/main" id="{CC044088-254F-4824-814B-1EE51947D5E2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6" name="Freeform: Shape 2105">
                  <a:extLst>
                    <a:ext uri="{FF2B5EF4-FFF2-40B4-BE49-F238E27FC236}">
                      <a16:creationId xmlns:a16="http://schemas.microsoft.com/office/drawing/2014/main" id="{CAEBAC5A-2CEB-4A51-8ED1-FBBDB5D9CA34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7" name="Freeform: Shape 2106">
                  <a:extLst>
                    <a:ext uri="{FF2B5EF4-FFF2-40B4-BE49-F238E27FC236}">
                      <a16:creationId xmlns:a16="http://schemas.microsoft.com/office/drawing/2014/main" id="{0E469D4F-E57B-4FF4-ABCF-6B651048487C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8" name="Freeform: Shape 2107">
                  <a:extLst>
                    <a:ext uri="{FF2B5EF4-FFF2-40B4-BE49-F238E27FC236}">
                      <a16:creationId xmlns:a16="http://schemas.microsoft.com/office/drawing/2014/main" id="{360C41F2-0A36-4AB6-9F5C-A95F6B99908F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109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226771" y="5040036"/>
            <a:ext cx="1853714" cy="1407095"/>
            <a:chOff x="5226771" y="5040036"/>
            <a:chExt cx="1853714" cy="1407095"/>
          </a:xfrm>
          <a:solidFill>
            <a:schemeClr val="accent1"/>
          </a:solidFill>
        </p:grpSpPr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E5B3334C-4412-47F0-91DC-A7ED5517857B}"/>
                </a:ext>
              </a:extLst>
            </p:cNvPr>
            <p:cNvSpPr/>
            <p:nvPr/>
          </p:nvSpPr>
          <p:spPr>
            <a:xfrm>
              <a:off x="5490901" y="5791608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6047 h 655523"/>
                <a:gd name="connsiteX2" fmla="*/ 996492 w 1589584"/>
                <a:gd name="connsiteY2" fmla="*/ 655524 h 655523"/>
                <a:gd name="connsiteX3" fmla="*/ 1589584 w 1589584"/>
                <a:gd name="connsiteY3" fmla="*/ 319358 h 655523"/>
                <a:gd name="connsiteX4" fmla="*/ 1589584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6047"/>
                  </a:lnTo>
                  <a:lnTo>
                    <a:pt x="996492" y="655524"/>
                  </a:lnTo>
                  <a:lnTo>
                    <a:pt x="1589584" y="319358"/>
                  </a:lnTo>
                  <a:lnTo>
                    <a:pt x="1589584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E63B168C-5F0C-49C9-9948-46F0A844C3A6}"/>
                </a:ext>
              </a:extLst>
            </p:cNvPr>
            <p:cNvSpPr/>
            <p:nvPr/>
          </p:nvSpPr>
          <p:spPr>
            <a:xfrm>
              <a:off x="5226771" y="5306568"/>
              <a:ext cx="1853714" cy="1042114"/>
            </a:xfrm>
            <a:custGeom>
              <a:avLst/>
              <a:gdLst>
                <a:gd name="connsiteX0" fmla="*/ 593093 w 1853714"/>
                <a:gd name="connsiteY0" fmla="*/ 0 h 1042114"/>
                <a:gd name="connsiteX1" fmla="*/ 0 w 1853714"/>
                <a:gd name="connsiteY1" fmla="*/ 336166 h 1042114"/>
                <a:gd name="connsiteX2" fmla="*/ 1260622 w 1853714"/>
                <a:gd name="connsiteY2" fmla="*/ 1042115 h 1042114"/>
                <a:gd name="connsiteX3" fmla="*/ 1853715 w 1853714"/>
                <a:gd name="connsiteY3" fmla="*/ 705949 h 104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3714" h="1042114">
                  <a:moveTo>
                    <a:pt x="593093" y="0"/>
                  </a:moveTo>
                  <a:lnTo>
                    <a:pt x="0" y="336166"/>
                  </a:lnTo>
                  <a:lnTo>
                    <a:pt x="1260622" y="1042115"/>
                  </a:lnTo>
                  <a:lnTo>
                    <a:pt x="1853715" y="705949"/>
                  </a:lnTo>
                  <a:close/>
                </a:path>
              </a:pathLst>
            </a:custGeom>
            <a:solidFill>
              <a:srgbClr val="CAC5B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E0A1E664-2C82-4AEE-B6FA-D2CBAA7915F3}"/>
                </a:ext>
              </a:extLst>
            </p:cNvPr>
            <p:cNvSpPr/>
            <p:nvPr/>
          </p:nvSpPr>
          <p:spPr>
            <a:xfrm>
              <a:off x="5440476" y="5654740"/>
              <a:ext cx="1049317" cy="585889"/>
            </a:xfrm>
            <a:custGeom>
              <a:avLst/>
              <a:gdLst>
                <a:gd name="connsiteX0" fmla="*/ 81641 w 1049317"/>
                <a:gd name="connsiteY0" fmla="*/ 0 h 585889"/>
                <a:gd name="connsiteX1" fmla="*/ 0 w 1049317"/>
                <a:gd name="connsiteY1" fmla="*/ 45622 h 585889"/>
                <a:gd name="connsiteX2" fmla="*/ 967678 w 1049317"/>
                <a:gd name="connsiteY2" fmla="*/ 585889 h 585889"/>
                <a:gd name="connsiteX3" fmla="*/ 1049318 w 1049317"/>
                <a:gd name="connsiteY3" fmla="*/ 540267 h 5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9317" h="585889">
                  <a:moveTo>
                    <a:pt x="81641" y="0"/>
                  </a:moveTo>
                  <a:lnTo>
                    <a:pt x="0" y="45622"/>
                  </a:lnTo>
                  <a:lnTo>
                    <a:pt x="967678" y="585889"/>
                  </a:lnTo>
                  <a:lnTo>
                    <a:pt x="1049318" y="540267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01C4323D-5A58-4C0C-A339-FD76C894D8E9}"/>
                </a:ext>
              </a:extLst>
            </p:cNvPr>
            <p:cNvSpPr/>
            <p:nvPr/>
          </p:nvSpPr>
          <p:spPr>
            <a:xfrm>
              <a:off x="6124814" y="6024523"/>
              <a:ext cx="343369" cy="204100"/>
            </a:xfrm>
            <a:custGeom>
              <a:avLst/>
              <a:gdLst>
                <a:gd name="connsiteX0" fmla="*/ 60030 w 343369"/>
                <a:gd name="connsiteY0" fmla="*/ 0 h 204100"/>
                <a:gd name="connsiteX1" fmla="*/ 0 w 343369"/>
                <a:gd name="connsiteY1" fmla="*/ 33617 h 204100"/>
                <a:gd name="connsiteX2" fmla="*/ 0 w 343369"/>
                <a:gd name="connsiteY2" fmla="*/ 48024 h 204100"/>
                <a:gd name="connsiteX3" fmla="*/ 283340 w 343369"/>
                <a:gd name="connsiteY3" fmla="*/ 204101 h 204100"/>
                <a:gd name="connsiteX4" fmla="*/ 343369 w 343369"/>
                <a:gd name="connsiteY4" fmla="*/ 170484 h 204100"/>
                <a:gd name="connsiteX5" fmla="*/ 343369 w 343369"/>
                <a:gd name="connsiteY5" fmla="*/ 156077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369" h="204100">
                  <a:moveTo>
                    <a:pt x="60030" y="0"/>
                  </a:moveTo>
                  <a:lnTo>
                    <a:pt x="0" y="33617"/>
                  </a:lnTo>
                  <a:lnTo>
                    <a:pt x="0" y="48024"/>
                  </a:lnTo>
                  <a:lnTo>
                    <a:pt x="283340" y="204101"/>
                  </a:lnTo>
                  <a:lnTo>
                    <a:pt x="343369" y="170484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9093723-DB1A-409F-80DB-B31C034D5E4C}"/>
                </a:ext>
              </a:extLst>
            </p:cNvPr>
            <p:cNvSpPr/>
            <p:nvPr/>
          </p:nvSpPr>
          <p:spPr>
            <a:xfrm>
              <a:off x="6124814" y="6024523"/>
              <a:ext cx="343369" cy="192094"/>
            </a:xfrm>
            <a:custGeom>
              <a:avLst/>
              <a:gdLst>
                <a:gd name="connsiteX0" fmla="*/ 60030 w 343369"/>
                <a:gd name="connsiteY0" fmla="*/ 0 h 192094"/>
                <a:gd name="connsiteX1" fmla="*/ 0 w 343369"/>
                <a:gd name="connsiteY1" fmla="*/ 33617 h 192094"/>
                <a:gd name="connsiteX2" fmla="*/ 283340 w 343369"/>
                <a:gd name="connsiteY2" fmla="*/ 192095 h 192094"/>
                <a:gd name="connsiteX3" fmla="*/ 343369 w 343369"/>
                <a:gd name="connsiteY3" fmla="*/ 156077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369" h="192094">
                  <a:moveTo>
                    <a:pt x="60030" y="0"/>
                  </a:moveTo>
                  <a:lnTo>
                    <a:pt x="0" y="33617"/>
                  </a:lnTo>
                  <a:lnTo>
                    <a:pt x="283340" y="192095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9B1CD3C5-B3AC-4929-A9D2-51609C47ED0A}"/>
                </a:ext>
              </a:extLst>
            </p:cNvPr>
            <p:cNvSpPr/>
            <p:nvPr/>
          </p:nvSpPr>
          <p:spPr>
            <a:xfrm>
              <a:off x="6172837" y="5988505"/>
              <a:ext cx="252124" cy="201699"/>
            </a:xfrm>
            <a:custGeom>
              <a:avLst/>
              <a:gdLst>
                <a:gd name="connsiteX0" fmla="*/ 12006 w 252124"/>
                <a:gd name="connsiteY0" fmla="*/ 0 h 201699"/>
                <a:gd name="connsiteX1" fmla="*/ 252124 w 252124"/>
                <a:gd name="connsiteY1" fmla="*/ 134467 h 201699"/>
                <a:gd name="connsiteX2" fmla="*/ 252124 w 252124"/>
                <a:gd name="connsiteY2" fmla="*/ 194496 h 201699"/>
                <a:gd name="connsiteX3" fmla="*/ 240118 w 252124"/>
                <a:gd name="connsiteY3" fmla="*/ 201700 h 201699"/>
                <a:gd name="connsiteX4" fmla="*/ 0 w 252124"/>
                <a:gd name="connsiteY4" fmla="*/ 67233 h 201699"/>
                <a:gd name="connsiteX5" fmla="*/ 0 w 252124"/>
                <a:gd name="connsiteY5" fmla="*/ 720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24" h="201699">
                  <a:moveTo>
                    <a:pt x="12006" y="0"/>
                  </a:moveTo>
                  <a:lnTo>
                    <a:pt x="252124" y="134467"/>
                  </a:lnTo>
                  <a:lnTo>
                    <a:pt x="252124" y="194496"/>
                  </a:lnTo>
                  <a:lnTo>
                    <a:pt x="240118" y="201700"/>
                  </a:lnTo>
                  <a:lnTo>
                    <a:pt x="0" y="67233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281810F9-679A-4F8E-84CC-400D69066AE8}"/>
                </a:ext>
              </a:extLst>
            </p:cNvPr>
            <p:cNvSpPr/>
            <p:nvPr/>
          </p:nvSpPr>
          <p:spPr>
            <a:xfrm>
              <a:off x="6057580" y="5414622"/>
              <a:ext cx="888438" cy="497045"/>
            </a:xfrm>
            <a:custGeom>
              <a:avLst/>
              <a:gdLst>
                <a:gd name="connsiteX0" fmla="*/ 564278 w 888438"/>
                <a:gd name="connsiteY0" fmla="*/ 497045 h 497045"/>
                <a:gd name="connsiteX1" fmla="*/ 888438 w 888438"/>
                <a:gd name="connsiteY1" fmla="*/ 312154 h 497045"/>
                <a:gd name="connsiteX2" fmla="*/ 324160 w 888438"/>
                <a:gd name="connsiteY2" fmla="*/ 0 h 497045"/>
                <a:gd name="connsiteX3" fmla="*/ 0 w 888438"/>
                <a:gd name="connsiteY3" fmla="*/ 182490 h 4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438" h="497045">
                  <a:moveTo>
                    <a:pt x="564278" y="497045"/>
                  </a:moveTo>
                  <a:lnTo>
                    <a:pt x="888438" y="312154"/>
                  </a:lnTo>
                  <a:lnTo>
                    <a:pt x="324160" y="0"/>
                  </a:lnTo>
                  <a:lnTo>
                    <a:pt x="0" y="182490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76FB95F1-F697-499E-B589-E9CAD8882298}"/>
                </a:ext>
              </a:extLst>
            </p:cNvPr>
            <p:cNvSpPr/>
            <p:nvPr/>
          </p:nvSpPr>
          <p:spPr>
            <a:xfrm>
              <a:off x="6621859" y="5935679"/>
              <a:ext cx="458626" cy="259328"/>
            </a:xfrm>
            <a:custGeom>
              <a:avLst/>
              <a:gdLst>
                <a:gd name="connsiteX0" fmla="*/ 134466 w 458626"/>
                <a:gd name="connsiteY0" fmla="*/ 259328 h 259328"/>
                <a:gd name="connsiteX1" fmla="*/ 458626 w 458626"/>
                <a:gd name="connsiteY1" fmla="*/ 76838 h 259328"/>
                <a:gd name="connsiteX2" fmla="*/ 324160 w 458626"/>
                <a:gd name="connsiteY2" fmla="*/ 0 h 259328"/>
                <a:gd name="connsiteX3" fmla="*/ 0 w 458626"/>
                <a:gd name="connsiteY3" fmla="*/ 184891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626" h="259328">
                  <a:moveTo>
                    <a:pt x="134466" y="259328"/>
                  </a:moveTo>
                  <a:lnTo>
                    <a:pt x="458626" y="76838"/>
                  </a:lnTo>
                  <a:lnTo>
                    <a:pt x="324160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CE416AEA-23F9-4661-85D9-9508DE3486F3}"/>
                </a:ext>
              </a:extLst>
            </p:cNvPr>
            <p:cNvSpPr/>
            <p:nvPr/>
          </p:nvSpPr>
          <p:spPr>
            <a:xfrm>
              <a:off x="5654182" y="5100066"/>
              <a:ext cx="540266" cy="304950"/>
            </a:xfrm>
            <a:custGeom>
              <a:avLst/>
              <a:gdLst>
                <a:gd name="connsiteX0" fmla="*/ 216107 w 540266"/>
                <a:gd name="connsiteY0" fmla="*/ 304951 h 304950"/>
                <a:gd name="connsiteX1" fmla="*/ 540267 w 540266"/>
                <a:gd name="connsiteY1" fmla="*/ 122461 h 304950"/>
                <a:gd name="connsiteX2" fmla="*/ 324160 w 540266"/>
                <a:gd name="connsiteY2" fmla="*/ 0 h 304950"/>
                <a:gd name="connsiteX3" fmla="*/ 0 w 540266"/>
                <a:gd name="connsiteY3" fmla="*/ 184892 h 3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266" h="304950">
                  <a:moveTo>
                    <a:pt x="216107" y="304951"/>
                  </a:moveTo>
                  <a:lnTo>
                    <a:pt x="540267" y="122461"/>
                  </a:lnTo>
                  <a:lnTo>
                    <a:pt x="324160" y="0"/>
                  </a:lnTo>
                  <a:lnTo>
                    <a:pt x="0" y="184892"/>
                  </a:lnTo>
                  <a:close/>
                </a:path>
              </a:pathLst>
            </a:custGeom>
            <a:solidFill>
              <a:srgbClr val="D2CEC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6EAA8496-0CA9-478E-A0E9-24F355545621}"/>
                </a:ext>
              </a:extLst>
            </p:cNvPr>
            <p:cNvSpPr/>
            <p:nvPr/>
          </p:nvSpPr>
          <p:spPr>
            <a:xfrm>
              <a:off x="6360130" y="5789207"/>
              <a:ext cx="240118" cy="235315"/>
            </a:xfrm>
            <a:custGeom>
              <a:avLst/>
              <a:gdLst>
                <a:gd name="connsiteX0" fmla="*/ 240118 w 240118"/>
                <a:gd name="connsiteY0" fmla="*/ 134466 h 235315"/>
                <a:gd name="connsiteX1" fmla="*/ 0 w 240118"/>
                <a:gd name="connsiteY1" fmla="*/ 0 h 235315"/>
                <a:gd name="connsiteX2" fmla="*/ 0 w 240118"/>
                <a:gd name="connsiteY2" fmla="*/ 100850 h 235315"/>
                <a:gd name="connsiteX3" fmla="*/ 240118 w 240118"/>
                <a:gd name="connsiteY3" fmla="*/ 235316 h 23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235315">
                  <a:moveTo>
                    <a:pt x="240118" y="134466"/>
                  </a:moveTo>
                  <a:lnTo>
                    <a:pt x="0" y="0"/>
                  </a:lnTo>
                  <a:lnTo>
                    <a:pt x="0" y="100850"/>
                  </a:lnTo>
                  <a:lnTo>
                    <a:pt x="240118" y="235316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E9208AE2-7E9D-4ADD-9E53-04C2DE9E9573}"/>
                </a:ext>
              </a:extLst>
            </p:cNvPr>
            <p:cNvSpPr/>
            <p:nvPr/>
          </p:nvSpPr>
          <p:spPr>
            <a:xfrm>
              <a:off x="6151227" y="5673950"/>
              <a:ext cx="168082" cy="194495"/>
            </a:xfrm>
            <a:custGeom>
              <a:avLst/>
              <a:gdLst>
                <a:gd name="connsiteX0" fmla="*/ 168083 w 168082"/>
                <a:gd name="connsiteY0" fmla="*/ 91245 h 194495"/>
                <a:gd name="connsiteX1" fmla="*/ 2401 w 168082"/>
                <a:gd name="connsiteY1" fmla="*/ 0 h 194495"/>
                <a:gd name="connsiteX2" fmla="*/ 2401 w 168082"/>
                <a:gd name="connsiteY2" fmla="*/ 100850 h 194495"/>
                <a:gd name="connsiteX3" fmla="*/ 0 w 168082"/>
                <a:gd name="connsiteY3" fmla="*/ 100850 h 194495"/>
                <a:gd name="connsiteX4" fmla="*/ 168083 w 168082"/>
                <a:gd name="connsiteY4" fmla="*/ 194496 h 194495"/>
                <a:gd name="connsiteX5" fmla="*/ 168083 w 168082"/>
                <a:gd name="connsiteY5" fmla="*/ 187293 h 19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082" h="194495">
                  <a:moveTo>
                    <a:pt x="168083" y="91245"/>
                  </a:moveTo>
                  <a:lnTo>
                    <a:pt x="2401" y="0"/>
                  </a:lnTo>
                  <a:lnTo>
                    <a:pt x="2401" y="100850"/>
                  </a:lnTo>
                  <a:lnTo>
                    <a:pt x="0" y="100850"/>
                  </a:lnTo>
                  <a:lnTo>
                    <a:pt x="168083" y="194496"/>
                  </a:lnTo>
                  <a:lnTo>
                    <a:pt x="168083" y="187293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CADE8768-8A38-4236-A806-4C6DFAC031E1}"/>
                </a:ext>
              </a:extLst>
            </p:cNvPr>
            <p:cNvSpPr/>
            <p:nvPr/>
          </p:nvSpPr>
          <p:spPr>
            <a:xfrm>
              <a:off x="6621859" y="5726776"/>
              <a:ext cx="324159" cy="393794"/>
            </a:xfrm>
            <a:custGeom>
              <a:avLst/>
              <a:gdLst>
                <a:gd name="connsiteX0" fmla="*/ 0 w 324159"/>
                <a:gd name="connsiteY0" fmla="*/ 393794 h 393794"/>
                <a:gd name="connsiteX1" fmla="*/ 0 w 324159"/>
                <a:gd name="connsiteY1" fmla="*/ 184891 h 393794"/>
                <a:gd name="connsiteX2" fmla="*/ 324160 w 324159"/>
                <a:gd name="connsiteY2" fmla="*/ 0 h 393794"/>
                <a:gd name="connsiteX3" fmla="*/ 324160 w 324159"/>
                <a:gd name="connsiteY3" fmla="*/ 208903 h 393794"/>
                <a:gd name="connsiteX4" fmla="*/ 259328 w 324159"/>
                <a:gd name="connsiteY4" fmla="*/ 244921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393794">
                  <a:moveTo>
                    <a:pt x="0" y="393794"/>
                  </a:moveTo>
                  <a:lnTo>
                    <a:pt x="0" y="184891"/>
                  </a:lnTo>
                  <a:lnTo>
                    <a:pt x="324160" y="0"/>
                  </a:lnTo>
                  <a:lnTo>
                    <a:pt x="324160" y="208903"/>
                  </a:lnTo>
                  <a:lnTo>
                    <a:pt x="259328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79313110-4BFA-46A6-96AD-C027B8E69FC4}"/>
                </a:ext>
              </a:extLst>
            </p:cNvPr>
            <p:cNvSpPr/>
            <p:nvPr/>
          </p:nvSpPr>
          <p:spPr>
            <a:xfrm>
              <a:off x="6645871" y="5474651"/>
              <a:ext cx="218507" cy="331363"/>
            </a:xfrm>
            <a:custGeom>
              <a:avLst/>
              <a:gdLst>
                <a:gd name="connsiteX0" fmla="*/ 0 w 218507"/>
                <a:gd name="connsiteY0" fmla="*/ 331364 h 331363"/>
                <a:gd name="connsiteX1" fmla="*/ 0 w 218507"/>
                <a:gd name="connsiteY1" fmla="*/ 122461 h 331363"/>
                <a:gd name="connsiteX2" fmla="*/ 218508 w 218507"/>
                <a:gd name="connsiteY2" fmla="*/ 0 h 331363"/>
                <a:gd name="connsiteX3" fmla="*/ 218508 w 218507"/>
                <a:gd name="connsiteY3" fmla="*/ 208903 h 331363"/>
                <a:gd name="connsiteX4" fmla="*/ 156077 w 218507"/>
                <a:gd name="connsiteY4" fmla="*/ 244921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507" h="331363">
                  <a:moveTo>
                    <a:pt x="0" y="331364"/>
                  </a:moveTo>
                  <a:lnTo>
                    <a:pt x="0" y="122461"/>
                  </a:lnTo>
                  <a:lnTo>
                    <a:pt x="218508" y="0"/>
                  </a:lnTo>
                  <a:lnTo>
                    <a:pt x="218508" y="208903"/>
                  </a:lnTo>
                  <a:lnTo>
                    <a:pt x="156077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A350ADE-530B-4A2A-BF68-EEACCEDC0AEA}"/>
                </a:ext>
              </a:extLst>
            </p:cNvPr>
            <p:cNvSpPr/>
            <p:nvPr/>
          </p:nvSpPr>
          <p:spPr>
            <a:xfrm>
              <a:off x="5973539" y="5414622"/>
              <a:ext cx="84041" cy="439417"/>
            </a:xfrm>
            <a:custGeom>
              <a:avLst/>
              <a:gdLst>
                <a:gd name="connsiteX0" fmla="*/ 0 w 84041"/>
                <a:gd name="connsiteY0" fmla="*/ 439417 h 439417"/>
                <a:gd name="connsiteX1" fmla="*/ 0 w 84041"/>
                <a:gd name="connsiteY1" fmla="*/ 48024 h 439417"/>
                <a:gd name="connsiteX2" fmla="*/ 84041 w 84041"/>
                <a:gd name="connsiteY2" fmla="*/ 0 h 439417"/>
                <a:gd name="connsiteX3" fmla="*/ 84041 w 84041"/>
                <a:gd name="connsiteY3" fmla="*/ 393794 h 43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41" h="439417">
                  <a:moveTo>
                    <a:pt x="0" y="439417"/>
                  </a:moveTo>
                  <a:lnTo>
                    <a:pt x="0" y="48024"/>
                  </a:lnTo>
                  <a:lnTo>
                    <a:pt x="84041" y="0"/>
                  </a:lnTo>
                  <a:lnTo>
                    <a:pt x="84041" y="393794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806F77C-25C8-4126-B8B9-15D32AAEF56C}"/>
                </a:ext>
              </a:extLst>
            </p:cNvPr>
            <p:cNvSpPr/>
            <p:nvPr/>
          </p:nvSpPr>
          <p:spPr>
            <a:xfrm>
              <a:off x="5973539" y="5112072"/>
              <a:ext cx="408201" cy="533063"/>
            </a:xfrm>
            <a:custGeom>
              <a:avLst/>
              <a:gdLst>
                <a:gd name="connsiteX0" fmla="*/ 0 w 408201"/>
                <a:gd name="connsiteY0" fmla="*/ 533064 h 533063"/>
                <a:gd name="connsiteX1" fmla="*/ 0 w 408201"/>
                <a:gd name="connsiteY1" fmla="*/ 230514 h 533063"/>
                <a:gd name="connsiteX2" fmla="*/ 408201 w 408201"/>
                <a:gd name="connsiteY2" fmla="*/ 0 h 533063"/>
                <a:gd name="connsiteX3" fmla="*/ 408201 w 408201"/>
                <a:gd name="connsiteY3" fmla="*/ 302550 h 53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201" h="533063">
                  <a:moveTo>
                    <a:pt x="0" y="533064"/>
                  </a:moveTo>
                  <a:lnTo>
                    <a:pt x="0" y="230514"/>
                  </a:lnTo>
                  <a:lnTo>
                    <a:pt x="408201" y="0"/>
                  </a:lnTo>
                  <a:lnTo>
                    <a:pt x="408201" y="302550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1634F5D1-0182-4574-86EE-BF080604E36C}"/>
                </a:ext>
              </a:extLst>
            </p:cNvPr>
            <p:cNvSpPr/>
            <p:nvPr/>
          </p:nvSpPr>
          <p:spPr>
            <a:xfrm>
              <a:off x="5843875" y="5040036"/>
              <a:ext cx="537865" cy="302549"/>
            </a:xfrm>
            <a:custGeom>
              <a:avLst/>
              <a:gdLst>
                <a:gd name="connsiteX0" fmla="*/ 129664 w 537865"/>
                <a:gd name="connsiteY0" fmla="*/ 302550 h 302549"/>
                <a:gd name="connsiteX1" fmla="*/ 0 w 537865"/>
                <a:gd name="connsiteY1" fmla="*/ 232915 h 302549"/>
                <a:gd name="connsiteX2" fmla="*/ 410603 w 537865"/>
                <a:gd name="connsiteY2" fmla="*/ 0 h 302549"/>
                <a:gd name="connsiteX3" fmla="*/ 537865 w 537865"/>
                <a:gd name="connsiteY3" fmla="*/ 72036 h 302549"/>
                <a:gd name="connsiteX4" fmla="*/ 518656 w 537865"/>
                <a:gd name="connsiteY4" fmla="*/ 84042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865" h="302549">
                  <a:moveTo>
                    <a:pt x="129664" y="302550"/>
                  </a:moveTo>
                  <a:lnTo>
                    <a:pt x="0" y="232915"/>
                  </a:lnTo>
                  <a:lnTo>
                    <a:pt x="410603" y="0"/>
                  </a:lnTo>
                  <a:lnTo>
                    <a:pt x="537865" y="72036"/>
                  </a:lnTo>
                  <a:lnTo>
                    <a:pt x="518656" y="84042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2E44378F-AEAC-40B0-BE52-37AB82DE1EA2}"/>
                </a:ext>
              </a:extLst>
            </p:cNvPr>
            <p:cNvSpPr/>
            <p:nvPr/>
          </p:nvSpPr>
          <p:spPr>
            <a:xfrm>
              <a:off x="5226771" y="5642734"/>
              <a:ext cx="1260621" cy="804397"/>
            </a:xfrm>
            <a:custGeom>
              <a:avLst/>
              <a:gdLst>
                <a:gd name="connsiteX0" fmla="*/ 0 w 1260621"/>
                <a:gd name="connsiteY0" fmla="*/ 0 h 804397"/>
                <a:gd name="connsiteX1" fmla="*/ 223310 w 1260621"/>
                <a:gd name="connsiteY1" fmla="*/ 124862 h 804397"/>
                <a:gd name="connsiteX2" fmla="*/ 1260622 w 1260621"/>
                <a:gd name="connsiteY2" fmla="*/ 705949 h 804397"/>
                <a:gd name="connsiteX3" fmla="*/ 1260622 w 1260621"/>
                <a:gd name="connsiteY3" fmla="*/ 804397 h 804397"/>
                <a:gd name="connsiteX4" fmla="*/ 0 w 1260621"/>
                <a:gd name="connsiteY4" fmla="*/ 98449 h 80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621" h="804397">
                  <a:moveTo>
                    <a:pt x="0" y="0"/>
                  </a:moveTo>
                  <a:lnTo>
                    <a:pt x="223310" y="124862"/>
                  </a:lnTo>
                  <a:lnTo>
                    <a:pt x="1260622" y="705949"/>
                  </a:lnTo>
                  <a:lnTo>
                    <a:pt x="1260622" y="804397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2BF69B98-91B5-406E-A484-1E0D5E52B0D7}"/>
                </a:ext>
              </a:extLst>
            </p:cNvPr>
            <p:cNvSpPr/>
            <p:nvPr/>
          </p:nvSpPr>
          <p:spPr>
            <a:xfrm>
              <a:off x="6175239" y="5320975"/>
              <a:ext cx="482637" cy="473033"/>
            </a:xfrm>
            <a:custGeom>
              <a:avLst/>
              <a:gdLst>
                <a:gd name="connsiteX0" fmla="*/ 482638 w 482637"/>
                <a:gd name="connsiteY0" fmla="*/ 268933 h 473033"/>
                <a:gd name="connsiteX1" fmla="*/ 461027 w 482637"/>
                <a:gd name="connsiteY1" fmla="*/ 256927 h 473033"/>
                <a:gd name="connsiteX2" fmla="*/ 0 w 482637"/>
                <a:gd name="connsiteY2" fmla="*/ 0 h 473033"/>
                <a:gd name="connsiteX3" fmla="*/ 0 w 482637"/>
                <a:gd name="connsiteY3" fmla="*/ 211304 h 473033"/>
                <a:gd name="connsiteX4" fmla="*/ 470632 w 482637"/>
                <a:gd name="connsiteY4" fmla="*/ 473034 h 473033"/>
                <a:gd name="connsiteX5" fmla="*/ 470632 w 482637"/>
                <a:gd name="connsiteY5" fmla="*/ 276136 h 47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637" h="473033">
                  <a:moveTo>
                    <a:pt x="482638" y="268933"/>
                  </a:moveTo>
                  <a:lnTo>
                    <a:pt x="461027" y="256927"/>
                  </a:lnTo>
                  <a:lnTo>
                    <a:pt x="0" y="0"/>
                  </a:lnTo>
                  <a:lnTo>
                    <a:pt x="0" y="211304"/>
                  </a:lnTo>
                  <a:lnTo>
                    <a:pt x="470632" y="473034"/>
                  </a:lnTo>
                  <a:lnTo>
                    <a:pt x="470632" y="27613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88242" y="5599513"/>
              <a:ext cx="40820" cy="141670"/>
              <a:chOff x="6588242" y="5599513"/>
              <a:chExt cx="40820" cy="141670"/>
            </a:xfrm>
            <a:solidFill>
              <a:schemeClr val="accent1"/>
            </a:solidFill>
          </p:grpSpPr>
          <p:sp>
            <p:nvSpPr>
              <p:cNvPr id="2129" name="Freeform: Shape 2128">
                <a:extLst>
                  <a:ext uri="{FF2B5EF4-FFF2-40B4-BE49-F238E27FC236}">
                    <a16:creationId xmlns:a16="http://schemas.microsoft.com/office/drawing/2014/main" id="{EAF98934-F037-4905-9E5C-66B52452A50E}"/>
                  </a:ext>
                </a:extLst>
              </p:cNvPr>
              <p:cNvSpPr/>
              <p:nvPr/>
            </p:nvSpPr>
            <p:spPr>
              <a:xfrm>
                <a:off x="6588242" y="5599513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0" name="Freeform: Shape 2129">
                <a:extLst>
                  <a:ext uri="{FF2B5EF4-FFF2-40B4-BE49-F238E27FC236}">
                    <a16:creationId xmlns:a16="http://schemas.microsoft.com/office/drawing/2014/main" id="{30AD1B60-2931-4B4C-853C-D1E4C429F255}"/>
                  </a:ext>
                </a:extLst>
              </p:cNvPr>
              <p:cNvSpPr/>
              <p:nvPr/>
            </p:nvSpPr>
            <p:spPr>
              <a:xfrm>
                <a:off x="6590644" y="5604315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1" name="Freeform: Shape 2130">
                <a:extLst>
                  <a:ext uri="{FF2B5EF4-FFF2-40B4-BE49-F238E27FC236}">
                    <a16:creationId xmlns:a16="http://schemas.microsoft.com/office/drawing/2014/main" id="{2AD527C0-01C0-42A2-9F91-198B19216339}"/>
                  </a:ext>
                </a:extLst>
              </p:cNvPr>
              <p:cNvSpPr/>
              <p:nvPr/>
            </p:nvSpPr>
            <p:spPr>
              <a:xfrm>
                <a:off x="6600248" y="5609118"/>
                <a:ext cx="24011" cy="115256"/>
              </a:xfrm>
              <a:custGeom>
                <a:avLst/>
                <a:gdLst>
                  <a:gd name="connsiteX0" fmla="*/ 0 w 24011"/>
                  <a:gd name="connsiteY0" fmla="*/ 0 h 115256"/>
                  <a:gd name="connsiteX1" fmla="*/ 0 w 24011"/>
                  <a:gd name="connsiteY1" fmla="*/ 100850 h 115256"/>
                  <a:gd name="connsiteX2" fmla="*/ 24012 w 24011"/>
                  <a:gd name="connsiteY2" fmla="*/ 115257 h 115256"/>
                  <a:gd name="connsiteX3" fmla="*/ 24012 w 24011"/>
                  <a:gd name="connsiteY3" fmla="*/ 14407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5256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5257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09003" y="5556291"/>
              <a:ext cx="40820" cy="139268"/>
              <a:chOff x="6509003" y="5556291"/>
              <a:chExt cx="40820" cy="139268"/>
            </a:xfrm>
            <a:solidFill>
              <a:schemeClr val="accent1"/>
            </a:solidFill>
          </p:grpSpPr>
          <p:sp>
            <p:nvSpPr>
              <p:cNvPr id="2133" name="Freeform: Shape 2132">
                <a:extLst>
                  <a:ext uri="{FF2B5EF4-FFF2-40B4-BE49-F238E27FC236}">
                    <a16:creationId xmlns:a16="http://schemas.microsoft.com/office/drawing/2014/main" id="{E313B9F1-D3FE-4D12-BBE9-4CFADDEE2F70}"/>
                  </a:ext>
                </a:extLst>
              </p:cNvPr>
              <p:cNvSpPr/>
              <p:nvPr/>
            </p:nvSpPr>
            <p:spPr>
              <a:xfrm>
                <a:off x="6509003" y="5556291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4" name="Freeform: Shape 2133">
                <a:extLst>
                  <a:ext uri="{FF2B5EF4-FFF2-40B4-BE49-F238E27FC236}">
                    <a16:creationId xmlns:a16="http://schemas.microsoft.com/office/drawing/2014/main" id="{9D2641A8-C6EC-4936-B07B-3F02DBAE2E7D}"/>
                  </a:ext>
                </a:extLst>
              </p:cNvPr>
              <p:cNvSpPr/>
              <p:nvPr/>
            </p:nvSpPr>
            <p:spPr>
              <a:xfrm>
                <a:off x="6513805" y="5561094"/>
                <a:ext cx="33616" cy="129663"/>
              </a:xfrm>
              <a:custGeom>
                <a:avLst/>
                <a:gdLst>
                  <a:gd name="connsiteX0" fmla="*/ 33617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7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7" y="19209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7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5" name="Freeform: Shape 2134">
                <a:extLst>
                  <a:ext uri="{FF2B5EF4-FFF2-40B4-BE49-F238E27FC236}">
                    <a16:creationId xmlns:a16="http://schemas.microsoft.com/office/drawing/2014/main" id="{CE905F36-0561-4134-90D8-41D8E90EF940}"/>
                  </a:ext>
                </a:extLst>
              </p:cNvPr>
              <p:cNvSpPr/>
              <p:nvPr/>
            </p:nvSpPr>
            <p:spPr>
              <a:xfrm>
                <a:off x="6521009" y="5565896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29764" y="5513070"/>
              <a:ext cx="40820" cy="139268"/>
              <a:chOff x="6429764" y="5513070"/>
              <a:chExt cx="40820" cy="139268"/>
            </a:xfrm>
            <a:solidFill>
              <a:schemeClr val="accent1"/>
            </a:solidFill>
          </p:grpSpPr>
          <p:sp>
            <p:nvSpPr>
              <p:cNvPr id="2137" name="Freeform: Shape 2136">
                <a:extLst>
                  <a:ext uri="{FF2B5EF4-FFF2-40B4-BE49-F238E27FC236}">
                    <a16:creationId xmlns:a16="http://schemas.microsoft.com/office/drawing/2014/main" id="{D1E156F3-C0AA-43F7-A2CB-506EE98B89A9}"/>
                  </a:ext>
                </a:extLst>
              </p:cNvPr>
              <p:cNvSpPr/>
              <p:nvPr/>
            </p:nvSpPr>
            <p:spPr>
              <a:xfrm>
                <a:off x="6429764" y="5513070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8" name="Freeform: Shape 2137">
                <a:extLst>
                  <a:ext uri="{FF2B5EF4-FFF2-40B4-BE49-F238E27FC236}">
                    <a16:creationId xmlns:a16="http://schemas.microsoft.com/office/drawing/2014/main" id="{2BC45AA2-BC41-49A8-8CF1-AB9AADB06B29}"/>
                  </a:ext>
                </a:extLst>
              </p:cNvPr>
              <p:cNvSpPr/>
              <p:nvPr/>
            </p:nvSpPr>
            <p:spPr>
              <a:xfrm>
                <a:off x="6434567" y="5517873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9" name="Freeform: Shape 2138">
                <a:extLst>
                  <a:ext uri="{FF2B5EF4-FFF2-40B4-BE49-F238E27FC236}">
                    <a16:creationId xmlns:a16="http://schemas.microsoft.com/office/drawing/2014/main" id="{8AFE39EA-20A8-48BC-BDF9-E432F580AEF3}"/>
                  </a:ext>
                </a:extLst>
              </p:cNvPr>
              <p:cNvSpPr/>
              <p:nvPr/>
            </p:nvSpPr>
            <p:spPr>
              <a:xfrm>
                <a:off x="6444171" y="5522675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100850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52926" y="5467448"/>
              <a:ext cx="40820" cy="141670"/>
              <a:chOff x="6352926" y="5467448"/>
              <a:chExt cx="40820" cy="141670"/>
            </a:xfrm>
            <a:solidFill>
              <a:schemeClr val="accent1"/>
            </a:solidFill>
          </p:grpSpPr>
          <p:sp>
            <p:nvSpPr>
              <p:cNvPr id="2141" name="Freeform: Shape 2140">
                <a:extLst>
                  <a:ext uri="{FF2B5EF4-FFF2-40B4-BE49-F238E27FC236}">
                    <a16:creationId xmlns:a16="http://schemas.microsoft.com/office/drawing/2014/main" id="{27F69F2E-F2C7-4E3F-9FF1-055188442AAB}"/>
                  </a:ext>
                </a:extLst>
              </p:cNvPr>
              <p:cNvSpPr/>
              <p:nvPr/>
            </p:nvSpPr>
            <p:spPr>
              <a:xfrm>
                <a:off x="6352926" y="5467448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20059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200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2" name="Freeform: Shape 2141">
                <a:extLst>
                  <a:ext uri="{FF2B5EF4-FFF2-40B4-BE49-F238E27FC236}">
                    <a16:creationId xmlns:a16="http://schemas.microsoft.com/office/drawing/2014/main" id="{1063FE51-7664-4431-8632-B1FAC54ECAC5}"/>
                  </a:ext>
                </a:extLst>
              </p:cNvPr>
              <p:cNvSpPr/>
              <p:nvPr/>
            </p:nvSpPr>
            <p:spPr>
              <a:xfrm>
                <a:off x="6355328" y="5474651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3" name="Freeform: Shape 2142">
                <a:extLst>
                  <a:ext uri="{FF2B5EF4-FFF2-40B4-BE49-F238E27FC236}">
                    <a16:creationId xmlns:a16="http://schemas.microsoft.com/office/drawing/2014/main" id="{99993E05-A256-426B-BD17-CF6FE671AAFD}"/>
                  </a:ext>
                </a:extLst>
              </p:cNvPr>
              <p:cNvSpPr/>
              <p:nvPr/>
            </p:nvSpPr>
            <p:spPr>
              <a:xfrm>
                <a:off x="6364932" y="5479454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273687" y="5424226"/>
              <a:ext cx="40820" cy="141670"/>
              <a:chOff x="6273687" y="5424226"/>
              <a:chExt cx="40820" cy="141670"/>
            </a:xfrm>
            <a:solidFill>
              <a:schemeClr val="accent1"/>
            </a:solidFill>
          </p:grpSpPr>
          <p:sp>
            <p:nvSpPr>
              <p:cNvPr id="2145" name="Freeform: Shape 2144">
                <a:extLst>
                  <a:ext uri="{FF2B5EF4-FFF2-40B4-BE49-F238E27FC236}">
                    <a16:creationId xmlns:a16="http://schemas.microsoft.com/office/drawing/2014/main" id="{FE541A79-0265-49A0-BC2E-A24A1AD2878E}"/>
                  </a:ext>
                </a:extLst>
              </p:cNvPr>
              <p:cNvSpPr/>
              <p:nvPr/>
            </p:nvSpPr>
            <p:spPr>
              <a:xfrm>
                <a:off x="6273687" y="5424226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6" name="Freeform: Shape 2145">
                <a:extLst>
                  <a:ext uri="{FF2B5EF4-FFF2-40B4-BE49-F238E27FC236}">
                    <a16:creationId xmlns:a16="http://schemas.microsoft.com/office/drawing/2014/main" id="{7A59D2DE-525F-4F09-B6DB-A406379589C7}"/>
                  </a:ext>
                </a:extLst>
              </p:cNvPr>
              <p:cNvSpPr/>
              <p:nvPr/>
            </p:nvSpPr>
            <p:spPr>
              <a:xfrm>
                <a:off x="6276088" y="5431430"/>
                <a:ext cx="36017" cy="127262"/>
              </a:xfrm>
              <a:custGeom>
                <a:avLst/>
                <a:gdLst>
                  <a:gd name="connsiteX0" fmla="*/ 36018 w 36017"/>
                  <a:gd name="connsiteY0" fmla="*/ 19210 h 127262"/>
                  <a:gd name="connsiteX1" fmla="*/ 0 w 36017"/>
                  <a:gd name="connsiteY1" fmla="*/ 0 h 127262"/>
                  <a:gd name="connsiteX2" fmla="*/ 0 w 36017"/>
                  <a:gd name="connsiteY2" fmla="*/ 110455 h 127262"/>
                  <a:gd name="connsiteX3" fmla="*/ 36018 w 36017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7262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7" name="Freeform: Shape 2146">
                <a:extLst>
                  <a:ext uri="{FF2B5EF4-FFF2-40B4-BE49-F238E27FC236}">
                    <a16:creationId xmlns:a16="http://schemas.microsoft.com/office/drawing/2014/main" id="{0500649D-85F2-4362-A4C3-101E282398AF}"/>
                  </a:ext>
                </a:extLst>
              </p:cNvPr>
              <p:cNvSpPr/>
              <p:nvPr/>
            </p:nvSpPr>
            <p:spPr>
              <a:xfrm>
                <a:off x="6285693" y="5436232"/>
                <a:ext cx="26413" cy="112856"/>
              </a:xfrm>
              <a:custGeom>
                <a:avLst/>
                <a:gdLst>
                  <a:gd name="connsiteX0" fmla="*/ 0 w 26413"/>
                  <a:gd name="connsiteY0" fmla="*/ 0 h 112856"/>
                  <a:gd name="connsiteX1" fmla="*/ 0 w 26413"/>
                  <a:gd name="connsiteY1" fmla="*/ 98449 h 112856"/>
                  <a:gd name="connsiteX2" fmla="*/ 26413 w 26413"/>
                  <a:gd name="connsiteY2" fmla="*/ 112856 h 112856"/>
                  <a:gd name="connsiteX3" fmla="*/ 26413 w 26413"/>
                  <a:gd name="connsiteY3" fmla="*/ 14407 h 112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6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94448" y="5381005"/>
              <a:ext cx="40820" cy="141669"/>
              <a:chOff x="6194448" y="5381005"/>
              <a:chExt cx="40820" cy="141669"/>
            </a:xfrm>
            <a:solidFill>
              <a:schemeClr val="accent1"/>
            </a:solidFill>
          </p:grpSpPr>
          <p:sp>
            <p:nvSpPr>
              <p:cNvPr id="2149" name="Freeform: Shape 2148">
                <a:extLst>
                  <a:ext uri="{FF2B5EF4-FFF2-40B4-BE49-F238E27FC236}">
                    <a16:creationId xmlns:a16="http://schemas.microsoft.com/office/drawing/2014/main" id="{3441FDD4-1B2A-441D-945E-D2A7AE09D015}"/>
                  </a:ext>
                </a:extLst>
              </p:cNvPr>
              <p:cNvSpPr/>
              <p:nvPr/>
            </p:nvSpPr>
            <p:spPr>
              <a:xfrm>
                <a:off x="6194448" y="5381005"/>
                <a:ext cx="40820" cy="141669"/>
              </a:xfrm>
              <a:custGeom>
                <a:avLst/>
                <a:gdLst>
                  <a:gd name="connsiteX0" fmla="*/ 40820 w 40820"/>
                  <a:gd name="connsiteY0" fmla="*/ 24012 h 141669"/>
                  <a:gd name="connsiteX1" fmla="*/ 40820 w 40820"/>
                  <a:gd name="connsiteY1" fmla="*/ 141670 h 141669"/>
                  <a:gd name="connsiteX2" fmla="*/ 0 w 40820"/>
                  <a:gd name="connsiteY2" fmla="*/ 117658 h 141669"/>
                  <a:gd name="connsiteX3" fmla="*/ 0 w 40820"/>
                  <a:gd name="connsiteY3" fmla="*/ 0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69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0" name="Freeform: Shape 2149">
                <a:extLst>
                  <a:ext uri="{FF2B5EF4-FFF2-40B4-BE49-F238E27FC236}">
                    <a16:creationId xmlns:a16="http://schemas.microsoft.com/office/drawing/2014/main" id="{2857E68F-38DB-4535-94F3-D39D99471ABD}"/>
                  </a:ext>
                </a:extLst>
              </p:cNvPr>
              <p:cNvSpPr/>
              <p:nvPr/>
            </p:nvSpPr>
            <p:spPr>
              <a:xfrm>
                <a:off x="6199251" y="5388208"/>
                <a:ext cx="33616" cy="127262"/>
              </a:xfrm>
              <a:custGeom>
                <a:avLst/>
                <a:gdLst>
                  <a:gd name="connsiteX0" fmla="*/ 33616 w 33616"/>
                  <a:gd name="connsiteY0" fmla="*/ 168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68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1" name="Freeform: Shape 2150">
                <a:extLst>
                  <a:ext uri="{FF2B5EF4-FFF2-40B4-BE49-F238E27FC236}">
                    <a16:creationId xmlns:a16="http://schemas.microsoft.com/office/drawing/2014/main" id="{4C220B97-DD93-4800-870F-B0EA65CCA78E}"/>
                  </a:ext>
                </a:extLst>
              </p:cNvPr>
              <p:cNvSpPr/>
              <p:nvPr/>
            </p:nvSpPr>
            <p:spPr>
              <a:xfrm>
                <a:off x="6206454" y="5393011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8 h 112855"/>
                  <a:gd name="connsiteX2" fmla="*/ 26413 w 26412"/>
                  <a:gd name="connsiteY2" fmla="*/ 112856 h 112855"/>
                  <a:gd name="connsiteX3" fmla="*/ 26413 w 26412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8"/>
                    </a:lnTo>
                    <a:lnTo>
                      <a:pt x="26413" y="112856"/>
                    </a:lnTo>
                    <a:lnTo>
                      <a:pt x="26413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7E6FC2C8-D51D-426F-B6A9-56B3AB79DBEA}"/>
                </a:ext>
              </a:extLst>
            </p:cNvPr>
            <p:cNvSpPr/>
            <p:nvPr/>
          </p:nvSpPr>
          <p:spPr>
            <a:xfrm>
              <a:off x="6566632" y="5546687"/>
              <a:ext cx="14406" cy="216106"/>
            </a:xfrm>
            <a:custGeom>
              <a:avLst/>
              <a:gdLst>
                <a:gd name="connsiteX0" fmla="*/ 0 w 14406"/>
                <a:gd name="connsiteY0" fmla="*/ 216107 h 216106"/>
                <a:gd name="connsiteX1" fmla="*/ 0 w 14406"/>
                <a:gd name="connsiteY1" fmla="*/ 7204 h 216106"/>
                <a:gd name="connsiteX2" fmla="*/ 14407 w 14406"/>
                <a:gd name="connsiteY2" fmla="*/ 0 h 216106"/>
                <a:gd name="connsiteX3" fmla="*/ 14407 w 14406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6" h="216106">
                  <a:moveTo>
                    <a:pt x="0" y="216107"/>
                  </a:moveTo>
                  <a:lnTo>
                    <a:pt x="0" y="7204"/>
                  </a:lnTo>
                  <a:lnTo>
                    <a:pt x="14407" y="0"/>
                  </a:lnTo>
                  <a:lnTo>
                    <a:pt x="14407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7E8A004E-2123-49C9-BD17-08DC350C46E5}"/>
                </a:ext>
              </a:extLst>
            </p:cNvPr>
            <p:cNvSpPr/>
            <p:nvPr/>
          </p:nvSpPr>
          <p:spPr>
            <a:xfrm>
              <a:off x="6489794" y="5503465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35483DD0-4087-4938-A0A3-DE57B1390726}"/>
                </a:ext>
              </a:extLst>
            </p:cNvPr>
            <p:cNvSpPr/>
            <p:nvPr/>
          </p:nvSpPr>
          <p:spPr>
            <a:xfrm>
              <a:off x="6410555" y="5460244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C57687EF-BF50-4639-9338-B53CE08922A9}"/>
                </a:ext>
              </a:extLst>
            </p:cNvPr>
            <p:cNvSpPr/>
            <p:nvPr/>
          </p:nvSpPr>
          <p:spPr>
            <a:xfrm>
              <a:off x="6331316" y="5414622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CBF97C4D-E377-41F9-87C6-B48FBED5F38A}"/>
                </a:ext>
              </a:extLst>
            </p:cNvPr>
            <p:cNvSpPr/>
            <p:nvPr/>
          </p:nvSpPr>
          <p:spPr>
            <a:xfrm>
              <a:off x="6254478" y="5371400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7EBA7123-9CD2-45EB-84EF-F35EEF44BF35}"/>
                </a:ext>
              </a:extLst>
            </p:cNvPr>
            <p:cNvSpPr/>
            <p:nvPr/>
          </p:nvSpPr>
          <p:spPr>
            <a:xfrm>
              <a:off x="6175239" y="5328179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2F8EB6B4-63B0-43DF-BE8B-CDCD6813799E}"/>
                </a:ext>
              </a:extLst>
            </p:cNvPr>
            <p:cNvSpPr/>
            <p:nvPr/>
          </p:nvSpPr>
          <p:spPr>
            <a:xfrm>
              <a:off x="6633865" y="5589908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1E02BB01-5CF7-427E-A2DC-15E52AA8CBF6}"/>
                </a:ext>
              </a:extLst>
            </p:cNvPr>
            <p:cNvSpPr/>
            <p:nvPr/>
          </p:nvSpPr>
          <p:spPr>
            <a:xfrm>
              <a:off x="6554626" y="5546687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3C1AE568-707F-45C9-B8C5-357A66D18A96}"/>
                </a:ext>
              </a:extLst>
            </p:cNvPr>
            <p:cNvSpPr/>
            <p:nvPr/>
          </p:nvSpPr>
          <p:spPr>
            <a:xfrm>
              <a:off x="6477788" y="5503465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02A55085-AD21-45EA-922D-B3C31527A156}"/>
                </a:ext>
              </a:extLst>
            </p:cNvPr>
            <p:cNvSpPr/>
            <p:nvPr/>
          </p:nvSpPr>
          <p:spPr>
            <a:xfrm>
              <a:off x="6398549" y="5460244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893E1995-48F5-4A85-999B-71B71A967597}"/>
                </a:ext>
              </a:extLst>
            </p:cNvPr>
            <p:cNvSpPr/>
            <p:nvPr/>
          </p:nvSpPr>
          <p:spPr>
            <a:xfrm>
              <a:off x="6319310" y="5414622"/>
              <a:ext cx="12005" cy="218508"/>
            </a:xfrm>
            <a:custGeom>
              <a:avLst/>
              <a:gdLst>
                <a:gd name="connsiteX0" fmla="*/ 12006 w 12005"/>
                <a:gd name="connsiteY0" fmla="*/ 218508 h 218508"/>
                <a:gd name="connsiteX1" fmla="*/ 12006 w 12005"/>
                <a:gd name="connsiteY1" fmla="*/ 7204 h 218508"/>
                <a:gd name="connsiteX2" fmla="*/ 0 w 12005"/>
                <a:gd name="connsiteY2" fmla="*/ 0 h 218508"/>
                <a:gd name="connsiteX3" fmla="*/ 0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12006" y="218508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AC4EC88B-F8AC-4949-B75D-159243E60532}"/>
                </a:ext>
              </a:extLst>
            </p:cNvPr>
            <p:cNvSpPr/>
            <p:nvPr/>
          </p:nvSpPr>
          <p:spPr>
            <a:xfrm>
              <a:off x="6240071" y="5371400"/>
              <a:ext cx="14407" cy="218508"/>
            </a:xfrm>
            <a:custGeom>
              <a:avLst/>
              <a:gdLst>
                <a:gd name="connsiteX0" fmla="*/ 14407 w 14407"/>
                <a:gd name="connsiteY0" fmla="*/ 218508 h 218508"/>
                <a:gd name="connsiteX1" fmla="*/ 14407 w 14407"/>
                <a:gd name="connsiteY1" fmla="*/ 7204 h 218508"/>
                <a:gd name="connsiteX2" fmla="*/ 0 w 14407"/>
                <a:gd name="connsiteY2" fmla="*/ 0 h 218508"/>
                <a:gd name="connsiteX3" fmla="*/ 0 w 14407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7" h="218508">
                  <a:moveTo>
                    <a:pt x="14407" y="218508"/>
                  </a:moveTo>
                  <a:lnTo>
                    <a:pt x="14407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787444BA-06F6-4C54-982D-48B19D626F5E}"/>
                </a:ext>
              </a:extLst>
            </p:cNvPr>
            <p:cNvSpPr/>
            <p:nvPr/>
          </p:nvSpPr>
          <p:spPr>
            <a:xfrm>
              <a:off x="6163233" y="5328179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7A4AE499-2C60-4AE2-834F-F2FA999AB747}"/>
                </a:ext>
              </a:extLst>
            </p:cNvPr>
            <p:cNvSpPr/>
            <p:nvPr/>
          </p:nvSpPr>
          <p:spPr>
            <a:xfrm>
              <a:off x="5843875" y="5272952"/>
              <a:ext cx="129663" cy="581086"/>
            </a:xfrm>
            <a:custGeom>
              <a:avLst/>
              <a:gdLst>
                <a:gd name="connsiteX0" fmla="*/ 129664 w 129663"/>
                <a:gd name="connsiteY0" fmla="*/ 69634 h 581086"/>
                <a:gd name="connsiteX1" fmla="*/ 52826 w 129663"/>
                <a:gd name="connsiteY1" fmla="*/ 28814 h 581086"/>
                <a:gd name="connsiteX2" fmla="*/ 0 w 129663"/>
                <a:gd name="connsiteY2" fmla="*/ 0 h 581086"/>
                <a:gd name="connsiteX3" fmla="*/ 0 w 129663"/>
                <a:gd name="connsiteY3" fmla="*/ 511452 h 581086"/>
                <a:gd name="connsiteX4" fmla="*/ 129664 w 129663"/>
                <a:gd name="connsiteY4" fmla="*/ 581087 h 58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63" h="581086">
                  <a:moveTo>
                    <a:pt x="129664" y="69634"/>
                  </a:moveTo>
                  <a:lnTo>
                    <a:pt x="52826" y="28814"/>
                  </a:lnTo>
                  <a:lnTo>
                    <a:pt x="0" y="0"/>
                  </a:lnTo>
                  <a:lnTo>
                    <a:pt x="0" y="511452"/>
                  </a:lnTo>
                  <a:lnTo>
                    <a:pt x="129664" y="581087"/>
                  </a:lnTo>
                  <a:close/>
                </a:path>
              </a:pathLst>
            </a:custGeom>
            <a:solidFill>
              <a:srgbClr val="DBD7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5CBCE92-B354-4DEB-9B38-1716CEF6153A}"/>
                </a:ext>
              </a:extLst>
            </p:cNvPr>
            <p:cNvSpPr/>
            <p:nvPr/>
          </p:nvSpPr>
          <p:spPr>
            <a:xfrm>
              <a:off x="5654182" y="5284958"/>
              <a:ext cx="189693" cy="336166"/>
            </a:xfrm>
            <a:custGeom>
              <a:avLst/>
              <a:gdLst>
                <a:gd name="connsiteX0" fmla="*/ 189693 w 189693"/>
                <a:gd name="connsiteY0" fmla="*/ 105652 h 336166"/>
                <a:gd name="connsiteX1" fmla="*/ 0 w 189693"/>
                <a:gd name="connsiteY1" fmla="*/ 0 h 336166"/>
                <a:gd name="connsiteX2" fmla="*/ 0 w 189693"/>
                <a:gd name="connsiteY2" fmla="*/ 230514 h 336166"/>
                <a:gd name="connsiteX3" fmla="*/ 189693 w 189693"/>
                <a:gd name="connsiteY3" fmla="*/ 336166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336166">
                  <a:moveTo>
                    <a:pt x="189693" y="105652"/>
                  </a:moveTo>
                  <a:lnTo>
                    <a:pt x="0" y="0"/>
                  </a:lnTo>
                  <a:lnTo>
                    <a:pt x="0" y="230514"/>
                  </a:lnTo>
                  <a:lnTo>
                    <a:pt x="189693" y="336166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3304DF6F-B770-4D86-814E-34869A637E77}"/>
                </a:ext>
              </a:extLst>
            </p:cNvPr>
            <p:cNvSpPr/>
            <p:nvPr/>
          </p:nvSpPr>
          <p:spPr>
            <a:xfrm>
              <a:off x="5654182" y="5308970"/>
              <a:ext cx="170483" cy="276136"/>
            </a:xfrm>
            <a:custGeom>
              <a:avLst/>
              <a:gdLst>
                <a:gd name="connsiteX0" fmla="*/ 170484 w 170483"/>
                <a:gd name="connsiteY0" fmla="*/ 93646 h 276136"/>
                <a:gd name="connsiteX1" fmla="*/ 0 w 170483"/>
                <a:gd name="connsiteY1" fmla="*/ 0 h 276136"/>
                <a:gd name="connsiteX2" fmla="*/ 0 w 170483"/>
                <a:gd name="connsiteY2" fmla="*/ 182490 h 276136"/>
                <a:gd name="connsiteX3" fmla="*/ 170484 w 170483"/>
                <a:gd name="connsiteY3" fmla="*/ 276136 h 27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483" h="276136">
                  <a:moveTo>
                    <a:pt x="170484" y="93646"/>
                  </a:moveTo>
                  <a:lnTo>
                    <a:pt x="0" y="0"/>
                  </a:lnTo>
                  <a:lnTo>
                    <a:pt x="0" y="182490"/>
                  </a:lnTo>
                  <a:lnTo>
                    <a:pt x="170484" y="276136"/>
                  </a:lnTo>
                  <a:close/>
                </a:path>
              </a:pathLst>
            </a:custGeom>
            <a:solidFill>
              <a:srgbClr val="4141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87071F1A-DA94-43DB-A099-09A38838B39A}"/>
                </a:ext>
              </a:extLst>
            </p:cNvPr>
            <p:cNvSpPr/>
            <p:nvPr/>
          </p:nvSpPr>
          <p:spPr>
            <a:xfrm>
              <a:off x="5663786" y="5313772"/>
              <a:ext cx="160879" cy="259328"/>
            </a:xfrm>
            <a:custGeom>
              <a:avLst/>
              <a:gdLst>
                <a:gd name="connsiteX0" fmla="*/ 0 w 160879"/>
                <a:gd name="connsiteY0" fmla="*/ 0 h 259328"/>
                <a:gd name="connsiteX1" fmla="*/ 0 w 160879"/>
                <a:gd name="connsiteY1" fmla="*/ 170484 h 259328"/>
                <a:gd name="connsiteX2" fmla="*/ 160879 w 160879"/>
                <a:gd name="connsiteY2" fmla="*/ 259328 h 259328"/>
                <a:gd name="connsiteX3" fmla="*/ 160879 w 160879"/>
                <a:gd name="connsiteY3" fmla="*/ 88844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879" h="259328">
                  <a:moveTo>
                    <a:pt x="0" y="0"/>
                  </a:moveTo>
                  <a:lnTo>
                    <a:pt x="0" y="170484"/>
                  </a:lnTo>
                  <a:lnTo>
                    <a:pt x="160879" y="259328"/>
                  </a:lnTo>
                  <a:lnTo>
                    <a:pt x="160879" y="88844"/>
                  </a:lnTo>
                  <a:close/>
                </a:path>
              </a:pathLst>
            </a:custGeom>
            <a:solidFill>
              <a:srgbClr val="5F606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BB3E8ADF-59C7-41A9-9B0B-BD182781A4DE}"/>
                </a:ext>
              </a:extLst>
            </p:cNvPr>
            <p:cNvSpPr/>
            <p:nvPr/>
          </p:nvSpPr>
          <p:spPr>
            <a:xfrm>
              <a:off x="6163233" y="5203317"/>
              <a:ext cx="701145" cy="393794"/>
            </a:xfrm>
            <a:custGeom>
              <a:avLst/>
              <a:gdLst>
                <a:gd name="connsiteX0" fmla="*/ 482638 w 701145"/>
                <a:gd name="connsiteY0" fmla="*/ 393795 h 393794"/>
                <a:gd name="connsiteX1" fmla="*/ 701146 w 701145"/>
                <a:gd name="connsiteY1" fmla="*/ 271334 h 393794"/>
                <a:gd name="connsiteX2" fmla="*/ 701146 w 701145"/>
                <a:gd name="connsiteY2" fmla="*/ 256927 h 393794"/>
                <a:gd name="connsiteX3" fmla="*/ 218508 w 701145"/>
                <a:gd name="connsiteY3" fmla="*/ 0 h 393794"/>
                <a:gd name="connsiteX4" fmla="*/ 0 w 701145"/>
                <a:gd name="connsiteY4" fmla="*/ 110455 h 393794"/>
                <a:gd name="connsiteX5" fmla="*/ 0 w 701145"/>
                <a:gd name="connsiteY5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145" h="393794">
                  <a:moveTo>
                    <a:pt x="482638" y="393795"/>
                  </a:moveTo>
                  <a:lnTo>
                    <a:pt x="701146" y="271334"/>
                  </a:lnTo>
                  <a:lnTo>
                    <a:pt x="701146" y="256927"/>
                  </a:lnTo>
                  <a:lnTo>
                    <a:pt x="218508" y="0"/>
                  </a:lnTo>
                  <a:lnTo>
                    <a:pt x="0" y="110455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E66CA96B-B8B7-474C-A0F7-FDEA8AB0A72D}"/>
                </a:ext>
              </a:extLst>
            </p:cNvPr>
            <p:cNvSpPr/>
            <p:nvPr/>
          </p:nvSpPr>
          <p:spPr>
            <a:xfrm>
              <a:off x="6163233" y="5188910"/>
              <a:ext cx="701145" cy="393794"/>
            </a:xfrm>
            <a:custGeom>
              <a:avLst/>
              <a:gdLst>
                <a:gd name="connsiteX0" fmla="*/ 482638 w 701145"/>
                <a:gd name="connsiteY0" fmla="*/ 393794 h 393794"/>
                <a:gd name="connsiteX1" fmla="*/ 701146 w 701145"/>
                <a:gd name="connsiteY1" fmla="*/ 271334 h 393794"/>
                <a:gd name="connsiteX2" fmla="*/ 218508 w 701145"/>
                <a:gd name="connsiteY2" fmla="*/ 0 h 393794"/>
                <a:gd name="connsiteX3" fmla="*/ 0 w 701145"/>
                <a:gd name="connsiteY3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145" h="393794">
                  <a:moveTo>
                    <a:pt x="482638" y="393794"/>
                  </a:moveTo>
                  <a:lnTo>
                    <a:pt x="701146" y="271334"/>
                  </a:lnTo>
                  <a:lnTo>
                    <a:pt x="218508" y="0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7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58579" y="5844434"/>
              <a:ext cx="43221" cy="196897"/>
              <a:chOff x="6458579" y="5844434"/>
              <a:chExt cx="43221" cy="196897"/>
            </a:xfrm>
            <a:solidFill>
              <a:schemeClr val="accent1"/>
            </a:solidFill>
          </p:grpSpPr>
          <p:sp>
            <p:nvSpPr>
              <p:cNvPr id="2172" name="Freeform: Shape 2171">
                <a:extLst>
                  <a:ext uri="{FF2B5EF4-FFF2-40B4-BE49-F238E27FC236}">
                    <a16:creationId xmlns:a16="http://schemas.microsoft.com/office/drawing/2014/main" id="{430A91FE-0945-4B5D-9013-8B406A08069E}"/>
                  </a:ext>
                </a:extLst>
              </p:cNvPr>
              <p:cNvSpPr/>
              <p:nvPr/>
            </p:nvSpPr>
            <p:spPr>
              <a:xfrm>
                <a:off x="6458579" y="5844434"/>
                <a:ext cx="21610" cy="196897"/>
              </a:xfrm>
              <a:custGeom>
                <a:avLst/>
                <a:gdLst>
                  <a:gd name="connsiteX0" fmla="*/ 0 w 21610"/>
                  <a:gd name="connsiteY0" fmla="*/ 187293 h 196897"/>
                  <a:gd name="connsiteX1" fmla="*/ 0 w 21610"/>
                  <a:gd name="connsiteY1" fmla="*/ 0 h 196897"/>
                  <a:gd name="connsiteX2" fmla="*/ 21611 w 21610"/>
                  <a:gd name="connsiteY2" fmla="*/ 12006 h 196897"/>
                  <a:gd name="connsiteX3" fmla="*/ 21611 w 21610"/>
                  <a:gd name="connsiteY3" fmla="*/ 196898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96897">
                    <a:moveTo>
                      <a:pt x="0" y="187293"/>
                    </a:moveTo>
                    <a:lnTo>
                      <a:pt x="0" y="0"/>
                    </a:lnTo>
                    <a:lnTo>
                      <a:pt x="21611" y="12006"/>
                    </a:lnTo>
                    <a:lnTo>
                      <a:pt x="21611" y="196898"/>
                    </a:lnTo>
                    <a:close/>
                  </a:path>
                </a:pathLst>
              </a:custGeom>
              <a:solidFill>
                <a:schemeClr val="accent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3" name="Freeform: Shape 2172">
                <a:extLst>
                  <a:ext uri="{FF2B5EF4-FFF2-40B4-BE49-F238E27FC236}">
                    <a16:creationId xmlns:a16="http://schemas.microsoft.com/office/drawing/2014/main" id="{0008A35C-EC70-4CEB-A51C-D52AC0EAA7D6}"/>
                  </a:ext>
                </a:extLst>
              </p:cNvPr>
              <p:cNvSpPr/>
              <p:nvPr/>
            </p:nvSpPr>
            <p:spPr>
              <a:xfrm>
                <a:off x="6480189" y="5856440"/>
                <a:ext cx="21610" cy="184891"/>
              </a:xfrm>
              <a:custGeom>
                <a:avLst/>
                <a:gdLst>
                  <a:gd name="connsiteX0" fmla="*/ 21611 w 21610"/>
                  <a:gd name="connsiteY0" fmla="*/ 172886 h 184891"/>
                  <a:gd name="connsiteX1" fmla="*/ 21611 w 21610"/>
                  <a:gd name="connsiteY1" fmla="*/ 12006 h 184891"/>
                  <a:gd name="connsiteX2" fmla="*/ 0 w 21610"/>
                  <a:gd name="connsiteY2" fmla="*/ 0 h 184891"/>
                  <a:gd name="connsiteX3" fmla="*/ 0 w 21610"/>
                  <a:gd name="connsiteY3" fmla="*/ 184892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84891">
                    <a:moveTo>
                      <a:pt x="21611" y="172886"/>
                    </a:moveTo>
                    <a:lnTo>
                      <a:pt x="21611" y="12006"/>
                    </a:lnTo>
                    <a:lnTo>
                      <a:pt x="0" y="0"/>
                    </a:lnTo>
                    <a:lnTo>
                      <a:pt x="0" y="184892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E1DEB2CC-3E2B-4C04-898F-84916849E933}"/>
                </a:ext>
              </a:extLst>
            </p:cNvPr>
            <p:cNvSpPr/>
            <p:nvPr/>
          </p:nvSpPr>
          <p:spPr>
            <a:xfrm>
              <a:off x="6593045" y="5918871"/>
              <a:ext cx="28814" cy="201699"/>
            </a:xfrm>
            <a:custGeom>
              <a:avLst/>
              <a:gdLst>
                <a:gd name="connsiteX0" fmla="*/ 0 w 28814"/>
                <a:gd name="connsiteY0" fmla="*/ 0 h 201699"/>
                <a:gd name="connsiteX1" fmla="*/ 7204 w 28814"/>
                <a:gd name="connsiteY1" fmla="*/ 4802 h 201699"/>
                <a:gd name="connsiteX2" fmla="*/ 7204 w 28814"/>
                <a:gd name="connsiteY2" fmla="*/ 189694 h 201699"/>
                <a:gd name="connsiteX3" fmla="*/ 28814 w 28814"/>
                <a:gd name="connsiteY3" fmla="*/ 201699 h 201699"/>
                <a:gd name="connsiteX4" fmla="*/ 28814 w 28814"/>
                <a:gd name="connsiteY4" fmla="*/ 16808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201699">
                  <a:moveTo>
                    <a:pt x="0" y="0"/>
                  </a:moveTo>
                  <a:lnTo>
                    <a:pt x="7204" y="4802"/>
                  </a:lnTo>
                  <a:lnTo>
                    <a:pt x="7204" y="189694"/>
                  </a:lnTo>
                  <a:lnTo>
                    <a:pt x="28814" y="201699"/>
                  </a:lnTo>
                  <a:lnTo>
                    <a:pt x="28814" y="16808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8B4C4F87-DEBD-4CAE-8A11-72F067F124B4}"/>
                </a:ext>
              </a:extLst>
            </p:cNvPr>
            <p:cNvSpPr/>
            <p:nvPr/>
          </p:nvSpPr>
          <p:spPr>
            <a:xfrm>
              <a:off x="6338519" y="5777201"/>
              <a:ext cx="21610" cy="187292"/>
            </a:xfrm>
            <a:custGeom>
              <a:avLst/>
              <a:gdLst>
                <a:gd name="connsiteX0" fmla="*/ 0 w 21610"/>
                <a:gd name="connsiteY0" fmla="*/ 0 h 187292"/>
                <a:gd name="connsiteX1" fmla="*/ 0 w 21610"/>
                <a:gd name="connsiteY1" fmla="*/ 187292 h 187292"/>
                <a:gd name="connsiteX2" fmla="*/ 4802 w 21610"/>
                <a:gd name="connsiteY2" fmla="*/ 187292 h 187292"/>
                <a:gd name="connsiteX3" fmla="*/ 21611 w 21610"/>
                <a:gd name="connsiteY3" fmla="*/ 177688 h 187292"/>
                <a:gd name="connsiteX4" fmla="*/ 21611 w 21610"/>
                <a:gd name="connsiteY4" fmla="*/ 12006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0" h="187292">
                  <a:moveTo>
                    <a:pt x="0" y="0"/>
                  </a:moveTo>
                  <a:lnTo>
                    <a:pt x="0" y="187292"/>
                  </a:lnTo>
                  <a:lnTo>
                    <a:pt x="4802" y="187292"/>
                  </a:lnTo>
                  <a:lnTo>
                    <a:pt x="21611" y="17768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1DC2878-4B76-4026-AEDD-C4820A5503F2}"/>
                </a:ext>
              </a:extLst>
            </p:cNvPr>
            <p:cNvSpPr/>
            <p:nvPr/>
          </p:nvSpPr>
          <p:spPr>
            <a:xfrm>
              <a:off x="6338519" y="5755590"/>
              <a:ext cx="283339" cy="156077"/>
            </a:xfrm>
            <a:custGeom>
              <a:avLst/>
              <a:gdLst>
                <a:gd name="connsiteX0" fmla="*/ 283340 w 283339"/>
                <a:gd name="connsiteY0" fmla="*/ 156077 h 156077"/>
                <a:gd name="connsiteX1" fmla="*/ 259328 w 283339"/>
                <a:gd name="connsiteY1" fmla="*/ 141670 h 156077"/>
                <a:gd name="connsiteX2" fmla="*/ 0 w 283339"/>
                <a:gd name="connsiteY2" fmla="*/ 0 h 15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3339" h="156077">
                  <a:moveTo>
                    <a:pt x="283340" y="156077"/>
                  </a:moveTo>
                  <a:lnTo>
                    <a:pt x="259328" y="141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1E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76611963-9BC0-4FF8-9557-E0DFAA509AD3}"/>
                </a:ext>
              </a:extLst>
            </p:cNvPr>
            <p:cNvSpPr/>
            <p:nvPr/>
          </p:nvSpPr>
          <p:spPr>
            <a:xfrm>
              <a:off x="6057580" y="5597112"/>
              <a:ext cx="280938" cy="367381"/>
            </a:xfrm>
            <a:custGeom>
              <a:avLst/>
              <a:gdLst>
                <a:gd name="connsiteX0" fmla="*/ 280939 w 280938"/>
                <a:gd name="connsiteY0" fmla="*/ 158478 h 367381"/>
                <a:gd name="connsiteX1" fmla="*/ 0 w 280938"/>
                <a:gd name="connsiteY1" fmla="*/ 0 h 367381"/>
                <a:gd name="connsiteX2" fmla="*/ 0 w 280938"/>
                <a:gd name="connsiteY2" fmla="*/ 208903 h 367381"/>
                <a:gd name="connsiteX3" fmla="*/ 261729 w 280938"/>
                <a:gd name="connsiteY3" fmla="*/ 355375 h 367381"/>
                <a:gd name="connsiteX4" fmla="*/ 261729 w 280938"/>
                <a:gd name="connsiteY4" fmla="*/ 264130 h 367381"/>
                <a:gd name="connsiteX5" fmla="*/ 261729 w 280938"/>
                <a:gd name="connsiteY5" fmla="*/ 168083 h 367381"/>
                <a:gd name="connsiteX6" fmla="*/ 19210 w 280938"/>
                <a:gd name="connsiteY6" fmla="*/ 36018 h 367381"/>
                <a:gd name="connsiteX7" fmla="*/ 19210 w 280938"/>
                <a:gd name="connsiteY7" fmla="*/ 199298 h 367381"/>
                <a:gd name="connsiteX8" fmla="*/ 0 w 280938"/>
                <a:gd name="connsiteY8" fmla="*/ 208903 h 367381"/>
                <a:gd name="connsiteX9" fmla="*/ 280939 w 280938"/>
                <a:gd name="connsiteY9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938" h="367381">
                  <a:moveTo>
                    <a:pt x="280939" y="158478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261729" y="355375"/>
                  </a:lnTo>
                  <a:lnTo>
                    <a:pt x="261729" y="264130"/>
                  </a:lnTo>
                  <a:lnTo>
                    <a:pt x="261729" y="168083"/>
                  </a:lnTo>
                  <a:lnTo>
                    <a:pt x="19210" y="36018"/>
                  </a:lnTo>
                  <a:lnTo>
                    <a:pt x="19210" y="199298"/>
                  </a:lnTo>
                  <a:lnTo>
                    <a:pt x="0" y="208903"/>
                  </a:lnTo>
                  <a:lnTo>
                    <a:pt x="280939" y="367381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951D1DC-C287-4DB5-88F7-D0DC2D176D69}"/>
                </a:ext>
              </a:extLst>
            </p:cNvPr>
            <p:cNvSpPr/>
            <p:nvPr/>
          </p:nvSpPr>
          <p:spPr>
            <a:xfrm>
              <a:off x="6177640" y="5685956"/>
              <a:ext cx="21610" cy="199298"/>
            </a:xfrm>
            <a:custGeom>
              <a:avLst/>
              <a:gdLst>
                <a:gd name="connsiteX0" fmla="*/ 0 w 21610"/>
                <a:gd name="connsiteY0" fmla="*/ 187293 h 199298"/>
                <a:gd name="connsiteX1" fmla="*/ 0 w 21610"/>
                <a:gd name="connsiteY1" fmla="*/ 0 h 199298"/>
                <a:gd name="connsiteX2" fmla="*/ 21611 w 21610"/>
                <a:gd name="connsiteY2" fmla="*/ 12006 h 199298"/>
                <a:gd name="connsiteX3" fmla="*/ 21611 w 21610"/>
                <a:gd name="connsiteY3" fmla="*/ 199299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" h="199298">
                  <a:moveTo>
                    <a:pt x="0" y="187293"/>
                  </a:moveTo>
                  <a:lnTo>
                    <a:pt x="0" y="0"/>
                  </a:lnTo>
                  <a:lnTo>
                    <a:pt x="21611" y="12006"/>
                  </a:lnTo>
                  <a:lnTo>
                    <a:pt x="21611" y="199299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35D98866-60BF-4E27-8611-A2CEFFD93918}"/>
                </a:ext>
              </a:extLst>
            </p:cNvPr>
            <p:cNvSpPr/>
            <p:nvPr/>
          </p:nvSpPr>
          <p:spPr>
            <a:xfrm>
              <a:off x="6199251" y="5697962"/>
              <a:ext cx="19209" cy="187292"/>
            </a:xfrm>
            <a:custGeom>
              <a:avLst/>
              <a:gdLst>
                <a:gd name="connsiteX0" fmla="*/ 19210 w 19209"/>
                <a:gd name="connsiteY0" fmla="*/ 175287 h 187292"/>
                <a:gd name="connsiteX1" fmla="*/ 19210 w 19209"/>
                <a:gd name="connsiteY1" fmla="*/ 12006 h 187292"/>
                <a:gd name="connsiteX2" fmla="*/ 0 w 19209"/>
                <a:gd name="connsiteY2" fmla="*/ 0 h 187292"/>
                <a:gd name="connsiteX3" fmla="*/ 0 w 19209"/>
                <a:gd name="connsiteY3" fmla="*/ 187293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87292">
                  <a:moveTo>
                    <a:pt x="19210" y="175287"/>
                  </a:moveTo>
                  <a:lnTo>
                    <a:pt x="19210" y="12006"/>
                  </a:lnTo>
                  <a:lnTo>
                    <a:pt x="0" y="0"/>
                  </a:lnTo>
                  <a:lnTo>
                    <a:pt x="0" y="18729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AC90E94F-A775-461E-BD10-3C649A524E66}"/>
                </a:ext>
              </a:extLst>
            </p:cNvPr>
            <p:cNvSpPr/>
            <p:nvPr/>
          </p:nvSpPr>
          <p:spPr>
            <a:xfrm>
              <a:off x="6076790" y="5633130"/>
              <a:ext cx="76837" cy="184891"/>
            </a:xfrm>
            <a:custGeom>
              <a:avLst/>
              <a:gdLst>
                <a:gd name="connsiteX0" fmla="*/ 0 w 76837"/>
                <a:gd name="connsiteY0" fmla="*/ 184891 h 184891"/>
                <a:gd name="connsiteX1" fmla="*/ 76838 w 76837"/>
                <a:gd name="connsiteY1" fmla="*/ 141670 h 184891"/>
                <a:gd name="connsiteX2" fmla="*/ 76838 w 76837"/>
                <a:gd name="connsiteY2" fmla="*/ 40820 h 184891"/>
                <a:gd name="connsiteX3" fmla="*/ 0 w 76837"/>
                <a:gd name="connsiteY3" fmla="*/ 0 h 18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37" h="184891">
                  <a:moveTo>
                    <a:pt x="0" y="184891"/>
                  </a:moveTo>
                  <a:lnTo>
                    <a:pt x="76838" y="141670"/>
                  </a:lnTo>
                  <a:lnTo>
                    <a:pt x="76838" y="408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89E01795-9BC5-48F1-9E17-1235DEAD2593}"/>
                </a:ext>
              </a:extLst>
            </p:cNvPr>
            <p:cNvSpPr/>
            <p:nvPr/>
          </p:nvSpPr>
          <p:spPr>
            <a:xfrm>
              <a:off x="6057580" y="5621124"/>
              <a:ext cx="19209" cy="196897"/>
            </a:xfrm>
            <a:custGeom>
              <a:avLst/>
              <a:gdLst>
                <a:gd name="connsiteX0" fmla="*/ 0 w 19209"/>
                <a:gd name="connsiteY0" fmla="*/ 187292 h 196897"/>
                <a:gd name="connsiteX1" fmla="*/ 0 w 19209"/>
                <a:gd name="connsiteY1" fmla="*/ 0 h 196897"/>
                <a:gd name="connsiteX2" fmla="*/ 19210 w 19209"/>
                <a:gd name="connsiteY2" fmla="*/ 12006 h 196897"/>
                <a:gd name="connsiteX3" fmla="*/ 19210 w 19209"/>
                <a:gd name="connsiteY3" fmla="*/ 196897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96897">
                  <a:moveTo>
                    <a:pt x="0" y="187292"/>
                  </a:moveTo>
                  <a:lnTo>
                    <a:pt x="0" y="0"/>
                  </a:lnTo>
                  <a:lnTo>
                    <a:pt x="19210" y="12006"/>
                  </a:lnTo>
                  <a:lnTo>
                    <a:pt x="19210" y="19689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BA0036FE-6E8B-4654-8BA9-0BDFDFBA7583}"/>
                </a:ext>
              </a:extLst>
            </p:cNvPr>
            <p:cNvSpPr/>
            <p:nvPr/>
          </p:nvSpPr>
          <p:spPr>
            <a:xfrm>
              <a:off x="6057580" y="5597112"/>
              <a:ext cx="564278" cy="338567"/>
            </a:xfrm>
            <a:custGeom>
              <a:avLst/>
              <a:gdLst>
                <a:gd name="connsiteX0" fmla="*/ 0 w 564278"/>
                <a:gd name="connsiteY0" fmla="*/ 24012 h 338567"/>
                <a:gd name="connsiteX1" fmla="*/ 0 w 564278"/>
                <a:gd name="connsiteY1" fmla="*/ 0 h 338567"/>
                <a:gd name="connsiteX2" fmla="*/ 564278 w 564278"/>
                <a:gd name="connsiteY2" fmla="*/ 314555 h 338567"/>
                <a:gd name="connsiteX3" fmla="*/ 564278 w 564278"/>
                <a:gd name="connsiteY3" fmla="*/ 338567 h 33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278" h="338567">
                  <a:moveTo>
                    <a:pt x="0" y="24012"/>
                  </a:moveTo>
                  <a:lnTo>
                    <a:pt x="0" y="0"/>
                  </a:lnTo>
                  <a:lnTo>
                    <a:pt x="564278" y="314555"/>
                  </a:lnTo>
                  <a:lnTo>
                    <a:pt x="564278" y="33856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D173F3E9-F4F1-4E81-B12E-959C74E4C2BC}"/>
                </a:ext>
              </a:extLst>
            </p:cNvPr>
            <p:cNvSpPr/>
            <p:nvPr/>
          </p:nvSpPr>
          <p:spPr>
            <a:xfrm>
              <a:off x="5634972" y="5393011"/>
              <a:ext cx="218507" cy="237717"/>
            </a:xfrm>
            <a:custGeom>
              <a:avLst/>
              <a:gdLst>
                <a:gd name="connsiteX0" fmla="*/ 0 w 218507"/>
                <a:gd name="connsiteY0" fmla="*/ 122460 h 237717"/>
                <a:gd name="connsiteX1" fmla="*/ 19210 w 218507"/>
                <a:gd name="connsiteY1" fmla="*/ 112856 h 237717"/>
                <a:gd name="connsiteX2" fmla="*/ 19210 w 218507"/>
                <a:gd name="connsiteY2" fmla="*/ 122460 h 237717"/>
                <a:gd name="connsiteX3" fmla="*/ 211304 w 218507"/>
                <a:gd name="connsiteY3" fmla="*/ 228113 h 237717"/>
                <a:gd name="connsiteX4" fmla="*/ 211304 w 218507"/>
                <a:gd name="connsiteY4" fmla="*/ 237717 h 237717"/>
                <a:gd name="connsiteX5" fmla="*/ 19210 w 218507"/>
                <a:gd name="connsiteY5" fmla="*/ 132065 h 237717"/>
                <a:gd name="connsiteX6" fmla="*/ 0 w 218507"/>
                <a:gd name="connsiteY6" fmla="*/ 122460 h 237717"/>
                <a:gd name="connsiteX7" fmla="*/ 0 w 218507"/>
                <a:gd name="connsiteY7" fmla="*/ 122460 h 237717"/>
                <a:gd name="connsiteX8" fmla="*/ 216107 w 218507"/>
                <a:gd name="connsiteY8" fmla="*/ 2401 h 237717"/>
                <a:gd name="connsiteX9" fmla="*/ 218508 w 218507"/>
                <a:gd name="connsiteY9" fmla="*/ 0 h 237717"/>
                <a:gd name="connsiteX10" fmla="*/ 218508 w 218507"/>
                <a:gd name="connsiteY10" fmla="*/ 2401 h 237717"/>
                <a:gd name="connsiteX11" fmla="*/ 216107 w 218507"/>
                <a:gd name="connsiteY11" fmla="*/ 2401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507" h="237717">
                  <a:moveTo>
                    <a:pt x="0" y="122460"/>
                  </a:moveTo>
                  <a:lnTo>
                    <a:pt x="19210" y="112856"/>
                  </a:lnTo>
                  <a:lnTo>
                    <a:pt x="19210" y="122460"/>
                  </a:lnTo>
                  <a:lnTo>
                    <a:pt x="211304" y="228113"/>
                  </a:lnTo>
                  <a:lnTo>
                    <a:pt x="211304" y="237717"/>
                  </a:lnTo>
                  <a:lnTo>
                    <a:pt x="19210" y="132065"/>
                  </a:lnTo>
                  <a:lnTo>
                    <a:pt x="0" y="122460"/>
                  </a:lnTo>
                  <a:lnTo>
                    <a:pt x="0" y="122460"/>
                  </a:lnTo>
                  <a:close/>
                  <a:moveTo>
                    <a:pt x="216107" y="2401"/>
                  </a:moveTo>
                  <a:lnTo>
                    <a:pt x="218508" y="0"/>
                  </a:lnTo>
                  <a:lnTo>
                    <a:pt x="218508" y="2401"/>
                  </a:lnTo>
                  <a:lnTo>
                    <a:pt x="216107" y="2401"/>
                  </a:lnTo>
                  <a:close/>
                </a:path>
              </a:pathLst>
            </a:custGeom>
            <a:solidFill>
              <a:srgbClr val="AA685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910CDB3D-4DFF-4BA7-A2EB-69467C1E694B}"/>
                </a:ext>
              </a:extLst>
            </p:cNvPr>
            <p:cNvSpPr/>
            <p:nvPr/>
          </p:nvSpPr>
          <p:spPr>
            <a:xfrm>
              <a:off x="5634972" y="5515471"/>
              <a:ext cx="208902" cy="182490"/>
            </a:xfrm>
            <a:custGeom>
              <a:avLst/>
              <a:gdLst>
                <a:gd name="connsiteX0" fmla="*/ 208903 w 208902"/>
                <a:gd name="connsiteY0" fmla="*/ 115257 h 182490"/>
                <a:gd name="connsiteX1" fmla="*/ 55227 w 208902"/>
                <a:gd name="connsiteY1" fmla="*/ 31215 h 182490"/>
                <a:gd name="connsiteX2" fmla="*/ 0 w 208902"/>
                <a:gd name="connsiteY2" fmla="*/ 0 h 182490"/>
                <a:gd name="connsiteX3" fmla="*/ 0 w 208902"/>
                <a:gd name="connsiteY3" fmla="*/ 64832 h 182490"/>
                <a:gd name="connsiteX4" fmla="*/ 208903 w 208902"/>
                <a:gd name="connsiteY4" fmla="*/ 182490 h 18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902" h="182490">
                  <a:moveTo>
                    <a:pt x="208903" y="115257"/>
                  </a:moveTo>
                  <a:lnTo>
                    <a:pt x="55227" y="31215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208903" y="182490"/>
                  </a:lnTo>
                  <a:close/>
                </a:path>
              </a:pathLst>
            </a:custGeom>
            <a:solidFill>
              <a:srgbClr val="87412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BD949A03-0231-442A-919C-563E8450514B}"/>
                </a:ext>
              </a:extLst>
            </p:cNvPr>
            <p:cNvSpPr/>
            <p:nvPr/>
          </p:nvSpPr>
          <p:spPr>
            <a:xfrm>
              <a:off x="6172837" y="5995709"/>
              <a:ext cx="240118" cy="194496"/>
            </a:xfrm>
            <a:custGeom>
              <a:avLst/>
              <a:gdLst>
                <a:gd name="connsiteX0" fmla="*/ 0 w 240118"/>
                <a:gd name="connsiteY0" fmla="*/ 0 h 194496"/>
                <a:gd name="connsiteX1" fmla="*/ 240118 w 240118"/>
                <a:gd name="connsiteY1" fmla="*/ 134467 h 194496"/>
                <a:gd name="connsiteX2" fmla="*/ 240118 w 240118"/>
                <a:gd name="connsiteY2" fmla="*/ 194496 h 194496"/>
                <a:gd name="connsiteX3" fmla="*/ 0 w 240118"/>
                <a:gd name="connsiteY3" fmla="*/ 60030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194496">
                  <a:moveTo>
                    <a:pt x="0" y="0"/>
                  </a:moveTo>
                  <a:lnTo>
                    <a:pt x="240118" y="134467"/>
                  </a:lnTo>
                  <a:lnTo>
                    <a:pt x="240118" y="194496"/>
                  </a:lnTo>
                  <a:lnTo>
                    <a:pt x="0" y="60030"/>
                  </a:ln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CFBA30AD-A7EA-4C39-906B-4766FDE50EA9}"/>
                </a:ext>
              </a:extLst>
            </p:cNvPr>
            <p:cNvSpPr/>
            <p:nvPr/>
          </p:nvSpPr>
          <p:spPr>
            <a:xfrm>
              <a:off x="6184843" y="6018726"/>
              <a:ext cx="218507" cy="147466"/>
            </a:xfrm>
            <a:custGeom>
              <a:avLst/>
              <a:gdLst>
                <a:gd name="connsiteX0" fmla="*/ 19210 w 218507"/>
                <a:gd name="connsiteY0" fmla="*/ 27408 h 147466"/>
                <a:gd name="connsiteX1" fmla="*/ 26413 w 218507"/>
                <a:gd name="connsiteY1" fmla="*/ 32210 h 147466"/>
                <a:gd name="connsiteX2" fmla="*/ 21611 w 218507"/>
                <a:gd name="connsiteY2" fmla="*/ 37012 h 147466"/>
                <a:gd name="connsiteX3" fmla="*/ 14407 w 218507"/>
                <a:gd name="connsiteY3" fmla="*/ 34611 h 147466"/>
                <a:gd name="connsiteX4" fmla="*/ 4802 w 218507"/>
                <a:gd name="connsiteY4" fmla="*/ 25006 h 147466"/>
                <a:gd name="connsiteX5" fmla="*/ 0 w 218507"/>
                <a:gd name="connsiteY5" fmla="*/ 10599 h 147466"/>
                <a:gd name="connsiteX6" fmla="*/ 4802 w 218507"/>
                <a:gd name="connsiteY6" fmla="*/ 995 h 147466"/>
                <a:gd name="connsiteX7" fmla="*/ 14407 w 218507"/>
                <a:gd name="connsiteY7" fmla="*/ 3396 h 147466"/>
                <a:gd name="connsiteX8" fmla="*/ 24012 w 218507"/>
                <a:gd name="connsiteY8" fmla="*/ 13000 h 147466"/>
                <a:gd name="connsiteX9" fmla="*/ 26413 w 218507"/>
                <a:gd name="connsiteY9" fmla="*/ 20204 h 147466"/>
                <a:gd name="connsiteX10" fmla="*/ 19210 w 218507"/>
                <a:gd name="connsiteY10" fmla="*/ 17803 h 147466"/>
                <a:gd name="connsiteX11" fmla="*/ 16808 w 218507"/>
                <a:gd name="connsiteY11" fmla="*/ 13000 h 147466"/>
                <a:gd name="connsiteX12" fmla="*/ 12006 w 218507"/>
                <a:gd name="connsiteY12" fmla="*/ 8198 h 147466"/>
                <a:gd name="connsiteX13" fmla="*/ 7204 w 218507"/>
                <a:gd name="connsiteY13" fmla="*/ 8198 h 147466"/>
                <a:gd name="connsiteX14" fmla="*/ 4802 w 218507"/>
                <a:gd name="connsiteY14" fmla="*/ 15402 h 147466"/>
                <a:gd name="connsiteX15" fmla="*/ 7204 w 218507"/>
                <a:gd name="connsiteY15" fmla="*/ 25006 h 147466"/>
                <a:gd name="connsiteX16" fmla="*/ 12006 w 218507"/>
                <a:gd name="connsiteY16" fmla="*/ 29809 h 147466"/>
                <a:gd name="connsiteX17" fmla="*/ 16808 w 218507"/>
                <a:gd name="connsiteY17" fmla="*/ 29809 h 147466"/>
                <a:gd name="connsiteX18" fmla="*/ 19210 w 218507"/>
                <a:gd name="connsiteY18" fmla="*/ 27408 h 147466"/>
                <a:gd name="connsiteX19" fmla="*/ 19210 w 218507"/>
                <a:gd name="connsiteY19" fmla="*/ 27408 h 147466"/>
                <a:gd name="connsiteX20" fmla="*/ 31215 w 218507"/>
                <a:gd name="connsiteY20" fmla="*/ 29809 h 147466"/>
                <a:gd name="connsiteX21" fmla="*/ 33617 w 218507"/>
                <a:gd name="connsiteY21" fmla="*/ 22605 h 147466"/>
                <a:gd name="connsiteX22" fmla="*/ 36018 w 218507"/>
                <a:gd name="connsiteY22" fmla="*/ 20204 h 147466"/>
                <a:gd name="connsiteX23" fmla="*/ 40820 w 218507"/>
                <a:gd name="connsiteY23" fmla="*/ 20204 h 147466"/>
                <a:gd name="connsiteX24" fmla="*/ 48024 w 218507"/>
                <a:gd name="connsiteY24" fmla="*/ 22605 h 147466"/>
                <a:gd name="connsiteX25" fmla="*/ 60030 w 218507"/>
                <a:gd name="connsiteY25" fmla="*/ 32210 h 147466"/>
                <a:gd name="connsiteX26" fmla="*/ 64832 w 218507"/>
                <a:gd name="connsiteY26" fmla="*/ 46617 h 147466"/>
                <a:gd name="connsiteX27" fmla="*/ 60030 w 218507"/>
                <a:gd name="connsiteY27" fmla="*/ 56222 h 147466"/>
                <a:gd name="connsiteX28" fmla="*/ 48024 w 218507"/>
                <a:gd name="connsiteY28" fmla="*/ 53821 h 147466"/>
                <a:gd name="connsiteX29" fmla="*/ 36018 w 218507"/>
                <a:gd name="connsiteY29" fmla="*/ 44216 h 147466"/>
                <a:gd name="connsiteX30" fmla="*/ 31215 w 218507"/>
                <a:gd name="connsiteY30" fmla="*/ 29809 h 147466"/>
                <a:gd name="connsiteX31" fmla="*/ 31215 w 218507"/>
                <a:gd name="connsiteY31" fmla="*/ 29809 h 147466"/>
                <a:gd name="connsiteX32" fmla="*/ 36018 w 218507"/>
                <a:gd name="connsiteY32" fmla="*/ 32210 h 147466"/>
                <a:gd name="connsiteX33" fmla="*/ 38419 w 218507"/>
                <a:gd name="connsiteY33" fmla="*/ 41815 h 147466"/>
                <a:gd name="connsiteX34" fmla="*/ 45623 w 218507"/>
                <a:gd name="connsiteY34" fmla="*/ 49018 h 147466"/>
                <a:gd name="connsiteX35" fmla="*/ 52826 w 218507"/>
                <a:gd name="connsiteY35" fmla="*/ 49018 h 147466"/>
                <a:gd name="connsiteX36" fmla="*/ 55227 w 218507"/>
                <a:gd name="connsiteY36" fmla="*/ 41815 h 147466"/>
                <a:gd name="connsiteX37" fmla="*/ 52826 w 218507"/>
                <a:gd name="connsiteY37" fmla="*/ 32210 h 147466"/>
                <a:gd name="connsiteX38" fmla="*/ 45623 w 218507"/>
                <a:gd name="connsiteY38" fmla="*/ 25006 h 147466"/>
                <a:gd name="connsiteX39" fmla="*/ 38419 w 218507"/>
                <a:gd name="connsiteY39" fmla="*/ 25006 h 147466"/>
                <a:gd name="connsiteX40" fmla="*/ 36018 w 218507"/>
                <a:gd name="connsiteY40" fmla="*/ 32210 h 147466"/>
                <a:gd name="connsiteX41" fmla="*/ 36018 w 218507"/>
                <a:gd name="connsiteY41" fmla="*/ 32210 h 147466"/>
                <a:gd name="connsiteX42" fmla="*/ 64832 w 218507"/>
                <a:gd name="connsiteY42" fmla="*/ 65826 h 147466"/>
                <a:gd name="connsiteX43" fmla="*/ 64832 w 218507"/>
                <a:gd name="connsiteY43" fmla="*/ 34611 h 147466"/>
                <a:gd name="connsiteX44" fmla="*/ 74437 w 218507"/>
                <a:gd name="connsiteY44" fmla="*/ 39414 h 147466"/>
                <a:gd name="connsiteX45" fmla="*/ 79239 w 218507"/>
                <a:gd name="connsiteY45" fmla="*/ 63425 h 147466"/>
                <a:gd name="connsiteX46" fmla="*/ 84041 w 218507"/>
                <a:gd name="connsiteY46" fmla="*/ 44216 h 147466"/>
                <a:gd name="connsiteX47" fmla="*/ 93646 w 218507"/>
                <a:gd name="connsiteY47" fmla="*/ 49018 h 147466"/>
                <a:gd name="connsiteX48" fmla="*/ 93646 w 218507"/>
                <a:gd name="connsiteY48" fmla="*/ 80234 h 147466"/>
                <a:gd name="connsiteX49" fmla="*/ 88844 w 218507"/>
                <a:gd name="connsiteY49" fmla="*/ 77832 h 147466"/>
                <a:gd name="connsiteX50" fmla="*/ 88844 w 218507"/>
                <a:gd name="connsiteY50" fmla="*/ 53821 h 147466"/>
                <a:gd name="connsiteX51" fmla="*/ 81641 w 218507"/>
                <a:gd name="connsiteY51" fmla="*/ 75431 h 147466"/>
                <a:gd name="connsiteX52" fmla="*/ 74437 w 218507"/>
                <a:gd name="connsiteY52" fmla="*/ 73030 h 147466"/>
                <a:gd name="connsiteX53" fmla="*/ 67233 w 218507"/>
                <a:gd name="connsiteY53" fmla="*/ 44216 h 147466"/>
                <a:gd name="connsiteX54" fmla="*/ 67233 w 218507"/>
                <a:gd name="connsiteY54" fmla="*/ 68228 h 147466"/>
                <a:gd name="connsiteX55" fmla="*/ 64832 w 218507"/>
                <a:gd name="connsiteY55" fmla="*/ 65826 h 147466"/>
                <a:gd name="connsiteX56" fmla="*/ 64832 w 218507"/>
                <a:gd name="connsiteY56" fmla="*/ 65826 h 147466"/>
                <a:gd name="connsiteX57" fmla="*/ 103251 w 218507"/>
                <a:gd name="connsiteY57" fmla="*/ 85036 h 147466"/>
                <a:gd name="connsiteX58" fmla="*/ 103251 w 218507"/>
                <a:gd name="connsiteY58" fmla="*/ 53821 h 147466"/>
                <a:gd name="connsiteX59" fmla="*/ 112856 w 218507"/>
                <a:gd name="connsiteY59" fmla="*/ 58623 h 147466"/>
                <a:gd name="connsiteX60" fmla="*/ 120059 w 218507"/>
                <a:gd name="connsiteY60" fmla="*/ 63425 h 147466"/>
                <a:gd name="connsiteX61" fmla="*/ 124862 w 218507"/>
                <a:gd name="connsiteY61" fmla="*/ 68228 h 147466"/>
                <a:gd name="connsiteX62" fmla="*/ 127263 w 218507"/>
                <a:gd name="connsiteY62" fmla="*/ 75431 h 147466"/>
                <a:gd name="connsiteX63" fmla="*/ 127263 w 218507"/>
                <a:gd name="connsiteY63" fmla="*/ 80234 h 147466"/>
                <a:gd name="connsiteX64" fmla="*/ 124862 w 218507"/>
                <a:gd name="connsiteY64" fmla="*/ 82635 h 147466"/>
                <a:gd name="connsiteX65" fmla="*/ 122461 w 218507"/>
                <a:gd name="connsiteY65" fmla="*/ 82635 h 147466"/>
                <a:gd name="connsiteX66" fmla="*/ 115257 w 218507"/>
                <a:gd name="connsiteY66" fmla="*/ 80234 h 147466"/>
                <a:gd name="connsiteX67" fmla="*/ 110455 w 218507"/>
                <a:gd name="connsiteY67" fmla="*/ 77832 h 147466"/>
                <a:gd name="connsiteX68" fmla="*/ 110455 w 218507"/>
                <a:gd name="connsiteY68" fmla="*/ 89838 h 147466"/>
                <a:gd name="connsiteX69" fmla="*/ 103251 w 218507"/>
                <a:gd name="connsiteY69" fmla="*/ 85036 h 147466"/>
                <a:gd name="connsiteX70" fmla="*/ 103251 w 218507"/>
                <a:gd name="connsiteY70" fmla="*/ 85036 h 147466"/>
                <a:gd name="connsiteX71" fmla="*/ 108053 w 218507"/>
                <a:gd name="connsiteY71" fmla="*/ 63425 h 147466"/>
                <a:gd name="connsiteX72" fmla="*/ 108053 w 218507"/>
                <a:gd name="connsiteY72" fmla="*/ 73030 h 147466"/>
                <a:gd name="connsiteX73" fmla="*/ 110455 w 218507"/>
                <a:gd name="connsiteY73" fmla="*/ 75431 h 147466"/>
                <a:gd name="connsiteX74" fmla="*/ 115257 w 218507"/>
                <a:gd name="connsiteY74" fmla="*/ 77832 h 147466"/>
                <a:gd name="connsiteX75" fmla="*/ 117658 w 218507"/>
                <a:gd name="connsiteY75" fmla="*/ 77832 h 147466"/>
                <a:gd name="connsiteX76" fmla="*/ 117658 w 218507"/>
                <a:gd name="connsiteY76" fmla="*/ 75431 h 147466"/>
                <a:gd name="connsiteX77" fmla="*/ 117658 w 218507"/>
                <a:gd name="connsiteY77" fmla="*/ 73030 h 147466"/>
                <a:gd name="connsiteX78" fmla="*/ 115257 w 218507"/>
                <a:gd name="connsiteY78" fmla="*/ 70629 h 147466"/>
                <a:gd name="connsiteX79" fmla="*/ 110455 w 218507"/>
                <a:gd name="connsiteY79" fmla="*/ 68228 h 147466"/>
                <a:gd name="connsiteX80" fmla="*/ 108053 w 218507"/>
                <a:gd name="connsiteY80" fmla="*/ 63425 h 147466"/>
                <a:gd name="connsiteX81" fmla="*/ 108053 w 218507"/>
                <a:gd name="connsiteY81" fmla="*/ 63425 h 147466"/>
                <a:gd name="connsiteX82" fmla="*/ 156077 w 218507"/>
                <a:gd name="connsiteY82" fmla="*/ 116252 h 147466"/>
                <a:gd name="connsiteX83" fmla="*/ 144071 w 218507"/>
                <a:gd name="connsiteY83" fmla="*/ 77832 h 147466"/>
                <a:gd name="connsiteX84" fmla="*/ 136867 w 218507"/>
                <a:gd name="connsiteY84" fmla="*/ 73030 h 147466"/>
                <a:gd name="connsiteX85" fmla="*/ 124862 w 218507"/>
                <a:gd name="connsiteY85" fmla="*/ 97042 h 147466"/>
                <a:gd name="connsiteX86" fmla="*/ 132065 w 218507"/>
                <a:gd name="connsiteY86" fmla="*/ 101844 h 147466"/>
                <a:gd name="connsiteX87" fmla="*/ 134466 w 218507"/>
                <a:gd name="connsiteY87" fmla="*/ 97042 h 147466"/>
                <a:gd name="connsiteX88" fmla="*/ 146472 w 218507"/>
                <a:gd name="connsiteY88" fmla="*/ 104246 h 147466"/>
                <a:gd name="connsiteX89" fmla="*/ 148873 w 218507"/>
                <a:gd name="connsiteY89" fmla="*/ 113850 h 147466"/>
                <a:gd name="connsiteX90" fmla="*/ 156077 w 218507"/>
                <a:gd name="connsiteY90" fmla="*/ 116252 h 147466"/>
                <a:gd name="connsiteX91" fmla="*/ 156077 w 218507"/>
                <a:gd name="connsiteY91" fmla="*/ 116252 h 147466"/>
                <a:gd name="connsiteX92" fmla="*/ 146472 w 218507"/>
                <a:gd name="connsiteY92" fmla="*/ 97042 h 147466"/>
                <a:gd name="connsiteX93" fmla="*/ 136867 w 218507"/>
                <a:gd name="connsiteY93" fmla="*/ 92240 h 147466"/>
                <a:gd name="connsiteX94" fmla="*/ 141670 w 218507"/>
                <a:gd name="connsiteY94" fmla="*/ 82635 h 147466"/>
                <a:gd name="connsiteX95" fmla="*/ 146472 w 218507"/>
                <a:gd name="connsiteY95" fmla="*/ 97042 h 147466"/>
                <a:gd name="connsiteX96" fmla="*/ 146472 w 218507"/>
                <a:gd name="connsiteY96" fmla="*/ 97042 h 147466"/>
                <a:gd name="connsiteX97" fmla="*/ 160879 w 218507"/>
                <a:gd name="connsiteY97" fmla="*/ 118653 h 147466"/>
                <a:gd name="connsiteX98" fmla="*/ 160879 w 218507"/>
                <a:gd name="connsiteY98" fmla="*/ 87437 h 147466"/>
                <a:gd name="connsiteX99" fmla="*/ 168083 w 218507"/>
                <a:gd name="connsiteY99" fmla="*/ 89838 h 147466"/>
                <a:gd name="connsiteX100" fmla="*/ 180089 w 218507"/>
                <a:gd name="connsiteY100" fmla="*/ 118653 h 147466"/>
                <a:gd name="connsiteX101" fmla="*/ 180089 w 218507"/>
                <a:gd name="connsiteY101" fmla="*/ 97042 h 147466"/>
                <a:gd name="connsiteX102" fmla="*/ 184891 w 218507"/>
                <a:gd name="connsiteY102" fmla="*/ 99443 h 147466"/>
                <a:gd name="connsiteX103" fmla="*/ 184891 w 218507"/>
                <a:gd name="connsiteY103" fmla="*/ 130659 h 147466"/>
                <a:gd name="connsiteX104" fmla="*/ 177688 w 218507"/>
                <a:gd name="connsiteY104" fmla="*/ 128257 h 147466"/>
                <a:gd name="connsiteX105" fmla="*/ 165682 w 218507"/>
                <a:gd name="connsiteY105" fmla="*/ 99443 h 147466"/>
                <a:gd name="connsiteX106" fmla="*/ 165682 w 218507"/>
                <a:gd name="connsiteY106" fmla="*/ 121054 h 147466"/>
                <a:gd name="connsiteX107" fmla="*/ 160879 w 218507"/>
                <a:gd name="connsiteY107" fmla="*/ 118653 h 147466"/>
                <a:gd name="connsiteX108" fmla="*/ 160879 w 218507"/>
                <a:gd name="connsiteY108" fmla="*/ 118653 h 147466"/>
                <a:gd name="connsiteX109" fmla="*/ 201700 w 218507"/>
                <a:gd name="connsiteY109" fmla="*/ 140263 h 147466"/>
                <a:gd name="connsiteX110" fmla="*/ 201700 w 218507"/>
                <a:gd name="connsiteY110" fmla="*/ 128257 h 147466"/>
                <a:gd name="connsiteX111" fmla="*/ 189694 w 218507"/>
                <a:gd name="connsiteY111" fmla="*/ 104246 h 147466"/>
                <a:gd name="connsiteX112" fmla="*/ 196897 w 218507"/>
                <a:gd name="connsiteY112" fmla="*/ 109048 h 147466"/>
                <a:gd name="connsiteX113" fmla="*/ 204101 w 218507"/>
                <a:gd name="connsiteY113" fmla="*/ 125856 h 147466"/>
                <a:gd name="connsiteX114" fmla="*/ 211304 w 218507"/>
                <a:gd name="connsiteY114" fmla="*/ 116252 h 147466"/>
                <a:gd name="connsiteX115" fmla="*/ 218508 w 218507"/>
                <a:gd name="connsiteY115" fmla="*/ 121054 h 147466"/>
                <a:gd name="connsiteX116" fmla="*/ 206502 w 218507"/>
                <a:gd name="connsiteY116" fmla="*/ 133060 h 147466"/>
                <a:gd name="connsiteX117" fmla="*/ 206502 w 218507"/>
                <a:gd name="connsiteY117" fmla="*/ 147467 h 147466"/>
                <a:gd name="connsiteX118" fmla="*/ 201700 w 218507"/>
                <a:gd name="connsiteY118" fmla="*/ 140263 h 14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218507" h="147466">
                  <a:moveTo>
                    <a:pt x="19210" y="27408"/>
                  </a:moveTo>
                  <a:lnTo>
                    <a:pt x="26413" y="32210"/>
                  </a:lnTo>
                  <a:cubicBezTo>
                    <a:pt x="26413" y="34611"/>
                    <a:pt x="24012" y="37012"/>
                    <a:pt x="21611" y="37012"/>
                  </a:cubicBezTo>
                  <a:cubicBezTo>
                    <a:pt x="19210" y="37012"/>
                    <a:pt x="16808" y="37012"/>
                    <a:pt x="14407" y="34611"/>
                  </a:cubicBezTo>
                  <a:cubicBezTo>
                    <a:pt x="9605" y="32210"/>
                    <a:pt x="7204" y="29809"/>
                    <a:pt x="4802" y="25006"/>
                  </a:cubicBezTo>
                  <a:cubicBezTo>
                    <a:pt x="2401" y="20204"/>
                    <a:pt x="0" y="15402"/>
                    <a:pt x="0" y="10599"/>
                  </a:cubicBezTo>
                  <a:cubicBezTo>
                    <a:pt x="0" y="5797"/>
                    <a:pt x="2401" y="995"/>
                    <a:pt x="4802" y="995"/>
                  </a:cubicBezTo>
                  <a:cubicBezTo>
                    <a:pt x="7204" y="-1406"/>
                    <a:pt x="12006" y="995"/>
                    <a:pt x="14407" y="3396"/>
                  </a:cubicBezTo>
                  <a:cubicBezTo>
                    <a:pt x="19210" y="5797"/>
                    <a:pt x="21611" y="8198"/>
                    <a:pt x="24012" y="13000"/>
                  </a:cubicBezTo>
                  <a:cubicBezTo>
                    <a:pt x="26413" y="15402"/>
                    <a:pt x="26413" y="17803"/>
                    <a:pt x="26413" y="20204"/>
                  </a:cubicBezTo>
                  <a:lnTo>
                    <a:pt x="19210" y="17803"/>
                  </a:lnTo>
                  <a:cubicBezTo>
                    <a:pt x="19210" y="15402"/>
                    <a:pt x="19210" y="15402"/>
                    <a:pt x="16808" y="13000"/>
                  </a:cubicBezTo>
                  <a:cubicBezTo>
                    <a:pt x="16808" y="10599"/>
                    <a:pt x="14407" y="10599"/>
                    <a:pt x="12006" y="8198"/>
                  </a:cubicBezTo>
                  <a:cubicBezTo>
                    <a:pt x="9605" y="5797"/>
                    <a:pt x="7204" y="5797"/>
                    <a:pt x="7204" y="8198"/>
                  </a:cubicBezTo>
                  <a:cubicBezTo>
                    <a:pt x="4802" y="8198"/>
                    <a:pt x="4802" y="10599"/>
                    <a:pt x="4802" y="15402"/>
                  </a:cubicBezTo>
                  <a:cubicBezTo>
                    <a:pt x="4802" y="20204"/>
                    <a:pt x="4802" y="22605"/>
                    <a:pt x="7204" y="25006"/>
                  </a:cubicBezTo>
                  <a:cubicBezTo>
                    <a:pt x="9605" y="27408"/>
                    <a:pt x="9605" y="29809"/>
                    <a:pt x="12006" y="29809"/>
                  </a:cubicBezTo>
                  <a:cubicBezTo>
                    <a:pt x="14407" y="29809"/>
                    <a:pt x="14407" y="32210"/>
                    <a:pt x="16808" y="29809"/>
                  </a:cubicBezTo>
                  <a:cubicBezTo>
                    <a:pt x="19210" y="32210"/>
                    <a:pt x="19210" y="29809"/>
                    <a:pt x="19210" y="27408"/>
                  </a:cubicBezTo>
                  <a:lnTo>
                    <a:pt x="19210" y="27408"/>
                  </a:lnTo>
                  <a:close/>
                  <a:moveTo>
                    <a:pt x="31215" y="29809"/>
                  </a:moveTo>
                  <a:cubicBezTo>
                    <a:pt x="31215" y="27408"/>
                    <a:pt x="31215" y="25006"/>
                    <a:pt x="33617" y="22605"/>
                  </a:cubicBezTo>
                  <a:cubicBezTo>
                    <a:pt x="33617" y="20204"/>
                    <a:pt x="36018" y="20204"/>
                    <a:pt x="36018" y="20204"/>
                  </a:cubicBezTo>
                  <a:cubicBezTo>
                    <a:pt x="38419" y="20204"/>
                    <a:pt x="38419" y="20204"/>
                    <a:pt x="40820" y="20204"/>
                  </a:cubicBezTo>
                  <a:cubicBezTo>
                    <a:pt x="43221" y="20204"/>
                    <a:pt x="45623" y="20204"/>
                    <a:pt x="48024" y="22605"/>
                  </a:cubicBezTo>
                  <a:cubicBezTo>
                    <a:pt x="52826" y="25006"/>
                    <a:pt x="55227" y="29809"/>
                    <a:pt x="60030" y="32210"/>
                  </a:cubicBezTo>
                  <a:cubicBezTo>
                    <a:pt x="62431" y="37012"/>
                    <a:pt x="64832" y="41815"/>
                    <a:pt x="64832" y="46617"/>
                  </a:cubicBezTo>
                  <a:cubicBezTo>
                    <a:pt x="64832" y="51420"/>
                    <a:pt x="62431" y="53821"/>
                    <a:pt x="60030" y="56222"/>
                  </a:cubicBezTo>
                  <a:cubicBezTo>
                    <a:pt x="57629" y="58623"/>
                    <a:pt x="52826" y="56222"/>
                    <a:pt x="48024" y="53821"/>
                  </a:cubicBezTo>
                  <a:cubicBezTo>
                    <a:pt x="43221" y="51420"/>
                    <a:pt x="38419" y="46617"/>
                    <a:pt x="36018" y="44216"/>
                  </a:cubicBezTo>
                  <a:cubicBezTo>
                    <a:pt x="31215" y="39414"/>
                    <a:pt x="31215" y="34611"/>
                    <a:pt x="31215" y="29809"/>
                  </a:cubicBezTo>
                  <a:lnTo>
                    <a:pt x="31215" y="29809"/>
                  </a:lnTo>
                  <a:close/>
                  <a:moveTo>
                    <a:pt x="36018" y="32210"/>
                  </a:moveTo>
                  <a:cubicBezTo>
                    <a:pt x="36018" y="34611"/>
                    <a:pt x="36018" y="39414"/>
                    <a:pt x="38419" y="41815"/>
                  </a:cubicBezTo>
                  <a:cubicBezTo>
                    <a:pt x="40820" y="44216"/>
                    <a:pt x="43221" y="46617"/>
                    <a:pt x="45623" y="49018"/>
                  </a:cubicBezTo>
                  <a:cubicBezTo>
                    <a:pt x="48024" y="51420"/>
                    <a:pt x="50425" y="51420"/>
                    <a:pt x="52826" y="49018"/>
                  </a:cubicBezTo>
                  <a:cubicBezTo>
                    <a:pt x="55227" y="49018"/>
                    <a:pt x="55227" y="46617"/>
                    <a:pt x="55227" y="41815"/>
                  </a:cubicBezTo>
                  <a:cubicBezTo>
                    <a:pt x="55227" y="37012"/>
                    <a:pt x="55227" y="34611"/>
                    <a:pt x="52826" y="32210"/>
                  </a:cubicBezTo>
                  <a:cubicBezTo>
                    <a:pt x="50425" y="29809"/>
                    <a:pt x="48024" y="27408"/>
                    <a:pt x="45623" y="25006"/>
                  </a:cubicBezTo>
                  <a:cubicBezTo>
                    <a:pt x="43221" y="22605"/>
                    <a:pt x="40820" y="22605"/>
                    <a:pt x="38419" y="25006"/>
                  </a:cubicBezTo>
                  <a:cubicBezTo>
                    <a:pt x="38419" y="27408"/>
                    <a:pt x="36018" y="29809"/>
                    <a:pt x="36018" y="32210"/>
                  </a:cubicBezTo>
                  <a:lnTo>
                    <a:pt x="36018" y="32210"/>
                  </a:lnTo>
                  <a:close/>
                  <a:moveTo>
                    <a:pt x="64832" y="65826"/>
                  </a:moveTo>
                  <a:lnTo>
                    <a:pt x="64832" y="34611"/>
                  </a:lnTo>
                  <a:lnTo>
                    <a:pt x="74437" y="39414"/>
                  </a:lnTo>
                  <a:lnTo>
                    <a:pt x="79239" y="63425"/>
                  </a:lnTo>
                  <a:lnTo>
                    <a:pt x="84041" y="44216"/>
                  </a:lnTo>
                  <a:lnTo>
                    <a:pt x="93646" y="49018"/>
                  </a:lnTo>
                  <a:lnTo>
                    <a:pt x="93646" y="80234"/>
                  </a:lnTo>
                  <a:lnTo>
                    <a:pt x="88844" y="77832"/>
                  </a:lnTo>
                  <a:lnTo>
                    <a:pt x="88844" y="53821"/>
                  </a:lnTo>
                  <a:lnTo>
                    <a:pt x="81641" y="75431"/>
                  </a:lnTo>
                  <a:lnTo>
                    <a:pt x="74437" y="73030"/>
                  </a:lnTo>
                  <a:lnTo>
                    <a:pt x="67233" y="44216"/>
                  </a:lnTo>
                  <a:lnTo>
                    <a:pt x="67233" y="68228"/>
                  </a:lnTo>
                  <a:lnTo>
                    <a:pt x="64832" y="65826"/>
                  </a:lnTo>
                  <a:lnTo>
                    <a:pt x="64832" y="65826"/>
                  </a:lnTo>
                  <a:close/>
                  <a:moveTo>
                    <a:pt x="103251" y="85036"/>
                  </a:moveTo>
                  <a:lnTo>
                    <a:pt x="103251" y="53821"/>
                  </a:lnTo>
                  <a:lnTo>
                    <a:pt x="112856" y="58623"/>
                  </a:lnTo>
                  <a:cubicBezTo>
                    <a:pt x="117658" y="61024"/>
                    <a:pt x="120059" y="63425"/>
                    <a:pt x="120059" y="63425"/>
                  </a:cubicBezTo>
                  <a:cubicBezTo>
                    <a:pt x="122461" y="65826"/>
                    <a:pt x="122461" y="65826"/>
                    <a:pt x="124862" y="68228"/>
                  </a:cubicBezTo>
                  <a:cubicBezTo>
                    <a:pt x="127263" y="70629"/>
                    <a:pt x="127263" y="73030"/>
                    <a:pt x="127263" y="75431"/>
                  </a:cubicBezTo>
                  <a:cubicBezTo>
                    <a:pt x="127263" y="77832"/>
                    <a:pt x="127263" y="77832"/>
                    <a:pt x="127263" y="80234"/>
                  </a:cubicBezTo>
                  <a:cubicBezTo>
                    <a:pt x="127263" y="80234"/>
                    <a:pt x="124862" y="82635"/>
                    <a:pt x="124862" y="82635"/>
                  </a:cubicBezTo>
                  <a:cubicBezTo>
                    <a:pt x="124862" y="82635"/>
                    <a:pt x="122461" y="82635"/>
                    <a:pt x="122461" y="82635"/>
                  </a:cubicBezTo>
                  <a:cubicBezTo>
                    <a:pt x="120059" y="82635"/>
                    <a:pt x="117658" y="80234"/>
                    <a:pt x="115257" y="80234"/>
                  </a:cubicBezTo>
                  <a:lnTo>
                    <a:pt x="110455" y="77832"/>
                  </a:lnTo>
                  <a:lnTo>
                    <a:pt x="110455" y="89838"/>
                  </a:lnTo>
                  <a:lnTo>
                    <a:pt x="103251" y="85036"/>
                  </a:lnTo>
                  <a:lnTo>
                    <a:pt x="103251" y="85036"/>
                  </a:lnTo>
                  <a:close/>
                  <a:moveTo>
                    <a:pt x="108053" y="63425"/>
                  </a:moveTo>
                  <a:lnTo>
                    <a:pt x="108053" y="73030"/>
                  </a:lnTo>
                  <a:lnTo>
                    <a:pt x="110455" y="75431"/>
                  </a:lnTo>
                  <a:cubicBezTo>
                    <a:pt x="112856" y="77832"/>
                    <a:pt x="115257" y="77832"/>
                    <a:pt x="115257" y="77832"/>
                  </a:cubicBezTo>
                  <a:cubicBezTo>
                    <a:pt x="115257" y="77832"/>
                    <a:pt x="117658" y="77832"/>
                    <a:pt x="117658" y="77832"/>
                  </a:cubicBezTo>
                  <a:cubicBezTo>
                    <a:pt x="117658" y="77832"/>
                    <a:pt x="117658" y="77832"/>
                    <a:pt x="117658" y="75431"/>
                  </a:cubicBezTo>
                  <a:cubicBezTo>
                    <a:pt x="117658" y="75431"/>
                    <a:pt x="117658" y="73030"/>
                    <a:pt x="117658" y="73030"/>
                  </a:cubicBezTo>
                  <a:cubicBezTo>
                    <a:pt x="117658" y="73030"/>
                    <a:pt x="115257" y="70629"/>
                    <a:pt x="115257" y="70629"/>
                  </a:cubicBezTo>
                  <a:cubicBezTo>
                    <a:pt x="115257" y="70629"/>
                    <a:pt x="112856" y="68228"/>
                    <a:pt x="110455" y="68228"/>
                  </a:cubicBezTo>
                  <a:lnTo>
                    <a:pt x="108053" y="63425"/>
                  </a:lnTo>
                  <a:lnTo>
                    <a:pt x="108053" y="63425"/>
                  </a:lnTo>
                  <a:close/>
                  <a:moveTo>
                    <a:pt x="156077" y="116252"/>
                  </a:moveTo>
                  <a:lnTo>
                    <a:pt x="144071" y="77832"/>
                  </a:lnTo>
                  <a:lnTo>
                    <a:pt x="136867" y="73030"/>
                  </a:lnTo>
                  <a:lnTo>
                    <a:pt x="124862" y="97042"/>
                  </a:lnTo>
                  <a:lnTo>
                    <a:pt x="132065" y="101844"/>
                  </a:lnTo>
                  <a:lnTo>
                    <a:pt x="134466" y="97042"/>
                  </a:lnTo>
                  <a:lnTo>
                    <a:pt x="146472" y="104246"/>
                  </a:lnTo>
                  <a:lnTo>
                    <a:pt x="148873" y="113850"/>
                  </a:lnTo>
                  <a:lnTo>
                    <a:pt x="156077" y="116252"/>
                  </a:lnTo>
                  <a:lnTo>
                    <a:pt x="156077" y="116252"/>
                  </a:lnTo>
                  <a:close/>
                  <a:moveTo>
                    <a:pt x="146472" y="97042"/>
                  </a:moveTo>
                  <a:lnTo>
                    <a:pt x="136867" y="92240"/>
                  </a:lnTo>
                  <a:lnTo>
                    <a:pt x="141670" y="82635"/>
                  </a:lnTo>
                  <a:lnTo>
                    <a:pt x="146472" y="97042"/>
                  </a:lnTo>
                  <a:lnTo>
                    <a:pt x="146472" y="97042"/>
                  </a:lnTo>
                  <a:close/>
                  <a:moveTo>
                    <a:pt x="160879" y="118653"/>
                  </a:moveTo>
                  <a:lnTo>
                    <a:pt x="160879" y="87437"/>
                  </a:lnTo>
                  <a:lnTo>
                    <a:pt x="168083" y="89838"/>
                  </a:lnTo>
                  <a:lnTo>
                    <a:pt x="180089" y="118653"/>
                  </a:lnTo>
                  <a:lnTo>
                    <a:pt x="180089" y="97042"/>
                  </a:lnTo>
                  <a:lnTo>
                    <a:pt x="184891" y="99443"/>
                  </a:lnTo>
                  <a:lnTo>
                    <a:pt x="184891" y="130659"/>
                  </a:lnTo>
                  <a:lnTo>
                    <a:pt x="177688" y="128257"/>
                  </a:lnTo>
                  <a:lnTo>
                    <a:pt x="165682" y="99443"/>
                  </a:lnTo>
                  <a:lnTo>
                    <a:pt x="165682" y="121054"/>
                  </a:lnTo>
                  <a:lnTo>
                    <a:pt x="160879" y="118653"/>
                  </a:lnTo>
                  <a:lnTo>
                    <a:pt x="160879" y="118653"/>
                  </a:lnTo>
                  <a:close/>
                  <a:moveTo>
                    <a:pt x="201700" y="140263"/>
                  </a:moveTo>
                  <a:lnTo>
                    <a:pt x="201700" y="128257"/>
                  </a:lnTo>
                  <a:lnTo>
                    <a:pt x="189694" y="104246"/>
                  </a:lnTo>
                  <a:lnTo>
                    <a:pt x="196897" y="109048"/>
                  </a:lnTo>
                  <a:lnTo>
                    <a:pt x="204101" y="125856"/>
                  </a:lnTo>
                  <a:lnTo>
                    <a:pt x="211304" y="116252"/>
                  </a:lnTo>
                  <a:lnTo>
                    <a:pt x="218508" y="121054"/>
                  </a:lnTo>
                  <a:lnTo>
                    <a:pt x="206502" y="133060"/>
                  </a:lnTo>
                  <a:lnTo>
                    <a:pt x="206502" y="147467"/>
                  </a:lnTo>
                  <a:lnTo>
                    <a:pt x="201700" y="140263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87D167E9-911F-438C-97F3-1AE3F3264C5C}"/>
                </a:ext>
              </a:extLst>
            </p:cNvPr>
            <p:cNvSpPr/>
            <p:nvPr/>
          </p:nvSpPr>
          <p:spPr>
            <a:xfrm>
              <a:off x="5851079" y="5465047"/>
              <a:ext cx="117657" cy="74436"/>
            </a:xfrm>
            <a:custGeom>
              <a:avLst/>
              <a:gdLst>
                <a:gd name="connsiteX0" fmla="*/ 12006 w 117657"/>
                <a:gd name="connsiteY0" fmla="*/ 12006 h 74436"/>
                <a:gd name="connsiteX1" fmla="*/ 14407 w 117657"/>
                <a:gd name="connsiteY1" fmla="*/ 14407 h 74436"/>
                <a:gd name="connsiteX2" fmla="*/ 12006 w 117657"/>
                <a:gd name="connsiteY2" fmla="*/ 16808 h 74436"/>
                <a:gd name="connsiteX3" fmla="*/ 7204 w 117657"/>
                <a:gd name="connsiteY3" fmla="*/ 16808 h 74436"/>
                <a:gd name="connsiteX4" fmla="*/ 2401 w 117657"/>
                <a:gd name="connsiteY4" fmla="*/ 12006 h 74436"/>
                <a:gd name="connsiteX5" fmla="*/ 0 w 117657"/>
                <a:gd name="connsiteY5" fmla="*/ 4802 h 74436"/>
                <a:gd name="connsiteX6" fmla="*/ 2401 w 117657"/>
                <a:gd name="connsiteY6" fmla="*/ 0 h 74436"/>
                <a:gd name="connsiteX7" fmla="*/ 7204 w 117657"/>
                <a:gd name="connsiteY7" fmla="*/ 0 h 74436"/>
                <a:gd name="connsiteX8" fmla="*/ 12006 w 117657"/>
                <a:gd name="connsiteY8" fmla="*/ 4802 h 74436"/>
                <a:gd name="connsiteX9" fmla="*/ 14407 w 117657"/>
                <a:gd name="connsiteY9" fmla="*/ 9605 h 74436"/>
                <a:gd name="connsiteX10" fmla="*/ 12006 w 117657"/>
                <a:gd name="connsiteY10" fmla="*/ 9605 h 74436"/>
                <a:gd name="connsiteX11" fmla="*/ 9605 w 117657"/>
                <a:gd name="connsiteY11" fmla="*/ 7203 h 74436"/>
                <a:gd name="connsiteX12" fmla="*/ 7204 w 117657"/>
                <a:gd name="connsiteY12" fmla="*/ 4802 h 74436"/>
                <a:gd name="connsiteX13" fmla="*/ 4802 w 117657"/>
                <a:gd name="connsiteY13" fmla="*/ 4802 h 74436"/>
                <a:gd name="connsiteX14" fmla="*/ 4802 w 117657"/>
                <a:gd name="connsiteY14" fmla="*/ 7203 h 74436"/>
                <a:gd name="connsiteX15" fmla="*/ 4802 w 117657"/>
                <a:gd name="connsiteY15" fmla="*/ 12006 h 74436"/>
                <a:gd name="connsiteX16" fmla="*/ 7204 w 117657"/>
                <a:gd name="connsiteY16" fmla="*/ 14407 h 74436"/>
                <a:gd name="connsiteX17" fmla="*/ 12006 w 117657"/>
                <a:gd name="connsiteY17" fmla="*/ 12006 h 74436"/>
                <a:gd name="connsiteX18" fmla="*/ 12006 w 117657"/>
                <a:gd name="connsiteY18" fmla="*/ 12006 h 74436"/>
                <a:gd name="connsiteX19" fmla="*/ 12006 w 117657"/>
                <a:gd name="connsiteY19" fmla="*/ 12006 h 74436"/>
                <a:gd name="connsiteX20" fmla="*/ 16808 w 117657"/>
                <a:gd name="connsiteY20" fmla="*/ 12006 h 74436"/>
                <a:gd name="connsiteX21" fmla="*/ 16808 w 117657"/>
                <a:gd name="connsiteY21" fmla="*/ 7203 h 74436"/>
                <a:gd name="connsiteX22" fmla="*/ 19210 w 117657"/>
                <a:gd name="connsiteY22" fmla="*/ 4802 h 74436"/>
                <a:gd name="connsiteX23" fmla="*/ 21611 w 117657"/>
                <a:gd name="connsiteY23" fmla="*/ 4802 h 74436"/>
                <a:gd name="connsiteX24" fmla="*/ 24012 w 117657"/>
                <a:gd name="connsiteY24" fmla="*/ 7203 h 74436"/>
                <a:gd name="connsiteX25" fmla="*/ 28814 w 117657"/>
                <a:gd name="connsiteY25" fmla="*/ 12006 h 74436"/>
                <a:gd name="connsiteX26" fmla="*/ 31215 w 117657"/>
                <a:gd name="connsiteY26" fmla="*/ 19209 h 74436"/>
                <a:gd name="connsiteX27" fmla="*/ 28814 w 117657"/>
                <a:gd name="connsiteY27" fmla="*/ 24012 h 74436"/>
                <a:gd name="connsiteX28" fmla="*/ 24012 w 117657"/>
                <a:gd name="connsiteY28" fmla="*/ 24012 h 74436"/>
                <a:gd name="connsiteX29" fmla="*/ 19210 w 117657"/>
                <a:gd name="connsiteY29" fmla="*/ 19209 h 74436"/>
                <a:gd name="connsiteX30" fmla="*/ 16808 w 117657"/>
                <a:gd name="connsiteY30" fmla="*/ 12006 h 74436"/>
                <a:gd name="connsiteX31" fmla="*/ 16808 w 117657"/>
                <a:gd name="connsiteY31" fmla="*/ 12006 h 74436"/>
                <a:gd name="connsiteX32" fmla="*/ 21611 w 117657"/>
                <a:gd name="connsiteY32" fmla="*/ 14407 h 74436"/>
                <a:gd name="connsiteX33" fmla="*/ 24012 w 117657"/>
                <a:gd name="connsiteY33" fmla="*/ 19209 h 74436"/>
                <a:gd name="connsiteX34" fmla="*/ 26413 w 117657"/>
                <a:gd name="connsiteY34" fmla="*/ 21611 h 74436"/>
                <a:gd name="connsiteX35" fmla="*/ 28814 w 117657"/>
                <a:gd name="connsiteY35" fmla="*/ 21611 h 74436"/>
                <a:gd name="connsiteX36" fmla="*/ 31215 w 117657"/>
                <a:gd name="connsiteY36" fmla="*/ 19209 h 74436"/>
                <a:gd name="connsiteX37" fmla="*/ 28814 w 117657"/>
                <a:gd name="connsiteY37" fmla="*/ 14407 h 74436"/>
                <a:gd name="connsiteX38" fmla="*/ 26413 w 117657"/>
                <a:gd name="connsiteY38" fmla="*/ 12006 h 74436"/>
                <a:gd name="connsiteX39" fmla="*/ 24012 w 117657"/>
                <a:gd name="connsiteY39" fmla="*/ 12006 h 74436"/>
                <a:gd name="connsiteX40" fmla="*/ 21611 w 117657"/>
                <a:gd name="connsiteY40" fmla="*/ 14407 h 74436"/>
                <a:gd name="connsiteX41" fmla="*/ 21611 w 117657"/>
                <a:gd name="connsiteY41" fmla="*/ 14407 h 74436"/>
                <a:gd name="connsiteX42" fmla="*/ 36018 w 117657"/>
                <a:gd name="connsiteY42" fmla="*/ 31215 h 74436"/>
                <a:gd name="connsiteX43" fmla="*/ 36018 w 117657"/>
                <a:gd name="connsiteY43" fmla="*/ 14407 h 74436"/>
                <a:gd name="connsiteX44" fmla="*/ 40820 w 117657"/>
                <a:gd name="connsiteY44" fmla="*/ 16808 h 74436"/>
                <a:gd name="connsiteX45" fmla="*/ 43221 w 117657"/>
                <a:gd name="connsiteY45" fmla="*/ 28814 h 74436"/>
                <a:gd name="connsiteX46" fmla="*/ 45622 w 117657"/>
                <a:gd name="connsiteY46" fmla="*/ 19209 h 74436"/>
                <a:gd name="connsiteX47" fmla="*/ 50425 w 117657"/>
                <a:gd name="connsiteY47" fmla="*/ 21611 h 74436"/>
                <a:gd name="connsiteX48" fmla="*/ 50425 w 117657"/>
                <a:gd name="connsiteY48" fmla="*/ 38419 h 74436"/>
                <a:gd name="connsiteX49" fmla="*/ 48024 w 117657"/>
                <a:gd name="connsiteY49" fmla="*/ 36018 h 74436"/>
                <a:gd name="connsiteX50" fmla="*/ 48024 w 117657"/>
                <a:gd name="connsiteY50" fmla="*/ 24012 h 74436"/>
                <a:gd name="connsiteX51" fmla="*/ 45622 w 117657"/>
                <a:gd name="connsiteY51" fmla="*/ 36018 h 74436"/>
                <a:gd name="connsiteX52" fmla="*/ 43221 w 117657"/>
                <a:gd name="connsiteY52" fmla="*/ 33616 h 74436"/>
                <a:gd name="connsiteX53" fmla="*/ 40820 w 117657"/>
                <a:gd name="connsiteY53" fmla="*/ 19209 h 74436"/>
                <a:gd name="connsiteX54" fmla="*/ 40820 w 117657"/>
                <a:gd name="connsiteY54" fmla="*/ 31215 h 74436"/>
                <a:gd name="connsiteX55" fmla="*/ 36018 w 117657"/>
                <a:gd name="connsiteY55" fmla="*/ 31215 h 74436"/>
                <a:gd name="connsiteX56" fmla="*/ 36018 w 117657"/>
                <a:gd name="connsiteY56" fmla="*/ 31215 h 74436"/>
                <a:gd name="connsiteX57" fmla="*/ 55227 w 117657"/>
                <a:gd name="connsiteY57" fmla="*/ 40820 h 74436"/>
                <a:gd name="connsiteX58" fmla="*/ 55227 w 117657"/>
                <a:gd name="connsiteY58" fmla="*/ 24012 h 74436"/>
                <a:gd name="connsiteX59" fmla="*/ 60030 w 117657"/>
                <a:gd name="connsiteY59" fmla="*/ 26413 h 74436"/>
                <a:gd name="connsiteX60" fmla="*/ 64832 w 117657"/>
                <a:gd name="connsiteY60" fmla="*/ 28814 h 74436"/>
                <a:gd name="connsiteX61" fmla="*/ 67233 w 117657"/>
                <a:gd name="connsiteY61" fmla="*/ 31215 h 74436"/>
                <a:gd name="connsiteX62" fmla="*/ 67233 w 117657"/>
                <a:gd name="connsiteY62" fmla="*/ 36018 h 74436"/>
                <a:gd name="connsiteX63" fmla="*/ 67233 w 117657"/>
                <a:gd name="connsiteY63" fmla="*/ 38419 h 74436"/>
                <a:gd name="connsiteX64" fmla="*/ 64832 w 117657"/>
                <a:gd name="connsiteY64" fmla="*/ 38419 h 74436"/>
                <a:gd name="connsiteX65" fmla="*/ 62431 w 117657"/>
                <a:gd name="connsiteY65" fmla="*/ 38419 h 74436"/>
                <a:gd name="connsiteX66" fmla="*/ 60030 w 117657"/>
                <a:gd name="connsiteY66" fmla="*/ 36018 h 74436"/>
                <a:gd name="connsiteX67" fmla="*/ 57628 w 117657"/>
                <a:gd name="connsiteY67" fmla="*/ 33616 h 74436"/>
                <a:gd name="connsiteX68" fmla="*/ 57628 w 117657"/>
                <a:gd name="connsiteY68" fmla="*/ 40820 h 74436"/>
                <a:gd name="connsiteX69" fmla="*/ 55227 w 117657"/>
                <a:gd name="connsiteY69" fmla="*/ 40820 h 74436"/>
                <a:gd name="connsiteX70" fmla="*/ 55227 w 117657"/>
                <a:gd name="connsiteY70" fmla="*/ 40820 h 74436"/>
                <a:gd name="connsiteX71" fmla="*/ 57628 w 117657"/>
                <a:gd name="connsiteY71" fmla="*/ 28814 h 74436"/>
                <a:gd name="connsiteX72" fmla="*/ 57628 w 117657"/>
                <a:gd name="connsiteY72" fmla="*/ 33616 h 74436"/>
                <a:gd name="connsiteX73" fmla="*/ 60030 w 117657"/>
                <a:gd name="connsiteY73" fmla="*/ 33616 h 74436"/>
                <a:gd name="connsiteX74" fmla="*/ 62431 w 117657"/>
                <a:gd name="connsiteY74" fmla="*/ 33616 h 74436"/>
                <a:gd name="connsiteX75" fmla="*/ 62431 w 117657"/>
                <a:gd name="connsiteY75" fmla="*/ 33616 h 74436"/>
                <a:gd name="connsiteX76" fmla="*/ 62431 w 117657"/>
                <a:gd name="connsiteY76" fmla="*/ 33616 h 74436"/>
                <a:gd name="connsiteX77" fmla="*/ 62431 w 117657"/>
                <a:gd name="connsiteY77" fmla="*/ 31215 h 74436"/>
                <a:gd name="connsiteX78" fmla="*/ 60030 w 117657"/>
                <a:gd name="connsiteY78" fmla="*/ 28814 h 74436"/>
                <a:gd name="connsiteX79" fmla="*/ 57628 w 117657"/>
                <a:gd name="connsiteY79" fmla="*/ 28814 h 74436"/>
                <a:gd name="connsiteX80" fmla="*/ 57628 w 117657"/>
                <a:gd name="connsiteY80" fmla="*/ 28814 h 74436"/>
                <a:gd name="connsiteX81" fmla="*/ 57628 w 117657"/>
                <a:gd name="connsiteY81" fmla="*/ 28814 h 74436"/>
                <a:gd name="connsiteX82" fmla="*/ 84041 w 117657"/>
                <a:gd name="connsiteY82" fmla="*/ 57628 h 74436"/>
                <a:gd name="connsiteX83" fmla="*/ 76838 w 117657"/>
                <a:gd name="connsiteY83" fmla="*/ 38419 h 74436"/>
                <a:gd name="connsiteX84" fmla="*/ 74437 w 117657"/>
                <a:gd name="connsiteY84" fmla="*/ 36018 h 74436"/>
                <a:gd name="connsiteX85" fmla="*/ 67233 w 117657"/>
                <a:gd name="connsiteY85" fmla="*/ 48024 h 74436"/>
                <a:gd name="connsiteX86" fmla="*/ 69634 w 117657"/>
                <a:gd name="connsiteY86" fmla="*/ 50425 h 74436"/>
                <a:gd name="connsiteX87" fmla="*/ 72036 w 117657"/>
                <a:gd name="connsiteY87" fmla="*/ 48024 h 74436"/>
                <a:gd name="connsiteX88" fmla="*/ 79239 w 117657"/>
                <a:gd name="connsiteY88" fmla="*/ 52826 h 74436"/>
                <a:gd name="connsiteX89" fmla="*/ 81640 w 117657"/>
                <a:gd name="connsiteY89" fmla="*/ 57628 h 74436"/>
                <a:gd name="connsiteX90" fmla="*/ 84041 w 117657"/>
                <a:gd name="connsiteY90" fmla="*/ 57628 h 74436"/>
                <a:gd name="connsiteX91" fmla="*/ 84041 w 117657"/>
                <a:gd name="connsiteY91" fmla="*/ 57628 h 74436"/>
                <a:gd name="connsiteX92" fmla="*/ 76838 w 117657"/>
                <a:gd name="connsiteY92" fmla="*/ 48024 h 74436"/>
                <a:gd name="connsiteX93" fmla="*/ 72036 w 117657"/>
                <a:gd name="connsiteY93" fmla="*/ 45622 h 74436"/>
                <a:gd name="connsiteX94" fmla="*/ 74437 w 117657"/>
                <a:gd name="connsiteY94" fmla="*/ 40820 h 74436"/>
                <a:gd name="connsiteX95" fmla="*/ 76838 w 117657"/>
                <a:gd name="connsiteY95" fmla="*/ 48024 h 74436"/>
                <a:gd name="connsiteX96" fmla="*/ 76838 w 117657"/>
                <a:gd name="connsiteY96" fmla="*/ 48024 h 74436"/>
                <a:gd name="connsiteX97" fmla="*/ 84041 w 117657"/>
                <a:gd name="connsiteY97" fmla="*/ 57628 h 74436"/>
                <a:gd name="connsiteX98" fmla="*/ 84041 w 117657"/>
                <a:gd name="connsiteY98" fmla="*/ 40820 h 74436"/>
                <a:gd name="connsiteX99" fmla="*/ 86442 w 117657"/>
                <a:gd name="connsiteY99" fmla="*/ 43221 h 74436"/>
                <a:gd name="connsiteX100" fmla="*/ 93646 w 117657"/>
                <a:gd name="connsiteY100" fmla="*/ 57628 h 74436"/>
                <a:gd name="connsiteX101" fmla="*/ 93646 w 117657"/>
                <a:gd name="connsiteY101" fmla="*/ 45622 h 74436"/>
                <a:gd name="connsiteX102" fmla="*/ 96047 w 117657"/>
                <a:gd name="connsiteY102" fmla="*/ 48024 h 74436"/>
                <a:gd name="connsiteX103" fmla="*/ 96047 w 117657"/>
                <a:gd name="connsiteY103" fmla="*/ 64832 h 74436"/>
                <a:gd name="connsiteX104" fmla="*/ 93646 w 117657"/>
                <a:gd name="connsiteY104" fmla="*/ 62431 h 74436"/>
                <a:gd name="connsiteX105" fmla="*/ 86442 w 117657"/>
                <a:gd name="connsiteY105" fmla="*/ 48024 h 74436"/>
                <a:gd name="connsiteX106" fmla="*/ 86442 w 117657"/>
                <a:gd name="connsiteY106" fmla="*/ 57628 h 74436"/>
                <a:gd name="connsiteX107" fmla="*/ 84041 w 117657"/>
                <a:gd name="connsiteY107" fmla="*/ 57628 h 74436"/>
                <a:gd name="connsiteX108" fmla="*/ 84041 w 117657"/>
                <a:gd name="connsiteY108" fmla="*/ 57628 h 74436"/>
                <a:gd name="connsiteX109" fmla="*/ 105652 w 117657"/>
                <a:gd name="connsiteY109" fmla="*/ 69634 h 74436"/>
                <a:gd name="connsiteX110" fmla="*/ 105652 w 117657"/>
                <a:gd name="connsiteY110" fmla="*/ 62431 h 74436"/>
                <a:gd name="connsiteX111" fmla="*/ 98448 w 117657"/>
                <a:gd name="connsiteY111" fmla="*/ 50425 h 74436"/>
                <a:gd name="connsiteX112" fmla="*/ 103251 w 117657"/>
                <a:gd name="connsiteY112" fmla="*/ 52826 h 74436"/>
                <a:gd name="connsiteX113" fmla="*/ 108053 w 117657"/>
                <a:gd name="connsiteY113" fmla="*/ 62431 h 74436"/>
                <a:gd name="connsiteX114" fmla="*/ 112856 w 117657"/>
                <a:gd name="connsiteY114" fmla="*/ 57628 h 74436"/>
                <a:gd name="connsiteX115" fmla="*/ 117658 w 117657"/>
                <a:gd name="connsiteY115" fmla="*/ 60030 h 74436"/>
                <a:gd name="connsiteX116" fmla="*/ 110454 w 117657"/>
                <a:gd name="connsiteY116" fmla="*/ 67233 h 74436"/>
                <a:gd name="connsiteX117" fmla="*/ 110454 w 117657"/>
                <a:gd name="connsiteY117" fmla="*/ 74437 h 74436"/>
                <a:gd name="connsiteX118" fmla="*/ 105652 w 117657"/>
                <a:gd name="connsiteY118" fmla="*/ 69634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17657" h="74436">
                  <a:moveTo>
                    <a:pt x="12006" y="12006"/>
                  </a:moveTo>
                  <a:lnTo>
                    <a:pt x="14407" y="14407"/>
                  </a:lnTo>
                  <a:cubicBezTo>
                    <a:pt x="14407" y="16808"/>
                    <a:pt x="12006" y="16808"/>
                    <a:pt x="12006" y="16808"/>
                  </a:cubicBezTo>
                  <a:cubicBezTo>
                    <a:pt x="12006" y="16808"/>
                    <a:pt x="9605" y="16808"/>
                    <a:pt x="7204" y="16808"/>
                  </a:cubicBezTo>
                  <a:cubicBezTo>
                    <a:pt x="4802" y="14407"/>
                    <a:pt x="2401" y="14407"/>
                    <a:pt x="2401" y="12006"/>
                  </a:cubicBezTo>
                  <a:cubicBezTo>
                    <a:pt x="0" y="9605"/>
                    <a:pt x="0" y="7203"/>
                    <a:pt x="0" y="4802"/>
                  </a:cubicBezTo>
                  <a:cubicBezTo>
                    <a:pt x="0" y="2401"/>
                    <a:pt x="0" y="0"/>
                    <a:pt x="2401" y="0"/>
                  </a:cubicBezTo>
                  <a:cubicBezTo>
                    <a:pt x="4802" y="0"/>
                    <a:pt x="4802" y="0"/>
                    <a:pt x="7204" y="0"/>
                  </a:cubicBezTo>
                  <a:cubicBezTo>
                    <a:pt x="9605" y="0"/>
                    <a:pt x="12006" y="2401"/>
                    <a:pt x="12006" y="4802"/>
                  </a:cubicBezTo>
                  <a:cubicBezTo>
                    <a:pt x="12006" y="4802"/>
                    <a:pt x="14407" y="7203"/>
                    <a:pt x="14407" y="9605"/>
                  </a:cubicBezTo>
                  <a:lnTo>
                    <a:pt x="12006" y="9605"/>
                  </a:lnTo>
                  <a:cubicBezTo>
                    <a:pt x="12006" y="9605"/>
                    <a:pt x="12006" y="7203"/>
                    <a:pt x="9605" y="7203"/>
                  </a:cubicBezTo>
                  <a:cubicBezTo>
                    <a:pt x="9605" y="7203"/>
                    <a:pt x="7204" y="4802"/>
                    <a:pt x="7204" y="4802"/>
                  </a:cubicBezTo>
                  <a:cubicBezTo>
                    <a:pt x="4802" y="4802"/>
                    <a:pt x="4802" y="4802"/>
                    <a:pt x="4802" y="4802"/>
                  </a:cubicBezTo>
                  <a:cubicBezTo>
                    <a:pt x="4802" y="4802"/>
                    <a:pt x="4802" y="7203"/>
                    <a:pt x="4802" y="7203"/>
                  </a:cubicBezTo>
                  <a:cubicBezTo>
                    <a:pt x="4802" y="9605"/>
                    <a:pt x="4802" y="12006"/>
                    <a:pt x="4802" y="12006"/>
                  </a:cubicBezTo>
                  <a:cubicBezTo>
                    <a:pt x="4802" y="14407"/>
                    <a:pt x="7204" y="14407"/>
                    <a:pt x="7204" y="14407"/>
                  </a:cubicBezTo>
                  <a:cubicBezTo>
                    <a:pt x="9605" y="12006"/>
                    <a:pt x="9605" y="14407"/>
                    <a:pt x="12006" y="12006"/>
                  </a:cubicBezTo>
                  <a:cubicBezTo>
                    <a:pt x="12006" y="12006"/>
                    <a:pt x="12006" y="12006"/>
                    <a:pt x="12006" y="12006"/>
                  </a:cubicBezTo>
                  <a:lnTo>
                    <a:pt x="12006" y="12006"/>
                  </a:lnTo>
                  <a:close/>
                  <a:moveTo>
                    <a:pt x="16808" y="12006"/>
                  </a:moveTo>
                  <a:cubicBezTo>
                    <a:pt x="16808" y="9605"/>
                    <a:pt x="16808" y="9605"/>
                    <a:pt x="16808" y="7203"/>
                  </a:cubicBezTo>
                  <a:cubicBezTo>
                    <a:pt x="16808" y="7203"/>
                    <a:pt x="16808" y="7203"/>
                    <a:pt x="19210" y="4802"/>
                  </a:cubicBezTo>
                  <a:cubicBezTo>
                    <a:pt x="19210" y="4802"/>
                    <a:pt x="21611" y="4802"/>
                    <a:pt x="21611" y="4802"/>
                  </a:cubicBezTo>
                  <a:cubicBezTo>
                    <a:pt x="21611" y="4802"/>
                    <a:pt x="24012" y="4802"/>
                    <a:pt x="24012" y="7203"/>
                  </a:cubicBezTo>
                  <a:cubicBezTo>
                    <a:pt x="26413" y="9605"/>
                    <a:pt x="28814" y="9605"/>
                    <a:pt x="28814" y="12006"/>
                  </a:cubicBezTo>
                  <a:cubicBezTo>
                    <a:pt x="31215" y="14407"/>
                    <a:pt x="31215" y="16808"/>
                    <a:pt x="31215" y="19209"/>
                  </a:cubicBezTo>
                  <a:cubicBezTo>
                    <a:pt x="31215" y="21611"/>
                    <a:pt x="31215" y="24012"/>
                    <a:pt x="28814" y="24012"/>
                  </a:cubicBezTo>
                  <a:cubicBezTo>
                    <a:pt x="26413" y="24012"/>
                    <a:pt x="26413" y="24012"/>
                    <a:pt x="24012" y="24012"/>
                  </a:cubicBezTo>
                  <a:cubicBezTo>
                    <a:pt x="21611" y="21611"/>
                    <a:pt x="19210" y="21611"/>
                    <a:pt x="19210" y="19209"/>
                  </a:cubicBezTo>
                  <a:cubicBezTo>
                    <a:pt x="19210" y="16808"/>
                    <a:pt x="16808" y="14407"/>
                    <a:pt x="16808" y="12006"/>
                  </a:cubicBezTo>
                  <a:lnTo>
                    <a:pt x="16808" y="12006"/>
                  </a:lnTo>
                  <a:close/>
                  <a:moveTo>
                    <a:pt x="21611" y="14407"/>
                  </a:moveTo>
                  <a:cubicBezTo>
                    <a:pt x="21611" y="16808"/>
                    <a:pt x="21611" y="16808"/>
                    <a:pt x="24012" y="19209"/>
                  </a:cubicBezTo>
                  <a:cubicBezTo>
                    <a:pt x="24012" y="21611"/>
                    <a:pt x="26413" y="21611"/>
                    <a:pt x="26413" y="21611"/>
                  </a:cubicBezTo>
                  <a:cubicBezTo>
                    <a:pt x="28814" y="21611"/>
                    <a:pt x="28814" y="21611"/>
                    <a:pt x="28814" y="21611"/>
                  </a:cubicBezTo>
                  <a:cubicBezTo>
                    <a:pt x="28814" y="21611"/>
                    <a:pt x="31215" y="19209"/>
                    <a:pt x="31215" y="19209"/>
                  </a:cubicBezTo>
                  <a:cubicBezTo>
                    <a:pt x="31215" y="16808"/>
                    <a:pt x="31215" y="16808"/>
                    <a:pt x="28814" y="14407"/>
                  </a:cubicBezTo>
                  <a:cubicBezTo>
                    <a:pt x="28814" y="12006"/>
                    <a:pt x="26413" y="12006"/>
                    <a:pt x="26413" y="12006"/>
                  </a:cubicBezTo>
                  <a:cubicBezTo>
                    <a:pt x="24012" y="12006"/>
                    <a:pt x="24012" y="12006"/>
                    <a:pt x="24012" y="12006"/>
                  </a:cubicBezTo>
                  <a:cubicBezTo>
                    <a:pt x="21611" y="12006"/>
                    <a:pt x="21611" y="12006"/>
                    <a:pt x="21611" y="14407"/>
                  </a:cubicBezTo>
                  <a:lnTo>
                    <a:pt x="21611" y="14407"/>
                  </a:lnTo>
                  <a:close/>
                  <a:moveTo>
                    <a:pt x="36018" y="31215"/>
                  </a:moveTo>
                  <a:lnTo>
                    <a:pt x="36018" y="14407"/>
                  </a:lnTo>
                  <a:lnTo>
                    <a:pt x="40820" y="16808"/>
                  </a:lnTo>
                  <a:lnTo>
                    <a:pt x="43221" y="28814"/>
                  </a:lnTo>
                  <a:lnTo>
                    <a:pt x="45622" y="19209"/>
                  </a:lnTo>
                  <a:lnTo>
                    <a:pt x="50425" y="21611"/>
                  </a:lnTo>
                  <a:lnTo>
                    <a:pt x="50425" y="38419"/>
                  </a:lnTo>
                  <a:lnTo>
                    <a:pt x="48024" y="36018"/>
                  </a:lnTo>
                  <a:lnTo>
                    <a:pt x="48024" y="24012"/>
                  </a:lnTo>
                  <a:lnTo>
                    <a:pt x="45622" y="36018"/>
                  </a:lnTo>
                  <a:lnTo>
                    <a:pt x="43221" y="33616"/>
                  </a:lnTo>
                  <a:lnTo>
                    <a:pt x="40820" y="19209"/>
                  </a:lnTo>
                  <a:lnTo>
                    <a:pt x="40820" y="31215"/>
                  </a:lnTo>
                  <a:lnTo>
                    <a:pt x="36018" y="31215"/>
                  </a:lnTo>
                  <a:lnTo>
                    <a:pt x="36018" y="31215"/>
                  </a:lnTo>
                  <a:close/>
                  <a:moveTo>
                    <a:pt x="55227" y="40820"/>
                  </a:moveTo>
                  <a:lnTo>
                    <a:pt x="55227" y="24012"/>
                  </a:lnTo>
                  <a:lnTo>
                    <a:pt x="60030" y="26413"/>
                  </a:lnTo>
                  <a:cubicBezTo>
                    <a:pt x="62431" y="26413"/>
                    <a:pt x="62431" y="28814"/>
                    <a:pt x="64832" y="28814"/>
                  </a:cubicBezTo>
                  <a:cubicBezTo>
                    <a:pt x="64832" y="28814"/>
                    <a:pt x="67233" y="31215"/>
                    <a:pt x="67233" y="31215"/>
                  </a:cubicBezTo>
                  <a:cubicBezTo>
                    <a:pt x="67233" y="31215"/>
                    <a:pt x="67233" y="33616"/>
                    <a:pt x="67233" y="36018"/>
                  </a:cubicBezTo>
                  <a:cubicBezTo>
                    <a:pt x="67233" y="36018"/>
                    <a:pt x="67233" y="38419"/>
                    <a:pt x="67233" y="38419"/>
                  </a:cubicBezTo>
                  <a:cubicBezTo>
                    <a:pt x="67233" y="38419"/>
                    <a:pt x="67233" y="38419"/>
                    <a:pt x="64832" y="38419"/>
                  </a:cubicBezTo>
                  <a:cubicBezTo>
                    <a:pt x="64832" y="38419"/>
                    <a:pt x="64832" y="38419"/>
                    <a:pt x="62431" y="38419"/>
                  </a:cubicBezTo>
                  <a:cubicBezTo>
                    <a:pt x="62431" y="38419"/>
                    <a:pt x="60030" y="38419"/>
                    <a:pt x="60030" y="36018"/>
                  </a:cubicBezTo>
                  <a:lnTo>
                    <a:pt x="57628" y="33616"/>
                  </a:lnTo>
                  <a:lnTo>
                    <a:pt x="57628" y="40820"/>
                  </a:lnTo>
                  <a:lnTo>
                    <a:pt x="55227" y="40820"/>
                  </a:lnTo>
                  <a:lnTo>
                    <a:pt x="55227" y="40820"/>
                  </a:lnTo>
                  <a:close/>
                  <a:moveTo>
                    <a:pt x="57628" y="28814"/>
                  </a:moveTo>
                  <a:lnTo>
                    <a:pt x="57628" y="33616"/>
                  </a:lnTo>
                  <a:lnTo>
                    <a:pt x="60030" y="33616"/>
                  </a:ln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1215"/>
                  </a:cubicBezTo>
                  <a:cubicBezTo>
                    <a:pt x="62431" y="31215"/>
                    <a:pt x="62431" y="31215"/>
                    <a:pt x="60030" y="28814"/>
                  </a:cubicBezTo>
                  <a:cubicBezTo>
                    <a:pt x="62431" y="31215"/>
                    <a:pt x="60030" y="31215"/>
                    <a:pt x="57628" y="28814"/>
                  </a:cubicBezTo>
                  <a:lnTo>
                    <a:pt x="57628" y="28814"/>
                  </a:lnTo>
                  <a:lnTo>
                    <a:pt x="57628" y="28814"/>
                  </a:lnTo>
                  <a:close/>
                  <a:moveTo>
                    <a:pt x="84041" y="57628"/>
                  </a:moveTo>
                  <a:lnTo>
                    <a:pt x="76838" y="38419"/>
                  </a:lnTo>
                  <a:lnTo>
                    <a:pt x="74437" y="36018"/>
                  </a:lnTo>
                  <a:lnTo>
                    <a:pt x="67233" y="48024"/>
                  </a:lnTo>
                  <a:lnTo>
                    <a:pt x="69634" y="50425"/>
                  </a:lnTo>
                  <a:lnTo>
                    <a:pt x="72036" y="48024"/>
                  </a:lnTo>
                  <a:lnTo>
                    <a:pt x="79239" y="52826"/>
                  </a:lnTo>
                  <a:lnTo>
                    <a:pt x="81640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76838" y="48024"/>
                  </a:moveTo>
                  <a:lnTo>
                    <a:pt x="72036" y="45622"/>
                  </a:lnTo>
                  <a:lnTo>
                    <a:pt x="74437" y="40820"/>
                  </a:lnTo>
                  <a:lnTo>
                    <a:pt x="76838" y="48024"/>
                  </a:lnTo>
                  <a:lnTo>
                    <a:pt x="76838" y="48024"/>
                  </a:lnTo>
                  <a:close/>
                  <a:moveTo>
                    <a:pt x="84041" y="57628"/>
                  </a:moveTo>
                  <a:lnTo>
                    <a:pt x="84041" y="40820"/>
                  </a:lnTo>
                  <a:lnTo>
                    <a:pt x="86442" y="43221"/>
                  </a:lnTo>
                  <a:lnTo>
                    <a:pt x="93646" y="57628"/>
                  </a:lnTo>
                  <a:lnTo>
                    <a:pt x="93646" y="45622"/>
                  </a:lnTo>
                  <a:lnTo>
                    <a:pt x="96047" y="48024"/>
                  </a:lnTo>
                  <a:lnTo>
                    <a:pt x="96047" y="64832"/>
                  </a:lnTo>
                  <a:lnTo>
                    <a:pt x="93646" y="62431"/>
                  </a:lnTo>
                  <a:lnTo>
                    <a:pt x="86442" y="48024"/>
                  </a:lnTo>
                  <a:lnTo>
                    <a:pt x="86442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105652" y="69634"/>
                  </a:moveTo>
                  <a:lnTo>
                    <a:pt x="105652" y="62431"/>
                  </a:lnTo>
                  <a:lnTo>
                    <a:pt x="98448" y="50425"/>
                  </a:lnTo>
                  <a:lnTo>
                    <a:pt x="103251" y="52826"/>
                  </a:lnTo>
                  <a:lnTo>
                    <a:pt x="108053" y="62431"/>
                  </a:lnTo>
                  <a:lnTo>
                    <a:pt x="112856" y="57628"/>
                  </a:lnTo>
                  <a:lnTo>
                    <a:pt x="117658" y="60030"/>
                  </a:lnTo>
                  <a:lnTo>
                    <a:pt x="110454" y="67233"/>
                  </a:lnTo>
                  <a:lnTo>
                    <a:pt x="110454" y="74437"/>
                  </a:lnTo>
                  <a:lnTo>
                    <a:pt x="105652" y="69634"/>
                  </a:lnTo>
                  <a:close/>
                </a:path>
              </a:pathLst>
            </a:custGeom>
            <a:solidFill>
              <a:srgbClr val="A553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8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69882" y="5909266"/>
              <a:ext cx="177687" cy="232914"/>
              <a:chOff x="6669882" y="5909266"/>
              <a:chExt cx="177687" cy="232914"/>
            </a:xfrm>
            <a:solidFill>
              <a:schemeClr val="accent1"/>
            </a:solidFill>
          </p:grpSpPr>
          <p:sp>
            <p:nvSpPr>
              <p:cNvPr id="2189" name="Freeform: Shape 2188">
                <a:extLst>
                  <a:ext uri="{FF2B5EF4-FFF2-40B4-BE49-F238E27FC236}">
                    <a16:creationId xmlns:a16="http://schemas.microsoft.com/office/drawing/2014/main" id="{F800F14A-31CC-4A42-AD61-CDEEBD1FA8EC}"/>
                  </a:ext>
                </a:extLst>
              </p:cNvPr>
              <p:cNvSpPr/>
              <p:nvPr/>
            </p:nvSpPr>
            <p:spPr>
              <a:xfrm>
                <a:off x="6725110" y="6089355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9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669882" y="5909266"/>
                <a:ext cx="177687" cy="218507"/>
                <a:chOff x="6669882" y="5909266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91" name="Freeform: Shape 2190">
                  <a:extLst>
                    <a:ext uri="{FF2B5EF4-FFF2-40B4-BE49-F238E27FC236}">
                      <a16:creationId xmlns:a16="http://schemas.microsoft.com/office/drawing/2014/main" id="{A752EED3-3B1D-4F0A-8A57-0EF370DA1101}"/>
                    </a:ext>
                  </a:extLst>
                </p:cNvPr>
                <p:cNvSpPr/>
                <p:nvPr/>
              </p:nvSpPr>
              <p:spPr>
                <a:xfrm>
                  <a:off x="6729912" y="5995709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7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39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3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39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7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39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39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39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3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5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7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39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3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3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39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3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7" y="81641"/>
                        <a:pt x="55227" y="72036"/>
                      </a:cubicBezTo>
                      <a:cubicBezTo>
                        <a:pt x="55227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39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39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39" y="36018"/>
                        <a:pt x="79239" y="31215"/>
                        <a:pt x="81641" y="33617"/>
                      </a:cubicBezTo>
                      <a:cubicBezTo>
                        <a:pt x="816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39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39" y="7204"/>
                      </a:cubicBezTo>
                      <a:cubicBezTo>
                        <a:pt x="79239" y="7204"/>
                        <a:pt x="79239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28814"/>
                        <a:pt x="72036" y="33617"/>
                        <a:pt x="69635" y="36018"/>
                      </a:cubicBezTo>
                      <a:cubicBezTo>
                        <a:pt x="67233" y="38419"/>
                        <a:pt x="67233" y="38419"/>
                        <a:pt x="67233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7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1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4803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2" name="Freeform: Shape 2191">
                  <a:extLst>
                    <a:ext uri="{FF2B5EF4-FFF2-40B4-BE49-F238E27FC236}">
                      <a16:creationId xmlns:a16="http://schemas.microsoft.com/office/drawing/2014/main" id="{A880F73D-3C6E-4F3F-9A2C-0EEBA9F4B15B}"/>
                    </a:ext>
                  </a:extLst>
                </p:cNvPr>
                <p:cNvSpPr/>
                <p:nvPr/>
              </p:nvSpPr>
              <p:spPr>
                <a:xfrm>
                  <a:off x="6669882" y="5909266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7 w 177687"/>
                    <a:gd name="connsiteY16" fmla="*/ 33616 h 128204"/>
                    <a:gd name="connsiteX17" fmla="*/ 55227 w 177687"/>
                    <a:gd name="connsiteY17" fmla="*/ 33616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8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7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3 w 177687"/>
                    <a:gd name="connsiteY38" fmla="*/ 127263 h 128204"/>
                    <a:gd name="connsiteX39" fmla="*/ 52826 w 177687"/>
                    <a:gd name="connsiteY39" fmla="*/ 122460 h 128204"/>
                    <a:gd name="connsiteX40" fmla="*/ 52826 w 177687"/>
                    <a:gd name="connsiteY40" fmla="*/ 122460 h 128204"/>
                    <a:gd name="connsiteX41" fmla="*/ 52826 w 177687"/>
                    <a:gd name="connsiteY41" fmla="*/ 122460 h 128204"/>
                    <a:gd name="connsiteX42" fmla="*/ 52826 w 177687"/>
                    <a:gd name="connsiteY42" fmla="*/ 122460 h 128204"/>
                    <a:gd name="connsiteX43" fmla="*/ 55227 w 177687"/>
                    <a:gd name="connsiteY43" fmla="*/ 124862 h 128204"/>
                    <a:gd name="connsiteX44" fmla="*/ 69635 w 177687"/>
                    <a:gd name="connsiteY44" fmla="*/ 120059 h 128204"/>
                    <a:gd name="connsiteX45" fmla="*/ 72036 w 177687"/>
                    <a:gd name="connsiteY45" fmla="*/ 110454 h 128204"/>
                    <a:gd name="connsiteX46" fmla="*/ 72036 w 177687"/>
                    <a:gd name="connsiteY46" fmla="*/ 110454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0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4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8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2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3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39" y="7203"/>
                        <a:pt x="76838" y="14407"/>
                      </a:cubicBezTo>
                      <a:cubicBezTo>
                        <a:pt x="76838" y="14407"/>
                        <a:pt x="55227" y="16808"/>
                        <a:pt x="55227" y="33616"/>
                      </a:cubicBezTo>
                      <a:lnTo>
                        <a:pt x="55227" y="33616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2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2"/>
                        <a:pt x="0" y="91245"/>
                        <a:pt x="0" y="93646"/>
                      </a:cubicBezTo>
                      <a:cubicBezTo>
                        <a:pt x="0" y="96047"/>
                        <a:pt x="2401" y="98448"/>
                        <a:pt x="4803" y="98448"/>
                      </a:cubicBezTo>
                      <a:cubicBezTo>
                        <a:pt x="4803" y="98448"/>
                        <a:pt x="7204" y="98448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4"/>
                      </a:cubicBezTo>
                      <a:cubicBezTo>
                        <a:pt x="72036" y="110454"/>
                        <a:pt x="72036" y="110454"/>
                        <a:pt x="72036" y="110454"/>
                      </a:cubicBezTo>
                      <a:cubicBezTo>
                        <a:pt x="72036" y="110454"/>
                        <a:pt x="74437" y="110454"/>
                        <a:pt x="79239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4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8"/>
                        <a:pt x="160880" y="98448"/>
                        <a:pt x="163281" y="98448"/>
                      </a:cubicBezTo>
                      <a:cubicBezTo>
                        <a:pt x="165682" y="98448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2"/>
                      </a:cubicBezTo>
                      <a:cubicBezTo>
                        <a:pt x="172886" y="81640"/>
                        <a:pt x="175287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3" name="Freeform: Shape 2192">
                  <a:extLst>
                    <a:ext uri="{FF2B5EF4-FFF2-40B4-BE49-F238E27FC236}">
                      <a16:creationId xmlns:a16="http://schemas.microsoft.com/office/drawing/2014/main" id="{0D696B00-F008-4191-9D69-17E36356DA0D}"/>
                    </a:ext>
                  </a:extLst>
                </p:cNvPr>
                <p:cNvSpPr/>
                <p:nvPr/>
              </p:nvSpPr>
              <p:spPr>
                <a:xfrm>
                  <a:off x="6679487" y="5978900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6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1 w 168082"/>
                    <a:gd name="connsiteY19" fmla="*/ 33616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2 h 51366"/>
                    <a:gd name="connsiteX58" fmla="*/ 52826 w 168082"/>
                    <a:gd name="connsiteY58" fmla="*/ 45622 h 51366"/>
                    <a:gd name="connsiteX59" fmla="*/ 52826 w 168082"/>
                    <a:gd name="connsiteY59" fmla="*/ 45622 h 51366"/>
                    <a:gd name="connsiteX60" fmla="*/ 52826 w 168082"/>
                    <a:gd name="connsiteY60" fmla="*/ 45622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6 h 51366"/>
                    <a:gd name="connsiteX64" fmla="*/ 72036 w 168082"/>
                    <a:gd name="connsiteY64" fmla="*/ 33616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2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6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6"/>
                      </a:cubicBezTo>
                      <a:cubicBezTo>
                        <a:pt x="146472" y="36018"/>
                        <a:pt x="139269" y="33616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3" y="24012"/>
                        <a:pt x="124862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6"/>
                        <a:pt x="43221" y="33616"/>
                      </a:cubicBezTo>
                      <a:cubicBezTo>
                        <a:pt x="36018" y="33616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4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8" y="45622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2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2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6"/>
                      </a:cubicBezTo>
                      <a:cubicBezTo>
                        <a:pt x="72036" y="33616"/>
                        <a:pt x="72036" y="33616"/>
                        <a:pt x="72036" y="33616"/>
                      </a:cubicBezTo>
                      <a:cubicBezTo>
                        <a:pt x="72036" y="33616"/>
                        <a:pt x="74437" y="33616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50" y="38419"/>
                      </a:cubicBezTo>
                      <a:cubicBezTo>
                        <a:pt x="108053" y="43221"/>
                        <a:pt x="117658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2"/>
                        <a:pt x="136867" y="45622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6"/>
                      </a:cubicBezTo>
                      <a:cubicBezTo>
                        <a:pt x="165682" y="33616"/>
                        <a:pt x="163281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4" name="Freeform: Shape 2193">
                  <a:extLst>
                    <a:ext uri="{FF2B5EF4-FFF2-40B4-BE49-F238E27FC236}">
                      <a16:creationId xmlns:a16="http://schemas.microsoft.com/office/drawing/2014/main" id="{2C9D5D80-5E73-467A-A6EB-09EAF0B68247}"/>
                    </a:ext>
                  </a:extLst>
                </p:cNvPr>
                <p:cNvSpPr/>
                <p:nvPr/>
              </p:nvSpPr>
              <p:spPr>
                <a:xfrm>
                  <a:off x="6691493" y="5974098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4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4 h 12005"/>
                    <a:gd name="connsiteX6" fmla="*/ 52826 w 57628"/>
                    <a:gd name="connsiteY6" fmla="*/ 7204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4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4"/>
                      </a:cubicBezTo>
                      <a:cubicBezTo>
                        <a:pt x="31215" y="7204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4"/>
                      </a:cubicBezTo>
                      <a:cubicBezTo>
                        <a:pt x="50425" y="7204"/>
                        <a:pt x="50425" y="7204"/>
                        <a:pt x="52826" y="7204"/>
                      </a:cubicBezTo>
                      <a:cubicBezTo>
                        <a:pt x="55227" y="7204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4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4"/>
                      </a:cubicBezTo>
                      <a:cubicBezTo>
                        <a:pt x="14407" y="7204"/>
                        <a:pt x="14407" y="9605"/>
                        <a:pt x="16808" y="9605"/>
                      </a:cubicBezTo>
                      <a:cubicBezTo>
                        <a:pt x="16808" y="9605"/>
                        <a:pt x="19210" y="12006"/>
                        <a:pt x="21611" y="12006"/>
                      </a:cubicBezTo>
                      <a:cubicBezTo>
                        <a:pt x="21611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5" name="Freeform: Shape 2194">
                  <a:extLst>
                    <a:ext uri="{FF2B5EF4-FFF2-40B4-BE49-F238E27FC236}">
                      <a16:creationId xmlns:a16="http://schemas.microsoft.com/office/drawing/2014/main" id="{27A42E6A-D16F-4106-985D-7CEF6E111956}"/>
                    </a:ext>
                  </a:extLst>
                </p:cNvPr>
                <p:cNvSpPr/>
                <p:nvPr/>
              </p:nvSpPr>
              <p:spPr>
                <a:xfrm>
                  <a:off x="6789942" y="5981302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3 h 9604"/>
                    <a:gd name="connsiteX1" fmla="*/ 31215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3 h 9604"/>
                    <a:gd name="connsiteX5" fmla="*/ 16809 w 50425"/>
                    <a:gd name="connsiteY5" fmla="*/ 4802 h 9604"/>
                    <a:gd name="connsiteX6" fmla="*/ 12006 w 50425"/>
                    <a:gd name="connsiteY6" fmla="*/ 7203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3"/>
                      </a:moveTo>
                      <a:cubicBezTo>
                        <a:pt x="36018" y="9605"/>
                        <a:pt x="33617" y="9605"/>
                        <a:pt x="31215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3"/>
                      </a:cubicBezTo>
                      <a:cubicBezTo>
                        <a:pt x="19210" y="7203"/>
                        <a:pt x="16809" y="7203"/>
                        <a:pt x="16809" y="4802"/>
                      </a:cubicBezTo>
                      <a:cubicBezTo>
                        <a:pt x="16809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5" y="0"/>
                      </a:cubicBezTo>
                      <a:cubicBezTo>
                        <a:pt x="50425" y="2401"/>
                        <a:pt x="50425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6" name="Freeform: Shape 2195">
                  <a:extLst>
                    <a:ext uri="{FF2B5EF4-FFF2-40B4-BE49-F238E27FC236}">
                      <a16:creationId xmlns:a16="http://schemas.microsoft.com/office/drawing/2014/main" id="{99D2B310-5F27-453F-B972-035549896114}"/>
                    </a:ext>
                  </a:extLst>
                </p:cNvPr>
                <p:cNvSpPr/>
                <p:nvPr/>
              </p:nvSpPr>
              <p:spPr>
                <a:xfrm>
                  <a:off x="6722709" y="5945284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3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3 h 9604"/>
                    <a:gd name="connsiteX5" fmla="*/ 12006 w 36017"/>
                    <a:gd name="connsiteY5" fmla="*/ 4802 h 9604"/>
                    <a:gd name="connsiteX6" fmla="*/ 9605 w 36017"/>
                    <a:gd name="connsiteY6" fmla="*/ 7203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7" name="Freeform: Shape 2196">
                  <a:extLst>
                    <a:ext uri="{FF2B5EF4-FFF2-40B4-BE49-F238E27FC236}">
                      <a16:creationId xmlns:a16="http://schemas.microsoft.com/office/drawing/2014/main" id="{A509D92F-B6DC-42F5-850B-0FDA0796B1EE}"/>
                    </a:ext>
                  </a:extLst>
                </p:cNvPr>
                <p:cNvSpPr/>
                <p:nvPr/>
              </p:nvSpPr>
              <p:spPr>
                <a:xfrm>
                  <a:off x="6753924" y="5928475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3"/>
                        <a:pt x="28815" y="4803"/>
                        <a:pt x="36018" y="0"/>
                      </a:cubicBezTo>
                      <a:cubicBezTo>
                        <a:pt x="33617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8" name="Freeform: Shape 2197">
                  <a:extLst>
                    <a:ext uri="{FF2B5EF4-FFF2-40B4-BE49-F238E27FC236}">
                      <a16:creationId xmlns:a16="http://schemas.microsoft.com/office/drawing/2014/main" id="{AD763A51-50F7-4ACE-A1E1-898C1CB01928}"/>
                    </a:ext>
                  </a:extLst>
                </p:cNvPr>
                <p:cNvSpPr/>
                <p:nvPr/>
              </p:nvSpPr>
              <p:spPr>
                <a:xfrm>
                  <a:off x="6797145" y="5952487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3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7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3"/>
                      </a:cubicBezTo>
                      <a:cubicBezTo>
                        <a:pt x="12006" y="4803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3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3"/>
                        <a:pt x="31215" y="4803"/>
                        <a:pt x="31215" y="7204"/>
                      </a:cubicBezTo>
                      <a:cubicBezTo>
                        <a:pt x="31215" y="7204"/>
                        <a:pt x="33617" y="7204"/>
                        <a:pt x="33617" y="7204"/>
                      </a:cubicBezTo>
                      <a:cubicBezTo>
                        <a:pt x="31215" y="7204"/>
                        <a:pt x="28814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19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026365" y="5892457"/>
              <a:ext cx="69634" cy="127263"/>
              <a:chOff x="6026365" y="5892457"/>
              <a:chExt cx="69634" cy="127263"/>
            </a:xfrm>
            <a:solidFill>
              <a:schemeClr val="accent1"/>
            </a:solidFill>
          </p:grpSpPr>
          <p:sp>
            <p:nvSpPr>
              <p:cNvPr id="2200" name="Freeform: Shape 2199">
                <a:extLst>
                  <a:ext uri="{FF2B5EF4-FFF2-40B4-BE49-F238E27FC236}">
                    <a16:creationId xmlns:a16="http://schemas.microsoft.com/office/drawing/2014/main" id="{48619049-68AB-4A3A-B088-0BCE774540E0}"/>
                  </a:ext>
                </a:extLst>
              </p:cNvPr>
              <p:cNvSpPr/>
              <p:nvPr/>
            </p:nvSpPr>
            <p:spPr>
              <a:xfrm>
                <a:off x="6033569" y="599090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1" name="Freeform: Shape 2200">
                <a:extLst>
                  <a:ext uri="{FF2B5EF4-FFF2-40B4-BE49-F238E27FC236}">
                    <a16:creationId xmlns:a16="http://schemas.microsoft.com/office/drawing/2014/main" id="{BC831729-927C-471C-8FF8-036ABDC18682}"/>
                  </a:ext>
                </a:extLst>
              </p:cNvPr>
              <p:cNvSpPr/>
              <p:nvPr/>
            </p:nvSpPr>
            <p:spPr>
              <a:xfrm>
                <a:off x="6040772" y="5892457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2" name="Freeform: Shape 2201">
                <a:extLst>
                  <a:ext uri="{FF2B5EF4-FFF2-40B4-BE49-F238E27FC236}">
                    <a16:creationId xmlns:a16="http://schemas.microsoft.com/office/drawing/2014/main" id="{20DEAFB6-2B64-40E4-B0C5-95DEDF91197B}"/>
                  </a:ext>
                </a:extLst>
              </p:cNvPr>
              <p:cNvSpPr/>
              <p:nvPr/>
            </p:nvSpPr>
            <p:spPr>
              <a:xfrm>
                <a:off x="6028766" y="5899661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7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9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1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1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5 h 98448"/>
                  <a:gd name="connsiteX135" fmla="*/ 2401 w 52825"/>
                  <a:gd name="connsiteY135" fmla="*/ 69635 h 98448"/>
                  <a:gd name="connsiteX136" fmla="*/ 2401 w 52825"/>
                  <a:gd name="connsiteY136" fmla="*/ 69635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9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3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7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7"/>
                    </a:cubicBezTo>
                    <a:cubicBezTo>
                      <a:pt x="48024" y="33617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3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9"/>
                    </a:cubicBezTo>
                    <a:cubicBezTo>
                      <a:pt x="50425" y="57629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5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1"/>
                      <a:pt x="48024" y="81641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3"/>
                      <a:pt x="45623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1"/>
                    </a:cubicBezTo>
                    <a:cubicBezTo>
                      <a:pt x="2401" y="81641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3" name="Freeform: Shape 2202">
                <a:extLst>
                  <a:ext uri="{FF2B5EF4-FFF2-40B4-BE49-F238E27FC236}">
                    <a16:creationId xmlns:a16="http://schemas.microsoft.com/office/drawing/2014/main" id="{8BBB8493-49DF-45E0-984F-C674D0D80106}"/>
                  </a:ext>
                </a:extLst>
              </p:cNvPr>
              <p:cNvSpPr/>
              <p:nvPr/>
            </p:nvSpPr>
            <p:spPr>
              <a:xfrm>
                <a:off x="6026365" y="5892457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3 h 80306"/>
                  <a:gd name="connsiteX5" fmla="*/ 31215 w 40820"/>
                  <a:gd name="connsiteY5" fmla="*/ 4803 h 80306"/>
                  <a:gd name="connsiteX6" fmla="*/ 31215 w 40820"/>
                  <a:gd name="connsiteY6" fmla="*/ 4803 h 80306"/>
                  <a:gd name="connsiteX7" fmla="*/ 33616 w 40820"/>
                  <a:gd name="connsiteY7" fmla="*/ 9605 h 80306"/>
                  <a:gd name="connsiteX8" fmla="*/ 33616 w 40820"/>
                  <a:gd name="connsiteY8" fmla="*/ 9605 h 80306"/>
                  <a:gd name="connsiteX9" fmla="*/ 33616 w 40820"/>
                  <a:gd name="connsiteY9" fmla="*/ 12006 h 80306"/>
                  <a:gd name="connsiteX10" fmla="*/ 36018 w 40820"/>
                  <a:gd name="connsiteY10" fmla="*/ 16809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5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6 w 40820"/>
                  <a:gd name="connsiteY122" fmla="*/ 72036 h 80306"/>
                  <a:gd name="connsiteX123" fmla="*/ 33616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4 w 40820"/>
                  <a:gd name="connsiteY126" fmla="*/ 76838 h 80306"/>
                  <a:gd name="connsiteX127" fmla="*/ 28814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8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2 w 40820"/>
                  <a:gd name="connsiteY139" fmla="*/ 57629 h 80306"/>
                  <a:gd name="connsiteX140" fmla="*/ 4802 w 40820"/>
                  <a:gd name="connsiteY140" fmla="*/ 57629 h 80306"/>
                  <a:gd name="connsiteX141" fmla="*/ 2401 w 40820"/>
                  <a:gd name="connsiteY141" fmla="*/ 55227 h 80306"/>
                  <a:gd name="connsiteX142" fmla="*/ 4802 w 40820"/>
                  <a:gd name="connsiteY142" fmla="*/ 52826 h 80306"/>
                  <a:gd name="connsiteX143" fmla="*/ 4802 w 40820"/>
                  <a:gd name="connsiteY143" fmla="*/ 52826 h 80306"/>
                  <a:gd name="connsiteX144" fmla="*/ 4802 w 40820"/>
                  <a:gd name="connsiteY144" fmla="*/ 52826 h 80306"/>
                  <a:gd name="connsiteX145" fmla="*/ 4802 w 40820"/>
                  <a:gd name="connsiteY145" fmla="*/ 52826 h 80306"/>
                  <a:gd name="connsiteX146" fmla="*/ 4802 w 40820"/>
                  <a:gd name="connsiteY146" fmla="*/ 50425 h 80306"/>
                  <a:gd name="connsiteX147" fmla="*/ 7203 w 40820"/>
                  <a:gd name="connsiteY147" fmla="*/ 48024 h 80306"/>
                  <a:gd name="connsiteX148" fmla="*/ 7203 w 40820"/>
                  <a:gd name="connsiteY148" fmla="*/ 48024 h 80306"/>
                  <a:gd name="connsiteX149" fmla="*/ 7203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8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3"/>
                    </a:cubicBezTo>
                    <a:cubicBezTo>
                      <a:pt x="31215" y="4803"/>
                      <a:pt x="31215" y="4803"/>
                      <a:pt x="31215" y="4803"/>
                    </a:cubicBezTo>
                    <a:lnTo>
                      <a:pt x="31215" y="4803"/>
                    </a:lnTo>
                    <a:cubicBezTo>
                      <a:pt x="33616" y="4803"/>
                      <a:pt x="33616" y="7204"/>
                      <a:pt x="33616" y="9605"/>
                    </a:cubicBezTo>
                    <a:cubicBezTo>
                      <a:pt x="33616" y="9605"/>
                      <a:pt x="33616" y="9605"/>
                      <a:pt x="33616" y="9605"/>
                    </a:cubicBezTo>
                    <a:cubicBezTo>
                      <a:pt x="33616" y="9605"/>
                      <a:pt x="33616" y="12006"/>
                      <a:pt x="33616" y="12006"/>
                    </a:cubicBezTo>
                    <a:cubicBezTo>
                      <a:pt x="36018" y="12006"/>
                      <a:pt x="36018" y="14407"/>
                      <a:pt x="36018" y="16809"/>
                    </a:cubicBezTo>
                    <a:cubicBezTo>
                      <a:pt x="36018" y="16809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5"/>
                    </a:cubicBezTo>
                    <a:cubicBezTo>
                      <a:pt x="38419" y="28815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6" y="72036"/>
                    </a:cubicBezTo>
                    <a:cubicBezTo>
                      <a:pt x="33616" y="72036"/>
                      <a:pt x="33616" y="72036"/>
                      <a:pt x="33616" y="72036"/>
                    </a:cubicBezTo>
                    <a:cubicBezTo>
                      <a:pt x="33616" y="74437"/>
                      <a:pt x="33616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4" y="76838"/>
                    </a:cubicBezTo>
                    <a:cubicBezTo>
                      <a:pt x="28814" y="76838"/>
                      <a:pt x="28814" y="76838"/>
                      <a:pt x="28814" y="76838"/>
                    </a:cubicBezTo>
                    <a:cubicBezTo>
                      <a:pt x="28814" y="76838"/>
                      <a:pt x="28814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09" y="81641"/>
                      <a:pt x="16808" y="79239"/>
                    </a:cubicBezTo>
                    <a:cubicBezTo>
                      <a:pt x="9605" y="79239"/>
                      <a:pt x="4802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2" y="57629"/>
                    </a:cubicBezTo>
                    <a:lnTo>
                      <a:pt x="4802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lnTo>
                      <a:pt x="4802" y="52826"/>
                    </a:lnTo>
                    <a:cubicBezTo>
                      <a:pt x="4802" y="52826"/>
                      <a:pt x="4802" y="50425"/>
                      <a:pt x="4802" y="50425"/>
                    </a:cubicBezTo>
                    <a:cubicBezTo>
                      <a:pt x="4802" y="48024"/>
                      <a:pt x="4802" y="48024"/>
                      <a:pt x="7203" y="48024"/>
                    </a:cubicBezTo>
                    <a:lnTo>
                      <a:pt x="7203" y="48024"/>
                    </a:lnTo>
                    <a:cubicBezTo>
                      <a:pt x="7203" y="48024"/>
                      <a:pt x="7203" y="45623"/>
                      <a:pt x="7203" y="45623"/>
                    </a:cubicBezTo>
                    <a:cubicBezTo>
                      <a:pt x="7203" y="43221"/>
                      <a:pt x="7203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5"/>
                      <a:pt x="14407" y="26413"/>
                      <a:pt x="16808" y="24012"/>
                    </a:cubicBezTo>
                    <a:cubicBezTo>
                      <a:pt x="19209" y="19210"/>
                      <a:pt x="21611" y="16809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4" y="0"/>
                      <a:pt x="312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50229" y="5736380"/>
              <a:ext cx="69634" cy="127263"/>
              <a:chOff x="5750229" y="5736380"/>
              <a:chExt cx="69634" cy="127263"/>
            </a:xfrm>
            <a:solidFill>
              <a:schemeClr val="accent1"/>
            </a:solidFill>
          </p:grpSpPr>
          <p:sp>
            <p:nvSpPr>
              <p:cNvPr id="2205" name="Freeform: Shape 2204">
                <a:extLst>
                  <a:ext uri="{FF2B5EF4-FFF2-40B4-BE49-F238E27FC236}">
                    <a16:creationId xmlns:a16="http://schemas.microsoft.com/office/drawing/2014/main" id="{A41BAA3E-E603-4781-A3D3-EAD13E8FDD4A}"/>
                  </a:ext>
                </a:extLst>
              </p:cNvPr>
              <p:cNvSpPr/>
              <p:nvPr/>
            </p:nvSpPr>
            <p:spPr>
              <a:xfrm>
                <a:off x="5757432" y="583482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6" name="Freeform: Shape 2205">
                <a:extLst>
                  <a:ext uri="{FF2B5EF4-FFF2-40B4-BE49-F238E27FC236}">
                    <a16:creationId xmlns:a16="http://schemas.microsoft.com/office/drawing/2014/main" id="{C73A77D0-167C-42DB-A437-D2AB42D301C1}"/>
                  </a:ext>
                </a:extLst>
              </p:cNvPr>
              <p:cNvSpPr/>
              <p:nvPr/>
            </p:nvSpPr>
            <p:spPr>
              <a:xfrm>
                <a:off x="5764636" y="573638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7" name="Freeform: Shape 2206">
                <a:extLst>
                  <a:ext uri="{FF2B5EF4-FFF2-40B4-BE49-F238E27FC236}">
                    <a16:creationId xmlns:a16="http://schemas.microsoft.com/office/drawing/2014/main" id="{08D1360D-E00A-4DCA-AD76-F6071B324257}"/>
                  </a:ext>
                </a:extLst>
              </p:cNvPr>
              <p:cNvSpPr/>
              <p:nvPr/>
            </p:nvSpPr>
            <p:spPr>
              <a:xfrm>
                <a:off x="5752630" y="5745985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2 h 98448"/>
                  <a:gd name="connsiteX110" fmla="*/ 43221 w 52825"/>
                  <a:gd name="connsiteY110" fmla="*/ 86442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8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2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2"/>
                      <a:pt x="45623" y="86442"/>
                      <a:pt x="43221" y="86442"/>
                    </a:cubicBezTo>
                    <a:cubicBezTo>
                      <a:pt x="43221" y="86442"/>
                      <a:pt x="43221" y="86442"/>
                      <a:pt x="43221" y="86442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8"/>
                      <a:pt x="14407" y="98448"/>
                    </a:cubicBezTo>
                    <a:cubicBezTo>
                      <a:pt x="12006" y="98448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2"/>
                      <a:pt x="2401" y="86442"/>
                      <a:pt x="2401" y="86442"/>
                    </a:cubicBezTo>
                    <a:cubicBezTo>
                      <a:pt x="2401" y="86442"/>
                      <a:pt x="2401" y="86442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2006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8" name="Freeform: Shape 2207">
                <a:extLst>
                  <a:ext uri="{FF2B5EF4-FFF2-40B4-BE49-F238E27FC236}">
                    <a16:creationId xmlns:a16="http://schemas.microsoft.com/office/drawing/2014/main" id="{77990A4A-A8CE-473C-92AC-991203CB8E9A}"/>
                  </a:ext>
                </a:extLst>
              </p:cNvPr>
              <p:cNvSpPr/>
              <p:nvPr/>
            </p:nvSpPr>
            <p:spPr>
              <a:xfrm>
                <a:off x="5750229" y="5736981"/>
                <a:ext cx="40820" cy="82107"/>
              </a:xfrm>
              <a:custGeom>
                <a:avLst/>
                <a:gdLst>
                  <a:gd name="connsiteX0" fmla="*/ 31215 w 40820"/>
                  <a:gd name="connsiteY0" fmla="*/ 1801 h 82107"/>
                  <a:gd name="connsiteX1" fmla="*/ 31215 w 40820"/>
                  <a:gd name="connsiteY1" fmla="*/ 1801 h 82107"/>
                  <a:gd name="connsiteX2" fmla="*/ 31215 w 40820"/>
                  <a:gd name="connsiteY2" fmla="*/ 1801 h 82107"/>
                  <a:gd name="connsiteX3" fmla="*/ 31215 w 40820"/>
                  <a:gd name="connsiteY3" fmla="*/ 1801 h 82107"/>
                  <a:gd name="connsiteX4" fmla="*/ 31215 w 40820"/>
                  <a:gd name="connsiteY4" fmla="*/ 6603 h 82107"/>
                  <a:gd name="connsiteX5" fmla="*/ 31215 w 40820"/>
                  <a:gd name="connsiteY5" fmla="*/ 6603 h 82107"/>
                  <a:gd name="connsiteX6" fmla="*/ 31215 w 40820"/>
                  <a:gd name="connsiteY6" fmla="*/ 6603 h 82107"/>
                  <a:gd name="connsiteX7" fmla="*/ 33616 w 40820"/>
                  <a:gd name="connsiteY7" fmla="*/ 11406 h 82107"/>
                  <a:gd name="connsiteX8" fmla="*/ 33616 w 40820"/>
                  <a:gd name="connsiteY8" fmla="*/ 11406 h 82107"/>
                  <a:gd name="connsiteX9" fmla="*/ 33616 w 40820"/>
                  <a:gd name="connsiteY9" fmla="*/ 13807 h 82107"/>
                  <a:gd name="connsiteX10" fmla="*/ 36018 w 40820"/>
                  <a:gd name="connsiteY10" fmla="*/ 18609 h 82107"/>
                  <a:gd name="connsiteX11" fmla="*/ 36018 w 40820"/>
                  <a:gd name="connsiteY11" fmla="*/ 21011 h 82107"/>
                  <a:gd name="connsiteX12" fmla="*/ 36018 w 40820"/>
                  <a:gd name="connsiteY12" fmla="*/ 23412 h 82107"/>
                  <a:gd name="connsiteX13" fmla="*/ 36018 w 40820"/>
                  <a:gd name="connsiteY13" fmla="*/ 25813 h 82107"/>
                  <a:gd name="connsiteX14" fmla="*/ 36018 w 40820"/>
                  <a:gd name="connsiteY14" fmla="*/ 25813 h 82107"/>
                  <a:gd name="connsiteX15" fmla="*/ 38419 w 40820"/>
                  <a:gd name="connsiteY15" fmla="*/ 28214 h 82107"/>
                  <a:gd name="connsiteX16" fmla="*/ 38419 w 40820"/>
                  <a:gd name="connsiteY16" fmla="*/ 30615 h 82107"/>
                  <a:gd name="connsiteX17" fmla="*/ 38419 w 40820"/>
                  <a:gd name="connsiteY17" fmla="*/ 33016 h 82107"/>
                  <a:gd name="connsiteX18" fmla="*/ 38419 w 40820"/>
                  <a:gd name="connsiteY18" fmla="*/ 35417 h 82107"/>
                  <a:gd name="connsiteX19" fmla="*/ 38419 w 40820"/>
                  <a:gd name="connsiteY19" fmla="*/ 37819 h 82107"/>
                  <a:gd name="connsiteX20" fmla="*/ 38419 w 40820"/>
                  <a:gd name="connsiteY20" fmla="*/ 40220 h 82107"/>
                  <a:gd name="connsiteX21" fmla="*/ 38419 w 40820"/>
                  <a:gd name="connsiteY21" fmla="*/ 42621 h 82107"/>
                  <a:gd name="connsiteX22" fmla="*/ 38419 w 40820"/>
                  <a:gd name="connsiteY22" fmla="*/ 45022 h 82107"/>
                  <a:gd name="connsiteX23" fmla="*/ 38419 w 40820"/>
                  <a:gd name="connsiteY23" fmla="*/ 45022 h 82107"/>
                  <a:gd name="connsiteX24" fmla="*/ 38419 w 40820"/>
                  <a:gd name="connsiteY24" fmla="*/ 47423 h 82107"/>
                  <a:gd name="connsiteX25" fmla="*/ 38419 w 40820"/>
                  <a:gd name="connsiteY25" fmla="*/ 47423 h 82107"/>
                  <a:gd name="connsiteX26" fmla="*/ 38419 w 40820"/>
                  <a:gd name="connsiteY26" fmla="*/ 49825 h 82107"/>
                  <a:gd name="connsiteX27" fmla="*/ 38419 w 40820"/>
                  <a:gd name="connsiteY27" fmla="*/ 49825 h 82107"/>
                  <a:gd name="connsiteX28" fmla="*/ 38419 w 40820"/>
                  <a:gd name="connsiteY28" fmla="*/ 52226 h 82107"/>
                  <a:gd name="connsiteX29" fmla="*/ 38419 w 40820"/>
                  <a:gd name="connsiteY29" fmla="*/ 54627 h 82107"/>
                  <a:gd name="connsiteX30" fmla="*/ 40820 w 40820"/>
                  <a:gd name="connsiteY30" fmla="*/ 57028 h 82107"/>
                  <a:gd name="connsiteX31" fmla="*/ 38419 w 40820"/>
                  <a:gd name="connsiteY31" fmla="*/ 59429 h 82107"/>
                  <a:gd name="connsiteX32" fmla="*/ 38419 w 40820"/>
                  <a:gd name="connsiteY32" fmla="*/ 61831 h 82107"/>
                  <a:gd name="connsiteX33" fmla="*/ 38419 w 40820"/>
                  <a:gd name="connsiteY33" fmla="*/ 64232 h 82107"/>
                  <a:gd name="connsiteX34" fmla="*/ 38419 w 40820"/>
                  <a:gd name="connsiteY34" fmla="*/ 66633 h 82107"/>
                  <a:gd name="connsiteX35" fmla="*/ 36018 w 40820"/>
                  <a:gd name="connsiteY35" fmla="*/ 69034 h 82107"/>
                  <a:gd name="connsiteX36" fmla="*/ 36018 w 40820"/>
                  <a:gd name="connsiteY36" fmla="*/ 69034 h 82107"/>
                  <a:gd name="connsiteX37" fmla="*/ 36018 w 40820"/>
                  <a:gd name="connsiteY37" fmla="*/ 69034 h 82107"/>
                  <a:gd name="connsiteX38" fmla="*/ 36018 w 40820"/>
                  <a:gd name="connsiteY38" fmla="*/ 69034 h 82107"/>
                  <a:gd name="connsiteX39" fmla="*/ 36018 w 40820"/>
                  <a:gd name="connsiteY39" fmla="*/ 69034 h 82107"/>
                  <a:gd name="connsiteX40" fmla="*/ 36018 w 40820"/>
                  <a:gd name="connsiteY40" fmla="*/ 69034 h 82107"/>
                  <a:gd name="connsiteX41" fmla="*/ 36018 w 40820"/>
                  <a:gd name="connsiteY41" fmla="*/ 69034 h 82107"/>
                  <a:gd name="connsiteX42" fmla="*/ 36018 w 40820"/>
                  <a:gd name="connsiteY42" fmla="*/ 69034 h 82107"/>
                  <a:gd name="connsiteX43" fmla="*/ 36018 w 40820"/>
                  <a:gd name="connsiteY43" fmla="*/ 69034 h 82107"/>
                  <a:gd name="connsiteX44" fmla="*/ 36018 w 40820"/>
                  <a:gd name="connsiteY44" fmla="*/ 69034 h 82107"/>
                  <a:gd name="connsiteX45" fmla="*/ 36018 w 40820"/>
                  <a:gd name="connsiteY45" fmla="*/ 69034 h 82107"/>
                  <a:gd name="connsiteX46" fmla="*/ 36018 w 40820"/>
                  <a:gd name="connsiteY46" fmla="*/ 69034 h 82107"/>
                  <a:gd name="connsiteX47" fmla="*/ 36018 w 40820"/>
                  <a:gd name="connsiteY47" fmla="*/ 69034 h 82107"/>
                  <a:gd name="connsiteX48" fmla="*/ 36018 w 40820"/>
                  <a:gd name="connsiteY48" fmla="*/ 69034 h 82107"/>
                  <a:gd name="connsiteX49" fmla="*/ 36018 w 40820"/>
                  <a:gd name="connsiteY49" fmla="*/ 69034 h 82107"/>
                  <a:gd name="connsiteX50" fmla="*/ 36018 w 40820"/>
                  <a:gd name="connsiteY50" fmla="*/ 69034 h 82107"/>
                  <a:gd name="connsiteX51" fmla="*/ 36018 w 40820"/>
                  <a:gd name="connsiteY51" fmla="*/ 69034 h 82107"/>
                  <a:gd name="connsiteX52" fmla="*/ 36018 w 40820"/>
                  <a:gd name="connsiteY52" fmla="*/ 69034 h 82107"/>
                  <a:gd name="connsiteX53" fmla="*/ 36018 w 40820"/>
                  <a:gd name="connsiteY53" fmla="*/ 69034 h 82107"/>
                  <a:gd name="connsiteX54" fmla="*/ 36018 w 40820"/>
                  <a:gd name="connsiteY54" fmla="*/ 69034 h 82107"/>
                  <a:gd name="connsiteX55" fmla="*/ 36018 w 40820"/>
                  <a:gd name="connsiteY55" fmla="*/ 69034 h 82107"/>
                  <a:gd name="connsiteX56" fmla="*/ 36018 w 40820"/>
                  <a:gd name="connsiteY56" fmla="*/ 69034 h 82107"/>
                  <a:gd name="connsiteX57" fmla="*/ 36018 w 40820"/>
                  <a:gd name="connsiteY57" fmla="*/ 69034 h 82107"/>
                  <a:gd name="connsiteX58" fmla="*/ 36018 w 40820"/>
                  <a:gd name="connsiteY58" fmla="*/ 69034 h 82107"/>
                  <a:gd name="connsiteX59" fmla="*/ 36018 w 40820"/>
                  <a:gd name="connsiteY59" fmla="*/ 69034 h 82107"/>
                  <a:gd name="connsiteX60" fmla="*/ 36018 w 40820"/>
                  <a:gd name="connsiteY60" fmla="*/ 69034 h 82107"/>
                  <a:gd name="connsiteX61" fmla="*/ 36018 w 40820"/>
                  <a:gd name="connsiteY61" fmla="*/ 69034 h 82107"/>
                  <a:gd name="connsiteX62" fmla="*/ 36018 w 40820"/>
                  <a:gd name="connsiteY62" fmla="*/ 69034 h 82107"/>
                  <a:gd name="connsiteX63" fmla="*/ 36018 w 40820"/>
                  <a:gd name="connsiteY63" fmla="*/ 69034 h 82107"/>
                  <a:gd name="connsiteX64" fmla="*/ 36018 w 40820"/>
                  <a:gd name="connsiteY64" fmla="*/ 69034 h 82107"/>
                  <a:gd name="connsiteX65" fmla="*/ 36018 w 40820"/>
                  <a:gd name="connsiteY65" fmla="*/ 69034 h 82107"/>
                  <a:gd name="connsiteX66" fmla="*/ 36018 w 40820"/>
                  <a:gd name="connsiteY66" fmla="*/ 69034 h 82107"/>
                  <a:gd name="connsiteX67" fmla="*/ 36018 w 40820"/>
                  <a:gd name="connsiteY67" fmla="*/ 69034 h 82107"/>
                  <a:gd name="connsiteX68" fmla="*/ 36018 w 40820"/>
                  <a:gd name="connsiteY68" fmla="*/ 69034 h 82107"/>
                  <a:gd name="connsiteX69" fmla="*/ 36018 w 40820"/>
                  <a:gd name="connsiteY69" fmla="*/ 69034 h 82107"/>
                  <a:gd name="connsiteX70" fmla="*/ 36018 w 40820"/>
                  <a:gd name="connsiteY70" fmla="*/ 69034 h 82107"/>
                  <a:gd name="connsiteX71" fmla="*/ 36018 w 40820"/>
                  <a:gd name="connsiteY71" fmla="*/ 69034 h 82107"/>
                  <a:gd name="connsiteX72" fmla="*/ 36018 w 40820"/>
                  <a:gd name="connsiteY72" fmla="*/ 69034 h 82107"/>
                  <a:gd name="connsiteX73" fmla="*/ 36018 w 40820"/>
                  <a:gd name="connsiteY73" fmla="*/ 69034 h 82107"/>
                  <a:gd name="connsiteX74" fmla="*/ 36018 w 40820"/>
                  <a:gd name="connsiteY74" fmla="*/ 69034 h 82107"/>
                  <a:gd name="connsiteX75" fmla="*/ 36018 w 40820"/>
                  <a:gd name="connsiteY75" fmla="*/ 69034 h 82107"/>
                  <a:gd name="connsiteX76" fmla="*/ 36018 w 40820"/>
                  <a:gd name="connsiteY76" fmla="*/ 69034 h 82107"/>
                  <a:gd name="connsiteX77" fmla="*/ 36018 w 40820"/>
                  <a:gd name="connsiteY77" fmla="*/ 69034 h 82107"/>
                  <a:gd name="connsiteX78" fmla="*/ 36018 w 40820"/>
                  <a:gd name="connsiteY78" fmla="*/ 69034 h 82107"/>
                  <a:gd name="connsiteX79" fmla="*/ 36018 w 40820"/>
                  <a:gd name="connsiteY79" fmla="*/ 69034 h 82107"/>
                  <a:gd name="connsiteX80" fmla="*/ 36018 w 40820"/>
                  <a:gd name="connsiteY80" fmla="*/ 69034 h 82107"/>
                  <a:gd name="connsiteX81" fmla="*/ 36018 w 40820"/>
                  <a:gd name="connsiteY81" fmla="*/ 69034 h 82107"/>
                  <a:gd name="connsiteX82" fmla="*/ 36018 w 40820"/>
                  <a:gd name="connsiteY82" fmla="*/ 69034 h 82107"/>
                  <a:gd name="connsiteX83" fmla="*/ 36018 w 40820"/>
                  <a:gd name="connsiteY83" fmla="*/ 69034 h 82107"/>
                  <a:gd name="connsiteX84" fmla="*/ 36018 w 40820"/>
                  <a:gd name="connsiteY84" fmla="*/ 69034 h 82107"/>
                  <a:gd name="connsiteX85" fmla="*/ 36018 w 40820"/>
                  <a:gd name="connsiteY85" fmla="*/ 69034 h 82107"/>
                  <a:gd name="connsiteX86" fmla="*/ 36018 w 40820"/>
                  <a:gd name="connsiteY86" fmla="*/ 69034 h 82107"/>
                  <a:gd name="connsiteX87" fmla="*/ 36018 w 40820"/>
                  <a:gd name="connsiteY87" fmla="*/ 69034 h 82107"/>
                  <a:gd name="connsiteX88" fmla="*/ 36018 w 40820"/>
                  <a:gd name="connsiteY88" fmla="*/ 69034 h 82107"/>
                  <a:gd name="connsiteX89" fmla="*/ 36018 w 40820"/>
                  <a:gd name="connsiteY89" fmla="*/ 69034 h 82107"/>
                  <a:gd name="connsiteX90" fmla="*/ 36018 w 40820"/>
                  <a:gd name="connsiteY90" fmla="*/ 69034 h 82107"/>
                  <a:gd name="connsiteX91" fmla="*/ 36018 w 40820"/>
                  <a:gd name="connsiteY91" fmla="*/ 69034 h 82107"/>
                  <a:gd name="connsiteX92" fmla="*/ 36018 w 40820"/>
                  <a:gd name="connsiteY92" fmla="*/ 69034 h 82107"/>
                  <a:gd name="connsiteX93" fmla="*/ 36018 w 40820"/>
                  <a:gd name="connsiteY93" fmla="*/ 69034 h 82107"/>
                  <a:gd name="connsiteX94" fmla="*/ 36018 w 40820"/>
                  <a:gd name="connsiteY94" fmla="*/ 69034 h 82107"/>
                  <a:gd name="connsiteX95" fmla="*/ 36018 w 40820"/>
                  <a:gd name="connsiteY95" fmla="*/ 69034 h 82107"/>
                  <a:gd name="connsiteX96" fmla="*/ 36018 w 40820"/>
                  <a:gd name="connsiteY96" fmla="*/ 69034 h 82107"/>
                  <a:gd name="connsiteX97" fmla="*/ 36018 w 40820"/>
                  <a:gd name="connsiteY97" fmla="*/ 69034 h 82107"/>
                  <a:gd name="connsiteX98" fmla="*/ 36018 w 40820"/>
                  <a:gd name="connsiteY98" fmla="*/ 69034 h 82107"/>
                  <a:gd name="connsiteX99" fmla="*/ 36018 w 40820"/>
                  <a:gd name="connsiteY99" fmla="*/ 69034 h 82107"/>
                  <a:gd name="connsiteX100" fmla="*/ 36018 w 40820"/>
                  <a:gd name="connsiteY100" fmla="*/ 69034 h 82107"/>
                  <a:gd name="connsiteX101" fmla="*/ 36018 w 40820"/>
                  <a:gd name="connsiteY101" fmla="*/ 69034 h 82107"/>
                  <a:gd name="connsiteX102" fmla="*/ 36018 w 40820"/>
                  <a:gd name="connsiteY102" fmla="*/ 69034 h 82107"/>
                  <a:gd name="connsiteX103" fmla="*/ 36018 w 40820"/>
                  <a:gd name="connsiteY103" fmla="*/ 69034 h 82107"/>
                  <a:gd name="connsiteX104" fmla="*/ 36018 w 40820"/>
                  <a:gd name="connsiteY104" fmla="*/ 69034 h 82107"/>
                  <a:gd name="connsiteX105" fmla="*/ 36018 w 40820"/>
                  <a:gd name="connsiteY105" fmla="*/ 69034 h 82107"/>
                  <a:gd name="connsiteX106" fmla="*/ 36018 w 40820"/>
                  <a:gd name="connsiteY106" fmla="*/ 69034 h 82107"/>
                  <a:gd name="connsiteX107" fmla="*/ 36018 w 40820"/>
                  <a:gd name="connsiteY107" fmla="*/ 69034 h 82107"/>
                  <a:gd name="connsiteX108" fmla="*/ 36018 w 40820"/>
                  <a:gd name="connsiteY108" fmla="*/ 69034 h 82107"/>
                  <a:gd name="connsiteX109" fmla="*/ 36018 w 40820"/>
                  <a:gd name="connsiteY109" fmla="*/ 69034 h 82107"/>
                  <a:gd name="connsiteX110" fmla="*/ 36018 w 40820"/>
                  <a:gd name="connsiteY110" fmla="*/ 69034 h 82107"/>
                  <a:gd name="connsiteX111" fmla="*/ 36018 w 40820"/>
                  <a:gd name="connsiteY111" fmla="*/ 69034 h 82107"/>
                  <a:gd name="connsiteX112" fmla="*/ 36018 w 40820"/>
                  <a:gd name="connsiteY112" fmla="*/ 69034 h 82107"/>
                  <a:gd name="connsiteX113" fmla="*/ 36018 w 40820"/>
                  <a:gd name="connsiteY113" fmla="*/ 69034 h 82107"/>
                  <a:gd name="connsiteX114" fmla="*/ 36018 w 40820"/>
                  <a:gd name="connsiteY114" fmla="*/ 69034 h 82107"/>
                  <a:gd name="connsiteX115" fmla="*/ 36018 w 40820"/>
                  <a:gd name="connsiteY115" fmla="*/ 69034 h 82107"/>
                  <a:gd name="connsiteX116" fmla="*/ 36018 w 40820"/>
                  <a:gd name="connsiteY116" fmla="*/ 69034 h 82107"/>
                  <a:gd name="connsiteX117" fmla="*/ 36018 w 40820"/>
                  <a:gd name="connsiteY117" fmla="*/ 69034 h 82107"/>
                  <a:gd name="connsiteX118" fmla="*/ 36018 w 40820"/>
                  <a:gd name="connsiteY118" fmla="*/ 69034 h 82107"/>
                  <a:gd name="connsiteX119" fmla="*/ 36018 w 40820"/>
                  <a:gd name="connsiteY119" fmla="*/ 69034 h 82107"/>
                  <a:gd name="connsiteX120" fmla="*/ 36018 w 40820"/>
                  <a:gd name="connsiteY120" fmla="*/ 71435 h 82107"/>
                  <a:gd name="connsiteX121" fmla="*/ 36018 w 40820"/>
                  <a:gd name="connsiteY121" fmla="*/ 71435 h 82107"/>
                  <a:gd name="connsiteX122" fmla="*/ 33616 w 40820"/>
                  <a:gd name="connsiteY122" fmla="*/ 73837 h 82107"/>
                  <a:gd name="connsiteX123" fmla="*/ 33616 w 40820"/>
                  <a:gd name="connsiteY123" fmla="*/ 73837 h 82107"/>
                  <a:gd name="connsiteX124" fmla="*/ 31215 w 40820"/>
                  <a:gd name="connsiteY124" fmla="*/ 76238 h 82107"/>
                  <a:gd name="connsiteX125" fmla="*/ 31215 w 40820"/>
                  <a:gd name="connsiteY125" fmla="*/ 76238 h 82107"/>
                  <a:gd name="connsiteX126" fmla="*/ 28814 w 40820"/>
                  <a:gd name="connsiteY126" fmla="*/ 78639 h 82107"/>
                  <a:gd name="connsiteX127" fmla="*/ 28814 w 40820"/>
                  <a:gd name="connsiteY127" fmla="*/ 78639 h 82107"/>
                  <a:gd name="connsiteX128" fmla="*/ 26413 w 40820"/>
                  <a:gd name="connsiteY128" fmla="*/ 81040 h 82107"/>
                  <a:gd name="connsiteX129" fmla="*/ 24012 w 40820"/>
                  <a:gd name="connsiteY129" fmla="*/ 81040 h 82107"/>
                  <a:gd name="connsiteX130" fmla="*/ 16808 w 40820"/>
                  <a:gd name="connsiteY130" fmla="*/ 81040 h 82107"/>
                  <a:gd name="connsiteX131" fmla="*/ 2401 w 40820"/>
                  <a:gd name="connsiteY131" fmla="*/ 71435 h 82107"/>
                  <a:gd name="connsiteX132" fmla="*/ 2401 w 40820"/>
                  <a:gd name="connsiteY132" fmla="*/ 71435 h 82107"/>
                  <a:gd name="connsiteX133" fmla="*/ 2401 w 40820"/>
                  <a:gd name="connsiteY133" fmla="*/ 71435 h 82107"/>
                  <a:gd name="connsiteX134" fmla="*/ 0 w 40820"/>
                  <a:gd name="connsiteY134" fmla="*/ 66633 h 82107"/>
                  <a:gd name="connsiteX135" fmla="*/ 2401 w 40820"/>
                  <a:gd name="connsiteY135" fmla="*/ 66633 h 82107"/>
                  <a:gd name="connsiteX136" fmla="*/ 2401 w 40820"/>
                  <a:gd name="connsiteY136" fmla="*/ 66633 h 82107"/>
                  <a:gd name="connsiteX137" fmla="*/ 2401 w 40820"/>
                  <a:gd name="connsiteY137" fmla="*/ 64232 h 82107"/>
                  <a:gd name="connsiteX138" fmla="*/ 2401 w 40820"/>
                  <a:gd name="connsiteY138" fmla="*/ 61831 h 82107"/>
                  <a:gd name="connsiteX139" fmla="*/ 4802 w 40820"/>
                  <a:gd name="connsiteY139" fmla="*/ 59429 h 82107"/>
                  <a:gd name="connsiteX140" fmla="*/ 4802 w 40820"/>
                  <a:gd name="connsiteY140" fmla="*/ 59429 h 82107"/>
                  <a:gd name="connsiteX141" fmla="*/ 2401 w 40820"/>
                  <a:gd name="connsiteY141" fmla="*/ 57028 h 82107"/>
                  <a:gd name="connsiteX142" fmla="*/ 4802 w 40820"/>
                  <a:gd name="connsiteY142" fmla="*/ 54627 h 82107"/>
                  <a:gd name="connsiteX143" fmla="*/ 4802 w 40820"/>
                  <a:gd name="connsiteY143" fmla="*/ 54627 h 82107"/>
                  <a:gd name="connsiteX144" fmla="*/ 4802 w 40820"/>
                  <a:gd name="connsiteY144" fmla="*/ 54627 h 82107"/>
                  <a:gd name="connsiteX145" fmla="*/ 4802 w 40820"/>
                  <a:gd name="connsiteY145" fmla="*/ 54627 h 82107"/>
                  <a:gd name="connsiteX146" fmla="*/ 4802 w 40820"/>
                  <a:gd name="connsiteY146" fmla="*/ 52226 h 82107"/>
                  <a:gd name="connsiteX147" fmla="*/ 7203 w 40820"/>
                  <a:gd name="connsiteY147" fmla="*/ 49825 h 82107"/>
                  <a:gd name="connsiteX148" fmla="*/ 7203 w 40820"/>
                  <a:gd name="connsiteY148" fmla="*/ 49825 h 82107"/>
                  <a:gd name="connsiteX149" fmla="*/ 7203 w 40820"/>
                  <a:gd name="connsiteY149" fmla="*/ 47423 h 82107"/>
                  <a:gd name="connsiteX150" fmla="*/ 9605 w 40820"/>
                  <a:gd name="connsiteY150" fmla="*/ 45022 h 82107"/>
                  <a:gd name="connsiteX151" fmla="*/ 12006 w 40820"/>
                  <a:gd name="connsiteY151" fmla="*/ 37819 h 82107"/>
                  <a:gd name="connsiteX152" fmla="*/ 12006 w 40820"/>
                  <a:gd name="connsiteY152" fmla="*/ 35417 h 82107"/>
                  <a:gd name="connsiteX153" fmla="*/ 14407 w 40820"/>
                  <a:gd name="connsiteY153" fmla="*/ 33016 h 82107"/>
                  <a:gd name="connsiteX154" fmla="*/ 14407 w 40820"/>
                  <a:gd name="connsiteY154" fmla="*/ 33016 h 82107"/>
                  <a:gd name="connsiteX155" fmla="*/ 14407 w 40820"/>
                  <a:gd name="connsiteY155" fmla="*/ 33016 h 82107"/>
                  <a:gd name="connsiteX156" fmla="*/ 16808 w 40820"/>
                  <a:gd name="connsiteY156" fmla="*/ 25813 h 82107"/>
                  <a:gd name="connsiteX157" fmla="*/ 24012 w 40820"/>
                  <a:gd name="connsiteY157" fmla="*/ 16208 h 82107"/>
                  <a:gd name="connsiteX158" fmla="*/ 31215 w 40820"/>
                  <a:gd name="connsiteY158" fmla="*/ 1801 h 82107"/>
                  <a:gd name="connsiteX159" fmla="*/ 3121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31215" y="1801"/>
                    </a:moveTo>
                    <a:cubicBezTo>
                      <a:pt x="31215" y="1801"/>
                      <a:pt x="31215" y="1801"/>
                      <a:pt x="31215" y="1801"/>
                    </a:cubicBezTo>
                    <a:cubicBezTo>
                      <a:pt x="31215" y="1801"/>
                      <a:pt x="31215" y="1801"/>
                      <a:pt x="31215" y="1801"/>
                    </a:cubicBezTo>
                    <a:lnTo>
                      <a:pt x="31215" y="1801"/>
                    </a:lnTo>
                    <a:cubicBezTo>
                      <a:pt x="31215" y="4202"/>
                      <a:pt x="31215" y="4202"/>
                      <a:pt x="31215" y="6603"/>
                    </a:cubicBezTo>
                    <a:cubicBezTo>
                      <a:pt x="31215" y="6603"/>
                      <a:pt x="31215" y="6603"/>
                      <a:pt x="31215" y="6603"/>
                    </a:cubicBezTo>
                    <a:lnTo>
                      <a:pt x="31215" y="6603"/>
                    </a:lnTo>
                    <a:cubicBezTo>
                      <a:pt x="33616" y="6603"/>
                      <a:pt x="33616" y="9005"/>
                      <a:pt x="33616" y="11406"/>
                    </a:cubicBezTo>
                    <a:cubicBezTo>
                      <a:pt x="33616" y="11406"/>
                      <a:pt x="33616" y="11406"/>
                      <a:pt x="33616" y="11406"/>
                    </a:cubicBezTo>
                    <a:cubicBezTo>
                      <a:pt x="33616" y="11406"/>
                      <a:pt x="33616" y="13807"/>
                      <a:pt x="33616" y="13807"/>
                    </a:cubicBezTo>
                    <a:cubicBezTo>
                      <a:pt x="36018" y="13807"/>
                      <a:pt x="36018" y="16208"/>
                      <a:pt x="36018" y="18609"/>
                    </a:cubicBezTo>
                    <a:cubicBezTo>
                      <a:pt x="36018" y="18609"/>
                      <a:pt x="36018" y="21011"/>
                      <a:pt x="36018" y="21011"/>
                    </a:cubicBezTo>
                    <a:cubicBezTo>
                      <a:pt x="36018" y="21011"/>
                      <a:pt x="36018" y="23412"/>
                      <a:pt x="36018" y="23412"/>
                    </a:cubicBezTo>
                    <a:cubicBezTo>
                      <a:pt x="36018" y="23412"/>
                      <a:pt x="36018" y="25813"/>
                      <a:pt x="36018" y="25813"/>
                    </a:cubicBezTo>
                    <a:lnTo>
                      <a:pt x="36018" y="25813"/>
                    </a:lnTo>
                    <a:cubicBezTo>
                      <a:pt x="36018" y="25813"/>
                      <a:pt x="38419" y="28214"/>
                      <a:pt x="38419" y="28214"/>
                    </a:cubicBezTo>
                    <a:cubicBezTo>
                      <a:pt x="38419" y="28214"/>
                      <a:pt x="38419" y="28214"/>
                      <a:pt x="38419" y="30615"/>
                    </a:cubicBezTo>
                    <a:cubicBezTo>
                      <a:pt x="38419" y="30615"/>
                      <a:pt x="38419" y="33016"/>
                      <a:pt x="38419" y="33016"/>
                    </a:cubicBezTo>
                    <a:cubicBezTo>
                      <a:pt x="38419" y="33016"/>
                      <a:pt x="38419" y="35417"/>
                      <a:pt x="38419" y="35417"/>
                    </a:cubicBezTo>
                    <a:cubicBezTo>
                      <a:pt x="38419" y="35417"/>
                      <a:pt x="38419" y="37819"/>
                      <a:pt x="38419" y="37819"/>
                    </a:cubicBezTo>
                    <a:cubicBezTo>
                      <a:pt x="38419" y="37819"/>
                      <a:pt x="38419" y="40220"/>
                      <a:pt x="38419" y="40220"/>
                    </a:cubicBezTo>
                    <a:cubicBezTo>
                      <a:pt x="38419" y="40220"/>
                      <a:pt x="38419" y="42621"/>
                      <a:pt x="38419" y="42621"/>
                    </a:cubicBezTo>
                    <a:cubicBezTo>
                      <a:pt x="38419" y="42621"/>
                      <a:pt x="38419" y="45022"/>
                      <a:pt x="38419" y="45022"/>
                    </a:cubicBezTo>
                    <a:lnTo>
                      <a:pt x="38419" y="45022"/>
                    </a:lnTo>
                    <a:cubicBezTo>
                      <a:pt x="38419" y="45022"/>
                      <a:pt x="38419" y="47423"/>
                      <a:pt x="38419" y="47423"/>
                    </a:cubicBezTo>
                    <a:cubicBezTo>
                      <a:pt x="38419" y="47423"/>
                      <a:pt x="38419" y="47423"/>
                      <a:pt x="38419" y="47423"/>
                    </a:cubicBezTo>
                    <a:cubicBezTo>
                      <a:pt x="38419" y="47423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52226"/>
                    </a:cubicBezTo>
                    <a:cubicBezTo>
                      <a:pt x="38419" y="52226"/>
                      <a:pt x="38419" y="52226"/>
                      <a:pt x="38419" y="54627"/>
                    </a:cubicBezTo>
                    <a:cubicBezTo>
                      <a:pt x="38419" y="54627"/>
                      <a:pt x="40820" y="57028"/>
                      <a:pt x="40820" y="57028"/>
                    </a:cubicBezTo>
                    <a:cubicBezTo>
                      <a:pt x="40820" y="57028"/>
                      <a:pt x="40820" y="59429"/>
                      <a:pt x="38419" y="59429"/>
                    </a:cubicBezTo>
                    <a:cubicBezTo>
                      <a:pt x="38419" y="59429"/>
                      <a:pt x="38419" y="59429"/>
                      <a:pt x="38419" y="61831"/>
                    </a:cubicBezTo>
                    <a:cubicBezTo>
                      <a:pt x="38419" y="61831"/>
                      <a:pt x="38419" y="64232"/>
                      <a:pt x="38419" y="64232"/>
                    </a:cubicBezTo>
                    <a:cubicBezTo>
                      <a:pt x="38419" y="64232"/>
                      <a:pt x="38419" y="64232"/>
                      <a:pt x="38419" y="66633"/>
                    </a:cubicBezTo>
                    <a:cubicBezTo>
                      <a:pt x="38419" y="66633"/>
                      <a:pt x="38419" y="69034"/>
                      <a:pt x="36018" y="69034"/>
                    </a:cubicBez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cubicBezTo>
                      <a:pt x="36018" y="69034"/>
                      <a:pt x="36018" y="71435"/>
                      <a:pt x="36018" y="71435"/>
                    </a:cubicBezTo>
                    <a:cubicBezTo>
                      <a:pt x="36018" y="71435"/>
                      <a:pt x="36018" y="71435"/>
                      <a:pt x="36018" y="71435"/>
                    </a:cubicBezTo>
                    <a:cubicBezTo>
                      <a:pt x="36018" y="71435"/>
                      <a:pt x="36018" y="73837"/>
                      <a:pt x="33616" y="73837"/>
                    </a:cubicBezTo>
                    <a:cubicBezTo>
                      <a:pt x="33616" y="73837"/>
                      <a:pt x="33616" y="73837"/>
                      <a:pt x="33616" y="73837"/>
                    </a:cubicBezTo>
                    <a:cubicBezTo>
                      <a:pt x="33616" y="76238"/>
                      <a:pt x="33616" y="76238"/>
                      <a:pt x="31215" y="76238"/>
                    </a:cubicBezTo>
                    <a:lnTo>
                      <a:pt x="31215" y="76238"/>
                    </a:lnTo>
                    <a:cubicBezTo>
                      <a:pt x="31215" y="78639"/>
                      <a:pt x="31215" y="78639"/>
                      <a:pt x="28814" y="78639"/>
                    </a:cubicBezTo>
                    <a:cubicBezTo>
                      <a:pt x="28814" y="78639"/>
                      <a:pt x="28814" y="78639"/>
                      <a:pt x="28814" y="78639"/>
                    </a:cubicBezTo>
                    <a:cubicBezTo>
                      <a:pt x="28814" y="78639"/>
                      <a:pt x="28814" y="81040"/>
                      <a:pt x="26413" y="81040"/>
                    </a:cubicBezTo>
                    <a:cubicBezTo>
                      <a:pt x="26413" y="81040"/>
                      <a:pt x="26413" y="81040"/>
                      <a:pt x="24012" y="81040"/>
                    </a:cubicBezTo>
                    <a:cubicBezTo>
                      <a:pt x="21611" y="81040"/>
                      <a:pt x="19209" y="83441"/>
                      <a:pt x="16808" y="81040"/>
                    </a:cubicBezTo>
                    <a:cubicBezTo>
                      <a:pt x="9605" y="81040"/>
                      <a:pt x="4802" y="76238"/>
                      <a:pt x="2401" y="71435"/>
                    </a:cubicBezTo>
                    <a:lnTo>
                      <a:pt x="2401" y="71435"/>
                    </a:lnTo>
                    <a:lnTo>
                      <a:pt x="2401" y="71435"/>
                    </a:lnTo>
                    <a:cubicBezTo>
                      <a:pt x="2401" y="69034"/>
                      <a:pt x="2401" y="69034"/>
                      <a:pt x="0" y="66633"/>
                    </a:cubicBezTo>
                    <a:cubicBezTo>
                      <a:pt x="0" y="66633"/>
                      <a:pt x="0" y="66633"/>
                      <a:pt x="2401" y="66633"/>
                    </a:cubicBezTo>
                    <a:cubicBezTo>
                      <a:pt x="2401" y="66633"/>
                      <a:pt x="2401" y="66633"/>
                      <a:pt x="2401" y="66633"/>
                    </a:cubicBezTo>
                    <a:lnTo>
                      <a:pt x="2401" y="64232"/>
                    </a:lnTo>
                    <a:cubicBezTo>
                      <a:pt x="2401" y="64232"/>
                      <a:pt x="2401" y="61831"/>
                      <a:pt x="2401" y="61831"/>
                    </a:cubicBezTo>
                    <a:cubicBezTo>
                      <a:pt x="2401" y="59429"/>
                      <a:pt x="2401" y="59429"/>
                      <a:pt x="4802" y="59429"/>
                    </a:cubicBezTo>
                    <a:lnTo>
                      <a:pt x="4802" y="59429"/>
                    </a:lnTo>
                    <a:cubicBezTo>
                      <a:pt x="2401" y="59429"/>
                      <a:pt x="2401" y="57028"/>
                      <a:pt x="2401" y="57028"/>
                    </a:cubicBezTo>
                    <a:cubicBezTo>
                      <a:pt x="2401" y="54627"/>
                      <a:pt x="2401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lnTo>
                      <a:pt x="4802" y="54627"/>
                    </a:lnTo>
                    <a:cubicBezTo>
                      <a:pt x="4802" y="54627"/>
                      <a:pt x="4802" y="52226"/>
                      <a:pt x="4802" y="52226"/>
                    </a:cubicBezTo>
                    <a:cubicBezTo>
                      <a:pt x="4802" y="49825"/>
                      <a:pt x="4802" y="49825"/>
                      <a:pt x="7203" y="49825"/>
                    </a:cubicBezTo>
                    <a:lnTo>
                      <a:pt x="7203" y="49825"/>
                    </a:lnTo>
                    <a:cubicBezTo>
                      <a:pt x="7203" y="49825"/>
                      <a:pt x="7203" y="47423"/>
                      <a:pt x="7203" y="47423"/>
                    </a:cubicBezTo>
                    <a:cubicBezTo>
                      <a:pt x="7203" y="45022"/>
                      <a:pt x="7203" y="45022"/>
                      <a:pt x="9605" y="45022"/>
                    </a:cubicBezTo>
                    <a:cubicBezTo>
                      <a:pt x="9605" y="42621"/>
                      <a:pt x="12006" y="40220"/>
                      <a:pt x="12006" y="37819"/>
                    </a:cubicBezTo>
                    <a:cubicBezTo>
                      <a:pt x="12006" y="37819"/>
                      <a:pt x="9605" y="35417"/>
                      <a:pt x="12006" y="35417"/>
                    </a:cubicBezTo>
                    <a:cubicBezTo>
                      <a:pt x="12006" y="33016"/>
                      <a:pt x="14407" y="33016"/>
                      <a:pt x="14407" y="33016"/>
                    </a:cubicBezTo>
                    <a:lnTo>
                      <a:pt x="14407" y="33016"/>
                    </a:lnTo>
                    <a:lnTo>
                      <a:pt x="14407" y="33016"/>
                    </a:lnTo>
                    <a:cubicBezTo>
                      <a:pt x="14407" y="30615"/>
                      <a:pt x="14407" y="28214"/>
                      <a:pt x="16808" y="25813"/>
                    </a:cubicBezTo>
                    <a:cubicBezTo>
                      <a:pt x="19209" y="21011"/>
                      <a:pt x="21611" y="18609"/>
                      <a:pt x="24012" y="16208"/>
                    </a:cubicBezTo>
                    <a:cubicBezTo>
                      <a:pt x="24012" y="1801"/>
                      <a:pt x="26413" y="-600"/>
                      <a:pt x="31215" y="1801"/>
                    </a:cubicBezTo>
                    <a:cubicBezTo>
                      <a:pt x="28814" y="-600"/>
                      <a:pt x="31215" y="-600"/>
                      <a:pt x="3121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89497" y="5815620"/>
              <a:ext cx="69634" cy="127262"/>
              <a:chOff x="5889497" y="5815620"/>
              <a:chExt cx="69634" cy="127262"/>
            </a:xfrm>
            <a:solidFill>
              <a:schemeClr val="accent1"/>
            </a:solidFill>
          </p:grpSpPr>
          <p:sp>
            <p:nvSpPr>
              <p:cNvPr id="2210" name="Freeform: Shape 2209">
                <a:extLst>
                  <a:ext uri="{FF2B5EF4-FFF2-40B4-BE49-F238E27FC236}">
                    <a16:creationId xmlns:a16="http://schemas.microsoft.com/office/drawing/2014/main" id="{DB54A9CE-C3E7-4421-9CAF-592313C9980E}"/>
                  </a:ext>
                </a:extLst>
              </p:cNvPr>
              <p:cNvSpPr/>
              <p:nvPr/>
            </p:nvSpPr>
            <p:spPr>
              <a:xfrm>
                <a:off x="5896701" y="59140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1" name="Freeform: Shape 2210">
                <a:extLst>
                  <a:ext uri="{FF2B5EF4-FFF2-40B4-BE49-F238E27FC236}">
                    <a16:creationId xmlns:a16="http://schemas.microsoft.com/office/drawing/2014/main" id="{124C84AB-299A-4C4C-90E6-4E92BEAE7BD3}"/>
                  </a:ext>
                </a:extLst>
              </p:cNvPr>
              <p:cNvSpPr/>
              <p:nvPr/>
            </p:nvSpPr>
            <p:spPr>
              <a:xfrm>
                <a:off x="5903905" y="581562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4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50425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4"/>
                      <a:pt x="12006" y="28814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0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2" name="Freeform: Shape 2211">
                <a:extLst>
                  <a:ext uri="{FF2B5EF4-FFF2-40B4-BE49-F238E27FC236}">
                    <a16:creationId xmlns:a16="http://schemas.microsoft.com/office/drawing/2014/main" id="{999E4512-0C2E-45FE-8D12-C9536318F4F1}"/>
                  </a:ext>
                </a:extLst>
              </p:cNvPr>
              <p:cNvSpPr/>
              <p:nvPr/>
            </p:nvSpPr>
            <p:spPr>
              <a:xfrm>
                <a:off x="5891899" y="5822823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2 w 52825"/>
                  <a:gd name="connsiteY4" fmla="*/ 26413 h 98448"/>
                  <a:gd name="connsiteX5" fmla="*/ 45622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2 w 52825"/>
                  <a:gd name="connsiteY24" fmla="*/ 84042 h 98448"/>
                  <a:gd name="connsiteX25" fmla="*/ 45622 w 52825"/>
                  <a:gd name="connsiteY25" fmla="*/ 84042 h 98448"/>
                  <a:gd name="connsiteX26" fmla="*/ 45622 w 52825"/>
                  <a:gd name="connsiteY26" fmla="*/ 84042 h 98448"/>
                  <a:gd name="connsiteX27" fmla="*/ 45622 w 52825"/>
                  <a:gd name="connsiteY27" fmla="*/ 84042 h 98448"/>
                  <a:gd name="connsiteX28" fmla="*/ 45622 w 52825"/>
                  <a:gd name="connsiteY28" fmla="*/ 84042 h 98448"/>
                  <a:gd name="connsiteX29" fmla="*/ 45622 w 52825"/>
                  <a:gd name="connsiteY29" fmla="*/ 84042 h 98448"/>
                  <a:gd name="connsiteX30" fmla="*/ 45622 w 52825"/>
                  <a:gd name="connsiteY30" fmla="*/ 84042 h 98448"/>
                  <a:gd name="connsiteX31" fmla="*/ 45622 w 52825"/>
                  <a:gd name="connsiteY31" fmla="*/ 84042 h 98448"/>
                  <a:gd name="connsiteX32" fmla="*/ 45622 w 52825"/>
                  <a:gd name="connsiteY32" fmla="*/ 84042 h 98448"/>
                  <a:gd name="connsiteX33" fmla="*/ 45622 w 52825"/>
                  <a:gd name="connsiteY33" fmla="*/ 84042 h 98448"/>
                  <a:gd name="connsiteX34" fmla="*/ 45622 w 52825"/>
                  <a:gd name="connsiteY34" fmla="*/ 84042 h 98448"/>
                  <a:gd name="connsiteX35" fmla="*/ 45622 w 52825"/>
                  <a:gd name="connsiteY35" fmla="*/ 84042 h 98448"/>
                  <a:gd name="connsiteX36" fmla="*/ 45622 w 52825"/>
                  <a:gd name="connsiteY36" fmla="*/ 84042 h 98448"/>
                  <a:gd name="connsiteX37" fmla="*/ 45622 w 52825"/>
                  <a:gd name="connsiteY37" fmla="*/ 84042 h 98448"/>
                  <a:gd name="connsiteX38" fmla="*/ 45622 w 52825"/>
                  <a:gd name="connsiteY38" fmla="*/ 84042 h 98448"/>
                  <a:gd name="connsiteX39" fmla="*/ 45622 w 52825"/>
                  <a:gd name="connsiteY39" fmla="*/ 84042 h 98448"/>
                  <a:gd name="connsiteX40" fmla="*/ 45622 w 52825"/>
                  <a:gd name="connsiteY40" fmla="*/ 84042 h 98448"/>
                  <a:gd name="connsiteX41" fmla="*/ 45622 w 52825"/>
                  <a:gd name="connsiteY41" fmla="*/ 84042 h 98448"/>
                  <a:gd name="connsiteX42" fmla="*/ 45622 w 52825"/>
                  <a:gd name="connsiteY42" fmla="*/ 84042 h 98448"/>
                  <a:gd name="connsiteX43" fmla="*/ 45622 w 52825"/>
                  <a:gd name="connsiteY43" fmla="*/ 84042 h 98448"/>
                  <a:gd name="connsiteX44" fmla="*/ 45622 w 52825"/>
                  <a:gd name="connsiteY44" fmla="*/ 84042 h 98448"/>
                  <a:gd name="connsiteX45" fmla="*/ 45622 w 52825"/>
                  <a:gd name="connsiteY45" fmla="*/ 84042 h 98448"/>
                  <a:gd name="connsiteX46" fmla="*/ 45622 w 52825"/>
                  <a:gd name="connsiteY46" fmla="*/ 84042 h 98448"/>
                  <a:gd name="connsiteX47" fmla="*/ 45622 w 52825"/>
                  <a:gd name="connsiteY47" fmla="*/ 84042 h 98448"/>
                  <a:gd name="connsiteX48" fmla="*/ 45622 w 52825"/>
                  <a:gd name="connsiteY48" fmla="*/ 84042 h 98448"/>
                  <a:gd name="connsiteX49" fmla="*/ 45622 w 52825"/>
                  <a:gd name="connsiteY49" fmla="*/ 84042 h 98448"/>
                  <a:gd name="connsiteX50" fmla="*/ 45622 w 52825"/>
                  <a:gd name="connsiteY50" fmla="*/ 84042 h 98448"/>
                  <a:gd name="connsiteX51" fmla="*/ 45622 w 52825"/>
                  <a:gd name="connsiteY51" fmla="*/ 84042 h 98448"/>
                  <a:gd name="connsiteX52" fmla="*/ 45622 w 52825"/>
                  <a:gd name="connsiteY52" fmla="*/ 84042 h 98448"/>
                  <a:gd name="connsiteX53" fmla="*/ 45622 w 52825"/>
                  <a:gd name="connsiteY53" fmla="*/ 84042 h 98448"/>
                  <a:gd name="connsiteX54" fmla="*/ 45622 w 52825"/>
                  <a:gd name="connsiteY54" fmla="*/ 84042 h 98448"/>
                  <a:gd name="connsiteX55" fmla="*/ 45622 w 52825"/>
                  <a:gd name="connsiteY55" fmla="*/ 84042 h 98448"/>
                  <a:gd name="connsiteX56" fmla="*/ 45622 w 52825"/>
                  <a:gd name="connsiteY56" fmla="*/ 84042 h 98448"/>
                  <a:gd name="connsiteX57" fmla="*/ 45622 w 52825"/>
                  <a:gd name="connsiteY57" fmla="*/ 84042 h 98448"/>
                  <a:gd name="connsiteX58" fmla="*/ 45622 w 52825"/>
                  <a:gd name="connsiteY58" fmla="*/ 84042 h 98448"/>
                  <a:gd name="connsiteX59" fmla="*/ 45622 w 52825"/>
                  <a:gd name="connsiteY59" fmla="*/ 84042 h 98448"/>
                  <a:gd name="connsiteX60" fmla="*/ 45622 w 52825"/>
                  <a:gd name="connsiteY60" fmla="*/ 84042 h 98448"/>
                  <a:gd name="connsiteX61" fmla="*/ 45622 w 52825"/>
                  <a:gd name="connsiteY61" fmla="*/ 84042 h 98448"/>
                  <a:gd name="connsiteX62" fmla="*/ 45622 w 52825"/>
                  <a:gd name="connsiteY62" fmla="*/ 84042 h 98448"/>
                  <a:gd name="connsiteX63" fmla="*/ 45622 w 52825"/>
                  <a:gd name="connsiteY63" fmla="*/ 84042 h 98448"/>
                  <a:gd name="connsiteX64" fmla="*/ 45622 w 52825"/>
                  <a:gd name="connsiteY64" fmla="*/ 84042 h 98448"/>
                  <a:gd name="connsiteX65" fmla="*/ 45622 w 52825"/>
                  <a:gd name="connsiteY65" fmla="*/ 84042 h 98448"/>
                  <a:gd name="connsiteX66" fmla="*/ 45622 w 52825"/>
                  <a:gd name="connsiteY66" fmla="*/ 84042 h 98448"/>
                  <a:gd name="connsiteX67" fmla="*/ 45622 w 52825"/>
                  <a:gd name="connsiteY67" fmla="*/ 84042 h 98448"/>
                  <a:gd name="connsiteX68" fmla="*/ 45622 w 52825"/>
                  <a:gd name="connsiteY68" fmla="*/ 84042 h 98448"/>
                  <a:gd name="connsiteX69" fmla="*/ 45622 w 52825"/>
                  <a:gd name="connsiteY69" fmla="*/ 84042 h 98448"/>
                  <a:gd name="connsiteX70" fmla="*/ 45622 w 52825"/>
                  <a:gd name="connsiteY70" fmla="*/ 84042 h 98448"/>
                  <a:gd name="connsiteX71" fmla="*/ 45622 w 52825"/>
                  <a:gd name="connsiteY71" fmla="*/ 84042 h 98448"/>
                  <a:gd name="connsiteX72" fmla="*/ 45622 w 52825"/>
                  <a:gd name="connsiteY72" fmla="*/ 84042 h 98448"/>
                  <a:gd name="connsiteX73" fmla="*/ 45622 w 52825"/>
                  <a:gd name="connsiteY73" fmla="*/ 84042 h 98448"/>
                  <a:gd name="connsiteX74" fmla="*/ 45622 w 52825"/>
                  <a:gd name="connsiteY74" fmla="*/ 84042 h 98448"/>
                  <a:gd name="connsiteX75" fmla="*/ 45622 w 52825"/>
                  <a:gd name="connsiteY75" fmla="*/ 84042 h 98448"/>
                  <a:gd name="connsiteX76" fmla="*/ 45622 w 52825"/>
                  <a:gd name="connsiteY76" fmla="*/ 84042 h 98448"/>
                  <a:gd name="connsiteX77" fmla="*/ 45622 w 52825"/>
                  <a:gd name="connsiteY77" fmla="*/ 84042 h 98448"/>
                  <a:gd name="connsiteX78" fmla="*/ 45622 w 52825"/>
                  <a:gd name="connsiteY78" fmla="*/ 84042 h 98448"/>
                  <a:gd name="connsiteX79" fmla="*/ 45622 w 52825"/>
                  <a:gd name="connsiteY79" fmla="*/ 84042 h 98448"/>
                  <a:gd name="connsiteX80" fmla="*/ 45622 w 52825"/>
                  <a:gd name="connsiteY80" fmla="*/ 84042 h 98448"/>
                  <a:gd name="connsiteX81" fmla="*/ 45622 w 52825"/>
                  <a:gd name="connsiteY81" fmla="*/ 84042 h 98448"/>
                  <a:gd name="connsiteX82" fmla="*/ 45622 w 52825"/>
                  <a:gd name="connsiteY82" fmla="*/ 84042 h 98448"/>
                  <a:gd name="connsiteX83" fmla="*/ 45622 w 52825"/>
                  <a:gd name="connsiteY83" fmla="*/ 84042 h 98448"/>
                  <a:gd name="connsiteX84" fmla="*/ 45622 w 52825"/>
                  <a:gd name="connsiteY84" fmla="*/ 84042 h 98448"/>
                  <a:gd name="connsiteX85" fmla="*/ 45622 w 52825"/>
                  <a:gd name="connsiteY85" fmla="*/ 84042 h 98448"/>
                  <a:gd name="connsiteX86" fmla="*/ 45622 w 52825"/>
                  <a:gd name="connsiteY86" fmla="*/ 84042 h 98448"/>
                  <a:gd name="connsiteX87" fmla="*/ 45622 w 52825"/>
                  <a:gd name="connsiteY87" fmla="*/ 84042 h 98448"/>
                  <a:gd name="connsiteX88" fmla="*/ 45622 w 52825"/>
                  <a:gd name="connsiteY88" fmla="*/ 84042 h 98448"/>
                  <a:gd name="connsiteX89" fmla="*/ 45622 w 52825"/>
                  <a:gd name="connsiteY89" fmla="*/ 84042 h 98448"/>
                  <a:gd name="connsiteX90" fmla="*/ 45622 w 52825"/>
                  <a:gd name="connsiteY90" fmla="*/ 84042 h 98448"/>
                  <a:gd name="connsiteX91" fmla="*/ 45622 w 52825"/>
                  <a:gd name="connsiteY91" fmla="*/ 84042 h 98448"/>
                  <a:gd name="connsiteX92" fmla="*/ 45622 w 52825"/>
                  <a:gd name="connsiteY92" fmla="*/ 84042 h 98448"/>
                  <a:gd name="connsiteX93" fmla="*/ 45622 w 52825"/>
                  <a:gd name="connsiteY93" fmla="*/ 84042 h 98448"/>
                  <a:gd name="connsiteX94" fmla="*/ 45622 w 52825"/>
                  <a:gd name="connsiteY94" fmla="*/ 84042 h 98448"/>
                  <a:gd name="connsiteX95" fmla="*/ 45622 w 52825"/>
                  <a:gd name="connsiteY95" fmla="*/ 84042 h 98448"/>
                  <a:gd name="connsiteX96" fmla="*/ 45622 w 52825"/>
                  <a:gd name="connsiteY96" fmla="*/ 84042 h 98448"/>
                  <a:gd name="connsiteX97" fmla="*/ 45622 w 52825"/>
                  <a:gd name="connsiteY97" fmla="*/ 84042 h 98448"/>
                  <a:gd name="connsiteX98" fmla="*/ 45622 w 52825"/>
                  <a:gd name="connsiteY98" fmla="*/ 84042 h 98448"/>
                  <a:gd name="connsiteX99" fmla="*/ 45622 w 52825"/>
                  <a:gd name="connsiteY99" fmla="*/ 84042 h 98448"/>
                  <a:gd name="connsiteX100" fmla="*/ 45622 w 52825"/>
                  <a:gd name="connsiteY100" fmla="*/ 84042 h 98448"/>
                  <a:gd name="connsiteX101" fmla="*/ 45622 w 52825"/>
                  <a:gd name="connsiteY101" fmla="*/ 84042 h 98448"/>
                  <a:gd name="connsiteX102" fmla="*/ 45622 w 52825"/>
                  <a:gd name="connsiteY102" fmla="*/ 84042 h 98448"/>
                  <a:gd name="connsiteX103" fmla="*/ 45622 w 52825"/>
                  <a:gd name="connsiteY103" fmla="*/ 84042 h 98448"/>
                  <a:gd name="connsiteX104" fmla="*/ 45622 w 52825"/>
                  <a:gd name="connsiteY104" fmla="*/ 84042 h 98448"/>
                  <a:gd name="connsiteX105" fmla="*/ 45622 w 52825"/>
                  <a:gd name="connsiteY105" fmla="*/ 84042 h 98448"/>
                  <a:gd name="connsiteX106" fmla="*/ 45622 w 52825"/>
                  <a:gd name="connsiteY106" fmla="*/ 84042 h 98448"/>
                  <a:gd name="connsiteX107" fmla="*/ 45622 w 52825"/>
                  <a:gd name="connsiteY107" fmla="*/ 84042 h 98448"/>
                  <a:gd name="connsiteX108" fmla="*/ 45622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6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2" y="21611"/>
                      <a:pt x="45622" y="24012"/>
                      <a:pt x="45622" y="26413"/>
                    </a:cubicBezTo>
                    <a:cubicBezTo>
                      <a:pt x="45622" y="26413"/>
                      <a:pt x="45622" y="28814"/>
                      <a:pt x="45622" y="28814"/>
                    </a:cubicBezTo>
                    <a:cubicBezTo>
                      <a:pt x="45622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2" y="84042"/>
                    </a:cubicBez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cubicBezTo>
                      <a:pt x="45622" y="86443"/>
                      <a:pt x="45622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6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5622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3" name="Freeform: Shape 2212">
                <a:extLst>
                  <a:ext uri="{FF2B5EF4-FFF2-40B4-BE49-F238E27FC236}">
                    <a16:creationId xmlns:a16="http://schemas.microsoft.com/office/drawing/2014/main" id="{617C1199-A412-4915-A95B-995FBFF25AB0}"/>
                  </a:ext>
                </a:extLst>
              </p:cNvPr>
              <p:cNvSpPr/>
              <p:nvPr/>
            </p:nvSpPr>
            <p:spPr>
              <a:xfrm>
                <a:off x="5889497" y="5815620"/>
                <a:ext cx="40820" cy="77905"/>
              </a:xfrm>
              <a:custGeom>
                <a:avLst/>
                <a:gdLst>
                  <a:gd name="connsiteX0" fmla="*/ 31215 w 40820"/>
                  <a:gd name="connsiteY0" fmla="*/ 0 h 77905"/>
                  <a:gd name="connsiteX1" fmla="*/ 31215 w 40820"/>
                  <a:gd name="connsiteY1" fmla="*/ 0 h 77905"/>
                  <a:gd name="connsiteX2" fmla="*/ 31215 w 40820"/>
                  <a:gd name="connsiteY2" fmla="*/ 0 h 77905"/>
                  <a:gd name="connsiteX3" fmla="*/ 31215 w 40820"/>
                  <a:gd name="connsiteY3" fmla="*/ 0 h 77905"/>
                  <a:gd name="connsiteX4" fmla="*/ 31215 w 40820"/>
                  <a:gd name="connsiteY4" fmla="*/ 4802 h 77905"/>
                  <a:gd name="connsiteX5" fmla="*/ 31215 w 40820"/>
                  <a:gd name="connsiteY5" fmla="*/ 4802 h 77905"/>
                  <a:gd name="connsiteX6" fmla="*/ 31215 w 40820"/>
                  <a:gd name="connsiteY6" fmla="*/ 4802 h 77905"/>
                  <a:gd name="connsiteX7" fmla="*/ 33617 w 40820"/>
                  <a:gd name="connsiteY7" fmla="*/ 9605 h 77905"/>
                  <a:gd name="connsiteX8" fmla="*/ 33617 w 40820"/>
                  <a:gd name="connsiteY8" fmla="*/ 9605 h 77905"/>
                  <a:gd name="connsiteX9" fmla="*/ 33617 w 40820"/>
                  <a:gd name="connsiteY9" fmla="*/ 12006 h 77905"/>
                  <a:gd name="connsiteX10" fmla="*/ 36018 w 40820"/>
                  <a:gd name="connsiteY10" fmla="*/ 16808 h 77905"/>
                  <a:gd name="connsiteX11" fmla="*/ 36018 w 40820"/>
                  <a:gd name="connsiteY11" fmla="*/ 19210 h 77905"/>
                  <a:gd name="connsiteX12" fmla="*/ 36018 w 40820"/>
                  <a:gd name="connsiteY12" fmla="*/ 21611 h 77905"/>
                  <a:gd name="connsiteX13" fmla="*/ 36018 w 40820"/>
                  <a:gd name="connsiteY13" fmla="*/ 24012 h 77905"/>
                  <a:gd name="connsiteX14" fmla="*/ 36018 w 40820"/>
                  <a:gd name="connsiteY14" fmla="*/ 24012 h 77905"/>
                  <a:gd name="connsiteX15" fmla="*/ 38419 w 40820"/>
                  <a:gd name="connsiteY15" fmla="*/ 26413 h 77905"/>
                  <a:gd name="connsiteX16" fmla="*/ 38419 w 40820"/>
                  <a:gd name="connsiteY16" fmla="*/ 28814 h 77905"/>
                  <a:gd name="connsiteX17" fmla="*/ 38419 w 40820"/>
                  <a:gd name="connsiteY17" fmla="*/ 31215 h 77905"/>
                  <a:gd name="connsiteX18" fmla="*/ 38419 w 40820"/>
                  <a:gd name="connsiteY18" fmla="*/ 33617 h 77905"/>
                  <a:gd name="connsiteX19" fmla="*/ 38419 w 40820"/>
                  <a:gd name="connsiteY19" fmla="*/ 36018 h 77905"/>
                  <a:gd name="connsiteX20" fmla="*/ 38419 w 40820"/>
                  <a:gd name="connsiteY20" fmla="*/ 38419 h 77905"/>
                  <a:gd name="connsiteX21" fmla="*/ 38419 w 40820"/>
                  <a:gd name="connsiteY21" fmla="*/ 40820 h 77905"/>
                  <a:gd name="connsiteX22" fmla="*/ 38419 w 40820"/>
                  <a:gd name="connsiteY22" fmla="*/ 43221 h 77905"/>
                  <a:gd name="connsiteX23" fmla="*/ 38419 w 40820"/>
                  <a:gd name="connsiteY23" fmla="*/ 43221 h 77905"/>
                  <a:gd name="connsiteX24" fmla="*/ 38419 w 40820"/>
                  <a:gd name="connsiteY24" fmla="*/ 45623 h 77905"/>
                  <a:gd name="connsiteX25" fmla="*/ 38419 w 40820"/>
                  <a:gd name="connsiteY25" fmla="*/ 45623 h 77905"/>
                  <a:gd name="connsiteX26" fmla="*/ 38419 w 40820"/>
                  <a:gd name="connsiteY26" fmla="*/ 48024 h 77905"/>
                  <a:gd name="connsiteX27" fmla="*/ 38419 w 40820"/>
                  <a:gd name="connsiteY27" fmla="*/ 48024 h 77905"/>
                  <a:gd name="connsiteX28" fmla="*/ 38419 w 40820"/>
                  <a:gd name="connsiteY28" fmla="*/ 48024 h 77905"/>
                  <a:gd name="connsiteX29" fmla="*/ 38419 w 40820"/>
                  <a:gd name="connsiteY29" fmla="*/ 50425 h 77905"/>
                  <a:gd name="connsiteX30" fmla="*/ 40820 w 40820"/>
                  <a:gd name="connsiteY30" fmla="*/ 52826 h 77905"/>
                  <a:gd name="connsiteX31" fmla="*/ 38419 w 40820"/>
                  <a:gd name="connsiteY31" fmla="*/ 55227 h 77905"/>
                  <a:gd name="connsiteX32" fmla="*/ 38419 w 40820"/>
                  <a:gd name="connsiteY32" fmla="*/ 57629 h 77905"/>
                  <a:gd name="connsiteX33" fmla="*/ 38419 w 40820"/>
                  <a:gd name="connsiteY33" fmla="*/ 60030 h 77905"/>
                  <a:gd name="connsiteX34" fmla="*/ 38419 w 40820"/>
                  <a:gd name="connsiteY34" fmla="*/ 62431 h 77905"/>
                  <a:gd name="connsiteX35" fmla="*/ 36018 w 40820"/>
                  <a:gd name="connsiteY35" fmla="*/ 64832 h 77905"/>
                  <a:gd name="connsiteX36" fmla="*/ 36018 w 40820"/>
                  <a:gd name="connsiteY36" fmla="*/ 64832 h 77905"/>
                  <a:gd name="connsiteX37" fmla="*/ 36018 w 40820"/>
                  <a:gd name="connsiteY37" fmla="*/ 64832 h 77905"/>
                  <a:gd name="connsiteX38" fmla="*/ 36018 w 40820"/>
                  <a:gd name="connsiteY38" fmla="*/ 64832 h 77905"/>
                  <a:gd name="connsiteX39" fmla="*/ 36018 w 40820"/>
                  <a:gd name="connsiteY39" fmla="*/ 64832 h 77905"/>
                  <a:gd name="connsiteX40" fmla="*/ 36018 w 40820"/>
                  <a:gd name="connsiteY40" fmla="*/ 64832 h 77905"/>
                  <a:gd name="connsiteX41" fmla="*/ 36018 w 40820"/>
                  <a:gd name="connsiteY41" fmla="*/ 64832 h 77905"/>
                  <a:gd name="connsiteX42" fmla="*/ 36018 w 40820"/>
                  <a:gd name="connsiteY42" fmla="*/ 64832 h 77905"/>
                  <a:gd name="connsiteX43" fmla="*/ 36018 w 40820"/>
                  <a:gd name="connsiteY43" fmla="*/ 64832 h 77905"/>
                  <a:gd name="connsiteX44" fmla="*/ 36018 w 40820"/>
                  <a:gd name="connsiteY44" fmla="*/ 64832 h 77905"/>
                  <a:gd name="connsiteX45" fmla="*/ 36018 w 40820"/>
                  <a:gd name="connsiteY45" fmla="*/ 64832 h 77905"/>
                  <a:gd name="connsiteX46" fmla="*/ 36018 w 40820"/>
                  <a:gd name="connsiteY46" fmla="*/ 64832 h 77905"/>
                  <a:gd name="connsiteX47" fmla="*/ 36018 w 40820"/>
                  <a:gd name="connsiteY47" fmla="*/ 64832 h 77905"/>
                  <a:gd name="connsiteX48" fmla="*/ 36018 w 40820"/>
                  <a:gd name="connsiteY48" fmla="*/ 64832 h 77905"/>
                  <a:gd name="connsiteX49" fmla="*/ 36018 w 40820"/>
                  <a:gd name="connsiteY49" fmla="*/ 64832 h 77905"/>
                  <a:gd name="connsiteX50" fmla="*/ 36018 w 40820"/>
                  <a:gd name="connsiteY50" fmla="*/ 64832 h 77905"/>
                  <a:gd name="connsiteX51" fmla="*/ 36018 w 40820"/>
                  <a:gd name="connsiteY51" fmla="*/ 64832 h 77905"/>
                  <a:gd name="connsiteX52" fmla="*/ 36018 w 40820"/>
                  <a:gd name="connsiteY52" fmla="*/ 64832 h 77905"/>
                  <a:gd name="connsiteX53" fmla="*/ 36018 w 40820"/>
                  <a:gd name="connsiteY53" fmla="*/ 64832 h 77905"/>
                  <a:gd name="connsiteX54" fmla="*/ 36018 w 40820"/>
                  <a:gd name="connsiteY54" fmla="*/ 64832 h 77905"/>
                  <a:gd name="connsiteX55" fmla="*/ 36018 w 40820"/>
                  <a:gd name="connsiteY55" fmla="*/ 64832 h 77905"/>
                  <a:gd name="connsiteX56" fmla="*/ 36018 w 40820"/>
                  <a:gd name="connsiteY56" fmla="*/ 64832 h 77905"/>
                  <a:gd name="connsiteX57" fmla="*/ 36018 w 40820"/>
                  <a:gd name="connsiteY57" fmla="*/ 64832 h 77905"/>
                  <a:gd name="connsiteX58" fmla="*/ 36018 w 40820"/>
                  <a:gd name="connsiteY58" fmla="*/ 64832 h 77905"/>
                  <a:gd name="connsiteX59" fmla="*/ 36018 w 40820"/>
                  <a:gd name="connsiteY59" fmla="*/ 64832 h 77905"/>
                  <a:gd name="connsiteX60" fmla="*/ 36018 w 40820"/>
                  <a:gd name="connsiteY60" fmla="*/ 64832 h 77905"/>
                  <a:gd name="connsiteX61" fmla="*/ 36018 w 40820"/>
                  <a:gd name="connsiteY61" fmla="*/ 64832 h 77905"/>
                  <a:gd name="connsiteX62" fmla="*/ 36018 w 40820"/>
                  <a:gd name="connsiteY62" fmla="*/ 64832 h 77905"/>
                  <a:gd name="connsiteX63" fmla="*/ 36018 w 40820"/>
                  <a:gd name="connsiteY63" fmla="*/ 64832 h 77905"/>
                  <a:gd name="connsiteX64" fmla="*/ 36018 w 40820"/>
                  <a:gd name="connsiteY64" fmla="*/ 64832 h 77905"/>
                  <a:gd name="connsiteX65" fmla="*/ 36018 w 40820"/>
                  <a:gd name="connsiteY65" fmla="*/ 64832 h 77905"/>
                  <a:gd name="connsiteX66" fmla="*/ 36018 w 40820"/>
                  <a:gd name="connsiteY66" fmla="*/ 64832 h 77905"/>
                  <a:gd name="connsiteX67" fmla="*/ 36018 w 40820"/>
                  <a:gd name="connsiteY67" fmla="*/ 64832 h 77905"/>
                  <a:gd name="connsiteX68" fmla="*/ 36018 w 40820"/>
                  <a:gd name="connsiteY68" fmla="*/ 64832 h 77905"/>
                  <a:gd name="connsiteX69" fmla="*/ 36018 w 40820"/>
                  <a:gd name="connsiteY69" fmla="*/ 64832 h 77905"/>
                  <a:gd name="connsiteX70" fmla="*/ 36018 w 40820"/>
                  <a:gd name="connsiteY70" fmla="*/ 64832 h 77905"/>
                  <a:gd name="connsiteX71" fmla="*/ 36018 w 40820"/>
                  <a:gd name="connsiteY71" fmla="*/ 64832 h 77905"/>
                  <a:gd name="connsiteX72" fmla="*/ 36018 w 40820"/>
                  <a:gd name="connsiteY72" fmla="*/ 64832 h 77905"/>
                  <a:gd name="connsiteX73" fmla="*/ 36018 w 40820"/>
                  <a:gd name="connsiteY73" fmla="*/ 64832 h 77905"/>
                  <a:gd name="connsiteX74" fmla="*/ 36018 w 40820"/>
                  <a:gd name="connsiteY74" fmla="*/ 64832 h 77905"/>
                  <a:gd name="connsiteX75" fmla="*/ 36018 w 40820"/>
                  <a:gd name="connsiteY75" fmla="*/ 64832 h 77905"/>
                  <a:gd name="connsiteX76" fmla="*/ 36018 w 40820"/>
                  <a:gd name="connsiteY76" fmla="*/ 64832 h 77905"/>
                  <a:gd name="connsiteX77" fmla="*/ 36018 w 40820"/>
                  <a:gd name="connsiteY77" fmla="*/ 64832 h 77905"/>
                  <a:gd name="connsiteX78" fmla="*/ 36018 w 40820"/>
                  <a:gd name="connsiteY78" fmla="*/ 64832 h 77905"/>
                  <a:gd name="connsiteX79" fmla="*/ 36018 w 40820"/>
                  <a:gd name="connsiteY79" fmla="*/ 64832 h 77905"/>
                  <a:gd name="connsiteX80" fmla="*/ 36018 w 40820"/>
                  <a:gd name="connsiteY80" fmla="*/ 64832 h 77905"/>
                  <a:gd name="connsiteX81" fmla="*/ 36018 w 40820"/>
                  <a:gd name="connsiteY81" fmla="*/ 64832 h 77905"/>
                  <a:gd name="connsiteX82" fmla="*/ 36018 w 40820"/>
                  <a:gd name="connsiteY82" fmla="*/ 64832 h 77905"/>
                  <a:gd name="connsiteX83" fmla="*/ 36018 w 40820"/>
                  <a:gd name="connsiteY83" fmla="*/ 64832 h 77905"/>
                  <a:gd name="connsiteX84" fmla="*/ 36018 w 40820"/>
                  <a:gd name="connsiteY84" fmla="*/ 64832 h 77905"/>
                  <a:gd name="connsiteX85" fmla="*/ 36018 w 40820"/>
                  <a:gd name="connsiteY85" fmla="*/ 64832 h 77905"/>
                  <a:gd name="connsiteX86" fmla="*/ 36018 w 40820"/>
                  <a:gd name="connsiteY86" fmla="*/ 64832 h 77905"/>
                  <a:gd name="connsiteX87" fmla="*/ 36018 w 40820"/>
                  <a:gd name="connsiteY87" fmla="*/ 64832 h 77905"/>
                  <a:gd name="connsiteX88" fmla="*/ 36018 w 40820"/>
                  <a:gd name="connsiteY88" fmla="*/ 64832 h 77905"/>
                  <a:gd name="connsiteX89" fmla="*/ 36018 w 40820"/>
                  <a:gd name="connsiteY89" fmla="*/ 64832 h 77905"/>
                  <a:gd name="connsiteX90" fmla="*/ 36018 w 40820"/>
                  <a:gd name="connsiteY90" fmla="*/ 64832 h 77905"/>
                  <a:gd name="connsiteX91" fmla="*/ 36018 w 40820"/>
                  <a:gd name="connsiteY91" fmla="*/ 64832 h 77905"/>
                  <a:gd name="connsiteX92" fmla="*/ 36018 w 40820"/>
                  <a:gd name="connsiteY92" fmla="*/ 64832 h 77905"/>
                  <a:gd name="connsiteX93" fmla="*/ 36018 w 40820"/>
                  <a:gd name="connsiteY93" fmla="*/ 64832 h 77905"/>
                  <a:gd name="connsiteX94" fmla="*/ 36018 w 40820"/>
                  <a:gd name="connsiteY94" fmla="*/ 64832 h 77905"/>
                  <a:gd name="connsiteX95" fmla="*/ 36018 w 40820"/>
                  <a:gd name="connsiteY95" fmla="*/ 64832 h 77905"/>
                  <a:gd name="connsiteX96" fmla="*/ 36018 w 40820"/>
                  <a:gd name="connsiteY96" fmla="*/ 64832 h 77905"/>
                  <a:gd name="connsiteX97" fmla="*/ 36018 w 40820"/>
                  <a:gd name="connsiteY97" fmla="*/ 64832 h 77905"/>
                  <a:gd name="connsiteX98" fmla="*/ 36018 w 40820"/>
                  <a:gd name="connsiteY98" fmla="*/ 64832 h 77905"/>
                  <a:gd name="connsiteX99" fmla="*/ 36018 w 40820"/>
                  <a:gd name="connsiteY99" fmla="*/ 64832 h 77905"/>
                  <a:gd name="connsiteX100" fmla="*/ 36018 w 40820"/>
                  <a:gd name="connsiteY100" fmla="*/ 64832 h 77905"/>
                  <a:gd name="connsiteX101" fmla="*/ 36018 w 40820"/>
                  <a:gd name="connsiteY101" fmla="*/ 64832 h 77905"/>
                  <a:gd name="connsiteX102" fmla="*/ 36018 w 40820"/>
                  <a:gd name="connsiteY102" fmla="*/ 64832 h 77905"/>
                  <a:gd name="connsiteX103" fmla="*/ 36018 w 40820"/>
                  <a:gd name="connsiteY103" fmla="*/ 64832 h 77905"/>
                  <a:gd name="connsiteX104" fmla="*/ 36018 w 40820"/>
                  <a:gd name="connsiteY104" fmla="*/ 64832 h 77905"/>
                  <a:gd name="connsiteX105" fmla="*/ 36018 w 40820"/>
                  <a:gd name="connsiteY105" fmla="*/ 64832 h 77905"/>
                  <a:gd name="connsiteX106" fmla="*/ 36018 w 40820"/>
                  <a:gd name="connsiteY106" fmla="*/ 64832 h 77905"/>
                  <a:gd name="connsiteX107" fmla="*/ 36018 w 40820"/>
                  <a:gd name="connsiteY107" fmla="*/ 64832 h 77905"/>
                  <a:gd name="connsiteX108" fmla="*/ 36018 w 40820"/>
                  <a:gd name="connsiteY108" fmla="*/ 64832 h 77905"/>
                  <a:gd name="connsiteX109" fmla="*/ 36018 w 40820"/>
                  <a:gd name="connsiteY109" fmla="*/ 64832 h 77905"/>
                  <a:gd name="connsiteX110" fmla="*/ 36018 w 40820"/>
                  <a:gd name="connsiteY110" fmla="*/ 64832 h 77905"/>
                  <a:gd name="connsiteX111" fmla="*/ 36018 w 40820"/>
                  <a:gd name="connsiteY111" fmla="*/ 64832 h 77905"/>
                  <a:gd name="connsiteX112" fmla="*/ 36018 w 40820"/>
                  <a:gd name="connsiteY112" fmla="*/ 64832 h 77905"/>
                  <a:gd name="connsiteX113" fmla="*/ 36018 w 40820"/>
                  <a:gd name="connsiteY113" fmla="*/ 64832 h 77905"/>
                  <a:gd name="connsiteX114" fmla="*/ 36018 w 40820"/>
                  <a:gd name="connsiteY114" fmla="*/ 64832 h 77905"/>
                  <a:gd name="connsiteX115" fmla="*/ 36018 w 40820"/>
                  <a:gd name="connsiteY115" fmla="*/ 64832 h 77905"/>
                  <a:gd name="connsiteX116" fmla="*/ 36018 w 40820"/>
                  <a:gd name="connsiteY116" fmla="*/ 64832 h 77905"/>
                  <a:gd name="connsiteX117" fmla="*/ 36018 w 40820"/>
                  <a:gd name="connsiteY117" fmla="*/ 64832 h 77905"/>
                  <a:gd name="connsiteX118" fmla="*/ 36018 w 40820"/>
                  <a:gd name="connsiteY118" fmla="*/ 64832 h 77905"/>
                  <a:gd name="connsiteX119" fmla="*/ 36018 w 40820"/>
                  <a:gd name="connsiteY119" fmla="*/ 64832 h 77905"/>
                  <a:gd name="connsiteX120" fmla="*/ 36018 w 40820"/>
                  <a:gd name="connsiteY120" fmla="*/ 67233 h 77905"/>
                  <a:gd name="connsiteX121" fmla="*/ 36018 w 40820"/>
                  <a:gd name="connsiteY121" fmla="*/ 67233 h 77905"/>
                  <a:gd name="connsiteX122" fmla="*/ 33617 w 40820"/>
                  <a:gd name="connsiteY122" fmla="*/ 69635 h 77905"/>
                  <a:gd name="connsiteX123" fmla="*/ 33617 w 40820"/>
                  <a:gd name="connsiteY123" fmla="*/ 69635 h 77905"/>
                  <a:gd name="connsiteX124" fmla="*/ 31215 w 40820"/>
                  <a:gd name="connsiteY124" fmla="*/ 72036 h 77905"/>
                  <a:gd name="connsiteX125" fmla="*/ 31215 w 40820"/>
                  <a:gd name="connsiteY125" fmla="*/ 72036 h 77905"/>
                  <a:gd name="connsiteX126" fmla="*/ 28815 w 40820"/>
                  <a:gd name="connsiteY126" fmla="*/ 74437 h 77905"/>
                  <a:gd name="connsiteX127" fmla="*/ 28815 w 40820"/>
                  <a:gd name="connsiteY127" fmla="*/ 74437 h 77905"/>
                  <a:gd name="connsiteX128" fmla="*/ 26413 w 40820"/>
                  <a:gd name="connsiteY128" fmla="*/ 76838 h 77905"/>
                  <a:gd name="connsiteX129" fmla="*/ 24012 w 40820"/>
                  <a:gd name="connsiteY129" fmla="*/ 76838 h 77905"/>
                  <a:gd name="connsiteX130" fmla="*/ 16809 w 40820"/>
                  <a:gd name="connsiteY130" fmla="*/ 76838 h 77905"/>
                  <a:gd name="connsiteX131" fmla="*/ 2401 w 40820"/>
                  <a:gd name="connsiteY131" fmla="*/ 67233 h 77905"/>
                  <a:gd name="connsiteX132" fmla="*/ 2401 w 40820"/>
                  <a:gd name="connsiteY132" fmla="*/ 67233 h 77905"/>
                  <a:gd name="connsiteX133" fmla="*/ 2401 w 40820"/>
                  <a:gd name="connsiteY133" fmla="*/ 67233 h 77905"/>
                  <a:gd name="connsiteX134" fmla="*/ 0 w 40820"/>
                  <a:gd name="connsiteY134" fmla="*/ 62431 h 77905"/>
                  <a:gd name="connsiteX135" fmla="*/ 2401 w 40820"/>
                  <a:gd name="connsiteY135" fmla="*/ 62431 h 77905"/>
                  <a:gd name="connsiteX136" fmla="*/ 2401 w 40820"/>
                  <a:gd name="connsiteY136" fmla="*/ 62431 h 77905"/>
                  <a:gd name="connsiteX137" fmla="*/ 2401 w 40820"/>
                  <a:gd name="connsiteY137" fmla="*/ 60030 h 77905"/>
                  <a:gd name="connsiteX138" fmla="*/ 2401 w 40820"/>
                  <a:gd name="connsiteY138" fmla="*/ 57629 h 77905"/>
                  <a:gd name="connsiteX139" fmla="*/ 4803 w 40820"/>
                  <a:gd name="connsiteY139" fmla="*/ 55227 h 77905"/>
                  <a:gd name="connsiteX140" fmla="*/ 4803 w 40820"/>
                  <a:gd name="connsiteY140" fmla="*/ 55227 h 77905"/>
                  <a:gd name="connsiteX141" fmla="*/ 2401 w 40820"/>
                  <a:gd name="connsiteY141" fmla="*/ 52826 h 77905"/>
                  <a:gd name="connsiteX142" fmla="*/ 4803 w 40820"/>
                  <a:gd name="connsiteY142" fmla="*/ 50425 h 77905"/>
                  <a:gd name="connsiteX143" fmla="*/ 4803 w 40820"/>
                  <a:gd name="connsiteY143" fmla="*/ 50425 h 77905"/>
                  <a:gd name="connsiteX144" fmla="*/ 4803 w 40820"/>
                  <a:gd name="connsiteY144" fmla="*/ 50425 h 77905"/>
                  <a:gd name="connsiteX145" fmla="*/ 4803 w 40820"/>
                  <a:gd name="connsiteY145" fmla="*/ 50425 h 77905"/>
                  <a:gd name="connsiteX146" fmla="*/ 4803 w 40820"/>
                  <a:gd name="connsiteY146" fmla="*/ 48024 h 77905"/>
                  <a:gd name="connsiteX147" fmla="*/ 7204 w 40820"/>
                  <a:gd name="connsiteY147" fmla="*/ 45623 h 77905"/>
                  <a:gd name="connsiteX148" fmla="*/ 7204 w 40820"/>
                  <a:gd name="connsiteY148" fmla="*/ 45623 h 77905"/>
                  <a:gd name="connsiteX149" fmla="*/ 7204 w 40820"/>
                  <a:gd name="connsiteY149" fmla="*/ 43221 h 77905"/>
                  <a:gd name="connsiteX150" fmla="*/ 9605 w 40820"/>
                  <a:gd name="connsiteY150" fmla="*/ 40820 h 77905"/>
                  <a:gd name="connsiteX151" fmla="*/ 12006 w 40820"/>
                  <a:gd name="connsiteY151" fmla="*/ 33617 h 77905"/>
                  <a:gd name="connsiteX152" fmla="*/ 12006 w 40820"/>
                  <a:gd name="connsiteY152" fmla="*/ 31215 h 77905"/>
                  <a:gd name="connsiteX153" fmla="*/ 14407 w 40820"/>
                  <a:gd name="connsiteY153" fmla="*/ 28814 h 77905"/>
                  <a:gd name="connsiteX154" fmla="*/ 14407 w 40820"/>
                  <a:gd name="connsiteY154" fmla="*/ 28814 h 77905"/>
                  <a:gd name="connsiteX155" fmla="*/ 14407 w 40820"/>
                  <a:gd name="connsiteY155" fmla="*/ 28814 h 77905"/>
                  <a:gd name="connsiteX156" fmla="*/ 16809 w 40820"/>
                  <a:gd name="connsiteY156" fmla="*/ 21611 h 77905"/>
                  <a:gd name="connsiteX157" fmla="*/ 24012 w 40820"/>
                  <a:gd name="connsiteY157" fmla="*/ 12006 h 77905"/>
                  <a:gd name="connsiteX158" fmla="*/ 31215 w 40820"/>
                  <a:gd name="connsiteY158" fmla="*/ 0 h 77905"/>
                  <a:gd name="connsiteX159" fmla="*/ 3121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0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40820" y="52826"/>
                      <a:pt x="40820" y="52826"/>
                    </a:cubicBezTo>
                    <a:cubicBezTo>
                      <a:pt x="40820" y="52826"/>
                      <a:pt x="40820" y="55227"/>
                      <a:pt x="38419" y="55227"/>
                    </a:cubicBezTo>
                    <a:cubicBezTo>
                      <a:pt x="38419" y="55227"/>
                      <a:pt x="38419" y="55227"/>
                      <a:pt x="38419" y="57629"/>
                    </a:cubicBezTo>
                    <a:cubicBezTo>
                      <a:pt x="38419" y="57629"/>
                      <a:pt x="38419" y="60030"/>
                      <a:pt x="38419" y="60030"/>
                    </a:cubicBezTo>
                    <a:cubicBezTo>
                      <a:pt x="38419" y="60030"/>
                      <a:pt x="38419" y="60030"/>
                      <a:pt x="38419" y="62431"/>
                    </a:cubicBezTo>
                    <a:cubicBezTo>
                      <a:pt x="38419" y="62431"/>
                      <a:pt x="38419" y="64832"/>
                      <a:pt x="36018" y="64832"/>
                    </a:cubicBez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cubicBezTo>
                      <a:pt x="36018" y="64832"/>
                      <a:pt x="36018" y="67233"/>
                      <a:pt x="36018" y="67233"/>
                    </a:cubicBezTo>
                    <a:cubicBezTo>
                      <a:pt x="36018" y="67233"/>
                      <a:pt x="36018" y="67233"/>
                      <a:pt x="36018" y="67233"/>
                    </a:cubicBezTo>
                    <a:cubicBezTo>
                      <a:pt x="36018" y="67233"/>
                      <a:pt x="36018" y="69635"/>
                      <a:pt x="33617" y="69635"/>
                    </a:cubicBezTo>
                    <a:cubicBezTo>
                      <a:pt x="33617" y="69635"/>
                      <a:pt x="33617" y="69635"/>
                      <a:pt x="33617" y="69635"/>
                    </a:cubicBezTo>
                    <a:cubicBezTo>
                      <a:pt x="33617" y="72036"/>
                      <a:pt x="33617" y="72036"/>
                      <a:pt x="31215" y="72036"/>
                    </a:cubicBezTo>
                    <a:lnTo>
                      <a:pt x="31215" y="72036"/>
                    </a:lnTo>
                    <a:cubicBezTo>
                      <a:pt x="31215" y="74437"/>
                      <a:pt x="31215" y="74437"/>
                      <a:pt x="28815" y="74437"/>
                    </a:cubicBezTo>
                    <a:cubicBezTo>
                      <a:pt x="28815" y="74437"/>
                      <a:pt x="28815" y="74437"/>
                      <a:pt x="28815" y="74437"/>
                    </a:cubicBezTo>
                    <a:cubicBezTo>
                      <a:pt x="28815" y="74437"/>
                      <a:pt x="28815" y="76838"/>
                      <a:pt x="26413" y="76838"/>
                    </a:cubicBezTo>
                    <a:cubicBezTo>
                      <a:pt x="26413" y="76838"/>
                      <a:pt x="26413" y="76838"/>
                      <a:pt x="24012" y="76838"/>
                    </a:cubicBezTo>
                    <a:cubicBezTo>
                      <a:pt x="21611" y="76838"/>
                      <a:pt x="19210" y="79239"/>
                      <a:pt x="16809" y="76838"/>
                    </a:cubicBezTo>
                    <a:cubicBezTo>
                      <a:pt x="9605" y="76838"/>
                      <a:pt x="4803" y="72036"/>
                      <a:pt x="2401" y="67233"/>
                    </a:cubicBezTo>
                    <a:lnTo>
                      <a:pt x="2401" y="67233"/>
                    </a:lnTo>
                    <a:lnTo>
                      <a:pt x="2401" y="67233"/>
                    </a:lnTo>
                    <a:cubicBezTo>
                      <a:pt x="2401" y="64832"/>
                      <a:pt x="2401" y="64832"/>
                      <a:pt x="0" y="62431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0030"/>
                    </a:lnTo>
                    <a:cubicBezTo>
                      <a:pt x="2401" y="60030"/>
                      <a:pt x="2401" y="57629"/>
                      <a:pt x="2401" y="57629"/>
                    </a:cubicBezTo>
                    <a:cubicBezTo>
                      <a:pt x="2401" y="55227"/>
                      <a:pt x="2401" y="55227"/>
                      <a:pt x="4803" y="55227"/>
                    </a:cubicBezTo>
                    <a:lnTo>
                      <a:pt x="4803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2826"/>
                      <a:pt x="2401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lnTo>
                      <a:pt x="4803" y="50425"/>
                    </a:lnTo>
                    <a:cubicBezTo>
                      <a:pt x="4803" y="50425"/>
                      <a:pt x="4803" y="48024"/>
                      <a:pt x="4803" y="48024"/>
                    </a:cubicBezTo>
                    <a:cubicBezTo>
                      <a:pt x="4803" y="45623"/>
                      <a:pt x="4803" y="45623"/>
                      <a:pt x="7204" y="45623"/>
                    </a:cubicBezTo>
                    <a:lnTo>
                      <a:pt x="7204" y="45623"/>
                    </a:lnTo>
                    <a:cubicBezTo>
                      <a:pt x="7204" y="45623"/>
                      <a:pt x="7204" y="43221"/>
                      <a:pt x="7204" y="43221"/>
                    </a:cubicBezTo>
                    <a:cubicBezTo>
                      <a:pt x="7204" y="40820"/>
                      <a:pt x="7204" y="40820"/>
                      <a:pt x="9605" y="40820"/>
                    </a:cubicBezTo>
                    <a:cubicBezTo>
                      <a:pt x="9605" y="38419"/>
                      <a:pt x="12006" y="36018"/>
                      <a:pt x="12006" y="33617"/>
                    </a:cubicBezTo>
                    <a:cubicBezTo>
                      <a:pt x="12006" y="33617"/>
                      <a:pt x="9605" y="31215"/>
                      <a:pt x="12006" y="31215"/>
                    </a:cubicBezTo>
                    <a:cubicBezTo>
                      <a:pt x="12006" y="28814"/>
                      <a:pt x="14407" y="28814"/>
                      <a:pt x="14407" y="28814"/>
                    </a:cubicBezTo>
                    <a:lnTo>
                      <a:pt x="14407" y="28814"/>
                    </a:lnTo>
                    <a:lnTo>
                      <a:pt x="14407" y="28814"/>
                    </a:lnTo>
                    <a:cubicBezTo>
                      <a:pt x="14407" y="26413"/>
                      <a:pt x="14407" y="24012"/>
                      <a:pt x="16809" y="21611"/>
                    </a:cubicBezTo>
                    <a:cubicBezTo>
                      <a:pt x="19210" y="16808"/>
                      <a:pt x="21611" y="14407"/>
                      <a:pt x="24012" y="12006"/>
                    </a:cubicBezTo>
                    <a:cubicBezTo>
                      <a:pt x="24012" y="0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1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13361" y="5659542"/>
              <a:ext cx="69634" cy="127262"/>
              <a:chOff x="5613361" y="5659542"/>
              <a:chExt cx="69634" cy="127262"/>
            </a:xfrm>
            <a:solidFill>
              <a:schemeClr val="accent1"/>
            </a:solidFill>
          </p:grpSpPr>
          <p:sp>
            <p:nvSpPr>
              <p:cNvPr id="2215" name="Freeform: Shape 2214">
                <a:extLst>
                  <a:ext uri="{FF2B5EF4-FFF2-40B4-BE49-F238E27FC236}">
                    <a16:creationId xmlns:a16="http://schemas.microsoft.com/office/drawing/2014/main" id="{F267E076-5400-43A0-827E-70103813DC5D}"/>
                  </a:ext>
                </a:extLst>
              </p:cNvPr>
              <p:cNvSpPr/>
              <p:nvPr/>
            </p:nvSpPr>
            <p:spPr>
              <a:xfrm>
                <a:off x="5620565" y="575799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6" name="Freeform: Shape 2215">
                <a:extLst>
                  <a:ext uri="{FF2B5EF4-FFF2-40B4-BE49-F238E27FC236}">
                    <a16:creationId xmlns:a16="http://schemas.microsoft.com/office/drawing/2014/main" id="{55891613-9438-45B7-B72B-17B57C8DA277}"/>
                  </a:ext>
                </a:extLst>
              </p:cNvPr>
              <p:cNvSpPr/>
              <p:nvPr/>
            </p:nvSpPr>
            <p:spPr>
              <a:xfrm>
                <a:off x="5627768" y="5659542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2036 h 115257"/>
                  <a:gd name="connsiteX149" fmla="*/ 2401 w 55227"/>
                  <a:gd name="connsiteY149" fmla="*/ 72036 h 115257"/>
                  <a:gd name="connsiteX150" fmla="*/ 2401 w 55227"/>
                  <a:gd name="connsiteY150" fmla="*/ 72036 h 115257"/>
                  <a:gd name="connsiteX151" fmla="*/ 0 w 55227"/>
                  <a:gd name="connsiteY151" fmla="*/ 69635 h 115257"/>
                  <a:gd name="connsiteX152" fmla="*/ 2401 w 55227"/>
                  <a:gd name="connsiteY152" fmla="*/ 67233 h 115257"/>
                  <a:gd name="connsiteX153" fmla="*/ 2401 w 55227"/>
                  <a:gd name="connsiteY153" fmla="*/ 67233 h 115257"/>
                  <a:gd name="connsiteX154" fmla="*/ 0 w 55227"/>
                  <a:gd name="connsiteY154" fmla="*/ 64832 h 115257"/>
                  <a:gd name="connsiteX155" fmla="*/ 2401 w 55227"/>
                  <a:gd name="connsiteY155" fmla="*/ 62431 h 115257"/>
                  <a:gd name="connsiteX156" fmla="*/ 2401 w 55227"/>
                  <a:gd name="connsiteY156" fmla="*/ 62431 h 115257"/>
                  <a:gd name="connsiteX157" fmla="*/ 2401 w 55227"/>
                  <a:gd name="connsiteY157" fmla="*/ 62431 h 115257"/>
                  <a:gd name="connsiteX158" fmla="*/ 0 w 55227"/>
                  <a:gd name="connsiteY158" fmla="*/ 60030 h 115257"/>
                  <a:gd name="connsiteX159" fmla="*/ 2401 w 55227"/>
                  <a:gd name="connsiteY159" fmla="*/ 57629 h 115257"/>
                  <a:gd name="connsiteX160" fmla="*/ 2401 w 55227"/>
                  <a:gd name="connsiteY160" fmla="*/ 57629 h 115257"/>
                  <a:gd name="connsiteX161" fmla="*/ 2401 w 55227"/>
                  <a:gd name="connsiteY161" fmla="*/ 55227 h 115257"/>
                  <a:gd name="connsiteX162" fmla="*/ 2401 w 55227"/>
                  <a:gd name="connsiteY162" fmla="*/ 52826 h 115257"/>
                  <a:gd name="connsiteX163" fmla="*/ 4802 w 55227"/>
                  <a:gd name="connsiteY163" fmla="*/ 50425 h 115257"/>
                  <a:gd name="connsiteX164" fmla="*/ 4802 w 55227"/>
                  <a:gd name="connsiteY164" fmla="*/ 50425 h 115257"/>
                  <a:gd name="connsiteX165" fmla="*/ 2401 w 55227"/>
                  <a:gd name="connsiteY165" fmla="*/ 48024 h 115257"/>
                  <a:gd name="connsiteX166" fmla="*/ 4802 w 55227"/>
                  <a:gd name="connsiteY166" fmla="*/ 45623 h 115257"/>
                  <a:gd name="connsiteX167" fmla="*/ 4802 w 55227"/>
                  <a:gd name="connsiteY167" fmla="*/ 45623 h 115257"/>
                  <a:gd name="connsiteX168" fmla="*/ 4802 w 55227"/>
                  <a:gd name="connsiteY168" fmla="*/ 45623 h 115257"/>
                  <a:gd name="connsiteX169" fmla="*/ 4802 w 55227"/>
                  <a:gd name="connsiteY169" fmla="*/ 45623 h 115257"/>
                  <a:gd name="connsiteX170" fmla="*/ 4802 w 55227"/>
                  <a:gd name="connsiteY170" fmla="*/ 43221 h 115257"/>
                  <a:gd name="connsiteX171" fmla="*/ 7204 w 55227"/>
                  <a:gd name="connsiteY171" fmla="*/ 40820 h 115257"/>
                  <a:gd name="connsiteX172" fmla="*/ 7204 w 55227"/>
                  <a:gd name="connsiteY172" fmla="*/ 40820 h 115257"/>
                  <a:gd name="connsiteX173" fmla="*/ 7204 w 55227"/>
                  <a:gd name="connsiteY173" fmla="*/ 38419 h 115257"/>
                  <a:gd name="connsiteX174" fmla="*/ 9605 w 55227"/>
                  <a:gd name="connsiteY174" fmla="*/ 36018 h 115257"/>
                  <a:gd name="connsiteX175" fmla="*/ 12006 w 55227"/>
                  <a:gd name="connsiteY175" fmla="*/ 28814 h 115257"/>
                  <a:gd name="connsiteX176" fmla="*/ 12006 w 55227"/>
                  <a:gd name="connsiteY176" fmla="*/ 26413 h 115257"/>
                  <a:gd name="connsiteX177" fmla="*/ 14407 w 55227"/>
                  <a:gd name="connsiteY177" fmla="*/ 24012 h 115257"/>
                  <a:gd name="connsiteX178" fmla="*/ 14407 w 55227"/>
                  <a:gd name="connsiteY178" fmla="*/ 24012 h 115257"/>
                  <a:gd name="connsiteX179" fmla="*/ 14407 w 55227"/>
                  <a:gd name="connsiteY179" fmla="*/ 24012 h 115257"/>
                  <a:gd name="connsiteX180" fmla="*/ 16808 w 55227"/>
                  <a:gd name="connsiteY180" fmla="*/ 16808 h 115257"/>
                  <a:gd name="connsiteX181" fmla="*/ 24012 w 55227"/>
                  <a:gd name="connsiteY181" fmla="*/ 7204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2036"/>
                    </a:cubicBezTo>
                    <a:cubicBezTo>
                      <a:pt x="2401" y="72036"/>
                      <a:pt x="2401" y="72036"/>
                      <a:pt x="2401" y="72036"/>
                    </a:cubicBezTo>
                    <a:lnTo>
                      <a:pt x="2401" y="72036"/>
                    </a:lnTo>
                    <a:cubicBezTo>
                      <a:pt x="2401" y="72036"/>
                      <a:pt x="0" y="69635"/>
                      <a:pt x="0" y="69635"/>
                    </a:cubicBezTo>
                    <a:cubicBezTo>
                      <a:pt x="0" y="67233"/>
                      <a:pt x="0" y="67233"/>
                      <a:pt x="2401" y="67233"/>
                    </a:cubicBezTo>
                    <a:lnTo>
                      <a:pt x="2401" y="67233"/>
                    </a:lnTo>
                    <a:cubicBezTo>
                      <a:pt x="0" y="67233"/>
                      <a:pt x="0" y="64832"/>
                      <a:pt x="0" y="64832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2431"/>
                    </a:lnTo>
                    <a:cubicBezTo>
                      <a:pt x="0" y="62431"/>
                      <a:pt x="0" y="60030"/>
                      <a:pt x="0" y="60030"/>
                    </a:cubicBezTo>
                    <a:cubicBezTo>
                      <a:pt x="0" y="57629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57629"/>
                    </a:cubicBezTo>
                    <a:lnTo>
                      <a:pt x="2401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0425"/>
                      <a:pt x="2401" y="50425"/>
                      <a:pt x="4802" y="50425"/>
                    </a:cubicBezTo>
                    <a:lnTo>
                      <a:pt x="4802" y="50425"/>
                    </a:lnTo>
                    <a:cubicBezTo>
                      <a:pt x="2401" y="50425"/>
                      <a:pt x="2401" y="48024"/>
                      <a:pt x="2401" y="48024"/>
                    </a:cubicBezTo>
                    <a:cubicBezTo>
                      <a:pt x="2401" y="48024"/>
                      <a:pt x="2401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lnTo>
                      <a:pt x="4802" y="45623"/>
                    </a:lnTo>
                    <a:cubicBezTo>
                      <a:pt x="4802" y="45623"/>
                      <a:pt x="4802" y="43221"/>
                      <a:pt x="4802" y="43221"/>
                    </a:cubicBezTo>
                    <a:cubicBezTo>
                      <a:pt x="4802" y="40820"/>
                      <a:pt x="4802" y="40820"/>
                      <a:pt x="7204" y="40820"/>
                    </a:cubicBezTo>
                    <a:lnTo>
                      <a:pt x="7204" y="40820"/>
                    </a:lnTo>
                    <a:cubicBezTo>
                      <a:pt x="7204" y="40820"/>
                      <a:pt x="7204" y="38419"/>
                      <a:pt x="7204" y="38419"/>
                    </a:cubicBezTo>
                    <a:cubicBezTo>
                      <a:pt x="7204" y="36018"/>
                      <a:pt x="7204" y="36018"/>
                      <a:pt x="9605" y="36018"/>
                    </a:cubicBezTo>
                    <a:cubicBezTo>
                      <a:pt x="9605" y="33617"/>
                      <a:pt x="12006" y="31215"/>
                      <a:pt x="12006" y="28814"/>
                    </a:cubicBezTo>
                    <a:cubicBezTo>
                      <a:pt x="12006" y="28814"/>
                      <a:pt x="9605" y="26413"/>
                      <a:pt x="12006" y="26413"/>
                    </a:cubicBezTo>
                    <a:cubicBezTo>
                      <a:pt x="12006" y="24012"/>
                      <a:pt x="14407" y="24012"/>
                      <a:pt x="14407" y="24012"/>
                    </a:cubicBezTo>
                    <a:lnTo>
                      <a:pt x="14407" y="24012"/>
                    </a:lnTo>
                    <a:lnTo>
                      <a:pt x="14407" y="24012"/>
                    </a:lnTo>
                    <a:cubicBezTo>
                      <a:pt x="14407" y="21611"/>
                      <a:pt x="14407" y="19210"/>
                      <a:pt x="16808" y="16808"/>
                    </a:cubicBezTo>
                    <a:cubicBezTo>
                      <a:pt x="19210" y="12006"/>
                      <a:pt x="21611" y="9605"/>
                      <a:pt x="24012" y="7204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7" name="Freeform: Shape 2216">
                <a:extLst>
                  <a:ext uri="{FF2B5EF4-FFF2-40B4-BE49-F238E27FC236}">
                    <a16:creationId xmlns:a16="http://schemas.microsoft.com/office/drawing/2014/main" id="{42B7A5C2-CB96-4A1D-9354-FD71BADE8A2F}"/>
                  </a:ext>
                </a:extLst>
              </p:cNvPr>
              <p:cNvSpPr/>
              <p:nvPr/>
            </p:nvSpPr>
            <p:spPr>
              <a:xfrm>
                <a:off x="5615763" y="5664345"/>
                <a:ext cx="52825" cy="100850"/>
              </a:xfrm>
              <a:custGeom>
                <a:avLst/>
                <a:gdLst>
                  <a:gd name="connsiteX0" fmla="*/ 43221 w 52825"/>
                  <a:gd name="connsiteY0" fmla="*/ 19210 h 100850"/>
                  <a:gd name="connsiteX1" fmla="*/ 43221 w 52825"/>
                  <a:gd name="connsiteY1" fmla="*/ 21611 h 100850"/>
                  <a:gd name="connsiteX2" fmla="*/ 43221 w 52825"/>
                  <a:gd name="connsiteY2" fmla="*/ 24012 h 100850"/>
                  <a:gd name="connsiteX3" fmla="*/ 43221 w 52825"/>
                  <a:gd name="connsiteY3" fmla="*/ 24012 h 100850"/>
                  <a:gd name="connsiteX4" fmla="*/ 45622 w 52825"/>
                  <a:gd name="connsiteY4" fmla="*/ 28815 h 100850"/>
                  <a:gd name="connsiteX5" fmla="*/ 45622 w 52825"/>
                  <a:gd name="connsiteY5" fmla="*/ 31215 h 100850"/>
                  <a:gd name="connsiteX6" fmla="*/ 48024 w 52825"/>
                  <a:gd name="connsiteY6" fmla="*/ 36018 h 100850"/>
                  <a:gd name="connsiteX7" fmla="*/ 48024 w 52825"/>
                  <a:gd name="connsiteY7" fmla="*/ 38419 h 100850"/>
                  <a:gd name="connsiteX8" fmla="*/ 50425 w 52825"/>
                  <a:gd name="connsiteY8" fmla="*/ 43221 h 100850"/>
                  <a:gd name="connsiteX9" fmla="*/ 50425 w 52825"/>
                  <a:gd name="connsiteY9" fmla="*/ 45623 h 100850"/>
                  <a:gd name="connsiteX10" fmla="*/ 52826 w 52825"/>
                  <a:gd name="connsiteY10" fmla="*/ 50425 h 100850"/>
                  <a:gd name="connsiteX11" fmla="*/ 50425 w 52825"/>
                  <a:gd name="connsiteY11" fmla="*/ 52826 h 100850"/>
                  <a:gd name="connsiteX12" fmla="*/ 50425 w 52825"/>
                  <a:gd name="connsiteY12" fmla="*/ 52826 h 100850"/>
                  <a:gd name="connsiteX13" fmla="*/ 50425 w 52825"/>
                  <a:gd name="connsiteY13" fmla="*/ 57629 h 100850"/>
                  <a:gd name="connsiteX14" fmla="*/ 50425 w 52825"/>
                  <a:gd name="connsiteY14" fmla="*/ 60030 h 100850"/>
                  <a:gd name="connsiteX15" fmla="*/ 50425 w 52825"/>
                  <a:gd name="connsiteY15" fmla="*/ 64832 h 100850"/>
                  <a:gd name="connsiteX16" fmla="*/ 50425 w 52825"/>
                  <a:gd name="connsiteY16" fmla="*/ 64832 h 100850"/>
                  <a:gd name="connsiteX17" fmla="*/ 50425 w 52825"/>
                  <a:gd name="connsiteY17" fmla="*/ 67233 h 100850"/>
                  <a:gd name="connsiteX18" fmla="*/ 50425 w 52825"/>
                  <a:gd name="connsiteY18" fmla="*/ 69635 h 100850"/>
                  <a:gd name="connsiteX19" fmla="*/ 52826 w 52825"/>
                  <a:gd name="connsiteY19" fmla="*/ 74437 h 100850"/>
                  <a:gd name="connsiteX20" fmla="*/ 50425 w 52825"/>
                  <a:gd name="connsiteY20" fmla="*/ 76838 h 100850"/>
                  <a:gd name="connsiteX21" fmla="*/ 50425 w 52825"/>
                  <a:gd name="connsiteY21" fmla="*/ 79239 h 100850"/>
                  <a:gd name="connsiteX22" fmla="*/ 48024 w 52825"/>
                  <a:gd name="connsiteY22" fmla="*/ 81641 h 100850"/>
                  <a:gd name="connsiteX23" fmla="*/ 48024 w 52825"/>
                  <a:gd name="connsiteY23" fmla="*/ 84042 h 100850"/>
                  <a:gd name="connsiteX24" fmla="*/ 45622 w 52825"/>
                  <a:gd name="connsiteY24" fmla="*/ 86443 h 100850"/>
                  <a:gd name="connsiteX25" fmla="*/ 45622 w 52825"/>
                  <a:gd name="connsiteY25" fmla="*/ 86443 h 100850"/>
                  <a:gd name="connsiteX26" fmla="*/ 45622 w 52825"/>
                  <a:gd name="connsiteY26" fmla="*/ 86443 h 100850"/>
                  <a:gd name="connsiteX27" fmla="*/ 45622 w 52825"/>
                  <a:gd name="connsiteY27" fmla="*/ 86443 h 100850"/>
                  <a:gd name="connsiteX28" fmla="*/ 45622 w 52825"/>
                  <a:gd name="connsiteY28" fmla="*/ 86443 h 100850"/>
                  <a:gd name="connsiteX29" fmla="*/ 45622 w 52825"/>
                  <a:gd name="connsiteY29" fmla="*/ 86443 h 100850"/>
                  <a:gd name="connsiteX30" fmla="*/ 45622 w 52825"/>
                  <a:gd name="connsiteY30" fmla="*/ 86443 h 100850"/>
                  <a:gd name="connsiteX31" fmla="*/ 45622 w 52825"/>
                  <a:gd name="connsiteY31" fmla="*/ 86443 h 100850"/>
                  <a:gd name="connsiteX32" fmla="*/ 45622 w 52825"/>
                  <a:gd name="connsiteY32" fmla="*/ 86443 h 100850"/>
                  <a:gd name="connsiteX33" fmla="*/ 45622 w 52825"/>
                  <a:gd name="connsiteY33" fmla="*/ 86443 h 100850"/>
                  <a:gd name="connsiteX34" fmla="*/ 45622 w 52825"/>
                  <a:gd name="connsiteY34" fmla="*/ 86443 h 100850"/>
                  <a:gd name="connsiteX35" fmla="*/ 45622 w 52825"/>
                  <a:gd name="connsiteY35" fmla="*/ 86443 h 100850"/>
                  <a:gd name="connsiteX36" fmla="*/ 45622 w 52825"/>
                  <a:gd name="connsiteY36" fmla="*/ 86443 h 100850"/>
                  <a:gd name="connsiteX37" fmla="*/ 45622 w 52825"/>
                  <a:gd name="connsiteY37" fmla="*/ 86443 h 100850"/>
                  <a:gd name="connsiteX38" fmla="*/ 45622 w 52825"/>
                  <a:gd name="connsiteY38" fmla="*/ 86443 h 100850"/>
                  <a:gd name="connsiteX39" fmla="*/ 45622 w 52825"/>
                  <a:gd name="connsiteY39" fmla="*/ 86443 h 100850"/>
                  <a:gd name="connsiteX40" fmla="*/ 45622 w 52825"/>
                  <a:gd name="connsiteY40" fmla="*/ 86443 h 100850"/>
                  <a:gd name="connsiteX41" fmla="*/ 45622 w 52825"/>
                  <a:gd name="connsiteY41" fmla="*/ 86443 h 100850"/>
                  <a:gd name="connsiteX42" fmla="*/ 45622 w 52825"/>
                  <a:gd name="connsiteY42" fmla="*/ 86443 h 100850"/>
                  <a:gd name="connsiteX43" fmla="*/ 45622 w 52825"/>
                  <a:gd name="connsiteY43" fmla="*/ 86443 h 100850"/>
                  <a:gd name="connsiteX44" fmla="*/ 45622 w 52825"/>
                  <a:gd name="connsiteY44" fmla="*/ 86443 h 100850"/>
                  <a:gd name="connsiteX45" fmla="*/ 45622 w 52825"/>
                  <a:gd name="connsiteY45" fmla="*/ 86443 h 100850"/>
                  <a:gd name="connsiteX46" fmla="*/ 45622 w 52825"/>
                  <a:gd name="connsiteY46" fmla="*/ 86443 h 100850"/>
                  <a:gd name="connsiteX47" fmla="*/ 45622 w 52825"/>
                  <a:gd name="connsiteY47" fmla="*/ 86443 h 100850"/>
                  <a:gd name="connsiteX48" fmla="*/ 45622 w 52825"/>
                  <a:gd name="connsiteY48" fmla="*/ 86443 h 100850"/>
                  <a:gd name="connsiteX49" fmla="*/ 45622 w 52825"/>
                  <a:gd name="connsiteY49" fmla="*/ 86443 h 100850"/>
                  <a:gd name="connsiteX50" fmla="*/ 45622 w 52825"/>
                  <a:gd name="connsiteY50" fmla="*/ 86443 h 100850"/>
                  <a:gd name="connsiteX51" fmla="*/ 45622 w 52825"/>
                  <a:gd name="connsiteY51" fmla="*/ 86443 h 100850"/>
                  <a:gd name="connsiteX52" fmla="*/ 45622 w 52825"/>
                  <a:gd name="connsiteY52" fmla="*/ 86443 h 100850"/>
                  <a:gd name="connsiteX53" fmla="*/ 45622 w 52825"/>
                  <a:gd name="connsiteY53" fmla="*/ 86443 h 100850"/>
                  <a:gd name="connsiteX54" fmla="*/ 45622 w 52825"/>
                  <a:gd name="connsiteY54" fmla="*/ 86443 h 100850"/>
                  <a:gd name="connsiteX55" fmla="*/ 45622 w 52825"/>
                  <a:gd name="connsiteY55" fmla="*/ 86443 h 100850"/>
                  <a:gd name="connsiteX56" fmla="*/ 45622 w 52825"/>
                  <a:gd name="connsiteY56" fmla="*/ 86443 h 100850"/>
                  <a:gd name="connsiteX57" fmla="*/ 45622 w 52825"/>
                  <a:gd name="connsiteY57" fmla="*/ 86443 h 100850"/>
                  <a:gd name="connsiteX58" fmla="*/ 45622 w 52825"/>
                  <a:gd name="connsiteY58" fmla="*/ 86443 h 100850"/>
                  <a:gd name="connsiteX59" fmla="*/ 45622 w 52825"/>
                  <a:gd name="connsiteY59" fmla="*/ 86443 h 100850"/>
                  <a:gd name="connsiteX60" fmla="*/ 45622 w 52825"/>
                  <a:gd name="connsiteY60" fmla="*/ 86443 h 100850"/>
                  <a:gd name="connsiteX61" fmla="*/ 45622 w 52825"/>
                  <a:gd name="connsiteY61" fmla="*/ 86443 h 100850"/>
                  <a:gd name="connsiteX62" fmla="*/ 45622 w 52825"/>
                  <a:gd name="connsiteY62" fmla="*/ 86443 h 100850"/>
                  <a:gd name="connsiteX63" fmla="*/ 45622 w 52825"/>
                  <a:gd name="connsiteY63" fmla="*/ 86443 h 100850"/>
                  <a:gd name="connsiteX64" fmla="*/ 45622 w 52825"/>
                  <a:gd name="connsiteY64" fmla="*/ 86443 h 100850"/>
                  <a:gd name="connsiteX65" fmla="*/ 45622 w 52825"/>
                  <a:gd name="connsiteY65" fmla="*/ 86443 h 100850"/>
                  <a:gd name="connsiteX66" fmla="*/ 45622 w 52825"/>
                  <a:gd name="connsiteY66" fmla="*/ 86443 h 100850"/>
                  <a:gd name="connsiteX67" fmla="*/ 45622 w 52825"/>
                  <a:gd name="connsiteY67" fmla="*/ 86443 h 100850"/>
                  <a:gd name="connsiteX68" fmla="*/ 45622 w 52825"/>
                  <a:gd name="connsiteY68" fmla="*/ 86443 h 100850"/>
                  <a:gd name="connsiteX69" fmla="*/ 45622 w 52825"/>
                  <a:gd name="connsiteY69" fmla="*/ 86443 h 100850"/>
                  <a:gd name="connsiteX70" fmla="*/ 45622 w 52825"/>
                  <a:gd name="connsiteY70" fmla="*/ 86443 h 100850"/>
                  <a:gd name="connsiteX71" fmla="*/ 45622 w 52825"/>
                  <a:gd name="connsiteY71" fmla="*/ 86443 h 100850"/>
                  <a:gd name="connsiteX72" fmla="*/ 45622 w 52825"/>
                  <a:gd name="connsiteY72" fmla="*/ 86443 h 100850"/>
                  <a:gd name="connsiteX73" fmla="*/ 45622 w 52825"/>
                  <a:gd name="connsiteY73" fmla="*/ 86443 h 100850"/>
                  <a:gd name="connsiteX74" fmla="*/ 45622 w 52825"/>
                  <a:gd name="connsiteY74" fmla="*/ 86443 h 100850"/>
                  <a:gd name="connsiteX75" fmla="*/ 45622 w 52825"/>
                  <a:gd name="connsiteY75" fmla="*/ 86443 h 100850"/>
                  <a:gd name="connsiteX76" fmla="*/ 45622 w 52825"/>
                  <a:gd name="connsiteY76" fmla="*/ 86443 h 100850"/>
                  <a:gd name="connsiteX77" fmla="*/ 45622 w 52825"/>
                  <a:gd name="connsiteY77" fmla="*/ 86443 h 100850"/>
                  <a:gd name="connsiteX78" fmla="*/ 45622 w 52825"/>
                  <a:gd name="connsiteY78" fmla="*/ 86443 h 100850"/>
                  <a:gd name="connsiteX79" fmla="*/ 45622 w 52825"/>
                  <a:gd name="connsiteY79" fmla="*/ 86443 h 100850"/>
                  <a:gd name="connsiteX80" fmla="*/ 45622 w 52825"/>
                  <a:gd name="connsiteY80" fmla="*/ 86443 h 100850"/>
                  <a:gd name="connsiteX81" fmla="*/ 45622 w 52825"/>
                  <a:gd name="connsiteY81" fmla="*/ 86443 h 100850"/>
                  <a:gd name="connsiteX82" fmla="*/ 45622 w 52825"/>
                  <a:gd name="connsiteY82" fmla="*/ 86443 h 100850"/>
                  <a:gd name="connsiteX83" fmla="*/ 45622 w 52825"/>
                  <a:gd name="connsiteY83" fmla="*/ 86443 h 100850"/>
                  <a:gd name="connsiteX84" fmla="*/ 45622 w 52825"/>
                  <a:gd name="connsiteY84" fmla="*/ 86443 h 100850"/>
                  <a:gd name="connsiteX85" fmla="*/ 45622 w 52825"/>
                  <a:gd name="connsiteY85" fmla="*/ 86443 h 100850"/>
                  <a:gd name="connsiteX86" fmla="*/ 45622 w 52825"/>
                  <a:gd name="connsiteY86" fmla="*/ 86443 h 100850"/>
                  <a:gd name="connsiteX87" fmla="*/ 45622 w 52825"/>
                  <a:gd name="connsiteY87" fmla="*/ 86443 h 100850"/>
                  <a:gd name="connsiteX88" fmla="*/ 45622 w 52825"/>
                  <a:gd name="connsiteY88" fmla="*/ 86443 h 100850"/>
                  <a:gd name="connsiteX89" fmla="*/ 45622 w 52825"/>
                  <a:gd name="connsiteY89" fmla="*/ 86443 h 100850"/>
                  <a:gd name="connsiteX90" fmla="*/ 45622 w 52825"/>
                  <a:gd name="connsiteY90" fmla="*/ 86443 h 100850"/>
                  <a:gd name="connsiteX91" fmla="*/ 45622 w 52825"/>
                  <a:gd name="connsiteY91" fmla="*/ 86443 h 100850"/>
                  <a:gd name="connsiteX92" fmla="*/ 45622 w 52825"/>
                  <a:gd name="connsiteY92" fmla="*/ 86443 h 100850"/>
                  <a:gd name="connsiteX93" fmla="*/ 45622 w 52825"/>
                  <a:gd name="connsiteY93" fmla="*/ 86443 h 100850"/>
                  <a:gd name="connsiteX94" fmla="*/ 45622 w 52825"/>
                  <a:gd name="connsiteY94" fmla="*/ 86443 h 100850"/>
                  <a:gd name="connsiteX95" fmla="*/ 45622 w 52825"/>
                  <a:gd name="connsiteY95" fmla="*/ 86443 h 100850"/>
                  <a:gd name="connsiteX96" fmla="*/ 45622 w 52825"/>
                  <a:gd name="connsiteY96" fmla="*/ 86443 h 100850"/>
                  <a:gd name="connsiteX97" fmla="*/ 45622 w 52825"/>
                  <a:gd name="connsiteY97" fmla="*/ 86443 h 100850"/>
                  <a:gd name="connsiteX98" fmla="*/ 45622 w 52825"/>
                  <a:gd name="connsiteY98" fmla="*/ 86443 h 100850"/>
                  <a:gd name="connsiteX99" fmla="*/ 45622 w 52825"/>
                  <a:gd name="connsiteY99" fmla="*/ 86443 h 100850"/>
                  <a:gd name="connsiteX100" fmla="*/ 45622 w 52825"/>
                  <a:gd name="connsiteY100" fmla="*/ 86443 h 100850"/>
                  <a:gd name="connsiteX101" fmla="*/ 45622 w 52825"/>
                  <a:gd name="connsiteY101" fmla="*/ 86443 h 100850"/>
                  <a:gd name="connsiteX102" fmla="*/ 45622 w 52825"/>
                  <a:gd name="connsiteY102" fmla="*/ 86443 h 100850"/>
                  <a:gd name="connsiteX103" fmla="*/ 45622 w 52825"/>
                  <a:gd name="connsiteY103" fmla="*/ 86443 h 100850"/>
                  <a:gd name="connsiteX104" fmla="*/ 45622 w 52825"/>
                  <a:gd name="connsiteY104" fmla="*/ 86443 h 100850"/>
                  <a:gd name="connsiteX105" fmla="*/ 45622 w 52825"/>
                  <a:gd name="connsiteY105" fmla="*/ 86443 h 100850"/>
                  <a:gd name="connsiteX106" fmla="*/ 45622 w 52825"/>
                  <a:gd name="connsiteY106" fmla="*/ 86443 h 100850"/>
                  <a:gd name="connsiteX107" fmla="*/ 45622 w 52825"/>
                  <a:gd name="connsiteY107" fmla="*/ 86443 h 100850"/>
                  <a:gd name="connsiteX108" fmla="*/ 45622 w 52825"/>
                  <a:gd name="connsiteY108" fmla="*/ 86443 h 100850"/>
                  <a:gd name="connsiteX109" fmla="*/ 43221 w 52825"/>
                  <a:gd name="connsiteY109" fmla="*/ 88844 h 100850"/>
                  <a:gd name="connsiteX110" fmla="*/ 43221 w 52825"/>
                  <a:gd name="connsiteY110" fmla="*/ 88844 h 100850"/>
                  <a:gd name="connsiteX111" fmla="*/ 40820 w 52825"/>
                  <a:gd name="connsiteY111" fmla="*/ 91245 h 100850"/>
                  <a:gd name="connsiteX112" fmla="*/ 40820 w 52825"/>
                  <a:gd name="connsiteY112" fmla="*/ 91245 h 100850"/>
                  <a:gd name="connsiteX113" fmla="*/ 36018 w 52825"/>
                  <a:gd name="connsiteY113" fmla="*/ 93646 h 100850"/>
                  <a:gd name="connsiteX114" fmla="*/ 36018 w 52825"/>
                  <a:gd name="connsiteY114" fmla="*/ 93646 h 100850"/>
                  <a:gd name="connsiteX115" fmla="*/ 31215 w 52825"/>
                  <a:gd name="connsiteY115" fmla="*/ 96047 h 100850"/>
                  <a:gd name="connsiteX116" fmla="*/ 31215 w 52825"/>
                  <a:gd name="connsiteY116" fmla="*/ 96047 h 100850"/>
                  <a:gd name="connsiteX117" fmla="*/ 28814 w 52825"/>
                  <a:gd name="connsiteY117" fmla="*/ 98449 h 100850"/>
                  <a:gd name="connsiteX118" fmla="*/ 26413 w 52825"/>
                  <a:gd name="connsiteY118" fmla="*/ 96047 h 100850"/>
                  <a:gd name="connsiteX119" fmla="*/ 14407 w 52825"/>
                  <a:gd name="connsiteY119" fmla="*/ 100850 h 100850"/>
                  <a:gd name="connsiteX120" fmla="*/ 4802 w 52825"/>
                  <a:gd name="connsiteY120" fmla="*/ 96047 h 100850"/>
                  <a:gd name="connsiteX121" fmla="*/ 4802 w 52825"/>
                  <a:gd name="connsiteY121" fmla="*/ 96047 h 100850"/>
                  <a:gd name="connsiteX122" fmla="*/ 2401 w 52825"/>
                  <a:gd name="connsiteY122" fmla="*/ 93646 h 100850"/>
                  <a:gd name="connsiteX123" fmla="*/ 2401 w 52825"/>
                  <a:gd name="connsiteY123" fmla="*/ 91245 h 100850"/>
                  <a:gd name="connsiteX124" fmla="*/ 2401 w 52825"/>
                  <a:gd name="connsiteY124" fmla="*/ 91245 h 100850"/>
                  <a:gd name="connsiteX125" fmla="*/ 2401 w 52825"/>
                  <a:gd name="connsiteY125" fmla="*/ 88844 h 100850"/>
                  <a:gd name="connsiteX126" fmla="*/ 2401 w 52825"/>
                  <a:gd name="connsiteY126" fmla="*/ 86443 h 100850"/>
                  <a:gd name="connsiteX127" fmla="*/ 2401 w 52825"/>
                  <a:gd name="connsiteY127" fmla="*/ 84042 h 100850"/>
                  <a:gd name="connsiteX128" fmla="*/ 2401 w 52825"/>
                  <a:gd name="connsiteY128" fmla="*/ 81641 h 100850"/>
                  <a:gd name="connsiteX129" fmla="*/ 2401 w 52825"/>
                  <a:gd name="connsiteY129" fmla="*/ 81641 h 100850"/>
                  <a:gd name="connsiteX130" fmla="*/ 0 w 52825"/>
                  <a:gd name="connsiteY130" fmla="*/ 79239 h 100850"/>
                  <a:gd name="connsiteX131" fmla="*/ 2401 w 52825"/>
                  <a:gd name="connsiteY131" fmla="*/ 76838 h 100850"/>
                  <a:gd name="connsiteX132" fmla="*/ 2401 w 52825"/>
                  <a:gd name="connsiteY132" fmla="*/ 76838 h 100850"/>
                  <a:gd name="connsiteX133" fmla="*/ 0 w 52825"/>
                  <a:gd name="connsiteY133" fmla="*/ 74437 h 100850"/>
                  <a:gd name="connsiteX134" fmla="*/ 2401 w 52825"/>
                  <a:gd name="connsiteY134" fmla="*/ 69635 h 100850"/>
                  <a:gd name="connsiteX135" fmla="*/ 2401 w 52825"/>
                  <a:gd name="connsiteY135" fmla="*/ 69635 h 100850"/>
                  <a:gd name="connsiteX136" fmla="*/ 2401 w 52825"/>
                  <a:gd name="connsiteY136" fmla="*/ 69635 h 100850"/>
                  <a:gd name="connsiteX137" fmla="*/ 0 w 52825"/>
                  <a:gd name="connsiteY137" fmla="*/ 67233 h 100850"/>
                  <a:gd name="connsiteX138" fmla="*/ 2401 w 52825"/>
                  <a:gd name="connsiteY138" fmla="*/ 64832 h 100850"/>
                  <a:gd name="connsiteX139" fmla="*/ 2401 w 52825"/>
                  <a:gd name="connsiteY139" fmla="*/ 64832 h 100850"/>
                  <a:gd name="connsiteX140" fmla="*/ 0 w 52825"/>
                  <a:gd name="connsiteY140" fmla="*/ 62431 h 100850"/>
                  <a:gd name="connsiteX141" fmla="*/ 2401 w 52825"/>
                  <a:gd name="connsiteY141" fmla="*/ 60030 h 100850"/>
                  <a:gd name="connsiteX142" fmla="*/ 2401 w 52825"/>
                  <a:gd name="connsiteY142" fmla="*/ 60030 h 100850"/>
                  <a:gd name="connsiteX143" fmla="*/ 2401 w 52825"/>
                  <a:gd name="connsiteY143" fmla="*/ 60030 h 100850"/>
                  <a:gd name="connsiteX144" fmla="*/ 0 w 52825"/>
                  <a:gd name="connsiteY144" fmla="*/ 57629 h 100850"/>
                  <a:gd name="connsiteX145" fmla="*/ 2401 w 52825"/>
                  <a:gd name="connsiteY145" fmla="*/ 55227 h 100850"/>
                  <a:gd name="connsiteX146" fmla="*/ 2401 w 52825"/>
                  <a:gd name="connsiteY146" fmla="*/ 55227 h 100850"/>
                  <a:gd name="connsiteX147" fmla="*/ 2401 w 52825"/>
                  <a:gd name="connsiteY147" fmla="*/ 52826 h 100850"/>
                  <a:gd name="connsiteX148" fmla="*/ 2401 w 52825"/>
                  <a:gd name="connsiteY148" fmla="*/ 50425 h 100850"/>
                  <a:gd name="connsiteX149" fmla="*/ 4802 w 52825"/>
                  <a:gd name="connsiteY149" fmla="*/ 48024 h 100850"/>
                  <a:gd name="connsiteX150" fmla="*/ 4802 w 52825"/>
                  <a:gd name="connsiteY150" fmla="*/ 48024 h 100850"/>
                  <a:gd name="connsiteX151" fmla="*/ 2401 w 52825"/>
                  <a:gd name="connsiteY151" fmla="*/ 45623 h 100850"/>
                  <a:gd name="connsiteX152" fmla="*/ 4802 w 52825"/>
                  <a:gd name="connsiteY152" fmla="*/ 43221 h 100850"/>
                  <a:gd name="connsiteX153" fmla="*/ 4802 w 52825"/>
                  <a:gd name="connsiteY153" fmla="*/ 43221 h 100850"/>
                  <a:gd name="connsiteX154" fmla="*/ 4802 w 52825"/>
                  <a:gd name="connsiteY154" fmla="*/ 43221 h 100850"/>
                  <a:gd name="connsiteX155" fmla="*/ 4802 w 52825"/>
                  <a:gd name="connsiteY155" fmla="*/ 43221 h 100850"/>
                  <a:gd name="connsiteX156" fmla="*/ 4802 w 52825"/>
                  <a:gd name="connsiteY156" fmla="*/ 40820 h 100850"/>
                  <a:gd name="connsiteX157" fmla="*/ 7204 w 52825"/>
                  <a:gd name="connsiteY157" fmla="*/ 38419 h 100850"/>
                  <a:gd name="connsiteX158" fmla="*/ 7204 w 52825"/>
                  <a:gd name="connsiteY158" fmla="*/ 38419 h 100850"/>
                  <a:gd name="connsiteX159" fmla="*/ 7204 w 52825"/>
                  <a:gd name="connsiteY159" fmla="*/ 36018 h 100850"/>
                  <a:gd name="connsiteX160" fmla="*/ 9605 w 52825"/>
                  <a:gd name="connsiteY160" fmla="*/ 33617 h 100850"/>
                  <a:gd name="connsiteX161" fmla="*/ 12006 w 52825"/>
                  <a:gd name="connsiteY161" fmla="*/ 26413 h 100850"/>
                  <a:gd name="connsiteX162" fmla="*/ 12006 w 52825"/>
                  <a:gd name="connsiteY162" fmla="*/ 24012 h 100850"/>
                  <a:gd name="connsiteX163" fmla="*/ 14407 w 52825"/>
                  <a:gd name="connsiteY163" fmla="*/ 21611 h 100850"/>
                  <a:gd name="connsiteX164" fmla="*/ 14407 w 52825"/>
                  <a:gd name="connsiteY164" fmla="*/ 21611 h 100850"/>
                  <a:gd name="connsiteX165" fmla="*/ 14407 w 52825"/>
                  <a:gd name="connsiteY165" fmla="*/ 21611 h 100850"/>
                  <a:gd name="connsiteX166" fmla="*/ 16808 w 52825"/>
                  <a:gd name="connsiteY166" fmla="*/ 14407 h 100850"/>
                  <a:gd name="connsiteX167" fmla="*/ 24012 w 52825"/>
                  <a:gd name="connsiteY167" fmla="*/ 4803 h 100850"/>
                  <a:gd name="connsiteX168" fmla="*/ 31215 w 52825"/>
                  <a:gd name="connsiteY168" fmla="*/ 0 h 100850"/>
                  <a:gd name="connsiteX169" fmla="*/ 33616 w 52825"/>
                  <a:gd name="connsiteY169" fmla="*/ 2401 h 100850"/>
                  <a:gd name="connsiteX170" fmla="*/ 36018 w 52825"/>
                  <a:gd name="connsiteY170" fmla="*/ 0 h 100850"/>
                  <a:gd name="connsiteX171" fmla="*/ 38419 w 52825"/>
                  <a:gd name="connsiteY171" fmla="*/ 2401 h 100850"/>
                  <a:gd name="connsiteX172" fmla="*/ 38419 w 52825"/>
                  <a:gd name="connsiteY172" fmla="*/ 2401 h 100850"/>
                  <a:gd name="connsiteX173" fmla="*/ 40820 w 52825"/>
                  <a:gd name="connsiteY173" fmla="*/ 4803 h 100850"/>
                  <a:gd name="connsiteX174" fmla="*/ 40820 w 52825"/>
                  <a:gd name="connsiteY174" fmla="*/ 7204 h 100850"/>
                  <a:gd name="connsiteX175" fmla="*/ 40820 w 52825"/>
                  <a:gd name="connsiteY175" fmla="*/ 7204 h 100850"/>
                  <a:gd name="connsiteX176" fmla="*/ 43221 w 52825"/>
                  <a:gd name="connsiteY176" fmla="*/ 9605 h 100850"/>
                  <a:gd name="connsiteX177" fmla="*/ 43221 w 52825"/>
                  <a:gd name="connsiteY177" fmla="*/ 12006 h 100850"/>
                  <a:gd name="connsiteX178" fmla="*/ 43221 w 52825"/>
                  <a:gd name="connsiteY178" fmla="*/ 12006 h 100850"/>
                  <a:gd name="connsiteX179" fmla="*/ 48024 w 52825"/>
                  <a:gd name="connsiteY179" fmla="*/ 16809 h 100850"/>
                  <a:gd name="connsiteX180" fmla="*/ 48024 w 52825"/>
                  <a:gd name="connsiteY180" fmla="*/ 19210 h 100850"/>
                  <a:gd name="connsiteX181" fmla="*/ 43221 w 52825"/>
                  <a:gd name="connsiteY181" fmla="*/ 19210 h 100850"/>
                  <a:gd name="connsiteX182" fmla="*/ 43221 w 52825"/>
                  <a:gd name="connsiteY182" fmla="*/ 19210 h 10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100850">
                    <a:moveTo>
                      <a:pt x="43221" y="19210"/>
                    </a:moveTo>
                    <a:cubicBezTo>
                      <a:pt x="43221" y="19210"/>
                      <a:pt x="43221" y="21611"/>
                      <a:pt x="43221" y="21611"/>
                    </a:cubicBezTo>
                    <a:cubicBezTo>
                      <a:pt x="43221" y="21611"/>
                      <a:pt x="43221" y="24012"/>
                      <a:pt x="43221" y="24012"/>
                    </a:cubicBezTo>
                    <a:lnTo>
                      <a:pt x="43221" y="24012"/>
                    </a:lnTo>
                    <a:cubicBezTo>
                      <a:pt x="45622" y="24012"/>
                      <a:pt x="45622" y="26413"/>
                      <a:pt x="45622" y="28815"/>
                    </a:cubicBezTo>
                    <a:cubicBezTo>
                      <a:pt x="45622" y="28815"/>
                      <a:pt x="45622" y="31215"/>
                      <a:pt x="45622" y="31215"/>
                    </a:cubicBezTo>
                    <a:cubicBezTo>
                      <a:pt x="45622" y="31215"/>
                      <a:pt x="48024" y="33617"/>
                      <a:pt x="48024" y="36018"/>
                    </a:cubicBezTo>
                    <a:cubicBezTo>
                      <a:pt x="48024" y="36018"/>
                      <a:pt x="48024" y="38419"/>
                      <a:pt x="48024" y="38419"/>
                    </a:cubicBezTo>
                    <a:cubicBezTo>
                      <a:pt x="48024" y="38419"/>
                      <a:pt x="50425" y="40820"/>
                      <a:pt x="50425" y="43221"/>
                    </a:cubicBezTo>
                    <a:cubicBezTo>
                      <a:pt x="50425" y="43221"/>
                      <a:pt x="50425" y="45623"/>
                      <a:pt x="50425" y="45623"/>
                    </a:cubicBezTo>
                    <a:cubicBezTo>
                      <a:pt x="50425" y="45623"/>
                      <a:pt x="52826" y="48024"/>
                      <a:pt x="52826" y="50425"/>
                    </a:cubicBezTo>
                    <a:cubicBezTo>
                      <a:pt x="52826" y="50425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0425" y="52826"/>
                      <a:pt x="52826" y="55227"/>
                      <a:pt x="50425" y="57629"/>
                    </a:cubicBezTo>
                    <a:cubicBezTo>
                      <a:pt x="50425" y="57629"/>
                      <a:pt x="50425" y="57629"/>
                      <a:pt x="50425" y="60030"/>
                    </a:cubicBezTo>
                    <a:cubicBezTo>
                      <a:pt x="50425" y="60030"/>
                      <a:pt x="50425" y="62431"/>
                      <a:pt x="50425" y="64832"/>
                    </a:cubicBezTo>
                    <a:cubicBezTo>
                      <a:pt x="50425" y="64832"/>
                      <a:pt x="50425" y="64832"/>
                      <a:pt x="50425" y="64832"/>
                    </a:cubicBezTo>
                    <a:cubicBezTo>
                      <a:pt x="50425" y="64832"/>
                      <a:pt x="50425" y="64832"/>
                      <a:pt x="50425" y="67233"/>
                    </a:cubicBezTo>
                    <a:cubicBezTo>
                      <a:pt x="50425" y="67233"/>
                      <a:pt x="50425" y="69635"/>
                      <a:pt x="50425" y="69635"/>
                    </a:cubicBezTo>
                    <a:cubicBezTo>
                      <a:pt x="52826" y="69635"/>
                      <a:pt x="52826" y="72036"/>
                      <a:pt x="52826" y="74437"/>
                    </a:cubicBezTo>
                    <a:cubicBezTo>
                      <a:pt x="52826" y="76838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50425" y="79239"/>
                    </a:cubicBezTo>
                    <a:cubicBezTo>
                      <a:pt x="50425" y="79239"/>
                      <a:pt x="50425" y="81641"/>
                      <a:pt x="48024" y="81641"/>
                    </a:cubicBezTo>
                    <a:cubicBezTo>
                      <a:pt x="48024" y="81641"/>
                      <a:pt x="48024" y="84042"/>
                      <a:pt x="48024" y="84042"/>
                    </a:cubicBezTo>
                    <a:cubicBezTo>
                      <a:pt x="48024" y="86443"/>
                      <a:pt x="48024" y="86443"/>
                      <a:pt x="45622" y="86443"/>
                    </a:cubicBez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cubicBezTo>
                      <a:pt x="45622" y="88844"/>
                      <a:pt x="45622" y="88844"/>
                      <a:pt x="43221" y="88844"/>
                    </a:cubicBezTo>
                    <a:cubicBezTo>
                      <a:pt x="43221" y="88844"/>
                      <a:pt x="43221" y="88844"/>
                      <a:pt x="43221" y="88844"/>
                    </a:cubicBezTo>
                    <a:cubicBezTo>
                      <a:pt x="43221" y="91245"/>
                      <a:pt x="43221" y="91245"/>
                      <a:pt x="40820" y="91245"/>
                    </a:cubicBezTo>
                    <a:cubicBezTo>
                      <a:pt x="40820" y="91245"/>
                      <a:pt x="40820" y="91245"/>
                      <a:pt x="40820" y="91245"/>
                    </a:cubicBezTo>
                    <a:cubicBezTo>
                      <a:pt x="40820" y="93646"/>
                      <a:pt x="38419" y="93646"/>
                      <a:pt x="36018" y="93646"/>
                    </a:cubicBezTo>
                    <a:lnTo>
                      <a:pt x="36018" y="93646"/>
                    </a:lnTo>
                    <a:cubicBezTo>
                      <a:pt x="36018" y="96047"/>
                      <a:pt x="33616" y="96047"/>
                      <a:pt x="31215" y="96047"/>
                    </a:cubicBezTo>
                    <a:cubicBezTo>
                      <a:pt x="31215" y="96047"/>
                      <a:pt x="31215" y="96047"/>
                      <a:pt x="31215" y="96047"/>
                    </a:cubicBezTo>
                    <a:cubicBezTo>
                      <a:pt x="31215" y="98449"/>
                      <a:pt x="28814" y="98449"/>
                      <a:pt x="28814" y="98449"/>
                    </a:cubicBezTo>
                    <a:cubicBezTo>
                      <a:pt x="28814" y="98449"/>
                      <a:pt x="26413" y="98449"/>
                      <a:pt x="26413" y="96047"/>
                    </a:cubicBezTo>
                    <a:cubicBezTo>
                      <a:pt x="21611" y="98449"/>
                      <a:pt x="19210" y="100850"/>
                      <a:pt x="14407" y="100850"/>
                    </a:cubicBezTo>
                    <a:cubicBezTo>
                      <a:pt x="12006" y="100850"/>
                      <a:pt x="7204" y="98449"/>
                      <a:pt x="4802" y="96047"/>
                    </a:cubicBezTo>
                    <a:lnTo>
                      <a:pt x="4802" y="96047"/>
                    </a:lnTo>
                    <a:cubicBezTo>
                      <a:pt x="2401" y="96047"/>
                      <a:pt x="2401" y="96047"/>
                      <a:pt x="2401" y="93646"/>
                    </a:cubicBezTo>
                    <a:cubicBezTo>
                      <a:pt x="2401" y="93646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1641"/>
                      <a:pt x="2401" y="81641"/>
                    </a:cubicBezTo>
                    <a:lnTo>
                      <a:pt x="2401" y="81641"/>
                    </a:lnTo>
                    <a:cubicBezTo>
                      <a:pt x="2401" y="81641"/>
                      <a:pt x="0" y="81641"/>
                      <a:pt x="0" y="79239"/>
                    </a:cubicBezTo>
                    <a:cubicBezTo>
                      <a:pt x="0" y="76838"/>
                      <a:pt x="0" y="76838"/>
                      <a:pt x="2401" y="76838"/>
                    </a:cubicBezTo>
                    <a:lnTo>
                      <a:pt x="2401" y="76838"/>
                    </a:lnTo>
                    <a:cubicBezTo>
                      <a:pt x="2401" y="76838"/>
                      <a:pt x="0" y="76838"/>
                      <a:pt x="0" y="74437"/>
                    </a:cubicBezTo>
                    <a:cubicBezTo>
                      <a:pt x="0" y="72036"/>
                      <a:pt x="0" y="72036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5623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5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9"/>
                      <a:pt x="16808" y="14407"/>
                    </a:cubicBezTo>
                    <a:cubicBezTo>
                      <a:pt x="19210" y="9605"/>
                      <a:pt x="21611" y="7204"/>
                      <a:pt x="24012" y="4803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3"/>
                      <a:pt x="40820" y="4803"/>
                    </a:cubicBezTo>
                    <a:cubicBezTo>
                      <a:pt x="40820" y="4803"/>
                      <a:pt x="40820" y="4803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9"/>
                    </a:cubicBezTo>
                    <a:cubicBezTo>
                      <a:pt x="48024" y="16809"/>
                      <a:pt x="48024" y="19210"/>
                      <a:pt x="48024" y="19210"/>
                    </a:cubicBezTo>
                    <a:cubicBezTo>
                      <a:pt x="40820" y="16809"/>
                      <a:pt x="43221" y="19210"/>
                      <a:pt x="43221" y="19210"/>
                    </a:cubicBezTo>
                    <a:cubicBezTo>
                      <a:pt x="43221" y="19210"/>
                      <a:pt x="43221" y="19210"/>
                      <a:pt x="43221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8" name="Freeform: Shape 2217">
                <a:extLst>
                  <a:ext uri="{FF2B5EF4-FFF2-40B4-BE49-F238E27FC236}">
                    <a16:creationId xmlns:a16="http://schemas.microsoft.com/office/drawing/2014/main" id="{F543DF20-1872-4DB7-8B2A-B4FA02644122}"/>
                  </a:ext>
                </a:extLst>
              </p:cNvPr>
              <p:cNvSpPr/>
              <p:nvPr/>
            </p:nvSpPr>
            <p:spPr>
              <a:xfrm>
                <a:off x="5613361" y="5659542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2 h 80306"/>
                  <a:gd name="connsiteX5" fmla="*/ 31215 w 40820"/>
                  <a:gd name="connsiteY5" fmla="*/ 4802 h 80306"/>
                  <a:gd name="connsiteX6" fmla="*/ 31215 w 40820"/>
                  <a:gd name="connsiteY6" fmla="*/ 4802 h 80306"/>
                  <a:gd name="connsiteX7" fmla="*/ 33617 w 40820"/>
                  <a:gd name="connsiteY7" fmla="*/ 9605 h 80306"/>
                  <a:gd name="connsiteX8" fmla="*/ 33617 w 40820"/>
                  <a:gd name="connsiteY8" fmla="*/ 9605 h 80306"/>
                  <a:gd name="connsiteX9" fmla="*/ 33617 w 40820"/>
                  <a:gd name="connsiteY9" fmla="*/ 12006 h 80306"/>
                  <a:gd name="connsiteX10" fmla="*/ 36018 w 40820"/>
                  <a:gd name="connsiteY10" fmla="*/ 16808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4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7 w 40820"/>
                  <a:gd name="connsiteY122" fmla="*/ 72036 h 80306"/>
                  <a:gd name="connsiteX123" fmla="*/ 33617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5 w 40820"/>
                  <a:gd name="connsiteY126" fmla="*/ 76838 h 80306"/>
                  <a:gd name="connsiteX127" fmla="*/ 28815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9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3 w 40820"/>
                  <a:gd name="connsiteY139" fmla="*/ 57629 h 80306"/>
                  <a:gd name="connsiteX140" fmla="*/ 4803 w 40820"/>
                  <a:gd name="connsiteY140" fmla="*/ 57629 h 80306"/>
                  <a:gd name="connsiteX141" fmla="*/ 2401 w 40820"/>
                  <a:gd name="connsiteY141" fmla="*/ 55227 h 80306"/>
                  <a:gd name="connsiteX142" fmla="*/ 4803 w 40820"/>
                  <a:gd name="connsiteY142" fmla="*/ 52826 h 80306"/>
                  <a:gd name="connsiteX143" fmla="*/ 4803 w 40820"/>
                  <a:gd name="connsiteY143" fmla="*/ 52826 h 80306"/>
                  <a:gd name="connsiteX144" fmla="*/ 4803 w 40820"/>
                  <a:gd name="connsiteY144" fmla="*/ 52826 h 80306"/>
                  <a:gd name="connsiteX145" fmla="*/ 4803 w 40820"/>
                  <a:gd name="connsiteY145" fmla="*/ 52826 h 80306"/>
                  <a:gd name="connsiteX146" fmla="*/ 4803 w 40820"/>
                  <a:gd name="connsiteY146" fmla="*/ 50425 h 80306"/>
                  <a:gd name="connsiteX147" fmla="*/ 7204 w 40820"/>
                  <a:gd name="connsiteY147" fmla="*/ 48024 h 80306"/>
                  <a:gd name="connsiteX148" fmla="*/ 7204 w 40820"/>
                  <a:gd name="connsiteY148" fmla="*/ 48024 h 80306"/>
                  <a:gd name="connsiteX149" fmla="*/ 7204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9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2401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7" y="72036"/>
                    </a:cubicBezTo>
                    <a:cubicBezTo>
                      <a:pt x="33617" y="72036"/>
                      <a:pt x="33617" y="72036"/>
                      <a:pt x="33617" y="72036"/>
                    </a:cubicBezTo>
                    <a:cubicBezTo>
                      <a:pt x="33617" y="74437"/>
                      <a:pt x="33617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5" y="76838"/>
                    </a:cubicBezTo>
                    <a:cubicBezTo>
                      <a:pt x="28815" y="76838"/>
                      <a:pt x="28815" y="76838"/>
                      <a:pt x="28815" y="76838"/>
                    </a:cubicBezTo>
                    <a:cubicBezTo>
                      <a:pt x="28815" y="76838"/>
                      <a:pt x="28815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10" y="81641"/>
                      <a:pt x="16809" y="79239"/>
                    </a:cubicBezTo>
                    <a:cubicBezTo>
                      <a:pt x="9605" y="79239"/>
                      <a:pt x="4803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3" y="57629"/>
                    </a:cubicBezTo>
                    <a:lnTo>
                      <a:pt x="4803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5227"/>
                      <a:pt x="2401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lnTo>
                      <a:pt x="4803" y="52826"/>
                    </a:lnTo>
                    <a:cubicBezTo>
                      <a:pt x="4803" y="52826"/>
                      <a:pt x="4803" y="50425"/>
                      <a:pt x="4803" y="50425"/>
                    </a:cubicBezTo>
                    <a:cubicBezTo>
                      <a:pt x="4803" y="48024"/>
                      <a:pt x="4803" y="48024"/>
                      <a:pt x="7204" y="48024"/>
                    </a:cubicBezTo>
                    <a:lnTo>
                      <a:pt x="7204" y="48024"/>
                    </a:lnTo>
                    <a:cubicBezTo>
                      <a:pt x="7204" y="48024"/>
                      <a:pt x="7204" y="45623"/>
                      <a:pt x="7204" y="45623"/>
                    </a:cubicBezTo>
                    <a:cubicBezTo>
                      <a:pt x="7204" y="43221"/>
                      <a:pt x="7204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4"/>
                      <a:pt x="14407" y="26413"/>
                      <a:pt x="16809" y="24012"/>
                    </a:cubicBezTo>
                    <a:cubicBezTo>
                      <a:pt x="19210" y="19210"/>
                      <a:pt x="21611" y="16808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B0C46001-F5F7-4733-A182-3DC0CB20337F}"/>
                </a:ext>
              </a:extLst>
            </p:cNvPr>
            <p:cNvSpPr/>
            <p:nvPr/>
          </p:nvSpPr>
          <p:spPr>
            <a:xfrm>
              <a:off x="5867887" y="5354592"/>
              <a:ext cx="79239" cy="103251"/>
            </a:xfrm>
            <a:custGeom>
              <a:avLst/>
              <a:gdLst>
                <a:gd name="connsiteX0" fmla="*/ 40820 w 79239"/>
                <a:gd name="connsiteY0" fmla="*/ 4802 h 103251"/>
                <a:gd name="connsiteX1" fmla="*/ 67233 w 79239"/>
                <a:gd name="connsiteY1" fmla="*/ 33616 h 103251"/>
                <a:gd name="connsiteX2" fmla="*/ 69634 w 79239"/>
                <a:gd name="connsiteY2" fmla="*/ 36018 h 103251"/>
                <a:gd name="connsiteX3" fmla="*/ 79239 w 79239"/>
                <a:gd name="connsiteY3" fmla="*/ 72036 h 103251"/>
                <a:gd name="connsiteX4" fmla="*/ 67233 w 79239"/>
                <a:gd name="connsiteY4" fmla="*/ 98449 h 103251"/>
                <a:gd name="connsiteX5" fmla="*/ 64832 w 79239"/>
                <a:gd name="connsiteY5" fmla="*/ 98449 h 103251"/>
                <a:gd name="connsiteX6" fmla="*/ 64832 w 79239"/>
                <a:gd name="connsiteY6" fmla="*/ 98449 h 103251"/>
                <a:gd name="connsiteX7" fmla="*/ 55227 w 79239"/>
                <a:gd name="connsiteY7" fmla="*/ 103251 h 103251"/>
                <a:gd name="connsiteX8" fmla="*/ 52826 w 79239"/>
                <a:gd name="connsiteY8" fmla="*/ 100850 h 103251"/>
                <a:gd name="connsiteX9" fmla="*/ 38419 w 79239"/>
                <a:gd name="connsiteY9" fmla="*/ 96047 h 103251"/>
                <a:gd name="connsiteX10" fmla="*/ 12006 w 79239"/>
                <a:gd name="connsiteY10" fmla="*/ 67233 h 103251"/>
                <a:gd name="connsiteX11" fmla="*/ 0 w 79239"/>
                <a:gd name="connsiteY11" fmla="*/ 28814 h 103251"/>
                <a:gd name="connsiteX12" fmla="*/ 2401 w 79239"/>
                <a:gd name="connsiteY12" fmla="*/ 12006 h 103251"/>
                <a:gd name="connsiteX13" fmla="*/ 0 w 79239"/>
                <a:gd name="connsiteY13" fmla="*/ 7204 h 103251"/>
                <a:gd name="connsiteX14" fmla="*/ 9605 w 79239"/>
                <a:gd name="connsiteY14" fmla="*/ 2401 h 103251"/>
                <a:gd name="connsiteX15" fmla="*/ 9605 w 79239"/>
                <a:gd name="connsiteY15" fmla="*/ 2401 h 103251"/>
                <a:gd name="connsiteX16" fmla="*/ 12006 w 79239"/>
                <a:gd name="connsiteY16" fmla="*/ 0 h 103251"/>
                <a:gd name="connsiteX17" fmla="*/ 12006 w 79239"/>
                <a:gd name="connsiteY17" fmla="*/ 0 h 103251"/>
                <a:gd name="connsiteX18" fmla="*/ 12006 w 79239"/>
                <a:gd name="connsiteY18" fmla="*/ 0 h 103251"/>
                <a:gd name="connsiteX19" fmla="*/ 40820 w 79239"/>
                <a:gd name="connsiteY19" fmla="*/ 4802 h 103251"/>
                <a:gd name="connsiteX20" fmla="*/ 40820 w 79239"/>
                <a:gd name="connsiteY20" fmla="*/ 4802 h 103251"/>
                <a:gd name="connsiteX21" fmla="*/ 16808 w 79239"/>
                <a:gd name="connsiteY21" fmla="*/ 12006 h 103251"/>
                <a:gd name="connsiteX22" fmla="*/ 12006 w 79239"/>
                <a:gd name="connsiteY22" fmla="*/ 31215 h 103251"/>
                <a:gd name="connsiteX23" fmla="*/ 21611 w 79239"/>
                <a:gd name="connsiteY23" fmla="*/ 67233 h 103251"/>
                <a:gd name="connsiteX24" fmla="*/ 45622 w 79239"/>
                <a:gd name="connsiteY24" fmla="*/ 93646 h 103251"/>
                <a:gd name="connsiteX25" fmla="*/ 60030 w 79239"/>
                <a:gd name="connsiteY25" fmla="*/ 98449 h 103251"/>
                <a:gd name="connsiteX26" fmla="*/ 64832 w 79239"/>
                <a:gd name="connsiteY26" fmla="*/ 79239 h 103251"/>
                <a:gd name="connsiteX27" fmla="*/ 55227 w 79239"/>
                <a:gd name="connsiteY27" fmla="*/ 43221 h 103251"/>
                <a:gd name="connsiteX28" fmla="*/ 31215 w 79239"/>
                <a:gd name="connsiteY28" fmla="*/ 16808 h 103251"/>
                <a:gd name="connsiteX29" fmla="*/ 16808 w 79239"/>
                <a:gd name="connsiteY29" fmla="*/ 12006 h 10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9239" h="103251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10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4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lnTo>
                    <a:pt x="40820" y="4802"/>
                  </a:lnTo>
                  <a:close/>
                  <a:moveTo>
                    <a:pt x="16808" y="12006"/>
                  </a:moveTo>
                  <a:cubicBezTo>
                    <a:pt x="12006" y="16808"/>
                    <a:pt x="12006" y="24012"/>
                    <a:pt x="12006" y="31215"/>
                  </a:cubicBezTo>
                  <a:cubicBezTo>
                    <a:pt x="12006" y="43221"/>
                    <a:pt x="16808" y="57628"/>
                    <a:pt x="21611" y="67233"/>
                  </a:cubicBezTo>
                  <a:cubicBezTo>
                    <a:pt x="26413" y="76838"/>
                    <a:pt x="36018" y="88844"/>
                    <a:pt x="45622" y="93646"/>
                  </a:cubicBezTo>
                  <a:cubicBezTo>
                    <a:pt x="50425" y="96047"/>
                    <a:pt x="55227" y="98449"/>
                    <a:pt x="60030" y="98449"/>
                  </a:cubicBezTo>
                  <a:cubicBezTo>
                    <a:pt x="64832" y="93646"/>
                    <a:pt x="64832" y="86443"/>
                    <a:pt x="64832" y="79239"/>
                  </a:cubicBezTo>
                  <a:cubicBezTo>
                    <a:pt x="64832" y="67233"/>
                    <a:pt x="60030" y="52826"/>
                    <a:pt x="55227" y="43221"/>
                  </a:cubicBezTo>
                  <a:cubicBezTo>
                    <a:pt x="50425" y="33616"/>
                    <a:pt x="40820" y="21611"/>
                    <a:pt x="31215" y="16808"/>
                  </a:cubicBezTo>
                  <a:cubicBezTo>
                    <a:pt x="26413" y="12006"/>
                    <a:pt x="21611" y="12006"/>
                    <a:pt x="16808" y="12006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220BB8AE-B341-4FB2-A807-7922432181C3}"/>
                </a:ext>
              </a:extLst>
            </p:cNvPr>
            <p:cNvSpPr/>
            <p:nvPr/>
          </p:nvSpPr>
          <p:spPr>
            <a:xfrm>
              <a:off x="5860683" y="5361195"/>
              <a:ext cx="76837" cy="102650"/>
            </a:xfrm>
            <a:custGeom>
              <a:avLst/>
              <a:gdLst>
                <a:gd name="connsiteX0" fmla="*/ 38419 w 76837"/>
                <a:gd name="connsiteY0" fmla="*/ 5403 h 102650"/>
                <a:gd name="connsiteX1" fmla="*/ 64832 w 76837"/>
                <a:gd name="connsiteY1" fmla="*/ 34217 h 102650"/>
                <a:gd name="connsiteX2" fmla="*/ 76838 w 76837"/>
                <a:gd name="connsiteY2" fmla="*/ 72636 h 102650"/>
                <a:gd name="connsiteX3" fmla="*/ 64832 w 76837"/>
                <a:gd name="connsiteY3" fmla="*/ 99049 h 102650"/>
                <a:gd name="connsiteX4" fmla="*/ 38419 w 76837"/>
                <a:gd name="connsiteY4" fmla="*/ 99049 h 102650"/>
                <a:gd name="connsiteX5" fmla="*/ 12006 w 76837"/>
                <a:gd name="connsiteY5" fmla="*/ 70235 h 102650"/>
                <a:gd name="connsiteX6" fmla="*/ 0 w 76837"/>
                <a:gd name="connsiteY6" fmla="*/ 31816 h 102650"/>
                <a:gd name="connsiteX7" fmla="*/ 12006 w 76837"/>
                <a:gd name="connsiteY7" fmla="*/ 5403 h 102650"/>
                <a:gd name="connsiteX8" fmla="*/ 38419 w 76837"/>
                <a:gd name="connsiteY8" fmla="*/ 5403 h 102650"/>
                <a:gd name="connsiteX9" fmla="*/ 38419 w 76837"/>
                <a:gd name="connsiteY9" fmla="*/ 5403 h 102650"/>
                <a:gd name="connsiteX10" fmla="*/ 24012 w 76837"/>
                <a:gd name="connsiteY10" fmla="*/ 5403 h 102650"/>
                <a:gd name="connsiteX11" fmla="*/ 19210 w 76837"/>
                <a:gd name="connsiteY11" fmla="*/ 24612 h 102650"/>
                <a:gd name="connsiteX12" fmla="*/ 28814 w 76837"/>
                <a:gd name="connsiteY12" fmla="*/ 60630 h 102650"/>
                <a:gd name="connsiteX13" fmla="*/ 52826 w 76837"/>
                <a:gd name="connsiteY13" fmla="*/ 87043 h 102650"/>
                <a:gd name="connsiteX14" fmla="*/ 67233 w 76837"/>
                <a:gd name="connsiteY14" fmla="*/ 91846 h 102650"/>
                <a:gd name="connsiteX15" fmla="*/ 72036 w 76837"/>
                <a:gd name="connsiteY15" fmla="*/ 72636 h 102650"/>
                <a:gd name="connsiteX16" fmla="*/ 62431 w 76837"/>
                <a:gd name="connsiteY16" fmla="*/ 36618 h 102650"/>
                <a:gd name="connsiteX17" fmla="*/ 38419 w 76837"/>
                <a:gd name="connsiteY17" fmla="*/ 10205 h 102650"/>
                <a:gd name="connsiteX18" fmla="*/ 24012 w 76837"/>
                <a:gd name="connsiteY18" fmla="*/ 5403 h 10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837" h="102650">
                  <a:moveTo>
                    <a:pt x="38419" y="5403"/>
                  </a:moveTo>
                  <a:cubicBezTo>
                    <a:pt x="48024" y="10205"/>
                    <a:pt x="57629" y="22211"/>
                    <a:pt x="64832" y="34217"/>
                  </a:cubicBezTo>
                  <a:cubicBezTo>
                    <a:pt x="72036" y="46223"/>
                    <a:pt x="76838" y="60630"/>
                    <a:pt x="76838" y="72636"/>
                  </a:cubicBezTo>
                  <a:cubicBezTo>
                    <a:pt x="76838" y="84642"/>
                    <a:pt x="72036" y="94247"/>
                    <a:pt x="64832" y="99049"/>
                  </a:cubicBezTo>
                  <a:cubicBezTo>
                    <a:pt x="57629" y="103852"/>
                    <a:pt x="48024" y="103852"/>
                    <a:pt x="38419" y="99049"/>
                  </a:cubicBezTo>
                  <a:cubicBezTo>
                    <a:pt x="28814" y="94247"/>
                    <a:pt x="19210" y="82241"/>
                    <a:pt x="12006" y="70235"/>
                  </a:cubicBezTo>
                  <a:cubicBezTo>
                    <a:pt x="4802" y="58229"/>
                    <a:pt x="0" y="43822"/>
                    <a:pt x="0" y="31816"/>
                  </a:cubicBezTo>
                  <a:cubicBezTo>
                    <a:pt x="0" y="19810"/>
                    <a:pt x="4802" y="10205"/>
                    <a:pt x="12006" y="5403"/>
                  </a:cubicBezTo>
                  <a:cubicBezTo>
                    <a:pt x="19210" y="-1801"/>
                    <a:pt x="28814" y="-1801"/>
                    <a:pt x="38419" y="5403"/>
                  </a:cubicBezTo>
                  <a:lnTo>
                    <a:pt x="38419" y="5403"/>
                  </a:lnTo>
                  <a:close/>
                  <a:moveTo>
                    <a:pt x="24012" y="5403"/>
                  </a:moveTo>
                  <a:cubicBezTo>
                    <a:pt x="19210" y="10205"/>
                    <a:pt x="19210" y="17409"/>
                    <a:pt x="19210" y="24612"/>
                  </a:cubicBezTo>
                  <a:cubicBezTo>
                    <a:pt x="19210" y="36618"/>
                    <a:pt x="24012" y="51025"/>
                    <a:pt x="28814" y="60630"/>
                  </a:cubicBezTo>
                  <a:cubicBezTo>
                    <a:pt x="33617" y="70235"/>
                    <a:pt x="43221" y="82241"/>
                    <a:pt x="52826" y="87043"/>
                  </a:cubicBezTo>
                  <a:cubicBezTo>
                    <a:pt x="57629" y="89444"/>
                    <a:pt x="62431" y="91846"/>
                    <a:pt x="67233" y="91846"/>
                  </a:cubicBezTo>
                  <a:cubicBezTo>
                    <a:pt x="72036" y="87043"/>
                    <a:pt x="72036" y="79840"/>
                    <a:pt x="72036" y="72636"/>
                  </a:cubicBezTo>
                  <a:cubicBezTo>
                    <a:pt x="72036" y="60630"/>
                    <a:pt x="67233" y="46223"/>
                    <a:pt x="62431" y="36618"/>
                  </a:cubicBezTo>
                  <a:cubicBezTo>
                    <a:pt x="57629" y="27013"/>
                    <a:pt x="48024" y="15007"/>
                    <a:pt x="38419" y="10205"/>
                  </a:cubicBezTo>
                  <a:cubicBezTo>
                    <a:pt x="33617" y="5403"/>
                    <a:pt x="28814" y="5403"/>
                    <a:pt x="24012" y="5403"/>
                  </a:cubicBez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66B93554-2268-4303-9313-821C3D2C5E8E}"/>
                </a:ext>
              </a:extLst>
            </p:cNvPr>
            <p:cNvSpPr/>
            <p:nvPr/>
          </p:nvSpPr>
          <p:spPr>
            <a:xfrm>
              <a:off x="5867887" y="5366598"/>
              <a:ext cx="57628" cy="89838"/>
            </a:xfrm>
            <a:custGeom>
              <a:avLst/>
              <a:gdLst>
                <a:gd name="connsiteX0" fmla="*/ 16808 w 57628"/>
                <a:gd name="connsiteY0" fmla="*/ 0 h 89838"/>
                <a:gd name="connsiteX1" fmla="*/ 9605 w 57628"/>
                <a:gd name="connsiteY1" fmla="*/ 2401 h 89838"/>
                <a:gd name="connsiteX2" fmla="*/ 0 w 57628"/>
                <a:gd name="connsiteY2" fmla="*/ 24012 h 89838"/>
                <a:gd name="connsiteX3" fmla="*/ 9605 w 57628"/>
                <a:gd name="connsiteY3" fmla="*/ 60030 h 89838"/>
                <a:gd name="connsiteX4" fmla="*/ 33616 w 57628"/>
                <a:gd name="connsiteY4" fmla="*/ 86443 h 89838"/>
                <a:gd name="connsiteX5" fmla="*/ 55227 w 57628"/>
                <a:gd name="connsiteY5" fmla="*/ 88844 h 89838"/>
                <a:gd name="connsiteX6" fmla="*/ 57628 w 57628"/>
                <a:gd name="connsiteY6" fmla="*/ 86443 h 89838"/>
                <a:gd name="connsiteX7" fmla="*/ 43221 w 57628"/>
                <a:gd name="connsiteY7" fmla="*/ 81640 h 89838"/>
                <a:gd name="connsiteX8" fmla="*/ 19210 w 57628"/>
                <a:gd name="connsiteY8" fmla="*/ 55227 h 89838"/>
                <a:gd name="connsiteX9" fmla="*/ 9605 w 57628"/>
                <a:gd name="connsiteY9" fmla="*/ 19210 h 89838"/>
                <a:gd name="connsiteX10" fmla="*/ 16808 w 57628"/>
                <a:gd name="connsiteY10" fmla="*/ 0 h 8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8" h="89838">
                  <a:moveTo>
                    <a:pt x="16808" y="0"/>
                  </a:moveTo>
                  <a:cubicBezTo>
                    <a:pt x="14407" y="0"/>
                    <a:pt x="12006" y="0"/>
                    <a:pt x="9605" y="2401"/>
                  </a:cubicBezTo>
                  <a:cubicBezTo>
                    <a:pt x="2401" y="7204"/>
                    <a:pt x="0" y="16808"/>
                    <a:pt x="0" y="24012"/>
                  </a:cubicBezTo>
                  <a:cubicBezTo>
                    <a:pt x="0" y="36018"/>
                    <a:pt x="4802" y="50425"/>
                    <a:pt x="9605" y="60030"/>
                  </a:cubicBezTo>
                  <a:cubicBezTo>
                    <a:pt x="14407" y="69634"/>
                    <a:pt x="24012" y="81640"/>
                    <a:pt x="33616" y="86443"/>
                  </a:cubicBezTo>
                  <a:cubicBezTo>
                    <a:pt x="40820" y="88844"/>
                    <a:pt x="48024" y="91245"/>
                    <a:pt x="55227" y="88844"/>
                  </a:cubicBezTo>
                  <a:cubicBezTo>
                    <a:pt x="57628" y="88844"/>
                    <a:pt x="57628" y="86443"/>
                    <a:pt x="57628" y="86443"/>
                  </a:cubicBezTo>
                  <a:cubicBezTo>
                    <a:pt x="52826" y="86443"/>
                    <a:pt x="48024" y="84042"/>
                    <a:pt x="43221" y="81640"/>
                  </a:cubicBezTo>
                  <a:cubicBezTo>
                    <a:pt x="33616" y="76838"/>
                    <a:pt x="24012" y="64832"/>
                    <a:pt x="19210" y="55227"/>
                  </a:cubicBezTo>
                  <a:cubicBezTo>
                    <a:pt x="14407" y="43221"/>
                    <a:pt x="9605" y="31215"/>
                    <a:pt x="9605" y="19210"/>
                  </a:cubicBezTo>
                  <a:cubicBezTo>
                    <a:pt x="9605" y="12006"/>
                    <a:pt x="12006" y="4802"/>
                    <a:pt x="16808" y="0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22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8443886" y="3270067"/>
            <a:ext cx="1589584" cy="1224604"/>
            <a:chOff x="8408340" y="3272764"/>
            <a:chExt cx="1589584" cy="1224604"/>
          </a:xfrm>
          <a:solidFill>
            <a:schemeClr val="accent1"/>
          </a:solidFill>
        </p:grpSpPr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F7D10A61-8A62-42F3-A587-797E9C24A0D5}"/>
                </a:ext>
              </a:extLst>
            </p:cNvPr>
            <p:cNvSpPr/>
            <p:nvPr/>
          </p:nvSpPr>
          <p:spPr>
            <a:xfrm>
              <a:off x="8408340" y="3841845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8449 h 655523"/>
                <a:gd name="connsiteX2" fmla="*/ 996492 w 1589584"/>
                <a:gd name="connsiteY2" fmla="*/ 655524 h 655523"/>
                <a:gd name="connsiteX3" fmla="*/ 1589585 w 1589584"/>
                <a:gd name="connsiteY3" fmla="*/ 319358 h 655523"/>
                <a:gd name="connsiteX4" fmla="*/ 1589585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8449"/>
                  </a:lnTo>
                  <a:lnTo>
                    <a:pt x="996492" y="655524"/>
                  </a:lnTo>
                  <a:lnTo>
                    <a:pt x="1589585" y="319358"/>
                  </a:lnTo>
                  <a:lnTo>
                    <a:pt x="1589585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556EDC56-CE50-41E7-BF5F-3837B135406E}"/>
                </a:ext>
              </a:extLst>
            </p:cNvPr>
            <p:cNvSpPr/>
            <p:nvPr/>
          </p:nvSpPr>
          <p:spPr>
            <a:xfrm>
              <a:off x="8408340" y="3505679"/>
              <a:ext cx="1589584" cy="893241"/>
            </a:xfrm>
            <a:custGeom>
              <a:avLst/>
              <a:gdLst>
                <a:gd name="connsiteX0" fmla="*/ 593093 w 1589584"/>
                <a:gd name="connsiteY0" fmla="*/ 0 h 893241"/>
                <a:gd name="connsiteX1" fmla="*/ 0 w 1589584"/>
                <a:gd name="connsiteY1" fmla="*/ 336166 h 893241"/>
                <a:gd name="connsiteX2" fmla="*/ 996492 w 1589584"/>
                <a:gd name="connsiteY2" fmla="*/ 893241 h 893241"/>
                <a:gd name="connsiteX3" fmla="*/ 1589585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593093" y="0"/>
                  </a:moveTo>
                  <a:lnTo>
                    <a:pt x="0" y="336166"/>
                  </a:lnTo>
                  <a:lnTo>
                    <a:pt x="996492" y="893241"/>
                  </a:lnTo>
                  <a:lnTo>
                    <a:pt x="1589585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74170" y="3440847"/>
              <a:ext cx="264130" cy="357776"/>
              <a:chOff x="8874170" y="3440847"/>
              <a:chExt cx="264130" cy="357776"/>
            </a:xfrm>
            <a:solidFill>
              <a:schemeClr val="accent1"/>
            </a:solidFill>
          </p:grpSpPr>
          <p:sp>
            <p:nvSpPr>
              <p:cNvPr id="2226" name="Freeform: Shape 2225">
                <a:extLst>
                  <a:ext uri="{FF2B5EF4-FFF2-40B4-BE49-F238E27FC236}">
                    <a16:creationId xmlns:a16="http://schemas.microsoft.com/office/drawing/2014/main" id="{24FBF2D9-01BB-497F-9D36-83BB4BB49C1F}"/>
                  </a:ext>
                </a:extLst>
              </p:cNvPr>
              <p:cNvSpPr/>
              <p:nvPr/>
            </p:nvSpPr>
            <p:spPr>
              <a:xfrm>
                <a:off x="8874170" y="3440847"/>
                <a:ext cx="264130" cy="357776"/>
              </a:xfrm>
              <a:custGeom>
                <a:avLst/>
                <a:gdLst>
                  <a:gd name="connsiteX0" fmla="*/ 264130 w 264130"/>
                  <a:gd name="connsiteY0" fmla="*/ 148873 h 357776"/>
                  <a:gd name="connsiteX1" fmla="*/ 0 w 264130"/>
                  <a:gd name="connsiteY1" fmla="*/ 0 h 357776"/>
                  <a:gd name="connsiteX2" fmla="*/ 0 w 264130"/>
                  <a:gd name="connsiteY2" fmla="*/ 208903 h 357776"/>
                  <a:gd name="connsiteX3" fmla="*/ 264130 w 264130"/>
                  <a:gd name="connsiteY3" fmla="*/ 357777 h 35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0" h="357776">
                    <a:moveTo>
                      <a:pt x="264130" y="148873"/>
                    </a:moveTo>
                    <a:lnTo>
                      <a:pt x="0" y="0"/>
                    </a:lnTo>
                    <a:lnTo>
                      <a:pt x="0" y="208903"/>
                    </a:lnTo>
                    <a:lnTo>
                      <a:pt x="264130" y="357777"/>
                    </a:lnTo>
                    <a:close/>
                  </a:path>
                </a:pathLst>
              </a:custGeom>
              <a:solidFill>
                <a:srgbClr val="AC45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7" name="Freeform: Shape 2226">
                <a:extLst>
                  <a:ext uri="{FF2B5EF4-FFF2-40B4-BE49-F238E27FC236}">
                    <a16:creationId xmlns:a16="http://schemas.microsoft.com/office/drawing/2014/main" id="{D8AB362D-B9EF-4B81-BBF0-DEEDA02BBABC}"/>
                  </a:ext>
                </a:extLst>
              </p:cNvPr>
              <p:cNvSpPr/>
              <p:nvPr/>
            </p:nvSpPr>
            <p:spPr>
              <a:xfrm>
                <a:off x="9051858" y="3609341"/>
                <a:ext cx="48023" cy="110043"/>
              </a:xfrm>
              <a:custGeom>
                <a:avLst/>
                <a:gdLst>
                  <a:gd name="connsiteX0" fmla="*/ 48024 w 48023"/>
                  <a:gd name="connsiteY0" fmla="*/ 40409 h 110043"/>
                  <a:gd name="connsiteX1" fmla="*/ 48024 w 48023"/>
                  <a:gd name="connsiteY1" fmla="*/ 110043 h 110043"/>
                  <a:gd name="connsiteX2" fmla="*/ 0 w 48023"/>
                  <a:gd name="connsiteY2" fmla="*/ 83630 h 110043"/>
                  <a:gd name="connsiteX3" fmla="*/ 0 w 48023"/>
                  <a:gd name="connsiteY3" fmla="*/ 13996 h 110043"/>
                  <a:gd name="connsiteX4" fmla="*/ 48024 w 48023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3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6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8" name="Freeform: Shape 2227">
                <a:extLst>
                  <a:ext uri="{FF2B5EF4-FFF2-40B4-BE49-F238E27FC236}">
                    <a16:creationId xmlns:a16="http://schemas.microsoft.com/office/drawing/2014/main" id="{DAEC4176-5C35-4993-B40C-7A5AF12A5ABA}"/>
                  </a:ext>
                </a:extLst>
              </p:cNvPr>
              <p:cNvSpPr/>
              <p:nvPr/>
            </p:nvSpPr>
            <p:spPr>
              <a:xfrm>
                <a:off x="8979822" y="3568521"/>
                <a:ext cx="48023" cy="110042"/>
              </a:xfrm>
              <a:custGeom>
                <a:avLst/>
                <a:gdLst>
                  <a:gd name="connsiteX0" fmla="*/ 48024 w 48023"/>
                  <a:gd name="connsiteY0" fmla="*/ 40409 h 110042"/>
                  <a:gd name="connsiteX1" fmla="*/ 48024 w 48023"/>
                  <a:gd name="connsiteY1" fmla="*/ 110043 h 110042"/>
                  <a:gd name="connsiteX2" fmla="*/ 0 w 48023"/>
                  <a:gd name="connsiteY2" fmla="*/ 83630 h 110042"/>
                  <a:gd name="connsiteX3" fmla="*/ 0 w 48023"/>
                  <a:gd name="connsiteY3" fmla="*/ 13995 h 110042"/>
                  <a:gd name="connsiteX4" fmla="*/ 48024 w 48023"/>
                  <a:gd name="connsiteY4" fmla="*/ 40409 h 11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2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5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9" name="Freeform: Shape 2228">
                <a:extLst>
                  <a:ext uri="{FF2B5EF4-FFF2-40B4-BE49-F238E27FC236}">
                    <a16:creationId xmlns:a16="http://schemas.microsoft.com/office/drawing/2014/main" id="{70847702-473D-45C3-A10D-1F5CB6E24A38}"/>
                  </a:ext>
                </a:extLst>
              </p:cNvPr>
              <p:cNvSpPr/>
              <p:nvPr/>
            </p:nvSpPr>
            <p:spPr>
              <a:xfrm>
                <a:off x="8907704" y="3527701"/>
                <a:ext cx="48106" cy="110043"/>
              </a:xfrm>
              <a:custGeom>
                <a:avLst/>
                <a:gdLst>
                  <a:gd name="connsiteX0" fmla="*/ 48107 w 48106"/>
                  <a:gd name="connsiteY0" fmla="*/ 40409 h 110043"/>
                  <a:gd name="connsiteX1" fmla="*/ 48107 w 48106"/>
                  <a:gd name="connsiteY1" fmla="*/ 110043 h 110043"/>
                  <a:gd name="connsiteX2" fmla="*/ 83 w 48106"/>
                  <a:gd name="connsiteY2" fmla="*/ 83630 h 110043"/>
                  <a:gd name="connsiteX3" fmla="*/ 83 w 48106"/>
                  <a:gd name="connsiteY3" fmla="*/ 13996 h 110043"/>
                  <a:gd name="connsiteX4" fmla="*/ 48107 w 48106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06" h="110043">
                    <a:moveTo>
                      <a:pt x="48107" y="40409"/>
                    </a:moveTo>
                    <a:lnTo>
                      <a:pt x="48107" y="110043"/>
                    </a:lnTo>
                    <a:lnTo>
                      <a:pt x="83" y="83630"/>
                    </a:lnTo>
                    <a:lnTo>
                      <a:pt x="83" y="13996"/>
                    </a:lnTo>
                    <a:cubicBezTo>
                      <a:pt x="-2318" y="-17220"/>
                      <a:pt x="48107" y="9193"/>
                      <a:pt x="48107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07787" y="3529220"/>
                <a:ext cx="189693" cy="187763"/>
                <a:chOff x="8907787" y="3529220"/>
                <a:chExt cx="189693" cy="187763"/>
              </a:xfrm>
              <a:solidFill>
                <a:srgbClr val="1B1B1B"/>
              </a:solidFill>
            </p:grpSpPr>
            <p:sp>
              <p:nvSpPr>
                <p:cNvPr id="2231" name="Freeform: Shape 2230">
                  <a:extLst>
                    <a:ext uri="{FF2B5EF4-FFF2-40B4-BE49-F238E27FC236}">
                      <a16:creationId xmlns:a16="http://schemas.microsoft.com/office/drawing/2014/main" id="{0A88E052-851E-40B2-B225-A61DFE4F9DF6}"/>
                    </a:ext>
                  </a:extLst>
                </p:cNvPr>
                <p:cNvSpPr/>
                <p:nvPr/>
              </p:nvSpPr>
              <p:spPr>
                <a:xfrm>
                  <a:off x="9051858" y="361086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CF0AAA5B-0DCB-42EB-97D5-A14133FEBF57}"/>
                    </a:ext>
                  </a:extLst>
                </p:cNvPr>
                <p:cNvSpPr/>
                <p:nvPr/>
              </p:nvSpPr>
              <p:spPr>
                <a:xfrm>
                  <a:off x="8979822" y="357004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D1AC7036-1F45-45AA-9073-A30EFE29ED03}"/>
                    </a:ext>
                  </a:extLst>
                </p:cNvPr>
                <p:cNvSpPr/>
                <p:nvPr/>
              </p:nvSpPr>
              <p:spPr>
                <a:xfrm>
                  <a:off x="8907787" y="3529220"/>
                  <a:ext cx="45622" cy="106123"/>
                </a:xfrm>
                <a:custGeom>
                  <a:avLst/>
                  <a:gdLst>
                    <a:gd name="connsiteX0" fmla="*/ 0 w 45622"/>
                    <a:gd name="connsiteY0" fmla="*/ 79710 h 106123"/>
                    <a:gd name="connsiteX1" fmla="*/ 21611 w 45622"/>
                    <a:gd name="connsiteY1" fmla="*/ 91716 h 106123"/>
                    <a:gd name="connsiteX2" fmla="*/ 21611 w 45622"/>
                    <a:gd name="connsiteY2" fmla="*/ 62902 h 106123"/>
                    <a:gd name="connsiteX3" fmla="*/ 0 w 45622"/>
                    <a:gd name="connsiteY3" fmla="*/ 50896 h 106123"/>
                    <a:gd name="connsiteX4" fmla="*/ 0 w 45622"/>
                    <a:gd name="connsiteY4" fmla="*/ 79710 h 106123"/>
                    <a:gd name="connsiteX5" fmla="*/ 0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1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0 w 45622"/>
                    <a:gd name="connsiteY30" fmla="*/ 22082 h 106123"/>
                    <a:gd name="connsiteX31" fmla="*/ 21611 w 45622"/>
                    <a:gd name="connsiteY31" fmla="*/ 34088 h 106123"/>
                    <a:gd name="connsiteX32" fmla="*/ 21611 w 45622"/>
                    <a:gd name="connsiteY32" fmla="*/ 62902 h 106123"/>
                    <a:gd name="connsiteX33" fmla="*/ 0 w 45622"/>
                    <a:gd name="connsiteY33" fmla="*/ 50896 h 106123"/>
                    <a:gd name="connsiteX34" fmla="*/ 0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0" y="79710"/>
                      </a:moveTo>
                      <a:lnTo>
                        <a:pt x="21611" y="91716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79710"/>
                      </a:lnTo>
                      <a:lnTo>
                        <a:pt x="0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1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0" y="22082"/>
                      </a:moveTo>
                      <a:lnTo>
                        <a:pt x="21611" y="34088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3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10188" y="3530291"/>
                <a:ext cx="187292" cy="181889"/>
                <a:chOff x="8910188" y="3530291"/>
                <a:chExt cx="187292" cy="181889"/>
              </a:xfrm>
              <a:solidFill>
                <a:srgbClr val="FFFFFF"/>
              </a:solidFill>
            </p:grpSpPr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62EBC28E-895E-4606-BC4E-8CF5E2BC491C}"/>
                    </a:ext>
                  </a:extLst>
                </p:cNvPr>
                <p:cNvSpPr/>
                <p:nvPr/>
              </p:nvSpPr>
              <p:spPr>
                <a:xfrm>
                  <a:off x="9054259" y="361193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4802 w 43221"/>
                    <a:gd name="connsiteY30" fmla="*/ 1801 h 100249"/>
                    <a:gd name="connsiteX31" fmla="*/ 2401 w 43221"/>
                    <a:gd name="connsiteY31" fmla="*/ 11406 h 100249"/>
                    <a:gd name="connsiteX32" fmla="*/ 2401 w 43221"/>
                    <a:gd name="connsiteY32" fmla="*/ 18609 h 100249"/>
                    <a:gd name="connsiteX33" fmla="*/ 21611 w 43221"/>
                    <a:gd name="connsiteY33" fmla="*/ 28214 h 100249"/>
                    <a:gd name="connsiteX34" fmla="*/ 21611 w 43221"/>
                    <a:gd name="connsiteY34" fmla="*/ 1801 h 100249"/>
                    <a:gd name="connsiteX35" fmla="*/ 4802 w 43221"/>
                    <a:gd name="connsiteY35" fmla="*/ 1801 h 100249"/>
                    <a:gd name="connsiteX36" fmla="*/ 4802 w 43221"/>
                    <a:gd name="connsiteY36" fmla="*/ 1801 h 100249"/>
                    <a:gd name="connsiteX37" fmla="*/ 2401 w 43221"/>
                    <a:gd name="connsiteY37" fmla="*/ 21010 h 100249"/>
                    <a:gd name="connsiteX38" fmla="*/ 21611 w 43221"/>
                    <a:gd name="connsiteY38" fmla="*/ 30615 h 100249"/>
                    <a:gd name="connsiteX39" fmla="*/ 21611 w 43221"/>
                    <a:gd name="connsiteY39" fmla="*/ 57028 h 100249"/>
                    <a:gd name="connsiteX40" fmla="*/ 2401 w 43221"/>
                    <a:gd name="connsiteY40" fmla="*/ 47423 h 100249"/>
                    <a:gd name="connsiteX41" fmla="*/ 2401 w 43221"/>
                    <a:gd name="connsiteY41" fmla="*/ 21010 h 100249"/>
                    <a:gd name="connsiteX42" fmla="*/ 2401 w 43221"/>
                    <a:gd name="connsiteY42" fmla="*/ 21010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2401" y="21010"/>
                      </a:moveTo>
                      <a:lnTo>
                        <a:pt x="21611" y="30615"/>
                      </a:lnTo>
                      <a:lnTo>
                        <a:pt x="21611" y="57028"/>
                      </a:lnTo>
                      <a:lnTo>
                        <a:pt x="2401" y="47423"/>
                      </a:lnTo>
                      <a:lnTo>
                        <a:pt x="2401" y="21010"/>
                      </a:lnTo>
                      <a:lnTo>
                        <a:pt x="2401" y="21010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4CCDD31D-3FE2-4CEA-AE44-6312E78F5CB2}"/>
                    </a:ext>
                  </a:extLst>
                </p:cNvPr>
                <p:cNvSpPr/>
                <p:nvPr/>
              </p:nvSpPr>
              <p:spPr>
                <a:xfrm>
                  <a:off x="8982224" y="3571111"/>
                  <a:ext cx="43221" cy="102650"/>
                </a:xfrm>
                <a:custGeom>
                  <a:avLst/>
                  <a:gdLst>
                    <a:gd name="connsiteX0" fmla="*/ 0 w 43221"/>
                    <a:gd name="connsiteY0" fmla="*/ 78639 h 102650"/>
                    <a:gd name="connsiteX1" fmla="*/ 19209 w 43221"/>
                    <a:gd name="connsiteY1" fmla="*/ 88244 h 102650"/>
                    <a:gd name="connsiteX2" fmla="*/ 19209 w 43221"/>
                    <a:gd name="connsiteY2" fmla="*/ 61831 h 102650"/>
                    <a:gd name="connsiteX3" fmla="*/ 0 w 43221"/>
                    <a:gd name="connsiteY3" fmla="*/ 52226 h 102650"/>
                    <a:gd name="connsiteX4" fmla="*/ 0 w 43221"/>
                    <a:gd name="connsiteY4" fmla="*/ 78639 h 102650"/>
                    <a:gd name="connsiteX5" fmla="*/ 0 w 43221"/>
                    <a:gd name="connsiteY5" fmla="*/ 78639 h 102650"/>
                    <a:gd name="connsiteX6" fmla="*/ 24012 w 43221"/>
                    <a:gd name="connsiteY6" fmla="*/ 90645 h 102650"/>
                    <a:gd name="connsiteX7" fmla="*/ 43221 w 43221"/>
                    <a:gd name="connsiteY7" fmla="*/ 102651 h 102650"/>
                    <a:gd name="connsiteX8" fmla="*/ 43221 w 43221"/>
                    <a:gd name="connsiteY8" fmla="*/ 76238 h 102650"/>
                    <a:gd name="connsiteX9" fmla="*/ 24012 w 43221"/>
                    <a:gd name="connsiteY9" fmla="*/ 66633 h 102650"/>
                    <a:gd name="connsiteX10" fmla="*/ 24012 w 43221"/>
                    <a:gd name="connsiteY10" fmla="*/ 90645 h 102650"/>
                    <a:gd name="connsiteX11" fmla="*/ 24012 w 43221"/>
                    <a:gd name="connsiteY11" fmla="*/ 90645 h 102650"/>
                    <a:gd name="connsiteX12" fmla="*/ 43221 w 43221"/>
                    <a:gd name="connsiteY12" fmla="*/ 73837 h 102650"/>
                    <a:gd name="connsiteX13" fmla="*/ 24012 w 43221"/>
                    <a:gd name="connsiteY13" fmla="*/ 64232 h 102650"/>
                    <a:gd name="connsiteX14" fmla="*/ 24012 w 43221"/>
                    <a:gd name="connsiteY14" fmla="*/ 64232 h 102650"/>
                    <a:gd name="connsiteX15" fmla="*/ 43221 w 43221"/>
                    <a:gd name="connsiteY15" fmla="*/ 73837 h 102650"/>
                    <a:gd name="connsiteX16" fmla="*/ 43221 w 43221"/>
                    <a:gd name="connsiteY16" fmla="*/ 73837 h 102650"/>
                    <a:gd name="connsiteX17" fmla="*/ 43221 w 43221"/>
                    <a:gd name="connsiteY17" fmla="*/ 73837 h 102650"/>
                    <a:gd name="connsiteX18" fmla="*/ 24012 w 43221"/>
                    <a:gd name="connsiteY18" fmla="*/ 35417 h 102650"/>
                    <a:gd name="connsiteX19" fmla="*/ 43221 w 43221"/>
                    <a:gd name="connsiteY19" fmla="*/ 45022 h 102650"/>
                    <a:gd name="connsiteX20" fmla="*/ 43221 w 43221"/>
                    <a:gd name="connsiteY20" fmla="*/ 71435 h 102650"/>
                    <a:gd name="connsiteX21" fmla="*/ 24012 w 43221"/>
                    <a:gd name="connsiteY21" fmla="*/ 61831 h 102650"/>
                    <a:gd name="connsiteX22" fmla="*/ 24012 w 43221"/>
                    <a:gd name="connsiteY22" fmla="*/ 35417 h 102650"/>
                    <a:gd name="connsiteX23" fmla="*/ 24012 w 43221"/>
                    <a:gd name="connsiteY23" fmla="*/ 35417 h 102650"/>
                    <a:gd name="connsiteX24" fmla="*/ 24012 w 43221"/>
                    <a:gd name="connsiteY24" fmla="*/ 4202 h 102650"/>
                    <a:gd name="connsiteX25" fmla="*/ 24012 w 43221"/>
                    <a:gd name="connsiteY25" fmla="*/ 30615 h 102650"/>
                    <a:gd name="connsiteX26" fmla="*/ 43221 w 43221"/>
                    <a:gd name="connsiteY26" fmla="*/ 40220 h 102650"/>
                    <a:gd name="connsiteX27" fmla="*/ 43221 w 43221"/>
                    <a:gd name="connsiteY27" fmla="*/ 35417 h 102650"/>
                    <a:gd name="connsiteX28" fmla="*/ 24012 w 43221"/>
                    <a:gd name="connsiteY28" fmla="*/ 4202 h 102650"/>
                    <a:gd name="connsiteX29" fmla="*/ 24012 w 43221"/>
                    <a:gd name="connsiteY29" fmla="*/ 4202 h 102650"/>
                    <a:gd name="connsiteX30" fmla="*/ 4802 w 43221"/>
                    <a:gd name="connsiteY30" fmla="*/ 1801 h 102650"/>
                    <a:gd name="connsiteX31" fmla="*/ 2401 w 43221"/>
                    <a:gd name="connsiteY31" fmla="*/ 11406 h 102650"/>
                    <a:gd name="connsiteX32" fmla="*/ 2401 w 43221"/>
                    <a:gd name="connsiteY32" fmla="*/ 18609 h 102650"/>
                    <a:gd name="connsiteX33" fmla="*/ 21611 w 43221"/>
                    <a:gd name="connsiteY33" fmla="*/ 28214 h 102650"/>
                    <a:gd name="connsiteX34" fmla="*/ 21611 w 43221"/>
                    <a:gd name="connsiteY34" fmla="*/ 1801 h 102650"/>
                    <a:gd name="connsiteX35" fmla="*/ 4802 w 43221"/>
                    <a:gd name="connsiteY35" fmla="*/ 1801 h 102650"/>
                    <a:gd name="connsiteX36" fmla="*/ 4802 w 43221"/>
                    <a:gd name="connsiteY36" fmla="*/ 1801 h 102650"/>
                    <a:gd name="connsiteX37" fmla="*/ 0 w 43221"/>
                    <a:gd name="connsiteY37" fmla="*/ 23412 h 102650"/>
                    <a:gd name="connsiteX38" fmla="*/ 19209 w 43221"/>
                    <a:gd name="connsiteY38" fmla="*/ 33016 h 102650"/>
                    <a:gd name="connsiteX39" fmla="*/ 19209 w 43221"/>
                    <a:gd name="connsiteY39" fmla="*/ 59429 h 102650"/>
                    <a:gd name="connsiteX40" fmla="*/ 0 w 43221"/>
                    <a:gd name="connsiteY40" fmla="*/ 49825 h 102650"/>
                    <a:gd name="connsiteX41" fmla="*/ 0 w 43221"/>
                    <a:gd name="connsiteY41" fmla="*/ 23412 h 102650"/>
                    <a:gd name="connsiteX42" fmla="*/ 0 w 43221"/>
                    <a:gd name="connsiteY42" fmla="*/ 23412 h 102650"/>
                    <a:gd name="connsiteX43" fmla="*/ 19209 w 43221"/>
                    <a:gd name="connsiteY43" fmla="*/ 30615 h 102650"/>
                    <a:gd name="connsiteX44" fmla="*/ 0 w 43221"/>
                    <a:gd name="connsiteY44" fmla="*/ 21010 h 102650"/>
                    <a:gd name="connsiteX45" fmla="*/ 19209 w 43221"/>
                    <a:gd name="connsiteY45" fmla="*/ 30615 h 102650"/>
                    <a:gd name="connsiteX46" fmla="*/ 19209 w 43221"/>
                    <a:gd name="connsiteY46" fmla="*/ 30615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2650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2651"/>
                      </a:lnTo>
                      <a:lnTo>
                        <a:pt x="43221" y="76238"/>
                      </a:lnTo>
                      <a:lnTo>
                        <a:pt x="24012" y="66633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7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close/>
                      <a:moveTo>
                        <a:pt x="24012" y="35417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7"/>
                      </a:lnTo>
                      <a:lnTo>
                        <a:pt x="24012" y="35417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7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7" name="Freeform: Shape 2236">
                  <a:extLst>
                    <a:ext uri="{FF2B5EF4-FFF2-40B4-BE49-F238E27FC236}">
                      <a16:creationId xmlns:a16="http://schemas.microsoft.com/office/drawing/2014/main" id="{528607AE-6B4C-40DF-85F8-E88AEBD7414D}"/>
                    </a:ext>
                  </a:extLst>
                </p:cNvPr>
                <p:cNvSpPr/>
                <p:nvPr/>
              </p:nvSpPr>
              <p:spPr>
                <a:xfrm>
                  <a:off x="8910188" y="353029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2401 w 43221"/>
                    <a:gd name="connsiteY30" fmla="*/ 1801 h 100249"/>
                    <a:gd name="connsiteX31" fmla="*/ 0 w 43221"/>
                    <a:gd name="connsiteY31" fmla="*/ 11406 h 100249"/>
                    <a:gd name="connsiteX32" fmla="*/ 0 w 43221"/>
                    <a:gd name="connsiteY32" fmla="*/ 18609 h 100249"/>
                    <a:gd name="connsiteX33" fmla="*/ 19209 w 43221"/>
                    <a:gd name="connsiteY33" fmla="*/ 28214 h 100249"/>
                    <a:gd name="connsiteX34" fmla="*/ 19209 w 43221"/>
                    <a:gd name="connsiteY34" fmla="*/ 1801 h 100249"/>
                    <a:gd name="connsiteX35" fmla="*/ 2401 w 43221"/>
                    <a:gd name="connsiteY35" fmla="*/ 1801 h 100249"/>
                    <a:gd name="connsiteX36" fmla="*/ 2401 w 43221"/>
                    <a:gd name="connsiteY36" fmla="*/ 1801 h 100249"/>
                    <a:gd name="connsiteX37" fmla="*/ 0 w 43221"/>
                    <a:gd name="connsiteY37" fmla="*/ 23412 h 100249"/>
                    <a:gd name="connsiteX38" fmla="*/ 19209 w 43221"/>
                    <a:gd name="connsiteY38" fmla="*/ 33016 h 100249"/>
                    <a:gd name="connsiteX39" fmla="*/ 19209 w 43221"/>
                    <a:gd name="connsiteY39" fmla="*/ 59429 h 100249"/>
                    <a:gd name="connsiteX40" fmla="*/ 0 w 43221"/>
                    <a:gd name="connsiteY40" fmla="*/ 49825 h 100249"/>
                    <a:gd name="connsiteX41" fmla="*/ 0 w 43221"/>
                    <a:gd name="connsiteY41" fmla="*/ 23412 h 100249"/>
                    <a:gd name="connsiteX42" fmla="*/ 0 w 43221"/>
                    <a:gd name="connsiteY42" fmla="*/ 23412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2401" y="1801"/>
                      </a:moveTo>
                      <a:cubicBezTo>
                        <a:pt x="0" y="4202"/>
                        <a:pt x="0" y="6603"/>
                        <a:pt x="0" y="11406"/>
                      </a:cubicBezTo>
                      <a:lnTo>
                        <a:pt x="0" y="18609"/>
                      </a:lnTo>
                      <a:lnTo>
                        <a:pt x="19209" y="28214"/>
                      </a:lnTo>
                      <a:lnTo>
                        <a:pt x="19209" y="1801"/>
                      </a:lnTo>
                      <a:cubicBezTo>
                        <a:pt x="12006" y="-600"/>
                        <a:pt x="7203" y="-600"/>
                        <a:pt x="2401" y="1801"/>
                      </a:cubicBezTo>
                      <a:lnTo>
                        <a:pt x="2401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0368C814-E675-4BD1-903F-E444F1A81A71}"/>
                </a:ext>
              </a:extLst>
            </p:cNvPr>
            <p:cNvSpPr/>
            <p:nvPr/>
          </p:nvSpPr>
          <p:spPr>
            <a:xfrm>
              <a:off x="8874170" y="3604127"/>
              <a:ext cx="264130" cy="194496"/>
            </a:xfrm>
            <a:custGeom>
              <a:avLst/>
              <a:gdLst>
                <a:gd name="connsiteX0" fmla="*/ 264130 w 264130"/>
                <a:gd name="connsiteY0" fmla="*/ 146472 h 194496"/>
                <a:gd name="connsiteX1" fmla="*/ 0 w 264130"/>
                <a:gd name="connsiteY1" fmla="*/ 0 h 194496"/>
                <a:gd name="connsiteX2" fmla="*/ 0 w 264130"/>
                <a:gd name="connsiteY2" fmla="*/ 45623 h 194496"/>
                <a:gd name="connsiteX3" fmla="*/ 264130 w 264130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130" h="194496">
                  <a:moveTo>
                    <a:pt x="264130" y="146472"/>
                  </a:moveTo>
                  <a:lnTo>
                    <a:pt x="0" y="0"/>
                  </a:lnTo>
                  <a:lnTo>
                    <a:pt x="0" y="45623"/>
                  </a:lnTo>
                  <a:lnTo>
                    <a:pt x="264130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A1CA0652-496F-4717-A22E-7C1E683F8B5A}"/>
                </a:ext>
              </a:extLst>
            </p:cNvPr>
            <p:cNvSpPr/>
            <p:nvPr/>
          </p:nvSpPr>
          <p:spPr>
            <a:xfrm>
              <a:off x="8874170" y="3332793"/>
              <a:ext cx="453823" cy="256926"/>
            </a:xfrm>
            <a:custGeom>
              <a:avLst/>
              <a:gdLst>
                <a:gd name="connsiteX0" fmla="*/ 189693 w 453823"/>
                <a:gd name="connsiteY0" fmla="*/ 0 h 256926"/>
                <a:gd name="connsiteX1" fmla="*/ 0 w 453823"/>
                <a:gd name="connsiteY1" fmla="*/ 108053 h 256926"/>
                <a:gd name="connsiteX2" fmla="*/ 264130 w 453823"/>
                <a:gd name="connsiteY2" fmla="*/ 256927 h 256926"/>
                <a:gd name="connsiteX3" fmla="*/ 453824 w 453823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823" h="256926">
                  <a:moveTo>
                    <a:pt x="189693" y="0"/>
                  </a:moveTo>
                  <a:lnTo>
                    <a:pt x="0" y="108053"/>
                  </a:lnTo>
                  <a:lnTo>
                    <a:pt x="264130" y="256927"/>
                  </a:lnTo>
                  <a:lnTo>
                    <a:pt x="453824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FE7E11A6-7DA6-4451-B848-D5F58CBA6250}"/>
                </a:ext>
              </a:extLst>
            </p:cNvPr>
            <p:cNvSpPr/>
            <p:nvPr/>
          </p:nvSpPr>
          <p:spPr>
            <a:xfrm>
              <a:off x="8890978" y="3342398"/>
              <a:ext cx="420207" cy="237717"/>
            </a:xfrm>
            <a:custGeom>
              <a:avLst/>
              <a:gdLst>
                <a:gd name="connsiteX0" fmla="*/ 172886 w 420207"/>
                <a:gd name="connsiteY0" fmla="*/ 0 h 237717"/>
                <a:gd name="connsiteX1" fmla="*/ 0 w 420207"/>
                <a:gd name="connsiteY1" fmla="*/ 98449 h 237717"/>
                <a:gd name="connsiteX2" fmla="*/ 247322 w 420207"/>
                <a:gd name="connsiteY2" fmla="*/ 237717 h 237717"/>
                <a:gd name="connsiteX3" fmla="*/ 420207 w 420207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207" h="237717">
                  <a:moveTo>
                    <a:pt x="172886" y="0"/>
                  </a:moveTo>
                  <a:lnTo>
                    <a:pt x="0" y="98449"/>
                  </a:lnTo>
                  <a:lnTo>
                    <a:pt x="247322" y="237717"/>
                  </a:lnTo>
                  <a:lnTo>
                    <a:pt x="420207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4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16541" y="3688169"/>
              <a:ext cx="177688" cy="232915"/>
              <a:chOff x="8816541" y="3688169"/>
              <a:chExt cx="177688" cy="232915"/>
            </a:xfrm>
            <a:solidFill>
              <a:schemeClr val="accent1"/>
            </a:solidFill>
          </p:grpSpPr>
          <p:sp>
            <p:nvSpPr>
              <p:cNvPr id="2242" name="Freeform: Shape 2241">
                <a:extLst>
                  <a:ext uri="{FF2B5EF4-FFF2-40B4-BE49-F238E27FC236}">
                    <a16:creationId xmlns:a16="http://schemas.microsoft.com/office/drawing/2014/main" id="{CB4157D6-747D-42BC-A2C8-FE1674F21F30}"/>
                  </a:ext>
                </a:extLst>
              </p:cNvPr>
              <p:cNvSpPr/>
              <p:nvPr/>
            </p:nvSpPr>
            <p:spPr>
              <a:xfrm>
                <a:off x="8869368" y="3868258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4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816541" y="3688169"/>
                <a:ext cx="177688" cy="218507"/>
                <a:chOff x="8816541" y="3688169"/>
                <a:chExt cx="177688" cy="218507"/>
              </a:xfrm>
              <a:solidFill>
                <a:schemeClr val="accent1"/>
              </a:solidFill>
            </p:grpSpPr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4336316D-BBA2-450A-8C49-D011D80E7BED}"/>
                    </a:ext>
                  </a:extLst>
                </p:cNvPr>
                <p:cNvSpPr/>
                <p:nvPr/>
              </p:nvSpPr>
              <p:spPr>
                <a:xfrm>
                  <a:off x="8876571" y="3774611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4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7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1" y="33617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40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40" y="7204"/>
                      </a:cubicBezTo>
                      <a:cubicBezTo>
                        <a:pt x="79240" y="7204"/>
                        <a:pt x="79240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7"/>
                        <a:pt x="69635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8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1E8A47E6-76E0-4956-A4C9-F9879E8A6A9F}"/>
                    </a:ext>
                  </a:extLst>
                </p:cNvPr>
                <p:cNvSpPr/>
                <p:nvPr/>
              </p:nvSpPr>
              <p:spPr>
                <a:xfrm>
                  <a:off x="8816541" y="3688169"/>
                  <a:ext cx="177688" cy="128204"/>
                </a:xfrm>
                <a:custGeom>
                  <a:avLst/>
                  <a:gdLst>
                    <a:gd name="connsiteX0" fmla="*/ 175287 w 177688"/>
                    <a:gd name="connsiteY0" fmla="*/ 76838 h 128204"/>
                    <a:gd name="connsiteX1" fmla="*/ 175287 w 177688"/>
                    <a:gd name="connsiteY1" fmla="*/ 76838 h 128204"/>
                    <a:gd name="connsiteX2" fmla="*/ 177688 w 177688"/>
                    <a:gd name="connsiteY2" fmla="*/ 67233 h 128204"/>
                    <a:gd name="connsiteX3" fmla="*/ 177688 w 177688"/>
                    <a:gd name="connsiteY3" fmla="*/ 60030 h 128204"/>
                    <a:gd name="connsiteX4" fmla="*/ 168083 w 177688"/>
                    <a:gd name="connsiteY4" fmla="*/ 50425 h 128204"/>
                    <a:gd name="connsiteX5" fmla="*/ 160880 w 177688"/>
                    <a:gd name="connsiteY5" fmla="*/ 50425 h 128204"/>
                    <a:gd name="connsiteX6" fmla="*/ 156077 w 177688"/>
                    <a:gd name="connsiteY6" fmla="*/ 52826 h 128204"/>
                    <a:gd name="connsiteX7" fmla="*/ 151275 w 177688"/>
                    <a:gd name="connsiteY7" fmla="*/ 40820 h 128204"/>
                    <a:gd name="connsiteX8" fmla="*/ 151275 w 177688"/>
                    <a:gd name="connsiteY8" fmla="*/ 40820 h 128204"/>
                    <a:gd name="connsiteX9" fmla="*/ 136868 w 177688"/>
                    <a:gd name="connsiteY9" fmla="*/ 31215 h 128204"/>
                    <a:gd name="connsiteX10" fmla="*/ 136868 w 177688"/>
                    <a:gd name="connsiteY10" fmla="*/ 16808 h 128204"/>
                    <a:gd name="connsiteX11" fmla="*/ 120059 w 177688"/>
                    <a:gd name="connsiteY11" fmla="*/ 16808 h 128204"/>
                    <a:gd name="connsiteX12" fmla="*/ 117659 w 177688"/>
                    <a:gd name="connsiteY12" fmla="*/ 9605 h 128204"/>
                    <a:gd name="connsiteX13" fmla="*/ 112856 w 177688"/>
                    <a:gd name="connsiteY13" fmla="*/ 4802 h 128204"/>
                    <a:gd name="connsiteX14" fmla="*/ 98449 w 177688"/>
                    <a:gd name="connsiteY14" fmla="*/ 0 h 128204"/>
                    <a:gd name="connsiteX15" fmla="*/ 76838 w 177688"/>
                    <a:gd name="connsiteY15" fmla="*/ 14407 h 128204"/>
                    <a:gd name="connsiteX16" fmla="*/ 55228 w 177688"/>
                    <a:gd name="connsiteY16" fmla="*/ 33617 h 128204"/>
                    <a:gd name="connsiteX17" fmla="*/ 55228 w 177688"/>
                    <a:gd name="connsiteY17" fmla="*/ 33617 h 128204"/>
                    <a:gd name="connsiteX18" fmla="*/ 50425 w 177688"/>
                    <a:gd name="connsiteY18" fmla="*/ 43221 h 128204"/>
                    <a:gd name="connsiteX19" fmla="*/ 50425 w 177688"/>
                    <a:gd name="connsiteY19" fmla="*/ 43221 h 128204"/>
                    <a:gd name="connsiteX20" fmla="*/ 40820 w 177688"/>
                    <a:gd name="connsiteY20" fmla="*/ 38419 h 128204"/>
                    <a:gd name="connsiteX21" fmla="*/ 21611 w 177688"/>
                    <a:gd name="connsiteY21" fmla="*/ 40820 h 128204"/>
                    <a:gd name="connsiteX22" fmla="*/ 19210 w 177688"/>
                    <a:gd name="connsiteY22" fmla="*/ 43221 h 128204"/>
                    <a:gd name="connsiteX23" fmla="*/ 16809 w 177688"/>
                    <a:gd name="connsiteY23" fmla="*/ 55227 h 128204"/>
                    <a:gd name="connsiteX24" fmla="*/ 19210 w 177688"/>
                    <a:gd name="connsiteY24" fmla="*/ 64832 h 128204"/>
                    <a:gd name="connsiteX25" fmla="*/ 14407 w 177688"/>
                    <a:gd name="connsiteY25" fmla="*/ 67233 h 128204"/>
                    <a:gd name="connsiteX26" fmla="*/ 12006 w 177688"/>
                    <a:gd name="connsiteY26" fmla="*/ 74437 h 128204"/>
                    <a:gd name="connsiteX27" fmla="*/ 4803 w 177688"/>
                    <a:gd name="connsiteY27" fmla="*/ 76838 h 128204"/>
                    <a:gd name="connsiteX28" fmla="*/ 2401 w 177688"/>
                    <a:gd name="connsiteY28" fmla="*/ 79239 h 128204"/>
                    <a:gd name="connsiteX29" fmla="*/ 0 w 177688"/>
                    <a:gd name="connsiteY29" fmla="*/ 84042 h 128204"/>
                    <a:gd name="connsiteX30" fmla="*/ 0 w 177688"/>
                    <a:gd name="connsiteY30" fmla="*/ 93646 h 128204"/>
                    <a:gd name="connsiteX31" fmla="*/ 4803 w 177688"/>
                    <a:gd name="connsiteY31" fmla="*/ 98449 h 128204"/>
                    <a:gd name="connsiteX32" fmla="*/ 7204 w 177688"/>
                    <a:gd name="connsiteY32" fmla="*/ 100850 h 128204"/>
                    <a:gd name="connsiteX33" fmla="*/ 7204 w 177688"/>
                    <a:gd name="connsiteY33" fmla="*/ 103251 h 128204"/>
                    <a:gd name="connsiteX34" fmla="*/ 7204 w 177688"/>
                    <a:gd name="connsiteY34" fmla="*/ 105652 h 128204"/>
                    <a:gd name="connsiteX35" fmla="*/ 12006 w 177688"/>
                    <a:gd name="connsiteY35" fmla="*/ 115257 h 128204"/>
                    <a:gd name="connsiteX36" fmla="*/ 33617 w 177688"/>
                    <a:gd name="connsiteY36" fmla="*/ 124862 h 128204"/>
                    <a:gd name="connsiteX37" fmla="*/ 38419 w 177688"/>
                    <a:gd name="connsiteY37" fmla="*/ 120059 h 128204"/>
                    <a:gd name="connsiteX38" fmla="*/ 45623 w 177688"/>
                    <a:gd name="connsiteY38" fmla="*/ 127263 h 128204"/>
                    <a:gd name="connsiteX39" fmla="*/ 52826 w 177688"/>
                    <a:gd name="connsiteY39" fmla="*/ 122460 h 128204"/>
                    <a:gd name="connsiteX40" fmla="*/ 52826 w 177688"/>
                    <a:gd name="connsiteY40" fmla="*/ 122460 h 128204"/>
                    <a:gd name="connsiteX41" fmla="*/ 52826 w 177688"/>
                    <a:gd name="connsiteY41" fmla="*/ 122460 h 128204"/>
                    <a:gd name="connsiteX42" fmla="*/ 52826 w 177688"/>
                    <a:gd name="connsiteY42" fmla="*/ 122460 h 128204"/>
                    <a:gd name="connsiteX43" fmla="*/ 55228 w 177688"/>
                    <a:gd name="connsiteY43" fmla="*/ 124862 h 128204"/>
                    <a:gd name="connsiteX44" fmla="*/ 69635 w 177688"/>
                    <a:gd name="connsiteY44" fmla="*/ 120059 h 128204"/>
                    <a:gd name="connsiteX45" fmla="*/ 72036 w 177688"/>
                    <a:gd name="connsiteY45" fmla="*/ 110455 h 128204"/>
                    <a:gd name="connsiteX46" fmla="*/ 72036 w 177688"/>
                    <a:gd name="connsiteY46" fmla="*/ 110455 h 128204"/>
                    <a:gd name="connsiteX47" fmla="*/ 79240 w 177688"/>
                    <a:gd name="connsiteY47" fmla="*/ 108053 h 128204"/>
                    <a:gd name="connsiteX48" fmla="*/ 84041 w 177688"/>
                    <a:gd name="connsiteY48" fmla="*/ 96047 h 128204"/>
                    <a:gd name="connsiteX49" fmla="*/ 93647 w 177688"/>
                    <a:gd name="connsiteY49" fmla="*/ 100850 h 128204"/>
                    <a:gd name="connsiteX50" fmla="*/ 93647 w 177688"/>
                    <a:gd name="connsiteY50" fmla="*/ 103251 h 128204"/>
                    <a:gd name="connsiteX51" fmla="*/ 100850 w 177688"/>
                    <a:gd name="connsiteY51" fmla="*/ 115257 h 128204"/>
                    <a:gd name="connsiteX52" fmla="*/ 124862 w 177688"/>
                    <a:gd name="connsiteY52" fmla="*/ 112856 h 128204"/>
                    <a:gd name="connsiteX53" fmla="*/ 127263 w 177688"/>
                    <a:gd name="connsiteY53" fmla="*/ 117658 h 128204"/>
                    <a:gd name="connsiteX54" fmla="*/ 134466 w 177688"/>
                    <a:gd name="connsiteY54" fmla="*/ 117658 h 128204"/>
                    <a:gd name="connsiteX55" fmla="*/ 136868 w 177688"/>
                    <a:gd name="connsiteY55" fmla="*/ 122460 h 128204"/>
                    <a:gd name="connsiteX56" fmla="*/ 156077 w 177688"/>
                    <a:gd name="connsiteY56" fmla="*/ 127263 h 128204"/>
                    <a:gd name="connsiteX57" fmla="*/ 168083 w 177688"/>
                    <a:gd name="connsiteY57" fmla="*/ 110455 h 128204"/>
                    <a:gd name="connsiteX58" fmla="*/ 163281 w 177688"/>
                    <a:gd name="connsiteY58" fmla="*/ 100850 h 128204"/>
                    <a:gd name="connsiteX59" fmla="*/ 163281 w 177688"/>
                    <a:gd name="connsiteY59" fmla="*/ 98449 h 128204"/>
                    <a:gd name="connsiteX60" fmla="*/ 165682 w 177688"/>
                    <a:gd name="connsiteY60" fmla="*/ 93646 h 128204"/>
                    <a:gd name="connsiteX61" fmla="*/ 163281 w 177688"/>
                    <a:gd name="connsiteY61" fmla="*/ 86443 h 128204"/>
                    <a:gd name="connsiteX62" fmla="*/ 175287 w 177688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8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5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9" y="12006"/>
                        <a:pt x="117659" y="9605"/>
                      </a:cubicBezTo>
                      <a:cubicBezTo>
                        <a:pt x="117659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7" y="100850"/>
                      </a:cubicBezTo>
                      <a:cubicBezTo>
                        <a:pt x="93647" y="100850"/>
                        <a:pt x="93647" y="103251"/>
                        <a:pt x="93647" y="103251"/>
                      </a:cubicBezTo>
                      <a:cubicBezTo>
                        <a:pt x="93647" y="105652"/>
                        <a:pt x="93647" y="112856"/>
                        <a:pt x="100850" y="115257"/>
                      </a:cubicBezTo>
                      <a:cubicBezTo>
                        <a:pt x="108053" y="120059"/>
                        <a:pt x="117659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5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88A0A118-2404-45FD-BC1B-77F56B575691}"/>
                    </a:ext>
                  </a:extLst>
                </p:cNvPr>
                <p:cNvSpPr/>
                <p:nvPr/>
              </p:nvSpPr>
              <p:spPr>
                <a:xfrm>
                  <a:off x="8826147" y="3757803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1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7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4 w 168082"/>
                    <a:gd name="connsiteY15" fmla="*/ 28814 h 51366"/>
                    <a:gd name="connsiteX16" fmla="*/ 50424 w 168082"/>
                    <a:gd name="connsiteY16" fmla="*/ 28814 h 51366"/>
                    <a:gd name="connsiteX17" fmla="*/ 50424 w 168082"/>
                    <a:gd name="connsiteY17" fmla="*/ 28814 h 51366"/>
                    <a:gd name="connsiteX18" fmla="*/ 50424 w 168082"/>
                    <a:gd name="connsiteY18" fmla="*/ 28814 h 51366"/>
                    <a:gd name="connsiteX19" fmla="*/ 43221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3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3 w 168082"/>
                    <a:gd name="connsiteY50" fmla="*/ 24012 h 51366"/>
                    <a:gd name="connsiteX51" fmla="*/ 7203 w 168082"/>
                    <a:gd name="connsiteY51" fmla="*/ 26413 h 51366"/>
                    <a:gd name="connsiteX52" fmla="*/ 7203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8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49 w 168082"/>
                    <a:gd name="connsiteY69" fmla="*/ 38419 h 51366"/>
                    <a:gd name="connsiteX70" fmla="*/ 124861 w 168082"/>
                    <a:gd name="connsiteY70" fmla="*/ 36018 h 51366"/>
                    <a:gd name="connsiteX71" fmla="*/ 127262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0" y="28814"/>
                        <a:pt x="57628" y="31215"/>
                        <a:pt x="52826" y="31215"/>
                      </a:cubicBezTo>
                      <a:cubicBezTo>
                        <a:pt x="50424" y="31215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8" y="45623"/>
                        <a:pt x="38418" y="43221"/>
                      </a:cubicBezTo>
                      <a:cubicBezTo>
                        <a:pt x="38418" y="43221"/>
                        <a:pt x="38418" y="50425"/>
                        <a:pt x="45622" y="50425"/>
                      </a:cubicBezTo>
                      <a:cubicBezTo>
                        <a:pt x="48024" y="50425"/>
                        <a:pt x="50424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6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6" y="33617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3617"/>
                        <a:pt x="163280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D4456B44-3C73-42A7-B5E9-846C06CEDBAD}"/>
                    </a:ext>
                  </a:extLst>
                </p:cNvPr>
                <p:cNvSpPr/>
                <p:nvPr/>
              </p:nvSpPr>
              <p:spPr>
                <a:xfrm>
                  <a:off x="8838153" y="3753001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2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2" y="9605"/>
                        <a:pt x="26412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8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4" y="7203"/>
                        <a:pt x="50424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4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8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47ED2F46-7A98-4141-B31F-640DAD9127D5}"/>
                    </a:ext>
                  </a:extLst>
                </p:cNvPr>
                <p:cNvSpPr/>
                <p:nvPr/>
              </p:nvSpPr>
              <p:spPr>
                <a:xfrm>
                  <a:off x="8936601" y="3760204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7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48024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9" name="Freeform: Shape 2248">
                  <a:extLst>
                    <a:ext uri="{FF2B5EF4-FFF2-40B4-BE49-F238E27FC236}">
                      <a16:creationId xmlns:a16="http://schemas.microsoft.com/office/drawing/2014/main" id="{3C3F0BF9-8B0F-4046-8E70-A3A605805E2B}"/>
                    </a:ext>
                  </a:extLst>
                </p:cNvPr>
                <p:cNvSpPr/>
                <p:nvPr/>
              </p:nvSpPr>
              <p:spPr>
                <a:xfrm>
                  <a:off x="8869368" y="3724187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9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0" name="Freeform: Shape 2249">
                  <a:extLst>
                    <a:ext uri="{FF2B5EF4-FFF2-40B4-BE49-F238E27FC236}">
                      <a16:creationId xmlns:a16="http://schemas.microsoft.com/office/drawing/2014/main" id="{3FE8057F-D7E3-4531-9DA0-864145BC05F5}"/>
                    </a:ext>
                  </a:extLst>
                </p:cNvPr>
                <p:cNvSpPr/>
                <p:nvPr/>
              </p:nvSpPr>
              <p:spPr>
                <a:xfrm>
                  <a:off x="8898182" y="3707378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3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3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40B4C287-0EDB-4791-AB7E-C0D55C8FB761}"/>
                    </a:ext>
                  </a:extLst>
                </p:cNvPr>
                <p:cNvSpPr/>
                <p:nvPr/>
              </p:nvSpPr>
              <p:spPr>
                <a:xfrm>
                  <a:off x="8941403" y="3731390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3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3 h 9604"/>
                    <a:gd name="connsiteX5" fmla="*/ 12006 w 33616"/>
                    <a:gd name="connsiteY5" fmla="*/ 4802 h 9604"/>
                    <a:gd name="connsiteX6" fmla="*/ 9605 w 33616"/>
                    <a:gd name="connsiteY6" fmla="*/ 7203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3 h 9604"/>
                    <a:gd name="connsiteX14" fmla="*/ 33616 w 33616"/>
                    <a:gd name="connsiteY14" fmla="*/ 7203 h 9604"/>
                    <a:gd name="connsiteX15" fmla="*/ 26413 w 33616"/>
                    <a:gd name="connsiteY15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3"/>
                      </a:cubicBezTo>
                      <a:cubicBezTo>
                        <a:pt x="31215" y="7203"/>
                        <a:pt x="33616" y="7203"/>
                        <a:pt x="33616" y="7203"/>
                      </a:cubicBezTo>
                      <a:cubicBezTo>
                        <a:pt x="31215" y="7203"/>
                        <a:pt x="28815" y="7203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2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610040" y="3690570"/>
              <a:ext cx="177687" cy="232915"/>
              <a:chOff x="8610040" y="3690570"/>
              <a:chExt cx="177687" cy="232915"/>
            </a:xfrm>
            <a:solidFill>
              <a:schemeClr val="accent1"/>
            </a:solidFill>
          </p:grpSpPr>
          <p:sp>
            <p:nvSpPr>
              <p:cNvPr id="2253" name="Freeform: Shape 2252">
                <a:extLst>
                  <a:ext uri="{FF2B5EF4-FFF2-40B4-BE49-F238E27FC236}">
                    <a16:creationId xmlns:a16="http://schemas.microsoft.com/office/drawing/2014/main" id="{5B313509-9769-4FE4-86F5-27E16AD0380C}"/>
                  </a:ext>
                </a:extLst>
              </p:cNvPr>
              <p:cNvSpPr/>
              <p:nvPr/>
            </p:nvSpPr>
            <p:spPr>
              <a:xfrm>
                <a:off x="8662866" y="3870659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5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610040" y="3690570"/>
                <a:ext cx="177687" cy="218508"/>
                <a:chOff x="8610040" y="3690570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9DEB569C-3FFA-4EA9-8064-99CF802719FB}"/>
                    </a:ext>
                  </a:extLst>
                </p:cNvPr>
                <p:cNvSpPr/>
                <p:nvPr/>
              </p:nvSpPr>
              <p:spPr>
                <a:xfrm>
                  <a:off x="8670070" y="3777013"/>
                  <a:ext cx="96047" cy="132065"/>
                </a:xfrm>
                <a:custGeom>
                  <a:avLst/>
                  <a:gdLst>
                    <a:gd name="connsiteX0" fmla="*/ 0 w 96047"/>
                    <a:gd name="connsiteY0" fmla="*/ 7203 h 132065"/>
                    <a:gd name="connsiteX1" fmla="*/ 14407 w 96047"/>
                    <a:gd name="connsiteY1" fmla="*/ 31215 h 132065"/>
                    <a:gd name="connsiteX2" fmla="*/ 28814 w 96047"/>
                    <a:gd name="connsiteY2" fmla="*/ 88844 h 132065"/>
                    <a:gd name="connsiteX3" fmla="*/ 24012 w 96047"/>
                    <a:gd name="connsiteY3" fmla="*/ 110455 h 132065"/>
                    <a:gd name="connsiteX4" fmla="*/ 4802 w 96047"/>
                    <a:gd name="connsiteY4" fmla="*/ 120059 h 132065"/>
                    <a:gd name="connsiteX5" fmla="*/ 2401 w 96047"/>
                    <a:gd name="connsiteY5" fmla="*/ 122460 h 132065"/>
                    <a:gd name="connsiteX6" fmla="*/ 7203 w 96047"/>
                    <a:gd name="connsiteY6" fmla="*/ 122460 h 132065"/>
                    <a:gd name="connsiteX7" fmla="*/ 12006 w 96047"/>
                    <a:gd name="connsiteY7" fmla="*/ 122460 h 132065"/>
                    <a:gd name="connsiteX8" fmla="*/ 19209 w 96047"/>
                    <a:gd name="connsiteY8" fmla="*/ 120059 h 132065"/>
                    <a:gd name="connsiteX9" fmla="*/ 28814 w 96047"/>
                    <a:gd name="connsiteY9" fmla="*/ 124862 h 132065"/>
                    <a:gd name="connsiteX10" fmla="*/ 21611 w 96047"/>
                    <a:gd name="connsiteY10" fmla="*/ 129664 h 132065"/>
                    <a:gd name="connsiteX11" fmla="*/ 14407 w 96047"/>
                    <a:gd name="connsiteY11" fmla="*/ 132065 h 132065"/>
                    <a:gd name="connsiteX12" fmla="*/ 26412 w 96047"/>
                    <a:gd name="connsiteY12" fmla="*/ 132065 h 132065"/>
                    <a:gd name="connsiteX13" fmla="*/ 40820 w 96047"/>
                    <a:gd name="connsiteY13" fmla="*/ 124862 h 132065"/>
                    <a:gd name="connsiteX14" fmla="*/ 45622 w 96047"/>
                    <a:gd name="connsiteY14" fmla="*/ 120059 h 132065"/>
                    <a:gd name="connsiteX15" fmla="*/ 48024 w 96047"/>
                    <a:gd name="connsiteY15" fmla="*/ 122460 h 132065"/>
                    <a:gd name="connsiteX16" fmla="*/ 55227 w 96047"/>
                    <a:gd name="connsiteY16" fmla="*/ 127263 h 132065"/>
                    <a:gd name="connsiteX17" fmla="*/ 60030 w 96047"/>
                    <a:gd name="connsiteY17" fmla="*/ 129664 h 132065"/>
                    <a:gd name="connsiteX18" fmla="*/ 76837 w 96047"/>
                    <a:gd name="connsiteY18" fmla="*/ 129664 h 132065"/>
                    <a:gd name="connsiteX19" fmla="*/ 79239 w 96047"/>
                    <a:gd name="connsiteY19" fmla="*/ 129664 h 132065"/>
                    <a:gd name="connsiteX20" fmla="*/ 76837 w 96047"/>
                    <a:gd name="connsiteY20" fmla="*/ 127263 h 132065"/>
                    <a:gd name="connsiteX21" fmla="*/ 67233 w 96047"/>
                    <a:gd name="connsiteY21" fmla="*/ 122460 h 132065"/>
                    <a:gd name="connsiteX22" fmla="*/ 62430 w 96047"/>
                    <a:gd name="connsiteY22" fmla="*/ 115257 h 132065"/>
                    <a:gd name="connsiteX23" fmla="*/ 67233 w 96047"/>
                    <a:gd name="connsiteY23" fmla="*/ 120059 h 132065"/>
                    <a:gd name="connsiteX24" fmla="*/ 74436 w 96047"/>
                    <a:gd name="connsiteY24" fmla="*/ 122460 h 132065"/>
                    <a:gd name="connsiteX25" fmla="*/ 81640 w 96047"/>
                    <a:gd name="connsiteY25" fmla="*/ 122460 h 132065"/>
                    <a:gd name="connsiteX26" fmla="*/ 81640 w 96047"/>
                    <a:gd name="connsiteY26" fmla="*/ 120059 h 132065"/>
                    <a:gd name="connsiteX27" fmla="*/ 76837 w 96047"/>
                    <a:gd name="connsiteY27" fmla="*/ 117658 h 132065"/>
                    <a:gd name="connsiteX28" fmla="*/ 72036 w 96047"/>
                    <a:gd name="connsiteY28" fmla="*/ 115257 h 132065"/>
                    <a:gd name="connsiteX29" fmla="*/ 60030 w 96047"/>
                    <a:gd name="connsiteY29" fmla="*/ 100850 h 132065"/>
                    <a:gd name="connsiteX30" fmla="*/ 52826 w 96047"/>
                    <a:gd name="connsiteY30" fmla="*/ 72036 h 132065"/>
                    <a:gd name="connsiteX31" fmla="*/ 55227 w 96047"/>
                    <a:gd name="connsiteY31" fmla="*/ 55227 h 132065"/>
                    <a:gd name="connsiteX32" fmla="*/ 67233 w 96047"/>
                    <a:gd name="connsiteY32" fmla="*/ 43221 h 132065"/>
                    <a:gd name="connsiteX33" fmla="*/ 69634 w 96047"/>
                    <a:gd name="connsiteY33" fmla="*/ 43221 h 132065"/>
                    <a:gd name="connsiteX34" fmla="*/ 76837 w 96047"/>
                    <a:gd name="connsiteY34" fmla="*/ 40820 h 132065"/>
                    <a:gd name="connsiteX35" fmla="*/ 96047 w 96047"/>
                    <a:gd name="connsiteY35" fmla="*/ 33616 h 132065"/>
                    <a:gd name="connsiteX36" fmla="*/ 93646 w 96047"/>
                    <a:gd name="connsiteY36" fmla="*/ 33616 h 132065"/>
                    <a:gd name="connsiteX37" fmla="*/ 81640 w 96047"/>
                    <a:gd name="connsiteY37" fmla="*/ 36018 h 132065"/>
                    <a:gd name="connsiteX38" fmla="*/ 72036 w 96047"/>
                    <a:gd name="connsiteY38" fmla="*/ 36018 h 132065"/>
                    <a:gd name="connsiteX39" fmla="*/ 74436 w 96047"/>
                    <a:gd name="connsiteY39" fmla="*/ 36018 h 132065"/>
                    <a:gd name="connsiteX40" fmla="*/ 79239 w 96047"/>
                    <a:gd name="connsiteY40" fmla="*/ 33616 h 132065"/>
                    <a:gd name="connsiteX41" fmla="*/ 88843 w 96047"/>
                    <a:gd name="connsiteY41" fmla="*/ 28814 h 132065"/>
                    <a:gd name="connsiteX42" fmla="*/ 88843 w 96047"/>
                    <a:gd name="connsiteY42" fmla="*/ 28814 h 132065"/>
                    <a:gd name="connsiteX43" fmla="*/ 88843 w 96047"/>
                    <a:gd name="connsiteY43" fmla="*/ 26413 h 132065"/>
                    <a:gd name="connsiteX44" fmla="*/ 88843 w 96047"/>
                    <a:gd name="connsiteY44" fmla="*/ 26413 h 132065"/>
                    <a:gd name="connsiteX45" fmla="*/ 88843 w 96047"/>
                    <a:gd name="connsiteY45" fmla="*/ 24012 h 132065"/>
                    <a:gd name="connsiteX46" fmla="*/ 81640 w 96047"/>
                    <a:gd name="connsiteY46" fmla="*/ 28814 h 132065"/>
                    <a:gd name="connsiteX47" fmla="*/ 76837 w 96047"/>
                    <a:gd name="connsiteY47" fmla="*/ 28814 h 132065"/>
                    <a:gd name="connsiteX48" fmla="*/ 81640 w 96047"/>
                    <a:gd name="connsiteY48" fmla="*/ 7203 h 132065"/>
                    <a:gd name="connsiteX49" fmla="*/ 81640 w 96047"/>
                    <a:gd name="connsiteY49" fmla="*/ 4802 h 132065"/>
                    <a:gd name="connsiteX50" fmla="*/ 76837 w 96047"/>
                    <a:gd name="connsiteY50" fmla="*/ 7203 h 132065"/>
                    <a:gd name="connsiteX51" fmla="*/ 74436 w 96047"/>
                    <a:gd name="connsiteY51" fmla="*/ 7203 h 132065"/>
                    <a:gd name="connsiteX52" fmla="*/ 72036 w 96047"/>
                    <a:gd name="connsiteY52" fmla="*/ 12006 h 132065"/>
                    <a:gd name="connsiteX53" fmla="*/ 72036 w 96047"/>
                    <a:gd name="connsiteY53" fmla="*/ 19209 h 132065"/>
                    <a:gd name="connsiteX54" fmla="*/ 72036 w 96047"/>
                    <a:gd name="connsiteY54" fmla="*/ 26413 h 132065"/>
                    <a:gd name="connsiteX55" fmla="*/ 67233 w 96047"/>
                    <a:gd name="connsiteY55" fmla="*/ 36018 h 132065"/>
                    <a:gd name="connsiteX56" fmla="*/ 64832 w 96047"/>
                    <a:gd name="connsiteY56" fmla="*/ 40820 h 132065"/>
                    <a:gd name="connsiteX57" fmla="*/ 55227 w 96047"/>
                    <a:gd name="connsiteY57" fmla="*/ 43221 h 132065"/>
                    <a:gd name="connsiteX58" fmla="*/ 55227 w 96047"/>
                    <a:gd name="connsiteY58" fmla="*/ 40820 h 132065"/>
                    <a:gd name="connsiteX59" fmla="*/ 55227 w 96047"/>
                    <a:gd name="connsiteY59" fmla="*/ 36018 h 132065"/>
                    <a:gd name="connsiteX60" fmla="*/ 55227 w 96047"/>
                    <a:gd name="connsiteY60" fmla="*/ 16808 h 132065"/>
                    <a:gd name="connsiteX61" fmla="*/ 55227 w 96047"/>
                    <a:gd name="connsiteY61" fmla="*/ 12006 h 132065"/>
                    <a:gd name="connsiteX62" fmla="*/ 55227 w 96047"/>
                    <a:gd name="connsiteY62" fmla="*/ 7203 h 132065"/>
                    <a:gd name="connsiteX63" fmla="*/ 48024 w 96047"/>
                    <a:gd name="connsiteY63" fmla="*/ 0 h 132065"/>
                    <a:gd name="connsiteX64" fmla="*/ 43221 w 96047"/>
                    <a:gd name="connsiteY64" fmla="*/ 0 h 132065"/>
                    <a:gd name="connsiteX65" fmla="*/ 43221 w 96047"/>
                    <a:gd name="connsiteY65" fmla="*/ 2401 h 132065"/>
                    <a:gd name="connsiteX66" fmla="*/ 43221 w 96047"/>
                    <a:gd name="connsiteY66" fmla="*/ 19209 h 132065"/>
                    <a:gd name="connsiteX67" fmla="*/ 38418 w 96047"/>
                    <a:gd name="connsiteY67" fmla="*/ 26413 h 132065"/>
                    <a:gd name="connsiteX68" fmla="*/ 24012 w 96047"/>
                    <a:gd name="connsiteY68" fmla="*/ 19209 h 132065"/>
                    <a:gd name="connsiteX69" fmla="*/ 19209 w 96047"/>
                    <a:gd name="connsiteY69" fmla="*/ 12006 h 132065"/>
                    <a:gd name="connsiteX70" fmla="*/ 9605 w 96047"/>
                    <a:gd name="connsiteY70" fmla="*/ 2401 h 132065"/>
                    <a:gd name="connsiteX71" fmla="*/ 9605 w 96047"/>
                    <a:gd name="connsiteY71" fmla="*/ 4802 h 132065"/>
                    <a:gd name="connsiteX72" fmla="*/ 0 w 96047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6047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8" y="43221"/>
                        <a:pt x="24012" y="74437"/>
                        <a:pt x="28814" y="88844"/>
                      </a:cubicBezTo>
                      <a:cubicBezTo>
                        <a:pt x="31215" y="93646"/>
                        <a:pt x="28814" y="108053"/>
                        <a:pt x="24012" y="110455"/>
                      </a:cubicBezTo>
                      <a:cubicBezTo>
                        <a:pt x="14407" y="120059"/>
                        <a:pt x="7203" y="115257"/>
                        <a:pt x="4802" y="120059"/>
                      </a:cubicBezTo>
                      <a:cubicBezTo>
                        <a:pt x="4802" y="120059"/>
                        <a:pt x="2401" y="120059"/>
                        <a:pt x="2401" y="122460"/>
                      </a:cubicBezTo>
                      <a:cubicBezTo>
                        <a:pt x="7203" y="120059"/>
                        <a:pt x="7203" y="122460"/>
                        <a:pt x="7203" y="122460"/>
                      </a:cubicBezTo>
                      <a:cubicBezTo>
                        <a:pt x="7203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09" y="120059"/>
                        <a:pt x="19209" y="120059"/>
                      </a:cubicBezTo>
                      <a:cubicBezTo>
                        <a:pt x="21611" y="117658"/>
                        <a:pt x="33616" y="120059"/>
                        <a:pt x="28814" y="124862"/>
                      </a:cubicBezTo>
                      <a:cubicBezTo>
                        <a:pt x="26412" y="124862"/>
                        <a:pt x="24012" y="124862"/>
                        <a:pt x="21611" y="129664"/>
                      </a:cubicBezTo>
                      <a:cubicBezTo>
                        <a:pt x="19209" y="132065"/>
                        <a:pt x="16808" y="132065"/>
                        <a:pt x="14407" y="132065"/>
                      </a:cubicBezTo>
                      <a:cubicBezTo>
                        <a:pt x="19209" y="132065"/>
                        <a:pt x="21611" y="132065"/>
                        <a:pt x="26412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4" y="124862"/>
                        <a:pt x="55227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7" y="129664"/>
                      </a:cubicBezTo>
                      <a:lnTo>
                        <a:pt x="79239" y="129664"/>
                      </a:lnTo>
                      <a:lnTo>
                        <a:pt x="76837" y="127263"/>
                      </a:lnTo>
                      <a:cubicBezTo>
                        <a:pt x="74436" y="124862"/>
                        <a:pt x="69634" y="122460"/>
                        <a:pt x="67233" y="122460"/>
                      </a:cubicBezTo>
                      <a:cubicBezTo>
                        <a:pt x="60030" y="120059"/>
                        <a:pt x="62430" y="112856"/>
                        <a:pt x="62430" y="115257"/>
                      </a:cubicBezTo>
                      <a:cubicBezTo>
                        <a:pt x="62430" y="115257"/>
                        <a:pt x="64832" y="117658"/>
                        <a:pt x="67233" y="120059"/>
                      </a:cubicBezTo>
                      <a:cubicBezTo>
                        <a:pt x="69634" y="122460"/>
                        <a:pt x="72036" y="122460"/>
                        <a:pt x="74436" y="122460"/>
                      </a:cubicBezTo>
                      <a:lnTo>
                        <a:pt x="81640" y="122460"/>
                      </a:lnTo>
                      <a:cubicBezTo>
                        <a:pt x="84041" y="122460"/>
                        <a:pt x="84041" y="122460"/>
                        <a:pt x="81640" y="120059"/>
                      </a:cubicBezTo>
                      <a:cubicBezTo>
                        <a:pt x="79239" y="120059"/>
                        <a:pt x="79239" y="117658"/>
                        <a:pt x="76837" y="117658"/>
                      </a:cubicBezTo>
                      <a:cubicBezTo>
                        <a:pt x="74436" y="117658"/>
                        <a:pt x="74436" y="117658"/>
                        <a:pt x="72036" y="115257"/>
                      </a:cubicBezTo>
                      <a:cubicBezTo>
                        <a:pt x="64832" y="110455"/>
                        <a:pt x="62430" y="108053"/>
                        <a:pt x="60030" y="100850"/>
                      </a:cubicBezTo>
                      <a:cubicBezTo>
                        <a:pt x="57628" y="93646"/>
                        <a:pt x="52826" y="81640"/>
                        <a:pt x="52826" y="72036"/>
                      </a:cubicBezTo>
                      <a:cubicBezTo>
                        <a:pt x="52826" y="62431"/>
                        <a:pt x="50424" y="64832"/>
                        <a:pt x="55227" y="55227"/>
                      </a:cubicBezTo>
                      <a:cubicBezTo>
                        <a:pt x="57628" y="52826"/>
                        <a:pt x="62430" y="48024"/>
                        <a:pt x="67233" y="43221"/>
                      </a:cubicBezTo>
                      <a:cubicBezTo>
                        <a:pt x="67233" y="43221"/>
                        <a:pt x="67233" y="43221"/>
                        <a:pt x="69634" y="43221"/>
                      </a:cubicBezTo>
                      <a:cubicBezTo>
                        <a:pt x="72036" y="40820"/>
                        <a:pt x="74436" y="40820"/>
                        <a:pt x="76837" y="40820"/>
                      </a:cubicBezTo>
                      <a:cubicBezTo>
                        <a:pt x="88843" y="40820"/>
                        <a:pt x="93646" y="38419"/>
                        <a:pt x="96047" y="33616"/>
                      </a:cubicBezTo>
                      <a:cubicBezTo>
                        <a:pt x="96047" y="33616"/>
                        <a:pt x="93646" y="33616"/>
                        <a:pt x="93646" y="33616"/>
                      </a:cubicBezTo>
                      <a:cubicBezTo>
                        <a:pt x="91245" y="36018"/>
                        <a:pt x="86442" y="36018"/>
                        <a:pt x="81640" y="36018"/>
                      </a:cubicBezTo>
                      <a:cubicBezTo>
                        <a:pt x="76837" y="36018"/>
                        <a:pt x="74436" y="36018"/>
                        <a:pt x="72036" y="36018"/>
                      </a:cubicBezTo>
                      <a:cubicBezTo>
                        <a:pt x="72036" y="36018"/>
                        <a:pt x="72036" y="36018"/>
                        <a:pt x="74436" y="36018"/>
                      </a:cubicBezTo>
                      <a:cubicBezTo>
                        <a:pt x="76837" y="36018"/>
                        <a:pt x="76837" y="31215"/>
                        <a:pt x="79239" y="33616"/>
                      </a:cubicBezTo>
                      <a:cubicBezTo>
                        <a:pt x="81640" y="31215"/>
                        <a:pt x="86442" y="31215"/>
                        <a:pt x="88843" y="28814"/>
                      </a:cubicBezTo>
                      <a:cubicBezTo>
                        <a:pt x="88843" y="28814"/>
                        <a:pt x="88843" y="28814"/>
                        <a:pt x="88843" y="28814"/>
                      </a:cubicBezTo>
                      <a:cubicBezTo>
                        <a:pt x="88843" y="28814"/>
                        <a:pt x="88843" y="28814"/>
                        <a:pt x="88843" y="26413"/>
                      </a:cubicBezTo>
                      <a:cubicBezTo>
                        <a:pt x="88843" y="26413"/>
                        <a:pt x="88843" y="26413"/>
                        <a:pt x="88843" y="26413"/>
                      </a:cubicBezTo>
                      <a:cubicBezTo>
                        <a:pt x="88843" y="26413"/>
                        <a:pt x="88843" y="26413"/>
                        <a:pt x="88843" y="24012"/>
                      </a:cubicBezTo>
                      <a:cubicBezTo>
                        <a:pt x="86442" y="26413"/>
                        <a:pt x="84041" y="26413"/>
                        <a:pt x="81640" y="28814"/>
                      </a:cubicBezTo>
                      <a:cubicBezTo>
                        <a:pt x="79239" y="28814"/>
                        <a:pt x="79239" y="28814"/>
                        <a:pt x="76837" y="28814"/>
                      </a:cubicBezTo>
                      <a:cubicBezTo>
                        <a:pt x="81640" y="21611"/>
                        <a:pt x="79239" y="12006"/>
                        <a:pt x="81640" y="7203"/>
                      </a:cubicBezTo>
                      <a:cubicBezTo>
                        <a:pt x="81640" y="7203"/>
                        <a:pt x="81640" y="7203"/>
                        <a:pt x="81640" y="4802"/>
                      </a:cubicBezTo>
                      <a:cubicBezTo>
                        <a:pt x="79239" y="4802"/>
                        <a:pt x="79239" y="7203"/>
                        <a:pt x="76837" y="7203"/>
                      </a:cubicBezTo>
                      <a:cubicBezTo>
                        <a:pt x="76837" y="7203"/>
                        <a:pt x="76837" y="7203"/>
                        <a:pt x="74436" y="7203"/>
                      </a:cubicBezTo>
                      <a:cubicBezTo>
                        <a:pt x="74436" y="9605"/>
                        <a:pt x="74436" y="12006"/>
                        <a:pt x="72036" y="12006"/>
                      </a:cubicBezTo>
                      <a:cubicBezTo>
                        <a:pt x="72036" y="14407"/>
                        <a:pt x="72036" y="16808"/>
                        <a:pt x="72036" y="19209"/>
                      </a:cubicBezTo>
                      <a:cubicBezTo>
                        <a:pt x="72036" y="21611"/>
                        <a:pt x="72036" y="21611"/>
                        <a:pt x="72036" y="26413"/>
                      </a:cubicBezTo>
                      <a:cubicBezTo>
                        <a:pt x="69634" y="31215"/>
                        <a:pt x="69634" y="33616"/>
                        <a:pt x="67233" y="36018"/>
                      </a:cubicBezTo>
                      <a:cubicBezTo>
                        <a:pt x="64832" y="38419"/>
                        <a:pt x="64832" y="38419"/>
                        <a:pt x="64832" y="40820"/>
                      </a:cubicBezTo>
                      <a:cubicBezTo>
                        <a:pt x="62430" y="43221"/>
                        <a:pt x="55227" y="45622"/>
                        <a:pt x="55227" y="43221"/>
                      </a:cubicBezTo>
                      <a:cubicBezTo>
                        <a:pt x="55227" y="43221"/>
                        <a:pt x="55227" y="40820"/>
                        <a:pt x="55227" y="40820"/>
                      </a:cubicBezTo>
                      <a:cubicBezTo>
                        <a:pt x="55227" y="38419"/>
                        <a:pt x="55227" y="38419"/>
                        <a:pt x="55227" y="36018"/>
                      </a:cubicBezTo>
                      <a:cubicBezTo>
                        <a:pt x="55227" y="31215"/>
                        <a:pt x="57628" y="21611"/>
                        <a:pt x="55227" y="16808"/>
                      </a:cubicBezTo>
                      <a:cubicBezTo>
                        <a:pt x="55227" y="14407"/>
                        <a:pt x="55227" y="14407"/>
                        <a:pt x="55227" y="12006"/>
                      </a:cubicBezTo>
                      <a:cubicBezTo>
                        <a:pt x="55227" y="12006"/>
                        <a:pt x="55227" y="9605"/>
                        <a:pt x="55227" y="7203"/>
                      </a:cubicBezTo>
                      <a:cubicBezTo>
                        <a:pt x="52826" y="7203"/>
                        <a:pt x="50424" y="4802"/>
                        <a:pt x="48024" y="0"/>
                      </a:cubicBezTo>
                      <a:cubicBezTo>
                        <a:pt x="45622" y="0"/>
                        <a:pt x="45622" y="0"/>
                        <a:pt x="43221" y="0"/>
                      </a:cubicBezTo>
                      <a:cubicBezTo>
                        <a:pt x="43221" y="0"/>
                        <a:pt x="43221" y="2401"/>
                        <a:pt x="43221" y="2401"/>
                      </a:cubicBezTo>
                      <a:cubicBezTo>
                        <a:pt x="43221" y="7203"/>
                        <a:pt x="45622" y="14407"/>
                        <a:pt x="43221" y="19209"/>
                      </a:cubicBezTo>
                      <a:cubicBezTo>
                        <a:pt x="40820" y="21611"/>
                        <a:pt x="38418" y="21611"/>
                        <a:pt x="38418" y="26413"/>
                      </a:cubicBezTo>
                      <a:cubicBezTo>
                        <a:pt x="38418" y="24012"/>
                        <a:pt x="26412" y="24012"/>
                        <a:pt x="24012" y="19209"/>
                      </a:cubicBezTo>
                      <a:cubicBezTo>
                        <a:pt x="24012" y="16808"/>
                        <a:pt x="19209" y="14407"/>
                        <a:pt x="19209" y="12006"/>
                      </a:cubicBezTo>
                      <a:cubicBezTo>
                        <a:pt x="19209" y="7203"/>
                        <a:pt x="14407" y="4802"/>
                        <a:pt x="9605" y="2401"/>
                      </a:cubicBezTo>
                      <a:cubicBezTo>
                        <a:pt x="9605" y="2401"/>
                        <a:pt x="9605" y="4802"/>
                        <a:pt x="9605" y="4802"/>
                      </a:cubicBezTo>
                      <a:cubicBezTo>
                        <a:pt x="2401" y="4802"/>
                        <a:pt x="0" y="7203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3D8D72F9-6BDA-493B-B085-671433E0C3B5}"/>
                    </a:ext>
                  </a:extLst>
                </p:cNvPr>
                <p:cNvSpPr/>
                <p:nvPr/>
              </p:nvSpPr>
              <p:spPr>
                <a:xfrm>
                  <a:off x="8610040" y="3690570"/>
                  <a:ext cx="177687" cy="128204"/>
                </a:xfrm>
                <a:custGeom>
                  <a:avLst/>
                  <a:gdLst>
                    <a:gd name="connsiteX0" fmla="*/ 175286 w 177687"/>
                    <a:gd name="connsiteY0" fmla="*/ 76838 h 128204"/>
                    <a:gd name="connsiteX1" fmla="*/ 175286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79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4 w 177687"/>
                    <a:gd name="connsiteY7" fmla="*/ 40820 h 128204"/>
                    <a:gd name="connsiteX8" fmla="*/ 151274 w 177687"/>
                    <a:gd name="connsiteY8" fmla="*/ 40820 h 128204"/>
                    <a:gd name="connsiteX9" fmla="*/ 136867 w 177687"/>
                    <a:gd name="connsiteY9" fmla="*/ 31215 h 128204"/>
                    <a:gd name="connsiteX10" fmla="*/ 136867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5 w 177687"/>
                    <a:gd name="connsiteY13" fmla="*/ 4802 h 128204"/>
                    <a:gd name="connsiteX14" fmla="*/ 98448 w 177687"/>
                    <a:gd name="connsiteY14" fmla="*/ 0 h 128204"/>
                    <a:gd name="connsiteX15" fmla="*/ 76837 w 177687"/>
                    <a:gd name="connsiteY15" fmla="*/ 14407 h 128204"/>
                    <a:gd name="connsiteX16" fmla="*/ 55227 w 177687"/>
                    <a:gd name="connsiteY16" fmla="*/ 33617 h 128204"/>
                    <a:gd name="connsiteX17" fmla="*/ 55227 w 177687"/>
                    <a:gd name="connsiteY17" fmla="*/ 33617 h 128204"/>
                    <a:gd name="connsiteX18" fmla="*/ 50424 w 177687"/>
                    <a:gd name="connsiteY18" fmla="*/ 43221 h 128204"/>
                    <a:gd name="connsiteX19" fmla="*/ 50424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09 w 177687"/>
                    <a:gd name="connsiteY22" fmla="*/ 43221 h 128204"/>
                    <a:gd name="connsiteX23" fmla="*/ 16808 w 177687"/>
                    <a:gd name="connsiteY23" fmla="*/ 55227 h 128204"/>
                    <a:gd name="connsiteX24" fmla="*/ 19209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2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2 w 177687"/>
                    <a:gd name="connsiteY31" fmla="*/ 98449 h 128204"/>
                    <a:gd name="connsiteX32" fmla="*/ 7203 w 177687"/>
                    <a:gd name="connsiteY32" fmla="*/ 100850 h 128204"/>
                    <a:gd name="connsiteX33" fmla="*/ 7203 w 177687"/>
                    <a:gd name="connsiteY33" fmla="*/ 103251 h 128204"/>
                    <a:gd name="connsiteX34" fmla="*/ 7203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8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7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49 w 177687"/>
                    <a:gd name="connsiteY51" fmla="*/ 115257 h 128204"/>
                    <a:gd name="connsiteX52" fmla="*/ 124861 w 177687"/>
                    <a:gd name="connsiteY52" fmla="*/ 112856 h 128204"/>
                    <a:gd name="connsiteX53" fmla="*/ 127262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7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0 w 177687"/>
                    <a:gd name="connsiteY58" fmla="*/ 100850 h 128204"/>
                    <a:gd name="connsiteX59" fmla="*/ 163280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0 w 177687"/>
                    <a:gd name="connsiteY61" fmla="*/ 86443 h 128204"/>
                    <a:gd name="connsiteX62" fmla="*/ 175286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6" y="76838"/>
                      </a:moveTo>
                      <a:cubicBezTo>
                        <a:pt x="175286" y="76838"/>
                        <a:pt x="175286" y="76838"/>
                        <a:pt x="175286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6" y="55227"/>
                        <a:pt x="172885" y="52826"/>
                        <a:pt x="168083" y="50425"/>
                      </a:cubicBezTo>
                      <a:cubicBezTo>
                        <a:pt x="165682" y="50425"/>
                        <a:pt x="163280" y="50425"/>
                        <a:pt x="160879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4" y="40820"/>
                      </a:cubicBezTo>
                      <a:lnTo>
                        <a:pt x="151274" y="40820"/>
                      </a:lnTo>
                      <a:cubicBezTo>
                        <a:pt x="146472" y="31215"/>
                        <a:pt x="136867" y="31215"/>
                        <a:pt x="136867" y="31215"/>
                      </a:cubicBezTo>
                      <a:cubicBezTo>
                        <a:pt x="136867" y="31215"/>
                        <a:pt x="144071" y="21611"/>
                        <a:pt x="136867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5" y="4802"/>
                      </a:cubicBezTo>
                      <a:cubicBezTo>
                        <a:pt x="108053" y="2401"/>
                        <a:pt x="103251" y="0"/>
                        <a:pt x="98448" y="0"/>
                      </a:cubicBezTo>
                      <a:cubicBezTo>
                        <a:pt x="88843" y="0"/>
                        <a:pt x="79239" y="7204"/>
                        <a:pt x="76837" y="14407"/>
                      </a:cubicBezTo>
                      <a:cubicBezTo>
                        <a:pt x="76837" y="14407"/>
                        <a:pt x="55227" y="16808"/>
                        <a:pt x="55227" y="33617"/>
                      </a:cubicBezTo>
                      <a:lnTo>
                        <a:pt x="55227" y="33617"/>
                      </a:lnTo>
                      <a:cubicBezTo>
                        <a:pt x="50424" y="36018"/>
                        <a:pt x="50424" y="40820"/>
                        <a:pt x="50424" y="43221"/>
                      </a:cubicBezTo>
                      <a:cubicBezTo>
                        <a:pt x="50424" y="43221"/>
                        <a:pt x="50424" y="43221"/>
                        <a:pt x="50424" y="43221"/>
                      </a:cubicBezTo>
                      <a:cubicBezTo>
                        <a:pt x="50424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2" y="38419"/>
                        <a:pt x="21611" y="40820"/>
                      </a:cubicBezTo>
                      <a:cubicBezTo>
                        <a:pt x="21611" y="40820"/>
                        <a:pt x="19209" y="43221"/>
                        <a:pt x="19209" y="43221"/>
                      </a:cubicBezTo>
                      <a:cubicBezTo>
                        <a:pt x="16808" y="45623"/>
                        <a:pt x="16808" y="50425"/>
                        <a:pt x="16808" y="55227"/>
                      </a:cubicBezTo>
                      <a:cubicBezTo>
                        <a:pt x="16808" y="55227"/>
                        <a:pt x="19209" y="64832"/>
                        <a:pt x="19209" y="64832"/>
                      </a:cubicBezTo>
                      <a:cubicBezTo>
                        <a:pt x="16808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3" y="74437"/>
                        <a:pt x="4802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2" y="98449"/>
                      </a:cubicBezTo>
                      <a:cubicBezTo>
                        <a:pt x="4802" y="98449"/>
                        <a:pt x="7203" y="98449"/>
                        <a:pt x="7203" y="100850"/>
                      </a:cubicBezTo>
                      <a:cubicBezTo>
                        <a:pt x="7203" y="100850"/>
                        <a:pt x="7203" y="103251"/>
                        <a:pt x="7203" y="103251"/>
                      </a:cubicBezTo>
                      <a:cubicBezTo>
                        <a:pt x="7203" y="103251"/>
                        <a:pt x="7203" y="105652"/>
                        <a:pt x="7203" y="105652"/>
                      </a:cubicBezTo>
                      <a:cubicBezTo>
                        <a:pt x="7203" y="108053"/>
                        <a:pt x="9605" y="112856"/>
                        <a:pt x="12006" y="115257"/>
                      </a:cubicBezTo>
                      <a:cubicBezTo>
                        <a:pt x="16808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8" y="122461"/>
                        <a:pt x="38418" y="120059"/>
                      </a:cubicBezTo>
                      <a:cubicBezTo>
                        <a:pt x="38418" y="120059"/>
                        <a:pt x="38418" y="127263"/>
                        <a:pt x="45622" y="127263"/>
                      </a:cubicBezTo>
                      <a:cubicBezTo>
                        <a:pt x="48024" y="127263"/>
                        <a:pt x="50424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6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6" y="110455"/>
                        <a:pt x="79239" y="108053"/>
                      </a:cubicBezTo>
                      <a:cubicBezTo>
                        <a:pt x="86442" y="105652"/>
                        <a:pt x="84041" y="96047"/>
                        <a:pt x="84041" y="96047"/>
                      </a:cubicBezTo>
                      <a:cubicBezTo>
                        <a:pt x="86442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49" y="115257"/>
                      </a:cubicBezTo>
                      <a:cubicBezTo>
                        <a:pt x="108053" y="120059"/>
                        <a:pt x="117658" y="120059"/>
                        <a:pt x="124861" y="112856"/>
                      </a:cubicBezTo>
                      <a:cubicBezTo>
                        <a:pt x="124861" y="115257"/>
                        <a:pt x="124861" y="117658"/>
                        <a:pt x="127262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7" y="122461"/>
                        <a:pt x="136867" y="122461"/>
                      </a:cubicBezTo>
                      <a:cubicBezTo>
                        <a:pt x="141670" y="127263"/>
                        <a:pt x="151274" y="129664"/>
                        <a:pt x="156077" y="127263"/>
                      </a:cubicBezTo>
                      <a:cubicBezTo>
                        <a:pt x="163280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0" y="100850"/>
                      </a:cubicBezTo>
                      <a:cubicBezTo>
                        <a:pt x="160879" y="98449"/>
                        <a:pt x="160879" y="98449"/>
                        <a:pt x="163280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0" y="86443"/>
                      </a:cubicBezTo>
                      <a:cubicBezTo>
                        <a:pt x="170484" y="81640"/>
                        <a:pt x="172885" y="79239"/>
                        <a:pt x="175286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D674332C-1061-4EC7-9A2A-F5D72445F44D}"/>
                    </a:ext>
                  </a:extLst>
                </p:cNvPr>
                <p:cNvSpPr/>
                <p:nvPr/>
              </p:nvSpPr>
              <p:spPr>
                <a:xfrm>
                  <a:off x="8619645" y="3762605"/>
                  <a:ext cx="168082" cy="51367"/>
                </a:xfrm>
                <a:custGeom>
                  <a:avLst/>
                  <a:gdLst>
                    <a:gd name="connsiteX0" fmla="*/ 160879 w 168082"/>
                    <a:gd name="connsiteY0" fmla="*/ 26413 h 51367"/>
                    <a:gd name="connsiteX1" fmla="*/ 153676 w 168082"/>
                    <a:gd name="connsiteY1" fmla="*/ 33617 h 51367"/>
                    <a:gd name="connsiteX2" fmla="*/ 134466 w 168082"/>
                    <a:gd name="connsiteY2" fmla="*/ 28814 h 51367"/>
                    <a:gd name="connsiteX3" fmla="*/ 132065 w 168082"/>
                    <a:gd name="connsiteY3" fmla="*/ 24012 h 51367"/>
                    <a:gd name="connsiteX4" fmla="*/ 124861 w 168082"/>
                    <a:gd name="connsiteY4" fmla="*/ 24012 h 51367"/>
                    <a:gd name="connsiteX5" fmla="*/ 122461 w 168082"/>
                    <a:gd name="connsiteY5" fmla="*/ 19210 h 51367"/>
                    <a:gd name="connsiteX6" fmla="*/ 98449 w 168082"/>
                    <a:gd name="connsiteY6" fmla="*/ 21611 h 51367"/>
                    <a:gd name="connsiteX7" fmla="*/ 91245 w 168082"/>
                    <a:gd name="connsiteY7" fmla="*/ 9605 h 51367"/>
                    <a:gd name="connsiteX8" fmla="*/ 91245 w 168082"/>
                    <a:gd name="connsiteY8" fmla="*/ 7204 h 51367"/>
                    <a:gd name="connsiteX9" fmla="*/ 81640 w 168082"/>
                    <a:gd name="connsiteY9" fmla="*/ 2401 h 51367"/>
                    <a:gd name="connsiteX10" fmla="*/ 76837 w 168082"/>
                    <a:gd name="connsiteY10" fmla="*/ 14407 h 51367"/>
                    <a:gd name="connsiteX11" fmla="*/ 69634 w 168082"/>
                    <a:gd name="connsiteY11" fmla="*/ 16808 h 51367"/>
                    <a:gd name="connsiteX12" fmla="*/ 69634 w 168082"/>
                    <a:gd name="connsiteY12" fmla="*/ 16808 h 51367"/>
                    <a:gd name="connsiteX13" fmla="*/ 67233 w 168082"/>
                    <a:gd name="connsiteY13" fmla="*/ 26413 h 51367"/>
                    <a:gd name="connsiteX14" fmla="*/ 52826 w 168082"/>
                    <a:gd name="connsiteY14" fmla="*/ 31215 h 51367"/>
                    <a:gd name="connsiteX15" fmla="*/ 50425 w 168082"/>
                    <a:gd name="connsiteY15" fmla="*/ 28814 h 51367"/>
                    <a:gd name="connsiteX16" fmla="*/ 50425 w 168082"/>
                    <a:gd name="connsiteY16" fmla="*/ 28814 h 51367"/>
                    <a:gd name="connsiteX17" fmla="*/ 50425 w 168082"/>
                    <a:gd name="connsiteY17" fmla="*/ 28814 h 51367"/>
                    <a:gd name="connsiteX18" fmla="*/ 50425 w 168082"/>
                    <a:gd name="connsiteY18" fmla="*/ 28814 h 51367"/>
                    <a:gd name="connsiteX19" fmla="*/ 43221 w 168082"/>
                    <a:gd name="connsiteY19" fmla="*/ 33617 h 51367"/>
                    <a:gd name="connsiteX20" fmla="*/ 36018 w 168082"/>
                    <a:gd name="connsiteY20" fmla="*/ 26413 h 51367"/>
                    <a:gd name="connsiteX21" fmla="*/ 31215 w 168082"/>
                    <a:gd name="connsiteY21" fmla="*/ 31215 h 51367"/>
                    <a:gd name="connsiteX22" fmla="*/ 9605 w 168082"/>
                    <a:gd name="connsiteY22" fmla="*/ 21611 h 51367"/>
                    <a:gd name="connsiteX23" fmla="*/ 4802 w 168082"/>
                    <a:gd name="connsiteY23" fmla="*/ 12006 h 51367"/>
                    <a:gd name="connsiteX24" fmla="*/ 4802 w 168082"/>
                    <a:gd name="connsiteY24" fmla="*/ 9605 h 51367"/>
                    <a:gd name="connsiteX25" fmla="*/ 4802 w 168082"/>
                    <a:gd name="connsiteY25" fmla="*/ 7204 h 51367"/>
                    <a:gd name="connsiteX26" fmla="*/ 4802 w 168082"/>
                    <a:gd name="connsiteY26" fmla="*/ 7204 h 51367"/>
                    <a:gd name="connsiteX27" fmla="*/ 7203 w 168082"/>
                    <a:gd name="connsiteY27" fmla="*/ 0 h 51367"/>
                    <a:gd name="connsiteX28" fmla="*/ 2401 w 168082"/>
                    <a:gd name="connsiteY28" fmla="*/ 2401 h 51367"/>
                    <a:gd name="connsiteX29" fmla="*/ 0 w 168082"/>
                    <a:gd name="connsiteY29" fmla="*/ 4802 h 51367"/>
                    <a:gd name="connsiteX30" fmla="*/ 0 w 168082"/>
                    <a:gd name="connsiteY30" fmla="*/ 4802 h 51367"/>
                    <a:gd name="connsiteX31" fmla="*/ 0 w 168082"/>
                    <a:gd name="connsiteY31" fmla="*/ 4802 h 51367"/>
                    <a:gd name="connsiteX32" fmla="*/ 0 w 168082"/>
                    <a:gd name="connsiteY32" fmla="*/ 4802 h 51367"/>
                    <a:gd name="connsiteX33" fmla="*/ 0 w 168082"/>
                    <a:gd name="connsiteY33" fmla="*/ 4802 h 51367"/>
                    <a:gd name="connsiteX34" fmla="*/ 0 w 168082"/>
                    <a:gd name="connsiteY34" fmla="*/ 4802 h 51367"/>
                    <a:gd name="connsiteX35" fmla="*/ 0 w 168082"/>
                    <a:gd name="connsiteY35" fmla="*/ 4802 h 51367"/>
                    <a:gd name="connsiteX36" fmla="*/ 0 w 168082"/>
                    <a:gd name="connsiteY36" fmla="*/ 4802 h 51367"/>
                    <a:gd name="connsiteX37" fmla="*/ 0 w 168082"/>
                    <a:gd name="connsiteY37" fmla="*/ 4802 h 51367"/>
                    <a:gd name="connsiteX38" fmla="*/ 0 w 168082"/>
                    <a:gd name="connsiteY38" fmla="*/ 4802 h 51367"/>
                    <a:gd name="connsiteX39" fmla="*/ 0 w 168082"/>
                    <a:gd name="connsiteY39" fmla="*/ 4802 h 51367"/>
                    <a:gd name="connsiteX40" fmla="*/ 0 w 168082"/>
                    <a:gd name="connsiteY40" fmla="*/ 4802 h 51367"/>
                    <a:gd name="connsiteX41" fmla="*/ 0 w 168082"/>
                    <a:gd name="connsiteY41" fmla="*/ 4802 h 51367"/>
                    <a:gd name="connsiteX42" fmla="*/ 0 w 168082"/>
                    <a:gd name="connsiteY42" fmla="*/ 4802 h 51367"/>
                    <a:gd name="connsiteX43" fmla="*/ 0 w 168082"/>
                    <a:gd name="connsiteY43" fmla="*/ 4802 h 51367"/>
                    <a:gd name="connsiteX44" fmla="*/ 0 w 168082"/>
                    <a:gd name="connsiteY44" fmla="*/ 4802 h 51367"/>
                    <a:gd name="connsiteX45" fmla="*/ 0 w 168082"/>
                    <a:gd name="connsiteY45" fmla="*/ 4802 h 51367"/>
                    <a:gd name="connsiteX46" fmla="*/ 0 w 168082"/>
                    <a:gd name="connsiteY46" fmla="*/ 4802 h 51367"/>
                    <a:gd name="connsiteX47" fmla="*/ 0 w 168082"/>
                    <a:gd name="connsiteY47" fmla="*/ 7204 h 51367"/>
                    <a:gd name="connsiteX48" fmla="*/ 0 w 168082"/>
                    <a:gd name="connsiteY48" fmla="*/ 16808 h 51367"/>
                    <a:gd name="connsiteX49" fmla="*/ 4802 w 168082"/>
                    <a:gd name="connsiteY49" fmla="*/ 21611 h 51367"/>
                    <a:gd name="connsiteX50" fmla="*/ 7203 w 168082"/>
                    <a:gd name="connsiteY50" fmla="*/ 24012 h 51367"/>
                    <a:gd name="connsiteX51" fmla="*/ 7203 w 168082"/>
                    <a:gd name="connsiteY51" fmla="*/ 26413 h 51367"/>
                    <a:gd name="connsiteX52" fmla="*/ 7203 w 168082"/>
                    <a:gd name="connsiteY52" fmla="*/ 28814 h 51367"/>
                    <a:gd name="connsiteX53" fmla="*/ 12006 w 168082"/>
                    <a:gd name="connsiteY53" fmla="*/ 38419 h 51367"/>
                    <a:gd name="connsiteX54" fmla="*/ 33616 w 168082"/>
                    <a:gd name="connsiteY54" fmla="*/ 48024 h 51367"/>
                    <a:gd name="connsiteX55" fmla="*/ 38419 w 168082"/>
                    <a:gd name="connsiteY55" fmla="*/ 43221 h 51367"/>
                    <a:gd name="connsiteX56" fmla="*/ 45622 w 168082"/>
                    <a:gd name="connsiteY56" fmla="*/ 50425 h 51367"/>
                    <a:gd name="connsiteX57" fmla="*/ 52826 w 168082"/>
                    <a:gd name="connsiteY57" fmla="*/ 45623 h 51367"/>
                    <a:gd name="connsiteX58" fmla="*/ 52826 w 168082"/>
                    <a:gd name="connsiteY58" fmla="*/ 45623 h 51367"/>
                    <a:gd name="connsiteX59" fmla="*/ 52826 w 168082"/>
                    <a:gd name="connsiteY59" fmla="*/ 45623 h 51367"/>
                    <a:gd name="connsiteX60" fmla="*/ 52826 w 168082"/>
                    <a:gd name="connsiteY60" fmla="*/ 45623 h 51367"/>
                    <a:gd name="connsiteX61" fmla="*/ 55227 w 168082"/>
                    <a:gd name="connsiteY61" fmla="*/ 48024 h 51367"/>
                    <a:gd name="connsiteX62" fmla="*/ 69634 w 168082"/>
                    <a:gd name="connsiteY62" fmla="*/ 43221 h 51367"/>
                    <a:gd name="connsiteX63" fmla="*/ 72036 w 168082"/>
                    <a:gd name="connsiteY63" fmla="*/ 33617 h 51367"/>
                    <a:gd name="connsiteX64" fmla="*/ 72036 w 168082"/>
                    <a:gd name="connsiteY64" fmla="*/ 33617 h 51367"/>
                    <a:gd name="connsiteX65" fmla="*/ 79239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93646 w 168082"/>
                    <a:gd name="connsiteY67" fmla="*/ 24012 h 51367"/>
                    <a:gd name="connsiteX68" fmla="*/ 93646 w 168082"/>
                    <a:gd name="connsiteY68" fmla="*/ 26413 h 51367"/>
                    <a:gd name="connsiteX69" fmla="*/ 100849 w 168082"/>
                    <a:gd name="connsiteY69" fmla="*/ 38419 h 51367"/>
                    <a:gd name="connsiteX70" fmla="*/ 124861 w 168082"/>
                    <a:gd name="connsiteY70" fmla="*/ 36018 h 51367"/>
                    <a:gd name="connsiteX71" fmla="*/ 127262 w 168082"/>
                    <a:gd name="connsiteY71" fmla="*/ 40820 h 51367"/>
                    <a:gd name="connsiteX72" fmla="*/ 134466 w 168082"/>
                    <a:gd name="connsiteY72" fmla="*/ 40820 h 51367"/>
                    <a:gd name="connsiteX73" fmla="*/ 136867 w 168082"/>
                    <a:gd name="connsiteY73" fmla="*/ 45623 h 51367"/>
                    <a:gd name="connsiteX74" fmla="*/ 156077 w 168082"/>
                    <a:gd name="connsiteY74" fmla="*/ 50425 h 51367"/>
                    <a:gd name="connsiteX75" fmla="*/ 168083 w 168082"/>
                    <a:gd name="connsiteY75" fmla="*/ 33617 h 51367"/>
                    <a:gd name="connsiteX76" fmla="*/ 160879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39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1215"/>
                        <a:pt x="160879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4DEBA47C-1103-46CC-A422-1D8D400361B1}"/>
                    </a:ext>
                  </a:extLst>
                </p:cNvPr>
                <p:cNvSpPr/>
                <p:nvPr/>
              </p:nvSpPr>
              <p:spPr>
                <a:xfrm>
                  <a:off x="8631651" y="3755402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59859B98-A621-4160-B448-D0171ACCBF7A}"/>
                    </a:ext>
                  </a:extLst>
                </p:cNvPr>
                <p:cNvSpPr/>
                <p:nvPr/>
              </p:nvSpPr>
              <p:spPr>
                <a:xfrm>
                  <a:off x="8730099" y="3765007"/>
                  <a:ext cx="50424" cy="9604"/>
                </a:xfrm>
                <a:custGeom>
                  <a:avLst/>
                  <a:gdLst>
                    <a:gd name="connsiteX0" fmla="*/ 36018 w 50424"/>
                    <a:gd name="connsiteY0" fmla="*/ 7203 h 9604"/>
                    <a:gd name="connsiteX1" fmla="*/ 31215 w 50424"/>
                    <a:gd name="connsiteY1" fmla="*/ 9605 h 9604"/>
                    <a:gd name="connsiteX2" fmla="*/ 26412 w 50424"/>
                    <a:gd name="connsiteY2" fmla="*/ 9605 h 9604"/>
                    <a:gd name="connsiteX3" fmla="*/ 24012 w 50424"/>
                    <a:gd name="connsiteY3" fmla="*/ 9605 h 9604"/>
                    <a:gd name="connsiteX4" fmla="*/ 19209 w 50424"/>
                    <a:gd name="connsiteY4" fmla="*/ 7203 h 9604"/>
                    <a:gd name="connsiteX5" fmla="*/ 16808 w 50424"/>
                    <a:gd name="connsiteY5" fmla="*/ 4802 h 9604"/>
                    <a:gd name="connsiteX6" fmla="*/ 12006 w 50424"/>
                    <a:gd name="connsiteY6" fmla="*/ 7203 h 9604"/>
                    <a:gd name="connsiteX7" fmla="*/ 0 w 50424"/>
                    <a:gd name="connsiteY7" fmla="*/ 2401 h 9604"/>
                    <a:gd name="connsiteX8" fmla="*/ 16808 w 50424"/>
                    <a:gd name="connsiteY8" fmla="*/ 0 h 9604"/>
                    <a:gd name="connsiteX9" fmla="*/ 16808 w 50424"/>
                    <a:gd name="connsiteY9" fmla="*/ 0 h 9604"/>
                    <a:gd name="connsiteX10" fmla="*/ 33616 w 50424"/>
                    <a:gd name="connsiteY10" fmla="*/ 2401 h 9604"/>
                    <a:gd name="connsiteX11" fmla="*/ 36018 w 50424"/>
                    <a:gd name="connsiteY11" fmla="*/ 0 h 9604"/>
                    <a:gd name="connsiteX12" fmla="*/ 50424 w 50424"/>
                    <a:gd name="connsiteY12" fmla="*/ 0 h 9604"/>
                    <a:gd name="connsiteX13" fmla="*/ 36018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36018" y="7203"/>
                      </a:moveTo>
                      <a:cubicBezTo>
                        <a:pt x="36018" y="9605"/>
                        <a:pt x="33616" y="9605"/>
                        <a:pt x="31215" y="9605"/>
                      </a:cubicBezTo>
                      <a:cubicBezTo>
                        <a:pt x="28814" y="9605"/>
                        <a:pt x="26412" y="9605"/>
                        <a:pt x="26412" y="9605"/>
                      </a:cubicBezTo>
                      <a:cubicBezTo>
                        <a:pt x="26412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09" y="7203"/>
                      </a:cubicBezTo>
                      <a:cubicBezTo>
                        <a:pt x="19209" y="7203"/>
                        <a:pt x="16808" y="7203"/>
                        <a:pt x="16808" y="4802"/>
                      </a:cubicBezTo>
                      <a:cubicBezTo>
                        <a:pt x="16808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8" y="0"/>
                        <a:pt x="16808" y="0"/>
                      </a:cubicBezTo>
                      <a:cubicBezTo>
                        <a:pt x="16808" y="0"/>
                        <a:pt x="16808" y="0"/>
                        <a:pt x="16808" y="0"/>
                      </a:cubicBezTo>
                      <a:cubicBezTo>
                        <a:pt x="19209" y="2401"/>
                        <a:pt x="28814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4" y="0"/>
                      </a:cubicBezTo>
                      <a:cubicBezTo>
                        <a:pt x="48024" y="0"/>
                        <a:pt x="48024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67442335-8EF1-4B5D-8C6E-47C1D57E36D5}"/>
                    </a:ext>
                  </a:extLst>
                </p:cNvPr>
                <p:cNvSpPr/>
                <p:nvPr/>
              </p:nvSpPr>
              <p:spPr>
                <a:xfrm>
                  <a:off x="8660464" y="3728989"/>
                  <a:ext cx="36883" cy="9604"/>
                </a:xfrm>
                <a:custGeom>
                  <a:avLst/>
                  <a:gdLst>
                    <a:gd name="connsiteX0" fmla="*/ 26413 w 36883"/>
                    <a:gd name="connsiteY0" fmla="*/ 7203 h 9604"/>
                    <a:gd name="connsiteX1" fmla="*/ 21611 w 36883"/>
                    <a:gd name="connsiteY1" fmla="*/ 9605 h 9604"/>
                    <a:gd name="connsiteX2" fmla="*/ 16809 w 36883"/>
                    <a:gd name="connsiteY2" fmla="*/ 9605 h 9604"/>
                    <a:gd name="connsiteX3" fmla="*/ 14407 w 36883"/>
                    <a:gd name="connsiteY3" fmla="*/ 9605 h 9604"/>
                    <a:gd name="connsiteX4" fmla="*/ 12006 w 36883"/>
                    <a:gd name="connsiteY4" fmla="*/ 7203 h 9604"/>
                    <a:gd name="connsiteX5" fmla="*/ 12006 w 36883"/>
                    <a:gd name="connsiteY5" fmla="*/ 4802 h 9604"/>
                    <a:gd name="connsiteX6" fmla="*/ 9605 w 36883"/>
                    <a:gd name="connsiteY6" fmla="*/ 7203 h 9604"/>
                    <a:gd name="connsiteX7" fmla="*/ 0 w 36883"/>
                    <a:gd name="connsiteY7" fmla="*/ 2401 h 9604"/>
                    <a:gd name="connsiteX8" fmla="*/ 12006 w 36883"/>
                    <a:gd name="connsiteY8" fmla="*/ 0 h 9604"/>
                    <a:gd name="connsiteX9" fmla="*/ 12006 w 36883"/>
                    <a:gd name="connsiteY9" fmla="*/ 0 h 9604"/>
                    <a:gd name="connsiteX10" fmla="*/ 24012 w 36883"/>
                    <a:gd name="connsiteY10" fmla="*/ 2401 h 9604"/>
                    <a:gd name="connsiteX11" fmla="*/ 26413 w 36883"/>
                    <a:gd name="connsiteY11" fmla="*/ 0 h 9604"/>
                    <a:gd name="connsiteX12" fmla="*/ 36018 w 36883"/>
                    <a:gd name="connsiteY12" fmla="*/ 0 h 9604"/>
                    <a:gd name="connsiteX13" fmla="*/ 26413 w 36883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883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6" y="2401"/>
                        <a:pt x="36018" y="0"/>
                      </a:cubicBezTo>
                      <a:cubicBezTo>
                        <a:pt x="38419" y="0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4F37A4DB-5205-4DA6-A67E-50876B884765}"/>
                    </a:ext>
                  </a:extLst>
                </p:cNvPr>
                <p:cNvSpPr/>
                <p:nvPr/>
              </p:nvSpPr>
              <p:spPr>
                <a:xfrm>
                  <a:off x="8691680" y="3709779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4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7B0C1CE7-7ABB-44C6-A413-14A888C8EA9E}"/>
                    </a:ext>
                  </a:extLst>
                </p:cNvPr>
                <p:cNvSpPr/>
                <p:nvPr/>
              </p:nvSpPr>
              <p:spPr>
                <a:xfrm>
                  <a:off x="8734901" y="3733791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6 w 33616"/>
                    <a:gd name="connsiteY12" fmla="*/ 2401 h 9604"/>
                    <a:gd name="connsiteX13" fmla="*/ 31216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6" y="2401"/>
                      </a:cubicBezTo>
                      <a:cubicBezTo>
                        <a:pt x="31216" y="4802"/>
                        <a:pt x="31216" y="4802"/>
                        <a:pt x="31216" y="7204"/>
                      </a:cubicBezTo>
                      <a:cubicBezTo>
                        <a:pt x="31216" y="7204"/>
                        <a:pt x="33616" y="7204"/>
                        <a:pt x="33616" y="7204"/>
                      </a:cubicBezTo>
                      <a:cubicBezTo>
                        <a:pt x="31216" y="7204"/>
                        <a:pt x="28815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B2661E04-F8E8-45AD-B117-DD279A5423CC}"/>
                </a:ext>
              </a:extLst>
            </p:cNvPr>
            <p:cNvSpPr/>
            <p:nvPr/>
          </p:nvSpPr>
          <p:spPr>
            <a:xfrm>
              <a:off x="9068666" y="3628139"/>
              <a:ext cx="362579" cy="413004"/>
            </a:xfrm>
            <a:custGeom>
              <a:avLst/>
              <a:gdLst>
                <a:gd name="connsiteX0" fmla="*/ 362579 w 362579"/>
                <a:gd name="connsiteY0" fmla="*/ 204101 h 413004"/>
                <a:gd name="connsiteX1" fmla="*/ 0 w 362579"/>
                <a:gd name="connsiteY1" fmla="*/ 0 h 413004"/>
                <a:gd name="connsiteX2" fmla="*/ 0 w 362579"/>
                <a:gd name="connsiteY2" fmla="*/ 211304 h 413004"/>
                <a:gd name="connsiteX3" fmla="*/ 362579 w 362579"/>
                <a:gd name="connsiteY3" fmla="*/ 413004 h 41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4">
                  <a:moveTo>
                    <a:pt x="362579" y="204101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89E09CCF-B988-4DF2-9492-A07139769EB2}"/>
                </a:ext>
              </a:extLst>
            </p:cNvPr>
            <p:cNvSpPr/>
            <p:nvPr/>
          </p:nvSpPr>
          <p:spPr>
            <a:xfrm>
              <a:off x="9068666" y="3791420"/>
              <a:ext cx="362579" cy="249723"/>
            </a:xfrm>
            <a:custGeom>
              <a:avLst/>
              <a:gdLst>
                <a:gd name="connsiteX0" fmla="*/ 362579 w 362579"/>
                <a:gd name="connsiteY0" fmla="*/ 204101 h 249723"/>
                <a:gd name="connsiteX1" fmla="*/ 0 w 362579"/>
                <a:gd name="connsiteY1" fmla="*/ 0 h 249723"/>
                <a:gd name="connsiteX2" fmla="*/ 0 w 362579"/>
                <a:gd name="connsiteY2" fmla="*/ 48024 h 249723"/>
                <a:gd name="connsiteX3" fmla="*/ 362579 w 362579"/>
                <a:gd name="connsiteY3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249723">
                  <a:moveTo>
                    <a:pt x="362579" y="204101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362579" y="2497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711527"/>
              <a:ext cx="48023" cy="111108"/>
              <a:chOff x="9107085" y="3711527"/>
              <a:chExt cx="48023" cy="111108"/>
            </a:xfrm>
            <a:solidFill>
              <a:schemeClr val="accent1"/>
            </a:solidFill>
          </p:grpSpPr>
          <p:sp>
            <p:nvSpPr>
              <p:cNvPr id="2266" name="Freeform: Shape 2265">
                <a:extLst>
                  <a:ext uri="{FF2B5EF4-FFF2-40B4-BE49-F238E27FC236}">
                    <a16:creationId xmlns:a16="http://schemas.microsoft.com/office/drawing/2014/main" id="{BF082837-A99A-4FD5-8379-4C5E6B9947F6}"/>
                  </a:ext>
                </a:extLst>
              </p:cNvPr>
              <p:cNvSpPr/>
              <p:nvPr/>
            </p:nvSpPr>
            <p:spPr>
              <a:xfrm>
                <a:off x="9107085" y="3711527"/>
                <a:ext cx="48023" cy="111108"/>
              </a:xfrm>
              <a:custGeom>
                <a:avLst/>
                <a:gdLst>
                  <a:gd name="connsiteX0" fmla="*/ 48024 w 48023"/>
                  <a:gd name="connsiteY0" fmla="*/ 41474 h 111108"/>
                  <a:gd name="connsiteX1" fmla="*/ 48024 w 48023"/>
                  <a:gd name="connsiteY1" fmla="*/ 111108 h 111108"/>
                  <a:gd name="connsiteX2" fmla="*/ 0 w 48023"/>
                  <a:gd name="connsiteY2" fmla="*/ 84695 h 111108"/>
                  <a:gd name="connsiteX3" fmla="*/ 0 w 48023"/>
                  <a:gd name="connsiteY3" fmla="*/ 15061 h 111108"/>
                  <a:gd name="connsiteX4" fmla="*/ 48024 w 48023"/>
                  <a:gd name="connsiteY4" fmla="*/ 41474 h 11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108">
                    <a:moveTo>
                      <a:pt x="48024" y="41474"/>
                    </a:moveTo>
                    <a:lnTo>
                      <a:pt x="48024" y="111108"/>
                    </a:lnTo>
                    <a:lnTo>
                      <a:pt x="0" y="84695"/>
                    </a:lnTo>
                    <a:lnTo>
                      <a:pt x="0" y="15061"/>
                    </a:lnTo>
                    <a:cubicBezTo>
                      <a:pt x="0" y="-18556"/>
                      <a:pt x="48024" y="10258"/>
                      <a:pt x="48024" y="41474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AED02C39-67ED-4895-B54A-FB5D1095DD38}"/>
                  </a:ext>
                </a:extLst>
              </p:cNvPr>
              <p:cNvSpPr/>
              <p:nvPr/>
            </p:nvSpPr>
            <p:spPr>
              <a:xfrm>
                <a:off x="9111888" y="3713515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09 w 43221"/>
                  <a:gd name="connsiteY1" fmla="*/ 87510 h 101917"/>
                  <a:gd name="connsiteX2" fmla="*/ 19209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1 w 43221"/>
                  <a:gd name="connsiteY7" fmla="*/ 101917 h 101917"/>
                  <a:gd name="connsiteX8" fmla="*/ 43221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40820 w 43221"/>
                  <a:gd name="connsiteY13" fmla="*/ 75504 h 101917"/>
                  <a:gd name="connsiteX14" fmla="*/ 21611 w 43221"/>
                  <a:gd name="connsiteY14" fmla="*/ 65899 h 101917"/>
                  <a:gd name="connsiteX15" fmla="*/ 21611 w 43221"/>
                  <a:gd name="connsiteY15" fmla="*/ 65899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1 w 43221"/>
                  <a:gd name="connsiteY19" fmla="*/ 44289 h 101917"/>
                  <a:gd name="connsiteX20" fmla="*/ 43221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1 w 43221"/>
                  <a:gd name="connsiteY26" fmla="*/ 41887 h 101917"/>
                  <a:gd name="connsiteX27" fmla="*/ 43221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09 w 43221"/>
                  <a:gd name="connsiteY33" fmla="*/ 27480 h 101917"/>
                  <a:gd name="connsiteX34" fmla="*/ 19209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09 w 43221"/>
                  <a:gd name="connsiteY38" fmla="*/ 32283 h 101917"/>
                  <a:gd name="connsiteX39" fmla="*/ 19209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09 w 43221"/>
                  <a:gd name="connsiteY43" fmla="*/ 32283 h 101917"/>
                  <a:gd name="connsiteX44" fmla="*/ 0 w 43221"/>
                  <a:gd name="connsiteY44" fmla="*/ 22678 h 101917"/>
                  <a:gd name="connsiteX45" fmla="*/ 19209 w 43221"/>
                  <a:gd name="connsiteY45" fmla="*/ 32283 h 101917"/>
                  <a:gd name="connsiteX46" fmla="*/ 19209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09" y="87510"/>
                    </a:lnTo>
                    <a:lnTo>
                      <a:pt x="19209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1" y="101917"/>
                    </a:lnTo>
                    <a:lnTo>
                      <a:pt x="43221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40820" y="75504"/>
                    </a:ln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1" y="44289"/>
                    </a:lnTo>
                    <a:lnTo>
                      <a:pt x="43221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1" y="41887"/>
                    </a:lnTo>
                    <a:lnTo>
                      <a:pt x="43221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09" y="27480"/>
                    </a:lnTo>
                    <a:lnTo>
                      <a:pt x="19209" y="1067"/>
                    </a:lnTo>
                    <a:cubicBezTo>
                      <a:pt x="12006" y="1067"/>
                      <a:pt x="7203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09" y="32283"/>
                    </a:lnTo>
                    <a:lnTo>
                      <a:pt x="19209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09" y="32283"/>
                    </a:moveTo>
                    <a:lnTo>
                      <a:pt x="0" y="22678"/>
                    </a:lnTo>
                    <a:lnTo>
                      <a:pt x="19209" y="32283"/>
                    </a:lnTo>
                    <a:lnTo>
                      <a:pt x="19209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61534AAD-749F-43D6-BB8F-F8B3A6306403}"/>
                </a:ext>
              </a:extLst>
            </p:cNvPr>
            <p:cNvSpPr/>
            <p:nvPr/>
          </p:nvSpPr>
          <p:spPr>
            <a:xfrm>
              <a:off x="9152707" y="3685768"/>
              <a:ext cx="19209" cy="220909"/>
            </a:xfrm>
            <a:custGeom>
              <a:avLst/>
              <a:gdLst>
                <a:gd name="connsiteX0" fmla="*/ 0 w 19209"/>
                <a:gd name="connsiteY0" fmla="*/ 220909 h 220909"/>
                <a:gd name="connsiteX1" fmla="*/ 0 w 19209"/>
                <a:gd name="connsiteY1" fmla="*/ 12006 h 220909"/>
                <a:gd name="connsiteX2" fmla="*/ 19210 w 19209"/>
                <a:gd name="connsiteY2" fmla="*/ 0 h 220909"/>
                <a:gd name="connsiteX3" fmla="*/ 19210 w 19209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20909">
                  <a:moveTo>
                    <a:pt x="0" y="220909"/>
                  </a:moveTo>
                  <a:lnTo>
                    <a:pt x="0" y="12006"/>
                  </a:lnTo>
                  <a:lnTo>
                    <a:pt x="19210" y="0"/>
                  </a:lnTo>
                  <a:lnTo>
                    <a:pt x="19210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81A50F13-5278-44C9-8B2B-3120D032D315}"/>
                </a:ext>
              </a:extLst>
            </p:cNvPr>
            <p:cNvSpPr/>
            <p:nvPr/>
          </p:nvSpPr>
          <p:spPr>
            <a:xfrm>
              <a:off x="9135899" y="3685768"/>
              <a:ext cx="16807" cy="220909"/>
            </a:xfrm>
            <a:custGeom>
              <a:avLst/>
              <a:gdLst>
                <a:gd name="connsiteX0" fmla="*/ 16808 w 16807"/>
                <a:gd name="connsiteY0" fmla="*/ 220909 h 220909"/>
                <a:gd name="connsiteX1" fmla="*/ 16808 w 16807"/>
                <a:gd name="connsiteY1" fmla="*/ 12006 h 220909"/>
                <a:gd name="connsiteX2" fmla="*/ 0 w 16807"/>
                <a:gd name="connsiteY2" fmla="*/ 0 h 220909"/>
                <a:gd name="connsiteX3" fmla="*/ 0 w 16807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20909">
                  <a:moveTo>
                    <a:pt x="16808" y="220909"/>
                  </a:moveTo>
                  <a:lnTo>
                    <a:pt x="16808" y="12006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7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330396" y="3835881"/>
              <a:ext cx="48023" cy="111615"/>
              <a:chOff x="9330396" y="3835881"/>
              <a:chExt cx="48023" cy="111615"/>
            </a:xfrm>
            <a:solidFill>
              <a:schemeClr val="accent1"/>
            </a:solidFill>
          </p:grpSpPr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C3979C05-1222-49DF-AB79-4EC4BD247099}"/>
                  </a:ext>
                </a:extLst>
              </p:cNvPr>
              <p:cNvSpPr/>
              <p:nvPr/>
            </p:nvSpPr>
            <p:spPr>
              <a:xfrm>
                <a:off x="9330396" y="3835881"/>
                <a:ext cx="48023" cy="111615"/>
              </a:xfrm>
              <a:custGeom>
                <a:avLst/>
                <a:gdLst>
                  <a:gd name="connsiteX0" fmla="*/ 48024 w 48023"/>
                  <a:gd name="connsiteY0" fmla="*/ 41981 h 111615"/>
                  <a:gd name="connsiteX1" fmla="*/ 48024 w 48023"/>
                  <a:gd name="connsiteY1" fmla="*/ 111616 h 111615"/>
                  <a:gd name="connsiteX2" fmla="*/ 0 w 48023"/>
                  <a:gd name="connsiteY2" fmla="*/ 85203 h 111615"/>
                  <a:gd name="connsiteX3" fmla="*/ 0 w 48023"/>
                  <a:gd name="connsiteY3" fmla="*/ 15568 h 111615"/>
                  <a:gd name="connsiteX4" fmla="*/ 48024 w 48023"/>
                  <a:gd name="connsiteY4" fmla="*/ 41981 h 11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615">
                    <a:moveTo>
                      <a:pt x="48024" y="41981"/>
                    </a:moveTo>
                    <a:lnTo>
                      <a:pt x="48024" y="111616"/>
                    </a:lnTo>
                    <a:lnTo>
                      <a:pt x="0" y="85203"/>
                    </a:lnTo>
                    <a:lnTo>
                      <a:pt x="0" y="15568"/>
                    </a:lnTo>
                    <a:cubicBezTo>
                      <a:pt x="0" y="-18048"/>
                      <a:pt x="48024" y="8365"/>
                      <a:pt x="48024" y="41981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8CA84D97-8CCF-4EBC-9892-0EBAA17A0B6A}"/>
                  </a:ext>
                </a:extLst>
              </p:cNvPr>
              <p:cNvSpPr/>
              <p:nvPr/>
            </p:nvSpPr>
            <p:spPr>
              <a:xfrm>
                <a:off x="9335197" y="3837866"/>
                <a:ext cx="40820" cy="100025"/>
              </a:xfrm>
              <a:custGeom>
                <a:avLst/>
                <a:gdLst>
                  <a:gd name="connsiteX0" fmla="*/ 0 w 40820"/>
                  <a:gd name="connsiteY0" fmla="*/ 78415 h 100025"/>
                  <a:gd name="connsiteX1" fmla="*/ 19210 w 40820"/>
                  <a:gd name="connsiteY1" fmla="*/ 88020 h 100025"/>
                  <a:gd name="connsiteX2" fmla="*/ 19210 w 40820"/>
                  <a:gd name="connsiteY2" fmla="*/ 61607 h 100025"/>
                  <a:gd name="connsiteX3" fmla="*/ 0 w 40820"/>
                  <a:gd name="connsiteY3" fmla="*/ 52002 h 100025"/>
                  <a:gd name="connsiteX4" fmla="*/ 0 w 40820"/>
                  <a:gd name="connsiteY4" fmla="*/ 78415 h 100025"/>
                  <a:gd name="connsiteX5" fmla="*/ 0 w 40820"/>
                  <a:gd name="connsiteY5" fmla="*/ 78415 h 100025"/>
                  <a:gd name="connsiteX6" fmla="*/ 21611 w 40820"/>
                  <a:gd name="connsiteY6" fmla="*/ 90421 h 100025"/>
                  <a:gd name="connsiteX7" fmla="*/ 40820 w 40820"/>
                  <a:gd name="connsiteY7" fmla="*/ 100026 h 100025"/>
                  <a:gd name="connsiteX8" fmla="*/ 40820 w 40820"/>
                  <a:gd name="connsiteY8" fmla="*/ 73613 h 100025"/>
                  <a:gd name="connsiteX9" fmla="*/ 21611 w 40820"/>
                  <a:gd name="connsiteY9" fmla="*/ 64008 h 100025"/>
                  <a:gd name="connsiteX10" fmla="*/ 21611 w 40820"/>
                  <a:gd name="connsiteY10" fmla="*/ 90421 h 100025"/>
                  <a:gd name="connsiteX11" fmla="*/ 21611 w 40820"/>
                  <a:gd name="connsiteY11" fmla="*/ 90421 h 100025"/>
                  <a:gd name="connsiteX12" fmla="*/ 40820 w 40820"/>
                  <a:gd name="connsiteY12" fmla="*/ 73613 h 100025"/>
                  <a:gd name="connsiteX13" fmla="*/ 40820 w 40820"/>
                  <a:gd name="connsiteY13" fmla="*/ 73613 h 100025"/>
                  <a:gd name="connsiteX14" fmla="*/ 21611 w 40820"/>
                  <a:gd name="connsiteY14" fmla="*/ 64008 h 100025"/>
                  <a:gd name="connsiteX15" fmla="*/ 21611 w 40820"/>
                  <a:gd name="connsiteY15" fmla="*/ 64008 h 100025"/>
                  <a:gd name="connsiteX16" fmla="*/ 40820 w 40820"/>
                  <a:gd name="connsiteY16" fmla="*/ 73613 h 100025"/>
                  <a:gd name="connsiteX17" fmla="*/ 40820 w 40820"/>
                  <a:gd name="connsiteY17" fmla="*/ 73613 h 100025"/>
                  <a:gd name="connsiteX18" fmla="*/ 21611 w 40820"/>
                  <a:gd name="connsiteY18" fmla="*/ 35194 h 100025"/>
                  <a:gd name="connsiteX19" fmla="*/ 40820 w 40820"/>
                  <a:gd name="connsiteY19" fmla="*/ 44798 h 100025"/>
                  <a:gd name="connsiteX20" fmla="*/ 40820 w 40820"/>
                  <a:gd name="connsiteY20" fmla="*/ 71212 h 100025"/>
                  <a:gd name="connsiteX21" fmla="*/ 21611 w 40820"/>
                  <a:gd name="connsiteY21" fmla="*/ 61607 h 100025"/>
                  <a:gd name="connsiteX22" fmla="*/ 21611 w 40820"/>
                  <a:gd name="connsiteY22" fmla="*/ 35194 h 100025"/>
                  <a:gd name="connsiteX23" fmla="*/ 21611 w 40820"/>
                  <a:gd name="connsiteY23" fmla="*/ 35194 h 100025"/>
                  <a:gd name="connsiteX24" fmla="*/ 21611 w 40820"/>
                  <a:gd name="connsiteY24" fmla="*/ 6380 h 100025"/>
                  <a:gd name="connsiteX25" fmla="*/ 21611 w 40820"/>
                  <a:gd name="connsiteY25" fmla="*/ 32793 h 100025"/>
                  <a:gd name="connsiteX26" fmla="*/ 40820 w 40820"/>
                  <a:gd name="connsiteY26" fmla="*/ 42397 h 100025"/>
                  <a:gd name="connsiteX27" fmla="*/ 40820 w 40820"/>
                  <a:gd name="connsiteY27" fmla="*/ 37595 h 100025"/>
                  <a:gd name="connsiteX28" fmla="*/ 21611 w 40820"/>
                  <a:gd name="connsiteY28" fmla="*/ 6380 h 100025"/>
                  <a:gd name="connsiteX29" fmla="*/ 21611 w 40820"/>
                  <a:gd name="connsiteY29" fmla="*/ 6380 h 100025"/>
                  <a:gd name="connsiteX30" fmla="*/ 2401 w 40820"/>
                  <a:gd name="connsiteY30" fmla="*/ 1577 h 100025"/>
                  <a:gd name="connsiteX31" fmla="*/ 0 w 40820"/>
                  <a:gd name="connsiteY31" fmla="*/ 11182 h 100025"/>
                  <a:gd name="connsiteX32" fmla="*/ 0 w 40820"/>
                  <a:gd name="connsiteY32" fmla="*/ 18385 h 100025"/>
                  <a:gd name="connsiteX33" fmla="*/ 19210 w 40820"/>
                  <a:gd name="connsiteY33" fmla="*/ 27990 h 100025"/>
                  <a:gd name="connsiteX34" fmla="*/ 19210 w 40820"/>
                  <a:gd name="connsiteY34" fmla="*/ 3978 h 100025"/>
                  <a:gd name="connsiteX35" fmla="*/ 2401 w 40820"/>
                  <a:gd name="connsiteY35" fmla="*/ 1577 h 100025"/>
                  <a:gd name="connsiteX36" fmla="*/ 2401 w 40820"/>
                  <a:gd name="connsiteY36" fmla="*/ 1577 h 100025"/>
                  <a:gd name="connsiteX37" fmla="*/ 0 w 40820"/>
                  <a:gd name="connsiteY37" fmla="*/ 23188 h 100025"/>
                  <a:gd name="connsiteX38" fmla="*/ 19210 w 40820"/>
                  <a:gd name="connsiteY38" fmla="*/ 32793 h 100025"/>
                  <a:gd name="connsiteX39" fmla="*/ 19210 w 40820"/>
                  <a:gd name="connsiteY39" fmla="*/ 59206 h 100025"/>
                  <a:gd name="connsiteX40" fmla="*/ 0 w 40820"/>
                  <a:gd name="connsiteY40" fmla="*/ 49601 h 100025"/>
                  <a:gd name="connsiteX41" fmla="*/ 0 w 40820"/>
                  <a:gd name="connsiteY41" fmla="*/ 23188 h 100025"/>
                  <a:gd name="connsiteX42" fmla="*/ 0 w 40820"/>
                  <a:gd name="connsiteY42" fmla="*/ 23188 h 100025"/>
                  <a:gd name="connsiteX43" fmla="*/ 19210 w 40820"/>
                  <a:gd name="connsiteY43" fmla="*/ 30391 h 100025"/>
                  <a:gd name="connsiteX44" fmla="*/ 19210 w 40820"/>
                  <a:gd name="connsiteY44" fmla="*/ 30391 h 100025"/>
                  <a:gd name="connsiteX45" fmla="*/ 0 w 40820"/>
                  <a:gd name="connsiteY45" fmla="*/ 20787 h 100025"/>
                  <a:gd name="connsiteX46" fmla="*/ 19210 w 40820"/>
                  <a:gd name="connsiteY46" fmla="*/ 30391 h 1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820" h="100025">
                    <a:moveTo>
                      <a:pt x="0" y="78415"/>
                    </a:moveTo>
                    <a:lnTo>
                      <a:pt x="19210" y="88020"/>
                    </a:lnTo>
                    <a:lnTo>
                      <a:pt x="19210" y="61607"/>
                    </a:lnTo>
                    <a:lnTo>
                      <a:pt x="0" y="52002"/>
                    </a:lnTo>
                    <a:lnTo>
                      <a:pt x="0" y="78415"/>
                    </a:lnTo>
                    <a:lnTo>
                      <a:pt x="0" y="78415"/>
                    </a:lnTo>
                    <a:close/>
                    <a:moveTo>
                      <a:pt x="21611" y="90421"/>
                    </a:moveTo>
                    <a:lnTo>
                      <a:pt x="40820" y="100026"/>
                    </a:ln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90421"/>
                    </a:lnTo>
                    <a:lnTo>
                      <a:pt x="21611" y="90421"/>
                    </a:lnTo>
                    <a:close/>
                    <a:moveTo>
                      <a:pt x="40820" y="73613"/>
                    </a:move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64008"/>
                    </a:lnTo>
                    <a:lnTo>
                      <a:pt x="40820" y="73613"/>
                    </a:lnTo>
                    <a:lnTo>
                      <a:pt x="40820" y="73613"/>
                    </a:lnTo>
                    <a:close/>
                    <a:moveTo>
                      <a:pt x="21611" y="35194"/>
                    </a:moveTo>
                    <a:lnTo>
                      <a:pt x="40820" y="44798"/>
                    </a:lnTo>
                    <a:lnTo>
                      <a:pt x="40820" y="71212"/>
                    </a:lnTo>
                    <a:lnTo>
                      <a:pt x="21611" y="61607"/>
                    </a:lnTo>
                    <a:lnTo>
                      <a:pt x="21611" y="35194"/>
                    </a:lnTo>
                    <a:lnTo>
                      <a:pt x="21611" y="35194"/>
                    </a:lnTo>
                    <a:close/>
                    <a:moveTo>
                      <a:pt x="21611" y="6380"/>
                    </a:moveTo>
                    <a:lnTo>
                      <a:pt x="21611" y="32793"/>
                    </a:lnTo>
                    <a:lnTo>
                      <a:pt x="40820" y="42397"/>
                    </a:lnTo>
                    <a:lnTo>
                      <a:pt x="40820" y="37595"/>
                    </a:lnTo>
                    <a:cubicBezTo>
                      <a:pt x="40820" y="23188"/>
                      <a:pt x="33616" y="11182"/>
                      <a:pt x="21611" y="6380"/>
                    </a:cubicBezTo>
                    <a:lnTo>
                      <a:pt x="21611" y="6380"/>
                    </a:lnTo>
                    <a:close/>
                    <a:moveTo>
                      <a:pt x="2401" y="1577"/>
                    </a:moveTo>
                    <a:cubicBezTo>
                      <a:pt x="0" y="3978"/>
                      <a:pt x="0" y="6380"/>
                      <a:pt x="0" y="11182"/>
                    </a:cubicBezTo>
                    <a:lnTo>
                      <a:pt x="0" y="18385"/>
                    </a:lnTo>
                    <a:lnTo>
                      <a:pt x="19210" y="27990"/>
                    </a:lnTo>
                    <a:lnTo>
                      <a:pt x="19210" y="3978"/>
                    </a:lnTo>
                    <a:cubicBezTo>
                      <a:pt x="12006" y="-824"/>
                      <a:pt x="7204" y="-824"/>
                      <a:pt x="2401" y="1577"/>
                    </a:cubicBezTo>
                    <a:lnTo>
                      <a:pt x="2401" y="1577"/>
                    </a:lnTo>
                    <a:close/>
                    <a:moveTo>
                      <a:pt x="0" y="23188"/>
                    </a:moveTo>
                    <a:lnTo>
                      <a:pt x="19210" y="32793"/>
                    </a:lnTo>
                    <a:lnTo>
                      <a:pt x="19210" y="59206"/>
                    </a:lnTo>
                    <a:lnTo>
                      <a:pt x="0" y="49601"/>
                    </a:lnTo>
                    <a:lnTo>
                      <a:pt x="0" y="23188"/>
                    </a:lnTo>
                    <a:lnTo>
                      <a:pt x="0" y="23188"/>
                    </a:lnTo>
                    <a:close/>
                    <a:moveTo>
                      <a:pt x="19210" y="30391"/>
                    </a:moveTo>
                    <a:lnTo>
                      <a:pt x="19210" y="30391"/>
                    </a:lnTo>
                    <a:lnTo>
                      <a:pt x="0" y="20787"/>
                    </a:lnTo>
                    <a:lnTo>
                      <a:pt x="19210" y="3039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D70150C8-6759-4C1A-9EB8-AF40EDB5332B}"/>
                </a:ext>
              </a:extLst>
            </p:cNvPr>
            <p:cNvSpPr/>
            <p:nvPr/>
          </p:nvSpPr>
          <p:spPr>
            <a:xfrm>
              <a:off x="9193528" y="3740995"/>
              <a:ext cx="86442" cy="177687"/>
            </a:xfrm>
            <a:custGeom>
              <a:avLst/>
              <a:gdLst>
                <a:gd name="connsiteX0" fmla="*/ 86443 w 86442"/>
                <a:gd name="connsiteY0" fmla="*/ 50425 h 177687"/>
                <a:gd name="connsiteX1" fmla="*/ 0 w 86442"/>
                <a:gd name="connsiteY1" fmla="*/ 0 h 177687"/>
                <a:gd name="connsiteX2" fmla="*/ 0 w 86442"/>
                <a:gd name="connsiteY2" fmla="*/ 127263 h 177687"/>
                <a:gd name="connsiteX3" fmla="*/ 86443 w 86442"/>
                <a:gd name="connsiteY3" fmla="*/ 177688 h 177687"/>
                <a:gd name="connsiteX4" fmla="*/ 86443 w 86442"/>
                <a:gd name="connsiteY4" fmla="*/ 67233 h 1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42" h="177687">
                  <a:moveTo>
                    <a:pt x="86443" y="50425"/>
                  </a:moveTo>
                  <a:lnTo>
                    <a:pt x="0" y="0"/>
                  </a:lnTo>
                  <a:lnTo>
                    <a:pt x="0" y="127263"/>
                  </a:lnTo>
                  <a:lnTo>
                    <a:pt x="86443" y="177688"/>
                  </a:lnTo>
                  <a:lnTo>
                    <a:pt x="86443" y="67233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AD8C5BA9-6911-453A-92C4-CEE99036EA8B}"/>
                </a:ext>
              </a:extLst>
            </p:cNvPr>
            <p:cNvSpPr/>
            <p:nvPr/>
          </p:nvSpPr>
          <p:spPr>
            <a:xfrm>
              <a:off x="9200731" y="3745797"/>
              <a:ext cx="79239" cy="165681"/>
            </a:xfrm>
            <a:custGeom>
              <a:avLst/>
              <a:gdLst>
                <a:gd name="connsiteX0" fmla="*/ 0 w 79239"/>
                <a:gd name="connsiteY0" fmla="*/ 0 h 165681"/>
                <a:gd name="connsiteX1" fmla="*/ 0 w 79239"/>
                <a:gd name="connsiteY1" fmla="*/ 120059 h 165681"/>
                <a:gd name="connsiteX2" fmla="*/ 79240 w 79239"/>
                <a:gd name="connsiteY2" fmla="*/ 165682 h 165681"/>
                <a:gd name="connsiteX3" fmla="*/ 79240 w 79239"/>
                <a:gd name="connsiteY3" fmla="*/ 62431 h 165681"/>
                <a:gd name="connsiteX4" fmla="*/ 79240 w 79239"/>
                <a:gd name="connsiteY4" fmla="*/ 45623 h 165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39" h="165681">
                  <a:moveTo>
                    <a:pt x="0" y="0"/>
                  </a:moveTo>
                  <a:lnTo>
                    <a:pt x="0" y="120059"/>
                  </a:lnTo>
                  <a:lnTo>
                    <a:pt x="79240" y="165682"/>
                  </a:lnTo>
                  <a:lnTo>
                    <a:pt x="79240" y="62431"/>
                  </a:lnTo>
                  <a:lnTo>
                    <a:pt x="79240" y="45623"/>
                  </a:ln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F9D0A7B8-D698-4790-BFF9-85FA6880838B}"/>
                </a:ext>
              </a:extLst>
            </p:cNvPr>
            <p:cNvSpPr/>
            <p:nvPr/>
          </p:nvSpPr>
          <p:spPr>
            <a:xfrm>
              <a:off x="9068666" y="3419236"/>
              <a:ext cx="362579" cy="413003"/>
            </a:xfrm>
            <a:custGeom>
              <a:avLst/>
              <a:gdLst>
                <a:gd name="connsiteX0" fmla="*/ 362579 w 362579"/>
                <a:gd name="connsiteY0" fmla="*/ 204101 h 413003"/>
                <a:gd name="connsiteX1" fmla="*/ 0 w 362579"/>
                <a:gd name="connsiteY1" fmla="*/ 0 h 413003"/>
                <a:gd name="connsiteX2" fmla="*/ 0 w 362579"/>
                <a:gd name="connsiteY2" fmla="*/ 208903 h 413003"/>
                <a:gd name="connsiteX3" fmla="*/ 362579 w 362579"/>
                <a:gd name="connsiteY3" fmla="*/ 413004 h 41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3">
                  <a:moveTo>
                    <a:pt x="362579" y="204101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D04AFCE3-0B21-4612-9D3C-B84B91EF8E97}"/>
                </a:ext>
              </a:extLst>
            </p:cNvPr>
            <p:cNvSpPr/>
            <p:nvPr/>
          </p:nvSpPr>
          <p:spPr>
            <a:xfrm>
              <a:off x="9431245" y="3683366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3 h 357776"/>
                <a:gd name="connsiteX2" fmla="*/ 261729 w 261728"/>
                <a:gd name="connsiteY2" fmla="*/ 0 h 357776"/>
                <a:gd name="connsiteX3" fmla="*/ 261729 w 261728"/>
                <a:gd name="connsiteY3" fmla="*/ 211304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3"/>
                  </a:lnTo>
                  <a:lnTo>
                    <a:pt x="261729" y="0"/>
                  </a:lnTo>
                  <a:lnTo>
                    <a:pt x="261729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CBF50C5B-EDC7-4C4B-A985-83DB169D3274}"/>
                </a:ext>
              </a:extLst>
            </p:cNvPr>
            <p:cNvSpPr/>
            <p:nvPr/>
          </p:nvSpPr>
          <p:spPr>
            <a:xfrm>
              <a:off x="9431245" y="3474463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4 h 357776"/>
                <a:gd name="connsiteX2" fmla="*/ 261729 w 261728"/>
                <a:gd name="connsiteY2" fmla="*/ 0 h 357776"/>
                <a:gd name="connsiteX3" fmla="*/ 261729 w 261728"/>
                <a:gd name="connsiteY3" fmla="*/ 208903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4"/>
                  </a:lnTo>
                  <a:lnTo>
                    <a:pt x="261729" y="0"/>
                  </a:lnTo>
                  <a:lnTo>
                    <a:pt x="261729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D965CD69-413D-45B0-9E45-BA62507C0691}"/>
                </a:ext>
              </a:extLst>
            </p:cNvPr>
            <p:cNvSpPr/>
            <p:nvPr/>
          </p:nvSpPr>
          <p:spPr>
            <a:xfrm>
              <a:off x="9767411" y="3832240"/>
              <a:ext cx="189693" cy="316956"/>
            </a:xfrm>
            <a:custGeom>
              <a:avLst/>
              <a:gdLst>
                <a:gd name="connsiteX0" fmla="*/ 0 w 189693"/>
                <a:gd name="connsiteY0" fmla="*/ 316957 h 316956"/>
                <a:gd name="connsiteX1" fmla="*/ 0 w 189693"/>
                <a:gd name="connsiteY1" fmla="*/ 158478 h 316956"/>
                <a:gd name="connsiteX2" fmla="*/ 0 w 189693"/>
                <a:gd name="connsiteY2" fmla="*/ 108053 h 316956"/>
                <a:gd name="connsiteX3" fmla="*/ 189693 w 189693"/>
                <a:gd name="connsiteY3" fmla="*/ 0 h 316956"/>
                <a:gd name="connsiteX4" fmla="*/ 189693 w 189693"/>
                <a:gd name="connsiteY4" fmla="*/ 208903 h 3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693" h="316956">
                  <a:moveTo>
                    <a:pt x="0" y="316957"/>
                  </a:moveTo>
                  <a:lnTo>
                    <a:pt x="0" y="158478"/>
                  </a:lnTo>
                  <a:lnTo>
                    <a:pt x="0" y="108053"/>
                  </a:lnTo>
                  <a:lnTo>
                    <a:pt x="189693" y="0"/>
                  </a:lnTo>
                  <a:lnTo>
                    <a:pt x="189693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F2D0ED6C-280F-4D43-96FB-7C5D1FC1E6BF}"/>
                </a:ext>
              </a:extLst>
            </p:cNvPr>
            <p:cNvSpPr/>
            <p:nvPr/>
          </p:nvSpPr>
          <p:spPr>
            <a:xfrm>
              <a:off x="9123894" y="3841845"/>
              <a:ext cx="57628" cy="86442"/>
            </a:xfrm>
            <a:custGeom>
              <a:avLst/>
              <a:gdLst>
                <a:gd name="connsiteX0" fmla="*/ 57628 w 57628"/>
                <a:gd name="connsiteY0" fmla="*/ 60030 h 86442"/>
                <a:gd name="connsiteX1" fmla="*/ 57628 w 57628"/>
                <a:gd name="connsiteY1" fmla="*/ 7204 h 86442"/>
                <a:gd name="connsiteX2" fmla="*/ 45622 w 57628"/>
                <a:gd name="connsiteY2" fmla="*/ 0 h 86442"/>
                <a:gd name="connsiteX3" fmla="*/ 19209 w 57628"/>
                <a:gd name="connsiteY3" fmla="*/ 16808 h 86442"/>
                <a:gd name="connsiteX4" fmla="*/ 0 w 57628"/>
                <a:gd name="connsiteY4" fmla="*/ 67233 h 86442"/>
                <a:gd name="connsiteX5" fmla="*/ 0 w 57628"/>
                <a:gd name="connsiteY5" fmla="*/ 79239 h 86442"/>
                <a:gd name="connsiteX6" fmla="*/ 12006 w 57628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8" h="86442">
                  <a:moveTo>
                    <a:pt x="57628" y="60030"/>
                  </a:moveTo>
                  <a:lnTo>
                    <a:pt x="57628" y="7204"/>
                  </a:lnTo>
                  <a:lnTo>
                    <a:pt x="45622" y="0"/>
                  </a:lnTo>
                  <a:lnTo>
                    <a:pt x="19209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12006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8437AEB5-71A6-4EB5-9E7E-1195132825FE}"/>
                </a:ext>
              </a:extLst>
            </p:cNvPr>
            <p:cNvSpPr/>
            <p:nvPr/>
          </p:nvSpPr>
          <p:spPr>
            <a:xfrm>
              <a:off x="9135899" y="3849048"/>
              <a:ext cx="45622" cy="79239"/>
            </a:xfrm>
            <a:custGeom>
              <a:avLst/>
              <a:gdLst>
                <a:gd name="connsiteX0" fmla="*/ 45622 w 45622"/>
                <a:gd name="connsiteY0" fmla="*/ 52826 h 79239"/>
                <a:gd name="connsiteX1" fmla="*/ 45622 w 45622"/>
                <a:gd name="connsiteY1" fmla="*/ 52826 h 79239"/>
                <a:gd name="connsiteX2" fmla="*/ 45622 w 45622"/>
                <a:gd name="connsiteY2" fmla="*/ 26413 h 79239"/>
                <a:gd name="connsiteX3" fmla="*/ 45622 w 45622"/>
                <a:gd name="connsiteY3" fmla="*/ 0 h 79239"/>
                <a:gd name="connsiteX4" fmla="*/ 19209 w 45622"/>
                <a:gd name="connsiteY4" fmla="*/ 14407 h 79239"/>
                <a:gd name="connsiteX5" fmla="*/ 0 w 45622"/>
                <a:gd name="connsiteY5" fmla="*/ 64832 h 79239"/>
                <a:gd name="connsiteX6" fmla="*/ 0 w 45622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22" h="79239">
                  <a:moveTo>
                    <a:pt x="45622" y="52826"/>
                  </a:moveTo>
                  <a:lnTo>
                    <a:pt x="45622" y="52826"/>
                  </a:lnTo>
                  <a:lnTo>
                    <a:pt x="45622" y="26413"/>
                  </a:lnTo>
                  <a:lnTo>
                    <a:pt x="45622" y="0"/>
                  </a:lnTo>
                  <a:lnTo>
                    <a:pt x="19209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54F1105F-37CF-472A-9D34-DD09A6ECA5C6}"/>
                </a:ext>
              </a:extLst>
            </p:cNvPr>
            <p:cNvSpPr/>
            <p:nvPr/>
          </p:nvSpPr>
          <p:spPr>
            <a:xfrm>
              <a:off x="9155109" y="3863455"/>
              <a:ext cx="139269" cy="76837"/>
            </a:xfrm>
            <a:custGeom>
              <a:avLst/>
              <a:gdLst>
                <a:gd name="connsiteX0" fmla="*/ 112856 w 139269"/>
                <a:gd name="connsiteY0" fmla="*/ 76838 h 76837"/>
                <a:gd name="connsiteX1" fmla="*/ 139269 w 139269"/>
                <a:gd name="connsiteY1" fmla="*/ 62431 h 76837"/>
                <a:gd name="connsiteX2" fmla="*/ 26413 w 139269"/>
                <a:gd name="connsiteY2" fmla="*/ 0 h 76837"/>
                <a:gd name="connsiteX3" fmla="*/ 0 w 139269"/>
                <a:gd name="connsiteY3" fmla="*/ 14407 h 7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69" h="76837">
                  <a:moveTo>
                    <a:pt x="112856" y="76838"/>
                  </a:moveTo>
                  <a:lnTo>
                    <a:pt x="139269" y="62431"/>
                  </a:lnTo>
                  <a:lnTo>
                    <a:pt x="26413" y="0"/>
                  </a:lnTo>
                  <a:lnTo>
                    <a:pt x="0" y="14407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7B7E1DF6-A1D3-4600-B824-84DC7868BF27}"/>
                </a:ext>
              </a:extLst>
            </p:cNvPr>
            <p:cNvSpPr/>
            <p:nvPr/>
          </p:nvSpPr>
          <p:spPr>
            <a:xfrm>
              <a:off x="9145504" y="3889868"/>
              <a:ext cx="122460" cy="69634"/>
            </a:xfrm>
            <a:custGeom>
              <a:avLst/>
              <a:gdLst>
                <a:gd name="connsiteX0" fmla="*/ 112856 w 122460"/>
                <a:gd name="connsiteY0" fmla="*/ 69634 h 69634"/>
                <a:gd name="connsiteX1" fmla="*/ 122461 w 122460"/>
                <a:gd name="connsiteY1" fmla="*/ 64832 h 69634"/>
                <a:gd name="connsiteX2" fmla="*/ 9605 w 122460"/>
                <a:gd name="connsiteY2" fmla="*/ 0 h 69634"/>
                <a:gd name="connsiteX3" fmla="*/ 0 w 122460"/>
                <a:gd name="connsiteY3" fmla="*/ 7204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6" y="69634"/>
                  </a:moveTo>
                  <a:lnTo>
                    <a:pt x="122461" y="64832"/>
                  </a:lnTo>
                  <a:lnTo>
                    <a:pt x="9605" y="0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61A61E09-139B-418E-BDDD-6BB4DC061145}"/>
                </a:ext>
              </a:extLst>
            </p:cNvPr>
            <p:cNvSpPr/>
            <p:nvPr/>
          </p:nvSpPr>
          <p:spPr>
            <a:xfrm>
              <a:off x="9155109" y="3880264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81640 w 112855"/>
                <a:gd name="connsiteY2" fmla="*/ 45623 h 74436"/>
                <a:gd name="connsiteX3" fmla="*/ 0 w 112855"/>
                <a:gd name="connsiteY3" fmla="*/ 0 h 74436"/>
                <a:gd name="connsiteX4" fmla="*/ 0 w 112855"/>
                <a:gd name="connsiteY4" fmla="*/ 12006 h 74436"/>
                <a:gd name="connsiteX5" fmla="*/ 112856 w 112855"/>
                <a:gd name="connsiteY5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81640" y="45623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353EF9D2-0E71-42A3-A627-9451BB5C6F54}"/>
                </a:ext>
              </a:extLst>
            </p:cNvPr>
            <p:cNvSpPr/>
            <p:nvPr/>
          </p:nvSpPr>
          <p:spPr>
            <a:xfrm>
              <a:off x="9135899" y="3909078"/>
              <a:ext cx="122460" cy="69634"/>
            </a:xfrm>
            <a:custGeom>
              <a:avLst/>
              <a:gdLst>
                <a:gd name="connsiteX0" fmla="*/ 112855 w 122460"/>
                <a:gd name="connsiteY0" fmla="*/ 69634 h 69634"/>
                <a:gd name="connsiteX1" fmla="*/ 122461 w 122460"/>
                <a:gd name="connsiteY1" fmla="*/ 62431 h 69634"/>
                <a:gd name="connsiteX2" fmla="*/ 9605 w 122460"/>
                <a:gd name="connsiteY2" fmla="*/ 0 h 69634"/>
                <a:gd name="connsiteX3" fmla="*/ 0 w 122460"/>
                <a:gd name="connsiteY3" fmla="*/ 4802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5" y="69634"/>
                  </a:moveTo>
                  <a:lnTo>
                    <a:pt x="122461" y="62431"/>
                  </a:lnTo>
                  <a:lnTo>
                    <a:pt x="9605" y="0"/>
                  </a:lnTo>
                  <a:lnTo>
                    <a:pt x="0" y="4802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D9818AD3-C598-49EC-8442-6A310C4D5562}"/>
                </a:ext>
              </a:extLst>
            </p:cNvPr>
            <p:cNvSpPr/>
            <p:nvPr/>
          </p:nvSpPr>
          <p:spPr>
            <a:xfrm>
              <a:off x="9135899" y="3916281"/>
              <a:ext cx="112855" cy="74436"/>
            </a:xfrm>
            <a:custGeom>
              <a:avLst/>
              <a:gdLst>
                <a:gd name="connsiteX0" fmla="*/ 112855 w 112855"/>
                <a:gd name="connsiteY0" fmla="*/ 74437 h 74436"/>
                <a:gd name="connsiteX1" fmla="*/ 112855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5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5" y="74437"/>
                  </a:moveTo>
                  <a:lnTo>
                    <a:pt x="112855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5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D97D745D-B54A-4A56-AC19-CE00B247FCFC}"/>
                </a:ext>
              </a:extLst>
            </p:cNvPr>
            <p:cNvSpPr/>
            <p:nvPr/>
          </p:nvSpPr>
          <p:spPr>
            <a:xfrm>
              <a:off x="9145504" y="3897072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6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129B3B08-6065-4CF4-A18F-4A9729325C24}"/>
                </a:ext>
              </a:extLst>
            </p:cNvPr>
            <p:cNvSpPr/>
            <p:nvPr/>
          </p:nvSpPr>
          <p:spPr>
            <a:xfrm>
              <a:off x="9248755" y="3911479"/>
              <a:ext cx="57629" cy="86442"/>
            </a:xfrm>
            <a:custGeom>
              <a:avLst/>
              <a:gdLst>
                <a:gd name="connsiteX0" fmla="*/ 57629 w 57629"/>
                <a:gd name="connsiteY0" fmla="*/ 60030 h 86442"/>
                <a:gd name="connsiteX1" fmla="*/ 57629 w 57629"/>
                <a:gd name="connsiteY1" fmla="*/ 7203 h 86442"/>
                <a:gd name="connsiteX2" fmla="*/ 45623 w 57629"/>
                <a:gd name="connsiteY2" fmla="*/ 0 h 86442"/>
                <a:gd name="connsiteX3" fmla="*/ 19210 w 57629"/>
                <a:gd name="connsiteY3" fmla="*/ 16808 h 86442"/>
                <a:gd name="connsiteX4" fmla="*/ 0 w 57629"/>
                <a:gd name="connsiteY4" fmla="*/ 67233 h 86442"/>
                <a:gd name="connsiteX5" fmla="*/ 0 w 57629"/>
                <a:gd name="connsiteY5" fmla="*/ 79239 h 86442"/>
                <a:gd name="connsiteX6" fmla="*/ 9605 w 57629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9" h="86442">
                  <a:moveTo>
                    <a:pt x="57629" y="60030"/>
                  </a:moveTo>
                  <a:lnTo>
                    <a:pt x="57629" y="7203"/>
                  </a:lnTo>
                  <a:lnTo>
                    <a:pt x="45623" y="0"/>
                  </a:lnTo>
                  <a:lnTo>
                    <a:pt x="19210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9605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1C07D243-3A55-45EA-8E67-D869D55A0F68}"/>
                </a:ext>
              </a:extLst>
            </p:cNvPr>
            <p:cNvSpPr/>
            <p:nvPr/>
          </p:nvSpPr>
          <p:spPr>
            <a:xfrm>
              <a:off x="9258360" y="3918683"/>
              <a:ext cx="48023" cy="79239"/>
            </a:xfrm>
            <a:custGeom>
              <a:avLst/>
              <a:gdLst>
                <a:gd name="connsiteX0" fmla="*/ 48024 w 48023"/>
                <a:gd name="connsiteY0" fmla="*/ 52826 h 79239"/>
                <a:gd name="connsiteX1" fmla="*/ 48024 w 48023"/>
                <a:gd name="connsiteY1" fmla="*/ 52826 h 79239"/>
                <a:gd name="connsiteX2" fmla="*/ 48024 w 48023"/>
                <a:gd name="connsiteY2" fmla="*/ 26413 h 79239"/>
                <a:gd name="connsiteX3" fmla="*/ 48024 w 48023"/>
                <a:gd name="connsiteY3" fmla="*/ 0 h 79239"/>
                <a:gd name="connsiteX4" fmla="*/ 21611 w 48023"/>
                <a:gd name="connsiteY4" fmla="*/ 14407 h 79239"/>
                <a:gd name="connsiteX5" fmla="*/ 0 w 48023"/>
                <a:gd name="connsiteY5" fmla="*/ 64832 h 79239"/>
                <a:gd name="connsiteX6" fmla="*/ 0 w 48023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23" h="79239">
                  <a:moveTo>
                    <a:pt x="48024" y="52826"/>
                  </a:moveTo>
                  <a:lnTo>
                    <a:pt x="48024" y="52826"/>
                  </a:lnTo>
                  <a:lnTo>
                    <a:pt x="48024" y="26413"/>
                  </a:lnTo>
                  <a:lnTo>
                    <a:pt x="48024" y="0"/>
                  </a:lnTo>
                  <a:lnTo>
                    <a:pt x="21611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85A64A38-ACFC-427E-9372-399DC9ED843B}"/>
                </a:ext>
              </a:extLst>
            </p:cNvPr>
            <p:cNvSpPr/>
            <p:nvPr/>
          </p:nvSpPr>
          <p:spPr>
            <a:xfrm>
              <a:off x="9500879" y="3791420"/>
              <a:ext cx="266531" cy="357776"/>
            </a:xfrm>
            <a:custGeom>
              <a:avLst/>
              <a:gdLst>
                <a:gd name="connsiteX0" fmla="*/ 266532 w 266531"/>
                <a:gd name="connsiteY0" fmla="*/ 148873 h 357776"/>
                <a:gd name="connsiteX1" fmla="*/ 0 w 266531"/>
                <a:gd name="connsiteY1" fmla="*/ 0 h 357776"/>
                <a:gd name="connsiteX2" fmla="*/ 0 w 266531"/>
                <a:gd name="connsiteY2" fmla="*/ 211304 h 357776"/>
                <a:gd name="connsiteX3" fmla="*/ 266532 w 266531"/>
                <a:gd name="connsiteY3" fmla="*/ 357777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357776">
                  <a:moveTo>
                    <a:pt x="266532" y="148873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266532" y="357777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2C87103A-EAFA-4C77-9804-388CBB298AAC}"/>
                </a:ext>
              </a:extLst>
            </p:cNvPr>
            <p:cNvSpPr/>
            <p:nvPr/>
          </p:nvSpPr>
          <p:spPr>
            <a:xfrm>
              <a:off x="9500879" y="3683366"/>
              <a:ext cx="456225" cy="256926"/>
            </a:xfrm>
            <a:custGeom>
              <a:avLst/>
              <a:gdLst>
                <a:gd name="connsiteX0" fmla="*/ 192095 w 456225"/>
                <a:gd name="connsiteY0" fmla="*/ 0 h 256926"/>
                <a:gd name="connsiteX1" fmla="*/ 0 w 456225"/>
                <a:gd name="connsiteY1" fmla="*/ 108053 h 256926"/>
                <a:gd name="connsiteX2" fmla="*/ 266532 w 456225"/>
                <a:gd name="connsiteY2" fmla="*/ 256927 h 256926"/>
                <a:gd name="connsiteX3" fmla="*/ 456225 w 456225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25" h="256926">
                  <a:moveTo>
                    <a:pt x="192095" y="0"/>
                  </a:moveTo>
                  <a:lnTo>
                    <a:pt x="0" y="108053"/>
                  </a:lnTo>
                  <a:lnTo>
                    <a:pt x="266532" y="256927"/>
                  </a:lnTo>
                  <a:lnTo>
                    <a:pt x="456225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72E9BDDF-73D0-48F0-9646-BAB02467E372}"/>
                </a:ext>
              </a:extLst>
            </p:cNvPr>
            <p:cNvSpPr/>
            <p:nvPr/>
          </p:nvSpPr>
          <p:spPr>
            <a:xfrm>
              <a:off x="9517688" y="3692971"/>
              <a:ext cx="422608" cy="237717"/>
            </a:xfrm>
            <a:custGeom>
              <a:avLst/>
              <a:gdLst>
                <a:gd name="connsiteX0" fmla="*/ 175286 w 422608"/>
                <a:gd name="connsiteY0" fmla="*/ 0 h 237717"/>
                <a:gd name="connsiteX1" fmla="*/ 0 w 422608"/>
                <a:gd name="connsiteY1" fmla="*/ 98449 h 237717"/>
                <a:gd name="connsiteX2" fmla="*/ 249723 w 422608"/>
                <a:gd name="connsiteY2" fmla="*/ 237717 h 237717"/>
                <a:gd name="connsiteX3" fmla="*/ 422609 w 422608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608" h="237717">
                  <a:moveTo>
                    <a:pt x="175286" y="0"/>
                  </a:moveTo>
                  <a:lnTo>
                    <a:pt x="0" y="98449"/>
                  </a:lnTo>
                  <a:lnTo>
                    <a:pt x="249723" y="237717"/>
                  </a:lnTo>
                  <a:lnTo>
                    <a:pt x="422609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61E49717-7046-40A5-9E81-1C9D9D06DECF}"/>
                </a:ext>
              </a:extLst>
            </p:cNvPr>
            <p:cNvSpPr/>
            <p:nvPr/>
          </p:nvSpPr>
          <p:spPr>
            <a:xfrm>
              <a:off x="8840553" y="3921084"/>
              <a:ext cx="417806" cy="237717"/>
            </a:xfrm>
            <a:custGeom>
              <a:avLst/>
              <a:gdLst>
                <a:gd name="connsiteX0" fmla="*/ 283340 w 417806"/>
                <a:gd name="connsiteY0" fmla="*/ 0 h 237717"/>
                <a:gd name="connsiteX1" fmla="*/ 0 w 417806"/>
                <a:gd name="connsiteY1" fmla="*/ 160879 h 237717"/>
                <a:gd name="connsiteX2" fmla="*/ 134466 w 417806"/>
                <a:gd name="connsiteY2" fmla="*/ 237717 h 237717"/>
                <a:gd name="connsiteX3" fmla="*/ 220909 w 417806"/>
                <a:gd name="connsiteY3" fmla="*/ 189694 h 237717"/>
                <a:gd name="connsiteX4" fmla="*/ 417807 w 417806"/>
                <a:gd name="connsiteY4" fmla="*/ 76838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806" h="237717">
                  <a:moveTo>
                    <a:pt x="283340" y="0"/>
                  </a:moveTo>
                  <a:lnTo>
                    <a:pt x="0" y="160879"/>
                  </a:lnTo>
                  <a:lnTo>
                    <a:pt x="134466" y="237717"/>
                  </a:lnTo>
                  <a:lnTo>
                    <a:pt x="220909" y="189694"/>
                  </a:lnTo>
                  <a:lnTo>
                    <a:pt x="417807" y="7683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0E306451-21EE-4C75-8443-BFA913430919}"/>
                </a:ext>
              </a:extLst>
            </p:cNvPr>
            <p:cNvSpPr/>
            <p:nvPr/>
          </p:nvSpPr>
          <p:spPr>
            <a:xfrm>
              <a:off x="9680968" y="396074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1943E18-17EE-44FE-89FF-8B056F05EDEC}"/>
                </a:ext>
              </a:extLst>
            </p:cNvPr>
            <p:cNvSpPr/>
            <p:nvPr/>
          </p:nvSpPr>
          <p:spPr>
            <a:xfrm>
              <a:off x="9608932" y="391992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D09DA8F1-FE48-4F18-A3B5-4756A44647A0}"/>
                </a:ext>
              </a:extLst>
            </p:cNvPr>
            <p:cNvSpPr/>
            <p:nvPr/>
          </p:nvSpPr>
          <p:spPr>
            <a:xfrm>
              <a:off x="9534496" y="387910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6897" y="3882194"/>
              <a:ext cx="189694" cy="185362"/>
              <a:chOff x="9536897" y="3882194"/>
              <a:chExt cx="189694" cy="185362"/>
            </a:xfrm>
            <a:solidFill>
              <a:srgbClr val="1B1B1B"/>
            </a:solidFill>
          </p:grpSpPr>
          <p:sp>
            <p:nvSpPr>
              <p:cNvPr id="2297" name="Freeform: Shape 2296">
                <a:extLst>
                  <a:ext uri="{FF2B5EF4-FFF2-40B4-BE49-F238E27FC236}">
                    <a16:creationId xmlns:a16="http://schemas.microsoft.com/office/drawing/2014/main" id="{D8CD44FD-3256-473C-9A77-DD3E7A95EC12}"/>
                  </a:ext>
                </a:extLst>
              </p:cNvPr>
              <p:cNvSpPr/>
              <p:nvPr/>
            </p:nvSpPr>
            <p:spPr>
              <a:xfrm>
                <a:off x="9680968" y="3963834"/>
                <a:ext cx="45623" cy="103722"/>
              </a:xfrm>
              <a:custGeom>
                <a:avLst/>
                <a:gdLst>
                  <a:gd name="connsiteX0" fmla="*/ 2401 w 45623"/>
                  <a:gd name="connsiteY0" fmla="*/ 79710 h 103722"/>
                  <a:gd name="connsiteX1" fmla="*/ 24012 w 45623"/>
                  <a:gd name="connsiteY1" fmla="*/ 91716 h 103722"/>
                  <a:gd name="connsiteX2" fmla="*/ 24012 w 45623"/>
                  <a:gd name="connsiteY2" fmla="*/ 62902 h 103722"/>
                  <a:gd name="connsiteX3" fmla="*/ 2401 w 45623"/>
                  <a:gd name="connsiteY3" fmla="*/ 50896 h 103722"/>
                  <a:gd name="connsiteX4" fmla="*/ 2401 w 45623"/>
                  <a:gd name="connsiteY4" fmla="*/ 79710 h 103722"/>
                  <a:gd name="connsiteX5" fmla="*/ 2401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5623 w 45623"/>
                  <a:gd name="connsiteY12" fmla="*/ 72507 h 103722"/>
                  <a:gd name="connsiteX13" fmla="*/ 24012 w 45623"/>
                  <a:gd name="connsiteY13" fmla="*/ 60501 h 103722"/>
                  <a:gd name="connsiteX14" fmla="*/ 24012 w 45623"/>
                  <a:gd name="connsiteY14" fmla="*/ 31686 h 103722"/>
                  <a:gd name="connsiteX15" fmla="*/ 45623 w 45623"/>
                  <a:gd name="connsiteY15" fmla="*/ 43692 h 103722"/>
                  <a:gd name="connsiteX16" fmla="*/ 45623 w 45623"/>
                  <a:gd name="connsiteY16" fmla="*/ 72507 h 103722"/>
                  <a:gd name="connsiteX17" fmla="*/ 45623 w 45623"/>
                  <a:gd name="connsiteY17" fmla="*/ 72507 h 103722"/>
                  <a:gd name="connsiteX18" fmla="*/ 45623 w 45623"/>
                  <a:gd name="connsiteY18" fmla="*/ 43692 h 103722"/>
                  <a:gd name="connsiteX19" fmla="*/ 45623 w 45623"/>
                  <a:gd name="connsiteY19" fmla="*/ 36489 h 103722"/>
                  <a:gd name="connsiteX20" fmla="*/ 24012 w 45623"/>
                  <a:gd name="connsiteY20" fmla="*/ 2872 h 103722"/>
                  <a:gd name="connsiteX21" fmla="*/ 24012 w 45623"/>
                  <a:gd name="connsiteY21" fmla="*/ 31686 h 103722"/>
                  <a:gd name="connsiteX22" fmla="*/ 45623 w 45623"/>
                  <a:gd name="connsiteY22" fmla="*/ 43692 h 103722"/>
                  <a:gd name="connsiteX23" fmla="*/ 45623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1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2401 w 45623"/>
                  <a:gd name="connsiteY30" fmla="*/ 22082 h 103722"/>
                  <a:gd name="connsiteX31" fmla="*/ 24012 w 45623"/>
                  <a:gd name="connsiteY31" fmla="*/ 34088 h 103722"/>
                  <a:gd name="connsiteX32" fmla="*/ 24012 w 45623"/>
                  <a:gd name="connsiteY32" fmla="*/ 62902 h 103722"/>
                  <a:gd name="connsiteX33" fmla="*/ 2401 w 45623"/>
                  <a:gd name="connsiteY33" fmla="*/ 50896 h 103722"/>
                  <a:gd name="connsiteX34" fmla="*/ 2401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2401" y="79710"/>
                    </a:moveTo>
                    <a:lnTo>
                      <a:pt x="24012" y="91716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79710"/>
                    </a:lnTo>
                    <a:lnTo>
                      <a:pt x="2401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1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2401" y="22082"/>
                    </a:moveTo>
                    <a:lnTo>
                      <a:pt x="24012" y="34088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323B99A1-68A6-4135-94B2-6A6C7CBE88F3}"/>
                  </a:ext>
                </a:extLst>
              </p:cNvPr>
              <p:cNvSpPr/>
              <p:nvPr/>
            </p:nvSpPr>
            <p:spPr>
              <a:xfrm>
                <a:off x="9608932" y="3923014"/>
                <a:ext cx="45623" cy="103721"/>
              </a:xfrm>
              <a:custGeom>
                <a:avLst/>
                <a:gdLst>
                  <a:gd name="connsiteX0" fmla="*/ 0 w 45623"/>
                  <a:gd name="connsiteY0" fmla="*/ 79710 h 103721"/>
                  <a:gd name="connsiteX1" fmla="*/ 21611 w 45623"/>
                  <a:gd name="connsiteY1" fmla="*/ 91716 h 103721"/>
                  <a:gd name="connsiteX2" fmla="*/ 21611 w 45623"/>
                  <a:gd name="connsiteY2" fmla="*/ 62902 h 103721"/>
                  <a:gd name="connsiteX3" fmla="*/ 0 w 45623"/>
                  <a:gd name="connsiteY3" fmla="*/ 50896 h 103721"/>
                  <a:gd name="connsiteX4" fmla="*/ 0 w 45623"/>
                  <a:gd name="connsiteY4" fmla="*/ 79710 h 103721"/>
                  <a:gd name="connsiteX5" fmla="*/ 0 w 45623"/>
                  <a:gd name="connsiteY5" fmla="*/ 79710 h 103721"/>
                  <a:gd name="connsiteX6" fmla="*/ 24012 w 45623"/>
                  <a:gd name="connsiteY6" fmla="*/ 91716 h 103721"/>
                  <a:gd name="connsiteX7" fmla="*/ 45623 w 45623"/>
                  <a:gd name="connsiteY7" fmla="*/ 103722 h 103721"/>
                  <a:gd name="connsiteX8" fmla="*/ 45623 w 45623"/>
                  <a:gd name="connsiteY8" fmla="*/ 74908 h 103721"/>
                  <a:gd name="connsiteX9" fmla="*/ 24012 w 45623"/>
                  <a:gd name="connsiteY9" fmla="*/ 62902 h 103721"/>
                  <a:gd name="connsiteX10" fmla="*/ 24012 w 45623"/>
                  <a:gd name="connsiteY10" fmla="*/ 91716 h 103721"/>
                  <a:gd name="connsiteX11" fmla="*/ 24012 w 45623"/>
                  <a:gd name="connsiteY11" fmla="*/ 91716 h 103721"/>
                  <a:gd name="connsiteX12" fmla="*/ 45623 w 45623"/>
                  <a:gd name="connsiteY12" fmla="*/ 72507 h 103721"/>
                  <a:gd name="connsiteX13" fmla="*/ 24012 w 45623"/>
                  <a:gd name="connsiteY13" fmla="*/ 60501 h 103721"/>
                  <a:gd name="connsiteX14" fmla="*/ 24012 w 45623"/>
                  <a:gd name="connsiteY14" fmla="*/ 31686 h 103721"/>
                  <a:gd name="connsiteX15" fmla="*/ 45623 w 45623"/>
                  <a:gd name="connsiteY15" fmla="*/ 43692 h 103721"/>
                  <a:gd name="connsiteX16" fmla="*/ 45623 w 45623"/>
                  <a:gd name="connsiteY16" fmla="*/ 72507 h 103721"/>
                  <a:gd name="connsiteX17" fmla="*/ 45623 w 45623"/>
                  <a:gd name="connsiteY17" fmla="*/ 72507 h 103721"/>
                  <a:gd name="connsiteX18" fmla="*/ 45623 w 45623"/>
                  <a:gd name="connsiteY18" fmla="*/ 43692 h 103721"/>
                  <a:gd name="connsiteX19" fmla="*/ 45623 w 45623"/>
                  <a:gd name="connsiteY19" fmla="*/ 36489 h 103721"/>
                  <a:gd name="connsiteX20" fmla="*/ 24012 w 45623"/>
                  <a:gd name="connsiteY20" fmla="*/ 2872 h 103721"/>
                  <a:gd name="connsiteX21" fmla="*/ 24012 w 45623"/>
                  <a:gd name="connsiteY21" fmla="*/ 31686 h 103721"/>
                  <a:gd name="connsiteX22" fmla="*/ 45623 w 45623"/>
                  <a:gd name="connsiteY22" fmla="*/ 43692 h 103721"/>
                  <a:gd name="connsiteX23" fmla="*/ 45623 w 45623"/>
                  <a:gd name="connsiteY23" fmla="*/ 43692 h 103721"/>
                  <a:gd name="connsiteX24" fmla="*/ 21611 w 45623"/>
                  <a:gd name="connsiteY24" fmla="*/ 2872 h 103721"/>
                  <a:gd name="connsiteX25" fmla="*/ 0 w 45623"/>
                  <a:gd name="connsiteY25" fmla="*/ 12477 h 103721"/>
                  <a:gd name="connsiteX26" fmla="*/ 0 w 45623"/>
                  <a:gd name="connsiteY26" fmla="*/ 19680 h 103721"/>
                  <a:gd name="connsiteX27" fmla="*/ 21611 w 45623"/>
                  <a:gd name="connsiteY27" fmla="*/ 31686 h 103721"/>
                  <a:gd name="connsiteX28" fmla="*/ 21611 w 45623"/>
                  <a:gd name="connsiteY28" fmla="*/ 2872 h 103721"/>
                  <a:gd name="connsiteX29" fmla="*/ 21611 w 45623"/>
                  <a:gd name="connsiteY29" fmla="*/ 2872 h 103721"/>
                  <a:gd name="connsiteX30" fmla="*/ 0 w 45623"/>
                  <a:gd name="connsiteY30" fmla="*/ 22082 h 103721"/>
                  <a:gd name="connsiteX31" fmla="*/ 21611 w 45623"/>
                  <a:gd name="connsiteY31" fmla="*/ 34088 h 103721"/>
                  <a:gd name="connsiteX32" fmla="*/ 21611 w 45623"/>
                  <a:gd name="connsiteY32" fmla="*/ 62902 h 103721"/>
                  <a:gd name="connsiteX33" fmla="*/ 0 w 45623"/>
                  <a:gd name="connsiteY33" fmla="*/ 50896 h 103721"/>
                  <a:gd name="connsiteX34" fmla="*/ 0 w 45623"/>
                  <a:gd name="connsiteY34" fmla="*/ 22082 h 103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1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9" name="Freeform: Shape 2298">
                <a:extLst>
                  <a:ext uri="{FF2B5EF4-FFF2-40B4-BE49-F238E27FC236}">
                    <a16:creationId xmlns:a16="http://schemas.microsoft.com/office/drawing/2014/main" id="{8947E60D-2241-4B7B-9D1F-C3604B7F7695}"/>
                  </a:ext>
                </a:extLst>
              </p:cNvPr>
              <p:cNvSpPr/>
              <p:nvPr/>
            </p:nvSpPr>
            <p:spPr>
              <a:xfrm>
                <a:off x="9536897" y="3882194"/>
                <a:ext cx="45623" cy="103722"/>
              </a:xfrm>
              <a:custGeom>
                <a:avLst/>
                <a:gdLst>
                  <a:gd name="connsiteX0" fmla="*/ 0 w 45623"/>
                  <a:gd name="connsiteY0" fmla="*/ 79710 h 103722"/>
                  <a:gd name="connsiteX1" fmla="*/ 21611 w 45623"/>
                  <a:gd name="connsiteY1" fmla="*/ 91716 h 103722"/>
                  <a:gd name="connsiteX2" fmla="*/ 21611 w 45623"/>
                  <a:gd name="connsiteY2" fmla="*/ 62902 h 103722"/>
                  <a:gd name="connsiteX3" fmla="*/ 0 w 45623"/>
                  <a:gd name="connsiteY3" fmla="*/ 50896 h 103722"/>
                  <a:gd name="connsiteX4" fmla="*/ 0 w 45623"/>
                  <a:gd name="connsiteY4" fmla="*/ 79710 h 103722"/>
                  <a:gd name="connsiteX5" fmla="*/ 0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3222 w 45623"/>
                  <a:gd name="connsiteY12" fmla="*/ 74908 h 103722"/>
                  <a:gd name="connsiteX13" fmla="*/ 21611 w 45623"/>
                  <a:gd name="connsiteY13" fmla="*/ 62902 h 103722"/>
                  <a:gd name="connsiteX14" fmla="*/ 21611 w 45623"/>
                  <a:gd name="connsiteY14" fmla="*/ 34088 h 103722"/>
                  <a:gd name="connsiteX15" fmla="*/ 43222 w 45623"/>
                  <a:gd name="connsiteY15" fmla="*/ 46094 h 103722"/>
                  <a:gd name="connsiteX16" fmla="*/ 43222 w 45623"/>
                  <a:gd name="connsiteY16" fmla="*/ 74908 h 103722"/>
                  <a:gd name="connsiteX17" fmla="*/ 43222 w 45623"/>
                  <a:gd name="connsiteY17" fmla="*/ 74908 h 103722"/>
                  <a:gd name="connsiteX18" fmla="*/ 43222 w 45623"/>
                  <a:gd name="connsiteY18" fmla="*/ 43692 h 103722"/>
                  <a:gd name="connsiteX19" fmla="*/ 43222 w 45623"/>
                  <a:gd name="connsiteY19" fmla="*/ 36489 h 103722"/>
                  <a:gd name="connsiteX20" fmla="*/ 21611 w 45623"/>
                  <a:gd name="connsiteY20" fmla="*/ 2872 h 103722"/>
                  <a:gd name="connsiteX21" fmla="*/ 21611 w 45623"/>
                  <a:gd name="connsiteY21" fmla="*/ 31686 h 103722"/>
                  <a:gd name="connsiteX22" fmla="*/ 43222 w 45623"/>
                  <a:gd name="connsiteY22" fmla="*/ 43692 h 103722"/>
                  <a:gd name="connsiteX23" fmla="*/ 43222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0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0 w 45623"/>
                  <a:gd name="connsiteY30" fmla="*/ 22082 h 103722"/>
                  <a:gd name="connsiteX31" fmla="*/ 21611 w 45623"/>
                  <a:gd name="connsiteY31" fmla="*/ 34088 h 103722"/>
                  <a:gd name="connsiteX32" fmla="*/ 21611 w 45623"/>
                  <a:gd name="connsiteY32" fmla="*/ 62902 h 103722"/>
                  <a:gd name="connsiteX33" fmla="*/ 0 w 45623"/>
                  <a:gd name="connsiteY33" fmla="*/ 50896 h 103722"/>
                  <a:gd name="connsiteX34" fmla="*/ 0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3222" y="74908"/>
                    </a:moveTo>
                    <a:lnTo>
                      <a:pt x="21611" y="62902"/>
                    </a:lnTo>
                    <a:lnTo>
                      <a:pt x="21611" y="34088"/>
                    </a:lnTo>
                    <a:lnTo>
                      <a:pt x="43222" y="46094"/>
                    </a:lnTo>
                    <a:lnTo>
                      <a:pt x="43222" y="74908"/>
                    </a:lnTo>
                    <a:lnTo>
                      <a:pt x="43222" y="74908"/>
                    </a:lnTo>
                    <a:close/>
                    <a:moveTo>
                      <a:pt x="43222" y="43692"/>
                    </a:moveTo>
                    <a:lnTo>
                      <a:pt x="43222" y="36489"/>
                    </a:lnTo>
                    <a:cubicBezTo>
                      <a:pt x="43222" y="22082"/>
                      <a:pt x="33617" y="10076"/>
                      <a:pt x="21611" y="2872"/>
                    </a:cubicBezTo>
                    <a:lnTo>
                      <a:pt x="21611" y="31686"/>
                    </a:lnTo>
                    <a:lnTo>
                      <a:pt x="43222" y="43692"/>
                    </a:lnTo>
                    <a:lnTo>
                      <a:pt x="43222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0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9298" y="3881598"/>
              <a:ext cx="187292" cy="183557"/>
              <a:chOff x="9539298" y="3881598"/>
              <a:chExt cx="187292" cy="183557"/>
            </a:xfrm>
            <a:solidFill>
              <a:srgbClr val="FFFFFF"/>
            </a:solidFill>
          </p:grpSpPr>
          <p:sp>
            <p:nvSpPr>
              <p:cNvPr id="2301" name="Freeform: Shape 2300">
                <a:extLst>
                  <a:ext uri="{FF2B5EF4-FFF2-40B4-BE49-F238E27FC236}">
                    <a16:creationId xmlns:a16="http://schemas.microsoft.com/office/drawing/2014/main" id="{1CB21D68-7FC0-4FAF-B39D-CC0DE567F39D}"/>
                  </a:ext>
                </a:extLst>
              </p:cNvPr>
              <p:cNvSpPr/>
              <p:nvPr/>
            </p:nvSpPr>
            <p:spPr>
              <a:xfrm>
                <a:off x="9683369" y="3962504"/>
                <a:ext cx="43221" cy="102650"/>
              </a:xfrm>
              <a:custGeom>
                <a:avLst/>
                <a:gdLst>
                  <a:gd name="connsiteX0" fmla="*/ 0 w 43221"/>
                  <a:gd name="connsiteY0" fmla="*/ 78639 h 102650"/>
                  <a:gd name="connsiteX1" fmla="*/ 19210 w 43221"/>
                  <a:gd name="connsiteY1" fmla="*/ 88244 h 102650"/>
                  <a:gd name="connsiteX2" fmla="*/ 19210 w 43221"/>
                  <a:gd name="connsiteY2" fmla="*/ 61831 h 102650"/>
                  <a:gd name="connsiteX3" fmla="*/ 0 w 43221"/>
                  <a:gd name="connsiteY3" fmla="*/ 52226 h 102650"/>
                  <a:gd name="connsiteX4" fmla="*/ 0 w 43221"/>
                  <a:gd name="connsiteY4" fmla="*/ 78639 h 102650"/>
                  <a:gd name="connsiteX5" fmla="*/ 0 w 43221"/>
                  <a:gd name="connsiteY5" fmla="*/ 78639 h 102650"/>
                  <a:gd name="connsiteX6" fmla="*/ 24012 w 43221"/>
                  <a:gd name="connsiteY6" fmla="*/ 93046 h 102650"/>
                  <a:gd name="connsiteX7" fmla="*/ 43222 w 43221"/>
                  <a:gd name="connsiteY7" fmla="*/ 102651 h 102650"/>
                  <a:gd name="connsiteX8" fmla="*/ 43222 w 43221"/>
                  <a:gd name="connsiteY8" fmla="*/ 76238 h 102650"/>
                  <a:gd name="connsiteX9" fmla="*/ 24012 w 43221"/>
                  <a:gd name="connsiteY9" fmla="*/ 66633 h 102650"/>
                  <a:gd name="connsiteX10" fmla="*/ 24012 w 43221"/>
                  <a:gd name="connsiteY10" fmla="*/ 93046 h 102650"/>
                  <a:gd name="connsiteX11" fmla="*/ 24012 w 43221"/>
                  <a:gd name="connsiteY11" fmla="*/ 93046 h 102650"/>
                  <a:gd name="connsiteX12" fmla="*/ 43222 w 43221"/>
                  <a:gd name="connsiteY12" fmla="*/ 73836 h 102650"/>
                  <a:gd name="connsiteX13" fmla="*/ 24012 w 43221"/>
                  <a:gd name="connsiteY13" fmla="*/ 64232 h 102650"/>
                  <a:gd name="connsiteX14" fmla="*/ 24012 w 43221"/>
                  <a:gd name="connsiteY14" fmla="*/ 64232 h 102650"/>
                  <a:gd name="connsiteX15" fmla="*/ 43222 w 43221"/>
                  <a:gd name="connsiteY15" fmla="*/ 73836 h 102650"/>
                  <a:gd name="connsiteX16" fmla="*/ 43222 w 43221"/>
                  <a:gd name="connsiteY16" fmla="*/ 73836 h 102650"/>
                  <a:gd name="connsiteX17" fmla="*/ 43222 w 43221"/>
                  <a:gd name="connsiteY17" fmla="*/ 73836 h 102650"/>
                  <a:gd name="connsiteX18" fmla="*/ 24012 w 43221"/>
                  <a:gd name="connsiteY18" fmla="*/ 35418 h 102650"/>
                  <a:gd name="connsiteX19" fmla="*/ 43222 w 43221"/>
                  <a:gd name="connsiteY19" fmla="*/ 45022 h 102650"/>
                  <a:gd name="connsiteX20" fmla="*/ 43222 w 43221"/>
                  <a:gd name="connsiteY20" fmla="*/ 71435 h 102650"/>
                  <a:gd name="connsiteX21" fmla="*/ 24012 w 43221"/>
                  <a:gd name="connsiteY21" fmla="*/ 61831 h 102650"/>
                  <a:gd name="connsiteX22" fmla="*/ 24012 w 43221"/>
                  <a:gd name="connsiteY22" fmla="*/ 35418 h 102650"/>
                  <a:gd name="connsiteX23" fmla="*/ 24012 w 43221"/>
                  <a:gd name="connsiteY23" fmla="*/ 35418 h 102650"/>
                  <a:gd name="connsiteX24" fmla="*/ 24012 w 43221"/>
                  <a:gd name="connsiteY24" fmla="*/ 6603 h 102650"/>
                  <a:gd name="connsiteX25" fmla="*/ 24012 w 43221"/>
                  <a:gd name="connsiteY25" fmla="*/ 33016 h 102650"/>
                  <a:gd name="connsiteX26" fmla="*/ 43222 w 43221"/>
                  <a:gd name="connsiteY26" fmla="*/ 42621 h 102650"/>
                  <a:gd name="connsiteX27" fmla="*/ 43222 w 43221"/>
                  <a:gd name="connsiteY27" fmla="*/ 37819 h 102650"/>
                  <a:gd name="connsiteX28" fmla="*/ 24012 w 43221"/>
                  <a:gd name="connsiteY28" fmla="*/ 6603 h 102650"/>
                  <a:gd name="connsiteX29" fmla="*/ 24012 w 43221"/>
                  <a:gd name="connsiteY29" fmla="*/ 6603 h 102650"/>
                  <a:gd name="connsiteX30" fmla="*/ 4803 w 43221"/>
                  <a:gd name="connsiteY30" fmla="*/ 1801 h 102650"/>
                  <a:gd name="connsiteX31" fmla="*/ 2401 w 43221"/>
                  <a:gd name="connsiteY31" fmla="*/ 11406 h 102650"/>
                  <a:gd name="connsiteX32" fmla="*/ 2401 w 43221"/>
                  <a:gd name="connsiteY32" fmla="*/ 18609 h 102650"/>
                  <a:gd name="connsiteX33" fmla="*/ 21611 w 43221"/>
                  <a:gd name="connsiteY33" fmla="*/ 28214 h 102650"/>
                  <a:gd name="connsiteX34" fmla="*/ 21611 w 43221"/>
                  <a:gd name="connsiteY34" fmla="*/ 1801 h 102650"/>
                  <a:gd name="connsiteX35" fmla="*/ 4803 w 43221"/>
                  <a:gd name="connsiteY35" fmla="*/ 1801 h 102650"/>
                  <a:gd name="connsiteX36" fmla="*/ 4803 w 43221"/>
                  <a:gd name="connsiteY36" fmla="*/ 1801 h 102650"/>
                  <a:gd name="connsiteX37" fmla="*/ 0 w 43221"/>
                  <a:gd name="connsiteY37" fmla="*/ 23412 h 102650"/>
                  <a:gd name="connsiteX38" fmla="*/ 19210 w 43221"/>
                  <a:gd name="connsiteY38" fmla="*/ 33016 h 102650"/>
                  <a:gd name="connsiteX39" fmla="*/ 19210 w 43221"/>
                  <a:gd name="connsiteY39" fmla="*/ 59429 h 102650"/>
                  <a:gd name="connsiteX40" fmla="*/ 0 w 43221"/>
                  <a:gd name="connsiteY40" fmla="*/ 49825 h 102650"/>
                  <a:gd name="connsiteX41" fmla="*/ 0 w 43221"/>
                  <a:gd name="connsiteY41" fmla="*/ 23412 h 102650"/>
                  <a:gd name="connsiteX42" fmla="*/ 0 w 43221"/>
                  <a:gd name="connsiteY42" fmla="*/ 23412 h 102650"/>
                  <a:gd name="connsiteX43" fmla="*/ 19210 w 43221"/>
                  <a:gd name="connsiteY43" fmla="*/ 30615 h 102650"/>
                  <a:gd name="connsiteX44" fmla="*/ 0 w 43221"/>
                  <a:gd name="connsiteY44" fmla="*/ 21010 h 102650"/>
                  <a:gd name="connsiteX45" fmla="*/ 19210 w 43221"/>
                  <a:gd name="connsiteY45" fmla="*/ 30615 h 102650"/>
                  <a:gd name="connsiteX46" fmla="*/ 19210 w 43221"/>
                  <a:gd name="connsiteY46" fmla="*/ 30615 h 10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2650">
                    <a:moveTo>
                      <a:pt x="0" y="78639"/>
                    </a:moveTo>
                    <a:lnTo>
                      <a:pt x="19210" y="88244"/>
                    </a:lnTo>
                    <a:lnTo>
                      <a:pt x="19210" y="61831"/>
                    </a:lnTo>
                    <a:lnTo>
                      <a:pt x="0" y="52226"/>
                    </a:lnTo>
                    <a:lnTo>
                      <a:pt x="0" y="78639"/>
                    </a:lnTo>
                    <a:lnTo>
                      <a:pt x="0" y="78639"/>
                    </a:lnTo>
                    <a:close/>
                    <a:moveTo>
                      <a:pt x="24012" y="93046"/>
                    </a:moveTo>
                    <a:lnTo>
                      <a:pt x="43222" y="102651"/>
                    </a:lnTo>
                    <a:lnTo>
                      <a:pt x="43222" y="76238"/>
                    </a:lnTo>
                    <a:lnTo>
                      <a:pt x="24012" y="66633"/>
                    </a:lnTo>
                    <a:lnTo>
                      <a:pt x="24012" y="93046"/>
                    </a:lnTo>
                    <a:lnTo>
                      <a:pt x="24012" y="93046"/>
                    </a:lnTo>
                    <a:close/>
                    <a:moveTo>
                      <a:pt x="43222" y="73836"/>
                    </a:moveTo>
                    <a:lnTo>
                      <a:pt x="24012" y="64232"/>
                    </a:lnTo>
                    <a:lnTo>
                      <a:pt x="24012" y="64232"/>
                    </a:lnTo>
                    <a:lnTo>
                      <a:pt x="43222" y="73836"/>
                    </a:lnTo>
                    <a:lnTo>
                      <a:pt x="43222" y="73836"/>
                    </a:lnTo>
                    <a:lnTo>
                      <a:pt x="43222" y="73836"/>
                    </a:lnTo>
                    <a:close/>
                    <a:moveTo>
                      <a:pt x="24012" y="35418"/>
                    </a:moveTo>
                    <a:lnTo>
                      <a:pt x="43222" y="45022"/>
                    </a:lnTo>
                    <a:lnTo>
                      <a:pt x="43222" y="71435"/>
                    </a:lnTo>
                    <a:lnTo>
                      <a:pt x="24012" y="61831"/>
                    </a:lnTo>
                    <a:lnTo>
                      <a:pt x="24012" y="35418"/>
                    </a:lnTo>
                    <a:lnTo>
                      <a:pt x="24012" y="35418"/>
                    </a:lnTo>
                    <a:close/>
                    <a:moveTo>
                      <a:pt x="24012" y="6603"/>
                    </a:moveTo>
                    <a:lnTo>
                      <a:pt x="24012" y="33016"/>
                    </a:lnTo>
                    <a:lnTo>
                      <a:pt x="43222" y="42621"/>
                    </a:lnTo>
                    <a:lnTo>
                      <a:pt x="43222" y="37819"/>
                    </a:lnTo>
                    <a:cubicBezTo>
                      <a:pt x="43222" y="25813"/>
                      <a:pt x="33616" y="13807"/>
                      <a:pt x="24012" y="6603"/>
                    </a:cubicBezTo>
                    <a:lnTo>
                      <a:pt x="24012" y="6603"/>
                    </a:lnTo>
                    <a:close/>
                    <a:moveTo>
                      <a:pt x="4803" y="1801"/>
                    </a:moveTo>
                    <a:cubicBezTo>
                      <a:pt x="2401" y="4202"/>
                      <a:pt x="2401" y="6603"/>
                      <a:pt x="2401" y="11406"/>
                    </a:cubicBezTo>
                    <a:lnTo>
                      <a:pt x="2401" y="18609"/>
                    </a:lnTo>
                    <a:lnTo>
                      <a:pt x="21611" y="28214"/>
                    </a:lnTo>
                    <a:lnTo>
                      <a:pt x="21611" y="1801"/>
                    </a:lnTo>
                    <a:cubicBezTo>
                      <a:pt x="14407" y="-600"/>
                      <a:pt x="7204" y="-600"/>
                      <a:pt x="4803" y="1801"/>
                    </a:cubicBezTo>
                    <a:lnTo>
                      <a:pt x="4803" y="1801"/>
                    </a:lnTo>
                    <a:close/>
                    <a:moveTo>
                      <a:pt x="0" y="23412"/>
                    </a:moveTo>
                    <a:lnTo>
                      <a:pt x="19210" y="33016"/>
                    </a:lnTo>
                    <a:lnTo>
                      <a:pt x="19210" y="59429"/>
                    </a:lnTo>
                    <a:lnTo>
                      <a:pt x="0" y="49825"/>
                    </a:lnTo>
                    <a:lnTo>
                      <a:pt x="0" y="23412"/>
                    </a:lnTo>
                    <a:lnTo>
                      <a:pt x="0" y="23412"/>
                    </a:lnTo>
                    <a:close/>
                    <a:moveTo>
                      <a:pt x="19210" y="30615"/>
                    </a:moveTo>
                    <a:lnTo>
                      <a:pt x="0" y="21010"/>
                    </a:lnTo>
                    <a:lnTo>
                      <a:pt x="19210" y="30615"/>
                    </a:lnTo>
                    <a:lnTo>
                      <a:pt x="19210" y="30615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2" name="Freeform: Shape 2301">
                <a:extLst>
                  <a:ext uri="{FF2B5EF4-FFF2-40B4-BE49-F238E27FC236}">
                    <a16:creationId xmlns:a16="http://schemas.microsoft.com/office/drawing/2014/main" id="{F516B5D6-3700-4BD5-A6F2-42552F34B507}"/>
                  </a:ext>
                </a:extLst>
              </p:cNvPr>
              <p:cNvSpPr/>
              <p:nvPr/>
            </p:nvSpPr>
            <p:spPr>
              <a:xfrm>
                <a:off x="9611334" y="3922418"/>
                <a:ext cx="43221" cy="101916"/>
              </a:xfrm>
              <a:custGeom>
                <a:avLst/>
                <a:gdLst>
                  <a:gd name="connsiteX0" fmla="*/ 0 w 43221"/>
                  <a:gd name="connsiteY0" fmla="*/ 77905 h 101916"/>
                  <a:gd name="connsiteX1" fmla="*/ 19210 w 43221"/>
                  <a:gd name="connsiteY1" fmla="*/ 87510 h 101916"/>
                  <a:gd name="connsiteX2" fmla="*/ 19210 w 43221"/>
                  <a:gd name="connsiteY2" fmla="*/ 63498 h 101916"/>
                  <a:gd name="connsiteX3" fmla="*/ 0 w 43221"/>
                  <a:gd name="connsiteY3" fmla="*/ 53893 h 101916"/>
                  <a:gd name="connsiteX4" fmla="*/ 0 w 43221"/>
                  <a:gd name="connsiteY4" fmla="*/ 77905 h 101916"/>
                  <a:gd name="connsiteX5" fmla="*/ 0 w 43221"/>
                  <a:gd name="connsiteY5" fmla="*/ 77905 h 101916"/>
                  <a:gd name="connsiteX6" fmla="*/ 24012 w 43221"/>
                  <a:gd name="connsiteY6" fmla="*/ 92312 h 101916"/>
                  <a:gd name="connsiteX7" fmla="*/ 43222 w 43221"/>
                  <a:gd name="connsiteY7" fmla="*/ 101917 h 101916"/>
                  <a:gd name="connsiteX8" fmla="*/ 43222 w 43221"/>
                  <a:gd name="connsiteY8" fmla="*/ 75504 h 101916"/>
                  <a:gd name="connsiteX9" fmla="*/ 24012 w 43221"/>
                  <a:gd name="connsiteY9" fmla="*/ 65899 h 101916"/>
                  <a:gd name="connsiteX10" fmla="*/ 24012 w 43221"/>
                  <a:gd name="connsiteY10" fmla="*/ 92312 h 101916"/>
                  <a:gd name="connsiteX11" fmla="*/ 24012 w 43221"/>
                  <a:gd name="connsiteY11" fmla="*/ 92312 h 101916"/>
                  <a:gd name="connsiteX12" fmla="*/ 43222 w 43221"/>
                  <a:gd name="connsiteY12" fmla="*/ 73103 h 101916"/>
                  <a:gd name="connsiteX13" fmla="*/ 24012 w 43221"/>
                  <a:gd name="connsiteY13" fmla="*/ 63498 h 101916"/>
                  <a:gd name="connsiteX14" fmla="*/ 24012 w 43221"/>
                  <a:gd name="connsiteY14" fmla="*/ 63498 h 101916"/>
                  <a:gd name="connsiteX15" fmla="*/ 43222 w 43221"/>
                  <a:gd name="connsiteY15" fmla="*/ 73103 h 101916"/>
                  <a:gd name="connsiteX16" fmla="*/ 43222 w 43221"/>
                  <a:gd name="connsiteY16" fmla="*/ 73103 h 101916"/>
                  <a:gd name="connsiteX17" fmla="*/ 43222 w 43221"/>
                  <a:gd name="connsiteY17" fmla="*/ 73103 h 101916"/>
                  <a:gd name="connsiteX18" fmla="*/ 24012 w 43221"/>
                  <a:gd name="connsiteY18" fmla="*/ 34684 h 101916"/>
                  <a:gd name="connsiteX19" fmla="*/ 43222 w 43221"/>
                  <a:gd name="connsiteY19" fmla="*/ 44288 h 101916"/>
                  <a:gd name="connsiteX20" fmla="*/ 43222 w 43221"/>
                  <a:gd name="connsiteY20" fmla="*/ 70702 h 101916"/>
                  <a:gd name="connsiteX21" fmla="*/ 24012 w 43221"/>
                  <a:gd name="connsiteY21" fmla="*/ 61097 h 101916"/>
                  <a:gd name="connsiteX22" fmla="*/ 24012 w 43221"/>
                  <a:gd name="connsiteY22" fmla="*/ 34684 h 101916"/>
                  <a:gd name="connsiteX23" fmla="*/ 24012 w 43221"/>
                  <a:gd name="connsiteY23" fmla="*/ 34684 h 101916"/>
                  <a:gd name="connsiteX24" fmla="*/ 24012 w 43221"/>
                  <a:gd name="connsiteY24" fmla="*/ 5869 h 101916"/>
                  <a:gd name="connsiteX25" fmla="*/ 24012 w 43221"/>
                  <a:gd name="connsiteY25" fmla="*/ 32282 h 101916"/>
                  <a:gd name="connsiteX26" fmla="*/ 43222 w 43221"/>
                  <a:gd name="connsiteY26" fmla="*/ 41887 h 101916"/>
                  <a:gd name="connsiteX27" fmla="*/ 43222 w 43221"/>
                  <a:gd name="connsiteY27" fmla="*/ 37085 h 101916"/>
                  <a:gd name="connsiteX28" fmla="*/ 24012 w 43221"/>
                  <a:gd name="connsiteY28" fmla="*/ 5869 h 101916"/>
                  <a:gd name="connsiteX29" fmla="*/ 24012 w 43221"/>
                  <a:gd name="connsiteY29" fmla="*/ 5869 h 101916"/>
                  <a:gd name="connsiteX30" fmla="*/ 2401 w 43221"/>
                  <a:gd name="connsiteY30" fmla="*/ 1067 h 101916"/>
                  <a:gd name="connsiteX31" fmla="*/ 0 w 43221"/>
                  <a:gd name="connsiteY31" fmla="*/ 10672 h 101916"/>
                  <a:gd name="connsiteX32" fmla="*/ 0 w 43221"/>
                  <a:gd name="connsiteY32" fmla="*/ 17875 h 101916"/>
                  <a:gd name="connsiteX33" fmla="*/ 19210 w 43221"/>
                  <a:gd name="connsiteY33" fmla="*/ 27480 h 101916"/>
                  <a:gd name="connsiteX34" fmla="*/ 19210 w 43221"/>
                  <a:gd name="connsiteY34" fmla="*/ 1067 h 101916"/>
                  <a:gd name="connsiteX35" fmla="*/ 2401 w 43221"/>
                  <a:gd name="connsiteY35" fmla="*/ 1067 h 101916"/>
                  <a:gd name="connsiteX36" fmla="*/ 2401 w 43221"/>
                  <a:gd name="connsiteY36" fmla="*/ 1067 h 101916"/>
                  <a:gd name="connsiteX37" fmla="*/ 0 w 43221"/>
                  <a:gd name="connsiteY37" fmla="*/ 22678 h 101916"/>
                  <a:gd name="connsiteX38" fmla="*/ 19210 w 43221"/>
                  <a:gd name="connsiteY38" fmla="*/ 32282 h 101916"/>
                  <a:gd name="connsiteX39" fmla="*/ 19210 w 43221"/>
                  <a:gd name="connsiteY39" fmla="*/ 58696 h 101916"/>
                  <a:gd name="connsiteX40" fmla="*/ 0 w 43221"/>
                  <a:gd name="connsiteY40" fmla="*/ 49091 h 101916"/>
                  <a:gd name="connsiteX41" fmla="*/ 0 w 43221"/>
                  <a:gd name="connsiteY41" fmla="*/ 22678 h 101916"/>
                  <a:gd name="connsiteX42" fmla="*/ 0 w 43221"/>
                  <a:gd name="connsiteY42" fmla="*/ 22678 h 101916"/>
                  <a:gd name="connsiteX43" fmla="*/ 19210 w 43221"/>
                  <a:gd name="connsiteY43" fmla="*/ 29881 h 101916"/>
                  <a:gd name="connsiteX44" fmla="*/ 0 w 43221"/>
                  <a:gd name="connsiteY44" fmla="*/ 20277 h 101916"/>
                  <a:gd name="connsiteX45" fmla="*/ 19210 w 43221"/>
                  <a:gd name="connsiteY45" fmla="*/ 29881 h 101916"/>
                  <a:gd name="connsiteX46" fmla="*/ 19210 w 43221"/>
                  <a:gd name="connsiteY46" fmla="*/ 29881 h 10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6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3498"/>
                    </a:lnTo>
                    <a:lnTo>
                      <a:pt x="0" y="53893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3222" y="73103"/>
                    </a:moveTo>
                    <a:lnTo>
                      <a:pt x="24012" y="63498"/>
                    </a:lnTo>
                    <a:lnTo>
                      <a:pt x="24012" y="63498"/>
                    </a:lnTo>
                    <a:lnTo>
                      <a:pt x="43222" y="73103"/>
                    </a:lnTo>
                    <a:lnTo>
                      <a:pt x="43222" y="73103"/>
                    </a:lnTo>
                    <a:lnTo>
                      <a:pt x="43222" y="73103"/>
                    </a:lnTo>
                    <a:close/>
                    <a:moveTo>
                      <a:pt x="24012" y="34684"/>
                    </a:moveTo>
                    <a:lnTo>
                      <a:pt x="43222" y="44288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69"/>
                    </a:moveTo>
                    <a:lnTo>
                      <a:pt x="24012" y="32282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3222" y="25079"/>
                      <a:pt x="33616" y="13073"/>
                      <a:pt x="24012" y="5869"/>
                    </a:cubicBezTo>
                    <a:lnTo>
                      <a:pt x="24012" y="5869"/>
                    </a:lnTo>
                    <a:close/>
                    <a:moveTo>
                      <a:pt x="2401" y="1067"/>
                    </a:moveTo>
                    <a:cubicBezTo>
                      <a:pt x="0" y="3468"/>
                      <a:pt x="0" y="5869"/>
                      <a:pt x="0" y="10672"/>
                    </a:cubicBezTo>
                    <a:lnTo>
                      <a:pt x="0" y="17875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4407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2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29881"/>
                    </a:moveTo>
                    <a:lnTo>
                      <a:pt x="0" y="20277"/>
                    </a:lnTo>
                    <a:lnTo>
                      <a:pt x="19210" y="29881"/>
                    </a:lnTo>
                    <a:lnTo>
                      <a:pt x="19210" y="2988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3" name="Freeform: Shape 2302">
                <a:extLst>
                  <a:ext uri="{FF2B5EF4-FFF2-40B4-BE49-F238E27FC236}">
                    <a16:creationId xmlns:a16="http://schemas.microsoft.com/office/drawing/2014/main" id="{26DC4BD5-8BA8-4064-8570-956B9ED13850}"/>
                  </a:ext>
                </a:extLst>
              </p:cNvPr>
              <p:cNvSpPr/>
              <p:nvPr/>
            </p:nvSpPr>
            <p:spPr>
              <a:xfrm>
                <a:off x="9539298" y="3881598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10 w 43221"/>
                  <a:gd name="connsiteY1" fmla="*/ 87510 h 101917"/>
                  <a:gd name="connsiteX2" fmla="*/ 19210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2 w 43221"/>
                  <a:gd name="connsiteY7" fmla="*/ 101917 h 101917"/>
                  <a:gd name="connsiteX8" fmla="*/ 43222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21611 w 43221"/>
                  <a:gd name="connsiteY13" fmla="*/ 65899 h 101917"/>
                  <a:gd name="connsiteX14" fmla="*/ 21611 w 43221"/>
                  <a:gd name="connsiteY14" fmla="*/ 65899 h 101917"/>
                  <a:gd name="connsiteX15" fmla="*/ 40820 w 43221"/>
                  <a:gd name="connsiteY15" fmla="*/ 75504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2 w 43221"/>
                  <a:gd name="connsiteY19" fmla="*/ 44289 h 101917"/>
                  <a:gd name="connsiteX20" fmla="*/ 43222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2 w 43221"/>
                  <a:gd name="connsiteY26" fmla="*/ 41887 h 101917"/>
                  <a:gd name="connsiteX27" fmla="*/ 43222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10 w 43221"/>
                  <a:gd name="connsiteY33" fmla="*/ 27480 h 101917"/>
                  <a:gd name="connsiteX34" fmla="*/ 19210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10 w 43221"/>
                  <a:gd name="connsiteY38" fmla="*/ 32283 h 101917"/>
                  <a:gd name="connsiteX39" fmla="*/ 19210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10 w 43221"/>
                  <a:gd name="connsiteY43" fmla="*/ 32283 h 101917"/>
                  <a:gd name="connsiteX44" fmla="*/ 0 w 43221"/>
                  <a:gd name="connsiteY44" fmla="*/ 22678 h 101917"/>
                  <a:gd name="connsiteX45" fmla="*/ 19210 w 43221"/>
                  <a:gd name="connsiteY45" fmla="*/ 32283 h 101917"/>
                  <a:gd name="connsiteX46" fmla="*/ 19210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2" y="44289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2006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3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32283"/>
                    </a:moveTo>
                    <a:lnTo>
                      <a:pt x="0" y="22678"/>
                    </a:lnTo>
                    <a:lnTo>
                      <a:pt x="19210" y="32283"/>
                    </a:lnTo>
                    <a:lnTo>
                      <a:pt x="19210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B0BCEB6A-87BF-4C0E-9AC8-EB239F81B3BD}"/>
                </a:ext>
              </a:extLst>
            </p:cNvPr>
            <p:cNvSpPr/>
            <p:nvPr/>
          </p:nvSpPr>
          <p:spPr>
            <a:xfrm>
              <a:off x="9068666" y="3272764"/>
              <a:ext cx="449021" cy="146472"/>
            </a:xfrm>
            <a:custGeom>
              <a:avLst/>
              <a:gdLst>
                <a:gd name="connsiteX0" fmla="*/ 259328 w 449021"/>
                <a:gd name="connsiteY0" fmla="*/ 0 h 146472"/>
                <a:gd name="connsiteX1" fmla="*/ 0 w 449021"/>
                <a:gd name="connsiteY1" fmla="*/ 146472 h 146472"/>
                <a:gd name="connsiteX2" fmla="*/ 187293 w 449021"/>
                <a:gd name="connsiteY2" fmla="*/ 146472 h 146472"/>
                <a:gd name="connsiteX3" fmla="*/ 449022 w 449021"/>
                <a:gd name="connsiteY3" fmla="*/ 0 h 14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21" h="146472">
                  <a:moveTo>
                    <a:pt x="259328" y="0"/>
                  </a:moveTo>
                  <a:lnTo>
                    <a:pt x="0" y="146472"/>
                  </a:lnTo>
                  <a:lnTo>
                    <a:pt x="187293" y="146472"/>
                  </a:lnTo>
                  <a:lnTo>
                    <a:pt x="449022" y="0"/>
                  </a:lnTo>
                  <a:close/>
                </a:path>
              </a:pathLst>
            </a:custGeom>
            <a:solidFill>
              <a:schemeClr val="accent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C2D9DAAA-0FBD-4130-B9A5-5228D38BAC60}"/>
                </a:ext>
              </a:extLst>
            </p:cNvPr>
            <p:cNvSpPr/>
            <p:nvPr/>
          </p:nvSpPr>
          <p:spPr>
            <a:xfrm>
              <a:off x="9255959" y="3272764"/>
              <a:ext cx="437015" cy="350573"/>
            </a:xfrm>
            <a:custGeom>
              <a:avLst/>
              <a:gdLst>
                <a:gd name="connsiteX0" fmla="*/ 261729 w 437015"/>
                <a:gd name="connsiteY0" fmla="*/ 0 h 350573"/>
                <a:gd name="connsiteX1" fmla="*/ 0 w 437015"/>
                <a:gd name="connsiteY1" fmla="*/ 146472 h 350573"/>
                <a:gd name="connsiteX2" fmla="*/ 175286 w 437015"/>
                <a:gd name="connsiteY2" fmla="*/ 350573 h 350573"/>
                <a:gd name="connsiteX3" fmla="*/ 244920 w 437015"/>
                <a:gd name="connsiteY3" fmla="*/ 309753 h 350573"/>
                <a:gd name="connsiteX4" fmla="*/ 437015 w 437015"/>
                <a:gd name="connsiteY4" fmla="*/ 201699 h 35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015" h="350573">
                  <a:moveTo>
                    <a:pt x="261729" y="0"/>
                  </a:moveTo>
                  <a:lnTo>
                    <a:pt x="0" y="146472"/>
                  </a:lnTo>
                  <a:lnTo>
                    <a:pt x="175286" y="350573"/>
                  </a:lnTo>
                  <a:lnTo>
                    <a:pt x="244920" y="309753"/>
                  </a:lnTo>
                  <a:lnTo>
                    <a:pt x="437015" y="2016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B455BBD-FB90-4AB5-BB6F-CE1FE5AC1587}"/>
                </a:ext>
              </a:extLst>
            </p:cNvPr>
            <p:cNvSpPr/>
            <p:nvPr/>
          </p:nvSpPr>
          <p:spPr>
            <a:xfrm>
              <a:off x="9068666" y="3419236"/>
              <a:ext cx="362579" cy="204100"/>
            </a:xfrm>
            <a:custGeom>
              <a:avLst/>
              <a:gdLst>
                <a:gd name="connsiteX0" fmla="*/ 187293 w 362579"/>
                <a:gd name="connsiteY0" fmla="*/ 0 h 204100"/>
                <a:gd name="connsiteX1" fmla="*/ 0 w 362579"/>
                <a:gd name="connsiteY1" fmla="*/ 0 h 204100"/>
                <a:gd name="connsiteX2" fmla="*/ 362579 w 362579"/>
                <a:gd name="connsiteY2" fmla="*/ 204101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2579" h="204100">
                  <a:moveTo>
                    <a:pt x="187293" y="0"/>
                  </a:moveTo>
                  <a:lnTo>
                    <a:pt x="0" y="0"/>
                  </a:lnTo>
                  <a:lnTo>
                    <a:pt x="362579" y="204101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0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097480" y="3510481"/>
              <a:ext cx="307351" cy="280938"/>
              <a:chOff x="9097480" y="3510481"/>
              <a:chExt cx="307351" cy="280938"/>
            </a:xfrm>
            <a:solidFill>
              <a:srgbClr val="1B1B1B"/>
            </a:solidFill>
          </p:grpSpPr>
          <p:sp>
            <p:nvSpPr>
              <p:cNvPr id="2308" name="Freeform: Shape 2307">
                <a:extLst>
                  <a:ext uri="{FF2B5EF4-FFF2-40B4-BE49-F238E27FC236}">
                    <a16:creationId xmlns:a16="http://schemas.microsoft.com/office/drawing/2014/main" id="{1C352BF5-AB68-4E24-A1B1-C38C26198501}"/>
                  </a:ext>
                </a:extLst>
              </p:cNvPr>
              <p:cNvSpPr/>
              <p:nvPr/>
            </p:nvSpPr>
            <p:spPr>
              <a:xfrm>
                <a:off x="9097480" y="3510481"/>
                <a:ext cx="36017" cy="129664"/>
              </a:xfrm>
              <a:custGeom>
                <a:avLst/>
                <a:gdLst>
                  <a:gd name="connsiteX0" fmla="*/ 36018 w 36017"/>
                  <a:gd name="connsiteY0" fmla="*/ 19210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9" name="Freeform: Shape 2308">
                <a:extLst>
                  <a:ext uri="{FF2B5EF4-FFF2-40B4-BE49-F238E27FC236}">
                    <a16:creationId xmlns:a16="http://schemas.microsoft.com/office/drawing/2014/main" id="{7F753FFD-1F74-4009-A307-C0EF986905C1}"/>
                  </a:ext>
                </a:extLst>
              </p:cNvPr>
              <p:cNvSpPr/>
              <p:nvPr/>
            </p:nvSpPr>
            <p:spPr>
              <a:xfrm>
                <a:off x="9167115" y="3548900"/>
                <a:ext cx="33616" cy="127262"/>
              </a:xfrm>
              <a:custGeom>
                <a:avLst/>
                <a:gdLst>
                  <a:gd name="connsiteX0" fmla="*/ 33616 w 33616"/>
                  <a:gd name="connsiteY0" fmla="*/ 192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0" name="Freeform: Shape 2309">
                <a:extLst>
                  <a:ext uri="{FF2B5EF4-FFF2-40B4-BE49-F238E27FC236}">
                    <a16:creationId xmlns:a16="http://schemas.microsoft.com/office/drawing/2014/main" id="{64525EB9-78B1-41C1-BC81-C74C365556C8}"/>
                  </a:ext>
                </a:extLst>
              </p:cNvPr>
              <p:cNvSpPr/>
              <p:nvPr/>
            </p:nvSpPr>
            <p:spPr>
              <a:xfrm>
                <a:off x="9234348" y="3584918"/>
                <a:ext cx="33616" cy="129663"/>
              </a:xfrm>
              <a:custGeom>
                <a:avLst/>
                <a:gdLst>
                  <a:gd name="connsiteX0" fmla="*/ 33616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1" name="Freeform: Shape 2310">
                <a:extLst>
                  <a:ext uri="{FF2B5EF4-FFF2-40B4-BE49-F238E27FC236}">
                    <a16:creationId xmlns:a16="http://schemas.microsoft.com/office/drawing/2014/main" id="{917F2316-0A6C-4FB0-A417-2CC504982037}"/>
                  </a:ext>
                </a:extLst>
              </p:cNvPr>
              <p:cNvSpPr/>
              <p:nvPr/>
            </p:nvSpPr>
            <p:spPr>
              <a:xfrm>
                <a:off x="9301581" y="3623337"/>
                <a:ext cx="36017" cy="129664"/>
              </a:xfrm>
              <a:custGeom>
                <a:avLst/>
                <a:gdLst>
                  <a:gd name="connsiteX0" fmla="*/ 36018 w 36017"/>
                  <a:gd name="connsiteY0" fmla="*/ 19209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2" name="Freeform: Shape 2311">
                <a:extLst>
                  <a:ext uri="{FF2B5EF4-FFF2-40B4-BE49-F238E27FC236}">
                    <a16:creationId xmlns:a16="http://schemas.microsoft.com/office/drawing/2014/main" id="{FDA3EF9A-4D41-4F93-A186-D65F3A235910}"/>
                  </a:ext>
                </a:extLst>
              </p:cNvPr>
              <p:cNvSpPr/>
              <p:nvPr/>
            </p:nvSpPr>
            <p:spPr>
              <a:xfrm>
                <a:off x="9371215" y="3661756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1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515283"/>
              <a:ext cx="297746" cy="266531"/>
              <a:chOff x="9107085" y="3515283"/>
              <a:chExt cx="297746" cy="266531"/>
            </a:xfrm>
            <a:solidFill>
              <a:srgbClr val="FFFFFF"/>
            </a:solidFill>
          </p:grpSpPr>
          <p:sp>
            <p:nvSpPr>
              <p:cNvPr id="2314" name="Freeform: Shape 2313">
                <a:extLst>
                  <a:ext uri="{FF2B5EF4-FFF2-40B4-BE49-F238E27FC236}">
                    <a16:creationId xmlns:a16="http://schemas.microsoft.com/office/drawing/2014/main" id="{25FC262D-2C49-4A52-A455-1A5F0AAEA6E4}"/>
                  </a:ext>
                </a:extLst>
              </p:cNvPr>
              <p:cNvSpPr/>
              <p:nvPr/>
            </p:nvSpPr>
            <p:spPr>
              <a:xfrm>
                <a:off x="9107085" y="3515283"/>
                <a:ext cx="26413" cy="112855"/>
              </a:xfrm>
              <a:custGeom>
                <a:avLst/>
                <a:gdLst>
                  <a:gd name="connsiteX0" fmla="*/ 0 w 26413"/>
                  <a:gd name="connsiteY0" fmla="*/ 0 h 112855"/>
                  <a:gd name="connsiteX1" fmla="*/ 0 w 26413"/>
                  <a:gd name="connsiteY1" fmla="*/ 98449 h 112855"/>
                  <a:gd name="connsiteX2" fmla="*/ 26413 w 26413"/>
                  <a:gd name="connsiteY2" fmla="*/ 112856 h 112855"/>
                  <a:gd name="connsiteX3" fmla="*/ 26413 w 26413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5" name="Freeform: Shape 2314">
                <a:extLst>
                  <a:ext uri="{FF2B5EF4-FFF2-40B4-BE49-F238E27FC236}">
                    <a16:creationId xmlns:a16="http://schemas.microsoft.com/office/drawing/2014/main" id="{170988E8-2904-4A36-B79A-01789E04FFD0}"/>
                  </a:ext>
                </a:extLst>
              </p:cNvPr>
              <p:cNvSpPr/>
              <p:nvPr/>
            </p:nvSpPr>
            <p:spPr>
              <a:xfrm>
                <a:off x="9174319" y="3553702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9 h 112855"/>
                  <a:gd name="connsiteX2" fmla="*/ 26412 w 26412"/>
                  <a:gd name="connsiteY2" fmla="*/ 112856 h 112855"/>
                  <a:gd name="connsiteX3" fmla="*/ 26412 w 26412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2" y="112856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6" name="Freeform: Shape 2315">
                <a:extLst>
                  <a:ext uri="{FF2B5EF4-FFF2-40B4-BE49-F238E27FC236}">
                    <a16:creationId xmlns:a16="http://schemas.microsoft.com/office/drawing/2014/main" id="{A5D04BE5-8B35-4295-B82C-1D398495F81A}"/>
                  </a:ext>
                </a:extLst>
              </p:cNvPr>
              <p:cNvSpPr/>
              <p:nvPr/>
            </p:nvSpPr>
            <p:spPr>
              <a:xfrm>
                <a:off x="9243953" y="3592121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7" name="Freeform: Shape 2316">
                <a:extLst>
                  <a:ext uri="{FF2B5EF4-FFF2-40B4-BE49-F238E27FC236}">
                    <a16:creationId xmlns:a16="http://schemas.microsoft.com/office/drawing/2014/main" id="{6C667933-0B37-4540-A22A-3203B34A023A}"/>
                  </a:ext>
                </a:extLst>
              </p:cNvPr>
              <p:cNvSpPr/>
              <p:nvPr/>
            </p:nvSpPr>
            <p:spPr>
              <a:xfrm>
                <a:off x="9311186" y="3628139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8" name="Freeform: Shape 2317">
                <a:extLst>
                  <a:ext uri="{FF2B5EF4-FFF2-40B4-BE49-F238E27FC236}">
                    <a16:creationId xmlns:a16="http://schemas.microsoft.com/office/drawing/2014/main" id="{168CDB7C-0DA1-405E-9E70-A5FC258D9EEB}"/>
                  </a:ext>
                </a:extLst>
              </p:cNvPr>
              <p:cNvSpPr/>
              <p:nvPr/>
            </p:nvSpPr>
            <p:spPr>
              <a:xfrm>
                <a:off x="9378419" y="3666558"/>
                <a:ext cx="26412" cy="115257"/>
              </a:xfrm>
              <a:custGeom>
                <a:avLst/>
                <a:gdLst>
                  <a:gd name="connsiteX0" fmla="*/ 0 w 26412"/>
                  <a:gd name="connsiteY0" fmla="*/ 0 h 115257"/>
                  <a:gd name="connsiteX1" fmla="*/ 0 w 26412"/>
                  <a:gd name="connsiteY1" fmla="*/ 100850 h 115257"/>
                  <a:gd name="connsiteX2" fmla="*/ 26412 w 26412"/>
                  <a:gd name="connsiteY2" fmla="*/ 115257 h 115257"/>
                  <a:gd name="connsiteX3" fmla="*/ 26412 w 26412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2" y="115257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B7AEB397-4DC2-4BD9-A0BD-286796A9672E}"/>
                </a:ext>
              </a:extLst>
            </p:cNvPr>
            <p:cNvSpPr/>
            <p:nvPr/>
          </p:nvSpPr>
          <p:spPr>
            <a:xfrm>
              <a:off x="9195929" y="3464859"/>
              <a:ext cx="79238" cy="103250"/>
            </a:xfrm>
            <a:custGeom>
              <a:avLst/>
              <a:gdLst>
                <a:gd name="connsiteX0" fmla="*/ 40820 w 79238"/>
                <a:gd name="connsiteY0" fmla="*/ 4802 h 103250"/>
                <a:gd name="connsiteX1" fmla="*/ 67233 w 79238"/>
                <a:gd name="connsiteY1" fmla="*/ 33616 h 103250"/>
                <a:gd name="connsiteX2" fmla="*/ 69634 w 79238"/>
                <a:gd name="connsiteY2" fmla="*/ 36018 h 103250"/>
                <a:gd name="connsiteX3" fmla="*/ 79239 w 79238"/>
                <a:gd name="connsiteY3" fmla="*/ 72036 h 103250"/>
                <a:gd name="connsiteX4" fmla="*/ 67233 w 79238"/>
                <a:gd name="connsiteY4" fmla="*/ 98449 h 103250"/>
                <a:gd name="connsiteX5" fmla="*/ 64832 w 79238"/>
                <a:gd name="connsiteY5" fmla="*/ 98449 h 103250"/>
                <a:gd name="connsiteX6" fmla="*/ 64832 w 79238"/>
                <a:gd name="connsiteY6" fmla="*/ 98449 h 103250"/>
                <a:gd name="connsiteX7" fmla="*/ 55227 w 79238"/>
                <a:gd name="connsiteY7" fmla="*/ 103251 h 103250"/>
                <a:gd name="connsiteX8" fmla="*/ 52826 w 79238"/>
                <a:gd name="connsiteY8" fmla="*/ 100850 h 103250"/>
                <a:gd name="connsiteX9" fmla="*/ 38419 w 79238"/>
                <a:gd name="connsiteY9" fmla="*/ 96047 h 103250"/>
                <a:gd name="connsiteX10" fmla="*/ 12006 w 79238"/>
                <a:gd name="connsiteY10" fmla="*/ 67233 h 103250"/>
                <a:gd name="connsiteX11" fmla="*/ 0 w 79238"/>
                <a:gd name="connsiteY11" fmla="*/ 28814 h 103250"/>
                <a:gd name="connsiteX12" fmla="*/ 2401 w 79238"/>
                <a:gd name="connsiteY12" fmla="*/ 12006 h 103250"/>
                <a:gd name="connsiteX13" fmla="*/ 0 w 79238"/>
                <a:gd name="connsiteY13" fmla="*/ 7203 h 103250"/>
                <a:gd name="connsiteX14" fmla="*/ 9605 w 79238"/>
                <a:gd name="connsiteY14" fmla="*/ 2401 h 103250"/>
                <a:gd name="connsiteX15" fmla="*/ 9605 w 79238"/>
                <a:gd name="connsiteY15" fmla="*/ 2401 h 103250"/>
                <a:gd name="connsiteX16" fmla="*/ 12006 w 79238"/>
                <a:gd name="connsiteY16" fmla="*/ 0 h 103250"/>
                <a:gd name="connsiteX17" fmla="*/ 12006 w 79238"/>
                <a:gd name="connsiteY17" fmla="*/ 0 h 103250"/>
                <a:gd name="connsiteX18" fmla="*/ 12006 w 79238"/>
                <a:gd name="connsiteY18" fmla="*/ 0 h 103250"/>
                <a:gd name="connsiteX19" fmla="*/ 40820 w 79238"/>
                <a:gd name="connsiteY19" fmla="*/ 4802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238" h="103250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09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3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1177DA74-8DAA-4DAE-92F0-415B5E6EF8FF}"/>
                </a:ext>
              </a:extLst>
            </p:cNvPr>
            <p:cNvSpPr/>
            <p:nvPr/>
          </p:nvSpPr>
          <p:spPr>
            <a:xfrm>
              <a:off x="9188725" y="3470861"/>
              <a:ext cx="76838" cy="100849"/>
            </a:xfrm>
            <a:custGeom>
              <a:avLst/>
              <a:gdLst>
                <a:gd name="connsiteX0" fmla="*/ 38419 w 76838"/>
                <a:gd name="connsiteY0" fmla="*/ 3602 h 100849"/>
                <a:gd name="connsiteX1" fmla="*/ 64832 w 76838"/>
                <a:gd name="connsiteY1" fmla="*/ 32416 h 100849"/>
                <a:gd name="connsiteX2" fmla="*/ 76838 w 76838"/>
                <a:gd name="connsiteY2" fmla="*/ 70835 h 100849"/>
                <a:gd name="connsiteX3" fmla="*/ 64832 w 76838"/>
                <a:gd name="connsiteY3" fmla="*/ 97248 h 100849"/>
                <a:gd name="connsiteX4" fmla="*/ 38419 w 76838"/>
                <a:gd name="connsiteY4" fmla="*/ 97248 h 100849"/>
                <a:gd name="connsiteX5" fmla="*/ 12006 w 76838"/>
                <a:gd name="connsiteY5" fmla="*/ 68434 h 100849"/>
                <a:gd name="connsiteX6" fmla="*/ 0 w 76838"/>
                <a:gd name="connsiteY6" fmla="*/ 30015 h 100849"/>
                <a:gd name="connsiteX7" fmla="*/ 12006 w 76838"/>
                <a:gd name="connsiteY7" fmla="*/ 3602 h 100849"/>
                <a:gd name="connsiteX8" fmla="*/ 38419 w 76838"/>
                <a:gd name="connsiteY8" fmla="*/ 3602 h 10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838" h="100849">
                  <a:moveTo>
                    <a:pt x="38419" y="3602"/>
                  </a:moveTo>
                  <a:cubicBezTo>
                    <a:pt x="48024" y="8404"/>
                    <a:pt x="57629" y="20410"/>
                    <a:pt x="64832" y="32416"/>
                  </a:cubicBezTo>
                  <a:cubicBezTo>
                    <a:pt x="72036" y="44422"/>
                    <a:pt x="76838" y="58829"/>
                    <a:pt x="76838" y="70835"/>
                  </a:cubicBezTo>
                  <a:cubicBezTo>
                    <a:pt x="76838" y="82841"/>
                    <a:pt x="72036" y="92446"/>
                    <a:pt x="64832" y="97248"/>
                  </a:cubicBezTo>
                  <a:cubicBezTo>
                    <a:pt x="57629" y="102051"/>
                    <a:pt x="48024" y="102051"/>
                    <a:pt x="38419" y="97248"/>
                  </a:cubicBezTo>
                  <a:cubicBezTo>
                    <a:pt x="28815" y="92446"/>
                    <a:pt x="19210" y="80440"/>
                    <a:pt x="12006" y="68434"/>
                  </a:cubicBezTo>
                  <a:cubicBezTo>
                    <a:pt x="4803" y="56428"/>
                    <a:pt x="0" y="42021"/>
                    <a:pt x="0" y="30015"/>
                  </a:cubicBezTo>
                  <a:cubicBezTo>
                    <a:pt x="0" y="18009"/>
                    <a:pt x="4803" y="8404"/>
                    <a:pt x="12006" y="3602"/>
                  </a:cubicBezTo>
                  <a:cubicBezTo>
                    <a:pt x="19210" y="-1201"/>
                    <a:pt x="28815" y="-1201"/>
                    <a:pt x="38419" y="3602"/>
                  </a:cubicBez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D01F714E-D297-4A4F-AFAA-0B6E29984856}"/>
                </a:ext>
              </a:extLst>
            </p:cNvPr>
            <p:cNvSpPr/>
            <p:nvPr/>
          </p:nvSpPr>
          <p:spPr>
            <a:xfrm>
              <a:off x="9193528" y="3475870"/>
              <a:ext cx="64832" cy="88431"/>
            </a:xfrm>
            <a:custGeom>
              <a:avLst/>
              <a:gdLst>
                <a:gd name="connsiteX0" fmla="*/ 31215 w 64832"/>
                <a:gd name="connsiteY0" fmla="*/ 3396 h 88431"/>
                <a:gd name="connsiteX1" fmla="*/ 9605 w 64832"/>
                <a:gd name="connsiteY1" fmla="*/ 995 h 88431"/>
                <a:gd name="connsiteX2" fmla="*/ 0 w 64832"/>
                <a:gd name="connsiteY2" fmla="*/ 22605 h 88431"/>
                <a:gd name="connsiteX3" fmla="*/ 9605 w 64832"/>
                <a:gd name="connsiteY3" fmla="*/ 58623 h 88431"/>
                <a:gd name="connsiteX4" fmla="*/ 33616 w 64832"/>
                <a:gd name="connsiteY4" fmla="*/ 85036 h 88431"/>
                <a:gd name="connsiteX5" fmla="*/ 55227 w 64832"/>
                <a:gd name="connsiteY5" fmla="*/ 87437 h 88431"/>
                <a:gd name="connsiteX6" fmla="*/ 64832 w 64832"/>
                <a:gd name="connsiteY6" fmla="*/ 65827 h 88431"/>
                <a:gd name="connsiteX7" fmla="*/ 55227 w 64832"/>
                <a:gd name="connsiteY7" fmla="*/ 29809 h 88431"/>
                <a:gd name="connsiteX8" fmla="*/ 31215 w 64832"/>
                <a:gd name="connsiteY8" fmla="*/ 3396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2" h="88431">
                  <a:moveTo>
                    <a:pt x="31215" y="3396"/>
                  </a:moveTo>
                  <a:cubicBezTo>
                    <a:pt x="24012" y="995"/>
                    <a:pt x="16809" y="-1407"/>
                    <a:pt x="9605" y="995"/>
                  </a:cubicBezTo>
                  <a:cubicBezTo>
                    <a:pt x="2401" y="5797"/>
                    <a:pt x="0" y="15402"/>
                    <a:pt x="0" y="22605"/>
                  </a:cubicBezTo>
                  <a:cubicBezTo>
                    <a:pt x="0" y="34611"/>
                    <a:pt x="4803" y="49018"/>
                    <a:pt x="9605" y="58623"/>
                  </a:cubicBezTo>
                  <a:cubicBezTo>
                    <a:pt x="14407" y="68228"/>
                    <a:pt x="24012" y="80234"/>
                    <a:pt x="33616" y="85036"/>
                  </a:cubicBezTo>
                  <a:cubicBezTo>
                    <a:pt x="40820" y="87437"/>
                    <a:pt x="48024" y="89838"/>
                    <a:pt x="55227" y="87437"/>
                  </a:cubicBezTo>
                  <a:cubicBezTo>
                    <a:pt x="62431" y="82635"/>
                    <a:pt x="64832" y="73030"/>
                    <a:pt x="64832" y="65827"/>
                  </a:cubicBezTo>
                  <a:cubicBezTo>
                    <a:pt x="64832" y="53821"/>
                    <a:pt x="60030" y="39414"/>
                    <a:pt x="55227" y="29809"/>
                  </a:cubicBezTo>
                  <a:cubicBezTo>
                    <a:pt x="50425" y="20204"/>
                    <a:pt x="43221" y="8198"/>
                    <a:pt x="31215" y="3396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B9CE445E-0D5B-4178-8446-A4FCFFE85E20}"/>
                </a:ext>
              </a:extLst>
            </p:cNvPr>
            <p:cNvSpPr/>
            <p:nvPr/>
          </p:nvSpPr>
          <p:spPr>
            <a:xfrm>
              <a:off x="9205534" y="3508080"/>
              <a:ext cx="24011" cy="19209"/>
            </a:xfrm>
            <a:custGeom>
              <a:avLst/>
              <a:gdLst>
                <a:gd name="connsiteX0" fmla="*/ 0 w 24011"/>
                <a:gd name="connsiteY0" fmla="*/ 0 h 19209"/>
                <a:gd name="connsiteX1" fmla="*/ 0 w 24011"/>
                <a:gd name="connsiteY1" fmla="*/ 4802 h 19209"/>
                <a:gd name="connsiteX2" fmla="*/ 24012 w 24011"/>
                <a:gd name="connsiteY2" fmla="*/ 19210 h 19209"/>
                <a:gd name="connsiteX3" fmla="*/ 24012 w 24011"/>
                <a:gd name="connsiteY3" fmla="*/ 12006 h 19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" h="19209">
                  <a:moveTo>
                    <a:pt x="0" y="0"/>
                  </a:moveTo>
                  <a:lnTo>
                    <a:pt x="0" y="4802"/>
                  </a:lnTo>
                  <a:lnTo>
                    <a:pt x="24012" y="19210"/>
                  </a:lnTo>
                  <a:lnTo>
                    <a:pt x="24012" y="12006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D577B8A3-3DC9-42A3-BCDD-2EBC85B9DF46}"/>
                </a:ext>
              </a:extLst>
            </p:cNvPr>
            <p:cNvSpPr/>
            <p:nvPr/>
          </p:nvSpPr>
          <p:spPr>
            <a:xfrm>
              <a:off x="9224743" y="3488870"/>
              <a:ext cx="4802" cy="36017"/>
            </a:xfrm>
            <a:custGeom>
              <a:avLst/>
              <a:gdLst>
                <a:gd name="connsiteX0" fmla="*/ 2401 w 4802"/>
                <a:gd name="connsiteY0" fmla="*/ 36018 h 36017"/>
                <a:gd name="connsiteX1" fmla="*/ 4803 w 4802"/>
                <a:gd name="connsiteY1" fmla="*/ 31215 h 36017"/>
                <a:gd name="connsiteX2" fmla="*/ 4803 w 4802"/>
                <a:gd name="connsiteY2" fmla="*/ 2401 h 36017"/>
                <a:gd name="connsiteX3" fmla="*/ 0 w 4802"/>
                <a:gd name="connsiteY3" fmla="*/ 0 h 3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" h="36017">
                  <a:moveTo>
                    <a:pt x="2401" y="36018"/>
                  </a:moveTo>
                  <a:lnTo>
                    <a:pt x="4803" y="31215"/>
                  </a:lnTo>
                  <a:lnTo>
                    <a:pt x="4803" y="24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5155A0B7-5351-4171-BD6B-31798B5A323D}"/>
                </a:ext>
              </a:extLst>
            </p:cNvPr>
            <p:cNvSpPr/>
            <p:nvPr/>
          </p:nvSpPr>
          <p:spPr>
            <a:xfrm>
              <a:off x="9219941" y="3512882"/>
              <a:ext cx="14407" cy="16808"/>
            </a:xfrm>
            <a:custGeom>
              <a:avLst/>
              <a:gdLst>
                <a:gd name="connsiteX0" fmla="*/ 7203 w 14407"/>
                <a:gd name="connsiteY0" fmla="*/ 0 h 16808"/>
                <a:gd name="connsiteX1" fmla="*/ 2401 w 14407"/>
                <a:gd name="connsiteY1" fmla="*/ 0 h 16808"/>
                <a:gd name="connsiteX2" fmla="*/ 0 w 14407"/>
                <a:gd name="connsiteY2" fmla="*/ 4802 h 16808"/>
                <a:gd name="connsiteX3" fmla="*/ 2401 w 14407"/>
                <a:gd name="connsiteY3" fmla="*/ 12006 h 16808"/>
                <a:gd name="connsiteX4" fmla="*/ 7203 w 14407"/>
                <a:gd name="connsiteY4" fmla="*/ 16808 h 16808"/>
                <a:gd name="connsiteX5" fmla="*/ 12006 w 14407"/>
                <a:gd name="connsiteY5" fmla="*/ 16808 h 16808"/>
                <a:gd name="connsiteX6" fmla="*/ 14407 w 14407"/>
                <a:gd name="connsiteY6" fmla="*/ 12006 h 16808"/>
                <a:gd name="connsiteX7" fmla="*/ 12006 w 14407"/>
                <a:gd name="connsiteY7" fmla="*/ 4802 h 16808"/>
                <a:gd name="connsiteX8" fmla="*/ 7203 w 14407"/>
                <a:gd name="connsiteY8" fmla="*/ 0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07" h="16808">
                  <a:moveTo>
                    <a:pt x="7203" y="0"/>
                  </a:moveTo>
                  <a:cubicBezTo>
                    <a:pt x="4802" y="0"/>
                    <a:pt x="4802" y="0"/>
                    <a:pt x="2401" y="0"/>
                  </a:cubicBezTo>
                  <a:cubicBezTo>
                    <a:pt x="0" y="0"/>
                    <a:pt x="0" y="2401"/>
                    <a:pt x="0" y="4802"/>
                  </a:cubicBezTo>
                  <a:cubicBezTo>
                    <a:pt x="0" y="7203"/>
                    <a:pt x="0" y="9605"/>
                    <a:pt x="2401" y="12006"/>
                  </a:cubicBezTo>
                  <a:cubicBezTo>
                    <a:pt x="2401" y="14407"/>
                    <a:pt x="4802" y="16808"/>
                    <a:pt x="7203" y="16808"/>
                  </a:cubicBezTo>
                  <a:cubicBezTo>
                    <a:pt x="9605" y="16808"/>
                    <a:pt x="9605" y="16808"/>
                    <a:pt x="12006" y="16808"/>
                  </a:cubicBezTo>
                  <a:cubicBezTo>
                    <a:pt x="14407" y="16808"/>
                    <a:pt x="14407" y="14407"/>
                    <a:pt x="14407" y="12006"/>
                  </a:cubicBezTo>
                  <a:cubicBezTo>
                    <a:pt x="14407" y="9605"/>
                    <a:pt x="14407" y="7203"/>
                    <a:pt x="12006" y="4802"/>
                  </a:cubicBezTo>
                  <a:cubicBezTo>
                    <a:pt x="12006" y="2401"/>
                    <a:pt x="9605" y="0"/>
                    <a:pt x="7203" y="0"/>
                  </a:cubicBezTo>
                  <a:close/>
                </a:path>
              </a:pathLst>
            </a:custGeom>
            <a:solidFill>
              <a:srgbClr val="5E5F5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870A84EA-9494-4CDD-8F64-5A47BC050B3C}"/>
                </a:ext>
              </a:extLst>
            </p:cNvPr>
            <p:cNvSpPr/>
            <p:nvPr/>
          </p:nvSpPr>
          <p:spPr>
            <a:xfrm>
              <a:off x="9239150" y="3767408"/>
              <a:ext cx="7203" cy="127262"/>
            </a:xfrm>
            <a:custGeom>
              <a:avLst/>
              <a:gdLst>
                <a:gd name="connsiteX0" fmla="*/ 0 w 7203"/>
                <a:gd name="connsiteY0" fmla="*/ 127263 h 127262"/>
                <a:gd name="connsiteX1" fmla="*/ 0 w 7203"/>
                <a:gd name="connsiteY1" fmla="*/ 0 h 127262"/>
                <a:gd name="connsiteX2" fmla="*/ 7204 w 7203"/>
                <a:gd name="connsiteY2" fmla="*/ 4802 h 127262"/>
                <a:gd name="connsiteX3" fmla="*/ 7204 w 7203"/>
                <a:gd name="connsiteY3" fmla="*/ 16808 h 127262"/>
                <a:gd name="connsiteX4" fmla="*/ 7204 w 7203"/>
                <a:gd name="connsiteY4" fmla="*/ 124862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27262">
                  <a:moveTo>
                    <a:pt x="0" y="127263"/>
                  </a:moveTo>
                  <a:lnTo>
                    <a:pt x="0" y="0"/>
                  </a:lnTo>
                  <a:lnTo>
                    <a:pt x="7204" y="4802"/>
                  </a:lnTo>
                  <a:lnTo>
                    <a:pt x="7204" y="16808"/>
                  </a:lnTo>
                  <a:lnTo>
                    <a:pt x="7204" y="124862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7D0A8CFE-E811-4114-B2BB-2C0A30A7E3DE}"/>
                </a:ext>
              </a:extLst>
            </p:cNvPr>
            <p:cNvSpPr/>
            <p:nvPr/>
          </p:nvSpPr>
          <p:spPr>
            <a:xfrm>
              <a:off x="9306384" y="3772210"/>
              <a:ext cx="16807" cy="218507"/>
            </a:xfrm>
            <a:custGeom>
              <a:avLst/>
              <a:gdLst>
                <a:gd name="connsiteX0" fmla="*/ 0 w 16807"/>
                <a:gd name="connsiteY0" fmla="*/ 218508 h 218507"/>
                <a:gd name="connsiteX1" fmla="*/ 0 w 16807"/>
                <a:gd name="connsiteY1" fmla="*/ 9605 h 218507"/>
                <a:gd name="connsiteX2" fmla="*/ 16808 w 16807"/>
                <a:gd name="connsiteY2" fmla="*/ 0 h 218507"/>
                <a:gd name="connsiteX3" fmla="*/ 16808 w 16807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18507">
                  <a:moveTo>
                    <a:pt x="0" y="218508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2E9493BE-ED59-4882-9775-0DE864AD5716}"/>
                </a:ext>
              </a:extLst>
            </p:cNvPr>
            <p:cNvSpPr/>
            <p:nvPr/>
          </p:nvSpPr>
          <p:spPr>
            <a:xfrm>
              <a:off x="9289575" y="3772210"/>
              <a:ext cx="16808" cy="218507"/>
            </a:xfrm>
            <a:custGeom>
              <a:avLst/>
              <a:gdLst>
                <a:gd name="connsiteX0" fmla="*/ 16809 w 16808"/>
                <a:gd name="connsiteY0" fmla="*/ 218508 h 218507"/>
                <a:gd name="connsiteX1" fmla="*/ 16809 w 16808"/>
                <a:gd name="connsiteY1" fmla="*/ 9605 h 218507"/>
                <a:gd name="connsiteX2" fmla="*/ 0 w 16808"/>
                <a:gd name="connsiteY2" fmla="*/ 0 h 218507"/>
                <a:gd name="connsiteX3" fmla="*/ 0 w 16808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218507">
                  <a:moveTo>
                    <a:pt x="16809" y="218508"/>
                  </a:moveTo>
                  <a:lnTo>
                    <a:pt x="16809" y="9605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2C8FA52B-58AA-402A-AE41-FEF76BE82C5D}"/>
                </a:ext>
              </a:extLst>
            </p:cNvPr>
            <p:cNvSpPr/>
            <p:nvPr/>
          </p:nvSpPr>
          <p:spPr>
            <a:xfrm>
              <a:off x="9114289" y="3664157"/>
              <a:ext cx="208902" cy="127262"/>
            </a:xfrm>
            <a:custGeom>
              <a:avLst/>
              <a:gdLst>
                <a:gd name="connsiteX0" fmla="*/ 36018 w 208902"/>
                <a:gd name="connsiteY0" fmla="*/ 0 h 127262"/>
                <a:gd name="connsiteX1" fmla="*/ 0 w 208902"/>
                <a:gd name="connsiteY1" fmla="*/ 19210 h 127262"/>
                <a:gd name="connsiteX2" fmla="*/ 0 w 208902"/>
                <a:gd name="connsiteY2" fmla="*/ 31215 h 127262"/>
                <a:gd name="connsiteX3" fmla="*/ 175286 w 208902"/>
                <a:gd name="connsiteY3" fmla="*/ 127263 h 127262"/>
                <a:gd name="connsiteX4" fmla="*/ 208903 w 208902"/>
                <a:gd name="connsiteY4" fmla="*/ 108053 h 127262"/>
                <a:gd name="connsiteX5" fmla="*/ 208903 w 208902"/>
                <a:gd name="connsiteY5" fmla="*/ 98449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27262">
                  <a:moveTo>
                    <a:pt x="36018" y="0"/>
                  </a:moveTo>
                  <a:lnTo>
                    <a:pt x="0" y="19210"/>
                  </a:lnTo>
                  <a:lnTo>
                    <a:pt x="0" y="31215"/>
                  </a:lnTo>
                  <a:lnTo>
                    <a:pt x="175286" y="127263"/>
                  </a:lnTo>
                  <a:lnTo>
                    <a:pt x="208903" y="108053"/>
                  </a:lnTo>
                  <a:lnTo>
                    <a:pt x="208903" y="98449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5EFFBBED-03FA-4858-8CA8-69780CFC4EC3}"/>
                </a:ext>
              </a:extLst>
            </p:cNvPr>
            <p:cNvSpPr/>
            <p:nvPr/>
          </p:nvSpPr>
          <p:spPr>
            <a:xfrm>
              <a:off x="9114289" y="3664157"/>
              <a:ext cx="208902" cy="117658"/>
            </a:xfrm>
            <a:custGeom>
              <a:avLst/>
              <a:gdLst>
                <a:gd name="connsiteX0" fmla="*/ 36018 w 208902"/>
                <a:gd name="connsiteY0" fmla="*/ 0 h 117658"/>
                <a:gd name="connsiteX1" fmla="*/ 0 w 208902"/>
                <a:gd name="connsiteY1" fmla="*/ 19210 h 117658"/>
                <a:gd name="connsiteX2" fmla="*/ 175286 w 208902"/>
                <a:gd name="connsiteY2" fmla="*/ 117658 h 117658"/>
                <a:gd name="connsiteX3" fmla="*/ 208903 w 208902"/>
                <a:gd name="connsiteY3" fmla="*/ 98449 h 117658"/>
                <a:gd name="connsiteX4" fmla="*/ 172885 w 208902"/>
                <a:gd name="connsiteY4" fmla="*/ 76838 h 117658"/>
                <a:gd name="connsiteX5" fmla="*/ 64832 w 208902"/>
                <a:gd name="connsiteY5" fmla="*/ 16808 h 11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17658">
                  <a:moveTo>
                    <a:pt x="36018" y="0"/>
                  </a:moveTo>
                  <a:lnTo>
                    <a:pt x="0" y="19210"/>
                  </a:lnTo>
                  <a:lnTo>
                    <a:pt x="175286" y="117658"/>
                  </a:lnTo>
                  <a:lnTo>
                    <a:pt x="208903" y="98449"/>
                  </a:lnTo>
                  <a:lnTo>
                    <a:pt x="172885" y="76838"/>
                  </a:lnTo>
                  <a:lnTo>
                    <a:pt x="64832" y="1680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DAC78CCA-CE22-40C9-9010-277FD3A0BF6F}"/>
                </a:ext>
              </a:extLst>
            </p:cNvPr>
            <p:cNvSpPr/>
            <p:nvPr/>
          </p:nvSpPr>
          <p:spPr>
            <a:xfrm>
              <a:off x="8408340" y="3841845"/>
              <a:ext cx="996491" cy="655523"/>
            </a:xfrm>
            <a:custGeom>
              <a:avLst/>
              <a:gdLst>
                <a:gd name="connsiteX0" fmla="*/ 0 w 996491"/>
                <a:gd name="connsiteY0" fmla="*/ 0 h 655523"/>
                <a:gd name="connsiteX1" fmla="*/ 996492 w 996491"/>
                <a:gd name="connsiteY1" fmla="*/ 557075 h 655523"/>
                <a:gd name="connsiteX2" fmla="*/ 996492 w 996491"/>
                <a:gd name="connsiteY2" fmla="*/ 655524 h 655523"/>
                <a:gd name="connsiteX3" fmla="*/ 0 w 996491"/>
                <a:gd name="connsiteY3" fmla="*/ 98449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0" y="0"/>
                  </a:moveTo>
                  <a:lnTo>
                    <a:pt x="996492" y="557075"/>
                  </a:lnTo>
                  <a:lnTo>
                    <a:pt x="996492" y="655524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3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239150" y="4002724"/>
              <a:ext cx="177687" cy="232915"/>
              <a:chOff x="9239150" y="4002724"/>
              <a:chExt cx="177687" cy="232915"/>
            </a:xfrm>
            <a:solidFill>
              <a:schemeClr val="accent1"/>
            </a:solidFill>
          </p:grpSpPr>
          <p:sp>
            <p:nvSpPr>
              <p:cNvPr id="2334" name="Freeform: Shape 2333">
                <a:extLst>
                  <a:ext uri="{FF2B5EF4-FFF2-40B4-BE49-F238E27FC236}">
                    <a16:creationId xmlns:a16="http://schemas.microsoft.com/office/drawing/2014/main" id="{ED68E8B1-31B5-4D99-B6A1-0217B6715AF2}"/>
                  </a:ext>
                </a:extLst>
              </p:cNvPr>
              <p:cNvSpPr/>
              <p:nvPr/>
            </p:nvSpPr>
            <p:spPr>
              <a:xfrm>
                <a:off x="9291976" y="4182813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9239150" y="4002724"/>
                <a:ext cx="177687" cy="218508"/>
                <a:chOff x="9239150" y="4002724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336" name="Freeform: Shape 2335">
                  <a:extLst>
                    <a:ext uri="{FF2B5EF4-FFF2-40B4-BE49-F238E27FC236}">
                      <a16:creationId xmlns:a16="http://schemas.microsoft.com/office/drawing/2014/main" id="{0BFCF1C7-7548-4123-9996-8A1E89508668}"/>
                    </a:ext>
                  </a:extLst>
                </p:cNvPr>
                <p:cNvSpPr/>
                <p:nvPr/>
              </p:nvSpPr>
              <p:spPr>
                <a:xfrm>
                  <a:off x="9299180" y="4089167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3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0 h 132065"/>
                    <a:gd name="connsiteX6" fmla="*/ 7204 w 98448"/>
                    <a:gd name="connsiteY6" fmla="*/ 122460 h 132065"/>
                    <a:gd name="connsiteX7" fmla="*/ 12006 w 98448"/>
                    <a:gd name="connsiteY7" fmla="*/ 122460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2 w 98448"/>
                    <a:gd name="connsiteY14" fmla="*/ 120059 h 132065"/>
                    <a:gd name="connsiteX15" fmla="*/ 48024 w 98448"/>
                    <a:gd name="connsiteY15" fmla="*/ 122460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0 h 132065"/>
                    <a:gd name="connsiteX22" fmla="*/ 64832 w 98448"/>
                    <a:gd name="connsiteY22" fmla="*/ 115257 h 132065"/>
                    <a:gd name="connsiteX23" fmla="*/ 69634 w 98448"/>
                    <a:gd name="connsiteY23" fmla="*/ 120059 h 132065"/>
                    <a:gd name="connsiteX24" fmla="*/ 76838 w 98448"/>
                    <a:gd name="connsiteY24" fmla="*/ 122460 h 132065"/>
                    <a:gd name="connsiteX25" fmla="*/ 84041 w 98448"/>
                    <a:gd name="connsiteY25" fmla="*/ 122460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8 w 98448"/>
                    <a:gd name="connsiteY31" fmla="*/ 55227 h 132065"/>
                    <a:gd name="connsiteX32" fmla="*/ 69634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6 h 132065"/>
                    <a:gd name="connsiteX36" fmla="*/ 96047 w 98448"/>
                    <a:gd name="connsiteY36" fmla="*/ 33616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0 w 98448"/>
                    <a:gd name="connsiteY40" fmla="*/ 33616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3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3 h 132065"/>
                    <a:gd name="connsiteX51" fmla="*/ 76838 w 98448"/>
                    <a:gd name="connsiteY51" fmla="*/ 7203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09 h 132065"/>
                    <a:gd name="connsiteX54" fmla="*/ 74437 w 98448"/>
                    <a:gd name="connsiteY54" fmla="*/ 26413 h 132065"/>
                    <a:gd name="connsiteX55" fmla="*/ 69634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8 w 98448"/>
                    <a:gd name="connsiteY57" fmla="*/ 43221 h 132065"/>
                    <a:gd name="connsiteX58" fmla="*/ 57628 w 98448"/>
                    <a:gd name="connsiteY58" fmla="*/ 40820 h 132065"/>
                    <a:gd name="connsiteX59" fmla="*/ 57628 w 98448"/>
                    <a:gd name="connsiteY59" fmla="*/ 36018 h 132065"/>
                    <a:gd name="connsiteX60" fmla="*/ 57628 w 98448"/>
                    <a:gd name="connsiteY60" fmla="*/ 16808 h 132065"/>
                    <a:gd name="connsiteX61" fmla="*/ 57628 w 98448"/>
                    <a:gd name="connsiteY61" fmla="*/ 12006 h 132065"/>
                    <a:gd name="connsiteX62" fmla="*/ 57628 w 98448"/>
                    <a:gd name="connsiteY62" fmla="*/ 7203 h 132065"/>
                    <a:gd name="connsiteX63" fmla="*/ 50425 w 98448"/>
                    <a:gd name="connsiteY63" fmla="*/ 0 h 132065"/>
                    <a:gd name="connsiteX64" fmla="*/ 45622 w 98448"/>
                    <a:gd name="connsiteY64" fmla="*/ 0 h 132065"/>
                    <a:gd name="connsiteX65" fmla="*/ 45622 w 98448"/>
                    <a:gd name="connsiteY65" fmla="*/ 2401 h 132065"/>
                    <a:gd name="connsiteX66" fmla="*/ 45622 w 98448"/>
                    <a:gd name="connsiteY66" fmla="*/ 19209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09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0"/>
                      </a:cubicBezTo>
                      <a:cubicBezTo>
                        <a:pt x="7204" y="120059"/>
                        <a:pt x="7204" y="122460"/>
                        <a:pt x="7204" y="122460"/>
                      </a:cubicBezTo>
                      <a:cubicBezTo>
                        <a:pt x="7204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10" y="120059"/>
                        <a:pt x="19210" y="120059"/>
                      </a:cubicBezTo>
                      <a:cubicBezTo>
                        <a:pt x="21611" y="117658"/>
                        <a:pt x="33616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4" y="122460"/>
                        <a:pt x="67234" y="122460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4" y="120059"/>
                      </a:cubicBezTo>
                      <a:cubicBezTo>
                        <a:pt x="72036" y="122460"/>
                        <a:pt x="74437" y="122460"/>
                        <a:pt x="76838" y="122460"/>
                      </a:cubicBezTo>
                      <a:lnTo>
                        <a:pt x="84041" y="122460"/>
                      </a:lnTo>
                      <a:cubicBezTo>
                        <a:pt x="86443" y="122460"/>
                        <a:pt x="86443" y="122460"/>
                        <a:pt x="84041" y="120059"/>
                      </a:cubicBezTo>
                      <a:cubicBezTo>
                        <a:pt x="81640" y="120059"/>
                        <a:pt x="81640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8" y="55227"/>
                      </a:cubicBezTo>
                      <a:cubicBezTo>
                        <a:pt x="60030" y="52826"/>
                        <a:pt x="64832" y="48024"/>
                        <a:pt x="69634" y="43221"/>
                      </a:cubicBezTo>
                      <a:cubicBezTo>
                        <a:pt x="69634" y="43221"/>
                        <a:pt x="69634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6"/>
                      </a:cubicBezTo>
                      <a:cubicBezTo>
                        <a:pt x="98449" y="33616"/>
                        <a:pt x="96047" y="33616"/>
                        <a:pt x="96047" y="33616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0" y="33616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0" y="28814"/>
                        <a:pt x="81640" y="28814"/>
                        <a:pt x="79240" y="28814"/>
                      </a:cubicBezTo>
                      <a:cubicBezTo>
                        <a:pt x="84041" y="21611"/>
                        <a:pt x="81640" y="12006"/>
                        <a:pt x="84041" y="7203"/>
                      </a:cubicBezTo>
                      <a:cubicBezTo>
                        <a:pt x="84041" y="7203"/>
                        <a:pt x="84041" y="7203"/>
                        <a:pt x="84041" y="4802"/>
                      </a:cubicBezTo>
                      <a:cubicBezTo>
                        <a:pt x="81640" y="4802"/>
                        <a:pt x="81640" y="7203"/>
                        <a:pt x="79240" y="7203"/>
                      </a:cubicBezTo>
                      <a:cubicBezTo>
                        <a:pt x="79240" y="7203"/>
                        <a:pt x="79240" y="7203"/>
                        <a:pt x="76838" y="7203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09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6"/>
                        <a:pt x="69634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8" y="45622"/>
                        <a:pt x="57628" y="43221"/>
                      </a:cubicBezTo>
                      <a:cubicBezTo>
                        <a:pt x="57628" y="43221"/>
                        <a:pt x="57628" y="40820"/>
                        <a:pt x="57628" y="40820"/>
                      </a:cubicBezTo>
                      <a:cubicBezTo>
                        <a:pt x="57628" y="38419"/>
                        <a:pt x="57628" y="38419"/>
                        <a:pt x="57628" y="36018"/>
                      </a:cubicBezTo>
                      <a:cubicBezTo>
                        <a:pt x="57628" y="31215"/>
                        <a:pt x="60030" y="21611"/>
                        <a:pt x="57628" y="16808"/>
                      </a:cubicBezTo>
                      <a:cubicBezTo>
                        <a:pt x="57628" y="14407"/>
                        <a:pt x="57628" y="14407"/>
                        <a:pt x="57628" y="12006"/>
                      </a:cubicBezTo>
                      <a:cubicBezTo>
                        <a:pt x="57628" y="12006"/>
                        <a:pt x="57628" y="9605"/>
                        <a:pt x="57628" y="7203"/>
                      </a:cubicBezTo>
                      <a:cubicBezTo>
                        <a:pt x="55228" y="7203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2" y="0"/>
                      </a:cubicBezTo>
                      <a:cubicBezTo>
                        <a:pt x="45622" y="0"/>
                        <a:pt x="45622" y="2401"/>
                        <a:pt x="45622" y="2401"/>
                      </a:cubicBezTo>
                      <a:cubicBezTo>
                        <a:pt x="45622" y="7203"/>
                        <a:pt x="48024" y="14407"/>
                        <a:pt x="45622" y="19209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09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3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7" name="Freeform: Shape 2336">
                  <a:extLst>
                    <a:ext uri="{FF2B5EF4-FFF2-40B4-BE49-F238E27FC236}">
                      <a16:creationId xmlns:a16="http://schemas.microsoft.com/office/drawing/2014/main" id="{9884F23A-50F4-4D74-BEFA-8287617470DF}"/>
                    </a:ext>
                  </a:extLst>
                </p:cNvPr>
                <p:cNvSpPr/>
                <p:nvPr/>
              </p:nvSpPr>
              <p:spPr>
                <a:xfrm>
                  <a:off x="9239150" y="4002724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8 w 177687"/>
                    <a:gd name="connsiteY16" fmla="*/ 33617 h 128204"/>
                    <a:gd name="connsiteX17" fmla="*/ 55228 w 177687"/>
                    <a:gd name="connsiteY17" fmla="*/ 33617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9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8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40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3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9" y="122461"/>
                        <a:pt x="38419" y="120059"/>
                      </a:cubicBezTo>
                      <a:cubicBezTo>
                        <a:pt x="38419" y="120059"/>
                        <a:pt x="38419" y="127263"/>
                        <a:pt x="45622" y="127263"/>
                      </a:cubicBezTo>
                      <a:cubicBezTo>
                        <a:pt x="48024" y="127263"/>
                        <a:pt x="50425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1"/>
                        <a:pt x="136868" y="122461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8" name="Freeform: Shape 2337">
                  <a:extLst>
                    <a:ext uri="{FF2B5EF4-FFF2-40B4-BE49-F238E27FC236}">
                      <a16:creationId xmlns:a16="http://schemas.microsoft.com/office/drawing/2014/main" id="{658BD081-6DFD-4986-8F10-4D6FB291D9D3}"/>
                    </a:ext>
                  </a:extLst>
                </p:cNvPr>
                <p:cNvSpPr/>
                <p:nvPr/>
              </p:nvSpPr>
              <p:spPr>
                <a:xfrm>
                  <a:off x="9248755" y="4072359"/>
                  <a:ext cx="168082" cy="51366"/>
                </a:xfrm>
                <a:custGeom>
                  <a:avLst/>
                  <a:gdLst>
                    <a:gd name="connsiteX0" fmla="*/ 160880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1 w 168082"/>
                    <a:gd name="connsiteY5" fmla="*/ 19210 h 51366"/>
                    <a:gd name="connsiteX6" fmla="*/ 98449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1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5 w 168082"/>
                    <a:gd name="connsiteY11" fmla="*/ 16808 h 51366"/>
                    <a:gd name="connsiteX12" fmla="*/ 69635 w 168082"/>
                    <a:gd name="connsiteY12" fmla="*/ 16808 h 51366"/>
                    <a:gd name="connsiteX13" fmla="*/ 67234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2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6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3 w 168082"/>
                    <a:gd name="connsiteY23" fmla="*/ 12006 h 51366"/>
                    <a:gd name="connsiteX24" fmla="*/ 4803 w 168082"/>
                    <a:gd name="connsiteY24" fmla="*/ 9605 h 51366"/>
                    <a:gd name="connsiteX25" fmla="*/ 4803 w 168082"/>
                    <a:gd name="connsiteY25" fmla="*/ 7204 h 51366"/>
                    <a:gd name="connsiteX26" fmla="*/ 4803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3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7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3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8 w 168082"/>
                    <a:gd name="connsiteY61" fmla="*/ 48024 h 51366"/>
                    <a:gd name="connsiteX62" fmla="*/ 69635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40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7 w 168082"/>
                    <a:gd name="connsiteY67" fmla="*/ 24012 h 51366"/>
                    <a:gd name="connsiteX68" fmla="*/ 93647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8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80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80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9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5" y="24012"/>
                        <a:pt x="127263" y="24012"/>
                        <a:pt x="124862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1" y="2401"/>
                      </a:cubicBezTo>
                      <a:cubicBezTo>
                        <a:pt x="81641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5" y="16808"/>
                        <a:pt x="69635" y="16808"/>
                      </a:cubicBezTo>
                      <a:cubicBezTo>
                        <a:pt x="69635" y="16808"/>
                        <a:pt x="69635" y="16808"/>
                        <a:pt x="69635" y="16808"/>
                      </a:cubicBezTo>
                      <a:cubicBezTo>
                        <a:pt x="72036" y="24012"/>
                        <a:pt x="67234" y="26413"/>
                        <a:pt x="67234" y="26413"/>
                      </a:cubicBezTo>
                      <a:cubicBezTo>
                        <a:pt x="62431" y="28814"/>
                        <a:pt x="57629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2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7" y="28814"/>
                        <a:pt x="31216" y="28814"/>
                        <a:pt x="31216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3" y="12006"/>
                      </a:cubicBezTo>
                      <a:cubicBezTo>
                        <a:pt x="4803" y="12006"/>
                        <a:pt x="4803" y="9605"/>
                        <a:pt x="4803" y="9605"/>
                      </a:cubicBezTo>
                      <a:cubicBezTo>
                        <a:pt x="4803" y="9605"/>
                        <a:pt x="4803" y="9605"/>
                        <a:pt x="4803" y="7204"/>
                      </a:cubicBezTo>
                      <a:cubicBezTo>
                        <a:pt x="4803" y="7204"/>
                        <a:pt x="4803" y="7204"/>
                        <a:pt x="4803" y="7204"/>
                      </a:cubicBezTo>
                      <a:cubicBezTo>
                        <a:pt x="4803" y="4802"/>
                        <a:pt x="4803" y="2401"/>
                        <a:pt x="7204" y="0"/>
                      </a:cubicBezTo>
                      <a:cubicBezTo>
                        <a:pt x="4803" y="0"/>
                        <a:pt x="4803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3" y="21611"/>
                      </a:cubicBezTo>
                      <a:cubicBezTo>
                        <a:pt x="4803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9" y="45623"/>
                        <a:pt x="24012" y="50425"/>
                        <a:pt x="33617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3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8" y="48024"/>
                        <a:pt x="55228" y="48024"/>
                      </a:cubicBezTo>
                      <a:cubicBezTo>
                        <a:pt x="60030" y="50425"/>
                        <a:pt x="64832" y="45623"/>
                        <a:pt x="69635" y="43221"/>
                      </a:cubicBezTo>
                      <a:cubicBezTo>
                        <a:pt x="69635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40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7" y="24012"/>
                      </a:cubicBezTo>
                      <a:cubicBezTo>
                        <a:pt x="93647" y="24012"/>
                        <a:pt x="93647" y="26413"/>
                        <a:pt x="93647" y="26413"/>
                      </a:cubicBezTo>
                      <a:cubicBezTo>
                        <a:pt x="93647" y="28814"/>
                        <a:pt x="93647" y="36018"/>
                        <a:pt x="100850" y="38419"/>
                      </a:cubicBezTo>
                      <a:cubicBezTo>
                        <a:pt x="108053" y="43221"/>
                        <a:pt x="117659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5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8" y="45623"/>
                        <a:pt x="136868" y="45623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7"/>
                      </a:cubicBezTo>
                      <a:cubicBezTo>
                        <a:pt x="163281" y="33617"/>
                        <a:pt x="163281" y="28814"/>
                        <a:pt x="160880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9" name="Freeform: Shape 2338">
                  <a:extLst>
                    <a:ext uri="{FF2B5EF4-FFF2-40B4-BE49-F238E27FC236}">
                      <a16:creationId xmlns:a16="http://schemas.microsoft.com/office/drawing/2014/main" id="{FDD7097A-0077-4812-8014-76594505E4F8}"/>
                    </a:ext>
                  </a:extLst>
                </p:cNvPr>
                <p:cNvSpPr/>
                <p:nvPr/>
              </p:nvSpPr>
              <p:spPr>
                <a:xfrm>
                  <a:off x="9260761" y="4067556"/>
                  <a:ext cx="57629" cy="12005"/>
                </a:xfrm>
                <a:custGeom>
                  <a:avLst/>
                  <a:gdLst>
                    <a:gd name="connsiteX0" fmla="*/ 21611 w 57629"/>
                    <a:gd name="connsiteY0" fmla="*/ 9605 h 12005"/>
                    <a:gd name="connsiteX1" fmla="*/ 26413 w 57629"/>
                    <a:gd name="connsiteY1" fmla="*/ 9605 h 12005"/>
                    <a:gd name="connsiteX2" fmla="*/ 31216 w 57629"/>
                    <a:gd name="connsiteY2" fmla="*/ 7203 h 12005"/>
                    <a:gd name="connsiteX3" fmla="*/ 36018 w 57629"/>
                    <a:gd name="connsiteY3" fmla="*/ 9605 h 12005"/>
                    <a:gd name="connsiteX4" fmla="*/ 43222 w 57629"/>
                    <a:gd name="connsiteY4" fmla="*/ 9605 h 12005"/>
                    <a:gd name="connsiteX5" fmla="*/ 48024 w 57629"/>
                    <a:gd name="connsiteY5" fmla="*/ 7203 h 12005"/>
                    <a:gd name="connsiteX6" fmla="*/ 52826 w 57629"/>
                    <a:gd name="connsiteY6" fmla="*/ 7203 h 12005"/>
                    <a:gd name="connsiteX7" fmla="*/ 57629 w 57629"/>
                    <a:gd name="connsiteY7" fmla="*/ 4802 h 12005"/>
                    <a:gd name="connsiteX8" fmla="*/ 57629 w 57629"/>
                    <a:gd name="connsiteY8" fmla="*/ 0 h 12005"/>
                    <a:gd name="connsiteX9" fmla="*/ 52826 w 57629"/>
                    <a:gd name="connsiteY9" fmla="*/ 2401 h 12005"/>
                    <a:gd name="connsiteX10" fmla="*/ 48024 w 57629"/>
                    <a:gd name="connsiteY10" fmla="*/ 0 h 12005"/>
                    <a:gd name="connsiteX11" fmla="*/ 40820 w 57629"/>
                    <a:gd name="connsiteY11" fmla="*/ 4802 h 12005"/>
                    <a:gd name="connsiteX12" fmla="*/ 31216 w 57629"/>
                    <a:gd name="connsiteY12" fmla="*/ 2401 h 12005"/>
                    <a:gd name="connsiteX13" fmla="*/ 28815 w 57629"/>
                    <a:gd name="connsiteY13" fmla="*/ 4802 h 12005"/>
                    <a:gd name="connsiteX14" fmla="*/ 14407 w 57629"/>
                    <a:gd name="connsiteY14" fmla="*/ 2401 h 12005"/>
                    <a:gd name="connsiteX15" fmla="*/ 14407 w 57629"/>
                    <a:gd name="connsiteY15" fmla="*/ 2401 h 12005"/>
                    <a:gd name="connsiteX16" fmla="*/ 0 w 57629"/>
                    <a:gd name="connsiteY16" fmla="*/ 4802 h 12005"/>
                    <a:gd name="connsiteX17" fmla="*/ 12006 w 57629"/>
                    <a:gd name="connsiteY17" fmla="*/ 9605 h 12005"/>
                    <a:gd name="connsiteX18" fmla="*/ 14407 w 57629"/>
                    <a:gd name="connsiteY18" fmla="*/ 7203 h 12005"/>
                    <a:gd name="connsiteX19" fmla="*/ 16809 w 57629"/>
                    <a:gd name="connsiteY19" fmla="*/ 9605 h 12005"/>
                    <a:gd name="connsiteX20" fmla="*/ 21611 w 57629"/>
                    <a:gd name="connsiteY20" fmla="*/ 12006 h 12005"/>
                    <a:gd name="connsiteX21" fmla="*/ 21611 w 57629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9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5" y="9605"/>
                        <a:pt x="31216" y="9605"/>
                        <a:pt x="31216" y="7203"/>
                      </a:cubicBezTo>
                      <a:cubicBezTo>
                        <a:pt x="31216" y="7203"/>
                        <a:pt x="33617" y="9605"/>
                        <a:pt x="36018" y="9605"/>
                      </a:cubicBezTo>
                      <a:cubicBezTo>
                        <a:pt x="38419" y="9605"/>
                        <a:pt x="40820" y="9605"/>
                        <a:pt x="43222" y="9605"/>
                      </a:cubicBezTo>
                      <a:cubicBezTo>
                        <a:pt x="45623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8" y="7203"/>
                        <a:pt x="55228" y="4802"/>
                        <a:pt x="57629" y="4802"/>
                      </a:cubicBezTo>
                      <a:cubicBezTo>
                        <a:pt x="57629" y="2401"/>
                        <a:pt x="57629" y="2401"/>
                        <a:pt x="57629" y="0"/>
                      </a:cubicBezTo>
                      <a:cubicBezTo>
                        <a:pt x="57629" y="2401"/>
                        <a:pt x="55228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3" y="2401"/>
                        <a:pt x="43222" y="2401"/>
                        <a:pt x="40820" y="4802"/>
                      </a:cubicBezTo>
                      <a:cubicBezTo>
                        <a:pt x="38419" y="4802"/>
                        <a:pt x="33617" y="4802"/>
                        <a:pt x="31216" y="2401"/>
                      </a:cubicBezTo>
                      <a:cubicBezTo>
                        <a:pt x="31216" y="2401"/>
                        <a:pt x="28815" y="2401"/>
                        <a:pt x="28815" y="4802"/>
                      </a:cubicBezTo>
                      <a:cubicBezTo>
                        <a:pt x="24012" y="7203"/>
                        <a:pt x="16809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9" y="9605"/>
                      </a:cubicBezTo>
                      <a:cubicBezTo>
                        <a:pt x="16809" y="9605"/>
                        <a:pt x="19210" y="12006"/>
                        <a:pt x="21611" y="12006"/>
                      </a:cubicBezTo>
                      <a:cubicBezTo>
                        <a:pt x="19210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0" name="Freeform: Shape 2339">
                  <a:extLst>
                    <a:ext uri="{FF2B5EF4-FFF2-40B4-BE49-F238E27FC236}">
                      <a16:creationId xmlns:a16="http://schemas.microsoft.com/office/drawing/2014/main" id="{E1E4626A-B97A-45EA-AE9F-B4250FB4ACDE}"/>
                    </a:ext>
                  </a:extLst>
                </p:cNvPr>
                <p:cNvSpPr/>
                <p:nvPr/>
              </p:nvSpPr>
              <p:spPr>
                <a:xfrm>
                  <a:off x="9359209" y="4074760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6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6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50425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1" name="Freeform: Shape 2340">
                  <a:extLst>
                    <a:ext uri="{FF2B5EF4-FFF2-40B4-BE49-F238E27FC236}">
                      <a16:creationId xmlns:a16="http://schemas.microsoft.com/office/drawing/2014/main" id="{A80B547D-E81B-4619-AA95-C2A5BF9899CA}"/>
                    </a:ext>
                  </a:extLst>
                </p:cNvPr>
                <p:cNvSpPr/>
                <p:nvPr/>
              </p:nvSpPr>
              <p:spPr>
                <a:xfrm>
                  <a:off x="9291976" y="4038742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2" name="Freeform: Shape 2341">
                  <a:extLst>
                    <a:ext uri="{FF2B5EF4-FFF2-40B4-BE49-F238E27FC236}">
                      <a16:creationId xmlns:a16="http://schemas.microsoft.com/office/drawing/2014/main" id="{08DEBD19-BDAF-47A8-B5D4-BF94E501F61E}"/>
                    </a:ext>
                  </a:extLst>
                </p:cNvPr>
                <p:cNvSpPr/>
                <p:nvPr/>
              </p:nvSpPr>
              <p:spPr>
                <a:xfrm>
                  <a:off x="9320790" y="4021934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2"/>
                        <a:pt x="28815" y="4802"/>
                        <a:pt x="36018" y="0"/>
                      </a:cubicBezTo>
                      <a:cubicBezTo>
                        <a:pt x="36018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3" name="Freeform: Shape 2342">
                  <a:extLst>
                    <a:ext uri="{FF2B5EF4-FFF2-40B4-BE49-F238E27FC236}">
                      <a16:creationId xmlns:a16="http://schemas.microsoft.com/office/drawing/2014/main" id="{EBCC223D-4E84-43F5-9D64-4073451391AF}"/>
                    </a:ext>
                  </a:extLst>
                </p:cNvPr>
                <p:cNvSpPr/>
                <p:nvPr/>
              </p:nvSpPr>
              <p:spPr>
                <a:xfrm>
                  <a:off x="9364012" y="4045946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4"/>
                      </a:cubicBezTo>
                      <a:cubicBezTo>
                        <a:pt x="31215" y="7204"/>
                        <a:pt x="33616" y="7204"/>
                        <a:pt x="33616" y="7204"/>
                      </a:cubicBezTo>
                      <a:cubicBezTo>
                        <a:pt x="33616" y="7204"/>
                        <a:pt x="31215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1CE5096E-8426-42D1-BEA1-F4EE8464AB28}"/>
                </a:ext>
              </a:extLst>
            </p:cNvPr>
            <p:cNvSpPr/>
            <p:nvPr/>
          </p:nvSpPr>
          <p:spPr>
            <a:xfrm>
              <a:off x="9500879" y="3954700"/>
              <a:ext cx="266531" cy="194496"/>
            </a:xfrm>
            <a:custGeom>
              <a:avLst/>
              <a:gdLst>
                <a:gd name="connsiteX0" fmla="*/ 266532 w 266531"/>
                <a:gd name="connsiteY0" fmla="*/ 148874 h 194496"/>
                <a:gd name="connsiteX1" fmla="*/ 0 w 266531"/>
                <a:gd name="connsiteY1" fmla="*/ 0 h 194496"/>
                <a:gd name="connsiteX2" fmla="*/ 0 w 266531"/>
                <a:gd name="connsiteY2" fmla="*/ 48024 h 194496"/>
                <a:gd name="connsiteX3" fmla="*/ 266532 w 266531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194496">
                  <a:moveTo>
                    <a:pt x="266532" y="148874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266532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CB9783AA-B14C-4713-8CD2-A2D80AB357B6}"/>
                </a:ext>
              </a:extLst>
            </p:cNvPr>
            <p:cNvSpPr/>
            <p:nvPr/>
          </p:nvSpPr>
          <p:spPr>
            <a:xfrm>
              <a:off x="9431245" y="3954700"/>
              <a:ext cx="69634" cy="86442"/>
            </a:xfrm>
            <a:custGeom>
              <a:avLst/>
              <a:gdLst>
                <a:gd name="connsiteX0" fmla="*/ 69634 w 69634"/>
                <a:gd name="connsiteY0" fmla="*/ 0 h 86442"/>
                <a:gd name="connsiteX1" fmla="*/ 0 w 69634"/>
                <a:gd name="connsiteY1" fmla="*/ 40820 h 86442"/>
                <a:gd name="connsiteX2" fmla="*/ 0 w 69634"/>
                <a:gd name="connsiteY2" fmla="*/ 86443 h 86442"/>
                <a:gd name="connsiteX3" fmla="*/ 69634 w 69634"/>
                <a:gd name="connsiteY3" fmla="*/ 48024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86442">
                  <a:moveTo>
                    <a:pt x="69634" y="0"/>
                  </a:moveTo>
                  <a:lnTo>
                    <a:pt x="0" y="40820"/>
                  </a:lnTo>
                  <a:lnTo>
                    <a:pt x="0" y="86443"/>
                  </a:lnTo>
                  <a:lnTo>
                    <a:pt x="69634" y="48024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9CB442E0-9306-4F83-A0CE-5E628724E1E3}"/>
                </a:ext>
              </a:extLst>
            </p:cNvPr>
            <p:cNvSpPr/>
            <p:nvPr/>
          </p:nvSpPr>
          <p:spPr>
            <a:xfrm>
              <a:off x="9767411" y="3995521"/>
              <a:ext cx="189693" cy="153675"/>
            </a:xfrm>
            <a:custGeom>
              <a:avLst/>
              <a:gdLst>
                <a:gd name="connsiteX0" fmla="*/ 189693 w 189693"/>
                <a:gd name="connsiteY0" fmla="*/ 0 h 153675"/>
                <a:gd name="connsiteX1" fmla="*/ 0 w 189693"/>
                <a:gd name="connsiteY1" fmla="*/ 108053 h 153675"/>
                <a:gd name="connsiteX2" fmla="*/ 0 w 189693"/>
                <a:gd name="connsiteY2" fmla="*/ 153676 h 153675"/>
                <a:gd name="connsiteX3" fmla="*/ 189693 w 189693"/>
                <a:gd name="connsiteY3" fmla="*/ 45623 h 15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153675">
                  <a:moveTo>
                    <a:pt x="189693" y="0"/>
                  </a:moveTo>
                  <a:lnTo>
                    <a:pt x="0" y="108053"/>
                  </a:lnTo>
                  <a:lnTo>
                    <a:pt x="0" y="153676"/>
                  </a:lnTo>
                  <a:lnTo>
                    <a:pt x="189693" y="456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347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493302" y="1296588"/>
            <a:ext cx="1323053" cy="1299041"/>
            <a:chOff x="5493302" y="1296588"/>
            <a:chExt cx="1323053" cy="1299041"/>
          </a:xfrm>
          <a:solidFill>
            <a:schemeClr val="accent1"/>
          </a:solidFill>
        </p:grpSpPr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71CE647F-DC12-4C03-B047-930424D31670}"/>
                </a:ext>
              </a:extLst>
            </p:cNvPr>
            <p:cNvSpPr/>
            <p:nvPr/>
          </p:nvSpPr>
          <p:spPr>
            <a:xfrm>
              <a:off x="5493302" y="1793633"/>
              <a:ext cx="1323052" cy="801996"/>
            </a:xfrm>
            <a:custGeom>
              <a:avLst/>
              <a:gdLst>
                <a:gd name="connsiteX0" fmla="*/ 725158 w 1323052"/>
                <a:gd name="connsiteY0" fmla="*/ 0 h 801996"/>
                <a:gd name="connsiteX1" fmla="*/ 0 w 1323052"/>
                <a:gd name="connsiteY1" fmla="*/ 410603 h 801996"/>
                <a:gd name="connsiteX2" fmla="*/ 0 w 1323052"/>
                <a:gd name="connsiteY2" fmla="*/ 468231 h 801996"/>
                <a:gd name="connsiteX3" fmla="*/ 595494 w 1323052"/>
                <a:gd name="connsiteY3" fmla="*/ 801996 h 801996"/>
                <a:gd name="connsiteX4" fmla="*/ 1323053 w 1323052"/>
                <a:gd name="connsiteY4" fmla="*/ 391393 h 801996"/>
                <a:gd name="connsiteX5" fmla="*/ 1323053 w 1323052"/>
                <a:gd name="connsiteY5" fmla="*/ 333765 h 80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801996">
                  <a:moveTo>
                    <a:pt x="725158" y="0"/>
                  </a:moveTo>
                  <a:lnTo>
                    <a:pt x="0" y="410603"/>
                  </a:lnTo>
                  <a:lnTo>
                    <a:pt x="0" y="468231"/>
                  </a:lnTo>
                  <a:lnTo>
                    <a:pt x="595494" y="801996"/>
                  </a:lnTo>
                  <a:lnTo>
                    <a:pt x="1323053" y="391393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92837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646C6BD6-F817-42C2-A827-4284751A919C}"/>
                </a:ext>
              </a:extLst>
            </p:cNvPr>
            <p:cNvSpPr/>
            <p:nvPr/>
          </p:nvSpPr>
          <p:spPr>
            <a:xfrm>
              <a:off x="5493302" y="1296588"/>
              <a:ext cx="725158" cy="907648"/>
            </a:xfrm>
            <a:custGeom>
              <a:avLst/>
              <a:gdLst>
                <a:gd name="connsiteX0" fmla="*/ 0 w 725158"/>
                <a:gd name="connsiteY0" fmla="*/ 410603 h 907648"/>
                <a:gd name="connsiteX1" fmla="*/ 725158 w 725158"/>
                <a:gd name="connsiteY1" fmla="*/ 0 h 907648"/>
                <a:gd name="connsiteX2" fmla="*/ 725158 w 725158"/>
                <a:gd name="connsiteY2" fmla="*/ 497046 h 907648"/>
                <a:gd name="connsiteX3" fmla="*/ 0 w 725158"/>
                <a:gd name="connsiteY3" fmla="*/ 907648 h 90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907648">
                  <a:moveTo>
                    <a:pt x="0" y="410603"/>
                  </a:moveTo>
                  <a:lnTo>
                    <a:pt x="725158" y="0"/>
                  </a:lnTo>
                  <a:lnTo>
                    <a:pt x="725158" y="497046"/>
                  </a:lnTo>
                  <a:lnTo>
                    <a:pt x="0" y="90764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F3A79845-303F-4490-AFBF-6D07FBD1D288}"/>
                </a:ext>
              </a:extLst>
            </p:cNvPr>
            <p:cNvSpPr/>
            <p:nvPr/>
          </p:nvSpPr>
          <p:spPr>
            <a:xfrm>
              <a:off x="5493302" y="1296588"/>
              <a:ext cx="725158" cy="458626"/>
            </a:xfrm>
            <a:custGeom>
              <a:avLst/>
              <a:gdLst>
                <a:gd name="connsiteX0" fmla="*/ 0 w 725158"/>
                <a:gd name="connsiteY0" fmla="*/ 410603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0603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BA615550-D198-48FF-A708-07FEC846E1F8}"/>
                </a:ext>
              </a:extLst>
            </p:cNvPr>
            <p:cNvSpPr/>
            <p:nvPr/>
          </p:nvSpPr>
          <p:spPr>
            <a:xfrm>
              <a:off x="5493302" y="1745609"/>
              <a:ext cx="725158" cy="458626"/>
            </a:xfrm>
            <a:custGeom>
              <a:avLst/>
              <a:gdLst>
                <a:gd name="connsiteX0" fmla="*/ 0 w 725158"/>
                <a:gd name="connsiteY0" fmla="*/ 413004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3004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51D6E553-6017-4D55-9550-DA8E0A587418}"/>
                </a:ext>
              </a:extLst>
            </p:cNvPr>
            <p:cNvSpPr/>
            <p:nvPr/>
          </p:nvSpPr>
          <p:spPr>
            <a:xfrm>
              <a:off x="5714211" y="1534305"/>
              <a:ext cx="364979" cy="453824"/>
            </a:xfrm>
            <a:custGeom>
              <a:avLst/>
              <a:gdLst>
                <a:gd name="connsiteX0" fmla="*/ 0 w 364979"/>
                <a:gd name="connsiteY0" fmla="*/ 201700 h 453824"/>
                <a:gd name="connsiteX1" fmla="*/ 345770 w 364979"/>
                <a:gd name="connsiteY1" fmla="*/ 7204 h 453824"/>
                <a:gd name="connsiteX2" fmla="*/ 355375 w 364979"/>
                <a:gd name="connsiteY2" fmla="*/ 0 h 453824"/>
                <a:gd name="connsiteX3" fmla="*/ 364980 w 364979"/>
                <a:gd name="connsiteY3" fmla="*/ 4802 h 453824"/>
                <a:gd name="connsiteX4" fmla="*/ 364980 w 364979"/>
                <a:gd name="connsiteY4" fmla="*/ 252125 h 453824"/>
                <a:gd name="connsiteX5" fmla="*/ 9605 w 364979"/>
                <a:gd name="connsiteY5" fmla="*/ 453824 h 453824"/>
                <a:gd name="connsiteX6" fmla="*/ 0 w 364979"/>
                <a:gd name="connsiteY6" fmla="*/ 449022 h 45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979" h="453824">
                  <a:moveTo>
                    <a:pt x="0" y="201700"/>
                  </a:moveTo>
                  <a:lnTo>
                    <a:pt x="345770" y="7204"/>
                  </a:lnTo>
                  <a:lnTo>
                    <a:pt x="355375" y="0"/>
                  </a:lnTo>
                  <a:lnTo>
                    <a:pt x="364980" y="4802"/>
                  </a:lnTo>
                  <a:lnTo>
                    <a:pt x="364980" y="252125"/>
                  </a:lnTo>
                  <a:lnTo>
                    <a:pt x="9605" y="453824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78572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B5044490-7145-4611-BD7F-7334DF02B3B6}"/>
                </a:ext>
              </a:extLst>
            </p:cNvPr>
            <p:cNvSpPr/>
            <p:nvPr/>
          </p:nvSpPr>
          <p:spPr>
            <a:xfrm>
              <a:off x="5723816" y="1539107"/>
              <a:ext cx="355375" cy="449021"/>
            </a:xfrm>
            <a:custGeom>
              <a:avLst/>
              <a:gdLst>
                <a:gd name="connsiteX0" fmla="*/ 0 w 355375"/>
                <a:gd name="connsiteY0" fmla="*/ 201700 h 449021"/>
                <a:gd name="connsiteX1" fmla="*/ 355375 w 355375"/>
                <a:gd name="connsiteY1" fmla="*/ 0 h 449021"/>
                <a:gd name="connsiteX2" fmla="*/ 355375 w 355375"/>
                <a:gd name="connsiteY2" fmla="*/ 247322 h 449021"/>
                <a:gd name="connsiteX3" fmla="*/ 0 w 355375"/>
                <a:gd name="connsiteY3" fmla="*/ 449022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375" h="449021">
                  <a:moveTo>
                    <a:pt x="0" y="201700"/>
                  </a:moveTo>
                  <a:lnTo>
                    <a:pt x="355375" y="0"/>
                  </a:lnTo>
                  <a:lnTo>
                    <a:pt x="355375" y="247322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D4AD6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6BAC06F4-2C8F-471E-82ED-B01FDCDEF467}"/>
                </a:ext>
              </a:extLst>
            </p:cNvPr>
            <p:cNvSpPr/>
            <p:nvPr/>
          </p:nvSpPr>
          <p:spPr>
            <a:xfrm>
              <a:off x="5735822" y="1558317"/>
              <a:ext cx="331363" cy="410602"/>
            </a:xfrm>
            <a:custGeom>
              <a:avLst/>
              <a:gdLst>
                <a:gd name="connsiteX0" fmla="*/ 0 w 331363"/>
                <a:gd name="connsiteY0" fmla="*/ 187293 h 410602"/>
                <a:gd name="connsiteX1" fmla="*/ 0 w 331363"/>
                <a:gd name="connsiteY1" fmla="*/ 410603 h 410602"/>
                <a:gd name="connsiteX2" fmla="*/ 331364 w 331363"/>
                <a:gd name="connsiteY2" fmla="*/ 223310 h 410602"/>
                <a:gd name="connsiteX3" fmla="*/ 331364 w 331363"/>
                <a:gd name="connsiteY3" fmla="*/ 0 h 4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63" h="410602">
                  <a:moveTo>
                    <a:pt x="0" y="187293"/>
                  </a:moveTo>
                  <a:lnTo>
                    <a:pt x="0" y="410603"/>
                  </a:lnTo>
                  <a:lnTo>
                    <a:pt x="331364" y="223310"/>
                  </a:lnTo>
                  <a:lnTo>
                    <a:pt x="331364" y="0"/>
                  </a:lnTo>
                  <a:close/>
                </a:path>
              </a:pathLst>
            </a:custGeom>
            <a:solidFill>
              <a:srgbClr val="D5C29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E775C59-4023-4B1F-B71B-7D9D25C6DDCF}"/>
                </a:ext>
              </a:extLst>
            </p:cNvPr>
            <p:cNvSpPr/>
            <p:nvPr/>
          </p:nvSpPr>
          <p:spPr>
            <a:xfrm>
              <a:off x="5735822" y="1560718"/>
              <a:ext cx="326561" cy="403399"/>
            </a:xfrm>
            <a:custGeom>
              <a:avLst/>
              <a:gdLst>
                <a:gd name="connsiteX0" fmla="*/ 0 w 326561"/>
                <a:gd name="connsiteY0" fmla="*/ 403399 h 403399"/>
                <a:gd name="connsiteX1" fmla="*/ 326561 w 326561"/>
                <a:gd name="connsiteY1" fmla="*/ 216107 h 403399"/>
                <a:gd name="connsiteX2" fmla="*/ 326561 w 326561"/>
                <a:gd name="connsiteY2" fmla="*/ 0 h 403399"/>
                <a:gd name="connsiteX3" fmla="*/ 0 w 326561"/>
                <a:gd name="connsiteY3" fmla="*/ 184891 h 40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61" h="403399">
                  <a:moveTo>
                    <a:pt x="0" y="403399"/>
                  </a:moveTo>
                  <a:lnTo>
                    <a:pt x="326561" y="216107"/>
                  </a:lnTo>
                  <a:lnTo>
                    <a:pt x="326561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436C3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242606F3-EDF0-401A-A1AB-70973FD89B09}"/>
                </a:ext>
              </a:extLst>
            </p:cNvPr>
            <p:cNvSpPr/>
            <p:nvPr/>
          </p:nvSpPr>
          <p:spPr>
            <a:xfrm>
              <a:off x="6218460" y="1296588"/>
              <a:ext cx="597894" cy="830810"/>
            </a:xfrm>
            <a:custGeom>
              <a:avLst/>
              <a:gdLst>
                <a:gd name="connsiteX0" fmla="*/ 597895 w 597894"/>
                <a:gd name="connsiteY0" fmla="*/ 333765 h 830810"/>
                <a:gd name="connsiteX1" fmla="*/ 0 w 597894"/>
                <a:gd name="connsiteY1" fmla="*/ 0 h 830810"/>
                <a:gd name="connsiteX2" fmla="*/ 0 w 597894"/>
                <a:gd name="connsiteY2" fmla="*/ 497046 h 830810"/>
                <a:gd name="connsiteX3" fmla="*/ 597895 w 597894"/>
                <a:gd name="connsiteY3" fmla="*/ 830810 h 8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830810">
                  <a:moveTo>
                    <a:pt x="597895" y="333765"/>
                  </a:moveTo>
                  <a:lnTo>
                    <a:pt x="0" y="0"/>
                  </a:lnTo>
                  <a:lnTo>
                    <a:pt x="0" y="497046"/>
                  </a:lnTo>
                  <a:lnTo>
                    <a:pt x="597895" y="83081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B9EF324-15E2-43D8-9578-5A92E63031EB}"/>
                </a:ext>
              </a:extLst>
            </p:cNvPr>
            <p:cNvSpPr/>
            <p:nvPr/>
          </p:nvSpPr>
          <p:spPr>
            <a:xfrm>
              <a:off x="6220861" y="1748010"/>
              <a:ext cx="595493" cy="379387"/>
            </a:xfrm>
            <a:custGeom>
              <a:avLst/>
              <a:gdLst>
                <a:gd name="connsiteX0" fmla="*/ 595494 w 595493"/>
                <a:gd name="connsiteY0" fmla="*/ 333765 h 379387"/>
                <a:gd name="connsiteX1" fmla="*/ 220909 w 595493"/>
                <a:gd name="connsiteY1" fmla="*/ 124862 h 379387"/>
                <a:gd name="connsiteX2" fmla="*/ 220909 w 595493"/>
                <a:gd name="connsiteY2" fmla="*/ 172885 h 379387"/>
                <a:gd name="connsiteX3" fmla="*/ 108053 w 595493"/>
                <a:gd name="connsiteY3" fmla="*/ 110455 h 379387"/>
                <a:gd name="connsiteX4" fmla="*/ 595494 w 595493"/>
                <a:gd name="connsiteY4" fmla="*/ 379387 h 379387"/>
                <a:gd name="connsiteX5" fmla="*/ 595494 w 595493"/>
                <a:gd name="connsiteY5" fmla="*/ 333765 h 379387"/>
                <a:gd name="connsiteX6" fmla="*/ 595494 w 595493"/>
                <a:gd name="connsiteY6" fmla="*/ 333765 h 379387"/>
                <a:gd name="connsiteX7" fmla="*/ 55227 w 595493"/>
                <a:gd name="connsiteY7" fmla="*/ 31215 h 379387"/>
                <a:gd name="connsiteX8" fmla="*/ 0 w 595493"/>
                <a:gd name="connsiteY8" fmla="*/ 0 h 379387"/>
                <a:gd name="connsiteX9" fmla="*/ 0 w 595493"/>
                <a:gd name="connsiteY9" fmla="*/ 48024 h 379387"/>
                <a:gd name="connsiteX10" fmla="*/ 55227 w 595493"/>
                <a:gd name="connsiteY10" fmla="*/ 79239 h 379387"/>
                <a:gd name="connsiteX11" fmla="*/ 55227 w 595493"/>
                <a:gd name="connsiteY11" fmla="*/ 31215 h 37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493" h="379387">
                  <a:moveTo>
                    <a:pt x="595494" y="333765"/>
                  </a:moveTo>
                  <a:lnTo>
                    <a:pt x="220909" y="124862"/>
                  </a:lnTo>
                  <a:lnTo>
                    <a:pt x="220909" y="172885"/>
                  </a:lnTo>
                  <a:lnTo>
                    <a:pt x="108053" y="110455"/>
                  </a:lnTo>
                  <a:lnTo>
                    <a:pt x="595494" y="379387"/>
                  </a:lnTo>
                  <a:lnTo>
                    <a:pt x="595494" y="333765"/>
                  </a:lnTo>
                  <a:lnTo>
                    <a:pt x="595494" y="333765"/>
                  </a:lnTo>
                  <a:close/>
                  <a:moveTo>
                    <a:pt x="55227" y="3121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5227" y="79239"/>
                  </a:lnTo>
                  <a:lnTo>
                    <a:pt x="55227" y="31215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11CAF41F-3FDB-44C5-A76D-5E3FBBE50718}"/>
                </a:ext>
              </a:extLst>
            </p:cNvPr>
            <p:cNvSpPr/>
            <p:nvPr/>
          </p:nvSpPr>
          <p:spPr>
            <a:xfrm>
              <a:off x="6276088" y="1431054"/>
              <a:ext cx="165681" cy="487440"/>
            </a:xfrm>
            <a:custGeom>
              <a:avLst/>
              <a:gdLst>
                <a:gd name="connsiteX0" fmla="*/ 165682 w 165681"/>
                <a:gd name="connsiteY0" fmla="*/ 93646 h 487440"/>
                <a:gd name="connsiteX1" fmla="*/ 165682 w 165681"/>
                <a:gd name="connsiteY1" fmla="*/ 487441 h 487440"/>
                <a:gd name="connsiteX2" fmla="*/ 0 w 165681"/>
                <a:gd name="connsiteY2" fmla="*/ 393795 h 487440"/>
                <a:gd name="connsiteX3" fmla="*/ 0 w 165681"/>
                <a:gd name="connsiteY3" fmla="*/ 0 h 48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81" h="487440">
                  <a:moveTo>
                    <a:pt x="165682" y="93646"/>
                  </a:moveTo>
                  <a:lnTo>
                    <a:pt x="165682" y="487441"/>
                  </a:lnTo>
                  <a:lnTo>
                    <a:pt x="0" y="3937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F5E8EBE2-0F39-40BE-B181-3B9694F5AFB2}"/>
                </a:ext>
              </a:extLst>
            </p:cNvPr>
            <p:cNvSpPr/>
            <p:nvPr/>
          </p:nvSpPr>
          <p:spPr>
            <a:xfrm>
              <a:off x="6283292" y="1447862"/>
              <a:ext cx="148873" cy="465830"/>
            </a:xfrm>
            <a:custGeom>
              <a:avLst/>
              <a:gdLst>
                <a:gd name="connsiteX0" fmla="*/ 148873 w 148873"/>
                <a:gd name="connsiteY0" fmla="*/ 81640 h 465830"/>
                <a:gd name="connsiteX1" fmla="*/ 0 w 148873"/>
                <a:gd name="connsiteY1" fmla="*/ 0 h 465830"/>
                <a:gd name="connsiteX2" fmla="*/ 0 w 148873"/>
                <a:gd name="connsiteY2" fmla="*/ 381789 h 465830"/>
                <a:gd name="connsiteX3" fmla="*/ 148873 w 148873"/>
                <a:gd name="connsiteY3" fmla="*/ 465830 h 46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465830">
                  <a:moveTo>
                    <a:pt x="148873" y="81640"/>
                  </a:moveTo>
                  <a:lnTo>
                    <a:pt x="0" y="0"/>
                  </a:lnTo>
                  <a:lnTo>
                    <a:pt x="0" y="381789"/>
                  </a:lnTo>
                  <a:lnTo>
                    <a:pt x="148873" y="465830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07DF7850-0EEC-435D-BAAF-D2B64D90FB14}"/>
                </a:ext>
              </a:extLst>
            </p:cNvPr>
            <p:cNvSpPr/>
            <p:nvPr/>
          </p:nvSpPr>
          <p:spPr>
            <a:xfrm>
              <a:off x="6292897" y="1452665"/>
              <a:ext cx="139268" cy="449021"/>
            </a:xfrm>
            <a:custGeom>
              <a:avLst/>
              <a:gdLst>
                <a:gd name="connsiteX0" fmla="*/ 21611 w 139268"/>
                <a:gd name="connsiteY0" fmla="*/ 12006 h 449021"/>
                <a:gd name="connsiteX1" fmla="*/ 0 w 139268"/>
                <a:gd name="connsiteY1" fmla="*/ 0 h 449021"/>
                <a:gd name="connsiteX2" fmla="*/ 0 w 139268"/>
                <a:gd name="connsiteY2" fmla="*/ 372184 h 449021"/>
                <a:gd name="connsiteX3" fmla="*/ 139269 w 139268"/>
                <a:gd name="connsiteY3" fmla="*/ 449022 h 449021"/>
                <a:gd name="connsiteX4" fmla="*/ 139269 w 139268"/>
                <a:gd name="connsiteY4" fmla="*/ 76838 h 449021"/>
                <a:gd name="connsiteX5" fmla="*/ 21611 w 139268"/>
                <a:gd name="connsiteY5" fmla="*/ 12006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68" h="449021">
                  <a:moveTo>
                    <a:pt x="21611" y="12006"/>
                  </a:moveTo>
                  <a:lnTo>
                    <a:pt x="0" y="0"/>
                  </a:lnTo>
                  <a:lnTo>
                    <a:pt x="0" y="372184"/>
                  </a:lnTo>
                  <a:lnTo>
                    <a:pt x="139269" y="449022"/>
                  </a:lnTo>
                  <a:lnTo>
                    <a:pt x="139269" y="7683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rgbClr val="924B2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5170139C-2116-4F4A-9875-41DCFA8075C7}"/>
                </a:ext>
              </a:extLst>
            </p:cNvPr>
            <p:cNvSpPr/>
            <p:nvPr/>
          </p:nvSpPr>
          <p:spPr>
            <a:xfrm>
              <a:off x="6489794" y="1551113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1EBEE7D7-86CE-4A07-822C-8494B0E71CC1}"/>
                </a:ext>
              </a:extLst>
            </p:cNvPr>
            <p:cNvSpPr/>
            <p:nvPr/>
          </p:nvSpPr>
          <p:spPr>
            <a:xfrm>
              <a:off x="6655476" y="1644759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50D1335-A1B5-4A09-BD19-2BC921D408C5}"/>
                </a:ext>
              </a:extLst>
            </p:cNvPr>
            <p:cNvSpPr/>
            <p:nvPr/>
          </p:nvSpPr>
          <p:spPr>
            <a:xfrm>
              <a:off x="6496997" y="1565520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308C24E2-B1B6-4CC4-BE2A-98910297F2CF}"/>
                </a:ext>
              </a:extLst>
            </p:cNvPr>
            <p:cNvSpPr/>
            <p:nvPr/>
          </p:nvSpPr>
          <p:spPr>
            <a:xfrm>
              <a:off x="6662679" y="1659167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EF9075BC-95AD-45F5-B7E2-AD7D78F59583}"/>
                </a:ext>
              </a:extLst>
            </p:cNvPr>
            <p:cNvSpPr/>
            <p:nvPr/>
          </p:nvSpPr>
          <p:spPr>
            <a:xfrm>
              <a:off x="6504201" y="1570323"/>
              <a:ext cx="100849" cy="290543"/>
            </a:xfrm>
            <a:custGeom>
              <a:avLst/>
              <a:gdLst>
                <a:gd name="connsiteX0" fmla="*/ 0 w 100849"/>
                <a:gd name="connsiteY0" fmla="*/ 0 h 290543"/>
                <a:gd name="connsiteX1" fmla="*/ 0 w 100849"/>
                <a:gd name="connsiteY1" fmla="*/ 235316 h 290543"/>
                <a:gd name="connsiteX2" fmla="*/ 100850 w 100849"/>
                <a:gd name="connsiteY2" fmla="*/ 290544 h 290543"/>
                <a:gd name="connsiteX3" fmla="*/ 100850 w 100849"/>
                <a:gd name="connsiteY3" fmla="*/ 55227 h 290543"/>
                <a:gd name="connsiteX4" fmla="*/ 0 w 100849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49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28814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A555D9D3-89FF-41FF-85AA-7F85174E5F54}"/>
                </a:ext>
              </a:extLst>
            </p:cNvPr>
            <p:cNvSpPr/>
            <p:nvPr/>
          </p:nvSpPr>
          <p:spPr>
            <a:xfrm>
              <a:off x="6314507" y="1491084"/>
              <a:ext cx="55226" cy="211304"/>
            </a:xfrm>
            <a:custGeom>
              <a:avLst/>
              <a:gdLst>
                <a:gd name="connsiteX0" fmla="*/ 0 w 55226"/>
                <a:gd name="connsiteY0" fmla="*/ 0 h 211304"/>
                <a:gd name="connsiteX1" fmla="*/ 0 w 55226"/>
                <a:gd name="connsiteY1" fmla="*/ 180089 h 211304"/>
                <a:gd name="connsiteX2" fmla="*/ 55227 w 55226"/>
                <a:gd name="connsiteY2" fmla="*/ 211304 h 211304"/>
                <a:gd name="connsiteX3" fmla="*/ 55227 w 55226"/>
                <a:gd name="connsiteY3" fmla="*/ 31215 h 211304"/>
                <a:gd name="connsiteX4" fmla="*/ 0 w 55226"/>
                <a:gd name="connsiteY4" fmla="*/ 0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6" h="211304">
                  <a:moveTo>
                    <a:pt x="0" y="0"/>
                  </a:moveTo>
                  <a:lnTo>
                    <a:pt x="0" y="180089"/>
                  </a:lnTo>
                  <a:lnTo>
                    <a:pt x="55227" y="211304"/>
                  </a:lnTo>
                  <a:lnTo>
                    <a:pt x="55227" y="31215"/>
                  </a:lnTo>
                  <a:cubicBezTo>
                    <a:pt x="9605" y="4802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30DE01F4-FC5A-464E-8F08-4B94E45B1622}"/>
                </a:ext>
              </a:extLst>
            </p:cNvPr>
            <p:cNvSpPr/>
            <p:nvPr/>
          </p:nvSpPr>
          <p:spPr>
            <a:xfrm>
              <a:off x="6321711" y="1495886"/>
              <a:ext cx="48023" cy="199298"/>
            </a:xfrm>
            <a:custGeom>
              <a:avLst/>
              <a:gdLst>
                <a:gd name="connsiteX0" fmla="*/ 0 w 48023"/>
                <a:gd name="connsiteY0" fmla="*/ 0 h 199298"/>
                <a:gd name="connsiteX1" fmla="*/ 0 w 48023"/>
                <a:gd name="connsiteY1" fmla="*/ 172885 h 199298"/>
                <a:gd name="connsiteX2" fmla="*/ 48024 w 48023"/>
                <a:gd name="connsiteY2" fmla="*/ 199298 h 199298"/>
                <a:gd name="connsiteX3" fmla="*/ 48024 w 48023"/>
                <a:gd name="connsiteY3" fmla="*/ 26413 h 199298"/>
                <a:gd name="connsiteX4" fmla="*/ 0 w 48023"/>
                <a:gd name="connsiteY4" fmla="*/ 0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99298">
                  <a:moveTo>
                    <a:pt x="0" y="0"/>
                  </a:moveTo>
                  <a:lnTo>
                    <a:pt x="0" y="172885"/>
                  </a:lnTo>
                  <a:lnTo>
                    <a:pt x="48024" y="199298"/>
                  </a:lnTo>
                  <a:lnTo>
                    <a:pt x="48024" y="26413"/>
                  </a:lnTo>
                  <a:cubicBezTo>
                    <a:pt x="2401" y="0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676DF18D-7B19-4681-818F-711597CC309B}"/>
                </a:ext>
              </a:extLst>
            </p:cNvPr>
            <p:cNvSpPr/>
            <p:nvPr/>
          </p:nvSpPr>
          <p:spPr>
            <a:xfrm>
              <a:off x="6669882" y="1661568"/>
              <a:ext cx="100850" cy="290543"/>
            </a:xfrm>
            <a:custGeom>
              <a:avLst/>
              <a:gdLst>
                <a:gd name="connsiteX0" fmla="*/ 0 w 100850"/>
                <a:gd name="connsiteY0" fmla="*/ 0 h 290543"/>
                <a:gd name="connsiteX1" fmla="*/ 0 w 100850"/>
                <a:gd name="connsiteY1" fmla="*/ 235316 h 290543"/>
                <a:gd name="connsiteX2" fmla="*/ 100850 w 100850"/>
                <a:gd name="connsiteY2" fmla="*/ 290544 h 290543"/>
                <a:gd name="connsiteX3" fmla="*/ 100850 w 100850"/>
                <a:gd name="connsiteY3" fmla="*/ 55227 h 290543"/>
                <a:gd name="connsiteX4" fmla="*/ 0 w 100850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0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31215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804C7855-3D7C-4539-90D5-E2B7F2D4C80D}"/>
                </a:ext>
              </a:extLst>
            </p:cNvPr>
            <p:cNvSpPr/>
            <p:nvPr/>
          </p:nvSpPr>
          <p:spPr>
            <a:xfrm>
              <a:off x="5493302" y="1793633"/>
              <a:ext cx="1323052" cy="746768"/>
            </a:xfrm>
            <a:custGeom>
              <a:avLst/>
              <a:gdLst>
                <a:gd name="connsiteX0" fmla="*/ 725158 w 1323052"/>
                <a:gd name="connsiteY0" fmla="*/ 0 h 746768"/>
                <a:gd name="connsiteX1" fmla="*/ 0 w 1323052"/>
                <a:gd name="connsiteY1" fmla="*/ 410603 h 746768"/>
                <a:gd name="connsiteX2" fmla="*/ 482638 w 1323052"/>
                <a:gd name="connsiteY2" fmla="*/ 681937 h 746768"/>
                <a:gd name="connsiteX3" fmla="*/ 595494 w 1323052"/>
                <a:gd name="connsiteY3" fmla="*/ 746769 h 746768"/>
                <a:gd name="connsiteX4" fmla="*/ 686739 w 1323052"/>
                <a:gd name="connsiteY4" fmla="*/ 696344 h 746768"/>
                <a:gd name="connsiteX5" fmla="*/ 1323053 w 1323052"/>
                <a:gd name="connsiteY5" fmla="*/ 333765 h 74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746768">
                  <a:moveTo>
                    <a:pt x="725158" y="0"/>
                  </a:moveTo>
                  <a:lnTo>
                    <a:pt x="0" y="410603"/>
                  </a:lnTo>
                  <a:lnTo>
                    <a:pt x="482638" y="681937"/>
                  </a:lnTo>
                  <a:lnTo>
                    <a:pt x="595494" y="746769"/>
                  </a:lnTo>
                  <a:lnTo>
                    <a:pt x="686739" y="696344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C0AEA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5614C9DD-1239-4CD8-B355-A37D5E9ABF84}"/>
                </a:ext>
              </a:extLst>
            </p:cNvPr>
            <p:cNvSpPr/>
            <p:nvPr/>
          </p:nvSpPr>
          <p:spPr>
            <a:xfrm>
              <a:off x="6146425" y="1793633"/>
              <a:ext cx="669930" cy="336166"/>
            </a:xfrm>
            <a:custGeom>
              <a:avLst/>
              <a:gdLst>
                <a:gd name="connsiteX0" fmla="*/ 72036 w 669930"/>
                <a:gd name="connsiteY0" fmla="*/ 0 h 336166"/>
                <a:gd name="connsiteX1" fmla="*/ 669930 w 669930"/>
                <a:gd name="connsiteY1" fmla="*/ 333765 h 336166"/>
                <a:gd name="connsiteX2" fmla="*/ 537865 w 669930"/>
                <a:gd name="connsiteY2" fmla="*/ 336166 h 336166"/>
                <a:gd name="connsiteX3" fmla="*/ 0 w 669930"/>
                <a:gd name="connsiteY3" fmla="*/ 40820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930" h="336166">
                  <a:moveTo>
                    <a:pt x="72036" y="0"/>
                  </a:moveTo>
                  <a:lnTo>
                    <a:pt x="669930" y="333765"/>
                  </a:lnTo>
                  <a:lnTo>
                    <a:pt x="537865" y="336166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917A65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541739C0-DD97-4660-8169-18797918D7DB}"/>
                </a:ext>
              </a:extLst>
            </p:cNvPr>
            <p:cNvSpPr/>
            <p:nvPr/>
          </p:nvSpPr>
          <p:spPr>
            <a:xfrm>
              <a:off x="6146425" y="1344611"/>
              <a:ext cx="72035" cy="489841"/>
            </a:xfrm>
            <a:custGeom>
              <a:avLst/>
              <a:gdLst>
                <a:gd name="connsiteX0" fmla="*/ 72036 w 72035"/>
                <a:gd name="connsiteY0" fmla="*/ 449022 h 489841"/>
                <a:gd name="connsiteX1" fmla="*/ 72036 w 72035"/>
                <a:gd name="connsiteY1" fmla="*/ 0 h 489841"/>
                <a:gd name="connsiteX2" fmla="*/ 0 w 72035"/>
                <a:gd name="connsiteY2" fmla="*/ 40820 h 489841"/>
                <a:gd name="connsiteX3" fmla="*/ 0 w 72035"/>
                <a:gd name="connsiteY3" fmla="*/ 489842 h 48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35" h="489841">
                  <a:moveTo>
                    <a:pt x="72036" y="449022"/>
                  </a:moveTo>
                  <a:lnTo>
                    <a:pt x="72036" y="0"/>
                  </a:lnTo>
                  <a:lnTo>
                    <a:pt x="0" y="40820"/>
                  </a:lnTo>
                  <a:lnTo>
                    <a:pt x="0" y="489842"/>
                  </a:lnTo>
                  <a:close/>
                </a:path>
              </a:pathLst>
            </a:custGeom>
            <a:solidFill>
              <a:srgbClr val="4D7F87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5B0750A6-415B-41BD-98C8-08F96FBEA3E9}"/>
                </a:ext>
              </a:extLst>
            </p:cNvPr>
            <p:cNvSpPr/>
            <p:nvPr/>
          </p:nvSpPr>
          <p:spPr>
            <a:xfrm>
              <a:off x="5627768" y="2137003"/>
              <a:ext cx="300148" cy="196897"/>
            </a:xfrm>
            <a:custGeom>
              <a:avLst/>
              <a:gdLst>
                <a:gd name="connsiteX0" fmla="*/ 156077 w 300148"/>
                <a:gd name="connsiteY0" fmla="*/ 187293 h 196897"/>
                <a:gd name="connsiteX1" fmla="*/ 98449 w 300148"/>
                <a:gd name="connsiteY1" fmla="*/ 194496 h 196897"/>
                <a:gd name="connsiteX2" fmla="*/ 93646 w 300148"/>
                <a:gd name="connsiteY2" fmla="*/ 196897 h 196897"/>
                <a:gd name="connsiteX3" fmla="*/ 91245 w 300148"/>
                <a:gd name="connsiteY3" fmla="*/ 194496 h 196897"/>
                <a:gd name="connsiteX4" fmla="*/ 91245 w 300148"/>
                <a:gd name="connsiteY4" fmla="*/ 194496 h 196897"/>
                <a:gd name="connsiteX5" fmla="*/ 81640 w 300148"/>
                <a:gd name="connsiteY5" fmla="*/ 189694 h 196897"/>
                <a:gd name="connsiteX6" fmla="*/ 81640 w 300148"/>
                <a:gd name="connsiteY6" fmla="*/ 189694 h 196897"/>
                <a:gd name="connsiteX7" fmla="*/ 0 w 300148"/>
                <a:gd name="connsiteY7" fmla="*/ 144071 h 196897"/>
                <a:gd name="connsiteX8" fmla="*/ 237717 w 300148"/>
                <a:gd name="connsiteY8" fmla="*/ 0 h 196897"/>
                <a:gd name="connsiteX9" fmla="*/ 300148 w 300148"/>
                <a:gd name="connsiteY9" fmla="*/ 100850 h 196897"/>
                <a:gd name="connsiteX10" fmla="*/ 237717 w 300148"/>
                <a:gd name="connsiteY10" fmla="*/ 112856 h 196897"/>
                <a:gd name="connsiteX11" fmla="*/ 112856 w 300148"/>
                <a:gd name="connsiteY11" fmla="*/ 184891 h 196897"/>
                <a:gd name="connsiteX12" fmla="*/ 151275 w 300148"/>
                <a:gd name="connsiteY12" fmla="*/ 180089 h 196897"/>
                <a:gd name="connsiteX13" fmla="*/ 151275 w 300148"/>
                <a:gd name="connsiteY13" fmla="*/ 184891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148" h="196897">
                  <a:moveTo>
                    <a:pt x="156077" y="187293"/>
                  </a:moveTo>
                  <a:lnTo>
                    <a:pt x="98449" y="194496"/>
                  </a:lnTo>
                  <a:lnTo>
                    <a:pt x="93646" y="196897"/>
                  </a:lnTo>
                  <a:lnTo>
                    <a:pt x="91245" y="194496"/>
                  </a:lnTo>
                  <a:lnTo>
                    <a:pt x="91245" y="194496"/>
                  </a:lnTo>
                  <a:lnTo>
                    <a:pt x="81640" y="189694"/>
                  </a:lnTo>
                  <a:lnTo>
                    <a:pt x="81640" y="189694"/>
                  </a:lnTo>
                  <a:lnTo>
                    <a:pt x="0" y="144071"/>
                  </a:lnTo>
                  <a:lnTo>
                    <a:pt x="237717" y="0"/>
                  </a:lnTo>
                  <a:lnTo>
                    <a:pt x="300148" y="100850"/>
                  </a:lnTo>
                  <a:lnTo>
                    <a:pt x="237717" y="112856"/>
                  </a:lnTo>
                  <a:lnTo>
                    <a:pt x="112856" y="184891"/>
                  </a:lnTo>
                  <a:lnTo>
                    <a:pt x="151275" y="180089"/>
                  </a:lnTo>
                  <a:lnTo>
                    <a:pt x="151275" y="184891"/>
                  </a:lnTo>
                  <a:close/>
                </a:path>
              </a:pathLst>
            </a:custGeom>
            <a:solidFill>
              <a:srgbClr val="827161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42BC2957-E92D-4E84-9505-104BC5083981}"/>
                </a:ext>
              </a:extLst>
            </p:cNvPr>
            <p:cNvSpPr/>
            <p:nvPr/>
          </p:nvSpPr>
          <p:spPr>
            <a:xfrm>
              <a:off x="6384142" y="1678376"/>
              <a:ext cx="33616" cy="110454"/>
            </a:xfrm>
            <a:custGeom>
              <a:avLst/>
              <a:gdLst>
                <a:gd name="connsiteX0" fmla="*/ 4802 w 33616"/>
                <a:gd name="connsiteY0" fmla="*/ 0 h 110454"/>
                <a:gd name="connsiteX1" fmla="*/ 0 w 33616"/>
                <a:gd name="connsiteY1" fmla="*/ 2401 h 110454"/>
                <a:gd name="connsiteX2" fmla="*/ 0 w 33616"/>
                <a:gd name="connsiteY2" fmla="*/ 93646 h 110454"/>
                <a:gd name="connsiteX3" fmla="*/ 28814 w 33616"/>
                <a:gd name="connsiteY3" fmla="*/ 110455 h 110454"/>
                <a:gd name="connsiteX4" fmla="*/ 33616 w 33616"/>
                <a:gd name="connsiteY4" fmla="*/ 108053 h 110454"/>
                <a:gd name="connsiteX5" fmla="*/ 33616 w 33616"/>
                <a:gd name="connsiteY5" fmla="*/ 16808 h 110454"/>
                <a:gd name="connsiteX6" fmla="*/ 4802 w 33616"/>
                <a:gd name="connsiteY6" fmla="*/ 0 h 1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16" h="110454">
                  <a:moveTo>
                    <a:pt x="4802" y="0"/>
                  </a:moveTo>
                  <a:lnTo>
                    <a:pt x="0" y="2401"/>
                  </a:lnTo>
                  <a:lnTo>
                    <a:pt x="0" y="93646"/>
                  </a:lnTo>
                  <a:lnTo>
                    <a:pt x="28814" y="110455"/>
                  </a:lnTo>
                  <a:lnTo>
                    <a:pt x="33616" y="108053"/>
                  </a:lnTo>
                  <a:lnTo>
                    <a:pt x="33616" y="16808"/>
                  </a:lnTo>
                  <a:cubicBezTo>
                    <a:pt x="9605" y="2401"/>
                    <a:pt x="28814" y="12006"/>
                    <a:pt x="4802" y="0"/>
                  </a:cubicBez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7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19310" y="1956914"/>
              <a:ext cx="319357" cy="304950"/>
              <a:chOff x="6319310" y="1956914"/>
              <a:chExt cx="319357" cy="304950"/>
            </a:xfrm>
            <a:solidFill>
              <a:schemeClr val="accent1"/>
            </a:solidFill>
          </p:grpSpPr>
          <p:sp>
            <p:nvSpPr>
              <p:cNvPr id="2375" name="Freeform: Shape 2374">
                <a:extLst>
                  <a:ext uri="{FF2B5EF4-FFF2-40B4-BE49-F238E27FC236}">
                    <a16:creationId xmlns:a16="http://schemas.microsoft.com/office/drawing/2014/main" id="{34A38323-94D9-40A9-81C7-4730A45C6E89}"/>
                  </a:ext>
                </a:extLst>
              </p:cNvPr>
              <p:cNvSpPr/>
              <p:nvPr/>
            </p:nvSpPr>
            <p:spPr>
              <a:xfrm>
                <a:off x="6328914" y="2072171"/>
                <a:ext cx="309753" cy="189693"/>
              </a:xfrm>
              <a:custGeom>
                <a:avLst/>
                <a:gdLst>
                  <a:gd name="connsiteX0" fmla="*/ 0 w 309753"/>
                  <a:gd name="connsiteY0" fmla="*/ 91245 h 189693"/>
                  <a:gd name="connsiteX1" fmla="*/ 156077 w 309753"/>
                  <a:gd name="connsiteY1" fmla="*/ 0 h 189693"/>
                  <a:gd name="connsiteX2" fmla="*/ 268933 w 309753"/>
                  <a:gd name="connsiteY2" fmla="*/ 67233 h 189693"/>
                  <a:gd name="connsiteX3" fmla="*/ 232915 w 309753"/>
                  <a:gd name="connsiteY3" fmla="*/ 86443 h 189693"/>
                  <a:gd name="connsiteX4" fmla="*/ 309753 w 309753"/>
                  <a:gd name="connsiteY4" fmla="*/ 132065 h 189693"/>
                  <a:gd name="connsiteX5" fmla="*/ 208903 w 309753"/>
                  <a:gd name="connsiteY5" fmla="*/ 189694 h 189693"/>
                  <a:gd name="connsiteX6" fmla="*/ 134466 w 309753"/>
                  <a:gd name="connsiteY6" fmla="*/ 144071 h 189693"/>
                  <a:gd name="connsiteX7" fmla="*/ 112856 w 309753"/>
                  <a:gd name="connsiteY7" fmla="*/ 158478 h 18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9753" h="189693">
                    <a:moveTo>
                      <a:pt x="0" y="91245"/>
                    </a:moveTo>
                    <a:lnTo>
                      <a:pt x="156077" y="0"/>
                    </a:lnTo>
                    <a:lnTo>
                      <a:pt x="268933" y="67233"/>
                    </a:lnTo>
                    <a:lnTo>
                      <a:pt x="232915" y="86443"/>
                    </a:lnTo>
                    <a:lnTo>
                      <a:pt x="309753" y="132065"/>
                    </a:lnTo>
                    <a:lnTo>
                      <a:pt x="208903" y="189694"/>
                    </a:lnTo>
                    <a:lnTo>
                      <a:pt x="134466" y="144071"/>
                    </a:lnTo>
                    <a:lnTo>
                      <a:pt x="112856" y="158478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19310" y="1956914"/>
                <a:ext cx="268932" cy="261729"/>
                <a:chOff x="6319310" y="1956914"/>
                <a:chExt cx="268932" cy="261729"/>
              </a:xfrm>
              <a:solidFill>
                <a:schemeClr val="accent1"/>
              </a:solidFill>
            </p:grpSpPr>
            <p:sp>
              <p:nvSpPr>
                <p:cNvPr id="2377" name="Freeform: Shape 2376">
                  <a:extLst>
                    <a:ext uri="{FF2B5EF4-FFF2-40B4-BE49-F238E27FC236}">
                      <a16:creationId xmlns:a16="http://schemas.microsoft.com/office/drawing/2014/main" id="{97119D0F-2262-4FD2-94E1-6630B7B41E33}"/>
                    </a:ext>
                  </a:extLst>
                </p:cNvPr>
                <p:cNvSpPr/>
                <p:nvPr/>
              </p:nvSpPr>
              <p:spPr>
                <a:xfrm>
                  <a:off x="6441770" y="2161014"/>
                  <a:ext cx="38419" cy="29414"/>
                </a:xfrm>
                <a:custGeom>
                  <a:avLst/>
                  <a:gdLst>
                    <a:gd name="connsiteX0" fmla="*/ 26413 w 38419"/>
                    <a:gd name="connsiteY0" fmla="*/ 2401 h 29414"/>
                    <a:gd name="connsiteX1" fmla="*/ 14407 w 38419"/>
                    <a:gd name="connsiteY1" fmla="*/ 2401 h 29414"/>
                    <a:gd name="connsiteX2" fmla="*/ 4803 w 38419"/>
                    <a:gd name="connsiteY2" fmla="*/ 0 h 29414"/>
                    <a:gd name="connsiteX3" fmla="*/ 0 w 38419"/>
                    <a:gd name="connsiteY3" fmla="*/ 9605 h 29414"/>
                    <a:gd name="connsiteX4" fmla="*/ 12006 w 38419"/>
                    <a:gd name="connsiteY4" fmla="*/ 19209 h 29414"/>
                    <a:gd name="connsiteX5" fmla="*/ 24012 w 38419"/>
                    <a:gd name="connsiteY5" fmla="*/ 24012 h 29414"/>
                    <a:gd name="connsiteX6" fmla="*/ 26413 w 38419"/>
                    <a:gd name="connsiteY6" fmla="*/ 26413 h 29414"/>
                    <a:gd name="connsiteX7" fmla="*/ 31215 w 38419"/>
                    <a:gd name="connsiteY7" fmla="*/ 28814 h 29414"/>
                    <a:gd name="connsiteX8" fmla="*/ 38419 w 38419"/>
                    <a:gd name="connsiteY8" fmla="*/ 26413 h 29414"/>
                    <a:gd name="connsiteX9" fmla="*/ 38419 w 38419"/>
                    <a:gd name="connsiteY9" fmla="*/ 19209 h 29414"/>
                    <a:gd name="connsiteX10" fmla="*/ 33617 w 38419"/>
                    <a:gd name="connsiteY10" fmla="*/ 9605 h 29414"/>
                    <a:gd name="connsiteX11" fmla="*/ 26413 w 38419"/>
                    <a:gd name="connsiteY11" fmla="*/ 2401 h 29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419" h="29414">
                      <a:moveTo>
                        <a:pt x="26413" y="2401"/>
                      </a:moveTo>
                      <a:cubicBezTo>
                        <a:pt x="21611" y="2401"/>
                        <a:pt x="19210" y="2401"/>
                        <a:pt x="14407" y="2401"/>
                      </a:cubicBezTo>
                      <a:cubicBezTo>
                        <a:pt x="12006" y="2401"/>
                        <a:pt x="7204" y="0"/>
                        <a:pt x="4803" y="0"/>
                      </a:cubicBezTo>
                      <a:cubicBezTo>
                        <a:pt x="0" y="0"/>
                        <a:pt x="0" y="4802"/>
                        <a:pt x="0" y="9605"/>
                      </a:cubicBezTo>
                      <a:cubicBezTo>
                        <a:pt x="2401" y="14407"/>
                        <a:pt x="7204" y="16808"/>
                        <a:pt x="12006" y="19209"/>
                      </a:cubicBezTo>
                      <a:cubicBezTo>
                        <a:pt x="16809" y="21611"/>
                        <a:pt x="21611" y="21611"/>
                        <a:pt x="24012" y="24012"/>
                      </a:cubicBezTo>
                      <a:cubicBezTo>
                        <a:pt x="26413" y="24012"/>
                        <a:pt x="26413" y="26413"/>
                        <a:pt x="26413" y="26413"/>
                      </a:cubicBezTo>
                      <a:cubicBezTo>
                        <a:pt x="26413" y="26413"/>
                        <a:pt x="28815" y="28814"/>
                        <a:pt x="31215" y="28814"/>
                      </a:cubicBezTo>
                      <a:cubicBezTo>
                        <a:pt x="33617" y="28814"/>
                        <a:pt x="38419" y="31215"/>
                        <a:pt x="38419" y="26413"/>
                      </a:cubicBezTo>
                      <a:cubicBezTo>
                        <a:pt x="38419" y="24012"/>
                        <a:pt x="38419" y="21611"/>
                        <a:pt x="38419" y="19209"/>
                      </a:cubicBezTo>
                      <a:cubicBezTo>
                        <a:pt x="38419" y="14407"/>
                        <a:pt x="38419" y="12006"/>
                        <a:pt x="33617" y="9605"/>
                      </a:cubicBezTo>
                      <a:cubicBezTo>
                        <a:pt x="33617" y="7204"/>
                        <a:pt x="31215" y="4802"/>
                        <a:pt x="26413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8" name="Freeform: Shape 2377">
                  <a:extLst>
                    <a:ext uri="{FF2B5EF4-FFF2-40B4-BE49-F238E27FC236}">
                      <a16:creationId xmlns:a16="http://schemas.microsoft.com/office/drawing/2014/main" id="{1A929696-DF10-4723-970D-48D93B2C7367}"/>
                    </a:ext>
                  </a:extLst>
                </p:cNvPr>
                <p:cNvSpPr/>
                <p:nvPr/>
              </p:nvSpPr>
              <p:spPr>
                <a:xfrm>
                  <a:off x="6460979" y="2088979"/>
                  <a:ext cx="103182" cy="60506"/>
                </a:xfrm>
                <a:custGeom>
                  <a:avLst/>
                  <a:gdLst>
                    <a:gd name="connsiteX0" fmla="*/ 96047 w 103182"/>
                    <a:gd name="connsiteY0" fmla="*/ 48024 h 60506"/>
                    <a:gd name="connsiteX1" fmla="*/ 72036 w 103182"/>
                    <a:gd name="connsiteY1" fmla="*/ 60030 h 60506"/>
                    <a:gd name="connsiteX2" fmla="*/ 43221 w 103182"/>
                    <a:gd name="connsiteY2" fmla="*/ 50425 h 60506"/>
                    <a:gd name="connsiteX3" fmla="*/ 26413 w 103182"/>
                    <a:gd name="connsiteY3" fmla="*/ 38419 h 60506"/>
                    <a:gd name="connsiteX4" fmla="*/ 26413 w 103182"/>
                    <a:gd name="connsiteY4" fmla="*/ 38419 h 60506"/>
                    <a:gd name="connsiteX5" fmla="*/ 14407 w 103182"/>
                    <a:gd name="connsiteY5" fmla="*/ 28814 h 60506"/>
                    <a:gd name="connsiteX6" fmla="*/ 2401 w 103182"/>
                    <a:gd name="connsiteY6" fmla="*/ 19209 h 60506"/>
                    <a:gd name="connsiteX7" fmla="*/ 2401 w 103182"/>
                    <a:gd name="connsiteY7" fmla="*/ 19209 h 60506"/>
                    <a:gd name="connsiteX8" fmla="*/ 0 w 103182"/>
                    <a:gd name="connsiteY8" fmla="*/ 12006 h 60506"/>
                    <a:gd name="connsiteX9" fmla="*/ 2401 w 103182"/>
                    <a:gd name="connsiteY9" fmla="*/ 12006 h 60506"/>
                    <a:gd name="connsiteX10" fmla="*/ 14407 w 103182"/>
                    <a:gd name="connsiteY10" fmla="*/ 4802 h 60506"/>
                    <a:gd name="connsiteX11" fmla="*/ 26413 w 103182"/>
                    <a:gd name="connsiteY11" fmla="*/ 0 h 60506"/>
                    <a:gd name="connsiteX12" fmla="*/ 36018 w 103182"/>
                    <a:gd name="connsiteY12" fmla="*/ 4802 h 60506"/>
                    <a:gd name="connsiteX13" fmla="*/ 48024 w 103182"/>
                    <a:gd name="connsiteY13" fmla="*/ 7204 h 60506"/>
                    <a:gd name="connsiteX14" fmla="*/ 76838 w 103182"/>
                    <a:gd name="connsiteY14" fmla="*/ 16808 h 60506"/>
                    <a:gd name="connsiteX15" fmla="*/ 86443 w 103182"/>
                    <a:gd name="connsiteY15" fmla="*/ 24012 h 60506"/>
                    <a:gd name="connsiteX16" fmla="*/ 93646 w 103182"/>
                    <a:gd name="connsiteY16" fmla="*/ 28814 h 60506"/>
                    <a:gd name="connsiteX17" fmla="*/ 98449 w 103182"/>
                    <a:gd name="connsiteY17" fmla="*/ 33617 h 60506"/>
                    <a:gd name="connsiteX18" fmla="*/ 96047 w 103182"/>
                    <a:gd name="connsiteY18" fmla="*/ 48024 h 6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3182" h="60506">
                      <a:moveTo>
                        <a:pt x="96047" y="48024"/>
                      </a:moveTo>
                      <a:cubicBezTo>
                        <a:pt x="88844" y="52826"/>
                        <a:pt x="81641" y="57629"/>
                        <a:pt x="72036" y="60030"/>
                      </a:cubicBezTo>
                      <a:cubicBezTo>
                        <a:pt x="62431" y="62431"/>
                        <a:pt x="52826" y="55227"/>
                        <a:pt x="43221" y="50425"/>
                      </a:cubicBezTo>
                      <a:cubicBezTo>
                        <a:pt x="38419" y="45623"/>
                        <a:pt x="33617" y="43221"/>
                        <a:pt x="26413" y="38419"/>
                      </a:cubicBezTo>
                      <a:cubicBezTo>
                        <a:pt x="26413" y="38419"/>
                        <a:pt x="26413" y="38419"/>
                        <a:pt x="26413" y="38419"/>
                      </a:cubicBezTo>
                      <a:cubicBezTo>
                        <a:pt x="21611" y="36018"/>
                        <a:pt x="16808" y="33617"/>
                        <a:pt x="14407" y="28814"/>
                      </a:cubicBezTo>
                      <a:cubicBezTo>
                        <a:pt x="12006" y="26413"/>
                        <a:pt x="7204" y="21611"/>
                        <a:pt x="2401" y="19209"/>
                      </a:cubicBezTo>
                      <a:cubicBezTo>
                        <a:pt x="2401" y="19209"/>
                        <a:pt x="2401" y="19209"/>
                        <a:pt x="2401" y="19209"/>
                      </a:cubicBezTo>
                      <a:cubicBezTo>
                        <a:pt x="0" y="16808"/>
                        <a:pt x="0" y="14407"/>
                        <a:pt x="0" y="12006"/>
                      </a:cubicBezTo>
                      <a:cubicBezTo>
                        <a:pt x="0" y="12006"/>
                        <a:pt x="2401" y="12006"/>
                        <a:pt x="2401" y="12006"/>
                      </a:cubicBezTo>
                      <a:cubicBezTo>
                        <a:pt x="7204" y="9605"/>
                        <a:pt x="12006" y="7204"/>
                        <a:pt x="14407" y="4802"/>
                      </a:cubicBezTo>
                      <a:cubicBezTo>
                        <a:pt x="16808" y="2401"/>
                        <a:pt x="21611" y="0"/>
                        <a:pt x="26413" y="0"/>
                      </a:cubicBezTo>
                      <a:cubicBezTo>
                        <a:pt x="28814" y="0"/>
                        <a:pt x="33617" y="2401"/>
                        <a:pt x="36018" y="4802"/>
                      </a:cubicBezTo>
                      <a:cubicBezTo>
                        <a:pt x="40820" y="4802"/>
                        <a:pt x="43221" y="7204"/>
                        <a:pt x="48024" y="7204"/>
                      </a:cubicBezTo>
                      <a:cubicBezTo>
                        <a:pt x="57629" y="9605"/>
                        <a:pt x="67233" y="12006"/>
                        <a:pt x="76838" y="16808"/>
                      </a:cubicBezTo>
                      <a:cubicBezTo>
                        <a:pt x="79239" y="19209"/>
                        <a:pt x="84041" y="21611"/>
                        <a:pt x="86443" y="24012"/>
                      </a:cubicBezTo>
                      <a:cubicBezTo>
                        <a:pt x="88844" y="26413"/>
                        <a:pt x="91245" y="28814"/>
                        <a:pt x="93646" y="28814"/>
                      </a:cubicBezTo>
                      <a:cubicBezTo>
                        <a:pt x="96047" y="31215"/>
                        <a:pt x="98449" y="31215"/>
                        <a:pt x="98449" y="33617"/>
                      </a:cubicBezTo>
                      <a:cubicBezTo>
                        <a:pt x="108053" y="36018"/>
                        <a:pt x="100850" y="43221"/>
                        <a:pt x="96047" y="48024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9" name="Freeform: Shape 2378">
                  <a:extLst>
                    <a:ext uri="{FF2B5EF4-FFF2-40B4-BE49-F238E27FC236}">
                      <a16:creationId xmlns:a16="http://schemas.microsoft.com/office/drawing/2014/main" id="{96F6DCD8-B2D5-4552-862B-0AFA543E82DE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7233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4 w 268932"/>
                    <a:gd name="connsiteY4" fmla="*/ 163281 h 165681"/>
                    <a:gd name="connsiteX5" fmla="*/ 28814 w 268932"/>
                    <a:gd name="connsiteY5" fmla="*/ 117658 h 165681"/>
                    <a:gd name="connsiteX6" fmla="*/ 19210 w 268932"/>
                    <a:gd name="connsiteY6" fmla="*/ 112856 h 165681"/>
                    <a:gd name="connsiteX7" fmla="*/ 0 w 268932"/>
                    <a:gd name="connsiteY7" fmla="*/ 100850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7233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4" y="163281"/>
                      </a:lnTo>
                      <a:lnTo>
                        <a:pt x="28814" y="117658"/>
                      </a:lnTo>
                      <a:lnTo>
                        <a:pt x="19210" y="112856"/>
                      </a:lnTo>
                      <a:lnTo>
                        <a:pt x="0" y="100850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0" name="Freeform: Shape 2379">
                  <a:extLst>
                    <a:ext uri="{FF2B5EF4-FFF2-40B4-BE49-F238E27FC236}">
                      <a16:creationId xmlns:a16="http://schemas.microsoft.com/office/drawing/2014/main" id="{0E42F9CC-586F-477F-9E99-FE57C3869A6C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58478"/>
                </a:xfrm>
                <a:custGeom>
                  <a:avLst/>
                  <a:gdLst>
                    <a:gd name="connsiteX0" fmla="*/ 0 w 268932"/>
                    <a:gd name="connsiteY0" fmla="*/ 91245 h 158478"/>
                    <a:gd name="connsiteX1" fmla="*/ 156077 w 268932"/>
                    <a:gd name="connsiteY1" fmla="*/ 0 h 158478"/>
                    <a:gd name="connsiteX2" fmla="*/ 268933 w 268932"/>
                    <a:gd name="connsiteY2" fmla="*/ 67233 h 158478"/>
                    <a:gd name="connsiteX3" fmla="*/ 112856 w 268932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8478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7233"/>
                      </a:lnTo>
                      <a:lnTo>
                        <a:pt x="112856" y="158478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40703" y="2026548"/>
                  <a:ext cx="75503" cy="48023"/>
                  <a:chOff x="6440703" y="2026548"/>
                  <a:chExt cx="75503" cy="48023"/>
                </a:xfrm>
                <a:solidFill>
                  <a:schemeClr val="accent1"/>
                </a:solidFill>
              </p:grpSpPr>
              <p:sp>
                <p:nvSpPr>
                  <p:cNvPr id="2382" name="Freeform: Shape 2381">
                    <a:extLst>
                      <a:ext uri="{FF2B5EF4-FFF2-40B4-BE49-F238E27FC236}">
                        <a16:creationId xmlns:a16="http://schemas.microsoft.com/office/drawing/2014/main" id="{3F7F5B37-D5D5-4B71-932F-A8130189F3AE}"/>
                      </a:ext>
                    </a:extLst>
                  </p:cNvPr>
                  <p:cNvSpPr/>
                  <p:nvPr/>
                </p:nvSpPr>
                <p:spPr>
                  <a:xfrm>
                    <a:off x="6440703" y="2028949"/>
                    <a:ext cx="75503" cy="45622"/>
                  </a:xfrm>
                  <a:custGeom>
                    <a:avLst/>
                    <a:gdLst>
                      <a:gd name="connsiteX0" fmla="*/ 1067 w 75503"/>
                      <a:gd name="connsiteY0" fmla="*/ 28814 h 45622"/>
                      <a:gd name="connsiteX1" fmla="*/ 1067 w 75503"/>
                      <a:gd name="connsiteY1" fmla="*/ 28814 h 45622"/>
                      <a:gd name="connsiteX2" fmla="*/ 29882 w 75503"/>
                      <a:gd name="connsiteY2" fmla="*/ 14407 h 45622"/>
                      <a:gd name="connsiteX3" fmla="*/ 46690 w 75503"/>
                      <a:gd name="connsiteY3" fmla="*/ 0 h 45622"/>
                      <a:gd name="connsiteX4" fmla="*/ 75504 w 75503"/>
                      <a:gd name="connsiteY4" fmla="*/ 16808 h 45622"/>
                      <a:gd name="connsiteX5" fmla="*/ 56294 w 75503"/>
                      <a:gd name="connsiteY5" fmla="*/ 33617 h 45622"/>
                      <a:gd name="connsiteX6" fmla="*/ 32283 w 75503"/>
                      <a:gd name="connsiteY6" fmla="*/ 45623 h 45622"/>
                      <a:gd name="connsiteX7" fmla="*/ 1067 w 75503"/>
                      <a:gd name="connsiteY7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503" h="45622">
                        <a:moveTo>
                          <a:pt x="1067" y="28814"/>
                        </a:moveTo>
                        <a:cubicBezTo>
                          <a:pt x="1067" y="28814"/>
                          <a:pt x="-1334" y="28814"/>
                          <a:pt x="1067" y="28814"/>
                        </a:cubicBezTo>
                        <a:cubicBezTo>
                          <a:pt x="5870" y="24012"/>
                          <a:pt x="22678" y="14407"/>
                          <a:pt x="29882" y="14407"/>
                        </a:cubicBezTo>
                        <a:cubicBezTo>
                          <a:pt x="29882" y="14407"/>
                          <a:pt x="41888" y="2401"/>
                          <a:pt x="46690" y="0"/>
                        </a:cubicBezTo>
                        <a:lnTo>
                          <a:pt x="75504" y="16808"/>
                        </a:lnTo>
                        <a:cubicBezTo>
                          <a:pt x="75504" y="16808"/>
                          <a:pt x="58696" y="26413"/>
                          <a:pt x="56294" y="33617"/>
                        </a:cubicBezTo>
                        <a:cubicBezTo>
                          <a:pt x="56294" y="33617"/>
                          <a:pt x="41888" y="36018"/>
                          <a:pt x="32283" y="45623"/>
                        </a:cubicBezTo>
                        <a:lnTo>
                          <a:pt x="1067" y="28814"/>
                        </a:lnTo>
                        <a:close/>
                      </a:path>
                    </a:pathLst>
                  </a:custGeom>
                  <a:solidFill>
                    <a:srgbClr val="B3B2B3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83" name="Freeform: Shape 2382">
                    <a:extLst>
                      <a:ext uri="{FF2B5EF4-FFF2-40B4-BE49-F238E27FC236}">
                        <a16:creationId xmlns:a16="http://schemas.microsoft.com/office/drawing/2014/main" id="{05610BAC-8913-4BF7-8EDD-4697D17D7E06}"/>
                      </a:ext>
                    </a:extLst>
                  </p:cNvPr>
                  <p:cNvSpPr/>
                  <p:nvPr/>
                </p:nvSpPr>
                <p:spPr>
                  <a:xfrm>
                    <a:off x="6441770" y="2026548"/>
                    <a:ext cx="74436" cy="45622"/>
                  </a:xfrm>
                  <a:custGeom>
                    <a:avLst/>
                    <a:gdLst>
                      <a:gd name="connsiteX0" fmla="*/ 0 w 74436"/>
                      <a:gd name="connsiteY0" fmla="*/ 28814 h 45622"/>
                      <a:gd name="connsiteX1" fmla="*/ 28815 w 74436"/>
                      <a:gd name="connsiteY1" fmla="*/ 14407 h 45622"/>
                      <a:gd name="connsiteX2" fmla="*/ 45623 w 74436"/>
                      <a:gd name="connsiteY2" fmla="*/ 0 h 45622"/>
                      <a:gd name="connsiteX3" fmla="*/ 74437 w 74436"/>
                      <a:gd name="connsiteY3" fmla="*/ 16808 h 45622"/>
                      <a:gd name="connsiteX4" fmla="*/ 55227 w 74436"/>
                      <a:gd name="connsiteY4" fmla="*/ 33617 h 45622"/>
                      <a:gd name="connsiteX5" fmla="*/ 31215 w 74436"/>
                      <a:gd name="connsiteY5" fmla="*/ 45623 h 45622"/>
                      <a:gd name="connsiteX6" fmla="*/ 0 w 74436"/>
                      <a:gd name="connsiteY6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436" h="45622">
                        <a:moveTo>
                          <a:pt x="0" y="28814"/>
                        </a:moveTo>
                        <a:cubicBezTo>
                          <a:pt x="0" y="28814"/>
                          <a:pt x="19210" y="14407"/>
                          <a:pt x="28815" y="14407"/>
                        </a:cubicBezTo>
                        <a:cubicBezTo>
                          <a:pt x="28815" y="14407"/>
                          <a:pt x="40820" y="2401"/>
                          <a:pt x="45623" y="0"/>
                        </a:cubicBezTo>
                        <a:lnTo>
                          <a:pt x="74437" y="16808"/>
                        </a:lnTo>
                        <a:cubicBezTo>
                          <a:pt x="74437" y="16808"/>
                          <a:pt x="57629" y="26413"/>
                          <a:pt x="55227" y="33617"/>
                        </a:cubicBezTo>
                        <a:cubicBezTo>
                          <a:pt x="55227" y="33617"/>
                          <a:pt x="40820" y="36018"/>
                          <a:pt x="31215" y="45623"/>
                        </a:cubicBezTo>
                        <a:lnTo>
                          <a:pt x="0" y="2881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384" name="Freeform: Shape 2383">
                  <a:extLst>
                    <a:ext uri="{FF2B5EF4-FFF2-40B4-BE49-F238E27FC236}">
                      <a16:creationId xmlns:a16="http://schemas.microsoft.com/office/drawing/2014/main" id="{FBF03FB0-9399-485F-8E3E-C7F1EE7018D3}"/>
                    </a:ext>
                  </a:extLst>
                </p:cNvPr>
                <p:cNvSpPr/>
                <p:nvPr/>
              </p:nvSpPr>
              <p:spPr>
                <a:xfrm>
                  <a:off x="6429764" y="2120194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3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3" y="93646"/>
                        <a:pt x="4803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5" name="Freeform: Shape 2384">
                  <a:extLst>
                    <a:ext uri="{FF2B5EF4-FFF2-40B4-BE49-F238E27FC236}">
                      <a16:creationId xmlns:a16="http://schemas.microsoft.com/office/drawing/2014/main" id="{93A31EA7-AF35-4260-868E-6C7CCF347E1C}"/>
                    </a:ext>
                  </a:extLst>
                </p:cNvPr>
                <p:cNvSpPr/>
                <p:nvPr/>
              </p:nvSpPr>
              <p:spPr>
                <a:xfrm>
                  <a:off x="6340920" y="2067368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7204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7204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7204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7204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6" name="Freeform: Shape 2385">
                  <a:extLst>
                    <a:ext uri="{FF2B5EF4-FFF2-40B4-BE49-F238E27FC236}">
                      <a16:creationId xmlns:a16="http://schemas.microsoft.com/office/drawing/2014/main" id="{136714FB-AC08-488A-BD9A-FB34F1A455C6}"/>
                    </a:ext>
                  </a:extLst>
                </p:cNvPr>
                <p:cNvSpPr/>
                <p:nvPr/>
              </p:nvSpPr>
              <p:spPr>
                <a:xfrm>
                  <a:off x="6491549" y="2028949"/>
                  <a:ext cx="19855" cy="19209"/>
                </a:xfrm>
                <a:custGeom>
                  <a:avLst/>
                  <a:gdLst>
                    <a:gd name="connsiteX0" fmla="*/ 19856 w 19855"/>
                    <a:gd name="connsiteY0" fmla="*/ 7204 h 19209"/>
                    <a:gd name="connsiteX1" fmla="*/ 17454 w 19855"/>
                    <a:gd name="connsiteY1" fmla="*/ 9605 h 19209"/>
                    <a:gd name="connsiteX2" fmla="*/ 12652 w 19855"/>
                    <a:gd name="connsiteY2" fmla="*/ 19209 h 19209"/>
                    <a:gd name="connsiteX3" fmla="*/ 5449 w 19855"/>
                    <a:gd name="connsiteY3" fmla="*/ 16808 h 19209"/>
                    <a:gd name="connsiteX4" fmla="*/ 5449 w 19855"/>
                    <a:gd name="connsiteY4" fmla="*/ 14407 h 19209"/>
                    <a:gd name="connsiteX5" fmla="*/ 10251 w 19855"/>
                    <a:gd name="connsiteY5" fmla="*/ 14407 h 19209"/>
                    <a:gd name="connsiteX6" fmla="*/ 3048 w 19855"/>
                    <a:gd name="connsiteY6" fmla="*/ 9605 h 19209"/>
                    <a:gd name="connsiteX7" fmla="*/ 7850 w 19855"/>
                    <a:gd name="connsiteY7" fmla="*/ 0 h 19209"/>
                    <a:gd name="connsiteX8" fmla="*/ 19856 w 19855"/>
                    <a:gd name="connsiteY8" fmla="*/ 7204 h 19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5" h="19209">
                      <a:moveTo>
                        <a:pt x="19856" y="7204"/>
                      </a:moveTo>
                      <a:cubicBezTo>
                        <a:pt x="17454" y="9605"/>
                        <a:pt x="17454" y="9605"/>
                        <a:pt x="17454" y="9605"/>
                      </a:cubicBezTo>
                      <a:cubicBezTo>
                        <a:pt x="15053" y="12006"/>
                        <a:pt x="15053" y="16808"/>
                        <a:pt x="12652" y="19209"/>
                      </a:cubicBezTo>
                      <a:cubicBezTo>
                        <a:pt x="10251" y="19209"/>
                        <a:pt x="7850" y="19209"/>
                        <a:pt x="5449" y="16808"/>
                      </a:cubicBezTo>
                      <a:cubicBezTo>
                        <a:pt x="3048" y="16808"/>
                        <a:pt x="3048" y="14407"/>
                        <a:pt x="5449" y="14407"/>
                      </a:cubicBezTo>
                      <a:cubicBezTo>
                        <a:pt x="7850" y="14407"/>
                        <a:pt x="10251" y="14407"/>
                        <a:pt x="10251" y="14407"/>
                      </a:cubicBezTo>
                      <a:cubicBezTo>
                        <a:pt x="10251" y="12006"/>
                        <a:pt x="5449" y="9605"/>
                        <a:pt x="3048" y="9605"/>
                      </a:cubicBezTo>
                      <a:cubicBezTo>
                        <a:pt x="-4156" y="4802"/>
                        <a:pt x="3048" y="2401"/>
                        <a:pt x="7850" y="0"/>
                      </a:cubicBezTo>
                      <a:cubicBezTo>
                        <a:pt x="12652" y="2401"/>
                        <a:pt x="17454" y="4802"/>
                        <a:pt x="19856" y="7204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7" name="Freeform: Shape 2386">
                  <a:extLst>
                    <a:ext uri="{FF2B5EF4-FFF2-40B4-BE49-F238E27FC236}">
                      <a16:creationId xmlns:a16="http://schemas.microsoft.com/office/drawing/2014/main" id="{B6EECDE1-4D23-4977-B330-14D2836D099B}"/>
                    </a:ext>
                  </a:extLst>
                </p:cNvPr>
                <p:cNvSpPr/>
                <p:nvPr/>
              </p:nvSpPr>
              <p:spPr>
                <a:xfrm>
                  <a:off x="6509003" y="1973962"/>
                  <a:ext cx="46247" cy="52586"/>
                </a:xfrm>
                <a:custGeom>
                  <a:avLst/>
                  <a:gdLst>
                    <a:gd name="connsiteX0" fmla="*/ 45623 w 46247"/>
                    <a:gd name="connsiteY0" fmla="*/ 26173 h 52586"/>
                    <a:gd name="connsiteX1" fmla="*/ 36018 w 46247"/>
                    <a:gd name="connsiteY1" fmla="*/ 40580 h 52586"/>
                    <a:gd name="connsiteX2" fmla="*/ 38419 w 46247"/>
                    <a:gd name="connsiteY2" fmla="*/ 45383 h 52586"/>
                    <a:gd name="connsiteX3" fmla="*/ 38419 w 46247"/>
                    <a:gd name="connsiteY3" fmla="*/ 47784 h 52586"/>
                    <a:gd name="connsiteX4" fmla="*/ 26413 w 46247"/>
                    <a:gd name="connsiteY4" fmla="*/ 52586 h 52586"/>
                    <a:gd name="connsiteX5" fmla="*/ 19210 w 46247"/>
                    <a:gd name="connsiteY5" fmla="*/ 50185 h 52586"/>
                    <a:gd name="connsiteX6" fmla="*/ 19210 w 46247"/>
                    <a:gd name="connsiteY6" fmla="*/ 47784 h 52586"/>
                    <a:gd name="connsiteX7" fmla="*/ 19210 w 46247"/>
                    <a:gd name="connsiteY7" fmla="*/ 47784 h 52586"/>
                    <a:gd name="connsiteX8" fmla="*/ 9605 w 46247"/>
                    <a:gd name="connsiteY8" fmla="*/ 47784 h 52586"/>
                    <a:gd name="connsiteX9" fmla="*/ 2401 w 46247"/>
                    <a:gd name="connsiteY9" fmla="*/ 28575 h 52586"/>
                    <a:gd name="connsiteX10" fmla="*/ 2401 w 46247"/>
                    <a:gd name="connsiteY10" fmla="*/ 23772 h 52586"/>
                    <a:gd name="connsiteX11" fmla="*/ 0 w 46247"/>
                    <a:gd name="connsiteY11" fmla="*/ 18970 h 52586"/>
                    <a:gd name="connsiteX12" fmla="*/ 4802 w 46247"/>
                    <a:gd name="connsiteY12" fmla="*/ 4563 h 52586"/>
                    <a:gd name="connsiteX13" fmla="*/ 36018 w 46247"/>
                    <a:gd name="connsiteY13" fmla="*/ 16569 h 52586"/>
                    <a:gd name="connsiteX14" fmla="*/ 45623 w 46247"/>
                    <a:gd name="connsiteY14" fmla="*/ 26173 h 5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6247" h="52586">
                      <a:moveTo>
                        <a:pt x="45623" y="26173"/>
                      </a:moveTo>
                      <a:cubicBezTo>
                        <a:pt x="43221" y="30976"/>
                        <a:pt x="36018" y="35778"/>
                        <a:pt x="36018" y="40580"/>
                      </a:cubicBezTo>
                      <a:cubicBezTo>
                        <a:pt x="36018" y="42982"/>
                        <a:pt x="36018" y="42982"/>
                        <a:pt x="38419" y="45383"/>
                      </a:cubicBezTo>
                      <a:cubicBezTo>
                        <a:pt x="38419" y="47784"/>
                        <a:pt x="38419" y="47784"/>
                        <a:pt x="38419" y="47784"/>
                      </a:cubicBezTo>
                      <a:cubicBezTo>
                        <a:pt x="38419" y="52586"/>
                        <a:pt x="31215" y="52586"/>
                        <a:pt x="26413" y="52586"/>
                      </a:cubicBezTo>
                      <a:cubicBezTo>
                        <a:pt x="24012" y="52586"/>
                        <a:pt x="21611" y="52586"/>
                        <a:pt x="19210" y="50185"/>
                      </a:cubicBezTo>
                      <a:cubicBezTo>
                        <a:pt x="19210" y="50185"/>
                        <a:pt x="19210" y="47784"/>
                        <a:pt x="19210" y="47784"/>
                      </a:cubicBezTo>
                      <a:cubicBezTo>
                        <a:pt x="19210" y="47784"/>
                        <a:pt x="19210" y="47784"/>
                        <a:pt x="19210" y="47784"/>
                      </a:cubicBezTo>
                      <a:cubicBezTo>
                        <a:pt x="16808" y="47784"/>
                        <a:pt x="14407" y="50185"/>
                        <a:pt x="9605" y="47784"/>
                      </a:cubicBezTo>
                      <a:cubicBezTo>
                        <a:pt x="2401" y="42982"/>
                        <a:pt x="2401" y="35778"/>
                        <a:pt x="2401" y="28575"/>
                      </a:cubicBezTo>
                      <a:cubicBezTo>
                        <a:pt x="2401" y="26173"/>
                        <a:pt x="2401" y="26173"/>
                        <a:pt x="2401" y="23772"/>
                      </a:cubicBezTo>
                      <a:cubicBezTo>
                        <a:pt x="2401" y="21371"/>
                        <a:pt x="0" y="21371"/>
                        <a:pt x="0" y="18970"/>
                      </a:cubicBezTo>
                      <a:cubicBezTo>
                        <a:pt x="0" y="9365"/>
                        <a:pt x="4802" y="4563"/>
                        <a:pt x="4802" y="4563"/>
                      </a:cubicBezTo>
                      <a:cubicBezTo>
                        <a:pt x="9605" y="-7443"/>
                        <a:pt x="24012" y="6964"/>
                        <a:pt x="36018" y="16569"/>
                      </a:cubicBezTo>
                      <a:cubicBezTo>
                        <a:pt x="43221" y="18970"/>
                        <a:pt x="48024" y="21371"/>
                        <a:pt x="45623" y="26173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8" name="Freeform: Shape 2387">
                  <a:extLst>
                    <a:ext uri="{FF2B5EF4-FFF2-40B4-BE49-F238E27FC236}">
                      <a16:creationId xmlns:a16="http://schemas.microsoft.com/office/drawing/2014/main" id="{548D9D77-8819-4AC2-A246-573574A22947}"/>
                    </a:ext>
                  </a:extLst>
                </p:cNvPr>
                <p:cNvSpPr/>
                <p:nvPr/>
              </p:nvSpPr>
              <p:spPr>
                <a:xfrm>
                  <a:off x="6510337" y="2014542"/>
                  <a:ext cx="63497" cy="120713"/>
                </a:xfrm>
                <a:custGeom>
                  <a:avLst/>
                  <a:gdLst>
                    <a:gd name="connsiteX0" fmla="*/ 56295 w 63497"/>
                    <a:gd name="connsiteY0" fmla="*/ 67233 h 120713"/>
                    <a:gd name="connsiteX1" fmla="*/ 56295 w 63497"/>
                    <a:gd name="connsiteY1" fmla="*/ 76838 h 120713"/>
                    <a:gd name="connsiteX2" fmla="*/ 56295 w 63497"/>
                    <a:gd name="connsiteY2" fmla="*/ 105652 h 120713"/>
                    <a:gd name="connsiteX3" fmla="*/ 44289 w 63497"/>
                    <a:gd name="connsiteY3" fmla="*/ 110455 h 120713"/>
                    <a:gd name="connsiteX4" fmla="*/ 34684 w 63497"/>
                    <a:gd name="connsiteY4" fmla="*/ 115257 h 120713"/>
                    <a:gd name="connsiteX5" fmla="*/ 20277 w 63497"/>
                    <a:gd name="connsiteY5" fmla="*/ 120059 h 120713"/>
                    <a:gd name="connsiteX6" fmla="*/ 5870 w 63497"/>
                    <a:gd name="connsiteY6" fmla="*/ 115257 h 120713"/>
                    <a:gd name="connsiteX7" fmla="*/ 1067 w 63497"/>
                    <a:gd name="connsiteY7" fmla="*/ 112856 h 120713"/>
                    <a:gd name="connsiteX8" fmla="*/ 1067 w 63497"/>
                    <a:gd name="connsiteY8" fmla="*/ 105652 h 120713"/>
                    <a:gd name="connsiteX9" fmla="*/ 3468 w 63497"/>
                    <a:gd name="connsiteY9" fmla="*/ 81640 h 120713"/>
                    <a:gd name="connsiteX10" fmla="*/ 5870 w 63497"/>
                    <a:gd name="connsiteY10" fmla="*/ 81640 h 120713"/>
                    <a:gd name="connsiteX11" fmla="*/ 15474 w 63497"/>
                    <a:gd name="connsiteY11" fmla="*/ 60030 h 120713"/>
                    <a:gd name="connsiteX12" fmla="*/ 20277 w 63497"/>
                    <a:gd name="connsiteY12" fmla="*/ 38419 h 120713"/>
                    <a:gd name="connsiteX13" fmla="*/ 20277 w 63497"/>
                    <a:gd name="connsiteY13" fmla="*/ 24012 h 120713"/>
                    <a:gd name="connsiteX14" fmla="*/ 13073 w 63497"/>
                    <a:gd name="connsiteY14" fmla="*/ 19210 h 120713"/>
                    <a:gd name="connsiteX15" fmla="*/ 22678 w 63497"/>
                    <a:gd name="connsiteY15" fmla="*/ 9605 h 120713"/>
                    <a:gd name="connsiteX16" fmla="*/ 34684 w 63497"/>
                    <a:gd name="connsiteY16" fmla="*/ 2401 h 120713"/>
                    <a:gd name="connsiteX17" fmla="*/ 46690 w 63497"/>
                    <a:gd name="connsiteY17" fmla="*/ 0 h 120713"/>
                    <a:gd name="connsiteX18" fmla="*/ 51492 w 63497"/>
                    <a:gd name="connsiteY18" fmla="*/ 0 h 120713"/>
                    <a:gd name="connsiteX19" fmla="*/ 58696 w 63497"/>
                    <a:gd name="connsiteY19" fmla="*/ 7204 h 120713"/>
                    <a:gd name="connsiteX20" fmla="*/ 63498 w 63497"/>
                    <a:gd name="connsiteY20" fmla="*/ 26413 h 120713"/>
                    <a:gd name="connsiteX21" fmla="*/ 56295 w 63497"/>
                    <a:gd name="connsiteY21" fmla="*/ 67233 h 120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3497" h="120713">
                      <a:moveTo>
                        <a:pt x="56295" y="67233"/>
                      </a:moveTo>
                      <a:cubicBezTo>
                        <a:pt x="56295" y="69634"/>
                        <a:pt x="56295" y="72036"/>
                        <a:pt x="56295" y="76838"/>
                      </a:cubicBezTo>
                      <a:cubicBezTo>
                        <a:pt x="56295" y="86443"/>
                        <a:pt x="53893" y="96047"/>
                        <a:pt x="56295" y="105652"/>
                      </a:cubicBezTo>
                      <a:cubicBezTo>
                        <a:pt x="53893" y="108053"/>
                        <a:pt x="49091" y="108053"/>
                        <a:pt x="44289" y="110455"/>
                      </a:cubicBezTo>
                      <a:cubicBezTo>
                        <a:pt x="41887" y="112856"/>
                        <a:pt x="37085" y="112856"/>
                        <a:pt x="34684" y="115257"/>
                      </a:cubicBezTo>
                      <a:cubicBezTo>
                        <a:pt x="29881" y="117658"/>
                        <a:pt x="25079" y="120059"/>
                        <a:pt x="20277" y="120059"/>
                      </a:cubicBezTo>
                      <a:cubicBezTo>
                        <a:pt x="15474" y="122461"/>
                        <a:pt x="8271" y="117658"/>
                        <a:pt x="5870" y="115257"/>
                      </a:cubicBezTo>
                      <a:cubicBezTo>
                        <a:pt x="3468" y="115257"/>
                        <a:pt x="1067" y="112856"/>
                        <a:pt x="1067" y="112856"/>
                      </a:cubicBezTo>
                      <a:cubicBezTo>
                        <a:pt x="-1334" y="110455"/>
                        <a:pt x="1067" y="108053"/>
                        <a:pt x="1067" y="105652"/>
                      </a:cubicBezTo>
                      <a:cubicBezTo>
                        <a:pt x="1067" y="98449"/>
                        <a:pt x="3468" y="88844"/>
                        <a:pt x="3468" y="81640"/>
                      </a:cubicBezTo>
                      <a:cubicBezTo>
                        <a:pt x="3468" y="81640"/>
                        <a:pt x="3468" y="81640"/>
                        <a:pt x="5870" y="81640"/>
                      </a:cubicBezTo>
                      <a:cubicBezTo>
                        <a:pt x="10672" y="76838"/>
                        <a:pt x="13073" y="69634"/>
                        <a:pt x="15474" y="60030"/>
                      </a:cubicBezTo>
                      <a:cubicBezTo>
                        <a:pt x="17875" y="52826"/>
                        <a:pt x="20277" y="45623"/>
                        <a:pt x="20277" y="38419"/>
                      </a:cubicBezTo>
                      <a:cubicBezTo>
                        <a:pt x="20277" y="33617"/>
                        <a:pt x="20277" y="28814"/>
                        <a:pt x="20277" y="24012"/>
                      </a:cubicBezTo>
                      <a:cubicBezTo>
                        <a:pt x="17875" y="19210"/>
                        <a:pt x="15474" y="16808"/>
                        <a:pt x="13073" y="19210"/>
                      </a:cubicBezTo>
                      <a:cubicBezTo>
                        <a:pt x="15474" y="16808"/>
                        <a:pt x="17875" y="12006"/>
                        <a:pt x="22678" y="9605"/>
                      </a:cubicBezTo>
                      <a:cubicBezTo>
                        <a:pt x="25079" y="7204"/>
                        <a:pt x="29881" y="4802"/>
                        <a:pt x="34684" y="2401"/>
                      </a:cubicBezTo>
                      <a:cubicBezTo>
                        <a:pt x="39486" y="0"/>
                        <a:pt x="41887" y="0"/>
                        <a:pt x="46690" y="0"/>
                      </a:cubicBezTo>
                      <a:cubicBezTo>
                        <a:pt x="49091" y="0"/>
                        <a:pt x="49091" y="0"/>
                        <a:pt x="51492" y="0"/>
                      </a:cubicBezTo>
                      <a:cubicBezTo>
                        <a:pt x="56295" y="0"/>
                        <a:pt x="58696" y="4802"/>
                        <a:pt x="58696" y="7204"/>
                      </a:cubicBezTo>
                      <a:cubicBezTo>
                        <a:pt x="61097" y="14407"/>
                        <a:pt x="63498" y="19210"/>
                        <a:pt x="63498" y="26413"/>
                      </a:cubicBezTo>
                      <a:cubicBezTo>
                        <a:pt x="58696" y="40820"/>
                        <a:pt x="56295" y="55227"/>
                        <a:pt x="56295" y="6723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9" name="Freeform: Shape 2388">
                  <a:extLst>
                    <a:ext uri="{FF2B5EF4-FFF2-40B4-BE49-F238E27FC236}">
                      <a16:creationId xmlns:a16="http://schemas.microsoft.com/office/drawing/2014/main" id="{FE09EDBB-DB7E-426B-9736-4352070423AB}"/>
                    </a:ext>
                  </a:extLst>
                </p:cNvPr>
                <p:cNvSpPr/>
                <p:nvPr/>
              </p:nvSpPr>
              <p:spPr>
                <a:xfrm>
                  <a:off x="6549823" y="2013475"/>
                  <a:ext cx="24823" cy="77905"/>
                </a:xfrm>
                <a:custGeom>
                  <a:avLst/>
                  <a:gdLst>
                    <a:gd name="connsiteX0" fmla="*/ 24012 w 24823"/>
                    <a:gd name="connsiteY0" fmla="*/ 68300 h 77905"/>
                    <a:gd name="connsiteX1" fmla="*/ 19210 w 24823"/>
                    <a:gd name="connsiteY1" fmla="*/ 75504 h 77905"/>
                    <a:gd name="connsiteX2" fmla="*/ 14407 w 24823"/>
                    <a:gd name="connsiteY2" fmla="*/ 77905 h 77905"/>
                    <a:gd name="connsiteX3" fmla="*/ 14407 w 24823"/>
                    <a:gd name="connsiteY3" fmla="*/ 68300 h 77905"/>
                    <a:gd name="connsiteX4" fmla="*/ 16809 w 24823"/>
                    <a:gd name="connsiteY4" fmla="*/ 27480 h 77905"/>
                    <a:gd name="connsiteX5" fmla="*/ 12006 w 24823"/>
                    <a:gd name="connsiteY5" fmla="*/ 8271 h 77905"/>
                    <a:gd name="connsiteX6" fmla="*/ 4803 w 24823"/>
                    <a:gd name="connsiteY6" fmla="*/ 1067 h 77905"/>
                    <a:gd name="connsiteX7" fmla="*/ 0 w 24823"/>
                    <a:gd name="connsiteY7" fmla="*/ 1067 h 77905"/>
                    <a:gd name="connsiteX8" fmla="*/ 0 w 24823"/>
                    <a:gd name="connsiteY8" fmla="*/ 1067 h 77905"/>
                    <a:gd name="connsiteX9" fmla="*/ 9605 w 24823"/>
                    <a:gd name="connsiteY9" fmla="*/ 1067 h 77905"/>
                    <a:gd name="connsiteX10" fmla="*/ 24012 w 24823"/>
                    <a:gd name="connsiteY10" fmla="*/ 68300 h 7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23" h="77905">
                      <a:moveTo>
                        <a:pt x="24012" y="68300"/>
                      </a:moveTo>
                      <a:cubicBezTo>
                        <a:pt x="24012" y="70702"/>
                        <a:pt x="21611" y="75504"/>
                        <a:pt x="19210" y="75504"/>
                      </a:cubicBezTo>
                      <a:cubicBezTo>
                        <a:pt x="16809" y="75504"/>
                        <a:pt x="16809" y="77905"/>
                        <a:pt x="14407" y="77905"/>
                      </a:cubicBezTo>
                      <a:cubicBezTo>
                        <a:pt x="14407" y="75504"/>
                        <a:pt x="14407" y="73103"/>
                        <a:pt x="14407" y="68300"/>
                      </a:cubicBezTo>
                      <a:cubicBezTo>
                        <a:pt x="16809" y="56295"/>
                        <a:pt x="16809" y="41887"/>
                        <a:pt x="16809" y="27480"/>
                      </a:cubicBezTo>
                      <a:cubicBezTo>
                        <a:pt x="16809" y="20277"/>
                        <a:pt x="14407" y="15474"/>
                        <a:pt x="12006" y="8271"/>
                      </a:cubicBezTo>
                      <a:cubicBezTo>
                        <a:pt x="9605" y="3468"/>
                        <a:pt x="7204" y="1067"/>
                        <a:pt x="4803" y="1067"/>
                      </a:cubicBezTo>
                      <a:cubicBezTo>
                        <a:pt x="2401" y="1067"/>
                        <a:pt x="2401" y="1067"/>
                        <a:pt x="0" y="1067"/>
                      </a:cubicBezTo>
                      <a:cubicBezTo>
                        <a:pt x="0" y="1067"/>
                        <a:pt x="0" y="1067"/>
                        <a:pt x="0" y="1067"/>
                      </a:cubicBezTo>
                      <a:cubicBezTo>
                        <a:pt x="2401" y="1067"/>
                        <a:pt x="7204" y="-1334"/>
                        <a:pt x="9605" y="1067"/>
                      </a:cubicBezTo>
                      <a:cubicBezTo>
                        <a:pt x="24012" y="20277"/>
                        <a:pt x="26413" y="53893"/>
                        <a:pt x="24012" y="6830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0" name="Freeform: Shape 2389">
                  <a:extLst>
                    <a:ext uri="{FF2B5EF4-FFF2-40B4-BE49-F238E27FC236}">
                      <a16:creationId xmlns:a16="http://schemas.microsoft.com/office/drawing/2014/main" id="{7E14CE13-E693-4043-A46E-D9A8D02BFACE}"/>
                    </a:ext>
                  </a:extLst>
                </p:cNvPr>
                <p:cNvSpPr/>
                <p:nvPr/>
              </p:nvSpPr>
              <p:spPr>
                <a:xfrm>
                  <a:off x="6463381" y="2031350"/>
                  <a:ext cx="62430" cy="67612"/>
                </a:xfrm>
                <a:custGeom>
                  <a:avLst/>
                  <a:gdLst>
                    <a:gd name="connsiteX0" fmla="*/ 62431 w 62430"/>
                    <a:gd name="connsiteY0" fmla="*/ 21611 h 67612"/>
                    <a:gd name="connsiteX1" fmla="*/ 57628 w 62430"/>
                    <a:gd name="connsiteY1" fmla="*/ 43221 h 67612"/>
                    <a:gd name="connsiteX2" fmla="*/ 48024 w 62430"/>
                    <a:gd name="connsiteY2" fmla="*/ 64832 h 67612"/>
                    <a:gd name="connsiteX3" fmla="*/ 45622 w 62430"/>
                    <a:gd name="connsiteY3" fmla="*/ 64832 h 67612"/>
                    <a:gd name="connsiteX4" fmla="*/ 43221 w 62430"/>
                    <a:gd name="connsiteY4" fmla="*/ 67233 h 67612"/>
                    <a:gd name="connsiteX5" fmla="*/ 21611 w 62430"/>
                    <a:gd name="connsiteY5" fmla="*/ 55227 h 67612"/>
                    <a:gd name="connsiteX6" fmla="*/ 2401 w 62430"/>
                    <a:gd name="connsiteY6" fmla="*/ 36018 h 67612"/>
                    <a:gd name="connsiteX7" fmla="*/ 0 w 62430"/>
                    <a:gd name="connsiteY7" fmla="*/ 31215 h 67612"/>
                    <a:gd name="connsiteX8" fmla="*/ 2401 w 62430"/>
                    <a:gd name="connsiteY8" fmla="*/ 26413 h 67612"/>
                    <a:gd name="connsiteX9" fmla="*/ 7204 w 62430"/>
                    <a:gd name="connsiteY9" fmla="*/ 24012 h 67612"/>
                    <a:gd name="connsiteX10" fmla="*/ 9605 w 62430"/>
                    <a:gd name="connsiteY10" fmla="*/ 24012 h 67612"/>
                    <a:gd name="connsiteX11" fmla="*/ 9605 w 62430"/>
                    <a:gd name="connsiteY11" fmla="*/ 24012 h 67612"/>
                    <a:gd name="connsiteX12" fmla="*/ 31215 w 62430"/>
                    <a:gd name="connsiteY12" fmla="*/ 40820 h 67612"/>
                    <a:gd name="connsiteX13" fmla="*/ 33616 w 62430"/>
                    <a:gd name="connsiteY13" fmla="*/ 43221 h 67612"/>
                    <a:gd name="connsiteX14" fmla="*/ 36018 w 62430"/>
                    <a:gd name="connsiteY14" fmla="*/ 19209 h 67612"/>
                    <a:gd name="connsiteX15" fmla="*/ 38419 w 62430"/>
                    <a:gd name="connsiteY15" fmla="*/ 14407 h 67612"/>
                    <a:gd name="connsiteX16" fmla="*/ 43221 w 62430"/>
                    <a:gd name="connsiteY16" fmla="*/ 4802 h 67612"/>
                    <a:gd name="connsiteX17" fmla="*/ 45622 w 62430"/>
                    <a:gd name="connsiteY17" fmla="*/ 2401 h 67612"/>
                    <a:gd name="connsiteX18" fmla="*/ 50425 w 62430"/>
                    <a:gd name="connsiteY18" fmla="*/ 0 h 67612"/>
                    <a:gd name="connsiteX19" fmla="*/ 57628 w 62430"/>
                    <a:gd name="connsiteY19" fmla="*/ 4802 h 67612"/>
                    <a:gd name="connsiteX20" fmla="*/ 62431 w 62430"/>
                    <a:gd name="connsiteY20" fmla="*/ 21611 h 67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2430" h="67612">
                      <a:moveTo>
                        <a:pt x="62431" y="21611"/>
                      </a:moveTo>
                      <a:cubicBezTo>
                        <a:pt x="62431" y="28814"/>
                        <a:pt x="60030" y="36018"/>
                        <a:pt x="57628" y="43221"/>
                      </a:cubicBezTo>
                      <a:cubicBezTo>
                        <a:pt x="55227" y="50425"/>
                        <a:pt x="55227" y="57628"/>
                        <a:pt x="48024" y="64832"/>
                      </a:cubicBezTo>
                      <a:cubicBezTo>
                        <a:pt x="48024" y="64832"/>
                        <a:pt x="48024" y="64832"/>
                        <a:pt x="45622" y="64832"/>
                      </a:cubicBezTo>
                      <a:cubicBezTo>
                        <a:pt x="45622" y="64832"/>
                        <a:pt x="43221" y="67233"/>
                        <a:pt x="43221" y="67233"/>
                      </a:cubicBezTo>
                      <a:cubicBezTo>
                        <a:pt x="36018" y="69634"/>
                        <a:pt x="26413" y="60030"/>
                        <a:pt x="21611" y="55227"/>
                      </a:cubicBezTo>
                      <a:cubicBezTo>
                        <a:pt x="14407" y="50425"/>
                        <a:pt x="7204" y="43221"/>
                        <a:pt x="2401" y="36018"/>
                      </a:cubicBezTo>
                      <a:cubicBezTo>
                        <a:pt x="2401" y="33617"/>
                        <a:pt x="0" y="33617"/>
                        <a:pt x="0" y="31215"/>
                      </a:cubicBezTo>
                      <a:cubicBezTo>
                        <a:pt x="0" y="28814"/>
                        <a:pt x="0" y="28814"/>
                        <a:pt x="2401" y="26413"/>
                      </a:cubicBezTo>
                      <a:cubicBezTo>
                        <a:pt x="4802" y="24012"/>
                        <a:pt x="4802" y="24012"/>
                        <a:pt x="7204" y="24012"/>
                      </a:cubicBezTo>
                      <a:cubicBezTo>
                        <a:pt x="7204" y="24012"/>
                        <a:pt x="9605" y="24012"/>
                        <a:pt x="9605" y="24012"/>
                      </a:cubicBezTo>
                      <a:cubicBezTo>
                        <a:pt x="9605" y="24012"/>
                        <a:pt x="9605" y="24012"/>
                        <a:pt x="9605" y="24012"/>
                      </a:cubicBezTo>
                      <a:cubicBezTo>
                        <a:pt x="16808" y="28814"/>
                        <a:pt x="24012" y="36018"/>
                        <a:pt x="31215" y="40820"/>
                      </a:cubicBezTo>
                      <a:cubicBezTo>
                        <a:pt x="31215" y="40820"/>
                        <a:pt x="33616" y="43221"/>
                        <a:pt x="33616" y="43221"/>
                      </a:cubicBezTo>
                      <a:cubicBezTo>
                        <a:pt x="33616" y="36018"/>
                        <a:pt x="33616" y="26413"/>
                        <a:pt x="36018" y="19209"/>
                      </a:cubicBezTo>
                      <a:cubicBezTo>
                        <a:pt x="36018" y="19209"/>
                        <a:pt x="36018" y="16808"/>
                        <a:pt x="38419" y="14407"/>
                      </a:cubicBezTo>
                      <a:cubicBezTo>
                        <a:pt x="40820" y="12006"/>
                        <a:pt x="40820" y="7204"/>
                        <a:pt x="43221" y="4802"/>
                      </a:cubicBezTo>
                      <a:cubicBezTo>
                        <a:pt x="43221" y="4802"/>
                        <a:pt x="45622" y="2401"/>
                        <a:pt x="45622" y="2401"/>
                      </a:cubicBezTo>
                      <a:cubicBezTo>
                        <a:pt x="48024" y="0"/>
                        <a:pt x="48024" y="0"/>
                        <a:pt x="50425" y="0"/>
                      </a:cubicBezTo>
                      <a:cubicBezTo>
                        <a:pt x="52826" y="0"/>
                        <a:pt x="55227" y="0"/>
                        <a:pt x="57628" y="4802"/>
                      </a:cubicBezTo>
                      <a:cubicBezTo>
                        <a:pt x="62431" y="12006"/>
                        <a:pt x="62431" y="16808"/>
                        <a:pt x="62431" y="21611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1" name="Freeform: Shape 2390">
                  <a:extLst>
                    <a:ext uri="{FF2B5EF4-FFF2-40B4-BE49-F238E27FC236}">
                      <a16:creationId xmlns:a16="http://schemas.microsoft.com/office/drawing/2014/main" id="{1F13F735-458B-4786-8820-1EA723E13AC0}"/>
                    </a:ext>
                  </a:extLst>
                </p:cNvPr>
                <p:cNvSpPr/>
                <p:nvPr/>
              </p:nvSpPr>
              <p:spPr>
                <a:xfrm>
                  <a:off x="6455183" y="2043356"/>
                  <a:ext cx="20204" cy="21610"/>
                </a:xfrm>
                <a:custGeom>
                  <a:avLst/>
                  <a:gdLst>
                    <a:gd name="connsiteX0" fmla="*/ 20204 w 20204"/>
                    <a:gd name="connsiteY0" fmla="*/ 14407 h 21610"/>
                    <a:gd name="connsiteX1" fmla="*/ 20204 w 20204"/>
                    <a:gd name="connsiteY1" fmla="*/ 14407 h 21610"/>
                    <a:gd name="connsiteX2" fmla="*/ 13001 w 20204"/>
                    <a:gd name="connsiteY2" fmla="*/ 16808 h 21610"/>
                    <a:gd name="connsiteX3" fmla="*/ 10599 w 20204"/>
                    <a:gd name="connsiteY3" fmla="*/ 21611 h 21610"/>
                    <a:gd name="connsiteX4" fmla="*/ 3396 w 20204"/>
                    <a:gd name="connsiteY4" fmla="*/ 16808 h 21610"/>
                    <a:gd name="connsiteX5" fmla="*/ 995 w 20204"/>
                    <a:gd name="connsiteY5" fmla="*/ 9605 h 21610"/>
                    <a:gd name="connsiteX6" fmla="*/ 995 w 20204"/>
                    <a:gd name="connsiteY6" fmla="*/ 2401 h 21610"/>
                    <a:gd name="connsiteX7" fmla="*/ 3396 w 20204"/>
                    <a:gd name="connsiteY7" fmla="*/ 0 h 21610"/>
                    <a:gd name="connsiteX8" fmla="*/ 8198 w 20204"/>
                    <a:gd name="connsiteY8" fmla="*/ 0 h 21610"/>
                    <a:gd name="connsiteX9" fmla="*/ 15402 w 20204"/>
                    <a:gd name="connsiteY9" fmla="*/ 9605 h 21610"/>
                    <a:gd name="connsiteX10" fmla="*/ 20204 w 20204"/>
                    <a:gd name="connsiteY10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04" h="21610">
                      <a:moveTo>
                        <a:pt x="20204" y="14407"/>
                      </a:moveTo>
                      <a:cubicBezTo>
                        <a:pt x="17803" y="14407"/>
                        <a:pt x="17803" y="14407"/>
                        <a:pt x="20204" y="14407"/>
                      </a:cubicBezTo>
                      <a:cubicBezTo>
                        <a:pt x="15402" y="14407"/>
                        <a:pt x="15402" y="14407"/>
                        <a:pt x="13001" y="16808"/>
                      </a:cubicBezTo>
                      <a:cubicBezTo>
                        <a:pt x="10599" y="19209"/>
                        <a:pt x="10599" y="19209"/>
                        <a:pt x="10599" y="21611"/>
                      </a:cubicBezTo>
                      <a:cubicBezTo>
                        <a:pt x="8198" y="21611"/>
                        <a:pt x="5797" y="19209"/>
                        <a:pt x="3396" y="16808"/>
                      </a:cubicBezTo>
                      <a:cubicBezTo>
                        <a:pt x="995" y="14407"/>
                        <a:pt x="995" y="12006"/>
                        <a:pt x="995" y="9605"/>
                      </a:cubicBezTo>
                      <a:cubicBezTo>
                        <a:pt x="995" y="7204"/>
                        <a:pt x="3396" y="4802"/>
                        <a:pt x="995" y="2401"/>
                      </a:cubicBezTo>
                      <a:cubicBezTo>
                        <a:pt x="-1407" y="0"/>
                        <a:pt x="995" y="0"/>
                        <a:pt x="3396" y="0"/>
                      </a:cubicBezTo>
                      <a:cubicBezTo>
                        <a:pt x="5797" y="0"/>
                        <a:pt x="8198" y="0"/>
                        <a:pt x="8198" y="0"/>
                      </a:cubicBezTo>
                      <a:cubicBezTo>
                        <a:pt x="13001" y="2401"/>
                        <a:pt x="15402" y="4802"/>
                        <a:pt x="15402" y="9605"/>
                      </a:cubicBezTo>
                      <a:cubicBezTo>
                        <a:pt x="17803" y="9605"/>
                        <a:pt x="17803" y="12006"/>
                        <a:pt x="20204" y="14407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2" name="Freeform: Shape 2391">
                  <a:extLst>
                    <a:ext uri="{FF2B5EF4-FFF2-40B4-BE49-F238E27FC236}">
                      <a16:creationId xmlns:a16="http://schemas.microsoft.com/office/drawing/2014/main" id="{4C10C11B-8C2F-4135-8A57-934A266A62F2}"/>
                    </a:ext>
                  </a:extLst>
                </p:cNvPr>
                <p:cNvSpPr/>
                <p:nvPr/>
              </p:nvSpPr>
              <p:spPr>
                <a:xfrm>
                  <a:off x="6509003" y="1964117"/>
                  <a:ext cx="48965" cy="62430"/>
                </a:xfrm>
                <a:custGeom>
                  <a:avLst/>
                  <a:gdLst>
                    <a:gd name="connsiteX0" fmla="*/ 48024 w 48965"/>
                    <a:gd name="connsiteY0" fmla="*/ 28814 h 62430"/>
                    <a:gd name="connsiteX1" fmla="*/ 43221 w 48965"/>
                    <a:gd name="connsiteY1" fmla="*/ 9605 h 62430"/>
                    <a:gd name="connsiteX2" fmla="*/ 19210 w 48965"/>
                    <a:gd name="connsiteY2" fmla="*/ 0 h 62430"/>
                    <a:gd name="connsiteX3" fmla="*/ 7204 w 48965"/>
                    <a:gd name="connsiteY3" fmla="*/ 4802 h 62430"/>
                    <a:gd name="connsiteX4" fmla="*/ 7204 w 48965"/>
                    <a:gd name="connsiteY4" fmla="*/ 4802 h 62430"/>
                    <a:gd name="connsiteX5" fmla="*/ 2401 w 48965"/>
                    <a:gd name="connsiteY5" fmla="*/ 9605 h 62430"/>
                    <a:gd name="connsiteX6" fmla="*/ 0 w 48965"/>
                    <a:gd name="connsiteY6" fmla="*/ 14407 h 62430"/>
                    <a:gd name="connsiteX7" fmla="*/ 2401 w 48965"/>
                    <a:gd name="connsiteY7" fmla="*/ 19210 h 62430"/>
                    <a:gd name="connsiteX8" fmla="*/ 4802 w 48965"/>
                    <a:gd name="connsiteY8" fmla="*/ 21611 h 62430"/>
                    <a:gd name="connsiteX9" fmla="*/ 7204 w 48965"/>
                    <a:gd name="connsiteY9" fmla="*/ 43221 h 62430"/>
                    <a:gd name="connsiteX10" fmla="*/ 0 w 48965"/>
                    <a:gd name="connsiteY10" fmla="*/ 57629 h 62430"/>
                    <a:gd name="connsiteX11" fmla="*/ 12006 w 48965"/>
                    <a:gd name="connsiteY11" fmla="*/ 60030 h 62430"/>
                    <a:gd name="connsiteX12" fmla="*/ 24012 w 48965"/>
                    <a:gd name="connsiteY12" fmla="*/ 62431 h 62430"/>
                    <a:gd name="connsiteX13" fmla="*/ 43221 w 48965"/>
                    <a:gd name="connsiteY13" fmla="*/ 50425 h 62430"/>
                    <a:gd name="connsiteX14" fmla="*/ 48024 w 48965"/>
                    <a:gd name="connsiteY14" fmla="*/ 28814 h 6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965" h="62430">
                      <a:moveTo>
                        <a:pt x="48024" y="28814"/>
                      </a:moveTo>
                      <a:cubicBezTo>
                        <a:pt x="48024" y="21611"/>
                        <a:pt x="45623" y="16808"/>
                        <a:pt x="43221" y="9605"/>
                      </a:cubicBezTo>
                      <a:cubicBezTo>
                        <a:pt x="38419" y="2401"/>
                        <a:pt x="28814" y="0"/>
                        <a:pt x="19210" y="0"/>
                      </a:cubicBezTo>
                      <a:cubicBezTo>
                        <a:pt x="16808" y="0"/>
                        <a:pt x="9605" y="4802"/>
                        <a:pt x="7204" y="4802"/>
                      </a:cubicBezTo>
                      <a:cubicBezTo>
                        <a:pt x="7204" y="4802"/>
                        <a:pt x="7204" y="4802"/>
                        <a:pt x="7204" y="4802"/>
                      </a:cubicBezTo>
                      <a:cubicBezTo>
                        <a:pt x="4802" y="4802"/>
                        <a:pt x="4802" y="9605"/>
                        <a:pt x="2401" y="9605"/>
                      </a:cubicBezTo>
                      <a:cubicBezTo>
                        <a:pt x="2401" y="12006"/>
                        <a:pt x="0" y="12006"/>
                        <a:pt x="0" y="14407"/>
                      </a:cubicBezTo>
                      <a:cubicBezTo>
                        <a:pt x="0" y="16808"/>
                        <a:pt x="0" y="16808"/>
                        <a:pt x="2401" y="19210"/>
                      </a:cubicBezTo>
                      <a:cubicBezTo>
                        <a:pt x="2401" y="19210"/>
                        <a:pt x="4802" y="21611"/>
                        <a:pt x="4802" y="21611"/>
                      </a:cubicBezTo>
                      <a:cubicBezTo>
                        <a:pt x="4802" y="28814"/>
                        <a:pt x="7204" y="36018"/>
                        <a:pt x="7204" y="43221"/>
                      </a:cubicBezTo>
                      <a:cubicBezTo>
                        <a:pt x="7204" y="48024"/>
                        <a:pt x="4802" y="55227"/>
                        <a:pt x="0" y="57629"/>
                      </a:cubicBezTo>
                      <a:cubicBezTo>
                        <a:pt x="4802" y="57629"/>
                        <a:pt x="9605" y="57629"/>
                        <a:pt x="12006" y="60030"/>
                      </a:cubicBezTo>
                      <a:cubicBezTo>
                        <a:pt x="16808" y="62431"/>
                        <a:pt x="21611" y="62431"/>
                        <a:pt x="24012" y="62431"/>
                      </a:cubicBezTo>
                      <a:cubicBezTo>
                        <a:pt x="33617" y="60030"/>
                        <a:pt x="38419" y="57629"/>
                        <a:pt x="43221" y="50425"/>
                      </a:cubicBezTo>
                      <a:cubicBezTo>
                        <a:pt x="48024" y="52826"/>
                        <a:pt x="50425" y="33617"/>
                        <a:pt x="48024" y="2881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3" name="Freeform: Shape 2392">
                  <a:extLst>
                    <a:ext uri="{FF2B5EF4-FFF2-40B4-BE49-F238E27FC236}">
                      <a16:creationId xmlns:a16="http://schemas.microsoft.com/office/drawing/2014/main" id="{C2C31A54-BDEF-43F3-8222-298061A8C5D6}"/>
                    </a:ext>
                  </a:extLst>
                </p:cNvPr>
                <p:cNvSpPr/>
                <p:nvPr/>
              </p:nvSpPr>
              <p:spPr>
                <a:xfrm>
                  <a:off x="6460979" y="2105787"/>
                  <a:ext cx="28814" cy="73102"/>
                </a:xfrm>
                <a:custGeom>
                  <a:avLst/>
                  <a:gdLst>
                    <a:gd name="connsiteX0" fmla="*/ 28814 w 28814"/>
                    <a:gd name="connsiteY0" fmla="*/ 21611 h 73102"/>
                    <a:gd name="connsiteX1" fmla="*/ 26413 w 28814"/>
                    <a:gd name="connsiteY1" fmla="*/ 31215 h 73102"/>
                    <a:gd name="connsiteX2" fmla="*/ 19210 w 28814"/>
                    <a:gd name="connsiteY2" fmla="*/ 55227 h 73102"/>
                    <a:gd name="connsiteX3" fmla="*/ 19210 w 28814"/>
                    <a:gd name="connsiteY3" fmla="*/ 67233 h 73102"/>
                    <a:gd name="connsiteX4" fmla="*/ 19210 w 28814"/>
                    <a:gd name="connsiteY4" fmla="*/ 72036 h 73102"/>
                    <a:gd name="connsiteX5" fmla="*/ 9605 w 28814"/>
                    <a:gd name="connsiteY5" fmla="*/ 72036 h 73102"/>
                    <a:gd name="connsiteX6" fmla="*/ 0 w 28814"/>
                    <a:gd name="connsiteY6" fmla="*/ 64832 h 73102"/>
                    <a:gd name="connsiteX7" fmla="*/ 0 w 28814"/>
                    <a:gd name="connsiteY7" fmla="*/ 60030 h 73102"/>
                    <a:gd name="connsiteX8" fmla="*/ 2401 w 28814"/>
                    <a:gd name="connsiteY8" fmla="*/ 57628 h 73102"/>
                    <a:gd name="connsiteX9" fmla="*/ 4802 w 28814"/>
                    <a:gd name="connsiteY9" fmla="*/ 43221 h 73102"/>
                    <a:gd name="connsiteX10" fmla="*/ 2401 w 28814"/>
                    <a:gd name="connsiteY10" fmla="*/ 21611 h 73102"/>
                    <a:gd name="connsiteX11" fmla="*/ 2401 w 28814"/>
                    <a:gd name="connsiteY11" fmla="*/ 7204 h 73102"/>
                    <a:gd name="connsiteX12" fmla="*/ 2401 w 28814"/>
                    <a:gd name="connsiteY12" fmla="*/ 0 h 73102"/>
                    <a:gd name="connsiteX13" fmla="*/ 14407 w 28814"/>
                    <a:gd name="connsiteY13" fmla="*/ 9605 h 73102"/>
                    <a:gd name="connsiteX14" fmla="*/ 28814 w 28814"/>
                    <a:gd name="connsiteY14" fmla="*/ 21611 h 73102"/>
                    <a:gd name="connsiteX15" fmla="*/ 28814 w 28814"/>
                    <a:gd name="connsiteY15" fmla="*/ 21611 h 73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814" h="73102">
                      <a:moveTo>
                        <a:pt x="28814" y="21611"/>
                      </a:moveTo>
                      <a:cubicBezTo>
                        <a:pt x="28814" y="24012"/>
                        <a:pt x="26413" y="28814"/>
                        <a:pt x="26413" y="31215"/>
                      </a:cubicBezTo>
                      <a:cubicBezTo>
                        <a:pt x="24012" y="38419"/>
                        <a:pt x="21611" y="48024"/>
                        <a:pt x="19210" y="55227"/>
                      </a:cubicBezTo>
                      <a:cubicBezTo>
                        <a:pt x="19210" y="60030"/>
                        <a:pt x="19210" y="62431"/>
                        <a:pt x="19210" y="67233"/>
                      </a:cubicBezTo>
                      <a:cubicBezTo>
                        <a:pt x="19210" y="69634"/>
                        <a:pt x="19210" y="72036"/>
                        <a:pt x="19210" y="72036"/>
                      </a:cubicBezTo>
                      <a:cubicBezTo>
                        <a:pt x="16808" y="74437"/>
                        <a:pt x="12006" y="72036"/>
                        <a:pt x="9605" y="72036"/>
                      </a:cubicBezTo>
                      <a:cubicBezTo>
                        <a:pt x="7204" y="72036"/>
                        <a:pt x="2401" y="67233"/>
                        <a:pt x="0" y="64832"/>
                      </a:cubicBezTo>
                      <a:cubicBezTo>
                        <a:pt x="0" y="62431"/>
                        <a:pt x="0" y="62431"/>
                        <a:pt x="0" y="60030"/>
                      </a:cubicBezTo>
                      <a:cubicBezTo>
                        <a:pt x="0" y="60030"/>
                        <a:pt x="2401" y="60030"/>
                        <a:pt x="2401" y="57628"/>
                      </a:cubicBezTo>
                      <a:cubicBezTo>
                        <a:pt x="4802" y="55227"/>
                        <a:pt x="4802" y="48024"/>
                        <a:pt x="4802" y="43221"/>
                      </a:cubicBezTo>
                      <a:cubicBezTo>
                        <a:pt x="4802" y="36018"/>
                        <a:pt x="2401" y="28814"/>
                        <a:pt x="2401" y="21611"/>
                      </a:cubicBezTo>
                      <a:cubicBezTo>
                        <a:pt x="2401" y="16808"/>
                        <a:pt x="2401" y="12006"/>
                        <a:pt x="2401" y="7204"/>
                      </a:cubicBezTo>
                      <a:cubicBezTo>
                        <a:pt x="2401" y="4802"/>
                        <a:pt x="2401" y="2401"/>
                        <a:pt x="2401" y="0"/>
                      </a:cubicBezTo>
                      <a:cubicBezTo>
                        <a:pt x="4802" y="4802"/>
                        <a:pt x="9605" y="9605"/>
                        <a:pt x="14407" y="9605"/>
                      </a:cubicBezTo>
                      <a:cubicBezTo>
                        <a:pt x="19210" y="14407"/>
                        <a:pt x="24012" y="16808"/>
                        <a:pt x="28814" y="21611"/>
                      </a:cubicBezTo>
                      <a:cubicBezTo>
                        <a:pt x="28814" y="21611"/>
                        <a:pt x="28814" y="21611"/>
                        <a:pt x="28814" y="21611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9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82590" y="2057763"/>
                  <a:ext cx="100849" cy="160879"/>
                  <a:chOff x="6482590" y="2057763"/>
                  <a:chExt cx="100849" cy="160879"/>
                </a:xfrm>
                <a:solidFill>
                  <a:schemeClr val="accent1"/>
                </a:solidFill>
              </p:grpSpPr>
              <p:sp>
                <p:nvSpPr>
                  <p:cNvPr id="2395" name="Freeform: Shape 2394">
                    <a:extLst>
                      <a:ext uri="{FF2B5EF4-FFF2-40B4-BE49-F238E27FC236}">
                        <a16:creationId xmlns:a16="http://schemas.microsoft.com/office/drawing/2014/main" id="{58D5C393-EAE5-4B23-B10B-21B7A5870BE2}"/>
                      </a:ext>
                    </a:extLst>
                  </p:cNvPr>
                  <p:cNvSpPr/>
                  <p:nvPr/>
                </p:nvSpPr>
                <p:spPr>
                  <a:xfrm>
                    <a:off x="6496997" y="2153811"/>
                    <a:ext cx="4802" cy="45622"/>
                  </a:xfrm>
                  <a:custGeom>
                    <a:avLst/>
                    <a:gdLst>
                      <a:gd name="connsiteX0" fmla="*/ 4802 w 4802"/>
                      <a:gd name="connsiteY0" fmla="*/ 2401 h 45622"/>
                      <a:gd name="connsiteX1" fmla="*/ 4802 w 4802"/>
                      <a:gd name="connsiteY1" fmla="*/ 43221 h 45622"/>
                      <a:gd name="connsiteX2" fmla="*/ 2401 w 4802"/>
                      <a:gd name="connsiteY2" fmla="*/ 45622 h 45622"/>
                      <a:gd name="connsiteX3" fmla="*/ 0 w 4802"/>
                      <a:gd name="connsiteY3" fmla="*/ 43221 h 45622"/>
                      <a:gd name="connsiteX4" fmla="*/ 0 w 4802"/>
                      <a:gd name="connsiteY4" fmla="*/ 0 h 45622"/>
                      <a:gd name="connsiteX5" fmla="*/ 4802 w 4802"/>
                      <a:gd name="connsiteY5" fmla="*/ 2401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02" h="45622">
                        <a:moveTo>
                          <a:pt x="4802" y="2401"/>
                        </a:moveTo>
                        <a:lnTo>
                          <a:pt x="4802" y="43221"/>
                        </a:lnTo>
                        <a:cubicBezTo>
                          <a:pt x="4802" y="45622"/>
                          <a:pt x="2401" y="45622"/>
                          <a:pt x="2401" y="45622"/>
                        </a:cubicBezTo>
                        <a:cubicBezTo>
                          <a:pt x="0" y="45622"/>
                          <a:pt x="0" y="43221"/>
                          <a:pt x="0" y="43221"/>
                        </a:cubicBezTo>
                        <a:lnTo>
                          <a:pt x="0" y="0"/>
                        </a:lnTo>
                        <a:lnTo>
                          <a:pt x="4802" y="24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6" name="Freeform: Shape 2395">
                    <a:extLst>
                      <a:ext uri="{FF2B5EF4-FFF2-40B4-BE49-F238E27FC236}">
                        <a16:creationId xmlns:a16="http://schemas.microsoft.com/office/drawing/2014/main" id="{DE6CFA52-EDA4-48A9-A530-937CFF280286}"/>
                      </a:ext>
                    </a:extLst>
                  </p:cNvPr>
                  <p:cNvSpPr/>
                  <p:nvPr/>
                </p:nvSpPr>
                <p:spPr>
                  <a:xfrm>
                    <a:off x="6494596" y="2153811"/>
                    <a:ext cx="42620" cy="26413"/>
                  </a:xfrm>
                  <a:custGeom>
                    <a:avLst/>
                    <a:gdLst>
                      <a:gd name="connsiteX0" fmla="*/ 0 w 42620"/>
                      <a:gd name="connsiteY0" fmla="*/ 2401 h 26413"/>
                      <a:gd name="connsiteX1" fmla="*/ 0 w 42620"/>
                      <a:gd name="connsiteY1" fmla="*/ 2401 h 26413"/>
                      <a:gd name="connsiteX2" fmla="*/ 4802 w 42620"/>
                      <a:gd name="connsiteY2" fmla="*/ 0 h 26413"/>
                      <a:gd name="connsiteX3" fmla="*/ 40820 w 42620"/>
                      <a:gd name="connsiteY3" fmla="*/ 19209 h 26413"/>
                      <a:gd name="connsiteX4" fmla="*/ 40820 w 42620"/>
                      <a:gd name="connsiteY4" fmla="*/ 24012 h 26413"/>
                      <a:gd name="connsiteX5" fmla="*/ 36018 w 42620"/>
                      <a:gd name="connsiteY5" fmla="*/ 26413 h 26413"/>
                      <a:gd name="connsiteX6" fmla="*/ 0 w 42620"/>
                      <a:gd name="connsiteY6" fmla="*/ 7204 h 26413"/>
                      <a:gd name="connsiteX7" fmla="*/ 0 w 42620"/>
                      <a:gd name="connsiteY7" fmla="*/ 2401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620" h="26413">
                        <a:moveTo>
                          <a:pt x="0" y="2401"/>
                        </a:move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4802" y="0"/>
                        </a:cubicBezTo>
                        <a:lnTo>
                          <a:pt x="40820" y="19209"/>
                        </a:lnTo>
                        <a:cubicBezTo>
                          <a:pt x="43221" y="19209"/>
                          <a:pt x="43221" y="21611"/>
                          <a:pt x="40820" y="24012"/>
                        </a:cubicBezTo>
                        <a:cubicBezTo>
                          <a:pt x="40820" y="26413"/>
                          <a:pt x="38419" y="26413"/>
                          <a:pt x="36018" y="26413"/>
                        </a:cubicBezTo>
                        <a:lnTo>
                          <a:pt x="0" y="7204"/>
                        </a:lnTo>
                        <a:cubicBezTo>
                          <a:pt x="0" y="7204"/>
                          <a:pt x="0" y="4802"/>
                          <a:pt x="0" y="2401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7" name="Freeform: Shape 2396">
                    <a:extLst>
                      <a:ext uri="{FF2B5EF4-FFF2-40B4-BE49-F238E27FC236}">
                        <a16:creationId xmlns:a16="http://schemas.microsoft.com/office/drawing/2014/main" id="{138AC841-E3FF-4B2E-8432-91B4BA30FB03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2596"/>
                    <a:ext cx="100849" cy="48023"/>
                  </a:xfrm>
                  <a:custGeom>
                    <a:avLst/>
                    <a:gdLst>
                      <a:gd name="connsiteX0" fmla="*/ 98448 w 100849"/>
                      <a:gd name="connsiteY0" fmla="*/ 14407 h 48023"/>
                      <a:gd name="connsiteX1" fmla="*/ 43221 w 100849"/>
                      <a:gd name="connsiteY1" fmla="*/ 48024 h 48023"/>
                      <a:gd name="connsiteX2" fmla="*/ 19209 w 100849"/>
                      <a:gd name="connsiteY2" fmla="*/ 33617 h 48023"/>
                      <a:gd name="connsiteX3" fmla="*/ 14407 w 100849"/>
                      <a:gd name="connsiteY3" fmla="*/ 31215 h 48023"/>
                      <a:gd name="connsiteX4" fmla="*/ 7203 w 100849"/>
                      <a:gd name="connsiteY4" fmla="*/ 26413 h 48023"/>
                      <a:gd name="connsiteX5" fmla="*/ 0 w 100849"/>
                      <a:gd name="connsiteY5" fmla="*/ 21611 h 48023"/>
                      <a:gd name="connsiteX6" fmla="*/ 0 w 100849"/>
                      <a:gd name="connsiteY6" fmla="*/ 16808 h 48023"/>
                      <a:gd name="connsiteX7" fmla="*/ 14407 w 100849"/>
                      <a:gd name="connsiteY7" fmla="*/ 9605 h 48023"/>
                      <a:gd name="connsiteX8" fmla="*/ 26413 w 100849"/>
                      <a:gd name="connsiteY8" fmla="*/ 16808 h 48023"/>
                      <a:gd name="connsiteX9" fmla="*/ 50425 w 100849"/>
                      <a:gd name="connsiteY9" fmla="*/ 24012 h 48023"/>
                      <a:gd name="connsiteX10" fmla="*/ 79239 w 100849"/>
                      <a:gd name="connsiteY10" fmla="*/ 12006 h 48023"/>
                      <a:gd name="connsiteX11" fmla="*/ 86442 w 100849"/>
                      <a:gd name="connsiteY11" fmla="*/ 0 h 48023"/>
                      <a:gd name="connsiteX12" fmla="*/ 100850 w 100849"/>
                      <a:gd name="connsiteY12" fmla="*/ 7204 h 48023"/>
                      <a:gd name="connsiteX13" fmla="*/ 98448 w 100849"/>
                      <a:gd name="connsiteY13" fmla="*/ 14407 h 48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0849" h="48023">
                        <a:moveTo>
                          <a:pt x="98448" y="14407"/>
                        </a:moveTo>
                        <a:lnTo>
                          <a:pt x="43221" y="48024"/>
                        </a:lnTo>
                        <a:lnTo>
                          <a:pt x="19209" y="33617"/>
                        </a:lnTo>
                        <a:lnTo>
                          <a:pt x="14407" y="31215"/>
                        </a:lnTo>
                        <a:lnTo>
                          <a:pt x="7203" y="26413"/>
                        </a:lnTo>
                        <a:lnTo>
                          <a:pt x="0" y="21611"/>
                        </a:lnTo>
                        <a:lnTo>
                          <a:pt x="0" y="16808"/>
                        </a:lnTo>
                        <a:lnTo>
                          <a:pt x="14407" y="9605"/>
                        </a:lnTo>
                        <a:cubicBezTo>
                          <a:pt x="19209" y="12006"/>
                          <a:pt x="21611" y="14407"/>
                          <a:pt x="26413" y="16808"/>
                        </a:cubicBezTo>
                        <a:cubicBezTo>
                          <a:pt x="33616" y="21611"/>
                          <a:pt x="40820" y="24012"/>
                          <a:pt x="50425" y="24012"/>
                        </a:cubicBezTo>
                        <a:cubicBezTo>
                          <a:pt x="60030" y="24012"/>
                          <a:pt x="72036" y="19209"/>
                          <a:pt x="79239" y="12006"/>
                        </a:cubicBezTo>
                        <a:cubicBezTo>
                          <a:pt x="84041" y="7204"/>
                          <a:pt x="86442" y="4802"/>
                          <a:pt x="86442" y="0"/>
                        </a:cubicBezTo>
                        <a:lnTo>
                          <a:pt x="100850" y="7204"/>
                        </a:lnTo>
                        <a:lnTo>
                          <a:pt x="98448" y="14407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8" name="Freeform: Shape 2397">
                    <a:extLst>
                      <a:ext uri="{FF2B5EF4-FFF2-40B4-BE49-F238E27FC236}">
                        <a16:creationId xmlns:a16="http://schemas.microsoft.com/office/drawing/2014/main" id="{099F821D-F504-4704-9DB6-BF1528DDDFF2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0194"/>
                    <a:ext cx="98448" cy="45622"/>
                  </a:xfrm>
                  <a:custGeom>
                    <a:avLst/>
                    <a:gdLst>
                      <a:gd name="connsiteX0" fmla="*/ 98448 w 98448"/>
                      <a:gd name="connsiteY0" fmla="*/ 12006 h 45622"/>
                      <a:gd name="connsiteX1" fmla="*/ 43221 w 98448"/>
                      <a:gd name="connsiteY1" fmla="*/ 45623 h 45622"/>
                      <a:gd name="connsiteX2" fmla="*/ 7203 w 98448"/>
                      <a:gd name="connsiteY2" fmla="*/ 24012 h 45622"/>
                      <a:gd name="connsiteX3" fmla="*/ 0 w 98448"/>
                      <a:gd name="connsiteY3" fmla="*/ 19209 h 45622"/>
                      <a:gd name="connsiteX4" fmla="*/ 7203 w 98448"/>
                      <a:gd name="connsiteY4" fmla="*/ 14407 h 45622"/>
                      <a:gd name="connsiteX5" fmla="*/ 12006 w 98448"/>
                      <a:gd name="connsiteY5" fmla="*/ 12006 h 45622"/>
                      <a:gd name="connsiteX6" fmla="*/ 24012 w 98448"/>
                      <a:gd name="connsiteY6" fmla="*/ 19209 h 45622"/>
                      <a:gd name="connsiteX7" fmla="*/ 48024 w 98448"/>
                      <a:gd name="connsiteY7" fmla="*/ 26413 h 45622"/>
                      <a:gd name="connsiteX8" fmla="*/ 76838 w 98448"/>
                      <a:gd name="connsiteY8" fmla="*/ 14407 h 45622"/>
                      <a:gd name="connsiteX9" fmla="*/ 84041 w 98448"/>
                      <a:gd name="connsiteY9" fmla="*/ 0 h 45622"/>
                      <a:gd name="connsiteX10" fmla="*/ 98448 w 98448"/>
                      <a:gd name="connsiteY10" fmla="*/ 12006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8448" h="45622">
                        <a:moveTo>
                          <a:pt x="98448" y="12006"/>
                        </a:moveTo>
                        <a:lnTo>
                          <a:pt x="43221" y="45623"/>
                        </a:lnTo>
                        <a:lnTo>
                          <a:pt x="7203" y="24012"/>
                        </a:lnTo>
                        <a:lnTo>
                          <a:pt x="0" y="19209"/>
                        </a:lnTo>
                        <a:lnTo>
                          <a:pt x="7203" y="14407"/>
                        </a:lnTo>
                        <a:lnTo>
                          <a:pt x="12006" y="12006"/>
                        </a:lnTo>
                        <a:cubicBezTo>
                          <a:pt x="16808" y="14407"/>
                          <a:pt x="21611" y="16808"/>
                          <a:pt x="24012" y="19209"/>
                        </a:cubicBezTo>
                        <a:cubicBezTo>
                          <a:pt x="31215" y="24012"/>
                          <a:pt x="38419" y="26413"/>
                          <a:pt x="48024" y="26413"/>
                        </a:cubicBezTo>
                        <a:cubicBezTo>
                          <a:pt x="57628" y="26413"/>
                          <a:pt x="69634" y="21611"/>
                          <a:pt x="76838" y="14407"/>
                        </a:cubicBezTo>
                        <a:cubicBezTo>
                          <a:pt x="81640" y="9605"/>
                          <a:pt x="84041" y="7204"/>
                          <a:pt x="84041" y="0"/>
                        </a:cubicBezTo>
                        <a:lnTo>
                          <a:pt x="98448" y="12006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9" name="Freeform: Shape 2398">
                    <a:extLst>
                      <a:ext uri="{FF2B5EF4-FFF2-40B4-BE49-F238E27FC236}">
                        <a16:creationId xmlns:a16="http://schemas.microsoft.com/office/drawing/2014/main" id="{D470414C-5FF0-49F0-BD04-CDC0DA57C4C5}"/>
                      </a:ext>
                    </a:extLst>
                  </p:cNvPr>
                  <p:cNvSpPr/>
                  <p:nvPr/>
                </p:nvSpPr>
                <p:spPr>
                  <a:xfrm>
                    <a:off x="6525811" y="2057763"/>
                    <a:ext cx="52826" cy="69634"/>
                  </a:xfrm>
                  <a:custGeom>
                    <a:avLst/>
                    <a:gdLst>
                      <a:gd name="connsiteX0" fmla="*/ 52826 w 52826"/>
                      <a:gd name="connsiteY0" fmla="*/ 43221 h 69634"/>
                      <a:gd name="connsiteX1" fmla="*/ 2401 w 52826"/>
                      <a:gd name="connsiteY1" fmla="*/ 69634 h 69634"/>
                      <a:gd name="connsiteX2" fmla="*/ 0 w 52826"/>
                      <a:gd name="connsiteY2" fmla="*/ 67233 h 69634"/>
                      <a:gd name="connsiteX3" fmla="*/ 0 w 52826"/>
                      <a:gd name="connsiteY3" fmla="*/ 26413 h 69634"/>
                      <a:gd name="connsiteX4" fmla="*/ 48024 w 52826"/>
                      <a:gd name="connsiteY4" fmla="*/ 0 h 69634"/>
                      <a:gd name="connsiteX5" fmla="*/ 52826 w 52826"/>
                      <a:gd name="connsiteY5" fmla="*/ 2401 h 6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826" h="69634">
                        <a:moveTo>
                          <a:pt x="52826" y="43221"/>
                        </a:moveTo>
                        <a:lnTo>
                          <a:pt x="2401" y="69634"/>
                        </a:ln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48024" y="0"/>
                        </a:lnTo>
                        <a:lnTo>
                          <a:pt x="52826" y="2401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0" name="Freeform: Shape 2399">
                    <a:extLst>
                      <a:ext uri="{FF2B5EF4-FFF2-40B4-BE49-F238E27FC236}">
                        <a16:creationId xmlns:a16="http://schemas.microsoft.com/office/drawing/2014/main" id="{C20903C9-1127-426A-9F1C-CFB54C78E8F6}"/>
                      </a:ext>
                    </a:extLst>
                  </p:cNvPr>
                  <p:cNvSpPr/>
                  <p:nvPr/>
                </p:nvSpPr>
                <p:spPr>
                  <a:xfrm>
                    <a:off x="6528213" y="2060165"/>
                    <a:ext cx="50425" cy="67233"/>
                  </a:xfrm>
                  <a:custGeom>
                    <a:avLst/>
                    <a:gdLst>
                      <a:gd name="connsiteX0" fmla="*/ 50425 w 50425"/>
                      <a:gd name="connsiteY0" fmla="*/ 40820 h 67233"/>
                      <a:gd name="connsiteX1" fmla="*/ 0 w 50425"/>
                      <a:gd name="connsiteY1" fmla="*/ 67233 h 67233"/>
                      <a:gd name="connsiteX2" fmla="*/ 0 w 50425"/>
                      <a:gd name="connsiteY2" fmla="*/ 26413 h 67233"/>
                      <a:gd name="connsiteX3" fmla="*/ 50425 w 50425"/>
                      <a:gd name="connsiteY3" fmla="*/ 0 h 67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5" h="67233">
                        <a:moveTo>
                          <a:pt x="50425" y="40820"/>
                        </a:move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50425" y="0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1" name="Freeform: Shape 2400">
                    <a:extLst>
                      <a:ext uri="{FF2B5EF4-FFF2-40B4-BE49-F238E27FC236}">
                        <a16:creationId xmlns:a16="http://schemas.microsoft.com/office/drawing/2014/main" id="{58E56EAF-3BC0-4BA9-9FA3-64E09191366A}"/>
                      </a:ext>
                    </a:extLst>
                  </p:cNvPr>
                  <p:cNvSpPr/>
                  <p:nvPr/>
                </p:nvSpPr>
                <p:spPr>
                  <a:xfrm>
                    <a:off x="6535416" y="208657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32065"/>
                          <a:pt x="2401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2" name="Freeform: Shape 2401">
                    <a:extLst>
                      <a:ext uri="{FF2B5EF4-FFF2-40B4-BE49-F238E27FC236}">
                        <a16:creationId xmlns:a16="http://schemas.microsoft.com/office/drawing/2014/main" id="{B13C923A-9C4F-4873-A2A6-219BBB0C1B60}"/>
                      </a:ext>
                    </a:extLst>
                  </p:cNvPr>
                  <p:cNvSpPr/>
                  <p:nvPr/>
                </p:nvSpPr>
                <p:spPr>
                  <a:xfrm>
                    <a:off x="6571434" y="206736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29664"/>
                          <a:pt x="4802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3" name="Freeform: Shape 2402">
                    <a:extLst>
                      <a:ext uri="{FF2B5EF4-FFF2-40B4-BE49-F238E27FC236}">
                        <a16:creationId xmlns:a16="http://schemas.microsoft.com/office/drawing/2014/main" id="{C677695B-173D-4085-A8D9-72C8766C3663}"/>
                      </a:ext>
                    </a:extLst>
                  </p:cNvPr>
                  <p:cNvSpPr/>
                  <p:nvPr/>
                </p:nvSpPr>
                <p:spPr>
                  <a:xfrm>
                    <a:off x="6533015" y="2153811"/>
                    <a:ext cx="43221" cy="28213"/>
                  </a:xfrm>
                  <a:custGeom>
                    <a:avLst/>
                    <a:gdLst>
                      <a:gd name="connsiteX0" fmla="*/ 0 w 43221"/>
                      <a:gd name="connsiteY0" fmla="*/ 26413 h 28213"/>
                      <a:gd name="connsiteX1" fmla="*/ 0 w 43221"/>
                      <a:gd name="connsiteY1" fmla="*/ 21611 h 28213"/>
                      <a:gd name="connsiteX2" fmla="*/ 38419 w 43221"/>
                      <a:gd name="connsiteY2" fmla="*/ 0 h 28213"/>
                      <a:gd name="connsiteX3" fmla="*/ 43221 w 43221"/>
                      <a:gd name="connsiteY3" fmla="*/ 0 h 28213"/>
                      <a:gd name="connsiteX4" fmla="*/ 43221 w 43221"/>
                      <a:gd name="connsiteY4" fmla="*/ 4802 h 28213"/>
                      <a:gd name="connsiteX5" fmla="*/ 4802 w 43221"/>
                      <a:gd name="connsiteY5" fmla="*/ 26413 h 28213"/>
                      <a:gd name="connsiteX6" fmla="*/ 0 w 43221"/>
                      <a:gd name="connsiteY6" fmla="*/ 26413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221" h="28213">
                        <a:moveTo>
                          <a:pt x="0" y="26413"/>
                        </a:moveTo>
                        <a:cubicBezTo>
                          <a:pt x="0" y="24012"/>
                          <a:pt x="0" y="24012"/>
                          <a:pt x="0" y="21611"/>
                        </a:cubicBezTo>
                        <a:lnTo>
                          <a:pt x="38419" y="0"/>
                        </a:lnTo>
                        <a:cubicBezTo>
                          <a:pt x="40820" y="0"/>
                          <a:pt x="40820" y="0"/>
                          <a:pt x="43221" y="0"/>
                        </a:cubicBezTo>
                        <a:cubicBezTo>
                          <a:pt x="43221" y="2401"/>
                          <a:pt x="43221" y="2401"/>
                          <a:pt x="43221" y="4802"/>
                        </a:cubicBezTo>
                        <a:lnTo>
                          <a:pt x="4802" y="26413"/>
                        </a:lnTo>
                        <a:cubicBezTo>
                          <a:pt x="4802" y="28814"/>
                          <a:pt x="2401" y="28814"/>
                          <a:pt x="0" y="26413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372136" y="2033752"/>
                  <a:ext cx="60029" cy="45622"/>
                  <a:chOff x="6372136" y="2033752"/>
                  <a:chExt cx="60029" cy="45622"/>
                </a:xfrm>
                <a:solidFill>
                  <a:schemeClr val="accent1"/>
                </a:solidFill>
              </p:grpSpPr>
              <p:sp>
                <p:nvSpPr>
                  <p:cNvPr id="2405" name="Freeform: Shape 2404">
                    <a:extLst>
                      <a:ext uri="{FF2B5EF4-FFF2-40B4-BE49-F238E27FC236}">
                        <a16:creationId xmlns:a16="http://schemas.microsoft.com/office/drawing/2014/main" id="{5F4E4719-3B11-4AD8-8618-1663A567BA81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48159"/>
                    <a:ext cx="36017" cy="31215"/>
                  </a:xfrm>
                  <a:custGeom>
                    <a:avLst/>
                    <a:gdLst>
                      <a:gd name="connsiteX0" fmla="*/ 36018 w 36017"/>
                      <a:gd name="connsiteY0" fmla="*/ 31215 h 31215"/>
                      <a:gd name="connsiteX1" fmla="*/ 0 w 36017"/>
                      <a:gd name="connsiteY1" fmla="*/ 9605 h 31215"/>
                      <a:gd name="connsiteX2" fmla="*/ 0 w 36017"/>
                      <a:gd name="connsiteY2" fmla="*/ 0 h 31215"/>
                      <a:gd name="connsiteX3" fmla="*/ 36018 w 36017"/>
                      <a:gd name="connsiteY3" fmla="*/ 21611 h 3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31215">
                        <a:moveTo>
                          <a:pt x="36018" y="31215"/>
                        </a:moveTo>
                        <a:lnTo>
                          <a:pt x="0" y="9605"/>
                        </a:lnTo>
                        <a:lnTo>
                          <a:pt x="0" y="0"/>
                        </a:lnTo>
                        <a:lnTo>
                          <a:pt x="36018" y="21611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6" name="Freeform: Shape 2405">
                    <a:extLst>
                      <a:ext uri="{FF2B5EF4-FFF2-40B4-BE49-F238E27FC236}">
                        <a16:creationId xmlns:a16="http://schemas.microsoft.com/office/drawing/2014/main" id="{52415922-ACED-4E70-914E-C3F4C3814517}"/>
                      </a:ext>
                    </a:extLst>
                  </p:cNvPr>
                  <p:cNvSpPr/>
                  <p:nvPr/>
                </p:nvSpPr>
                <p:spPr>
                  <a:xfrm>
                    <a:off x="6408154" y="2055362"/>
                    <a:ext cx="24011" cy="24011"/>
                  </a:xfrm>
                  <a:custGeom>
                    <a:avLst/>
                    <a:gdLst>
                      <a:gd name="connsiteX0" fmla="*/ 0 w 24011"/>
                      <a:gd name="connsiteY0" fmla="*/ 24012 h 24011"/>
                      <a:gd name="connsiteX1" fmla="*/ 24012 w 24011"/>
                      <a:gd name="connsiteY1" fmla="*/ 9605 h 24011"/>
                      <a:gd name="connsiteX2" fmla="*/ 24012 w 24011"/>
                      <a:gd name="connsiteY2" fmla="*/ 0 h 24011"/>
                      <a:gd name="connsiteX3" fmla="*/ 0 w 24011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24011">
                        <a:moveTo>
                          <a:pt x="0" y="24012"/>
                        </a:moveTo>
                        <a:lnTo>
                          <a:pt x="24012" y="9605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7" name="Freeform: Shape 2406">
                    <a:extLst>
                      <a:ext uri="{FF2B5EF4-FFF2-40B4-BE49-F238E27FC236}">
                        <a16:creationId xmlns:a16="http://schemas.microsoft.com/office/drawing/2014/main" id="{9AA60FDF-1A0D-46AE-9B0A-78E3002E37A0}"/>
                      </a:ext>
                    </a:extLst>
                  </p:cNvPr>
                  <p:cNvSpPr/>
                  <p:nvPr/>
                </p:nvSpPr>
                <p:spPr>
                  <a:xfrm>
                    <a:off x="6410555" y="2057763"/>
                    <a:ext cx="21610" cy="16808"/>
                  </a:xfrm>
                  <a:custGeom>
                    <a:avLst/>
                    <a:gdLst>
                      <a:gd name="connsiteX0" fmla="*/ 0 w 21610"/>
                      <a:gd name="connsiteY0" fmla="*/ 16808 h 16808"/>
                      <a:gd name="connsiteX1" fmla="*/ 19209 w 21610"/>
                      <a:gd name="connsiteY1" fmla="*/ 7204 h 16808"/>
                      <a:gd name="connsiteX2" fmla="*/ 21611 w 21610"/>
                      <a:gd name="connsiteY2" fmla="*/ 4802 h 16808"/>
                      <a:gd name="connsiteX3" fmla="*/ 21611 w 21610"/>
                      <a:gd name="connsiteY3" fmla="*/ 0 h 16808"/>
                      <a:gd name="connsiteX4" fmla="*/ 0 w 21610"/>
                      <a:gd name="connsiteY4" fmla="*/ 12006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10" h="16808">
                        <a:moveTo>
                          <a:pt x="0" y="16808"/>
                        </a:moveTo>
                        <a:lnTo>
                          <a:pt x="19209" y="7204"/>
                        </a:lnTo>
                        <a:lnTo>
                          <a:pt x="21611" y="4802"/>
                        </a:lnTo>
                        <a:lnTo>
                          <a:pt x="21611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3ECD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8" name="Freeform: Shape 2407">
                    <a:extLst>
                      <a:ext uri="{FF2B5EF4-FFF2-40B4-BE49-F238E27FC236}">
                        <a16:creationId xmlns:a16="http://schemas.microsoft.com/office/drawing/2014/main" id="{AB4647C2-275D-4881-9738-4BB8C9D70682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33752"/>
                    <a:ext cx="60029" cy="36017"/>
                  </a:xfrm>
                  <a:custGeom>
                    <a:avLst/>
                    <a:gdLst>
                      <a:gd name="connsiteX0" fmla="*/ 0 w 60029"/>
                      <a:gd name="connsiteY0" fmla="*/ 14407 h 36017"/>
                      <a:gd name="connsiteX1" fmla="*/ 24012 w 60029"/>
                      <a:gd name="connsiteY1" fmla="*/ 0 h 36017"/>
                      <a:gd name="connsiteX2" fmla="*/ 60030 w 60029"/>
                      <a:gd name="connsiteY2" fmla="*/ 21611 h 36017"/>
                      <a:gd name="connsiteX3" fmla="*/ 36018 w 60029"/>
                      <a:gd name="connsiteY3" fmla="*/ 36018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29" h="36017">
                        <a:moveTo>
                          <a:pt x="0" y="14407"/>
                        </a:moveTo>
                        <a:lnTo>
                          <a:pt x="24012" y="0"/>
                        </a:lnTo>
                        <a:lnTo>
                          <a:pt x="60030" y="21611"/>
                        </a:lnTo>
                        <a:lnTo>
                          <a:pt x="36018" y="36018"/>
                        </a:lnTo>
                        <a:close/>
                      </a:path>
                    </a:pathLst>
                  </a:custGeom>
                  <a:solidFill>
                    <a:srgbClr val="006CB6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9" name="Freeform: Shape 2408">
                    <a:extLst>
                      <a:ext uri="{FF2B5EF4-FFF2-40B4-BE49-F238E27FC236}">
                        <a16:creationId xmlns:a16="http://schemas.microsoft.com/office/drawing/2014/main" id="{AC3F5BCE-80E7-4EB0-AA81-42F519EC18D5}"/>
                      </a:ext>
                    </a:extLst>
                  </p:cNvPr>
                  <p:cNvSpPr/>
                  <p:nvPr/>
                </p:nvSpPr>
                <p:spPr>
                  <a:xfrm>
                    <a:off x="6376938" y="2038554"/>
                    <a:ext cx="28814" cy="16808"/>
                  </a:xfrm>
                  <a:custGeom>
                    <a:avLst/>
                    <a:gdLst>
                      <a:gd name="connsiteX0" fmla="*/ 0 w 28814"/>
                      <a:gd name="connsiteY0" fmla="*/ 9605 h 16808"/>
                      <a:gd name="connsiteX1" fmla="*/ 19210 w 28814"/>
                      <a:gd name="connsiteY1" fmla="*/ 0 h 16808"/>
                      <a:gd name="connsiteX2" fmla="*/ 28814 w 28814"/>
                      <a:gd name="connsiteY2" fmla="*/ 4802 h 16808"/>
                      <a:gd name="connsiteX3" fmla="*/ 12006 w 28814"/>
                      <a:gd name="connsiteY3" fmla="*/ 16808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814" h="16808">
                        <a:moveTo>
                          <a:pt x="0" y="9605"/>
                        </a:moveTo>
                        <a:lnTo>
                          <a:pt x="19210" y="0"/>
                        </a:lnTo>
                        <a:lnTo>
                          <a:pt x="28814" y="4802"/>
                        </a:lnTo>
                        <a:lnTo>
                          <a:pt x="12006" y="1680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410" name="Freeform: Shape 2409">
                  <a:extLst>
                    <a:ext uri="{FF2B5EF4-FFF2-40B4-BE49-F238E27FC236}">
                      <a16:creationId xmlns:a16="http://schemas.microsoft.com/office/drawing/2014/main" id="{A564FEDD-8667-4685-9A92-A0B5627378BA}"/>
                    </a:ext>
                  </a:extLst>
                </p:cNvPr>
                <p:cNvSpPr/>
                <p:nvPr/>
              </p:nvSpPr>
              <p:spPr>
                <a:xfrm>
                  <a:off x="6448974" y="2043356"/>
                  <a:ext cx="26413" cy="3468"/>
                </a:xfrm>
                <a:custGeom>
                  <a:avLst/>
                  <a:gdLst>
                    <a:gd name="connsiteX0" fmla="*/ 0 w 26413"/>
                    <a:gd name="connsiteY0" fmla="*/ 0 h 3468"/>
                    <a:gd name="connsiteX1" fmla="*/ 0 w 26413"/>
                    <a:gd name="connsiteY1" fmla="*/ 0 h 3468"/>
                    <a:gd name="connsiteX2" fmla="*/ 0 w 26413"/>
                    <a:gd name="connsiteY2" fmla="*/ 0 h 3468"/>
                    <a:gd name="connsiteX3" fmla="*/ 7204 w 26413"/>
                    <a:gd name="connsiteY3" fmla="*/ 0 h 3468"/>
                    <a:gd name="connsiteX4" fmla="*/ 7204 w 26413"/>
                    <a:gd name="connsiteY4" fmla="*/ 0 h 3468"/>
                    <a:gd name="connsiteX5" fmla="*/ 7204 w 26413"/>
                    <a:gd name="connsiteY5" fmla="*/ 2401 h 3468"/>
                    <a:gd name="connsiteX6" fmla="*/ 0 w 26413"/>
                    <a:gd name="connsiteY6" fmla="*/ 0 h 3468"/>
                    <a:gd name="connsiteX7" fmla="*/ 0 w 26413"/>
                    <a:gd name="connsiteY7" fmla="*/ 0 h 3468"/>
                    <a:gd name="connsiteX8" fmla="*/ 0 w 26413"/>
                    <a:gd name="connsiteY8" fmla="*/ 0 h 3468"/>
                    <a:gd name="connsiteX9" fmla="*/ 21611 w 26413"/>
                    <a:gd name="connsiteY9" fmla="*/ 2401 h 3468"/>
                    <a:gd name="connsiteX10" fmla="*/ 26413 w 26413"/>
                    <a:gd name="connsiteY10" fmla="*/ 2401 h 3468"/>
                    <a:gd name="connsiteX11" fmla="*/ 26413 w 26413"/>
                    <a:gd name="connsiteY11" fmla="*/ 2401 h 3468"/>
                    <a:gd name="connsiteX12" fmla="*/ 26413 w 26413"/>
                    <a:gd name="connsiteY12" fmla="*/ 2401 h 3468"/>
                    <a:gd name="connsiteX13" fmla="*/ 26413 w 26413"/>
                    <a:gd name="connsiteY13" fmla="*/ 2401 h 3468"/>
                    <a:gd name="connsiteX14" fmla="*/ 21611 w 26413"/>
                    <a:gd name="connsiteY14" fmla="*/ 2401 h 3468"/>
                    <a:gd name="connsiteX15" fmla="*/ 21611 w 26413"/>
                    <a:gd name="connsiteY15" fmla="*/ 2401 h 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413" h="346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7204" y="0"/>
                      </a:lnTo>
                      <a:cubicBezTo>
                        <a:pt x="7204" y="0"/>
                        <a:pt x="7204" y="0"/>
                        <a:pt x="7204" y="0"/>
                      </a:cubicBezTo>
                      <a:cubicBezTo>
                        <a:pt x="7204" y="0"/>
                        <a:pt x="7204" y="0"/>
                        <a:pt x="7204" y="2401"/>
                      </a:cubicBezTo>
                      <a:lnTo>
                        <a:pt x="0" y="0"/>
                      </a:lnTo>
                      <a:cubicBezTo>
                        <a:pt x="0" y="2401"/>
                        <a:pt x="0" y="2401"/>
                        <a:pt x="0" y="0"/>
                      </a:cubicBezTo>
                      <a:lnTo>
                        <a:pt x="0" y="0"/>
                      </a:lnTo>
                      <a:close/>
                      <a:moveTo>
                        <a:pt x="21611" y="2401"/>
                      </a:move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1611" y="2401"/>
                      </a:lnTo>
                      <a:cubicBezTo>
                        <a:pt x="21611" y="4802"/>
                        <a:pt x="21611" y="2401"/>
                        <a:pt x="21611" y="2401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41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43875" y="1547717"/>
              <a:ext cx="69634" cy="85407"/>
              <a:chOff x="5843875" y="1547717"/>
              <a:chExt cx="69634" cy="85407"/>
            </a:xfrm>
            <a:solidFill>
              <a:schemeClr val="accent1"/>
            </a:solidFill>
          </p:grpSpPr>
          <p:sp>
            <p:nvSpPr>
              <p:cNvPr id="2412" name="Freeform: Shape 2411">
                <a:extLst>
                  <a:ext uri="{FF2B5EF4-FFF2-40B4-BE49-F238E27FC236}">
                    <a16:creationId xmlns:a16="http://schemas.microsoft.com/office/drawing/2014/main" id="{FC1A4721-6B01-49C1-92F7-792D845B1631}"/>
                  </a:ext>
                </a:extLst>
              </p:cNvPr>
              <p:cNvSpPr/>
              <p:nvPr/>
            </p:nvSpPr>
            <p:spPr>
              <a:xfrm>
                <a:off x="5843875" y="1547717"/>
                <a:ext cx="60029" cy="82634"/>
              </a:xfrm>
              <a:custGeom>
                <a:avLst/>
                <a:gdLst>
                  <a:gd name="connsiteX0" fmla="*/ 28814 w 60029"/>
                  <a:gd name="connsiteY0" fmla="*/ 3396 h 82634"/>
                  <a:gd name="connsiteX1" fmla="*/ 7204 w 60029"/>
                  <a:gd name="connsiteY1" fmla="*/ 25006 h 82634"/>
                  <a:gd name="connsiteX2" fmla="*/ 7204 w 60029"/>
                  <a:gd name="connsiteY2" fmla="*/ 27408 h 82634"/>
                  <a:gd name="connsiteX3" fmla="*/ 0 w 60029"/>
                  <a:gd name="connsiteY3" fmla="*/ 56222 h 82634"/>
                  <a:gd name="connsiteX4" fmla="*/ 9605 w 60029"/>
                  <a:gd name="connsiteY4" fmla="*/ 77833 h 82634"/>
                  <a:gd name="connsiteX5" fmla="*/ 9605 w 60029"/>
                  <a:gd name="connsiteY5" fmla="*/ 77833 h 82634"/>
                  <a:gd name="connsiteX6" fmla="*/ 9605 w 60029"/>
                  <a:gd name="connsiteY6" fmla="*/ 77833 h 82634"/>
                  <a:gd name="connsiteX7" fmla="*/ 16808 w 60029"/>
                  <a:gd name="connsiteY7" fmla="*/ 82635 h 82634"/>
                  <a:gd name="connsiteX8" fmla="*/ 19210 w 60029"/>
                  <a:gd name="connsiteY8" fmla="*/ 80234 h 82634"/>
                  <a:gd name="connsiteX9" fmla="*/ 28814 w 60029"/>
                  <a:gd name="connsiteY9" fmla="*/ 77833 h 82634"/>
                  <a:gd name="connsiteX10" fmla="*/ 50425 w 60029"/>
                  <a:gd name="connsiteY10" fmla="*/ 56222 h 82634"/>
                  <a:gd name="connsiteX11" fmla="*/ 60030 w 60029"/>
                  <a:gd name="connsiteY11" fmla="*/ 25006 h 82634"/>
                  <a:gd name="connsiteX12" fmla="*/ 57628 w 60029"/>
                  <a:gd name="connsiteY12" fmla="*/ 10599 h 82634"/>
                  <a:gd name="connsiteX13" fmla="*/ 60030 w 60029"/>
                  <a:gd name="connsiteY13" fmla="*/ 8198 h 82634"/>
                  <a:gd name="connsiteX14" fmla="*/ 52826 w 60029"/>
                  <a:gd name="connsiteY14" fmla="*/ 3396 h 82634"/>
                  <a:gd name="connsiteX15" fmla="*/ 52826 w 60029"/>
                  <a:gd name="connsiteY15" fmla="*/ 3396 h 82634"/>
                  <a:gd name="connsiteX16" fmla="*/ 50425 w 60029"/>
                  <a:gd name="connsiteY16" fmla="*/ 995 h 82634"/>
                  <a:gd name="connsiteX17" fmla="*/ 50425 w 60029"/>
                  <a:gd name="connsiteY17" fmla="*/ 995 h 82634"/>
                  <a:gd name="connsiteX18" fmla="*/ 50425 w 60029"/>
                  <a:gd name="connsiteY18" fmla="*/ 995 h 82634"/>
                  <a:gd name="connsiteX19" fmla="*/ 28814 w 60029"/>
                  <a:gd name="connsiteY19" fmla="*/ 3396 h 8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029" h="82634">
                    <a:moveTo>
                      <a:pt x="28814" y="3396"/>
                    </a:moveTo>
                    <a:cubicBezTo>
                      <a:pt x="21611" y="8198"/>
                      <a:pt x="14407" y="15402"/>
                      <a:pt x="7204" y="25006"/>
                    </a:cubicBezTo>
                    <a:cubicBezTo>
                      <a:pt x="7204" y="25006"/>
                      <a:pt x="7204" y="27408"/>
                      <a:pt x="7204" y="27408"/>
                    </a:cubicBezTo>
                    <a:cubicBezTo>
                      <a:pt x="2401" y="37012"/>
                      <a:pt x="0" y="46617"/>
                      <a:pt x="0" y="56222"/>
                    </a:cubicBezTo>
                    <a:cubicBezTo>
                      <a:pt x="0" y="65827"/>
                      <a:pt x="2401" y="73030"/>
                      <a:pt x="9605" y="77833"/>
                    </a:cubicBezTo>
                    <a:cubicBezTo>
                      <a:pt x="9605" y="77833"/>
                      <a:pt x="9605" y="77833"/>
                      <a:pt x="9605" y="77833"/>
                    </a:cubicBezTo>
                    <a:lnTo>
                      <a:pt x="9605" y="77833"/>
                    </a:lnTo>
                    <a:lnTo>
                      <a:pt x="16808" y="82635"/>
                    </a:lnTo>
                    <a:lnTo>
                      <a:pt x="19210" y="80234"/>
                    </a:lnTo>
                    <a:cubicBezTo>
                      <a:pt x="21611" y="80234"/>
                      <a:pt x="26413" y="77833"/>
                      <a:pt x="28814" y="77833"/>
                    </a:cubicBezTo>
                    <a:cubicBezTo>
                      <a:pt x="36018" y="73030"/>
                      <a:pt x="43221" y="65827"/>
                      <a:pt x="50425" y="56222"/>
                    </a:cubicBezTo>
                    <a:cubicBezTo>
                      <a:pt x="55227" y="46617"/>
                      <a:pt x="60030" y="34611"/>
                      <a:pt x="60030" y="25006"/>
                    </a:cubicBezTo>
                    <a:cubicBezTo>
                      <a:pt x="60030" y="20204"/>
                      <a:pt x="60030" y="15402"/>
                      <a:pt x="57628" y="10599"/>
                    </a:cubicBezTo>
                    <a:lnTo>
                      <a:pt x="60030" y="8198"/>
                    </a:lnTo>
                    <a:lnTo>
                      <a:pt x="52826" y="3396"/>
                    </a:lnTo>
                    <a:lnTo>
                      <a:pt x="52826" y="3396"/>
                    </a:lnTo>
                    <a:cubicBezTo>
                      <a:pt x="52826" y="3396"/>
                      <a:pt x="50425" y="3396"/>
                      <a:pt x="50425" y="995"/>
                    </a:cubicBezTo>
                    <a:lnTo>
                      <a:pt x="50425" y="995"/>
                    </a:lnTo>
                    <a:lnTo>
                      <a:pt x="50425" y="995"/>
                    </a:lnTo>
                    <a:cubicBezTo>
                      <a:pt x="43221" y="-1407"/>
                      <a:pt x="36018" y="995"/>
                      <a:pt x="28814" y="3396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3" name="Freeform: Shape 2412">
                <a:extLst>
                  <a:ext uri="{FF2B5EF4-FFF2-40B4-BE49-F238E27FC236}">
                    <a16:creationId xmlns:a16="http://schemas.microsoft.com/office/drawing/2014/main" id="{F89531E2-838C-4896-9F61-E5B3D1B667F5}"/>
                  </a:ext>
                </a:extLst>
              </p:cNvPr>
              <p:cNvSpPr/>
              <p:nvPr/>
            </p:nvSpPr>
            <p:spPr>
              <a:xfrm>
                <a:off x="5851079" y="1552314"/>
                <a:ext cx="62430" cy="80811"/>
              </a:xfrm>
              <a:custGeom>
                <a:avLst/>
                <a:gdLst>
                  <a:gd name="connsiteX0" fmla="*/ 31215 w 62430"/>
                  <a:gd name="connsiteY0" fmla="*/ 3602 h 80811"/>
                  <a:gd name="connsiteX1" fmla="*/ 9605 w 62430"/>
                  <a:gd name="connsiteY1" fmla="*/ 25212 h 80811"/>
                  <a:gd name="connsiteX2" fmla="*/ 0 w 62430"/>
                  <a:gd name="connsiteY2" fmla="*/ 56428 h 80811"/>
                  <a:gd name="connsiteX3" fmla="*/ 9605 w 62430"/>
                  <a:gd name="connsiteY3" fmla="*/ 78039 h 80811"/>
                  <a:gd name="connsiteX4" fmla="*/ 31215 w 62430"/>
                  <a:gd name="connsiteY4" fmla="*/ 78039 h 80811"/>
                  <a:gd name="connsiteX5" fmla="*/ 52826 w 62430"/>
                  <a:gd name="connsiteY5" fmla="*/ 56428 h 80811"/>
                  <a:gd name="connsiteX6" fmla="*/ 62431 w 62430"/>
                  <a:gd name="connsiteY6" fmla="*/ 25212 h 80811"/>
                  <a:gd name="connsiteX7" fmla="*/ 52826 w 62430"/>
                  <a:gd name="connsiteY7" fmla="*/ 3602 h 80811"/>
                  <a:gd name="connsiteX8" fmla="*/ 31215 w 62430"/>
                  <a:gd name="connsiteY8" fmla="*/ 3602 h 8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430" h="80811">
                    <a:moveTo>
                      <a:pt x="31215" y="3602"/>
                    </a:moveTo>
                    <a:cubicBezTo>
                      <a:pt x="24012" y="8404"/>
                      <a:pt x="16808" y="15608"/>
                      <a:pt x="9605" y="25212"/>
                    </a:cubicBezTo>
                    <a:cubicBezTo>
                      <a:pt x="4802" y="34817"/>
                      <a:pt x="0" y="46823"/>
                      <a:pt x="0" y="56428"/>
                    </a:cubicBezTo>
                    <a:cubicBezTo>
                      <a:pt x="0" y="66033"/>
                      <a:pt x="2401" y="73236"/>
                      <a:pt x="9605" y="78039"/>
                    </a:cubicBezTo>
                    <a:cubicBezTo>
                      <a:pt x="14407" y="82841"/>
                      <a:pt x="21611" y="80440"/>
                      <a:pt x="31215" y="78039"/>
                    </a:cubicBezTo>
                    <a:cubicBezTo>
                      <a:pt x="38419" y="73236"/>
                      <a:pt x="45622" y="66033"/>
                      <a:pt x="52826" y="56428"/>
                    </a:cubicBezTo>
                    <a:cubicBezTo>
                      <a:pt x="57628" y="46823"/>
                      <a:pt x="62431" y="34817"/>
                      <a:pt x="62431" y="25212"/>
                    </a:cubicBezTo>
                    <a:cubicBezTo>
                      <a:pt x="62431" y="15608"/>
                      <a:pt x="60030" y="8404"/>
                      <a:pt x="52826" y="3602"/>
                    </a:cubicBezTo>
                    <a:cubicBezTo>
                      <a:pt x="45622" y="-1201"/>
                      <a:pt x="38419" y="-1201"/>
                      <a:pt x="31215" y="3602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4" name="Freeform: Shape 2413">
                <a:extLst>
                  <a:ext uri="{FF2B5EF4-FFF2-40B4-BE49-F238E27FC236}">
                    <a16:creationId xmlns:a16="http://schemas.microsoft.com/office/drawing/2014/main" id="{B44EBC89-0D4D-40DF-851D-9BADD899D440}"/>
                  </a:ext>
                </a:extLst>
              </p:cNvPr>
              <p:cNvSpPr/>
              <p:nvPr/>
            </p:nvSpPr>
            <p:spPr>
              <a:xfrm>
                <a:off x="5855881" y="1555544"/>
                <a:ext cx="50425" cy="72778"/>
              </a:xfrm>
              <a:custGeom>
                <a:avLst/>
                <a:gdLst>
                  <a:gd name="connsiteX0" fmla="*/ 26413 w 50425"/>
                  <a:gd name="connsiteY0" fmla="*/ 2773 h 72778"/>
                  <a:gd name="connsiteX1" fmla="*/ 43221 w 50425"/>
                  <a:gd name="connsiteY1" fmla="*/ 2773 h 72778"/>
                  <a:gd name="connsiteX2" fmla="*/ 50425 w 50425"/>
                  <a:gd name="connsiteY2" fmla="*/ 19581 h 72778"/>
                  <a:gd name="connsiteX3" fmla="*/ 43221 w 50425"/>
                  <a:gd name="connsiteY3" fmla="*/ 48395 h 72778"/>
                  <a:gd name="connsiteX4" fmla="*/ 24012 w 50425"/>
                  <a:gd name="connsiteY4" fmla="*/ 70006 h 72778"/>
                  <a:gd name="connsiteX5" fmla="*/ 7204 w 50425"/>
                  <a:gd name="connsiteY5" fmla="*/ 70006 h 72778"/>
                  <a:gd name="connsiteX6" fmla="*/ 0 w 50425"/>
                  <a:gd name="connsiteY6" fmla="*/ 53198 h 72778"/>
                  <a:gd name="connsiteX7" fmla="*/ 7204 w 50425"/>
                  <a:gd name="connsiteY7" fmla="*/ 24383 h 72778"/>
                  <a:gd name="connsiteX8" fmla="*/ 26413 w 50425"/>
                  <a:gd name="connsiteY8" fmla="*/ 2773 h 7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425" h="72778">
                    <a:moveTo>
                      <a:pt x="26413" y="2773"/>
                    </a:moveTo>
                    <a:cubicBezTo>
                      <a:pt x="31215" y="371"/>
                      <a:pt x="38419" y="-2030"/>
                      <a:pt x="43221" y="2773"/>
                    </a:cubicBezTo>
                    <a:cubicBezTo>
                      <a:pt x="48024" y="7575"/>
                      <a:pt x="50425" y="14779"/>
                      <a:pt x="50425" y="19581"/>
                    </a:cubicBezTo>
                    <a:cubicBezTo>
                      <a:pt x="50425" y="29186"/>
                      <a:pt x="48024" y="38790"/>
                      <a:pt x="43221" y="48395"/>
                    </a:cubicBezTo>
                    <a:cubicBezTo>
                      <a:pt x="38419" y="55599"/>
                      <a:pt x="31215" y="65203"/>
                      <a:pt x="24012" y="70006"/>
                    </a:cubicBezTo>
                    <a:cubicBezTo>
                      <a:pt x="19210" y="72407"/>
                      <a:pt x="12006" y="74808"/>
                      <a:pt x="7204" y="70006"/>
                    </a:cubicBezTo>
                    <a:cubicBezTo>
                      <a:pt x="2401" y="65203"/>
                      <a:pt x="0" y="58000"/>
                      <a:pt x="0" y="53198"/>
                    </a:cubicBezTo>
                    <a:cubicBezTo>
                      <a:pt x="0" y="43593"/>
                      <a:pt x="2401" y="33988"/>
                      <a:pt x="7204" y="24383"/>
                    </a:cubicBezTo>
                    <a:cubicBezTo>
                      <a:pt x="12006" y="17180"/>
                      <a:pt x="19210" y="7575"/>
                      <a:pt x="26413" y="27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5" name="Freeform: Shape 2414">
                <a:extLst>
                  <a:ext uri="{FF2B5EF4-FFF2-40B4-BE49-F238E27FC236}">
                    <a16:creationId xmlns:a16="http://schemas.microsoft.com/office/drawing/2014/main" id="{8BBF4DA4-89D2-4D52-BDC3-E0191846D4C3}"/>
                  </a:ext>
                </a:extLst>
              </p:cNvPr>
              <p:cNvSpPr/>
              <p:nvPr/>
            </p:nvSpPr>
            <p:spPr>
              <a:xfrm>
                <a:off x="5879893" y="1582329"/>
                <a:ext cx="19209" cy="14407"/>
              </a:xfrm>
              <a:custGeom>
                <a:avLst/>
                <a:gdLst>
                  <a:gd name="connsiteX0" fmla="*/ 19210 w 19209"/>
                  <a:gd name="connsiteY0" fmla="*/ 0 h 14407"/>
                  <a:gd name="connsiteX1" fmla="*/ 19210 w 19209"/>
                  <a:gd name="connsiteY1" fmla="*/ 2401 h 14407"/>
                  <a:gd name="connsiteX2" fmla="*/ 0 w 19209"/>
                  <a:gd name="connsiteY2" fmla="*/ 14407 h 14407"/>
                  <a:gd name="connsiteX3" fmla="*/ 0 w 19209"/>
                  <a:gd name="connsiteY3" fmla="*/ 9605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09" h="14407">
                    <a:moveTo>
                      <a:pt x="19210" y="0"/>
                    </a:moveTo>
                    <a:lnTo>
                      <a:pt x="19210" y="2401"/>
                    </a:lnTo>
                    <a:lnTo>
                      <a:pt x="0" y="14407"/>
                    </a:lnTo>
                    <a:lnTo>
                      <a:pt x="0" y="9605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6" name="Freeform: Shape 2415">
                <a:extLst>
                  <a:ext uri="{FF2B5EF4-FFF2-40B4-BE49-F238E27FC236}">
                    <a16:creationId xmlns:a16="http://schemas.microsoft.com/office/drawing/2014/main" id="{B540F7C6-B9B8-4628-AF8E-6EBCFCCEAA0D}"/>
                  </a:ext>
                </a:extLst>
              </p:cNvPr>
              <p:cNvSpPr/>
              <p:nvPr/>
            </p:nvSpPr>
            <p:spPr>
              <a:xfrm>
                <a:off x="5879893" y="1567922"/>
                <a:ext cx="2401" cy="26413"/>
              </a:xfrm>
              <a:custGeom>
                <a:avLst/>
                <a:gdLst>
                  <a:gd name="connsiteX0" fmla="*/ 2401 w 2401"/>
                  <a:gd name="connsiteY0" fmla="*/ 26413 h 26413"/>
                  <a:gd name="connsiteX1" fmla="*/ 0 w 2401"/>
                  <a:gd name="connsiteY1" fmla="*/ 24012 h 26413"/>
                  <a:gd name="connsiteX2" fmla="*/ 0 w 2401"/>
                  <a:gd name="connsiteY2" fmla="*/ 0 h 26413"/>
                  <a:gd name="connsiteX3" fmla="*/ 2401 w 2401"/>
                  <a:gd name="connsiteY3" fmla="*/ 0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" h="26413">
                    <a:moveTo>
                      <a:pt x="2401" y="26413"/>
                    </a:moveTo>
                    <a:lnTo>
                      <a:pt x="0" y="24012"/>
                    </a:lnTo>
                    <a:lnTo>
                      <a:pt x="0" y="0"/>
                    </a:lnTo>
                    <a:lnTo>
                      <a:pt x="2401" y="0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7" name="Freeform: Shape 2416">
                <a:extLst>
                  <a:ext uri="{FF2B5EF4-FFF2-40B4-BE49-F238E27FC236}">
                    <a16:creationId xmlns:a16="http://schemas.microsoft.com/office/drawing/2014/main" id="{E710F932-90EB-49F8-934A-E8C0A2580AB4}"/>
                  </a:ext>
                </a:extLst>
              </p:cNvPr>
              <p:cNvSpPr/>
              <p:nvPr/>
            </p:nvSpPr>
            <p:spPr>
              <a:xfrm>
                <a:off x="5875091" y="1584730"/>
                <a:ext cx="12005" cy="14407"/>
              </a:xfrm>
              <a:custGeom>
                <a:avLst/>
                <a:gdLst>
                  <a:gd name="connsiteX0" fmla="*/ 7204 w 12005"/>
                  <a:gd name="connsiteY0" fmla="*/ 0 h 14407"/>
                  <a:gd name="connsiteX1" fmla="*/ 9605 w 12005"/>
                  <a:gd name="connsiteY1" fmla="*/ 0 h 14407"/>
                  <a:gd name="connsiteX2" fmla="*/ 12006 w 12005"/>
                  <a:gd name="connsiteY2" fmla="*/ 4802 h 14407"/>
                  <a:gd name="connsiteX3" fmla="*/ 9605 w 12005"/>
                  <a:gd name="connsiteY3" fmla="*/ 9605 h 14407"/>
                  <a:gd name="connsiteX4" fmla="*/ 4802 w 12005"/>
                  <a:gd name="connsiteY4" fmla="*/ 14407 h 14407"/>
                  <a:gd name="connsiteX5" fmla="*/ 2401 w 12005"/>
                  <a:gd name="connsiteY5" fmla="*/ 14407 h 14407"/>
                  <a:gd name="connsiteX6" fmla="*/ 0 w 12005"/>
                  <a:gd name="connsiteY6" fmla="*/ 9605 h 14407"/>
                  <a:gd name="connsiteX7" fmla="*/ 2401 w 12005"/>
                  <a:gd name="connsiteY7" fmla="*/ 4802 h 14407"/>
                  <a:gd name="connsiteX8" fmla="*/ 7204 w 12005"/>
                  <a:gd name="connsiteY8" fmla="*/ 0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05" h="14407">
                    <a:moveTo>
                      <a:pt x="7204" y="0"/>
                    </a:move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12006" y="4802"/>
                    </a:cubicBezTo>
                    <a:cubicBezTo>
                      <a:pt x="12006" y="7204"/>
                      <a:pt x="12006" y="9605"/>
                      <a:pt x="9605" y="9605"/>
                    </a:cubicBezTo>
                    <a:cubicBezTo>
                      <a:pt x="9605" y="12006"/>
                      <a:pt x="7204" y="12006"/>
                      <a:pt x="4802" y="14407"/>
                    </a:cubicBezTo>
                    <a:cubicBezTo>
                      <a:pt x="4802" y="14407"/>
                      <a:pt x="2401" y="14407"/>
                      <a:pt x="2401" y="14407"/>
                    </a:cubicBezTo>
                    <a:cubicBezTo>
                      <a:pt x="2401" y="14407"/>
                      <a:pt x="0" y="12006"/>
                      <a:pt x="0" y="9605"/>
                    </a:cubicBezTo>
                    <a:cubicBezTo>
                      <a:pt x="0" y="7204"/>
                      <a:pt x="0" y="4802"/>
                      <a:pt x="2401" y="4802"/>
                    </a:cubicBezTo>
                    <a:cubicBezTo>
                      <a:pt x="2401" y="2401"/>
                      <a:pt x="4802" y="2401"/>
                      <a:pt x="7204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1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70727" y="1728801"/>
              <a:ext cx="188405" cy="396195"/>
              <a:chOff x="5770727" y="1728801"/>
              <a:chExt cx="188405" cy="396195"/>
            </a:xfrm>
            <a:solidFill>
              <a:schemeClr val="accent1"/>
            </a:solidFill>
          </p:grpSpPr>
          <p:sp>
            <p:nvSpPr>
              <p:cNvPr id="2419" name="Freeform: Shape 2418">
                <a:extLst>
                  <a:ext uri="{FF2B5EF4-FFF2-40B4-BE49-F238E27FC236}">
                    <a16:creationId xmlns:a16="http://schemas.microsoft.com/office/drawing/2014/main" id="{51755804-16AE-4350-A951-8CECF530DC5F}"/>
                  </a:ext>
                </a:extLst>
              </p:cNvPr>
              <p:cNvSpPr/>
              <p:nvPr/>
            </p:nvSpPr>
            <p:spPr>
              <a:xfrm>
                <a:off x="5829468" y="1767220"/>
                <a:ext cx="10672" cy="16808"/>
              </a:xfrm>
              <a:custGeom>
                <a:avLst/>
                <a:gdLst>
                  <a:gd name="connsiteX0" fmla="*/ 4803 w 10672"/>
                  <a:gd name="connsiteY0" fmla="*/ 4802 h 16808"/>
                  <a:gd name="connsiteX1" fmla="*/ 4803 w 10672"/>
                  <a:gd name="connsiteY1" fmla="*/ 4802 h 16808"/>
                  <a:gd name="connsiteX2" fmla="*/ 4803 w 10672"/>
                  <a:gd name="connsiteY2" fmla="*/ 4802 h 16808"/>
                  <a:gd name="connsiteX3" fmla="*/ 2401 w 10672"/>
                  <a:gd name="connsiteY3" fmla="*/ 9605 h 16808"/>
                  <a:gd name="connsiteX4" fmla="*/ 0 w 10672"/>
                  <a:gd name="connsiteY4" fmla="*/ 12006 h 16808"/>
                  <a:gd name="connsiteX5" fmla="*/ 0 w 10672"/>
                  <a:gd name="connsiteY5" fmla="*/ 12006 h 16808"/>
                  <a:gd name="connsiteX6" fmla="*/ 0 w 10672"/>
                  <a:gd name="connsiteY6" fmla="*/ 14407 h 16808"/>
                  <a:gd name="connsiteX7" fmla="*/ 0 w 10672"/>
                  <a:gd name="connsiteY7" fmla="*/ 16808 h 16808"/>
                  <a:gd name="connsiteX8" fmla="*/ 0 w 10672"/>
                  <a:gd name="connsiteY8" fmla="*/ 2401 h 16808"/>
                  <a:gd name="connsiteX9" fmla="*/ 0 w 10672"/>
                  <a:gd name="connsiteY9" fmla="*/ 0 h 16808"/>
                  <a:gd name="connsiteX10" fmla="*/ 2401 w 10672"/>
                  <a:gd name="connsiteY10" fmla="*/ 0 h 16808"/>
                  <a:gd name="connsiteX11" fmla="*/ 7204 w 10672"/>
                  <a:gd name="connsiteY11" fmla="*/ 0 h 16808"/>
                  <a:gd name="connsiteX12" fmla="*/ 9605 w 10672"/>
                  <a:gd name="connsiteY12" fmla="*/ 0 h 16808"/>
                  <a:gd name="connsiteX13" fmla="*/ 9605 w 10672"/>
                  <a:gd name="connsiteY13" fmla="*/ 2401 h 16808"/>
                  <a:gd name="connsiteX14" fmla="*/ 4803 w 10672"/>
                  <a:gd name="connsiteY14" fmla="*/ 4802 h 1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72" h="16808">
                    <a:moveTo>
                      <a:pt x="4803" y="4802"/>
                    </a:moveTo>
                    <a:cubicBezTo>
                      <a:pt x="4803" y="4802"/>
                      <a:pt x="4803" y="4802"/>
                      <a:pt x="4803" y="4802"/>
                    </a:cubicBezTo>
                    <a:cubicBezTo>
                      <a:pt x="4803" y="7204"/>
                      <a:pt x="2401" y="7204"/>
                      <a:pt x="4803" y="4802"/>
                    </a:cubicBezTo>
                    <a:cubicBezTo>
                      <a:pt x="2401" y="7204"/>
                      <a:pt x="2401" y="9605"/>
                      <a:pt x="2401" y="9605"/>
                    </a:cubicBezTo>
                    <a:cubicBezTo>
                      <a:pt x="2401" y="9605"/>
                      <a:pt x="2401" y="12006"/>
                      <a:pt x="0" y="12006"/>
                    </a:cubicBezTo>
                    <a:cubicBezTo>
                      <a:pt x="0" y="12006"/>
                      <a:pt x="0" y="12006"/>
                      <a:pt x="0" y="12006"/>
                    </a:cubicBezTo>
                    <a:cubicBezTo>
                      <a:pt x="0" y="12006"/>
                      <a:pt x="0" y="12006"/>
                      <a:pt x="0" y="14407"/>
                    </a:cubicBezTo>
                    <a:cubicBezTo>
                      <a:pt x="0" y="14407"/>
                      <a:pt x="0" y="16808"/>
                      <a:pt x="0" y="16808"/>
                    </a:cubicBezTo>
                    <a:cubicBezTo>
                      <a:pt x="0" y="12006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2401" y="0"/>
                    </a:cubicBezTo>
                    <a:cubicBezTo>
                      <a:pt x="4803" y="0"/>
                      <a:pt x="4803" y="0"/>
                      <a:pt x="7204" y="0"/>
                    </a:cubicBez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9605" y="2401"/>
                    </a:cubicBezTo>
                    <a:cubicBezTo>
                      <a:pt x="7204" y="4802"/>
                      <a:pt x="4803" y="4802"/>
                      <a:pt x="4803" y="4802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0" name="Freeform: Shape 2419">
                <a:extLst>
                  <a:ext uri="{FF2B5EF4-FFF2-40B4-BE49-F238E27FC236}">
                    <a16:creationId xmlns:a16="http://schemas.microsoft.com/office/drawing/2014/main" id="{AC047C92-60CF-4E0C-A23A-6AA548B59700}"/>
                  </a:ext>
                </a:extLst>
              </p:cNvPr>
              <p:cNvSpPr/>
              <p:nvPr/>
            </p:nvSpPr>
            <p:spPr>
              <a:xfrm>
                <a:off x="5805456" y="1920896"/>
                <a:ext cx="33616" cy="174686"/>
              </a:xfrm>
              <a:custGeom>
                <a:avLst/>
                <a:gdLst>
                  <a:gd name="connsiteX0" fmla="*/ 33617 w 33616"/>
                  <a:gd name="connsiteY0" fmla="*/ 0 h 174686"/>
                  <a:gd name="connsiteX1" fmla="*/ 33617 w 33616"/>
                  <a:gd name="connsiteY1" fmla="*/ 0 h 174686"/>
                  <a:gd name="connsiteX2" fmla="*/ 33617 w 33616"/>
                  <a:gd name="connsiteY2" fmla="*/ 0 h 174686"/>
                  <a:gd name="connsiteX3" fmla="*/ 33617 w 33616"/>
                  <a:gd name="connsiteY3" fmla="*/ 0 h 174686"/>
                  <a:gd name="connsiteX4" fmla="*/ 33617 w 33616"/>
                  <a:gd name="connsiteY4" fmla="*/ 4802 h 174686"/>
                  <a:gd name="connsiteX5" fmla="*/ 33617 w 33616"/>
                  <a:gd name="connsiteY5" fmla="*/ 9605 h 174686"/>
                  <a:gd name="connsiteX6" fmla="*/ 33617 w 33616"/>
                  <a:gd name="connsiteY6" fmla="*/ 9605 h 174686"/>
                  <a:gd name="connsiteX7" fmla="*/ 31215 w 33616"/>
                  <a:gd name="connsiteY7" fmla="*/ 14407 h 174686"/>
                  <a:gd name="connsiteX8" fmla="*/ 31215 w 33616"/>
                  <a:gd name="connsiteY8" fmla="*/ 16808 h 174686"/>
                  <a:gd name="connsiteX9" fmla="*/ 31215 w 33616"/>
                  <a:gd name="connsiteY9" fmla="*/ 19209 h 174686"/>
                  <a:gd name="connsiteX10" fmla="*/ 31215 w 33616"/>
                  <a:gd name="connsiteY10" fmla="*/ 21611 h 174686"/>
                  <a:gd name="connsiteX11" fmla="*/ 31215 w 33616"/>
                  <a:gd name="connsiteY11" fmla="*/ 21611 h 174686"/>
                  <a:gd name="connsiteX12" fmla="*/ 31215 w 33616"/>
                  <a:gd name="connsiteY12" fmla="*/ 21611 h 174686"/>
                  <a:gd name="connsiteX13" fmla="*/ 31215 w 33616"/>
                  <a:gd name="connsiteY13" fmla="*/ 24012 h 174686"/>
                  <a:gd name="connsiteX14" fmla="*/ 31215 w 33616"/>
                  <a:gd name="connsiteY14" fmla="*/ 26413 h 174686"/>
                  <a:gd name="connsiteX15" fmla="*/ 31215 w 33616"/>
                  <a:gd name="connsiteY15" fmla="*/ 28814 h 174686"/>
                  <a:gd name="connsiteX16" fmla="*/ 31215 w 33616"/>
                  <a:gd name="connsiteY16" fmla="*/ 31215 h 174686"/>
                  <a:gd name="connsiteX17" fmla="*/ 31215 w 33616"/>
                  <a:gd name="connsiteY17" fmla="*/ 33617 h 174686"/>
                  <a:gd name="connsiteX18" fmla="*/ 31215 w 33616"/>
                  <a:gd name="connsiteY18" fmla="*/ 33617 h 174686"/>
                  <a:gd name="connsiteX19" fmla="*/ 31215 w 33616"/>
                  <a:gd name="connsiteY19" fmla="*/ 36018 h 174686"/>
                  <a:gd name="connsiteX20" fmla="*/ 31215 w 33616"/>
                  <a:gd name="connsiteY20" fmla="*/ 36018 h 174686"/>
                  <a:gd name="connsiteX21" fmla="*/ 31215 w 33616"/>
                  <a:gd name="connsiteY21" fmla="*/ 36018 h 174686"/>
                  <a:gd name="connsiteX22" fmla="*/ 31215 w 33616"/>
                  <a:gd name="connsiteY22" fmla="*/ 36018 h 174686"/>
                  <a:gd name="connsiteX23" fmla="*/ 31215 w 33616"/>
                  <a:gd name="connsiteY23" fmla="*/ 38419 h 174686"/>
                  <a:gd name="connsiteX24" fmla="*/ 28815 w 33616"/>
                  <a:gd name="connsiteY24" fmla="*/ 69634 h 174686"/>
                  <a:gd name="connsiteX25" fmla="*/ 28815 w 33616"/>
                  <a:gd name="connsiteY25" fmla="*/ 84042 h 174686"/>
                  <a:gd name="connsiteX26" fmla="*/ 26413 w 33616"/>
                  <a:gd name="connsiteY26" fmla="*/ 103251 h 174686"/>
                  <a:gd name="connsiteX27" fmla="*/ 24012 w 33616"/>
                  <a:gd name="connsiteY27" fmla="*/ 127263 h 174686"/>
                  <a:gd name="connsiteX28" fmla="*/ 21611 w 33616"/>
                  <a:gd name="connsiteY28" fmla="*/ 170484 h 174686"/>
                  <a:gd name="connsiteX29" fmla="*/ 19210 w 33616"/>
                  <a:gd name="connsiteY29" fmla="*/ 172885 h 174686"/>
                  <a:gd name="connsiteX30" fmla="*/ 19210 w 33616"/>
                  <a:gd name="connsiteY30" fmla="*/ 172885 h 174686"/>
                  <a:gd name="connsiteX31" fmla="*/ 9605 w 33616"/>
                  <a:gd name="connsiteY31" fmla="*/ 172885 h 174686"/>
                  <a:gd name="connsiteX32" fmla="*/ 4803 w 33616"/>
                  <a:gd name="connsiteY32" fmla="*/ 170484 h 174686"/>
                  <a:gd name="connsiteX33" fmla="*/ 4803 w 33616"/>
                  <a:gd name="connsiteY33" fmla="*/ 170484 h 174686"/>
                  <a:gd name="connsiteX34" fmla="*/ 2401 w 33616"/>
                  <a:gd name="connsiteY34" fmla="*/ 168083 h 174686"/>
                  <a:gd name="connsiteX35" fmla="*/ 2401 w 33616"/>
                  <a:gd name="connsiteY35" fmla="*/ 163281 h 174686"/>
                  <a:gd name="connsiteX36" fmla="*/ 0 w 33616"/>
                  <a:gd name="connsiteY36" fmla="*/ 141670 h 174686"/>
                  <a:gd name="connsiteX37" fmla="*/ 7204 w 33616"/>
                  <a:gd name="connsiteY37" fmla="*/ 91245 h 174686"/>
                  <a:gd name="connsiteX38" fmla="*/ 2401 w 33616"/>
                  <a:gd name="connsiteY38" fmla="*/ 31215 h 174686"/>
                  <a:gd name="connsiteX39" fmla="*/ 2401 w 33616"/>
                  <a:gd name="connsiteY39" fmla="*/ 7204 h 174686"/>
                  <a:gd name="connsiteX40" fmla="*/ 2401 w 33616"/>
                  <a:gd name="connsiteY40" fmla="*/ 7204 h 174686"/>
                  <a:gd name="connsiteX41" fmla="*/ 7204 w 33616"/>
                  <a:gd name="connsiteY41" fmla="*/ 9605 h 174686"/>
                  <a:gd name="connsiteX42" fmla="*/ 9605 w 33616"/>
                  <a:gd name="connsiteY42" fmla="*/ 14407 h 174686"/>
                  <a:gd name="connsiteX43" fmla="*/ 14407 w 33616"/>
                  <a:gd name="connsiteY43" fmla="*/ 21611 h 174686"/>
                  <a:gd name="connsiteX44" fmla="*/ 14407 w 33616"/>
                  <a:gd name="connsiteY44" fmla="*/ 21611 h 174686"/>
                  <a:gd name="connsiteX45" fmla="*/ 16809 w 33616"/>
                  <a:gd name="connsiteY45" fmla="*/ 21611 h 174686"/>
                  <a:gd name="connsiteX46" fmla="*/ 19210 w 33616"/>
                  <a:gd name="connsiteY46" fmla="*/ 14407 h 174686"/>
                  <a:gd name="connsiteX47" fmla="*/ 21611 w 33616"/>
                  <a:gd name="connsiteY47" fmla="*/ 4802 h 174686"/>
                  <a:gd name="connsiteX48" fmla="*/ 21611 w 33616"/>
                  <a:gd name="connsiteY48" fmla="*/ 2401 h 174686"/>
                  <a:gd name="connsiteX49" fmla="*/ 19210 w 33616"/>
                  <a:gd name="connsiteY49" fmla="*/ 0 h 174686"/>
                  <a:gd name="connsiteX50" fmla="*/ 19210 w 33616"/>
                  <a:gd name="connsiteY50" fmla="*/ 0 h 174686"/>
                  <a:gd name="connsiteX51" fmla="*/ 19210 w 33616"/>
                  <a:gd name="connsiteY51" fmla="*/ 0 h 174686"/>
                  <a:gd name="connsiteX52" fmla="*/ 33617 w 33616"/>
                  <a:gd name="connsiteY52" fmla="*/ 0 h 17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3616" h="174686">
                    <a:moveTo>
                      <a:pt x="33617" y="0"/>
                    </a:move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4802"/>
                    </a:cubicBezTo>
                    <a:cubicBezTo>
                      <a:pt x="33617" y="7204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12006"/>
                      <a:pt x="33617" y="12006"/>
                      <a:pt x="31215" y="14407"/>
                    </a:cubicBezTo>
                    <a:cubicBezTo>
                      <a:pt x="31215" y="14407"/>
                      <a:pt x="31215" y="14407"/>
                      <a:pt x="31215" y="16808"/>
                    </a:cubicBezTo>
                    <a:cubicBezTo>
                      <a:pt x="31215" y="16808"/>
                      <a:pt x="31215" y="19209"/>
                      <a:pt x="31215" y="19209"/>
                    </a:cubicBezTo>
                    <a:cubicBezTo>
                      <a:pt x="31215" y="19209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4012"/>
                    </a:cubicBezTo>
                    <a:cubicBezTo>
                      <a:pt x="31215" y="24012"/>
                      <a:pt x="31215" y="26413"/>
                      <a:pt x="31215" y="26413"/>
                    </a:cubicBezTo>
                    <a:cubicBezTo>
                      <a:pt x="31215" y="26413"/>
                      <a:pt x="31215" y="26413"/>
                      <a:pt x="31215" y="28814"/>
                    </a:cubicBezTo>
                    <a:cubicBezTo>
                      <a:pt x="31215" y="28814"/>
                      <a:pt x="31215" y="31215"/>
                      <a:pt x="31215" y="31215"/>
                    </a:cubicBezTo>
                    <a:cubicBezTo>
                      <a:pt x="31215" y="31215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8419"/>
                      <a:pt x="31215" y="38419"/>
                    </a:cubicBezTo>
                    <a:cubicBezTo>
                      <a:pt x="31215" y="48024"/>
                      <a:pt x="31215" y="60030"/>
                      <a:pt x="28815" y="69634"/>
                    </a:cubicBezTo>
                    <a:cubicBezTo>
                      <a:pt x="28815" y="74437"/>
                      <a:pt x="28815" y="79239"/>
                      <a:pt x="28815" y="84042"/>
                    </a:cubicBezTo>
                    <a:cubicBezTo>
                      <a:pt x="28815" y="91245"/>
                      <a:pt x="26413" y="96047"/>
                      <a:pt x="26413" y="103251"/>
                    </a:cubicBezTo>
                    <a:cubicBezTo>
                      <a:pt x="24012" y="110455"/>
                      <a:pt x="24012" y="120059"/>
                      <a:pt x="24012" y="127263"/>
                    </a:cubicBezTo>
                    <a:cubicBezTo>
                      <a:pt x="24012" y="141670"/>
                      <a:pt x="21611" y="156077"/>
                      <a:pt x="21611" y="170484"/>
                    </a:cubicBezTo>
                    <a:cubicBezTo>
                      <a:pt x="21611" y="170484"/>
                      <a:pt x="19210" y="170484"/>
                      <a:pt x="19210" y="172885"/>
                    </a:cubicBezTo>
                    <a:lnTo>
                      <a:pt x="19210" y="172885"/>
                    </a:lnTo>
                    <a:cubicBezTo>
                      <a:pt x="16809" y="175287"/>
                      <a:pt x="12006" y="175287"/>
                      <a:pt x="9605" y="172885"/>
                    </a:cubicBezTo>
                    <a:cubicBezTo>
                      <a:pt x="7204" y="172885"/>
                      <a:pt x="4803" y="170484"/>
                      <a:pt x="4803" y="170484"/>
                    </a:cubicBezTo>
                    <a:cubicBezTo>
                      <a:pt x="4803" y="170484"/>
                      <a:pt x="4803" y="170484"/>
                      <a:pt x="4803" y="170484"/>
                    </a:cubicBezTo>
                    <a:cubicBezTo>
                      <a:pt x="4803" y="170484"/>
                      <a:pt x="2401" y="170484"/>
                      <a:pt x="2401" y="168083"/>
                    </a:cubicBezTo>
                    <a:cubicBezTo>
                      <a:pt x="2401" y="168083"/>
                      <a:pt x="2401" y="165682"/>
                      <a:pt x="2401" y="163281"/>
                    </a:cubicBezTo>
                    <a:cubicBezTo>
                      <a:pt x="2401" y="156077"/>
                      <a:pt x="2401" y="148874"/>
                      <a:pt x="0" y="141670"/>
                    </a:cubicBezTo>
                    <a:cubicBezTo>
                      <a:pt x="0" y="124862"/>
                      <a:pt x="0" y="105652"/>
                      <a:pt x="7204" y="91245"/>
                    </a:cubicBezTo>
                    <a:cubicBezTo>
                      <a:pt x="4803" y="72036"/>
                      <a:pt x="2401" y="50425"/>
                      <a:pt x="2401" y="31215"/>
                    </a:cubicBezTo>
                    <a:cubicBezTo>
                      <a:pt x="2401" y="24012"/>
                      <a:pt x="2401" y="14407"/>
                      <a:pt x="2401" y="7204"/>
                    </a:cubicBezTo>
                    <a:cubicBezTo>
                      <a:pt x="2401" y="7204"/>
                      <a:pt x="2401" y="7204"/>
                      <a:pt x="2401" y="7204"/>
                    </a:cubicBezTo>
                    <a:cubicBezTo>
                      <a:pt x="4803" y="9605"/>
                      <a:pt x="4803" y="9605"/>
                      <a:pt x="7204" y="9605"/>
                    </a:cubicBezTo>
                    <a:cubicBezTo>
                      <a:pt x="7204" y="12006"/>
                      <a:pt x="7204" y="12006"/>
                      <a:pt x="9605" y="14407"/>
                    </a:cubicBezTo>
                    <a:cubicBezTo>
                      <a:pt x="12006" y="16808"/>
                      <a:pt x="14407" y="19209"/>
                      <a:pt x="14407" y="21611"/>
                    </a:cubicBezTo>
                    <a:cubicBezTo>
                      <a:pt x="14407" y="21611"/>
                      <a:pt x="14407" y="21611"/>
                      <a:pt x="14407" y="21611"/>
                    </a:cubicBezTo>
                    <a:cubicBezTo>
                      <a:pt x="14407" y="21611"/>
                      <a:pt x="14407" y="21611"/>
                      <a:pt x="16809" y="21611"/>
                    </a:cubicBezTo>
                    <a:cubicBezTo>
                      <a:pt x="16809" y="19209"/>
                      <a:pt x="19210" y="16808"/>
                      <a:pt x="19210" y="14407"/>
                    </a:cubicBezTo>
                    <a:cubicBezTo>
                      <a:pt x="19210" y="12006"/>
                      <a:pt x="21611" y="9605"/>
                      <a:pt x="21611" y="4802"/>
                    </a:cubicBezTo>
                    <a:cubicBezTo>
                      <a:pt x="21611" y="4802"/>
                      <a:pt x="21611" y="2401"/>
                      <a:pt x="21611" y="2401"/>
                    </a:cubicBezTo>
                    <a:cubicBezTo>
                      <a:pt x="21611" y="2401"/>
                      <a:pt x="19210" y="2401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2006" y="7204"/>
                      <a:pt x="21611" y="4802"/>
                      <a:pt x="33617" y="0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1" name="Freeform: Shape 2420">
                <a:extLst>
                  <a:ext uri="{FF2B5EF4-FFF2-40B4-BE49-F238E27FC236}">
                    <a16:creationId xmlns:a16="http://schemas.microsoft.com/office/drawing/2014/main" id="{680BDF99-E529-4871-B51C-9370BF6CED38}"/>
                  </a:ext>
                </a:extLst>
              </p:cNvPr>
              <p:cNvSpPr/>
              <p:nvPr/>
            </p:nvSpPr>
            <p:spPr>
              <a:xfrm>
                <a:off x="5831485" y="1913692"/>
                <a:ext cx="31599" cy="163280"/>
              </a:xfrm>
              <a:custGeom>
                <a:avLst/>
                <a:gdLst>
                  <a:gd name="connsiteX0" fmla="*/ 31600 w 31599"/>
                  <a:gd name="connsiteY0" fmla="*/ 26413 h 163280"/>
                  <a:gd name="connsiteX1" fmla="*/ 29198 w 31599"/>
                  <a:gd name="connsiteY1" fmla="*/ 60030 h 163280"/>
                  <a:gd name="connsiteX2" fmla="*/ 29198 w 31599"/>
                  <a:gd name="connsiteY2" fmla="*/ 74437 h 163280"/>
                  <a:gd name="connsiteX3" fmla="*/ 26797 w 31599"/>
                  <a:gd name="connsiteY3" fmla="*/ 93646 h 163280"/>
                  <a:gd name="connsiteX4" fmla="*/ 24396 w 31599"/>
                  <a:gd name="connsiteY4" fmla="*/ 117658 h 163280"/>
                  <a:gd name="connsiteX5" fmla="*/ 21995 w 31599"/>
                  <a:gd name="connsiteY5" fmla="*/ 158478 h 163280"/>
                  <a:gd name="connsiteX6" fmla="*/ 21995 w 31599"/>
                  <a:gd name="connsiteY6" fmla="*/ 160879 h 163280"/>
                  <a:gd name="connsiteX7" fmla="*/ 12390 w 31599"/>
                  <a:gd name="connsiteY7" fmla="*/ 163281 h 163280"/>
                  <a:gd name="connsiteX8" fmla="*/ 5187 w 31599"/>
                  <a:gd name="connsiteY8" fmla="*/ 160879 h 163280"/>
                  <a:gd name="connsiteX9" fmla="*/ 2786 w 31599"/>
                  <a:gd name="connsiteY9" fmla="*/ 158478 h 163280"/>
                  <a:gd name="connsiteX10" fmla="*/ 2786 w 31599"/>
                  <a:gd name="connsiteY10" fmla="*/ 158478 h 163280"/>
                  <a:gd name="connsiteX11" fmla="*/ 2786 w 31599"/>
                  <a:gd name="connsiteY11" fmla="*/ 156077 h 163280"/>
                  <a:gd name="connsiteX12" fmla="*/ 384 w 31599"/>
                  <a:gd name="connsiteY12" fmla="*/ 134466 h 163280"/>
                  <a:gd name="connsiteX13" fmla="*/ 5187 w 31599"/>
                  <a:gd name="connsiteY13" fmla="*/ 81640 h 163280"/>
                  <a:gd name="connsiteX14" fmla="*/ 2786 w 31599"/>
                  <a:gd name="connsiteY14" fmla="*/ 50425 h 163280"/>
                  <a:gd name="connsiteX15" fmla="*/ 2786 w 31599"/>
                  <a:gd name="connsiteY15" fmla="*/ 48024 h 163280"/>
                  <a:gd name="connsiteX16" fmla="*/ 2786 w 31599"/>
                  <a:gd name="connsiteY16" fmla="*/ 48024 h 163280"/>
                  <a:gd name="connsiteX17" fmla="*/ 2786 w 31599"/>
                  <a:gd name="connsiteY17" fmla="*/ 48024 h 163280"/>
                  <a:gd name="connsiteX18" fmla="*/ 2786 w 31599"/>
                  <a:gd name="connsiteY18" fmla="*/ 48024 h 163280"/>
                  <a:gd name="connsiteX19" fmla="*/ 2786 w 31599"/>
                  <a:gd name="connsiteY19" fmla="*/ 45623 h 163280"/>
                  <a:gd name="connsiteX20" fmla="*/ 2786 w 31599"/>
                  <a:gd name="connsiteY20" fmla="*/ 45623 h 163280"/>
                  <a:gd name="connsiteX21" fmla="*/ 2786 w 31599"/>
                  <a:gd name="connsiteY21" fmla="*/ 43221 h 163280"/>
                  <a:gd name="connsiteX22" fmla="*/ 2786 w 31599"/>
                  <a:gd name="connsiteY22" fmla="*/ 40820 h 163280"/>
                  <a:gd name="connsiteX23" fmla="*/ 2786 w 31599"/>
                  <a:gd name="connsiteY23" fmla="*/ 38419 h 163280"/>
                  <a:gd name="connsiteX24" fmla="*/ 2786 w 31599"/>
                  <a:gd name="connsiteY24" fmla="*/ 36018 h 163280"/>
                  <a:gd name="connsiteX25" fmla="*/ 2786 w 31599"/>
                  <a:gd name="connsiteY25" fmla="*/ 33617 h 163280"/>
                  <a:gd name="connsiteX26" fmla="*/ 2786 w 31599"/>
                  <a:gd name="connsiteY26" fmla="*/ 31215 h 163280"/>
                  <a:gd name="connsiteX27" fmla="*/ 2786 w 31599"/>
                  <a:gd name="connsiteY27" fmla="*/ 28814 h 163280"/>
                  <a:gd name="connsiteX28" fmla="*/ 2786 w 31599"/>
                  <a:gd name="connsiteY28" fmla="*/ 26413 h 163280"/>
                  <a:gd name="connsiteX29" fmla="*/ 2786 w 31599"/>
                  <a:gd name="connsiteY29" fmla="*/ 24012 h 163280"/>
                  <a:gd name="connsiteX30" fmla="*/ 5187 w 31599"/>
                  <a:gd name="connsiteY30" fmla="*/ 19209 h 163280"/>
                  <a:gd name="connsiteX31" fmla="*/ 5187 w 31599"/>
                  <a:gd name="connsiteY31" fmla="*/ 19209 h 163280"/>
                  <a:gd name="connsiteX32" fmla="*/ 5187 w 31599"/>
                  <a:gd name="connsiteY32" fmla="*/ 14407 h 163280"/>
                  <a:gd name="connsiteX33" fmla="*/ 5187 w 31599"/>
                  <a:gd name="connsiteY33" fmla="*/ 12006 h 163280"/>
                  <a:gd name="connsiteX34" fmla="*/ 5187 w 31599"/>
                  <a:gd name="connsiteY34" fmla="*/ 12006 h 163280"/>
                  <a:gd name="connsiteX35" fmla="*/ 5187 w 31599"/>
                  <a:gd name="connsiteY35" fmla="*/ 12006 h 163280"/>
                  <a:gd name="connsiteX36" fmla="*/ 5187 w 31599"/>
                  <a:gd name="connsiteY36" fmla="*/ 12006 h 163280"/>
                  <a:gd name="connsiteX37" fmla="*/ 7588 w 31599"/>
                  <a:gd name="connsiteY37" fmla="*/ 12006 h 163280"/>
                  <a:gd name="connsiteX38" fmla="*/ 29198 w 31599"/>
                  <a:gd name="connsiteY38" fmla="*/ 0 h 163280"/>
                  <a:gd name="connsiteX39" fmla="*/ 29198 w 31599"/>
                  <a:gd name="connsiteY39" fmla="*/ 0 h 163280"/>
                  <a:gd name="connsiteX40" fmla="*/ 29198 w 31599"/>
                  <a:gd name="connsiteY40" fmla="*/ 0 h 163280"/>
                  <a:gd name="connsiteX41" fmla="*/ 29198 w 31599"/>
                  <a:gd name="connsiteY41" fmla="*/ 0 h 163280"/>
                  <a:gd name="connsiteX42" fmla="*/ 29198 w 31599"/>
                  <a:gd name="connsiteY42" fmla="*/ 0 h 163280"/>
                  <a:gd name="connsiteX43" fmla="*/ 29198 w 31599"/>
                  <a:gd name="connsiteY43" fmla="*/ 2401 h 163280"/>
                  <a:gd name="connsiteX44" fmla="*/ 29198 w 31599"/>
                  <a:gd name="connsiteY44" fmla="*/ 2401 h 163280"/>
                  <a:gd name="connsiteX45" fmla="*/ 29198 w 31599"/>
                  <a:gd name="connsiteY45" fmla="*/ 4802 h 163280"/>
                  <a:gd name="connsiteX46" fmla="*/ 29198 w 31599"/>
                  <a:gd name="connsiteY46" fmla="*/ 9605 h 163280"/>
                  <a:gd name="connsiteX47" fmla="*/ 31600 w 31599"/>
                  <a:gd name="connsiteY47" fmla="*/ 26413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1599" h="163280">
                    <a:moveTo>
                      <a:pt x="31600" y="26413"/>
                    </a:moveTo>
                    <a:cubicBezTo>
                      <a:pt x="31600" y="38419"/>
                      <a:pt x="31600" y="48024"/>
                      <a:pt x="29198" y="60030"/>
                    </a:cubicBezTo>
                    <a:cubicBezTo>
                      <a:pt x="29198" y="64832"/>
                      <a:pt x="29198" y="69634"/>
                      <a:pt x="29198" y="74437"/>
                    </a:cubicBezTo>
                    <a:cubicBezTo>
                      <a:pt x="29198" y="81640"/>
                      <a:pt x="26797" y="86443"/>
                      <a:pt x="26797" y="93646"/>
                    </a:cubicBezTo>
                    <a:cubicBezTo>
                      <a:pt x="24396" y="100850"/>
                      <a:pt x="24396" y="110455"/>
                      <a:pt x="24396" y="117658"/>
                    </a:cubicBezTo>
                    <a:cubicBezTo>
                      <a:pt x="24396" y="132065"/>
                      <a:pt x="21995" y="144071"/>
                      <a:pt x="21995" y="158478"/>
                    </a:cubicBezTo>
                    <a:cubicBezTo>
                      <a:pt x="21995" y="158478"/>
                      <a:pt x="21995" y="160879"/>
                      <a:pt x="21995" y="160879"/>
                    </a:cubicBezTo>
                    <a:cubicBezTo>
                      <a:pt x="19594" y="163281"/>
                      <a:pt x="14791" y="16328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6" y="158478"/>
                      <a:pt x="2786" y="158478"/>
                    </a:cubicBezTo>
                    <a:cubicBezTo>
                      <a:pt x="2786" y="158478"/>
                      <a:pt x="2786" y="158478"/>
                      <a:pt x="2786" y="158478"/>
                    </a:cubicBezTo>
                    <a:cubicBezTo>
                      <a:pt x="2786" y="158478"/>
                      <a:pt x="2786" y="156077"/>
                      <a:pt x="2786" y="156077"/>
                    </a:cubicBezTo>
                    <a:cubicBezTo>
                      <a:pt x="2786" y="148874"/>
                      <a:pt x="2786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6" y="72036"/>
                      <a:pt x="2786" y="60030"/>
                      <a:pt x="2786" y="50425"/>
                    </a:cubicBezTo>
                    <a:cubicBezTo>
                      <a:pt x="2786" y="50425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5623"/>
                    </a:cubicBezTo>
                    <a:cubicBezTo>
                      <a:pt x="2786" y="45623"/>
                      <a:pt x="2786" y="45623"/>
                      <a:pt x="2786" y="45623"/>
                    </a:cubicBezTo>
                    <a:cubicBezTo>
                      <a:pt x="2786" y="45623"/>
                      <a:pt x="2786" y="43221"/>
                      <a:pt x="2786" y="43221"/>
                    </a:cubicBezTo>
                    <a:cubicBezTo>
                      <a:pt x="2786" y="43221"/>
                      <a:pt x="2786" y="40820"/>
                      <a:pt x="2786" y="40820"/>
                    </a:cubicBezTo>
                    <a:cubicBezTo>
                      <a:pt x="2786" y="40820"/>
                      <a:pt x="2786" y="40820"/>
                      <a:pt x="2786" y="38419"/>
                    </a:cubicBezTo>
                    <a:cubicBezTo>
                      <a:pt x="2786" y="38419"/>
                      <a:pt x="2786" y="36018"/>
                      <a:pt x="2786" y="36018"/>
                    </a:cubicBezTo>
                    <a:cubicBezTo>
                      <a:pt x="2786" y="36018"/>
                      <a:pt x="2786" y="36018"/>
                      <a:pt x="2786" y="33617"/>
                    </a:cubicBezTo>
                    <a:cubicBezTo>
                      <a:pt x="2786" y="33617"/>
                      <a:pt x="2786" y="31215"/>
                      <a:pt x="2786" y="31215"/>
                    </a:cubicBezTo>
                    <a:cubicBezTo>
                      <a:pt x="2786" y="31215"/>
                      <a:pt x="2786" y="28814"/>
                      <a:pt x="2786" y="28814"/>
                    </a:cubicBezTo>
                    <a:cubicBezTo>
                      <a:pt x="2786" y="28814"/>
                      <a:pt x="2786" y="26413"/>
                      <a:pt x="2786" y="26413"/>
                    </a:cubicBezTo>
                    <a:cubicBezTo>
                      <a:pt x="2786" y="26413"/>
                      <a:pt x="2786" y="26413"/>
                      <a:pt x="2786" y="24012"/>
                    </a:cubicBezTo>
                    <a:cubicBezTo>
                      <a:pt x="2786" y="21611"/>
                      <a:pt x="2786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2" y="9605"/>
                      <a:pt x="24396" y="4802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lnTo>
                      <a:pt x="29198" y="0"/>
                    </a:ln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2401"/>
                    </a:cubicBezTo>
                    <a:cubicBezTo>
                      <a:pt x="29198" y="2401"/>
                      <a:pt x="29198" y="2401"/>
                      <a:pt x="29198" y="2401"/>
                    </a:cubicBezTo>
                    <a:cubicBezTo>
                      <a:pt x="29198" y="2401"/>
                      <a:pt x="29198" y="4802"/>
                      <a:pt x="29198" y="4802"/>
                    </a:cubicBezTo>
                    <a:cubicBezTo>
                      <a:pt x="29198" y="7204"/>
                      <a:pt x="29198" y="7204"/>
                      <a:pt x="29198" y="9605"/>
                    </a:cubicBezTo>
                    <a:cubicBezTo>
                      <a:pt x="31600" y="12006"/>
                      <a:pt x="31600" y="16808"/>
                      <a:pt x="31600" y="26413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2" name="Freeform: Shape 2421">
                <a:extLst>
                  <a:ext uri="{FF2B5EF4-FFF2-40B4-BE49-F238E27FC236}">
                    <a16:creationId xmlns:a16="http://schemas.microsoft.com/office/drawing/2014/main" id="{9764DCFB-3252-4A69-95F9-D0831FC47F9C}"/>
                  </a:ext>
                </a:extLst>
              </p:cNvPr>
              <p:cNvSpPr/>
              <p:nvPr/>
            </p:nvSpPr>
            <p:spPr>
              <a:xfrm>
                <a:off x="5829468" y="2069769"/>
                <a:ext cx="47423" cy="27355"/>
              </a:xfrm>
              <a:custGeom>
                <a:avLst/>
                <a:gdLst>
                  <a:gd name="connsiteX0" fmla="*/ 45623 w 47423"/>
                  <a:gd name="connsiteY0" fmla="*/ 26413 h 27355"/>
                  <a:gd name="connsiteX1" fmla="*/ 43221 w 47423"/>
                  <a:gd name="connsiteY1" fmla="*/ 26413 h 27355"/>
                  <a:gd name="connsiteX2" fmla="*/ 16809 w 47423"/>
                  <a:gd name="connsiteY2" fmla="*/ 21611 h 27355"/>
                  <a:gd name="connsiteX3" fmla="*/ 14407 w 47423"/>
                  <a:gd name="connsiteY3" fmla="*/ 19209 h 27355"/>
                  <a:gd name="connsiteX4" fmla="*/ 14407 w 47423"/>
                  <a:gd name="connsiteY4" fmla="*/ 14407 h 27355"/>
                  <a:gd name="connsiteX5" fmla="*/ 9605 w 47423"/>
                  <a:gd name="connsiteY5" fmla="*/ 14407 h 27355"/>
                  <a:gd name="connsiteX6" fmla="*/ 0 w 47423"/>
                  <a:gd name="connsiteY6" fmla="*/ 12006 h 27355"/>
                  <a:gd name="connsiteX7" fmla="*/ 0 w 47423"/>
                  <a:gd name="connsiteY7" fmla="*/ 0 h 27355"/>
                  <a:gd name="connsiteX8" fmla="*/ 0 w 47423"/>
                  <a:gd name="connsiteY8" fmla="*/ 0 h 27355"/>
                  <a:gd name="connsiteX9" fmla="*/ 2401 w 47423"/>
                  <a:gd name="connsiteY9" fmla="*/ 2401 h 27355"/>
                  <a:gd name="connsiteX10" fmla="*/ 19210 w 47423"/>
                  <a:gd name="connsiteY10" fmla="*/ 2401 h 27355"/>
                  <a:gd name="connsiteX11" fmla="*/ 19210 w 47423"/>
                  <a:gd name="connsiteY11" fmla="*/ 0 h 27355"/>
                  <a:gd name="connsiteX12" fmla="*/ 19210 w 47423"/>
                  <a:gd name="connsiteY12" fmla="*/ 0 h 27355"/>
                  <a:gd name="connsiteX13" fmla="*/ 24012 w 47423"/>
                  <a:gd name="connsiteY13" fmla="*/ 4802 h 27355"/>
                  <a:gd name="connsiteX14" fmla="*/ 45623 w 47423"/>
                  <a:gd name="connsiteY14" fmla="*/ 21611 h 27355"/>
                  <a:gd name="connsiteX15" fmla="*/ 45623 w 47423"/>
                  <a:gd name="connsiteY15" fmla="*/ 26413 h 2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423" h="27355">
                    <a:moveTo>
                      <a:pt x="45623" y="26413"/>
                    </a:moveTo>
                    <a:cubicBezTo>
                      <a:pt x="45623" y="26413"/>
                      <a:pt x="43221" y="26413"/>
                      <a:pt x="43221" y="26413"/>
                    </a:cubicBezTo>
                    <a:cubicBezTo>
                      <a:pt x="33617" y="28814"/>
                      <a:pt x="26413" y="26413"/>
                      <a:pt x="16809" y="21611"/>
                    </a:cubicBezTo>
                    <a:cubicBezTo>
                      <a:pt x="14407" y="21611"/>
                      <a:pt x="14407" y="19209"/>
                      <a:pt x="14407" y="19209"/>
                    </a:cubicBezTo>
                    <a:cubicBezTo>
                      <a:pt x="14407" y="19209"/>
                      <a:pt x="14407" y="16808"/>
                      <a:pt x="14407" y="14407"/>
                    </a:cubicBezTo>
                    <a:cubicBezTo>
                      <a:pt x="14407" y="16808"/>
                      <a:pt x="12006" y="14407"/>
                      <a:pt x="9605" y="14407"/>
                    </a:cubicBezTo>
                    <a:cubicBezTo>
                      <a:pt x="7204" y="14407"/>
                      <a:pt x="2401" y="12006"/>
                      <a:pt x="0" y="12006"/>
                    </a:cubicBezTo>
                    <a:cubicBezTo>
                      <a:pt x="0" y="7204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401" y="2401"/>
                      <a:pt x="2401" y="2401"/>
                    </a:cubicBezTo>
                    <a:cubicBezTo>
                      <a:pt x="7204" y="4802"/>
                      <a:pt x="14407" y="7204"/>
                      <a:pt x="19210" y="2401"/>
                    </a:cubicBezTo>
                    <a:cubicBezTo>
                      <a:pt x="19210" y="2401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21611" y="2401"/>
                      <a:pt x="21611" y="2401"/>
                      <a:pt x="24012" y="4802"/>
                    </a:cubicBezTo>
                    <a:cubicBezTo>
                      <a:pt x="28815" y="12006"/>
                      <a:pt x="38419" y="14407"/>
                      <a:pt x="45623" y="21611"/>
                    </a:cubicBezTo>
                    <a:cubicBezTo>
                      <a:pt x="48024" y="24012"/>
                      <a:pt x="48024" y="26413"/>
                      <a:pt x="45623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3" name="Freeform: Shape 2422">
                <a:extLst>
                  <a:ext uri="{FF2B5EF4-FFF2-40B4-BE49-F238E27FC236}">
                    <a16:creationId xmlns:a16="http://schemas.microsoft.com/office/drawing/2014/main" id="{C266EB34-64B9-4031-B390-92D37AD0BC19}"/>
                  </a:ext>
                </a:extLst>
              </p:cNvPr>
              <p:cNvSpPr/>
              <p:nvPr/>
            </p:nvSpPr>
            <p:spPr>
              <a:xfrm>
                <a:off x="5798253" y="2093781"/>
                <a:ext cx="24011" cy="31215"/>
              </a:xfrm>
              <a:custGeom>
                <a:avLst/>
                <a:gdLst>
                  <a:gd name="connsiteX0" fmla="*/ 24012 w 24011"/>
                  <a:gd name="connsiteY0" fmla="*/ 26413 h 31215"/>
                  <a:gd name="connsiteX1" fmla="*/ 24012 w 24011"/>
                  <a:gd name="connsiteY1" fmla="*/ 26413 h 31215"/>
                  <a:gd name="connsiteX2" fmla="*/ 19209 w 24011"/>
                  <a:gd name="connsiteY2" fmla="*/ 31215 h 31215"/>
                  <a:gd name="connsiteX3" fmla="*/ 16808 w 24011"/>
                  <a:gd name="connsiteY3" fmla="*/ 31215 h 31215"/>
                  <a:gd name="connsiteX4" fmla="*/ 2401 w 24011"/>
                  <a:gd name="connsiteY4" fmla="*/ 24012 h 31215"/>
                  <a:gd name="connsiteX5" fmla="*/ 0 w 24011"/>
                  <a:gd name="connsiteY5" fmla="*/ 19209 h 31215"/>
                  <a:gd name="connsiteX6" fmla="*/ 0 w 24011"/>
                  <a:gd name="connsiteY6" fmla="*/ 14407 h 31215"/>
                  <a:gd name="connsiteX7" fmla="*/ 0 w 24011"/>
                  <a:gd name="connsiteY7" fmla="*/ 2401 h 31215"/>
                  <a:gd name="connsiteX8" fmla="*/ 0 w 24011"/>
                  <a:gd name="connsiteY8" fmla="*/ 0 h 31215"/>
                  <a:gd name="connsiteX9" fmla="*/ 0 w 24011"/>
                  <a:gd name="connsiteY9" fmla="*/ 0 h 31215"/>
                  <a:gd name="connsiteX10" fmla="*/ 16808 w 24011"/>
                  <a:gd name="connsiteY10" fmla="*/ 2401 h 31215"/>
                  <a:gd name="connsiteX11" fmla="*/ 19209 w 24011"/>
                  <a:gd name="connsiteY11" fmla="*/ 14407 h 31215"/>
                  <a:gd name="connsiteX12" fmla="*/ 24012 w 24011"/>
                  <a:gd name="connsiteY12" fmla="*/ 26413 h 3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11" h="31215">
                    <a:moveTo>
                      <a:pt x="24012" y="26413"/>
                    </a:moveTo>
                    <a:cubicBezTo>
                      <a:pt x="24012" y="28814"/>
                      <a:pt x="24012" y="28814"/>
                      <a:pt x="24012" y="26413"/>
                    </a:cubicBezTo>
                    <a:cubicBezTo>
                      <a:pt x="21611" y="28814"/>
                      <a:pt x="21611" y="31215"/>
                      <a:pt x="19209" y="31215"/>
                    </a:cubicBezTo>
                    <a:cubicBezTo>
                      <a:pt x="19209" y="31215"/>
                      <a:pt x="16808" y="31215"/>
                      <a:pt x="16808" y="31215"/>
                    </a:cubicBezTo>
                    <a:cubicBezTo>
                      <a:pt x="14407" y="31215"/>
                      <a:pt x="4802" y="28814"/>
                      <a:pt x="2401" y="24012"/>
                    </a:cubicBezTo>
                    <a:cubicBezTo>
                      <a:pt x="2401" y="21611"/>
                      <a:pt x="0" y="21611"/>
                      <a:pt x="0" y="19209"/>
                    </a:cubicBezTo>
                    <a:cubicBezTo>
                      <a:pt x="0" y="16808"/>
                      <a:pt x="0" y="14407"/>
                      <a:pt x="0" y="14407"/>
                    </a:cubicBezTo>
                    <a:cubicBezTo>
                      <a:pt x="0" y="9605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02" y="2401"/>
                      <a:pt x="12006" y="4802"/>
                      <a:pt x="16808" y="2401"/>
                    </a:cubicBezTo>
                    <a:cubicBezTo>
                      <a:pt x="16808" y="7204"/>
                      <a:pt x="19209" y="9605"/>
                      <a:pt x="19209" y="14407"/>
                    </a:cubicBezTo>
                    <a:cubicBezTo>
                      <a:pt x="21611" y="19209"/>
                      <a:pt x="24012" y="24012"/>
                      <a:pt x="24012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4" name="Freeform: Shape 2423">
                <a:extLst>
                  <a:ext uri="{FF2B5EF4-FFF2-40B4-BE49-F238E27FC236}">
                    <a16:creationId xmlns:a16="http://schemas.microsoft.com/office/drawing/2014/main" id="{C6EADEBA-8A1B-4FD6-9343-0D3E50FF4A47}"/>
                  </a:ext>
                </a:extLst>
              </p:cNvPr>
              <p:cNvSpPr/>
              <p:nvPr/>
            </p:nvSpPr>
            <p:spPr>
              <a:xfrm>
                <a:off x="5795851" y="1803238"/>
                <a:ext cx="69634" cy="127262"/>
              </a:xfrm>
              <a:custGeom>
                <a:avLst/>
                <a:gdLst>
                  <a:gd name="connsiteX0" fmla="*/ 69634 w 69634"/>
                  <a:gd name="connsiteY0" fmla="*/ 76838 h 127262"/>
                  <a:gd name="connsiteX1" fmla="*/ 69634 w 69634"/>
                  <a:gd name="connsiteY1" fmla="*/ 100850 h 127262"/>
                  <a:gd name="connsiteX2" fmla="*/ 69634 w 69634"/>
                  <a:gd name="connsiteY2" fmla="*/ 103251 h 127262"/>
                  <a:gd name="connsiteX3" fmla="*/ 67233 w 69634"/>
                  <a:gd name="connsiteY3" fmla="*/ 108053 h 127262"/>
                  <a:gd name="connsiteX4" fmla="*/ 67233 w 69634"/>
                  <a:gd name="connsiteY4" fmla="*/ 108053 h 127262"/>
                  <a:gd name="connsiteX5" fmla="*/ 67233 w 69634"/>
                  <a:gd name="connsiteY5" fmla="*/ 108053 h 127262"/>
                  <a:gd name="connsiteX6" fmla="*/ 45622 w 69634"/>
                  <a:gd name="connsiteY6" fmla="*/ 120059 h 127262"/>
                  <a:gd name="connsiteX7" fmla="*/ 43221 w 69634"/>
                  <a:gd name="connsiteY7" fmla="*/ 120059 h 127262"/>
                  <a:gd name="connsiteX8" fmla="*/ 19210 w 69634"/>
                  <a:gd name="connsiteY8" fmla="*/ 127263 h 127262"/>
                  <a:gd name="connsiteX9" fmla="*/ 19210 w 69634"/>
                  <a:gd name="connsiteY9" fmla="*/ 127263 h 127262"/>
                  <a:gd name="connsiteX10" fmla="*/ 4802 w 69634"/>
                  <a:gd name="connsiteY10" fmla="*/ 120059 h 127262"/>
                  <a:gd name="connsiteX11" fmla="*/ 9605 w 69634"/>
                  <a:gd name="connsiteY11" fmla="*/ 105652 h 127262"/>
                  <a:gd name="connsiteX12" fmla="*/ 12006 w 69634"/>
                  <a:gd name="connsiteY12" fmla="*/ 96047 h 127262"/>
                  <a:gd name="connsiteX13" fmla="*/ 9605 w 69634"/>
                  <a:gd name="connsiteY13" fmla="*/ 86443 h 127262"/>
                  <a:gd name="connsiteX14" fmla="*/ 4802 w 69634"/>
                  <a:gd name="connsiteY14" fmla="*/ 74437 h 127262"/>
                  <a:gd name="connsiteX15" fmla="*/ 12006 w 69634"/>
                  <a:gd name="connsiteY15" fmla="*/ 52826 h 127262"/>
                  <a:gd name="connsiteX16" fmla="*/ 14407 w 69634"/>
                  <a:gd name="connsiteY16" fmla="*/ 45623 h 127262"/>
                  <a:gd name="connsiteX17" fmla="*/ 9605 w 69634"/>
                  <a:gd name="connsiteY17" fmla="*/ 31215 h 127262"/>
                  <a:gd name="connsiteX18" fmla="*/ 0 w 69634"/>
                  <a:gd name="connsiteY18" fmla="*/ 24012 h 127262"/>
                  <a:gd name="connsiteX19" fmla="*/ 9605 w 69634"/>
                  <a:gd name="connsiteY19" fmla="*/ 19209 h 127262"/>
                  <a:gd name="connsiteX20" fmla="*/ 21611 w 69634"/>
                  <a:gd name="connsiteY20" fmla="*/ 12006 h 127262"/>
                  <a:gd name="connsiteX21" fmla="*/ 24012 w 69634"/>
                  <a:gd name="connsiteY21" fmla="*/ 9605 h 127262"/>
                  <a:gd name="connsiteX22" fmla="*/ 24012 w 69634"/>
                  <a:gd name="connsiteY22" fmla="*/ 9605 h 127262"/>
                  <a:gd name="connsiteX23" fmla="*/ 24012 w 69634"/>
                  <a:gd name="connsiteY23" fmla="*/ 9605 h 127262"/>
                  <a:gd name="connsiteX24" fmla="*/ 43221 w 69634"/>
                  <a:gd name="connsiteY24" fmla="*/ 2401 h 127262"/>
                  <a:gd name="connsiteX25" fmla="*/ 52826 w 69634"/>
                  <a:gd name="connsiteY25" fmla="*/ 0 h 127262"/>
                  <a:gd name="connsiteX26" fmla="*/ 57628 w 69634"/>
                  <a:gd name="connsiteY26" fmla="*/ 2401 h 127262"/>
                  <a:gd name="connsiteX27" fmla="*/ 62431 w 69634"/>
                  <a:gd name="connsiteY27" fmla="*/ 7204 h 127262"/>
                  <a:gd name="connsiteX28" fmla="*/ 62431 w 69634"/>
                  <a:gd name="connsiteY28" fmla="*/ 9605 h 127262"/>
                  <a:gd name="connsiteX29" fmla="*/ 67233 w 69634"/>
                  <a:gd name="connsiteY29" fmla="*/ 16808 h 127262"/>
                  <a:gd name="connsiteX30" fmla="*/ 67233 w 69634"/>
                  <a:gd name="connsiteY30" fmla="*/ 16808 h 127262"/>
                  <a:gd name="connsiteX31" fmla="*/ 67233 w 69634"/>
                  <a:gd name="connsiteY31" fmla="*/ 21611 h 127262"/>
                  <a:gd name="connsiteX32" fmla="*/ 69634 w 69634"/>
                  <a:gd name="connsiteY32" fmla="*/ 40820 h 127262"/>
                  <a:gd name="connsiteX33" fmla="*/ 69634 w 69634"/>
                  <a:gd name="connsiteY33" fmla="*/ 57628 h 127262"/>
                  <a:gd name="connsiteX34" fmla="*/ 69634 w 69634"/>
                  <a:gd name="connsiteY34" fmla="*/ 62431 h 127262"/>
                  <a:gd name="connsiteX35" fmla="*/ 69634 w 69634"/>
                  <a:gd name="connsiteY35" fmla="*/ 76838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9634" h="127262">
                    <a:moveTo>
                      <a:pt x="69634" y="76838"/>
                    </a:moveTo>
                    <a:cubicBezTo>
                      <a:pt x="69634" y="84042"/>
                      <a:pt x="69634" y="91245"/>
                      <a:pt x="69634" y="100850"/>
                    </a:cubicBezTo>
                    <a:cubicBezTo>
                      <a:pt x="69634" y="100850"/>
                      <a:pt x="69634" y="103251"/>
                      <a:pt x="69634" y="103251"/>
                    </a:cubicBezTo>
                    <a:cubicBezTo>
                      <a:pt x="69634" y="105652"/>
                      <a:pt x="69634" y="105652"/>
                      <a:pt x="67233" y="108053"/>
                    </a:cubicBezTo>
                    <a:lnTo>
                      <a:pt x="67233" y="108053"/>
                    </a:lnTo>
                    <a:cubicBezTo>
                      <a:pt x="67233" y="108053"/>
                      <a:pt x="67233" y="108053"/>
                      <a:pt x="67233" y="108053"/>
                    </a:cubicBezTo>
                    <a:cubicBezTo>
                      <a:pt x="64832" y="112856"/>
                      <a:pt x="55227" y="117658"/>
                      <a:pt x="45622" y="120059"/>
                    </a:cubicBezTo>
                    <a:cubicBezTo>
                      <a:pt x="45622" y="120059"/>
                      <a:pt x="45622" y="120059"/>
                      <a:pt x="43221" y="120059"/>
                    </a:cubicBezTo>
                    <a:cubicBezTo>
                      <a:pt x="33616" y="122461"/>
                      <a:pt x="24012" y="124862"/>
                      <a:pt x="19210" y="127263"/>
                    </a:cubicBezTo>
                    <a:cubicBezTo>
                      <a:pt x="19210" y="127263"/>
                      <a:pt x="19210" y="127263"/>
                      <a:pt x="19210" y="127263"/>
                    </a:cubicBezTo>
                    <a:cubicBezTo>
                      <a:pt x="14407" y="127263"/>
                      <a:pt x="7204" y="122461"/>
                      <a:pt x="4802" y="120059"/>
                    </a:cubicBezTo>
                    <a:cubicBezTo>
                      <a:pt x="4802" y="120059"/>
                      <a:pt x="7204" y="105652"/>
                      <a:pt x="9605" y="105652"/>
                    </a:cubicBezTo>
                    <a:cubicBezTo>
                      <a:pt x="9605" y="103251"/>
                      <a:pt x="12006" y="100850"/>
                      <a:pt x="12006" y="96047"/>
                    </a:cubicBezTo>
                    <a:cubicBezTo>
                      <a:pt x="12006" y="93646"/>
                      <a:pt x="12006" y="88844"/>
                      <a:pt x="9605" y="86443"/>
                    </a:cubicBezTo>
                    <a:cubicBezTo>
                      <a:pt x="9605" y="81640"/>
                      <a:pt x="7204" y="76838"/>
                      <a:pt x="4802" y="74437"/>
                    </a:cubicBezTo>
                    <a:cubicBezTo>
                      <a:pt x="7204" y="67233"/>
                      <a:pt x="9605" y="60030"/>
                      <a:pt x="12006" y="52826"/>
                    </a:cubicBezTo>
                    <a:cubicBezTo>
                      <a:pt x="12006" y="50425"/>
                      <a:pt x="14407" y="48024"/>
                      <a:pt x="14407" y="45623"/>
                    </a:cubicBezTo>
                    <a:cubicBezTo>
                      <a:pt x="14407" y="40820"/>
                      <a:pt x="12006" y="36018"/>
                      <a:pt x="9605" y="31215"/>
                    </a:cubicBezTo>
                    <a:cubicBezTo>
                      <a:pt x="7204" y="26413"/>
                      <a:pt x="4802" y="21611"/>
                      <a:pt x="0" y="24012"/>
                    </a:cubicBezTo>
                    <a:cubicBezTo>
                      <a:pt x="2401" y="21611"/>
                      <a:pt x="7204" y="19209"/>
                      <a:pt x="9605" y="19209"/>
                    </a:cubicBezTo>
                    <a:cubicBezTo>
                      <a:pt x="14407" y="16808"/>
                      <a:pt x="16808" y="14407"/>
                      <a:pt x="21611" y="12006"/>
                    </a:cubicBezTo>
                    <a:cubicBezTo>
                      <a:pt x="21611" y="12006"/>
                      <a:pt x="24012" y="12006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8814" y="4802"/>
                      <a:pt x="36018" y="2401"/>
                      <a:pt x="43221" y="2401"/>
                    </a:cubicBezTo>
                    <a:cubicBezTo>
                      <a:pt x="45622" y="2401"/>
                      <a:pt x="48024" y="0"/>
                      <a:pt x="52826" y="0"/>
                    </a:cubicBezTo>
                    <a:cubicBezTo>
                      <a:pt x="55227" y="0"/>
                      <a:pt x="55227" y="2401"/>
                      <a:pt x="57628" y="2401"/>
                    </a:cubicBezTo>
                    <a:cubicBezTo>
                      <a:pt x="60030" y="4802"/>
                      <a:pt x="60030" y="4802"/>
                      <a:pt x="62431" y="7204"/>
                    </a:cubicBezTo>
                    <a:cubicBezTo>
                      <a:pt x="62431" y="7204"/>
                      <a:pt x="62431" y="7204"/>
                      <a:pt x="62431" y="9605"/>
                    </a:cubicBezTo>
                    <a:cubicBezTo>
                      <a:pt x="64832" y="12006"/>
                      <a:pt x="64832" y="14407"/>
                      <a:pt x="67233" y="16808"/>
                    </a:cubicBezTo>
                    <a:cubicBezTo>
                      <a:pt x="67233" y="16808"/>
                      <a:pt x="67233" y="16808"/>
                      <a:pt x="67233" y="16808"/>
                    </a:cubicBezTo>
                    <a:cubicBezTo>
                      <a:pt x="67233" y="19209"/>
                      <a:pt x="67233" y="19209"/>
                      <a:pt x="67233" y="21611"/>
                    </a:cubicBezTo>
                    <a:cubicBezTo>
                      <a:pt x="67233" y="28814"/>
                      <a:pt x="69634" y="33617"/>
                      <a:pt x="69634" y="40820"/>
                    </a:cubicBezTo>
                    <a:cubicBezTo>
                      <a:pt x="69634" y="45623"/>
                      <a:pt x="69634" y="50425"/>
                      <a:pt x="69634" y="57628"/>
                    </a:cubicBezTo>
                    <a:cubicBezTo>
                      <a:pt x="69634" y="60030"/>
                      <a:pt x="69634" y="60030"/>
                      <a:pt x="69634" y="62431"/>
                    </a:cubicBezTo>
                    <a:cubicBezTo>
                      <a:pt x="69634" y="60030"/>
                      <a:pt x="69634" y="67233"/>
                      <a:pt x="69634" y="768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5" name="Freeform: Shape 2424">
                <a:extLst>
                  <a:ext uri="{FF2B5EF4-FFF2-40B4-BE49-F238E27FC236}">
                    <a16:creationId xmlns:a16="http://schemas.microsoft.com/office/drawing/2014/main" id="{E64B3A72-3E79-4399-A52A-DCDEF2A17701}"/>
                  </a:ext>
                </a:extLst>
              </p:cNvPr>
              <p:cNvSpPr/>
              <p:nvPr/>
            </p:nvSpPr>
            <p:spPr>
              <a:xfrm>
                <a:off x="5813260" y="1752813"/>
                <a:ext cx="40219" cy="57628"/>
              </a:xfrm>
              <a:custGeom>
                <a:avLst/>
                <a:gdLst>
                  <a:gd name="connsiteX0" fmla="*/ 40220 w 40219"/>
                  <a:gd name="connsiteY0" fmla="*/ 43221 h 57628"/>
                  <a:gd name="connsiteX1" fmla="*/ 40220 w 40219"/>
                  <a:gd name="connsiteY1" fmla="*/ 50425 h 57628"/>
                  <a:gd name="connsiteX2" fmla="*/ 35417 w 40219"/>
                  <a:gd name="connsiteY2" fmla="*/ 55227 h 57628"/>
                  <a:gd name="connsiteX3" fmla="*/ 30615 w 40219"/>
                  <a:gd name="connsiteY3" fmla="*/ 57628 h 57628"/>
                  <a:gd name="connsiteX4" fmla="*/ 28214 w 40219"/>
                  <a:gd name="connsiteY4" fmla="*/ 57628 h 57628"/>
                  <a:gd name="connsiteX5" fmla="*/ 21011 w 40219"/>
                  <a:gd name="connsiteY5" fmla="*/ 55227 h 57628"/>
                  <a:gd name="connsiteX6" fmla="*/ 11406 w 40219"/>
                  <a:gd name="connsiteY6" fmla="*/ 50425 h 57628"/>
                  <a:gd name="connsiteX7" fmla="*/ 6603 w 40219"/>
                  <a:gd name="connsiteY7" fmla="*/ 45623 h 57628"/>
                  <a:gd name="connsiteX8" fmla="*/ 1801 w 40219"/>
                  <a:gd name="connsiteY8" fmla="*/ 33617 h 57628"/>
                  <a:gd name="connsiteX9" fmla="*/ 1801 w 40219"/>
                  <a:gd name="connsiteY9" fmla="*/ 12006 h 57628"/>
                  <a:gd name="connsiteX10" fmla="*/ 9005 w 40219"/>
                  <a:gd name="connsiteY10" fmla="*/ 2401 h 57628"/>
                  <a:gd name="connsiteX11" fmla="*/ 18609 w 40219"/>
                  <a:gd name="connsiteY11" fmla="*/ 0 h 57628"/>
                  <a:gd name="connsiteX12" fmla="*/ 35417 w 40219"/>
                  <a:gd name="connsiteY12" fmla="*/ 12006 h 57628"/>
                  <a:gd name="connsiteX13" fmla="*/ 37819 w 40219"/>
                  <a:gd name="connsiteY13" fmla="*/ 16808 h 57628"/>
                  <a:gd name="connsiteX14" fmla="*/ 37819 w 40219"/>
                  <a:gd name="connsiteY14" fmla="*/ 24012 h 57628"/>
                  <a:gd name="connsiteX15" fmla="*/ 37819 w 40219"/>
                  <a:gd name="connsiteY15" fmla="*/ 26413 h 57628"/>
                  <a:gd name="connsiteX16" fmla="*/ 37819 w 40219"/>
                  <a:gd name="connsiteY16" fmla="*/ 28814 h 57628"/>
                  <a:gd name="connsiteX17" fmla="*/ 40220 w 40219"/>
                  <a:gd name="connsiteY17" fmla="*/ 43221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219" h="57628">
                    <a:moveTo>
                      <a:pt x="40220" y="43221"/>
                    </a:moveTo>
                    <a:cubicBezTo>
                      <a:pt x="40220" y="45623"/>
                      <a:pt x="40220" y="48024"/>
                      <a:pt x="40220" y="50425"/>
                    </a:cubicBezTo>
                    <a:cubicBezTo>
                      <a:pt x="40220" y="52826"/>
                      <a:pt x="37819" y="55227"/>
                      <a:pt x="35417" y="55227"/>
                    </a:cubicBezTo>
                    <a:cubicBezTo>
                      <a:pt x="33016" y="55227"/>
                      <a:pt x="33016" y="57628"/>
                      <a:pt x="30615" y="57628"/>
                    </a:cubicBezTo>
                    <a:cubicBezTo>
                      <a:pt x="30615" y="57628"/>
                      <a:pt x="30615" y="57628"/>
                      <a:pt x="28214" y="57628"/>
                    </a:cubicBezTo>
                    <a:cubicBezTo>
                      <a:pt x="25813" y="57628"/>
                      <a:pt x="23412" y="55227"/>
                      <a:pt x="21011" y="55227"/>
                    </a:cubicBezTo>
                    <a:cubicBezTo>
                      <a:pt x="18609" y="52826"/>
                      <a:pt x="13807" y="52826"/>
                      <a:pt x="11406" y="50425"/>
                    </a:cubicBezTo>
                    <a:cubicBezTo>
                      <a:pt x="9005" y="48024"/>
                      <a:pt x="6603" y="48024"/>
                      <a:pt x="6603" y="45623"/>
                    </a:cubicBezTo>
                    <a:cubicBezTo>
                      <a:pt x="4202" y="43221"/>
                      <a:pt x="1801" y="38419"/>
                      <a:pt x="1801" y="33617"/>
                    </a:cubicBezTo>
                    <a:cubicBezTo>
                      <a:pt x="-600" y="26413"/>
                      <a:pt x="-600" y="19209"/>
                      <a:pt x="1801" y="12006"/>
                    </a:cubicBezTo>
                    <a:cubicBezTo>
                      <a:pt x="1801" y="7204"/>
                      <a:pt x="6603" y="4802"/>
                      <a:pt x="9005" y="2401"/>
                    </a:cubicBezTo>
                    <a:cubicBezTo>
                      <a:pt x="11406" y="0"/>
                      <a:pt x="16208" y="0"/>
                      <a:pt x="18609" y="0"/>
                    </a:cubicBezTo>
                    <a:cubicBezTo>
                      <a:pt x="25813" y="0"/>
                      <a:pt x="30615" y="4802"/>
                      <a:pt x="35417" y="12006"/>
                    </a:cubicBezTo>
                    <a:cubicBezTo>
                      <a:pt x="35417" y="14407"/>
                      <a:pt x="37819" y="16808"/>
                      <a:pt x="37819" y="16808"/>
                    </a:cubicBezTo>
                    <a:cubicBezTo>
                      <a:pt x="37819" y="19209"/>
                      <a:pt x="37819" y="21611"/>
                      <a:pt x="37819" y="24012"/>
                    </a:cubicBezTo>
                    <a:cubicBezTo>
                      <a:pt x="37819" y="24012"/>
                      <a:pt x="37819" y="26413"/>
                      <a:pt x="37819" y="26413"/>
                    </a:cubicBezTo>
                    <a:cubicBezTo>
                      <a:pt x="37819" y="26413"/>
                      <a:pt x="37819" y="28814"/>
                      <a:pt x="37819" y="28814"/>
                    </a:cubicBezTo>
                    <a:cubicBezTo>
                      <a:pt x="40220" y="33617"/>
                      <a:pt x="40220" y="38419"/>
                      <a:pt x="40220" y="4322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6" name="Freeform: Shape 2425">
                <a:extLst>
                  <a:ext uri="{FF2B5EF4-FFF2-40B4-BE49-F238E27FC236}">
                    <a16:creationId xmlns:a16="http://schemas.microsoft.com/office/drawing/2014/main" id="{26B7144B-1290-410D-A26C-1D79DAB45B33}"/>
                  </a:ext>
                </a:extLst>
              </p:cNvPr>
              <p:cNvSpPr/>
              <p:nvPr/>
            </p:nvSpPr>
            <p:spPr>
              <a:xfrm>
                <a:off x="5810259" y="1754147"/>
                <a:ext cx="48023" cy="46689"/>
              </a:xfrm>
              <a:custGeom>
                <a:avLst/>
                <a:gdLst>
                  <a:gd name="connsiteX0" fmla="*/ 40820 w 48023"/>
                  <a:gd name="connsiteY0" fmla="*/ 13073 h 46689"/>
                  <a:gd name="connsiteX1" fmla="*/ 33616 w 48023"/>
                  <a:gd name="connsiteY1" fmla="*/ 17875 h 46689"/>
                  <a:gd name="connsiteX2" fmla="*/ 19209 w 48023"/>
                  <a:gd name="connsiteY2" fmla="*/ 17875 h 46689"/>
                  <a:gd name="connsiteX3" fmla="*/ 16808 w 48023"/>
                  <a:gd name="connsiteY3" fmla="*/ 25079 h 46689"/>
                  <a:gd name="connsiteX4" fmla="*/ 16808 w 48023"/>
                  <a:gd name="connsiteY4" fmla="*/ 34684 h 46689"/>
                  <a:gd name="connsiteX5" fmla="*/ 14407 w 48023"/>
                  <a:gd name="connsiteY5" fmla="*/ 34684 h 46689"/>
                  <a:gd name="connsiteX6" fmla="*/ 12006 w 48023"/>
                  <a:gd name="connsiteY6" fmla="*/ 29881 h 46689"/>
                  <a:gd name="connsiteX7" fmla="*/ 7203 w 48023"/>
                  <a:gd name="connsiteY7" fmla="*/ 29881 h 46689"/>
                  <a:gd name="connsiteX8" fmla="*/ 7203 w 48023"/>
                  <a:gd name="connsiteY8" fmla="*/ 34684 h 46689"/>
                  <a:gd name="connsiteX9" fmla="*/ 9605 w 48023"/>
                  <a:gd name="connsiteY9" fmla="*/ 39486 h 46689"/>
                  <a:gd name="connsiteX10" fmla="*/ 9605 w 48023"/>
                  <a:gd name="connsiteY10" fmla="*/ 46690 h 46689"/>
                  <a:gd name="connsiteX11" fmla="*/ 7203 w 48023"/>
                  <a:gd name="connsiteY11" fmla="*/ 39486 h 46689"/>
                  <a:gd name="connsiteX12" fmla="*/ 4802 w 48023"/>
                  <a:gd name="connsiteY12" fmla="*/ 37085 h 46689"/>
                  <a:gd name="connsiteX13" fmla="*/ 2401 w 48023"/>
                  <a:gd name="connsiteY13" fmla="*/ 32283 h 46689"/>
                  <a:gd name="connsiteX14" fmla="*/ 0 w 48023"/>
                  <a:gd name="connsiteY14" fmla="*/ 22678 h 46689"/>
                  <a:gd name="connsiteX15" fmla="*/ 2401 w 48023"/>
                  <a:gd name="connsiteY15" fmla="*/ 10672 h 46689"/>
                  <a:gd name="connsiteX16" fmla="*/ 12006 w 48023"/>
                  <a:gd name="connsiteY16" fmla="*/ 1067 h 46689"/>
                  <a:gd name="connsiteX17" fmla="*/ 16808 w 48023"/>
                  <a:gd name="connsiteY17" fmla="*/ 1067 h 46689"/>
                  <a:gd name="connsiteX18" fmla="*/ 33616 w 48023"/>
                  <a:gd name="connsiteY18" fmla="*/ 1067 h 46689"/>
                  <a:gd name="connsiteX19" fmla="*/ 48024 w 48023"/>
                  <a:gd name="connsiteY19" fmla="*/ 13073 h 46689"/>
                  <a:gd name="connsiteX20" fmla="*/ 40820 w 48023"/>
                  <a:gd name="connsiteY20" fmla="*/ 13073 h 4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023" h="46689">
                    <a:moveTo>
                      <a:pt x="40820" y="13073"/>
                    </a:moveTo>
                    <a:cubicBezTo>
                      <a:pt x="38419" y="15474"/>
                      <a:pt x="36018" y="17875"/>
                      <a:pt x="33616" y="17875"/>
                    </a:cubicBezTo>
                    <a:cubicBezTo>
                      <a:pt x="31215" y="17875"/>
                      <a:pt x="21611" y="17875"/>
                      <a:pt x="19209" y="17875"/>
                    </a:cubicBezTo>
                    <a:cubicBezTo>
                      <a:pt x="16808" y="20277"/>
                      <a:pt x="16808" y="22678"/>
                      <a:pt x="16808" y="25079"/>
                    </a:cubicBezTo>
                    <a:cubicBezTo>
                      <a:pt x="16808" y="27480"/>
                      <a:pt x="16808" y="32283"/>
                      <a:pt x="16808" y="34684"/>
                    </a:cubicBezTo>
                    <a:cubicBezTo>
                      <a:pt x="16808" y="34684"/>
                      <a:pt x="14407" y="34684"/>
                      <a:pt x="14407" y="34684"/>
                    </a:cubicBezTo>
                    <a:cubicBezTo>
                      <a:pt x="14407" y="32283"/>
                      <a:pt x="14407" y="29881"/>
                      <a:pt x="12006" y="29881"/>
                    </a:cubicBezTo>
                    <a:cubicBezTo>
                      <a:pt x="12006" y="27480"/>
                      <a:pt x="9605" y="27480"/>
                      <a:pt x="7203" y="29881"/>
                    </a:cubicBezTo>
                    <a:cubicBezTo>
                      <a:pt x="7203" y="29881"/>
                      <a:pt x="7203" y="32283"/>
                      <a:pt x="7203" y="34684"/>
                    </a:cubicBezTo>
                    <a:cubicBezTo>
                      <a:pt x="7203" y="37085"/>
                      <a:pt x="9605" y="39486"/>
                      <a:pt x="9605" y="39486"/>
                    </a:cubicBezTo>
                    <a:cubicBezTo>
                      <a:pt x="9605" y="41887"/>
                      <a:pt x="9605" y="44289"/>
                      <a:pt x="9605" y="46690"/>
                    </a:cubicBezTo>
                    <a:cubicBezTo>
                      <a:pt x="9605" y="44289"/>
                      <a:pt x="9605" y="41887"/>
                      <a:pt x="7203" y="39486"/>
                    </a:cubicBezTo>
                    <a:cubicBezTo>
                      <a:pt x="7203" y="39486"/>
                      <a:pt x="4802" y="37085"/>
                      <a:pt x="4802" y="37085"/>
                    </a:cubicBezTo>
                    <a:cubicBezTo>
                      <a:pt x="4802" y="34684"/>
                      <a:pt x="2401" y="34684"/>
                      <a:pt x="2401" y="32283"/>
                    </a:cubicBezTo>
                    <a:cubicBezTo>
                      <a:pt x="2401" y="29881"/>
                      <a:pt x="0" y="25079"/>
                      <a:pt x="0" y="22678"/>
                    </a:cubicBezTo>
                    <a:cubicBezTo>
                      <a:pt x="0" y="17875"/>
                      <a:pt x="0" y="13073"/>
                      <a:pt x="2401" y="10672"/>
                    </a:cubicBezTo>
                    <a:cubicBezTo>
                      <a:pt x="4802" y="5870"/>
                      <a:pt x="7203" y="3468"/>
                      <a:pt x="12006" y="1067"/>
                    </a:cubicBezTo>
                    <a:cubicBezTo>
                      <a:pt x="14407" y="1067"/>
                      <a:pt x="14407" y="1067"/>
                      <a:pt x="16808" y="1067"/>
                    </a:cubicBezTo>
                    <a:cubicBezTo>
                      <a:pt x="21611" y="1067"/>
                      <a:pt x="26413" y="-1334"/>
                      <a:pt x="33616" y="1067"/>
                    </a:cubicBezTo>
                    <a:cubicBezTo>
                      <a:pt x="40820" y="3468"/>
                      <a:pt x="45622" y="8271"/>
                      <a:pt x="48024" y="13073"/>
                    </a:cubicBezTo>
                    <a:cubicBezTo>
                      <a:pt x="43221" y="10672"/>
                      <a:pt x="43221" y="13073"/>
                      <a:pt x="40820" y="13073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7" name="Freeform: Shape 2426">
                <a:extLst>
                  <a:ext uri="{FF2B5EF4-FFF2-40B4-BE49-F238E27FC236}">
                    <a16:creationId xmlns:a16="http://schemas.microsoft.com/office/drawing/2014/main" id="{309C7D98-19BA-4B74-AE28-008D66EFC8A5}"/>
                  </a:ext>
                </a:extLst>
              </p:cNvPr>
              <p:cNvSpPr/>
              <p:nvPr/>
            </p:nvSpPr>
            <p:spPr>
              <a:xfrm>
                <a:off x="5819863" y="1798435"/>
                <a:ext cx="24011" cy="24011"/>
              </a:xfrm>
              <a:custGeom>
                <a:avLst/>
                <a:gdLst>
                  <a:gd name="connsiteX0" fmla="*/ 24012 w 24011"/>
                  <a:gd name="connsiteY0" fmla="*/ 12006 h 24011"/>
                  <a:gd name="connsiteX1" fmla="*/ 24012 w 24011"/>
                  <a:gd name="connsiteY1" fmla="*/ 12006 h 24011"/>
                  <a:gd name="connsiteX2" fmla="*/ 21611 w 24011"/>
                  <a:gd name="connsiteY2" fmla="*/ 24012 h 24011"/>
                  <a:gd name="connsiteX3" fmla="*/ 21611 w 24011"/>
                  <a:gd name="connsiteY3" fmla="*/ 24012 h 24011"/>
                  <a:gd name="connsiteX4" fmla="*/ 21611 w 24011"/>
                  <a:gd name="connsiteY4" fmla="*/ 24012 h 24011"/>
                  <a:gd name="connsiteX5" fmla="*/ 19210 w 24011"/>
                  <a:gd name="connsiteY5" fmla="*/ 24012 h 24011"/>
                  <a:gd name="connsiteX6" fmla="*/ 19210 w 24011"/>
                  <a:gd name="connsiteY6" fmla="*/ 24012 h 24011"/>
                  <a:gd name="connsiteX7" fmla="*/ 7204 w 24011"/>
                  <a:gd name="connsiteY7" fmla="*/ 19210 h 24011"/>
                  <a:gd name="connsiteX8" fmla="*/ 0 w 24011"/>
                  <a:gd name="connsiteY8" fmla="*/ 12006 h 24011"/>
                  <a:gd name="connsiteX9" fmla="*/ 0 w 24011"/>
                  <a:gd name="connsiteY9" fmla="*/ 9605 h 24011"/>
                  <a:gd name="connsiteX10" fmla="*/ 2401 w 24011"/>
                  <a:gd name="connsiteY10" fmla="*/ 0 h 24011"/>
                  <a:gd name="connsiteX11" fmla="*/ 7204 w 24011"/>
                  <a:gd name="connsiteY11" fmla="*/ 4802 h 24011"/>
                  <a:gd name="connsiteX12" fmla="*/ 16808 w 24011"/>
                  <a:gd name="connsiteY12" fmla="*/ 9605 h 24011"/>
                  <a:gd name="connsiteX13" fmla="*/ 21611 w 24011"/>
                  <a:gd name="connsiteY13" fmla="*/ 12006 h 24011"/>
                  <a:gd name="connsiteX14" fmla="*/ 24012 w 24011"/>
                  <a:gd name="connsiteY14" fmla="*/ 12006 h 24011"/>
                  <a:gd name="connsiteX15" fmla="*/ 24012 w 24011"/>
                  <a:gd name="connsiteY15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4011">
                    <a:moveTo>
                      <a:pt x="24012" y="12006"/>
                    </a:moveTo>
                    <a:cubicBezTo>
                      <a:pt x="24012" y="12006"/>
                      <a:pt x="24012" y="12006"/>
                      <a:pt x="24012" y="12006"/>
                    </a:cubicBezTo>
                    <a:cubicBezTo>
                      <a:pt x="24012" y="16808"/>
                      <a:pt x="21611" y="19210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4407" y="24012"/>
                      <a:pt x="9605" y="21611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9210" y="9605"/>
                      <a:pt x="19210" y="12006"/>
                      <a:pt x="21611" y="12006"/>
                    </a:cubicBezTo>
                    <a:cubicBezTo>
                      <a:pt x="19210" y="9605"/>
                      <a:pt x="21611" y="9605"/>
                      <a:pt x="24012" y="12006"/>
                    </a:cubicBezTo>
                    <a:cubicBezTo>
                      <a:pt x="21611" y="9605"/>
                      <a:pt x="24012" y="12006"/>
                      <a:pt x="24012" y="12006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8" name="Freeform: Shape 2427">
                <a:extLst>
                  <a:ext uri="{FF2B5EF4-FFF2-40B4-BE49-F238E27FC236}">
                    <a16:creationId xmlns:a16="http://schemas.microsoft.com/office/drawing/2014/main" id="{3437FA28-B392-4419-8F4C-A063B9C98E91}"/>
                  </a:ext>
                </a:extLst>
              </p:cNvPr>
              <p:cNvSpPr/>
              <p:nvPr/>
            </p:nvSpPr>
            <p:spPr>
              <a:xfrm>
                <a:off x="5815061" y="1805639"/>
                <a:ext cx="24011" cy="28814"/>
              </a:xfrm>
              <a:custGeom>
                <a:avLst/>
                <a:gdLst>
                  <a:gd name="connsiteX0" fmla="*/ 24012 w 24011"/>
                  <a:gd name="connsiteY0" fmla="*/ 14407 h 28814"/>
                  <a:gd name="connsiteX1" fmla="*/ 4802 w 24011"/>
                  <a:gd name="connsiteY1" fmla="*/ 2401 h 28814"/>
                  <a:gd name="connsiteX2" fmla="*/ 4802 w 24011"/>
                  <a:gd name="connsiteY2" fmla="*/ 0 h 28814"/>
                  <a:gd name="connsiteX3" fmla="*/ 0 w 24011"/>
                  <a:gd name="connsiteY3" fmla="*/ 9605 h 28814"/>
                  <a:gd name="connsiteX4" fmla="*/ 4802 w 24011"/>
                  <a:gd name="connsiteY4" fmla="*/ 19209 h 28814"/>
                  <a:gd name="connsiteX5" fmla="*/ 16808 w 24011"/>
                  <a:gd name="connsiteY5" fmla="*/ 28814 h 28814"/>
                  <a:gd name="connsiteX6" fmla="*/ 19210 w 24011"/>
                  <a:gd name="connsiteY6" fmla="*/ 24012 h 28814"/>
                  <a:gd name="connsiteX7" fmla="*/ 19210 w 24011"/>
                  <a:gd name="connsiteY7" fmla="*/ 24012 h 28814"/>
                  <a:gd name="connsiteX8" fmla="*/ 19210 w 24011"/>
                  <a:gd name="connsiteY8" fmla="*/ 24012 h 28814"/>
                  <a:gd name="connsiteX9" fmla="*/ 19210 w 24011"/>
                  <a:gd name="connsiteY9" fmla="*/ 24012 h 28814"/>
                  <a:gd name="connsiteX10" fmla="*/ 19210 w 24011"/>
                  <a:gd name="connsiteY10" fmla="*/ 24012 h 28814"/>
                  <a:gd name="connsiteX11" fmla="*/ 19210 w 24011"/>
                  <a:gd name="connsiteY11" fmla="*/ 24012 h 28814"/>
                  <a:gd name="connsiteX12" fmla="*/ 19210 w 24011"/>
                  <a:gd name="connsiteY12" fmla="*/ 24012 h 28814"/>
                  <a:gd name="connsiteX13" fmla="*/ 24012 w 24011"/>
                  <a:gd name="connsiteY13" fmla="*/ 14407 h 28814"/>
                  <a:gd name="connsiteX14" fmla="*/ 24012 w 24011"/>
                  <a:gd name="connsiteY14" fmla="*/ 14407 h 28814"/>
                  <a:gd name="connsiteX15" fmla="*/ 24012 w 24011"/>
                  <a:gd name="connsiteY15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8814">
                    <a:moveTo>
                      <a:pt x="24012" y="14407"/>
                    </a:moveTo>
                    <a:cubicBezTo>
                      <a:pt x="16808" y="12006"/>
                      <a:pt x="7204" y="9605"/>
                      <a:pt x="4802" y="2401"/>
                    </a:cubicBezTo>
                    <a:cubicBezTo>
                      <a:pt x="4802" y="2401"/>
                      <a:pt x="4802" y="0"/>
                      <a:pt x="4802" y="0"/>
                    </a:cubicBezTo>
                    <a:cubicBezTo>
                      <a:pt x="2401" y="2401"/>
                      <a:pt x="0" y="4802"/>
                      <a:pt x="0" y="9605"/>
                    </a:cubicBezTo>
                    <a:cubicBezTo>
                      <a:pt x="0" y="12006"/>
                      <a:pt x="2401" y="16808"/>
                      <a:pt x="4802" y="19209"/>
                    </a:cubicBezTo>
                    <a:cubicBezTo>
                      <a:pt x="9605" y="24012"/>
                      <a:pt x="12006" y="26413"/>
                      <a:pt x="16808" y="28814"/>
                    </a:cubicBezTo>
                    <a:cubicBezTo>
                      <a:pt x="16808" y="26413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24012" y="16808"/>
                      <a:pt x="24012" y="16808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9" name="Freeform: Shape 2428">
                <a:extLst>
                  <a:ext uri="{FF2B5EF4-FFF2-40B4-BE49-F238E27FC236}">
                    <a16:creationId xmlns:a16="http://schemas.microsoft.com/office/drawing/2014/main" id="{B869CDCD-F5B3-4713-B36B-E82CBE7E2A32}"/>
                  </a:ext>
                </a:extLst>
              </p:cNvPr>
              <p:cNvSpPr/>
              <p:nvPr/>
            </p:nvSpPr>
            <p:spPr>
              <a:xfrm>
                <a:off x="5841474" y="1810441"/>
                <a:ext cx="7203" cy="14407"/>
              </a:xfrm>
              <a:custGeom>
                <a:avLst/>
                <a:gdLst>
                  <a:gd name="connsiteX0" fmla="*/ 7204 w 7203"/>
                  <a:gd name="connsiteY0" fmla="*/ 14407 h 14407"/>
                  <a:gd name="connsiteX1" fmla="*/ 0 w 7203"/>
                  <a:gd name="connsiteY1" fmla="*/ 9605 h 14407"/>
                  <a:gd name="connsiteX2" fmla="*/ 0 w 7203"/>
                  <a:gd name="connsiteY2" fmla="*/ 9605 h 14407"/>
                  <a:gd name="connsiteX3" fmla="*/ 0 w 7203"/>
                  <a:gd name="connsiteY3" fmla="*/ 9605 h 14407"/>
                  <a:gd name="connsiteX4" fmla="*/ 0 w 7203"/>
                  <a:gd name="connsiteY4" fmla="*/ 9605 h 14407"/>
                  <a:gd name="connsiteX5" fmla="*/ 2401 w 7203"/>
                  <a:gd name="connsiteY5" fmla="*/ 0 h 14407"/>
                  <a:gd name="connsiteX6" fmla="*/ 4803 w 7203"/>
                  <a:gd name="connsiteY6" fmla="*/ 4802 h 14407"/>
                  <a:gd name="connsiteX7" fmla="*/ 7204 w 7203"/>
                  <a:gd name="connsiteY7" fmla="*/ 14407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14407">
                    <a:moveTo>
                      <a:pt x="7204" y="14407"/>
                    </a:moveTo>
                    <a:cubicBezTo>
                      <a:pt x="4803" y="12006"/>
                      <a:pt x="2401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7204"/>
                      <a:pt x="2401" y="2401"/>
                      <a:pt x="2401" y="0"/>
                    </a:cubicBezTo>
                    <a:cubicBezTo>
                      <a:pt x="4803" y="2401"/>
                      <a:pt x="4803" y="2401"/>
                      <a:pt x="4803" y="4802"/>
                    </a:cubicBezTo>
                    <a:cubicBezTo>
                      <a:pt x="4803" y="9605"/>
                      <a:pt x="7204" y="12006"/>
                      <a:pt x="7204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0" name="Freeform: Shape 2429">
                <a:extLst>
                  <a:ext uri="{FF2B5EF4-FFF2-40B4-BE49-F238E27FC236}">
                    <a16:creationId xmlns:a16="http://schemas.microsoft.com/office/drawing/2014/main" id="{B3168C02-49B0-40B5-9BD7-22A4092B14BE}"/>
                  </a:ext>
                </a:extLst>
              </p:cNvPr>
              <p:cNvSpPr/>
              <p:nvPr/>
            </p:nvSpPr>
            <p:spPr>
              <a:xfrm>
                <a:off x="5834271" y="1822447"/>
                <a:ext cx="10671" cy="9604"/>
              </a:xfrm>
              <a:custGeom>
                <a:avLst/>
                <a:gdLst>
                  <a:gd name="connsiteX0" fmla="*/ 9605 w 10671"/>
                  <a:gd name="connsiteY0" fmla="*/ 7204 h 9604"/>
                  <a:gd name="connsiteX1" fmla="*/ 4802 w 10671"/>
                  <a:gd name="connsiteY1" fmla="*/ 9605 h 9604"/>
                  <a:gd name="connsiteX2" fmla="*/ 0 w 10671"/>
                  <a:gd name="connsiteY2" fmla="*/ 4802 h 9604"/>
                  <a:gd name="connsiteX3" fmla="*/ 0 w 10671"/>
                  <a:gd name="connsiteY3" fmla="*/ 4802 h 9604"/>
                  <a:gd name="connsiteX4" fmla="*/ 0 w 10671"/>
                  <a:gd name="connsiteY4" fmla="*/ 4802 h 9604"/>
                  <a:gd name="connsiteX5" fmla="*/ 2401 w 10671"/>
                  <a:gd name="connsiteY5" fmla="*/ 0 h 9604"/>
                  <a:gd name="connsiteX6" fmla="*/ 4802 w 10671"/>
                  <a:gd name="connsiteY6" fmla="*/ 0 h 9604"/>
                  <a:gd name="connsiteX7" fmla="*/ 7203 w 10671"/>
                  <a:gd name="connsiteY7" fmla="*/ 0 h 9604"/>
                  <a:gd name="connsiteX8" fmla="*/ 9605 w 10671"/>
                  <a:gd name="connsiteY8" fmla="*/ 0 h 9604"/>
                  <a:gd name="connsiteX9" fmla="*/ 9605 w 10671"/>
                  <a:gd name="connsiteY9" fmla="*/ 7204 h 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71" h="9604">
                    <a:moveTo>
                      <a:pt x="9605" y="7204"/>
                    </a:moveTo>
                    <a:cubicBezTo>
                      <a:pt x="7203" y="7204"/>
                      <a:pt x="7203" y="7204"/>
                      <a:pt x="4802" y="9605"/>
                    </a:cubicBezTo>
                    <a:cubicBezTo>
                      <a:pt x="2401" y="7204"/>
                      <a:pt x="2401" y="7204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2401"/>
                      <a:pt x="2401" y="2401"/>
                      <a:pt x="2401" y="0"/>
                    </a:cubicBezTo>
                    <a:cubicBezTo>
                      <a:pt x="2401" y="0"/>
                      <a:pt x="2401" y="0"/>
                      <a:pt x="4802" y="0"/>
                    </a:cubicBezTo>
                    <a:cubicBezTo>
                      <a:pt x="4802" y="0"/>
                      <a:pt x="4802" y="0"/>
                      <a:pt x="7203" y="0"/>
                    </a:cubicBezTo>
                    <a:cubicBezTo>
                      <a:pt x="7203" y="0"/>
                      <a:pt x="7203" y="0"/>
                      <a:pt x="9605" y="0"/>
                    </a:cubicBezTo>
                    <a:cubicBezTo>
                      <a:pt x="12006" y="0"/>
                      <a:pt x="9605" y="4802"/>
                      <a:pt x="9605" y="7204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1" name="Freeform: Shape 2430">
                <a:extLst>
                  <a:ext uri="{FF2B5EF4-FFF2-40B4-BE49-F238E27FC236}">
                    <a16:creationId xmlns:a16="http://schemas.microsoft.com/office/drawing/2014/main" id="{F0D266B4-0C56-4AC5-9C1F-18E15C29678B}"/>
                  </a:ext>
                </a:extLst>
              </p:cNvPr>
              <p:cNvSpPr/>
              <p:nvPr/>
            </p:nvSpPr>
            <p:spPr>
              <a:xfrm>
                <a:off x="5841474" y="1827250"/>
                <a:ext cx="16808" cy="79239"/>
              </a:xfrm>
              <a:custGeom>
                <a:avLst/>
                <a:gdLst>
                  <a:gd name="connsiteX0" fmla="*/ 0 w 16808"/>
                  <a:gd name="connsiteY0" fmla="*/ 0 h 79239"/>
                  <a:gd name="connsiteX1" fmla="*/ 0 w 16808"/>
                  <a:gd name="connsiteY1" fmla="*/ 0 h 79239"/>
                  <a:gd name="connsiteX2" fmla="*/ 0 w 16808"/>
                  <a:gd name="connsiteY2" fmla="*/ 4802 h 79239"/>
                  <a:gd name="connsiteX3" fmla="*/ 9605 w 16808"/>
                  <a:gd name="connsiteY3" fmla="*/ 72036 h 79239"/>
                  <a:gd name="connsiteX4" fmla="*/ 14407 w 16808"/>
                  <a:gd name="connsiteY4" fmla="*/ 79239 h 79239"/>
                  <a:gd name="connsiteX5" fmla="*/ 16809 w 16808"/>
                  <a:gd name="connsiteY5" fmla="*/ 69634 h 79239"/>
                  <a:gd name="connsiteX6" fmla="*/ 7204 w 16808"/>
                  <a:gd name="connsiteY6" fmla="*/ 4802 h 79239"/>
                  <a:gd name="connsiteX7" fmla="*/ 7204 w 16808"/>
                  <a:gd name="connsiteY7" fmla="*/ 2401 h 79239"/>
                  <a:gd name="connsiteX8" fmla="*/ 0 w 16808"/>
                  <a:gd name="connsiteY8" fmla="*/ 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08" h="79239">
                    <a:moveTo>
                      <a:pt x="0" y="0"/>
                    </a:moveTo>
                    <a:cubicBezTo>
                      <a:pt x="0" y="0"/>
                      <a:pt x="0" y="2401"/>
                      <a:pt x="0" y="0"/>
                    </a:cubicBezTo>
                    <a:cubicBezTo>
                      <a:pt x="0" y="2401"/>
                      <a:pt x="0" y="2401"/>
                      <a:pt x="0" y="4802"/>
                    </a:cubicBezTo>
                    <a:cubicBezTo>
                      <a:pt x="4803" y="21611"/>
                      <a:pt x="9605" y="60030"/>
                      <a:pt x="9605" y="72036"/>
                    </a:cubicBezTo>
                    <a:cubicBezTo>
                      <a:pt x="12006" y="74437"/>
                      <a:pt x="12006" y="76838"/>
                      <a:pt x="14407" y="79239"/>
                    </a:cubicBezTo>
                    <a:cubicBezTo>
                      <a:pt x="14407" y="76838"/>
                      <a:pt x="16809" y="72036"/>
                      <a:pt x="16809" y="69634"/>
                    </a:cubicBezTo>
                    <a:cubicBezTo>
                      <a:pt x="14407" y="45623"/>
                      <a:pt x="14407" y="26413"/>
                      <a:pt x="7204" y="4802"/>
                    </a:cubicBezTo>
                    <a:cubicBezTo>
                      <a:pt x="7204" y="4802"/>
                      <a:pt x="7204" y="2401"/>
                      <a:pt x="7204" y="2401"/>
                    </a:cubicBezTo>
                    <a:cubicBezTo>
                      <a:pt x="4803" y="0"/>
                      <a:pt x="2401" y="0"/>
                      <a:pt x="0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2" name="Freeform: Shape 2431">
                <a:extLst>
                  <a:ext uri="{FF2B5EF4-FFF2-40B4-BE49-F238E27FC236}">
                    <a16:creationId xmlns:a16="http://schemas.microsoft.com/office/drawing/2014/main" id="{A0D7D8B2-2DC7-4DEB-A75E-460EEBBEA625}"/>
                  </a:ext>
                </a:extLst>
              </p:cNvPr>
              <p:cNvSpPr/>
              <p:nvPr/>
            </p:nvSpPr>
            <p:spPr>
              <a:xfrm>
                <a:off x="5829084" y="1913692"/>
                <a:ext cx="29198" cy="163280"/>
              </a:xfrm>
              <a:custGeom>
                <a:avLst/>
                <a:gdLst>
                  <a:gd name="connsiteX0" fmla="*/ 12390 w 29198"/>
                  <a:gd name="connsiteY0" fmla="*/ 38419 h 163280"/>
                  <a:gd name="connsiteX1" fmla="*/ 12390 w 29198"/>
                  <a:gd name="connsiteY1" fmla="*/ 57628 h 163280"/>
                  <a:gd name="connsiteX2" fmla="*/ 14791 w 29198"/>
                  <a:gd name="connsiteY2" fmla="*/ 86443 h 163280"/>
                  <a:gd name="connsiteX3" fmla="*/ 14791 w 29198"/>
                  <a:gd name="connsiteY3" fmla="*/ 103251 h 163280"/>
                  <a:gd name="connsiteX4" fmla="*/ 12390 w 29198"/>
                  <a:gd name="connsiteY4" fmla="*/ 163281 h 163280"/>
                  <a:gd name="connsiteX5" fmla="*/ 5187 w 29198"/>
                  <a:gd name="connsiteY5" fmla="*/ 160879 h 163280"/>
                  <a:gd name="connsiteX6" fmla="*/ 2785 w 29198"/>
                  <a:gd name="connsiteY6" fmla="*/ 158478 h 163280"/>
                  <a:gd name="connsiteX7" fmla="*/ 2785 w 29198"/>
                  <a:gd name="connsiteY7" fmla="*/ 158478 h 163280"/>
                  <a:gd name="connsiteX8" fmla="*/ 2785 w 29198"/>
                  <a:gd name="connsiteY8" fmla="*/ 156077 h 163280"/>
                  <a:gd name="connsiteX9" fmla="*/ 384 w 29198"/>
                  <a:gd name="connsiteY9" fmla="*/ 134466 h 163280"/>
                  <a:gd name="connsiteX10" fmla="*/ 5187 w 29198"/>
                  <a:gd name="connsiteY10" fmla="*/ 81640 h 163280"/>
                  <a:gd name="connsiteX11" fmla="*/ 2785 w 29198"/>
                  <a:gd name="connsiteY11" fmla="*/ 50425 h 163280"/>
                  <a:gd name="connsiteX12" fmla="*/ 2785 w 29198"/>
                  <a:gd name="connsiteY12" fmla="*/ 48024 h 163280"/>
                  <a:gd name="connsiteX13" fmla="*/ 2785 w 29198"/>
                  <a:gd name="connsiteY13" fmla="*/ 48024 h 163280"/>
                  <a:gd name="connsiteX14" fmla="*/ 2785 w 29198"/>
                  <a:gd name="connsiteY14" fmla="*/ 48024 h 163280"/>
                  <a:gd name="connsiteX15" fmla="*/ 2785 w 29198"/>
                  <a:gd name="connsiteY15" fmla="*/ 48024 h 163280"/>
                  <a:gd name="connsiteX16" fmla="*/ 2785 w 29198"/>
                  <a:gd name="connsiteY16" fmla="*/ 45623 h 163280"/>
                  <a:gd name="connsiteX17" fmla="*/ 2785 w 29198"/>
                  <a:gd name="connsiteY17" fmla="*/ 45623 h 163280"/>
                  <a:gd name="connsiteX18" fmla="*/ 2785 w 29198"/>
                  <a:gd name="connsiteY18" fmla="*/ 43221 h 163280"/>
                  <a:gd name="connsiteX19" fmla="*/ 2785 w 29198"/>
                  <a:gd name="connsiteY19" fmla="*/ 40820 h 163280"/>
                  <a:gd name="connsiteX20" fmla="*/ 2785 w 29198"/>
                  <a:gd name="connsiteY20" fmla="*/ 38419 h 163280"/>
                  <a:gd name="connsiteX21" fmla="*/ 2785 w 29198"/>
                  <a:gd name="connsiteY21" fmla="*/ 36018 h 163280"/>
                  <a:gd name="connsiteX22" fmla="*/ 2785 w 29198"/>
                  <a:gd name="connsiteY22" fmla="*/ 33617 h 163280"/>
                  <a:gd name="connsiteX23" fmla="*/ 2785 w 29198"/>
                  <a:gd name="connsiteY23" fmla="*/ 31215 h 163280"/>
                  <a:gd name="connsiteX24" fmla="*/ 2785 w 29198"/>
                  <a:gd name="connsiteY24" fmla="*/ 28814 h 163280"/>
                  <a:gd name="connsiteX25" fmla="*/ 2785 w 29198"/>
                  <a:gd name="connsiteY25" fmla="*/ 26413 h 163280"/>
                  <a:gd name="connsiteX26" fmla="*/ 2785 w 29198"/>
                  <a:gd name="connsiteY26" fmla="*/ 24012 h 163280"/>
                  <a:gd name="connsiteX27" fmla="*/ 5187 w 29198"/>
                  <a:gd name="connsiteY27" fmla="*/ 19209 h 163280"/>
                  <a:gd name="connsiteX28" fmla="*/ 5187 w 29198"/>
                  <a:gd name="connsiteY28" fmla="*/ 19209 h 163280"/>
                  <a:gd name="connsiteX29" fmla="*/ 5187 w 29198"/>
                  <a:gd name="connsiteY29" fmla="*/ 14407 h 163280"/>
                  <a:gd name="connsiteX30" fmla="*/ 5187 w 29198"/>
                  <a:gd name="connsiteY30" fmla="*/ 12006 h 163280"/>
                  <a:gd name="connsiteX31" fmla="*/ 5187 w 29198"/>
                  <a:gd name="connsiteY31" fmla="*/ 12006 h 163280"/>
                  <a:gd name="connsiteX32" fmla="*/ 5187 w 29198"/>
                  <a:gd name="connsiteY32" fmla="*/ 12006 h 163280"/>
                  <a:gd name="connsiteX33" fmla="*/ 5187 w 29198"/>
                  <a:gd name="connsiteY33" fmla="*/ 12006 h 163280"/>
                  <a:gd name="connsiteX34" fmla="*/ 7588 w 29198"/>
                  <a:gd name="connsiteY34" fmla="*/ 12006 h 163280"/>
                  <a:gd name="connsiteX35" fmla="*/ 29199 w 29198"/>
                  <a:gd name="connsiteY35" fmla="*/ 0 h 163280"/>
                  <a:gd name="connsiteX36" fmla="*/ 29199 w 29198"/>
                  <a:gd name="connsiteY36" fmla="*/ 0 h 163280"/>
                  <a:gd name="connsiteX37" fmla="*/ 29199 w 29198"/>
                  <a:gd name="connsiteY37" fmla="*/ 0 h 163280"/>
                  <a:gd name="connsiteX38" fmla="*/ 29199 w 29198"/>
                  <a:gd name="connsiteY38" fmla="*/ 2401 h 163280"/>
                  <a:gd name="connsiteX39" fmla="*/ 29199 w 29198"/>
                  <a:gd name="connsiteY39" fmla="*/ 4802 h 163280"/>
                  <a:gd name="connsiteX40" fmla="*/ 29199 w 29198"/>
                  <a:gd name="connsiteY40" fmla="*/ 4802 h 163280"/>
                  <a:gd name="connsiteX41" fmla="*/ 29199 w 29198"/>
                  <a:gd name="connsiteY41" fmla="*/ 7204 h 163280"/>
                  <a:gd name="connsiteX42" fmla="*/ 29199 w 29198"/>
                  <a:gd name="connsiteY42" fmla="*/ 12006 h 163280"/>
                  <a:gd name="connsiteX43" fmla="*/ 24396 w 29198"/>
                  <a:gd name="connsiteY43" fmla="*/ 19209 h 163280"/>
                  <a:gd name="connsiteX44" fmla="*/ 9989 w 29198"/>
                  <a:gd name="connsiteY44" fmla="*/ 36018 h 163280"/>
                  <a:gd name="connsiteX45" fmla="*/ 12390 w 29198"/>
                  <a:gd name="connsiteY45" fmla="*/ 38419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9198" h="163280">
                    <a:moveTo>
                      <a:pt x="12390" y="38419"/>
                    </a:moveTo>
                    <a:cubicBezTo>
                      <a:pt x="12390" y="45623"/>
                      <a:pt x="12390" y="50425"/>
                      <a:pt x="12390" y="57628"/>
                    </a:cubicBezTo>
                    <a:cubicBezTo>
                      <a:pt x="12390" y="67233"/>
                      <a:pt x="14791" y="76838"/>
                      <a:pt x="14791" y="86443"/>
                    </a:cubicBezTo>
                    <a:cubicBezTo>
                      <a:pt x="14791" y="91245"/>
                      <a:pt x="14791" y="98449"/>
                      <a:pt x="14791" y="103251"/>
                    </a:cubicBezTo>
                    <a:cubicBezTo>
                      <a:pt x="12390" y="122460"/>
                      <a:pt x="12390" y="14407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5" y="158478"/>
                      <a:pt x="2785" y="158478"/>
                    </a:cubicBezTo>
                    <a:cubicBezTo>
                      <a:pt x="2785" y="158478"/>
                      <a:pt x="2785" y="158478"/>
                      <a:pt x="2785" y="158478"/>
                    </a:cubicBezTo>
                    <a:cubicBezTo>
                      <a:pt x="2785" y="158478"/>
                      <a:pt x="2785" y="156077"/>
                      <a:pt x="2785" y="156077"/>
                    </a:cubicBezTo>
                    <a:cubicBezTo>
                      <a:pt x="2785" y="148874"/>
                      <a:pt x="2785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5" y="72036"/>
                      <a:pt x="2785" y="60030"/>
                      <a:pt x="2785" y="50425"/>
                    </a:cubicBezTo>
                    <a:cubicBezTo>
                      <a:pt x="2785" y="50425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5623"/>
                    </a:cubicBezTo>
                    <a:cubicBezTo>
                      <a:pt x="2785" y="45623"/>
                      <a:pt x="2785" y="45623"/>
                      <a:pt x="2785" y="45623"/>
                    </a:cubicBezTo>
                    <a:cubicBezTo>
                      <a:pt x="2785" y="45623"/>
                      <a:pt x="2785" y="43221"/>
                      <a:pt x="2785" y="43221"/>
                    </a:cubicBezTo>
                    <a:cubicBezTo>
                      <a:pt x="2785" y="43221"/>
                      <a:pt x="2785" y="40820"/>
                      <a:pt x="2785" y="40820"/>
                    </a:cubicBezTo>
                    <a:cubicBezTo>
                      <a:pt x="2785" y="40820"/>
                      <a:pt x="2785" y="40820"/>
                      <a:pt x="2785" y="38419"/>
                    </a:cubicBezTo>
                    <a:cubicBezTo>
                      <a:pt x="2785" y="38419"/>
                      <a:pt x="2785" y="36018"/>
                      <a:pt x="2785" y="36018"/>
                    </a:cubicBezTo>
                    <a:cubicBezTo>
                      <a:pt x="2785" y="36018"/>
                      <a:pt x="2785" y="36018"/>
                      <a:pt x="2785" y="33617"/>
                    </a:cubicBezTo>
                    <a:cubicBezTo>
                      <a:pt x="2785" y="33617"/>
                      <a:pt x="2785" y="31215"/>
                      <a:pt x="2785" y="31215"/>
                    </a:cubicBezTo>
                    <a:cubicBezTo>
                      <a:pt x="2785" y="31215"/>
                      <a:pt x="2785" y="28814"/>
                      <a:pt x="2785" y="28814"/>
                    </a:cubicBezTo>
                    <a:cubicBezTo>
                      <a:pt x="2785" y="28814"/>
                      <a:pt x="2785" y="26413"/>
                      <a:pt x="2785" y="26413"/>
                    </a:cubicBezTo>
                    <a:cubicBezTo>
                      <a:pt x="2785" y="26413"/>
                      <a:pt x="2785" y="26413"/>
                      <a:pt x="2785" y="24012"/>
                    </a:cubicBezTo>
                    <a:cubicBezTo>
                      <a:pt x="2785" y="21611"/>
                      <a:pt x="2785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3" y="9605"/>
                      <a:pt x="24396" y="4802"/>
                      <a:pt x="29199" y="0"/>
                    </a:cubicBezTo>
                    <a:cubicBezTo>
                      <a:pt x="29199" y="0"/>
                      <a:pt x="29199" y="0"/>
                      <a:pt x="29199" y="0"/>
                    </a:cubicBezTo>
                    <a:lnTo>
                      <a:pt x="29199" y="0"/>
                    </a:lnTo>
                    <a:cubicBezTo>
                      <a:pt x="29199" y="0"/>
                      <a:pt x="29199" y="0"/>
                      <a:pt x="29199" y="2401"/>
                    </a:cubicBezTo>
                    <a:cubicBezTo>
                      <a:pt x="29199" y="2401"/>
                      <a:pt x="29199" y="2401"/>
                      <a:pt x="29199" y="4802"/>
                    </a:cubicBezTo>
                    <a:cubicBezTo>
                      <a:pt x="29199" y="4802"/>
                      <a:pt x="29199" y="4802"/>
                      <a:pt x="29199" y="4802"/>
                    </a:cubicBezTo>
                    <a:cubicBezTo>
                      <a:pt x="29199" y="4802"/>
                      <a:pt x="29199" y="7204"/>
                      <a:pt x="29199" y="7204"/>
                    </a:cubicBezTo>
                    <a:cubicBezTo>
                      <a:pt x="29199" y="9605"/>
                      <a:pt x="29199" y="9605"/>
                      <a:pt x="29199" y="12006"/>
                    </a:cubicBezTo>
                    <a:cubicBezTo>
                      <a:pt x="26797" y="14407"/>
                      <a:pt x="24396" y="16808"/>
                      <a:pt x="24396" y="19209"/>
                    </a:cubicBezTo>
                    <a:cubicBezTo>
                      <a:pt x="19594" y="26413"/>
                      <a:pt x="12390" y="28814"/>
                      <a:pt x="9989" y="36018"/>
                    </a:cubicBezTo>
                    <a:cubicBezTo>
                      <a:pt x="12390" y="33617"/>
                      <a:pt x="12390" y="36018"/>
                      <a:pt x="12390" y="38419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3" name="Freeform: Shape 2432">
                <a:extLst>
                  <a:ext uri="{FF2B5EF4-FFF2-40B4-BE49-F238E27FC236}">
                    <a16:creationId xmlns:a16="http://schemas.microsoft.com/office/drawing/2014/main" id="{80D26BC7-A0D8-4085-9D01-A1B58B5F3D9E}"/>
                  </a:ext>
                </a:extLst>
              </p:cNvPr>
              <p:cNvSpPr/>
              <p:nvPr/>
            </p:nvSpPr>
            <p:spPr>
              <a:xfrm>
                <a:off x="5803055" y="1920896"/>
                <a:ext cx="36017" cy="175286"/>
              </a:xfrm>
              <a:custGeom>
                <a:avLst/>
                <a:gdLst>
                  <a:gd name="connsiteX0" fmla="*/ 36018 w 36017"/>
                  <a:gd name="connsiteY0" fmla="*/ 0 h 175286"/>
                  <a:gd name="connsiteX1" fmla="*/ 36018 w 36017"/>
                  <a:gd name="connsiteY1" fmla="*/ 0 h 175286"/>
                  <a:gd name="connsiteX2" fmla="*/ 36018 w 36017"/>
                  <a:gd name="connsiteY2" fmla="*/ 0 h 175286"/>
                  <a:gd name="connsiteX3" fmla="*/ 36018 w 36017"/>
                  <a:gd name="connsiteY3" fmla="*/ 0 h 175286"/>
                  <a:gd name="connsiteX4" fmla="*/ 36018 w 36017"/>
                  <a:gd name="connsiteY4" fmla="*/ 4802 h 175286"/>
                  <a:gd name="connsiteX5" fmla="*/ 36018 w 36017"/>
                  <a:gd name="connsiteY5" fmla="*/ 9605 h 175286"/>
                  <a:gd name="connsiteX6" fmla="*/ 36018 w 36017"/>
                  <a:gd name="connsiteY6" fmla="*/ 9605 h 175286"/>
                  <a:gd name="connsiteX7" fmla="*/ 33616 w 36017"/>
                  <a:gd name="connsiteY7" fmla="*/ 14407 h 175286"/>
                  <a:gd name="connsiteX8" fmla="*/ 33616 w 36017"/>
                  <a:gd name="connsiteY8" fmla="*/ 16808 h 175286"/>
                  <a:gd name="connsiteX9" fmla="*/ 33616 w 36017"/>
                  <a:gd name="connsiteY9" fmla="*/ 19209 h 175286"/>
                  <a:gd name="connsiteX10" fmla="*/ 33616 w 36017"/>
                  <a:gd name="connsiteY10" fmla="*/ 21611 h 175286"/>
                  <a:gd name="connsiteX11" fmla="*/ 33616 w 36017"/>
                  <a:gd name="connsiteY11" fmla="*/ 21611 h 175286"/>
                  <a:gd name="connsiteX12" fmla="*/ 21611 w 36017"/>
                  <a:gd name="connsiteY12" fmla="*/ 33617 h 175286"/>
                  <a:gd name="connsiteX13" fmla="*/ 16808 w 36017"/>
                  <a:gd name="connsiteY13" fmla="*/ 45623 h 175286"/>
                  <a:gd name="connsiteX14" fmla="*/ 14407 w 36017"/>
                  <a:gd name="connsiteY14" fmla="*/ 84042 h 175286"/>
                  <a:gd name="connsiteX15" fmla="*/ 9605 w 36017"/>
                  <a:gd name="connsiteY15" fmla="*/ 117658 h 175286"/>
                  <a:gd name="connsiteX16" fmla="*/ 9605 w 36017"/>
                  <a:gd name="connsiteY16" fmla="*/ 156077 h 175286"/>
                  <a:gd name="connsiteX17" fmla="*/ 9605 w 36017"/>
                  <a:gd name="connsiteY17" fmla="*/ 175287 h 175286"/>
                  <a:gd name="connsiteX18" fmla="*/ 4802 w 36017"/>
                  <a:gd name="connsiteY18" fmla="*/ 172885 h 175286"/>
                  <a:gd name="connsiteX19" fmla="*/ 4802 w 36017"/>
                  <a:gd name="connsiteY19" fmla="*/ 172885 h 175286"/>
                  <a:gd name="connsiteX20" fmla="*/ 2401 w 36017"/>
                  <a:gd name="connsiteY20" fmla="*/ 170484 h 175286"/>
                  <a:gd name="connsiteX21" fmla="*/ 2401 w 36017"/>
                  <a:gd name="connsiteY21" fmla="*/ 165682 h 175286"/>
                  <a:gd name="connsiteX22" fmla="*/ 0 w 36017"/>
                  <a:gd name="connsiteY22" fmla="*/ 144071 h 175286"/>
                  <a:gd name="connsiteX23" fmla="*/ 7204 w 36017"/>
                  <a:gd name="connsiteY23" fmla="*/ 93646 h 175286"/>
                  <a:gd name="connsiteX24" fmla="*/ 2401 w 36017"/>
                  <a:gd name="connsiteY24" fmla="*/ 33617 h 175286"/>
                  <a:gd name="connsiteX25" fmla="*/ 2401 w 36017"/>
                  <a:gd name="connsiteY25" fmla="*/ 9605 h 175286"/>
                  <a:gd name="connsiteX26" fmla="*/ 19210 w 36017"/>
                  <a:gd name="connsiteY26" fmla="*/ 4802 h 175286"/>
                  <a:gd name="connsiteX27" fmla="*/ 36018 w 36017"/>
                  <a:gd name="connsiteY27" fmla="*/ 0 h 175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17" h="175286">
                    <a:moveTo>
                      <a:pt x="36018" y="0"/>
                    </a:move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4802"/>
                    </a:cubicBezTo>
                    <a:cubicBezTo>
                      <a:pt x="36018" y="7204"/>
                      <a:pt x="36018" y="7204"/>
                      <a:pt x="36018" y="9605"/>
                    </a:cubicBezTo>
                    <a:cubicBezTo>
                      <a:pt x="36018" y="9605"/>
                      <a:pt x="36018" y="9605"/>
                      <a:pt x="36018" y="9605"/>
                    </a:cubicBezTo>
                    <a:cubicBezTo>
                      <a:pt x="36018" y="12006"/>
                      <a:pt x="36018" y="12006"/>
                      <a:pt x="33616" y="14407"/>
                    </a:cubicBezTo>
                    <a:cubicBezTo>
                      <a:pt x="33616" y="14407"/>
                      <a:pt x="33616" y="14407"/>
                      <a:pt x="33616" y="16808"/>
                    </a:cubicBezTo>
                    <a:cubicBezTo>
                      <a:pt x="33616" y="16808"/>
                      <a:pt x="33616" y="19209"/>
                      <a:pt x="33616" y="19209"/>
                    </a:cubicBezTo>
                    <a:cubicBezTo>
                      <a:pt x="33616" y="19209"/>
                      <a:pt x="33616" y="21611"/>
                      <a:pt x="33616" y="21611"/>
                    </a:cubicBezTo>
                    <a:cubicBezTo>
                      <a:pt x="33616" y="21611"/>
                      <a:pt x="33616" y="21611"/>
                      <a:pt x="33616" y="21611"/>
                    </a:cubicBezTo>
                    <a:cubicBezTo>
                      <a:pt x="28814" y="24012"/>
                      <a:pt x="24012" y="28814"/>
                      <a:pt x="21611" y="33617"/>
                    </a:cubicBezTo>
                    <a:cubicBezTo>
                      <a:pt x="19210" y="38419"/>
                      <a:pt x="16808" y="40820"/>
                      <a:pt x="16808" y="45623"/>
                    </a:cubicBezTo>
                    <a:cubicBezTo>
                      <a:pt x="14407" y="57628"/>
                      <a:pt x="14407" y="69634"/>
                      <a:pt x="14407" y="84042"/>
                    </a:cubicBezTo>
                    <a:cubicBezTo>
                      <a:pt x="14407" y="96047"/>
                      <a:pt x="9605" y="105652"/>
                      <a:pt x="9605" y="117658"/>
                    </a:cubicBezTo>
                    <a:cubicBezTo>
                      <a:pt x="7204" y="129664"/>
                      <a:pt x="9605" y="144071"/>
                      <a:pt x="9605" y="156077"/>
                    </a:cubicBezTo>
                    <a:cubicBezTo>
                      <a:pt x="9605" y="163281"/>
                      <a:pt x="9605" y="168083"/>
                      <a:pt x="9605" y="175287"/>
                    </a:cubicBezTo>
                    <a:cubicBezTo>
                      <a:pt x="7204" y="175287"/>
                      <a:pt x="4802" y="172885"/>
                      <a:pt x="4802" y="172885"/>
                    </a:cubicBezTo>
                    <a:cubicBezTo>
                      <a:pt x="4802" y="172885"/>
                      <a:pt x="4802" y="172885"/>
                      <a:pt x="4802" y="172885"/>
                    </a:cubicBezTo>
                    <a:cubicBezTo>
                      <a:pt x="4802" y="172885"/>
                      <a:pt x="2401" y="172885"/>
                      <a:pt x="2401" y="170484"/>
                    </a:cubicBezTo>
                    <a:cubicBezTo>
                      <a:pt x="2401" y="170484"/>
                      <a:pt x="2401" y="168083"/>
                      <a:pt x="2401" y="165682"/>
                    </a:cubicBezTo>
                    <a:cubicBezTo>
                      <a:pt x="2401" y="158478"/>
                      <a:pt x="2401" y="151275"/>
                      <a:pt x="0" y="144071"/>
                    </a:cubicBezTo>
                    <a:cubicBezTo>
                      <a:pt x="0" y="127263"/>
                      <a:pt x="0" y="108053"/>
                      <a:pt x="7204" y="93646"/>
                    </a:cubicBezTo>
                    <a:cubicBezTo>
                      <a:pt x="4802" y="74437"/>
                      <a:pt x="2401" y="52826"/>
                      <a:pt x="2401" y="33617"/>
                    </a:cubicBezTo>
                    <a:cubicBezTo>
                      <a:pt x="2401" y="26413"/>
                      <a:pt x="2401" y="16808"/>
                      <a:pt x="2401" y="9605"/>
                    </a:cubicBezTo>
                    <a:cubicBezTo>
                      <a:pt x="4802" y="2401"/>
                      <a:pt x="16808" y="7204"/>
                      <a:pt x="19210" y="4802"/>
                    </a:cubicBezTo>
                    <a:cubicBezTo>
                      <a:pt x="19210" y="4802"/>
                      <a:pt x="26413" y="4802"/>
                      <a:pt x="36018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4" name="Freeform: Shape 2433">
                <a:extLst>
                  <a:ext uri="{FF2B5EF4-FFF2-40B4-BE49-F238E27FC236}">
                    <a16:creationId xmlns:a16="http://schemas.microsoft.com/office/drawing/2014/main" id="{CABF0017-5547-402A-AC52-FB8851A8F6EC}"/>
                  </a:ext>
                </a:extLst>
              </p:cNvPr>
              <p:cNvSpPr/>
              <p:nvPr/>
            </p:nvSpPr>
            <p:spPr>
              <a:xfrm>
                <a:off x="5793450" y="1811848"/>
                <a:ext cx="25079" cy="118652"/>
              </a:xfrm>
              <a:custGeom>
                <a:avLst/>
                <a:gdLst>
                  <a:gd name="connsiteX0" fmla="*/ 24012 w 25079"/>
                  <a:gd name="connsiteY0" fmla="*/ 3396 h 118652"/>
                  <a:gd name="connsiteX1" fmla="*/ 14407 w 25079"/>
                  <a:gd name="connsiteY1" fmla="*/ 8198 h 118652"/>
                  <a:gd name="connsiteX2" fmla="*/ 12006 w 25079"/>
                  <a:gd name="connsiteY2" fmla="*/ 10599 h 118652"/>
                  <a:gd name="connsiteX3" fmla="*/ 12006 w 25079"/>
                  <a:gd name="connsiteY3" fmla="*/ 13001 h 118652"/>
                  <a:gd name="connsiteX4" fmla="*/ 16809 w 25079"/>
                  <a:gd name="connsiteY4" fmla="*/ 22605 h 118652"/>
                  <a:gd name="connsiteX5" fmla="*/ 19210 w 25079"/>
                  <a:gd name="connsiteY5" fmla="*/ 34611 h 118652"/>
                  <a:gd name="connsiteX6" fmla="*/ 21611 w 25079"/>
                  <a:gd name="connsiteY6" fmla="*/ 65827 h 118652"/>
                  <a:gd name="connsiteX7" fmla="*/ 24012 w 25079"/>
                  <a:gd name="connsiteY7" fmla="*/ 87437 h 118652"/>
                  <a:gd name="connsiteX8" fmla="*/ 21611 w 25079"/>
                  <a:gd name="connsiteY8" fmla="*/ 118653 h 118652"/>
                  <a:gd name="connsiteX9" fmla="*/ 21611 w 25079"/>
                  <a:gd name="connsiteY9" fmla="*/ 118653 h 118652"/>
                  <a:gd name="connsiteX10" fmla="*/ 21611 w 25079"/>
                  <a:gd name="connsiteY10" fmla="*/ 118653 h 118652"/>
                  <a:gd name="connsiteX11" fmla="*/ 7204 w 25079"/>
                  <a:gd name="connsiteY11" fmla="*/ 111449 h 118652"/>
                  <a:gd name="connsiteX12" fmla="*/ 7204 w 25079"/>
                  <a:gd name="connsiteY12" fmla="*/ 111449 h 118652"/>
                  <a:gd name="connsiteX13" fmla="*/ 7204 w 25079"/>
                  <a:gd name="connsiteY13" fmla="*/ 111449 h 118652"/>
                  <a:gd name="connsiteX14" fmla="*/ 9605 w 25079"/>
                  <a:gd name="connsiteY14" fmla="*/ 99443 h 118652"/>
                  <a:gd name="connsiteX15" fmla="*/ 9605 w 25079"/>
                  <a:gd name="connsiteY15" fmla="*/ 97042 h 118652"/>
                  <a:gd name="connsiteX16" fmla="*/ 12006 w 25079"/>
                  <a:gd name="connsiteY16" fmla="*/ 87437 h 118652"/>
                  <a:gd name="connsiteX17" fmla="*/ 9605 w 25079"/>
                  <a:gd name="connsiteY17" fmla="*/ 77833 h 118652"/>
                  <a:gd name="connsiteX18" fmla="*/ 4803 w 25079"/>
                  <a:gd name="connsiteY18" fmla="*/ 65827 h 118652"/>
                  <a:gd name="connsiteX19" fmla="*/ 12006 w 25079"/>
                  <a:gd name="connsiteY19" fmla="*/ 44216 h 118652"/>
                  <a:gd name="connsiteX20" fmla="*/ 14407 w 25079"/>
                  <a:gd name="connsiteY20" fmla="*/ 37012 h 118652"/>
                  <a:gd name="connsiteX21" fmla="*/ 9605 w 25079"/>
                  <a:gd name="connsiteY21" fmla="*/ 22605 h 118652"/>
                  <a:gd name="connsiteX22" fmla="*/ 0 w 25079"/>
                  <a:gd name="connsiteY22" fmla="*/ 15402 h 118652"/>
                  <a:gd name="connsiteX23" fmla="*/ 9605 w 25079"/>
                  <a:gd name="connsiteY23" fmla="*/ 10599 h 118652"/>
                  <a:gd name="connsiteX24" fmla="*/ 21611 w 25079"/>
                  <a:gd name="connsiteY24" fmla="*/ 3396 h 118652"/>
                  <a:gd name="connsiteX25" fmla="*/ 24012 w 25079"/>
                  <a:gd name="connsiteY25" fmla="*/ 995 h 118652"/>
                  <a:gd name="connsiteX26" fmla="*/ 24012 w 25079"/>
                  <a:gd name="connsiteY26" fmla="*/ 3396 h 11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079" h="118652">
                    <a:moveTo>
                      <a:pt x="24012" y="3396"/>
                    </a:moveTo>
                    <a:cubicBezTo>
                      <a:pt x="24012" y="5797"/>
                      <a:pt x="14407" y="8198"/>
                      <a:pt x="14407" y="8198"/>
                    </a:cubicBezTo>
                    <a:cubicBezTo>
                      <a:pt x="14407" y="8198"/>
                      <a:pt x="12006" y="10599"/>
                      <a:pt x="12006" y="10599"/>
                    </a:cubicBezTo>
                    <a:cubicBezTo>
                      <a:pt x="12006" y="10599"/>
                      <a:pt x="12006" y="10599"/>
                      <a:pt x="12006" y="13001"/>
                    </a:cubicBezTo>
                    <a:cubicBezTo>
                      <a:pt x="14407" y="15402"/>
                      <a:pt x="14407" y="17803"/>
                      <a:pt x="16809" y="22605"/>
                    </a:cubicBezTo>
                    <a:cubicBezTo>
                      <a:pt x="16809" y="27408"/>
                      <a:pt x="19210" y="29809"/>
                      <a:pt x="19210" y="34611"/>
                    </a:cubicBezTo>
                    <a:cubicBezTo>
                      <a:pt x="19210" y="44216"/>
                      <a:pt x="21611" y="53821"/>
                      <a:pt x="21611" y="65827"/>
                    </a:cubicBezTo>
                    <a:cubicBezTo>
                      <a:pt x="21611" y="73030"/>
                      <a:pt x="21611" y="80234"/>
                      <a:pt x="24012" y="87437"/>
                    </a:cubicBezTo>
                    <a:cubicBezTo>
                      <a:pt x="24012" y="97042"/>
                      <a:pt x="24012" y="109048"/>
                      <a:pt x="21611" y="118653"/>
                    </a:cubicBezTo>
                    <a:lnTo>
                      <a:pt x="21611" y="118653"/>
                    </a:lnTo>
                    <a:cubicBezTo>
                      <a:pt x="21611" y="118653"/>
                      <a:pt x="21611" y="118653"/>
                      <a:pt x="21611" y="118653"/>
                    </a:cubicBezTo>
                    <a:cubicBezTo>
                      <a:pt x="16809" y="118653"/>
                      <a:pt x="9605" y="113850"/>
                      <a:pt x="7204" y="111449"/>
                    </a:cubicBezTo>
                    <a:lnTo>
                      <a:pt x="7204" y="111449"/>
                    </a:lnTo>
                    <a:lnTo>
                      <a:pt x="7204" y="111449"/>
                    </a:lnTo>
                    <a:cubicBezTo>
                      <a:pt x="7204" y="109048"/>
                      <a:pt x="12006" y="101844"/>
                      <a:pt x="9605" y="99443"/>
                    </a:cubicBezTo>
                    <a:cubicBezTo>
                      <a:pt x="9605" y="99443"/>
                      <a:pt x="9605" y="97042"/>
                      <a:pt x="9605" y="97042"/>
                    </a:cubicBezTo>
                    <a:cubicBezTo>
                      <a:pt x="9605" y="94641"/>
                      <a:pt x="12006" y="92240"/>
                      <a:pt x="12006" y="87437"/>
                    </a:cubicBezTo>
                    <a:cubicBezTo>
                      <a:pt x="12006" y="85036"/>
                      <a:pt x="12006" y="80234"/>
                      <a:pt x="9605" y="77833"/>
                    </a:cubicBezTo>
                    <a:cubicBezTo>
                      <a:pt x="9605" y="73030"/>
                      <a:pt x="7204" y="68228"/>
                      <a:pt x="4803" y="65827"/>
                    </a:cubicBezTo>
                    <a:cubicBezTo>
                      <a:pt x="7204" y="58623"/>
                      <a:pt x="9605" y="51420"/>
                      <a:pt x="12006" y="44216"/>
                    </a:cubicBezTo>
                    <a:cubicBezTo>
                      <a:pt x="12006" y="41815"/>
                      <a:pt x="14407" y="39414"/>
                      <a:pt x="14407" y="37012"/>
                    </a:cubicBezTo>
                    <a:cubicBezTo>
                      <a:pt x="14407" y="32210"/>
                      <a:pt x="12006" y="27408"/>
                      <a:pt x="9605" y="22605"/>
                    </a:cubicBezTo>
                    <a:cubicBezTo>
                      <a:pt x="7204" y="17803"/>
                      <a:pt x="4803" y="13001"/>
                      <a:pt x="0" y="15402"/>
                    </a:cubicBezTo>
                    <a:cubicBezTo>
                      <a:pt x="2401" y="13001"/>
                      <a:pt x="7204" y="10599"/>
                      <a:pt x="9605" y="10599"/>
                    </a:cubicBezTo>
                    <a:cubicBezTo>
                      <a:pt x="14407" y="8198"/>
                      <a:pt x="16809" y="5797"/>
                      <a:pt x="21611" y="3396"/>
                    </a:cubicBezTo>
                    <a:cubicBezTo>
                      <a:pt x="21611" y="3396"/>
                      <a:pt x="24012" y="3396"/>
                      <a:pt x="24012" y="995"/>
                    </a:cubicBezTo>
                    <a:cubicBezTo>
                      <a:pt x="24012" y="-1407"/>
                      <a:pt x="26413" y="995"/>
                      <a:pt x="24012" y="33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5" name="Freeform: Shape 2434">
                <a:extLst>
                  <a:ext uri="{FF2B5EF4-FFF2-40B4-BE49-F238E27FC236}">
                    <a16:creationId xmlns:a16="http://schemas.microsoft.com/office/drawing/2014/main" id="{2165FB68-A5A8-47F1-A137-0169A3DEBB5C}"/>
                  </a:ext>
                </a:extLst>
              </p:cNvPr>
              <p:cNvSpPr/>
              <p:nvPr/>
            </p:nvSpPr>
            <p:spPr>
              <a:xfrm>
                <a:off x="5819863" y="1796034"/>
                <a:ext cx="19209" cy="19209"/>
              </a:xfrm>
              <a:custGeom>
                <a:avLst/>
                <a:gdLst>
                  <a:gd name="connsiteX0" fmla="*/ 19210 w 19209"/>
                  <a:gd name="connsiteY0" fmla="*/ 12006 h 19209"/>
                  <a:gd name="connsiteX1" fmla="*/ 19210 w 19209"/>
                  <a:gd name="connsiteY1" fmla="*/ 12006 h 19209"/>
                  <a:gd name="connsiteX2" fmla="*/ 9605 w 19209"/>
                  <a:gd name="connsiteY2" fmla="*/ 14407 h 19209"/>
                  <a:gd name="connsiteX3" fmla="*/ 7204 w 19209"/>
                  <a:gd name="connsiteY3" fmla="*/ 19210 h 19209"/>
                  <a:gd name="connsiteX4" fmla="*/ 0 w 19209"/>
                  <a:gd name="connsiteY4" fmla="*/ 12006 h 19209"/>
                  <a:gd name="connsiteX5" fmla="*/ 0 w 19209"/>
                  <a:gd name="connsiteY5" fmla="*/ 9605 h 19209"/>
                  <a:gd name="connsiteX6" fmla="*/ 2401 w 19209"/>
                  <a:gd name="connsiteY6" fmla="*/ 0 h 19209"/>
                  <a:gd name="connsiteX7" fmla="*/ 7204 w 19209"/>
                  <a:gd name="connsiteY7" fmla="*/ 4802 h 19209"/>
                  <a:gd name="connsiteX8" fmla="*/ 16808 w 19209"/>
                  <a:gd name="connsiteY8" fmla="*/ 9605 h 19209"/>
                  <a:gd name="connsiteX9" fmla="*/ 19210 w 19209"/>
                  <a:gd name="connsiteY9" fmla="*/ 12006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9" h="19209">
                    <a:moveTo>
                      <a:pt x="19210" y="12006"/>
                    </a:moveTo>
                    <a:cubicBezTo>
                      <a:pt x="19210" y="12006"/>
                      <a:pt x="19210" y="12006"/>
                      <a:pt x="19210" y="12006"/>
                    </a:cubicBezTo>
                    <a:cubicBezTo>
                      <a:pt x="14407" y="12006"/>
                      <a:pt x="12006" y="12006"/>
                      <a:pt x="9605" y="14407"/>
                    </a:cubicBezTo>
                    <a:cubicBezTo>
                      <a:pt x="7204" y="14407"/>
                      <a:pt x="7204" y="16808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6808" y="12006"/>
                      <a:pt x="16808" y="12006"/>
                      <a:pt x="19210" y="12006"/>
                    </a:cubicBezTo>
                    <a:close/>
                  </a:path>
                </a:pathLst>
              </a:custGeom>
              <a:solidFill>
                <a:srgbClr val="BAA48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6" name="Freeform: Shape 2435">
                <a:extLst>
                  <a:ext uri="{FF2B5EF4-FFF2-40B4-BE49-F238E27FC236}">
                    <a16:creationId xmlns:a16="http://schemas.microsoft.com/office/drawing/2014/main" id="{00CCBD84-8752-428C-82E0-F684CFF8333E}"/>
                  </a:ext>
                </a:extLst>
              </p:cNvPr>
              <p:cNvSpPr/>
              <p:nvPr/>
            </p:nvSpPr>
            <p:spPr>
              <a:xfrm>
                <a:off x="5860683" y="1793633"/>
                <a:ext cx="50425" cy="69634"/>
              </a:xfrm>
              <a:custGeom>
                <a:avLst/>
                <a:gdLst>
                  <a:gd name="connsiteX0" fmla="*/ 50425 w 50425"/>
                  <a:gd name="connsiteY0" fmla="*/ 12006 h 69634"/>
                  <a:gd name="connsiteX1" fmla="*/ 50425 w 50425"/>
                  <a:gd name="connsiteY1" fmla="*/ 12006 h 69634"/>
                  <a:gd name="connsiteX2" fmla="*/ 43221 w 50425"/>
                  <a:gd name="connsiteY2" fmla="*/ 36018 h 69634"/>
                  <a:gd name="connsiteX3" fmla="*/ 26413 w 50425"/>
                  <a:gd name="connsiteY3" fmla="*/ 67233 h 69634"/>
                  <a:gd name="connsiteX4" fmla="*/ 24012 w 50425"/>
                  <a:gd name="connsiteY4" fmla="*/ 69634 h 69634"/>
                  <a:gd name="connsiteX5" fmla="*/ 24012 w 50425"/>
                  <a:gd name="connsiteY5" fmla="*/ 69634 h 69634"/>
                  <a:gd name="connsiteX6" fmla="*/ 21611 w 50425"/>
                  <a:gd name="connsiteY6" fmla="*/ 69634 h 69634"/>
                  <a:gd name="connsiteX7" fmla="*/ 19210 w 50425"/>
                  <a:gd name="connsiteY7" fmla="*/ 69634 h 69634"/>
                  <a:gd name="connsiteX8" fmla="*/ 4802 w 50425"/>
                  <a:gd name="connsiteY8" fmla="*/ 57628 h 69634"/>
                  <a:gd name="connsiteX9" fmla="*/ 4802 w 50425"/>
                  <a:gd name="connsiteY9" fmla="*/ 40820 h 69634"/>
                  <a:gd name="connsiteX10" fmla="*/ 4802 w 50425"/>
                  <a:gd name="connsiteY10" fmla="*/ 28814 h 69634"/>
                  <a:gd name="connsiteX11" fmla="*/ 4802 w 50425"/>
                  <a:gd name="connsiteY11" fmla="*/ 19209 h 69634"/>
                  <a:gd name="connsiteX12" fmla="*/ 4802 w 50425"/>
                  <a:gd name="connsiteY12" fmla="*/ 14407 h 69634"/>
                  <a:gd name="connsiteX13" fmla="*/ 4802 w 50425"/>
                  <a:gd name="connsiteY13" fmla="*/ 14407 h 69634"/>
                  <a:gd name="connsiteX14" fmla="*/ 0 w 50425"/>
                  <a:gd name="connsiteY14" fmla="*/ 7204 h 69634"/>
                  <a:gd name="connsiteX15" fmla="*/ 0 w 50425"/>
                  <a:gd name="connsiteY15" fmla="*/ 4802 h 69634"/>
                  <a:gd name="connsiteX16" fmla="*/ 4802 w 50425"/>
                  <a:gd name="connsiteY16" fmla="*/ 9605 h 69634"/>
                  <a:gd name="connsiteX17" fmla="*/ 12006 w 50425"/>
                  <a:gd name="connsiteY17" fmla="*/ 24012 h 69634"/>
                  <a:gd name="connsiteX18" fmla="*/ 21611 w 50425"/>
                  <a:gd name="connsiteY18" fmla="*/ 36018 h 69634"/>
                  <a:gd name="connsiteX19" fmla="*/ 26413 w 50425"/>
                  <a:gd name="connsiteY19" fmla="*/ 26413 h 69634"/>
                  <a:gd name="connsiteX20" fmla="*/ 43221 w 50425"/>
                  <a:gd name="connsiteY20" fmla="*/ 0 h 69634"/>
                  <a:gd name="connsiteX21" fmla="*/ 43221 w 50425"/>
                  <a:gd name="connsiteY21" fmla="*/ 0 h 69634"/>
                  <a:gd name="connsiteX22" fmla="*/ 43221 w 50425"/>
                  <a:gd name="connsiteY22" fmla="*/ 0 h 69634"/>
                  <a:gd name="connsiteX23" fmla="*/ 43221 w 50425"/>
                  <a:gd name="connsiteY23" fmla="*/ 0 h 69634"/>
                  <a:gd name="connsiteX24" fmla="*/ 45623 w 50425"/>
                  <a:gd name="connsiteY24" fmla="*/ 2401 h 69634"/>
                  <a:gd name="connsiteX25" fmla="*/ 45623 w 50425"/>
                  <a:gd name="connsiteY25" fmla="*/ 2401 h 69634"/>
                  <a:gd name="connsiteX26" fmla="*/ 50425 w 50425"/>
                  <a:gd name="connsiteY26" fmla="*/ 12006 h 6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425" h="69634">
                    <a:moveTo>
                      <a:pt x="50425" y="12006"/>
                    </a:moveTo>
                    <a:cubicBezTo>
                      <a:pt x="50425" y="12006"/>
                      <a:pt x="48024" y="12006"/>
                      <a:pt x="50425" y="12006"/>
                    </a:cubicBezTo>
                    <a:cubicBezTo>
                      <a:pt x="48024" y="21611"/>
                      <a:pt x="45623" y="28814"/>
                      <a:pt x="43221" y="36018"/>
                    </a:cubicBezTo>
                    <a:cubicBezTo>
                      <a:pt x="40820" y="40820"/>
                      <a:pt x="33617" y="60030"/>
                      <a:pt x="26413" y="67233"/>
                    </a:cubicBezTo>
                    <a:cubicBezTo>
                      <a:pt x="26413" y="67233"/>
                      <a:pt x="26413" y="67233"/>
                      <a:pt x="24012" y="69634"/>
                    </a:cubicBezTo>
                    <a:cubicBezTo>
                      <a:pt x="24012" y="69634"/>
                      <a:pt x="24012" y="69634"/>
                      <a:pt x="24012" y="69634"/>
                    </a:cubicBezTo>
                    <a:cubicBezTo>
                      <a:pt x="24012" y="69634"/>
                      <a:pt x="21611" y="69634"/>
                      <a:pt x="21611" y="69634"/>
                    </a:cubicBezTo>
                    <a:cubicBezTo>
                      <a:pt x="21611" y="69634"/>
                      <a:pt x="19210" y="69634"/>
                      <a:pt x="19210" y="69634"/>
                    </a:cubicBezTo>
                    <a:cubicBezTo>
                      <a:pt x="14407" y="67233"/>
                      <a:pt x="7204" y="62431"/>
                      <a:pt x="4802" y="57628"/>
                    </a:cubicBezTo>
                    <a:cubicBezTo>
                      <a:pt x="4802" y="52826"/>
                      <a:pt x="4802" y="48024"/>
                      <a:pt x="4802" y="40820"/>
                    </a:cubicBezTo>
                    <a:cubicBezTo>
                      <a:pt x="4802" y="36018"/>
                      <a:pt x="4802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5623" y="2401"/>
                      <a:pt x="45623" y="2401"/>
                    </a:cubicBezTo>
                    <a:cubicBezTo>
                      <a:pt x="45623" y="2401"/>
                      <a:pt x="45623" y="2401"/>
                      <a:pt x="45623" y="2401"/>
                    </a:cubicBezTo>
                    <a:cubicBezTo>
                      <a:pt x="45623" y="9605"/>
                      <a:pt x="48024" y="9605"/>
                      <a:pt x="50425" y="1200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7" name="Freeform: Shape 2436">
                <a:extLst>
                  <a:ext uri="{FF2B5EF4-FFF2-40B4-BE49-F238E27FC236}">
                    <a16:creationId xmlns:a16="http://schemas.microsoft.com/office/drawing/2014/main" id="{1C865E6F-F1E0-4D96-B7CA-9205F710E23A}"/>
                  </a:ext>
                </a:extLst>
              </p:cNvPr>
              <p:cNvSpPr/>
              <p:nvPr/>
            </p:nvSpPr>
            <p:spPr>
              <a:xfrm>
                <a:off x="5896701" y="1784028"/>
                <a:ext cx="26413" cy="24011"/>
              </a:xfrm>
              <a:custGeom>
                <a:avLst/>
                <a:gdLst>
                  <a:gd name="connsiteX0" fmla="*/ 26413 w 26413"/>
                  <a:gd name="connsiteY0" fmla="*/ 9605 h 24011"/>
                  <a:gd name="connsiteX1" fmla="*/ 24012 w 26413"/>
                  <a:gd name="connsiteY1" fmla="*/ 16808 h 24011"/>
                  <a:gd name="connsiteX2" fmla="*/ 16808 w 26413"/>
                  <a:gd name="connsiteY2" fmla="*/ 21611 h 24011"/>
                  <a:gd name="connsiteX3" fmla="*/ 9605 w 26413"/>
                  <a:gd name="connsiteY3" fmla="*/ 24012 h 24011"/>
                  <a:gd name="connsiteX4" fmla="*/ 9605 w 26413"/>
                  <a:gd name="connsiteY4" fmla="*/ 21611 h 24011"/>
                  <a:gd name="connsiteX5" fmla="*/ 0 w 26413"/>
                  <a:gd name="connsiteY5" fmla="*/ 14407 h 24011"/>
                  <a:gd name="connsiteX6" fmla="*/ 0 w 26413"/>
                  <a:gd name="connsiteY6" fmla="*/ 14407 h 24011"/>
                  <a:gd name="connsiteX7" fmla="*/ 0 w 26413"/>
                  <a:gd name="connsiteY7" fmla="*/ 14407 h 24011"/>
                  <a:gd name="connsiteX8" fmla="*/ 0 w 26413"/>
                  <a:gd name="connsiteY8" fmla="*/ 14407 h 24011"/>
                  <a:gd name="connsiteX9" fmla="*/ 7204 w 26413"/>
                  <a:gd name="connsiteY9" fmla="*/ 2401 h 24011"/>
                  <a:gd name="connsiteX10" fmla="*/ 12006 w 26413"/>
                  <a:gd name="connsiteY10" fmla="*/ 0 h 24011"/>
                  <a:gd name="connsiteX11" fmla="*/ 19210 w 26413"/>
                  <a:gd name="connsiteY11" fmla="*/ 0 h 24011"/>
                  <a:gd name="connsiteX12" fmla="*/ 21611 w 26413"/>
                  <a:gd name="connsiteY12" fmla="*/ 2401 h 24011"/>
                  <a:gd name="connsiteX13" fmla="*/ 24012 w 26413"/>
                  <a:gd name="connsiteY13" fmla="*/ 7204 h 24011"/>
                  <a:gd name="connsiteX14" fmla="*/ 26413 w 26413"/>
                  <a:gd name="connsiteY14" fmla="*/ 9605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3" h="24011">
                    <a:moveTo>
                      <a:pt x="26413" y="9605"/>
                    </a:moveTo>
                    <a:cubicBezTo>
                      <a:pt x="26413" y="12006"/>
                      <a:pt x="26413" y="14407"/>
                      <a:pt x="24012" y="16808"/>
                    </a:cubicBezTo>
                    <a:cubicBezTo>
                      <a:pt x="21611" y="19210"/>
                      <a:pt x="19210" y="21611"/>
                      <a:pt x="16808" y="21611"/>
                    </a:cubicBezTo>
                    <a:cubicBezTo>
                      <a:pt x="14407" y="21611"/>
                      <a:pt x="12006" y="24012"/>
                      <a:pt x="9605" y="24012"/>
                    </a:cubicBezTo>
                    <a:cubicBezTo>
                      <a:pt x="9605" y="24012"/>
                      <a:pt x="9605" y="21611"/>
                      <a:pt x="9605" y="21611"/>
                    </a:cubicBezTo>
                    <a:cubicBezTo>
                      <a:pt x="4802" y="21611"/>
                      <a:pt x="2401" y="19210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9605"/>
                      <a:pt x="4802" y="4802"/>
                      <a:pt x="7204" y="2401"/>
                    </a:cubicBezTo>
                    <a:cubicBezTo>
                      <a:pt x="9605" y="0"/>
                      <a:pt x="9605" y="0"/>
                      <a:pt x="12006" y="0"/>
                    </a:cubicBezTo>
                    <a:cubicBezTo>
                      <a:pt x="14407" y="0"/>
                      <a:pt x="16808" y="0"/>
                      <a:pt x="19210" y="0"/>
                    </a:cubicBezTo>
                    <a:cubicBezTo>
                      <a:pt x="19210" y="0"/>
                      <a:pt x="19210" y="0"/>
                      <a:pt x="21611" y="2401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cubicBezTo>
                      <a:pt x="26413" y="4802"/>
                      <a:pt x="26413" y="7204"/>
                      <a:pt x="26413" y="9605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8" name="Freeform: Shape 2437">
                <a:extLst>
                  <a:ext uri="{FF2B5EF4-FFF2-40B4-BE49-F238E27FC236}">
                    <a16:creationId xmlns:a16="http://schemas.microsoft.com/office/drawing/2014/main" id="{31EA2BCE-C836-4C1F-8D90-B468985176C8}"/>
                  </a:ext>
                </a:extLst>
              </p:cNvPr>
              <p:cNvSpPr/>
              <p:nvPr/>
            </p:nvSpPr>
            <p:spPr>
              <a:xfrm>
                <a:off x="5911108" y="1728801"/>
                <a:ext cx="48023" cy="64832"/>
              </a:xfrm>
              <a:custGeom>
                <a:avLst/>
                <a:gdLst>
                  <a:gd name="connsiteX0" fmla="*/ 0 w 48023"/>
                  <a:gd name="connsiteY0" fmla="*/ 64832 h 64832"/>
                  <a:gd name="connsiteX1" fmla="*/ 0 w 48023"/>
                  <a:gd name="connsiteY1" fmla="*/ 64832 h 64832"/>
                  <a:gd name="connsiteX2" fmla="*/ 48024 w 48023"/>
                  <a:gd name="connsiteY2" fmla="*/ 0 h 64832"/>
                  <a:gd name="connsiteX3" fmla="*/ 48024 w 48023"/>
                  <a:gd name="connsiteY3" fmla="*/ 0 h 64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23" h="64832">
                    <a:moveTo>
                      <a:pt x="0" y="64832"/>
                    </a:moveTo>
                    <a:lnTo>
                      <a:pt x="0" y="64832"/>
                    </a:lnTo>
                    <a:lnTo>
                      <a:pt x="48024" y="0"/>
                    </a:lnTo>
                    <a:lnTo>
                      <a:pt x="48024" y="0"/>
                    </a:ln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9" name="Freeform: Shape 2438">
                <a:extLst>
                  <a:ext uri="{FF2B5EF4-FFF2-40B4-BE49-F238E27FC236}">
                    <a16:creationId xmlns:a16="http://schemas.microsoft.com/office/drawing/2014/main" id="{883F60DF-0E3A-475B-9E33-FD58AC230DC3}"/>
                  </a:ext>
                </a:extLst>
              </p:cNvPr>
              <p:cNvSpPr/>
              <p:nvPr/>
            </p:nvSpPr>
            <p:spPr>
              <a:xfrm>
                <a:off x="5855881" y="1793633"/>
                <a:ext cx="45622" cy="50424"/>
              </a:xfrm>
              <a:custGeom>
                <a:avLst/>
                <a:gdLst>
                  <a:gd name="connsiteX0" fmla="*/ 45622 w 45622"/>
                  <a:gd name="connsiteY0" fmla="*/ 7204 h 50424"/>
                  <a:gd name="connsiteX1" fmla="*/ 40820 w 45622"/>
                  <a:gd name="connsiteY1" fmla="*/ 14407 h 50424"/>
                  <a:gd name="connsiteX2" fmla="*/ 36018 w 45622"/>
                  <a:gd name="connsiteY2" fmla="*/ 21611 h 50424"/>
                  <a:gd name="connsiteX3" fmla="*/ 19210 w 45622"/>
                  <a:gd name="connsiteY3" fmla="*/ 50425 h 50424"/>
                  <a:gd name="connsiteX4" fmla="*/ 12006 w 45622"/>
                  <a:gd name="connsiteY4" fmla="*/ 40820 h 50424"/>
                  <a:gd name="connsiteX5" fmla="*/ 4802 w 45622"/>
                  <a:gd name="connsiteY5" fmla="*/ 28814 h 50424"/>
                  <a:gd name="connsiteX6" fmla="*/ 4802 w 45622"/>
                  <a:gd name="connsiteY6" fmla="*/ 19209 h 50424"/>
                  <a:gd name="connsiteX7" fmla="*/ 4802 w 45622"/>
                  <a:gd name="connsiteY7" fmla="*/ 14407 h 50424"/>
                  <a:gd name="connsiteX8" fmla="*/ 4802 w 45622"/>
                  <a:gd name="connsiteY8" fmla="*/ 14407 h 50424"/>
                  <a:gd name="connsiteX9" fmla="*/ 0 w 45622"/>
                  <a:gd name="connsiteY9" fmla="*/ 7204 h 50424"/>
                  <a:gd name="connsiteX10" fmla="*/ 0 w 45622"/>
                  <a:gd name="connsiteY10" fmla="*/ 4802 h 50424"/>
                  <a:gd name="connsiteX11" fmla="*/ 4802 w 45622"/>
                  <a:gd name="connsiteY11" fmla="*/ 9605 h 50424"/>
                  <a:gd name="connsiteX12" fmla="*/ 12006 w 45622"/>
                  <a:gd name="connsiteY12" fmla="*/ 24012 h 50424"/>
                  <a:gd name="connsiteX13" fmla="*/ 21611 w 45622"/>
                  <a:gd name="connsiteY13" fmla="*/ 36018 h 50424"/>
                  <a:gd name="connsiteX14" fmla="*/ 26413 w 45622"/>
                  <a:gd name="connsiteY14" fmla="*/ 26413 h 50424"/>
                  <a:gd name="connsiteX15" fmla="*/ 43221 w 45622"/>
                  <a:gd name="connsiteY15" fmla="*/ 0 h 50424"/>
                  <a:gd name="connsiteX16" fmla="*/ 43221 w 45622"/>
                  <a:gd name="connsiteY16" fmla="*/ 0 h 50424"/>
                  <a:gd name="connsiteX17" fmla="*/ 43221 w 45622"/>
                  <a:gd name="connsiteY17" fmla="*/ 0 h 50424"/>
                  <a:gd name="connsiteX18" fmla="*/ 43221 w 45622"/>
                  <a:gd name="connsiteY18" fmla="*/ 0 h 50424"/>
                  <a:gd name="connsiteX19" fmla="*/ 45622 w 45622"/>
                  <a:gd name="connsiteY19" fmla="*/ 7204 h 50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622" h="50424">
                    <a:moveTo>
                      <a:pt x="45622" y="7204"/>
                    </a:moveTo>
                    <a:cubicBezTo>
                      <a:pt x="43221" y="9605"/>
                      <a:pt x="43221" y="12006"/>
                      <a:pt x="40820" y="14407"/>
                    </a:cubicBezTo>
                    <a:cubicBezTo>
                      <a:pt x="38419" y="16808"/>
                      <a:pt x="38419" y="19209"/>
                      <a:pt x="36018" y="21611"/>
                    </a:cubicBezTo>
                    <a:cubicBezTo>
                      <a:pt x="31215" y="31215"/>
                      <a:pt x="24012" y="38419"/>
                      <a:pt x="19210" y="50425"/>
                    </a:cubicBezTo>
                    <a:cubicBezTo>
                      <a:pt x="16808" y="48024"/>
                      <a:pt x="14407" y="45623"/>
                      <a:pt x="12006" y="40820"/>
                    </a:cubicBezTo>
                    <a:cubicBezTo>
                      <a:pt x="9605" y="36018"/>
                      <a:pt x="7204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5622" y="4802"/>
                      <a:pt x="45622" y="7204"/>
                      <a:pt x="45622" y="7204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0" name="Freeform: Shape 2439">
                <a:extLst>
                  <a:ext uri="{FF2B5EF4-FFF2-40B4-BE49-F238E27FC236}">
                    <a16:creationId xmlns:a16="http://schemas.microsoft.com/office/drawing/2014/main" id="{0C6C715D-5209-45CD-8936-7DC5DBC7506E}"/>
                  </a:ext>
                </a:extLst>
              </p:cNvPr>
              <p:cNvSpPr/>
              <p:nvPr/>
            </p:nvSpPr>
            <p:spPr>
              <a:xfrm>
                <a:off x="5822265" y="1880076"/>
                <a:ext cx="55226" cy="26413"/>
              </a:xfrm>
              <a:custGeom>
                <a:avLst/>
                <a:gdLst>
                  <a:gd name="connsiteX0" fmla="*/ 16808 w 55226"/>
                  <a:gd name="connsiteY0" fmla="*/ 26413 h 26413"/>
                  <a:gd name="connsiteX1" fmla="*/ 0 w 55226"/>
                  <a:gd name="connsiteY1" fmla="*/ 9605 h 26413"/>
                  <a:gd name="connsiteX2" fmla="*/ 24012 w 55226"/>
                  <a:gd name="connsiteY2" fmla="*/ 7204 h 26413"/>
                  <a:gd name="connsiteX3" fmla="*/ 38419 w 55226"/>
                  <a:gd name="connsiteY3" fmla="*/ 19210 h 26413"/>
                  <a:gd name="connsiteX4" fmla="*/ 55227 w 55226"/>
                  <a:gd name="connsiteY4" fmla="*/ 0 h 26413"/>
                  <a:gd name="connsiteX5" fmla="*/ 55227 w 55226"/>
                  <a:gd name="connsiteY5" fmla="*/ 7204 h 26413"/>
                  <a:gd name="connsiteX6" fmla="*/ 40820 w 55226"/>
                  <a:gd name="connsiteY6" fmla="*/ 26413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26" h="26413">
                    <a:moveTo>
                      <a:pt x="16808" y="26413"/>
                    </a:moveTo>
                    <a:lnTo>
                      <a:pt x="0" y="9605"/>
                    </a:lnTo>
                    <a:lnTo>
                      <a:pt x="24012" y="7204"/>
                    </a:lnTo>
                    <a:lnTo>
                      <a:pt x="38419" y="19210"/>
                    </a:lnTo>
                    <a:lnTo>
                      <a:pt x="55227" y="0"/>
                    </a:lnTo>
                    <a:lnTo>
                      <a:pt x="55227" y="7204"/>
                    </a:lnTo>
                    <a:lnTo>
                      <a:pt x="40820" y="26413"/>
                    </a:ln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1" name="Freeform: Shape 2440">
                <a:extLst>
                  <a:ext uri="{FF2B5EF4-FFF2-40B4-BE49-F238E27FC236}">
                    <a16:creationId xmlns:a16="http://schemas.microsoft.com/office/drawing/2014/main" id="{D7772F01-D366-460C-83DD-629ECED58A92}"/>
                  </a:ext>
                </a:extLst>
              </p:cNvPr>
              <p:cNvSpPr/>
              <p:nvPr/>
            </p:nvSpPr>
            <p:spPr>
              <a:xfrm>
                <a:off x="5846276" y="1880076"/>
                <a:ext cx="31215" cy="19209"/>
              </a:xfrm>
              <a:custGeom>
                <a:avLst/>
                <a:gdLst>
                  <a:gd name="connsiteX0" fmla="*/ 31215 w 31215"/>
                  <a:gd name="connsiteY0" fmla="*/ 0 h 19209"/>
                  <a:gd name="connsiteX1" fmla="*/ 2401 w 31215"/>
                  <a:gd name="connsiteY1" fmla="*/ 2401 h 19209"/>
                  <a:gd name="connsiteX2" fmla="*/ 0 w 31215"/>
                  <a:gd name="connsiteY2" fmla="*/ 7204 h 19209"/>
                  <a:gd name="connsiteX3" fmla="*/ 0 w 31215"/>
                  <a:gd name="connsiteY3" fmla="*/ 7204 h 19209"/>
                  <a:gd name="connsiteX4" fmla="*/ 14407 w 31215"/>
                  <a:gd name="connsiteY4" fmla="*/ 19210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15" h="19209">
                    <a:moveTo>
                      <a:pt x="31215" y="0"/>
                    </a:moveTo>
                    <a:lnTo>
                      <a:pt x="2401" y="2401"/>
                    </a:lnTo>
                    <a:lnTo>
                      <a:pt x="0" y="7204"/>
                    </a:lnTo>
                    <a:lnTo>
                      <a:pt x="0" y="7204"/>
                    </a:lnTo>
                    <a:lnTo>
                      <a:pt x="14407" y="19210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2" name="Freeform: Shape 2441">
                <a:extLst>
                  <a:ext uri="{FF2B5EF4-FFF2-40B4-BE49-F238E27FC236}">
                    <a16:creationId xmlns:a16="http://schemas.microsoft.com/office/drawing/2014/main" id="{8ECA3669-4175-4FFD-90D2-0B3E10D39213}"/>
                  </a:ext>
                </a:extLst>
              </p:cNvPr>
              <p:cNvSpPr/>
              <p:nvPr/>
            </p:nvSpPr>
            <p:spPr>
              <a:xfrm>
                <a:off x="5827653" y="1892082"/>
                <a:ext cx="35902" cy="21610"/>
              </a:xfrm>
              <a:custGeom>
                <a:avLst/>
                <a:gdLst>
                  <a:gd name="connsiteX0" fmla="*/ 11420 w 35902"/>
                  <a:gd name="connsiteY0" fmla="*/ 21611 h 21610"/>
                  <a:gd name="connsiteX1" fmla="*/ 1815 w 35902"/>
                  <a:gd name="connsiteY1" fmla="*/ 9605 h 21610"/>
                  <a:gd name="connsiteX2" fmla="*/ 11420 w 35902"/>
                  <a:gd name="connsiteY2" fmla="*/ 4802 h 21610"/>
                  <a:gd name="connsiteX3" fmla="*/ 21025 w 35902"/>
                  <a:gd name="connsiteY3" fmla="*/ 0 h 21610"/>
                  <a:gd name="connsiteX4" fmla="*/ 16222 w 35902"/>
                  <a:gd name="connsiteY4" fmla="*/ 7204 h 21610"/>
                  <a:gd name="connsiteX5" fmla="*/ 18624 w 35902"/>
                  <a:gd name="connsiteY5" fmla="*/ 9605 h 21610"/>
                  <a:gd name="connsiteX6" fmla="*/ 23426 w 35902"/>
                  <a:gd name="connsiteY6" fmla="*/ 9605 h 21610"/>
                  <a:gd name="connsiteX7" fmla="*/ 35432 w 35902"/>
                  <a:gd name="connsiteY7" fmla="*/ 9605 h 21610"/>
                  <a:gd name="connsiteX8" fmla="*/ 11420 w 35902"/>
                  <a:gd name="connsiteY8" fmla="*/ 21611 h 2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02" h="21610">
                    <a:moveTo>
                      <a:pt x="11420" y="21611"/>
                    </a:moveTo>
                    <a:cubicBezTo>
                      <a:pt x="-2987" y="21611"/>
                      <a:pt x="-586" y="21611"/>
                      <a:pt x="1815" y="9605"/>
                    </a:cubicBezTo>
                    <a:cubicBezTo>
                      <a:pt x="1815" y="9605"/>
                      <a:pt x="6618" y="7204"/>
                      <a:pt x="11420" y="4802"/>
                    </a:cubicBezTo>
                    <a:cubicBezTo>
                      <a:pt x="16222" y="0"/>
                      <a:pt x="21025" y="0"/>
                      <a:pt x="21025" y="0"/>
                    </a:cubicBezTo>
                    <a:cubicBezTo>
                      <a:pt x="21025" y="0"/>
                      <a:pt x="21025" y="4802"/>
                      <a:pt x="16222" y="7204"/>
                    </a:cubicBezTo>
                    <a:cubicBezTo>
                      <a:pt x="13821" y="9605"/>
                      <a:pt x="13821" y="9605"/>
                      <a:pt x="18624" y="9605"/>
                    </a:cubicBezTo>
                    <a:cubicBezTo>
                      <a:pt x="21025" y="9605"/>
                      <a:pt x="21025" y="9605"/>
                      <a:pt x="23426" y="9605"/>
                    </a:cubicBezTo>
                    <a:cubicBezTo>
                      <a:pt x="30630" y="9605"/>
                      <a:pt x="37833" y="7204"/>
                      <a:pt x="35432" y="9605"/>
                    </a:cubicBezTo>
                    <a:cubicBezTo>
                      <a:pt x="30630" y="19210"/>
                      <a:pt x="18624" y="21611"/>
                      <a:pt x="11420" y="2161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3" name="Freeform: Shape 2442">
                <a:extLst>
                  <a:ext uri="{FF2B5EF4-FFF2-40B4-BE49-F238E27FC236}">
                    <a16:creationId xmlns:a16="http://schemas.microsoft.com/office/drawing/2014/main" id="{C9327E78-B700-4723-A4FF-21A8EB085E61}"/>
                  </a:ext>
                </a:extLst>
              </p:cNvPr>
              <p:cNvSpPr/>
              <p:nvPr/>
            </p:nvSpPr>
            <p:spPr>
              <a:xfrm>
                <a:off x="5770727" y="1824210"/>
                <a:ext cx="58881" cy="91822"/>
              </a:xfrm>
              <a:custGeom>
                <a:avLst/>
                <a:gdLst>
                  <a:gd name="connsiteX0" fmla="*/ 22723 w 58881"/>
                  <a:gd name="connsiteY0" fmla="*/ 60668 h 91822"/>
                  <a:gd name="connsiteX1" fmla="*/ 32328 w 58881"/>
                  <a:gd name="connsiteY1" fmla="*/ 65471 h 91822"/>
                  <a:gd name="connsiteX2" fmla="*/ 58741 w 58881"/>
                  <a:gd name="connsiteY2" fmla="*/ 79878 h 91822"/>
                  <a:gd name="connsiteX3" fmla="*/ 13119 w 58881"/>
                  <a:gd name="connsiteY3" fmla="*/ 82279 h 91822"/>
                  <a:gd name="connsiteX4" fmla="*/ 1113 w 58881"/>
                  <a:gd name="connsiteY4" fmla="*/ 65471 h 91822"/>
                  <a:gd name="connsiteX5" fmla="*/ 1113 w 58881"/>
                  <a:gd name="connsiteY5" fmla="*/ 65471 h 91822"/>
                  <a:gd name="connsiteX6" fmla="*/ 1113 w 58881"/>
                  <a:gd name="connsiteY6" fmla="*/ 65471 h 91822"/>
                  <a:gd name="connsiteX7" fmla="*/ 13119 w 58881"/>
                  <a:gd name="connsiteY7" fmla="*/ 15046 h 91822"/>
                  <a:gd name="connsiteX8" fmla="*/ 22723 w 58881"/>
                  <a:gd name="connsiteY8" fmla="*/ 639 h 91822"/>
                  <a:gd name="connsiteX9" fmla="*/ 22723 w 58881"/>
                  <a:gd name="connsiteY9" fmla="*/ 639 h 91822"/>
                  <a:gd name="connsiteX10" fmla="*/ 32328 w 58881"/>
                  <a:gd name="connsiteY10" fmla="*/ 7842 h 91822"/>
                  <a:gd name="connsiteX11" fmla="*/ 34729 w 58881"/>
                  <a:gd name="connsiteY11" fmla="*/ 15046 h 91822"/>
                  <a:gd name="connsiteX12" fmla="*/ 34729 w 58881"/>
                  <a:gd name="connsiteY12" fmla="*/ 22249 h 91822"/>
                  <a:gd name="connsiteX13" fmla="*/ 32328 w 58881"/>
                  <a:gd name="connsiteY13" fmla="*/ 29453 h 91822"/>
                  <a:gd name="connsiteX14" fmla="*/ 25125 w 58881"/>
                  <a:gd name="connsiteY14" fmla="*/ 51064 h 91822"/>
                  <a:gd name="connsiteX15" fmla="*/ 22723 w 58881"/>
                  <a:gd name="connsiteY15" fmla="*/ 58267 h 91822"/>
                  <a:gd name="connsiteX16" fmla="*/ 22723 w 58881"/>
                  <a:gd name="connsiteY16" fmla="*/ 60668 h 9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81" h="91822">
                    <a:moveTo>
                      <a:pt x="22723" y="60668"/>
                    </a:moveTo>
                    <a:cubicBezTo>
                      <a:pt x="25125" y="60668"/>
                      <a:pt x="29927" y="63070"/>
                      <a:pt x="32328" y="65471"/>
                    </a:cubicBezTo>
                    <a:cubicBezTo>
                      <a:pt x="46735" y="70273"/>
                      <a:pt x="58741" y="75075"/>
                      <a:pt x="58741" y="79878"/>
                    </a:cubicBezTo>
                    <a:cubicBezTo>
                      <a:pt x="61142" y="103890"/>
                      <a:pt x="32328" y="84680"/>
                      <a:pt x="13119" y="82279"/>
                    </a:cubicBezTo>
                    <a:cubicBezTo>
                      <a:pt x="8316" y="82279"/>
                      <a:pt x="-3690" y="75075"/>
                      <a:pt x="1113" y="65471"/>
                    </a:cubicBezTo>
                    <a:lnTo>
                      <a:pt x="1113" y="65471"/>
                    </a:lnTo>
                    <a:cubicBezTo>
                      <a:pt x="1113" y="65471"/>
                      <a:pt x="1113" y="65471"/>
                      <a:pt x="1113" y="65471"/>
                    </a:cubicBezTo>
                    <a:cubicBezTo>
                      <a:pt x="1113" y="48662"/>
                      <a:pt x="5915" y="31854"/>
                      <a:pt x="13119" y="15046"/>
                    </a:cubicBezTo>
                    <a:cubicBezTo>
                      <a:pt x="15520" y="10243"/>
                      <a:pt x="17921" y="5441"/>
                      <a:pt x="22723" y="639"/>
                    </a:cubicBezTo>
                    <a:cubicBezTo>
                      <a:pt x="22723" y="639"/>
                      <a:pt x="22723" y="639"/>
                      <a:pt x="22723" y="639"/>
                    </a:cubicBezTo>
                    <a:cubicBezTo>
                      <a:pt x="27526" y="-1763"/>
                      <a:pt x="29927" y="3040"/>
                      <a:pt x="32328" y="7842"/>
                    </a:cubicBezTo>
                    <a:cubicBezTo>
                      <a:pt x="32328" y="10243"/>
                      <a:pt x="34729" y="12645"/>
                      <a:pt x="34729" y="15046"/>
                    </a:cubicBezTo>
                    <a:cubicBezTo>
                      <a:pt x="34729" y="17447"/>
                      <a:pt x="37130" y="19848"/>
                      <a:pt x="34729" y="22249"/>
                    </a:cubicBezTo>
                    <a:cubicBezTo>
                      <a:pt x="34729" y="24651"/>
                      <a:pt x="34729" y="27052"/>
                      <a:pt x="32328" y="29453"/>
                    </a:cubicBezTo>
                    <a:cubicBezTo>
                      <a:pt x="29927" y="36656"/>
                      <a:pt x="27526" y="43860"/>
                      <a:pt x="25125" y="51064"/>
                    </a:cubicBezTo>
                    <a:cubicBezTo>
                      <a:pt x="25125" y="53465"/>
                      <a:pt x="22723" y="55866"/>
                      <a:pt x="22723" y="58267"/>
                    </a:cubicBezTo>
                    <a:cubicBezTo>
                      <a:pt x="25125" y="58267"/>
                      <a:pt x="25125" y="58267"/>
                      <a:pt x="22723" y="6066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4" name="Freeform: Shape 2443">
                <a:extLst>
                  <a:ext uri="{FF2B5EF4-FFF2-40B4-BE49-F238E27FC236}">
                    <a16:creationId xmlns:a16="http://schemas.microsoft.com/office/drawing/2014/main" id="{CDABE8A5-98B6-4710-AF67-CA136EC7C89C}"/>
                  </a:ext>
                </a:extLst>
              </p:cNvPr>
              <p:cNvSpPr/>
              <p:nvPr/>
            </p:nvSpPr>
            <p:spPr>
              <a:xfrm>
                <a:off x="5798253" y="1920896"/>
                <a:ext cx="24011" cy="33616"/>
              </a:xfrm>
              <a:custGeom>
                <a:avLst/>
                <a:gdLst>
                  <a:gd name="connsiteX0" fmla="*/ 2401 w 24011"/>
                  <a:gd name="connsiteY0" fmla="*/ 0 h 33616"/>
                  <a:gd name="connsiteX1" fmla="*/ 0 w 24011"/>
                  <a:gd name="connsiteY1" fmla="*/ 9605 h 33616"/>
                  <a:gd name="connsiteX2" fmla="*/ 2401 w 24011"/>
                  <a:gd name="connsiteY2" fmla="*/ 28814 h 33616"/>
                  <a:gd name="connsiteX3" fmla="*/ 9605 w 24011"/>
                  <a:gd name="connsiteY3" fmla="*/ 33617 h 33616"/>
                  <a:gd name="connsiteX4" fmla="*/ 16808 w 24011"/>
                  <a:gd name="connsiteY4" fmla="*/ 26413 h 33616"/>
                  <a:gd name="connsiteX5" fmla="*/ 21611 w 24011"/>
                  <a:gd name="connsiteY5" fmla="*/ 19209 h 33616"/>
                  <a:gd name="connsiteX6" fmla="*/ 24012 w 24011"/>
                  <a:gd name="connsiteY6" fmla="*/ 12006 h 33616"/>
                  <a:gd name="connsiteX7" fmla="*/ 24012 w 24011"/>
                  <a:gd name="connsiteY7" fmla="*/ 7204 h 33616"/>
                  <a:gd name="connsiteX8" fmla="*/ 19209 w 24011"/>
                  <a:gd name="connsiteY8" fmla="*/ 9605 h 33616"/>
                  <a:gd name="connsiteX9" fmla="*/ 19209 w 24011"/>
                  <a:gd name="connsiteY9" fmla="*/ 9605 h 33616"/>
                  <a:gd name="connsiteX10" fmla="*/ 2401 w 24011"/>
                  <a:gd name="connsiteY10" fmla="*/ 0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11" h="33616">
                    <a:moveTo>
                      <a:pt x="2401" y="0"/>
                    </a:moveTo>
                    <a:cubicBezTo>
                      <a:pt x="2401" y="2401"/>
                      <a:pt x="2401" y="4802"/>
                      <a:pt x="0" y="9605"/>
                    </a:cubicBezTo>
                    <a:cubicBezTo>
                      <a:pt x="0" y="16808"/>
                      <a:pt x="0" y="24012"/>
                      <a:pt x="2401" y="28814"/>
                    </a:cubicBezTo>
                    <a:cubicBezTo>
                      <a:pt x="4802" y="33617"/>
                      <a:pt x="7203" y="33617"/>
                      <a:pt x="9605" y="33617"/>
                    </a:cubicBezTo>
                    <a:cubicBezTo>
                      <a:pt x="12006" y="33617"/>
                      <a:pt x="14407" y="28814"/>
                      <a:pt x="16808" y="26413"/>
                    </a:cubicBezTo>
                    <a:cubicBezTo>
                      <a:pt x="19209" y="24012"/>
                      <a:pt x="19209" y="21611"/>
                      <a:pt x="21611" y="19209"/>
                    </a:cubicBezTo>
                    <a:cubicBezTo>
                      <a:pt x="21611" y="16808"/>
                      <a:pt x="24012" y="14407"/>
                      <a:pt x="24012" y="12006"/>
                    </a:cubicBezTo>
                    <a:cubicBezTo>
                      <a:pt x="24012" y="9605"/>
                      <a:pt x="24012" y="9605"/>
                      <a:pt x="24012" y="7204"/>
                    </a:cubicBezTo>
                    <a:cubicBezTo>
                      <a:pt x="21611" y="7204"/>
                      <a:pt x="19209" y="7204"/>
                      <a:pt x="19209" y="9605"/>
                    </a:cubicBezTo>
                    <a:cubicBezTo>
                      <a:pt x="19209" y="9605"/>
                      <a:pt x="19209" y="9605"/>
                      <a:pt x="19209" y="9605"/>
                    </a:cubicBezTo>
                    <a:cubicBezTo>
                      <a:pt x="12006" y="7204"/>
                      <a:pt x="4802" y="2401"/>
                      <a:pt x="2401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5" name="Freeform: Shape 2444">
                <a:extLst>
                  <a:ext uri="{FF2B5EF4-FFF2-40B4-BE49-F238E27FC236}">
                    <a16:creationId xmlns:a16="http://schemas.microsoft.com/office/drawing/2014/main" id="{692778B6-4EC6-4567-9510-03ADB4DF5063}"/>
                  </a:ext>
                </a:extLst>
              </p:cNvPr>
              <p:cNvSpPr/>
              <p:nvPr/>
            </p:nvSpPr>
            <p:spPr>
              <a:xfrm>
                <a:off x="5770727" y="1817645"/>
                <a:ext cx="58740" cy="93507"/>
              </a:xfrm>
              <a:custGeom>
                <a:avLst/>
                <a:gdLst>
                  <a:gd name="connsiteX0" fmla="*/ 32328 w 58740"/>
                  <a:gd name="connsiteY0" fmla="*/ 7204 h 93507"/>
                  <a:gd name="connsiteX1" fmla="*/ 29927 w 58740"/>
                  <a:gd name="connsiteY1" fmla="*/ 12006 h 93507"/>
                  <a:gd name="connsiteX2" fmla="*/ 22723 w 58740"/>
                  <a:gd name="connsiteY2" fmla="*/ 31215 h 93507"/>
                  <a:gd name="connsiteX3" fmla="*/ 13119 w 58740"/>
                  <a:gd name="connsiteY3" fmla="*/ 55227 h 93507"/>
                  <a:gd name="connsiteX4" fmla="*/ 10717 w 58740"/>
                  <a:gd name="connsiteY4" fmla="*/ 69634 h 93507"/>
                  <a:gd name="connsiteX5" fmla="*/ 17921 w 58740"/>
                  <a:gd name="connsiteY5" fmla="*/ 76838 h 93507"/>
                  <a:gd name="connsiteX6" fmla="*/ 46735 w 58740"/>
                  <a:gd name="connsiteY6" fmla="*/ 86443 h 93507"/>
                  <a:gd name="connsiteX7" fmla="*/ 58741 w 58740"/>
                  <a:gd name="connsiteY7" fmla="*/ 88844 h 93507"/>
                  <a:gd name="connsiteX8" fmla="*/ 13119 w 58740"/>
                  <a:gd name="connsiteY8" fmla="*/ 81640 h 93507"/>
                  <a:gd name="connsiteX9" fmla="*/ 1113 w 58740"/>
                  <a:gd name="connsiteY9" fmla="*/ 64832 h 93507"/>
                  <a:gd name="connsiteX10" fmla="*/ 1113 w 58740"/>
                  <a:gd name="connsiteY10" fmla="*/ 64832 h 93507"/>
                  <a:gd name="connsiteX11" fmla="*/ 1113 w 58740"/>
                  <a:gd name="connsiteY11" fmla="*/ 64832 h 93507"/>
                  <a:gd name="connsiteX12" fmla="*/ 13119 w 58740"/>
                  <a:gd name="connsiteY12" fmla="*/ 14407 h 93507"/>
                  <a:gd name="connsiteX13" fmla="*/ 22723 w 58740"/>
                  <a:gd name="connsiteY13" fmla="*/ 0 h 93507"/>
                  <a:gd name="connsiteX14" fmla="*/ 22723 w 58740"/>
                  <a:gd name="connsiteY14" fmla="*/ 0 h 93507"/>
                  <a:gd name="connsiteX15" fmla="*/ 32328 w 58740"/>
                  <a:gd name="connsiteY15" fmla="*/ 7204 h 9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740" h="93507">
                    <a:moveTo>
                      <a:pt x="32328" y="7204"/>
                    </a:moveTo>
                    <a:cubicBezTo>
                      <a:pt x="32328" y="9605"/>
                      <a:pt x="29927" y="9605"/>
                      <a:pt x="29927" y="12006"/>
                    </a:cubicBezTo>
                    <a:cubicBezTo>
                      <a:pt x="27526" y="16808"/>
                      <a:pt x="25125" y="24012"/>
                      <a:pt x="22723" y="31215"/>
                    </a:cubicBezTo>
                    <a:cubicBezTo>
                      <a:pt x="20322" y="38419"/>
                      <a:pt x="15520" y="48024"/>
                      <a:pt x="13119" y="55227"/>
                    </a:cubicBezTo>
                    <a:cubicBezTo>
                      <a:pt x="10717" y="62431"/>
                      <a:pt x="10717" y="67233"/>
                      <a:pt x="10717" y="69634"/>
                    </a:cubicBezTo>
                    <a:cubicBezTo>
                      <a:pt x="10717" y="72036"/>
                      <a:pt x="10717" y="74437"/>
                      <a:pt x="17921" y="76838"/>
                    </a:cubicBezTo>
                    <a:cubicBezTo>
                      <a:pt x="25125" y="79239"/>
                      <a:pt x="39532" y="84042"/>
                      <a:pt x="46735" y="86443"/>
                    </a:cubicBezTo>
                    <a:cubicBezTo>
                      <a:pt x="53939" y="88844"/>
                      <a:pt x="56340" y="88844"/>
                      <a:pt x="58741" y="88844"/>
                    </a:cubicBezTo>
                    <a:cubicBezTo>
                      <a:pt x="53939" y="100850"/>
                      <a:pt x="29927" y="86443"/>
                      <a:pt x="13119" y="81640"/>
                    </a:cubicBezTo>
                    <a:cubicBezTo>
                      <a:pt x="8316" y="81640"/>
                      <a:pt x="-3690" y="74437"/>
                      <a:pt x="1113" y="64832"/>
                    </a:cubicBezTo>
                    <a:lnTo>
                      <a:pt x="1113" y="64832"/>
                    </a:lnTo>
                    <a:cubicBezTo>
                      <a:pt x="1113" y="64832"/>
                      <a:pt x="1113" y="64832"/>
                      <a:pt x="1113" y="64832"/>
                    </a:cubicBezTo>
                    <a:cubicBezTo>
                      <a:pt x="1113" y="48024"/>
                      <a:pt x="5915" y="31215"/>
                      <a:pt x="13119" y="14407"/>
                    </a:cubicBezTo>
                    <a:cubicBezTo>
                      <a:pt x="15520" y="9605"/>
                      <a:pt x="17921" y="4802"/>
                      <a:pt x="22723" y="0"/>
                    </a:cubicBezTo>
                    <a:cubicBezTo>
                      <a:pt x="22723" y="0"/>
                      <a:pt x="22723" y="0"/>
                      <a:pt x="22723" y="0"/>
                    </a:cubicBezTo>
                    <a:cubicBezTo>
                      <a:pt x="27526" y="2401"/>
                      <a:pt x="29927" y="4802"/>
                      <a:pt x="32328" y="7204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66188" y="2000959"/>
              <a:ext cx="316956" cy="323336"/>
              <a:chOff x="5666188" y="2000959"/>
              <a:chExt cx="316956" cy="323336"/>
            </a:xfrm>
            <a:solidFill>
              <a:schemeClr val="accent1"/>
            </a:solidFill>
          </p:grpSpPr>
          <p:sp>
            <p:nvSpPr>
              <p:cNvPr id="2447" name="Freeform: Shape 2446">
                <a:extLst>
                  <a:ext uri="{FF2B5EF4-FFF2-40B4-BE49-F238E27FC236}">
                    <a16:creationId xmlns:a16="http://schemas.microsoft.com/office/drawing/2014/main" id="{A887264B-C9AC-4921-A456-8E17B7A23B39}"/>
                  </a:ext>
                </a:extLst>
              </p:cNvPr>
              <p:cNvSpPr/>
              <p:nvPr/>
            </p:nvSpPr>
            <p:spPr>
              <a:xfrm>
                <a:off x="5682996" y="2173020"/>
                <a:ext cx="7203" cy="96047"/>
              </a:xfrm>
              <a:custGeom>
                <a:avLst/>
                <a:gdLst>
                  <a:gd name="connsiteX0" fmla="*/ 7204 w 7203"/>
                  <a:gd name="connsiteY0" fmla="*/ 4802 h 96047"/>
                  <a:gd name="connsiteX1" fmla="*/ 7204 w 7203"/>
                  <a:gd name="connsiteY1" fmla="*/ 93646 h 96047"/>
                  <a:gd name="connsiteX2" fmla="*/ 4802 w 7203"/>
                  <a:gd name="connsiteY2" fmla="*/ 96047 h 96047"/>
                  <a:gd name="connsiteX3" fmla="*/ 2401 w 7203"/>
                  <a:gd name="connsiteY3" fmla="*/ 96047 h 96047"/>
                  <a:gd name="connsiteX4" fmla="*/ 0 w 7203"/>
                  <a:gd name="connsiteY4" fmla="*/ 93646 h 96047"/>
                  <a:gd name="connsiteX5" fmla="*/ 0 w 7203"/>
                  <a:gd name="connsiteY5" fmla="*/ 0 h 96047"/>
                  <a:gd name="connsiteX6" fmla="*/ 7204 w 7203"/>
                  <a:gd name="connsiteY6" fmla="*/ 4802 h 9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03" h="96047">
                    <a:moveTo>
                      <a:pt x="7204" y="4802"/>
                    </a:moveTo>
                    <a:lnTo>
                      <a:pt x="7204" y="93646"/>
                    </a:lnTo>
                    <a:cubicBezTo>
                      <a:pt x="7204" y="96047"/>
                      <a:pt x="4802" y="96047"/>
                      <a:pt x="4802" y="96047"/>
                    </a:cubicBezTo>
                    <a:lnTo>
                      <a:pt x="2401" y="96047"/>
                    </a:lnTo>
                    <a:cubicBezTo>
                      <a:pt x="0" y="96047"/>
                      <a:pt x="0" y="93646"/>
                      <a:pt x="0" y="93646"/>
                    </a:cubicBezTo>
                    <a:lnTo>
                      <a:pt x="0" y="0"/>
                    </a:lnTo>
                    <a:lnTo>
                      <a:pt x="7204" y="4802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8" name="Freeform: Shape 2447">
                <a:extLst>
                  <a:ext uri="{FF2B5EF4-FFF2-40B4-BE49-F238E27FC236}">
                    <a16:creationId xmlns:a16="http://schemas.microsoft.com/office/drawing/2014/main" id="{9D798E2A-B201-4AAB-A172-C8416B7D7829}"/>
                  </a:ext>
                </a:extLst>
              </p:cNvPr>
              <p:cNvSpPr/>
              <p:nvPr/>
            </p:nvSpPr>
            <p:spPr>
              <a:xfrm>
                <a:off x="5671430" y="2000959"/>
                <a:ext cx="90804" cy="143247"/>
              </a:xfrm>
              <a:custGeom>
                <a:avLst/>
                <a:gdLst>
                  <a:gd name="connsiteX0" fmla="*/ 9164 w 90804"/>
                  <a:gd name="connsiteY0" fmla="*/ 30391 h 143247"/>
                  <a:gd name="connsiteX1" fmla="*/ 1960 w 90804"/>
                  <a:gd name="connsiteY1" fmla="*/ 37595 h 143247"/>
                  <a:gd name="connsiteX2" fmla="*/ 6763 w 90804"/>
                  <a:gd name="connsiteY2" fmla="*/ 64008 h 143247"/>
                  <a:gd name="connsiteX3" fmla="*/ 16368 w 90804"/>
                  <a:gd name="connsiteY3" fmla="*/ 133643 h 143247"/>
                  <a:gd name="connsiteX4" fmla="*/ 18769 w 90804"/>
                  <a:gd name="connsiteY4" fmla="*/ 143247 h 143247"/>
                  <a:gd name="connsiteX5" fmla="*/ 90805 w 90804"/>
                  <a:gd name="connsiteY5" fmla="*/ 102427 h 143247"/>
                  <a:gd name="connsiteX6" fmla="*/ 90805 w 90804"/>
                  <a:gd name="connsiteY6" fmla="*/ 90421 h 143247"/>
                  <a:gd name="connsiteX7" fmla="*/ 81200 w 90804"/>
                  <a:gd name="connsiteY7" fmla="*/ 23188 h 143247"/>
                  <a:gd name="connsiteX8" fmla="*/ 76397 w 90804"/>
                  <a:gd name="connsiteY8" fmla="*/ 1577 h 143247"/>
                  <a:gd name="connsiteX9" fmla="*/ 59589 w 90804"/>
                  <a:gd name="connsiteY9" fmla="*/ 3978 h 143247"/>
                  <a:gd name="connsiteX10" fmla="*/ 9164 w 90804"/>
                  <a:gd name="connsiteY10" fmla="*/ 30391 h 14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804" h="143247">
                    <a:moveTo>
                      <a:pt x="9164" y="30391"/>
                    </a:moveTo>
                    <a:cubicBezTo>
                      <a:pt x="-2842" y="37595"/>
                      <a:pt x="-441" y="35194"/>
                      <a:pt x="1960" y="37595"/>
                    </a:cubicBezTo>
                    <a:cubicBezTo>
                      <a:pt x="4362" y="39996"/>
                      <a:pt x="4362" y="44799"/>
                      <a:pt x="6763" y="64008"/>
                    </a:cubicBezTo>
                    <a:cubicBezTo>
                      <a:pt x="9164" y="83218"/>
                      <a:pt x="13966" y="119235"/>
                      <a:pt x="16368" y="133643"/>
                    </a:cubicBezTo>
                    <a:cubicBezTo>
                      <a:pt x="16368" y="138445"/>
                      <a:pt x="18769" y="140846"/>
                      <a:pt x="18769" y="143247"/>
                    </a:cubicBezTo>
                    <a:lnTo>
                      <a:pt x="90805" y="102427"/>
                    </a:lnTo>
                    <a:cubicBezTo>
                      <a:pt x="90805" y="100026"/>
                      <a:pt x="90805" y="95223"/>
                      <a:pt x="90805" y="90421"/>
                    </a:cubicBezTo>
                    <a:cubicBezTo>
                      <a:pt x="88403" y="76014"/>
                      <a:pt x="83601" y="39996"/>
                      <a:pt x="81200" y="23188"/>
                    </a:cubicBezTo>
                    <a:cubicBezTo>
                      <a:pt x="78799" y="6380"/>
                      <a:pt x="76397" y="3978"/>
                      <a:pt x="76397" y="1577"/>
                    </a:cubicBezTo>
                    <a:cubicBezTo>
                      <a:pt x="73996" y="-824"/>
                      <a:pt x="71595" y="-824"/>
                      <a:pt x="59589" y="3978"/>
                    </a:cubicBezTo>
                    <a:cubicBezTo>
                      <a:pt x="45182" y="11182"/>
                      <a:pt x="18769" y="25589"/>
                      <a:pt x="9164" y="30391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9" name="Freeform: Shape 2448">
                <a:extLst>
                  <a:ext uri="{FF2B5EF4-FFF2-40B4-BE49-F238E27FC236}">
                    <a16:creationId xmlns:a16="http://schemas.microsoft.com/office/drawing/2014/main" id="{020B929C-D2E0-42C1-A6EE-4D7CD5899868}"/>
                  </a:ext>
                </a:extLst>
              </p:cNvPr>
              <p:cNvSpPr/>
              <p:nvPr/>
            </p:nvSpPr>
            <p:spPr>
              <a:xfrm>
                <a:off x="5666188" y="2005902"/>
                <a:ext cx="76837" cy="145507"/>
              </a:xfrm>
              <a:custGeom>
                <a:avLst/>
                <a:gdLst>
                  <a:gd name="connsiteX0" fmla="*/ 14407 w 76837"/>
                  <a:gd name="connsiteY0" fmla="*/ 23047 h 145507"/>
                  <a:gd name="connsiteX1" fmla="*/ 0 w 76837"/>
                  <a:gd name="connsiteY1" fmla="*/ 35053 h 145507"/>
                  <a:gd name="connsiteX2" fmla="*/ 4802 w 76837"/>
                  <a:gd name="connsiteY2" fmla="*/ 61466 h 145507"/>
                  <a:gd name="connsiteX3" fmla="*/ 14407 w 76837"/>
                  <a:gd name="connsiteY3" fmla="*/ 131100 h 145507"/>
                  <a:gd name="connsiteX4" fmla="*/ 16808 w 76837"/>
                  <a:gd name="connsiteY4" fmla="*/ 145507 h 145507"/>
                  <a:gd name="connsiteX5" fmla="*/ 21611 w 76837"/>
                  <a:gd name="connsiteY5" fmla="*/ 143106 h 145507"/>
                  <a:gd name="connsiteX6" fmla="*/ 19209 w 76837"/>
                  <a:gd name="connsiteY6" fmla="*/ 133501 h 145507"/>
                  <a:gd name="connsiteX7" fmla="*/ 9605 w 76837"/>
                  <a:gd name="connsiteY7" fmla="*/ 63867 h 145507"/>
                  <a:gd name="connsiteX8" fmla="*/ 4802 w 76837"/>
                  <a:gd name="connsiteY8" fmla="*/ 37454 h 145507"/>
                  <a:gd name="connsiteX9" fmla="*/ 12006 w 76837"/>
                  <a:gd name="connsiteY9" fmla="*/ 30250 h 145507"/>
                  <a:gd name="connsiteX10" fmla="*/ 60030 w 76837"/>
                  <a:gd name="connsiteY10" fmla="*/ 6238 h 145507"/>
                  <a:gd name="connsiteX11" fmla="*/ 76838 w 76837"/>
                  <a:gd name="connsiteY11" fmla="*/ 1436 h 145507"/>
                  <a:gd name="connsiteX12" fmla="*/ 76838 w 76837"/>
                  <a:gd name="connsiteY12" fmla="*/ 1436 h 145507"/>
                  <a:gd name="connsiteX13" fmla="*/ 55227 w 76837"/>
                  <a:gd name="connsiteY13" fmla="*/ 6238 h 145507"/>
                  <a:gd name="connsiteX14" fmla="*/ 14407 w 76837"/>
                  <a:gd name="connsiteY14" fmla="*/ 23047 h 14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837" h="145507">
                    <a:moveTo>
                      <a:pt x="14407" y="23047"/>
                    </a:moveTo>
                    <a:cubicBezTo>
                      <a:pt x="2401" y="30250"/>
                      <a:pt x="0" y="30250"/>
                      <a:pt x="0" y="35053"/>
                    </a:cubicBezTo>
                    <a:cubicBezTo>
                      <a:pt x="0" y="39855"/>
                      <a:pt x="2401" y="42256"/>
                      <a:pt x="4802" y="61466"/>
                    </a:cubicBezTo>
                    <a:cubicBezTo>
                      <a:pt x="7203" y="80675"/>
                      <a:pt x="12006" y="116693"/>
                      <a:pt x="14407" y="131100"/>
                    </a:cubicBezTo>
                    <a:cubicBezTo>
                      <a:pt x="16808" y="140705"/>
                      <a:pt x="16808" y="143106"/>
                      <a:pt x="16808" y="145507"/>
                    </a:cubicBezTo>
                    <a:lnTo>
                      <a:pt x="21611" y="143106"/>
                    </a:lnTo>
                    <a:cubicBezTo>
                      <a:pt x="21611" y="143106"/>
                      <a:pt x="21611" y="140705"/>
                      <a:pt x="19209" y="133501"/>
                    </a:cubicBezTo>
                    <a:cubicBezTo>
                      <a:pt x="16808" y="121495"/>
                      <a:pt x="12006" y="80675"/>
                      <a:pt x="9605" y="63867"/>
                    </a:cubicBezTo>
                    <a:cubicBezTo>
                      <a:pt x="7203" y="44657"/>
                      <a:pt x="4802" y="39855"/>
                      <a:pt x="4802" y="37454"/>
                    </a:cubicBezTo>
                    <a:cubicBezTo>
                      <a:pt x="2401" y="35053"/>
                      <a:pt x="2401" y="35053"/>
                      <a:pt x="12006" y="30250"/>
                    </a:cubicBezTo>
                    <a:cubicBezTo>
                      <a:pt x="24012" y="23047"/>
                      <a:pt x="48024" y="11041"/>
                      <a:pt x="60030" y="6238"/>
                    </a:cubicBezTo>
                    <a:cubicBezTo>
                      <a:pt x="72036" y="1436"/>
                      <a:pt x="74437" y="1436"/>
                      <a:pt x="76838" y="1436"/>
                    </a:cubicBezTo>
                    <a:lnTo>
                      <a:pt x="76838" y="1436"/>
                    </a:lnTo>
                    <a:cubicBezTo>
                      <a:pt x="74437" y="-965"/>
                      <a:pt x="67233" y="-965"/>
                      <a:pt x="55227" y="6238"/>
                    </a:cubicBezTo>
                    <a:cubicBezTo>
                      <a:pt x="43221" y="6238"/>
                      <a:pt x="26413" y="15843"/>
                      <a:pt x="14407" y="23047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0" name="Freeform: Shape 2449">
                <a:extLst>
                  <a:ext uri="{FF2B5EF4-FFF2-40B4-BE49-F238E27FC236}">
                    <a16:creationId xmlns:a16="http://schemas.microsoft.com/office/drawing/2014/main" id="{7624C136-3807-4567-A4EA-826B401AEA27}"/>
                  </a:ext>
                </a:extLst>
              </p:cNvPr>
              <p:cNvSpPr/>
              <p:nvPr/>
            </p:nvSpPr>
            <p:spPr>
              <a:xfrm>
                <a:off x="5679317" y="2106633"/>
                <a:ext cx="42097" cy="73590"/>
              </a:xfrm>
              <a:custGeom>
                <a:avLst/>
                <a:gdLst>
                  <a:gd name="connsiteX0" fmla="*/ 15685 w 42097"/>
                  <a:gd name="connsiteY0" fmla="*/ 1555 h 73590"/>
                  <a:gd name="connsiteX1" fmla="*/ 42097 w 42097"/>
                  <a:gd name="connsiteY1" fmla="*/ 20764 h 73590"/>
                  <a:gd name="connsiteX2" fmla="*/ 37295 w 42097"/>
                  <a:gd name="connsiteY2" fmla="*/ 23166 h 73590"/>
                  <a:gd name="connsiteX3" fmla="*/ 13283 w 42097"/>
                  <a:gd name="connsiteY3" fmla="*/ 6357 h 73590"/>
                  <a:gd name="connsiteX4" fmla="*/ 6080 w 42097"/>
                  <a:gd name="connsiteY4" fmla="*/ 11160 h 73590"/>
                  <a:gd name="connsiteX5" fmla="*/ 10882 w 42097"/>
                  <a:gd name="connsiteY5" fmla="*/ 39974 h 73590"/>
                  <a:gd name="connsiteX6" fmla="*/ 6080 w 42097"/>
                  <a:gd name="connsiteY6" fmla="*/ 42375 h 73590"/>
                  <a:gd name="connsiteX7" fmla="*/ 1277 w 42097"/>
                  <a:gd name="connsiteY7" fmla="*/ 11160 h 73590"/>
                  <a:gd name="connsiteX8" fmla="*/ 15685 w 42097"/>
                  <a:gd name="connsiteY8" fmla="*/ 1555 h 73590"/>
                  <a:gd name="connsiteX9" fmla="*/ 15685 w 42097"/>
                  <a:gd name="connsiteY9" fmla="*/ 1555 h 73590"/>
                  <a:gd name="connsiteX10" fmla="*/ 30091 w 42097"/>
                  <a:gd name="connsiteY10" fmla="*/ 73591 h 73590"/>
                  <a:gd name="connsiteX11" fmla="*/ 27691 w 42097"/>
                  <a:gd name="connsiteY11" fmla="*/ 71189 h 73590"/>
                  <a:gd name="connsiteX12" fmla="*/ 30091 w 42097"/>
                  <a:gd name="connsiteY12" fmla="*/ 73591 h 7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97" h="73590">
                    <a:moveTo>
                      <a:pt x="15685" y="1555"/>
                    </a:moveTo>
                    <a:cubicBezTo>
                      <a:pt x="25289" y="8759"/>
                      <a:pt x="32493" y="13561"/>
                      <a:pt x="42097" y="20764"/>
                    </a:cubicBezTo>
                    <a:lnTo>
                      <a:pt x="37295" y="23166"/>
                    </a:lnTo>
                    <a:cubicBezTo>
                      <a:pt x="25289" y="15962"/>
                      <a:pt x="15685" y="8759"/>
                      <a:pt x="13283" y="6357"/>
                    </a:cubicBezTo>
                    <a:cubicBezTo>
                      <a:pt x="8481" y="3956"/>
                      <a:pt x="3679" y="6357"/>
                      <a:pt x="6080" y="11160"/>
                    </a:cubicBezTo>
                    <a:lnTo>
                      <a:pt x="10882" y="39974"/>
                    </a:lnTo>
                    <a:lnTo>
                      <a:pt x="6080" y="42375"/>
                    </a:lnTo>
                    <a:lnTo>
                      <a:pt x="1277" y="11160"/>
                    </a:lnTo>
                    <a:cubicBezTo>
                      <a:pt x="-3525" y="3956"/>
                      <a:pt x="6080" y="-3247"/>
                      <a:pt x="15685" y="1555"/>
                    </a:cubicBezTo>
                    <a:lnTo>
                      <a:pt x="15685" y="1555"/>
                    </a:lnTo>
                    <a:close/>
                    <a:moveTo>
                      <a:pt x="30091" y="73591"/>
                    </a:moveTo>
                    <a:cubicBezTo>
                      <a:pt x="30091" y="73591"/>
                      <a:pt x="27691" y="71189"/>
                      <a:pt x="27691" y="71189"/>
                    </a:cubicBezTo>
                    <a:lnTo>
                      <a:pt x="30091" y="7359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1" name="Freeform: Shape 2450">
                <a:extLst>
                  <a:ext uri="{FF2B5EF4-FFF2-40B4-BE49-F238E27FC236}">
                    <a16:creationId xmlns:a16="http://schemas.microsoft.com/office/drawing/2014/main" id="{5541D59A-BF2E-45A9-BDF3-8883FB42F9B2}"/>
                  </a:ext>
                </a:extLst>
              </p:cNvPr>
              <p:cNvSpPr/>
              <p:nvPr/>
            </p:nvSpPr>
            <p:spPr>
              <a:xfrm>
                <a:off x="5759834" y="2063166"/>
                <a:ext cx="33616" cy="23411"/>
              </a:xfrm>
              <a:custGeom>
                <a:avLst/>
                <a:gdLst>
                  <a:gd name="connsiteX0" fmla="*/ 7204 w 33616"/>
                  <a:gd name="connsiteY0" fmla="*/ 1801 h 23411"/>
                  <a:gd name="connsiteX1" fmla="*/ 33616 w 33616"/>
                  <a:gd name="connsiteY1" fmla="*/ 21010 h 23411"/>
                  <a:gd name="connsiteX2" fmla="*/ 28814 w 33616"/>
                  <a:gd name="connsiteY2" fmla="*/ 23412 h 23411"/>
                  <a:gd name="connsiteX3" fmla="*/ 4802 w 33616"/>
                  <a:gd name="connsiteY3" fmla="*/ 6603 h 23411"/>
                  <a:gd name="connsiteX4" fmla="*/ 0 w 33616"/>
                  <a:gd name="connsiteY4" fmla="*/ 6603 h 23411"/>
                  <a:gd name="connsiteX5" fmla="*/ 0 w 33616"/>
                  <a:gd name="connsiteY5" fmla="*/ 1801 h 23411"/>
                  <a:gd name="connsiteX6" fmla="*/ 7204 w 33616"/>
                  <a:gd name="connsiteY6" fmla="*/ 1801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16" h="23411">
                    <a:moveTo>
                      <a:pt x="7204" y="1801"/>
                    </a:moveTo>
                    <a:cubicBezTo>
                      <a:pt x="16808" y="9004"/>
                      <a:pt x="24012" y="13807"/>
                      <a:pt x="33616" y="21010"/>
                    </a:cubicBezTo>
                    <a:lnTo>
                      <a:pt x="28814" y="23412"/>
                    </a:lnTo>
                    <a:cubicBezTo>
                      <a:pt x="16808" y="13807"/>
                      <a:pt x="7204" y="9004"/>
                      <a:pt x="4802" y="6603"/>
                    </a:cubicBezTo>
                    <a:cubicBezTo>
                      <a:pt x="2401" y="4202"/>
                      <a:pt x="0" y="4202"/>
                      <a:pt x="0" y="6603"/>
                    </a:cubicBezTo>
                    <a:lnTo>
                      <a:pt x="0" y="1801"/>
                    </a:lnTo>
                    <a:cubicBezTo>
                      <a:pt x="0" y="-600"/>
                      <a:pt x="4802" y="-600"/>
                      <a:pt x="7204" y="1801"/>
                    </a:cubicBez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2" name="Freeform: Shape 2451">
                <a:extLst>
                  <a:ext uri="{FF2B5EF4-FFF2-40B4-BE49-F238E27FC236}">
                    <a16:creationId xmlns:a16="http://schemas.microsoft.com/office/drawing/2014/main" id="{02B953A9-044E-44C2-BA64-7DC9B2460950}"/>
                  </a:ext>
                </a:extLst>
              </p:cNvPr>
              <p:cNvSpPr/>
              <p:nvPr/>
            </p:nvSpPr>
            <p:spPr>
              <a:xfrm>
                <a:off x="5692600" y="2108789"/>
                <a:ext cx="28814" cy="23411"/>
              </a:xfrm>
              <a:custGeom>
                <a:avLst/>
                <a:gdLst>
                  <a:gd name="connsiteX0" fmla="*/ 2401 w 28814"/>
                  <a:gd name="connsiteY0" fmla="*/ 6603 h 23411"/>
                  <a:gd name="connsiteX1" fmla="*/ 4802 w 28814"/>
                  <a:gd name="connsiteY1" fmla="*/ 1801 h 23411"/>
                  <a:gd name="connsiteX2" fmla="*/ 9605 w 28814"/>
                  <a:gd name="connsiteY2" fmla="*/ 1801 h 23411"/>
                  <a:gd name="connsiteX3" fmla="*/ 28814 w 28814"/>
                  <a:gd name="connsiteY3" fmla="*/ 16208 h 23411"/>
                  <a:gd name="connsiteX4" fmla="*/ 14407 w 28814"/>
                  <a:gd name="connsiteY4" fmla="*/ 23412 h 23411"/>
                  <a:gd name="connsiteX5" fmla="*/ 0 w 28814"/>
                  <a:gd name="connsiteY5" fmla="*/ 11406 h 23411"/>
                  <a:gd name="connsiteX6" fmla="*/ 2401 w 28814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14" h="23411">
                    <a:moveTo>
                      <a:pt x="2401" y="6603"/>
                    </a:moveTo>
                    <a:lnTo>
                      <a:pt x="4802" y="1801"/>
                    </a:lnTo>
                    <a:cubicBezTo>
                      <a:pt x="7204" y="-600"/>
                      <a:pt x="9605" y="-600"/>
                      <a:pt x="9605" y="1801"/>
                    </a:cubicBezTo>
                    <a:lnTo>
                      <a:pt x="28814" y="16208"/>
                    </a:lnTo>
                    <a:lnTo>
                      <a:pt x="14407" y="23412"/>
                    </a:lnTo>
                    <a:lnTo>
                      <a:pt x="0" y="11406"/>
                    </a:lnTo>
                    <a:cubicBezTo>
                      <a:pt x="2401" y="11406"/>
                      <a:pt x="2401" y="9004"/>
                      <a:pt x="24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3" name="Freeform: Shape 2452">
                <a:extLst>
                  <a:ext uri="{FF2B5EF4-FFF2-40B4-BE49-F238E27FC236}">
                    <a16:creationId xmlns:a16="http://schemas.microsoft.com/office/drawing/2014/main" id="{E6635306-0AB6-4A2B-92D8-0C7F37D1DFDF}"/>
                  </a:ext>
                </a:extLst>
              </p:cNvPr>
              <p:cNvSpPr/>
              <p:nvPr/>
            </p:nvSpPr>
            <p:spPr>
              <a:xfrm>
                <a:off x="5767638" y="2067968"/>
                <a:ext cx="30615" cy="23411"/>
              </a:xfrm>
              <a:custGeom>
                <a:avLst/>
                <a:gdLst>
                  <a:gd name="connsiteX0" fmla="*/ 1801 w 30615"/>
                  <a:gd name="connsiteY0" fmla="*/ 6603 h 23411"/>
                  <a:gd name="connsiteX1" fmla="*/ 4202 w 30615"/>
                  <a:gd name="connsiteY1" fmla="*/ 1801 h 23411"/>
                  <a:gd name="connsiteX2" fmla="*/ 9004 w 30615"/>
                  <a:gd name="connsiteY2" fmla="*/ 1801 h 23411"/>
                  <a:gd name="connsiteX3" fmla="*/ 30615 w 30615"/>
                  <a:gd name="connsiteY3" fmla="*/ 16208 h 23411"/>
                  <a:gd name="connsiteX4" fmla="*/ 16208 w 30615"/>
                  <a:gd name="connsiteY4" fmla="*/ 23412 h 23411"/>
                  <a:gd name="connsiteX5" fmla="*/ 1801 w 30615"/>
                  <a:gd name="connsiteY5" fmla="*/ 11406 h 23411"/>
                  <a:gd name="connsiteX6" fmla="*/ 1801 w 30615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615" h="23411">
                    <a:moveTo>
                      <a:pt x="1801" y="6603"/>
                    </a:moveTo>
                    <a:lnTo>
                      <a:pt x="4202" y="1801"/>
                    </a:lnTo>
                    <a:cubicBezTo>
                      <a:pt x="6603" y="-600"/>
                      <a:pt x="9004" y="-600"/>
                      <a:pt x="9004" y="1801"/>
                    </a:cubicBezTo>
                    <a:lnTo>
                      <a:pt x="30615" y="16208"/>
                    </a:lnTo>
                    <a:lnTo>
                      <a:pt x="16208" y="23412"/>
                    </a:lnTo>
                    <a:lnTo>
                      <a:pt x="1801" y="11406"/>
                    </a:lnTo>
                    <a:cubicBezTo>
                      <a:pt x="-600" y="11406"/>
                      <a:pt x="-600" y="6603"/>
                      <a:pt x="18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4" name="Freeform: Shape 2453">
                <a:extLst>
                  <a:ext uri="{FF2B5EF4-FFF2-40B4-BE49-F238E27FC236}">
                    <a16:creationId xmlns:a16="http://schemas.microsoft.com/office/drawing/2014/main" id="{51FEDE2E-0E77-4A53-8D1B-4EE14C72A048}"/>
                  </a:ext>
                </a:extLst>
              </p:cNvPr>
              <p:cNvSpPr/>
              <p:nvPr/>
            </p:nvSpPr>
            <p:spPr>
              <a:xfrm>
                <a:off x="5779043" y="2230649"/>
                <a:ext cx="7203" cy="93646"/>
              </a:xfrm>
              <a:custGeom>
                <a:avLst/>
                <a:gdLst>
                  <a:gd name="connsiteX0" fmla="*/ 7204 w 7203"/>
                  <a:gd name="connsiteY0" fmla="*/ 0 h 93646"/>
                  <a:gd name="connsiteX1" fmla="*/ 7204 w 7203"/>
                  <a:gd name="connsiteY1" fmla="*/ 91245 h 93646"/>
                  <a:gd name="connsiteX2" fmla="*/ 4802 w 7203"/>
                  <a:gd name="connsiteY2" fmla="*/ 93646 h 93646"/>
                  <a:gd name="connsiteX3" fmla="*/ 2401 w 7203"/>
                  <a:gd name="connsiteY3" fmla="*/ 93646 h 93646"/>
                  <a:gd name="connsiteX4" fmla="*/ 0 w 7203"/>
                  <a:gd name="connsiteY4" fmla="*/ 91245 h 93646"/>
                  <a:gd name="connsiteX5" fmla="*/ 0 w 7203"/>
                  <a:gd name="connsiteY5" fmla="*/ 0 h 93646"/>
                  <a:gd name="connsiteX6" fmla="*/ 2401 w 7203"/>
                  <a:gd name="connsiteY6" fmla="*/ 2401 h 93646"/>
                  <a:gd name="connsiteX7" fmla="*/ 7204 w 7203"/>
                  <a:gd name="connsiteY7" fmla="*/ 0 h 9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93646">
                    <a:moveTo>
                      <a:pt x="7204" y="0"/>
                    </a:moveTo>
                    <a:lnTo>
                      <a:pt x="7204" y="91245"/>
                    </a:lnTo>
                    <a:cubicBezTo>
                      <a:pt x="7204" y="93646"/>
                      <a:pt x="4802" y="93646"/>
                      <a:pt x="4802" y="93646"/>
                    </a:cubicBezTo>
                    <a:lnTo>
                      <a:pt x="2401" y="93646"/>
                    </a:lnTo>
                    <a:cubicBezTo>
                      <a:pt x="0" y="93646"/>
                      <a:pt x="0" y="91245"/>
                      <a:pt x="0" y="91245"/>
                    </a:cubicBezTo>
                    <a:lnTo>
                      <a:pt x="0" y="0"/>
                    </a:lnTo>
                    <a:lnTo>
                      <a:pt x="2401" y="2401"/>
                    </a:lnTo>
                    <a:lnTo>
                      <a:pt x="7204" y="0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5" name="Freeform: Shape 2454">
                <a:extLst>
                  <a:ext uri="{FF2B5EF4-FFF2-40B4-BE49-F238E27FC236}">
                    <a16:creationId xmlns:a16="http://schemas.microsoft.com/office/drawing/2014/main" id="{CFBFA535-C7C8-4519-8EAF-A5A0F0FF243B}"/>
                  </a:ext>
                </a:extLst>
              </p:cNvPr>
              <p:cNvSpPr/>
              <p:nvPr/>
            </p:nvSpPr>
            <p:spPr>
              <a:xfrm>
                <a:off x="5891899" y="2069769"/>
                <a:ext cx="86442" cy="141669"/>
              </a:xfrm>
              <a:custGeom>
                <a:avLst/>
                <a:gdLst>
                  <a:gd name="connsiteX0" fmla="*/ 86443 w 86442"/>
                  <a:gd name="connsiteY0" fmla="*/ 48024 h 141669"/>
                  <a:gd name="connsiteX1" fmla="*/ 7204 w 86442"/>
                  <a:gd name="connsiteY1" fmla="*/ 0 h 141669"/>
                  <a:gd name="connsiteX2" fmla="*/ 0 w 86442"/>
                  <a:gd name="connsiteY2" fmla="*/ 93646 h 141669"/>
                  <a:gd name="connsiteX3" fmla="*/ 79239 w 86442"/>
                  <a:gd name="connsiteY3" fmla="*/ 141670 h 141669"/>
                  <a:gd name="connsiteX4" fmla="*/ 86443 w 86442"/>
                  <a:gd name="connsiteY4" fmla="*/ 136868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1669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3646"/>
                    </a:lnTo>
                    <a:lnTo>
                      <a:pt x="79239" y="141670"/>
                    </a:lnTo>
                    <a:lnTo>
                      <a:pt x="86443" y="136868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6" name="Freeform: Shape 2455">
                <a:extLst>
                  <a:ext uri="{FF2B5EF4-FFF2-40B4-BE49-F238E27FC236}">
                    <a16:creationId xmlns:a16="http://schemas.microsoft.com/office/drawing/2014/main" id="{F0100723-DB3D-45D0-A29C-672E4DDA6D0A}"/>
                  </a:ext>
                </a:extLst>
              </p:cNvPr>
              <p:cNvSpPr/>
              <p:nvPr/>
            </p:nvSpPr>
            <p:spPr>
              <a:xfrm>
                <a:off x="5848677" y="2093781"/>
                <a:ext cx="86442" cy="144071"/>
              </a:xfrm>
              <a:custGeom>
                <a:avLst/>
                <a:gdLst>
                  <a:gd name="connsiteX0" fmla="*/ 86443 w 86442"/>
                  <a:gd name="connsiteY0" fmla="*/ 48024 h 144071"/>
                  <a:gd name="connsiteX1" fmla="*/ 7204 w 86442"/>
                  <a:gd name="connsiteY1" fmla="*/ 0 h 144071"/>
                  <a:gd name="connsiteX2" fmla="*/ 0 w 86442"/>
                  <a:gd name="connsiteY2" fmla="*/ 96047 h 144071"/>
                  <a:gd name="connsiteX3" fmla="*/ 79239 w 86442"/>
                  <a:gd name="connsiteY3" fmla="*/ 144071 h 144071"/>
                  <a:gd name="connsiteX4" fmla="*/ 86443 w 86442"/>
                  <a:gd name="connsiteY4" fmla="*/ 139269 h 14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4071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6047"/>
                    </a:lnTo>
                    <a:lnTo>
                      <a:pt x="79239" y="144071"/>
                    </a:lnTo>
                    <a:lnTo>
                      <a:pt x="86443" y="139269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7" name="Freeform: Shape 2456">
                <a:extLst>
                  <a:ext uri="{FF2B5EF4-FFF2-40B4-BE49-F238E27FC236}">
                    <a16:creationId xmlns:a16="http://schemas.microsoft.com/office/drawing/2014/main" id="{60B30C23-E3ED-45CD-AAA5-A0AF97D545A7}"/>
                  </a:ext>
                </a:extLst>
              </p:cNvPr>
              <p:cNvSpPr/>
              <p:nvPr/>
            </p:nvSpPr>
            <p:spPr>
              <a:xfrm>
                <a:off x="5848677" y="2098584"/>
                <a:ext cx="79239" cy="139268"/>
              </a:xfrm>
              <a:custGeom>
                <a:avLst/>
                <a:gdLst>
                  <a:gd name="connsiteX0" fmla="*/ 79239 w 79239"/>
                  <a:gd name="connsiteY0" fmla="*/ 48024 h 139268"/>
                  <a:gd name="connsiteX1" fmla="*/ 0 w 79239"/>
                  <a:gd name="connsiteY1" fmla="*/ 0 h 139268"/>
                  <a:gd name="connsiteX2" fmla="*/ 0 w 79239"/>
                  <a:gd name="connsiteY2" fmla="*/ 91245 h 139268"/>
                  <a:gd name="connsiteX3" fmla="*/ 79239 w 79239"/>
                  <a:gd name="connsiteY3" fmla="*/ 139269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39" h="139268">
                    <a:moveTo>
                      <a:pt x="79239" y="48024"/>
                    </a:moveTo>
                    <a:lnTo>
                      <a:pt x="0" y="0"/>
                    </a:lnTo>
                    <a:lnTo>
                      <a:pt x="0" y="91245"/>
                    </a:lnTo>
                    <a:lnTo>
                      <a:pt x="79239" y="139269"/>
                    </a:lnTo>
                    <a:close/>
                  </a:path>
                </a:pathLst>
              </a:custGeom>
              <a:solidFill>
                <a:srgbClr val="56290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8" name="Freeform: Shape 2457">
                <a:extLst>
                  <a:ext uri="{FF2B5EF4-FFF2-40B4-BE49-F238E27FC236}">
                    <a16:creationId xmlns:a16="http://schemas.microsoft.com/office/drawing/2014/main" id="{B70B06FB-F654-4E5B-92EA-ADD5A4974CC1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206501"/>
              </a:xfrm>
              <a:custGeom>
                <a:avLst/>
                <a:gdLst>
                  <a:gd name="connsiteX0" fmla="*/ 314555 w 314555"/>
                  <a:gd name="connsiteY0" fmla="*/ 64832 h 206501"/>
                  <a:gd name="connsiteX1" fmla="*/ 314555 w 314555"/>
                  <a:gd name="connsiteY1" fmla="*/ 88844 h 206501"/>
                  <a:gd name="connsiteX2" fmla="*/ 117658 w 314555"/>
                  <a:gd name="connsiteY2" fmla="*/ 204101 h 206501"/>
                  <a:gd name="connsiteX3" fmla="*/ 112856 w 314555"/>
                  <a:gd name="connsiteY3" fmla="*/ 206502 h 206501"/>
                  <a:gd name="connsiteX4" fmla="*/ 110455 w 314555"/>
                  <a:gd name="connsiteY4" fmla="*/ 204101 h 206501"/>
                  <a:gd name="connsiteX5" fmla="*/ 28814 w 314555"/>
                  <a:gd name="connsiteY5" fmla="*/ 156077 h 206501"/>
                  <a:gd name="connsiteX6" fmla="*/ 21611 w 314555"/>
                  <a:gd name="connsiteY6" fmla="*/ 151275 h 206501"/>
                  <a:gd name="connsiteX7" fmla="*/ 0 w 314555"/>
                  <a:gd name="connsiteY7" fmla="*/ 139269 h 206501"/>
                  <a:gd name="connsiteX8" fmla="*/ 0 w 314555"/>
                  <a:gd name="connsiteY8" fmla="*/ 117658 h 206501"/>
                  <a:gd name="connsiteX9" fmla="*/ 204101 w 314555"/>
                  <a:gd name="connsiteY9" fmla="*/ 0 h 20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555" h="206501">
                    <a:moveTo>
                      <a:pt x="314555" y="64832"/>
                    </a:moveTo>
                    <a:lnTo>
                      <a:pt x="314555" y="88844"/>
                    </a:lnTo>
                    <a:lnTo>
                      <a:pt x="117658" y="204101"/>
                    </a:lnTo>
                    <a:lnTo>
                      <a:pt x="112856" y="206502"/>
                    </a:lnTo>
                    <a:lnTo>
                      <a:pt x="110455" y="204101"/>
                    </a:lnTo>
                    <a:lnTo>
                      <a:pt x="28814" y="156077"/>
                    </a:lnTo>
                    <a:lnTo>
                      <a:pt x="21611" y="151275"/>
                    </a:lnTo>
                    <a:lnTo>
                      <a:pt x="0" y="139269"/>
                    </a:lnTo>
                    <a:lnTo>
                      <a:pt x="0" y="117658"/>
                    </a:lnTo>
                    <a:lnTo>
                      <a:pt x="204101" y="0"/>
                    </a:lnTo>
                    <a:close/>
                  </a:path>
                </a:pathLst>
              </a:custGeom>
              <a:solidFill>
                <a:srgbClr val="8F4C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9" name="Freeform: Shape 2458">
                <a:extLst>
                  <a:ext uri="{FF2B5EF4-FFF2-40B4-BE49-F238E27FC236}">
                    <a16:creationId xmlns:a16="http://schemas.microsoft.com/office/drawing/2014/main" id="{62198A70-0907-4A02-947F-DDD2EC79189E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184891"/>
              </a:xfrm>
              <a:custGeom>
                <a:avLst/>
                <a:gdLst>
                  <a:gd name="connsiteX0" fmla="*/ 0 w 314555"/>
                  <a:gd name="connsiteY0" fmla="*/ 117658 h 184891"/>
                  <a:gd name="connsiteX1" fmla="*/ 204101 w 314555"/>
                  <a:gd name="connsiteY1" fmla="*/ 0 h 184891"/>
                  <a:gd name="connsiteX2" fmla="*/ 314555 w 314555"/>
                  <a:gd name="connsiteY2" fmla="*/ 64832 h 184891"/>
                  <a:gd name="connsiteX3" fmla="*/ 139269 w 314555"/>
                  <a:gd name="connsiteY3" fmla="*/ 168083 h 184891"/>
                  <a:gd name="connsiteX4" fmla="*/ 112856 w 314555"/>
                  <a:gd name="connsiteY4" fmla="*/ 184891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555" h="184891">
                    <a:moveTo>
                      <a:pt x="0" y="117658"/>
                    </a:moveTo>
                    <a:lnTo>
                      <a:pt x="204101" y="0"/>
                    </a:lnTo>
                    <a:lnTo>
                      <a:pt x="314555" y="64832"/>
                    </a:lnTo>
                    <a:lnTo>
                      <a:pt x="139269" y="168083"/>
                    </a:lnTo>
                    <a:lnTo>
                      <a:pt x="112856" y="184891"/>
                    </a:lnTo>
                    <a:close/>
                  </a:path>
                </a:pathLst>
              </a:custGeom>
              <a:solidFill>
                <a:srgbClr val="CB822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0" name="Freeform: Shape 2459">
                <a:extLst>
                  <a:ext uri="{FF2B5EF4-FFF2-40B4-BE49-F238E27FC236}">
                    <a16:creationId xmlns:a16="http://schemas.microsoft.com/office/drawing/2014/main" id="{718853DB-8259-4854-81AE-8274CCD0811B}"/>
                  </a:ext>
                </a:extLst>
              </p:cNvPr>
              <p:cNvSpPr/>
              <p:nvPr/>
            </p:nvSpPr>
            <p:spPr>
              <a:xfrm>
                <a:off x="5935120" y="2120194"/>
                <a:ext cx="36017" cy="112855"/>
              </a:xfrm>
              <a:custGeom>
                <a:avLst/>
                <a:gdLst>
                  <a:gd name="connsiteX0" fmla="*/ 0 w 36017"/>
                  <a:gd name="connsiteY0" fmla="*/ 21611 h 112855"/>
                  <a:gd name="connsiteX1" fmla="*/ 0 w 36017"/>
                  <a:gd name="connsiteY1" fmla="*/ 112856 h 112855"/>
                  <a:gd name="connsiteX2" fmla="*/ 36018 w 36017"/>
                  <a:gd name="connsiteY2" fmla="*/ 91245 h 112855"/>
                  <a:gd name="connsiteX3" fmla="*/ 36018 w 36017"/>
                  <a:gd name="connsiteY3" fmla="*/ 0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12855">
                    <a:moveTo>
                      <a:pt x="0" y="21611"/>
                    </a:moveTo>
                    <a:lnTo>
                      <a:pt x="0" y="112856"/>
                    </a:lnTo>
                    <a:lnTo>
                      <a:pt x="36018" y="91245"/>
                    </a:lnTo>
                    <a:lnTo>
                      <a:pt x="36018" y="0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5734021" y="2069769"/>
                <a:ext cx="131464" cy="96047"/>
                <a:chOff x="5734021" y="2069769"/>
                <a:chExt cx="131464" cy="96047"/>
              </a:xfrm>
              <a:solidFill>
                <a:schemeClr val="accent1"/>
              </a:solidFill>
            </p:grpSpPr>
            <p:sp>
              <p:nvSpPr>
                <p:cNvPr id="2462" name="Freeform: Shape 2461">
                  <a:extLst>
                    <a:ext uri="{FF2B5EF4-FFF2-40B4-BE49-F238E27FC236}">
                      <a16:creationId xmlns:a16="http://schemas.microsoft.com/office/drawing/2014/main" id="{26A00DC1-ADA0-4603-AD1B-18FDC5CF505B}"/>
                    </a:ext>
                  </a:extLst>
                </p:cNvPr>
                <p:cNvSpPr/>
                <p:nvPr/>
              </p:nvSpPr>
              <p:spPr>
                <a:xfrm>
                  <a:off x="5735822" y="2122596"/>
                  <a:ext cx="129663" cy="43221"/>
                </a:xfrm>
                <a:custGeom>
                  <a:avLst/>
                  <a:gdLst>
                    <a:gd name="connsiteX0" fmla="*/ 129664 w 129663"/>
                    <a:gd name="connsiteY0" fmla="*/ 0 h 43221"/>
                    <a:gd name="connsiteX1" fmla="*/ 129664 w 129663"/>
                    <a:gd name="connsiteY1" fmla="*/ 0 h 43221"/>
                    <a:gd name="connsiteX2" fmla="*/ 129664 w 129663"/>
                    <a:gd name="connsiteY2" fmla="*/ 0 h 43221"/>
                    <a:gd name="connsiteX3" fmla="*/ 129664 w 129663"/>
                    <a:gd name="connsiteY3" fmla="*/ 0 h 43221"/>
                    <a:gd name="connsiteX4" fmla="*/ 129664 w 129663"/>
                    <a:gd name="connsiteY4" fmla="*/ 0 h 43221"/>
                    <a:gd name="connsiteX5" fmla="*/ 129664 w 129663"/>
                    <a:gd name="connsiteY5" fmla="*/ 0 h 43221"/>
                    <a:gd name="connsiteX6" fmla="*/ 129664 w 129663"/>
                    <a:gd name="connsiteY6" fmla="*/ 2401 h 43221"/>
                    <a:gd name="connsiteX7" fmla="*/ 129664 w 129663"/>
                    <a:gd name="connsiteY7" fmla="*/ 4802 h 43221"/>
                    <a:gd name="connsiteX8" fmla="*/ 93646 w 129663"/>
                    <a:gd name="connsiteY8" fmla="*/ 24012 h 43221"/>
                    <a:gd name="connsiteX9" fmla="*/ 57628 w 129663"/>
                    <a:gd name="connsiteY9" fmla="*/ 43221 h 43221"/>
                    <a:gd name="connsiteX10" fmla="*/ 52826 w 129663"/>
                    <a:gd name="connsiteY10" fmla="*/ 43221 h 43221"/>
                    <a:gd name="connsiteX11" fmla="*/ 26413 w 129663"/>
                    <a:gd name="connsiteY11" fmla="*/ 28814 h 43221"/>
                    <a:gd name="connsiteX12" fmla="*/ 0 w 129663"/>
                    <a:gd name="connsiteY12" fmla="*/ 14407 h 43221"/>
                    <a:gd name="connsiteX13" fmla="*/ 0 w 129663"/>
                    <a:gd name="connsiteY13" fmla="*/ 14407 h 43221"/>
                    <a:gd name="connsiteX14" fmla="*/ 0 w 129663"/>
                    <a:gd name="connsiteY14" fmla="*/ 14407 h 43221"/>
                    <a:gd name="connsiteX15" fmla="*/ 0 w 129663"/>
                    <a:gd name="connsiteY15" fmla="*/ 14407 h 43221"/>
                    <a:gd name="connsiteX16" fmla="*/ 0 w 129663"/>
                    <a:gd name="connsiteY16" fmla="*/ 12006 h 43221"/>
                    <a:gd name="connsiteX17" fmla="*/ 0 w 129663"/>
                    <a:gd name="connsiteY17" fmla="*/ 14407 h 43221"/>
                    <a:gd name="connsiteX18" fmla="*/ 26413 w 129663"/>
                    <a:gd name="connsiteY18" fmla="*/ 28814 h 43221"/>
                    <a:gd name="connsiteX19" fmla="*/ 52826 w 129663"/>
                    <a:gd name="connsiteY19" fmla="*/ 43221 h 43221"/>
                    <a:gd name="connsiteX20" fmla="*/ 57628 w 129663"/>
                    <a:gd name="connsiteY20" fmla="*/ 43221 h 43221"/>
                    <a:gd name="connsiteX21" fmla="*/ 93646 w 129663"/>
                    <a:gd name="connsiteY21" fmla="*/ 24012 h 43221"/>
                    <a:gd name="connsiteX22" fmla="*/ 129664 w 129663"/>
                    <a:gd name="connsiteY22" fmla="*/ 0 h 43221"/>
                    <a:gd name="connsiteX23" fmla="*/ 129664 w 129663"/>
                    <a:gd name="connsiteY23" fmla="*/ 0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29663" h="43221">
                      <a:moveTo>
                        <a:pt x="129664" y="0"/>
                      </a:move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close/>
                      <a:moveTo>
                        <a:pt x="129664" y="0"/>
                      </a:moveTo>
                      <a:lnTo>
                        <a:pt x="129664" y="2401"/>
                      </a:lnTo>
                      <a:cubicBezTo>
                        <a:pt x="129664" y="2401"/>
                        <a:pt x="129664" y="2401"/>
                        <a:pt x="129664" y="4802"/>
                      </a:cubicBezTo>
                      <a:cubicBezTo>
                        <a:pt x="117658" y="12006"/>
                        <a:pt x="105652" y="19209"/>
                        <a:pt x="93646" y="24012"/>
                      </a:cubicBezTo>
                      <a:cubicBezTo>
                        <a:pt x="81640" y="31215"/>
                        <a:pt x="69634" y="38419"/>
                        <a:pt x="57628" y="43221"/>
                      </a:cubicBezTo>
                      <a:cubicBezTo>
                        <a:pt x="57628" y="43221"/>
                        <a:pt x="55227" y="43221"/>
                        <a:pt x="52826" y="43221"/>
                      </a:cubicBezTo>
                      <a:cubicBezTo>
                        <a:pt x="43221" y="38419"/>
                        <a:pt x="36018" y="33617"/>
                        <a:pt x="26413" y="28814"/>
                      </a:cubicBezTo>
                      <a:cubicBezTo>
                        <a:pt x="16808" y="24012"/>
                        <a:pt x="9605" y="19209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lnTo>
                        <a:pt x="0" y="14407"/>
                      </a:lnTo>
                      <a:lnTo>
                        <a:pt x="0" y="14407"/>
                      </a:lnTo>
                      <a:lnTo>
                        <a:pt x="0" y="12006"/>
                      </a:lnTo>
                      <a:cubicBezTo>
                        <a:pt x="0" y="12006"/>
                        <a:pt x="0" y="12006"/>
                        <a:pt x="0" y="14407"/>
                      </a:cubicBezTo>
                      <a:cubicBezTo>
                        <a:pt x="9605" y="19209"/>
                        <a:pt x="16808" y="24012"/>
                        <a:pt x="26413" y="28814"/>
                      </a:cubicBezTo>
                      <a:cubicBezTo>
                        <a:pt x="36018" y="33617"/>
                        <a:pt x="43221" y="38419"/>
                        <a:pt x="52826" y="43221"/>
                      </a:cubicBezTo>
                      <a:cubicBezTo>
                        <a:pt x="52826" y="43221"/>
                        <a:pt x="55227" y="43221"/>
                        <a:pt x="57628" y="43221"/>
                      </a:cubicBezTo>
                      <a:cubicBezTo>
                        <a:pt x="69634" y="36018"/>
                        <a:pt x="81640" y="28814"/>
                        <a:pt x="93646" y="24012"/>
                      </a:cubicBezTo>
                      <a:cubicBezTo>
                        <a:pt x="103251" y="14407"/>
                        <a:pt x="115257" y="7204"/>
                        <a:pt x="129664" y="0"/>
                      </a:cubicBezTo>
                      <a:cubicBezTo>
                        <a:pt x="127263" y="0"/>
                        <a:pt x="129664" y="0"/>
                        <a:pt x="129664" y="0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3" name="Freeform: Shape 2462">
                  <a:extLst>
                    <a:ext uri="{FF2B5EF4-FFF2-40B4-BE49-F238E27FC236}">
                      <a16:creationId xmlns:a16="http://schemas.microsoft.com/office/drawing/2014/main" id="{03E2D12F-E341-4E3B-B43A-313F446D1A78}"/>
                    </a:ext>
                  </a:extLst>
                </p:cNvPr>
                <p:cNvSpPr/>
                <p:nvPr/>
              </p:nvSpPr>
              <p:spPr>
                <a:xfrm>
                  <a:off x="5734021" y="2093781"/>
                  <a:ext cx="131464" cy="69634"/>
                </a:xfrm>
                <a:custGeom>
                  <a:avLst/>
                  <a:gdLst>
                    <a:gd name="connsiteX0" fmla="*/ 1801 w 131464"/>
                    <a:gd name="connsiteY0" fmla="*/ 38419 h 69634"/>
                    <a:gd name="connsiteX1" fmla="*/ 37819 w 131464"/>
                    <a:gd name="connsiteY1" fmla="*/ 19209 h 69634"/>
                    <a:gd name="connsiteX2" fmla="*/ 73837 w 131464"/>
                    <a:gd name="connsiteY2" fmla="*/ 0 h 69634"/>
                    <a:gd name="connsiteX3" fmla="*/ 78639 w 131464"/>
                    <a:gd name="connsiteY3" fmla="*/ 0 h 69634"/>
                    <a:gd name="connsiteX4" fmla="*/ 105052 w 131464"/>
                    <a:gd name="connsiteY4" fmla="*/ 14407 h 69634"/>
                    <a:gd name="connsiteX5" fmla="*/ 131465 w 131464"/>
                    <a:gd name="connsiteY5" fmla="*/ 28814 h 69634"/>
                    <a:gd name="connsiteX6" fmla="*/ 131465 w 131464"/>
                    <a:gd name="connsiteY6" fmla="*/ 31215 h 69634"/>
                    <a:gd name="connsiteX7" fmla="*/ 95447 w 131464"/>
                    <a:gd name="connsiteY7" fmla="*/ 50425 h 69634"/>
                    <a:gd name="connsiteX8" fmla="*/ 59429 w 131464"/>
                    <a:gd name="connsiteY8" fmla="*/ 69634 h 69634"/>
                    <a:gd name="connsiteX9" fmla="*/ 54627 w 131464"/>
                    <a:gd name="connsiteY9" fmla="*/ 69634 h 69634"/>
                    <a:gd name="connsiteX10" fmla="*/ 28214 w 131464"/>
                    <a:gd name="connsiteY10" fmla="*/ 55227 h 69634"/>
                    <a:gd name="connsiteX11" fmla="*/ 1801 w 131464"/>
                    <a:gd name="connsiteY11" fmla="*/ 40820 h 69634"/>
                    <a:gd name="connsiteX12" fmla="*/ 1801 w 131464"/>
                    <a:gd name="connsiteY12" fmla="*/ 38419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1464" h="69634">
                      <a:moveTo>
                        <a:pt x="1801" y="38419"/>
                      </a:moveTo>
                      <a:cubicBezTo>
                        <a:pt x="13807" y="31215"/>
                        <a:pt x="25813" y="24012"/>
                        <a:pt x="37819" y="19209"/>
                      </a:cubicBezTo>
                      <a:cubicBezTo>
                        <a:pt x="49825" y="12006"/>
                        <a:pt x="61831" y="4802"/>
                        <a:pt x="73837" y="0"/>
                      </a:cubicBezTo>
                      <a:cubicBezTo>
                        <a:pt x="73837" y="0"/>
                        <a:pt x="76238" y="0"/>
                        <a:pt x="78639" y="0"/>
                      </a:cubicBezTo>
                      <a:cubicBezTo>
                        <a:pt x="88244" y="4802"/>
                        <a:pt x="95447" y="9605"/>
                        <a:pt x="105052" y="14407"/>
                      </a:cubicBezTo>
                      <a:cubicBezTo>
                        <a:pt x="114657" y="19209"/>
                        <a:pt x="121860" y="24012"/>
                        <a:pt x="131465" y="28814"/>
                      </a:cubicBezTo>
                      <a:cubicBezTo>
                        <a:pt x="131465" y="28814"/>
                        <a:pt x="131465" y="31215"/>
                        <a:pt x="131465" y="31215"/>
                      </a:cubicBezTo>
                      <a:cubicBezTo>
                        <a:pt x="119459" y="38419"/>
                        <a:pt x="107453" y="45622"/>
                        <a:pt x="95447" y="50425"/>
                      </a:cubicBezTo>
                      <a:cubicBezTo>
                        <a:pt x="83441" y="57628"/>
                        <a:pt x="71435" y="64832"/>
                        <a:pt x="59429" y="69634"/>
                      </a:cubicBezTo>
                      <a:cubicBezTo>
                        <a:pt x="59429" y="69634"/>
                        <a:pt x="57028" y="69634"/>
                        <a:pt x="54627" y="69634"/>
                      </a:cubicBezTo>
                      <a:cubicBezTo>
                        <a:pt x="45022" y="64832"/>
                        <a:pt x="37819" y="60030"/>
                        <a:pt x="28214" y="55227"/>
                      </a:cubicBezTo>
                      <a:cubicBezTo>
                        <a:pt x="18609" y="50425"/>
                        <a:pt x="11406" y="45622"/>
                        <a:pt x="1801" y="40820"/>
                      </a:cubicBezTo>
                      <a:cubicBezTo>
                        <a:pt x="-600" y="38419"/>
                        <a:pt x="-600" y="38419"/>
                        <a:pt x="1801" y="38419"/>
                      </a:cubicBezTo>
                      <a:close/>
                    </a:path>
                  </a:pathLst>
                </a:custGeom>
                <a:solidFill>
                  <a:srgbClr val="A8B0A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4" name="Freeform: Shape 2463">
                  <a:extLst>
                    <a:ext uri="{FF2B5EF4-FFF2-40B4-BE49-F238E27FC236}">
                      <a16:creationId xmlns:a16="http://schemas.microsoft.com/office/drawing/2014/main" id="{F193B8A3-9C65-4208-89F6-92C04C7AC17D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26413"/>
                </a:xfrm>
                <a:custGeom>
                  <a:avLst/>
                  <a:gdLst>
                    <a:gd name="connsiteX0" fmla="*/ 0 w 43221"/>
                    <a:gd name="connsiteY0" fmla="*/ 14407 h 26413"/>
                    <a:gd name="connsiteX1" fmla="*/ 12006 w 43221"/>
                    <a:gd name="connsiteY1" fmla="*/ 7204 h 26413"/>
                    <a:gd name="connsiteX2" fmla="*/ 24012 w 43221"/>
                    <a:gd name="connsiteY2" fmla="*/ 0 h 26413"/>
                    <a:gd name="connsiteX3" fmla="*/ 28814 w 43221"/>
                    <a:gd name="connsiteY3" fmla="*/ 0 h 26413"/>
                    <a:gd name="connsiteX4" fmla="*/ 36018 w 43221"/>
                    <a:gd name="connsiteY4" fmla="*/ 4802 h 26413"/>
                    <a:gd name="connsiteX5" fmla="*/ 43221 w 43221"/>
                    <a:gd name="connsiteY5" fmla="*/ 9605 h 26413"/>
                    <a:gd name="connsiteX6" fmla="*/ 43221 w 43221"/>
                    <a:gd name="connsiteY6" fmla="*/ 12006 h 26413"/>
                    <a:gd name="connsiteX7" fmla="*/ 31215 w 43221"/>
                    <a:gd name="connsiteY7" fmla="*/ 19209 h 26413"/>
                    <a:gd name="connsiteX8" fmla="*/ 19209 w 43221"/>
                    <a:gd name="connsiteY8" fmla="*/ 26413 h 26413"/>
                    <a:gd name="connsiteX9" fmla="*/ 14407 w 43221"/>
                    <a:gd name="connsiteY9" fmla="*/ 26413 h 26413"/>
                    <a:gd name="connsiteX10" fmla="*/ 7203 w 43221"/>
                    <a:gd name="connsiteY10" fmla="*/ 21611 h 26413"/>
                    <a:gd name="connsiteX11" fmla="*/ 0 w 43221"/>
                    <a:gd name="connsiteY11" fmla="*/ 14407 h 26413"/>
                    <a:gd name="connsiteX12" fmla="*/ 0 w 43221"/>
                    <a:gd name="connsiteY12" fmla="*/ 14407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21" h="26413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38419" y="14407"/>
                        <a:pt x="33616" y="16808"/>
                        <a:pt x="31215" y="19209"/>
                      </a:cubicBezTo>
                      <a:cubicBezTo>
                        <a:pt x="26413" y="21611"/>
                        <a:pt x="21611" y="24012"/>
                        <a:pt x="19209" y="26413"/>
                      </a:cubicBezTo>
                      <a:cubicBezTo>
                        <a:pt x="19209" y="26413"/>
                        <a:pt x="16808" y="26413"/>
                        <a:pt x="14407" y="26413"/>
                      </a:cubicBezTo>
                      <a:cubicBezTo>
                        <a:pt x="12006" y="24012"/>
                        <a:pt x="9605" y="24012"/>
                        <a:pt x="7203" y="21611"/>
                      </a:cubicBezTo>
                      <a:cubicBezTo>
                        <a:pt x="4802" y="19209"/>
                        <a:pt x="2401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5" name="Freeform: Shape 2464">
                  <a:extLst>
                    <a:ext uri="{FF2B5EF4-FFF2-40B4-BE49-F238E27FC236}">
                      <a16:creationId xmlns:a16="http://schemas.microsoft.com/office/drawing/2014/main" id="{DFF28B5C-185F-4D78-B542-6F95B0036520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16808"/>
                </a:xfrm>
                <a:custGeom>
                  <a:avLst/>
                  <a:gdLst>
                    <a:gd name="connsiteX0" fmla="*/ 0 w 43221"/>
                    <a:gd name="connsiteY0" fmla="*/ 14407 h 16808"/>
                    <a:gd name="connsiteX1" fmla="*/ 12006 w 43221"/>
                    <a:gd name="connsiteY1" fmla="*/ 7204 h 16808"/>
                    <a:gd name="connsiteX2" fmla="*/ 24012 w 43221"/>
                    <a:gd name="connsiteY2" fmla="*/ 0 h 16808"/>
                    <a:gd name="connsiteX3" fmla="*/ 28814 w 43221"/>
                    <a:gd name="connsiteY3" fmla="*/ 0 h 16808"/>
                    <a:gd name="connsiteX4" fmla="*/ 36018 w 43221"/>
                    <a:gd name="connsiteY4" fmla="*/ 4802 h 16808"/>
                    <a:gd name="connsiteX5" fmla="*/ 43221 w 43221"/>
                    <a:gd name="connsiteY5" fmla="*/ 9605 h 16808"/>
                    <a:gd name="connsiteX6" fmla="*/ 43221 w 43221"/>
                    <a:gd name="connsiteY6" fmla="*/ 12006 h 16808"/>
                    <a:gd name="connsiteX7" fmla="*/ 43221 w 43221"/>
                    <a:gd name="connsiteY7" fmla="*/ 12006 h 16808"/>
                    <a:gd name="connsiteX8" fmla="*/ 43221 w 43221"/>
                    <a:gd name="connsiteY8" fmla="*/ 9605 h 16808"/>
                    <a:gd name="connsiteX9" fmla="*/ 28814 w 43221"/>
                    <a:gd name="connsiteY9" fmla="*/ 2401 h 16808"/>
                    <a:gd name="connsiteX10" fmla="*/ 24012 w 43221"/>
                    <a:gd name="connsiteY10" fmla="*/ 2401 h 16808"/>
                    <a:gd name="connsiteX11" fmla="*/ 12006 w 43221"/>
                    <a:gd name="connsiteY11" fmla="*/ 9605 h 16808"/>
                    <a:gd name="connsiteX12" fmla="*/ 0 w 43221"/>
                    <a:gd name="connsiteY12" fmla="*/ 14407 h 16808"/>
                    <a:gd name="connsiteX13" fmla="*/ 0 w 43221"/>
                    <a:gd name="connsiteY13" fmla="*/ 16808 h 16808"/>
                    <a:gd name="connsiteX14" fmla="*/ 0 w 43221"/>
                    <a:gd name="connsiteY14" fmla="*/ 14407 h 16808"/>
                    <a:gd name="connsiteX15" fmla="*/ 0 w 43221"/>
                    <a:gd name="connsiteY15" fmla="*/ 14407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221" h="16808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43221" y="12006"/>
                        <a:pt x="43221" y="12006"/>
                        <a:pt x="43221" y="12006"/>
                      </a:cubicBezTo>
                      <a:cubicBezTo>
                        <a:pt x="43221" y="12006"/>
                        <a:pt x="43221" y="9605"/>
                        <a:pt x="43221" y="9605"/>
                      </a:cubicBezTo>
                      <a:cubicBezTo>
                        <a:pt x="38419" y="7204"/>
                        <a:pt x="33616" y="4802"/>
                        <a:pt x="28814" y="2401"/>
                      </a:cubicBezTo>
                      <a:cubicBezTo>
                        <a:pt x="28814" y="2401"/>
                        <a:pt x="26413" y="2401"/>
                        <a:pt x="24012" y="2401"/>
                      </a:cubicBezTo>
                      <a:cubicBezTo>
                        <a:pt x="19209" y="4802"/>
                        <a:pt x="14407" y="7204"/>
                        <a:pt x="12006" y="9605"/>
                      </a:cubicBezTo>
                      <a:cubicBezTo>
                        <a:pt x="9605" y="9605"/>
                        <a:pt x="4802" y="12006"/>
                        <a:pt x="0" y="14407"/>
                      </a:cubicBezTo>
                      <a:cubicBezTo>
                        <a:pt x="0" y="14407"/>
                        <a:pt x="0" y="16808"/>
                        <a:pt x="0" y="16808"/>
                      </a:cubicBezTo>
                      <a:cubicBezTo>
                        <a:pt x="2401" y="16808"/>
                        <a:pt x="0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5534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6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62235" y="2105787"/>
                  <a:ext cx="96047" cy="55227"/>
                  <a:chOff x="5762235" y="2105787"/>
                  <a:chExt cx="96047" cy="55227"/>
                </a:xfrm>
                <a:solidFill>
                  <a:srgbClr val="1B1B1B"/>
                </a:solidFill>
              </p:grpSpPr>
              <p:sp>
                <p:nvSpPr>
                  <p:cNvPr id="2467" name="Freeform: Shape 2466">
                    <a:extLst>
                      <a:ext uri="{FF2B5EF4-FFF2-40B4-BE49-F238E27FC236}">
                        <a16:creationId xmlns:a16="http://schemas.microsoft.com/office/drawing/2014/main" id="{70880885-B2B0-4E2A-8AD6-B1EA467B4F59}"/>
                      </a:ext>
                    </a:extLst>
                  </p:cNvPr>
                  <p:cNvSpPr/>
                  <p:nvPr/>
                </p:nvSpPr>
                <p:spPr>
                  <a:xfrm>
                    <a:off x="5851079" y="2120795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2401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8" name="Freeform: Shape 2467">
                    <a:extLst>
                      <a:ext uri="{FF2B5EF4-FFF2-40B4-BE49-F238E27FC236}">
                        <a16:creationId xmlns:a16="http://schemas.microsoft.com/office/drawing/2014/main" id="{D125441C-4F05-4498-822C-810822805754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9" name="Freeform: Shape 2468">
                    <a:extLst>
                      <a:ext uri="{FF2B5EF4-FFF2-40B4-BE49-F238E27FC236}">
                        <a16:creationId xmlns:a16="http://schemas.microsoft.com/office/drawing/2014/main" id="{B5F3A40A-84FF-4780-8D11-896AB050B7C1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0" name="Freeform: Shape 2469">
                    <a:extLst>
                      <a:ext uri="{FF2B5EF4-FFF2-40B4-BE49-F238E27FC236}">
                        <a16:creationId xmlns:a16="http://schemas.microsoft.com/office/drawing/2014/main" id="{FC95EC0D-9377-4EF5-B458-88D6CD61ADD6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1" name="Freeform: Shape 2470">
                    <a:extLst>
                      <a:ext uri="{FF2B5EF4-FFF2-40B4-BE49-F238E27FC236}">
                        <a16:creationId xmlns:a16="http://schemas.microsoft.com/office/drawing/2014/main" id="{BA1E627A-5958-4D65-B61D-C7B4CB21FEDD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5392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2" name="Freeform: Shape 2471">
                    <a:extLst>
                      <a:ext uri="{FF2B5EF4-FFF2-40B4-BE49-F238E27FC236}">
                        <a16:creationId xmlns:a16="http://schemas.microsoft.com/office/drawing/2014/main" id="{9D0918C1-87A9-4CC3-A70C-AAE04F4CCFD3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3" name="Freeform: Shape 2472">
                    <a:extLst>
                      <a:ext uri="{FF2B5EF4-FFF2-40B4-BE49-F238E27FC236}">
                        <a16:creationId xmlns:a16="http://schemas.microsoft.com/office/drawing/2014/main" id="{D69C6AFC-F1E5-4D9C-9510-AE1AD0BADAB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7204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4" name="Freeform: Shape 2473">
                    <a:extLst>
                      <a:ext uri="{FF2B5EF4-FFF2-40B4-BE49-F238E27FC236}">
                        <a16:creationId xmlns:a16="http://schemas.microsoft.com/office/drawing/2014/main" id="{78A44AF9-62E4-49DB-B726-ABA4DCA73413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41805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2401"/>
                          <a:pt x="12006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lnTo>
                          <a:pt x="7204" y="0"/>
                        </a:ln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lnTo>
                          <a:pt x="7204" y="7204"/>
                        </a:lnTo>
                        <a:cubicBezTo>
                          <a:pt x="9605" y="4802"/>
                          <a:pt x="9605" y="4802"/>
                          <a:pt x="12006" y="4802"/>
                        </a:cubicBezTo>
                        <a:cubicBezTo>
                          <a:pt x="12006" y="4802"/>
                          <a:pt x="12006" y="4802"/>
                          <a:pt x="12006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5" name="Freeform: Shape 2474">
                    <a:extLst>
                      <a:ext uri="{FF2B5EF4-FFF2-40B4-BE49-F238E27FC236}">
                        <a16:creationId xmlns:a16="http://schemas.microsoft.com/office/drawing/2014/main" id="{A7D572E0-FE7F-404F-8FFA-F90A0308935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cubicBezTo>
                          <a:pt x="19209" y="0"/>
                          <a:pt x="19209" y="0"/>
                          <a:pt x="19209" y="0"/>
                        </a:cubicBez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6" name="Freeform: Shape 2475">
                    <a:extLst>
                      <a:ext uri="{FF2B5EF4-FFF2-40B4-BE49-F238E27FC236}">
                        <a16:creationId xmlns:a16="http://schemas.microsoft.com/office/drawing/2014/main" id="{DA896950-4DB6-46DE-B80F-269465CC2B90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7" name="Freeform: Shape 2476">
                    <a:extLst>
                      <a:ext uri="{FF2B5EF4-FFF2-40B4-BE49-F238E27FC236}">
                        <a16:creationId xmlns:a16="http://schemas.microsoft.com/office/drawing/2014/main" id="{84FB4ADF-B168-4995-A07A-C12792AB9372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lnTo>
                          <a:pt x="4803" y="0"/>
                        </a:lnTo>
                        <a:cubicBezTo>
                          <a:pt x="4803" y="0"/>
                          <a:pt x="4803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8" name="Freeform: Shape 2477">
                    <a:extLst>
                      <a:ext uri="{FF2B5EF4-FFF2-40B4-BE49-F238E27FC236}">
                        <a16:creationId xmlns:a16="http://schemas.microsoft.com/office/drawing/2014/main" id="{B56263B1-AD9F-4512-AC1E-B7806442B630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9" name="Freeform: Shape 2478">
                    <a:extLst>
                      <a:ext uri="{FF2B5EF4-FFF2-40B4-BE49-F238E27FC236}">
                        <a16:creationId xmlns:a16="http://schemas.microsoft.com/office/drawing/2014/main" id="{E6D9EE02-29EF-4E93-B92E-F0CAA1A45950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0" name="Freeform: Shape 2479">
                    <a:extLst>
                      <a:ext uri="{FF2B5EF4-FFF2-40B4-BE49-F238E27FC236}">
                        <a16:creationId xmlns:a16="http://schemas.microsoft.com/office/drawing/2014/main" id="{E0388E9B-74BE-4C41-A258-5B5C31761487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1" name="Freeform: Shape 2480">
                    <a:extLst>
                      <a:ext uri="{FF2B5EF4-FFF2-40B4-BE49-F238E27FC236}">
                        <a16:creationId xmlns:a16="http://schemas.microsoft.com/office/drawing/2014/main" id="{33B79AD9-ED5D-45B8-A4FD-7882096770CE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2" name="Freeform: Shape 2481">
                    <a:extLst>
                      <a:ext uri="{FF2B5EF4-FFF2-40B4-BE49-F238E27FC236}">
                        <a16:creationId xmlns:a16="http://schemas.microsoft.com/office/drawing/2014/main" id="{229EC63C-5163-4F7F-B03A-64C5021212BA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3" name="Freeform: Shape 2482">
                    <a:extLst>
                      <a:ext uri="{FF2B5EF4-FFF2-40B4-BE49-F238E27FC236}">
                        <a16:creationId xmlns:a16="http://schemas.microsoft.com/office/drawing/2014/main" id="{C72C8086-E1E8-4A7F-A9F4-D3A3D7539CC8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4" name="Freeform: Shape 2483">
                    <a:extLst>
                      <a:ext uri="{FF2B5EF4-FFF2-40B4-BE49-F238E27FC236}">
                        <a16:creationId xmlns:a16="http://schemas.microsoft.com/office/drawing/2014/main" id="{2AF23E58-A1E8-4451-9500-CA82F2753394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7203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5" name="Freeform: Shape 2484">
                    <a:extLst>
                      <a:ext uri="{FF2B5EF4-FFF2-40B4-BE49-F238E27FC236}">
                        <a16:creationId xmlns:a16="http://schemas.microsoft.com/office/drawing/2014/main" id="{60FF0CB9-6858-4B55-AC45-23CE6BF1132B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6" name="Freeform: Shape 2485">
                    <a:extLst>
                      <a:ext uri="{FF2B5EF4-FFF2-40B4-BE49-F238E27FC236}">
                        <a16:creationId xmlns:a16="http://schemas.microsoft.com/office/drawing/2014/main" id="{EF4862D1-A482-4123-930B-BE20DA5917E0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7" name="Freeform: Shape 2486">
                    <a:extLst>
                      <a:ext uri="{FF2B5EF4-FFF2-40B4-BE49-F238E27FC236}">
                        <a16:creationId xmlns:a16="http://schemas.microsoft.com/office/drawing/2014/main" id="{B85509DB-61CB-47C0-A1BF-96B56B24ABA7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8" name="Freeform: Shape 2487">
                    <a:extLst>
                      <a:ext uri="{FF2B5EF4-FFF2-40B4-BE49-F238E27FC236}">
                        <a16:creationId xmlns:a16="http://schemas.microsoft.com/office/drawing/2014/main" id="{D397D826-BE7A-4FA9-8BA9-3DB3D4F4B685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9" name="Freeform: Shape 2488">
                    <a:extLst>
                      <a:ext uri="{FF2B5EF4-FFF2-40B4-BE49-F238E27FC236}">
                        <a16:creationId xmlns:a16="http://schemas.microsoft.com/office/drawing/2014/main" id="{10A5D3DB-33B3-4DF2-BF89-61BBF860AF74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0" name="Freeform: Shape 2489">
                    <a:extLst>
                      <a:ext uri="{FF2B5EF4-FFF2-40B4-BE49-F238E27FC236}">
                        <a16:creationId xmlns:a16="http://schemas.microsoft.com/office/drawing/2014/main" id="{21AD473E-1201-4B90-B5BA-B6E59C79C4F6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1" name="Freeform: Shape 2490">
                    <a:extLst>
                      <a:ext uri="{FF2B5EF4-FFF2-40B4-BE49-F238E27FC236}">
                        <a16:creationId xmlns:a16="http://schemas.microsoft.com/office/drawing/2014/main" id="{E3590EED-1BE5-4F7F-8330-6D69AED10A5D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2" name="Freeform: Shape 2491">
                    <a:extLst>
                      <a:ext uri="{FF2B5EF4-FFF2-40B4-BE49-F238E27FC236}">
                        <a16:creationId xmlns:a16="http://schemas.microsoft.com/office/drawing/2014/main" id="{287B6AF5-9C32-4505-B7B0-8EBC164C0A85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3" name="Freeform: Shape 2492">
                    <a:extLst>
                      <a:ext uri="{FF2B5EF4-FFF2-40B4-BE49-F238E27FC236}">
                        <a16:creationId xmlns:a16="http://schemas.microsoft.com/office/drawing/2014/main" id="{7F94E121-797E-48D4-9D41-FFF1C71E9A9F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4" name="Freeform: Shape 2493">
                    <a:extLst>
                      <a:ext uri="{FF2B5EF4-FFF2-40B4-BE49-F238E27FC236}">
                        <a16:creationId xmlns:a16="http://schemas.microsoft.com/office/drawing/2014/main" id="{B914346C-4C1F-4797-A70E-04A0C6407595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5" name="Freeform: Shape 2494">
                    <a:extLst>
                      <a:ext uri="{FF2B5EF4-FFF2-40B4-BE49-F238E27FC236}">
                        <a16:creationId xmlns:a16="http://schemas.microsoft.com/office/drawing/2014/main" id="{64B3F5DF-AE6E-46C6-ABC9-54CC6CA314EB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7398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4802"/>
                          <a:pt x="7203" y="4802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6" name="Freeform: Shape 2495">
                    <a:extLst>
                      <a:ext uri="{FF2B5EF4-FFF2-40B4-BE49-F238E27FC236}">
                        <a16:creationId xmlns:a16="http://schemas.microsoft.com/office/drawing/2014/main" id="{B604AE76-B316-4EBF-A71B-8DA632B25AB6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7" name="Freeform: Shape 2496">
                    <a:extLst>
                      <a:ext uri="{FF2B5EF4-FFF2-40B4-BE49-F238E27FC236}">
                        <a16:creationId xmlns:a16="http://schemas.microsoft.com/office/drawing/2014/main" id="{BAC0633B-F4BD-4AD6-9BF8-72D631FF285F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8" name="Freeform: Shape 2497">
                    <a:extLst>
                      <a:ext uri="{FF2B5EF4-FFF2-40B4-BE49-F238E27FC236}">
                        <a16:creationId xmlns:a16="http://schemas.microsoft.com/office/drawing/2014/main" id="{AB7979DF-4B80-499A-8358-C9AF80EEF4D5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9" name="Freeform: Shape 2498">
                    <a:extLst>
                      <a:ext uri="{FF2B5EF4-FFF2-40B4-BE49-F238E27FC236}">
                        <a16:creationId xmlns:a16="http://schemas.microsoft.com/office/drawing/2014/main" id="{496808E6-C30A-48CD-A88E-E23A1DE464D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0" name="Freeform: Shape 2499">
                    <a:extLst>
                      <a:ext uri="{FF2B5EF4-FFF2-40B4-BE49-F238E27FC236}">
                        <a16:creationId xmlns:a16="http://schemas.microsoft.com/office/drawing/2014/main" id="{9C18AF23-493F-4890-9C83-E6910B6392B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1" name="Freeform: Shape 2500">
                    <a:extLst>
                      <a:ext uri="{FF2B5EF4-FFF2-40B4-BE49-F238E27FC236}">
                        <a16:creationId xmlns:a16="http://schemas.microsoft.com/office/drawing/2014/main" id="{05A11D04-580F-4350-9913-2E38BDCBD8E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2" name="Freeform: Shape 2501">
                    <a:extLst>
                      <a:ext uri="{FF2B5EF4-FFF2-40B4-BE49-F238E27FC236}">
                        <a16:creationId xmlns:a16="http://schemas.microsoft.com/office/drawing/2014/main" id="{7BAF37BB-79BF-428B-B13A-6CBBC795C057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3" name="Freeform: Shape 2502">
                    <a:extLst>
                      <a:ext uri="{FF2B5EF4-FFF2-40B4-BE49-F238E27FC236}">
                        <a16:creationId xmlns:a16="http://schemas.microsoft.com/office/drawing/2014/main" id="{E456947F-6F97-4F93-86C3-580E296DEB9E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4" name="Freeform: Shape 2503">
                    <a:extLst>
                      <a:ext uri="{FF2B5EF4-FFF2-40B4-BE49-F238E27FC236}">
                        <a16:creationId xmlns:a16="http://schemas.microsoft.com/office/drawing/2014/main" id="{AC5339DD-066E-4A71-A344-CE708B28E370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5" name="Freeform: Shape 2504">
                    <a:extLst>
                      <a:ext uri="{FF2B5EF4-FFF2-40B4-BE49-F238E27FC236}">
                        <a16:creationId xmlns:a16="http://schemas.microsoft.com/office/drawing/2014/main" id="{558CD33B-225D-42BD-B123-F7D531F7358B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6" name="Freeform: Shape 2505">
                    <a:extLst>
                      <a:ext uri="{FF2B5EF4-FFF2-40B4-BE49-F238E27FC236}">
                        <a16:creationId xmlns:a16="http://schemas.microsoft.com/office/drawing/2014/main" id="{725B9ACE-2E21-4006-A53A-2C036A4ABD38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7" name="Freeform: Shape 2506">
                    <a:extLst>
                      <a:ext uri="{FF2B5EF4-FFF2-40B4-BE49-F238E27FC236}">
                        <a16:creationId xmlns:a16="http://schemas.microsoft.com/office/drawing/2014/main" id="{39668536-B8D7-4E5A-AAA9-10A6E5B6D9CD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2401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8" name="Freeform: Shape 2507">
                    <a:extLst>
                      <a:ext uri="{FF2B5EF4-FFF2-40B4-BE49-F238E27FC236}">
                        <a16:creationId xmlns:a16="http://schemas.microsoft.com/office/drawing/2014/main" id="{1627108E-C3F4-4148-9B28-6B28FE73A6A4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9" name="Freeform: Shape 2508">
                    <a:extLst>
                      <a:ext uri="{FF2B5EF4-FFF2-40B4-BE49-F238E27FC236}">
                        <a16:creationId xmlns:a16="http://schemas.microsoft.com/office/drawing/2014/main" id="{28B7FD75-1F1F-4D7E-BEDC-B422CCD9D6C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3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0" name="Freeform: Shape 2509">
                    <a:extLst>
                      <a:ext uri="{FF2B5EF4-FFF2-40B4-BE49-F238E27FC236}">
                        <a16:creationId xmlns:a16="http://schemas.microsoft.com/office/drawing/2014/main" id="{1E369ECF-AE3A-4A38-A536-BF956675D49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34601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1" name="Freeform: Shape 2510">
                    <a:extLst>
                      <a:ext uri="{FF2B5EF4-FFF2-40B4-BE49-F238E27FC236}">
                        <a16:creationId xmlns:a16="http://schemas.microsoft.com/office/drawing/2014/main" id="{58E9932C-F316-4393-B7E8-30BD58BB9E0B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2" name="Freeform: Shape 2511">
                    <a:extLst>
                      <a:ext uri="{FF2B5EF4-FFF2-40B4-BE49-F238E27FC236}">
                        <a16:creationId xmlns:a16="http://schemas.microsoft.com/office/drawing/2014/main" id="{E4603768-FEA7-40CF-BF39-87CF50E280A0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3" name="Freeform: Shape 2512">
                    <a:extLst>
                      <a:ext uri="{FF2B5EF4-FFF2-40B4-BE49-F238E27FC236}">
                        <a16:creationId xmlns:a16="http://schemas.microsoft.com/office/drawing/2014/main" id="{72AC2350-17FC-4B8E-A8BB-23BD8764DC2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4" name="Freeform: Shape 2513">
                    <a:extLst>
                      <a:ext uri="{FF2B5EF4-FFF2-40B4-BE49-F238E27FC236}">
                        <a16:creationId xmlns:a16="http://schemas.microsoft.com/office/drawing/2014/main" id="{212899EA-0955-48F8-B3A9-3071E69CED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5" name="Freeform: Shape 2514">
                    <a:extLst>
                      <a:ext uri="{FF2B5EF4-FFF2-40B4-BE49-F238E27FC236}">
                        <a16:creationId xmlns:a16="http://schemas.microsoft.com/office/drawing/2014/main" id="{53D3167F-7FDE-4BF7-86A6-EC9034E13DA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3700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6" name="Freeform: Shape 2515">
                    <a:extLst>
                      <a:ext uri="{FF2B5EF4-FFF2-40B4-BE49-F238E27FC236}">
                        <a16:creationId xmlns:a16="http://schemas.microsoft.com/office/drawing/2014/main" id="{E2A889AF-629C-459D-9CC4-64228A7A9E96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7" name="Freeform: Shape 2516">
                    <a:extLst>
                      <a:ext uri="{FF2B5EF4-FFF2-40B4-BE49-F238E27FC236}">
                        <a16:creationId xmlns:a16="http://schemas.microsoft.com/office/drawing/2014/main" id="{FD431D75-48B1-4F52-BDA5-88B0FAB86BED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8" name="Freeform: Shape 2517">
                    <a:extLst>
                      <a:ext uri="{FF2B5EF4-FFF2-40B4-BE49-F238E27FC236}">
                        <a16:creationId xmlns:a16="http://schemas.microsoft.com/office/drawing/2014/main" id="{2797AE12-7785-4256-83B9-07E23596048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019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9" name="Freeform: Shape 2518">
                    <a:extLst>
                      <a:ext uri="{FF2B5EF4-FFF2-40B4-BE49-F238E27FC236}">
                        <a16:creationId xmlns:a16="http://schemas.microsoft.com/office/drawing/2014/main" id="{810E239B-7043-4311-9DC1-D7425B21F450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0" name="Freeform: Shape 2519">
                    <a:extLst>
                      <a:ext uri="{FF2B5EF4-FFF2-40B4-BE49-F238E27FC236}">
                        <a16:creationId xmlns:a16="http://schemas.microsoft.com/office/drawing/2014/main" id="{07DD6D36-3C1D-478C-89EB-E6C93927D130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9404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1" name="Freeform: Shape 2520">
                    <a:extLst>
                      <a:ext uri="{FF2B5EF4-FFF2-40B4-BE49-F238E27FC236}">
                        <a16:creationId xmlns:a16="http://schemas.microsoft.com/office/drawing/2014/main" id="{69F6B4BD-AFB7-481C-8AA1-028DF610314F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2" name="Freeform: Shape 2521">
                    <a:extLst>
                      <a:ext uri="{FF2B5EF4-FFF2-40B4-BE49-F238E27FC236}">
                        <a16:creationId xmlns:a16="http://schemas.microsoft.com/office/drawing/2014/main" id="{5CDA0AED-7A95-4F6E-920F-D154C17FF2E0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3" name="Freeform: Shape 2522">
                    <a:extLst>
                      <a:ext uri="{FF2B5EF4-FFF2-40B4-BE49-F238E27FC236}">
                        <a16:creationId xmlns:a16="http://schemas.microsoft.com/office/drawing/2014/main" id="{237F7E8B-A89C-4D7D-8522-5C388968FD20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4" name="Freeform: Shape 2523">
                    <a:extLst>
                      <a:ext uri="{FF2B5EF4-FFF2-40B4-BE49-F238E27FC236}">
                        <a16:creationId xmlns:a16="http://schemas.microsoft.com/office/drawing/2014/main" id="{CFF0E2D0-E9E7-4FA2-A1E9-9516F283984C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5" name="Freeform: Shape 2524">
                    <a:extLst>
                      <a:ext uri="{FF2B5EF4-FFF2-40B4-BE49-F238E27FC236}">
                        <a16:creationId xmlns:a16="http://schemas.microsoft.com/office/drawing/2014/main" id="{ED63356A-D622-41A9-B888-F8312582CFEB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27398"/>
                    <a:ext cx="7203" cy="7203"/>
                  </a:xfrm>
                  <a:custGeom>
                    <a:avLst/>
                    <a:gdLst>
                      <a:gd name="connsiteX0" fmla="*/ 4803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3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3 w 7203"/>
                      <a:gd name="connsiteY8" fmla="*/ 7204 h 7203"/>
                      <a:gd name="connsiteX9" fmla="*/ 4803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3" y="7204"/>
                        </a:moveTo>
                        <a:cubicBezTo>
                          <a:pt x="4803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7204"/>
                          <a:pt x="0" y="7204"/>
                          <a:pt x="4803" y="7204"/>
                        </a:cubicBezTo>
                        <a:cubicBezTo>
                          <a:pt x="2401" y="7204"/>
                          <a:pt x="2401" y="7204"/>
                          <a:pt x="48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6" name="Freeform: Shape 2525">
                    <a:extLst>
                      <a:ext uri="{FF2B5EF4-FFF2-40B4-BE49-F238E27FC236}">
                        <a16:creationId xmlns:a16="http://schemas.microsoft.com/office/drawing/2014/main" id="{51D5DB68-47E9-4072-9244-2B1D9841E7CB}"/>
                      </a:ext>
                    </a:extLst>
                  </p:cNvPr>
                  <p:cNvSpPr/>
                  <p:nvPr/>
                </p:nvSpPr>
                <p:spPr>
                  <a:xfrm>
                    <a:off x="5777466" y="2132200"/>
                    <a:ext cx="6379" cy="5869"/>
                  </a:xfrm>
                  <a:custGeom>
                    <a:avLst/>
                    <a:gdLst>
                      <a:gd name="connsiteX0" fmla="*/ 3978 w 6379"/>
                      <a:gd name="connsiteY0" fmla="*/ 4802 h 5869"/>
                      <a:gd name="connsiteX1" fmla="*/ 3978 w 6379"/>
                      <a:gd name="connsiteY1" fmla="*/ 4802 h 5869"/>
                      <a:gd name="connsiteX2" fmla="*/ 6380 w 6379"/>
                      <a:gd name="connsiteY2" fmla="*/ 2401 h 5869"/>
                      <a:gd name="connsiteX3" fmla="*/ 3978 w 6379"/>
                      <a:gd name="connsiteY3" fmla="*/ 0 h 5869"/>
                      <a:gd name="connsiteX4" fmla="*/ 1577 w 6379"/>
                      <a:gd name="connsiteY4" fmla="*/ 0 h 5869"/>
                      <a:gd name="connsiteX5" fmla="*/ 1577 w 6379"/>
                      <a:gd name="connsiteY5" fmla="*/ 0 h 5869"/>
                      <a:gd name="connsiteX6" fmla="*/ 1577 w 6379"/>
                      <a:gd name="connsiteY6" fmla="*/ 0 h 5869"/>
                      <a:gd name="connsiteX7" fmla="*/ 1577 w 6379"/>
                      <a:gd name="connsiteY7" fmla="*/ 2401 h 5869"/>
                      <a:gd name="connsiteX8" fmla="*/ 3978 w 6379"/>
                      <a:gd name="connsiteY8" fmla="*/ 4802 h 5869"/>
                      <a:gd name="connsiteX9" fmla="*/ 3978 w 6379"/>
                      <a:gd name="connsiteY9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379" h="5869">
                        <a:moveTo>
                          <a:pt x="3978" y="4802"/>
                        </a:moveTo>
                        <a:cubicBezTo>
                          <a:pt x="3978" y="4802"/>
                          <a:pt x="3978" y="4802"/>
                          <a:pt x="3978" y="4802"/>
                        </a:cubicBezTo>
                        <a:cubicBezTo>
                          <a:pt x="6380" y="2401"/>
                          <a:pt x="6380" y="2401"/>
                          <a:pt x="6380" y="2401"/>
                        </a:cubicBezTo>
                        <a:cubicBezTo>
                          <a:pt x="6380" y="2401"/>
                          <a:pt x="3978" y="2401"/>
                          <a:pt x="3978" y="0"/>
                        </a:cubicBezTo>
                        <a:cubicBezTo>
                          <a:pt x="3978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2401"/>
                        </a:cubicBezTo>
                        <a:cubicBezTo>
                          <a:pt x="-824" y="4802"/>
                          <a:pt x="-824" y="4802"/>
                          <a:pt x="3978" y="4802"/>
                        </a:cubicBezTo>
                        <a:cubicBezTo>
                          <a:pt x="1577" y="4802"/>
                          <a:pt x="1577" y="7204"/>
                          <a:pt x="3978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7" name="Freeform: Shape 2526">
                    <a:extLst>
                      <a:ext uri="{FF2B5EF4-FFF2-40B4-BE49-F238E27FC236}">
                        <a16:creationId xmlns:a16="http://schemas.microsoft.com/office/drawing/2014/main" id="{7BA13FA0-40ED-4B50-98E6-AD3FF0A77486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53811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8" name="Freeform: Shape 2527">
                    <a:extLst>
                      <a:ext uri="{FF2B5EF4-FFF2-40B4-BE49-F238E27FC236}">
                        <a16:creationId xmlns:a16="http://schemas.microsoft.com/office/drawing/2014/main" id="{1ED1DD5B-EF89-41AA-835E-63E43D2C1003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9" name="Freeform: Shape 2528">
                    <a:extLst>
                      <a:ext uri="{FF2B5EF4-FFF2-40B4-BE49-F238E27FC236}">
                        <a16:creationId xmlns:a16="http://schemas.microsoft.com/office/drawing/2014/main" id="{4A3AEBB8-3736-4D1A-9EF0-063B664AE665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0" name="Freeform: Shape 2529">
                    <a:extLst>
                      <a:ext uri="{FF2B5EF4-FFF2-40B4-BE49-F238E27FC236}">
                        <a16:creationId xmlns:a16="http://schemas.microsoft.com/office/drawing/2014/main" id="{F0E78912-CD16-4028-A96A-CF9F8E0B6D9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1" name="Freeform: Shape 2530">
                    <a:extLst>
                      <a:ext uri="{FF2B5EF4-FFF2-40B4-BE49-F238E27FC236}">
                        <a16:creationId xmlns:a16="http://schemas.microsoft.com/office/drawing/2014/main" id="{7A6CD7E2-1F9E-449F-9301-186B40B3B007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2" name="Freeform: Shape 2531">
                    <a:extLst>
                      <a:ext uri="{FF2B5EF4-FFF2-40B4-BE49-F238E27FC236}">
                        <a16:creationId xmlns:a16="http://schemas.microsoft.com/office/drawing/2014/main" id="{1B685558-5E93-42AD-8A51-78194494219B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3" name="Freeform: Shape 2532">
                    <a:extLst>
                      <a:ext uri="{FF2B5EF4-FFF2-40B4-BE49-F238E27FC236}">
                        <a16:creationId xmlns:a16="http://schemas.microsoft.com/office/drawing/2014/main" id="{042E00A1-3269-4F88-B4A2-B2102C67CEAB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4" name="Freeform: Shape 2533">
                    <a:extLst>
                      <a:ext uri="{FF2B5EF4-FFF2-40B4-BE49-F238E27FC236}">
                        <a16:creationId xmlns:a16="http://schemas.microsoft.com/office/drawing/2014/main" id="{BC4E40DE-D04F-4AB4-9AA8-A2E7E2216B4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9605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5" name="Freeform: Shape 2534">
                    <a:extLst>
                      <a:ext uri="{FF2B5EF4-FFF2-40B4-BE49-F238E27FC236}">
                        <a16:creationId xmlns:a16="http://schemas.microsoft.com/office/drawing/2014/main" id="{7B32F337-FB5A-4F1B-A890-A2BC5E04DEAC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6" name="Freeform: Shape 2535">
                    <a:extLst>
                      <a:ext uri="{FF2B5EF4-FFF2-40B4-BE49-F238E27FC236}">
                        <a16:creationId xmlns:a16="http://schemas.microsoft.com/office/drawing/2014/main" id="{4EF5DE1C-EDD4-41A1-8188-CBD5B5B124BC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7" name="Freeform: Shape 2536">
                    <a:extLst>
                      <a:ext uri="{FF2B5EF4-FFF2-40B4-BE49-F238E27FC236}">
                        <a16:creationId xmlns:a16="http://schemas.microsoft.com/office/drawing/2014/main" id="{E9E1DBD9-3E2A-418A-8A6F-4F77D3F79B40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8" name="Freeform: Shape 2537">
                    <a:extLst>
                      <a:ext uri="{FF2B5EF4-FFF2-40B4-BE49-F238E27FC236}">
                        <a16:creationId xmlns:a16="http://schemas.microsoft.com/office/drawing/2014/main" id="{A9F0BFB0-9293-4BCF-AC37-699A5B5FCA06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9" name="Freeform: Shape 2538">
                    <a:extLst>
                      <a:ext uri="{FF2B5EF4-FFF2-40B4-BE49-F238E27FC236}">
                        <a16:creationId xmlns:a16="http://schemas.microsoft.com/office/drawing/2014/main" id="{C1F13553-F709-4BC8-952D-D0A902C8093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51410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2401"/>
                          <a:pt x="9605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0" name="Freeform: Shape 2539">
                    <a:extLst>
                      <a:ext uri="{FF2B5EF4-FFF2-40B4-BE49-F238E27FC236}">
                        <a16:creationId xmlns:a16="http://schemas.microsoft.com/office/drawing/2014/main" id="{378E45BE-7059-4EE2-917B-A698188689D4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7204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1" name="Freeform: Shape 2540">
                    <a:extLst>
                      <a:ext uri="{FF2B5EF4-FFF2-40B4-BE49-F238E27FC236}">
                        <a16:creationId xmlns:a16="http://schemas.microsoft.com/office/drawing/2014/main" id="{4BCE5702-45EA-4C93-AE55-23EEC5A41BFD}"/>
                      </a:ext>
                    </a:extLst>
                  </p:cNvPr>
                  <p:cNvSpPr/>
                  <p:nvPr/>
                </p:nvSpPr>
                <p:spPr>
                  <a:xfrm>
                    <a:off x="5771840" y="2137003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2" name="Freeform: Shape 2541">
                    <a:extLst>
                      <a:ext uri="{FF2B5EF4-FFF2-40B4-BE49-F238E27FC236}">
                        <a16:creationId xmlns:a16="http://schemas.microsoft.com/office/drawing/2014/main" id="{82AB1156-9967-4CF1-B604-B9D7FE555396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39404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3" name="Freeform: Shape 2542">
                    <a:extLst>
                      <a:ext uri="{FF2B5EF4-FFF2-40B4-BE49-F238E27FC236}">
                        <a16:creationId xmlns:a16="http://schemas.microsoft.com/office/drawing/2014/main" id="{302E1C1D-671E-4F2F-B8FA-728110660031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0004"/>
                    <a:ext cx="4802" cy="4202"/>
                  </a:xfrm>
                  <a:custGeom>
                    <a:avLst/>
                    <a:gdLst>
                      <a:gd name="connsiteX0" fmla="*/ 4803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3 w 4802"/>
                      <a:gd name="connsiteY5" fmla="*/ 1801 h 4202"/>
                      <a:gd name="connsiteX6" fmla="*/ 4803 w 4802"/>
                      <a:gd name="connsiteY6" fmla="*/ 1801 h 4202"/>
                      <a:gd name="connsiteX7" fmla="*/ 4803 w 4802"/>
                      <a:gd name="connsiteY7" fmla="*/ 1801 h 4202"/>
                      <a:gd name="connsiteX8" fmla="*/ 4803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3" y="1801"/>
                        </a:moveTo>
                        <a:cubicBezTo>
                          <a:pt x="4803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1801"/>
                          <a:pt x="0" y="1801"/>
                          <a:pt x="4803" y="1801"/>
                        </a:cubicBezTo>
                        <a:cubicBezTo>
                          <a:pt x="2401" y="-600"/>
                          <a:pt x="2401" y="-600"/>
                          <a:pt x="4803" y="1801"/>
                        </a:cubicBezTo>
                        <a:cubicBezTo>
                          <a:pt x="2401" y="1801"/>
                          <a:pt x="2401" y="1801"/>
                          <a:pt x="4803" y="1801"/>
                        </a:cubicBezTo>
                        <a:cubicBezTo>
                          <a:pt x="4803" y="1801"/>
                          <a:pt x="4803" y="1801"/>
                          <a:pt x="48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4" name="Freeform: Shape 2543">
                    <a:extLst>
                      <a:ext uri="{FF2B5EF4-FFF2-40B4-BE49-F238E27FC236}">
                        <a16:creationId xmlns:a16="http://schemas.microsoft.com/office/drawing/2014/main" id="{952A3CB4-91FD-4F57-9596-682F5D95FAE0}"/>
                      </a:ext>
                    </a:extLst>
                  </p:cNvPr>
                  <p:cNvSpPr/>
                  <p:nvPr/>
                </p:nvSpPr>
                <p:spPr>
                  <a:xfrm>
                    <a:off x="5762235" y="2142405"/>
                    <a:ext cx="4802" cy="4202"/>
                  </a:xfrm>
                  <a:custGeom>
                    <a:avLst/>
                    <a:gdLst>
                      <a:gd name="connsiteX0" fmla="*/ 4802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2 w 4802"/>
                      <a:gd name="connsiteY5" fmla="*/ 1801 h 4202"/>
                      <a:gd name="connsiteX6" fmla="*/ 4802 w 4802"/>
                      <a:gd name="connsiteY6" fmla="*/ 1801 h 4202"/>
                      <a:gd name="connsiteX7" fmla="*/ 4802 w 4802"/>
                      <a:gd name="connsiteY7" fmla="*/ 1801 h 4202"/>
                      <a:gd name="connsiteX8" fmla="*/ 4802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-600"/>
                          <a:pt x="0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59834" y="2105787"/>
                  <a:ext cx="97848" cy="55227"/>
                  <a:chOff x="5759834" y="2105787"/>
                  <a:chExt cx="97848" cy="55227"/>
                </a:xfrm>
                <a:solidFill>
                  <a:srgbClr val="424242"/>
                </a:solidFill>
              </p:grpSpPr>
              <p:sp>
                <p:nvSpPr>
                  <p:cNvPr id="2546" name="Freeform: Shape 2545">
                    <a:extLst>
                      <a:ext uri="{FF2B5EF4-FFF2-40B4-BE49-F238E27FC236}">
                        <a16:creationId xmlns:a16="http://schemas.microsoft.com/office/drawing/2014/main" id="{A49266D4-2622-44B2-8063-2B0E53FFFB9C}"/>
                      </a:ext>
                    </a:extLst>
                  </p:cNvPr>
                  <p:cNvSpPr/>
                  <p:nvPr/>
                </p:nvSpPr>
                <p:spPr>
                  <a:xfrm>
                    <a:off x="5848677" y="2120795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7" name="Freeform: Shape 2546">
                    <a:extLst>
                      <a:ext uri="{FF2B5EF4-FFF2-40B4-BE49-F238E27FC236}">
                        <a16:creationId xmlns:a16="http://schemas.microsoft.com/office/drawing/2014/main" id="{7344DEFC-D590-40B4-9C8F-EED0804357D6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8" name="Freeform: Shape 2547">
                    <a:extLst>
                      <a:ext uri="{FF2B5EF4-FFF2-40B4-BE49-F238E27FC236}">
                        <a16:creationId xmlns:a16="http://schemas.microsoft.com/office/drawing/2014/main" id="{4E8CFEBB-9B59-45BC-9453-CE7275CFE1FB}"/>
                      </a:ext>
                    </a:extLst>
                  </p:cNvPr>
                  <p:cNvSpPr/>
                  <p:nvPr/>
                </p:nvSpPr>
                <p:spPr>
                  <a:xfrm>
                    <a:off x="5774241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9" name="Freeform: Shape 2548">
                    <a:extLst>
                      <a:ext uri="{FF2B5EF4-FFF2-40B4-BE49-F238E27FC236}">
                        <a16:creationId xmlns:a16="http://schemas.microsoft.com/office/drawing/2014/main" id="{D6060C4D-98AB-4D44-844E-08D4FCB8456F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0" name="Freeform: Shape 2549">
                    <a:extLst>
                      <a:ext uri="{FF2B5EF4-FFF2-40B4-BE49-F238E27FC236}">
                        <a16:creationId xmlns:a16="http://schemas.microsoft.com/office/drawing/2014/main" id="{3A3A82CF-4A15-45CB-89D1-E4EF91DA6798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7793"/>
                    <a:ext cx="7203" cy="6603"/>
                  </a:xfrm>
                  <a:custGeom>
                    <a:avLst/>
                    <a:gdLst>
                      <a:gd name="connsiteX0" fmla="*/ 7204 w 7203"/>
                      <a:gd name="connsiteY0" fmla="*/ 4802 h 6603"/>
                      <a:gd name="connsiteX1" fmla="*/ 7204 w 7203"/>
                      <a:gd name="connsiteY1" fmla="*/ 4802 h 6603"/>
                      <a:gd name="connsiteX2" fmla="*/ 2401 w 7203"/>
                      <a:gd name="connsiteY2" fmla="*/ 4802 h 6603"/>
                      <a:gd name="connsiteX3" fmla="*/ 0 w 7203"/>
                      <a:gd name="connsiteY3" fmla="*/ 2401 h 6603"/>
                      <a:gd name="connsiteX4" fmla="*/ 0 w 7203"/>
                      <a:gd name="connsiteY4" fmla="*/ 0 h 6603"/>
                      <a:gd name="connsiteX5" fmla="*/ 2401 w 7203"/>
                      <a:gd name="connsiteY5" fmla="*/ 0 h 6603"/>
                      <a:gd name="connsiteX6" fmla="*/ 4803 w 7203"/>
                      <a:gd name="connsiteY6" fmla="*/ 0 h 6603"/>
                      <a:gd name="connsiteX7" fmla="*/ 7204 w 7203"/>
                      <a:gd name="connsiteY7" fmla="*/ 4802 h 6603"/>
                      <a:gd name="connsiteX8" fmla="*/ 7204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7204" y="4802"/>
                        </a:moveTo>
                        <a:cubicBezTo>
                          <a:pt x="4803" y="4802"/>
                          <a:pt x="4803" y="4802"/>
                          <a:pt x="7204" y="4802"/>
                        </a:cubicBezTo>
                        <a:cubicBezTo>
                          <a:pt x="4803" y="7204"/>
                          <a:pt x="2401" y="7204"/>
                          <a:pt x="2401" y="4802"/>
                        </a:cubicBezTo>
                        <a:cubicBezTo>
                          <a:pt x="2401" y="4802"/>
                          <a:pt x="0" y="4802"/>
                          <a:pt x="0" y="2401"/>
                        </a:cubicBezTo>
                        <a:cubicBezTo>
                          <a:pt x="0" y="2401"/>
                          <a:pt x="0" y="2401"/>
                          <a:pt x="0" y="0"/>
                        </a:cubicBez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2401"/>
                          <a:pt x="4803" y="2401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1" name="Freeform: Shape 2550">
                    <a:extLst>
                      <a:ext uri="{FF2B5EF4-FFF2-40B4-BE49-F238E27FC236}">
                        <a16:creationId xmlns:a16="http://schemas.microsoft.com/office/drawing/2014/main" id="{15EE77DF-8FB2-4907-9B09-B9BEBED8D81C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2" name="Freeform: Shape 2551">
                    <a:extLst>
                      <a:ext uri="{FF2B5EF4-FFF2-40B4-BE49-F238E27FC236}">
                        <a16:creationId xmlns:a16="http://schemas.microsoft.com/office/drawing/2014/main" id="{4E9D9325-A3AF-4661-A63C-FF184514F3E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3" name="Freeform: Shape 2552">
                    <a:extLst>
                      <a:ext uri="{FF2B5EF4-FFF2-40B4-BE49-F238E27FC236}">
                        <a16:creationId xmlns:a16="http://schemas.microsoft.com/office/drawing/2014/main" id="{F192A86D-FA26-4FD6-9855-FF651F7D186A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4802"/>
                          <a:pt x="12006" y="4802"/>
                          <a:pt x="12006" y="4802"/>
                        </a:cubicBezTo>
                        <a:cubicBezTo>
                          <a:pt x="14407" y="4802"/>
                          <a:pt x="14407" y="4802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12006" y="4802"/>
                        </a:cubicBezTo>
                        <a:lnTo>
                          <a:pt x="12006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4" name="Freeform: Shape 2553">
                    <a:extLst>
                      <a:ext uri="{FF2B5EF4-FFF2-40B4-BE49-F238E27FC236}">
                        <a16:creationId xmlns:a16="http://schemas.microsoft.com/office/drawing/2014/main" id="{B36E8EE7-9D07-42C9-A85D-4E74234D07F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lnTo>
                          <a:pt x="19209" y="0"/>
                        </a:ln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5" name="Freeform: Shape 2554">
                    <a:extLst>
                      <a:ext uri="{FF2B5EF4-FFF2-40B4-BE49-F238E27FC236}">
                        <a16:creationId xmlns:a16="http://schemas.microsoft.com/office/drawing/2014/main" id="{4DAEB3A3-0346-4170-805D-BDC8CC47F954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7204" y="4802"/>
                          <a:pt x="9605" y="4802"/>
                          <a:pt x="9605" y="4802"/>
                        </a:cubicBezTo>
                        <a:lnTo>
                          <a:pt x="9605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6" name="Freeform: Shape 2555">
                    <a:extLst>
                      <a:ext uri="{FF2B5EF4-FFF2-40B4-BE49-F238E27FC236}">
                        <a16:creationId xmlns:a16="http://schemas.microsoft.com/office/drawing/2014/main" id="{882831EF-6AF0-4412-AD24-1E3C756AD4DD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7" name="Freeform: Shape 2556">
                    <a:extLst>
                      <a:ext uri="{FF2B5EF4-FFF2-40B4-BE49-F238E27FC236}">
                        <a16:creationId xmlns:a16="http://schemas.microsoft.com/office/drawing/2014/main" id="{48E2801E-7EEC-46FB-A2F6-D9AB74980F78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2401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8" name="Freeform: Shape 2557">
                    <a:extLst>
                      <a:ext uri="{FF2B5EF4-FFF2-40B4-BE49-F238E27FC236}">
                        <a16:creationId xmlns:a16="http://schemas.microsoft.com/office/drawing/2014/main" id="{920D0A15-6E28-43C8-A691-9FD93C34589B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9" name="Freeform: Shape 2558">
                    <a:extLst>
                      <a:ext uri="{FF2B5EF4-FFF2-40B4-BE49-F238E27FC236}">
                        <a16:creationId xmlns:a16="http://schemas.microsoft.com/office/drawing/2014/main" id="{6BDE6E40-F59D-4B75-AEFE-35D580C46E24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0" name="Freeform: Shape 2559">
                    <a:extLst>
                      <a:ext uri="{FF2B5EF4-FFF2-40B4-BE49-F238E27FC236}">
                        <a16:creationId xmlns:a16="http://schemas.microsoft.com/office/drawing/2014/main" id="{A593AF5A-EA76-409A-999A-58BCAC2F3452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1" name="Freeform: Shape 2560">
                    <a:extLst>
                      <a:ext uri="{FF2B5EF4-FFF2-40B4-BE49-F238E27FC236}">
                        <a16:creationId xmlns:a16="http://schemas.microsoft.com/office/drawing/2014/main" id="{C81AB203-7E36-4AF3-B538-46D6BA170BEE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2" name="Freeform: Shape 2561">
                    <a:extLst>
                      <a:ext uri="{FF2B5EF4-FFF2-40B4-BE49-F238E27FC236}">
                        <a16:creationId xmlns:a16="http://schemas.microsoft.com/office/drawing/2014/main" id="{49C169D2-E101-4465-9480-EDD397A992D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3" name="Freeform: Shape 2562">
                    <a:extLst>
                      <a:ext uri="{FF2B5EF4-FFF2-40B4-BE49-F238E27FC236}">
                        <a16:creationId xmlns:a16="http://schemas.microsoft.com/office/drawing/2014/main" id="{9DA2EB6D-3845-479A-8BFB-C834C0FAEB7A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4" name="Freeform: Shape 2563">
                    <a:extLst>
                      <a:ext uri="{FF2B5EF4-FFF2-40B4-BE49-F238E27FC236}">
                        <a16:creationId xmlns:a16="http://schemas.microsoft.com/office/drawing/2014/main" id="{0F2602BD-3D29-4465-9365-9E66938465B5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5" name="Freeform: Shape 2564">
                    <a:extLst>
                      <a:ext uri="{FF2B5EF4-FFF2-40B4-BE49-F238E27FC236}">
                        <a16:creationId xmlns:a16="http://schemas.microsoft.com/office/drawing/2014/main" id="{3E70651C-C07B-4450-8211-E06D87389CCA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6" name="Freeform: Shape 2565">
                    <a:extLst>
                      <a:ext uri="{FF2B5EF4-FFF2-40B4-BE49-F238E27FC236}">
                        <a16:creationId xmlns:a16="http://schemas.microsoft.com/office/drawing/2014/main" id="{A843BB3A-6542-4061-8331-C6C3E177FFAE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7" name="Freeform: Shape 2566">
                    <a:extLst>
                      <a:ext uri="{FF2B5EF4-FFF2-40B4-BE49-F238E27FC236}">
                        <a16:creationId xmlns:a16="http://schemas.microsoft.com/office/drawing/2014/main" id="{4541A52E-8EF2-4425-BDBF-70E063EB5A42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8" name="Freeform: Shape 2567">
                    <a:extLst>
                      <a:ext uri="{FF2B5EF4-FFF2-40B4-BE49-F238E27FC236}">
                        <a16:creationId xmlns:a16="http://schemas.microsoft.com/office/drawing/2014/main" id="{E9685DBC-8150-410E-90EC-5CCD3711777F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9" name="Freeform: Shape 2568">
                    <a:extLst>
                      <a:ext uri="{FF2B5EF4-FFF2-40B4-BE49-F238E27FC236}">
                        <a16:creationId xmlns:a16="http://schemas.microsoft.com/office/drawing/2014/main" id="{50811B83-8627-4426-824D-3C679D2B97D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0" name="Freeform: Shape 2569">
                    <a:extLst>
                      <a:ext uri="{FF2B5EF4-FFF2-40B4-BE49-F238E27FC236}">
                        <a16:creationId xmlns:a16="http://schemas.microsoft.com/office/drawing/2014/main" id="{5AD8D3E3-10E9-40CC-A9C2-6735104193D8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1" name="Freeform: Shape 2570">
                    <a:extLst>
                      <a:ext uri="{FF2B5EF4-FFF2-40B4-BE49-F238E27FC236}">
                        <a16:creationId xmlns:a16="http://schemas.microsoft.com/office/drawing/2014/main" id="{D08B4073-3E93-48F5-A364-EFF5A02CA8C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2" name="Freeform: Shape 2571">
                    <a:extLst>
                      <a:ext uri="{FF2B5EF4-FFF2-40B4-BE49-F238E27FC236}">
                        <a16:creationId xmlns:a16="http://schemas.microsoft.com/office/drawing/2014/main" id="{F64F2473-1A07-498A-B6D3-007B1FDA9A07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3" name="Freeform: Shape 2572">
                    <a:extLst>
                      <a:ext uri="{FF2B5EF4-FFF2-40B4-BE49-F238E27FC236}">
                        <a16:creationId xmlns:a16="http://schemas.microsoft.com/office/drawing/2014/main" id="{947D67FA-9D70-41B7-B923-4556310249C0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4" name="Freeform: Shape 2573">
                    <a:extLst>
                      <a:ext uri="{FF2B5EF4-FFF2-40B4-BE49-F238E27FC236}">
                        <a16:creationId xmlns:a16="http://schemas.microsoft.com/office/drawing/2014/main" id="{0E00DA12-EB76-4046-9EB0-786FBA71777A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4997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9605"/>
                          <a:pt x="4802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5" name="Freeform: Shape 2574">
                    <a:extLst>
                      <a:ext uri="{FF2B5EF4-FFF2-40B4-BE49-F238E27FC236}">
                        <a16:creationId xmlns:a16="http://schemas.microsoft.com/office/drawing/2014/main" id="{BBD241A7-7D19-421F-B770-C5DE9747BC9E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6" name="Freeform: Shape 2575">
                    <a:extLst>
                      <a:ext uri="{FF2B5EF4-FFF2-40B4-BE49-F238E27FC236}">
                        <a16:creationId xmlns:a16="http://schemas.microsoft.com/office/drawing/2014/main" id="{E8AD77FE-D7B1-4119-A6F0-B5F6EC2DD8D2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7" name="Freeform: Shape 2576">
                    <a:extLst>
                      <a:ext uri="{FF2B5EF4-FFF2-40B4-BE49-F238E27FC236}">
                        <a16:creationId xmlns:a16="http://schemas.microsoft.com/office/drawing/2014/main" id="{AF7C2547-D872-4440-A69D-9DBBF15A9FDE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8" name="Freeform: Shape 2577">
                    <a:extLst>
                      <a:ext uri="{FF2B5EF4-FFF2-40B4-BE49-F238E27FC236}">
                        <a16:creationId xmlns:a16="http://schemas.microsoft.com/office/drawing/2014/main" id="{3604DA74-BDCA-47FB-80FA-CF8D279E090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9" name="Freeform: Shape 2578">
                    <a:extLst>
                      <a:ext uri="{FF2B5EF4-FFF2-40B4-BE49-F238E27FC236}">
                        <a16:creationId xmlns:a16="http://schemas.microsoft.com/office/drawing/2014/main" id="{BE1E8D3E-A30B-4555-8644-A744CF5D4BC6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0" name="Freeform: Shape 2579">
                    <a:extLst>
                      <a:ext uri="{FF2B5EF4-FFF2-40B4-BE49-F238E27FC236}">
                        <a16:creationId xmlns:a16="http://schemas.microsoft.com/office/drawing/2014/main" id="{6F9A742A-35F1-48F4-9E46-C95FE17C41D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2200"/>
                    <a:ext cx="7203" cy="6603"/>
                  </a:xfrm>
                  <a:custGeom>
                    <a:avLst/>
                    <a:gdLst>
                      <a:gd name="connsiteX0" fmla="*/ 4803 w 7203"/>
                      <a:gd name="connsiteY0" fmla="*/ 4802 h 6603"/>
                      <a:gd name="connsiteX1" fmla="*/ 4803 w 7203"/>
                      <a:gd name="connsiteY1" fmla="*/ 4802 h 6603"/>
                      <a:gd name="connsiteX2" fmla="*/ 7204 w 7203"/>
                      <a:gd name="connsiteY2" fmla="*/ 2401 h 6603"/>
                      <a:gd name="connsiteX3" fmla="*/ 4803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3 w 7203"/>
                      <a:gd name="connsiteY7" fmla="*/ 4802 h 6603"/>
                      <a:gd name="connsiteX8" fmla="*/ 4803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7204"/>
                          <a:pt x="2401" y="7204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1" name="Freeform: Shape 2580">
                    <a:extLst>
                      <a:ext uri="{FF2B5EF4-FFF2-40B4-BE49-F238E27FC236}">
                        <a16:creationId xmlns:a16="http://schemas.microsoft.com/office/drawing/2014/main" id="{0346AD15-E577-4050-8D04-84B60E538073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2" name="Freeform: Shape 2581">
                    <a:extLst>
                      <a:ext uri="{FF2B5EF4-FFF2-40B4-BE49-F238E27FC236}">
                        <a16:creationId xmlns:a16="http://schemas.microsoft.com/office/drawing/2014/main" id="{492CD1DA-A2B6-4978-B30B-92A1815D342B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3" name="Freeform: Shape 2582">
                    <a:extLst>
                      <a:ext uri="{FF2B5EF4-FFF2-40B4-BE49-F238E27FC236}">
                        <a16:creationId xmlns:a16="http://schemas.microsoft.com/office/drawing/2014/main" id="{493BFB23-F7EE-46EB-8C25-C80383B348CC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4" name="Freeform: Shape 2583">
                    <a:extLst>
                      <a:ext uri="{FF2B5EF4-FFF2-40B4-BE49-F238E27FC236}">
                        <a16:creationId xmlns:a16="http://schemas.microsoft.com/office/drawing/2014/main" id="{6C51A314-BBC9-4294-9D9D-4D3A3524C63E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5" name="Freeform: Shape 2584">
                    <a:extLst>
                      <a:ext uri="{FF2B5EF4-FFF2-40B4-BE49-F238E27FC236}">
                        <a16:creationId xmlns:a16="http://schemas.microsoft.com/office/drawing/2014/main" id="{637CDFE1-EF16-45B6-9953-BCBE5DA188A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6" name="Freeform: Shape 2585">
                    <a:extLst>
                      <a:ext uri="{FF2B5EF4-FFF2-40B4-BE49-F238E27FC236}">
                        <a16:creationId xmlns:a16="http://schemas.microsoft.com/office/drawing/2014/main" id="{D8E3B846-81E8-47F6-8326-991E3F35C38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7398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7" name="Freeform: Shape 2586">
                    <a:extLst>
                      <a:ext uri="{FF2B5EF4-FFF2-40B4-BE49-F238E27FC236}">
                        <a16:creationId xmlns:a16="http://schemas.microsoft.com/office/drawing/2014/main" id="{61007FC9-E4F1-4FE3-8AC8-510C1C19DA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8" name="Freeform: Shape 2587">
                    <a:extLst>
                      <a:ext uri="{FF2B5EF4-FFF2-40B4-BE49-F238E27FC236}">
                        <a16:creationId xmlns:a16="http://schemas.microsoft.com/office/drawing/2014/main" id="{4A74889A-EDA1-427F-8483-F768E1A99CE3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9" name="Freeform: Shape 2588">
                    <a:extLst>
                      <a:ext uri="{FF2B5EF4-FFF2-40B4-BE49-F238E27FC236}">
                        <a16:creationId xmlns:a16="http://schemas.microsoft.com/office/drawing/2014/main" id="{5DE3D804-6258-49F0-A822-3A0729070277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3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4802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0" name="Freeform: Shape 2589">
                    <a:extLst>
                      <a:ext uri="{FF2B5EF4-FFF2-40B4-BE49-F238E27FC236}">
                        <a16:creationId xmlns:a16="http://schemas.microsoft.com/office/drawing/2014/main" id="{2267D869-FDD4-40EF-A973-157FD27FF8D1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1" name="Freeform: Shape 2590">
                    <a:extLst>
                      <a:ext uri="{FF2B5EF4-FFF2-40B4-BE49-F238E27FC236}">
                        <a16:creationId xmlns:a16="http://schemas.microsoft.com/office/drawing/2014/main" id="{2602ED25-2C65-47BE-81F3-F33AFC69D06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2401 h 5869"/>
                      <a:gd name="connsiteX6" fmla="*/ 0 w 7203"/>
                      <a:gd name="connsiteY6" fmla="*/ 4802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2" name="Freeform: Shape 2591">
                    <a:extLst>
                      <a:ext uri="{FF2B5EF4-FFF2-40B4-BE49-F238E27FC236}">
                        <a16:creationId xmlns:a16="http://schemas.microsoft.com/office/drawing/2014/main" id="{5FFD353C-F42D-46A7-8E7D-9626A479C0EE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3" name="Freeform: Shape 2592">
                    <a:extLst>
                      <a:ext uri="{FF2B5EF4-FFF2-40B4-BE49-F238E27FC236}">
                        <a16:creationId xmlns:a16="http://schemas.microsoft.com/office/drawing/2014/main" id="{CDBDD1F4-48CA-4BC4-9B25-8A7C1F9B4AD1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4" name="Freeform: Shape 2593">
                    <a:extLst>
                      <a:ext uri="{FF2B5EF4-FFF2-40B4-BE49-F238E27FC236}">
                        <a16:creationId xmlns:a16="http://schemas.microsoft.com/office/drawing/2014/main" id="{0F848BE3-8D9E-42BE-9F98-32897D81E777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5" name="Freeform: Shape 2594">
                    <a:extLst>
                      <a:ext uri="{FF2B5EF4-FFF2-40B4-BE49-F238E27FC236}">
                        <a16:creationId xmlns:a16="http://schemas.microsoft.com/office/drawing/2014/main" id="{E3F1A4C6-0DC3-4395-B5ED-0AD0C207D9F0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6" name="Freeform: Shape 2595">
                    <a:extLst>
                      <a:ext uri="{FF2B5EF4-FFF2-40B4-BE49-F238E27FC236}">
                        <a16:creationId xmlns:a16="http://schemas.microsoft.com/office/drawing/2014/main" id="{65DBF6A5-33E7-4F0F-BACA-160BADD88BEF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7" name="Freeform: Shape 2596">
                    <a:extLst>
                      <a:ext uri="{FF2B5EF4-FFF2-40B4-BE49-F238E27FC236}">
                        <a16:creationId xmlns:a16="http://schemas.microsoft.com/office/drawing/2014/main" id="{F40E93D7-B8F2-4216-A32C-59CEA5FF2FC0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779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8" name="Freeform: Shape 2597">
                    <a:extLst>
                      <a:ext uri="{FF2B5EF4-FFF2-40B4-BE49-F238E27FC236}">
                        <a16:creationId xmlns:a16="http://schemas.microsoft.com/office/drawing/2014/main" id="{2264BE39-0908-4607-8C7A-1AC7A17DF094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9" name="Freeform: Shape 2598">
                    <a:extLst>
                      <a:ext uri="{FF2B5EF4-FFF2-40B4-BE49-F238E27FC236}">
                        <a16:creationId xmlns:a16="http://schemas.microsoft.com/office/drawing/2014/main" id="{5F94CC5E-6A23-42BB-95A1-1161778CC197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0" name="Freeform: Shape 2599">
                    <a:extLst>
                      <a:ext uri="{FF2B5EF4-FFF2-40B4-BE49-F238E27FC236}">
                        <a16:creationId xmlns:a16="http://schemas.microsoft.com/office/drawing/2014/main" id="{D38849A2-B2FB-4703-86A9-0759166EA4C4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1" name="Freeform: Shape 2600">
                    <a:extLst>
                      <a:ext uri="{FF2B5EF4-FFF2-40B4-BE49-F238E27FC236}">
                        <a16:creationId xmlns:a16="http://schemas.microsoft.com/office/drawing/2014/main" id="{5AE8F12A-10F6-41C5-BD05-7811C6CB680E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2" name="Freeform: Shape 2601">
                    <a:extLst>
                      <a:ext uri="{FF2B5EF4-FFF2-40B4-BE49-F238E27FC236}">
                        <a16:creationId xmlns:a16="http://schemas.microsoft.com/office/drawing/2014/main" id="{538DD983-7756-45E3-8AF1-1098D2C96523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0 h 5869"/>
                      <a:gd name="connsiteX6" fmla="*/ 0 w 7203"/>
                      <a:gd name="connsiteY6" fmla="*/ 2401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3" name="Freeform: Shape 2602">
                    <a:extLst>
                      <a:ext uri="{FF2B5EF4-FFF2-40B4-BE49-F238E27FC236}">
                        <a16:creationId xmlns:a16="http://schemas.microsoft.com/office/drawing/2014/main" id="{A2A2D275-F4E8-45D3-9EEF-7082FE45C829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4" name="Freeform: Shape 2603">
                    <a:extLst>
                      <a:ext uri="{FF2B5EF4-FFF2-40B4-BE49-F238E27FC236}">
                        <a16:creationId xmlns:a16="http://schemas.microsoft.com/office/drawing/2014/main" id="{92FD03AE-E0FE-4BDE-A0D2-B0871EC4E7A7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27398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5" name="Freeform: Shape 2604">
                    <a:extLst>
                      <a:ext uri="{FF2B5EF4-FFF2-40B4-BE49-F238E27FC236}">
                        <a16:creationId xmlns:a16="http://schemas.microsoft.com/office/drawing/2014/main" id="{991F0BB0-10D5-41B1-AFC3-8841ED471F9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2200"/>
                    <a:ext cx="4802" cy="4802"/>
                  </a:xfrm>
                  <a:custGeom>
                    <a:avLst/>
                    <a:gdLst>
                      <a:gd name="connsiteX0" fmla="*/ 2401 w 4802"/>
                      <a:gd name="connsiteY0" fmla="*/ 4802 h 4802"/>
                      <a:gd name="connsiteX1" fmla="*/ 2401 w 4802"/>
                      <a:gd name="connsiteY1" fmla="*/ 4802 h 4802"/>
                      <a:gd name="connsiteX2" fmla="*/ 4802 w 4802"/>
                      <a:gd name="connsiteY2" fmla="*/ 2401 h 4802"/>
                      <a:gd name="connsiteX3" fmla="*/ 2401 w 4802"/>
                      <a:gd name="connsiteY3" fmla="*/ 0 h 4802"/>
                      <a:gd name="connsiteX4" fmla="*/ 0 w 4802"/>
                      <a:gd name="connsiteY4" fmla="*/ 0 h 4802"/>
                      <a:gd name="connsiteX5" fmla="*/ 0 w 4802"/>
                      <a:gd name="connsiteY5" fmla="*/ 0 h 4802"/>
                      <a:gd name="connsiteX6" fmla="*/ 0 w 4802"/>
                      <a:gd name="connsiteY6" fmla="*/ 0 h 4802"/>
                      <a:gd name="connsiteX7" fmla="*/ 0 w 4802"/>
                      <a:gd name="connsiteY7" fmla="*/ 2401 h 4802"/>
                      <a:gd name="connsiteX8" fmla="*/ 2401 w 4802"/>
                      <a:gd name="connsiteY8" fmla="*/ 4802 h 4802"/>
                      <a:gd name="connsiteX9" fmla="*/ 2401 w 4802"/>
                      <a:gd name="connsiteY9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802" h="4802">
                        <a:moveTo>
                          <a:pt x="2401" y="4802"/>
                        </a:moveTo>
                        <a:cubicBezTo>
                          <a:pt x="4802" y="4802"/>
                          <a:pt x="4802" y="4802"/>
                          <a:pt x="2401" y="4802"/>
                        </a:cubicBezTo>
                        <a:cubicBezTo>
                          <a:pt x="4802" y="2401"/>
                          <a:pt x="4802" y="2401"/>
                          <a:pt x="4802" y="2401"/>
                        </a:cubicBezTo>
                        <a:cubicBezTo>
                          <a:pt x="4802" y="2401"/>
                          <a:pt x="2401" y="2401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0" y="4802"/>
                          <a:pt x="2401" y="4802"/>
                        </a:cubicBezTo>
                        <a:cubicBezTo>
                          <a:pt x="2401" y="4802"/>
                          <a:pt x="2401" y="4802"/>
                          <a:pt x="2401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6" name="Freeform: Shape 2605">
                    <a:extLst>
                      <a:ext uri="{FF2B5EF4-FFF2-40B4-BE49-F238E27FC236}">
                        <a16:creationId xmlns:a16="http://schemas.microsoft.com/office/drawing/2014/main" id="{7AFD54B0-DB9E-4E29-A078-D629316C021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53811"/>
                    <a:ext cx="9004" cy="2401"/>
                  </a:xfrm>
                  <a:custGeom>
                    <a:avLst/>
                    <a:gdLst>
                      <a:gd name="connsiteX0" fmla="*/ 7204 w 9004"/>
                      <a:gd name="connsiteY0" fmla="*/ 0 h 2401"/>
                      <a:gd name="connsiteX1" fmla="*/ 4802 w 9004"/>
                      <a:gd name="connsiteY1" fmla="*/ 2401 h 2401"/>
                      <a:gd name="connsiteX2" fmla="*/ 2401 w 9004"/>
                      <a:gd name="connsiteY2" fmla="*/ 2401 h 2401"/>
                      <a:gd name="connsiteX3" fmla="*/ 0 w 9004"/>
                      <a:gd name="connsiteY3" fmla="*/ 2401 h 2401"/>
                      <a:gd name="connsiteX4" fmla="*/ 0 w 9004"/>
                      <a:gd name="connsiteY4" fmla="*/ 2401 h 2401"/>
                      <a:gd name="connsiteX5" fmla="*/ 2401 w 9004"/>
                      <a:gd name="connsiteY5" fmla="*/ 0 h 2401"/>
                      <a:gd name="connsiteX6" fmla="*/ 7204 w 9004"/>
                      <a:gd name="connsiteY6" fmla="*/ 0 h 2401"/>
                      <a:gd name="connsiteX7" fmla="*/ 7204 w 9004"/>
                      <a:gd name="connsiteY7" fmla="*/ 0 h 2401"/>
                      <a:gd name="connsiteX8" fmla="*/ 7204 w 9004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7" name="Freeform: Shape 2606">
                    <a:extLst>
                      <a:ext uri="{FF2B5EF4-FFF2-40B4-BE49-F238E27FC236}">
                        <a16:creationId xmlns:a16="http://schemas.microsoft.com/office/drawing/2014/main" id="{60E6BBBC-7CCA-4759-BB13-9D5BB88EE8F2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8" name="Freeform: Shape 2607">
                    <a:extLst>
                      <a:ext uri="{FF2B5EF4-FFF2-40B4-BE49-F238E27FC236}">
                        <a16:creationId xmlns:a16="http://schemas.microsoft.com/office/drawing/2014/main" id="{273F20AA-66E5-492D-979D-BF4DC1D9E541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9" name="Freeform: Shape 2608">
                    <a:extLst>
                      <a:ext uri="{FF2B5EF4-FFF2-40B4-BE49-F238E27FC236}">
                        <a16:creationId xmlns:a16="http://schemas.microsoft.com/office/drawing/2014/main" id="{6BE019E3-8E75-4D86-8868-F2AB8A42A8FD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0" name="Freeform: Shape 2609">
                    <a:extLst>
                      <a:ext uri="{FF2B5EF4-FFF2-40B4-BE49-F238E27FC236}">
                        <a16:creationId xmlns:a16="http://schemas.microsoft.com/office/drawing/2014/main" id="{E1601F1C-2B25-45A4-A088-BF52ACA2C41A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1" name="Freeform: Shape 2610">
                    <a:extLst>
                      <a:ext uri="{FF2B5EF4-FFF2-40B4-BE49-F238E27FC236}">
                        <a16:creationId xmlns:a16="http://schemas.microsoft.com/office/drawing/2014/main" id="{E630FDD0-DC1E-4E90-9B91-E9CFD574019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2" name="Freeform: Shape 2611">
                    <a:extLst>
                      <a:ext uri="{FF2B5EF4-FFF2-40B4-BE49-F238E27FC236}">
                        <a16:creationId xmlns:a16="http://schemas.microsoft.com/office/drawing/2014/main" id="{AD87ED90-E680-484D-927B-F8B148EB9EF1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3" name="Freeform: Shape 2612">
                    <a:extLst>
                      <a:ext uri="{FF2B5EF4-FFF2-40B4-BE49-F238E27FC236}">
                        <a16:creationId xmlns:a16="http://schemas.microsoft.com/office/drawing/2014/main" id="{56513EF0-282A-4030-93E3-21862B87C211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7204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4" name="Freeform: Shape 2613">
                    <a:extLst>
                      <a:ext uri="{FF2B5EF4-FFF2-40B4-BE49-F238E27FC236}">
                        <a16:creationId xmlns:a16="http://schemas.microsoft.com/office/drawing/2014/main" id="{9EDBA3AD-BC8F-4F7E-9CAF-E7F5E44E2907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5" name="Freeform: Shape 2614">
                    <a:extLst>
                      <a:ext uri="{FF2B5EF4-FFF2-40B4-BE49-F238E27FC236}">
                        <a16:creationId xmlns:a16="http://schemas.microsoft.com/office/drawing/2014/main" id="{7FB9059E-1C7D-4C5E-99A9-4E88BA7629B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6" name="Freeform: Shape 2615">
                    <a:extLst>
                      <a:ext uri="{FF2B5EF4-FFF2-40B4-BE49-F238E27FC236}">
                        <a16:creationId xmlns:a16="http://schemas.microsoft.com/office/drawing/2014/main" id="{76A36CF0-4FB2-4ECC-98C7-A5BC53781443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7" name="Freeform: Shape 2616">
                    <a:extLst>
                      <a:ext uri="{FF2B5EF4-FFF2-40B4-BE49-F238E27FC236}">
                        <a16:creationId xmlns:a16="http://schemas.microsoft.com/office/drawing/2014/main" id="{1B33BB11-98EC-42E0-86BD-352A15CCB3F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8" name="Freeform: Shape 2617">
                    <a:extLst>
                      <a:ext uri="{FF2B5EF4-FFF2-40B4-BE49-F238E27FC236}">
                        <a16:creationId xmlns:a16="http://schemas.microsoft.com/office/drawing/2014/main" id="{E2AC5EF0-7B95-4606-B2EA-2695261E1DA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9009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9" name="Freeform: Shape 2618">
                    <a:extLst>
                      <a:ext uri="{FF2B5EF4-FFF2-40B4-BE49-F238E27FC236}">
                        <a16:creationId xmlns:a16="http://schemas.microsoft.com/office/drawing/2014/main" id="{AF8BF63B-9FB6-43F4-9FDA-143B0757D462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0" name="Freeform: Shape 2619">
                    <a:extLst>
                      <a:ext uri="{FF2B5EF4-FFF2-40B4-BE49-F238E27FC236}">
                        <a16:creationId xmlns:a16="http://schemas.microsoft.com/office/drawing/2014/main" id="{4774F175-ACB3-427A-A324-F297F3E88E9E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37003"/>
                    <a:ext cx="6603" cy="2401"/>
                  </a:xfrm>
                  <a:custGeom>
                    <a:avLst/>
                    <a:gdLst>
                      <a:gd name="connsiteX0" fmla="*/ 4803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3 w 6603"/>
                      <a:gd name="connsiteY5" fmla="*/ 0 h 2401"/>
                      <a:gd name="connsiteX6" fmla="*/ 4803 w 6603"/>
                      <a:gd name="connsiteY6" fmla="*/ 0 h 2401"/>
                      <a:gd name="connsiteX7" fmla="*/ 4803 w 6603"/>
                      <a:gd name="connsiteY7" fmla="*/ 0 h 2401"/>
                      <a:gd name="connsiteX8" fmla="*/ 4803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3" y="0"/>
                        </a:moveTo>
                        <a:cubicBezTo>
                          <a:pt x="4803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1" name="Freeform: Shape 2620">
                    <a:extLst>
                      <a:ext uri="{FF2B5EF4-FFF2-40B4-BE49-F238E27FC236}">
                        <a16:creationId xmlns:a16="http://schemas.microsoft.com/office/drawing/2014/main" id="{B22F93F7-1722-4692-8866-793FFDBA6452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2" name="Freeform: Shape 2621">
                    <a:extLst>
                      <a:ext uri="{FF2B5EF4-FFF2-40B4-BE49-F238E27FC236}">
                        <a16:creationId xmlns:a16="http://schemas.microsoft.com/office/drawing/2014/main" id="{7E6B1563-E9E5-4E81-AE3B-A5344B9D50FD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40004"/>
                    <a:ext cx="6603" cy="4202"/>
                  </a:xfrm>
                  <a:custGeom>
                    <a:avLst/>
                    <a:gdLst>
                      <a:gd name="connsiteX0" fmla="*/ 4802 w 6603"/>
                      <a:gd name="connsiteY0" fmla="*/ 1801 h 4202"/>
                      <a:gd name="connsiteX1" fmla="*/ 2401 w 6603"/>
                      <a:gd name="connsiteY1" fmla="*/ 4202 h 4202"/>
                      <a:gd name="connsiteX2" fmla="*/ 0 w 6603"/>
                      <a:gd name="connsiteY2" fmla="*/ 4202 h 4202"/>
                      <a:gd name="connsiteX3" fmla="*/ 0 w 6603"/>
                      <a:gd name="connsiteY3" fmla="*/ 4202 h 4202"/>
                      <a:gd name="connsiteX4" fmla="*/ 0 w 6603"/>
                      <a:gd name="connsiteY4" fmla="*/ 4202 h 4202"/>
                      <a:gd name="connsiteX5" fmla="*/ 4802 w 6603"/>
                      <a:gd name="connsiteY5" fmla="*/ 1801 h 4202"/>
                      <a:gd name="connsiteX6" fmla="*/ 4802 w 6603"/>
                      <a:gd name="connsiteY6" fmla="*/ 1801 h 4202"/>
                      <a:gd name="connsiteX7" fmla="*/ 4802 w 6603"/>
                      <a:gd name="connsiteY7" fmla="*/ 1801 h 4202"/>
                      <a:gd name="connsiteX8" fmla="*/ 4802 w 66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2401" y="1801"/>
                          <a:pt x="2401" y="1801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ubicBezTo>
                          <a:pt x="4802" y="-600"/>
                          <a:pt x="4802" y="1801"/>
                          <a:pt x="4802" y="1801"/>
                        </a:cubicBezTo>
                        <a:cubicBezTo>
                          <a:pt x="7204" y="1801"/>
                          <a:pt x="7204" y="1801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3" name="Freeform: Shape 2622">
                    <a:extLst>
                      <a:ext uri="{FF2B5EF4-FFF2-40B4-BE49-F238E27FC236}">
                        <a16:creationId xmlns:a16="http://schemas.microsoft.com/office/drawing/2014/main" id="{9DB82234-9078-41FD-9BCA-80875C354CA7}"/>
                      </a:ext>
                    </a:extLst>
                  </p:cNvPr>
                  <p:cNvSpPr/>
                  <p:nvPr/>
                </p:nvSpPr>
                <p:spPr>
                  <a:xfrm>
                    <a:off x="5759834" y="2141805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624" name="Freeform: Shape 2623">
                  <a:extLst>
                    <a:ext uri="{FF2B5EF4-FFF2-40B4-BE49-F238E27FC236}">
                      <a16:creationId xmlns:a16="http://schemas.microsoft.com/office/drawing/2014/main" id="{D90B3B31-E7D9-4F4F-A01A-17F03D3EAB73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6047"/>
                </a:xfrm>
                <a:custGeom>
                  <a:avLst/>
                  <a:gdLst>
                    <a:gd name="connsiteX0" fmla="*/ 2401 w 76837"/>
                    <a:gd name="connsiteY0" fmla="*/ 38419 h 96047"/>
                    <a:gd name="connsiteX1" fmla="*/ 38419 w 76837"/>
                    <a:gd name="connsiteY1" fmla="*/ 19209 h 96047"/>
                    <a:gd name="connsiteX2" fmla="*/ 74437 w 76837"/>
                    <a:gd name="connsiteY2" fmla="*/ 0 h 96047"/>
                    <a:gd name="connsiteX3" fmla="*/ 76838 w 76837"/>
                    <a:gd name="connsiteY3" fmla="*/ 2401 h 96047"/>
                    <a:gd name="connsiteX4" fmla="*/ 74437 w 76837"/>
                    <a:gd name="connsiteY4" fmla="*/ 2401 h 96047"/>
                    <a:gd name="connsiteX5" fmla="*/ 38419 w 76837"/>
                    <a:gd name="connsiteY5" fmla="*/ 21611 h 96047"/>
                    <a:gd name="connsiteX6" fmla="*/ 2401 w 76837"/>
                    <a:gd name="connsiteY6" fmla="*/ 38419 h 96047"/>
                    <a:gd name="connsiteX7" fmla="*/ 2401 w 76837"/>
                    <a:gd name="connsiteY7" fmla="*/ 43221 h 96047"/>
                    <a:gd name="connsiteX8" fmla="*/ 2401 w 76837"/>
                    <a:gd name="connsiteY8" fmla="*/ 69634 h 96047"/>
                    <a:gd name="connsiteX9" fmla="*/ 2401 w 76837"/>
                    <a:gd name="connsiteY9" fmla="*/ 96047 h 96047"/>
                    <a:gd name="connsiteX10" fmla="*/ 2401 w 76837"/>
                    <a:gd name="connsiteY10" fmla="*/ 96047 h 96047"/>
                    <a:gd name="connsiteX11" fmla="*/ 0 w 76837"/>
                    <a:gd name="connsiteY11" fmla="*/ 93646 h 96047"/>
                    <a:gd name="connsiteX12" fmla="*/ 0 w 76837"/>
                    <a:gd name="connsiteY12" fmla="*/ 69634 h 96047"/>
                    <a:gd name="connsiteX13" fmla="*/ 0 w 76837"/>
                    <a:gd name="connsiteY13" fmla="*/ 43221 h 96047"/>
                    <a:gd name="connsiteX14" fmla="*/ 2401 w 76837"/>
                    <a:gd name="connsiteY14" fmla="*/ 38419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6837" h="96047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2401"/>
                      </a:cubicBezTo>
                      <a:cubicBezTo>
                        <a:pt x="76838" y="2401"/>
                        <a:pt x="76838" y="2401"/>
                        <a:pt x="74437" y="2401"/>
                      </a:cubicBezTo>
                      <a:cubicBezTo>
                        <a:pt x="62431" y="9605"/>
                        <a:pt x="50425" y="16808"/>
                        <a:pt x="38419" y="21611"/>
                      </a:cubicBezTo>
                      <a:cubicBezTo>
                        <a:pt x="26413" y="26413"/>
                        <a:pt x="14407" y="31215"/>
                        <a:pt x="2401" y="38419"/>
                      </a:cubicBezTo>
                      <a:cubicBezTo>
                        <a:pt x="2401" y="40820"/>
                        <a:pt x="2401" y="40820"/>
                        <a:pt x="2401" y="43221"/>
                      </a:cubicBezTo>
                      <a:cubicBezTo>
                        <a:pt x="2401" y="52826"/>
                        <a:pt x="2401" y="60030"/>
                        <a:pt x="2401" y="69634"/>
                      </a:cubicBezTo>
                      <a:cubicBezTo>
                        <a:pt x="2401" y="79239"/>
                        <a:pt x="2401" y="86443"/>
                        <a:pt x="2401" y="96047"/>
                      </a:cubicBezTo>
                      <a:cubicBezTo>
                        <a:pt x="2401" y="96047"/>
                        <a:pt x="2401" y="96047"/>
                        <a:pt x="2401" y="96047"/>
                      </a:cubicBez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69634"/>
                      </a:lnTo>
                      <a:cubicBezTo>
                        <a:pt x="0" y="60030"/>
                        <a:pt x="0" y="52826"/>
                        <a:pt x="0" y="43221"/>
                      </a:cubicBezTo>
                      <a:cubicBezTo>
                        <a:pt x="0" y="40820"/>
                        <a:pt x="0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867C69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6DF0F595-AE36-46F0-A313-CAC35E376615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3646"/>
                </a:xfrm>
                <a:custGeom>
                  <a:avLst/>
                  <a:gdLst>
                    <a:gd name="connsiteX0" fmla="*/ 2401 w 76837"/>
                    <a:gd name="connsiteY0" fmla="*/ 38419 h 93646"/>
                    <a:gd name="connsiteX1" fmla="*/ 38419 w 76837"/>
                    <a:gd name="connsiteY1" fmla="*/ 19209 h 93646"/>
                    <a:gd name="connsiteX2" fmla="*/ 74437 w 76837"/>
                    <a:gd name="connsiteY2" fmla="*/ 0 h 93646"/>
                    <a:gd name="connsiteX3" fmla="*/ 76838 w 76837"/>
                    <a:gd name="connsiteY3" fmla="*/ 0 h 93646"/>
                    <a:gd name="connsiteX4" fmla="*/ 76838 w 76837"/>
                    <a:gd name="connsiteY4" fmla="*/ 26413 h 93646"/>
                    <a:gd name="connsiteX5" fmla="*/ 76838 w 76837"/>
                    <a:gd name="connsiteY5" fmla="*/ 52826 h 93646"/>
                    <a:gd name="connsiteX6" fmla="*/ 74437 w 76837"/>
                    <a:gd name="connsiteY6" fmla="*/ 55227 h 93646"/>
                    <a:gd name="connsiteX7" fmla="*/ 38419 w 76837"/>
                    <a:gd name="connsiteY7" fmla="*/ 74437 h 93646"/>
                    <a:gd name="connsiteX8" fmla="*/ 2401 w 76837"/>
                    <a:gd name="connsiteY8" fmla="*/ 93646 h 93646"/>
                    <a:gd name="connsiteX9" fmla="*/ 0 w 76837"/>
                    <a:gd name="connsiteY9" fmla="*/ 93646 h 93646"/>
                    <a:gd name="connsiteX10" fmla="*/ 0 w 76837"/>
                    <a:gd name="connsiteY10" fmla="*/ 67233 h 93646"/>
                    <a:gd name="connsiteX11" fmla="*/ 0 w 76837"/>
                    <a:gd name="connsiteY11" fmla="*/ 40820 h 93646"/>
                    <a:gd name="connsiteX12" fmla="*/ 2401 w 76837"/>
                    <a:gd name="connsiteY12" fmla="*/ 38419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837" h="93646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0"/>
                      </a:cubicBezTo>
                      <a:cubicBezTo>
                        <a:pt x="76838" y="9605"/>
                        <a:pt x="76838" y="16808"/>
                        <a:pt x="76838" y="26413"/>
                      </a:cubicBezTo>
                      <a:cubicBezTo>
                        <a:pt x="76838" y="36018"/>
                        <a:pt x="76838" y="43221"/>
                        <a:pt x="76838" y="52826"/>
                      </a:cubicBezTo>
                      <a:cubicBezTo>
                        <a:pt x="76838" y="52826"/>
                        <a:pt x="76838" y="55227"/>
                        <a:pt x="74437" y="55227"/>
                      </a:cubicBezTo>
                      <a:cubicBezTo>
                        <a:pt x="62431" y="62431"/>
                        <a:pt x="50425" y="69634"/>
                        <a:pt x="38419" y="74437"/>
                      </a:cubicBezTo>
                      <a:cubicBezTo>
                        <a:pt x="26413" y="81640"/>
                        <a:pt x="14407" y="88844"/>
                        <a:pt x="2401" y="93646"/>
                      </a:cubicBezTo>
                      <a:cubicBezTo>
                        <a:pt x="2401" y="93646"/>
                        <a:pt x="0" y="93646"/>
                        <a:pt x="0" y="93646"/>
                      </a:cubicBezTo>
                      <a:cubicBezTo>
                        <a:pt x="0" y="84042"/>
                        <a:pt x="0" y="76838"/>
                        <a:pt x="0" y="67233"/>
                      </a:cubicBezTo>
                      <a:cubicBezTo>
                        <a:pt x="0" y="57628"/>
                        <a:pt x="0" y="50425"/>
                        <a:pt x="0" y="40820"/>
                      </a:cubicBezTo>
                      <a:cubicBezTo>
                        <a:pt x="0" y="40820"/>
                        <a:pt x="2401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C1C2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26" name="Freeform: Shape 2625">
                <a:extLst>
                  <a:ext uri="{FF2B5EF4-FFF2-40B4-BE49-F238E27FC236}">
                    <a16:creationId xmlns:a16="http://schemas.microsoft.com/office/drawing/2014/main" id="{6425C6DB-C6C8-4819-B8B6-D1806108CBA8}"/>
                  </a:ext>
                </a:extLst>
              </p:cNvPr>
              <p:cNvSpPr/>
              <p:nvPr/>
            </p:nvSpPr>
            <p:spPr>
              <a:xfrm>
                <a:off x="5690199" y="2209038"/>
                <a:ext cx="33616" cy="38418"/>
              </a:xfrm>
              <a:custGeom>
                <a:avLst/>
                <a:gdLst>
                  <a:gd name="connsiteX0" fmla="*/ 28814 w 33616"/>
                  <a:gd name="connsiteY0" fmla="*/ 0 h 38418"/>
                  <a:gd name="connsiteX1" fmla="*/ 0 w 33616"/>
                  <a:gd name="connsiteY1" fmla="*/ 31215 h 38418"/>
                  <a:gd name="connsiteX2" fmla="*/ 0 w 33616"/>
                  <a:gd name="connsiteY2" fmla="*/ 38419 h 38418"/>
                  <a:gd name="connsiteX3" fmla="*/ 33616 w 33616"/>
                  <a:gd name="connsiteY3" fmla="*/ 4802 h 38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38418">
                    <a:moveTo>
                      <a:pt x="28814" y="0"/>
                    </a:moveTo>
                    <a:lnTo>
                      <a:pt x="0" y="31215"/>
                    </a:lnTo>
                    <a:lnTo>
                      <a:pt x="0" y="38419"/>
                    </a:lnTo>
                    <a:lnTo>
                      <a:pt x="33616" y="4802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7" name="Freeform: Shape 2626">
                <a:extLst>
                  <a:ext uri="{FF2B5EF4-FFF2-40B4-BE49-F238E27FC236}">
                    <a16:creationId xmlns:a16="http://schemas.microsoft.com/office/drawing/2014/main" id="{AAA7AC1B-C00C-4133-8CB3-4FFE1FB219A2}"/>
                  </a:ext>
                </a:extLst>
              </p:cNvPr>
              <p:cNvSpPr/>
              <p:nvPr/>
            </p:nvSpPr>
            <p:spPr>
              <a:xfrm>
                <a:off x="5690199" y="2206637"/>
                <a:ext cx="26412" cy="28814"/>
              </a:xfrm>
              <a:custGeom>
                <a:avLst/>
                <a:gdLst>
                  <a:gd name="connsiteX0" fmla="*/ 21611 w 26412"/>
                  <a:gd name="connsiteY0" fmla="*/ 0 h 28814"/>
                  <a:gd name="connsiteX1" fmla="*/ 0 w 26412"/>
                  <a:gd name="connsiteY1" fmla="*/ 21611 h 28814"/>
                  <a:gd name="connsiteX2" fmla="*/ 0 w 26412"/>
                  <a:gd name="connsiteY2" fmla="*/ 28814 h 28814"/>
                  <a:gd name="connsiteX3" fmla="*/ 26413 w 26412"/>
                  <a:gd name="connsiteY3" fmla="*/ 2401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28814">
                    <a:moveTo>
                      <a:pt x="21611" y="0"/>
                    </a:moveTo>
                    <a:lnTo>
                      <a:pt x="0" y="21611"/>
                    </a:lnTo>
                    <a:lnTo>
                      <a:pt x="0" y="28814"/>
                    </a:lnTo>
                    <a:lnTo>
                      <a:pt x="26413" y="240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03203" y="2081775"/>
              <a:ext cx="307351" cy="297747"/>
              <a:chOff x="6103203" y="2081775"/>
              <a:chExt cx="307351" cy="297747"/>
            </a:xfrm>
            <a:solidFill>
              <a:schemeClr val="accent1"/>
            </a:solidFill>
          </p:grpSpPr>
          <p:sp>
            <p:nvSpPr>
              <p:cNvPr id="2629" name="Freeform: Shape 2628">
                <a:extLst>
                  <a:ext uri="{FF2B5EF4-FFF2-40B4-BE49-F238E27FC236}">
                    <a16:creationId xmlns:a16="http://schemas.microsoft.com/office/drawing/2014/main" id="{340C3984-F400-4457-B42D-629FD0225249}"/>
                  </a:ext>
                </a:extLst>
              </p:cNvPr>
              <p:cNvSpPr/>
              <p:nvPr/>
            </p:nvSpPr>
            <p:spPr>
              <a:xfrm>
                <a:off x="6103203" y="2192230"/>
                <a:ext cx="307351" cy="187292"/>
              </a:xfrm>
              <a:custGeom>
                <a:avLst/>
                <a:gdLst>
                  <a:gd name="connsiteX0" fmla="*/ 0 w 307351"/>
                  <a:gd name="connsiteY0" fmla="*/ 91245 h 187292"/>
                  <a:gd name="connsiteX1" fmla="*/ 153676 w 307351"/>
                  <a:gd name="connsiteY1" fmla="*/ 0 h 187292"/>
                  <a:gd name="connsiteX2" fmla="*/ 266531 w 307351"/>
                  <a:gd name="connsiteY2" fmla="*/ 64832 h 187292"/>
                  <a:gd name="connsiteX3" fmla="*/ 230514 w 307351"/>
                  <a:gd name="connsiteY3" fmla="*/ 86443 h 187292"/>
                  <a:gd name="connsiteX4" fmla="*/ 307352 w 307351"/>
                  <a:gd name="connsiteY4" fmla="*/ 132065 h 187292"/>
                  <a:gd name="connsiteX5" fmla="*/ 208903 w 307351"/>
                  <a:gd name="connsiteY5" fmla="*/ 187293 h 187292"/>
                  <a:gd name="connsiteX6" fmla="*/ 134466 w 307351"/>
                  <a:gd name="connsiteY6" fmla="*/ 144071 h 187292"/>
                  <a:gd name="connsiteX7" fmla="*/ 112856 w 307351"/>
                  <a:gd name="connsiteY7" fmla="*/ 156077 h 18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351" h="187292">
                    <a:moveTo>
                      <a:pt x="0" y="91245"/>
                    </a:moveTo>
                    <a:lnTo>
                      <a:pt x="153676" y="0"/>
                    </a:lnTo>
                    <a:lnTo>
                      <a:pt x="266531" y="64832"/>
                    </a:lnTo>
                    <a:lnTo>
                      <a:pt x="230514" y="86443"/>
                    </a:lnTo>
                    <a:lnTo>
                      <a:pt x="307352" y="132065"/>
                    </a:lnTo>
                    <a:lnTo>
                      <a:pt x="208903" y="187293"/>
                    </a:lnTo>
                    <a:lnTo>
                      <a:pt x="134466" y="144071"/>
                    </a:lnTo>
                    <a:lnTo>
                      <a:pt x="112856" y="156077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105604" y="2081775"/>
                <a:ext cx="268932" cy="280938"/>
                <a:chOff x="6105604" y="2081775"/>
                <a:chExt cx="268932" cy="280938"/>
              </a:xfrm>
              <a:solidFill>
                <a:schemeClr val="accent1"/>
              </a:solidFill>
            </p:grpSpPr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C06A0C5C-1ED1-4A91-A6F2-A9DFCBC19CF0}"/>
                    </a:ext>
                  </a:extLst>
                </p:cNvPr>
                <p:cNvSpPr/>
                <p:nvPr/>
              </p:nvSpPr>
              <p:spPr>
                <a:xfrm>
                  <a:off x="6230523" y="2305214"/>
                  <a:ext cx="43164" cy="26667"/>
                </a:xfrm>
                <a:custGeom>
                  <a:avLst/>
                  <a:gdLst>
                    <a:gd name="connsiteX0" fmla="*/ 26356 w 43164"/>
                    <a:gd name="connsiteY0" fmla="*/ 4674 h 26667"/>
                    <a:gd name="connsiteX1" fmla="*/ 14350 w 43164"/>
                    <a:gd name="connsiteY1" fmla="*/ 2273 h 26667"/>
                    <a:gd name="connsiteX2" fmla="*/ 2344 w 43164"/>
                    <a:gd name="connsiteY2" fmla="*/ 9477 h 26667"/>
                    <a:gd name="connsiteX3" fmla="*/ 11949 w 43164"/>
                    <a:gd name="connsiteY3" fmla="*/ 16680 h 26667"/>
                    <a:gd name="connsiteX4" fmla="*/ 40763 w 43164"/>
                    <a:gd name="connsiteY4" fmla="*/ 26285 h 26667"/>
                    <a:gd name="connsiteX5" fmla="*/ 43164 w 43164"/>
                    <a:gd name="connsiteY5" fmla="*/ 19082 h 26667"/>
                    <a:gd name="connsiteX6" fmla="*/ 40763 w 43164"/>
                    <a:gd name="connsiteY6" fmla="*/ 7076 h 26667"/>
                    <a:gd name="connsiteX7" fmla="*/ 26356 w 43164"/>
                    <a:gd name="connsiteY7" fmla="*/ 4674 h 2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164" h="26667">
                      <a:moveTo>
                        <a:pt x="26356" y="4674"/>
                      </a:moveTo>
                      <a:cubicBezTo>
                        <a:pt x="21554" y="4674"/>
                        <a:pt x="16752" y="4674"/>
                        <a:pt x="14350" y="2273"/>
                      </a:cubicBezTo>
                      <a:cubicBezTo>
                        <a:pt x="-4859" y="-4930"/>
                        <a:pt x="-57" y="7076"/>
                        <a:pt x="2344" y="9477"/>
                      </a:cubicBezTo>
                      <a:cubicBezTo>
                        <a:pt x="4746" y="14279"/>
                        <a:pt x="7147" y="16680"/>
                        <a:pt x="11949" y="16680"/>
                      </a:cubicBezTo>
                      <a:cubicBezTo>
                        <a:pt x="19153" y="19082"/>
                        <a:pt x="33560" y="28686"/>
                        <a:pt x="40763" y="26285"/>
                      </a:cubicBezTo>
                      <a:cubicBezTo>
                        <a:pt x="43164" y="26285"/>
                        <a:pt x="43164" y="21483"/>
                        <a:pt x="43164" y="19082"/>
                      </a:cubicBezTo>
                      <a:cubicBezTo>
                        <a:pt x="43164" y="14279"/>
                        <a:pt x="43164" y="9477"/>
                        <a:pt x="40763" y="7076"/>
                      </a:cubicBezTo>
                      <a:cubicBezTo>
                        <a:pt x="35961" y="7076"/>
                        <a:pt x="31158" y="4674"/>
                        <a:pt x="26356" y="4674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E5F9B53D-2942-4C63-A739-EBF52986CB76}"/>
                    </a:ext>
                  </a:extLst>
                </p:cNvPr>
                <p:cNvSpPr/>
                <p:nvPr/>
              </p:nvSpPr>
              <p:spPr>
                <a:xfrm>
                  <a:off x="6260715" y="2287210"/>
                  <a:ext cx="41786" cy="26146"/>
                </a:xfrm>
                <a:custGeom>
                  <a:avLst/>
                  <a:gdLst>
                    <a:gd name="connsiteX0" fmla="*/ 22577 w 41786"/>
                    <a:gd name="connsiteY0" fmla="*/ 3468 h 26146"/>
                    <a:gd name="connsiteX1" fmla="*/ 12972 w 41786"/>
                    <a:gd name="connsiteY1" fmla="*/ 1067 h 26146"/>
                    <a:gd name="connsiteX2" fmla="*/ 967 w 41786"/>
                    <a:gd name="connsiteY2" fmla="*/ 1067 h 26146"/>
                    <a:gd name="connsiteX3" fmla="*/ 15374 w 41786"/>
                    <a:gd name="connsiteY3" fmla="*/ 17875 h 26146"/>
                    <a:gd name="connsiteX4" fmla="*/ 29781 w 41786"/>
                    <a:gd name="connsiteY4" fmla="*/ 25079 h 26146"/>
                    <a:gd name="connsiteX5" fmla="*/ 39386 w 41786"/>
                    <a:gd name="connsiteY5" fmla="*/ 25079 h 26146"/>
                    <a:gd name="connsiteX6" fmla="*/ 41787 w 41786"/>
                    <a:gd name="connsiteY6" fmla="*/ 17875 h 26146"/>
                    <a:gd name="connsiteX7" fmla="*/ 39386 w 41786"/>
                    <a:gd name="connsiteY7" fmla="*/ 8271 h 26146"/>
                    <a:gd name="connsiteX8" fmla="*/ 29781 w 41786"/>
                    <a:gd name="connsiteY8" fmla="*/ 3468 h 26146"/>
                    <a:gd name="connsiteX9" fmla="*/ 22577 w 41786"/>
                    <a:gd name="connsiteY9" fmla="*/ 3468 h 26146"/>
                    <a:gd name="connsiteX10" fmla="*/ 22577 w 41786"/>
                    <a:gd name="connsiteY10" fmla="*/ 3468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786" h="26146">
                      <a:moveTo>
                        <a:pt x="22577" y="3468"/>
                      </a:moveTo>
                      <a:cubicBezTo>
                        <a:pt x="20176" y="1067"/>
                        <a:pt x="15374" y="1067"/>
                        <a:pt x="12972" y="1067"/>
                      </a:cubicBezTo>
                      <a:cubicBezTo>
                        <a:pt x="10571" y="1067"/>
                        <a:pt x="3368" y="-1334"/>
                        <a:pt x="967" y="1067"/>
                      </a:cubicBezTo>
                      <a:cubicBezTo>
                        <a:pt x="-3836" y="10672"/>
                        <a:pt x="10571" y="17875"/>
                        <a:pt x="15374" y="17875"/>
                      </a:cubicBezTo>
                      <a:cubicBezTo>
                        <a:pt x="17775" y="17875"/>
                        <a:pt x="27380" y="22678"/>
                        <a:pt x="29781" y="25079"/>
                      </a:cubicBezTo>
                      <a:cubicBezTo>
                        <a:pt x="32182" y="25079"/>
                        <a:pt x="36984" y="27480"/>
                        <a:pt x="39386" y="25079"/>
                      </a:cubicBezTo>
                      <a:cubicBezTo>
                        <a:pt x="39386" y="25079"/>
                        <a:pt x="41787" y="20277"/>
                        <a:pt x="41787" y="17875"/>
                      </a:cubicBezTo>
                      <a:cubicBezTo>
                        <a:pt x="41787" y="13073"/>
                        <a:pt x="41787" y="10672"/>
                        <a:pt x="39386" y="8271"/>
                      </a:cubicBezTo>
                      <a:cubicBezTo>
                        <a:pt x="36984" y="5870"/>
                        <a:pt x="32182" y="3468"/>
                        <a:pt x="29781" y="3468"/>
                      </a:cubicBezTo>
                      <a:cubicBezTo>
                        <a:pt x="27380" y="5870"/>
                        <a:pt x="20176" y="3468"/>
                        <a:pt x="22577" y="3468"/>
                      </a:cubicBezTo>
                      <a:cubicBezTo>
                        <a:pt x="20176" y="3468"/>
                        <a:pt x="22577" y="3468"/>
                        <a:pt x="22577" y="3468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92059F3C-A10F-49FE-9499-8EFD9FF5BE0C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4832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5 w 268932"/>
                    <a:gd name="connsiteY4" fmla="*/ 163281 h 165681"/>
                    <a:gd name="connsiteX5" fmla="*/ 28815 w 268932"/>
                    <a:gd name="connsiteY5" fmla="*/ 115257 h 165681"/>
                    <a:gd name="connsiteX6" fmla="*/ 21611 w 268932"/>
                    <a:gd name="connsiteY6" fmla="*/ 110455 h 165681"/>
                    <a:gd name="connsiteX7" fmla="*/ 0 w 268932"/>
                    <a:gd name="connsiteY7" fmla="*/ 98449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4832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5" y="163281"/>
                      </a:lnTo>
                      <a:lnTo>
                        <a:pt x="28815" y="115257"/>
                      </a:lnTo>
                      <a:lnTo>
                        <a:pt x="21611" y="110455"/>
                      </a:lnTo>
                      <a:lnTo>
                        <a:pt x="0" y="98449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C9DE7B1A-E744-489D-89D7-889F1B07E9A7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56077"/>
                </a:xfrm>
                <a:custGeom>
                  <a:avLst/>
                  <a:gdLst>
                    <a:gd name="connsiteX0" fmla="*/ 0 w 268932"/>
                    <a:gd name="connsiteY0" fmla="*/ 91245 h 156077"/>
                    <a:gd name="connsiteX1" fmla="*/ 156077 w 268932"/>
                    <a:gd name="connsiteY1" fmla="*/ 0 h 156077"/>
                    <a:gd name="connsiteX2" fmla="*/ 268933 w 268932"/>
                    <a:gd name="connsiteY2" fmla="*/ 64832 h 156077"/>
                    <a:gd name="connsiteX3" fmla="*/ 112856 w 268932"/>
                    <a:gd name="connsiteY3" fmla="*/ 156077 h 156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6077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4832"/>
                      </a:lnTo>
                      <a:lnTo>
                        <a:pt x="112856" y="15607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7C4A0C64-F016-487D-AC4F-F0D4FD54C6B9}"/>
                    </a:ext>
                  </a:extLst>
                </p:cNvPr>
                <p:cNvSpPr/>
                <p:nvPr/>
              </p:nvSpPr>
              <p:spPr>
                <a:xfrm>
                  <a:off x="6214991" y="2156212"/>
                  <a:ext cx="75504" cy="45622"/>
                </a:xfrm>
                <a:custGeom>
                  <a:avLst/>
                  <a:gdLst>
                    <a:gd name="connsiteX0" fmla="*/ 1067 w 75504"/>
                    <a:gd name="connsiteY0" fmla="*/ 28814 h 45622"/>
                    <a:gd name="connsiteX1" fmla="*/ 1067 w 75504"/>
                    <a:gd name="connsiteY1" fmla="*/ 28814 h 45622"/>
                    <a:gd name="connsiteX2" fmla="*/ 29881 w 75504"/>
                    <a:gd name="connsiteY2" fmla="*/ 14407 h 45622"/>
                    <a:gd name="connsiteX3" fmla="*/ 46690 w 75504"/>
                    <a:gd name="connsiteY3" fmla="*/ 0 h 45622"/>
                    <a:gd name="connsiteX4" fmla="*/ 75504 w 75504"/>
                    <a:gd name="connsiteY4" fmla="*/ 16808 h 45622"/>
                    <a:gd name="connsiteX5" fmla="*/ 56295 w 75504"/>
                    <a:gd name="connsiteY5" fmla="*/ 33617 h 45622"/>
                    <a:gd name="connsiteX6" fmla="*/ 32283 w 75504"/>
                    <a:gd name="connsiteY6" fmla="*/ 45623 h 45622"/>
                    <a:gd name="connsiteX7" fmla="*/ 1067 w 75504"/>
                    <a:gd name="connsiteY7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504" h="45622">
                      <a:moveTo>
                        <a:pt x="1067" y="28814"/>
                      </a:moveTo>
                      <a:cubicBezTo>
                        <a:pt x="1067" y="28814"/>
                        <a:pt x="-1334" y="26413"/>
                        <a:pt x="1067" y="28814"/>
                      </a:cubicBezTo>
                      <a:cubicBezTo>
                        <a:pt x="5870" y="24012"/>
                        <a:pt x="22678" y="14407"/>
                        <a:pt x="29881" y="14407"/>
                      </a:cubicBezTo>
                      <a:cubicBezTo>
                        <a:pt x="29881" y="14407"/>
                        <a:pt x="41887" y="2401"/>
                        <a:pt x="46690" y="0"/>
                      </a:cubicBezTo>
                      <a:lnTo>
                        <a:pt x="75504" y="16808"/>
                      </a:lnTo>
                      <a:cubicBezTo>
                        <a:pt x="75504" y="16808"/>
                        <a:pt x="58696" y="26413"/>
                        <a:pt x="56295" y="33617"/>
                      </a:cubicBezTo>
                      <a:cubicBezTo>
                        <a:pt x="56295" y="33617"/>
                        <a:pt x="41887" y="36018"/>
                        <a:pt x="32283" y="45623"/>
                      </a:cubicBezTo>
                      <a:lnTo>
                        <a:pt x="1067" y="28814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E331ECF4-242E-4150-9A9C-85E9D6F18CCD}"/>
                    </a:ext>
                  </a:extLst>
                </p:cNvPr>
                <p:cNvSpPr/>
                <p:nvPr/>
              </p:nvSpPr>
              <p:spPr>
                <a:xfrm>
                  <a:off x="6216059" y="2153811"/>
                  <a:ext cx="74436" cy="45622"/>
                </a:xfrm>
                <a:custGeom>
                  <a:avLst/>
                  <a:gdLst>
                    <a:gd name="connsiteX0" fmla="*/ 0 w 74436"/>
                    <a:gd name="connsiteY0" fmla="*/ 28814 h 45622"/>
                    <a:gd name="connsiteX1" fmla="*/ 28814 w 74436"/>
                    <a:gd name="connsiteY1" fmla="*/ 14407 h 45622"/>
                    <a:gd name="connsiteX2" fmla="*/ 45622 w 74436"/>
                    <a:gd name="connsiteY2" fmla="*/ 0 h 45622"/>
                    <a:gd name="connsiteX3" fmla="*/ 74437 w 74436"/>
                    <a:gd name="connsiteY3" fmla="*/ 16808 h 45622"/>
                    <a:gd name="connsiteX4" fmla="*/ 55227 w 74436"/>
                    <a:gd name="connsiteY4" fmla="*/ 33617 h 45622"/>
                    <a:gd name="connsiteX5" fmla="*/ 31215 w 74436"/>
                    <a:gd name="connsiteY5" fmla="*/ 45622 h 45622"/>
                    <a:gd name="connsiteX6" fmla="*/ 0 w 74436"/>
                    <a:gd name="connsiteY6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436" h="45622">
                      <a:moveTo>
                        <a:pt x="0" y="28814"/>
                      </a:moveTo>
                      <a:cubicBezTo>
                        <a:pt x="0" y="28814"/>
                        <a:pt x="19210" y="14407"/>
                        <a:pt x="28814" y="14407"/>
                      </a:cubicBezTo>
                      <a:cubicBezTo>
                        <a:pt x="28814" y="14407"/>
                        <a:pt x="40820" y="2401"/>
                        <a:pt x="45622" y="0"/>
                      </a:cubicBezTo>
                      <a:lnTo>
                        <a:pt x="74437" y="16808"/>
                      </a:lnTo>
                      <a:cubicBezTo>
                        <a:pt x="74437" y="16808"/>
                        <a:pt x="57628" y="26413"/>
                        <a:pt x="55227" y="33617"/>
                      </a:cubicBezTo>
                      <a:cubicBezTo>
                        <a:pt x="55227" y="33617"/>
                        <a:pt x="40820" y="36018"/>
                        <a:pt x="31215" y="45622"/>
                      </a:cubicBezTo>
                      <a:lnTo>
                        <a:pt x="0" y="288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AB4E99DA-77F8-4B3A-A96E-B06D31DFF2C8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802" cy="45622"/>
                </a:xfrm>
                <a:custGeom>
                  <a:avLst/>
                  <a:gdLst>
                    <a:gd name="connsiteX0" fmla="*/ 4802 w 4802"/>
                    <a:gd name="connsiteY0" fmla="*/ 2401 h 45622"/>
                    <a:gd name="connsiteX1" fmla="*/ 4802 w 4802"/>
                    <a:gd name="connsiteY1" fmla="*/ 43221 h 45622"/>
                    <a:gd name="connsiteX2" fmla="*/ 2401 w 4802"/>
                    <a:gd name="connsiteY2" fmla="*/ 45622 h 45622"/>
                    <a:gd name="connsiteX3" fmla="*/ 0 w 4802"/>
                    <a:gd name="connsiteY3" fmla="*/ 43221 h 45622"/>
                    <a:gd name="connsiteX4" fmla="*/ 0 w 4802"/>
                    <a:gd name="connsiteY4" fmla="*/ 0 h 45622"/>
                    <a:gd name="connsiteX5" fmla="*/ 4802 w 4802"/>
                    <a:gd name="connsiteY5" fmla="*/ 2401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02" h="45622">
                      <a:moveTo>
                        <a:pt x="4802" y="2401"/>
                      </a:moveTo>
                      <a:lnTo>
                        <a:pt x="4802" y="43221"/>
                      </a:lnTo>
                      <a:cubicBezTo>
                        <a:pt x="4802" y="45622"/>
                        <a:pt x="2401" y="45622"/>
                        <a:pt x="2401" y="45622"/>
                      </a:cubicBezTo>
                      <a:cubicBezTo>
                        <a:pt x="0" y="45622"/>
                        <a:pt x="0" y="43221"/>
                        <a:pt x="0" y="43221"/>
                      </a:cubicBezTo>
                      <a:lnTo>
                        <a:pt x="0" y="0"/>
                      </a:lnTo>
                      <a:lnTo>
                        <a:pt x="4802" y="2401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775AC372-C713-47BE-A129-913B79639A87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2621" cy="26413"/>
                </a:xfrm>
                <a:custGeom>
                  <a:avLst/>
                  <a:gdLst>
                    <a:gd name="connsiteX0" fmla="*/ 0 w 42621"/>
                    <a:gd name="connsiteY0" fmla="*/ 2401 h 26413"/>
                    <a:gd name="connsiteX1" fmla="*/ 4802 w 42621"/>
                    <a:gd name="connsiteY1" fmla="*/ 0 h 26413"/>
                    <a:gd name="connsiteX2" fmla="*/ 40820 w 42621"/>
                    <a:gd name="connsiteY2" fmla="*/ 19209 h 26413"/>
                    <a:gd name="connsiteX3" fmla="*/ 40820 w 42621"/>
                    <a:gd name="connsiteY3" fmla="*/ 24012 h 26413"/>
                    <a:gd name="connsiteX4" fmla="*/ 36018 w 42621"/>
                    <a:gd name="connsiteY4" fmla="*/ 26413 h 26413"/>
                    <a:gd name="connsiteX5" fmla="*/ 0 w 42621"/>
                    <a:gd name="connsiteY5" fmla="*/ 7204 h 26413"/>
                    <a:gd name="connsiteX6" fmla="*/ 0 w 42621"/>
                    <a:gd name="connsiteY6" fmla="*/ 2401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621" h="26413">
                      <a:moveTo>
                        <a:pt x="0" y="2401"/>
                      </a:moveTo>
                      <a:cubicBezTo>
                        <a:pt x="0" y="0"/>
                        <a:pt x="2401" y="0"/>
                        <a:pt x="4802" y="0"/>
                      </a:cubicBezTo>
                      <a:lnTo>
                        <a:pt x="40820" y="19209"/>
                      </a:lnTo>
                      <a:cubicBezTo>
                        <a:pt x="43221" y="19209"/>
                        <a:pt x="43221" y="21611"/>
                        <a:pt x="40820" y="24012"/>
                      </a:cubicBezTo>
                      <a:cubicBezTo>
                        <a:pt x="40820" y="26413"/>
                        <a:pt x="38419" y="26413"/>
                        <a:pt x="36018" y="26413"/>
                      </a:cubicBezTo>
                      <a:lnTo>
                        <a:pt x="0" y="7204"/>
                      </a:lnTo>
                      <a:cubicBezTo>
                        <a:pt x="0" y="7204"/>
                        <a:pt x="0" y="4802"/>
                        <a:pt x="0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963463A9-DC81-4189-B0F5-23EB9870853A}"/>
                    </a:ext>
                  </a:extLst>
                </p:cNvPr>
                <p:cNvSpPr/>
                <p:nvPr/>
              </p:nvSpPr>
              <p:spPr>
                <a:xfrm>
                  <a:off x="6277843" y="2155735"/>
                  <a:ext cx="26713" cy="21487"/>
                </a:xfrm>
                <a:custGeom>
                  <a:avLst/>
                  <a:gdLst>
                    <a:gd name="connsiteX0" fmla="*/ 24658 w 26713"/>
                    <a:gd name="connsiteY0" fmla="*/ 10082 h 21487"/>
                    <a:gd name="connsiteX1" fmla="*/ 7850 w 26713"/>
                    <a:gd name="connsiteY1" fmla="*/ 477 h 21487"/>
                    <a:gd name="connsiteX2" fmla="*/ 3048 w 26713"/>
                    <a:gd name="connsiteY2" fmla="*/ 10082 h 21487"/>
                    <a:gd name="connsiteX3" fmla="*/ 10251 w 26713"/>
                    <a:gd name="connsiteY3" fmla="*/ 14884 h 21487"/>
                    <a:gd name="connsiteX4" fmla="*/ 5449 w 26713"/>
                    <a:gd name="connsiteY4" fmla="*/ 14884 h 21487"/>
                    <a:gd name="connsiteX5" fmla="*/ 5449 w 26713"/>
                    <a:gd name="connsiteY5" fmla="*/ 17285 h 21487"/>
                    <a:gd name="connsiteX6" fmla="*/ 15053 w 26713"/>
                    <a:gd name="connsiteY6" fmla="*/ 19686 h 21487"/>
                    <a:gd name="connsiteX7" fmla="*/ 24658 w 26713"/>
                    <a:gd name="connsiteY7" fmla="*/ 19686 h 21487"/>
                    <a:gd name="connsiteX8" fmla="*/ 22257 w 26713"/>
                    <a:gd name="connsiteY8" fmla="*/ 7680 h 21487"/>
                    <a:gd name="connsiteX9" fmla="*/ 24658 w 26713"/>
                    <a:gd name="connsiteY9" fmla="*/ 10082 h 21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713" h="21487">
                      <a:moveTo>
                        <a:pt x="24658" y="10082"/>
                      </a:moveTo>
                      <a:cubicBezTo>
                        <a:pt x="22257" y="5279"/>
                        <a:pt x="15053" y="-1924"/>
                        <a:pt x="7850" y="477"/>
                      </a:cubicBezTo>
                      <a:cubicBezTo>
                        <a:pt x="3048" y="477"/>
                        <a:pt x="-4156" y="5279"/>
                        <a:pt x="3048" y="10082"/>
                      </a:cubicBezTo>
                      <a:cubicBezTo>
                        <a:pt x="5449" y="10082"/>
                        <a:pt x="10251" y="12483"/>
                        <a:pt x="10251" y="14884"/>
                      </a:cubicBezTo>
                      <a:cubicBezTo>
                        <a:pt x="7850" y="14884"/>
                        <a:pt x="7850" y="14884"/>
                        <a:pt x="5449" y="14884"/>
                      </a:cubicBezTo>
                      <a:cubicBezTo>
                        <a:pt x="3048" y="14884"/>
                        <a:pt x="3048" y="17285"/>
                        <a:pt x="5449" y="17285"/>
                      </a:cubicBezTo>
                      <a:cubicBezTo>
                        <a:pt x="7850" y="19686"/>
                        <a:pt x="12653" y="19686"/>
                        <a:pt x="15053" y="19686"/>
                      </a:cubicBezTo>
                      <a:cubicBezTo>
                        <a:pt x="17455" y="22088"/>
                        <a:pt x="22257" y="22088"/>
                        <a:pt x="24658" y="19686"/>
                      </a:cubicBezTo>
                      <a:cubicBezTo>
                        <a:pt x="29461" y="14884"/>
                        <a:pt x="24658" y="10082"/>
                        <a:pt x="22257" y="7680"/>
                      </a:cubicBezTo>
                      <a:lnTo>
                        <a:pt x="24658" y="10082"/>
                      </a:ln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A04EF061-AA05-424C-AC49-DC9E1F639DD8}"/>
                    </a:ext>
                  </a:extLst>
                </p:cNvPr>
                <p:cNvSpPr/>
                <p:nvPr/>
              </p:nvSpPr>
              <p:spPr>
                <a:xfrm>
                  <a:off x="6268885" y="2266667"/>
                  <a:ext cx="100849" cy="48023"/>
                </a:xfrm>
                <a:custGeom>
                  <a:avLst/>
                  <a:gdLst>
                    <a:gd name="connsiteX0" fmla="*/ 98449 w 100849"/>
                    <a:gd name="connsiteY0" fmla="*/ 14407 h 48023"/>
                    <a:gd name="connsiteX1" fmla="*/ 43221 w 100849"/>
                    <a:gd name="connsiteY1" fmla="*/ 48024 h 48023"/>
                    <a:gd name="connsiteX2" fmla="*/ 19210 w 100849"/>
                    <a:gd name="connsiteY2" fmla="*/ 33617 h 48023"/>
                    <a:gd name="connsiteX3" fmla="*/ 14407 w 100849"/>
                    <a:gd name="connsiteY3" fmla="*/ 31215 h 48023"/>
                    <a:gd name="connsiteX4" fmla="*/ 7204 w 100849"/>
                    <a:gd name="connsiteY4" fmla="*/ 26413 h 48023"/>
                    <a:gd name="connsiteX5" fmla="*/ 0 w 100849"/>
                    <a:gd name="connsiteY5" fmla="*/ 21611 h 48023"/>
                    <a:gd name="connsiteX6" fmla="*/ 0 w 100849"/>
                    <a:gd name="connsiteY6" fmla="*/ 16808 h 48023"/>
                    <a:gd name="connsiteX7" fmla="*/ 14407 w 100849"/>
                    <a:gd name="connsiteY7" fmla="*/ 9605 h 48023"/>
                    <a:gd name="connsiteX8" fmla="*/ 26413 w 100849"/>
                    <a:gd name="connsiteY8" fmla="*/ 16808 h 48023"/>
                    <a:gd name="connsiteX9" fmla="*/ 50425 w 100849"/>
                    <a:gd name="connsiteY9" fmla="*/ 24012 h 48023"/>
                    <a:gd name="connsiteX10" fmla="*/ 79239 w 100849"/>
                    <a:gd name="connsiteY10" fmla="*/ 12006 h 48023"/>
                    <a:gd name="connsiteX11" fmla="*/ 86443 w 100849"/>
                    <a:gd name="connsiteY11" fmla="*/ 0 h 48023"/>
                    <a:gd name="connsiteX12" fmla="*/ 100850 w 100849"/>
                    <a:gd name="connsiteY12" fmla="*/ 7204 h 48023"/>
                    <a:gd name="connsiteX13" fmla="*/ 98449 w 100849"/>
                    <a:gd name="connsiteY13" fmla="*/ 14407 h 4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0849" h="48023">
                      <a:moveTo>
                        <a:pt x="98449" y="14407"/>
                      </a:moveTo>
                      <a:lnTo>
                        <a:pt x="43221" y="48024"/>
                      </a:lnTo>
                      <a:lnTo>
                        <a:pt x="19210" y="33617"/>
                      </a:lnTo>
                      <a:lnTo>
                        <a:pt x="14407" y="31215"/>
                      </a:lnTo>
                      <a:lnTo>
                        <a:pt x="7204" y="26413"/>
                      </a:lnTo>
                      <a:lnTo>
                        <a:pt x="0" y="21611"/>
                      </a:lnTo>
                      <a:lnTo>
                        <a:pt x="0" y="16808"/>
                      </a:lnTo>
                      <a:lnTo>
                        <a:pt x="14407" y="9605"/>
                      </a:lnTo>
                      <a:cubicBezTo>
                        <a:pt x="19210" y="12006"/>
                        <a:pt x="21611" y="14407"/>
                        <a:pt x="26413" y="16808"/>
                      </a:cubicBezTo>
                      <a:cubicBezTo>
                        <a:pt x="33617" y="21611"/>
                        <a:pt x="40820" y="24012"/>
                        <a:pt x="50425" y="24012"/>
                      </a:cubicBezTo>
                      <a:cubicBezTo>
                        <a:pt x="60030" y="24012"/>
                        <a:pt x="72036" y="19209"/>
                        <a:pt x="79239" y="12006"/>
                      </a:cubicBezTo>
                      <a:cubicBezTo>
                        <a:pt x="84041" y="7204"/>
                        <a:pt x="86443" y="4802"/>
                        <a:pt x="86443" y="0"/>
                      </a:cubicBezTo>
                      <a:lnTo>
                        <a:pt x="100850" y="7204"/>
                      </a:lnTo>
                      <a:lnTo>
                        <a:pt x="98449" y="14407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1" name="Freeform: Shape 2640">
                  <a:extLst>
                    <a:ext uri="{FF2B5EF4-FFF2-40B4-BE49-F238E27FC236}">
                      <a16:creationId xmlns:a16="http://schemas.microsoft.com/office/drawing/2014/main" id="{1308BEFF-30EA-43FA-836B-97C42ECCE65D}"/>
                    </a:ext>
                  </a:extLst>
                </p:cNvPr>
                <p:cNvSpPr/>
                <p:nvPr/>
              </p:nvSpPr>
              <p:spPr>
                <a:xfrm>
                  <a:off x="6280891" y="2249858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6808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6808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6808"/>
                      </a:moveTo>
                      <a:cubicBezTo>
                        <a:pt x="72036" y="21611"/>
                        <a:pt x="69635" y="26413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6808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53BD58CE-3373-4B66-A808-F000FDF727FE}"/>
                    </a:ext>
                  </a:extLst>
                </p:cNvPr>
                <p:cNvSpPr/>
                <p:nvPr/>
              </p:nvSpPr>
              <p:spPr>
                <a:xfrm>
                  <a:off x="6268885" y="2264265"/>
                  <a:ext cx="98448" cy="45622"/>
                </a:xfrm>
                <a:custGeom>
                  <a:avLst/>
                  <a:gdLst>
                    <a:gd name="connsiteX0" fmla="*/ 98449 w 98448"/>
                    <a:gd name="connsiteY0" fmla="*/ 12006 h 45622"/>
                    <a:gd name="connsiteX1" fmla="*/ 43221 w 98448"/>
                    <a:gd name="connsiteY1" fmla="*/ 45623 h 45622"/>
                    <a:gd name="connsiteX2" fmla="*/ 7204 w 98448"/>
                    <a:gd name="connsiteY2" fmla="*/ 24012 h 45622"/>
                    <a:gd name="connsiteX3" fmla="*/ 0 w 98448"/>
                    <a:gd name="connsiteY3" fmla="*/ 19209 h 45622"/>
                    <a:gd name="connsiteX4" fmla="*/ 7204 w 98448"/>
                    <a:gd name="connsiteY4" fmla="*/ 14407 h 45622"/>
                    <a:gd name="connsiteX5" fmla="*/ 12006 w 98448"/>
                    <a:gd name="connsiteY5" fmla="*/ 12006 h 45622"/>
                    <a:gd name="connsiteX6" fmla="*/ 24012 w 98448"/>
                    <a:gd name="connsiteY6" fmla="*/ 19209 h 45622"/>
                    <a:gd name="connsiteX7" fmla="*/ 48024 w 98448"/>
                    <a:gd name="connsiteY7" fmla="*/ 26413 h 45622"/>
                    <a:gd name="connsiteX8" fmla="*/ 76838 w 98448"/>
                    <a:gd name="connsiteY8" fmla="*/ 14407 h 45622"/>
                    <a:gd name="connsiteX9" fmla="*/ 84041 w 98448"/>
                    <a:gd name="connsiteY9" fmla="*/ 0 h 45622"/>
                    <a:gd name="connsiteX10" fmla="*/ 98449 w 98448"/>
                    <a:gd name="connsiteY10" fmla="*/ 12006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448" h="45622">
                      <a:moveTo>
                        <a:pt x="98449" y="12006"/>
                      </a:moveTo>
                      <a:lnTo>
                        <a:pt x="43221" y="45623"/>
                      </a:lnTo>
                      <a:lnTo>
                        <a:pt x="7204" y="24012"/>
                      </a:lnTo>
                      <a:lnTo>
                        <a:pt x="0" y="19209"/>
                      </a:lnTo>
                      <a:lnTo>
                        <a:pt x="7204" y="14407"/>
                      </a:lnTo>
                      <a:lnTo>
                        <a:pt x="12006" y="12006"/>
                      </a:lnTo>
                      <a:cubicBezTo>
                        <a:pt x="16808" y="14407"/>
                        <a:pt x="21611" y="16808"/>
                        <a:pt x="24012" y="19209"/>
                      </a:cubicBezTo>
                      <a:cubicBezTo>
                        <a:pt x="31215" y="24012"/>
                        <a:pt x="38419" y="26413"/>
                        <a:pt x="48024" y="26413"/>
                      </a:cubicBezTo>
                      <a:cubicBezTo>
                        <a:pt x="57629" y="26413"/>
                        <a:pt x="69635" y="21611"/>
                        <a:pt x="76838" y="14407"/>
                      </a:cubicBezTo>
                      <a:cubicBezTo>
                        <a:pt x="81641" y="9605"/>
                        <a:pt x="84041" y="7204"/>
                        <a:pt x="84041" y="0"/>
                      </a:cubicBezTo>
                      <a:lnTo>
                        <a:pt x="98449" y="12006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F4E597F7-699F-417A-93F4-6A9DA9B8A0B7}"/>
                    </a:ext>
                  </a:extLst>
                </p:cNvPr>
                <p:cNvSpPr/>
                <p:nvPr/>
              </p:nvSpPr>
              <p:spPr>
                <a:xfrm>
                  <a:off x="6280891" y="2252260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4407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4407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4407"/>
                      </a:moveTo>
                      <a:cubicBezTo>
                        <a:pt x="72036" y="19209"/>
                        <a:pt x="69635" y="24012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440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E7773D85-B96C-4288-A73B-6237E2634858}"/>
                    </a:ext>
                  </a:extLst>
                </p:cNvPr>
                <p:cNvSpPr/>
                <p:nvPr/>
              </p:nvSpPr>
              <p:spPr>
                <a:xfrm>
                  <a:off x="6295298" y="2088886"/>
                  <a:ext cx="47423" cy="60122"/>
                </a:xfrm>
                <a:custGeom>
                  <a:avLst/>
                  <a:gdLst>
                    <a:gd name="connsiteX0" fmla="*/ 45622 w 47423"/>
                    <a:gd name="connsiteY0" fmla="*/ 33710 h 60122"/>
                    <a:gd name="connsiteX1" fmla="*/ 36018 w 47423"/>
                    <a:gd name="connsiteY1" fmla="*/ 48117 h 60122"/>
                    <a:gd name="connsiteX2" fmla="*/ 38419 w 47423"/>
                    <a:gd name="connsiteY2" fmla="*/ 52919 h 60122"/>
                    <a:gd name="connsiteX3" fmla="*/ 38419 w 47423"/>
                    <a:gd name="connsiteY3" fmla="*/ 55320 h 60122"/>
                    <a:gd name="connsiteX4" fmla="*/ 26413 w 47423"/>
                    <a:gd name="connsiteY4" fmla="*/ 60123 h 60122"/>
                    <a:gd name="connsiteX5" fmla="*/ 19210 w 47423"/>
                    <a:gd name="connsiteY5" fmla="*/ 57721 h 60122"/>
                    <a:gd name="connsiteX6" fmla="*/ 19210 w 47423"/>
                    <a:gd name="connsiteY6" fmla="*/ 55320 h 60122"/>
                    <a:gd name="connsiteX7" fmla="*/ 19210 w 47423"/>
                    <a:gd name="connsiteY7" fmla="*/ 55320 h 60122"/>
                    <a:gd name="connsiteX8" fmla="*/ 9605 w 47423"/>
                    <a:gd name="connsiteY8" fmla="*/ 55320 h 60122"/>
                    <a:gd name="connsiteX9" fmla="*/ 2401 w 47423"/>
                    <a:gd name="connsiteY9" fmla="*/ 36111 h 60122"/>
                    <a:gd name="connsiteX10" fmla="*/ 2401 w 47423"/>
                    <a:gd name="connsiteY10" fmla="*/ 31308 h 60122"/>
                    <a:gd name="connsiteX11" fmla="*/ 0 w 47423"/>
                    <a:gd name="connsiteY11" fmla="*/ 26506 h 60122"/>
                    <a:gd name="connsiteX12" fmla="*/ 4802 w 47423"/>
                    <a:gd name="connsiteY12" fmla="*/ 16901 h 60122"/>
                    <a:gd name="connsiteX13" fmla="*/ 4802 w 47423"/>
                    <a:gd name="connsiteY13" fmla="*/ 16901 h 60122"/>
                    <a:gd name="connsiteX14" fmla="*/ 36018 w 47423"/>
                    <a:gd name="connsiteY14" fmla="*/ 4895 h 60122"/>
                    <a:gd name="connsiteX15" fmla="*/ 45622 w 47423"/>
                    <a:gd name="connsiteY15" fmla="*/ 21704 h 60122"/>
                    <a:gd name="connsiteX16" fmla="*/ 45622 w 47423"/>
                    <a:gd name="connsiteY16" fmla="*/ 33710 h 6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7423" h="60122">
                      <a:moveTo>
                        <a:pt x="45622" y="33710"/>
                      </a:moveTo>
                      <a:cubicBezTo>
                        <a:pt x="43221" y="38512"/>
                        <a:pt x="36018" y="43314"/>
                        <a:pt x="36018" y="48117"/>
                      </a:cubicBezTo>
                      <a:cubicBezTo>
                        <a:pt x="36018" y="50518"/>
                        <a:pt x="36018" y="50518"/>
                        <a:pt x="38419" y="52919"/>
                      </a:cubicBezTo>
                      <a:cubicBezTo>
                        <a:pt x="38419" y="55320"/>
                        <a:pt x="38419" y="55320"/>
                        <a:pt x="38419" y="55320"/>
                      </a:cubicBezTo>
                      <a:cubicBezTo>
                        <a:pt x="38419" y="60123"/>
                        <a:pt x="31215" y="60123"/>
                        <a:pt x="26413" y="60123"/>
                      </a:cubicBezTo>
                      <a:cubicBezTo>
                        <a:pt x="24012" y="60123"/>
                        <a:pt x="21611" y="60123"/>
                        <a:pt x="19210" y="57721"/>
                      </a:cubicBezTo>
                      <a:cubicBezTo>
                        <a:pt x="19210" y="57721"/>
                        <a:pt x="19210" y="55320"/>
                        <a:pt x="19210" y="55320"/>
                      </a:cubicBezTo>
                      <a:cubicBezTo>
                        <a:pt x="19210" y="55320"/>
                        <a:pt x="19210" y="55320"/>
                        <a:pt x="19210" y="55320"/>
                      </a:cubicBezTo>
                      <a:cubicBezTo>
                        <a:pt x="16808" y="55320"/>
                        <a:pt x="14407" y="57721"/>
                        <a:pt x="9605" y="55320"/>
                      </a:cubicBezTo>
                      <a:cubicBezTo>
                        <a:pt x="2401" y="50518"/>
                        <a:pt x="2401" y="43314"/>
                        <a:pt x="2401" y="36111"/>
                      </a:cubicBezTo>
                      <a:cubicBezTo>
                        <a:pt x="2401" y="33710"/>
                        <a:pt x="2401" y="33710"/>
                        <a:pt x="2401" y="31308"/>
                      </a:cubicBezTo>
                      <a:cubicBezTo>
                        <a:pt x="2401" y="28907"/>
                        <a:pt x="0" y="28907"/>
                        <a:pt x="0" y="26506"/>
                      </a:cubicBezTo>
                      <a:cubicBezTo>
                        <a:pt x="0" y="24105"/>
                        <a:pt x="2401" y="19302"/>
                        <a:pt x="4802" y="16901"/>
                      </a:cubicBezTo>
                      <a:cubicBezTo>
                        <a:pt x="4802" y="16901"/>
                        <a:pt x="4802" y="16901"/>
                        <a:pt x="4802" y="16901"/>
                      </a:cubicBezTo>
                      <a:cubicBezTo>
                        <a:pt x="4802" y="93"/>
                        <a:pt x="26413" y="-4710"/>
                        <a:pt x="36018" y="4895"/>
                      </a:cubicBezTo>
                      <a:cubicBezTo>
                        <a:pt x="40820" y="9698"/>
                        <a:pt x="45622" y="14500"/>
                        <a:pt x="45622" y="21704"/>
                      </a:cubicBezTo>
                      <a:cubicBezTo>
                        <a:pt x="48024" y="24105"/>
                        <a:pt x="48024" y="28907"/>
                        <a:pt x="45622" y="33710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C1610D2E-4D55-46A0-A65D-93C9596CBE3D}"/>
                    </a:ext>
                  </a:extLst>
                </p:cNvPr>
                <p:cNvSpPr/>
                <p:nvPr/>
              </p:nvSpPr>
              <p:spPr>
                <a:xfrm>
                  <a:off x="6299428" y="2086578"/>
                  <a:ext cx="45694" cy="50424"/>
                </a:xfrm>
                <a:custGeom>
                  <a:avLst/>
                  <a:gdLst>
                    <a:gd name="connsiteX0" fmla="*/ 672 w 45694"/>
                    <a:gd name="connsiteY0" fmla="*/ 16808 h 50424"/>
                    <a:gd name="connsiteX1" fmla="*/ 5475 w 45694"/>
                    <a:gd name="connsiteY1" fmla="*/ 19209 h 50424"/>
                    <a:gd name="connsiteX2" fmla="*/ 7876 w 45694"/>
                    <a:gd name="connsiteY2" fmla="*/ 24012 h 50424"/>
                    <a:gd name="connsiteX3" fmla="*/ 7876 w 45694"/>
                    <a:gd name="connsiteY3" fmla="*/ 36018 h 50424"/>
                    <a:gd name="connsiteX4" fmla="*/ 10277 w 45694"/>
                    <a:gd name="connsiteY4" fmla="*/ 31215 h 50424"/>
                    <a:gd name="connsiteX5" fmla="*/ 15080 w 45694"/>
                    <a:gd name="connsiteY5" fmla="*/ 31215 h 50424"/>
                    <a:gd name="connsiteX6" fmla="*/ 12678 w 45694"/>
                    <a:gd name="connsiteY6" fmla="*/ 43221 h 50424"/>
                    <a:gd name="connsiteX7" fmla="*/ 15080 w 45694"/>
                    <a:gd name="connsiteY7" fmla="*/ 48024 h 50424"/>
                    <a:gd name="connsiteX8" fmla="*/ 19882 w 45694"/>
                    <a:gd name="connsiteY8" fmla="*/ 50425 h 50424"/>
                    <a:gd name="connsiteX9" fmla="*/ 27086 w 45694"/>
                    <a:gd name="connsiteY9" fmla="*/ 50425 h 50424"/>
                    <a:gd name="connsiteX10" fmla="*/ 29487 w 45694"/>
                    <a:gd name="connsiteY10" fmla="*/ 50425 h 50424"/>
                    <a:gd name="connsiteX11" fmla="*/ 34289 w 45694"/>
                    <a:gd name="connsiteY11" fmla="*/ 48024 h 50424"/>
                    <a:gd name="connsiteX12" fmla="*/ 39091 w 45694"/>
                    <a:gd name="connsiteY12" fmla="*/ 43221 h 50424"/>
                    <a:gd name="connsiteX13" fmla="*/ 43894 w 45694"/>
                    <a:gd name="connsiteY13" fmla="*/ 33617 h 50424"/>
                    <a:gd name="connsiteX14" fmla="*/ 43894 w 45694"/>
                    <a:gd name="connsiteY14" fmla="*/ 14407 h 50424"/>
                    <a:gd name="connsiteX15" fmla="*/ 12678 w 45694"/>
                    <a:gd name="connsiteY15" fmla="*/ 0 h 50424"/>
                    <a:gd name="connsiteX16" fmla="*/ 3074 w 45694"/>
                    <a:gd name="connsiteY16" fmla="*/ 7204 h 50424"/>
                    <a:gd name="connsiteX17" fmla="*/ 672 w 45694"/>
                    <a:gd name="connsiteY17" fmla="*/ 16808 h 5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694" h="50424">
                      <a:moveTo>
                        <a:pt x="672" y="16808"/>
                      </a:moveTo>
                      <a:cubicBezTo>
                        <a:pt x="3074" y="19209"/>
                        <a:pt x="3074" y="16808"/>
                        <a:pt x="5475" y="19209"/>
                      </a:cubicBezTo>
                      <a:cubicBezTo>
                        <a:pt x="7876" y="19209"/>
                        <a:pt x="7876" y="21611"/>
                        <a:pt x="7876" y="24012"/>
                      </a:cubicBezTo>
                      <a:cubicBezTo>
                        <a:pt x="7876" y="28814"/>
                        <a:pt x="7876" y="33617"/>
                        <a:pt x="7876" y="36018"/>
                      </a:cubicBezTo>
                      <a:cubicBezTo>
                        <a:pt x="10277" y="36018"/>
                        <a:pt x="10277" y="33617"/>
                        <a:pt x="10277" y="31215"/>
                      </a:cubicBezTo>
                      <a:cubicBezTo>
                        <a:pt x="12678" y="28814"/>
                        <a:pt x="15080" y="28814"/>
                        <a:pt x="15080" y="31215"/>
                      </a:cubicBezTo>
                      <a:cubicBezTo>
                        <a:pt x="17481" y="36018"/>
                        <a:pt x="15080" y="38419"/>
                        <a:pt x="12678" y="43221"/>
                      </a:cubicBezTo>
                      <a:cubicBezTo>
                        <a:pt x="12678" y="45622"/>
                        <a:pt x="15080" y="48024"/>
                        <a:pt x="15080" y="48024"/>
                      </a:cubicBezTo>
                      <a:cubicBezTo>
                        <a:pt x="17481" y="50425"/>
                        <a:pt x="17481" y="50425"/>
                        <a:pt x="19882" y="50425"/>
                      </a:cubicBezTo>
                      <a:cubicBezTo>
                        <a:pt x="22283" y="50425"/>
                        <a:pt x="24684" y="50425"/>
                        <a:pt x="27086" y="50425"/>
                      </a:cubicBezTo>
                      <a:cubicBezTo>
                        <a:pt x="27086" y="50425"/>
                        <a:pt x="29487" y="50425"/>
                        <a:pt x="29487" y="50425"/>
                      </a:cubicBezTo>
                      <a:cubicBezTo>
                        <a:pt x="31888" y="50425"/>
                        <a:pt x="31888" y="48024"/>
                        <a:pt x="34289" y="48024"/>
                      </a:cubicBezTo>
                      <a:cubicBezTo>
                        <a:pt x="34289" y="45622"/>
                        <a:pt x="36690" y="45622"/>
                        <a:pt x="39091" y="43221"/>
                      </a:cubicBezTo>
                      <a:cubicBezTo>
                        <a:pt x="41492" y="40820"/>
                        <a:pt x="43894" y="36018"/>
                        <a:pt x="43894" y="33617"/>
                      </a:cubicBezTo>
                      <a:cubicBezTo>
                        <a:pt x="46295" y="28814"/>
                        <a:pt x="46295" y="21611"/>
                        <a:pt x="43894" y="14407"/>
                      </a:cubicBezTo>
                      <a:cubicBezTo>
                        <a:pt x="39091" y="2401"/>
                        <a:pt x="29487" y="0"/>
                        <a:pt x="12678" y="0"/>
                      </a:cubicBezTo>
                      <a:cubicBezTo>
                        <a:pt x="7876" y="0"/>
                        <a:pt x="7876" y="4802"/>
                        <a:pt x="3074" y="7204"/>
                      </a:cubicBezTo>
                      <a:cubicBezTo>
                        <a:pt x="3074" y="9605"/>
                        <a:pt x="-1729" y="14407"/>
                        <a:pt x="672" y="16808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FF848F09-6827-46C8-805C-B76AA4919225}"/>
                    </a:ext>
                  </a:extLst>
                </p:cNvPr>
                <p:cNvSpPr/>
                <p:nvPr/>
              </p:nvSpPr>
              <p:spPr>
                <a:xfrm>
                  <a:off x="6292897" y="2145540"/>
                  <a:ext cx="68227" cy="131416"/>
                </a:xfrm>
                <a:custGeom>
                  <a:avLst/>
                  <a:gdLst>
                    <a:gd name="connsiteX0" fmla="*/ 60030 w 68227"/>
                    <a:gd name="connsiteY0" fmla="*/ 101917 h 131416"/>
                    <a:gd name="connsiteX1" fmla="*/ 60030 w 68227"/>
                    <a:gd name="connsiteY1" fmla="*/ 113923 h 131416"/>
                    <a:gd name="connsiteX2" fmla="*/ 60030 w 68227"/>
                    <a:gd name="connsiteY2" fmla="*/ 116324 h 131416"/>
                    <a:gd name="connsiteX3" fmla="*/ 55227 w 68227"/>
                    <a:gd name="connsiteY3" fmla="*/ 121127 h 131416"/>
                    <a:gd name="connsiteX4" fmla="*/ 45623 w 68227"/>
                    <a:gd name="connsiteY4" fmla="*/ 125929 h 131416"/>
                    <a:gd name="connsiteX5" fmla="*/ 0 w 68227"/>
                    <a:gd name="connsiteY5" fmla="*/ 118725 h 131416"/>
                    <a:gd name="connsiteX6" fmla="*/ 0 w 68227"/>
                    <a:gd name="connsiteY6" fmla="*/ 106719 h 131416"/>
                    <a:gd name="connsiteX7" fmla="*/ 0 w 68227"/>
                    <a:gd name="connsiteY7" fmla="*/ 92312 h 131416"/>
                    <a:gd name="connsiteX8" fmla="*/ 2401 w 68227"/>
                    <a:gd name="connsiteY8" fmla="*/ 89911 h 131416"/>
                    <a:gd name="connsiteX9" fmla="*/ 4802 w 68227"/>
                    <a:gd name="connsiteY9" fmla="*/ 87510 h 131416"/>
                    <a:gd name="connsiteX10" fmla="*/ 12006 w 68227"/>
                    <a:gd name="connsiteY10" fmla="*/ 70702 h 131416"/>
                    <a:gd name="connsiteX11" fmla="*/ 19210 w 68227"/>
                    <a:gd name="connsiteY11" fmla="*/ 46690 h 131416"/>
                    <a:gd name="connsiteX12" fmla="*/ 12006 w 68227"/>
                    <a:gd name="connsiteY12" fmla="*/ 17875 h 131416"/>
                    <a:gd name="connsiteX13" fmla="*/ 4802 w 68227"/>
                    <a:gd name="connsiteY13" fmla="*/ 20277 h 131416"/>
                    <a:gd name="connsiteX14" fmla="*/ 24012 w 68227"/>
                    <a:gd name="connsiteY14" fmla="*/ 3468 h 131416"/>
                    <a:gd name="connsiteX15" fmla="*/ 24012 w 68227"/>
                    <a:gd name="connsiteY15" fmla="*/ 5870 h 131416"/>
                    <a:gd name="connsiteX16" fmla="*/ 31215 w 68227"/>
                    <a:gd name="connsiteY16" fmla="*/ 8271 h 131416"/>
                    <a:gd name="connsiteX17" fmla="*/ 43221 w 68227"/>
                    <a:gd name="connsiteY17" fmla="*/ 3468 h 131416"/>
                    <a:gd name="connsiteX18" fmla="*/ 43221 w 68227"/>
                    <a:gd name="connsiteY18" fmla="*/ 1067 h 131416"/>
                    <a:gd name="connsiteX19" fmla="*/ 55227 w 68227"/>
                    <a:gd name="connsiteY19" fmla="*/ 1067 h 131416"/>
                    <a:gd name="connsiteX20" fmla="*/ 57629 w 68227"/>
                    <a:gd name="connsiteY20" fmla="*/ 1067 h 131416"/>
                    <a:gd name="connsiteX21" fmla="*/ 57629 w 68227"/>
                    <a:gd name="connsiteY21" fmla="*/ 1067 h 131416"/>
                    <a:gd name="connsiteX22" fmla="*/ 57629 w 68227"/>
                    <a:gd name="connsiteY22" fmla="*/ 1067 h 131416"/>
                    <a:gd name="connsiteX23" fmla="*/ 64832 w 68227"/>
                    <a:gd name="connsiteY23" fmla="*/ 8271 h 131416"/>
                    <a:gd name="connsiteX24" fmla="*/ 67233 w 68227"/>
                    <a:gd name="connsiteY24" fmla="*/ 13073 h 131416"/>
                    <a:gd name="connsiteX25" fmla="*/ 64832 w 68227"/>
                    <a:gd name="connsiteY25" fmla="*/ 82707 h 131416"/>
                    <a:gd name="connsiteX26" fmla="*/ 60030 w 68227"/>
                    <a:gd name="connsiteY26" fmla="*/ 101917 h 131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8227" h="131416">
                      <a:moveTo>
                        <a:pt x="60030" y="101917"/>
                      </a:moveTo>
                      <a:cubicBezTo>
                        <a:pt x="60030" y="106719"/>
                        <a:pt x="60030" y="109121"/>
                        <a:pt x="60030" y="113923"/>
                      </a:cubicBezTo>
                      <a:cubicBezTo>
                        <a:pt x="60030" y="113923"/>
                        <a:pt x="60030" y="116324"/>
                        <a:pt x="60030" y="116324"/>
                      </a:cubicBezTo>
                      <a:cubicBezTo>
                        <a:pt x="57629" y="118725"/>
                        <a:pt x="57629" y="118725"/>
                        <a:pt x="55227" y="121127"/>
                      </a:cubicBezTo>
                      <a:cubicBezTo>
                        <a:pt x="52826" y="123528"/>
                        <a:pt x="50425" y="123528"/>
                        <a:pt x="45623" y="125929"/>
                      </a:cubicBezTo>
                      <a:cubicBezTo>
                        <a:pt x="40820" y="128330"/>
                        <a:pt x="2401" y="140336"/>
                        <a:pt x="0" y="118725"/>
                      </a:cubicBezTo>
                      <a:cubicBezTo>
                        <a:pt x="0" y="113923"/>
                        <a:pt x="0" y="109121"/>
                        <a:pt x="0" y="106719"/>
                      </a:cubicBezTo>
                      <a:cubicBezTo>
                        <a:pt x="0" y="101917"/>
                        <a:pt x="0" y="97115"/>
                        <a:pt x="0" y="92312"/>
                      </a:cubicBezTo>
                      <a:cubicBezTo>
                        <a:pt x="0" y="92312"/>
                        <a:pt x="0" y="89911"/>
                        <a:pt x="2401" y="89911"/>
                      </a:cubicBezTo>
                      <a:cubicBezTo>
                        <a:pt x="2401" y="89911"/>
                        <a:pt x="2401" y="87510"/>
                        <a:pt x="4802" y="87510"/>
                      </a:cubicBezTo>
                      <a:cubicBezTo>
                        <a:pt x="7204" y="82707"/>
                        <a:pt x="9605" y="75504"/>
                        <a:pt x="12006" y="70702"/>
                      </a:cubicBezTo>
                      <a:cubicBezTo>
                        <a:pt x="14407" y="63498"/>
                        <a:pt x="16808" y="53893"/>
                        <a:pt x="19210" y="46690"/>
                      </a:cubicBezTo>
                      <a:cubicBezTo>
                        <a:pt x="21611" y="37085"/>
                        <a:pt x="21611" y="20277"/>
                        <a:pt x="12006" y="17875"/>
                      </a:cubicBezTo>
                      <a:cubicBezTo>
                        <a:pt x="9605" y="17875"/>
                        <a:pt x="4802" y="20277"/>
                        <a:pt x="4802" y="20277"/>
                      </a:cubicBezTo>
                      <a:cubicBezTo>
                        <a:pt x="9605" y="15474"/>
                        <a:pt x="19210" y="8271"/>
                        <a:pt x="24012" y="3468"/>
                      </a:cubicBezTo>
                      <a:cubicBezTo>
                        <a:pt x="24012" y="3468"/>
                        <a:pt x="24012" y="5870"/>
                        <a:pt x="24012" y="5870"/>
                      </a:cubicBezTo>
                      <a:cubicBezTo>
                        <a:pt x="24012" y="8271"/>
                        <a:pt x="26413" y="8271"/>
                        <a:pt x="31215" y="8271"/>
                      </a:cubicBezTo>
                      <a:cubicBezTo>
                        <a:pt x="33617" y="8271"/>
                        <a:pt x="43221" y="8271"/>
                        <a:pt x="43221" y="3468"/>
                      </a:cubicBezTo>
                      <a:cubicBezTo>
                        <a:pt x="43221" y="3468"/>
                        <a:pt x="43221" y="1067"/>
                        <a:pt x="43221" y="1067"/>
                      </a:cubicBezTo>
                      <a:cubicBezTo>
                        <a:pt x="45623" y="1067"/>
                        <a:pt x="50425" y="-1334"/>
                        <a:pt x="55227" y="1067"/>
                      </a:cubicBezTo>
                      <a:cubicBezTo>
                        <a:pt x="55227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60030" y="3468"/>
                        <a:pt x="62431" y="5870"/>
                        <a:pt x="64832" y="8271"/>
                      </a:cubicBezTo>
                      <a:cubicBezTo>
                        <a:pt x="64832" y="10672"/>
                        <a:pt x="64832" y="10672"/>
                        <a:pt x="67233" y="13073"/>
                      </a:cubicBezTo>
                      <a:cubicBezTo>
                        <a:pt x="69635" y="20277"/>
                        <a:pt x="67233" y="56294"/>
                        <a:pt x="64832" y="82707"/>
                      </a:cubicBezTo>
                      <a:cubicBezTo>
                        <a:pt x="60030" y="89911"/>
                        <a:pt x="60030" y="99516"/>
                        <a:pt x="60030" y="101917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4E66C1B2-7FC0-44F0-8587-67E341E7849E}"/>
                    </a:ext>
                  </a:extLst>
                </p:cNvPr>
                <p:cNvSpPr/>
                <p:nvPr/>
              </p:nvSpPr>
              <p:spPr>
                <a:xfrm>
                  <a:off x="6240071" y="2164822"/>
                  <a:ext cx="72185" cy="73414"/>
                </a:xfrm>
                <a:custGeom>
                  <a:avLst/>
                  <a:gdLst>
                    <a:gd name="connsiteX0" fmla="*/ 72036 w 72185"/>
                    <a:gd name="connsiteY0" fmla="*/ 22605 h 73414"/>
                    <a:gd name="connsiteX1" fmla="*/ 64832 w 72185"/>
                    <a:gd name="connsiteY1" fmla="*/ 46617 h 73414"/>
                    <a:gd name="connsiteX2" fmla="*/ 57628 w 72185"/>
                    <a:gd name="connsiteY2" fmla="*/ 63425 h 73414"/>
                    <a:gd name="connsiteX3" fmla="*/ 55227 w 72185"/>
                    <a:gd name="connsiteY3" fmla="*/ 65827 h 73414"/>
                    <a:gd name="connsiteX4" fmla="*/ 52826 w 72185"/>
                    <a:gd name="connsiteY4" fmla="*/ 68228 h 73414"/>
                    <a:gd name="connsiteX5" fmla="*/ 36018 w 72185"/>
                    <a:gd name="connsiteY5" fmla="*/ 73030 h 73414"/>
                    <a:gd name="connsiteX6" fmla="*/ 28814 w 72185"/>
                    <a:gd name="connsiteY6" fmla="*/ 68228 h 73414"/>
                    <a:gd name="connsiteX7" fmla="*/ 21611 w 72185"/>
                    <a:gd name="connsiteY7" fmla="*/ 61024 h 73414"/>
                    <a:gd name="connsiteX8" fmla="*/ 19210 w 72185"/>
                    <a:gd name="connsiteY8" fmla="*/ 58623 h 73414"/>
                    <a:gd name="connsiteX9" fmla="*/ 0 w 72185"/>
                    <a:gd name="connsiteY9" fmla="*/ 34611 h 73414"/>
                    <a:gd name="connsiteX10" fmla="*/ 0 w 72185"/>
                    <a:gd name="connsiteY10" fmla="*/ 32210 h 73414"/>
                    <a:gd name="connsiteX11" fmla="*/ 9605 w 72185"/>
                    <a:gd name="connsiteY11" fmla="*/ 25006 h 73414"/>
                    <a:gd name="connsiteX12" fmla="*/ 12006 w 72185"/>
                    <a:gd name="connsiteY12" fmla="*/ 25006 h 73414"/>
                    <a:gd name="connsiteX13" fmla="*/ 21611 w 72185"/>
                    <a:gd name="connsiteY13" fmla="*/ 32210 h 73414"/>
                    <a:gd name="connsiteX14" fmla="*/ 28814 w 72185"/>
                    <a:gd name="connsiteY14" fmla="*/ 41815 h 73414"/>
                    <a:gd name="connsiteX15" fmla="*/ 38419 w 72185"/>
                    <a:gd name="connsiteY15" fmla="*/ 53821 h 73414"/>
                    <a:gd name="connsiteX16" fmla="*/ 40820 w 72185"/>
                    <a:gd name="connsiteY16" fmla="*/ 32210 h 73414"/>
                    <a:gd name="connsiteX17" fmla="*/ 48024 w 72185"/>
                    <a:gd name="connsiteY17" fmla="*/ 10599 h 73414"/>
                    <a:gd name="connsiteX18" fmla="*/ 52826 w 72185"/>
                    <a:gd name="connsiteY18" fmla="*/ 3396 h 73414"/>
                    <a:gd name="connsiteX19" fmla="*/ 60030 w 72185"/>
                    <a:gd name="connsiteY19" fmla="*/ 995 h 73414"/>
                    <a:gd name="connsiteX20" fmla="*/ 72036 w 72185"/>
                    <a:gd name="connsiteY20" fmla="*/ 22605 h 7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185" h="73414">
                      <a:moveTo>
                        <a:pt x="72036" y="22605"/>
                      </a:moveTo>
                      <a:cubicBezTo>
                        <a:pt x="69634" y="29809"/>
                        <a:pt x="67233" y="39414"/>
                        <a:pt x="64832" y="46617"/>
                      </a:cubicBezTo>
                      <a:cubicBezTo>
                        <a:pt x="62431" y="51420"/>
                        <a:pt x="60030" y="58623"/>
                        <a:pt x="57628" y="63425"/>
                      </a:cubicBezTo>
                      <a:cubicBezTo>
                        <a:pt x="57628" y="65827"/>
                        <a:pt x="55227" y="65827"/>
                        <a:pt x="55227" y="65827"/>
                      </a:cubicBezTo>
                      <a:cubicBezTo>
                        <a:pt x="55227" y="65827"/>
                        <a:pt x="55227" y="68228"/>
                        <a:pt x="52826" y="68228"/>
                      </a:cubicBezTo>
                      <a:cubicBezTo>
                        <a:pt x="48024" y="75431"/>
                        <a:pt x="40820" y="73030"/>
                        <a:pt x="36018" y="73030"/>
                      </a:cubicBezTo>
                      <a:cubicBezTo>
                        <a:pt x="33616" y="73030"/>
                        <a:pt x="31215" y="70629"/>
                        <a:pt x="28814" y="68228"/>
                      </a:cubicBezTo>
                      <a:cubicBezTo>
                        <a:pt x="26413" y="65827"/>
                        <a:pt x="24012" y="63425"/>
                        <a:pt x="21611" y="61024"/>
                      </a:cubicBezTo>
                      <a:cubicBezTo>
                        <a:pt x="21611" y="61024"/>
                        <a:pt x="19210" y="58623"/>
                        <a:pt x="19210" y="58623"/>
                      </a:cubicBezTo>
                      <a:cubicBezTo>
                        <a:pt x="12006" y="51420"/>
                        <a:pt x="7204" y="44216"/>
                        <a:pt x="0" y="34611"/>
                      </a:cubicBezTo>
                      <a:cubicBezTo>
                        <a:pt x="0" y="34611"/>
                        <a:pt x="0" y="32210"/>
                        <a:pt x="0" y="32210"/>
                      </a:cubicBezTo>
                      <a:cubicBezTo>
                        <a:pt x="2401" y="27408"/>
                        <a:pt x="7204" y="25006"/>
                        <a:pt x="9605" y="25006"/>
                      </a:cubicBezTo>
                      <a:cubicBezTo>
                        <a:pt x="9605" y="25006"/>
                        <a:pt x="12006" y="25006"/>
                        <a:pt x="12006" y="25006"/>
                      </a:cubicBezTo>
                      <a:cubicBezTo>
                        <a:pt x="16808" y="25006"/>
                        <a:pt x="19210" y="29809"/>
                        <a:pt x="21611" y="32210"/>
                      </a:cubicBezTo>
                      <a:cubicBezTo>
                        <a:pt x="24012" y="34611"/>
                        <a:pt x="26413" y="37012"/>
                        <a:pt x="28814" y="41815"/>
                      </a:cubicBezTo>
                      <a:cubicBezTo>
                        <a:pt x="31215" y="44216"/>
                        <a:pt x="33616" y="49018"/>
                        <a:pt x="38419" y="53821"/>
                      </a:cubicBezTo>
                      <a:cubicBezTo>
                        <a:pt x="38419" y="46617"/>
                        <a:pt x="38419" y="39414"/>
                        <a:pt x="40820" y="32210"/>
                      </a:cubicBezTo>
                      <a:cubicBezTo>
                        <a:pt x="43221" y="25006"/>
                        <a:pt x="45622" y="17803"/>
                        <a:pt x="48024" y="10599"/>
                      </a:cubicBezTo>
                      <a:cubicBezTo>
                        <a:pt x="48024" y="8198"/>
                        <a:pt x="50425" y="5797"/>
                        <a:pt x="52826" y="3396"/>
                      </a:cubicBezTo>
                      <a:cubicBezTo>
                        <a:pt x="55227" y="995"/>
                        <a:pt x="57628" y="-1407"/>
                        <a:pt x="60030" y="995"/>
                      </a:cubicBezTo>
                      <a:cubicBezTo>
                        <a:pt x="74437" y="-1407"/>
                        <a:pt x="72036" y="15402"/>
                        <a:pt x="72036" y="22605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8D3DFDE2-FBC6-4720-8A09-F5A2B84122B1}"/>
                    </a:ext>
                  </a:extLst>
                </p:cNvPr>
                <p:cNvSpPr/>
                <p:nvPr/>
              </p:nvSpPr>
              <p:spPr>
                <a:xfrm>
                  <a:off x="6352926" y="2149009"/>
                  <a:ext cx="9604" cy="74436"/>
                </a:xfrm>
                <a:custGeom>
                  <a:avLst/>
                  <a:gdLst>
                    <a:gd name="connsiteX0" fmla="*/ 0 w 9604"/>
                    <a:gd name="connsiteY0" fmla="*/ 74437 h 74436"/>
                    <a:gd name="connsiteX1" fmla="*/ 2401 w 9604"/>
                    <a:gd name="connsiteY1" fmla="*/ 4802 h 74436"/>
                    <a:gd name="connsiteX2" fmla="*/ 0 w 9604"/>
                    <a:gd name="connsiteY2" fmla="*/ 0 h 74436"/>
                    <a:gd name="connsiteX3" fmla="*/ 2401 w 9604"/>
                    <a:gd name="connsiteY3" fmla="*/ 9605 h 74436"/>
                    <a:gd name="connsiteX4" fmla="*/ 7204 w 9604"/>
                    <a:gd name="connsiteY4" fmla="*/ 45623 h 74436"/>
                    <a:gd name="connsiteX5" fmla="*/ 0 w 9604"/>
                    <a:gd name="connsiteY5" fmla="*/ 74437 h 74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4" h="74436">
                      <a:moveTo>
                        <a:pt x="0" y="74437"/>
                      </a:moveTo>
                      <a:cubicBezTo>
                        <a:pt x="2401" y="50425"/>
                        <a:pt x="4802" y="14407"/>
                        <a:pt x="2401" y="4802"/>
                      </a:cubicBezTo>
                      <a:cubicBezTo>
                        <a:pt x="2401" y="2401"/>
                        <a:pt x="2401" y="0"/>
                        <a:pt x="0" y="0"/>
                      </a:cubicBezTo>
                      <a:cubicBezTo>
                        <a:pt x="2401" y="2401"/>
                        <a:pt x="2401" y="4802"/>
                        <a:pt x="2401" y="9605"/>
                      </a:cubicBezTo>
                      <a:cubicBezTo>
                        <a:pt x="4802" y="21611"/>
                        <a:pt x="4802" y="33617"/>
                        <a:pt x="7204" y="45623"/>
                      </a:cubicBezTo>
                      <a:cubicBezTo>
                        <a:pt x="12006" y="57629"/>
                        <a:pt x="9605" y="67233"/>
                        <a:pt x="0" y="74437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99B64F29-DC5E-43A8-92FE-EE49354B632B}"/>
                    </a:ext>
                  </a:extLst>
                </p:cNvPr>
                <p:cNvSpPr/>
                <p:nvPr/>
              </p:nvSpPr>
              <p:spPr>
                <a:xfrm>
                  <a:off x="6253995" y="2225847"/>
                  <a:ext cx="108536" cy="96047"/>
                </a:xfrm>
                <a:custGeom>
                  <a:avLst/>
                  <a:gdLst>
                    <a:gd name="connsiteX0" fmla="*/ 98932 w 108536"/>
                    <a:gd name="connsiteY0" fmla="*/ 40820 h 96047"/>
                    <a:gd name="connsiteX1" fmla="*/ 98932 w 108536"/>
                    <a:gd name="connsiteY1" fmla="*/ 40820 h 96047"/>
                    <a:gd name="connsiteX2" fmla="*/ 91728 w 108536"/>
                    <a:gd name="connsiteY2" fmla="*/ 55227 h 96047"/>
                    <a:gd name="connsiteX3" fmla="*/ 62914 w 108536"/>
                    <a:gd name="connsiteY3" fmla="*/ 67233 h 96047"/>
                    <a:gd name="connsiteX4" fmla="*/ 38902 w 108536"/>
                    <a:gd name="connsiteY4" fmla="*/ 60030 h 96047"/>
                    <a:gd name="connsiteX5" fmla="*/ 26896 w 108536"/>
                    <a:gd name="connsiteY5" fmla="*/ 52826 h 96047"/>
                    <a:gd name="connsiteX6" fmla="*/ 26896 w 108536"/>
                    <a:gd name="connsiteY6" fmla="*/ 52826 h 96047"/>
                    <a:gd name="connsiteX7" fmla="*/ 19693 w 108536"/>
                    <a:gd name="connsiteY7" fmla="*/ 45622 h 96047"/>
                    <a:gd name="connsiteX8" fmla="*/ 22094 w 108536"/>
                    <a:gd name="connsiteY8" fmla="*/ 55227 h 96047"/>
                    <a:gd name="connsiteX9" fmla="*/ 14890 w 108536"/>
                    <a:gd name="connsiteY9" fmla="*/ 60030 h 96047"/>
                    <a:gd name="connsiteX10" fmla="*/ 14890 w 108536"/>
                    <a:gd name="connsiteY10" fmla="*/ 60030 h 96047"/>
                    <a:gd name="connsiteX11" fmla="*/ 14890 w 108536"/>
                    <a:gd name="connsiteY11" fmla="*/ 62431 h 96047"/>
                    <a:gd name="connsiteX12" fmla="*/ 22094 w 108536"/>
                    <a:gd name="connsiteY12" fmla="*/ 67233 h 96047"/>
                    <a:gd name="connsiteX13" fmla="*/ 19693 w 108536"/>
                    <a:gd name="connsiteY13" fmla="*/ 86443 h 96047"/>
                    <a:gd name="connsiteX14" fmla="*/ 19693 w 108536"/>
                    <a:gd name="connsiteY14" fmla="*/ 93646 h 96047"/>
                    <a:gd name="connsiteX15" fmla="*/ 17292 w 108536"/>
                    <a:gd name="connsiteY15" fmla="*/ 96047 h 96047"/>
                    <a:gd name="connsiteX16" fmla="*/ 7687 w 108536"/>
                    <a:gd name="connsiteY16" fmla="*/ 93646 h 96047"/>
                    <a:gd name="connsiteX17" fmla="*/ 483 w 108536"/>
                    <a:gd name="connsiteY17" fmla="*/ 84042 h 96047"/>
                    <a:gd name="connsiteX18" fmla="*/ 2884 w 108536"/>
                    <a:gd name="connsiteY18" fmla="*/ 72036 h 96047"/>
                    <a:gd name="connsiteX19" fmla="*/ 2884 w 108536"/>
                    <a:gd name="connsiteY19" fmla="*/ 60030 h 96047"/>
                    <a:gd name="connsiteX20" fmla="*/ 2884 w 108536"/>
                    <a:gd name="connsiteY20" fmla="*/ 33617 h 96047"/>
                    <a:gd name="connsiteX21" fmla="*/ 12489 w 108536"/>
                    <a:gd name="connsiteY21" fmla="*/ 2401 h 96047"/>
                    <a:gd name="connsiteX22" fmla="*/ 17292 w 108536"/>
                    <a:gd name="connsiteY22" fmla="*/ 0 h 96047"/>
                    <a:gd name="connsiteX23" fmla="*/ 24495 w 108536"/>
                    <a:gd name="connsiteY23" fmla="*/ 7204 h 96047"/>
                    <a:gd name="connsiteX24" fmla="*/ 31698 w 108536"/>
                    <a:gd name="connsiteY24" fmla="*/ 12006 h 96047"/>
                    <a:gd name="connsiteX25" fmla="*/ 48507 w 108536"/>
                    <a:gd name="connsiteY25" fmla="*/ 7204 h 96047"/>
                    <a:gd name="connsiteX26" fmla="*/ 48507 w 108536"/>
                    <a:gd name="connsiteY26" fmla="*/ 21611 h 96047"/>
                    <a:gd name="connsiteX27" fmla="*/ 48507 w 108536"/>
                    <a:gd name="connsiteY27" fmla="*/ 33617 h 96047"/>
                    <a:gd name="connsiteX28" fmla="*/ 50908 w 108536"/>
                    <a:gd name="connsiteY28" fmla="*/ 38419 h 96047"/>
                    <a:gd name="connsiteX29" fmla="*/ 50908 w 108536"/>
                    <a:gd name="connsiteY29" fmla="*/ 38419 h 96047"/>
                    <a:gd name="connsiteX30" fmla="*/ 94129 w 108536"/>
                    <a:gd name="connsiteY30" fmla="*/ 40820 h 96047"/>
                    <a:gd name="connsiteX31" fmla="*/ 103734 w 108536"/>
                    <a:gd name="connsiteY31" fmla="*/ 36018 h 96047"/>
                    <a:gd name="connsiteX32" fmla="*/ 106135 w 108536"/>
                    <a:gd name="connsiteY32" fmla="*/ 33617 h 96047"/>
                    <a:gd name="connsiteX33" fmla="*/ 106135 w 108536"/>
                    <a:gd name="connsiteY33" fmla="*/ 33617 h 96047"/>
                    <a:gd name="connsiteX34" fmla="*/ 108537 w 108536"/>
                    <a:gd name="connsiteY34" fmla="*/ 31215 h 96047"/>
                    <a:gd name="connsiteX35" fmla="*/ 108537 w 108536"/>
                    <a:gd name="connsiteY35" fmla="*/ 28814 h 96047"/>
                    <a:gd name="connsiteX36" fmla="*/ 108537 w 108536"/>
                    <a:gd name="connsiteY36" fmla="*/ 31215 h 96047"/>
                    <a:gd name="connsiteX37" fmla="*/ 98932 w 108536"/>
                    <a:gd name="connsiteY37" fmla="*/ 40820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8536" h="96047">
                      <a:moveTo>
                        <a:pt x="98932" y="40820"/>
                      </a:moveTo>
                      <a:cubicBezTo>
                        <a:pt x="98932" y="40820"/>
                        <a:pt x="98932" y="40820"/>
                        <a:pt x="98932" y="40820"/>
                      </a:cubicBezTo>
                      <a:cubicBezTo>
                        <a:pt x="98932" y="45622"/>
                        <a:pt x="96531" y="50425"/>
                        <a:pt x="91728" y="55227"/>
                      </a:cubicBezTo>
                      <a:cubicBezTo>
                        <a:pt x="84525" y="62431"/>
                        <a:pt x="72519" y="64832"/>
                        <a:pt x="62914" y="67233"/>
                      </a:cubicBezTo>
                      <a:cubicBezTo>
                        <a:pt x="53309" y="67233"/>
                        <a:pt x="46106" y="64832"/>
                        <a:pt x="38902" y="60030"/>
                      </a:cubicBezTo>
                      <a:cubicBezTo>
                        <a:pt x="36501" y="57628"/>
                        <a:pt x="31698" y="55227"/>
                        <a:pt x="26896" y="52826"/>
                      </a:cubicBezTo>
                      <a:cubicBezTo>
                        <a:pt x="26896" y="52826"/>
                        <a:pt x="26896" y="52826"/>
                        <a:pt x="26896" y="52826"/>
                      </a:cubicBezTo>
                      <a:cubicBezTo>
                        <a:pt x="24495" y="50425"/>
                        <a:pt x="22094" y="48024"/>
                        <a:pt x="19693" y="45622"/>
                      </a:cubicBezTo>
                      <a:cubicBezTo>
                        <a:pt x="19693" y="48024"/>
                        <a:pt x="22094" y="52826"/>
                        <a:pt x="22094" y="55227"/>
                      </a:cubicBezTo>
                      <a:lnTo>
                        <a:pt x="14890" y="60030"/>
                      </a:lnTo>
                      <a:lnTo>
                        <a:pt x="14890" y="60030"/>
                      </a:lnTo>
                      <a:lnTo>
                        <a:pt x="14890" y="62431"/>
                      </a:lnTo>
                      <a:lnTo>
                        <a:pt x="22094" y="67233"/>
                      </a:lnTo>
                      <a:cubicBezTo>
                        <a:pt x="22094" y="74437"/>
                        <a:pt x="19693" y="79239"/>
                        <a:pt x="19693" y="86443"/>
                      </a:cubicBezTo>
                      <a:cubicBezTo>
                        <a:pt x="19693" y="88844"/>
                        <a:pt x="19693" y="91245"/>
                        <a:pt x="19693" y="93646"/>
                      </a:cubicBezTo>
                      <a:cubicBezTo>
                        <a:pt x="19693" y="93646"/>
                        <a:pt x="19693" y="96047"/>
                        <a:pt x="17292" y="96047"/>
                      </a:cubicBezTo>
                      <a:cubicBezTo>
                        <a:pt x="12489" y="96047"/>
                        <a:pt x="10088" y="96047"/>
                        <a:pt x="7687" y="93646"/>
                      </a:cubicBezTo>
                      <a:cubicBezTo>
                        <a:pt x="5286" y="91245"/>
                        <a:pt x="-1918" y="88844"/>
                        <a:pt x="483" y="84042"/>
                      </a:cubicBezTo>
                      <a:cubicBezTo>
                        <a:pt x="2884" y="79239"/>
                        <a:pt x="2884" y="74437"/>
                        <a:pt x="2884" y="72036"/>
                      </a:cubicBezTo>
                      <a:cubicBezTo>
                        <a:pt x="2884" y="67233"/>
                        <a:pt x="2884" y="64832"/>
                        <a:pt x="2884" y="60030"/>
                      </a:cubicBezTo>
                      <a:cubicBezTo>
                        <a:pt x="2884" y="50425"/>
                        <a:pt x="2884" y="40820"/>
                        <a:pt x="2884" y="33617"/>
                      </a:cubicBezTo>
                      <a:cubicBezTo>
                        <a:pt x="2884" y="21611"/>
                        <a:pt x="483" y="9605"/>
                        <a:pt x="12489" y="2401"/>
                      </a:cubicBezTo>
                      <a:cubicBezTo>
                        <a:pt x="14890" y="2401"/>
                        <a:pt x="14890" y="0"/>
                        <a:pt x="17292" y="0"/>
                      </a:cubicBezTo>
                      <a:cubicBezTo>
                        <a:pt x="19693" y="2401"/>
                        <a:pt x="22094" y="4802"/>
                        <a:pt x="24495" y="7204"/>
                      </a:cubicBezTo>
                      <a:cubicBezTo>
                        <a:pt x="26896" y="9605"/>
                        <a:pt x="29297" y="12006"/>
                        <a:pt x="31698" y="12006"/>
                      </a:cubicBezTo>
                      <a:cubicBezTo>
                        <a:pt x="36501" y="14407"/>
                        <a:pt x="43704" y="14407"/>
                        <a:pt x="48507" y="7204"/>
                      </a:cubicBezTo>
                      <a:cubicBezTo>
                        <a:pt x="48507" y="12006"/>
                        <a:pt x="48507" y="16808"/>
                        <a:pt x="48507" y="21611"/>
                      </a:cubicBezTo>
                      <a:cubicBezTo>
                        <a:pt x="48507" y="26413"/>
                        <a:pt x="46106" y="31215"/>
                        <a:pt x="48507" y="33617"/>
                      </a:cubicBezTo>
                      <a:cubicBezTo>
                        <a:pt x="48507" y="36018"/>
                        <a:pt x="48507" y="38419"/>
                        <a:pt x="50908" y="38419"/>
                      </a:cubicBezTo>
                      <a:cubicBezTo>
                        <a:pt x="50908" y="38419"/>
                        <a:pt x="50908" y="38419"/>
                        <a:pt x="50908" y="38419"/>
                      </a:cubicBezTo>
                      <a:cubicBezTo>
                        <a:pt x="58112" y="52826"/>
                        <a:pt x="89327" y="43221"/>
                        <a:pt x="94129" y="40820"/>
                      </a:cubicBezTo>
                      <a:cubicBezTo>
                        <a:pt x="96531" y="38419"/>
                        <a:pt x="101333" y="38419"/>
                        <a:pt x="103734" y="36018"/>
                      </a:cubicBezTo>
                      <a:cubicBezTo>
                        <a:pt x="103734" y="36018"/>
                        <a:pt x="106135" y="36018"/>
                        <a:pt x="106135" y="33617"/>
                      </a:cubicBezTo>
                      <a:cubicBezTo>
                        <a:pt x="106135" y="33617"/>
                        <a:pt x="106135" y="33617"/>
                        <a:pt x="106135" y="33617"/>
                      </a:cubicBezTo>
                      <a:cubicBezTo>
                        <a:pt x="106135" y="33617"/>
                        <a:pt x="108537" y="31215"/>
                        <a:pt x="108537" y="31215"/>
                      </a:cubicBezTo>
                      <a:cubicBezTo>
                        <a:pt x="108537" y="31215"/>
                        <a:pt x="108537" y="28814"/>
                        <a:pt x="108537" y="28814"/>
                      </a:cubicBezTo>
                      <a:cubicBezTo>
                        <a:pt x="108537" y="28814"/>
                        <a:pt x="108537" y="31215"/>
                        <a:pt x="108537" y="31215"/>
                      </a:cubicBezTo>
                      <a:cubicBezTo>
                        <a:pt x="98932" y="38419"/>
                        <a:pt x="98932" y="40820"/>
                        <a:pt x="98932" y="40820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339CE7BD-C7A5-4ECD-BF41-23EEA3EEBD33}"/>
                    </a:ext>
                  </a:extLst>
                </p:cNvPr>
                <p:cNvSpPr/>
                <p:nvPr/>
              </p:nvSpPr>
              <p:spPr>
                <a:xfrm>
                  <a:off x="6312106" y="2201835"/>
                  <a:ext cx="55227" cy="69634"/>
                </a:xfrm>
                <a:custGeom>
                  <a:avLst/>
                  <a:gdLst>
                    <a:gd name="connsiteX0" fmla="*/ 55227 w 55227"/>
                    <a:gd name="connsiteY0" fmla="*/ 43221 h 69634"/>
                    <a:gd name="connsiteX1" fmla="*/ 4802 w 55227"/>
                    <a:gd name="connsiteY1" fmla="*/ 69634 h 69634"/>
                    <a:gd name="connsiteX2" fmla="*/ 0 w 55227"/>
                    <a:gd name="connsiteY2" fmla="*/ 67233 h 69634"/>
                    <a:gd name="connsiteX3" fmla="*/ 0 w 55227"/>
                    <a:gd name="connsiteY3" fmla="*/ 26413 h 69634"/>
                    <a:gd name="connsiteX4" fmla="*/ 50425 w 55227"/>
                    <a:gd name="connsiteY4" fmla="*/ 0 h 69634"/>
                    <a:gd name="connsiteX5" fmla="*/ 55227 w 55227"/>
                    <a:gd name="connsiteY5" fmla="*/ 2401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227" h="69634">
                      <a:moveTo>
                        <a:pt x="55227" y="43221"/>
                      </a:moveTo>
                      <a:lnTo>
                        <a:pt x="4802" y="69634"/>
                      </a:ln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lnTo>
                        <a:pt x="55227" y="2401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C38891D6-722A-42FC-BF26-8D5BB6846DA9}"/>
                    </a:ext>
                  </a:extLst>
                </p:cNvPr>
                <p:cNvSpPr/>
                <p:nvPr/>
              </p:nvSpPr>
              <p:spPr>
                <a:xfrm>
                  <a:off x="6316908" y="2204236"/>
                  <a:ext cx="50425" cy="67233"/>
                </a:xfrm>
                <a:custGeom>
                  <a:avLst/>
                  <a:gdLst>
                    <a:gd name="connsiteX0" fmla="*/ 50425 w 50425"/>
                    <a:gd name="connsiteY0" fmla="*/ 40820 h 67233"/>
                    <a:gd name="connsiteX1" fmla="*/ 0 w 50425"/>
                    <a:gd name="connsiteY1" fmla="*/ 67233 h 67233"/>
                    <a:gd name="connsiteX2" fmla="*/ 0 w 50425"/>
                    <a:gd name="connsiteY2" fmla="*/ 26413 h 67233"/>
                    <a:gd name="connsiteX3" fmla="*/ 50425 w 50425"/>
                    <a:gd name="connsiteY3" fmla="*/ 0 h 6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425" h="67233">
                      <a:moveTo>
                        <a:pt x="50425" y="40820"/>
                      </a:move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270867D4-A4D1-422D-AB57-9024F634E843}"/>
                    </a:ext>
                  </a:extLst>
                </p:cNvPr>
                <p:cNvSpPr/>
                <p:nvPr/>
              </p:nvSpPr>
              <p:spPr>
                <a:xfrm>
                  <a:off x="6321711" y="223064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3 w 4802"/>
                    <a:gd name="connsiteY4" fmla="*/ 2401 h 132065"/>
                    <a:gd name="connsiteX5" fmla="*/ 4803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3" y="0"/>
                        <a:pt x="4803" y="2401"/>
                        <a:pt x="4803" y="2401"/>
                      </a:cubicBezTo>
                      <a:lnTo>
                        <a:pt x="4803" y="129664"/>
                      </a:lnTo>
                      <a:cubicBezTo>
                        <a:pt x="4803" y="132065"/>
                        <a:pt x="4803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62E6D773-5B50-41E0-BC49-884D07F04305}"/>
                    </a:ext>
                  </a:extLst>
                </p:cNvPr>
                <p:cNvSpPr/>
                <p:nvPr/>
              </p:nvSpPr>
              <p:spPr>
                <a:xfrm>
                  <a:off x="6216059" y="2245056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2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2" y="93646"/>
                        <a:pt x="4802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49E6F487-1FCD-49BD-BCE0-94D537CB0853}"/>
                    </a:ext>
                  </a:extLst>
                </p:cNvPr>
                <p:cNvSpPr/>
                <p:nvPr/>
              </p:nvSpPr>
              <p:spPr>
                <a:xfrm>
                  <a:off x="6127215" y="2192230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4802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4802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4802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4802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389901DE-A767-4656-9AA8-BAC42BE10869}"/>
                    </a:ext>
                  </a:extLst>
                </p:cNvPr>
                <p:cNvSpPr/>
                <p:nvPr/>
              </p:nvSpPr>
              <p:spPr>
                <a:xfrm>
                  <a:off x="6360130" y="221143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2 w 4802"/>
                    <a:gd name="connsiteY4" fmla="*/ 2401 h 132065"/>
                    <a:gd name="connsiteX5" fmla="*/ 4802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2" y="0"/>
                        <a:pt x="4802" y="2401"/>
                        <a:pt x="4802" y="2401"/>
                      </a:cubicBezTo>
                      <a:lnTo>
                        <a:pt x="4802" y="129664"/>
                      </a:lnTo>
                      <a:cubicBezTo>
                        <a:pt x="4802" y="129664"/>
                        <a:pt x="2401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08A7B17C-911F-4CB5-8960-0E62CFACEF18}"/>
                    </a:ext>
                  </a:extLst>
                </p:cNvPr>
                <p:cNvSpPr/>
                <p:nvPr/>
              </p:nvSpPr>
              <p:spPr>
                <a:xfrm>
                  <a:off x="6321711" y="2297882"/>
                  <a:ext cx="43221" cy="28213"/>
                </a:xfrm>
                <a:custGeom>
                  <a:avLst/>
                  <a:gdLst>
                    <a:gd name="connsiteX0" fmla="*/ 0 w 43221"/>
                    <a:gd name="connsiteY0" fmla="*/ 26413 h 28213"/>
                    <a:gd name="connsiteX1" fmla="*/ 0 w 43221"/>
                    <a:gd name="connsiteY1" fmla="*/ 21611 h 28213"/>
                    <a:gd name="connsiteX2" fmla="*/ 38419 w 43221"/>
                    <a:gd name="connsiteY2" fmla="*/ 0 h 28213"/>
                    <a:gd name="connsiteX3" fmla="*/ 43221 w 43221"/>
                    <a:gd name="connsiteY3" fmla="*/ 0 h 28213"/>
                    <a:gd name="connsiteX4" fmla="*/ 43221 w 43221"/>
                    <a:gd name="connsiteY4" fmla="*/ 4802 h 28213"/>
                    <a:gd name="connsiteX5" fmla="*/ 4803 w 43221"/>
                    <a:gd name="connsiteY5" fmla="*/ 26413 h 28213"/>
                    <a:gd name="connsiteX6" fmla="*/ 0 w 43221"/>
                    <a:gd name="connsiteY6" fmla="*/ 26413 h 28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221" h="28213">
                      <a:moveTo>
                        <a:pt x="0" y="26413"/>
                      </a:moveTo>
                      <a:cubicBezTo>
                        <a:pt x="0" y="24012"/>
                        <a:pt x="0" y="24012"/>
                        <a:pt x="0" y="21611"/>
                      </a:cubicBezTo>
                      <a:lnTo>
                        <a:pt x="38419" y="0"/>
                      </a:lnTo>
                      <a:cubicBezTo>
                        <a:pt x="40820" y="0"/>
                        <a:pt x="40820" y="0"/>
                        <a:pt x="43221" y="0"/>
                      </a:cubicBezTo>
                      <a:cubicBezTo>
                        <a:pt x="43221" y="2401"/>
                        <a:pt x="43221" y="2401"/>
                        <a:pt x="43221" y="4802"/>
                      </a:cubicBezTo>
                      <a:lnTo>
                        <a:pt x="4803" y="26413"/>
                      </a:lnTo>
                      <a:cubicBezTo>
                        <a:pt x="2401" y="28814"/>
                        <a:pt x="0" y="28814"/>
                        <a:pt x="0" y="26413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6AC9E2A1-C351-49D2-9E52-1791E65462CD}"/>
                    </a:ext>
                  </a:extLst>
                </p:cNvPr>
                <p:cNvSpPr/>
                <p:nvPr/>
              </p:nvSpPr>
              <p:spPr>
                <a:xfrm>
                  <a:off x="6224669" y="2162421"/>
                  <a:ext cx="29809" cy="32210"/>
                </a:xfrm>
                <a:custGeom>
                  <a:avLst/>
                  <a:gdLst>
                    <a:gd name="connsiteX0" fmla="*/ 29809 w 29809"/>
                    <a:gd name="connsiteY0" fmla="*/ 25006 h 32210"/>
                    <a:gd name="connsiteX1" fmla="*/ 20204 w 29809"/>
                    <a:gd name="connsiteY1" fmla="*/ 32210 h 32210"/>
                    <a:gd name="connsiteX2" fmla="*/ 15402 w 29809"/>
                    <a:gd name="connsiteY2" fmla="*/ 25006 h 32210"/>
                    <a:gd name="connsiteX3" fmla="*/ 3396 w 29809"/>
                    <a:gd name="connsiteY3" fmla="*/ 13001 h 32210"/>
                    <a:gd name="connsiteX4" fmla="*/ 995 w 29809"/>
                    <a:gd name="connsiteY4" fmla="*/ 995 h 32210"/>
                    <a:gd name="connsiteX5" fmla="*/ 10599 w 29809"/>
                    <a:gd name="connsiteY5" fmla="*/ 3396 h 32210"/>
                    <a:gd name="connsiteX6" fmla="*/ 17803 w 29809"/>
                    <a:gd name="connsiteY6" fmla="*/ 10599 h 32210"/>
                    <a:gd name="connsiteX7" fmla="*/ 17803 w 29809"/>
                    <a:gd name="connsiteY7" fmla="*/ 995 h 32210"/>
                    <a:gd name="connsiteX8" fmla="*/ 22605 w 29809"/>
                    <a:gd name="connsiteY8" fmla="*/ 8198 h 32210"/>
                    <a:gd name="connsiteX9" fmla="*/ 27408 w 29809"/>
                    <a:gd name="connsiteY9" fmla="*/ 15402 h 32210"/>
                    <a:gd name="connsiteX10" fmla="*/ 29809 w 29809"/>
                    <a:gd name="connsiteY10" fmla="*/ 25006 h 32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09" h="32210">
                      <a:moveTo>
                        <a:pt x="29809" y="25006"/>
                      </a:moveTo>
                      <a:cubicBezTo>
                        <a:pt x="25006" y="25006"/>
                        <a:pt x="20204" y="29809"/>
                        <a:pt x="20204" y="32210"/>
                      </a:cubicBezTo>
                      <a:cubicBezTo>
                        <a:pt x="17803" y="29809"/>
                        <a:pt x="17803" y="27408"/>
                        <a:pt x="15402" y="25006"/>
                      </a:cubicBezTo>
                      <a:cubicBezTo>
                        <a:pt x="13000" y="20204"/>
                        <a:pt x="8198" y="17803"/>
                        <a:pt x="3396" y="13001"/>
                      </a:cubicBezTo>
                      <a:cubicBezTo>
                        <a:pt x="995" y="10599"/>
                        <a:pt x="-1406" y="3396"/>
                        <a:pt x="995" y="995"/>
                      </a:cubicBezTo>
                      <a:cubicBezTo>
                        <a:pt x="3396" y="-1407"/>
                        <a:pt x="8198" y="995"/>
                        <a:pt x="10599" y="3396"/>
                      </a:cubicBezTo>
                      <a:cubicBezTo>
                        <a:pt x="13000" y="5797"/>
                        <a:pt x="15402" y="8198"/>
                        <a:pt x="17803" y="10599"/>
                      </a:cubicBezTo>
                      <a:cubicBezTo>
                        <a:pt x="17803" y="8198"/>
                        <a:pt x="15402" y="3396"/>
                        <a:pt x="17803" y="995"/>
                      </a:cubicBezTo>
                      <a:cubicBezTo>
                        <a:pt x="20204" y="995"/>
                        <a:pt x="22605" y="5797"/>
                        <a:pt x="22605" y="8198"/>
                      </a:cubicBezTo>
                      <a:cubicBezTo>
                        <a:pt x="25006" y="10599"/>
                        <a:pt x="25006" y="13001"/>
                        <a:pt x="27408" y="15402"/>
                      </a:cubicBezTo>
                      <a:cubicBezTo>
                        <a:pt x="27408" y="20204"/>
                        <a:pt x="27408" y="22605"/>
                        <a:pt x="29809" y="25006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8" name="Freeform: Shape 2657">
                  <a:extLst>
                    <a:ext uri="{FF2B5EF4-FFF2-40B4-BE49-F238E27FC236}">
                      <a16:creationId xmlns:a16="http://schemas.microsoft.com/office/drawing/2014/main" id="{EB21B0C4-3EDC-40BF-AFD2-31ACAB569EE1}"/>
                    </a:ext>
                  </a:extLst>
                </p:cNvPr>
                <p:cNvSpPr/>
                <p:nvPr/>
              </p:nvSpPr>
              <p:spPr>
                <a:xfrm>
                  <a:off x="6307304" y="2139404"/>
                  <a:ext cx="31215" cy="15984"/>
                </a:xfrm>
                <a:custGeom>
                  <a:avLst/>
                  <a:gdLst>
                    <a:gd name="connsiteX0" fmla="*/ 24012 w 31215"/>
                    <a:gd name="connsiteY0" fmla="*/ 0 h 15984"/>
                    <a:gd name="connsiteX1" fmla="*/ 28814 w 31215"/>
                    <a:gd name="connsiteY1" fmla="*/ 0 h 15984"/>
                    <a:gd name="connsiteX2" fmla="*/ 31215 w 31215"/>
                    <a:gd name="connsiteY2" fmla="*/ 7204 h 15984"/>
                    <a:gd name="connsiteX3" fmla="*/ 26413 w 31215"/>
                    <a:gd name="connsiteY3" fmla="*/ 12006 h 15984"/>
                    <a:gd name="connsiteX4" fmla="*/ 7204 w 31215"/>
                    <a:gd name="connsiteY4" fmla="*/ 14407 h 15984"/>
                    <a:gd name="connsiteX5" fmla="*/ 0 w 31215"/>
                    <a:gd name="connsiteY5" fmla="*/ 9605 h 15984"/>
                    <a:gd name="connsiteX6" fmla="*/ 7204 w 31215"/>
                    <a:gd name="connsiteY6" fmla="*/ 4802 h 15984"/>
                    <a:gd name="connsiteX7" fmla="*/ 16808 w 31215"/>
                    <a:gd name="connsiteY7" fmla="*/ 9605 h 15984"/>
                    <a:gd name="connsiteX8" fmla="*/ 26413 w 31215"/>
                    <a:gd name="connsiteY8" fmla="*/ 4802 h 15984"/>
                    <a:gd name="connsiteX9" fmla="*/ 24012 w 31215"/>
                    <a:gd name="connsiteY9" fmla="*/ 0 h 1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5" h="15984">
                      <a:moveTo>
                        <a:pt x="24012" y="0"/>
                      </a:moveTo>
                      <a:cubicBezTo>
                        <a:pt x="26413" y="0"/>
                        <a:pt x="26413" y="0"/>
                        <a:pt x="28814" y="0"/>
                      </a:cubicBezTo>
                      <a:cubicBezTo>
                        <a:pt x="28814" y="2401"/>
                        <a:pt x="31215" y="4802"/>
                        <a:pt x="31215" y="7204"/>
                      </a:cubicBezTo>
                      <a:cubicBezTo>
                        <a:pt x="31215" y="9605"/>
                        <a:pt x="28814" y="12006"/>
                        <a:pt x="26413" y="12006"/>
                      </a:cubicBezTo>
                      <a:cubicBezTo>
                        <a:pt x="21611" y="16808"/>
                        <a:pt x="14407" y="16808"/>
                        <a:pt x="7204" y="14407"/>
                      </a:cubicBezTo>
                      <a:cubicBezTo>
                        <a:pt x="4802" y="14407"/>
                        <a:pt x="2401" y="12006"/>
                        <a:pt x="0" y="9605"/>
                      </a:cubicBezTo>
                      <a:cubicBezTo>
                        <a:pt x="2401" y="7204"/>
                        <a:pt x="4802" y="4802"/>
                        <a:pt x="7204" y="4802"/>
                      </a:cubicBezTo>
                      <a:cubicBezTo>
                        <a:pt x="7204" y="9605"/>
                        <a:pt x="12006" y="9605"/>
                        <a:pt x="16808" y="9605"/>
                      </a:cubicBezTo>
                      <a:cubicBezTo>
                        <a:pt x="19210" y="9605"/>
                        <a:pt x="24012" y="7204"/>
                        <a:pt x="26413" y="4802"/>
                      </a:cubicBezTo>
                      <a:cubicBezTo>
                        <a:pt x="26413" y="2401"/>
                        <a:pt x="24012" y="2401"/>
                        <a:pt x="24012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A4F94C88-042B-4477-9484-8B30F1BF6363}"/>
                    </a:ext>
                  </a:extLst>
                </p:cNvPr>
                <p:cNvSpPr/>
                <p:nvPr/>
              </p:nvSpPr>
              <p:spPr>
                <a:xfrm>
                  <a:off x="6228065" y="2103386"/>
                  <a:ext cx="36017" cy="28814"/>
                </a:xfrm>
                <a:custGeom>
                  <a:avLst/>
                  <a:gdLst>
                    <a:gd name="connsiteX0" fmla="*/ 36018 w 36017"/>
                    <a:gd name="connsiteY0" fmla="*/ 28814 h 28814"/>
                    <a:gd name="connsiteX1" fmla="*/ 0 w 36017"/>
                    <a:gd name="connsiteY1" fmla="*/ 9605 h 28814"/>
                    <a:gd name="connsiteX2" fmla="*/ 0 w 36017"/>
                    <a:gd name="connsiteY2" fmla="*/ 0 h 28814"/>
                    <a:gd name="connsiteX3" fmla="*/ 36018 w 36017"/>
                    <a:gd name="connsiteY3" fmla="*/ 21611 h 2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28814">
                      <a:moveTo>
                        <a:pt x="36018" y="28814"/>
                      </a:moveTo>
                      <a:lnTo>
                        <a:pt x="0" y="9605"/>
                      </a:lnTo>
                      <a:lnTo>
                        <a:pt x="0" y="0"/>
                      </a:lnTo>
                      <a:lnTo>
                        <a:pt x="36018" y="21611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879D68E1-6BC1-4FCD-B029-F2C0BFD9D374}"/>
                    </a:ext>
                  </a:extLst>
                </p:cNvPr>
                <p:cNvSpPr/>
                <p:nvPr/>
              </p:nvSpPr>
              <p:spPr>
                <a:xfrm>
                  <a:off x="6264082" y="2110590"/>
                  <a:ext cx="26413" cy="21610"/>
                </a:xfrm>
                <a:custGeom>
                  <a:avLst/>
                  <a:gdLst>
                    <a:gd name="connsiteX0" fmla="*/ 0 w 26413"/>
                    <a:gd name="connsiteY0" fmla="*/ 21611 h 21610"/>
                    <a:gd name="connsiteX1" fmla="*/ 26413 w 26413"/>
                    <a:gd name="connsiteY1" fmla="*/ 7204 h 21610"/>
                    <a:gd name="connsiteX2" fmla="*/ 26413 w 26413"/>
                    <a:gd name="connsiteY2" fmla="*/ 0 h 21610"/>
                    <a:gd name="connsiteX3" fmla="*/ 0 w 26413"/>
                    <a:gd name="connsiteY3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3" h="21610">
                      <a:moveTo>
                        <a:pt x="0" y="21611"/>
                      </a:moveTo>
                      <a:lnTo>
                        <a:pt x="26413" y="7204"/>
                      </a:lnTo>
                      <a:lnTo>
                        <a:pt x="26413" y="0"/>
                      </a:lnTo>
                      <a:lnTo>
                        <a:pt x="0" y="14407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4B604D3-467C-4A8D-AE5C-5E1AFF8C5B97}"/>
                    </a:ext>
                  </a:extLst>
                </p:cNvPr>
                <p:cNvSpPr/>
                <p:nvPr/>
              </p:nvSpPr>
              <p:spPr>
                <a:xfrm>
                  <a:off x="6266484" y="2112991"/>
                  <a:ext cx="24011" cy="16808"/>
                </a:xfrm>
                <a:custGeom>
                  <a:avLst/>
                  <a:gdLst>
                    <a:gd name="connsiteX0" fmla="*/ 0 w 24011"/>
                    <a:gd name="connsiteY0" fmla="*/ 16808 h 16808"/>
                    <a:gd name="connsiteX1" fmla="*/ 21611 w 24011"/>
                    <a:gd name="connsiteY1" fmla="*/ 4802 h 16808"/>
                    <a:gd name="connsiteX2" fmla="*/ 24012 w 24011"/>
                    <a:gd name="connsiteY2" fmla="*/ 4802 h 16808"/>
                    <a:gd name="connsiteX3" fmla="*/ 24012 w 24011"/>
                    <a:gd name="connsiteY3" fmla="*/ 0 h 16808"/>
                    <a:gd name="connsiteX4" fmla="*/ 0 w 24011"/>
                    <a:gd name="connsiteY4" fmla="*/ 12006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11" h="16808">
                      <a:moveTo>
                        <a:pt x="0" y="16808"/>
                      </a:moveTo>
                      <a:lnTo>
                        <a:pt x="21611" y="4802"/>
                      </a:lnTo>
                      <a:lnTo>
                        <a:pt x="24012" y="4802"/>
                      </a:lnTo>
                      <a:lnTo>
                        <a:pt x="24012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3ECD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69201B8D-A837-443F-9824-841078602723}"/>
                    </a:ext>
                  </a:extLst>
                </p:cNvPr>
                <p:cNvSpPr/>
                <p:nvPr/>
              </p:nvSpPr>
              <p:spPr>
                <a:xfrm>
                  <a:off x="6228065" y="2088979"/>
                  <a:ext cx="62430" cy="36017"/>
                </a:xfrm>
                <a:custGeom>
                  <a:avLst/>
                  <a:gdLst>
                    <a:gd name="connsiteX0" fmla="*/ 0 w 62430"/>
                    <a:gd name="connsiteY0" fmla="*/ 14407 h 36017"/>
                    <a:gd name="connsiteX1" fmla="*/ 26413 w 62430"/>
                    <a:gd name="connsiteY1" fmla="*/ 0 h 36017"/>
                    <a:gd name="connsiteX2" fmla="*/ 62431 w 62430"/>
                    <a:gd name="connsiteY2" fmla="*/ 21611 h 36017"/>
                    <a:gd name="connsiteX3" fmla="*/ 36018 w 62430"/>
                    <a:gd name="connsiteY3" fmla="*/ 36018 h 36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30" h="36017">
                      <a:moveTo>
                        <a:pt x="0" y="14407"/>
                      </a:moveTo>
                      <a:lnTo>
                        <a:pt x="26413" y="0"/>
                      </a:lnTo>
                      <a:lnTo>
                        <a:pt x="62431" y="21611"/>
                      </a:lnTo>
                      <a:lnTo>
                        <a:pt x="36018" y="36018"/>
                      </a:lnTo>
                      <a:close/>
                    </a:path>
                  </a:pathLst>
                </a:custGeom>
                <a:solidFill>
                  <a:srgbClr val="006C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45228889-0102-4757-9948-5FC7A3AE0151}"/>
                    </a:ext>
                  </a:extLst>
                </p:cNvPr>
                <p:cNvSpPr/>
                <p:nvPr/>
              </p:nvSpPr>
              <p:spPr>
                <a:xfrm>
                  <a:off x="6235268" y="2093781"/>
                  <a:ext cx="28814" cy="14407"/>
                </a:xfrm>
                <a:custGeom>
                  <a:avLst/>
                  <a:gdLst>
                    <a:gd name="connsiteX0" fmla="*/ 0 w 28814"/>
                    <a:gd name="connsiteY0" fmla="*/ 9605 h 14407"/>
                    <a:gd name="connsiteX1" fmla="*/ 19210 w 28814"/>
                    <a:gd name="connsiteY1" fmla="*/ 0 h 14407"/>
                    <a:gd name="connsiteX2" fmla="*/ 28814 w 28814"/>
                    <a:gd name="connsiteY2" fmla="*/ 4802 h 14407"/>
                    <a:gd name="connsiteX3" fmla="*/ 9605 w 28814"/>
                    <a:gd name="connsiteY3" fmla="*/ 14407 h 1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814" h="14407">
                      <a:moveTo>
                        <a:pt x="0" y="9605"/>
                      </a:moveTo>
                      <a:lnTo>
                        <a:pt x="19210" y="0"/>
                      </a:lnTo>
                      <a:lnTo>
                        <a:pt x="28814" y="4802"/>
                      </a:lnTo>
                      <a:lnTo>
                        <a:pt x="9605" y="144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78A162BE-C34C-4551-9FF1-32E6C743B3F7}"/>
                    </a:ext>
                  </a:extLst>
                </p:cNvPr>
                <p:cNvSpPr/>
                <p:nvPr/>
              </p:nvSpPr>
              <p:spPr>
                <a:xfrm>
                  <a:off x="6232867" y="2150343"/>
                  <a:ext cx="24011" cy="17875"/>
                </a:xfrm>
                <a:custGeom>
                  <a:avLst/>
                  <a:gdLst>
                    <a:gd name="connsiteX0" fmla="*/ 24012 w 24011"/>
                    <a:gd name="connsiteY0" fmla="*/ 1067 h 17875"/>
                    <a:gd name="connsiteX1" fmla="*/ 24012 w 24011"/>
                    <a:gd name="connsiteY1" fmla="*/ 1067 h 17875"/>
                    <a:gd name="connsiteX2" fmla="*/ 24012 w 24011"/>
                    <a:gd name="connsiteY2" fmla="*/ 1067 h 17875"/>
                    <a:gd name="connsiteX3" fmla="*/ 2401 w 24011"/>
                    <a:gd name="connsiteY3" fmla="*/ 17875 h 17875"/>
                    <a:gd name="connsiteX4" fmla="*/ 0 w 24011"/>
                    <a:gd name="connsiteY4" fmla="*/ 17875 h 17875"/>
                    <a:gd name="connsiteX5" fmla="*/ 0 w 24011"/>
                    <a:gd name="connsiteY5" fmla="*/ 17875 h 17875"/>
                    <a:gd name="connsiteX6" fmla="*/ 0 w 24011"/>
                    <a:gd name="connsiteY6" fmla="*/ 15474 h 17875"/>
                    <a:gd name="connsiteX7" fmla="*/ 24012 w 24011"/>
                    <a:gd name="connsiteY7" fmla="*/ 1067 h 17875"/>
                    <a:gd name="connsiteX8" fmla="*/ 24012 w 24011"/>
                    <a:gd name="connsiteY8" fmla="*/ 1067 h 17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11" h="17875">
                      <a:moveTo>
                        <a:pt x="24012" y="1067"/>
                      </a:moveTo>
                      <a:lnTo>
                        <a:pt x="24012" y="1067"/>
                      </a:lnTo>
                      <a:cubicBezTo>
                        <a:pt x="24012" y="1067"/>
                        <a:pt x="24012" y="1067"/>
                        <a:pt x="24012" y="1067"/>
                      </a:cubicBezTo>
                      <a:lnTo>
                        <a:pt x="2401" y="17875"/>
                      </a:lnTo>
                      <a:cubicBezTo>
                        <a:pt x="2401" y="17875"/>
                        <a:pt x="2401" y="17875"/>
                        <a:pt x="0" y="17875"/>
                      </a:cubicBezTo>
                      <a:lnTo>
                        <a:pt x="0" y="17875"/>
                      </a:lnTo>
                      <a:cubicBezTo>
                        <a:pt x="0" y="17875"/>
                        <a:pt x="0" y="17875"/>
                        <a:pt x="0" y="15474"/>
                      </a:cubicBezTo>
                      <a:lnTo>
                        <a:pt x="24012" y="1067"/>
                      </a:lnTo>
                      <a:cubicBezTo>
                        <a:pt x="24012" y="-1334"/>
                        <a:pt x="24012" y="1067"/>
                        <a:pt x="24012" y="10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E26337C4-ED30-492B-9B4A-D0946BBB3792}"/>
                </a:ext>
              </a:extLst>
            </p:cNvPr>
            <p:cNvSpPr/>
            <p:nvPr/>
          </p:nvSpPr>
          <p:spPr>
            <a:xfrm>
              <a:off x="6283292" y="1824848"/>
              <a:ext cx="148873" cy="88843"/>
            </a:xfrm>
            <a:custGeom>
              <a:avLst/>
              <a:gdLst>
                <a:gd name="connsiteX0" fmla="*/ 148873 w 148873"/>
                <a:gd name="connsiteY0" fmla="*/ 76838 h 88843"/>
                <a:gd name="connsiteX1" fmla="*/ 9605 w 148873"/>
                <a:gd name="connsiteY1" fmla="*/ 0 h 88843"/>
                <a:gd name="connsiteX2" fmla="*/ 0 w 148873"/>
                <a:gd name="connsiteY2" fmla="*/ 4802 h 88843"/>
                <a:gd name="connsiteX3" fmla="*/ 148873 w 148873"/>
                <a:gd name="connsiteY3" fmla="*/ 88844 h 8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88843">
                  <a:moveTo>
                    <a:pt x="148873" y="76838"/>
                  </a:moveTo>
                  <a:lnTo>
                    <a:pt x="9605" y="0"/>
                  </a:lnTo>
                  <a:lnTo>
                    <a:pt x="0" y="4802"/>
                  </a:lnTo>
                  <a:lnTo>
                    <a:pt x="148873" y="88844"/>
                  </a:ln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8724CD94-2E04-44E7-A95D-D5743DAE9F79}"/>
                </a:ext>
              </a:extLst>
            </p:cNvPr>
            <p:cNvSpPr/>
            <p:nvPr/>
          </p:nvSpPr>
          <p:spPr>
            <a:xfrm>
              <a:off x="6386543" y="1680777"/>
              <a:ext cx="28814" cy="108053"/>
            </a:xfrm>
            <a:custGeom>
              <a:avLst/>
              <a:gdLst>
                <a:gd name="connsiteX0" fmla="*/ 0 w 28814"/>
                <a:gd name="connsiteY0" fmla="*/ 0 h 108053"/>
                <a:gd name="connsiteX1" fmla="*/ 0 w 28814"/>
                <a:gd name="connsiteY1" fmla="*/ 91245 h 108053"/>
                <a:gd name="connsiteX2" fmla="*/ 28814 w 28814"/>
                <a:gd name="connsiteY2" fmla="*/ 108053 h 108053"/>
                <a:gd name="connsiteX3" fmla="*/ 28814 w 28814"/>
                <a:gd name="connsiteY3" fmla="*/ 16808 h 108053"/>
                <a:gd name="connsiteX4" fmla="*/ 0 w 28814"/>
                <a:gd name="connsiteY4" fmla="*/ 0 h 10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108053">
                  <a:moveTo>
                    <a:pt x="0" y="0"/>
                  </a:moveTo>
                  <a:lnTo>
                    <a:pt x="0" y="91245"/>
                  </a:lnTo>
                  <a:lnTo>
                    <a:pt x="28814" y="108053"/>
                  </a:lnTo>
                  <a:lnTo>
                    <a:pt x="28814" y="16808"/>
                  </a:lnTo>
                  <a:cubicBezTo>
                    <a:pt x="2401" y="2401"/>
                    <a:pt x="21611" y="12006"/>
                    <a:pt x="0" y="0"/>
                  </a:cubicBezTo>
                  <a:close/>
                </a:path>
              </a:pathLst>
            </a:custGeom>
            <a:solidFill>
              <a:srgbClr val="B3B2B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35C99B78-26F7-4D0B-8659-BAF63DC79DA4}"/>
                </a:ext>
              </a:extLst>
            </p:cNvPr>
            <p:cNvSpPr/>
            <p:nvPr/>
          </p:nvSpPr>
          <p:spPr>
            <a:xfrm>
              <a:off x="6218460" y="1296588"/>
              <a:ext cx="597894" cy="381788"/>
            </a:xfrm>
            <a:custGeom>
              <a:avLst/>
              <a:gdLst>
                <a:gd name="connsiteX0" fmla="*/ 597895 w 597894"/>
                <a:gd name="connsiteY0" fmla="*/ 333765 h 381788"/>
                <a:gd name="connsiteX1" fmla="*/ 0 w 597894"/>
                <a:gd name="connsiteY1" fmla="*/ 0 h 381788"/>
                <a:gd name="connsiteX2" fmla="*/ 0 w 597894"/>
                <a:gd name="connsiteY2" fmla="*/ 48024 h 381788"/>
                <a:gd name="connsiteX3" fmla="*/ 597895 w 597894"/>
                <a:gd name="connsiteY3" fmla="*/ 381789 h 38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381788">
                  <a:moveTo>
                    <a:pt x="597895" y="33376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97895" y="381789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6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34419" y="1731202"/>
              <a:ext cx="141669" cy="120059"/>
              <a:chOff x="6134419" y="1731202"/>
              <a:chExt cx="141669" cy="120059"/>
            </a:xfrm>
            <a:solidFill>
              <a:schemeClr val="accent1"/>
            </a:solidFill>
          </p:grpSpPr>
          <p:sp>
            <p:nvSpPr>
              <p:cNvPr id="2669" name="Freeform: Shape 2668">
                <a:extLst>
                  <a:ext uri="{FF2B5EF4-FFF2-40B4-BE49-F238E27FC236}">
                    <a16:creationId xmlns:a16="http://schemas.microsoft.com/office/drawing/2014/main" id="{55A589CD-2B65-4453-A019-37B8D40EB54E}"/>
                  </a:ext>
                </a:extLst>
              </p:cNvPr>
              <p:cNvSpPr/>
              <p:nvPr/>
            </p:nvSpPr>
            <p:spPr>
              <a:xfrm>
                <a:off x="6180041" y="1803238"/>
                <a:ext cx="57628" cy="48023"/>
              </a:xfrm>
              <a:custGeom>
                <a:avLst/>
                <a:gdLst>
                  <a:gd name="connsiteX0" fmla="*/ 50425 w 57628"/>
                  <a:gd name="connsiteY0" fmla="*/ 36018 h 48023"/>
                  <a:gd name="connsiteX1" fmla="*/ 28814 w 57628"/>
                  <a:gd name="connsiteY1" fmla="*/ 48024 h 48023"/>
                  <a:gd name="connsiteX2" fmla="*/ 7204 w 57628"/>
                  <a:gd name="connsiteY2" fmla="*/ 36018 h 48023"/>
                  <a:gd name="connsiteX3" fmla="*/ 0 w 57628"/>
                  <a:gd name="connsiteY3" fmla="*/ 0 h 48023"/>
                  <a:gd name="connsiteX4" fmla="*/ 28814 w 57628"/>
                  <a:gd name="connsiteY4" fmla="*/ 12006 h 48023"/>
                  <a:gd name="connsiteX5" fmla="*/ 57628 w 57628"/>
                  <a:gd name="connsiteY5" fmla="*/ 0 h 48023"/>
                  <a:gd name="connsiteX6" fmla="*/ 50425 w 57628"/>
                  <a:gd name="connsiteY6" fmla="*/ 36018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28" h="48023">
                    <a:moveTo>
                      <a:pt x="50425" y="36018"/>
                    </a:moveTo>
                    <a:cubicBezTo>
                      <a:pt x="50425" y="43221"/>
                      <a:pt x="40820" y="48024"/>
                      <a:pt x="28814" y="48024"/>
                    </a:cubicBezTo>
                    <a:cubicBezTo>
                      <a:pt x="16808" y="48024"/>
                      <a:pt x="7204" y="43221"/>
                      <a:pt x="7204" y="36018"/>
                    </a:cubicBezTo>
                    <a:lnTo>
                      <a:pt x="0" y="0"/>
                    </a:lnTo>
                    <a:cubicBezTo>
                      <a:pt x="4802" y="7204"/>
                      <a:pt x="14407" y="12006"/>
                      <a:pt x="28814" y="12006"/>
                    </a:cubicBezTo>
                    <a:cubicBezTo>
                      <a:pt x="43221" y="12006"/>
                      <a:pt x="55227" y="7204"/>
                      <a:pt x="57628" y="0"/>
                    </a:cubicBezTo>
                    <a:lnTo>
                      <a:pt x="50425" y="36018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0" name="Freeform: Shape 2669">
                <a:extLst>
                  <a:ext uri="{FF2B5EF4-FFF2-40B4-BE49-F238E27FC236}">
                    <a16:creationId xmlns:a16="http://schemas.microsoft.com/office/drawing/2014/main" id="{0C9C2FC3-9327-4808-9F8F-2140E4C44FFE}"/>
                  </a:ext>
                </a:extLst>
              </p:cNvPr>
              <p:cNvSpPr/>
              <p:nvPr/>
            </p:nvSpPr>
            <p:spPr>
              <a:xfrm>
                <a:off x="6177640" y="1781627"/>
                <a:ext cx="62430" cy="33616"/>
              </a:xfrm>
              <a:custGeom>
                <a:avLst/>
                <a:gdLst>
                  <a:gd name="connsiteX0" fmla="*/ 62431 w 62430"/>
                  <a:gd name="connsiteY0" fmla="*/ 16808 h 33616"/>
                  <a:gd name="connsiteX1" fmla="*/ 31215 w 62430"/>
                  <a:gd name="connsiteY1" fmla="*/ 33617 h 33616"/>
                  <a:gd name="connsiteX2" fmla="*/ 0 w 62430"/>
                  <a:gd name="connsiteY2" fmla="*/ 16808 h 33616"/>
                  <a:gd name="connsiteX3" fmla="*/ 31215 w 62430"/>
                  <a:gd name="connsiteY3" fmla="*/ 0 h 33616"/>
                  <a:gd name="connsiteX4" fmla="*/ 62431 w 62430"/>
                  <a:gd name="connsiteY4" fmla="*/ 16808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33616">
                    <a:moveTo>
                      <a:pt x="62431" y="16808"/>
                    </a:moveTo>
                    <a:cubicBezTo>
                      <a:pt x="62431" y="26091"/>
                      <a:pt x="48455" y="33617"/>
                      <a:pt x="31215" y="33617"/>
                    </a:cubicBezTo>
                    <a:cubicBezTo>
                      <a:pt x="13975" y="33617"/>
                      <a:pt x="0" y="26091"/>
                      <a:pt x="0" y="16808"/>
                    </a:cubicBezTo>
                    <a:cubicBezTo>
                      <a:pt x="0" y="7525"/>
                      <a:pt x="13975" y="0"/>
                      <a:pt x="31215" y="0"/>
                    </a:cubicBezTo>
                    <a:cubicBezTo>
                      <a:pt x="48455" y="0"/>
                      <a:pt x="62431" y="7525"/>
                      <a:pt x="62431" y="16808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1" name="Freeform: Shape 2670">
                <a:extLst>
                  <a:ext uri="{FF2B5EF4-FFF2-40B4-BE49-F238E27FC236}">
                    <a16:creationId xmlns:a16="http://schemas.microsoft.com/office/drawing/2014/main" id="{9C83C01D-6C3B-4987-8C52-0D4BAEAD9F52}"/>
                  </a:ext>
                </a:extLst>
              </p:cNvPr>
              <p:cNvSpPr/>
              <p:nvPr/>
            </p:nvSpPr>
            <p:spPr>
              <a:xfrm>
                <a:off x="6182442" y="1786429"/>
                <a:ext cx="52826" cy="24011"/>
              </a:xfrm>
              <a:custGeom>
                <a:avLst/>
                <a:gdLst>
                  <a:gd name="connsiteX0" fmla="*/ 52826 w 52826"/>
                  <a:gd name="connsiteY0" fmla="*/ 12006 h 24011"/>
                  <a:gd name="connsiteX1" fmla="*/ 26413 w 52826"/>
                  <a:gd name="connsiteY1" fmla="*/ 24012 h 24011"/>
                  <a:gd name="connsiteX2" fmla="*/ 0 w 52826"/>
                  <a:gd name="connsiteY2" fmla="*/ 12006 h 24011"/>
                  <a:gd name="connsiteX3" fmla="*/ 26413 w 52826"/>
                  <a:gd name="connsiteY3" fmla="*/ 0 h 24011"/>
                  <a:gd name="connsiteX4" fmla="*/ 52826 w 52826"/>
                  <a:gd name="connsiteY4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26" h="24011">
                    <a:moveTo>
                      <a:pt x="52826" y="12006"/>
                    </a:moveTo>
                    <a:cubicBezTo>
                      <a:pt x="52826" y="18637"/>
                      <a:pt x="41000" y="24012"/>
                      <a:pt x="26413" y="24012"/>
                    </a:cubicBezTo>
                    <a:cubicBezTo>
                      <a:pt x="11825" y="24012"/>
                      <a:pt x="0" y="18637"/>
                      <a:pt x="0" y="12006"/>
                    </a:cubicBezTo>
                    <a:cubicBezTo>
                      <a:pt x="0" y="5375"/>
                      <a:pt x="11825" y="0"/>
                      <a:pt x="26413" y="0"/>
                    </a:cubicBezTo>
                    <a:cubicBezTo>
                      <a:pt x="41000" y="0"/>
                      <a:pt x="52826" y="5375"/>
                      <a:pt x="52826" y="12006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2" name="Freeform: Shape 2671">
                <a:extLst>
                  <a:ext uri="{FF2B5EF4-FFF2-40B4-BE49-F238E27FC236}">
                    <a16:creationId xmlns:a16="http://schemas.microsoft.com/office/drawing/2014/main" id="{8342ADE3-3F92-467A-8F57-980751A204B1}"/>
                  </a:ext>
                </a:extLst>
              </p:cNvPr>
              <p:cNvSpPr/>
              <p:nvPr/>
            </p:nvSpPr>
            <p:spPr>
              <a:xfrm>
                <a:off x="6182442" y="1790911"/>
                <a:ext cx="50424" cy="20154"/>
              </a:xfrm>
              <a:custGeom>
                <a:avLst/>
                <a:gdLst>
                  <a:gd name="connsiteX0" fmla="*/ 0 w 50424"/>
                  <a:gd name="connsiteY0" fmla="*/ 9925 h 20154"/>
                  <a:gd name="connsiteX1" fmla="*/ 50425 w 50424"/>
                  <a:gd name="connsiteY1" fmla="*/ 9925 h 20154"/>
                  <a:gd name="connsiteX2" fmla="*/ 26413 w 50424"/>
                  <a:gd name="connsiteY2" fmla="*/ 19530 h 20154"/>
                  <a:gd name="connsiteX3" fmla="*/ 0 w 50424"/>
                  <a:gd name="connsiteY3" fmla="*/ 9925 h 20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24" h="20154">
                    <a:moveTo>
                      <a:pt x="0" y="9925"/>
                    </a:moveTo>
                    <a:cubicBezTo>
                      <a:pt x="9605" y="-2081"/>
                      <a:pt x="38419" y="-4482"/>
                      <a:pt x="50425" y="9925"/>
                    </a:cubicBezTo>
                    <a:cubicBezTo>
                      <a:pt x="48024" y="14728"/>
                      <a:pt x="38419" y="19530"/>
                      <a:pt x="26413" y="19530"/>
                    </a:cubicBezTo>
                    <a:cubicBezTo>
                      <a:pt x="12006" y="21931"/>
                      <a:pt x="2401" y="17129"/>
                      <a:pt x="0" y="9925"/>
                    </a:cubicBezTo>
                    <a:close/>
                  </a:path>
                </a:pathLst>
              </a:custGeom>
              <a:solidFill>
                <a:srgbClr val="965F2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3" name="Freeform: Shape 2672">
                <a:extLst>
                  <a:ext uri="{FF2B5EF4-FFF2-40B4-BE49-F238E27FC236}">
                    <a16:creationId xmlns:a16="http://schemas.microsoft.com/office/drawing/2014/main" id="{AD754313-A372-476B-8254-E17D6D5B05BA}"/>
                  </a:ext>
                </a:extLst>
              </p:cNvPr>
              <p:cNvSpPr/>
              <p:nvPr/>
            </p:nvSpPr>
            <p:spPr>
              <a:xfrm>
                <a:off x="6225663" y="1743208"/>
                <a:ext cx="50425" cy="39510"/>
              </a:xfrm>
              <a:custGeom>
                <a:avLst/>
                <a:gdLst>
                  <a:gd name="connsiteX0" fmla="*/ 0 w 50425"/>
                  <a:gd name="connsiteY0" fmla="*/ 31215 h 39510"/>
                  <a:gd name="connsiteX1" fmla="*/ 50425 w 50425"/>
                  <a:gd name="connsiteY1" fmla="*/ 0 h 39510"/>
                  <a:gd name="connsiteX2" fmla="*/ 0 w 50425"/>
                  <a:gd name="connsiteY2" fmla="*/ 31215 h 3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425" h="39510">
                    <a:moveTo>
                      <a:pt x="0" y="31215"/>
                    </a:moveTo>
                    <a:cubicBezTo>
                      <a:pt x="14407" y="55227"/>
                      <a:pt x="43221" y="21611"/>
                      <a:pt x="50425" y="0"/>
                    </a:cubicBezTo>
                    <a:cubicBezTo>
                      <a:pt x="31215" y="0"/>
                      <a:pt x="0" y="7204"/>
                      <a:pt x="0" y="31215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4" name="Freeform: Shape 2673">
                <a:extLst>
                  <a:ext uri="{FF2B5EF4-FFF2-40B4-BE49-F238E27FC236}">
                    <a16:creationId xmlns:a16="http://schemas.microsoft.com/office/drawing/2014/main" id="{D2F663C2-543C-4705-882C-D5F465C813CC}"/>
                  </a:ext>
                </a:extLst>
              </p:cNvPr>
              <p:cNvSpPr/>
              <p:nvPr/>
            </p:nvSpPr>
            <p:spPr>
              <a:xfrm>
                <a:off x="6200901" y="1733603"/>
                <a:ext cx="26651" cy="36552"/>
              </a:xfrm>
              <a:custGeom>
                <a:avLst/>
                <a:gdLst>
                  <a:gd name="connsiteX0" fmla="*/ 5553 w 26651"/>
                  <a:gd name="connsiteY0" fmla="*/ 36018 h 36552"/>
                  <a:gd name="connsiteX1" fmla="*/ 19960 w 26651"/>
                  <a:gd name="connsiteY1" fmla="*/ 0 h 36552"/>
                  <a:gd name="connsiteX2" fmla="*/ 5553 w 26651"/>
                  <a:gd name="connsiteY2" fmla="*/ 36018 h 36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51" h="36552">
                    <a:moveTo>
                      <a:pt x="5553" y="36018"/>
                    </a:moveTo>
                    <a:cubicBezTo>
                      <a:pt x="31966" y="40820"/>
                      <a:pt x="29565" y="12006"/>
                      <a:pt x="19960" y="0"/>
                    </a:cubicBezTo>
                    <a:cubicBezTo>
                      <a:pt x="7954" y="7204"/>
                      <a:pt x="-8854" y="26413"/>
                      <a:pt x="5553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5" name="Freeform: Shape 2674">
                <a:extLst>
                  <a:ext uri="{FF2B5EF4-FFF2-40B4-BE49-F238E27FC236}">
                    <a16:creationId xmlns:a16="http://schemas.microsoft.com/office/drawing/2014/main" id="{2A42243F-1D8C-48A3-94D0-A936D9DC6022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57628" cy="45928"/>
              </a:xfrm>
              <a:custGeom>
                <a:avLst/>
                <a:gdLst>
                  <a:gd name="connsiteX0" fmla="*/ 57628 w 57628"/>
                  <a:gd name="connsiteY0" fmla="*/ 36018 h 45928"/>
                  <a:gd name="connsiteX1" fmla="*/ 0 w 57628"/>
                  <a:gd name="connsiteY1" fmla="*/ 0 h 45928"/>
                  <a:gd name="connsiteX2" fmla="*/ 57628 w 57628"/>
                  <a:gd name="connsiteY2" fmla="*/ 36018 h 45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628" h="45928">
                    <a:moveTo>
                      <a:pt x="57628" y="36018"/>
                    </a:moveTo>
                    <a:cubicBezTo>
                      <a:pt x="40820" y="64832"/>
                      <a:pt x="7203" y="24012"/>
                      <a:pt x="0" y="0"/>
                    </a:cubicBezTo>
                    <a:cubicBezTo>
                      <a:pt x="19209" y="0"/>
                      <a:pt x="57628" y="12006"/>
                      <a:pt x="57628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6" name="Freeform: Shape 2675">
                <a:extLst>
                  <a:ext uri="{FF2B5EF4-FFF2-40B4-BE49-F238E27FC236}">
                    <a16:creationId xmlns:a16="http://schemas.microsoft.com/office/drawing/2014/main" id="{B1FDED4F-B16B-4A43-AF16-D4AE8B1F911C}"/>
                  </a:ext>
                </a:extLst>
              </p:cNvPr>
              <p:cNvSpPr/>
              <p:nvPr/>
            </p:nvSpPr>
            <p:spPr>
              <a:xfrm>
                <a:off x="6210189" y="1745609"/>
                <a:ext cx="63497" cy="64831"/>
              </a:xfrm>
              <a:custGeom>
                <a:avLst/>
                <a:gdLst>
                  <a:gd name="connsiteX0" fmla="*/ 17875 w 63497"/>
                  <a:gd name="connsiteY0" fmla="*/ 31215 h 64831"/>
                  <a:gd name="connsiteX1" fmla="*/ 25079 w 63497"/>
                  <a:gd name="connsiteY1" fmla="*/ 26413 h 64831"/>
                  <a:gd name="connsiteX2" fmla="*/ 34684 w 63497"/>
                  <a:gd name="connsiteY2" fmla="*/ 28814 h 64831"/>
                  <a:gd name="connsiteX3" fmla="*/ 27480 w 63497"/>
                  <a:gd name="connsiteY3" fmla="*/ 24012 h 64831"/>
                  <a:gd name="connsiteX4" fmla="*/ 32283 w 63497"/>
                  <a:gd name="connsiteY4" fmla="*/ 19209 h 64831"/>
                  <a:gd name="connsiteX5" fmla="*/ 32283 w 63497"/>
                  <a:gd name="connsiteY5" fmla="*/ 19209 h 64831"/>
                  <a:gd name="connsiteX6" fmla="*/ 37085 w 63497"/>
                  <a:gd name="connsiteY6" fmla="*/ 16808 h 64831"/>
                  <a:gd name="connsiteX7" fmla="*/ 46690 w 63497"/>
                  <a:gd name="connsiteY7" fmla="*/ 19209 h 64831"/>
                  <a:gd name="connsiteX8" fmla="*/ 39486 w 63497"/>
                  <a:gd name="connsiteY8" fmla="*/ 14407 h 64831"/>
                  <a:gd name="connsiteX9" fmla="*/ 49091 w 63497"/>
                  <a:gd name="connsiteY9" fmla="*/ 7204 h 64831"/>
                  <a:gd name="connsiteX10" fmla="*/ 56295 w 63497"/>
                  <a:gd name="connsiteY10" fmla="*/ 9605 h 64831"/>
                  <a:gd name="connsiteX11" fmla="*/ 49091 w 63497"/>
                  <a:gd name="connsiteY11" fmla="*/ 7204 h 64831"/>
                  <a:gd name="connsiteX12" fmla="*/ 63498 w 63497"/>
                  <a:gd name="connsiteY12" fmla="*/ 0 h 64831"/>
                  <a:gd name="connsiteX13" fmla="*/ 49091 w 63497"/>
                  <a:gd name="connsiteY13" fmla="*/ 7204 h 64831"/>
                  <a:gd name="connsiteX14" fmla="*/ 49091 w 63497"/>
                  <a:gd name="connsiteY14" fmla="*/ 7204 h 64831"/>
                  <a:gd name="connsiteX15" fmla="*/ 44289 w 63497"/>
                  <a:gd name="connsiteY15" fmla="*/ 9605 h 64831"/>
                  <a:gd name="connsiteX16" fmla="*/ 44289 w 63497"/>
                  <a:gd name="connsiteY16" fmla="*/ 2401 h 64831"/>
                  <a:gd name="connsiteX17" fmla="*/ 41887 w 63497"/>
                  <a:gd name="connsiteY17" fmla="*/ 12006 h 64831"/>
                  <a:gd name="connsiteX18" fmla="*/ 34684 w 63497"/>
                  <a:gd name="connsiteY18" fmla="*/ 16808 h 64831"/>
                  <a:gd name="connsiteX19" fmla="*/ 34684 w 63497"/>
                  <a:gd name="connsiteY19" fmla="*/ 16808 h 64831"/>
                  <a:gd name="connsiteX20" fmla="*/ 32283 w 63497"/>
                  <a:gd name="connsiteY20" fmla="*/ 16808 h 64831"/>
                  <a:gd name="connsiteX21" fmla="*/ 32283 w 63497"/>
                  <a:gd name="connsiteY21" fmla="*/ 7204 h 64831"/>
                  <a:gd name="connsiteX22" fmla="*/ 29881 w 63497"/>
                  <a:gd name="connsiteY22" fmla="*/ 19209 h 64831"/>
                  <a:gd name="connsiteX23" fmla="*/ 17875 w 63497"/>
                  <a:gd name="connsiteY23" fmla="*/ 31215 h 64831"/>
                  <a:gd name="connsiteX24" fmla="*/ 1067 w 63497"/>
                  <a:gd name="connsiteY24" fmla="*/ 60030 h 64831"/>
                  <a:gd name="connsiteX25" fmla="*/ 1067 w 63497"/>
                  <a:gd name="connsiteY25" fmla="*/ 64832 h 64831"/>
                  <a:gd name="connsiteX26" fmla="*/ 1067 w 63497"/>
                  <a:gd name="connsiteY26" fmla="*/ 60030 h 64831"/>
                  <a:gd name="connsiteX27" fmla="*/ 17875 w 63497"/>
                  <a:gd name="connsiteY27" fmla="*/ 31215 h 6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3497" h="64831">
                    <a:moveTo>
                      <a:pt x="17875" y="31215"/>
                    </a:moveTo>
                    <a:cubicBezTo>
                      <a:pt x="20277" y="28814"/>
                      <a:pt x="22678" y="26413"/>
                      <a:pt x="25079" y="26413"/>
                    </a:cubicBezTo>
                    <a:cubicBezTo>
                      <a:pt x="27480" y="28814"/>
                      <a:pt x="29881" y="28814"/>
                      <a:pt x="34684" y="28814"/>
                    </a:cubicBezTo>
                    <a:cubicBezTo>
                      <a:pt x="29881" y="28814"/>
                      <a:pt x="27480" y="26413"/>
                      <a:pt x="27480" y="24012"/>
                    </a:cubicBezTo>
                    <a:cubicBezTo>
                      <a:pt x="29881" y="21611"/>
                      <a:pt x="29881" y="21611"/>
                      <a:pt x="32283" y="19209"/>
                    </a:cubicBezTo>
                    <a:lnTo>
                      <a:pt x="32283" y="19209"/>
                    </a:lnTo>
                    <a:cubicBezTo>
                      <a:pt x="34684" y="19209"/>
                      <a:pt x="34684" y="16808"/>
                      <a:pt x="37085" y="16808"/>
                    </a:cubicBezTo>
                    <a:cubicBezTo>
                      <a:pt x="39486" y="19209"/>
                      <a:pt x="41887" y="19209"/>
                      <a:pt x="46690" y="19209"/>
                    </a:cubicBezTo>
                    <a:cubicBezTo>
                      <a:pt x="41887" y="19209"/>
                      <a:pt x="41887" y="16808"/>
                      <a:pt x="39486" y="14407"/>
                    </a:cubicBezTo>
                    <a:cubicBezTo>
                      <a:pt x="41887" y="12006"/>
                      <a:pt x="46690" y="9605"/>
                      <a:pt x="49091" y="7204"/>
                    </a:cubicBezTo>
                    <a:cubicBezTo>
                      <a:pt x="51492" y="9605"/>
                      <a:pt x="53893" y="9605"/>
                      <a:pt x="56295" y="9605"/>
                    </a:cubicBezTo>
                    <a:cubicBezTo>
                      <a:pt x="53893" y="9605"/>
                      <a:pt x="51492" y="7204"/>
                      <a:pt x="49091" y="7204"/>
                    </a:cubicBezTo>
                    <a:cubicBezTo>
                      <a:pt x="53893" y="4802"/>
                      <a:pt x="58696" y="2401"/>
                      <a:pt x="63498" y="0"/>
                    </a:cubicBezTo>
                    <a:cubicBezTo>
                      <a:pt x="58696" y="2401"/>
                      <a:pt x="53893" y="4802"/>
                      <a:pt x="49091" y="7204"/>
                    </a:cubicBezTo>
                    <a:lnTo>
                      <a:pt x="49091" y="7204"/>
                    </a:lnTo>
                    <a:cubicBezTo>
                      <a:pt x="46690" y="7204"/>
                      <a:pt x="44289" y="9605"/>
                      <a:pt x="44289" y="9605"/>
                    </a:cubicBezTo>
                    <a:cubicBezTo>
                      <a:pt x="44289" y="7204"/>
                      <a:pt x="44289" y="4802"/>
                      <a:pt x="44289" y="2401"/>
                    </a:cubicBezTo>
                    <a:cubicBezTo>
                      <a:pt x="41887" y="4802"/>
                      <a:pt x="41887" y="7204"/>
                      <a:pt x="41887" y="12006"/>
                    </a:cubicBezTo>
                    <a:cubicBezTo>
                      <a:pt x="39486" y="14407"/>
                      <a:pt x="37085" y="14407"/>
                      <a:pt x="34684" y="16808"/>
                    </a:cubicBezTo>
                    <a:lnTo>
                      <a:pt x="34684" y="16808"/>
                    </a:lnTo>
                    <a:lnTo>
                      <a:pt x="32283" y="16808"/>
                    </a:lnTo>
                    <a:cubicBezTo>
                      <a:pt x="29881" y="14407"/>
                      <a:pt x="29881" y="9605"/>
                      <a:pt x="32283" y="7204"/>
                    </a:cubicBezTo>
                    <a:cubicBezTo>
                      <a:pt x="29881" y="12006"/>
                      <a:pt x="29881" y="16808"/>
                      <a:pt x="29881" y="19209"/>
                    </a:cubicBezTo>
                    <a:cubicBezTo>
                      <a:pt x="22678" y="24012"/>
                      <a:pt x="20277" y="26413"/>
                      <a:pt x="17875" y="31215"/>
                    </a:cubicBezTo>
                    <a:cubicBezTo>
                      <a:pt x="1067" y="45623"/>
                      <a:pt x="3468" y="52826"/>
                      <a:pt x="1067" y="60030"/>
                    </a:cubicBezTo>
                    <a:cubicBezTo>
                      <a:pt x="1067" y="62431"/>
                      <a:pt x="-1334" y="64832"/>
                      <a:pt x="1067" y="64832"/>
                    </a:cubicBezTo>
                    <a:cubicBezTo>
                      <a:pt x="3468" y="64832"/>
                      <a:pt x="1067" y="62431"/>
                      <a:pt x="1067" y="60030"/>
                    </a:cubicBezTo>
                    <a:cubicBezTo>
                      <a:pt x="5870" y="45623"/>
                      <a:pt x="8271" y="38419"/>
                      <a:pt x="17875" y="31215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7" name="Freeform: Shape 2676">
                <a:extLst>
                  <a:ext uri="{FF2B5EF4-FFF2-40B4-BE49-F238E27FC236}">
                    <a16:creationId xmlns:a16="http://schemas.microsoft.com/office/drawing/2014/main" id="{FA1F8A9E-44B1-4392-B2A6-981801FA3DAA}"/>
                  </a:ext>
                </a:extLst>
              </p:cNvPr>
              <p:cNvSpPr/>
              <p:nvPr/>
            </p:nvSpPr>
            <p:spPr>
              <a:xfrm>
                <a:off x="6206454" y="1740807"/>
                <a:ext cx="19209" cy="67233"/>
              </a:xfrm>
              <a:custGeom>
                <a:avLst/>
                <a:gdLst>
                  <a:gd name="connsiteX0" fmla="*/ 4802 w 19209"/>
                  <a:gd name="connsiteY0" fmla="*/ 67233 h 67233"/>
                  <a:gd name="connsiteX1" fmla="*/ 7203 w 19209"/>
                  <a:gd name="connsiteY1" fmla="*/ 24012 h 67233"/>
                  <a:gd name="connsiteX2" fmla="*/ 14407 w 19209"/>
                  <a:gd name="connsiteY2" fmla="*/ 21611 h 67233"/>
                  <a:gd name="connsiteX3" fmla="*/ 7203 w 19209"/>
                  <a:gd name="connsiteY3" fmla="*/ 24012 h 67233"/>
                  <a:gd name="connsiteX4" fmla="*/ 9605 w 19209"/>
                  <a:gd name="connsiteY4" fmla="*/ 16808 h 67233"/>
                  <a:gd name="connsiteX5" fmla="*/ 16808 w 19209"/>
                  <a:gd name="connsiteY5" fmla="*/ 14407 h 67233"/>
                  <a:gd name="connsiteX6" fmla="*/ 9605 w 19209"/>
                  <a:gd name="connsiteY6" fmla="*/ 16808 h 67233"/>
                  <a:gd name="connsiteX7" fmla="*/ 12006 w 19209"/>
                  <a:gd name="connsiteY7" fmla="*/ 9605 h 67233"/>
                  <a:gd name="connsiteX8" fmla="*/ 19209 w 19209"/>
                  <a:gd name="connsiteY8" fmla="*/ 7204 h 67233"/>
                  <a:gd name="connsiteX9" fmla="*/ 12006 w 19209"/>
                  <a:gd name="connsiteY9" fmla="*/ 9605 h 67233"/>
                  <a:gd name="connsiteX10" fmla="*/ 16808 w 19209"/>
                  <a:gd name="connsiteY10" fmla="*/ 0 h 67233"/>
                  <a:gd name="connsiteX11" fmla="*/ 12006 w 19209"/>
                  <a:gd name="connsiteY11" fmla="*/ 9605 h 67233"/>
                  <a:gd name="connsiteX12" fmla="*/ 12006 w 19209"/>
                  <a:gd name="connsiteY12" fmla="*/ 9605 h 67233"/>
                  <a:gd name="connsiteX13" fmla="*/ 9605 w 19209"/>
                  <a:gd name="connsiteY13" fmla="*/ 14407 h 67233"/>
                  <a:gd name="connsiteX14" fmla="*/ 4802 w 19209"/>
                  <a:gd name="connsiteY14" fmla="*/ 12006 h 67233"/>
                  <a:gd name="connsiteX15" fmla="*/ 9605 w 19209"/>
                  <a:gd name="connsiteY15" fmla="*/ 16808 h 67233"/>
                  <a:gd name="connsiteX16" fmla="*/ 7203 w 19209"/>
                  <a:gd name="connsiteY16" fmla="*/ 24012 h 67233"/>
                  <a:gd name="connsiteX17" fmla="*/ 0 w 19209"/>
                  <a:gd name="connsiteY17" fmla="*/ 19209 h 67233"/>
                  <a:gd name="connsiteX18" fmla="*/ 7203 w 19209"/>
                  <a:gd name="connsiteY18" fmla="*/ 26413 h 67233"/>
                  <a:gd name="connsiteX19" fmla="*/ 7203 w 19209"/>
                  <a:gd name="connsiteY19" fmla="*/ 26413 h 67233"/>
                  <a:gd name="connsiteX20" fmla="*/ 4802 w 19209"/>
                  <a:gd name="connsiteY20" fmla="*/ 67233 h 67233"/>
                  <a:gd name="connsiteX21" fmla="*/ 4802 w 19209"/>
                  <a:gd name="connsiteY21" fmla="*/ 67233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209" h="67233">
                    <a:moveTo>
                      <a:pt x="4802" y="67233"/>
                    </a:moveTo>
                    <a:cubicBezTo>
                      <a:pt x="4802" y="55227"/>
                      <a:pt x="4802" y="38419"/>
                      <a:pt x="7203" y="24012"/>
                    </a:cubicBezTo>
                    <a:cubicBezTo>
                      <a:pt x="9605" y="24012"/>
                      <a:pt x="12006" y="24012"/>
                      <a:pt x="14407" y="21611"/>
                    </a:cubicBezTo>
                    <a:cubicBezTo>
                      <a:pt x="12006" y="24012"/>
                      <a:pt x="9605" y="24012"/>
                      <a:pt x="7203" y="24012"/>
                    </a:cubicBezTo>
                    <a:cubicBezTo>
                      <a:pt x="7203" y="21611"/>
                      <a:pt x="7203" y="19209"/>
                      <a:pt x="9605" y="16808"/>
                    </a:cubicBezTo>
                    <a:cubicBezTo>
                      <a:pt x="12006" y="16808"/>
                      <a:pt x="14407" y="16808"/>
                      <a:pt x="16808" y="14407"/>
                    </a:cubicBezTo>
                    <a:cubicBezTo>
                      <a:pt x="14407" y="16808"/>
                      <a:pt x="12006" y="16808"/>
                      <a:pt x="9605" y="16808"/>
                    </a:cubicBezTo>
                    <a:cubicBezTo>
                      <a:pt x="9605" y="14407"/>
                      <a:pt x="12006" y="12006"/>
                      <a:pt x="12006" y="9605"/>
                    </a:cubicBezTo>
                    <a:cubicBezTo>
                      <a:pt x="14407" y="9605"/>
                      <a:pt x="16808" y="9605"/>
                      <a:pt x="19209" y="7204"/>
                    </a:cubicBezTo>
                    <a:cubicBezTo>
                      <a:pt x="16808" y="7204"/>
                      <a:pt x="14407" y="9605"/>
                      <a:pt x="12006" y="9605"/>
                    </a:cubicBezTo>
                    <a:cubicBezTo>
                      <a:pt x="12006" y="7204"/>
                      <a:pt x="14407" y="2401"/>
                      <a:pt x="16808" y="0"/>
                    </a:cubicBezTo>
                    <a:cubicBezTo>
                      <a:pt x="14407" y="2401"/>
                      <a:pt x="12006" y="7204"/>
                      <a:pt x="12006" y="9605"/>
                    </a:cubicBezTo>
                    <a:lnTo>
                      <a:pt x="12006" y="9605"/>
                    </a:lnTo>
                    <a:cubicBezTo>
                      <a:pt x="12006" y="12006"/>
                      <a:pt x="12006" y="12006"/>
                      <a:pt x="9605" y="14407"/>
                    </a:cubicBezTo>
                    <a:cubicBezTo>
                      <a:pt x="7203" y="14407"/>
                      <a:pt x="4802" y="12006"/>
                      <a:pt x="4802" y="12006"/>
                    </a:cubicBezTo>
                    <a:cubicBezTo>
                      <a:pt x="4802" y="14407"/>
                      <a:pt x="7203" y="14407"/>
                      <a:pt x="9605" y="16808"/>
                    </a:cubicBezTo>
                    <a:cubicBezTo>
                      <a:pt x="9605" y="19209"/>
                      <a:pt x="7203" y="21611"/>
                      <a:pt x="7203" y="24012"/>
                    </a:cubicBezTo>
                    <a:cubicBezTo>
                      <a:pt x="4802" y="24012"/>
                      <a:pt x="2401" y="21611"/>
                      <a:pt x="0" y="19209"/>
                    </a:cubicBezTo>
                    <a:cubicBezTo>
                      <a:pt x="2401" y="21611"/>
                      <a:pt x="4802" y="24012"/>
                      <a:pt x="7203" y="26413"/>
                    </a:cubicBezTo>
                    <a:lnTo>
                      <a:pt x="7203" y="26413"/>
                    </a:lnTo>
                    <a:cubicBezTo>
                      <a:pt x="2401" y="33617"/>
                      <a:pt x="2401" y="50425"/>
                      <a:pt x="4802" y="67233"/>
                    </a:cubicBezTo>
                    <a:cubicBezTo>
                      <a:pt x="2401" y="67233"/>
                      <a:pt x="4802" y="67233"/>
                      <a:pt x="4802" y="67233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8" name="Freeform: Shape 2677">
                <a:extLst>
                  <a:ext uri="{FF2B5EF4-FFF2-40B4-BE49-F238E27FC236}">
                    <a16:creationId xmlns:a16="http://schemas.microsoft.com/office/drawing/2014/main" id="{0311CC1B-AFE0-4DE9-8A4D-CA18874025DE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75503" cy="79239"/>
              </a:xfrm>
              <a:custGeom>
                <a:avLst/>
                <a:gdLst>
                  <a:gd name="connsiteX0" fmla="*/ 55227 w 75503"/>
                  <a:gd name="connsiteY0" fmla="*/ 40820 h 79239"/>
                  <a:gd name="connsiteX1" fmla="*/ 48024 w 75503"/>
                  <a:gd name="connsiteY1" fmla="*/ 33617 h 79239"/>
                  <a:gd name="connsiteX2" fmla="*/ 38419 w 75503"/>
                  <a:gd name="connsiteY2" fmla="*/ 36018 h 79239"/>
                  <a:gd name="connsiteX3" fmla="*/ 45622 w 75503"/>
                  <a:gd name="connsiteY3" fmla="*/ 31215 h 79239"/>
                  <a:gd name="connsiteX4" fmla="*/ 38419 w 75503"/>
                  <a:gd name="connsiteY4" fmla="*/ 26413 h 79239"/>
                  <a:gd name="connsiteX5" fmla="*/ 38419 w 75503"/>
                  <a:gd name="connsiteY5" fmla="*/ 26413 h 79239"/>
                  <a:gd name="connsiteX6" fmla="*/ 33616 w 75503"/>
                  <a:gd name="connsiteY6" fmla="*/ 21611 h 79239"/>
                  <a:gd name="connsiteX7" fmla="*/ 24012 w 75503"/>
                  <a:gd name="connsiteY7" fmla="*/ 24012 h 79239"/>
                  <a:gd name="connsiteX8" fmla="*/ 31215 w 75503"/>
                  <a:gd name="connsiteY8" fmla="*/ 19209 h 79239"/>
                  <a:gd name="connsiteX9" fmla="*/ 19209 w 75503"/>
                  <a:gd name="connsiteY9" fmla="*/ 12006 h 79239"/>
                  <a:gd name="connsiteX10" fmla="*/ 9605 w 75503"/>
                  <a:gd name="connsiteY10" fmla="*/ 14407 h 79239"/>
                  <a:gd name="connsiteX11" fmla="*/ 16808 w 75503"/>
                  <a:gd name="connsiteY11" fmla="*/ 9605 h 79239"/>
                  <a:gd name="connsiteX12" fmla="*/ 0 w 75503"/>
                  <a:gd name="connsiteY12" fmla="*/ 0 h 79239"/>
                  <a:gd name="connsiteX13" fmla="*/ 16808 w 75503"/>
                  <a:gd name="connsiteY13" fmla="*/ 9605 h 79239"/>
                  <a:gd name="connsiteX14" fmla="*/ 16808 w 75503"/>
                  <a:gd name="connsiteY14" fmla="*/ 9605 h 79239"/>
                  <a:gd name="connsiteX15" fmla="*/ 24012 w 75503"/>
                  <a:gd name="connsiteY15" fmla="*/ 14407 h 79239"/>
                  <a:gd name="connsiteX16" fmla="*/ 24012 w 75503"/>
                  <a:gd name="connsiteY16" fmla="*/ 4802 h 79239"/>
                  <a:gd name="connsiteX17" fmla="*/ 26413 w 75503"/>
                  <a:gd name="connsiteY17" fmla="*/ 14407 h 79239"/>
                  <a:gd name="connsiteX18" fmla="*/ 36018 w 75503"/>
                  <a:gd name="connsiteY18" fmla="*/ 21611 h 79239"/>
                  <a:gd name="connsiteX19" fmla="*/ 36018 w 75503"/>
                  <a:gd name="connsiteY19" fmla="*/ 21611 h 79239"/>
                  <a:gd name="connsiteX20" fmla="*/ 38419 w 75503"/>
                  <a:gd name="connsiteY20" fmla="*/ 24012 h 79239"/>
                  <a:gd name="connsiteX21" fmla="*/ 38419 w 75503"/>
                  <a:gd name="connsiteY21" fmla="*/ 12006 h 79239"/>
                  <a:gd name="connsiteX22" fmla="*/ 40820 w 75503"/>
                  <a:gd name="connsiteY22" fmla="*/ 26413 h 79239"/>
                  <a:gd name="connsiteX23" fmla="*/ 55227 w 75503"/>
                  <a:gd name="connsiteY23" fmla="*/ 40820 h 79239"/>
                  <a:gd name="connsiteX24" fmla="*/ 74437 w 75503"/>
                  <a:gd name="connsiteY24" fmla="*/ 74437 h 79239"/>
                  <a:gd name="connsiteX25" fmla="*/ 74437 w 75503"/>
                  <a:gd name="connsiteY25" fmla="*/ 79239 h 79239"/>
                  <a:gd name="connsiteX26" fmla="*/ 72036 w 75503"/>
                  <a:gd name="connsiteY26" fmla="*/ 74437 h 79239"/>
                  <a:gd name="connsiteX27" fmla="*/ 55227 w 75503"/>
                  <a:gd name="connsiteY27" fmla="*/ 4082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5503" h="79239">
                    <a:moveTo>
                      <a:pt x="55227" y="40820"/>
                    </a:moveTo>
                    <a:cubicBezTo>
                      <a:pt x="52826" y="38419"/>
                      <a:pt x="50425" y="36018"/>
                      <a:pt x="48024" y="33617"/>
                    </a:cubicBezTo>
                    <a:cubicBezTo>
                      <a:pt x="45622" y="36018"/>
                      <a:pt x="43221" y="36018"/>
                      <a:pt x="38419" y="36018"/>
                    </a:cubicBezTo>
                    <a:cubicBezTo>
                      <a:pt x="43221" y="36018"/>
                      <a:pt x="45622" y="33617"/>
                      <a:pt x="45622" y="31215"/>
                    </a:cubicBezTo>
                    <a:cubicBezTo>
                      <a:pt x="43221" y="28814"/>
                      <a:pt x="40820" y="28814"/>
                      <a:pt x="38419" y="26413"/>
                    </a:cubicBezTo>
                    <a:lnTo>
                      <a:pt x="38419" y="26413"/>
                    </a:lnTo>
                    <a:cubicBezTo>
                      <a:pt x="36018" y="24012"/>
                      <a:pt x="36018" y="24012"/>
                      <a:pt x="33616" y="21611"/>
                    </a:cubicBezTo>
                    <a:cubicBezTo>
                      <a:pt x="31215" y="24012"/>
                      <a:pt x="28814" y="24012"/>
                      <a:pt x="24012" y="24012"/>
                    </a:cubicBezTo>
                    <a:cubicBezTo>
                      <a:pt x="28814" y="24012"/>
                      <a:pt x="31215" y="21611"/>
                      <a:pt x="31215" y="19209"/>
                    </a:cubicBezTo>
                    <a:cubicBezTo>
                      <a:pt x="28814" y="16808"/>
                      <a:pt x="24012" y="14407"/>
                      <a:pt x="19209" y="12006"/>
                    </a:cubicBezTo>
                    <a:cubicBezTo>
                      <a:pt x="16808" y="14407"/>
                      <a:pt x="14407" y="14407"/>
                      <a:pt x="9605" y="14407"/>
                    </a:cubicBezTo>
                    <a:cubicBezTo>
                      <a:pt x="14407" y="14407"/>
                      <a:pt x="16808" y="12006"/>
                      <a:pt x="16808" y="9605"/>
                    </a:cubicBezTo>
                    <a:cubicBezTo>
                      <a:pt x="12006" y="7204"/>
                      <a:pt x="7203" y="2401"/>
                      <a:pt x="0" y="0"/>
                    </a:cubicBezTo>
                    <a:cubicBezTo>
                      <a:pt x="4802" y="2401"/>
                      <a:pt x="12006" y="4802"/>
                      <a:pt x="16808" y="9605"/>
                    </a:cubicBezTo>
                    <a:lnTo>
                      <a:pt x="16808" y="9605"/>
                    </a:lnTo>
                    <a:cubicBezTo>
                      <a:pt x="19209" y="12006"/>
                      <a:pt x="21611" y="12006"/>
                      <a:pt x="24012" y="14407"/>
                    </a:cubicBezTo>
                    <a:cubicBezTo>
                      <a:pt x="24012" y="12006"/>
                      <a:pt x="24012" y="9605"/>
                      <a:pt x="24012" y="4802"/>
                    </a:cubicBezTo>
                    <a:cubicBezTo>
                      <a:pt x="26413" y="9605"/>
                      <a:pt x="26413" y="12006"/>
                      <a:pt x="26413" y="14407"/>
                    </a:cubicBezTo>
                    <a:cubicBezTo>
                      <a:pt x="28814" y="16808"/>
                      <a:pt x="33616" y="19209"/>
                      <a:pt x="36018" y="21611"/>
                    </a:cubicBezTo>
                    <a:lnTo>
                      <a:pt x="36018" y="21611"/>
                    </a:lnTo>
                    <a:lnTo>
                      <a:pt x="38419" y="24012"/>
                    </a:lnTo>
                    <a:cubicBezTo>
                      <a:pt x="40820" y="21611"/>
                      <a:pt x="40820" y="16808"/>
                      <a:pt x="38419" y="12006"/>
                    </a:cubicBezTo>
                    <a:cubicBezTo>
                      <a:pt x="40820" y="16808"/>
                      <a:pt x="40820" y="21611"/>
                      <a:pt x="40820" y="26413"/>
                    </a:cubicBezTo>
                    <a:cubicBezTo>
                      <a:pt x="48024" y="31215"/>
                      <a:pt x="52826" y="36018"/>
                      <a:pt x="55227" y="40820"/>
                    </a:cubicBezTo>
                    <a:cubicBezTo>
                      <a:pt x="74437" y="57628"/>
                      <a:pt x="72036" y="67233"/>
                      <a:pt x="74437" y="74437"/>
                    </a:cubicBezTo>
                    <a:cubicBezTo>
                      <a:pt x="74437" y="76838"/>
                      <a:pt x="76838" y="79239"/>
                      <a:pt x="74437" y="79239"/>
                    </a:cubicBezTo>
                    <a:cubicBezTo>
                      <a:pt x="74437" y="79239"/>
                      <a:pt x="72036" y="76838"/>
                      <a:pt x="72036" y="74437"/>
                    </a:cubicBezTo>
                    <a:cubicBezTo>
                      <a:pt x="67233" y="57628"/>
                      <a:pt x="64832" y="48024"/>
                      <a:pt x="55227" y="40820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31EA7316-CFD2-4209-9654-828717542B8B}"/>
                </a:ext>
              </a:extLst>
            </p:cNvPr>
            <p:cNvSpPr/>
            <p:nvPr/>
          </p:nvSpPr>
          <p:spPr>
            <a:xfrm>
              <a:off x="5714211" y="1534305"/>
              <a:ext cx="364979" cy="206502"/>
            </a:xfrm>
            <a:custGeom>
              <a:avLst/>
              <a:gdLst>
                <a:gd name="connsiteX0" fmla="*/ 355375 w 364979"/>
                <a:gd name="connsiteY0" fmla="*/ 0 h 206502"/>
                <a:gd name="connsiteX1" fmla="*/ 0 w 364979"/>
                <a:gd name="connsiteY1" fmla="*/ 201700 h 206502"/>
                <a:gd name="connsiteX2" fmla="*/ 9605 w 364979"/>
                <a:gd name="connsiteY2" fmla="*/ 206502 h 206502"/>
                <a:gd name="connsiteX3" fmla="*/ 364980 w 364979"/>
                <a:gd name="connsiteY3" fmla="*/ 4802 h 20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979" h="206502">
                  <a:moveTo>
                    <a:pt x="355375" y="0"/>
                  </a:moveTo>
                  <a:lnTo>
                    <a:pt x="0" y="201700"/>
                  </a:lnTo>
                  <a:lnTo>
                    <a:pt x="9605" y="206502"/>
                  </a:lnTo>
                  <a:lnTo>
                    <a:pt x="364980" y="4802"/>
                  </a:lnTo>
                  <a:close/>
                </a:path>
              </a:pathLst>
            </a:custGeom>
            <a:solidFill>
              <a:srgbClr val="8D6E4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68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4105417" y="2636449"/>
            <a:ext cx="1733655" cy="1049318"/>
            <a:chOff x="4105417" y="2636449"/>
            <a:chExt cx="1733655" cy="1049318"/>
          </a:xfrm>
          <a:solidFill>
            <a:schemeClr val="accent2"/>
          </a:solidFill>
        </p:grpSpPr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C41F7812-37D5-4F1F-8732-B536FC2E967B}"/>
                </a:ext>
              </a:extLst>
            </p:cNvPr>
            <p:cNvSpPr/>
            <p:nvPr/>
          </p:nvSpPr>
          <p:spPr>
            <a:xfrm>
              <a:off x="4105417" y="2636449"/>
              <a:ext cx="1728853" cy="982085"/>
            </a:xfrm>
            <a:custGeom>
              <a:avLst/>
              <a:gdLst>
                <a:gd name="connsiteX0" fmla="*/ 763577 w 1728853"/>
                <a:gd name="connsiteY0" fmla="*/ 581087 h 982085"/>
                <a:gd name="connsiteX1" fmla="*/ 453824 w 1728853"/>
                <a:gd name="connsiteY1" fmla="*/ 756374 h 982085"/>
                <a:gd name="connsiteX2" fmla="*/ 144071 w 1728853"/>
                <a:gd name="connsiteY2" fmla="*/ 931660 h 982085"/>
                <a:gd name="connsiteX3" fmla="*/ 163281 w 1728853"/>
                <a:gd name="connsiteY3" fmla="*/ 943666 h 982085"/>
                <a:gd name="connsiteX4" fmla="*/ 81640 w 1728853"/>
                <a:gd name="connsiteY4" fmla="*/ 962876 h 982085"/>
                <a:gd name="connsiteX5" fmla="*/ 0 w 1728853"/>
                <a:gd name="connsiteY5" fmla="*/ 982085 h 982085"/>
                <a:gd name="connsiteX6" fmla="*/ 33617 w 1728853"/>
                <a:gd name="connsiteY6" fmla="*/ 936463 h 982085"/>
                <a:gd name="connsiteX7" fmla="*/ 67233 w 1728853"/>
                <a:gd name="connsiteY7" fmla="*/ 890840 h 982085"/>
                <a:gd name="connsiteX8" fmla="*/ 86443 w 1728853"/>
                <a:gd name="connsiteY8" fmla="*/ 902846 h 982085"/>
                <a:gd name="connsiteX9" fmla="*/ 427411 w 1728853"/>
                <a:gd name="connsiteY9" fmla="*/ 708350 h 982085"/>
                <a:gd name="connsiteX10" fmla="*/ 768379 w 1728853"/>
                <a:gd name="connsiteY10" fmla="*/ 513854 h 982085"/>
                <a:gd name="connsiteX11" fmla="*/ 1222203 w 1728853"/>
                <a:gd name="connsiteY11" fmla="*/ 256927 h 982085"/>
                <a:gd name="connsiteX12" fmla="*/ 1676027 w 1728853"/>
                <a:gd name="connsiteY12" fmla="*/ 0 h 982085"/>
                <a:gd name="connsiteX13" fmla="*/ 1702440 w 1728853"/>
                <a:gd name="connsiteY13" fmla="*/ 14407 h 982085"/>
                <a:gd name="connsiteX14" fmla="*/ 1728853 w 1728853"/>
                <a:gd name="connsiteY14" fmla="*/ 28814 h 982085"/>
                <a:gd name="connsiteX15" fmla="*/ 1371076 w 1728853"/>
                <a:gd name="connsiteY15" fmla="*/ 230514 h 982085"/>
                <a:gd name="connsiteX16" fmla="*/ 1013300 w 1728853"/>
                <a:gd name="connsiteY16" fmla="*/ 432214 h 982085"/>
                <a:gd name="connsiteX17" fmla="*/ 763577 w 1728853"/>
                <a:gd name="connsiteY17" fmla="*/ 581087 h 982085"/>
                <a:gd name="connsiteX18" fmla="*/ 763577 w 1728853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3" h="982085">
                  <a:moveTo>
                    <a:pt x="763577" y="581087"/>
                  </a:moveTo>
                  <a:cubicBezTo>
                    <a:pt x="660326" y="638716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70"/>
                    <a:pt x="108053" y="955672"/>
                    <a:pt x="81640" y="962876"/>
                  </a:cubicBezTo>
                  <a:cubicBezTo>
                    <a:pt x="55227" y="970079"/>
                    <a:pt x="26413" y="974882"/>
                    <a:pt x="0" y="982085"/>
                  </a:cubicBezTo>
                  <a:cubicBezTo>
                    <a:pt x="12006" y="967678"/>
                    <a:pt x="21611" y="950870"/>
                    <a:pt x="33617" y="936463"/>
                  </a:cubicBezTo>
                  <a:cubicBezTo>
                    <a:pt x="45623" y="922055"/>
                    <a:pt x="57628" y="905247"/>
                    <a:pt x="67233" y="890840"/>
                  </a:cubicBezTo>
                  <a:cubicBezTo>
                    <a:pt x="74437" y="895642"/>
                    <a:pt x="81640" y="898044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8" y="343370"/>
                    <a:pt x="1222203" y="256927"/>
                  </a:cubicBezTo>
                  <a:cubicBezTo>
                    <a:pt x="1373478" y="170484"/>
                    <a:pt x="1524753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6" y="230514"/>
                  </a:cubicBezTo>
                  <a:cubicBezTo>
                    <a:pt x="1253419" y="297747"/>
                    <a:pt x="1133359" y="364980"/>
                    <a:pt x="1013300" y="432214"/>
                  </a:cubicBezTo>
                  <a:cubicBezTo>
                    <a:pt x="934061" y="482638"/>
                    <a:pt x="847618" y="530662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4105417" y="2667665"/>
              <a:ext cx="1733655" cy="1018102"/>
              <a:chOff x="4105417" y="2667665"/>
              <a:chExt cx="1733655" cy="1018102"/>
            </a:xfrm>
            <a:grpFill/>
          </p:grpSpPr>
          <p:sp>
            <p:nvSpPr>
              <p:cNvPr id="2688" name="Freeform: Shape 2687">
                <a:extLst>
                  <a:ext uri="{FF2B5EF4-FFF2-40B4-BE49-F238E27FC236}">
                    <a16:creationId xmlns:a16="http://schemas.microsoft.com/office/drawing/2014/main" id="{648A859C-544F-4C37-84B3-311F4904888F}"/>
                  </a:ext>
                </a:extLst>
              </p:cNvPr>
              <p:cNvSpPr/>
              <p:nvPr/>
            </p:nvSpPr>
            <p:spPr>
              <a:xfrm>
                <a:off x="4105417" y="3580115"/>
                <a:ext cx="160879" cy="105652"/>
              </a:xfrm>
              <a:custGeom>
                <a:avLst/>
                <a:gdLst>
                  <a:gd name="connsiteX0" fmla="*/ 160879 w 160879"/>
                  <a:gd name="connsiteY0" fmla="*/ 0 h 105652"/>
                  <a:gd name="connsiteX1" fmla="*/ 0 w 160879"/>
                  <a:gd name="connsiteY1" fmla="*/ 38419 h 105652"/>
                  <a:gd name="connsiteX2" fmla="*/ 0 w 160879"/>
                  <a:gd name="connsiteY2" fmla="*/ 105652 h 105652"/>
                  <a:gd name="connsiteX3" fmla="*/ 160879 w 160879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879" h="105652">
                    <a:moveTo>
                      <a:pt x="160879" y="0"/>
                    </a:moveTo>
                    <a:lnTo>
                      <a:pt x="0" y="38419"/>
                    </a:lnTo>
                    <a:lnTo>
                      <a:pt x="0" y="105652"/>
                    </a:lnTo>
                    <a:lnTo>
                      <a:pt x="160879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9" name="Freeform: Shape 2688">
                <a:extLst>
                  <a:ext uri="{FF2B5EF4-FFF2-40B4-BE49-F238E27FC236}">
                    <a16:creationId xmlns:a16="http://schemas.microsoft.com/office/drawing/2014/main" id="{531E1B54-0255-4564-80E8-CEE6470F86AC}"/>
                  </a:ext>
                </a:extLst>
              </p:cNvPr>
              <p:cNvSpPr/>
              <p:nvPr/>
            </p:nvSpPr>
            <p:spPr>
              <a:xfrm>
                <a:off x="4247087" y="2667665"/>
                <a:ext cx="1591985" cy="955672"/>
              </a:xfrm>
              <a:custGeom>
                <a:avLst/>
                <a:gdLst>
                  <a:gd name="connsiteX0" fmla="*/ 0 w 1591985"/>
                  <a:gd name="connsiteY0" fmla="*/ 900445 h 955672"/>
                  <a:gd name="connsiteX1" fmla="*/ 1591986 w 1591985"/>
                  <a:gd name="connsiteY1" fmla="*/ 0 h 955672"/>
                  <a:gd name="connsiteX2" fmla="*/ 1591986 w 1591985"/>
                  <a:gd name="connsiteY2" fmla="*/ 64832 h 955672"/>
                  <a:gd name="connsiteX3" fmla="*/ 19210 w 1591985"/>
                  <a:gd name="connsiteY3" fmla="*/ 955672 h 955672"/>
                  <a:gd name="connsiteX4" fmla="*/ 19210 w 1591985"/>
                  <a:gd name="connsiteY4" fmla="*/ 912451 h 9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5672">
                    <a:moveTo>
                      <a:pt x="0" y="900445"/>
                    </a:moveTo>
                    <a:lnTo>
                      <a:pt x="1591986" y="0"/>
                    </a:lnTo>
                    <a:lnTo>
                      <a:pt x="1591986" y="64832"/>
                    </a:lnTo>
                    <a:lnTo>
                      <a:pt x="19210" y="955672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882415" y="4275503"/>
            <a:ext cx="1736056" cy="1049318"/>
            <a:chOff x="6837965" y="4161203"/>
            <a:chExt cx="1736056" cy="1049318"/>
          </a:xfrm>
          <a:solidFill>
            <a:schemeClr val="accent1"/>
          </a:solidFill>
        </p:grpSpPr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AA5B388A-F5EE-45B9-B936-8711DF3828D7}"/>
                </a:ext>
              </a:extLst>
            </p:cNvPr>
            <p:cNvSpPr/>
            <p:nvPr/>
          </p:nvSpPr>
          <p:spPr>
            <a:xfrm>
              <a:off x="6837965" y="4161203"/>
              <a:ext cx="1728852" cy="982084"/>
            </a:xfrm>
            <a:custGeom>
              <a:avLst/>
              <a:gdLst>
                <a:gd name="connsiteX0" fmla="*/ 763577 w 1728852"/>
                <a:gd name="connsiteY0" fmla="*/ 581087 h 982084"/>
                <a:gd name="connsiteX1" fmla="*/ 453824 w 1728852"/>
                <a:gd name="connsiteY1" fmla="*/ 756374 h 982084"/>
                <a:gd name="connsiteX2" fmla="*/ 144071 w 1728852"/>
                <a:gd name="connsiteY2" fmla="*/ 931660 h 982084"/>
                <a:gd name="connsiteX3" fmla="*/ 163281 w 1728852"/>
                <a:gd name="connsiteY3" fmla="*/ 943666 h 982084"/>
                <a:gd name="connsiteX4" fmla="*/ 81641 w 1728852"/>
                <a:gd name="connsiteY4" fmla="*/ 962875 h 982084"/>
                <a:gd name="connsiteX5" fmla="*/ 0 w 1728852"/>
                <a:gd name="connsiteY5" fmla="*/ 982085 h 982084"/>
                <a:gd name="connsiteX6" fmla="*/ 33617 w 1728852"/>
                <a:gd name="connsiteY6" fmla="*/ 936463 h 982084"/>
                <a:gd name="connsiteX7" fmla="*/ 67233 w 1728852"/>
                <a:gd name="connsiteY7" fmla="*/ 890840 h 982084"/>
                <a:gd name="connsiteX8" fmla="*/ 86443 w 1728852"/>
                <a:gd name="connsiteY8" fmla="*/ 902846 h 982084"/>
                <a:gd name="connsiteX9" fmla="*/ 427411 w 1728852"/>
                <a:gd name="connsiteY9" fmla="*/ 708350 h 982084"/>
                <a:gd name="connsiteX10" fmla="*/ 768379 w 1728852"/>
                <a:gd name="connsiteY10" fmla="*/ 513854 h 982084"/>
                <a:gd name="connsiteX11" fmla="*/ 1222203 w 1728852"/>
                <a:gd name="connsiteY11" fmla="*/ 256927 h 982084"/>
                <a:gd name="connsiteX12" fmla="*/ 1676027 w 1728852"/>
                <a:gd name="connsiteY12" fmla="*/ 0 h 982084"/>
                <a:gd name="connsiteX13" fmla="*/ 1702440 w 1728852"/>
                <a:gd name="connsiteY13" fmla="*/ 14407 h 982084"/>
                <a:gd name="connsiteX14" fmla="*/ 1728853 w 1728852"/>
                <a:gd name="connsiteY14" fmla="*/ 28814 h 982084"/>
                <a:gd name="connsiteX15" fmla="*/ 1371077 w 1728852"/>
                <a:gd name="connsiteY15" fmla="*/ 230514 h 982084"/>
                <a:gd name="connsiteX16" fmla="*/ 1013300 w 1728852"/>
                <a:gd name="connsiteY16" fmla="*/ 432214 h 982084"/>
                <a:gd name="connsiteX17" fmla="*/ 763577 w 1728852"/>
                <a:gd name="connsiteY17" fmla="*/ 581087 h 982084"/>
                <a:gd name="connsiteX18" fmla="*/ 763577 w 1728852"/>
                <a:gd name="connsiteY18" fmla="*/ 581087 h 98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4">
                  <a:moveTo>
                    <a:pt x="763577" y="581087"/>
                  </a:moveTo>
                  <a:cubicBezTo>
                    <a:pt x="660326" y="638715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69"/>
                    <a:pt x="108053" y="955672"/>
                    <a:pt x="81641" y="962875"/>
                  </a:cubicBezTo>
                  <a:cubicBezTo>
                    <a:pt x="55227" y="970079"/>
                    <a:pt x="26413" y="974881"/>
                    <a:pt x="0" y="982085"/>
                  </a:cubicBezTo>
                  <a:cubicBezTo>
                    <a:pt x="12006" y="967678"/>
                    <a:pt x="21611" y="950869"/>
                    <a:pt x="33617" y="936463"/>
                  </a:cubicBezTo>
                  <a:cubicBezTo>
                    <a:pt x="45623" y="922055"/>
                    <a:pt x="57629" y="905247"/>
                    <a:pt x="67233" y="890840"/>
                  </a:cubicBezTo>
                  <a:cubicBezTo>
                    <a:pt x="74437" y="895642"/>
                    <a:pt x="81641" y="898043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9" y="343370"/>
                    <a:pt x="1222203" y="256927"/>
                  </a:cubicBezTo>
                  <a:cubicBezTo>
                    <a:pt x="1373478" y="170484"/>
                    <a:pt x="1524752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7" y="230514"/>
                  </a:cubicBezTo>
                  <a:cubicBezTo>
                    <a:pt x="1253419" y="297747"/>
                    <a:pt x="1133360" y="364980"/>
                    <a:pt x="1013300" y="432214"/>
                  </a:cubicBezTo>
                  <a:cubicBezTo>
                    <a:pt x="936462" y="485040"/>
                    <a:pt x="850020" y="533063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837965" y="4192418"/>
              <a:ext cx="1736056" cy="1018102"/>
              <a:chOff x="6837965" y="4192418"/>
              <a:chExt cx="1736056" cy="1018102"/>
            </a:xfrm>
            <a:grpFill/>
          </p:grpSpPr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170CB342-0B7B-4A20-960F-B78714ADF539}"/>
                  </a:ext>
                </a:extLst>
              </p:cNvPr>
              <p:cNvSpPr/>
              <p:nvPr/>
            </p:nvSpPr>
            <p:spPr>
              <a:xfrm>
                <a:off x="6837965" y="5104869"/>
                <a:ext cx="163280" cy="105652"/>
              </a:xfrm>
              <a:custGeom>
                <a:avLst/>
                <a:gdLst>
                  <a:gd name="connsiteX0" fmla="*/ 163281 w 163280"/>
                  <a:gd name="connsiteY0" fmla="*/ 0 h 105652"/>
                  <a:gd name="connsiteX1" fmla="*/ 0 w 163280"/>
                  <a:gd name="connsiteY1" fmla="*/ 40820 h 105652"/>
                  <a:gd name="connsiteX2" fmla="*/ 0 w 163280"/>
                  <a:gd name="connsiteY2" fmla="*/ 105652 h 105652"/>
                  <a:gd name="connsiteX3" fmla="*/ 163281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163281" y="0"/>
                    </a:moveTo>
                    <a:lnTo>
                      <a:pt x="0" y="40820"/>
                    </a:lnTo>
                    <a:lnTo>
                      <a:pt x="0" y="105652"/>
                    </a:lnTo>
                    <a:lnTo>
                      <a:pt x="163281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5A504320-4100-4A5A-8245-D5DF88ACA02F}"/>
                  </a:ext>
                </a:extLst>
              </p:cNvPr>
              <p:cNvSpPr/>
              <p:nvPr/>
            </p:nvSpPr>
            <p:spPr>
              <a:xfrm>
                <a:off x="6982036" y="4192418"/>
                <a:ext cx="1591985" cy="958073"/>
              </a:xfrm>
              <a:custGeom>
                <a:avLst/>
                <a:gdLst>
                  <a:gd name="connsiteX0" fmla="*/ 0 w 1591985"/>
                  <a:gd name="connsiteY0" fmla="*/ 902846 h 958073"/>
                  <a:gd name="connsiteX1" fmla="*/ 1591986 w 1591985"/>
                  <a:gd name="connsiteY1" fmla="*/ 0 h 958073"/>
                  <a:gd name="connsiteX2" fmla="*/ 1591986 w 1591985"/>
                  <a:gd name="connsiteY2" fmla="*/ 67233 h 958073"/>
                  <a:gd name="connsiteX3" fmla="*/ 19210 w 1591985"/>
                  <a:gd name="connsiteY3" fmla="*/ 958073 h 958073"/>
                  <a:gd name="connsiteX4" fmla="*/ 19210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0" y="902846"/>
                    </a:moveTo>
                    <a:lnTo>
                      <a:pt x="1591986" y="0"/>
                    </a:lnTo>
                    <a:lnTo>
                      <a:pt x="1591986" y="67233"/>
                    </a:lnTo>
                    <a:lnTo>
                      <a:pt x="19210" y="958073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748484" y="2348945"/>
            <a:ext cx="1736056" cy="1049318"/>
            <a:chOff x="6672284" y="2425145"/>
            <a:chExt cx="1736056" cy="1049318"/>
          </a:xfrm>
          <a:solidFill>
            <a:schemeClr val="accent1"/>
          </a:solidFill>
        </p:grpSpPr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3AD1A91A-E3AE-4329-B378-27DD9210AB4A}"/>
                </a:ext>
              </a:extLst>
            </p:cNvPr>
            <p:cNvSpPr/>
            <p:nvPr/>
          </p:nvSpPr>
          <p:spPr>
            <a:xfrm>
              <a:off x="6679487" y="242514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2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6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2" y="943666"/>
                  </a:cubicBezTo>
                  <a:cubicBezTo>
                    <a:pt x="1591986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4" y="905247"/>
                    <a:pt x="1661620" y="890840"/>
                  </a:cubicBezTo>
                  <a:cubicBezTo>
                    <a:pt x="1654417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4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09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6" y="230514"/>
                  </a:cubicBezTo>
                  <a:cubicBezTo>
                    <a:pt x="475435" y="297747"/>
                    <a:pt x="595494" y="364980"/>
                    <a:pt x="715553" y="432214"/>
                  </a:cubicBezTo>
                  <a:cubicBezTo>
                    <a:pt x="792391" y="485040"/>
                    <a:pt x="878833" y="533063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72284" y="2456360"/>
              <a:ext cx="1736056" cy="1018102"/>
              <a:chOff x="6672284" y="2456360"/>
              <a:chExt cx="1736056" cy="1018102"/>
            </a:xfrm>
            <a:grpFill/>
          </p:grpSpPr>
          <p:sp>
            <p:nvSpPr>
              <p:cNvPr id="2698" name="Freeform: Shape 2697">
                <a:extLst>
                  <a:ext uri="{FF2B5EF4-FFF2-40B4-BE49-F238E27FC236}">
                    <a16:creationId xmlns:a16="http://schemas.microsoft.com/office/drawing/2014/main" id="{609F166D-0DDD-47BD-BF02-050257562115}"/>
                  </a:ext>
                </a:extLst>
              </p:cNvPr>
              <p:cNvSpPr/>
              <p:nvPr/>
            </p:nvSpPr>
            <p:spPr>
              <a:xfrm>
                <a:off x="8245060" y="336881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40820 h 105652"/>
                  <a:gd name="connsiteX2" fmla="*/ 163280 w 163280"/>
                  <a:gd name="connsiteY2" fmla="*/ 105652 h 105652"/>
                  <a:gd name="connsiteX3" fmla="*/ 0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40820"/>
                    </a:lnTo>
                    <a:lnTo>
                      <a:pt x="163280" y="105652"/>
                    </a:lnTo>
                    <a:lnTo>
                      <a:pt x="0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9" name="Freeform: Shape 2698">
                <a:extLst>
                  <a:ext uri="{FF2B5EF4-FFF2-40B4-BE49-F238E27FC236}">
                    <a16:creationId xmlns:a16="http://schemas.microsoft.com/office/drawing/2014/main" id="{11A7C897-6D98-41B0-A096-2E2DF20BAAD9}"/>
                  </a:ext>
                </a:extLst>
              </p:cNvPr>
              <p:cNvSpPr/>
              <p:nvPr/>
            </p:nvSpPr>
            <p:spPr>
              <a:xfrm>
                <a:off x="6672284" y="2456360"/>
                <a:ext cx="1591985" cy="958073"/>
              </a:xfrm>
              <a:custGeom>
                <a:avLst/>
                <a:gdLst>
                  <a:gd name="connsiteX0" fmla="*/ 1591986 w 1591985"/>
                  <a:gd name="connsiteY0" fmla="*/ 902846 h 958073"/>
                  <a:gd name="connsiteX1" fmla="*/ 0 w 1591985"/>
                  <a:gd name="connsiteY1" fmla="*/ 0 h 958073"/>
                  <a:gd name="connsiteX2" fmla="*/ 0 w 1591985"/>
                  <a:gd name="connsiteY2" fmla="*/ 67233 h 958073"/>
                  <a:gd name="connsiteX3" fmla="*/ 1572776 w 1591985"/>
                  <a:gd name="connsiteY3" fmla="*/ 958073 h 958073"/>
                  <a:gd name="connsiteX4" fmla="*/ 1572776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1591986" y="902846"/>
                    </a:moveTo>
                    <a:lnTo>
                      <a:pt x="0" y="0"/>
                    </a:lnTo>
                    <a:lnTo>
                      <a:pt x="0" y="67233"/>
                    </a:lnTo>
                    <a:lnTo>
                      <a:pt x="1572776" y="958073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985358" y="3964305"/>
            <a:ext cx="1736056" cy="1049318"/>
            <a:chOff x="3985358" y="3964305"/>
            <a:chExt cx="1736056" cy="1049318"/>
          </a:xfrm>
          <a:solidFill>
            <a:schemeClr val="accent2"/>
          </a:solidFill>
        </p:grpSpPr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5E745208-DE56-4975-83DA-CD929A45E6BB}"/>
                </a:ext>
              </a:extLst>
            </p:cNvPr>
            <p:cNvSpPr/>
            <p:nvPr/>
          </p:nvSpPr>
          <p:spPr>
            <a:xfrm>
              <a:off x="3992562" y="396430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3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7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3" y="943666"/>
                  </a:cubicBezTo>
                  <a:cubicBezTo>
                    <a:pt x="1591985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5" y="905247"/>
                    <a:pt x="1661620" y="890840"/>
                  </a:cubicBezTo>
                  <a:cubicBezTo>
                    <a:pt x="1654416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5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10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7" y="230514"/>
                  </a:cubicBezTo>
                  <a:cubicBezTo>
                    <a:pt x="475434" y="297747"/>
                    <a:pt x="595494" y="364980"/>
                    <a:pt x="715553" y="432214"/>
                  </a:cubicBezTo>
                  <a:cubicBezTo>
                    <a:pt x="794792" y="482638"/>
                    <a:pt x="878834" y="530662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985358" y="3995521"/>
              <a:ext cx="1736056" cy="1018102"/>
              <a:chOff x="3985358" y="3995521"/>
              <a:chExt cx="1736056" cy="1018102"/>
            </a:xfrm>
            <a:grpFill/>
          </p:grpSpPr>
          <p:sp>
            <p:nvSpPr>
              <p:cNvPr id="2703" name="Freeform: Shape 2702">
                <a:extLst>
                  <a:ext uri="{FF2B5EF4-FFF2-40B4-BE49-F238E27FC236}">
                    <a16:creationId xmlns:a16="http://schemas.microsoft.com/office/drawing/2014/main" id="{FBB0CF1E-0DF9-489F-A621-6F5213222E0D}"/>
                  </a:ext>
                </a:extLst>
              </p:cNvPr>
              <p:cNvSpPr/>
              <p:nvPr/>
            </p:nvSpPr>
            <p:spPr>
              <a:xfrm>
                <a:off x="5558134" y="490797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38419 h 105652"/>
                  <a:gd name="connsiteX2" fmla="*/ 163280 w 163280"/>
                  <a:gd name="connsiteY2" fmla="*/ 105652 h 105652"/>
                  <a:gd name="connsiteX3" fmla="*/ 0 w 163280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38419"/>
                    </a:lnTo>
                    <a:lnTo>
                      <a:pt x="163280" y="105652"/>
                    </a:lnTo>
                    <a:lnTo>
                      <a:pt x="0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4" name="Freeform: Shape 2703">
                <a:extLst>
                  <a:ext uri="{FF2B5EF4-FFF2-40B4-BE49-F238E27FC236}">
                    <a16:creationId xmlns:a16="http://schemas.microsoft.com/office/drawing/2014/main" id="{96755004-C7D9-401C-A122-DE52A6B2560B}"/>
                  </a:ext>
                </a:extLst>
              </p:cNvPr>
              <p:cNvSpPr/>
              <p:nvPr/>
            </p:nvSpPr>
            <p:spPr>
              <a:xfrm>
                <a:off x="3985358" y="3995521"/>
                <a:ext cx="1594386" cy="955671"/>
              </a:xfrm>
              <a:custGeom>
                <a:avLst/>
                <a:gdLst>
                  <a:gd name="connsiteX0" fmla="*/ 1594387 w 1594386"/>
                  <a:gd name="connsiteY0" fmla="*/ 900445 h 955671"/>
                  <a:gd name="connsiteX1" fmla="*/ 0 w 1594386"/>
                  <a:gd name="connsiteY1" fmla="*/ 0 h 955671"/>
                  <a:gd name="connsiteX2" fmla="*/ 0 w 1594386"/>
                  <a:gd name="connsiteY2" fmla="*/ 64832 h 955671"/>
                  <a:gd name="connsiteX3" fmla="*/ 1572776 w 1594386"/>
                  <a:gd name="connsiteY3" fmla="*/ 955672 h 955671"/>
                  <a:gd name="connsiteX4" fmla="*/ 1572776 w 1594386"/>
                  <a:gd name="connsiteY4" fmla="*/ 912451 h 955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4386" h="955671">
                    <a:moveTo>
                      <a:pt x="1594387" y="900445"/>
                    </a:moveTo>
                    <a:lnTo>
                      <a:pt x="0" y="0"/>
                    </a:lnTo>
                    <a:lnTo>
                      <a:pt x="0" y="64832"/>
                    </a:lnTo>
                    <a:lnTo>
                      <a:pt x="1572776" y="955672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86383" y="2354760"/>
            <a:ext cx="1733655" cy="1049318"/>
            <a:chOff x="3730833" y="2456360"/>
            <a:chExt cx="1733655" cy="1049318"/>
          </a:xfrm>
          <a:solidFill>
            <a:schemeClr val="accent1"/>
          </a:solidFill>
        </p:grpSpPr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E4DA1608-7F60-44E1-AAF2-839B9F6B9371}"/>
                </a:ext>
              </a:extLst>
            </p:cNvPr>
            <p:cNvSpPr/>
            <p:nvPr/>
          </p:nvSpPr>
          <p:spPr>
            <a:xfrm>
              <a:off x="3730833" y="3409631"/>
              <a:ext cx="52825" cy="96047"/>
            </a:xfrm>
            <a:custGeom>
              <a:avLst/>
              <a:gdLst>
                <a:gd name="connsiteX0" fmla="*/ 52826 w 52825"/>
                <a:gd name="connsiteY0" fmla="*/ 28814 h 96047"/>
                <a:gd name="connsiteX1" fmla="*/ 0 w 52825"/>
                <a:gd name="connsiteY1" fmla="*/ 0 h 96047"/>
                <a:gd name="connsiteX2" fmla="*/ 0 w 52825"/>
                <a:gd name="connsiteY2" fmla="*/ 64832 h 96047"/>
                <a:gd name="connsiteX3" fmla="*/ 52826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52826" y="28814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52826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B5FB555B-82ED-42D9-8685-61C174A0E38E}"/>
                </a:ext>
              </a:extLst>
            </p:cNvPr>
            <p:cNvSpPr/>
            <p:nvPr/>
          </p:nvSpPr>
          <p:spPr>
            <a:xfrm>
              <a:off x="3735635" y="2458762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1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7 w 1728852"/>
                <a:gd name="connsiteY6" fmla="*/ 45622 h 982085"/>
                <a:gd name="connsiteX7" fmla="*/ 1661620 w 1728852"/>
                <a:gd name="connsiteY7" fmla="*/ 91245 h 982085"/>
                <a:gd name="connsiteX8" fmla="*/ 1642411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7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1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2"/>
                    <a:pt x="1570375" y="43221"/>
                    <a:pt x="1565572" y="38419"/>
                  </a:cubicBezTo>
                  <a:cubicBezTo>
                    <a:pt x="1591986" y="31215"/>
                    <a:pt x="1620800" y="26413"/>
                    <a:pt x="1647213" y="19209"/>
                  </a:cubicBezTo>
                  <a:cubicBezTo>
                    <a:pt x="1673626" y="12006"/>
                    <a:pt x="1702440" y="7204"/>
                    <a:pt x="1728853" y="0"/>
                  </a:cubicBezTo>
                  <a:cubicBezTo>
                    <a:pt x="1716847" y="14407"/>
                    <a:pt x="1707243" y="31215"/>
                    <a:pt x="1695237" y="45622"/>
                  </a:cubicBezTo>
                  <a:cubicBezTo>
                    <a:pt x="1683231" y="60030"/>
                    <a:pt x="1671225" y="76838"/>
                    <a:pt x="1661620" y="91245"/>
                  </a:cubicBezTo>
                  <a:cubicBezTo>
                    <a:pt x="1654417" y="86443"/>
                    <a:pt x="1647213" y="84042"/>
                    <a:pt x="1642411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5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7" y="751571"/>
                  </a:cubicBezTo>
                  <a:cubicBezTo>
                    <a:pt x="475435" y="684338"/>
                    <a:pt x="595494" y="617105"/>
                    <a:pt x="715553" y="549872"/>
                  </a:cubicBezTo>
                  <a:cubicBezTo>
                    <a:pt x="794792" y="497045"/>
                    <a:pt x="878834" y="449022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solidFill>
              <a:schemeClr val="accent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38FBC1AB-8380-4F79-9806-566C8A425A0A}"/>
                </a:ext>
              </a:extLst>
            </p:cNvPr>
            <p:cNvSpPr/>
            <p:nvPr/>
          </p:nvSpPr>
          <p:spPr>
            <a:xfrm>
              <a:off x="3783659" y="2538001"/>
              <a:ext cx="1613596" cy="967677"/>
            </a:xfrm>
            <a:custGeom>
              <a:avLst/>
              <a:gdLst>
                <a:gd name="connsiteX0" fmla="*/ 0 w 1613596"/>
                <a:gd name="connsiteY0" fmla="*/ 967678 h 967677"/>
                <a:gd name="connsiteX1" fmla="*/ 0 w 1613596"/>
                <a:gd name="connsiteY1" fmla="*/ 900445 h 967677"/>
                <a:gd name="connsiteX2" fmla="*/ 1591986 w 1613596"/>
                <a:gd name="connsiteY2" fmla="*/ 0 h 967677"/>
                <a:gd name="connsiteX3" fmla="*/ 1613596 w 1613596"/>
                <a:gd name="connsiteY3" fmla="*/ 12006 h 967677"/>
                <a:gd name="connsiteX4" fmla="*/ 1613596 w 1613596"/>
                <a:gd name="connsiteY4" fmla="*/ 76838 h 967677"/>
                <a:gd name="connsiteX5" fmla="*/ 1591986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0" y="967678"/>
                  </a:moveTo>
                  <a:lnTo>
                    <a:pt x="0" y="900445"/>
                  </a:lnTo>
                  <a:lnTo>
                    <a:pt x="1591986" y="0"/>
                  </a:lnTo>
                  <a:lnTo>
                    <a:pt x="1613596" y="12006"/>
                  </a:lnTo>
                  <a:lnTo>
                    <a:pt x="1613596" y="76838"/>
                  </a:lnTo>
                  <a:lnTo>
                    <a:pt x="1591986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DC96A9CC-A4E0-4ADB-9FEF-886927797F16}"/>
                </a:ext>
              </a:extLst>
            </p:cNvPr>
            <p:cNvSpPr/>
            <p:nvPr/>
          </p:nvSpPr>
          <p:spPr>
            <a:xfrm>
              <a:off x="5397255" y="2456360"/>
              <a:ext cx="67233" cy="158478"/>
            </a:xfrm>
            <a:custGeom>
              <a:avLst/>
              <a:gdLst>
                <a:gd name="connsiteX0" fmla="*/ 0 w 67233"/>
                <a:gd name="connsiteY0" fmla="*/ 93646 h 158478"/>
                <a:gd name="connsiteX1" fmla="*/ 67233 w 67233"/>
                <a:gd name="connsiteY1" fmla="*/ 0 h 158478"/>
                <a:gd name="connsiteX2" fmla="*/ 67233 w 67233"/>
                <a:gd name="connsiteY2" fmla="*/ 67233 h 158478"/>
                <a:gd name="connsiteX3" fmla="*/ 0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0" y="93646"/>
                  </a:moveTo>
                  <a:lnTo>
                    <a:pt x="67233" y="0"/>
                  </a:lnTo>
                  <a:lnTo>
                    <a:pt x="67233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C80BDC7E-5C03-4A0C-A4C6-2297CBAA9430}"/>
                </a:ext>
              </a:extLst>
            </p:cNvPr>
            <p:cNvSpPr/>
            <p:nvPr/>
          </p:nvSpPr>
          <p:spPr>
            <a:xfrm>
              <a:off x="5301207" y="2494779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711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463381" y="3983515"/>
            <a:ext cx="1736056" cy="1049318"/>
            <a:chOff x="6463381" y="3983515"/>
            <a:chExt cx="1736056" cy="1049318"/>
          </a:xfrm>
          <a:solidFill>
            <a:schemeClr val="accent2"/>
          </a:solidFill>
        </p:grpSpPr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F7E2FC2A-2A54-4EBC-9DC4-0378ABBC608A}"/>
                </a:ext>
              </a:extLst>
            </p:cNvPr>
            <p:cNvSpPr/>
            <p:nvPr/>
          </p:nvSpPr>
          <p:spPr>
            <a:xfrm>
              <a:off x="6463381" y="4934384"/>
              <a:ext cx="55227" cy="98448"/>
            </a:xfrm>
            <a:custGeom>
              <a:avLst/>
              <a:gdLst>
                <a:gd name="connsiteX0" fmla="*/ 55227 w 55227"/>
                <a:gd name="connsiteY0" fmla="*/ 31215 h 98448"/>
                <a:gd name="connsiteX1" fmla="*/ 0 w 55227"/>
                <a:gd name="connsiteY1" fmla="*/ 0 h 98448"/>
                <a:gd name="connsiteX2" fmla="*/ 0 w 55227"/>
                <a:gd name="connsiteY2" fmla="*/ 67233 h 98448"/>
                <a:gd name="connsiteX3" fmla="*/ 55227 w 55227"/>
                <a:gd name="connsiteY3" fmla="*/ 98449 h 9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27" h="98448">
                  <a:moveTo>
                    <a:pt x="55227" y="31215"/>
                  </a:moveTo>
                  <a:lnTo>
                    <a:pt x="0" y="0"/>
                  </a:lnTo>
                  <a:lnTo>
                    <a:pt x="0" y="67233"/>
                  </a:lnTo>
                  <a:lnTo>
                    <a:pt x="55227" y="9844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E9002EF3-14B7-4520-9E18-8177D5E2B16B}"/>
                </a:ext>
              </a:extLst>
            </p:cNvPr>
            <p:cNvSpPr/>
            <p:nvPr/>
          </p:nvSpPr>
          <p:spPr>
            <a:xfrm>
              <a:off x="6470584" y="3983515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2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6 w 1728852"/>
                <a:gd name="connsiteY6" fmla="*/ 45623 h 982085"/>
                <a:gd name="connsiteX7" fmla="*/ 1661620 w 1728852"/>
                <a:gd name="connsiteY7" fmla="*/ 91245 h 982085"/>
                <a:gd name="connsiteX8" fmla="*/ 1642410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6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2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3"/>
                    <a:pt x="1570375" y="43221"/>
                    <a:pt x="1565572" y="38419"/>
                  </a:cubicBezTo>
                  <a:cubicBezTo>
                    <a:pt x="1591985" y="31215"/>
                    <a:pt x="1620800" y="26413"/>
                    <a:pt x="1647213" y="19209"/>
                  </a:cubicBezTo>
                  <a:cubicBezTo>
                    <a:pt x="1673626" y="12006"/>
                    <a:pt x="1702440" y="7203"/>
                    <a:pt x="1728853" y="0"/>
                  </a:cubicBezTo>
                  <a:cubicBezTo>
                    <a:pt x="1716847" y="14407"/>
                    <a:pt x="1707242" y="31215"/>
                    <a:pt x="1695236" y="45623"/>
                  </a:cubicBezTo>
                  <a:cubicBezTo>
                    <a:pt x="1683230" y="60030"/>
                    <a:pt x="1671224" y="76838"/>
                    <a:pt x="1661620" y="91245"/>
                  </a:cubicBezTo>
                  <a:cubicBezTo>
                    <a:pt x="1654416" y="86443"/>
                    <a:pt x="1647213" y="84042"/>
                    <a:pt x="1642410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4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6" y="751571"/>
                  </a:cubicBezTo>
                  <a:cubicBezTo>
                    <a:pt x="475434" y="684338"/>
                    <a:pt x="595494" y="617105"/>
                    <a:pt x="715553" y="549872"/>
                  </a:cubicBezTo>
                  <a:cubicBezTo>
                    <a:pt x="794792" y="499447"/>
                    <a:pt x="878833" y="451423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51821CAD-8480-4BA8-AED1-B35704FAC439}"/>
                </a:ext>
              </a:extLst>
            </p:cNvPr>
            <p:cNvSpPr/>
            <p:nvPr/>
          </p:nvSpPr>
          <p:spPr>
            <a:xfrm>
              <a:off x="6518608" y="4062754"/>
              <a:ext cx="1611194" cy="970079"/>
            </a:xfrm>
            <a:custGeom>
              <a:avLst/>
              <a:gdLst>
                <a:gd name="connsiteX0" fmla="*/ 0 w 1611194"/>
                <a:gd name="connsiteY0" fmla="*/ 970079 h 970079"/>
                <a:gd name="connsiteX1" fmla="*/ 0 w 1611194"/>
                <a:gd name="connsiteY1" fmla="*/ 902846 h 970079"/>
                <a:gd name="connsiteX2" fmla="*/ 1591985 w 1611194"/>
                <a:gd name="connsiteY2" fmla="*/ 0 h 970079"/>
                <a:gd name="connsiteX3" fmla="*/ 1611195 w 1611194"/>
                <a:gd name="connsiteY3" fmla="*/ 12006 h 970079"/>
                <a:gd name="connsiteX4" fmla="*/ 1611195 w 1611194"/>
                <a:gd name="connsiteY4" fmla="*/ 79239 h 970079"/>
                <a:gd name="connsiteX5" fmla="*/ 1591985 w 1611194"/>
                <a:gd name="connsiteY5" fmla="*/ 67233 h 97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1194" h="970079">
                  <a:moveTo>
                    <a:pt x="0" y="970079"/>
                  </a:moveTo>
                  <a:lnTo>
                    <a:pt x="0" y="902846"/>
                  </a:lnTo>
                  <a:lnTo>
                    <a:pt x="1591985" y="0"/>
                  </a:lnTo>
                  <a:lnTo>
                    <a:pt x="1611195" y="12006"/>
                  </a:lnTo>
                  <a:lnTo>
                    <a:pt x="1611195" y="79239"/>
                  </a:lnTo>
                  <a:lnTo>
                    <a:pt x="1591985" y="6723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2708F0FE-63B0-4476-BE0B-64F7412C87F9}"/>
                </a:ext>
              </a:extLst>
            </p:cNvPr>
            <p:cNvSpPr/>
            <p:nvPr/>
          </p:nvSpPr>
          <p:spPr>
            <a:xfrm>
              <a:off x="8129803" y="3983515"/>
              <a:ext cx="69634" cy="158478"/>
            </a:xfrm>
            <a:custGeom>
              <a:avLst/>
              <a:gdLst>
                <a:gd name="connsiteX0" fmla="*/ 0 w 69634"/>
                <a:gd name="connsiteY0" fmla="*/ 91245 h 158478"/>
                <a:gd name="connsiteX1" fmla="*/ 69635 w 69634"/>
                <a:gd name="connsiteY1" fmla="*/ 0 h 158478"/>
                <a:gd name="connsiteX2" fmla="*/ 69635 w 69634"/>
                <a:gd name="connsiteY2" fmla="*/ 67233 h 158478"/>
                <a:gd name="connsiteX3" fmla="*/ 0 w 69634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158478">
                  <a:moveTo>
                    <a:pt x="0" y="91245"/>
                  </a:moveTo>
                  <a:lnTo>
                    <a:pt x="69635" y="0"/>
                  </a:lnTo>
                  <a:lnTo>
                    <a:pt x="69635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E1EA9E36-32AF-4194-82BF-770F336E9C38}"/>
                </a:ext>
              </a:extLst>
            </p:cNvPr>
            <p:cNvSpPr/>
            <p:nvPr/>
          </p:nvSpPr>
          <p:spPr>
            <a:xfrm>
              <a:off x="8036157" y="4021934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B99FB63-4F02-4679-9DE1-01978E34AFCB}"/>
              </a:ext>
            </a:extLst>
          </p:cNvPr>
          <p:cNvGrpSpPr/>
          <p:nvPr/>
        </p:nvGrpSpPr>
        <p:grpSpPr>
          <a:xfrm>
            <a:off x="6391345" y="2629246"/>
            <a:ext cx="1736057" cy="1049318"/>
            <a:chOff x="6391345" y="2629246"/>
            <a:chExt cx="1736057" cy="1049318"/>
          </a:xfrm>
        </p:grpSpPr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F96C0F83-6830-4A0B-AB45-BB2CF3949D67}"/>
                </a:ext>
              </a:extLst>
            </p:cNvPr>
            <p:cNvSpPr/>
            <p:nvPr/>
          </p:nvSpPr>
          <p:spPr>
            <a:xfrm>
              <a:off x="8074576" y="3582517"/>
              <a:ext cx="52826" cy="96047"/>
            </a:xfrm>
            <a:custGeom>
              <a:avLst/>
              <a:gdLst>
                <a:gd name="connsiteX0" fmla="*/ 0 w 52826"/>
                <a:gd name="connsiteY0" fmla="*/ 28814 h 96047"/>
                <a:gd name="connsiteX1" fmla="*/ 52826 w 52826"/>
                <a:gd name="connsiteY1" fmla="*/ 0 h 96047"/>
                <a:gd name="connsiteX2" fmla="*/ 52826 w 52826"/>
                <a:gd name="connsiteY2" fmla="*/ 64832 h 96047"/>
                <a:gd name="connsiteX3" fmla="*/ 0 w 52826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6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4832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0B814D8-025F-463C-8820-DD5DBDD2F93F}"/>
                </a:ext>
              </a:extLst>
            </p:cNvPr>
            <p:cNvGrpSpPr/>
            <p:nvPr/>
          </p:nvGrpSpPr>
          <p:grpSpPr>
            <a:xfrm>
              <a:off x="6391345" y="2629246"/>
              <a:ext cx="1728852" cy="1049318"/>
              <a:chOff x="6391345" y="2629246"/>
              <a:chExt cx="1728852" cy="1049318"/>
            </a:xfrm>
          </p:grpSpPr>
          <p:sp>
            <p:nvSpPr>
              <p:cNvPr id="2718" name="Freeform: Shape 2717">
                <a:extLst>
                  <a:ext uri="{FF2B5EF4-FFF2-40B4-BE49-F238E27FC236}">
                    <a16:creationId xmlns:a16="http://schemas.microsoft.com/office/drawing/2014/main" id="{BEDE8A90-E9CC-4B9A-828D-538E893CB20D}"/>
                  </a:ext>
                </a:extLst>
              </p:cNvPr>
              <p:cNvSpPr/>
              <p:nvPr/>
            </p:nvSpPr>
            <p:spPr>
              <a:xfrm>
                <a:off x="6391345" y="2631647"/>
                <a:ext cx="1728852" cy="982085"/>
              </a:xfrm>
              <a:custGeom>
                <a:avLst/>
                <a:gdLst>
                  <a:gd name="connsiteX0" fmla="*/ 763577 w 1728852"/>
                  <a:gd name="connsiteY0" fmla="*/ 400998 h 982085"/>
                  <a:gd name="connsiteX1" fmla="*/ 453824 w 1728852"/>
                  <a:gd name="connsiteY1" fmla="*/ 225712 h 982085"/>
                  <a:gd name="connsiteX2" fmla="*/ 144071 w 1728852"/>
                  <a:gd name="connsiteY2" fmla="*/ 50425 h 982085"/>
                  <a:gd name="connsiteX3" fmla="*/ 163281 w 1728852"/>
                  <a:gd name="connsiteY3" fmla="*/ 38419 h 982085"/>
                  <a:gd name="connsiteX4" fmla="*/ 81640 w 1728852"/>
                  <a:gd name="connsiteY4" fmla="*/ 19210 h 982085"/>
                  <a:gd name="connsiteX5" fmla="*/ 0 w 1728852"/>
                  <a:gd name="connsiteY5" fmla="*/ 0 h 982085"/>
                  <a:gd name="connsiteX6" fmla="*/ 33616 w 1728852"/>
                  <a:gd name="connsiteY6" fmla="*/ 45623 h 982085"/>
                  <a:gd name="connsiteX7" fmla="*/ 67233 w 1728852"/>
                  <a:gd name="connsiteY7" fmla="*/ 91245 h 982085"/>
                  <a:gd name="connsiteX8" fmla="*/ 86442 w 1728852"/>
                  <a:gd name="connsiteY8" fmla="*/ 79239 h 982085"/>
                  <a:gd name="connsiteX9" fmla="*/ 427411 w 1728852"/>
                  <a:gd name="connsiteY9" fmla="*/ 273735 h 982085"/>
                  <a:gd name="connsiteX10" fmla="*/ 768379 w 1728852"/>
                  <a:gd name="connsiteY10" fmla="*/ 468231 h 982085"/>
                  <a:gd name="connsiteX11" fmla="*/ 1222203 w 1728852"/>
                  <a:gd name="connsiteY11" fmla="*/ 725158 h 982085"/>
                  <a:gd name="connsiteX12" fmla="*/ 1676027 w 1728852"/>
                  <a:gd name="connsiteY12" fmla="*/ 982085 h 982085"/>
                  <a:gd name="connsiteX13" fmla="*/ 1702440 w 1728852"/>
                  <a:gd name="connsiteY13" fmla="*/ 967678 h 982085"/>
                  <a:gd name="connsiteX14" fmla="*/ 1728853 w 1728852"/>
                  <a:gd name="connsiteY14" fmla="*/ 953271 h 982085"/>
                  <a:gd name="connsiteX15" fmla="*/ 1371076 w 1728852"/>
                  <a:gd name="connsiteY15" fmla="*/ 751571 h 982085"/>
                  <a:gd name="connsiteX16" fmla="*/ 1013300 w 1728852"/>
                  <a:gd name="connsiteY16" fmla="*/ 549872 h 982085"/>
                  <a:gd name="connsiteX17" fmla="*/ 763577 w 1728852"/>
                  <a:gd name="connsiteY17" fmla="*/ 400998 h 982085"/>
                  <a:gd name="connsiteX18" fmla="*/ 763577 w 1728852"/>
                  <a:gd name="connsiteY18" fmla="*/ 400998 h 98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28852" h="982085">
                    <a:moveTo>
                      <a:pt x="763577" y="400998"/>
                    </a:moveTo>
                    <a:cubicBezTo>
                      <a:pt x="660326" y="343370"/>
                      <a:pt x="557075" y="283340"/>
                      <a:pt x="453824" y="225712"/>
                    </a:cubicBezTo>
                    <a:cubicBezTo>
                      <a:pt x="350573" y="168083"/>
                      <a:pt x="247322" y="108053"/>
                      <a:pt x="144071" y="50425"/>
                    </a:cubicBezTo>
                    <a:cubicBezTo>
                      <a:pt x="151275" y="45623"/>
                      <a:pt x="158478" y="43221"/>
                      <a:pt x="163281" y="38419"/>
                    </a:cubicBezTo>
                    <a:cubicBezTo>
                      <a:pt x="136867" y="31215"/>
                      <a:pt x="108053" y="26413"/>
                      <a:pt x="81640" y="19210"/>
                    </a:cubicBezTo>
                    <a:cubicBezTo>
                      <a:pt x="55227" y="12006"/>
                      <a:pt x="26413" y="7204"/>
                      <a:pt x="0" y="0"/>
                    </a:cubicBezTo>
                    <a:cubicBezTo>
                      <a:pt x="12006" y="14407"/>
                      <a:pt x="21611" y="31215"/>
                      <a:pt x="33616" y="45623"/>
                    </a:cubicBezTo>
                    <a:cubicBezTo>
                      <a:pt x="45622" y="60030"/>
                      <a:pt x="57628" y="76838"/>
                      <a:pt x="67233" y="91245"/>
                    </a:cubicBezTo>
                    <a:cubicBezTo>
                      <a:pt x="74437" y="86443"/>
                      <a:pt x="81640" y="84042"/>
                      <a:pt x="86442" y="79239"/>
                    </a:cubicBezTo>
                    <a:cubicBezTo>
                      <a:pt x="199298" y="144071"/>
                      <a:pt x="314555" y="208903"/>
                      <a:pt x="427411" y="273735"/>
                    </a:cubicBezTo>
                    <a:cubicBezTo>
                      <a:pt x="540267" y="338567"/>
                      <a:pt x="655524" y="403399"/>
                      <a:pt x="768379" y="468231"/>
                    </a:cubicBezTo>
                    <a:cubicBezTo>
                      <a:pt x="919654" y="554674"/>
                      <a:pt x="1070928" y="638715"/>
                      <a:pt x="1222203" y="725158"/>
                    </a:cubicBezTo>
                    <a:cubicBezTo>
                      <a:pt x="1373478" y="811601"/>
                      <a:pt x="1524752" y="895642"/>
                      <a:pt x="1676027" y="982085"/>
                    </a:cubicBezTo>
                    <a:cubicBezTo>
                      <a:pt x="1685632" y="977283"/>
                      <a:pt x="1692835" y="972480"/>
                      <a:pt x="1702440" y="967678"/>
                    </a:cubicBezTo>
                    <a:cubicBezTo>
                      <a:pt x="1712045" y="962876"/>
                      <a:pt x="1719248" y="958073"/>
                      <a:pt x="1728853" y="953271"/>
                    </a:cubicBezTo>
                    <a:cubicBezTo>
                      <a:pt x="1608794" y="886038"/>
                      <a:pt x="1491136" y="818804"/>
                      <a:pt x="1371076" y="751571"/>
                    </a:cubicBezTo>
                    <a:cubicBezTo>
                      <a:pt x="1253418" y="684338"/>
                      <a:pt x="1133359" y="617105"/>
                      <a:pt x="1013300" y="549872"/>
                    </a:cubicBezTo>
                    <a:cubicBezTo>
                      <a:pt x="936462" y="497046"/>
                      <a:pt x="850019" y="449022"/>
                      <a:pt x="763577" y="400998"/>
                    </a:cubicBezTo>
                    <a:lnTo>
                      <a:pt x="763577" y="400998"/>
                    </a:lnTo>
                    <a:close/>
                  </a:path>
                </a:pathLst>
              </a:custGeom>
              <a:solidFill>
                <a:schemeClr val="accent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1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91345" y="2629246"/>
                <a:ext cx="1683230" cy="1049318"/>
                <a:chOff x="6391345" y="2629246"/>
                <a:chExt cx="1683230" cy="1049318"/>
              </a:xfrm>
              <a:solidFill>
                <a:schemeClr val="accent2"/>
              </a:solidFill>
            </p:grpSpPr>
            <p:sp>
              <p:nvSpPr>
                <p:cNvPr id="2720" name="Freeform: Shape 2719">
                  <a:extLst>
                    <a:ext uri="{FF2B5EF4-FFF2-40B4-BE49-F238E27FC236}">
                      <a16:creationId xmlns:a16="http://schemas.microsoft.com/office/drawing/2014/main" id="{C05884B2-7E5D-43F4-9F69-0347936919C9}"/>
                    </a:ext>
                  </a:extLst>
                </p:cNvPr>
                <p:cNvSpPr/>
                <p:nvPr/>
              </p:nvSpPr>
              <p:spPr>
                <a:xfrm>
                  <a:off x="6460979" y="2710886"/>
                  <a:ext cx="1613596" cy="967677"/>
                </a:xfrm>
                <a:custGeom>
                  <a:avLst/>
                  <a:gdLst>
                    <a:gd name="connsiteX0" fmla="*/ 1613596 w 1613596"/>
                    <a:gd name="connsiteY0" fmla="*/ 967678 h 967677"/>
                    <a:gd name="connsiteX1" fmla="*/ 1613596 w 1613596"/>
                    <a:gd name="connsiteY1" fmla="*/ 900445 h 967677"/>
                    <a:gd name="connsiteX2" fmla="*/ 19210 w 1613596"/>
                    <a:gd name="connsiteY2" fmla="*/ 0 h 967677"/>
                    <a:gd name="connsiteX3" fmla="*/ 0 w 1613596"/>
                    <a:gd name="connsiteY3" fmla="*/ 9605 h 967677"/>
                    <a:gd name="connsiteX4" fmla="*/ 0 w 1613596"/>
                    <a:gd name="connsiteY4" fmla="*/ 76838 h 967677"/>
                    <a:gd name="connsiteX5" fmla="*/ 19210 w 1613596"/>
                    <a:gd name="connsiteY5" fmla="*/ 64832 h 96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3596" h="967677">
                      <a:moveTo>
                        <a:pt x="1613596" y="967678"/>
                      </a:moveTo>
                      <a:lnTo>
                        <a:pt x="1613596" y="900445"/>
                      </a:lnTo>
                      <a:lnTo>
                        <a:pt x="19210" y="0"/>
                      </a:lnTo>
                      <a:lnTo>
                        <a:pt x="0" y="9605"/>
                      </a:lnTo>
                      <a:lnTo>
                        <a:pt x="0" y="76838"/>
                      </a:lnTo>
                      <a:lnTo>
                        <a:pt x="19210" y="6483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1" name="Freeform: Shape 2720">
                  <a:extLst>
                    <a:ext uri="{FF2B5EF4-FFF2-40B4-BE49-F238E27FC236}">
                      <a16:creationId xmlns:a16="http://schemas.microsoft.com/office/drawing/2014/main" id="{26AB448D-7838-4CFB-BA7F-AC6B1F1B1B6D}"/>
                    </a:ext>
                  </a:extLst>
                </p:cNvPr>
                <p:cNvSpPr/>
                <p:nvPr/>
              </p:nvSpPr>
              <p:spPr>
                <a:xfrm>
                  <a:off x="6391345" y="2629246"/>
                  <a:ext cx="69634" cy="158478"/>
                </a:xfrm>
                <a:custGeom>
                  <a:avLst/>
                  <a:gdLst>
                    <a:gd name="connsiteX0" fmla="*/ 69634 w 69634"/>
                    <a:gd name="connsiteY0" fmla="*/ 91245 h 158478"/>
                    <a:gd name="connsiteX1" fmla="*/ 0 w 69634"/>
                    <a:gd name="connsiteY1" fmla="*/ 0 h 158478"/>
                    <a:gd name="connsiteX2" fmla="*/ 0 w 69634"/>
                    <a:gd name="connsiteY2" fmla="*/ 67233 h 158478"/>
                    <a:gd name="connsiteX3" fmla="*/ 69634 w 69634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634" h="158478">
                      <a:moveTo>
                        <a:pt x="69634" y="91245"/>
                      </a:moveTo>
                      <a:lnTo>
                        <a:pt x="0" y="0"/>
                      </a:lnTo>
                      <a:lnTo>
                        <a:pt x="0" y="67233"/>
                      </a:lnTo>
                      <a:lnTo>
                        <a:pt x="69634" y="15847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2" name="Freeform: Shape 2721">
                  <a:extLst>
                    <a:ext uri="{FF2B5EF4-FFF2-40B4-BE49-F238E27FC236}">
                      <a16:creationId xmlns:a16="http://schemas.microsoft.com/office/drawing/2014/main" id="{0EB17242-DE98-4B55-9A83-C0C132C56C77}"/>
                    </a:ext>
                  </a:extLst>
                </p:cNvPr>
                <p:cNvSpPr/>
                <p:nvPr/>
              </p:nvSpPr>
              <p:spPr>
                <a:xfrm>
                  <a:off x="6535416" y="2667665"/>
                  <a:ext cx="19209" cy="24011"/>
                </a:xfrm>
                <a:custGeom>
                  <a:avLst/>
                  <a:gdLst>
                    <a:gd name="connsiteX0" fmla="*/ 19210 w 19209"/>
                    <a:gd name="connsiteY0" fmla="*/ 24012 h 24011"/>
                    <a:gd name="connsiteX1" fmla="*/ 19210 w 19209"/>
                    <a:gd name="connsiteY1" fmla="*/ 0 h 24011"/>
                    <a:gd name="connsiteX2" fmla="*/ 0 w 19209"/>
                    <a:gd name="connsiteY2" fmla="*/ 12006 h 24011"/>
                    <a:gd name="connsiteX3" fmla="*/ 19210 w 19209"/>
                    <a:gd name="connsiteY3" fmla="*/ 24012 h 2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09" h="24011">
                      <a:moveTo>
                        <a:pt x="19210" y="24012"/>
                      </a:moveTo>
                      <a:lnTo>
                        <a:pt x="19210" y="0"/>
                      </a:lnTo>
                      <a:cubicBezTo>
                        <a:pt x="12006" y="4802"/>
                        <a:pt x="4802" y="7204"/>
                        <a:pt x="0" y="12006"/>
                      </a:cubicBezTo>
                      <a:lnTo>
                        <a:pt x="19210" y="24012"/>
                      </a:lnTo>
                      <a:close/>
                    </a:path>
                  </a:pathLst>
                </a:custGeom>
                <a:grpFill/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723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11571" y="4263656"/>
            <a:ext cx="1733655" cy="1046917"/>
            <a:chOff x="3706821" y="4168406"/>
            <a:chExt cx="1733655" cy="1046917"/>
          </a:xfrm>
          <a:solidFill>
            <a:schemeClr val="accent1"/>
          </a:solidFill>
        </p:grpSpPr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55FBA831-9A4A-40F5-9CAC-8045DAAFCD35}"/>
                </a:ext>
              </a:extLst>
            </p:cNvPr>
            <p:cNvSpPr/>
            <p:nvPr/>
          </p:nvSpPr>
          <p:spPr>
            <a:xfrm>
              <a:off x="5387650" y="5119276"/>
              <a:ext cx="52825" cy="96047"/>
            </a:xfrm>
            <a:custGeom>
              <a:avLst/>
              <a:gdLst>
                <a:gd name="connsiteX0" fmla="*/ 0 w 52825"/>
                <a:gd name="connsiteY0" fmla="*/ 28814 h 96047"/>
                <a:gd name="connsiteX1" fmla="*/ 52826 w 52825"/>
                <a:gd name="connsiteY1" fmla="*/ 0 h 96047"/>
                <a:gd name="connsiteX2" fmla="*/ 52826 w 52825"/>
                <a:gd name="connsiteY2" fmla="*/ 67233 h 96047"/>
                <a:gd name="connsiteX3" fmla="*/ 0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7233"/>
                  </a:lnTo>
                  <a:lnTo>
                    <a:pt x="0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D86C939-AF08-4183-A76B-20BFF5C220E4}"/>
                </a:ext>
              </a:extLst>
            </p:cNvPr>
            <p:cNvSpPr/>
            <p:nvPr/>
          </p:nvSpPr>
          <p:spPr>
            <a:xfrm>
              <a:off x="3706821" y="4168406"/>
              <a:ext cx="1728852" cy="982085"/>
            </a:xfrm>
            <a:custGeom>
              <a:avLst/>
              <a:gdLst>
                <a:gd name="connsiteX0" fmla="*/ 763577 w 1728852"/>
                <a:gd name="connsiteY0" fmla="*/ 400998 h 982085"/>
                <a:gd name="connsiteX1" fmla="*/ 453824 w 1728852"/>
                <a:gd name="connsiteY1" fmla="*/ 225712 h 982085"/>
                <a:gd name="connsiteX2" fmla="*/ 144071 w 1728852"/>
                <a:gd name="connsiteY2" fmla="*/ 50425 h 982085"/>
                <a:gd name="connsiteX3" fmla="*/ 163281 w 1728852"/>
                <a:gd name="connsiteY3" fmla="*/ 38419 h 982085"/>
                <a:gd name="connsiteX4" fmla="*/ 81640 w 1728852"/>
                <a:gd name="connsiteY4" fmla="*/ 19210 h 982085"/>
                <a:gd name="connsiteX5" fmla="*/ 0 w 1728852"/>
                <a:gd name="connsiteY5" fmla="*/ 0 h 982085"/>
                <a:gd name="connsiteX6" fmla="*/ 33617 w 1728852"/>
                <a:gd name="connsiteY6" fmla="*/ 45623 h 982085"/>
                <a:gd name="connsiteX7" fmla="*/ 67233 w 1728852"/>
                <a:gd name="connsiteY7" fmla="*/ 91245 h 982085"/>
                <a:gd name="connsiteX8" fmla="*/ 86443 w 1728852"/>
                <a:gd name="connsiteY8" fmla="*/ 79239 h 982085"/>
                <a:gd name="connsiteX9" fmla="*/ 427411 w 1728852"/>
                <a:gd name="connsiteY9" fmla="*/ 273735 h 982085"/>
                <a:gd name="connsiteX10" fmla="*/ 768379 w 1728852"/>
                <a:gd name="connsiteY10" fmla="*/ 468231 h 982085"/>
                <a:gd name="connsiteX11" fmla="*/ 1222203 w 1728852"/>
                <a:gd name="connsiteY11" fmla="*/ 725158 h 982085"/>
                <a:gd name="connsiteX12" fmla="*/ 1676027 w 1728852"/>
                <a:gd name="connsiteY12" fmla="*/ 982085 h 982085"/>
                <a:gd name="connsiteX13" fmla="*/ 1702440 w 1728852"/>
                <a:gd name="connsiteY13" fmla="*/ 967678 h 982085"/>
                <a:gd name="connsiteX14" fmla="*/ 1728853 w 1728852"/>
                <a:gd name="connsiteY14" fmla="*/ 953271 h 982085"/>
                <a:gd name="connsiteX15" fmla="*/ 1371076 w 1728852"/>
                <a:gd name="connsiteY15" fmla="*/ 751571 h 982085"/>
                <a:gd name="connsiteX16" fmla="*/ 1013300 w 1728852"/>
                <a:gd name="connsiteY16" fmla="*/ 549872 h 982085"/>
                <a:gd name="connsiteX17" fmla="*/ 763577 w 1728852"/>
                <a:gd name="connsiteY17" fmla="*/ 400998 h 982085"/>
                <a:gd name="connsiteX18" fmla="*/ 763577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763577" y="400998"/>
                  </a:moveTo>
                  <a:cubicBezTo>
                    <a:pt x="660326" y="343370"/>
                    <a:pt x="557075" y="283340"/>
                    <a:pt x="453824" y="225712"/>
                  </a:cubicBezTo>
                  <a:cubicBezTo>
                    <a:pt x="350573" y="168083"/>
                    <a:pt x="247322" y="108053"/>
                    <a:pt x="144071" y="50425"/>
                  </a:cubicBezTo>
                  <a:cubicBezTo>
                    <a:pt x="151275" y="45623"/>
                    <a:pt x="158478" y="43221"/>
                    <a:pt x="163281" y="38419"/>
                  </a:cubicBezTo>
                  <a:cubicBezTo>
                    <a:pt x="136867" y="31215"/>
                    <a:pt x="108053" y="26413"/>
                    <a:pt x="81640" y="19210"/>
                  </a:cubicBezTo>
                  <a:cubicBezTo>
                    <a:pt x="55227" y="12006"/>
                    <a:pt x="26413" y="7204"/>
                    <a:pt x="0" y="0"/>
                  </a:cubicBezTo>
                  <a:cubicBezTo>
                    <a:pt x="12006" y="14407"/>
                    <a:pt x="21611" y="31215"/>
                    <a:pt x="33617" y="45623"/>
                  </a:cubicBezTo>
                  <a:cubicBezTo>
                    <a:pt x="45623" y="60030"/>
                    <a:pt x="57628" y="76838"/>
                    <a:pt x="67233" y="91245"/>
                  </a:cubicBezTo>
                  <a:cubicBezTo>
                    <a:pt x="74437" y="86443"/>
                    <a:pt x="81640" y="84042"/>
                    <a:pt x="86443" y="79239"/>
                  </a:cubicBezTo>
                  <a:cubicBezTo>
                    <a:pt x="199298" y="144071"/>
                    <a:pt x="314555" y="208903"/>
                    <a:pt x="427411" y="273735"/>
                  </a:cubicBezTo>
                  <a:cubicBezTo>
                    <a:pt x="540267" y="338567"/>
                    <a:pt x="655524" y="403399"/>
                    <a:pt x="768379" y="468231"/>
                  </a:cubicBezTo>
                  <a:cubicBezTo>
                    <a:pt x="919654" y="554674"/>
                    <a:pt x="1070928" y="638715"/>
                    <a:pt x="1222203" y="725158"/>
                  </a:cubicBezTo>
                  <a:cubicBezTo>
                    <a:pt x="1373478" y="811601"/>
                    <a:pt x="1524752" y="895642"/>
                    <a:pt x="1676027" y="982085"/>
                  </a:cubicBezTo>
                  <a:cubicBezTo>
                    <a:pt x="1685632" y="977283"/>
                    <a:pt x="1692835" y="972481"/>
                    <a:pt x="1702440" y="967678"/>
                  </a:cubicBezTo>
                  <a:cubicBezTo>
                    <a:pt x="1712045" y="962876"/>
                    <a:pt x="1719248" y="958073"/>
                    <a:pt x="1728853" y="953271"/>
                  </a:cubicBezTo>
                  <a:cubicBezTo>
                    <a:pt x="1608794" y="886038"/>
                    <a:pt x="1491136" y="818804"/>
                    <a:pt x="1371076" y="751571"/>
                  </a:cubicBezTo>
                  <a:cubicBezTo>
                    <a:pt x="1253418" y="684338"/>
                    <a:pt x="1133359" y="617105"/>
                    <a:pt x="1013300" y="549872"/>
                  </a:cubicBezTo>
                  <a:cubicBezTo>
                    <a:pt x="934061" y="497046"/>
                    <a:pt x="847618" y="449022"/>
                    <a:pt x="763577" y="400998"/>
                  </a:cubicBezTo>
                  <a:lnTo>
                    <a:pt x="763577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9B8D44B0-752D-4C3F-B0A8-9B93188317B7}"/>
                </a:ext>
              </a:extLst>
            </p:cNvPr>
            <p:cNvSpPr/>
            <p:nvPr/>
          </p:nvSpPr>
          <p:spPr>
            <a:xfrm>
              <a:off x="3774054" y="4247645"/>
              <a:ext cx="1613596" cy="967677"/>
            </a:xfrm>
            <a:custGeom>
              <a:avLst/>
              <a:gdLst>
                <a:gd name="connsiteX0" fmla="*/ 1613596 w 1613596"/>
                <a:gd name="connsiteY0" fmla="*/ 967678 h 967677"/>
                <a:gd name="connsiteX1" fmla="*/ 1613596 w 1613596"/>
                <a:gd name="connsiteY1" fmla="*/ 900445 h 967677"/>
                <a:gd name="connsiteX2" fmla="*/ 21611 w 1613596"/>
                <a:gd name="connsiteY2" fmla="*/ 0 h 967677"/>
                <a:gd name="connsiteX3" fmla="*/ 0 w 1613596"/>
                <a:gd name="connsiteY3" fmla="*/ 12006 h 967677"/>
                <a:gd name="connsiteX4" fmla="*/ 0 w 1613596"/>
                <a:gd name="connsiteY4" fmla="*/ 79239 h 967677"/>
                <a:gd name="connsiteX5" fmla="*/ 21611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1613596" y="967678"/>
                  </a:moveTo>
                  <a:lnTo>
                    <a:pt x="1613596" y="900445"/>
                  </a:lnTo>
                  <a:lnTo>
                    <a:pt x="21611" y="0"/>
                  </a:lnTo>
                  <a:lnTo>
                    <a:pt x="0" y="12006"/>
                  </a:lnTo>
                  <a:lnTo>
                    <a:pt x="0" y="79239"/>
                  </a:lnTo>
                  <a:lnTo>
                    <a:pt x="21611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0EC09089-4DC4-4695-AD4E-573B2F2DB95B}"/>
                </a:ext>
              </a:extLst>
            </p:cNvPr>
            <p:cNvSpPr/>
            <p:nvPr/>
          </p:nvSpPr>
          <p:spPr>
            <a:xfrm>
              <a:off x="3706821" y="4168406"/>
              <a:ext cx="67233" cy="158478"/>
            </a:xfrm>
            <a:custGeom>
              <a:avLst/>
              <a:gdLst>
                <a:gd name="connsiteX0" fmla="*/ 67233 w 67233"/>
                <a:gd name="connsiteY0" fmla="*/ 91245 h 158478"/>
                <a:gd name="connsiteX1" fmla="*/ 0 w 67233"/>
                <a:gd name="connsiteY1" fmla="*/ 0 h 158478"/>
                <a:gd name="connsiteX2" fmla="*/ 0 w 67233"/>
                <a:gd name="connsiteY2" fmla="*/ 64832 h 158478"/>
                <a:gd name="connsiteX3" fmla="*/ 67233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67233" y="91245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67233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413959D5-A373-46CD-A6AE-795A06B031E1}"/>
                </a:ext>
              </a:extLst>
            </p:cNvPr>
            <p:cNvSpPr/>
            <p:nvPr/>
          </p:nvSpPr>
          <p:spPr>
            <a:xfrm>
              <a:off x="3850892" y="4204424"/>
              <a:ext cx="19209" cy="24011"/>
            </a:xfrm>
            <a:custGeom>
              <a:avLst/>
              <a:gdLst>
                <a:gd name="connsiteX0" fmla="*/ 19210 w 19209"/>
                <a:gd name="connsiteY0" fmla="*/ 24012 h 24011"/>
                <a:gd name="connsiteX1" fmla="*/ 19210 w 19209"/>
                <a:gd name="connsiteY1" fmla="*/ 0 h 24011"/>
                <a:gd name="connsiteX2" fmla="*/ 0 w 19209"/>
                <a:gd name="connsiteY2" fmla="*/ 12006 h 24011"/>
                <a:gd name="connsiteX3" fmla="*/ 1921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19210" y="24012"/>
                  </a:moveTo>
                  <a:lnTo>
                    <a:pt x="19210" y="0"/>
                  </a:lnTo>
                  <a:cubicBezTo>
                    <a:pt x="12006" y="4802"/>
                    <a:pt x="4802" y="7204"/>
                    <a:pt x="0" y="12006"/>
                  </a:cubicBezTo>
                  <a:lnTo>
                    <a:pt x="1921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cxnSp>
        <p:nvCxnSpPr>
          <p:cNvPr id="973" name="Straight Connector 972">
            <a:extLst>
              <a:ext uri="{FF2B5EF4-FFF2-40B4-BE49-F238E27FC236}">
                <a16:creationId xmlns:a16="http://schemas.microsoft.com/office/drawing/2014/main" id="{B1126DA5-78FC-46F9-8B91-25072355E282}"/>
              </a:ext>
            </a:extLst>
          </p:cNvPr>
          <p:cNvCxnSpPr>
            <a:cxnSpLocks/>
          </p:cNvCxnSpPr>
          <p:nvPr/>
        </p:nvCxnSpPr>
        <p:spPr>
          <a:xfrm>
            <a:off x="6260715" y="2905981"/>
            <a:ext cx="0" cy="710162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9" name="Straight Connector 978">
            <a:extLst>
              <a:ext uri="{FF2B5EF4-FFF2-40B4-BE49-F238E27FC236}">
                <a16:creationId xmlns:a16="http://schemas.microsoft.com/office/drawing/2014/main" id="{163582BE-C304-4577-9DBD-A10A8B25A2F3}"/>
              </a:ext>
            </a:extLst>
          </p:cNvPr>
          <p:cNvCxnSpPr>
            <a:cxnSpLocks/>
          </p:cNvCxnSpPr>
          <p:nvPr/>
        </p:nvCxnSpPr>
        <p:spPr>
          <a:xfrm flipV="1">
            <a:off x="5984906" y="2914986"/>
            <a:ext cx="0" cy="710162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0" name="Straight Connector 979">
            <a:extLst>
              <a:ext uri="{FF2B5EF4-FFF2-40B4-BE49-F238E27FC236}">
                <a16:creationId xmlns:a16="http://schemas.microsoft.com/office/drawing/2014/main" id="{A0DB9FDD-8B87-474A-9672-E3CFAD63EEAD}"/>
              </a:ext>
            </a:extLst>
          </p:cNvPr>
          <p:cNvCxnSpPr>
            <a:cxnSpLocks/>
          </p:cNvCxnSpPr>
          <p:nvPr/>
        </p:nvCxnSpPr>
        <p:spPr>
          <a:xfrm>
            <a:off x="5381304" y="3778358"/>
            <a:ext cx="1356670" cy="0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2" name="Straight Connector 981">
            <a:extLst>
              <a:ext uri="{FF2B5EF4-FFF2-40B4-BE49-F238E27FC236}">
                <a16:creationId xmlns:a16="http://schemas.microsoft.com/office/drawing/2014/main" id="{5FA02C92-913D-49BB-B086-FF69F7E518E4}"/>
              </a:ext>
            </a:extLst>
          </p:cNvPr>
          <p:cNvCxnSpPr>
            <a:cxnSpLocks/>
          </p:cNvCxnSpPr>
          <p:nvPr/>
        </p:nvCxnSpPr>
        <p:spPr>
          <a:xfrm flipH="1">
            <a:off x="5381304" y="4159358"/>
            <a:ext cx="1356670" cy="0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5183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000"/>
                            </p:stCondLst>
                            <p:childTnLst>
                              <p:par>
                                <p:cTn id="9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2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500"/>
                            </p:stCondLst>
                            <p:childTnLst>
                              <p:par>
                                <p:cTn id="10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2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2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877" grpId="0"/>
      <p:bldP spid="1878" grpId="0"/>
      <p:bldP spid="1879" grpId="0"/>
      <p:bldP spid="1881" grpId="0"/>
      <p:bldP spid="1882" grpId="0"/>
      <p:bldP spid="1883" grpId="0"/>
      <p:bldP spid="1884" grpId="0"/>
      <p:bldP spid="1885" grpId="0"/>
      <p:bldP spid="1886" grpId="0"/>
      <p:bldP spid="1887" grpId="0"/>
      <p:bldP spid="1889" grpId="0"/>
      <p:bldP spid="1890" grpId="0"/>
      <p:bldP spid="1891" grpId="0"/>
      <p:bldP spid="1892" grpId="0"/>
      <p:bldP spid="189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56ED20B5-747B-4167-9ACC-FC88B1C19047}"/>
              </a:ext>
            </a:extLst>
          </p:cNvPr>
          <p:cNvSpPr/>
          <p:nvPr/>
        </p:nvSpPr>
        <p:spPr>
          <a:xfrm flipH="1">
            <a:off x="2753957" y="3797163"/>
            <a:ext cx="2549242" cy="625480"/>
          </a:xfrm>
          <a:custGeom>
            <a:avLst/>
            <a:gdLst>
              <a:gd name="connsiteX0" fmla="*/ 2010034 w 2549242"/>
              <a:gd name="connsiteY0" fmla="*/ 0 h 625480"/>
              <a:gd name="connsiteX1" fmla="*/ 2010034 w 2549242"/>
              <a:gd name="connsiteY1" fmla="*/ 157073 h 625480"/>
              <a:gd name="connsiteX2" fmla="*/ 0 w 2549242"/>
              <a:gd name="connsiteY2" fmla="*/ 157073 h 625480"/>
              <a:gd name="connsiteX3" fmla="*/ 0 w 2549242"/>
              <a:gd name="connsiteY3" fmla="*/ 475956 h 625480"/>
              <a:gd name="connsiteX4" fmla="*/ 2010034 w 2549242"/>
              <a:gd name="connsiteY4" fmla="*/ 475956 h 625480"/>
              <a:gd name="connsiteX5" fmla="*/ 2010034 w 2549242"/>
              <a:gd name="connsiteY5" fmla="*/ 625480 h 625480"/>
              <a:gd name="connsiteX6" fmla="*/ 2267835 w 2549242"/>
              <a:gd name="connsiteY6" fmla="*/ 475956 h 625480"/>
              <a:gd name="connsiteX7" fmla="*/ 2275168 w 2549242"/>
              <a:gd name="connsiteY7" fmla="*/ 475956 h 625480"/>
              <a:gd name="connsiteX8" fmla="*/ 2275168 w 2549242"/>
              <a:gd name="connsiteY8" fmla="*/ 471703 h 625480"/>
              <a:gd name="connsiteX9" fmla="*/ 2549242 w 2549242"/>
              <a:gd name="connsiteY9" fmla="*/ 312740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242" h="625480">
                <a:moveTo>
                  <a:pt x="2010034" y="0"/>
                </a:moveTo>
                <a:lnTo>
                  <a:pt x="2010034" y="157073"/>
                </a:lnTo>
                <a:lnTo>
                  <a:pt x="0" y="157073"/>
                </a:lnTo>
                <a:lnTo>
                  <a:pt x="0" y="475956"/>
                </a:lnTo>
                <a:lnTo>
                  <a:pt x="2010034" y="475956"/>
                </a:lnTo>
                <a:lnTo>
                  <a:pt x="2010034" y="625480"/>
                </a:lnTo>
                <a:lnTo>
                  <a:pt x="2267835" y="475956"/>
                </a:lnTo>
                <a:lnTo>
                  <a:pt x="2275168" y="475956"/>
                </a:lnTo>
                <a:lnTo>
                  <a:pt x="2275168" y="471703"/>
                </a:lnTo>
                <a:lnTo>
                  <a:pt x="2549242" y="31274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C1CA987B-A3B6-47E4-80FC-41266BC2B571}"/>
              </a:ext>
            </a:extLst>
          </p:cNvPr>
          <p:cNvSpPr/>
          <p:nvPr/>
        </p:nvSpPr>
        <p:spPr>
          <a:xfrm>
            <a:off x="2776359" y="3113470"/>
            <a:ext cx="2546040" cy="625480"/>
          </a:xfrm>
          <a:custGeom>
            <a:avLst/>
            <a:gdLst>
              <a:gd name="connsiteX0" fmla="*/ 2006832 w 2546040"/>
              <a:gd name="connsiteY0" fmla="*/ 0 h 625480"/>
              <a:gd name="connsiteX1" fmla="*/ 2267110 w 2546040"/>
              <a:gd name="connsiteY1" fmla="*/ 150961 h 625480"/>
              <a:gd name="connsiteX2" fmla="*/ 2275168 w 2546040"/>
              <a:gd name="connsiteY2" fmla="*/ 150961 h 625480"/>
              <a:gd name="connsiteX3" fmla="*/ 2275168 w 2546040"/>
              <a:gd name="connsiteY3" fmla="*/ 155635 h 625480"/>
              <a:gd name="connsiteX4" fmla="*/ 2546040 w 2546040"/>
              <a:gd name="connsiteY4" fmla="*/ 312740 h 625480"/>
              <a:gd name="connsiteX5" fmla="*/ 2006832 w 2546040"/>
              <a:gd name="connsiteY5" fmla="*/ 625480 h 625480"/>
              <a:gd name="connsiteX6" fmla="*/ 2006832 w 2546040"/>
              <a:gd name="connsiteY6" fmla="*/ 469844 h 625480"/>
              <a:gd name="connsiteX7" fmla="*/ 0 w 2546040"/>
              <a:gd name="connsiteY7" fmla="*/ 469844 h 625480"/>
              <a:gd name="connsiteX8" fmla="*/ 0 w 2546040"/>
              <a:gd name="connsiteY8" fmla="*/ 150961 h 625480"/>
              <a:gd name="connsiteX9" fmla="*/ 2006832 w 2546040"/>
              <a:gd name="connsiteY9" fmla="*/ 150961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6040" h="625480">
                <a:moveTo>
                  <a:pt x="2006832" y="0"/>
                </a:moveTo>
                <a:lnTo>
                  <a:pt x="2267110" y="150961"/>
                </a:lnTo>
                <a:lnTo>
                  <a:pt x="2275168" y="150961"/>
                </a:lnTo>
                <a:lnTo>
                  <a:pt x="2275168" y="155635"/>
                </a:lnTo>
                <a:lnTo>
                  <a:pt x="2546040" y="312740"/>
                </a:lnTo>
                <a:lnTo>
                  <a:pt x="2006832" y="625480"/>
                </a:lnTo>
                <a:lnTo>
                  <a:pt x="2006832" y="469844"/>
                </a:lnTo>
                <a:lnTo>
                  <a:pt x="0" y="469844"/>
                </a:lnTo>
                <a:lnTo>
                  <a:pt x="0" y="150961"/>
                </a:lnTo>
                <a:lnTo>
                  <a:pt x="2006832" y="150961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8F02D2A-C02D-4CBD-95E9-DADAC1D611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7658" y="3031729"/>
            <a:ext cx="2023389" cy="1673480"/>
            <a:chOff x="3029418" y="2654993"/>
            <a:chExt cx="1957712" cy="1619159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82F8F83-ABFA-4C31-AEE5-6A0C8006EFB3}"/>
                </a:ext>
              </a:extLst>
            </p:cNvPr>
            <p:cNvSpPr/>
            <p:nvPr/>
          </p:nvSpPr>
          <p:spPr>
            <a:xfrm>
              <a:off x="3029419" y="3534492"/>
              <a:ext cx="1957711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5867D0E-007D-4A3C-A01D-2FE75145F79A}"/>
                </a:ext>
              </a:extLst>
            </p:cNvPr>
            <p:cNvSpPr/>
            <p:nvPr/>
          </p:nvSpPr>
          <p:spPr>
            <a:xfrm>
              <a:off x="3029419" y="3024211"/>
              <a:ext cx="1957711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C5B42EC-BB27-451C-B0CB-121CCD8EC8EC}"/>
                </a:ext>
              </a:extLst>
            </p:cNvPr>
            <p:cNvSpPr/>
            <p:nvPr/>
          </p:nvSpPr>
          <p:spPr>
            <a:xfrm>
              <a:off x="4203309" y="3503826"/>
              <a:ext cx="521320" cy="293166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B39F28D-0134-4963-A86D-10E9068C0EFC}"/>
                </a:ext>
              </a:extLst>
            </p:cNvPr>
            <p:cNvSpPr/>
            <p:nvPr/>
          </p:nvSpPr>
          <p:spPr>
            <a:xfrm>
              <a:off x="4209443" y="3506279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100F850-D71E-4B4D-B6B6-D774E6C3E916}"/>
                </a:ext>
              </a:extLst>
            </p:cNvPr>
            <p:cNvSpPr/>
            <p:nvPr/>
          </p:nvSpPr>
          <p:spPr>
            <a:xfrm>
              <a:off x="3831638" y="2986185"/>
              <a:ext cx="553213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68F9F1-C918-4A34-8F08-75BC8F129C27}"/>
                </a:ext>
              </a:extLst>
            </p:cNvPr>
            <p:cNvSpPr/>
            <p:nvPr/>
          </p:nvSpPr>
          <p:spPr>
            <a:xfrm>
              <a:off x="3837772" y="2995999"/>
              <a:ext cx="540945" cy="607185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F0181F9-3D3D-44BE-9FCD-2845C426CE97}"/>
                </a:ext>
              </a:extLst>
            </p:cNvPr>
            <p:cNvSpPr/>
            <p:nvPr/>
          </p:nvSpPr>
          <p:spPr>
            <a:xfrm>
              <a:off x="3938356" y="3294072"/>
              <a:ext cx="554439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249922" y="3110745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AC95B1-B965-410B-A142-B07507E00A78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FAA8EAC-A3C6-474E-86CD-6B480B648FD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910144" y="3299648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7E97036-DD23-4F12-B0AE-4BFAC687B61B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E7F5BAF-A653-4290-B1B3-ACACDA7DE587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D347608-267D-4C51-9D7E-3E543A183C16}"/>
                </a:ext>
              </a:extLst>
            </p:cNvPr>
            <p:cNvSpPr/>
            <p:nvPr/>
          </p:nvSpPr>
          <p:spPr>
            <a:xfrm>
              <a:off x="4061020" y="3157915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4EC8296-DE2E-485E-A821-4A54E0887863}"/>
                </a:ext>
              </a:extLst>
            </p:cNvPr>
            <p:cNvSpPr/>
            <p:nvPr/>
          </p:nvSpPr>
          <p:spPr>
            <a:xfrm>
              <a:off x="4061020" y="3164047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1001E1F-04E5-48C1-ACB5-F8D75697EA67}"/>
                </a:ext>
              </a:extLst>
            </p:cNvPr>
            <p:cNvSpPr/>
            <p:nvPr/>
          </p:nvSpPr>
          <p:spPr>
            <a:xfrm>
              <a:off x="3432981" y="3070823"/>
              <a:ext cx="398657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38D98B5-8E44-4257-9958-FCDBC453CF88}"/>
                </a:ext>
              </a:extLst>
            </p:cNvPr>
            <p:cNvSpPr/>
            <p:nvPr/>
          </p:nvSpPr>
          <p:spPr>
            <a:xfrm>
              <a:off x="3439115" y="3080636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389C3F-497A-4879-B00D-C68583A751EB}"/>
                </a:ext>
              </a:extLst>
            </p:cNvPr>
            <p:cNvSpPr/>
            <p:nvPr/>
          </p:nvSpPr>
          <p:spPr>
            <a:xfrm>
              <a:off x="3029419" y="3296524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5322DFF-5916-4EFA-8058-7260606FD89C}"/>
                </a:ext>
              </a:extLst>
            </p:cNvPr>
            <p:cNvSpPr/>
            <p:nvPr/>
          </p:nvSpPr>
          <p:spPr>
            <a:xfrm>
              <a:off x="3035552" y="3306337"/>
              <a:ext cx="278447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F919F1-14C8-4325-AD46-8576735F684F}"/>
                </a:ext>
              </a:extLst>
            </p:cNvPr>
            <p:cNvSpPr/>
            <p:nvPr/>
          </p:nvSpPr>
          <p:spPr>
            <a:xfrm>
              <a:off x="3320131" y="3235192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FBA9762-4922-40A6-A051-EEF0D32A2388}"/>
                </a:ext>
              </a:extLst>
            </p:cNvPr>
            <p:cNvSpPr/>
            <p:nvPr/>
          </p:nvSpPr>
          <p:spPr>
            <a:xfrm>
              <a:off x="3327491" y="3247458"/>
              <a:ext cx="388843" cy="446496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3BF586A-8BBF-445E-A6CD-EABEA39A1454}"/>
                </a:ext>
              </a:extLst>
            </p:cNvPr>
            <p:cNvSpPr/>
            <p:nvPr/>
          </p:nvSpPr>
          <p:spPr>
            <a:xfrm>
              <a:off x="3377783" y="3472853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AF28DCE-A1F8-4250-9372-B99B1DD930B6}"/>
                </a:ext>
              </a:extLst>
            </p:cNvPr>
            <p:cNvSpPr/>
            <p:nvPr/>
          </p:nvSpPr>
          <p:spPr>
            <a:xfrm>
              <a:off x="3488181" y="3411272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D4B26CC-CF26-469C-8353-6F2A8962FD10}"/>
                </a:ext>
              </a:extLst>
            </p:cNvPr>
            <p:cNvSpPr/>
            <p:nvPr/>
          </p:nvSpPr>
          <p:spPr>
            <a:xfrm>
              <a:off x="3598578" y="334896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264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A0681E2-30B8-452C-B158-8C743DAE0FBB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19C796F-632C-4608-9DE3-7B10C891E3A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60FAFC7-8C2D-4656-B78E-99A1809E534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181"/>
              <a:ext cx="285806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97FE1CD-87A6-4431-8EC8-AFC2E8F59831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0892449-A1DD-4247-BA26-3E345968FEA6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8D2D497-5451-435B-A0DA-7D96860D806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8497AB9-02AD-4946-B6EF-A4EEBA9481DB}"/>
                </a:ext>
              </a:extLst>
            </p:cNvPr>
            <p:cNvSpPr/>
            <p:nvPr/>
          </p:nvSpPr>
          <p:spPr>
            <a:xfrm>
              <a:off x="3084617" y="3395881"/>
              <a:ext cx="52746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F507B6F-D6F5-41C9-BA2E-8B8BBABCF81D}"/>
                </a:ext>
              </a:extLst>
            </p:cNvPr>
            <p:cNvSpPr/>
            <p:nvPr/>
          </p:nvSpPr>
          <p:spPr>
            <a:xfrm>
              <a:off x="3188881" y="3454761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AE676F7-9EFA-4A6B-8FAE-A31296DF84DF}"/>
                </a:ext>
              </a:extLst>
            </p:cNvPr>
            <p:cNvSpPr/>
            <p:nvPr/>
          </p:nvSpPr>
          <p:spPr>
            <a:xfrm>
              <a:off x="3098111" y="3404469"/>
              <a:ext cx="39252" cy="172956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FA787AF-9200-4128-82E9-64D81753B970}"/>
                </a:ext>
              </a:extLst>
            </p:cNvPr>
            <p:cNvSpPr/>
            <p:nvPr/>
          </p:nvSpPr>
          <p:spPr>
            <a:xfrm>
              <a:off x="3202375" y="3462121"/>
              <a:ext cx="38025" cy="172956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EC966C5-E213-441D-8F0E-E8552DBED0CC}"/>
                </a:ext>
              </a:extLst>
            </p:cNvPr>
            <p:cNvSpPr/>
            <p:nvPr/>
          </p:nvSpPr>
          <p:spPr>
            <a:xfrm>
              <a:off x="4113765" y="3195940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EAAF9A-4CF5-4A7B-87F1-AEC67674400B}"/>
                </a:ext>
              </a:extLst>
            </p:cNvPr>
            <p:cNvSpPr/>
            <p:nvPr/>
          </p:nvSpPr>
          <p:spPr>
            <a:xfrm>
              <a:off x="3930996" y="3534492"/>
              <a:ext cx="1056134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344A760-0847-4DF8-9F33-5A3A9E2F901B}"/>
                </a:ext>
              </a:extLst>
            </p:cNvPr>
            <p:cNvSpPr/>
            <p:nvPr/>
          </p:nvSpPr>
          <p:spPr>
            <a:xfrm>
              <a:off x="3320131" y="3481746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65FF4D7-684B-4EBA-9AD7-683C8665B75C}"/>
                </a:ext>
              </a:extLst>
            </p:cNvPr>
            <p:cNvSpPr/>
            <p:nvPr/>
          </p:nvSpPr>
          <p:spPr>
            <a:xfrm>
              <a:off x="3723696" y="3481746"/>
              <a:ext cx="214662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D70E946-F301-4875-8407-E38A7D9C0CE2}"/>
                </a:ext>
              </a:extLst>
            </p:cNvPr>
            <p:cNvSpPr/>
            <p:nvPr/>
          </p:nvSpPr>
          <p:spPr>
            <a:xfrm>
              <a:off x="3029419" y="3543079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33A07AB-CF21-4AF1-96E7-35AC7C99C035}"/>
                </a:ext>
              </a:extLst>
            </p:cNvPr>
            <p:cNvSpPr/>
            <p:nvPr/>
          </p:nvSpPr>
          <p:spPr>
            <a:xfrm>
              <a:off x="3699162" y="2760484"/>
              <a:ext cx="793633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1740EE5-2899-4943-87A8-501D9B49A92E}"/>
                </a:ext>
              </a:extLst>
            </p:cNvPr>
            <p:cNvSpPr/>
            <p:nvPr/>
          </p:nvSpPr>
          <p:spPr>
            <a:xfrm>
              <a:off x="3432981" y="2760484"/>
              <a:ext cx="771554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4766655-34AF-4478-AB6D-27720C73440D}"/>
                </a:ext>
              </a:extLst>
            </p:cNvPr>
            <p:cNvSpPr/>
            <p:nvPr/>
          </p:nvSpPr>
          <p:spPr>
            <a:xfrm>
              <a:off x="3029419" y="3242552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ABE36B4-3A43-431E-ACE6-D44E4FEF5533}"/>
                </a:ext>
              </a:extLst>
            </p:cNvPr>
            <p:cNvSpPr/>
            <p:nvPr/>
          </p:nvSpPr>
          <p:spPr>
            <a:xfrm>
              <a:off x="3042911" y="3249912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A1F9256-14CB-4A11-90D9-F2E1101360E6}"/>
                </a:ext>
              </a:extLst>
            </p:cNvPr>
            <p:cNvSpPr/>
            <p:nvPr/>
          </p:nvSpPr>
          <p:spPr>
            <a:xfrm>
              <a:off x="3058858" y="3254819"/>
              <a:ext cx="231834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81C0CEE-550F-4B09-A870-3C06216D57E4}"/>
                </a:ext>
              </a:extLst>
            </p:cNvPr>
            <p:cNvSpPr/>
            <p:nvPr/>
          </p:nvSpPr>
          <p:spPr>
            <a:xfrm>
              <a:off x="3029418" y="3016851"/>
              <a:ext cx="545853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1B71D6D-F29A-4463-B7E6-C5C6D31D2BB4}"/>
                </a:ext>
              </a:extLst>
            </p:cNvPr>
            <p:cNvSpPr/>
            <p:nvPr/>
          </p:nvSpPr>
          <p:spPr>
            <a:xfrm>
              <a:off x="3170480" y="3016851"/>
              <a:ext cx="553213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DFD8A17-F5D0-4E72-8EC6-C0B678FCE6D7}"/>
                </a:ext>
              </a:extLst>
            </p:cNvPr>
            <p:cNvSpPr/>
            <p:nvPr/>
          </p:nvSpPr>
          <p:spPr>
            <a:xfrm>
              <a:off x="3803424" y="2695473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DBDF069-A58C-4670-805F-8F9EDF36E3A9}"/>
                </a:ext>
              </a:extLst>
            </p:cNvPr>
            <p:cNvSpPr/>
            <p:nvPr/>
          </p:nvSpPr>
          <p:spPr>
            <a:xfrm>
              <a:off x="3878249" y="2696699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61401AC-9D7C-4F96-BF5B-37C2A3505498}"/>
                </a:ext>
              </a:extLst>
            </p:cNvPr>
            <p:cNvSpPr/>
            <p:nvPr/>
          </p:nvSpPr>
          <p:spPr>
            <a:xfrm>
              <a:off x="3803424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BCAB2F3-2DC6-4CD1-A487-3B214347A429}"/>
                </a:ext>
              </a:extLst>
            </p:cNvPr>
            <p:cNvSpPr/>
            <p:nvPr/>
          </p:nvSpPr>
          <p:spPr>
            <a:xfrm>
              <a:off x="3810784" y="2658672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0DE5CC1-7009-4364-8807-DEDB6CF75D05}"/>
                </a:ext>
              </a:extLst>
            </p:cNvPr>
            <p:cNvSpPr/>
            <p:nvPr/>
          </p:nvSpPr>
          <p:spPr>
            <a:xfrm>
              <a:off x="3841450" y="2693019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75E23EA-11F1-46C5-A897-2B3903E964F4}"/>
                </a:ext>
              </a:extLst>
            </p:cNvPr>
            <p:cNvSpPr/>
            <p:nvPr/>
          </p:nvSpPr>
          <p:spPr>
            <a:xfrm>
              <a:off x="3831637" y="3232739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B846E84-F305-4E3C-8225-6DF22602CF26}"/>
                </a:ext>
              </a:extLst>
            </p:cNvPr>
            <p:cNvSpPr/>
            <p:nvPr/>
          </p:nvSpPr>
          <p:spPr>
            <a:xfrm>
              <a:off x="3938355" y="3349269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AE67DF4-C543-4CF1-B593-45C89178F2B7}"/>
                </a:ext>
              </a:extLst>
            </p:cNvPr>
            <p:cNvSpPr/>
            <p:nvPr/>
          </p:nvSpPr>
          <p:spPr>
            <a:xfrm>
              <a:off x="4094137" y="3254818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29923C1-470D-4D65-AE6E-5937A4D3198F}"/>
                </a:ext>
              </a:extLst>
            </p:cNvPr>
            <p:cNvSpPr/>
            <p:nvPr/>
          </p:nvSpPr>
          <p:spPr>
            <a:xfrm>
              <a:off x="4107630" y="3254818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729D876-BFC7-4FD7-8B63-7D9EF2BD3F8B}"/>
                </a:ext>
              </a:extLst>
            </p:cNvPr>
            <p:cNvSpPr/>
            <p:nvPr/>
          </p:nvSpPr>
          <p:spPr>
            <a:xfrm>
              <a:off x="4313705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622C7D5-2DC2-4616-AC1A-72626A7B34A0}"/>
                </a:ext>
              </a:extLst>
            </p:cNvPr>
            <p:cNvSpPr/>
            <p:nvPr/>
          </p:nvSpPr>
          <p:spPr>
            <a:xfrm>
              <a:off x="4327199" y="3132155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014F5B-911B-492F-96DE-36267902D0C0}"/>
                </a:ext>
              </a:extLst>
            </p:cNvPr>
            <p:cNvSpPr/>
            <p:nvPr/>
          </p:nvSpPr>
          <p:spPr>
            <a:xfrm>
              <a:off x="4121123" y="3386067"/>
              <a:ext cx="253914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2C663D-13A5-4267-A236-13DBD7C9D2A4}"/>
                </a:ext>
              </a:extLst>
            </p:cNvPr>
            <p:cNvSpPr/>
            <p:nvPr/>
          </p:nvSpPr>
          <p:spPr>
            <a:xfrm>
              <a:off x="4167735" y="3437587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C1FB11D-D26C-406B-8EC6-A1F8C97D4B56}"/>
                </a:ext>
              </a:extLst>
            </p:cNvPr>
            <p:cNvSpPr/>
            <p:nvPr/>
          </p:nvSpPr>
          <p:spPr>
            <a:xfrm>
              <a:off x="4167735" y="3414281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C39223-CC45-4281-98C6-714F2D29205C}"/>
                </a:ext>
              </a:extLst>
            </p:cNvPr>
            <p:cNvSpPr/>
            <p:nvPr/>
          </p:nvSpPr>
          <p:spPr>
            <a:xfrm>
              <a:off x="4186135" y="3470706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ECE6530-4F6A-4945-A6B6-74007B1D625B}"/>
                </a:ext>
              </a:extLst>
            </p:cNvPr>
            <p:cNvSpPr/>
            <p:nvPr/>
          </p:nvSpPr>
          <p:spPr>
            <a:xfrm>
              <a:off x="4202081" y="348051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B79682B-7B07-4653-BB73-10A9696FB9EB}"/>
                </a:ext>
              </a:extLst>
            </p:cNvPr>
            <p:cNvSpPr/>
            <p:nvPr/>
          </p:nvSpPr>
          <p:spPr>
            <a:xfrm>
              <a:off x="4184908" y="344740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E95B49F-E604-459C-9BB5-9FD59A11814A}"/>
                </a:ext>
              </a:extLst>
            </p:cNvPr>
            <p:cNvSpPr/>
            <p:nvPr/>
          </p:nvSpPr>
          <p:spPr>
            <a:xfrm>
              <a:off x="4121123" y="3501372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B937F1A-75D6-407F-9192-4E05407FA725}"/>
                </a:ext>
              </a:extLst>
            </p:cNvPr>
            <p:cNvSpPr/>
            <p:nvPr/>
          </p:nvSpPr>
          <p:spPr>
            <a:xfrm>
              <a:off x="3951848" y="3437587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0273790-4944-47FC-B58A-F5FD34596FF5}"/>
                </a:ext>
              </a:extLst>
            </p:cNvPr>
            <p:cNvSpPr/>
            <p:nvPr/>
          </p:nvSpPr>
          <p:spPr>
            <a:xfrm>
              <a:off x="3951848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0CF074E-17EB-43B4-9E38-9B12792674AA}"/>
                </a:ext>
              </a:extLst>
            </p:cNvPr>
            <p:cNvSpPr/>
            <p:nvPr/>
          </p:nvSpPr>
          <p:spPr>
            <a:xfrm>
              <a:off x="3951848" y="3470706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EDCA805-4773-4A97-A555-D7C634C1260E}"/>
                </a:ext>
              </a:extLst>
            </p:cNvPr>
            <p:cNvSpPr/>
            <p:nvPr/>
          </p:nvSpPr>
          <p:spPr>
            <a:xfrm>
              <a:off x="3951848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6D8345B-E3BF-422D-9BD9-75815624F328}"/>
                </a:ext>
              </a:extLst>
            </p:cNvPr>
            <p:cNvSpPr/>
            <p:nvPr/>
          </p:nvSpPr>
          <p:spPr>
            <a:xfrm>
              <a:off x="3951848" y="340814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C24AC22-CC90-43C4-9E61-025496A72E22}"/>
                </a:ext>
              </a:extLst>
            </p:cNvPr>
            <p:cNvSpPr/>
            <p:nvPr/>
          </p:nvSpPr>
          <p:spPr>
            <a:xfrm>
              <a:off x="3951848" y="3476839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831637" y="3437587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93019E6-6DA7-490B-AF25-F18086B6E3D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B63F736-89E5-4CAD-BD88-E993D7BD20C8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551509D-F9DF-4AE7-AFE2-D419CDC916E5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2D37160-1A22-4530-8BB4-3309DFF1DEA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41C378C-994F-4863-98B0-929DBA41147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C0238BC-0947-4504-93D1-C1DCCFFA3038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371357" y="3135835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C20A1EA-B94F-4E17-9722-2E525EBC2414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9886EC9-4877-4C81-9FFA-53AA77F7A9E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FC9A2F1-4798-4579-889C-53E482FACE20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88715FA-E397-488A-A3AA-84C7EDA8634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0AFC193-E287-4460-A01A-AAD84C61598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C3C6182-8AEF-4660-A5FF-358C79624DD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AA75F-6885-459A-8CC3-B8857045C9A6}"/>
                </a:ext>
              </a:extLst>
            </p:cNvPr>
            <p:cNvSpPr/>
            <p:nvPr/>
          </p:nvSpPr>
          <p:spPr>
            <a:xfrm>
              <a:off x="4465808" y="3047517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C709489-A96A-4745-A30E-4AAE913D963F}"/>
                </a:ext>
              </a:extLst>
            </p:cNvPr>
            <p:cNvSpPr/>
            <p:nvPr/>
          </p:nvSpPr>
          <p:spPr>
            <a:xfrm>
              <a:off x="4479301" y="3047517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80A18F-FEF5-49D3-AE01-BBA34B8D2A00}"/>
                </a:ext>
              </a:extLst>
            </p:cNvPr>
            <p:cNvSpPr/>
            <p:nvPr/>
          </p:nvSpPr>
          <p:spPr>
            <a:xfrm>
              <a:off x="4340691" y="3229059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4266F1A7-9E9C-475F-B153-39DFE25729EB}"/>
                </a:ext>
              </a:extLst>
            </p:cNvPr>
            <p:cNvSpPr/>
            <p:nvPr/>
          </p:nvSpPr>
          <p:spPr>
            <a:xfrm>
              <a:off x="4340691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55960A1-137A-42D3-976C-478EEDF0635B}"/>
                </a:ext>
              </a:extLst>
            </p:cNvPr>
            <p:cNvSpPr/>
            <p:nvPr/>
          </p:nvSpPr>
          <p:spPr>
            <a:xfrm>
              <a:off x="4340691" y="3263405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08A9382-DCAB-41B6-AAE6-B4FAE0D2CBB5}"/>
                </a:ext>
              </a:extLst>
            </p:cNvPr>
            <p:cNvSpPr/>
            <p:nvPr/>
          </p:nvSpPr>
          <p:spPr>
            <a:xfrm>
              <a:off x="4340691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7B6128D-B3C6-45A2-B25B-14B16614866E}"/>
                </a:ext>
              </a:extLst>
            </p:cNvPr>
            <p:cNvSpPr/>
            <p:nvPr/>
          </p:nvSpPr>
          <p:spPr>
            <a:xfrm>
              <a:off x="4340691" y="3200846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C393A5F-D3BE-45D4-98AB-DC0650132683}"/>
                </a:ext>
              </a:extLst>
            </p:cNvPr>
            <p:cNvSpPr/>
            <p:nvPr/>
          </p:nvSpPr>
          <p:spPr>
            <a:xfrm>
              <a:off x="4340691" y="3269538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6AC09CE-6A16-4FD5-9739-C05D34BAAC80}"/>
                </a:ext>
              </a:extLst>
            </p:cNvPr>
            <p:cNvSpPr/>
            <p:nvPr/>
          </p:nvSpPr>
          <p:spPr>
            <a:xfrm>
              <a:off x="3924862" y="3349269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5A7E060-8260-4562-8AC5-27F73659D13D}"/>
                </a:ext>
              </a:extLst>
            </p:cNvPr>
            <p:cNvSpPr/>
            <p:nvPr/>
          </p:nvSpPr>
          <p:spPr>
            <a:xfrm>
              <a:off x="3370422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6FE8FD7-573A-4C0A-8C58-8C5C248DA5D7}"/>
                </a:ext>
              </a:extLst>
            </p:cNvPr>
            <p:cNvSpPr/>
            <p:nvPr/>
          </p:nvSpPr>
          <p:spPr>
            <a:xfrm>
              <a:off x="3320130" y="3503825"/>
              <a:ext cx="453855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609F7BA-ED98-4BEE-8A0B-D538EBAD99A4}"/>
                </a:ext>
              </a:extLst>
            </p:cNvPr>
            <p:cNvSpPr/>
            <p:nvPr/>
          </p:nvSpPr>
          <p:spPr>
            <a:xfrm>
              <a:off x="3320129" y="3729527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EDDAE71-83D2-4BE8-A6A0-31BE5230557B}"/>
                </a:ext>
              </a:extLst>
            </p:cNvPr>
            <p:cNvSpPr/>
            <p:nvPr/>
          </p:nvSpPr>
          <p:spPr>
            <a:xfrm>
              <a:off x="3938352" y="3047518"/>
              <a:ext cx="554438" cy="309113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10F9782-8F33-4BAB-BDAD-08D21A9EB34A}"/>
                </a:ext>
              </a:extLst>
            </p:cNvPr>
            <p:cNvSpPr/>
            <p:nvPr/>
          </p:nvSpPr>
          <p:spPr>
            <a:xfrm>
              <a:off x="3965339" y="3052425"/>
              <a:ext cx="504147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BFC9C27-0B06-400C-AE79-2F0C2ACF8B19}"/>
                </a:ext>
              </a:extLst>
            </p:cNvPr>
            <p:cNvSpPr/>
            <p:nvPr/>
          </p:nvSpPr>
          <p:spPr>
            <a:xfrm>
              <a:off x="3987417" y="3063464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2DC0373-6E35-45A2-9DC9-B0AAB1F241E0}"/>
                </a:ext>
              </a:extLst>
            </p:cNvPr>
            <p:cNvSpPr/>
            <p:nvPr/>
          </p:nvSpPr>
          <p:spPr>
            <a:xfrm>
              <a:off x="3965340" y="3052425"/>
              <a:ext cx="504147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F105A60-8A9B-4D3C-B877-72F2AE43B2EB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FA582453-C114-4258-BA8E-C61A7E17EDF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34C89BBE-28B5-429A-BDA3-CE576030EB0A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8C71FD7F-0904-42A3-B10E-B3DD8B7A281A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92ED56E9-D88B-4FF9-8863-FC9C36E9547A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F115227D-0257-4414-978C-7418251B146D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18F6CB04-37F3-4FEC-93EA-5CC616884AC1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EAC3068B-AB56-4DAE-A2FB-11CD39F82772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C8510C88-CA3F-4CE3-86D9-01F89F837ACE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1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30134" y="2936089"/>
            <a:ext cx="1772370" cy="1755883"/>
            <a:chOff x="7447768" y="2567918"/>
            <a:chExt cx="1714842" cy="1698894"/>
          </a:xfrm>
          <a:solidFill>
            <a:schemeClr val="accent1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5F19D80-92E8-4A16-B885-BE24112C9D99}"/>
                </a:ext>
              </a:extLst>
            </p:cNvPr>
            <p:cNvSpPr/>
            <p:nvPr/>
          </p:nvSpPr>
          <p:spPr>
            <a:xfrm>
              <a:off x="7447768" y="3592160"/>
              <a:ext cx="1714838" cy="674652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2069962-5B10-4A7C-830B-C2DEC9BD411F}"/>
                </a:ext>
              </a:extLst>
            </p:cNvPr>
            <p:cNvSpPr/>
            <p:nvPr/>
          </p:nvSpPr>
          <p:spPr>
            <a:xfrm>
              <a:off x="7447768" y="3202088"/>
              <a:ext cx="1714838" cy="964139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4A3D92A-962F-4605-8DEC-6765F2E29349}"/>
                </a:ext>
              </a:extLst>
            </p:cNvPr>
            <p:cNvSpPr/>
            <p:nvPr/>
          </p:nvSpPr>
          <p:spPr>
            <a:xfrm>
              <a:off x="7447769" y="3202088"/>
              <a:ext cx="1601988" cy="900354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482C681-01EC-4CC8-B4B3-0D7426216CA9}"/>
                </a:ext>
              </a:extLst>
            </p:cNvPr>
            <p:cNvSpPr/>
            <p:nvPr/>
          </p:nvSpPr>
          <p:spPr>
            <a:xfrm>
              <a:off x="8582409" y="2982519"/>
              <a:ext cx="295619" cy="704091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146B2069-0158-4853-8040-61F0821809A5}"/>
                </a:ext>
              </a:extLst>
            </p:cNvPr>
            <p:cNvSpPr/>
            <p:nvPr/>
          </p:nvSpPr>
          <p:spPr>
            <a:xfrm>
              <a:off x="8107699" y="2879482"/>
              <a:ext cx="474708" cy="807129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E5F4202-DA9F-43C5-89EC-C8938A8B8570}"/>
                </a:ext>
              </a:extLst>
            </p:cNvPr>
            <p:cNvSpPr/>
            <p:nvPr/>
          </p:nvSpPr>
          <p:spPr>
            <a:xfrm>
              <a:off x="8143272" y="2742098"/>
              <a:ext cx="699182" cy="393751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6B1DC0D-C5DE-408A-B756-CD1B93B86252}"/>
                </a:ext>
              </a:extLst>
            </p:cNvPr>
            <p:cNvSpPr/>
            <p:nvPr/>
          </p:nvSpPr>
          <p:spPr>
            <a:xfrm>
              <a:off x="8403319" y="2728605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C85BDA-F7A2-49D6-9A3D-79E23FB0AD49}"/>
                </a:ext>
              </a:extLst>
            </p:cNvPr>
            <p:cNvSpPr/>
            <p:nvPr/>
          </p:nvSpPr>
          <p:spPr>
            <a:xfrm>
              <a:off x="8107699" y="2873348"/>
              <a:ext cx="485749" cy="273540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BFE7296-1F48-4B58-80AA-864630D7658D}"/>
                </a:ext>
              </a:extLst>
            </p:cNvPr>
            <p:cNvSpPr/>
            <p:nvPr/>
          </p:nvSpPr>
          <p:spPr>
            <a:xfrm>
              <a:off x="8392279" y="2716339"/>
              <a:ext cx="172956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0E5A611-5181-403F-9C6C-882B96EEC770}"/>
                </a:ext>
              </a:extLst>
            </p:cNvPr>
            <p:cNvSpPr/>
            <p:nvPr/>
          </p:nvSpPr>
          <p:spPr>
            <a:xfrm>
              <a:off x="8137141" y="3592160"/>
              <a:ext cx="1025469" cy="674652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4B947927-D5A1-469F-849A-63C3AE55D64A}"/>
                </a:ext>
              </a:extLst>
            </p:cNvPr>
            <p:cNvSpPr/>
            <p:nvPr/>
          </p:nvSpPr>
          <p:spPr>
            <a:xfrm>
              <a:off x="7544675" y="3457229"/>
              <a:ext cx="475934" cy="542175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3EAFF4A-2463-4D90-B482-5C27B06945E1}"/>
                </a:ext>
              </a:extLst>
            </p:cNvPr>
            <p:cNvSpPr/>
            <p:nvPr/>
          </p:nvSpPr>
          <p:spPr>
            <a:xfrm>
              <a:off x="8020610" y="3420430"/>
              <a:ext cx="561799" cy="578973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70C4516-C5A3-442E-BE65-011D209A5076}"/>
                </a:ext>
              </a:extLst>
            </p:cNvPr>
            <p:cNvSpPr/>
            <p:nvPr/>
          </p:nvSpPr>
          <p:spPr>
            <a:xfrm>
              <a:off x="8020610" y="3421657"/>
              <a:ext cx="857419" cy="577748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53F9B04-1953-4D2D-83E8-37E1C980D2AB}"/>
                </a:ext>
              </a:extLst>
            </p:cNvPr>
            <p:cNvSpPr/>
            <p:nvPr/>
          </p:nvSpPr>
          <p:spPr>
            <a:xfrm>
              <a:off x="7544675" y="3620374"/>
              <a:ext cx="475934" cy="379032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58399"/>
              <a:ext cx="255140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10D292A-B58B-42CA-B0C9-FE6D986476C0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688F6FE-8C29-4AB5-ACF8-E488C205A27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7F344FD-2F2A-428A-A322-ECCE3AE7679F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A377825B-2B3A-4B51-86EB-8ABC190EA751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05012"/>
              <a:ext cx="255140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74566FE8-5A13-41E9-8F9A-8A849E827DEE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B0286CB-C7D6-4F05-B58C-9D978C4E5290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A3FB1436-D5B3-4213-B1DB-015A4047531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7620B13-E332-4AD6-88F3-B10B144C283E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81706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F2B314A-C9D4-489F-B8B1-72BBAA3ECC2E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7FF7A125-997F-4F2D-B68B-A58DE476C89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A6E2B2B-EB13-4987-915C-2F47EDCB743E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4EE2039-457E-4A86-B2BB-C4EF6016D7A1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28318"/>
              <a:ext cx="255140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55A5F7F-BEAD-41AE-ABC8-AD8E03106441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D8C66C8B-A6E5-46F7-A669-EEEACAD40F8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D2AEA22-3968-406B-9691-A8EBFEF5179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431B5553-4E2A-42F8-A361-531B78ABD4BA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62080"/>
              <a:ext cx="249007" cy="161916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C75F2AB-76D9-46CB-99D8-5478E57669C7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CC93CD9C-5CDD-408D-985C-7023DCACF9E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987650E-F00F-4B92-B815-060269E4BD89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818F217-B63C-459A-B46B-12F86C8B5893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08691"/>
              <a:ext cx="249007" cy="161916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79E9842E-1868-456C-A2B7-BDEE2594C25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8F9E787-743B-4BE0-8B6B-B73F057A6C73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5E1D949-1FED-4D38-9640-EA8D16F2183E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7342410B-6D02-4E93-AC2B-AC32B5018643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85385"/>
              <a:ext cx="249007" cy="161916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57D7480-5FA2-41A6-ABDD-37F3BA7D0823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3933933-5CEC-46D3-821F-D19F58C0FC8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A8FEE98-7101-4E59-8961-3C553C19D64C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6BF1D141-6BA1-49A3-9B13-FA6799084C89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31997"/>
              <a:ext cx="249007" cy="161916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85E4759C-AD09-40E0-8E75-7F3A8BFEF4E7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6428588-AF1E-42AE-8287-D13696504259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6AD9C15D-9B34-4ED4-A633-CE4BE9FD89A4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3E29519-8D3B-410C-899E-1A2FF64E04D3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C60A97F-81FB-4E95-84DC-61F202C6A1BC}"/>
                </a:ext>
              </a:extLst>
            </p:cNvPr>
            <p:cNvSpPr/>
            <p:nvPr/>
          </p:nvSpPr>
          <p:spPr>
            <a:xfrm>
              <a:off x="7655072" y="361792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DCEBDC5-D722-4A3B-9A61-6E6FDB0D2C21}"/>
                </a:ext>
              </a:extLst>
            </p:cNvPr>
            <p:cNvSpPr/>
            <p:nvPr/>
          </p:nvSpPr>
          <p:spPr>
            <a:xfrm>
              <a:off x="7586380" y="3578668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2D2120C-B6EA-4684-9238-20DC40DFF511}"/>
                </a:ext>
              </a:extLst>
            </p:cNvPr>
            <p:cNvSpPr/>
            <p:nvPr/>
          </p:nvSpPr>
          <p:spPr>
            <a:xfrm>
              <a:off x="7655072" y="3664533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950BA25-6E99-4D9A-B238-8574C1611BC1}"/>
                </a:ext>
              </a:extLst>
            </p:cNvPr>
            <p:cNvSpPr/>
            <p:nvPr/>
          </p:nvSpPr>
          <p:spPr>
            <a:xfrm>
              <a:off x="7586380" y="362528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44701C-EE90-40A1-9B18-5AD61F9705E1}"/>
                </a:ext>
              </a:extLst>
            </p:cNvPr>
            <p:cNvSpPr/>
            <p:nvPr/>
          </p:nvSpPr>
          <p:spPr>
            <a:xfrm>
              <a:off x="7655072" y="364122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FDC5A3E-255C-4465-AF64-80E04621320D}"/>
                </a:ext>
              </a:extLst>
            </p:cNvPr>
            <p:cNvSpPr/>
            <p:nvPr/>
          </p:nvSpPr>
          <p:spPr>
            <a:xfrm>
              <a:off x="7586380" y="3601974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5AB79ED-C17D-4D99-A018-A2F468BB2843}"/>
                </a:ext>
              </a:extLst>
            </p:cNvPr>
            <p:cNvSpPr/>
            <p:nvPr/>
          </p:nvSpPr>
          <p:spPr>
            <a:xfrm>
              <a:off x="7655072" y="3687839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528226A6-B447-42D2-BB9E-B48BE4B3C82F}"/>
                </a:ext>
              </a:extLst>
            </p:cNvPr>
            <p:cNvSpPr/>
            <p:nvPr/>
          </p:nvSpPr>
          <p:spPr>
            <a:xfrm>
              <a:off x="7586380" y="364858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2BF8328-44C4-4123-96C3-2D57D6D98B5A}"/>
                </a:ext>
              </a:extLst>
            </p:cNvPr>
            <p:cNvSpPr/>
            <p:nvPr/>
          </p:nvSpPr>
          <p:spPr>
            <a:xfrm>
              <a:off x="7661206" y="362160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DF0D846-FCDB-40A2-8360-6D563C4B2D9F}"/>
                </a:ext>
              </a:extLst>
            </p:cNvPr>
            <p:cNvSpPr/>
            <p:nvPr/>
          </p:nvSpPr>
          <p:spPr>
            <a:xfrm>
              <a:off x="7592513" y="358234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4DEE872-C628-4E5C-AC74-7961CA25E681}"/>
                </a:ext>
              </a:extLst>
            </p:cNvPr>
            <p:cNvSpPr/>
            <p:nvPr/>
          </p:nvSpPr>
          <p:spPr>
            <a:xfrm>
              <a:off x="7661206" y="3668212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877627D-AC9E-49A0-B06B-9637FE8ACEE9}"/>
                </a:ext>
              </a:extLst>
            </p:cNvPr>
            <p:cNvSpPr/>
            <p:nvPr/>
          </p:nvSpPr>
          <p:spPr>
            <a:xfrm>
              <a:off x="7592513" y="362896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4E4E55B-B2D0-4FC1-934E-13EBFE441495}"/>
                </a:ext>
              </a:extLst>
            </p:cNvPr>
            <p:cNvSpPr/>
            <p:nvPr/>
          </p:nvSpPr>
          <p:spPr>
            <a:xfrm>
              <a:off x="7661206" y="364490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824F57-D35B-4ABB-A4EA-4F624DF9590E}"/>
                </a:ext>
              </a:extLst>
            </p:cNvPr>
            <p:cNvSpPr/>
            <p:nvPr/>
          </p:nvSpPr>
          <p:spPr>
            <a:xfrm>
              <a:off x="7592513" y="3605654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53B8CEF-6E00-4996-9795-25BE57B4C6CC}"/>
                </a:ext>
              </a:extLst>
            </p:cNvPr>
            <p:cNvSpPr/>
            <p:nvPr/>
          </p:nvSpPr>
          <p:spPr>
            <a:xfrm>
              <a:off x="7661206" y="369151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6D416CD4-30FA-41B4-AA9E-657CEFCE0F2C}"/>
                </a:ext>
              </a:extLst>
            </p:cNvPr>
            <p:cNvSpPr/>
            <p:nvPr/>
          </p:nvSpPr>
          <p:spPr>
            <a:xfrm>
              <a:off x="7592513" y="365226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13EC65B-C64A-4567-AD29-739DAD801B3E}"/>
                </a:ext>
              </a:extLst>
            </p:cNvPr>
            <p:cNvSpPr/>
            <p:nvPr/>
          </p:nvSpPr>
          <p:spPr>
            <a:xfrm>
              <a:off x="7819441" y="3143210"/>
              <a:ext cx="762968" cy="329965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202A9F1-6B05-48EB-A442-452606CF5368}"/>
                </a:ext>
              </a:extLst>
            </p:cNvPr>
            <p:cNvSpPr/>
            <p:nvPr/>
          </p:nvSpPr>
          <p:spPr>
            <a:xfrm>
              <a:off x="7544674" y="3195956"/>
              <a:ext cx="750702" cy="538494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2C17FD38-6824-4D1F-9464-82BE3D38F21F}"/>
                </a:ext>
              </a:extLst>
            </p:cNvPr>
            <p:cNvSpPr/>
            <p:nvPr/>
          </p:nvSpPr>
          <p:spPr>
            <a:xfrm>
              <a:off x="8020610" y="3420431"/>
              <a:ext cx="561799" cy="314019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E28A7B-BB63-4237-8509-25B2569D384C}"/>
                </a:ext>
              </a:extLst>
            </p:cNvPr>
            <p:cNvSpPr/>
            <p:nvPr/>
          </p:nvSpPr>
          <p:spPr>
            <a:xfrm>
              <a:off x="8092983" y="3443737"/>
              <a:ext cx="425643" cy="237968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01742D-9E57-45ED-BC15-1F363DE78916}"/>
                </a:ext>
              </a:extLst>
            </p:cNvPr>
            <p:cNvSpPr/>
            <p:nvPr/>
          </p:nvSpPr>
          <p:spPr>
            <a:xfrm>
              <a:off x="8121196" y="3449870"/>
              <a:ext cx="369218" cy="204849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B7B6E14-BD62-45B3-B1BC-589D64DD855A}"/>
                </a:ext>
              </a:extLst>
            </p:cNvPr>
            <p:cNvSpPr/>
            <p:nvPr/>
          </p:nvSpPr>
          <p:spPr>
            <a:xfrm>
              <a:off x="8180073" y="3566402"/>
              <a:ext cx="262500" cy="344686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0E3CA26-EEEB-432F-9471-201FB1E6C7B5}"/>
                </a:ext>
              </a:extLst>
            </p:cNvPr>
            <p:cNvSpPr/>
            <p:nvPr/>
          </p:nvSpPr>
          <p:spPr>
            <a:xfrm>
              <a:off x="8121196" y="3718505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524715E-2EA2-474E-99C5-39575D3C2B45}"/>
                </a:ext>
              </a:extLst>
            </p:cNvPr>
            <p:cNvSpPr/>
            <p:nvPr/>
          </p:nvSpPr>
          <p:spPr>
            <a:xfrm>
              <a:off x="8451161" y="3535736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46B0DC0-F36F-4504-938F-7BF163818CFB}"/>
                </a:ext>
              </a:extLst>
            </p:cNvPr>
            <p:cNvSpPr/>
            <p:nvPr/>
          </p:nvSpPr>
          <p:spPr>
            <a:xfrm>
              <a:off x="8112609" y="3750398"/>
              <a:ext cx="9813" cy="202395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B556E43-5077-4414-ACCC-7FE7CD92F7CE}"/>
                </a:ext>
              </a:extLst>
            </p:cNvPr>
            <p:cNvSpPr/>
            <p:nvPr/>
          </p:nvSpPr>
          <p:spPr>
            <a:xfrm>
              <a:off x="8442574" y="3567630"/>
              <a:ext cx="8586" cy="202395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CEA5F1E-51F3-4BFB-98C9-B5421B6996B9}"/>
                </a:ext>
              </a:extLst>
            </p:cNvPr>
            <p:cNvSpPr/>
            <p:nvPr/>
          </p:nvSpPr>
          <p:spPr>
            <a:xfrm>
              <a:off x="8112609" y="3500164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FDF2D6EF-EE6F-4FA9-BE05-92AB695A5E76}"/>
                </a:ext>
              </a:extLst>
            </p:cNvPr>
            <p:cNvSpPr/>
            <p:nvPr/>
          </p:nvSpPr>
          <p:spPr>
            <a:xfrm>
              <a:off x="8122422" y="3506298"/>
              <a:ext cx="396203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138305"/>
              <a:ext cx="29439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6E34D74-1A6B-4361-A2DB-CDFB45065031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DFA5265C-1AEE-47AC-8F8B-ECCF9C70996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FF1A645-1750-45B5-9567-5F4C6C7353F7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88D5F09D-9BFA-4F32-AF5A-6352DDE7798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2975162"/>
              <a:ext cx="29439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73BE7359-8D4B-41C8-9F18-B7EDDF235271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8D4C803E-C7A3-4E97-9B12-AA54BF341E1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C49DAAB6-95F0-4521-B6DC-D8FE14C3C807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B429DE22-9B10-487A-BFD9-00B114305290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045081"/>
              <a:ext cx="29439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34E1F47C-1954-4C43-AC80-60C386EEA271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B4AA9B4A-E6B1-4589-8D77-B870242EF169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5FDEF31D-C61B-4742-87E1-B382E6028CF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509CF60C-C138-4731-8303-4D51A3DF58C5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072067"/>
              <a:ext cx="29439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D976A994-6465-4B05-A2A6-E2AE982AE4AC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747A97B5-2706-4296-BB3E-00176A83563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39E2CA28-8E0C-464F-A4A7-4616E0CF850D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0349353-2621-422D-A1AA-A4373E3AB23C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10150"/>
              <a:ext cx="29439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693A056-71EA-4394-8604-DCD1B7BACF3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99B01B0-6E26-4C7D-BA12-28F5C7240BF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64DB3BCA-4288-4F51-A45F-00586C8F922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2B865821-34FC-468F-83B2-53CD4D197BD8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16226"/>
              <a:ext cx="29439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B3CCC1F-F8EB-496E-B347-F13B16018CAD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03CEF11-BA82-43C5-B62D-F4A966530D76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0DBDE2C-D161-401F-8040-D95211CE134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B9D9F1FE-6284-4A03-A72F-232DADCDDE6D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2954309"/>
              <a:ext cx="29439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74049E87-EEA3-4B0E-A8C3-E120D6B7AF0E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DCE1403-3182-4CC8-9B82-7C9217FA2244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AE551C9C-DD39-4D45-9E12-679400EFA77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2BBC6CCE-CE0C-4F33-9014-07C2D4087FC1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23001"/>
              <a:ext cx="29439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AF375A40-39CB-4CE9-A09A-B10D33105A87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255C765D-99E2-4204-995C-982383B9D41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9A344B30-737A-4005-B433-69B78DC0A28F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B859C6DB-AAFF-4153-9FAF-8BD6E6C0C20A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094146"/>
              <a:ext cx="28213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9B4B7081-AF25-41AB-866C-9463C7A1E113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3BAF8371-3C61-42B0-B838-14E8F3533696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C6A6B006-F068-492B-94EF-9764BDBB7D5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A3F18AA7-74D1-4CFA-9FE1-FA757916A38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32229"/>
              <a:ext cx="29439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9A024F8E-E6A3-4A43-AF67-CAACB83B1EBB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0C7443A9-4EB4-4BE1-9CBE-9E852563849B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BFA0BBB-01FE-4D41-BD4F-6643DB39B110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651680AB-3E9A-4FED-9561-BD9A0B6236E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00921"/>
              <a:ext cx="29439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24D3938E-D995-4C1B-8417-9328DC3FB8F1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6782CDD-5B37-43F8-A9F0-50727F74FD1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05F357E-B292-4741-BE2F-5A0AB6E8A4AB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E41AB21-A921-4C8C-BF5B-CC5F2D7C5596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200863"/>
              <a:ext cx="29439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4DE8FC6-6458-4694-817E-2F1F6AA6AD8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085446DC-70B8-4531-8881-0057224BD5A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84021F8-3762-44A1-88C9-9FA954DE6EC6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D38B3C0D-4673-4919-B886-5CF9E878A9F5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3038947"/>
              <a:ext cx="29439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A16B5013-991D-4A7F-9605-D9F7B90EFD0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1B0745E3-7FED-4350-BE5D-53808862A07B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39EB8F60-09E1-4AF6-A346-C28D9B62AA92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98338E23-3803-4E7E-A477-412E968F1CB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108866"/>
              <a:ext cx="29439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676E6EFE-E69F-4B31-A84F-B3032E8B3E8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F668504-155E-4F53-BF61-BADD127B4373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D292821-A23E-49FB-A3D3-E269B7EB9E4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6C1BCFD6-723A-42AA-8D95-3B4D5BCFEA22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135852"/>
              <a:ext cx="29439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C3AF3831-1154-4D5E-9F8D-D19833F7740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775A5C5-7D9E-425C-984C-AD0B4F513447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F148A1D-D4A0-493C-9BF0-FF21D6C3452E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CB2FA4AE-B1C8-40F7-AE77-652C4045BD8D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72708"/>
              <a:ext cx="29439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91503B0A-5E15-45CF-9004-6CF9C7D3471E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232482CD-4340-4F95-9EB4-E85838CC9528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B29D20C-F932-4F03-AC41-42F2A9A861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089833C9-25B5-4262-AF5A-0930A74E15E0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78784"/>
              <a:ext cx="29439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9B3DC143-3E49-40CC-B44C-E21B4311F67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5268572-9731-475D-91C2-079C8DB15B24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86B1E8-06BA-4424-96BA-220033E2BF9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9AE0070D-B07D-4F45-8B7A-9DEEDF4ECEE0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3016867"/>
              <a:ext cx="29439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C09744B3-D678-4CD7-967F-2272B8FA83BE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9FC4919-8056-4EAA-92DE-1B1FBAD100B5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2D3F8B14-C279-4C47-BE80-C71DE993DB7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4EB3E5A3-7BA7-4B9B-8CFB-72DB71F920C2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86786"/>
              <a:ext cx="29439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B23128FA-D944-48BD-BE51-45073A23CD2B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62262F1-C015-4DAA-B504-F97F038BA3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70A04BE0-376B-4681-9629-FB0CD33CE639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12DD1FC-2313-471E-9AA6-7916B0B4689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157932"/>
              <a:ext cx="28213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F0BB6477-1DAB-4294-94F3-06D0DFA1C3BA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601E0C8-5C33-4F2A-8D5F-A945EF28BC4F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44141E4A-AC7F-4EFB-9037-78418A7CC11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9ECCA1BB-F9B9-4763-8C44-3A3E531A8C8B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94788"/>
              <a:ext cx="29439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E747C138-3855-41C7-A33A-A4F86DC7DFD0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E6475E15-146A-405D-95ED-C1C664FFD1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654F73C4-85EB-4227-8D14-002A0A11FFE9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40F8D920-3640-4C08-93A1-0270CDA3D84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64707"/>
              <a:ext cx="29439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41C9C56C-1393-4BC4-B350-6BBFDCD69EF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0A60545E-D8DA-4C90-B8AC-FC11DAA1BC4F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AA7C116-FD0E-4589-A743-67A7DABC5903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77FCE5A-18B8-4CA2-B77F-D237B359E0E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C52EB48B-3737-40B7-B724-7CCE48CEAE32}"/>
                </a:ext>
              </a:extLst>
            </p:cNvPr>
            <p:cNvSpPr/>
            <p:nvPr/>
          </p:nvSpPr>
          <p:spPr>
            <a:xfrm>
              <a:off x="8727155" y="3359101"/>
              <a:ext cx="122663" cy="246555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E1B3F3F-40CA-4FED-97FB-64AEC6D05B8E}"/>
                </a:ext>
              </a:extLst>
            </p:cNvPr>
            <p:cNvSpPr/>
            <p:nvPr/>
          </p:nvSpPr>
          <p:spPr>
            <a:xfrm>
              <a:off x="8727155" y="3364007"/>
              <a:ext cx="114076" cy="234288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1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016867"/>
              <a:ext cx="251460" cy="262501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74A5893D-BC5B-49C1-81A9-1980BB61B75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9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6E5BE562-1958-4C1A-B09A-3C2482E3CA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7BDEB028-C9BE-4287-9B8F-43329C29640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CBB63C13-B77C-4103-B2F6-9F720546A6BD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3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1A54FB20-6287-4571-8222-3532B036F25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5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F17BDB38-6BAB-481E-B3A6-74D3BE750B6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239562AE-0E3D-411C-9F17-1A8747AD1DF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0EACBBB0-4B9A-4EF9-AB8E-9AE39CD28D4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461C8923-69E8-423F-89D7-875B62F3D21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EF84B08-51B2-497E-9424-9120FBD1E91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2F6D29E-A9DB-4933-AFEA-7FC45798841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2FF3B69D-620F-4A85-B245-9D124717B9B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A47A6EF1-A4D4-42B8-BA76-D2B96124D85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7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D44A08DC-A946-4DD4-B66A-0BA2888396F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CD71C839-48A4-472C-8A58-F0F78CCD189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7C89936F-F2F3-4095-AEB4-59336AFCFB2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189825"/>
              <a:ext cx="251460" cy="262501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4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2D74E3AC-F6D3-4B5E-964C-BF64A77CB0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7727F2E1-25B6-41C0-A4ED-A9CA6068499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8396C5FD-B929-49A9-89C6-195D0543EF9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A42D885D-010B-44F1-AAD8-F5535C08067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34E87AAF-3C7F-4EC5-9268-953F098DF26F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639D5BC5-CB93-46F5-B61C-AA9CBC06D69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8F421430-5987-4A13-8063-99F07EF5614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856566E7-088B-4A50-9536-922587CF58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4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02309C11-2A90-4CA7-B04C-D4E1B23D9C22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5C2E4D6-3228-4DA4-A4BE-23B7E532C4A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568FBCFD-1B76-41A3-BD94-BFF79CADDC4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BF60E9D0-17DD-4877-9F8E-6E1A486FDD79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60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1F1C3FD9-5DCB-421F-ADDE-4B486076921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2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7A6E3EF9-E4B1-4EE0-A583-9D323F1F404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2FA2DFE7-1C8A-4F22-92D1-2E2845EDF7D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7DCB86E8-CBE9-4EE4-89D2-D46F90CCB4F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8C9D867-A0BA-4355-B4CD-2C28104CB757}"/>
                </a:ext>
              </a:extLst>
            </p:cNvPr>
            <p:cNvSpPr/>
            <p:nvPr/>
          </p:nvSpPr>
          <p:spPr>
            <a:xfrm>
              <a:off x="8600811" y="3441178"/>
              <a:ext cx="100584" cy="198822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6C845E4-BF89-47F0-97DB-DC79B176D071}"/>
                </a:ext>
              </a:extLst>
            </p:cNvPr>
            <p:cNvSpPr/>
            <p:nvPr/>
          </p:nvSpPr>
          <p:spPr>
            <a:xfrm>
              <a:off x="8600811" y="3439663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6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13077" y="347440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6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1C6F8485-5A5C-4EF7-83FC-2D2B80FC08E7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363CE19A-2174-475E-A2D4-E408D8A4EF57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7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8CCD5A00-7A79-4E8E-B9B0-AFBE7464A7FF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8BD1F816-44E6-4525-A015-C875F4076C7C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90DB12F7-9557-4A2B-A02C-BCEE110AF87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7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6499" y="2567918"/>
              <a:ext cx="412150" cy="394978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2E7A1C42-E5FC-4D99-BD6B-2CEF39907DA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48B7E5FB-8CAA-4498-A4C9-B571BE3EE3A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331EFCB-4C9B-4A56-8D5F-94FC7401CF8B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31760961-DA67-4CB6-ADB5-F4EB542FFA35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C3B4B36E-5DD0-46AA-A54A-F66078AB6533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7E37383-D8A8-4458-9ABF-EDA361B4BEC6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51E8E5D7-1AB9-4CFC-8474-C4DD4BE9CA3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62445BA-90AA-435C-A0BA-27178F5FB70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38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87" name="Freeform: Shape 386">
                    <a:extLst>
                      <a:ext uri="{FF2B5EF4-FFF2-40B4-BE49-F238E27FC236}">
                        <a16:creationId xmlns:a16="http://schemas.microsoft.com/office/drawing/2014/main" id="{29C1B9CB-A0E2-489E-BF71-3BCA220E091C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8" name="Freeform: Shape 387">
                    <a:extLst>
                      <a:ext uri="{FF2B5EF4-FFF2-40B4-BE49-F238E27FC236}">
                        <a16:creationId xmlns:a16="http://schemas.microsoft.com/office/drawing/2014/main" id="{1EA5041F-2FC1-41F2-8564-38589AF643B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9" name="Freeform: Shape 388">
                    <a:extLst>
                      <a:ext uri="{FF2B5EF4-FFF2-40B4-BE49-F238E27FC236}">
                        <a16:creationId xmlns:a16="http://schemas.microsoft.com/office/drawing/2014/main" id="{60E8C559-B240-4D90-9A4D-BAE341E95780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0" name="Freeform: Shape 389">
                    <a:extLst>
                      <a:ext uri="{FF2B5EF4-FFF2-40B4-BE49-F238E27FC236}">
                        <a16:creationId xmlns:a16="http://schemas.microsoft.com/office/drawing/2014/main" id="{C0A2CAE1-03A0-41B1-8955-238FBD09B6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92" name="Freeform: Shape 391">
                    <a:extLst>
                      <a:ext uri="{FF2B5EF4-FFF2-40B4-BE49-F238E27FC236}">
                        <a16:creationId xmlns:a16="http://schemas.microsoft.com/office/drawing/2014/main" id="{AF0E0331-B9B3-4EAB-B526-AD74AB0CE5E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3" name="Freeform: Shape 392">
                    <a:extLst>
                      <a:ext uri="{FF2B5EF4-FFF2-40B4-BE49-F238E27FC236}">
                        <a16:creationId xmlns:a16="http://schemas.microsoft.com/office/drawing/2014/main" id="{4F200211-7377-40D9-A0BC-237693C7EB6A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4" name="Freeform: Shape 393">
                    <a:extLst>
                      <a:ext uri="{FF2B5EF4-FFF2-40B4-BE49-F238E27FC236}">
                        <a16:creationId xmlns:a16="http://schemas.microsoft.com/office/drawing/2014/main" id="{EB1704C5-08C2-4BF4-9E9A-7055899760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5" name="Freeform: Shape 394">
                    <a:extLst>
                      <a:ext uri="{FF2B5EF4-FFF2-40B4-BE49-F238E27FC236}">
                        <a16:creationId xmlns:a16="http://schemas.microsoft.com/office/drawing/2014/main" id="{4CE98C9A-F3C2-4B64-A4A2-37B7238508A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C3D7BD4A-148C-4E88-AD20-CEBF4303FAFE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A9C8AD61-81D2-4382-85D4-275A38D34A3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9" name="Freeform: Shape 398">
                    <a:extLst>
                      <a:ext uri="{FF2B5EF4-FFF2-40B4-BE49-F238E27FC236}">
                        <a16:creationId xmlns:a16="http://schemas.microsoft.com/office/drawing/2014/main" id="{723679F6-D457-4E44-94C7-61B8FB30733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F8680C1B-FC5F-44DD-8601-1CD9AA2433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26F440E7-FEB8-4C91-81EA-BC907F07CB3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7980CB89-1AE2-4F2C-ADC3-0EA0635E6632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4" name="Freeform: Shape 403">
                    <a:extLst>
                      <a:ext uri="{FF2B5EF4-FFF2-40B4-BE49-F238E27FC236}">
                        <a16:creationId xmlns:a16="http://schemas.microsoft.com/office/drawing/2014/main" id="{2142FD8D-61FA-457D-8C30-9A1D747AC2B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667A5E68-5E9B-4A8F-A342-408BC362BE0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6382A0AD-ABB1-49EB-9D6B-E343F2B7BB40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8" name="Freeform: Shape 407">
                    <a:extLst>
                      <a:ext uri="{FF2B5EF4-FFF2-40B4-BE49-F238E27FC236}">
                        <a16:creationId xmlns:a16="http://schemas.microsoft.com/office/drawing/2014/main" id="{43569F50-EC20-473F-9AFE-FDE9C72107E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9" name="Freeform: Shape 408">
                    <a:extLst>
                      <a:ext uri="{FF2B5EF4-FFF2-40B4-BE49-F238E27FC236}">
                        <a16:creationId xmlns:a16="http://schemas.microsoft.com/office/drawing/2014/main" id="{7DD7AF98-DCE7-428A-A008-E2C7B582E0FB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021346FD-AB24-4770-AA62-2AF2B9D1D2F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12" name="Freeform: Shape 411">
                    <a:extLst>
                      <a:ext uri="{FF2B5EF4-FFF2-40B4-BE49-F238E27FC236}">
                        <a16:creationId xmlns:a16="http://schemas.microsoft.com/office/drawing/2014/main" id="{F1AF3866-7A0F-4490-82D8-8754183626B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3" name="Freeform: Shape 412">
                    <a:extLst>
                      <a:ext uri="{FF2B5EF4-FFF2-40B4-BE49-F238E27FC236}">
                        <a16:creationId xmlns:a16="http://schemas.microsoft.com/office/drawing/2014/main" id="{894382C0-7EE8-42FF-AB92-6D4C1CB90D5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4" name="Freeform: Shape 413">
                    <a:extLst>
                      <a:ext uri="{FF2B5EF4-FFF2-40B4-BE49-F238E27FC236}">
                        <a16:creationId xmlns:a16="http://schemas.microsoft.com/office/drawing/2014/main" id="{FC09CC77-2D57-4B8C-BCF5-DD2F57A3395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FEFB15FF-1AFF-4A7E-AABC-F66E6D04A48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71387AD9-DAE5-42B3-9F4B-93E2D168F32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BC31F3CC-4912-4B6A-8FB1-05BF6A2F062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7339F95E-AE66-44E5-8AB2-DCE56661393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0" name="Freeform: Shape 419">
                    <a:extLst>
                      <a:ext uri="{FF2B5EF4-FFF2-40B4-BE49-F238E27FC236}">
                        <a16:creationId xmlns:a16="http://schemas.microsoft.com/office/drawing/2014/main" id="{8873D5E5-9800-4E5B-B253-FA415E71E49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77544842-9BA8-4660-AAF7-B38D8ED4830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474D9DCA-50A2-4F33-B565-5A35DF242D4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C1EF90E4-1CF2-4664-AEFE-6D3BED7896A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4CE6B710-AFCB-4A35-90DF-7548249C194B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427" name="Freeform: Shape 426">
                    <a:extLst>
                      <a:ext uri="{FF2B5EF4-FFF2-40B4-BE49-F238E27FC236}">
                        <a16:creationId xmlns:a16="http://schemas.microsoft.com/office/drawing/2014/main" id="{DB45D859-51B6-4494-89AB-0629B33C3BD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8" name="Freeform: Shape 427">
                    <a:extLst>
                      <a:ext uri="{FF2B5EF4-FFF2-40B4-BE49-F238E27FC236}">
                        <a16:creationId xmlns:a16="http://schemas.microsoft.com/office/drawing/2014/main" id="{FEF0FC7D-F586-4021-9D05-57DD5C0EE45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F4C938DC-2FD9-4A08-A34C-A7D3490ACA5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0" name="Freeform: Shape 429">
                    <a:extLst>
                      <a:ext uri="{FF2B5EF4-FFF2-40B4-BE49-F238E27FC236}">
                        <a16:creationId xmlns:a16="http://schemas.microsoft.com/office/drawing/2014/main" id="{0DBCC22A-95D4-486D-AE3A-809745B3BF4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32" name="Freeform: Shape 431">
                    <a:extLst>
                      <a:ext uri="{FF2B5EF4-FFF2-40B4-BE49-F238E27FC236}">
                        <a16:creationId xmlns:a16="http://schemas.microsoft.com/office/drawing/2014/main" id="{F7F5CDB7-782F-4944-BE4A-3C707022167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3" name="Freeform: Shape 432">
                    <a:extLst>
                      <a:ext uri="{FF2B5EF4-FFF2-40B4-BE49-F238E27FC236}">
                        <a16:creationId xmlns:a16="http://schemas.microsoft.com/office/drawing/2014/main" id="{97CBA0A8-631E-416D-B3B1-8FBDC4646D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4" name="Freeform: Shape 433">
                    <a:extLst>
                      <a:ext uri="{FF2B5EF4-FFF2-40B4-BE49-F238E27FC236}">
                        <a16:creationId xmlns:a16="http://schemas.microsoft.com/office/drawing/2014/main" id="{F6373112-CFE3-47A7-B63D-1B66043E9BC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5" name="Freeform: Shape 434">
                    <a:extLst>
                      <a:ext uri="{FF2B5EF4-FFF2-40B4-BE49-F238E27FC236}">
                        <a16:creationId xmlns:a16="http://schemas.microsoft.com/office/drawing/2014/main" id="{1B8E8A65-843F-4650-9E31-B5C1F5342C57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id="{8CCED459-280C-4C59-97AC-CB30050AD2E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8" name="Freeform: Shape 437">
                    <a:extLst>
                      <a:ext uri="{FF2B5EF4-FFF2-40B4-BE49-F238E27FC236}">
                        <a16:creationId xmlns:a16="http://schemas.microsoft.com/office/drawing/2014/main" id="{E7F3EA2A-7BB9-400B-A5C5-EBAD8A321F2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9" name="Freeform: Shape 438">
                    <a:extLst>
                      <a:ext uri="{FF2B5EF4-FFF2-40B4-BE49-F238E27FC236}">
                        <a16:creationId xmlns:a16="http://schemas.microsoft.com/office/drawing/2014/main" id="{E47A1456-1091-43CB-B018-C6ED6FE59415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0" name="Freeform: Shape 439">
                    <a:extLst>
                      <a:ext uri="{FF2B5EF4-FFF2-40B4-BE49-F238E27FC236}">
                        <a16:creationId xmlns:a16="http://schemas.microsoft.com/office/drawing/2014/main" id="{ECF48FED-FA0B-4B3E-B3C0-D1FD9E2C0C9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id="{28EEFCDA-0A04-44E3-B29A-5F84389B331F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FB27D84D-B02F-4B2A-99C4-1479A7C9DC0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8606E302-9336-443B-84BA-F3E008F0C11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59BE1F16-DFEC-477C-8237-374973CE9A3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484C49CB-C530-4D65-8CA5-333B22995E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" name="Freeform: Shape 447">
                    <a:extLst>
                      <a:ext uri="{FF2B5EF4-FFF2-40B4-BE49-F238E27FC236}">
                        <a16:creationId xmlns:a16="http://schemas.microsoft.com/office/drawing/2014/main" id="{902F4798-FD26-4FC4-B9A9-012825E3CC5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9" name="Freeform: Shape 448">
                    <a:extLst>
                      <a:ext uri="{FF2B5EF4-FFF2-40B4-BE49-F238E27FC236}">
                        <a16:creationId xmlns:a16="http://schemas.microsoft.com/office/drawing/2014/main" id="{A6D1CDDD-BD30-4B1D-A457-1DB91BD09F6B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E92B49FD-731B-484A-95FE-80068D6A72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5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3CA1AA48-492F-4E5B-B08A-5894A47F062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79E25A9A-8B38-45CD-867A-21989DADFC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EB046F5F-7E8E-4C32-978E-E496F614674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763CFCB0-2594-4392-9BBE-1627B241B71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E91A37D5-77E7-4B46-BC9C-9006AE08F58C}"/>
                </a:ext>
              </a:extLst>
            </p:cNvPr>
            <p:cNvSpPr/>
            <p:nvPr/>
          </p:nvSpPr>
          <p:spPr>
            <a:xfrm>
              <a:off x="8638836" y="2861085"/>
              <a:ext cx="228154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6B7B6245-9AF7-4A57-A98C-2977006EFD74}"/>
                </a:ext>
              </a:extLst>
            </p:cNvPr>
            <p:cNvSpPr/>
            <p:nvPr/>
          </p:nvSpPr>
          <p:spPr>
            <a:xfrm>
              <a:off x="8638836" y="2854952"/>
              <a:ext cx="239194" cy="134930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C0631619-FBC9-42C7-A754-86D02219BF49}"/>
                </a:ext>
              </a:extLst>
            </p:cNvPr>
            <p:cNvSpPr/>
            <p:nvPr/>
          </p:nvSpPr>
          <p:spPr>
            <a:xfrm>
              <a:off x="8129781" y="2814472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DC8F2F-91CF-4E67-9530-64662EBB3DB5}"/>
                </a:ext>
              </a:extLst>
            </p:cNvPr>
            <p:cNvSpPr/>
            <p:nvPr/>
          </p:nvSpPr>
          <p:spPr>
            <a:xfrm>
              <a:off x="8107707" y="2808339"/>
              <a:ext cx="139836" cy="77279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76555BE-A1A0-483A-A91B-9E72F72EF7E2}"/>
                </a:ext>
              </a:extLst>
            </p:cNvPr>
            <p:cNvSpPr/>
            <p:nvPr/>
          </p:nvSpPr>
          <p:spPr>
            <a:xfrm>
              <a:off x="8572604" y="2977614"/>
              <a:ext cx="305432" cy="169276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5A53DA2-779B-4C76-B681-8539F1BE8803}"/>
                </a:ext>
              </a:extLst>
            </p:cNvPr>
            <p:cNvSpPr/>
            <p:nvPr/>
          </p:nvSpPr>
          <p:spPr>
            <a:xfrm>
              <a:off x="8188657" y="2760498"/>
              <a:ext cx="96904" cy="158308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C91B081D-2971-4555-9CA7-18684C84CB35}"/>
                </a:ext>
              </a:extLst>
            </p:cNvPr>
            <p:cNvSpPr/>
            <p:nvPr/>
          </p:nvSpPr>
          <p:spPr>
            <a:xfrm>
              <a:off x="8191110" y="2728538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84B38555-A439-49CC-B5DC-B388B18E91E7}"/>
                </a:ext>
              </a:extLst>
            </p:cNvPr>
            <p:cNvSpPr/>
            <p:nvPr/>
          </p:nvSpPr>
          <p:spPr>
            <a:xfrm>
              <a:off x="8379997" y="2953077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65766C8-7944-4D8B-BA27-D3DDF08580A0}"/>
                </a:ext>
              </a:extLst>
            </p:cNvPr>
            <p:cNvSpPr/>
            <p:nvPr/>
          </p:nvSpPr>
          <p:spPr>
            <a:xfrm>
              <a:off x="8279404" y="2921176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AE20A8B-320B-4842-ADA8-5A13E7CCE3CB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1E4D5CE-BF9E-40BE-83B7-9BF4499D0135}"/>
              </a:ext>
            </a:extLst>
          </p:cNvPr>
          <p:cNvGrpSpPr/>
          <p:nvPr/>
        </p:nvGrpSpPr>
        <p:grpSpPr>
          <a:xfrm>
            <a:off x="1343201" y="2378076"/>
            <a:ext cx="5102810" cy="421926"/>
            <a:chOff x="1343201" y="2378076"/>
            <a:chExt cx="5102810" cy="42192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F74CDD3-E18F-46AE-B46E-D2200AA964D2}"/>
                </a:ext>
              </a:extLst>
            </p:cNvPr>
            <p:cNvSpPr/>
            <p:nvPr/>
          </p:nvSpPr>
          <p:spPr>
            <a:xfrm>
              <a:off x="1434671" y="2378076"/>
              <a:ext cx="5011340" cy="328056"/>
            </a:xfrm>
            <a:custGeom>
              <a:avLst/>
              <a:gdLst>
                <a:gd name="connsiteX0" fmla="*/ 4347193 w 4347192"/>
                <a:gd name="connsiteY0" fmla="*/ 284579 h 284579"/>
                <a:gd name="connsiteX1" fmla="*/ 4310394 w 4347192"/>
                <a:gd name="connsiteY1" fmla="*/ 284579 h 284579"/>
                <a:gd name="connsiteX2" fmla="*/ 4310394 w 4347192"/>
                <a:gd name="connsiteY2" fmla="*/ 165596 h 284579"/>
                <a:gd name="connsiteX3" fmla="*/ 4181597 w 4347192"/>
                <a:gd name="connsiteY3" fmla="*/ 36799 h 284579"/>
                <a:gd name="connsiteX4" fmla="*/ 165596 w 4347192"/>
                <a:gd name="connsiteY4" fmla="*/ 36799 h 284579"/>
                <a:gd name="connsiteX5" fmla="*/ 36799 w 4347192"/>
                <a:gd name="connsiteY5" fmla="*/ 165596 h 284579"/>
                <a:gd name="connsiteX6" fmla="*/ 36799 w 4347192"/>
                <a:gd name="connsiteY6" fmla="*/ 284579 h 284579"/>
                <a:gd name="connsiteX7" fmla="*/ 0 w 4347192"/>
                <a:gd name="connsiteY7" fmla="*/ 284579 h 284579"/>
                <a:gd name="connsiteX8" fmla="*/ 0 w 4347192"/>
                <a:gd name="connsiteY8" fmla="*/ 165596 h 284579"/>
                <a:gd name="connsiteX9" fmla="*/ 165596 w 4347192"/>
                <a:gd name="connsiteY9" fmla="*/ 0 h 284579"/>
                <a:gd name="connsiteX10" fmla="*/ 4180370 w 4347192"/>
                <a:gd name="connsiteY10" fmla="*/ 0 h 284579"/>
                <a:gd name="connsiteX11" fmla="*/ 4345966 w 4347192"/>
                <a:gd name="connsiteY11" fmla="*/ 165596 h 284579"/>
                <a:gd name="connsiteX12" fmla="*/ 4345966 w 4347192"/>
                <a:gd name="connsiteY12" fmla="*/ 284579 h 28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7192" h="284579">
                  <a:moveTo>
                    <a:pt x="4347193" y="284579"/>
                  </a:moveTo>
                  <a:lnTo>
                    <a:pt x="4310394" y="284579"/>
                  </a:lnTo>
                  <a:lnTo>
                    <a:pt x="4310394" y="165596"/>
                  </a:lnTo>
                  <a:cubicBezTo>
                    <a:pt x="4310394" y="94451"/>
                    <a:pt x="4252742" y="36799"/>
                    <a:pt x="4181597" y="36799"/>
                  </a:cubicBezTo>
                  <a:lnTo>
                    <a:pt x="165596" y="36799"/>
                  </a:lnTo>
                  <a:cubicBezTo>
                    <a:pt x="94451" y="36799"/>
                    <a:pt x="36799" y="94451"/>
                    <a:pt x="36799" y="165596"/>
                  </a:cubicBezTo>
                  <a:lnTo>
                    <a:pt x="36799" y="284579"/>
                  </a:lnTo>
                  <a:lnTo>
                    <a:pt x="0" y="284579"/>
                  </a:lnTo>
                  <a:lnTo>
                    <a:pt x="0" y="165596"/>
                  </a:lnTo>
                  <a:cubicBezTo>
                    <a:pt x="0" y="74825"/>
                    <a:pt x="74825" y="0"/>
                    <a:pt x="165596" y="0"/>
                  </a:cubicBezTo>
                  <a:lnTo>
                    <a:pt x="4180370" y="0"/>
                  </a:lnTo>
                  <a:cubicBezTo>
                    <a:pt x="4271141" y="0"/>
                    <a:pt x="4345966" y="74825"/>
                    <a:pt x="4345966" y="165596"/>
                  </a:cubicBezTo>
                  <a:lnTo>
                    <a:pt x="4345966" y="284579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Isosceles Triangle 467">
              <a:extLst>
                <a:ext uri="{FF2B5EF4-FFF2-40B4-BE49-F238E27FC236}">
                  <a16:creationId xmlns:a16="http://schemas.microsoft.com/office/drawing/2014/main" id="{C2268A5A-FD53-4C41-AFD1-5045A3C6AC0D}"/>
                </a:ext>
              </a:extLst>
            </p:cNvPr>
            <p:cNvSpPr/>
            <p:nvPr/>
          </p:nvSpPr>
          <p:spPr>
            <a:xfrm rot="10800000">
              <a:off x="1343201" y="2605042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A22C87A-4C9C-49FB-83EA-1F02CCA49208}"/>
              </a:ext>
            </a:extLst>
          </p:cNvPr>
          <p:cNvGrpSpPr/>
          <p:nvPr/>
        </p:nvGrpSpPr>
        <p:grpSpPr>
          <a:xfrm>
            <a:off x="1434671" y="4834256"/>
            <a:ext cx="5100331" cy="442593"/>
            <a:chOff x="1434671" y="4834256"/>
            <a:chExt cx="5100331" cy="44259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DC8E262-4458-4D22-AB83-1E13649E13AF}"/>
                </a:ext>
              </a:extLst>
            </p:cNvPr>
            <p:cNvSpPr/>
            <p:nvPr/>
          </p:nvSpPr>
          <p:spPr>
            <a:xfrm>
              <a:off x="1434671" y="4912029"/>
              <a:ext cx="5009943" cy="364820"/>
            </a:xfrm>
            <a:custGeom>
              <a:avLst/>
              <a:gdLst>
                <a:gd name="connsiteX0" fmla="*/ 4181597 w 4345980"/>
                <a:gd name="connsiteY0" fmla="*/ 316472 h 316471"/>
                <a:gd name="connsiteX1" fmla="*/ 165596 w 4345980"/>
                <a:gd name="connsiteY1" fmla="*/ 316472 h 316471"/>
                <a:gd name="connsiteX2" fmla="*/ 0 w 4345980"/>
                <a:gd name="connsiteY2" fmla="*/ 150876 h 316471"/>
                <a:gd name="connsiteX3" fmla="*/ 0 w 4345980"/>
                <a:gd name="connsiteY3" fmla="*/ 0 h 316471"/>
                <a:gd name="connsiteX4" fmla="*/ 36799 w 4345980"/>
                <a:gd name="connsiteY4" fmla="*/ 0 h 316471"/>
                <a:gd name="connsiteX5" fmla="*/ 36799 w 4345980"/>
                <a:gd name="connsiteY5" fmla="*/ 150876 h 316471"/>
                <a:gd name="connsiteX6" fmla="*/ 165596 w 4345980"/>
                <a:gd name="connsiteY6" fmla="*/ 279673 h 316471"/>
                <a:gd name="connsiteX7" fmla="*/ 4180370 w 4345980"/>
                <a:gd name="connsiteY7" fmla="*/ 279673 h 316471"/>
                <a:gd name="connsiteX8" fmla="*/ 4309167 w 4345980"/>
                <a:gd name="connsiteY8" fmla="*/ 150876 h 316471"/>
                <a:gd name="connsiteX9" fmla="*/ 4309167 w 4345980"/>
                <a:gd name="connsiteY9" fmla="*/ 0 h 316471"/>
                <a:gd name="connsiteX10" fmla="*/ 4345966 w 4345980"/>
                <a:gd name="connsiteY10" fmla="*/ 0 h 316471"/>
                <a:gd name="connsiteX11" fmla="*/ 4345966 w 4345980"/>
                <a:gd name="connsiteY11" fmla="*/ 150876 h 316471"/>
                <a:gd name="connsiteX12" fmla="*/ 4181597 w 4345980"/>
                <a:gd name="connsiteY12" fmla="*/ 316472 h 31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5980" h="316471">
                  <a:moveTo>
                    <a:pt x="4181597" y="316472"/>
                  </a:moveTo>
                  <a:lnTo>
                    <a:pt x="165596" y="316472"/>
                  </a:lnTo>
                  <a:cubicBezTo>
                    <a:pt x="74825" y="316472"/>
                    <a:pt x="0" y="241647"/>
                    <a:pt x="0" y="150876"/>
                  </a:cubicBezTo>
                  <a:lnTo>
                    <a:pt x="0" y="0"/>
                  </a:lnTo>
                  <a:lnTo>
                    <a:pt x="36799" y="0"/>
                  </a:lnTo>
                  <a:lnTo>
                    <a:pt x="36799" y="150876"/>
                  </a:lnTo>
                  <a:cubicBezTo>
                    <a:pt x="36799" y="222021"/>
                    <a:pt x="94451" y="279673"/>
                    <a:pt x="165596" y="279673"/>
                  </a:cubicBezTo>
                  <a:lnTo>
                    <a:pt x="4180370" y="279673"/>
                  </a:lnTo>
                  <a:cubicBezTo>
                    <a:pt x="4251515" y="279673"/>
                    <a:pt x="4309167" y="222021"/>
                    <a:pt x="4309167" y="150876"/>
                  </a:cubicBezTo>
                  <a:lnTo>
                    <a:pt x="4309167" y="0"/>
                  </a:lnTo>
                  <a:lnTo>
                    <a:pt x="4345966" y="0"/>
                  </a:lnTo>
                  <a:lnTo>
                    <a:pt x="4345966" y="150876"/>
                  </a:lnTo>
                  <a:cubicBezTo>
                    <a:pt x="4347193" y="241647"/>
                    <a:pt x="4272368" y="316472"/>
                    <a:pt x="4181597" y="316472"/>
                  </a:cubicBez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Isosceles Triangle 468">
              <a:extLst>
                <a:ext uri="{FF2B5EF4-FFF2-40B4-BE49-F238E27FC236}">
                  <a16:creationId xmlns:a16="http://schemas.microsoft.com/office/drawing/2014/main" id="{30BC4537-AE62-4C5D-A4CC-BF66360AD1CE}"/>
                </a:ext>
              </a:extLst>
            </p:cNvPr>
            <p:cNvSpPr/>
            <p:nvPr/>
          </p:nvSpPr>
          <p:spPr>
            <a:xfrm>
              <a:off x="6308850" y="4834256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472" name="TextBox 471">
            <a:extLst>
              <a:ext uri="{FF2B5EF4-FFF2-40B4-BE49-F238E27FC236}">
                <a16:creationId xmlns:a16="http://schemas.microsoft.com/office/drawing/2014/main" id="{BBAEE824-4846-41D9-8638-8070D9E23BE2}"/>
              </a:ext>
            </a:extLst>
          </p:cNvPr>
          <p:cNvSpPr txBox="1"/>
          <p:nvPr/>
        </p:nvSpPr>
        <p:spPr>
          <a:xfrm>
            <a:off x="3127885" y="1968890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3EBCA3F6-6F17-4383-A09C-7951641B7AAC}"/>
              </a:ext>
            </a:extLst>
          </p:cNvPr>
          <p:cNvSpPr txBox="1"/>
          <p:nvPr/>
        </p:nvSpPr>
        <p:spPr>
          <a:xfrm>
            <a:off x="3038256" y="32853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Consumer Expenditure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B9FC0C3D-8272-41AC-A3DA-F7B31DFDBD34}"/>
              </a:ext>
            </a:extLst>
          </p:cNvPr>
          <p:cNvSpPr txBox="1"/>
          <p:nvPr/>
        </p:nvSpPr>
        <p:spPr>
          <a:xfrm>
            <a:off x="3282916" y="39763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Wages,Rent,Dividends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06A38494-21F1-40E4-94E8-4795599AA7DD}"/>
              </a:ext>
            </a:extLst>
          </p:cNvPr>
          <p:cNvSpPr txBox="1"/>
          <p:nvPr/>
        </p:nvSpPr>
        <p:spPr>
          <a:xfrm>
            <a:off x="3127885" y="542115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1C31643B-249E-4218-91E1-63311F2A2AD6}"/>
              </a:ext>
            </a:extLst>
          </p:cNvPr>
          <p:cNvSpPr txBox="1"/>
          <p:nvPr/>
        </p:nvSpPr>
        <p:spPr>
          <a:xfrm>
            <a:off x="1606186" y="4590726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DF2662E7-2F9B-4194-B4D0-A60EC3025303}"/>
              </a:ext>
            </a:extLst>
          </p:cNvPr>
          <p:cNvSpPr txBox="1"/>
          <p:nvPr/>
        </p:nvSpPr>
        <p:spPr>
          <a:xfrm>
            <a:off x="4549678" y="2711564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b="1">
                <a:latin typeface="+mj-lt"/>
              </a:rPr>
              <a:t>Firms</a:t>
            </a:r>
            <a:endParaRPr lang="id-ID" b="1" dirty="0">
              <a:latin typeface="+mj-lt"/>
            </a:endParaRPr>
          </a:p>
        </p:txBody>
      </p:sp>
      <p:sp>
        <p:nvSpPr>
          <p:cNvPr id="478" name="TextBox 477">
            <a:extLst>
              <a:ext uri="{FF2B5EF4-FFF2-40B4-BE49-F238E27FC236}">
                <a16:creationId xmlns:a16="http://schemas.microsoft.com/office/drawing/2014/main" id="{816517BB-5387-4A77-8426-E6C5C5C48042}"/>
              </a:ext>
            </a:extLst>
          </p:cNvPr>
          <p:cNvSpPr txBox="1"/>
          <p:nvPr/>
        </p:nvSpPr>
        <p:spPr>
          <a:xfrm>
            <a:off x="8551306" y="2167915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6B716FE-C153-4AB4-B518-55D5EB76CEBE}"/>
              </a:ext>
            </a:extLst>
          </p:cNvPr>
          <p:cNvSpPr txBox="1"/>
          <p:nvPr/>
        </p:nvSpPr>
        <p:spPr>
          <a:xfrm>
            <a:off x="8551306" y="1876557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CC4E5E10-262A-41C4-9995-C33C367A3DE4}"/>
              </a:ext>
            </a:extLst>
          </p:cNvPr>
          <p:cNvSpPr txBox="1"/>
          <p:nvPr/>
        </p:nvSpPr>
        <p:spPr>
          <a:xfrm>
            <a:off x="8551306" y="3463303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F103A812-BDF6-4D4A-93C8-97678B4DF611}"/>
              </a:ext>
            </a:extLst>
          </p:cNvPr>
          <p:cNvSpPr txBox="1"/>
          <p:nvPr/>
        </p:nvSpPr>
        <p:spPr>
          <a:xfrm>
            <a:off x="8551306" y="3171945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77B87EAA-9FD3-4EB5-A6D0-0F0F5C98994B}"/>
              </a:ext>
            </a:extLst>
          </p:cNvPr>
          <p:cNvSpPr txBox="1"/>
          <p:nvPr/>
        </p:nvSpPr>
        <p:spPr>
          <a:xfrm>
            <a:off x="8551306" y="4758691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80E182-D95D-44CD-A873-E0117D438A06}"/>
              </a:ext>
            </a:extLst>
          </p:cNvPr>
          <p:cNvSpPr txBox="1"/>
          <p:nvPr/>
        </p:nvSpPr>
        <p:spPr>
          <a:xfrm>
            <a:off x="8551306" y="4467333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4" name="Rectangle: Rounded Corners 493">
            <a:extLst>
              <a:ext uri="{FF2B5EF4-FFF2-40B4-BE49-F238E27FC236}">
                <a16:creationId xmlns:a16="http://schemas.microsoft.com/office/drawing/2014/main" id="{7F1B27C1-75E3-4810-8584-9223F5C0B50F}"/>
              </a:ext>
            </a:extLst>
          </p:cNvPr>
          <p:cNvSpPr/>
          <p:nvPr/>
        </p:nvSpPr>
        <p:spPr>
          <a:xfrm>
            <a:off x="7754247" y="206393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5" name="Rectangle: Rounded Corners 494">
            <a:extLst>
              <a:ext uri="{FF2B5EF4-FFF2-40B4-BE49-F238E27FC236}">
                <a16:creationId xmlns:a16="http://schemas.microsoft.com/office/drawing/2014/main" id="{CF3AC3D2-49AE-4CEF-A63F-59F831BD6618}"/>
              </a:ext>
            </a:extLst>
          </p:cNvPr>
          <p:cNvSpPr/>
          <p:nvPr/>
        </p:nvSpPr>
        <p:spPr>
          <a:xfrm>
            <a:off x="7754247" y="336030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6" name="Rectangle: Rounded Corners 495">
            <a:extLst>
              <a:ext uri="{FF2B5EF4-FFF2-40B4-BE49-F238E27FC236}">
                <a16:creationId xmlns:a16="http://schemas.microsoft.com/office/drawing/2014/main" id="{08DEFED2-E93E-413C-B608-57F9E94572E4}"/>
              </a:ext>
            </a:extLst>
          </p:cNvPr>
          <p:cNvSpPr/>
          <p:nvPr/>
        </p:nvSpPr>
        <p:spPr>
          <a:xfrm>
            <a:off x="7754247" y="4601684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B5FA33FC-79B0-44AB-AAEC-DF648EABBECC}"/>
              </a:ext>
            </a:extLst>
          </p:cNvPr>
          <p:cNvSpPr txBox="1"/>
          <p:nvPr/>
        </p:nvSpPr>
        <p:spPr>
          <a:xfrm>
            <a:off x="7742001" y="218020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01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8" name="TextBox 497">
            <a:extLst>
              <a:ext uri="{FF2B5EF4-FFF2-40B4-BE49-F238E27FC236}">
                <a16:creationId xmlns:a16="http://schemas.microsoft.com/office/drawing/2014/main" id="{9CB2CC8A-18D1-49D2-83DF-140614ADD102}"/>
              </a:ext>
            </a:extLst>
          </p:cNvPr>
          <p:cNvSpPr txBox="1"/>
          <p:nvPr/>
        </p:nvSpPr>
        <p:spPr>
          <a:xfrm>
            <a:off x="7742001" y="347657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02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9" name="TextBox 498">
            <a:extLst>
              <a:ext uri="{FF2B5EF4-FFF2-40B4-BE49-F238E27FC236}">
                <a16:creationId xmlns:a16="http://schemas.microsoft.com/office/drawing/2014/main" id="{C54CE606-ABE3-4E4C-9722-D5D76E63FE69}"/>
              </a:ext>
            </a:extLst>
          </p:cNvPr>
          <p:cNvSpPr txBox="1"/>
          <p:nvPr/>
        </p:nvSpPr>
        <p:spPr>
          <a:xfrm>
            <a:off x="7742001" y="4717960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03  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44529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 animBg="1"/>
      <p:bldP spid="488" grpId="0" animBg="1"/>
      <p:bldP spid="2" grpId="0"/>
      <p:bldP spid="472" grpId="0"/>
      <p:bldP spid="473" grpId="0"/>
      <p:bldP spid="474" grpId="0"/>
      <p:bldP spid="475" grpId="0"/>
      <p:bldP spid="476" grpId="0"/>
      <p:bldP spid="477" grpId="0"/>
      <p:bldP spid="478" grpId="0"/>
      <p:bldP spid="479" grpId="0"/>
      <p:bldP spid="490" grpId="0"/>
      <p:bldP spid="491" grpId="0"/>
      <p:bldP spid="492" grpId="0"/>
      <p:bldP spid="493" grpId="0"/>
      <p:bldP spid="494" grpId="0" animBg="1"/>
      <p:bldP spid="495" grpId="0" animBg="1"/>
      <p:bldP spid="496" grpId="0" animBg="1"/>
      <p:bldP spid="497" grpId="0"/>
      <p:bldP spid="498" grpId="0"/>
      <p:bldP spid="49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7C94B8-7C16-4A18-856C-FAB1AAB333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Diagram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6A917DC-200E-42BD-9599-32D3EC3964A4}"/>
              </a:ext>
            </a:extLst>
          </p:cNvPr>
          <p:cNvGrpSpPr/>
          <p:nvPr/>
        </p:nvGrpSpPr>
        <p:grpSpPr>
          <a:xfrm>
            <a:off x="1413723" y="3015401"/>
            <a:ext cx="4957937" cy="2980360"/>
            <a:chOff x="1413723" y="3015401"/>
            <a:chExt cx="4957937" cy="298036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75933EBB-7FF1-4F1F-8E44-D3E73F4C58CA}"/>
                </a:ext>
              </a:extLst>
            </p:cNvPr>
            <p:cNvSpPr/>
            <p:nvPr/>
          </p:nvSpPr>
          <p:spPr>
            <a:xfrm>
              <a:off x="1413723" y="3097023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7373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953" y="530543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1283F9C-84BC-48A9-865F-CC65DED0D3C2}"/>
                </a:ext>
              </a:extLst>
            </p:cNvPr>
            <p:cNvSpPr/>
            <p:nvPr/>
          </p:nvSpPr>
          <p:spPr>
            <a:xfrm>
              <a:off x="1413723" y="3015401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8325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0" y="529590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" name="Graphic 2">
            <a:extLst>
              <a:ext uri="{FF2B5EF4-FFF2-40B4-BE49-F238E27FC236}">
                <a16:creationId xmlns:a16="http://schemas.microsoft.com/office/drawing/2014/main" id="{85E205FA-DF99-4054-8E32-F969A7536AA4}"/>
              </a:ext>
            </a:extLst>
          </p:cNvPr>
          <p:cNvGrpSpPr/>
          <p:nvPr/>
        </p:nvGrpSpPr>
        <p:grpSpPr>
          <a:xfrm>
            <a:off x="5285973" y="2872090"/>
            <a:ext cx="1624272" cy="1162525"/>
            <a:chOff x="7291369" y="2243147"/>
            <a:chExt cx="1326829" cy="949645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293BD3F-4734-4A4E-BC02-D36988E15F25}"/>
                </a:ext>
              </a:extLst>
            </p:cNvPr>
            <p:cNvSpPr/>
            <p:nvPr/>
          </p:nvSpPr>
          <p:spPr>
            <a:xfrm>
              <a:off x="7291369" y="2522230"/>
              <a:ext cx="1326829" cy="670562"/>
            </a:xfrm>
            <a:custGeom>
              <a:avLst/>
              <a:gdLst>
                <a:gd name="connsiteX0" fmla="*/ 1326832 w 1326832"/>
                <a:gd name="connsiteY0" fmla="*/ 386715 h 670559"/>
                <a:gd name="connsiteX1" fmla="*/ 836295 w 1326832"/>
                <a:gd name="connsiteY1" fmla="*/ 661035 h 670559"/>
                <a:gd name="connsiteX2" fmla="*/ 548640 w 1326832"/>
                <a:gd name="connsiteY2" fmla="*/ 670560 h 670559"/>
                <a:gd name="connsiteX3" fmla="*/ 546735 w 1326832"/>
                <a:gd name="connsiteY3" fmla="*/ 669608 h 670559"/>
                <a:gd name="connsiteX4" fmla="*/ 127635 w 1326832"/>
                <a:gd name="connsiteY4" fmla="*/ 432435 h 670559"/>
                <a:gd name="connsiteX5" fmla="*/ 4763 w 1326832"/>
                <a:gd name="connsiteY5" fmla="*/ 362902 h 670559"/>
                <a:gd name="connsiteX6" fmla="*/ 0 w 1326832"/>
                <a:gd name="connsiteY6" fmla="*/ 360045 h 670559"/>
                <a:gd name="connsiteX7" fmla="*/ 642938 w 1326832"/>
                <a:gd name="connsiteY7" fmla="*/ 0 h 670559"/>
                <a:gd name="connsiteX8" fmla="*/ 1326832 w 1326832"/>
                <a:gd name="connsiteY8" fmla="*/ 386715 h 67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832" h="670559">
                  <a:moveTo>
                    <a:pt x="1326832" y="386715"/>
                  </a:moveTo>
                  <a:lnTo>
                    <a:pt x="836295" y="661035"/>
                  </a:lnTo>
                  <a:lnTo>
                    <a:pt x="548640" y="670560"/>
                  </a:lnTo>
                  <a:lnTo>
                    <a:pt x="546735" y="669608"/>
                  </a:lnTo>
                  <a:cubicBezTo>
                    <a:pt x="406718" y="590550"/>
                    <a:pt x="267653" y="511492"/>
                    <a:pt x="127635" y="432435"/>
                  </a:cubicBezTo>
                  <a:cubicBezTo>
                    <a:pt x="86678" y="409575"/>
                    <a:pt x="45720" y="385763"/>
                    <a:pt x="4763" y="362902"/>
                  </a:cubicBezTo>
                  <a:lnTo>
                    <a:pt x="0" y="360045"/>
                  </a:lnTo>
                  <a:lnTo>
                    <a:pt x="642938" y="0"/>
                  </a:lnTo>
                  <a:lnTo>
                    <a:pt x="1326832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EF42F56-1D42-467D-A960-73FAAD66D90A}"/>
                </a:ext>
              </a:extLst>
            </p:cNvPr>
            <p:cNvSpPr/>
            <p:nvPr/>
          </p:nvSpPr>
          <p:spPr>
            <a:xfrm>
              <a:off x="7299942" y="2522229"/>
              <a:ext cx="1309683" cy="661990"/>
            </a:xfrm>
            <a:custGeom>
              <a:avLst/>
              <a:gdLst>
                <a:gd name="connsiteX0" fmla="*/ 1309688 w 1309687"/>
                <a:gd name="connsiteY0" fmla="*/ 381952 h 661987"/>
                <a:gd name="connsiteX1" fmla="*/ 1265873 w 1309687"/>
                <a:gd name="connsiteY1" fmla="*/ 406717 h 661987"/>
                <a:gd name="connsiteX2" fmla="*/ 824865 w 1309687"/>
                <a:gd name="connsiteY2" fmla="*/ 652463 h 661987"/>
                <a:gd name="connsiteX3" fmla="*/ 541972 w 1309687"/>
                <a:gd name="connsiteY3" fmla="*/ 661988 h 661987"/>
                <a:gd name="connsiteX4" fmla="*/ 122872 w 1309687"/>
                <a:gd name="connsiteY4" fmla="*/ 424815 h 661987"/>
                <a:gd name="connsiteX5" fmla="*/ 0 w 1309687"/>
                <a:gd name="connsiteY5" fmla="*/ 355283 h 661987"/>
                <a:gd name="connsiteX6" fmla="*/ 634365 w 1309687"/>
                <a:gd name="connsiteY6" fmla="*/ 0 h 661987"/>
                <a:gd name="connsiteX7" fmla="*/ 1309688 w 1309687"/>
                <a:gd name="connsiteY7" fmla="*/ 38195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9687" h="661987">
                  <a:moveTo>
                    <a:pt x="1309688" y="381952"/>
                  </a:moveTo>
                  <a:lnTo>
                    <a:pt x="1265873" y="406717"/>
                  </a:lnTo>
                  <a:lnTo>
                    <a:pt x="824865" y="652463"/>
                  </a:lnTo>
                  <a:lnTo>
                    <a:pt x="541972" y="661988"/>
                  </a:lnTo>
                  <a:cubicBezTo>
                    <a:pt x="493395" y="634365"/>
                    <a:pt x="170497" y="451485"/>
                    <a:pt x="122872" y="424815"/>
                  </a:cubicBezTo>
                  <a:cubicBezTo>
                    <a:pt x="81915" y="401955"/>
                    <a:pt x="40958" y="378142"/>
                    <a:pt x="0" y="355283"/>
                  </a:cubicBezTo>
                  <a:lnTo>
                    <a:pt x="634365" y="0"/>
                  </a:lnTo>
                  <a:lnTo>
                    <a:pt x="1309688" y="381952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99541A1-6198-41A1-B9D6-DEE6F9C447BB}"/>
                </a:ext>
              </a:extLst>
            </p:cNvPr>
            <p:cNvSpPr/>
            <p:nvPr/>
          </p:nvSpPr>
          <p:spPr>
            <a:xfrm>
              <a:off x="8361023" y="2486987"/>
              <a:ext cx="102868" cy="451487"/>
            </a:xfrm>
            <a:custGeom>
              <a:avLst/>
              <a:gdLst>
                <a:gd name="connsiteX0" fmla="*/ 102870 w 102869"/>
                <a:gd name="connsiteY0" fmla="*/ 451485 h 451485"/>
                <a:gd name="connsiteX1" fmla="*/ 102870 w 102869"/>
                <a:gd name="connsiteY1" fmla="*/ 58102 h 451485"/>
                <a:gd name="connsiteX2" fmla="*/ 0 w 102869"/>
                <a:gd name="connsiteY2" fmla="*/ 0 h 451485"/>
                <a:gd name="connsiteX3" fmla="*/ 0 w 102869"/>
                <a:gd name="connsiteY3" fmla="*/ 394335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69" h="451485">
                  <a:moveTo>
                    <a:pt x="102870" y="451485"/>
                  </a:moveTo>
                  <a:lnTo>
                    <a:pt x="102870" y="58102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3B51385-2C35-4523-83B9-83AB134263C9}"/>
                </a:ext>
              </a:extLst>
            </p:cNvPr>
            <p:cNvSpPr/>
            <p:nvPr/>
          </p:nvSpPr>
          <p:spPr>
            <a:xfrm>
              <a:off x="8361023" y="2428884"/>
              <a:ext cx="205739" cy="116205"/>
            </a:xfrm>
            <a:custGeom>
              <a:avLst/>
              <a:gdLst>
                <a:gd name="connsiteX0" fmla="*/ 102870 w 205740"/>
                <a:gd name="connsiteY0" fmla="*/ 0 h 116204"/>
                <a:gd name="connsiteX1" fmla="*/ 0 w 205740"/>
                <a:gd name="connsiteY1" fmla="*/ 58102 h 116204"/>
                <a:gd name="connsiteX2" fmla="*/ 102870 w 205740"/>
                <a:gd name="connsiteY2" fmla="*/ 116205 h 116204"/>
                <a:gd name="connsiteX3" fmla="*/ 205740 w 205740"/>
                <a:gd name="connsiteY3" fmla="*/ 5810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4">
                  <a:moveTo>
                    <a:pt x="102870" y="0"/>
                  </a:moveTo>
                  <a:lnTo>
                    <a:pt x="0" y="58102"/>
                  </a:lnTo>
                  <a:lnTo>
                    <a:pt x="102870" y="116205"/>
                  </a:lnTo>
                  <a:lnTo>
                    <a:pt x="205740" y="58102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59680D6-1E5F-44C0-85C1-5641C0E47E64}"/>
                </a:ext>
              </a:extLst>
            </p:cNvPr>
            <p:cNvSpPr/>
            <p:nvPr/>
          </p:nvSpPr>
          <p:spPr>
            <a:xfrm>
              <a:off x="8388645" y="2444125"/>
              <a:ext cx="151446" cy="85725"/>
            </a:xfrm>
            <a:custGeom>
              <a:avLst/>
              <a:gdLst>
                <a:gd name="connsiteX0" fmla="*/ 75247 w 151447"/>
                <a:gd name="connsiteY0" fmla="*/ 0 h 85725"/>
                <a:gd name="connsiteX1" fmla="*/ 0 w 151447"/>
                <a:gd name="connsiteY1" fmla="*/ 42863 h 85725"/>
                <a:gd name="connsiteX2" fmla="*/ 75247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5247" y="0"/>
                  </a:moveTo>
                  <a:lnTo>
                    <a:pt x="0" y="42863"/>
                  </a:lnTo>
                  <a:lnTo>
                    <a:pt x="75247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A9CAFA9-E0F8-4EDB-8A45-16EB3831438D}"/>
                </a:ext>
              </a:extLst>
            </p:cNvPr>
            <p:cNvSpPr/>
            <p:nvPr/>
          </p:nvSpPr>
          <p:spPr>
            <a:xfrm>
              <a:off x="8404838" y="2463175"/>
              <a:ext cx="118109" cy="66675"/>
            </a:xfrm>
            <a:custGeom>
              <a:avLst/>
              <a:gdLst>
                <a:gd name="connsiteX0" fmla="*/ 59055 w 118109"/>
                <a:gd name="connsiteY0" fmla="*/ 0 h 66675"/>
                <a:gd name="connsiteX1" fmla="*/ 0 w 118109"/>
                <a:gd name="connsiteY1" fmla="*/ 33338 h 66675"/>
                <a:gd name="connsiteX2" fmla="*/ 59055 w 118109"/>
                <a:gd name="connsiteY2" fmla="*/ 66675 h 66675"/>
                <a:gd name="connsiteX3" fmla="*/ 118110 w 118109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09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76A776C-224B-4BEB-8EAB-2D39036927A2}"/>
                </a:ext>
              </a:extLst>
            </p:cNvPr>
            <p:cNvSpPr/>
            <p:nvPr/>
          </p:nvSpPr>
          <p:spPr>
            <a:xfrm>
              <a:off x="8463893" y="2486987"/>
              <a:ext cx="102870" cy="451487"/>
            </a:xfrm>
            <a:custGeom>
              <a:avLst/>
              <a:gdLst>
                <a:gd name="connsiteX0" fmla="*/ 102870 w 102870"/>
                <a:gd name="connsiteY0" fmla="*/ 393382 h 451485"/>
                <a:gd name="connsiteX1" fmla="*/ 0 w 102870"/>
                <a:gd name="connsiteY1" fmla="*/ 451485 h 451485"/>
                <a:gd name="connsiteX2" fmla="*/ 0 w 102870"/>
                <a:gd name="connsiteY2" fmla="*/ 58102 h 451485"/>
                <a:gd name="connsiteX3" fmla="*/ 102870 w 102870"/>
                <a:gd name="connsiteY3" fmla="*/ 0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5">
                  <a:moveTo>
                    <a:pt x="102870" y="393382"/>
                  </a:moveTo>
                  <a:lnTo>
                    <a:pt x="0" y="451485"/>
                  </a:lnTo>
                  <a:lnTo>
                    <a:pt x="0" y="58102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611200B-8629-48B3-9393-B1D5F9FC3BB2}"/>
                </a:ext>
              </a:extLst>
            </p:cNvPr>
            <p:cNvSpPr/>
            <p:nvPr/>
          </p:nvSpPr>
          <p:spPr>
            <a:xfrm>
              <a:off x="8480086" y="2537470"/>
              <a:ext cx="76200" cy="156210"/>
            </a:xfrm>
            <a:custGeom>
              <a:avLst/>
              <a:gdLst>
                <a:gd name="connsiteX0" fmla="*/ 76200 w 76200"/>
                <a:gd name="connsiteY0" fmla="*/ 113348 h 156210"/>
                <a:gd name="connsiteX1" fmla="*/ 76200 w 76200"/>
                <a:gd name="connsiteY1" fmla="*/ 0 h 156210"/>
                <a:gd name="connsiteX2" fmla="*/ 0 w 76200"/>
                <a:gd name="connsiteY2" fmla="*/ 42863 h 156210"/>
                <a:gd name="connsiteX3" fmla="*/ 0 w 76200"/>
                <a:gd name="connsiteY3" fmla="*/ 156210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10">
                  <a:moveTo>
                    <a:pt x="76200" y="113348"/>
                  </a:moveTo>
                  <a:lnTo>
                    <a:pt x="76200" y="0"/>
                  </a:lnTo>
                  <a:lnTo>
                    <a:pt x="0" y="42863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460334D-7E3C-415B-B0C9-4D0628DCED44}"/>
                </a:ext>
              </a:extLst>
            </p:cNvPr>
            <p:cNvSpPr/>
            <p:nvPr/>
          </p:nvSpPr>
          <p:spPr>
            <a:xfrm>
              <a:off x="8493420" y="2560330"/>
              <a:ext cx="61912" cy="108585"/>
            </a:xfrm>
            <a:custGeom>
              <a:avLst/>
              <a:gdLst>
                <a:gd name="connsiteX0" fmla="*/ 26670 w 61912"/>
                <a:gd name="connsiteY0" fmla="*/ 62865 h 108584"/>
                <a:gd name="connsiteX1" fmla="*/ 26670 w 61912"/>
                <a:gd name="connsiteY1" fmla="*/ 73342 h 108584"/>
                <a:gd name="connsiteX2" fmla="*/ 13335 w 61912"/>
                <a:gd name="connsiteY2" fmla="*/ 80963 h 108584"/>
                <a:gd name="connsiteX3" fmla="*/ 0 w 61912"/>
                <a:gd name="connsiteY3" fmla="*/ 88582 h 108584"/>
                <a:gd name="connsiteX4" fmla="*/ 2857 w 61912"/>
                <a:gd name="connsiteY4" fmla="*/ 76200 h 108584"/>
                <a:gd name="connsiteX5" fmla="*/ 11430 w 61912"/>
                <a:gd name="connsiteY5" fmla="*/ 58102 h 108584"/>
                <a:gd name="connsiteX6" fmla="*/ 18097 w 61912"/>
                <a:gd name="connsiteY6" fmla="*/ 44767 h 108584"/>
                <a:gd name="connsiteX7" fmla="*/ 20002 w 61912"/>
                <a:gd name="connsiteY7" fmla="*/ 37147 h 108584"/>
                <a:gd name="connsiteX8" fmla="*/ 19050 w 61912"/>
                <a:gd name="connsiteY8" fmla="*/ 32385 h 108584"/>
                <a:gd name="connsiteX9" fmla="*/ 15240 w 61912"/>
                <a:gd name="connsiteY9" fmla="*/ 32385 h 108584"/>
                <a:gd name="connsiteX10" fmla="*/ 11430 w 61912"/>
                <a:gd name="connsiteY10" fmla="*/ 36195 h 108584"/>
                <a:gd name="connsiteX11" fmla="*/ 9525 w 61912"/>
                <a:gd name="connsiteY11" fmla="*/ 43815 h 108584"/>
                <a:gd name="connsiteX12" fmla="*/ 1905 w 61912"/>
                <a:gd name="connsiteY12" fmla="*/ 46672 h 108584"/>
                <a:gd name="connsiteX13" fmla="*/ 6668 w 61912"/>
                <a:gd name="connsiteY13" fmla="*/ 31432 h 108584"/>
                <a:gd name="connsiteX14" fmla="*/ 16193 w 61912"/>
                <a:gd name="connsiteY14" fmla="*/ 21907 h 108584"/>
                <a:gd name="connsiteX15" fmla="*/ 25718 w 61912"/>
                <a:gd name="connsiteY15" fmla="*/ 20955 h 108584"/>
                <a:gd name="connsiteX16" fmla="*/ 29527 w 61912"/>
                <a:gd name="connsiteY16" fmla="*/ 30480 h 108584"/>
                <a:gd name="connsiteX17" fmla="*/ 28575 w 61912"/>
                <a:gd name="connsiteY17" fmla="*/ 38100 h 108584"/>
                <a:gd name="connsiteX18" fmla="*/ 25718 w 61912"/>
                <a:gd name="connsiteY18" fmla="*/ 46672 h 108584"/>
                <a:gd name="connsiteX19" fmla="*/ 20955 w 61912"/>
                <a:gd name="connsiteY19" fmla="*/ 57150 h 108584"/>
                <a:gd name="connsiteX20" fmla="*/ 16193 w 61912"/>
                <a:gd name="connsiteY20" fmla="*/ 65722 h 108584"/>
                <a:gd name="connsiteX21" fmla="*/ 14288 w 61912"/>
                <a:gd name="connsiteY21" fmla="*/ 69532 h 108584"/>
                <a:gd name="connsiteX22" fmla="*/ 21907 w 61912"/>
                <a:gd name="connsiteY22" fmla="*/ 64770 h 108584"/>
                <a:gd name="connsiteX23" fmla="*/ 26670 w 61912"/>
                <a:gd name="connsiteY23" fmla="*/ 62865 h 108584"/>
                <a:gd name="connsiteX24" fmla="*/ 26670 w 61912"/>
                <a:gd name="connsiteY24" fmla="*/ 62865 h 108584"/>
                <a:gd name="connsiteX25" fmla="*/ 0 w 61912"/>
                <a:gd name="connsiteY25" fmla="*/ 108585 h 108584"/>
                <a:gd name="connsiteX26" fmla="*/ 2857 w 61912"/>
                <a:gd name="connsiteY26" fmla="*/ 107632 h 108584"/>
                <a:gd name="connsiteX27" fmla="*/ 2857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7 w 61912"/>
                <a:gd name="connsiteY30" fmla="*/ 103822 h 108584"/>
                <a:gd name="connsiteX31" fmla="*/ 10477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7 w 61912"/>
                <a:gd name="connsiteY34" fmla="*/ 97155 h 108584"/>
                <a:gd name="connsiteX35" fmla="*/ 2857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2382 w 61912"/>
                <a:gd name="connsiteY39" fmla="*/ 93345 h 108584"/>
                <a:gd name="connsiteX40" fmla="*/ 14288 w 61912"/>
                <a:gd name="connsiteY40" fmla="*/ 99060 h 108584"/>
                <a:gd name="connsiteX41" fmla="*/ 19050 w 61912"/>
                <a:gd name="connsiteY41" fmla="*/ 99060 h 108584"/>
                <a:gd name="connsiteX42" fmla="*/ 22860 w 61912"/>
                <a:gd name="connsiteY42" fmla="*/ 94297 h 108584"/>
                <a:gd name="connsiteX43" fmla="*/ 24765 w 61912"/>
                <a:gd name="connsiteY43" fmla="*/ 86677 h 108584"/>
                <a:gd name="connsiteX44" fmla="*/ 22860 w 61912"/>
                <a:gd name="connsiteY44" fmla="*/ 80963 h 108584"/>
                <a:gd name="connsiteX45" fmla="*/ 18097 w 61912"/>
                <a:gd name="connsiteY45" fmla="*/ 80963 h 108584"/>
                <a:gd name="connsiteX46" fmla="*/ 15240 w 61912"/>
                <a:gd name="connsiteY46" fmla="*/ 82867 h 108584"/>
                <a:gd name="connsiteX47" fmla="*/ 13335 w 61912"/>
                <a:gd name="connsiteY47" fmla="*/ 85725 h 108584"/>
                <a:gd name="connsiteX48" fmla="*/ 12382 w 61912"/>
                <a:gd name="connsiteY48" fmla="*/ 88582 h 108584"/>
                <a:gd name="connsiteX49" fmla="*/ 12382 w 61912"/>
                <a:gd name="connsiteY49" fmla="*/ 93345 h 108584"/>
                <a:gd name="connsiteX50" fmla="*/ 12382 w 61912"/>
                <a:gd name="connsiteY50" fmla="*/ 93345 h 108584"/>
                <a:gd name="connsiteX51" fmla="*/ 14288 w 61912"/>
                <a:gd name="connsiteY51" fmla="*/ 92392 h 108584"/>
                <a:gd name="connsiteX52" fmla="*/ 15240 w 61912"/>
                <a:gd name="connsiteY52" fmla="*/ 96202 h 108584"/>
                <a:gd name="connsiteX53" fmla="*/ 18097 w 61912"/>
                <a:gd name="connsiteY53" fmla="*/ 96202 h 108584"/>
                <a:gd name="connsiteX54" fmla="*/ 20955 w 61912"/>
                <a:gd name="connsiteY54" fmla="*/ 93345 h 108584"/>
                <a:gd name="connsiteX55" fmla="*/ 21907 w 61912"/>
                <a:gd name="connsiteY55" fmla="*/ 88582 h 108584"/>
                <a:gd name="connsiteX56" fmla="*/ 20955 w 61912"/>
                <a:gd name="connsiteY56" fmla="*/ 84772 h 108584"/>
                <a:gd name="connsiteX57" fmla="*/ 18097 w 61912"/>
                <a:gd name="connsiteY57" fmla="*/ 84772 h 108584"/>
                <a:gd name="connsiteX58" fmla="*/ 15240 w 61912"/>
                <a:gd name="connsiteY58" fmla="*/ 87630 h 108584"/>
                <a:gd name="connsiteX59" fmla="*/ 14288 w 61912"/>
                <a:gd name="connsiteY59" fmla="*/ 92392 h 108584"/>
                <a:gd name="connsiteX60" fmla="*/ 14288 w 61912"/>
                <a:gd name="connsiteY60" fmla="*/ 92392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2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2 w 61912"/>
                <a:gd name="connsiteY72" fmla="*/ 73342 h 108584"/>
                <a:gd name="connsiteX73" fmla="*/ 31432 w 61912"/>
                <a:gd name="connsiteY73" fmla="*/ 82867 h 108584"/>
                <a:gd name="connsiteX74" fmla="*/ 31432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7630 h 108584"/>
                <a:gd name="connsiteX84" fmla="*/ 38100 w 61912"/>
                <a:gd name="connsiteY84" fmla="*/ 70485 h 108584"/>
                <a:gd name="connsiteX85" fmla="*/ 42863 w 61912"/>
                <a:gd name="connsiteY85" fmla="*/ 67627 h 108584"/>
                <a:gd name="connsiteX86" fmla="*/ 45720 w 61912"/>
                <a:gd name="connsiteY86" fmla="*/ 66675 h 108584"/>
                <a:gd name="connsiteX87" fmla="*/ 46672 w 61912"/>
                <a:gd name="connsiteY87" fmla="*/ 67627 h 108584"/>
                <a:gd name="connsiteX88" fmla="*/ 47625 w 61912"/>
                <a:gd name="connsiteY88" fmla="*/ 69532 h 108584"/>
                <a:gd name="connsiteX89" fmla="*/ 46672 w 61912"/>
                <a:gd name="connsiteY89" fmla="*/ 73342 h 108584"/>
                <a:gd name="connsiteX90" fmla="*/ 43815 w 61912"/>
                <a:gd name="connsiteY90" fmla="*/ 76200 h 108584"/>
                <a:gd name="connsiteX91" fmla="*/ 44768 w 61912"/>
                <a:gd name="connsiteY91" fmla="*/ 77152 h 108584"/>
                <a:gd name="connsiteX92" fmla="*/ 45720 w 61912"/>
                <a:gd name="connsiteY92" fmla="*/ 79057 h 108584"/>
                <a:gd name="connsiteX93" fmla="*/ 47625 w 61912"/>
                <a:gd name="connsiteY93" fmla="*/ 81915 h 108584"/>
                <a:gd name="connsiteX94" fmla="*/ 44768 w 61912"/>
                <a:gd name="connsiteY94" fmla="*/ 83820 h 108584"/>
                <a:gd name="connsiteX95" fmla="*/ 42863 w 61912"/>
                <a:gd name="connsiteY95" fmla="*/ 80963 h 108584"/>
                <a:gd name="connsiteX96" fmla="*/ 41910 w 61912"/>
                <a:gd name="connsiteY96" fmla="*/ 79057 h 108584"/>
                <a:gd name="connsiteX97" fmla="*/ 40957 w 61912"/>
                <a:gd name="connsiteY97" fmla="*/ 79057 h 108584"/>
                <a:gd name="connsiteX98" fmla="*/ 40005 w 61912"/>
                <a:gd name="connsiteY98" fmla="*/ 80010 h 108584"/>
                <a:gd name="connsiteX99" fmla="*/ 39052 w 61912"/>
                <a:gd name="connsiteY99" fmla="*/ 80010 h 108584"/>
                <a:gd name="connsiteX100" fmla="*/ 39052 w 61912"/>
                <a:gd name="connsiteY100" fmla="*/ 86677 h 108584"/>
                <a:gd name="connsiteX101" fmla="*/ 38100 w 61912"/>
                <a:gd name="connsiteY101" fmla="*/ 87630 h 108584"/>
                <a:gd name="connsiteX102" fmla="*/ 38100 w 61912"/>
                <a:gd name="connsiteY102" fmla="*/ 87630 h 108584"/>
                <a:gd name="connsiteX103" fmla="*/ 40957 w 61912"/>
                <a:gd name="connsiteY103" fmla="*/ 76200 h 108584"/>
                <a:gd name="connsiteX104" fmla="*/ 42863 w 61912"/>
                <a:gd name="connsiteY104" fmla="*/ 75247 h 108584"/>
                <a:gd name="connsiteX105" fmla="*/ 44768 w 61912"/>
                <a:gd name="connsiteY105" fmla="*/ 73342 h 108584"/>
                <a:gd name="connsiteX106" fmla="*/ 45720 w 61912"/>
                <a:gd name="connsiteY106" fmla="*/ 72390 h 108584"/>
                <a:gd name="connsiteX107" fmla="*/ 45720 w 61912"/>
                <a:gd name="connsiteY107" fmla="*/ 71438 h 108584"/>
                <a:gd name="connsiteX108" fmla="*/ 45720 w 61912"/>
                <a:gd name="connsiteY108" fmla="*/ 70485 h 108584"/>
                <a:gd name="connsiteX109" fmla="*/ 44768 w 61912"/>
                <a:gd name="connsiteY109" fmla="*/ 70485 h 108584"/>
                <a:gd name="connsiteX110" fmla="*/ 42863 w 61912"/>
                <a:gd name="connsiteY110" fmla="*/ 71438 h 108584"/>
                <a:gd name="connsiteX111" fmla="*/ 40957 w 61912"/>
                <a:gd name="connsiteY111" fmla="*/ 72390 h 108584"/>
                <a:gd name="connsiteX112" fmla="*/ 40957 w 61912"/>
                <a:gd name="connsiteY112" fmla="*/ 76200 h 108584"/>
                <a:gd name="connsiteX113" fmla="*/ 40957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2 w 61912"/>
                <a:gd name="connsiteY119" fmla="*/ 71438 h 108584"/>
                <a:gd name="connsiteX120" fmla="*/ 58102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2 w 61912"/>
                <a:gd name="connsiteY131" fmla="*/ 61913 h 108584"/>
                <a:gd name="connsiteX132" fmla="*/ 56197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7 w 61912"/>
                <a:gd name="connsiteY136" fmla="*/ 65722 h 108584"/>
                <a:gd name="connsiteX137" fmla="*/ 59055 w 61912"/>
                <a:gd name="connsiteY137" fmla="*/ 65722 h 108584"/>
                <a:gd name="connsiteX138" fmla="*/ 60007 w 61912"/>
                <a:gd name="connsiteY138" fmla="*/ 66675 h 108584"/>
                <a:gd name="connsiteX139" fmla="*/ 60960 w 61912"/>
                <a:gd name="connsiteY139" fmla="*/ 69532 h 108584"/>
                <a:gd name="connsiteX140" fmla="*/ 60007 w 61912"/>
                <a:gd name="connsiteY140" fmla="*/ 72390 h 108584"/>
                <a:gd name="connsiteX141" fmla="*/ 58102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2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2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2 w 61912"/>
                <a:gd name="connsiteY158" fmla="*/ 54292 h 108584"/>
                <a:gd name="connsiteX159" fmla="*/ 47625 w 61912"/>
                <a:gd name="connsiteY159" fmla="*/ 49530 h 108584"/>
                <a:gd name="connsiteX160" fmla="*/ 46672 w 61912"/>
                <a:gd name="connsiteY160" fmla="*/ 60960 h 108584"/>
                <a:gd name="connsiteX161" fmla="*/ 46672 w 61912"/>
                <a:gd name="connsiteY161" fmla="*/ 60960 h 108584"/>
                <a:gd name="connsiteX162" fmla="*/ 46672 w 61912"/>
                <a:gd name="connsiteY162" fmla="*/ 40005 h 108584"/>
                <a:gd name="connsiteX163" fmla="*/ 37147 w 61912"/>
                <a:gd name="connsiteY163" fmla="*/ 44767 h 108584"/>
                <a:gd name="connsiteX164" fmla="*/ 46672 w 61912"/>
                <a:gd name="connsiteY164" fmla="*/ 20002 h 108584"/>
                <a:gd name="connsiteX165" fmla="*/ 46672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2"/>
                  </a:cubicBezTo>
                  <a:cubicBezTo>
                    <a:pt x="21907" y="76200"/>
                    <a:pt x="17145" y="78105"/>
                    <a:pt x="13335" y="80963"/>
                  </a:cubicBezTo>
                  <a:cubicBezTo>
                    <a:pt x="8572" y="83820"/>
                    <a:pt x="4763" y="85725"/>
                    <a:pt x="0" y="88582"/>
                  </a:cubicBezTo>
                  <a:cubicBezTo>
                    <a:pt x="0" y="84772"/>
                    <a:pt x="952" y="80963"/>
                    <a:pt x="2857" y="76200"/>
                  </a:cubicBezTo>
                  <a:cubicBezTo>
                    <a:pt x="4763" y="72390"/>
                    <a:pt x="7620" y="65722"/>
                    <a:pt x="11430" y="58102"/>
                  </a:cubicBezTo>
                  <a:cubicBezTo>
                    <a:pt x="15240" y="51435"/>
                    <a:pt x="17145" y="47625"/>
                    <a:pt x="18097" y="44767"/>
                  </a:cubicBezTo>
                  <a:cubicBezTo>
                    <a:pt x="19050" y="41910"/>
                    <a:pt x="20002" y="39052"/>
                    <a:pt x="20002" y="37147"/>
                  </a:cubicBezTo>
                  <a:cubicBezTo>
                    <a:pt x="20002" y="34290"/>
                    <a:pt x="20002" y="33338"/>
                    <a:pt x="19050" y="32385"/>
                  </a:cubicBezTo>
                  <a:cubicBezTo>
                    <a:pt x="18097" y="31432"/>
                    <a:pt x="17145" y="31432"/>
                    <a:pt x="15240" y="32385"/>
                  </a:cubicBezTo>
                  <a:cubicBezTo>
                    <a:pt x="13335" y="33338"/>
                    <a:pt x="12382" y="34290"/>
                    <a:pt x="11430" y="36195"/>
                  </a:cubicBezTo>
                  <a:cubicBezTo>
                    <a:pt x="10477" y="38100"/>
                    <a:pt x="9525" y="40957"/>
                    <a:pt x="9525" y="43815"/>
                  </a:cubicBezTo>
                  <a:cubicBezTo>
                    <a:pt x="6668" y="44767"/>
                    <a:pt x="4763" y="45720"/>
                    <a:pt x="1905" y="46672"/>
                  </a:cubicBezTo>
                  <a:cubicBezTo>
                    <a:pt x="1905" y="40005"/>
                    <a:pt x="3810" y="35242"/>
                    <a:pt x="6668" y="31432"/>
                  </a:cubicBezTo>
                  <a:cubicBezTo>
                    <a:pt x="9525" y="27622"/>
                    <a:pt x="12382" y="24765"/>
                    <a:pt x="16193" y="21907"/>
                  </a:cubicBezTo>
                  <a:cubicBezTo>
                    <a:pt x="20002" y="20002"/>
                    <a:pt x="22860" y="19050"/>
                    <a:pt x="25718" y="20955"/>
                  </a:cubicBezTo>
                  <a:cubicBezTo>
                    <a:pt x="27622" y="22860"/>
                    <a:pt x="29527" y="25717"/>
                    <a:pt x="29527" y="30480"/>
                  </a:cubicBezTo>
                  <a:cubicBezTo>
                    <a:pt x="29527" y="33338"/>
                    <a:pt x="29527" y="35242"/>
                    <a:pt x="28575" y="38100"/>
                  </a:cubicBezTo>
                  <a:cubicBezTo>
                    <a:pt x="27622" y="40957"/>
                    <a:pt x="26670" y="43815"/>
                    <a:pt x="25718" y="46672"/>
                  </a:cubicBezTo>
                  <a:cubicBezTo>
                    <a:pt x="24765" y="48577"/>
                    <a:pt x="22860" y="52388"/>
                    <a:pt x="20955" y="57150"/>
                  </a:cubicBezTo>
                  <a:cubicBezTo>
                    <a:pt x="19050" y="61913"/>
                    <a:pt x="17145" y="64770"/>
                    <a:pt x="16193" y="65722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7"/>
                    <a:pt x="19050" y="66675"/>
                    <a:pt x="21907" y="64770"/>
                  </a:cubicBezTo>
                  <a:cubicBezTo>
                    <a:pt x="21907" y="65722"/>
                    <a:pt x="23813" y="63817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2" y="108585"/>
                    <a:pt x="1905" y="107632"/>
                    <a:pt x="2857" y="107632"/>
                  </a:cubicBezTo>
                  <a:cubicBezTo>
                    <a:pt x="2857" y="104775"/>
                    <a:pt x="2857" y="102870"/>
                    <a:pt x="2857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2" y="104775"/>
                    <a:pt x="9525" y="103822"/>
                    <a:pt x="10477" y="103822"/>
                  </a:cubicBezTo>
                  <a:cubicBezTo>
                    <a:pt x="10477" y="98107"/>
                    <a:pt x="10477" y="92392"/>
                    <a:pt x="10477" y="86677"/>
                  </a:cubicBezTo>
                  <a:cubicBezTo>
                    <a:pt x="9525" y="86677"/>
                    <a:pt x="8572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7" y="97155"/>
                  </a:cubicBezTo>
                  <a:cubicBezTo>
                    <a:pt x="2857" y="95250"/>
                    <a:pt x="2857" y="92392"/>
                    <a:pt x="2857" y="90488"/>
                  </a:cubicBezTo>
                  <a:cubicBezTo>
                    <a:pt x="1905" y="90488"/>
                    <a:pt x="952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2382" y="93345"/>
                  </a:moveTo>
                  <a:cubicBezTo>
                    <a:pt x="12382" y="96202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7" y="96202"/>
                    <a:pt x="22860" y="94297"/>
                  </a:cubicBezTo>
                  <a:cubicBezTo>
                    <a:pt x="23813" y="92392"/>
                    <a:pt x="24765" y="89535"/>
                    <a:pt x="24765" y="86677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7" y="80010"/>
                    <a:pt x="20002" y="80010"/>
                    <a:pt x="18097" y="80963"/>
                  </a:cubicBezTo>
                  <a:cubicBezTo>
                    <a:pt x="17145" y="81915"/>
                    <a:pt x="16193" y="81915"/>
                    <a:pt x="15240" y="82867"/>
                  </a:cubicBezTo>
                  <a:cubicBezTo>
                    <a:pt x="14288" y="83820"/>
                    <a:pt x="14288" y="84772"/>
                    <a:pt x="13335" y="85725"/>
                  </a:cubicBezTo>
                  <a:cubicBezTo>
                    <a:pt x="13335" y="86677"/>
                    <a:pt x="12382" y="87630"/>
                    <a:pt x="12382" y="88582"/>
                  </a:cubicBezTo>
                  <a:cubicBezTo>
                    <a:pt x="12382" y="90488"/>
                    <a:pt x="12382" y="92392"/>
                    <a:pt x="12382" y="93345"/>
                  </a:cubicBezTo>
                  <a:lnTo>
                    <a:pt x="12382" y="93345"/>
                  </a:lnTo>
                  <a:close/>
                  <a:moveTo>
                    <a:pt x="14288" y="92392"/>
                  </a:moveTo>
                  <a:cubicBezTo>
                    <a:pt x="14288" y="94297"/>
                    <a:pt x="14288" y="95250"/>
                    <a:pt x="15240" y="96202"/>
                  </a:cubicBezTo>
                  <a:cubicBezTo>
                    <a:pt x="16193" y="97155"/>
                    <a:pt x="17145" y="97155"/>
                    <a:pt x="18097" y="96202"/>
                  </a:cubicBezTo>
                  <a:cubicBezTo>
                    <a:pt x="19050" y="95250"/>
                    <a:pt x="20002" y="94297"/>
                    <a:pt x="20955" y="93345"/>
                  </a:cubicBezTo>
                  <a:cubicBezTo>
                    <a:pt x="21907" y="92392"/>
                    <a:pt x="21907" y="90488"/>
                    <a:pt x="21907" y="88582"/>
                  </a:cubicBezTo>
                  <a:cubicBezTo>
                    <a:pt x="21907" y="86677"/>
                    <a:pt x="21907" y="85725"/>
                    <a:pt x="20955" y="84772"/>
                  </a:cubicBezTo>
                  <a:cubicBezTo>
                    <a:pt x="20002" y="83820"/>
                    <a:pt x="20002" y="83820"/>
                    <a:pt x="18097" y="84772"/>
                  </a:cubicBezTo>
                  <a:cubicBezTo>
                    <a:pt x="17145" y="85725"/>
                    <a:pt x="16193" y="86677"/>
                    <a:pt x="15240" y="87630"/>
                  </a:cubicBezTo>
                  <a:cubicBezTo>
                    <a:pt x="15240" y="88582"/>
                    <a:pt x="14288" y="90488"/>
                    <a:pt x="14288" y="92392"/>
                  </a:cubicBezTo>
                  <a:lnTo>
                    <a:pt x="14288" y="92392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2" y="93345"/>
                    <a:pt x="27622" y="93345"/>
                  </a:cubicBezTo>
                  <a:cubicBezTo>
                    <a:pt x="28575" y="93345"/>
                    <a:pt x="29527" y="93345"/>
                    <a:pt x="30480" y="92392"/>
                  </a:cubicBezTo>
                  <a:cubicBezTo>
                    <a:pt x="31432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2" y="73342"/>
                  </a:cubicBezTo>
                  <a:cubicBezTo>
                    <a:pt x="31432" y="76200"/>
                    <a:pt x="31432" y="80010"/>
                    <a:pt x="31432" y="82867"/>
                  </a:cubicBezTo>
                  <a:cubicBezTo>
                    <a:pt x="31432" y="83820"/>
                    <a:pt x="31432" y="84772"/>
                    <a:pt x="31432" y="85725"/>
                  </a:cubicBezTo>
                  <a:cubicBezTo>
                    <a:pt x="31432" y="86677"/>
                    <a:pt x="31432" y="86677"/>
                    <a:pt x="30480" y="87630"/>
                  </a:cubicBezTo>
                  <a:cubicBezTo>
                    <a:pt x="30480" y="88582"/>
                    <a:pt x="29527" y="88582"/>
                    <a:pt x="28575" y="89535"/>
                  </a:cubicBezTo>
                  <a:cubicBezTo>
                    <a:pt x="27622" y="89535"/>
                    <a:pt x="27622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2" y="76200"/>
                    <a:pt x="26670" y="77152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7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2" y="66675"/>
                    <a:pt x="46672" y="66675"/>
                    <a:pt x="46672" y="67627"/>
                  </a:cubicBezTo>
                  <a:cubicBezTo>
                    <a:pt x="46672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2" y="73342"/>
                  </a:cubicBezTo>
                  <a:cubicBezTo>
                    <a:pt x="45720" y="74295"/>
                    <a:pt x="45720" y="75247"/>
                    <a:pt x="43815" y="76200"/>
                  </a:cubicBezTo>
                  <a:cubicBezTo>
                    <a:pt x="44768" y="76200"/>
                    <a:pt x="44768" y="76200"/>
                    <a:pt x="44768" y="77152"/>
                  </a:cubicBezTo>
                  <a:cubicBezTo>
                    <a:pt x="44768" y="77152"/>
                    <a:pt x="45720" y="78105"/>
                    <a:pt x="45720" y="79057"/>
                  </a:cubicBezTo>
                  <a:cubicBezTo>
                    <a:pt x="46672" y="80010"/>
                    <a:pt x="46672" y="80963"/>
                    <a:pt x="47625" y="81915"/>
                  </a:cubicBezTo>
                  <a:cubicBezTo>
                    <a:pt x="46672" y="82867"/>
                    <a:pt x="45720" y="82867"/>
                    <a:pt x="44768" y="83820"/>
                  </a:cubicBezTo>
                  <a:cubicBezTo>
                    <a:pt x="43815" y="82867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7" y="79057"/>
                    <a:pt x="40957" y="79057"/>
                  </a:cubicBezTo>
                  <a:cubicBezTo>
                    <a:pt x="40957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2" y="80010"/>
                  </a:cubicBezTo>
                  <a:cubicBezTo>
                    <a:pt x="39052" y="81915"/>
                    <a:pt x="39052" y="84772"/>
                    <a:pt x="39052" y="86677"/>
                  </a:cubicBezTo>
                  <a:cubicBezTo>
                    <a:pt x="40005" y="86677"/>
                    <a:pt x="39052" y="86677"/>
                    <a:pt x="38100" y="87630"/>
                  </a:cubicBezTo>
                  <a:lnTo>
                    <a:pt x="38100" y="87630"/>
                  </a:lnTo>
                  <a:close/>
                  <a:moveTo>
                    <a:pt x="40957" y="76200"/>
                  </a:moveTo>
                  <a:cubicBezTo>
                    <a:pt x="41910" y="76200"/>
                    <a:pt x="41910" y="75247"/>
                    <a:pt x="42863" y="75247"/>
                  </a:cubicBezTo>
                  <a:cubicBezTo>
                    <a:pt x="43815" y="74295"/>
                    <a:pt x="44768" y="74295"/>
                    <a:pt x="44768" y="73342"/>
                  </a:cubicBezTo>
                  <a:cubicBezTo>
                    <a:pt x="44768" y="73342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7" y="72390"/>
                  </a:cubicBezTo>
                  <a:cubicBezTo>
                    <a:pt x="40957" y="73342"/>
                    <a:pt x="40957" y="75247"/>
                    <a:pt x="40957" y="76200"/>
                  </a:cubicBezTo>
                  <a:lnTo>
                    <a:pt x="40957" y="76200"/>
                  </a:lnTo>
                  <a:close/>
                  <a:moveTo>
                    <a:pt x="49530" y="75247"/>
                  </a:moveTo>
                  <a:cubicBezTo>
                    <a:pt x="50482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7" y="75247"/>
                    <a:pt x="56197" y="74295"/>
                    <a:pt x="57150" y="73342"/>
                  </a:cubicBezTo>
                  <a:cubicBezTo>
                    <a:pt x="57150" y="72390"/>
                    <a:pt x="58102" y="72390"/>
                    <a:pt x="58102" y="71438"/>
                  </a:cubicBezTo>
                  <a:cubicBezTo>
                    <a:pt x="58102" y="71438"/>
                    <a:pt x="58102" y="70485"/>
                    <a:pt x="58102" y="70485"/>
                  </a:cubicBezTo>
                  <a:cubicBezTo>
                    <a:pt x="58102" y="70485"/>
                    <a:pt x="58102" y="70485"/>
                    <a:pt x="57150" y="70485"/>
                  </a:cubicBezTo>
                  <a:cubicBezTo>
                    <a:pt x="57150" y="70485"/>
                    <a:pt x="56197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7" y="60960"/>
                    <a:pt x="57150" y="60007"/>
                  </a:cubicBezTo>
                  <a:cubicBezTo>
                    <a:pt x="59055" y="59055"/>
                    <a:pt x="60007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7" y="62865"/>
                    <a:pt x="59055" y="63817"/>
                  </a:cubicBezTo>
                  <a:cubicBezTo>
                    <a:pt x="59055" y="62865"/>
                    <a:pt x="59055" y="62865"/>
                    <a:pt x="58102" y="61913"/>
                  </a:cubicBezTo>
                  <a:cubicBezTo>
                    <a:pt x="58102" y="61913"/>
                    <a:pt x="57150" y="61913"/>
                    <a:pt x="56197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7" y="65722"/>
                  </a:cubicBezTo>
                  <a:cubicBezTo>
                    <a:pt x="57150" y="65722"/>
                    <a:pt x="58102" y="65722"/>
                    <a:pt x="59055" y="65722"/>
                  </a:cubicBezTo>
                  <a:cubicBezTo>
                    <a:pt x="60007" y="65722"/>
                    <a:pt x="60007" y="65722"/>
                    <a:pt x="60007" y="66675"/>
                  </a:cubicBezTo>
                  <a:cubicBezTo>
                    <a:pt x="60007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7" y="72390"/>
                  </a:cubicBezTo>
                  <a:cubicBezTo>
                    <a:pt x="60007" y="73342"/>
                    <a:pt x="59055" y="74295"/>
                    <a:pt x="58102" y="75247"/>
                  </a:cubicBezTo>
                  <a:cubicBezTo>
                    <a:pt x="57150" y="76200"/>
                    <a:pt x="56197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2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2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7" y="44767"/>
                    <a:pt x="58102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2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2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2" y="53340"/>
                    <a:pt x="46672" y="57150"/>
                    <a:pt x="46672" y="60960"/>
                  </a:cubicBezTo>
                  <a:lnTo>
                    <a:pt x="46672" y="60960"/>
                  </a:lnTo>
                  <a:close/>
                  <a:moveTo>
                    <a:pt x="46672" y="40005"/>
                  </a:moveTo>
                  <a:cubicBezTo>
                    <a:pt x="43815" y="41910"/>
                    <a:pt x="40957" y="43815"/>
                    <a:pt x="37147" y="44767"/>
                  </a:cubicBezTo>
                  <a:cubicBezTo>
                    <a:pt x="40005" y="36195"/>
                    <a:pt x="42863" y="28575"/>
                    <a:pt x="46672" y="20002"/>
                  </a:cubicBezTo>
                  <a:cubicBezTo>
                    <a:pt x="46672" y="27622"/>
                    <a:pt x="46672" y="34290"/>
                    <a:pt x="46672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90FD29A-5D98-4B35-8A81-6CC1BA39F644}"/>
                </a:ext>
              </a:extLst>
            </p:cNvPr>
            <p:cNvSpPr/>
            <p:nvPr/>
          </p:nvSpPr>
          <p:spPr>
            <a:xfrm>
              <a:off x="7393284" y="2243147"/>
              <a:ext cx="1019172" cy="528639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7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7" y="528638"/>
                  </a:lnTo>
                  <a:cubicBezTo>
                    <a:pt x="400050" y="501015"/>
                    <a:pt x="193357" y="383858"/>
                    <a:pt x="144780" y="356235"/>
                  </a:cubicBezTo>
                  <a:cubicBezTo>
                    <a:pt x="96202" y="328613"/>
                    <a:pt x="48577" y="300990"/>
                    <a:pt x="0" y="274320"/>
                  </a:cubicBezTo>
                  <a:cubicBezTo>
                    <a:pt x="162877" y="181927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B81110-0C16-4A9D-AA2C-62125BE5503D}"/>
                </a:ext>
              </a:extLst>
            </p:cNvPr>
            <p:cNvSpPr/>
            <p:nvPr/>
          </p:nvSpPr>
          <p:spPr>
            <a:xfrm>
              <a:off x="7429479" y="2263148"/>
              <a:ext cx="945829" cy="489587"/>
            </a:xfrm>
            <a:custGeom>
              <a:avLst/>
              <a:gdLst>
                <a:gd name="connsiteX0" fmla="*/ 452438 w 945832"/>
                <a:gd name="connsiteY0" fmla="*/ 0 h 489585"/>
                <a:gd name="connsiteX1" fmla="*/ 0 w 945832"/>
                <a:gd name="connsiteY1" fmla="*/ 253365 h 489585"/>
                <a:gd name="connsiteX2" fmla="*/ 117157 w 945832"/>
                <a:gd name="connsiteY2" fmla="*/ 320040 h 489585"/>
                <a:gd name="connsiteX3" fmla="*/ 416243 w 945832"/>
                <a:gd name="connsiteY3" fmla="*/ 489585 h 489585"/>
                <a:gd name="connsiteX4" fmla="*/ 690563 w 945832"/>
                <a:gd name="connsiteY4" fmla="*/ 481013 h 489585"/>
                <a:gd name="connsiteX5" fmla="*/ 897255 w 945832"/>
                <a:gd name="connsiteY5" fmla="*/ 365760 h 489585"/>
                <a:gd name="connsiteX6" fmla="*/ 945832 w 945832"/>
                <a:gd name="connsiteY6" fmla="*/ 338138 h 489585"/>
                <a:gd name="connsiteX7" fmla="*/ 893445 w 945832"/>
                <a:gd name="connsiteY7" fmla="*/ 308610 h 489585"/>
                <a:gd name="connsiteX8" fmla="*/ 931545 w 945832"/>
                <a:gd name="connsiteY8" fmla="*/ 286703 h 489585"/>
                <a:gd name="connsiteX9" fmla="*/ 931545 w 945832"/>
                <a:gd name="connsiteY9" fmla="*/ 272415 h 489585"/>
                <a:gd name="connsiteX10" fmla="*/ 908685 w 945832"/>
                <a:gd name="connsiteY10" fmla="*/ 259080 h 489585"/>
                <a:gd name="connsiteX11" fmla="*/ 452438 w 945832"/>
                <a:gd name="connsiteY11" fmla="*/ 0 h 48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9585">
                  <a:moveTo>
                    <a:pt x="452438" y="0"/>
                  </a:moveTo>
                  <a:cubicBezTo>
                    <a:pt x="301943" y="84773"/>
                    <a:pt x="150495" y="169545"/>
                    <a:pt x="0" y="253365"/>
                  </a:cubicBezTo>
                  <a:cubicBezTo>
                    <a:pt x="39053" y="275273"/>
                    <a:pt x="78105" y="298133"/>
                    <a:pt x="117157" y="320040"/>
                  </a:cubicBezTo>
                  <a:cubicBezTo>
                    <a:pt x="217170" y="376238"/>
                    <a:pt x="317182" y="433388"/>
                    <a:pt x="416243" y="489585"/>
                  </a:cubicBezTo>
                  <a:lnTo>
                    <a:pt x="690563" y="481013"/>
                  </a:lnTo>
                  <a:lnTo>
                    <a:pt x="897255" y="365760"/>
                  </a:lnTo>
                  <a:lnTo>
                    <a:pt x="945832" y="338138"/>
                  </a:lnTo>
                  <a:lnTo>
                    <a:pt x="893445" y="308610"/>
                  </a:lnTo>
                  <a:lnTo>
                    <a:pt x="931545" y="286703"/>
                  </a:lnTo>
                  <a:lnTo>
                    <a:pt x="931545" y="272415"/>
                  </a:lnTo>
                  <a:lnTo>
                    <a:pt x="908685" y="259080"/>
                  </a:lnTo>
                  <a:lnTo>
                    <a:pt x="452438" y="0"/>
                  </a:lnTo>
                  <a:close/>
                </a:path>
              </a:pathLst>
            </a:custGeom>
            <a:solidFill>
              <a:srgbClr val="915F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EC5F2AB-9C38-478D-BC84-501D276726C6}"/>
                </a:ext>
              </a:extLst>
            </p:cNvPr>
            <p:cNvSpPr/>
            <p:nvPr/>
          </p:nvSpPr>
          <p:spPr>
            <a:xfrm>
              <a:off x="7444719" y="2281247"/>
              <a:ext cx="915349" cy="471489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2 h 471487"/>
                <a:gd name="connsiteX2" fmla="*/ 101917 w 915352"/>
                <a:gd name="connsiteY2" fmla="*/ 301942 h 471487"/>
                <a:gd name="connsiteX3" fmla="*/ 401003 w 915352"/>
                <a:gd name="connsiteY3" fmla="*/ 471488 h 471487"/>
                <a:gd name="connsiteX4" fmla="*/ 675322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7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2" y="162877"/>
                    <a:pt x="0" y="244792"/>
                  </a:cubicBezTo>
                  <a:cubicBezTo>
                    <a:pt x="34290" y="263842"/>
                    <a:pt x="67628" y="282892"/>
                    <a:pt x="101917" y="301942"/>
                  </a:cubicBezTo>
                  <a:cubicBezTo>
                    <a:pt x="201930" y="358140"/>
                    <a:pt x="301942" y="415290"/>
                    <a:pt x="401003" y="471488"/>
                  </a:cubicBezTo>
                  <a:lnTo>
                    <a:pt x="675322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7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FACF358-AE3D-4E45-8DB3-6F1167AB9C67}"/>
                </a:ext>
              </a:extLst>
            </p:cNvPr>
            <p:cNvSpPr/>
            <p:nvPr/>
          </p:nvSpPr>
          <p:spPr>
            <a:xfrm>
              <a:off x="8124802" y="2601287"/>
              <a:ext cx="287654" cy="468632"/>
            </a:xfrm>
            <a:custGeom>
              <a:avLst/>
              <a:gdLst>
                <a:gd name="connsiteX0" fmla="*/ 0 w 287655"/>
                <a:gd name="connsiteY0" fmla="*/ 160973 h 468630"/>
                <a:gd name="connsiteX1" fmla="*/ 287655 w 287655"/>
                <a:gd name="connsiteY1" fmla="*/ 0 h 468630"/>
                <a:gd name="connsiteX2" fmla="*/ 287655 w 287655"/>
                <a:gd name="connsiteY2" fmla="*/ 308610 h 468630"/>
                <a:gd name="connsiteX3" fmla="*/ 0 w 287655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655" h="468630">
                  <a:moveTo>
                    <a:pt x="0" y="160973"/>
                  </a:moveTo>
                  <a:lnTo>
                    <a:pt x="287655" y="0"/>
                  </a:lnTo>
                  <a:lnTo>
                    <a:pt x="287655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DDA9914-B29A-4ADA-BA83-165E918E3CFA}"/>
                </a:ext>
              </a:extLst>
            </p:cNvPr>
            <p:cNvSpPr/>
            <p:nvPr/>
          </p:nvSpPr>
          <p:spPr>
            <a:xfrm>
              <a:off x="7393284" y="2516515"/>
              <a:ext cx="448626" cy="561977"/>
            </a:xfrm>
            <a:custGeom>
              <a:avLst/>
              <a:gdLst>
                <a:gd name="connsiteX0" fmla="*/ 0 w 448627"/>
                <a:gd name="connsiteY0" fmla="*/ 0 h 561975"/>
                <a:gd name="connsiteX1" fmla="*/ 448627 w 448627"/>
                <a:gd name="connsiteY1" fmla="*/ 254318 h 561975"/>
                <a:gd name="connsiteX2" fmla="*/ 447675 w 448627"/>
                <a:gd name="connsiteY2" fmla="*/ 561975 h 561975"/>
                <a:gd name="connsiteX3" fmla="*/ 0 w 448627"/>
                <a:gd name="connsiteY3" fmla="*/ 30861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627" h="561975">
                  <a:moveTo>
                    <a:pt x="0" y="0"/>
                  </a:moveTo>
                  <a:lnTo>
                    <a:pt x="448627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15EFB941-B18A-42E1-8526-5A64B58604E0}"/>
                </a:ext>
              </a:extLst>
            </p:cNvPr>
            <p:cNvGrpSpPr/>
            <p:nvPr/>
          </p:nvGrpSpPr>
          <p:grpSpPr>
            <a:xfrm>
              <a:off x="7572354" y="2631768"/>
              <a:ext cx="251458" cy="428626"/>
              <a:chOff x="7572375" y="2631757"/>
              <a:chExt cx="251459" cy="428625"/>
            </a:xfrm>
            <a:solidFill>
              <a:srgbClr val="571D09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C330CA23-4136-453C-BD25-1DBA6C1A8121}"/>
                  </a:ext>
                </a:extLst>
              </p:cNvPr>
              <p:cNvSpPr/>
              <p:nvPr/>
            </p:nvSpPr>
            <p:spPr>
              <a:xfrm>
                <a:off x="7705725" y="2707004"/>
                <a:ext cx="118109" cy="186690"/>
              </a:xfrm>
              <a:custGeom>
                <a:avLst/>
                <a:gdLst>
                  <a:gd name="connsiteX0" fmla="*/ 118110 w 118109"/>
                  <a:gd name="connsiteY0" fmla="*/ 65723 h 186690"/>
                  <a:gd name="connsiteX1" fmla="*/ 118110 w 118109"/>
                  <a:gd name="connsiteY1" fmla="*/ 186690 h 186690"/>
                  <a:gd name="connsiteX2" fmla="*/ 0 w 118109"/>
                  <a:gd name="connsiteY2" fmla="*/ 120968 h 186690"/>
                  <a:gd name="connsiteX3" fmla="*/ 0 w 118109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6690">
                    <a:moveTo>
                      <a:pt x="118110" y="65723"/>
                    </a:moveTo>
                    <a:lnTo>
                      <a:pt x="118110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D8901B7-2F78-4F5C-857C-05C2815090C5}"/>
                  </a:ext>
                </a:extLst>
              </p:cNvPr>
              <p:cNvSpPr/>
              <p:nvPr/>
            </p:nvSpPr>
            <p:spPr>
              <a:xfrm>
                <a:off x="7705725" y="2872739"/>
                <a:ext cx="118109" cy="187642"/>
              </a:xfrm>
              <a:custGeom>
                <a:avLst/>
                <a:gdLst>
                  <a:gd name="connsiteX0" fmla="*/ 118110 w 118109"/>
                  <a:gd name="connsiteY0" fmla="*/ 65722 h 187642"/>
                  <a:gd name="connsiteX1" fmla="*/ 118110 w 118109"/>
                  <a:gd name="connsiteY1" fmla="*/ 187642 h 187642"/>
                  <a:gd name="connsiteX2" fmla="*/ 0 w 118109"/>
                  <a:gd name="connsiteY2" fmla="*/ 121920 h 187642"/>
                  <a:gd name="connsiteX3" fmla="*/ 0 w 118109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7642">
                    <a:moveTo>
                      <a:pt x="118110" y="65722"/>
                    </a:moveTo>
                    <a:lnTo>
                      <a:pt x="118110" y="187642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E2BB51B-8529-4835-BAED-4612DF191E3F}"/>
                  </a:ext>
                </a:extLst>
              </p:cNvPr>
              <p:cNvSpPr/>
              <p:nvPr/>
            </p:nvSpPr>
            <p:spPr>
              <a:xfrm>
                <a:off x="7572375" y="2631757"/>
                <a:ext cx="113347" cy="185737"/>
              </a:xfrm>
              <a:custGeom>
                <a:avLst/>
                <a:gdLst>
                  <a:gd name="connsiteX0" fmla="*/ 113347 w 113347"/>
                  <a:gd name="connsiteY0" fmla="*/ 63817 h 185737"/>
                  <a:gd name="connsiteX1" fmla="*/ 113347 w 113347"/>
                  <a:gd name="connsiteY1" fmla="*/ 185738 h 185737"/>
                  <a:gd name="connsiteX2" fmla="*/ 0 w 113347"/>
                  <a:gd name="connsiteY2" fmla="*/ 121920 h 185737"/>
                  <a:gd name="connsiteX3" fmla="*/ 0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113347" y="63817"/>
                    </a:moveTo>
                    <a:lnTo>
                      <a:pt x="113347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3DEEAC2-1D0F-41F6-B9A3-D1D9796D4273}"/>
                  </a:ext>
                </a:extLst>
              </p:cNvPr>
              <p:cNvSpPr/>
              <p:nvPr/>
            </p:nvSpPr>
            <p:spPr>
              <a:xfrm>
                <a:off x="7572375" y="2798444"/>
                <a:ext cx="113347" cy="184784"/>
              </a:xfrm>
              <a:custGeom>
                <a:avLst/>
                <a:gdLst>
                  <a:gd name="connsiteX0" fmla="*/ 113347 w 113347"/>
                  <a:gd name="connsiteY0" fmla="*/ 62865 h 184784"/>
                  <a:gd name="connsiteX1" fmla="*/ 113347 w 113347"/>
                  <a:gd name="connsiteY1" fmla="*/ 184785 h 184784"/>
                  <a:gd name="connsiteX2" fmla="*/ 0 w 113347"/>
                  <a:gd name="connsiteY2" fmla="*/ 120967 h 184784"/>
                  <a:gd name="connsiteX3" fmla="*/ 0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113347" y="62865"/>
                    </a:moveTo>
                    <a:lnTo>
                      <a:pt x="113347" y="184785"/>
                    </a:lnTo>
                    <a:lnTo>
                      <a:pt x="0" y="1209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24EDF214-C4B2-49EC-9668-FC143D91CB70}"/>
                </a:ext>
              </a:extLst>
            </p:cNvPr>
            <p:cNvGrpSpPr/>
            <p:nvPr/>
          </p:nvGrpSpPr>
          <p:grpSpPr>
            <a:xfrm>
              <a:off x="7579973" y="2635577"/>
              <a:ext cx="243839" cy="418148"/>
              <a:chOff x="7579994" y="2635566"/>
              <a:chExt cx="243840" cy="418147"/>
            </a:xfrm>
            <a:solidFill>
              <a:srgbClr val="FFFFFF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EE0F721-5AD1-4703-81C2-1F6936EDC49F}"/>
                  </a:ext>
                </a:extLst>
              </p:cNvPr>
              <p:cNvSpPr/>
              <p:nvPr/>
            </p:nvSpPr>
            <p:spPr>
              <a:xfrm>
                <a:off x="7713344" y="2710814"/>
                <a:ext cx="110490" cy="177164"/>
              </a:xfrm>
              <a:custGeom>
                <a:avLst/>
                <a:gdLst>
                  <a:gd name="connsiteX0" fmla="*/ 110490 w 110490"/>
                  <a:gd name="connsiteY0" fmla="*/ 177165 h 177164"/>
                  <a:gd name="connsiteX1" fmla="*/ 0 w 110490"/>
                  <a:gd name="connsiteY1" fmla="*/ 115252 h 177164"/>
                  <a:gd name="connsiteX2" fmla="*/ 0 w 110490"/>
                  <a:gd name="connsiteY2" fmla="*/ 0 h 177164"/>
                  <a:gd name="connsiteX3" fmla="*/ 110490 w 110490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7164">
                    <a:moveTo>
                      <a:pt x="110490" y="177165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FDD95DD-5A40-4404-832F-3C97E9FEF7FB}"/>
                  </a:ext>
                </a:extLst>
              </p:cNvPr>
              <p:cNvSpPr/>
              <p:nvPr/>
            </p:nvSpPr>
            <p:spPr>
              <a:xfrm>
                <a:off x="7713344" y="2877502"/>
                <a:ext cx="110490" cy="176212"/>
              </a:xfrm>
              <a:custGeom>
                <a:avLst/>
                <a:gdLst>
                  <a:gd name="connsiteX0" fmla="*/ 110490 w 110490"/>
                  <a:gd name="connsiteY0" fmla="*/ 176213 h 176212"/>
                  <a:gd name="connsiteX1" fmla="*/ 0 w 110490"/>
                  <a:gd name="connsiteY1" fmla="*/ 115252 h 176212"/>
                  <a:gd name="connsiteX2" fmla="*/ 0 w 110490"/>
                  <a:gd name="connsiteY2" fmla="*/ 0 h 176212"/>
                  <a:gd name="connsiteX3" fmla="*/ 110490 w 110490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6212">
                    <a:moveTo>
                      <a:pt x="110490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F68C79F-C793-453D-A630-1B4BD3DFFDC8}"/>
                  </a:ext>
                </a:extLst>
              </p:cNvPr>
              <p:cNvSpPr/>
              <p:nvPr/>
            </p:nvSpPr>
            <p:spPr>
              <a:xfrm>
                <a:off x="7579994" y="2635566"/>
                <a:ext cx="105727" cy="175260"/>
              </a:xfrm>
              <a:custGeom>
                <a:avLst/>
                <a:gdLst>
                  <a:gd name="connsiteX0" fmla="*/ 105728 w 105727"/>
                  <a:gd name="connsiteY0" fmla="*/ 175260 h 175260"/>
                  <a:gd name="connsiteX1" fmla="*/ 0 w 105727"/>
                  <a:gd name="connsiteY1" fmla="*/ 115253 h 175260"/>
                  <a:gd name="connsiteX2" fmla="*/ 0 w 105727"/>
                  <a:gd name="connsiteY2" fmla="*/ 0 h 175260"/>
                  <a:gd name="connsiteX3" fmla="*/ 105728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105728" y="175260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56A2E78-5AB9-41CA-8762-E3EDBDF2ECD2}"/>
                  </a:ext>
                </a:extLst>
              </p:cNvPr>
              <p:cNvSpPr/>
              <p:nvPr/>
            </p:nvSpPr>
            <p:spPr>
              <a:xfrm>
                <a:off x="7579994" y="2802254"/>
                <a:ext cx="105727" cy="174307"/>
              </a:xfrm>
              <a:custGeom>
                <a:avLst/>
                <a:gdLst>
                  <a:gd name="connsiteX0" fmla="*/ 105728 w 105727"/>
                  <a:gd name="connsiteY0" fmla="*/ 174308 h 174307"/>
                  <a:gd name="connsiteX1" fmla="*/ 0 w 105727"/>
                  <a:gd name="connsiteY1" fmla="*/ 115253 h 174307"/>
                  <a:gd name="connsiteX2" fmla="*/ 0 w 105727"/>
                  <a:gd name="connsiteY2" fmla="*/ 0 h 174307"/>
                  <a:gd name="connsiteX3" fmla="*/ 105728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105728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01245EE-2CFF-4327-A961-FB453FD053E7}"/>
                </a:ext>
              </a:extLst>
            </p:cNvPr>
            <p:cNvSpPr/>
            <p:nvPr/>
          </p:nvSpPr>
          <p:spPr>
            <a:xfrm>
              <a:off x="7840958" y="2762261"/>
              <a:ext cx="283843" cy="316230"/>
            </a:xfrm>
            <a:custGeom>
              <a:avLst/>
              <a:gdLst>
                <a:gd name="connsiteX0" fmla="*/ 0 w 283844"/>
                <a:gd name="connsiteY0" fmla="*/ 316230 h 316229"/>
                <a:gd name="connsiteX1" fmla="*/ 952 w 283844"/>
                <a:gd name="connsiteY1" fmla="*/ 8573 h 316229"/>
                <a:gd name="connsiteX2" fmla="*/ 283845 w 283844"/>
                <a:gd name="connsiteY2" fmla="*/ 0 h 316229"/>
                <a:gd name="connsiteX3" fmla="*/ 283845 w 283844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4" h="316229">
                  <a:moveTo>
                    <a:pt x="0" y="316230"/>
                  </a:moveTo>
                  <a:lnTo>
                    <a:pt x="952" y="8573"/>
                  </a:lnTo>
                  <a:lnTo>
                    <a:pt x="283845" y="0"/>
                  </a:lnTo>
                  <a:lnTo>
                    <a:pt x="283845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3B094F9-CD61-432A-B411-DC9A0EC75548}"/>
                </a:ext>
              </a:extLst>
            </p:cNvPr>
            <p:cNvSpPr/>
            <p:nvPr/>
          </p:nvSpPr>
          <p:spPr>
            <a:xfrm>
              <a:off x="7869533" y="2763212"/>
              <a:ext cx="226694" cy="333376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7 h 333375"/>
                <a:gd name="connsiteX2" fmla="*/ 226695 w 226694"/>
                <a:gd name="connsiteY2" fmla="*/ 0 h 333375"/>
                <a:gd name="connsiteX3" fmla="*/ 1905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7"/>
                  </a:lnTo>
                  <a:lnTo>
                    <a:pt x="226695" y="0"/>
                  </a:lnTo>
                  <a:lnTo>
                    <a:pt x="1905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387860-FAD6-4560-86B7-D8CF27B16278}"/>
                </a:ext>
              </a:extLst>
            </p:cNvPr>
            <p:cNvSpPr/>
            <p:nvPr/>
          </p:nvSpPr>
          <p:spPr>
            <a:xfrm>
              <a:off x="7899060" y="2792740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7640 w 168592"/>
                <a:gd name="connsiteY1" fmla="*/ 122873 h 127635"/>
                <a:gd name="connsiteX2" fmla="*/ 168593 w 168592"/>
                <a:gd name="connsiteY2" fmla="*/ 0 h 127635"/>
                <a:gd name="connsiteX3" fmla="*/ 953 w 168592"/>
                <a:gd name="connsiteY3" fmla="*/ 5715 h 127635"/>
                <a:gd name="connsiteX4" fmla="*/ 953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7640" y="122873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94924A1-AA2D-4201-9196-7CD091A83D58}"/>
                </a:ext>
              </a:extLst>
            </p:cNvPr>
            <p:cNvSpPr/>
            <p:nvPr/>
          </p:nvSpPr>
          <p:spPr>
            <a:xfrm>
              <a:off x="7899060" y="2968001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7640 w 168592"/>
                <a:gd name="connsiteY1" fmla="*/ 122872 h 127634"/>
                <a:gd name="connsiteX2" fmla="*/ 168593 w 168592"/>
                <a:gd name="connsiteY2" fmla="*/ 0 h 127634"/>
                <a:gd name="connsiteX3" fmla="*/ 953 w 168592"/>
                <a:gd name="connsiteY3" fmla="*/ 5715 h 127634"/>
                <a:gd name="connsiteX4" fmla="*/ 953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7640" y="122872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998F100-734D-4668-8191-14DD5B2DC5FA}"/>
                </a:ext>
              </a:extLst>
            </p:cNvPr>
            <p:cNvGrpSpPr/>
            <p:nvPr/>
          </p:nvGrpSpPr>
          <p:grpSpPr>
            <a:xfrm>
              <a:off x="7911443" y="2793693"/>
              <a:ext cx="145731" cy="126683"/>
              <a:chOff x="7911465" y="2793682"/>
              <a:chExt cx="145732" cy="126682"/>
            </a:xfrm>
            <a:solidFill>
              <a:srgbClr val="CAC9CA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9DEE253-11D8-4ABA-AFE1-20549B3D603E}"/>
                  </a:ext>
                </a:extLst>
              </p:cNvPr>
              <p:cNvSpPr/>
              <p:nvPr/>
            </p:nvSpPr>
            <p:spPr>
              <a:xfrm>
                <a:off x="8031480" y="2793682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7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4292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4763 h 122872"/>
                  <a:gd name="connsiteX10" fmla="*/ 0 w 25717"/>
                  <a:gd name="connsiteY10" fmla="*/ 55245 h 122872"/>
                  <a:gd name="connsiteX11" fmla="*/ 25717 w 25717"/>
                  <a:gd name="connsiteY11" fmla="*/ 54292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7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4292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7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AD38150-26F2-4AAC-BF52-DF4E173C842A}"/>
                  </a:ext>
                </a:extLst>
              </p:cNvPr>
              <p:cNvSpPr/>
              <p:nvPr/>
            </p:nvSpPr>
            <p:spPr>
              <a:xfrm>
                <a:off x="7951469" y="2795587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2 h 123825"/>
                  <a:gd name="connsiteX1" fmla="*/ 25718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8 w 25717"/>
                  <a:gd name="connsiteY4" fmla="*/ 122872 h 123825"/>
                  <a:gd name="connsiteX5" fmla="*/ 25718 w 25717"/>
                  <a:gd name="connsiteY5" fmla="*/ 122872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2"/>
                    </a:moveTo>
                    <a:lnTo>
                      <a:pt x="25718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8" y="122872"/>
                    </a:lnTo>
                    <a:lnTo>
                      <a:pt x="25718" y="122872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9B3EE4C-D10C-4CA2-AAFD-B5E9932A8E41}"/>
                  </a:ext>
                </a:extLst>
              </p:cNvPr>
              <p:cNvSpPr/>
              <p:nvPr/>
            </p:nvSpPr>
            <p:spPr>
              <a:xfrm>
                <a:off x="7911465" y="2797491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3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3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3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3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3F2C7F4-506B-4109-BBED-8B8B74CC9CFA}"/>
                  </a:ext>
                </a:extLst>
              </p:cNvPr>
              <p:cNvSpPr/>
              <p:nvPr/>
            </p:nvSpPr>
            <p:spPr>
              <a:xfrm>
                <a:off x="7991475" y="2794634"/>
                <a:ext cx="25717" cy="123824"/>
              </a:xfrm>
              <a:custGeom>
                <a:avLst/>
                <a:gdLst>
                  <a:gd name="connsiteX0" fmla="*/ 25718 w 25717"/>
                  <a:gd name="connsiteY0" fmla="*/ 122873 h 123824"/>
                  <a:gd name="connsiteX1" fmla="*/ 25718 w 25717"/>
                  <a:gd name="connsiteY1" fmla="*/ 68580 h 123824"/>
                  <a:gd name="connsiteX2" fmla="*/ 0 w 25717"/>
                  <a:gd name="connsiteY2" fmla="*/ 69532 h 123824"/>
                  <a:gd name="connsiteX3" fmla="*/ 0 w 25717"/>
                  <a:gd name="connsiteY3" fmla="*/ 123825 h 123824"/>
                  <a:gd name="connsiteX4" fmla="*/ 25718 w 25717"/>
                  <a:gd name="connsiteY4" fmla="*/ 122873 h 123824"/>
                  <a:gd name="connsiteX5" fmla="*/ 25718 w 25717"/>
                  <a:gd name="connsiteY5" fmla="*/ 122873 h 123824"/>
                  <a:gd name="connsiteX6" fmla="*/ 25718 w 25717"/>
                  <a:gd name="connsiteY6" fmla="*/ 54292 h 123824"/>
                  <a:gd name="connsiteX7" fmla="*/ 25718 w 25717"/>
                  <a:gd name="connsiteY7" fmla="*/ 0 h 123824"/>
                  <a:gd name="connsiteX8" fmla="*/ 0 w 25717"/>
                  <a:gd name="connsiteY8" fmla="*/ 952 h 123824"/>
                  <a:gd name="connsiteX9" fmla="*/ 0 w 25717"/>
                  <a:gd name="connsiteY9" fmla="*/ 4763 h 123824"/>
                  <a:gd name="connsiteX10" fmla="*/ 0 w 25717"/>
                  <a:gd name="connsiteY10" fmla="*/ 55245 h 123824"/>
                  <a:gd name="connsiteX11" fmla="*/ 25718 w 25717"/>
                  <a:gd name="connsiteY11" fmla="*/ 54292 h 12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4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4409113-3AB7-468A-8DAA-C25EDCCB4F21}"/>
                </a:ext>
              </a:extLst>
            </p:cNvPr>
            <p:cNvSpPr/>
            <p:nvPr/>
          </p:nvSpPr>
          <p:spPr>
            <a:xfrm>
              <a:off x="8031458" y="296895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8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4292 h 122872"/>
                <a:gd name="connsiteX7" fmla="*/ 25717 w 25717"/>
                <a:gd name="connsiteY7" fmla="*/ 0 h 122872"/>
                <a:gd name="connsiteX8" fmla="*/ 0 w 25717"/>
                <a:gd name="connsiteY8" fmla="*/ 953 h 122872"/>
                <a:gd name="connsiteX9" fmla="*/ 0 w 25717"/>
                <a:gd name="connsiteY9" fmla="*/ 4763 h 122872"/>
                <a:gd name="connsiteX10" fmla="*/ 0 w 25717"/>
                <a:gd name="connsiteY10" fmla="*/ 55245 h 122872"/>
                <a:gd name="connsiteX11" fmla="*/ 25717 w 25717"/>
                <a:gd name="connsiteY11" fmla="*/ 54292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4292"/>
                  </a:moveTo>
                  <a:lnTo>
                    <a:pt x="25717" y="0"/>
                  </a:lnTo>
                  <a:lnTo>
                    <a:pt x="0" y="953"/>
                  </a:lnTo>
                  <a:lnTo>
                    <a:pt x="0" y="4763"/>
                  </a:lnTo>
                  <a:lnTo>
                    <a:pt x="0" y="55245"/>
                  </a:lnTo>
                  <a:lnTo>
                    <a:pt x="25717" y="54292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6FC332B-9FF6-49A4-9FE2-D9C10805C621}"/>
                </a:ext>
              </a:extLst>
            </p:cNvPr>
            <p:cNvSpPr/>
            <p:nvPr/>
          </p:nvSpPr>
          <p:spPr>
            <a:xfrm>
              <a:off x="7911443" y="297276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2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2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2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2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DA845EB-B066-4A3D-8D5E-395AA491BC70}"/>
                </a:ext>
              </a:extLst>
            </p:cNvPr>
            <p:cNvSpPr/>
            <p:nvPr/>
          </p:nvSpPr>
          <p:spPr>
            <a:xfrm>
              <a:off x="7950495" y="2984195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4767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10F372F-FBB7-428F-8976-5F0BC171C767}"/>
                </a:ext>
              </a:extLst>
            </p:cNvPr>
            <p:cNvSpPr/>
            <p:nvPr/>
          </p:nvSpPr>
          <p:spPr>
            <a:xfrm>
              <a:off x="7871437" y="2732734"/>
              <a:ext cx="225741" cy="37147"/>
            </a:xfrm>
            <a:custGeom>
              <a:avLst/>
              <a:gdLst>
                <a:gd name="connsiteX0" fmla="*/ 0 w 225742"/>
                <a:gd name="connsiteY0" fmla="*/ 37148 h 37147"/>
                <a:gd name="connsiteX1" fmla="*/ 224790 w 225742"/>
                <a:gd name="connsiteY1" fmla="*/ 30480 h 37147"/>
                <a:gd name="connsiteX2" fmla="*/ 225743 w 225742"/>
                <a:gd name="connsiteY2" fmla="*/ 0 h 37147"/>
                <a:gd name="connsiteX3" fmla="*/ 0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8"/>
                  </a:moveTo>
                  <a:lnTo>
                    <a:pt x="224790" y="30480"/>
                  </a:lnTo>
                  <a:lnTo>
                    <a:pt x="225743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" name="Graphic 2">
              <a:extLst>
                <a:ext uri="{FF2B5EF4-FFF2-40B4-BE49-F238E27FC236}">
                  <a16:creationId xmlns:a16="http://schemas.microsoft.com/office/drawing/2014/main" id="{D4039B76-8678-42C9-8928-5CD303B636D0}"/>
                </a:ext>
              </a:extLst>
            </p:cNvPr>
            <p:cNvGrpSpPr/>
            <p:nvPr/>
          </p:nvGrpSpPr>
          <p:grpSpPr>
            <a:xfrm>
              <a:off x="8142899" y="2631767"/>
              <a:ext cx="251458" cy="428626"/>
              <a:chOff x="8142922" y="2631757"/>
              <a:chExt cx="251459" cy="428625"/>
            </a:xfrm>
            <a:solidFill>
              <a:srgbClr val="571D09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AE2E0E9-C72A-4462-B514-40D9DD868B92}"/>
                  </a:ext>
                </a:extLst>
              </p:cNvPr>
              <p:cNvSpPr/>
              <p:nvPr/>
            </p:nvSpPr>
            <p:spPr>
              <a:xfrm>
                <a:off x="8142922" y="2707004"/>
                <a:ext cx="117157" cy="186690"/>
              </a:xfrm>
              <a:custGeom>
                <a:avLst/>
                <a:gdLst>
                  <a:gd name="connsiteX0" fmla="*/ 0 w 117157"/>
                  <a:gd name="connsiteY0" fmla="*/ 65723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3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35A2506-562E-40A0-B33F-F1FE5FE7565C}"/>
                  </a:ext>
                </a:extLst>
              </p:cNvPr>
              <p:cNvSpPr/>
              <p:nvPr/>
            </p:nvSpPr>
            <p:spPr>
              <a:xfrm>
                <a:off x="8142922" y="2872739"/>
                <a:ext cx="117157" cy="187642"/>
              </a:xfrm>
              <a:custGeom>
                <a:avLst/>
                <a:gdLst>
                  <a:gd name="connsiteX0" fmla="*/ 0 w 117157"/>
                  <a:gd name="connsiteY0" fmla="*/ 65722 h 187642"/>
                  <a:gd name="connsiteX1" fmla="*/ 0 w 117157"/>
                  <a:gd name="connsiteY1" fmla="*/ 187642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2"/>
                    </a:moveTo>
                    <a:lnTo>
                      <a:pt x="0" y="187642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1D93D5E-0406-416E-B938-0A0494F55648}"/>
                  </a:ext>
                </a:extLst>
              </p:cNvPr>
              <p:cNvSpPr/>
              <p:nvPr/>
            </p:nvSpPr>
            <p:spPr>
              <a:xfrm>
                <a:off x="8281034" y="2631757"/>
                <a:ext cx="113347" cy="185737"/>
              </a:xfrm>
              <a:custGeom>
                <a:avLst/>
                <a:gdLst>
                  <a:gd name="connsiteX0" fmla="*/ 0 w 113347"/>
                  <a:gd name="connsiteY0" fmla="*/ 63817 h 185737"/>
                  <a:gd name="connsiteX1" fmla="*/ 0 w 113347"/>
                  <a:gd name="connsiteY1" fmla="*/ 185738 h 185737"/>
                  <a:gd name="connsiteX2" fmla="*/ 113347 w 113347"/>
                  <a:gd name="connsiteY2" fmla="*/ 121920 h 185737"/>
                  <a:gd name="connsiteX3" fmla="*/ 113347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0" y="63817"/>
                    </a:moveTo>
                    <a:lnTo>
                      <a:pt x="0" y="185738"/>
                    </a:lnTo>
                    <a:lnTo>
                      <a:pt x="113347" y="121920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4BB722D-98D2-465D-8528-3CAF311EA636}"/>
                  </a:ext>
                </a:extLst>
              </p:cNvPr>
              <p:cNvSpPr/>
              <p:nvPr/>
            </p:nvSpPr>
            <p:spPr>
              <a:xfrm>
                <a:off x="8281034" y="2798444"/>
                <a:ext cx="113347" cy="184784"/>
              </a:xfrm>
              <a:custGeom>
                <a:avLst/>
                <a:gdLst>
                  <a:gd name="connsiteX0" fmla="*/ 0 w 113347"/>
                  <a:gd name="connsiteY0" fmla="*/ 62865 h 184784"/>
                  <a:gd name="connsiteX1" fmla="*/ 0 w 113347"/>
                  <a:gd name="connsiteY1" fmla="*/ 184785 h 184784"/>
                  <a:gd name="connsiteX2" fmla="*/ 113347 w 113347"/>
                  <a:gd name="connsiteY2" fmla="*/ 120967 h 184784"/>
                  <a:gd name="connsiteX3" fmla="*/ 113347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3347" y="120967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" name="Graphic 2">
              <a:extLst>
                <a:ext uri="{FF2B5EF4-FFF2-40B4-BE49-F238E27FC236}">
                  <a16:creationId xmlns:a16="http://schemas.microsoft.com/office/drawing/2014/main" id="{DD8E962C-FE70-48B7-8B88-44103A805F97}"/>
                </a:ext>
              </a:extLst>
            </p:cNvPr>
            <p:cNvGrpSpPr/>
            <p:nvPr/>
          </p:nvGrpSpPr>
          <p:grpSpPr>
            <a:xfrm>
              <a:off x="8142899" y="2635575"/>
              <a:ext cx="243839" cy="418148"/>
              <a:chOff x="8142922" y="2635566"/>
              <a:chExt cx="243840" cy="418147"/>
            </a:xfrm>
            <a:solidFill>
              <a:srgbClr val="FFFFFF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0FD74A2-FB02-47A9-9344-C547D52CB98D}"/>
                  </a:ext>
                </a:extLst>
              </p:cNvPr>
              <p:cNvSpPr/>
              <p:nvPr/>
            </p:nvSpPr>
            <p:spPr>
              <a:xfrm>
                <a:off x="8142922" y="2710814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2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59A343B-10EC-447D-AC9B-BE31B9D12E59}"/>
                  </a:ext>
                </a:extLst>
              </p:cNvPr>
              <p:cNvSpPr/>
              <p:nvPr/>
            </p:nvSpPr>
            <p:spPr>
              <a:xfrm>
                <a:off x="8142922" y="2877502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B893694-DD2C-4D6F-BF1C-4F41B659F52D}"/>
                  </a:ext>
                </a:extLst>
              </p:cNvPr>
              <p:cNvSpPr/>
              <p:nvPr/>
            </p:nvSpPr>
            <p:spPr>
              <a:xfrm>
                <a:off x="8281034" y="2635566"/>
                <a:ext cx="105727" cy="175260"/>
              </a:xfrm>
              <a:custGeom>
                <a:avLst/>
                <a:gdLst>
                  <a:gd name="connsiteX0" fmla="*/ 0 w 105727"/>
                  <a:gd name="connsiteY0" fmla="*/ 175260 h 175260"/>
                  <a:gd name="connsiteX1" fmla="*/ 105728 w 105727"/>
                  <a:gd name="connsiteY1" fmla="*/ 115253 h 175260"/>
                  <a:gd name="connsiteX2" fmla="*/ 105728 w 105727"/>
                  <a:gd name="connsiteY2" fmla="*/ 0 h 175260"/>
                  <a:gd name="connsiteX3" fmla="*/ 0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0" y="175260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601DC13-81B7-49DB-B85E-68EFD855C218}"/>
                  </a:ext>
                </a:extLst>
              </p:cNvPr>
              <p:cNvSpPr/>
              <p:nvPr/>
            </p:nvSpPr>
            <p:spPr>
              <a:xfrm>
                <a:off x="8281034" y="2802254"/>
                <a:ext cx="105727" cy="174307"/>
              </a:xfrm>
              <a:custGeom>
                <a:avLst/>
                <a:gdLst>
                  <a:gd name="connsiteX0" fmla="*/ 0 w 105727"/>
                  <a:gd name="connsiteY0" fmla="*/ 174308 h 174307"/>
                  <a:gd name="connsiteX1" fmla="*/ 105728 w 105727"/>
                  <a:gd name="connsiteY1" fmla="*/ 115253 h 174307"/>
                  <a:gd name="connsiteX2" fmla="*/ 105728 w 105727"/>
                  <a:gd name="connsiteY2" fmla="*/ 0 h 174307"/>
                  <a:gd name="connsiteX3" fmla="*/ 0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0" y="174308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A73B22B-177C-47C9-9EAA-41D61DA0862B}"/>
                </a:ext>
              </a:extLst>
            </p:cNvPr>
            <p:cNvSpPr/>
            <p:nvPr/>
          </p:nvSpPr>
          <p:spPr>
            <a:xfrm>
              <a:off x="8124802" y="2743209"/>
              <a:ext cx="339088" cy="203835"/>
            </a:xfrm>
            <a:custGeom>
              <a:avLst/>
              <a:gdLst>
                <a:gd name="connsiteX0" fmla="*/ 287655 w 339089"/>
                <a:gd name="connsiteY0" fmla="*/ 0 h 203834"/>
                <a:gd name="connsiteX1" fmla="*/ 339090 w 339089"/>
                <a:gd name="connsiteY1" fmla="*/ 29527 h 203834"/>
                <a:gd name="connsiteX2" fmla="*/ 339090 w 339089"/>
                <a:gd name="connsiteY2" fmla="*/ 42863 h 203834"/>
                <a:gd name="connsiteX3" fmla="*/ 52388 w 339089"/>
                <a:gd name="connsiteY3" fmla="*/ 203835 h 203834"/>
                <a:gd name="connsiteX4" fmla="*/ 0 w 339089"/>
                <a:gd name="connsiteY4" fmla="*/ 175260 h 203834"/>
                <a:gd name="connsiteX5" fmla="*/ 0 w 339089"/>
                <a:gd name="connsiteY5" fmla="*/ 160972 h 20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89" h="203834">
                  <a:moveTo>
                    <a:pt x="287655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2388" y="203835"/>
                  </a:lnTo>
                  <a:lnTo>
                    <a:pt x="0" y="175260"/>
                  </a:lnTo>
                  <a:lnTo>
                    <a:pt x="0" y="160972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8E2B95F-4969-476F-8450-A50E0FEF6DD5}"/>
                </a:ext>
              </a:extLst>
            </p:cNvPr>
            <p:cNvSpPr/>
            <p:nvPr/>
          </p:nvSpPr>
          <p:spPr>
            <a:xfrm>
              <a:off x="8124802" y="2743209"/>
              <a:ext cx="339088" cy="189547"/>
            </a:xfrm>
            <a:custGeom>
              <a:avLst/>
              <a:gdLst>
                <a:gd name="connsiteX0" fmla="*/ 287655 w 339089"/>
                <a:gd name="connsiteY0" fmla="*/ 0 h 189547"/>
                <a:gd name="connsiteX1" fmla="*/ 339090 w 339089"/>
                <a:gd name="connsiteY1" fmla="*/ 29527 h 189547"/>
                <a:gd name="connsiteX2" fmla="*/ 52388 w 339089"/>
                <a:gd name="connsiteY2" fmla="*/ 189547 h 189547"/>
                <a:gd name="connsiteX3" fmla="*/ 0 w 339089"/>
                <a:gd name="connsiteY3" fmla="*/ 160972 h 189547"/>
                <a:gd name="connsiteX4" fmla="*/ 23813 w 339089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89" h="189547">
                  <a:moveTo>
                    <a:pt x="287655" y="0"/>
                  </a:moveTo>
                  <a:lnTo>
                    <a:pt x="339090" y="29527"/>
                  </a:lnTo>
                  <a:lnTo>
                    <a:pt x="52388" y="189547"/>
                  </a:lnTo>
                  <a:lnTo>
                    <a:pt x="0" y="160972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E67E8D-9502-4DEC-BBDB-7064BDFA992D}"/>
                </a:ext>
              </a:extLst>
            </p:cNvPr>
            <p:cNvSpPr/>
            <p:nvPr/>
          </p:nvSpPr>
          <p:spPr>
            <a:xfrm>
              <a:off x="7355184" y="2412692"/>
              <a:ext cx="218121" cy="534355"/>
            </a:xfrm>
            <a:custGeom>
              <a:avLst/>
              <a:gdLst>
                <a:gd name="connsiteX0" fmla="*/ 38100 w 218122"/>
                <a:gd name="connsiteY0" fmla="*/ 0 h 534352"/>
                <a:gd name="connsiteX1" fmla="*/ 218122 w 218122"/>
                <a:gd name="connsiteY1" fmla="*/ 101917 h 534352"/>
                <a:gd name="connsiteX2" fmla="*/ 217170 w 218122"/>
                <a:gd name="connsiteY2" fmla="*/ 514350 h 534352"/>
                <a:gd name="connsiteX3" fmla="*/ 179070 w 218122"/>
                <a:gd name="connsiteY3" fmla="*/ 534352 h 534352"/>
                <a:gd name="connsiteX4" fmla="*/ 0 w 218122"/>
                <a:gd name="connsiteY4" fmla="*/ 433388 h 534352"/>
                <a:gd name="connsiteX5" fmla="*/ 0 w 218122"/>
                <a:gd name="connsiteY5" fmla="*/ 20002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8100" y="0"/>
                  </a:moveTo>
                  <a:lnTo>
                    <a:pt x="218122" y="101917"/>
                  </a:lnTo>
                  <a:lnTo>
                    <a:pt x="217170" y="514350"/>
                  </a:lnTo>
                  <a:lnTo>
                    <a:pt x="179070" y="534352"/>
                  </a:lnTo>
                  <a:lnTo>
                    <a:pt x="0" y="433388"/>
                  </a:lnTo>
                  <a:lnTo>
                    <a:pt x="0" y="20002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6BFC9AD-86CE-49B9-94B4-46E9A7568212}"/>
                </a:ext>
              </a:extLst>
            </p:cNvPr>
            <p:cNvSpPr/>
            <p:nvPr/>
          </p:nvSpPr>
          <p:spPr>
            <a:xfrm>
              <a:off x="7355182" y="2432694"/>
              <a:ext cx="180975" cy="514351"/>
            </a:xfrm>
            <a:custGeom>
              <a:avLst/>
              <a:gdLst>
                <a:gd name="connsiteX0" fmla="*/ 0 w 180975"/>
                <a:gd name="connsiteY0" fmla="*/ 0 h 514349"/>
                <a:gd name="connsiteX1" fmla="*/ 180975 w 180975"/>
                <a:gd name="connsiteY1" fmla="*/ 101917 h 514349"/>
                <a:gd name="connsiteX2" fmla="*/ 179070 w 180975"/>
                <a:gd name="connsiteY2" fmla="*/ 514350 h 514349"/>
                <a:gd name="connsiteX3" fmla="*/ 0 w 180975"/>
                <a:gd name="connsiteY3" fmla="*/ 413385 h 51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514349">
                  <a:moveTo>
                    <a:pt x="0" y="0"/>
                  </a:moveTo>
                  <a:lnTo>
                    <a:pt x="180975" y="101917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448D6F7-154C-4081-995D-D58A80A02BC0}"/>
                </a:ext>
              </a:extLst>
            </p:cNvPr>
            <p:cNvSpPr/>
            <p:nvPr/>
          </p:nvSpPr>
          <p:spPr>
            <a:xfrm>
              <a:off x="7363753" y="2481273"/>
              <a:ext cx="164782" cy="169546"/>
            </a:xfrm>
            <a:custGeom>
              <a:avLst/>
              <a:gdLst>
                <a:gd name="connsiteX0" fmla="*/ 5715 w 164782"/>
                <a:gd name="connsiteY0" fmla="*/ 0 h 169545"/>
                <a:gd name="connsiteX1" fmla="*/ 164782 w 164782"/>
                <a:gd name="connsiteY1" fmla="*/ 90488 h 169545"/>
                <a:gd name="connsiteX2" fmla="*/ 164782 w 164782"/>
                <a:gd name="connsiteY2" fmla="*/ 166688 h 169545"/>
                <a:gd name="connsiteX3" fmla="*/ 159067 w 164782"/>
                <a:gd name="connsiteY3" fmla="*/ 169545 h 169545"/>
                <a:gd name="connsiteX4" fmla="*/ 0 w 164782"/>
                <a:gd name="connsiteY4" fmla="*/ 79058 h 169545"/>
                <a:gd name="connsiteX5" fmla="*/ 0 w 164782"/>
                <a:gd name="connsiteY5" fmla="*/ 2858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782" h="169545">
                  <a:moveTo>
                    <a:pt x="5715" y="0"/>
                  </a:moveTo>
                  <a:lnTo>
                    <a:pt x="164782" y="90488"/>
                  </a:lnTo>
                  <a:lnTo>
                    <a:pt x="164782" y="166688"/>
                  </a:lnTo>
                  <a:lnTo>
                    <a:pt x="159067" y="169545"/>
                  </a:lnTo>
                  <a:lnTo>
                    <a:pt x="0" y="79058"/>
                  </a:lnTo>
                  <a:lnTo>
                    <a:pt x="0" y="285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DA5F03A-E9AA-48E0-8182-95849DB1C38A}"/>
                </a:ext>
              </a:extLst>
            </p:cNvPr>
            <p:cNvSpPr/>
            <p:nvPr/>
          </p:nvSpPr>
          <p:spPr>
            <a:xfrm>
              <a:off x="7363754" y="2484132"/>
              <a:ext cx="159067" cy="166688"/>
            </a:xfrm>
            <a:custGeom>
              <a:avLst/>
              <a:gdLst>
                <a:gd name="connsiteX0" fmla="*/ 0 w 159067"/>
                <a:gd name="connsiteY0" fmla="*/ 0 h 166687"/>
                <a:gd name="connsiteX1" fmla="*/ 159067 w 159067"/>
                <a:gd name="connsiteY1" fmla="*/ 90488 h 166687"/>
                <a:gd name="connsiteX2" fmla="*/ 159067 w 159067"/>
                <a:gd name="connsiteY2" fmla="*/ 166688 h 166687"/>
                <a:gd name="connsiteX3" fmla="*/ 17145 w 159067"/>
                <a:gd name="connsiteY3" fmla="*/ 86677 h 166687"/>
                <a:gd name="connsiteX4" fmla="*/ 17145 w 159067"/>
                <a:gd name="connsiteY4" fmla="*/ 86677 h 166687"/>
                <a:gd name="connsiteX5" fmla="*/ 0 w 159067"/>
                <a:gd name="connsiteY5" fmla="*/ 7620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067" h="166687">
                  <a:moveTo>
                    <a:pt x="0" y="0"/>
                  </a:moveTo>
                  <a:lnTo>
                    <a:pt x="159067" y="90488"/>
                  </a:lnTo>
                  <a:lnTo>
                    <a:pt x="159067" y="166688"/>
                  </a:lnTo>
                  <a:lnTo>
                    <a:pt x="17145" y="86677"/>
                  </a:lnTo>
                  <a:lnTo>
                    <a:pt x="17145" y="86677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24FDE9A-1398-4805-B542-3988CBCED3C6}"/>
                </a:ext>
              </a:extLst>
            </p:cNvPr>
            <p:cNvSpPr/>
            <p:nvPr/>
          </p:nvSpPr>
          <p:spPr>
            <a:xfrm>
              <a:off x="7377089" y="2511993"/>
              <a:ext cx="136207" cy="114061"/>
            </a:xfrm>
            <a:custGeom>
              <a:avLst/>
              <a:gdLst>
                <a:gd name="connsiteX0" fmla="*/ 0 w 136207"/>
                <a:gd name="connsiteY0" fmla="*/ 25479 h 114061"/>
                <a:gd name="connsiteX1" fmla="*/ 2857 w 136207"/>
                <a:gd name="connsiteY1" fmla="*/ 26432 h 114061"/>
                <a:gd name="connsiteX2" fmla="*/ 3810 w 136207"/>
                <a:gd name="connsiteY2" fmla="*/ 33099 h 114061"/>
                <a:gd name="connsiteX3" fmla="*/ 5715 w 136207"/>
                <a:gd name="connsiteY3" fmla="*/ 35957 h 114061"/>
                <a:gd name="connsiteX4" fmla="*/ 7620 w 136207"/>
                <a:gd name="connsiteY4" fmla="*/ 35004 h 114061"/>
                <a:gd name="connsiteX5" fmla="*/ 8572 w 136207"/>
                <a:gd name="connsiteY5" fmla="*/ 31194 h 114061"/>
                <a:gd name="connsiteX6" fmla="*/ 8572 w 136207"/>
                <a:gd name="connsiteY6" fmla="*/ 28337 h 114061"/>
                <a:gd name="connsiteX7" fmla="*/ 7620 w 136207"/>
                <a:gd name="connsiteY7" fmla="*/ 26432 h 114061"/>
                <a:gd name="connsiteX8" fmla="*/ 5715 w 136207"/>
                <a:gd name="connsiteY8" fmla="*/ 23574 h 114061"/>
                <a:gd name="connsiteX9" fmla="*/ 2857 w 136207"/>
                <a:gd name="connsiteY9" fmla="*/ 17859 h 114061"/>
                <a:gd name="connsiteX10" fmla="*/ 1905 w 136207"/>
                <a:gd name="connsiteY10" fmla="*/ 9287 h 114061"/>
                <a:gd name="connsiteX11" fmla="*/ 2857 w 136207"/>
                <a:gd name="connsiteY11" fmla="*/ 3572 h 114061"/>
                <a:gd name="connsiteX12" fmla="*/ 4763 w 136207"/>
                <a:gd name="connsiteY12" fmla="*/ 714 h 114061"/>
                <a:gd name="connsiteX13" fmla="*/ 7620 w 136207"/>
                <a:gd name="connsiteY13" fmla="*/ 714 h 114061"/>
                <a:gd name="connsiteX14" fmla="*/ 11430 w 136207"/>
                <a:gd name="connsiteY14" fmla="*/ 6429 h 114061"/>
                <a:gd name="connsiteX15" fmla="*/ 12382 w 136207"/>
                <a:gd name="connsiteY15" fmla="*/ 15954 h 114061"/>
                <a:gd name="connsiteX16" fmla="*/ 9525 w 136207"/>
                <a:gd name="connsiteY16" fmla="*/ 15002 h 114061"/>
                <a:gd name="connsiteX17" fmla="*/ 8572 w 136207"/>
                <a:gd name="connsiteY17" fmla="*/ 10239 h 114061"/>
                <a:gd name="connsiteX18" fmla="*/ 6668 w 136207"/>
                <a:gd name="connsiteY18" fmla="*/ 8334 h 114061"/>
                <a:gd name="connsiteX19" fmla="*/ 4763 w 136207"/>
                <a:gd name="connsiteY19" fmla="*/ 8334 h 114061"/>
                <a:gd name="connsiteX20" fmla="*/ 4763 w 136207"/>
                <a:gd name="connsiteY20" fmla="*/ 10239 h 114061"/>
                <a:gd name="connsiteX21" fmla="*/ 4763 w 136207"/>
                <a:gd name="connsiteY21" fmla="*/ 13097 h 114061"/>
                <a:gd name="connsiteX22" fmla="*/ 6668 w 136207"/>
                <a:gd name="connsiteY22" fmla="*/ 16907 h 114061"/>
                <a:gd name="connsiteX23" fmla="*/ 9525 w 136207"/>
                <a:gd name="connsiteY23" fmla="*/ 21669 h 114061"/>
                <a:gd name="connsiteX24" fmla="*/ 10478 w 136207"/>
                <a:gd name="connsiteY24" fmla="*/ 26432 h 114061"/>
                <a:gd name="connsiteX25" fmla="*/ 11430 w 136207"/>
                <a:gd name="connsiteY25" fmla="*/ 33099 h 114061"/>
                <a:gd name="connsiteX26" fmla="*/ 10478 w 136207"/>
                <a:gd name="connsiteY26" fmla="*/ 38814 h 114061"/>
                <a:gd name="connsiteX27" fmla="*/ 8572 w 136207"/>
                <a:gd name="connsiteY27" fmla="*/ 42624 h 114061"/>
                <a:gd name="connsiteX28" fmla="*/ 5715 w 136207"/>
                <a:gd name="connsiteY28" fmla="*/ 42624 h 114061"/>
                <a:gd name="connsiteX29" fmla="*/ 1905 w 136207"/>
                <a:gd name="connsiteY29" fmla="*/ 36909 h 114061"/>
                <a:gd name="connsiteX30" fmla="*/ 0 w 136207"/>
                <a:gd name="connsiteY30" fmla="*/ 25479 h 114061"/>
                <a:gd name="connsiteX31" fmla="*/ 0 w 136207"/>
                <a:gd name="connsiteY31" fmla="*/ 25479 h 114061"/>
                <a:gd name="connsiteX32" fmla="*/ 12382 w 136207"/>
                <a:gd name="connsiteY32" fmla="*/ 6429 h 114061"/>
                <a:gd name="connsiteX33" fmla="*/ 15240 w 136207"/>
                <a:gd name="connsiteY33" fmla="*/ 8334 h 114061"/>
                <a:gd name="connsiteX34" fmla="*/ 15240 w 136207"/>
                <a:gd name="connsiteY34" fmla="*/ 18812 h 114061"/>
                <a:gd name="connsiteX35" fmla="*/ 15240 w 136207"/>
                <a:gd name="connsiteY35" fmla="*/ 29289 h 114061"/>
                <a:gd name="connsiteX36" fmla="*/ 15240 w 136207"/>
                <a:gd name="connsiteY36" fmla="*/ 35957 h 114061"/>
                <a:gd name="connsiteX37" fmla="*/ 16193 w 136207"/>
                <a:gd name="connsiteY37" fmla="*/ 40719 h 114061"/>
                <a:gd name="connsiteX38" fmla="*/ 18097 w 136207"/>
                <a:gd name="connsiteY38" fmla="*/ 43577 h 114061"/>
                <a:gd name="connsiteX39" fmla="*/ 20003 w 136207"/>
                <a:gd name="connsiteY39" fmla="*/ 43577 h 114061"/>
                <a:gd name="connsiteX40" fmla="*/ 20955 w 136207"/>
                <a:gd name="connsiteY40" fmla="*/ 40719 h 114061"/>
                <a:gd name="connsiteX41" fmla="*/ 20955 w 136207"/>
                <a:gd name="connsiteY41" fmla="*/ 34052 h 114061"/>
                <a:gd name="connsiteX42" fmla="*/ 20955 w 136207"/>
                <a:gd name="connsiteY42" fmla="*/ 23574 h 114061"/>
                <a:gd name="connsiteX43" fmla="*/ 20955 w 136207"/>
                <a:gd name="connsiteY43" fmla="*/ 13097 h 114061"/>
                <a:gd name="connsiteX44" fmla="*/ 23813 w 136207"/>
                <a:gd name="connsiteY44" fmla="*/ 15002 h 114061"/>
                <a:gd name="connsiteX45" fmla="*/ 23813 w 136207"/>
                <a:gd name="connsiteY45" fmla="*/ 25479 h 114061"/>
                <a:gd name="connsiteX46" fmla="*/ 23813 w 136207"/>
                <a:gd name="connsiteY46" fmla="*/ 35957 h 114061"/>
                <a:gd name="connsiteX47" fmla="*/ 23813 w 136207"/>
                <a:gd name="connsiteY47" fmla="*/ 45482 h 114061"/>
                <a:gd name="connsiteX48" fmla="*/ 22860 w 136207"/>
                <a:gd name="connsiteY48" fmla="*/ 50244 h 114061"/>
                <a:gd name="connsiteX49" fmla="*/ 20955 w 136207"/>
                <a:gd name="connsiteY49" fmla="*/ 52149 h 114061"/>
                <a:gd name="connsiteX50" fmla="*/ 18097 w 136207"/>
                <a:gd name="connsiteY50" fmla="*/ 52149 h 114061"/>
                <a:gd name="connsiteX51" fmla="*/ 15240 w 136207"/>
                <a:gd name="connsiteY51" fmla="*/ 49292 h 114061"/>
                <a:gd name="connsiteX52" fmla="*/ 13335 w 136207"/>
                <a:gd name="connsiteY52" fmla="*/ 45482 h 114061"/>
                <a:gd name="connsiteX53" fmla="*/ 12382 w 136207"/>
                <a:gd name="connsiteY53" fmla="*/ 40719 h 114061"/>
                <a:gd name="connsiteX54" fmla="*/ 12382 w 136207"/>
                <a:gd name="connsiteY54" fmla="*/ 30242 h 114061"/>
                <a:gd name="connsiteX55" fmla="*/ 12382 w 136207"/>
                <a:gd name="connsiteY55" fmla="*/ 19764 h 114061"/>
                <a:gd name="connsiteX56" fmla="*/ 12382 w 136207"/>
                <a:gd name="connsiteY56" fmla="*/ 6429 h 114061"/>
                <a:gd name="connsiteX57" fmla="*/ 12382 w 136207"/>
                <a:gd name="connsiteY57" fmla="*/ 6429 h 114061"/>
                <a:gd name="connsiteX58" fmla="*/ 25718 w 136207"/>
                <a:gd name="connsiteY58" fmla="*/ 53102 h 114061"/>
                <a:gd name="connsiteX59" fmla="*/ 25718 w 136207"/>
                <a:gd name="connsiteY59" fmla="*/ 33099 h 114061"/>
                <a:gd name="connsiteX60" fmla="*/ 25718 w 136207"/>
                <a:gd name="connsiteY60" fmla="*/ 13097 h 114061"/>
                <a:gd name="connsiteX61" fmla="*/ 29528 w 136207"/>
                <a:gd name="connsiteY61" fmla="*/ 15002 h 114061"/>
                <a:gd name="connsiteX62" fmla="*/ 32385 w 136207"/>
                <a:gd name="connsiteY62" fmla="*/ 16907 h 114061"/>
                <a:gd name="connsiteX63" fmla="*/ 34290 w 136207"/>
                <a:gd name="connsiteY63" fmla="*/ 21669 h 114061"/>
                <a:gd name="connsiteX64" fmla="*/ 35243 w 136207"/>
                <a:gd name="connsiteY64" fmla="*/ 29289 h 114061"/>
                <a:gd name="connsiteX65" fmla="*/ 35243 w 136207"/>
                <a:gd name="connsiteY65" fmla="*/ 35004 h 114061"/>
                <a:gd name="connsiteX66" fmla="*/ 34290 w 136207"/>
                <a:gd name="connsiteY66" fmla="*/ 37862 h 114061"/>
                <a:gd name="connsiteX67" fmla="*/ 33338 w 136207"/>
                <a:gd name="connsiteY67" fmla="*/ 38814 h 114061"/>
                <a:gd name="connsiteX68" fmla="*/ 30480 w 136207"/>
                <a:gd name="connsiteY68" fmla="*/ 37862 h 114061"/>
                <a:gd name="connsiteX69" fmla="*/ 28575 w 136207"/>
                <a:gd name="connsiteY69" fmla="*/ 36909 h 114061"/>
                <a:gd name="connsiteX70" fmla="*/ 28575 w 136207"/>
                <a:gd name="connsiteY70" fmla="*/ 44529 h 114061"/>
                <a:gd name="connsiteX71" fmla="*/ 28575 w 136207"/>
                <a:gd name="connsiteY71" fmla="*/ 52149 h 114061"/>
                <a:gd name="connsiteX72" fmla="*/ 25718 w 136207"/>
                <a:gd name="connsiteY72" fmla="*/ 53102 h 114061"/>
                <a:gd name="connsiteX73" fmla="*/ 25718 w 136207"/>
                <a:gd name="connsiteY73" fmla="*/ 53102 h 114061"/>
                <a:gd name="connsiteX74" fmla="*/ 27622 w 136207"/>
                <a:gd name="connsiteY74" fmla="*/ 21669 h 114061"/>
                <a:gd name="connsiteX75" fmla="*/ 27622 w 136207"/>
                <a:gd name="connsiteY75" fmla="*/ 27384 h 114061"/>
                <a:gd name="connsiteX76" fmla="*/ 27622 w 136207"/>
                <a:gd name="connsiteY76" fmla="*/ 33099 h 114061"/>
                <a:gd name="connsiteX77" fmla="*/ 28575 w 136207"/>
                <a:gd name="connsiteY77" fmla="*/ 34052 h 114061"/>
                <a:gd name="connsiteX78" fmla="*/ 30480 w 136207"/>
                <a:gd name="connsiteY78" fmla="*/ 35004 h 114061"/>
                <a:gd name="connsiteX79" fmla="*/ 31432 w 136207"/>
                <a:gd name="connsiteY79" fmla="*/ 33099 h 114061"/>
                <a:gd name="connsiteX80" fmla="*/ 31432 w 136207"/>
                <a:gd name="connsiteY80" fmla="*/ 30242 h 114061"/>
                <a:gd name="connsiteX81" fmla="*/ 31432 w 136207"/>
                <a:gd name="connsiteY81" fmla="*/ 26432 h 114061"/>
                <a:gd name="connsiteX82" fmla="*/ 30480 w 136207"/>
                <a:gd name="connsiteY82" fmla="*/ 24527 h 114061"/>
                <a:gd name="connsiteX83" fmla="*/ 28575 w 136207"/>
                <a:gd name="connsiteY83" fmla="*/ 23574 h 114061"/>
                <a:gd name="connsiteX84" fmla="*/ 27622 w 136207"/>
                <a:gd name="connsiteY84" fmla="*/ 21669 h 114061"/>
                <a:gd name="connsiteX85" fmla="*/ 27622 w 136207"/>
                <a:gd name="connsiteY85" fmla="*/ 21669 h 114061"/>
                <a:gd name="connsiteX86" fmla="*/ 37147 w 136207"/>
                <a:gd name="connsiteY86" fmla="*/ 59769 h 114061"/>
                <a:gd name="connsiteX87" fmla="*/ 37147 w 136207"/>
                <a:gd name="connsiteY87" fmla="*/ 39767 h 114061"/>
                <a:gd name="connsiteX88" fmla="*/ 37147 w 136207"/>
                <a:gd name="connsiteY88" fmla="*/ 19764 h 114061"/>
                <a:gd name="connsiteX89" fmla="*/ 46672 w 136207"/>
                <a:gd name="connsiteY89" fmla="*/ 25479 h 114061"/>
                <a:gd name="connsiteX90" fmla="*/ 46672 w 136207"/>
                <a:gd name="connsiteY90" fmla="*/ 32147 h 114061"/>
                <a:gd name="connsiteX91" fmla="*/ 40005 w 136207"/>
                <a:gd name="connsiteY91" fmla="*/ 28337 h 114061"/>
                <a:gd name="connsiteX92" fmla="*/ 40005 w 136207"/>
                <a:gd name="connsiteY92" fmla="*/ 36909 h 114061"/>
                <a:gd name="connsiteX93" fmla="*/ 46672 w 136207"/>
                <a:gd name="connsiteY93" fmla="*/ 40719 h 114061"/>
                <a:gd name="connsiteX94" fmla="*/ 46672 w 136207"/>
                <a:gd name="connsiteY94" fmla="*/ 47387 h 114061"/>
                <a:gd name="connsiteX95" fmla="*/ 40005 w 136207"/>
                <a:gd name="connsiteY95" fmla="*/ 43577 h 114061"/>
                <a:gd name="connsiteX96" fmla="*/ 40005 w 136207"/>
                <a:gd name="connsiteY96" fmla="*/ 49292 h 114061"/>
                <a:gd name="connsiteX97" fmla="*/ 40005 w 136207"/>
                <a:gd name="connsiteY97" fmla="*/ 55007 h 114061"/>
                <a:gd name="connsiteX98" fmla="*/ 46672 w 136207"/>
                <a:gd name="connsiteY98" fmla="*/ 58817 h 114061"/>
                <a:gd name="connsiteX99" fmla="*/ 46672 w 136207"/>
                <a:gd name="connsiteY99" fmla="*/ 65484 h 114061"/>
                <a:gd name="connsiteX100" fmla="*/ 37147 w 136207"/>
                <a:gd name="connsiteY100" fmla="*/ 59769 h 114061"/>
                <a:gd name="connsiteX101" fmla="*/ 37147 w 136207"/>
                <a:gd name="connsiteY101" fmla="*/ 59769 h 114061"/>
                <a:gd name="connsiteX102" fmla="*/ 48578 w 136207"/>
                <a:gd name="connsiteY102" fmla="*/ 66437 h 114061"/>
                <a:gd name="connsiteX103" fmla="*/ 48578 w 136207"/>
                <a:gd name="connsiteY103" fmla="*/ 46434 h 114061"/>
                <a:gd name="connsiteX104" fmla="*/ 48578 w 136207"/>
                <a:gd name="connsiteY104" fmla="*/ 26432 h 114061"/>
                <a:gd name="connsiteX105" fmla="*/ 54293 w 136207"/>
                <a:gd name="connsiteY105" fmla="*/ 29289 h 114061"/>
                <a:gd name="connsiteX106" fmla="*/ 57150 w 136207"/>
                <a:gd name="connsiteY106" fmla="*/ 32147 h 114061"/>
                <a:gd name="connsiteX107" fmla="*/ 59055 w 136207"/>
                <a:gd name="connsiteY107" fmla="*/ 36909 h 114061"/>
                <a:gd name="connsiteX108" fmla="*/ 60007 w 136207"/>
                <a:gd name="connsiteY108" fmla="*/ 43577 h 114061"/>
                <a:gd name="connsiteX109" fmla="*/ 59055 w 136207"/>
                <a:gd name="connsiteY109" fmla="*/ 50244 h 114061"/>
                <a:gd name="connsiteX110" fmla="*/ 56197 w 136207"/>
                <a:gd name="connsiteY110" fmla="*/ 52149 h 114061"/>
                <a:gd name="connsiteX111" fmla="*/ 57150 w 136207"/>
                <a:gd name="connsiteY111" fmla="*/ 55959 h 114061"/>
                <a:gd name="connsiteX112" fmla="*/ 59055 w 136207"/>
                <a:gd name="connsiteY112" fmla="*/ 63579 h 114061"/>
                <a:gd name="connsiteX113" fmla="*/ 60960 w 136207"/>
                <a:gd name="connsiteY113" fmla="*/ 72152 h 114061"/>
                <a:gd name="connsiteX114" fmla="*/ 58103 w 136207"/>
                <a:gd name="connsiteY114" fmla="*/ 70247 h 114061"/>
                <a:gd name="connsiteX115" fmla="*/ 56197 w 136207"/>
                <a:gd name="connsiteY115" fmla="*/ 60722 h 114061"/>
                <a:gd name="connsiteX116" fmla="*/ 55245 w 136207"/>
                <a:gd name="connsiteY116" fmla="*/ 54054 h 114061"/>
                <a:gd name="connsiteX117" fmla="*/ 54293 w 136207"/>
                <a:gd name="connsiteY117" fmla="*/ 52149 h 114061"/>
                <a:gd name="connsiteX118" fmla="*/ 53340 w 136207"/>
                <a:gd name="connsiteY118" fmla="*/ 51197 h 114061"/>
                <a:gd name="connsiteX119" fmla="*/ 52388 w 136207"/>
                <a:gd name="connsiteY119" fmla="*/ 51197 h 114061"/>
                <a:gd name="connsiteX120" fmla="*/ 52388 w 136207"/>
                <a:gd name="connsiteY120" fmla="*/ 59769 h 114061"/>
                <a:gd name="connsiteX121" fmla="*/ 52388 w 136207"/>
                <a:gd name="connsiteY121" fmla="*/ 68342 h 114061"/>
                <a:gd name="connsiteX122" fmla="*/ 48578 w 136207"/>
                <a:gd name="connsiteY122" fmla="*/ 66437 h 114061"/>
                <a:gd name="connsiteX123" fmla="*/ 48578 w 136207"/>
                <a:gd name="connsiteY123" fmla="*/ 66437 h 114061"/>
                <a:gd name="connsiteX124" fmla="*/ 51435 w 136207"/>
                <a:gd name="connsiteY124" fmla="*/ 45482 h 114061"/>
                <a:gd name="connsiteX125" fmla="*/ 53340 w 136207"/>
                <a:gd name="connsiteY125" fmla="*/ 46434 h 114061"/>
                <a:gd name="connsiteX126" fmla="*/ 55245 w 136207"/>
                <a:gd name="connsiteY126" fmla="*/ 47387 h 114061"/>
                <a:gd name="connsiteX127" fmla="*/ 56197 w 136207"/>
                <a:gd name="connsiteY127" fmla="*/ 46434 h 114061"/>
                <a:gd name="connsiteX128" fmla="*/ 56197 w 136207"/>
                <a:gd name="connsiteY128" fmla="*/ 43577 h 114061"/>
                <a:gd name="connsiteX129" fmla="*/ 56197 w 136207"/>
                <a:gd name="connsiteY129" fmla="*/ 39767 h 114061"/>
                <a:gd name="connsiteX130" fmla="*/ 55245 w 136207"/>
                <a:gd name="connsiteY130" fmla="*/ 37862 h 114061"/>
                <a:gd name="connsiteX131" fmla="*/ 53340 w 136207"/>
                <a:gd name="connsiteY131" fmla="*/ 36909 h 114061"/>
                <a:gd name="connsiteX132" fmla="*/ 51435 w 136207"/>
                <a:gd name="connsiteY132" fmla="*/ 35957 h 114061"/>
                <a:gd name="connsiteX133" fmla="*/ 51435 w 136207"/>
                <a:gd name="connsiteY133" fmla="*/ 45482 h 114061"/>
                <a:gd name="connsiteX134" fmla="*/ 51435 w 136207"/>
                <a:gd name="connsiteY134" fmla="*/ 45482 h 114061"/>
                <a:gd name="connsiteX135" fmla="*/ 61913 w 136207"/>
                <a:gd name="connsiteY135" fmla="*/ 73104 h 114061"/>
                <a:gd name="connsiteX136" fmla="*/ 61913 w 136207"/>
                <a:gd name="connsiteY136" fmla="*/ 53102 h 114061"/>
                <a:gd name="connsiteX137" fmla="*/ 61913 w 136207"/>
                <a:gd name="connsiteY137" fmla="*/ 33099 h 114061"/>
                <a:gd name="connsiteX138" fmla="*/ 65722 w 136207"/>
                <a:gd name="connsiteY138" fmla="*/ 35004 h 114061"/>
                <a:gd name="connsiteX139" fmla="*/ 66675 w 136207"/>
                <a:gd name="connsiteY139" fmla="*/ 49292 h 114061"/>
                <a:gd name="connsiteX140" fmla="*/ 67628 w 136207"/>
                <a:gd name="connsiteY140" fmla="*/ 63579 h 114061"/>
                <a:gd name="connsiteX141" fmla="*/ 68580 w 136207"/>
                <a:gd name="connsiteY141" fmla="*/ 51197 h 114061"/>
                <a:gd name="connsiteX142" fmla="*/ 69532 w 136207"/>
                <a:gd name="connsiteY142" fmla="*/ 38814 h 114061"/>
                <a:gd name="connsiteX143" fmla="*/ 73343 w 136207"/>
                <a:gd name="connsiteY143" fmla="*/ 40719 h 114061"/>
                <a:gd name="connsiteX144" fmla="*/ 73343 w 136207"/>
                <a:gd name="connsiteY144" fmla="*/ 60722 h 114061"/>
                <a:gd name="connsiteX145" fmla="*/ 73343 w 136207"/>
                <a:gd name="connsiteY145" fmla="*/ 80724 h 114061"/>
                <a:gd name="connsiteX146" fmla="*/ 71438 w 136207"/>
                <a:gd name="connsiteY146" fmla="*/ 79772 h 114061"/>
                <a:gd name="connsiteX147" fmla="*/ 71438 w 136207"/>
                <a:gd name="connsiteY147" fmla="*/ 64532 h 114061"/>
                <a:gd name="connsiteX148" fmla="*/ 71438 w 136207"/>
                <a:gd name="connsiteY148" fmla="*/ 49292 h 114061"/>
                <a:gd name="connsiteX149" fmla="*/ 70485 w 136207"/>
                <a:gd name="connsiteY149" fmla="*/ 63579 h 114061"/>
                <a:gd name="connsiteX150" fmla="*/ 69532 w 136207"/>
                <a:gd name="connsiteY150" fmla="*/ 77867 h 114061"/>
                <a:gd name="connsiteX151" fmla="*/ 66675 w 136207"/>
                <a:gd name="connsiteY151" fmla="*/ 76914 h 114061"/>
                <a:gd name="connsiteX152" fmla="*/ 65722 w 136207"/>
                <a:gd name="connsiteY152" fmla="*/ 60722 h 114061"/>
                <a:gd name="connsiteX153" fmla="*/ 64770 w 136207"/>
                <a:gd name="connsiteY153" fmla="*/ 44529 h 114061"/>
                <a:gd name="connsiteX154" fmla="*/ 64770 w 136207"/>
                <a:gd name="connsiteY154" fmla="*/ 59769 h 114061"/>
                <a:gd name="connsiteX155" fmla="*/ 64770 w 136207"/>
                <a:gd name="connsiteY155" fmla="*/ 75009 h 114061"/>
                <a:gd name="connsiteX156" fmla="*/ 61913 w 136207"/>
                <a:gd name="connsiteY156" fmla="*/ 73104 h 114061"/>
                <a:gd name="connsiteX157" fmla="*/ 61913 w 136207"/>
                <a:gd name="connsiteY157" fmla="*/ 73104 h 114061"/>
                <a:gd name="connsiteX158" fmla="*/ 87630 w 136207"/>
                <a:gd name="connsiteY158" fmla="*/ 88344 h 114061"/>
                <a:gd name="connsiteX159" fmla="*/ 84772 w 136207"/>
                <a:gd name="connsiteY159" fmla="*/ 86439 h 114061"/>
                <a:gd name="connsiteX160" fmla="*/ 83820 w 136207"/>
                <a:gd name="connsiteY160" fmla="*/ 76914 h 114061"/>
                <a:gd name="connsiteX161" fmla="*/ 79057 w 136207"/>
                <a:gd name="connsiteY161" fmla="*/ 74057 h 114061"/>
                <a:gd name="connsiteX162" fmla="*/ 78105 w 136207"/>
                <a:gd name="connsiteY162" fmla="*/ 82629 h 114061"/>
                <a:gd name="connsiteX163" fmla="*/ 75247 w 136207"/>
                <a:gd name="connsiteY163" fmla="*/ 80724 h 114061"/>
                <a:gd name="connsiteX164" fmla="*/ 78105 w 136207"/>
                <a:gd name="connsiteY164" fmla="*/ 62627 h 114061"/>
                <a:gd name="connsiteX165" fmla="*/ 80963 w 136207"/>
                <a:gd name="connsiteY165" fmla="*/ 44529 h 114061"/>
                <a:gd name="connsiteX166" fmla="*/ 83820 w 136207"/>
                <a:gd name="connsiteY166" fmla="*/ 46434 h 114061"/>
                <a:gd name="connsiteX167" fmla="*/ 86678 w 136207"/>
                <a:gd name="connsiteY167" fmla="*/ 67389 h 114061"/>
                <a:gd name="connsiteX168" fmla="*/ 87630 w 136207"/>
                <a:gd name="connsiteY168" fmla="*/ 88344 h 114061"/>
                <a:gd name="connsiteX169" fmla="*/ 87630 w 136207"/>
                <a:gd name="connsiteY169" fmla="*/ 88344 h 114061"/>
                <a:gd name="connsiteX170" fmla="*/ 82868 w 136207"/>
                <a:gd name="connsiteY170" fmla="*/ 70247 h 114061"/>
                <a:gd name="connsiteX171" fmla="*/ 81915 w 136207"/>
                <a:gd name="connsiteY171" fmla="*/ 62627 h 114061"/>
                <a:gd name="connsiteX172" fmla="*/ 80963 w 136207"/>
                <a:gd name="connsiteY172" fmla="*/ 55007 h 114061"/>
                <a:gd name="connsiteX173" fmla="*/ 80010 w 136207"/>
                <a:gd name="connsiteY173" fmla="*/ 61674 h 114061"/>
                <a:gd name="connsiteX174" fmla="*/ 79057 w 136207"/>
                <a:gd name="connsiteY174" fmla="*/ 68342 h 114061"/>
                <a:gd name="connsiteX175" fmla="*/ 82868 w 136207"/>
                <a:gd name="connsiteY175" fmla="*/ 70247 h 114061"/>
                <a:gd name="connsiteX176" fmla="*/ 82868 w 136207"/>
                <a:gd name="connsiteY176" fmla="*/ 70247 h 114061"/>
                <a:gd name="connsiteX177" fmla="*/ 89535 w 136207"/>
                <a:gd name="connsiteY177" fmla="*/ 89297 h 114061"/>
                <a:gd name="connsiteX178" fmla="*/ 89535 w 136207"/>
                <a:gd name="connsiteY178" fmla="*/ 69294 h 114061"/>
                <a:gd name="connsiteX179" fmla="*/ 89535 w 136207"/>
                <a:gd name="connsiteY179" fmla="*/ 49292 h 114061"/>
                <a:gd name="connsiteX180" fmla="*/ 95250 w 136207"/>
                <a:gd name="connsiteY180" fmla="*/ 52149 h 114061"/>
                <a:gd name="connsiteX181" fmla="*/ 98107 w 136207"/>
                <a:gd name="connsiteY181" fmla="*/ 55007 h 114061"/>
                <a:gd name="connsiteX182" fmla="*/ 100013 w 136207"/>
                <a:gd name="connsiteY182" fmla="*/ 59769 h 114061"/>
                <a:gd name="connsiteX183" fmla="*/ 100965 w 136207"/>
                <a:gd name="connsiteY183" fmla="*/ 66437 h 114061"/>
                <a:gd name="connsiteX184" fmla="*/ 100013 w 136207"/>
                <a:gd name="connsiteY184" fmla="*/ 73104 h 114061"/>
                <a:gd name="connsiteX185" fmla="*/ 97155 w 136207"/>
                <a:gd name="connsiteY185" fmla="*/ 75009 h 114061"/>
                <a:gd name="connsiteX186" fmla="*/ 98107 w 136207"/>
                <a:gd name="connsiteY186" fmla="*/ 78819 h 114061"/>
                <a:gd name="connsiteX187" fmla="*/ 100013 w 136207"/>
                <a:gd name="connsiteY187" fmla="*/ 86439 h 114061"/>
                <a:gd name="connsiteX188" fmla="*/ 101918 w 136207"/>
                <a:gd name="connsiteY188" fmla="*/ 95012 h 114061"/>
                <a:gd name="connsiteX189" fmla="*/ 99060 w 136207"/>
                <a:gd name="connsiteY189" fmla="*/ 93107 h 114061"/>
                <a:gd name="connsiteX190" fmla="*/ 97155 w 136207"/>
                <a:gd name="connsiteY190" fmla="*/ 83582 h 114061"/>
                <a:gd name="connsiteX191" fmla="*/ 96203 w 136207"/>
                <a:gd name="connsiteY191" fmla="*/ 76914 h 114061"/>
                <a:gd name="connsiteX192" fmla="*/ 95250 w 136207"/>
                <a:gd name="connsiteY192" fmla="*/ 75009 h 114061"/>
                <a:gd name="connsiteX193" fmla="*/ 94297 w 136207"/>
                <a:gd name="connsiteY193" fmla="*/ 74057 h 114061"/>
                <a:gd name="connsiteX194" fmla="*/ 93345 w 136207"/>
                <a:gd name="connsiteY194" fmla="*/ 74057 h 114061"/>
                <a:gd name="connsiteX195" fmla="*/ 93345 w 136207"/>
                <a:gd name="connsiteY195" fmla="*/ 82629 h 114061"/>
                <a:gd name="connsiteX196" fmla="*/ 93345 w 136207"/>
                <a:gd name="connsiteY196" fmla="*/ 91202 h 114061"/>
                <a:gd name="connsiteX197" fmla="*/ 89535 w 136207"/>
                <a:gd name="connsiteY197" fmla="*/ 89297 h 114061"/>
                <a:gd name="connsiteX198" fmla="*/ 89535 w 136207"/>
                <a:gd name="connsiteY198" fmla="*/ 89297 h 114061"/>
                <a:gd name="connsiteX199" fmla="*/ 91440 w 136207"/>
                <a:gd name="connsiteY199" fmla="*/ 68342 h 114061"/>
                <a:gd name="connsiteX200" fmla="*/ 93345 w 136207"/>
                <a:gd name="connsiteY200" fmla="*/ 69294 h 114061"/>
                <a:gd name="connsiteX201" fmla="*/ 95250 w 136207"/>
                <a:gd name="connsiteY201" fmla="*/ 70247 h 114061"/>
                <a:gd name="connsiteX202" fmla="*/ 96203 w 136207"/>
                <a:gd name="connsiteY202" fmla="*/ 69294 h 114061"/>
                <a:gd name="connsiteX203" fmla="*/ 96203 w 136207"/>
                <a:gd name="connsiteY203" fmla="*/ 66437 h 114061"/>
                <a:gd name="connsiteX204" fmla="*/ 96203 w 136207"/>
                <a:gd name="connsiteY204" fmla="*/ 62627 h 114061"/>
                <a:gd name="connsiteX205" fmla="*/ 95250 w 136207"/>
                <a:gd name="connsiteY205" fmla="*/ 60722 h 114061"/>
                <a:gd name="connsiteX206" fmla="*/ 93345 w 136207"/>
                <a:gd name="connsiteY206" fmla="*/ 59769 h 114061"/>
                <a:gd name="connsiteX207" fmla="*/ 91440 w 136207"/>
                <a:gd name="connsiteY207" fmla="*/ 58817 h 114061"/>
                <a:gd name="connsiteX208" fmla="*/ 91440 w 136207"/>
                <a:gd name="connsiteY208" fmla="*/ 68342 h 114061"/>
                <a:gd name="connsiteX209" fmla="*/ 91440 w 136207"/>
                <a:gd name="connsiteY209" fmla="*/ 68342 h 114061"/>
                <a:gd name="connsiteX210" fmla="*/ 101918 w 136207"/>
                <a:gd name="connsiteY210" fmla="*/ 96917 h 114061"/>
                <a:gd name="connsiteX211" fmla="*/ 101918 w 136207"/>
                <a:gd name="connsiteY211" fmla="*/ 76914 h 114061"/>
                <a:gd name="connsiteX212" fmla="*/ 101918 w 136207"/>
                <a:gd name="connsiteY212" fmla="*/ 56912 h 114061"/>
                <a:gd name="connsiteX213" fmla="*/ 104775 w 136207"/>
                <a:gd name="connsiteY213" fmla="*/ 58817 h 114061"/>
                <a:gd name="connsiteX214" fmla="*/ 104775 w 136207"/>
                <a:gd name="connsiteY214" fmla="*/ 67389 h 114061"/>
                <a:gd name="connsiteX215" fmla="*/ 104775 w 136207"/>
                <a:gd name="connsiteY215" fmla="*/ 75962 h 114061"/>
                <a:gd name="connsiteX216" fmla="*/ 107632 w 136207"/>
                <a:gd name="connsiteY216" fmla="*/ 68342 h 114061"/>
                <a:gd name="connsiteX217" fmla="*/ 110490 w 136207"/>
                <a:gd name="connsiteY217" fmla="*/ 60722 h 114061"/>
                <a:gd name="connsiteX218" fmla="*/ 114300 w 136207"/>
                <a:gd name="connsiteY218" fmla="*/ 62627 h 114061"/>
                <a:gd name="connsiteX219" fmla="*/ 111443 w 136207"/>
                <a:gd name="connsiteY219" fmla="*/ 69294 h 114061"/>
                <a:gd name="connsiteX220" fmla="*/ 108585 w 136207"/>
                <a:gd name="connsiteY220" fmla="*/ 75962 h 114061"/>
                <a:gd name="connsiteX221" fmla="*/ 111443 w 136207"/>
                <a:gd name="connsiteY221" fmla="*/ 89297 h 114061"/>
                <a:gd name="connsiteX222" fmla="*/ 114300 w 136207"/>
                <a:gd name="connsiteY222" fmla="*/ 102632 h 114061"/>
                <a:gd name="connsiteX223" fmla="*/ 111443 w 136207"/>
                <a:gd name="connsiteY223" fmla="*/ 100727 h 114061"/>
                <a:gd name="connsiteX224" fmla="*/ 109538 w 136207"/>
                <a:gd name="connsiteY224" fmla="*/ 90249 h 114061"/>
                <a:gd name="connsiteX225" fmla="*/ 107632 w 136207"/>
                <a:gd name="connsiteY225" fmla="*/ 79772 h 114061"/>
                <a:gd name="connsiteX226" fmla="*/ 105728 w 136207"/>
                <a:gd name="connsiteY226" fmla="*/ 85487 h 114061"/>
                <a:gd name="connsiteX227" fmla="*/ 105728 w 136207"/>
                <a:gd name="connsiteY227" fmla="*/ 91202 h 114061"/>
                <a:gd name="connsiteX228" fmla="*/ 105728 w 136207"/>
                <a:gd name="connsiteY228" fmla="*/ 96917 h 114061"/>
                <a:gd name="connsiteX229" fmla="*/ 101918 w 136207"/>
                <a:gd name="connsiteY229" fmla="*/ 96917 h 114061"/>
                <a:gd name="connsiteX230" fmla="*/ 101918 w 136207"/>
                <a:gd name="connsiteY230" fmla="*/ 96917 h 114061"/>
                <a:gd name="connsiteX231" fmla="*/ 114300 w 136207"/>
                <a:gd name="connsiteY231" fmla="*/ 103584 h 114061"/>
                <a:gd name="connsiteX232" fmla="*/ 114300 w 136207"/>
                <a:gd name="connsiteY232" fmla="*/ 83582 h 114061"/>
                <a:gd name="connsiteX233" fmla="*/ 114300 w 136207"/>
                <a:gd name="connsiteY233" fmla="*/ 63579 h 114061"/>
                <a:gd name="connsiteX234" fmla="*/ 123825 w 136207"/>
                <a:gd name="connsiteY234" fmla="*/ 69294 h 114061"/>
                <a:gd name="connsiteX235" fmla="*/ 123825 w 136207"/>
                <a:gd name="connsiteY235" fmla="*/ 75962 h 114061"/>
                <a:gd name="connsiteX236" fmla="*/ 117157 w 136207"/>
                <a:gd name="connsiteY236" fmla="*/ 72152 h 114061"/>
                <a:gd name="connsiteX237" fmla="*/ 117157 w 136207"/>
                <a:gd name="connsiteY237" fmla="*/ 80724 h 114061"/>
                <a:gd name="connsiteX238" fmla="*/ 123825 w 136207"/>
                <a:gd name="connsiteY238" fmla="*/ 84534 h 114061"/>
                <a:gd name="connsiteX239" fmla="*/ 123825 w 136207"/>
                <a:gd name="connsiteY239" fmla="*/ 91202 h 114061"/>
                <a:gd name="connsiteX240" fmla="*/ 117157 w 136207"/>
                <a:gd name="connsiteY240" fmla="*/ 87392 h 114061"/>
                <a:gd name="connsiteX241" fmla="*/ 117157 w 136207"/>
                <a:gd name="connsiteY241" fmla="*/ 93107 h 114061"/>
                <a:gd name="connsiteX242" fmla="*/ 117157 w 136207"/>
                <a:gd name="connsiteY242" fmla="*/ 98822 h 114061"/>
                <a:gd name="connsiteX243" fmla="*/ 123825 w 136207"/>
                <a:gd name="connsiteY243" fmla="*/ 102632 h 114061"/>
                <a:gd name="connsiteX244" fmla="*/ 123825 w 136207"/>
                <a:gd name="connsiteY244" fmla="*/ 109299 h 114061"/>
                <a:gd name="connsiteX245" fmla="*/ 114300 w 136207"/>
                <a:gd name="connsiteY245" fmla="*/ 103584 h 114061"/>
                <a:gd name="connsiteX246" fmla="*/ 114300 w 136207"/>
                <a:gd name="connsiteY246" fmla="*/ 103584 h 114061"/>
                <a:gd name="connsiteX247" fmla="*/ 129540 w 136207"/>
                <a:gd name="connsiteY247" fmla="*/ 112157 h 114061"/>
                <a:gd name="connsiteX248" fmla="*/ 129540 w 136207"/>
                <a:gd name="connsiteY248" fmla="*/ 95964 h 114061"/>
                <a:gd name="connsiteX249" fmla="*/ 129540 w 136207"/>
                <a:gd name="connsiteY249" fmla="*/ 79772 h 114061"/>
                <a:gd name="connsiteX250" fmla="*/ 125730 w 136207"/>
                <a:gd name="connsiteY250" fmla="*/ 77867 h 114061"/>
                <a:gd name="connsiteX251" fmla="*/ 125730 w 136207"/>
                <a:gd name="connsiteY251" fmla="*/ 71199 h 114061"/>
                <a:gd name="connsiteX252" fmla="*/ 136207 w 136207"/>
                <a:gd name="connsiteY252" fmla="*/ 76914 h 114061"/>
                <a:gd name="connsiteX253" fmla="*/ 136207 w 136207"/>
                <a:gd name="connsiteY253" fmla="*/ 83582 h 114061"/>
                <a:gd name="connsiteX254" fmla="*/ 132397 w 136207"/>
                <a:gd name="connsiteY254" fmla="*/ 81677 h 114061"/>
                <a:gd name="connsiteX255" fmla="*/ 132397 w 136207"/>
                <a:gd name="connsiteY255" fmla="*/ 97869 h 114061"/>
                <a:gd name="connsiteX256" fmla="*/ 132397 w 136207"/>
                <a:gd name="connsiteY256" fmla="*/ 114062 h 114061"/>
                <a:gd name="connsiteX257" fmla="*/ 129540 w 136207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4061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5718" y="53102"/>
                  </a:moveTo>
                  <a:cubicBezTo>
                    <a:pt x="25718" y="46434"/>
                    <a:pt x="25718" y="39767"/>
                    <a:pt x="25718" y="33099"/>
                  </a:cubicBezTo>
                  <a:cubicBezTo>
                    <a:pt x="25718" y="26432"/>
                    <a:pt x="25718" y="19764"/>
                    <a:pt x="25718" y="13097"/>
                  </a:cubicBezTo>
                  <a:cubicBezTo>
                    <a:pt x="26670" y="14049"/>
                    <a:pt x="28575" y="15002"/>
                    <a:pt x="29528" y="15002"/>
                  </a:cubicBezTo>
                  <a:cubicBezTo>
                    <a:pt x="31432" y="15954"/>
                    <a:pt x="32385" y="16907"/>
                    <a:pt x="32385" y="16907"/>
                  </a:cubicBezTo>
                  <a:cubicBezTo>
                    <a:pt x="33338" y="17859"/>
                    <a:pt x="33338" y="19764"/>
                    <a:pt x="34290" y="21669"/>
                  </a:cubicBezTo>
                  <a:cubicBezTo>
                    <a:pt x="35243" y="23574"/>
                    <a:pt x="35243" y="26432"/>
                    <a:pt x="35243" y="29289"/>
                  </a:cubicBezTo>
                  <a:cubicBezTo>
                    <a:pt x="35243" y="32147"/>
                    <a:pt x="35243" y="34052"/>
                    <a:pt x="35243" y="35004"/>
                  </a:cubicBezTo>
                  <a:cubicBezTo>
                    <a:pt x="35243" y="36909"/>
                    <a:pt x="34290" y="37862"/>
                    <a:pt x="34290" y="37862"/>
                  </a:cubicBezTo>
                  <a:cubicBezTo>
                    <a:pt x="34290" y="38814"/>
                    <a:pt x="33338" y="38814"/>
                    <a:pt x="33338" y="38814"/>
                  </a:cubicBezTo>
                  <a:cubicBezTo>
                    <a:pt x="32385" y="38814"/>
                    <a:pt x="31432" y="38814"/>
                    <a:pt x="30480" y="37862"/>
                  </a:cubicBezTo>
                  <a:cubicBezTo>
                    <a:pt x="29528" y="37862"/>
                    <a:pt x="29528" y="36909"/>
                    <a:pt x="28575" y="36909"/>
                  </a:cubicBezTo>
                  <a:cubicBezTo>
                    <a:pt x="28575" y="39767"/>
                    <a:pt x="28575" y="41672"/>
                    <a:pt x="28575" y="44529"/>
                  </a:cubicBezTo>
                  <a:cubicBezTo>
                    <a:pt x="28575" y="47387"/>
                    <a:pt x="28575" y="49292"/>
                    <a:pt x="28575" y="52149"/>
                  </a:cubicBezTo>
                  <a:cubicBezTo>
                    <a:pt x="26670" y="54054"/>
                    <a:pt x="26670" y="53102"/>
                    <a:pt x="25718" y="53102"/>
                  </a:cubicBezTo>
                  <a:lnTo>
                    <a:pt x="25718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1669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8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8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8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3815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2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2" y="35004"/>
                  </a:cubicBezTo>
                  <a:cubicBezTo>
                    <a:pt x="65722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2" y="66437"/>
                    <a:pt x="65722" y="60722"/>
                  </a:cubicBezTo>
                  <a:cubicBezTo>
                    <a:pt x="65722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2865" y="74057"/>
                    <a:pt x="62865" y="74057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4057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9535" y="89297"/>
                  </a:moveTo>
                  <a:cubicBezTo>
                    <a:pt x="89535" y="82629"/>
                    <a:pt x="89535" y="75962"/>
                    <a:pt x="89535" y="69294"/>
                  </a:cubicBezTo>
                  <a:cubicBezTo>
                    <a:pt x="89535" y="62627"/>
                    <a:pt x="89535" y="55959"/>
                    <a:pt x="89535" y="49292"/>
                  </a:cubicBezTo>
                  <a:cubicBezTo>
                    <a:pt x="91440" y="50244"/>
                    <a:pt x="93345" y="51197"/>
                    <a:pt x="95250" y="52149"/>
                  </a:cubicBezTo>
                  <a:cubicBezTo>
                    <a:pt x="96203" y="53102"/>
                    <a:pt x="97155" y="54054"/>
                    <a:pt x="98107" y="55007"/>
                  </a:cubicBezTo>
                  <a:cubicBezTo>
                    <a:pt x="99060" y="55959"/>
                    <a:pt x="99060" y="57864"/>
                    <a:pt x="100013" y="59769"/>
                  </a:cubicBezTo>
                  <a:cubicBezTo>
                    <a:pt x="100013" y="61674"/>
                    <a:pt x="100965" y="63579"/>
                    <a:pt x="100965" y="66437"/>
                  </a:cubicBezTo>
                  <a:cubicBezTo>
                    <a:pt x="100965" y="69294"/>
                    <a:pt x="100965" y="71199"/>
                    <a:pt x="100013" y="73104"/>
                  </a:cubicBezTo>
                  <a:cubicBezTo>
                    <a:pt x="99060" y="75009"/>
                    <a:pt x="99060" y="75009"/>
                    <a:pt x="97155" y="75009"/>
                  </a:cubicBezTo>
                  <a:cubicBezTo>
                    <a:pt x="98107" y="75962"/>
                    <a:pt x="98107" y="77867"/>
                    <a:pt x="98107" y="78819"/>
                  </a:cubicBezTo>
                  <a:cubicBezTo>
                    <a:pt x="98107" y="79772"/>
                    <a:pt x="99060" y="82629"/>
                    <a:pt x="100013" y="86439"/>
                  </a:cubicBezTo>
                  <a:cubicBezTo>
                    <a:pt x="100965" y="89297"/>
                    <a:pt x="100965" y="92154"/>
                    <a:pt x="101918" y="95012"/>
                  </a:cubicBezTo>
                  <a:cubicBezTo>
                    <a:pt x="100965" y="94059"/>
                    <a:pt x="100013" y="94059"/>
                    <a:pt x="99060" y="93107"/>
                  </a:cubicBezTo>
                  <a:cubicBezTo>
                    <a:pt x="98107" y="90249"/>
                    <a:pt x="98107" y="86439"/>
                    <a:pt x="97155" y="83582"/>
                  </a:cubicBezTo>
                  <a:cubicBezTo>
                    <a:pt x="96203" y="79772"/>
                    <a:pt x="96203" y="77867"/>
                    <a:pt x="96203" y="76914"/>
                  </a:cubicBezTo>
                  <a:cubicBezTo>
                    <a:pt x="96203" y="75962"/>
                    <a:pt x="95250" y="75009"/>
                    <a:pt x="95250" y="75009"/>
                  </a:cubicBezTo>
                  <a:cubicBezTo>
                    <a:pt x="95250" y="75009"/>
                    <a:pt x="94297" y="74057"/>
                    <a:pt x="94297" y="74057"/>
                  </a:cubicBezTo>
                  <a:cubicBezTo>
                    <a:pt x="94297" y="74057"/>
                    <a:pt x="94297" y="74057"/>
                    <a:pt x="93345" y="74057"/>
                  </a:cubicBezTo>
                  <a:cubicBezTo>
                    <a:pt x="93345" y="76914"/>
                    <a:pt x="93345" y="79772"/>
                    <a:pt x="93345" y="82629"/>
                  </a:cubicBezTo>
                  <a:cubicBezTo>
                    <a:pt x="93345" y="85487"/>
                    <a:pt x="93345" y="88344"/>
                    <a:pt x="93345" y="91202"/>
                  </a:cubicBezTo>
                  <a:cubicBezTo>
                    <a:pt x="90488" y="90249"/>
                    <a:pt x="90488" y="89297"/>
                    <a:pt x="89535" y="89297"/>
                  </a:cubicBezTo>
                  <a:lnTo>
                    <a:pt x="89535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8" y="96917"/>
                  </a:moveTo>
                  <a:cubicBezTo>
                    <a:pt x="101918" y="90249"/>
                    <a:pt x="101918" y="83582"/>
                    <a:pt x="101918" y="76914"/>
                  </a:cubicBezTo>
                  <a:cubicBezTo>
                    <a:pt x="101918" y="70247"/>
                    <a:pt x="101918" y="63579"/>
                    <a:pt x="101918" y="56912"/>
                  </a:cubicBezTo>
                  <a:cubicBezTo>
                    <a:pt x="102870" y="57864"/>
                    <a:pt x="103822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8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3" y="61674"/>
                    <a:pt x="112395" y="61674"/>
                    <a:pt x="114300" y="62627"/>
                  </a:cubicBezTo>
                  <a:cubicBezTo>
                    <a:pt x="113347" y="64532"/>
                    <a:pt x="112395" y="66437"/>
                    <a:pt x="111443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3" y="89297"/>
                  </a:cubicBezTo>
                  <a:cubicBezTo>
                    <a:pt x="112395" y="94059"/>
                    <a:pt x="113347" y="97869"/>
                    <a:pt x="114300" y="102632"/>
                  </a:cubicBezTo>
                  <a:cubicBezTo>
                    <a:pt x="113347" y="101679"/>
                    <a:pt x="112395" y="101679"/>
                    <a:pt x="111443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8" y="85487"/>
                  </a:cubicBezTo>
                  <a:cubicBezTo>
                    <a:pt x="105728" y="87392"/>
                    <a:pt x="105728" y="89297"/>
                    <a:pt x="105728" y="91202"/>
                  </a:cubicBezTo>
                  <a:cubicBezTo>
                    <a:pt x="105728" y="93107"/>
                    <a:pt x="105728" y="95012"/>
                    <a:pt x="105728" y="96917"/>
                  </a:cubicBezTo>
                  <a:cubicBezTo>
                    <a:pt x="103822" y="97869"/>
                    <a:pt x="102870" y="96917"/>
                    <a:pt x="101918" y="96917"/>
                  </a:cubicBezTo>
                  <a:lnTo>
                    <a:pt x="101918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8110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2157"/>
                  </a:moveTo>
                  <a:cubicBezTo>
                    <a:pt x="129540" y="106442"/>
                    <a:pt x="129540" y="101679"/>
                    <a:pt x="129540" y="95964"/>
                  </a:cubicBezTo>
                  <a:cubicBezTo>
                    <a:pt x="129540" y="90249"/>
                    <a:pt x="129540" y="85487"/>
                    <a:pt x="129540" y="79772"/>
                  </a:cubicBezTo>
                  <a:cubicBezTo>
                    <a:pt x="128588" y="78819"/>
                    <a:pt x="126682" y="77867"/>
                    <a:pt x="125730" y="77867"/>
                  </a:cubicBezTo>
                  <a:cubicBezTo>
                    <a:pt x="125730" y="75962"/>
                    <a:pt x="125730" y="73104"/>
                    <a:pt x="125730" y="71199"/>
                  </a:cubicBezTo>
                  <a:cubicBezTo>
                    <a:pt x="129540" y="73104"/>
                    <a:pt x="132397" y="75009"/>
                    <a:pt x="136207" y="76914"/>
                  </a:cubicBezTo>
                  <a:cubicBezTo>
                    <a:pt x="136207" y="78819"/>
                    <a:pt x="136207" y="81677"/>
                    <a:pt x="136207" y="83582"/>
                  </a:cubicBezTo>
                  <a:cubicBezTo>
                    <a:pt x="135255" y="82629"/>
                    <a:pt x="133350" y="82629"/>
                    <a:pt x="132397" y="81677"/>
                  </a:cubicBezTo>
                  <a:cubicBezTo>
                    <a:pt x="132397" y="87392"/>
                    <a:pt x="132397" y="92154"/>
                    <a:pt x="132397" y="97869"/>
                  </a:cubicBezTo>
                  <a:cubicBezTo>
                    <a:pt x="132397" y="103584"/>
                    <a:pt x="132397" y="108347"/>
                    <a:pt x="132397" y="114062"/>
                  </a:cubicBezTo>
                  <a:cubicBezTo>
                    <a:pt x="131445" y="113109"/>
                    <a:pt x="130493" y="113109"/>
                    <a:pt x="129540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C417E2-8A56-411B-B701-EE4BC71AC323}"/>
                </a:ext>
              </a:extLst>
            </p:cNvPr>
            <p:cNvSpPr/>
            <p:nvPr/>
          </p:nvSpPr>
          <p:spPr>
            <a:xfrm>
              <a:off x="7520916" y="2752738"/>
              <a:ext cx="320039" cy="194310"/>
            </a:xfrm>
            <a:custGeom>
              <a:avLst/>
              <a:gdLst>
                <a:gd name="connsiteX0" fmla="*/ 51435 w 320040"/>
                <a:gd name="connsiteY0" fmla="*/ 0 h 194309"/>
                <a:gd name="connsiteX1" fmla="*/ 0 w 320040"/>
                <a:gd name="connsiteY1" fmla="*/ 28575 h 194309"/>
                <a:gd name="connsiteX2" fmla="*/ 0 w 320040"/>
                <a:gd name="connsiteY2" fmla="*/ 42863 h 194309"/>
                <a:gd name="connsiteX3" fmla="*/ 268605 w 320040"/>
                <a:gd name="connsiteY3" fmla="*/ 194310 h 194309"/>
                <a:gd name="connsiteX4" fmla="*/ 320040 w 320040"/>
                <a:gd name="connsiteY4" fmla="*/ 165735 h 194309"/>
                <a:gd name="connsiteX5" fmla="*/ 320040 w 320040"/>
                <a:gd name="connsiteY5" fmla="*/ 151447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040" h="194309">
                  <a:moveTo>
                    <a:pt x="51435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8605" y="194310"/>
                  </a:lnTo>
                  <a:lnTo>
                    <a:pt x="320040" y="165735"/>
                  </a:lnTo>
                  <a:lnTo>
                    <a:pt x="320040" y="151447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09C2B5C-D3E1-4200-AA1A-7C8751C7E580}"/>
                </a:ext>
              </a:extLst>
            </p:cNvPr>
            <p:cNvSpPr/>
            <p:nvPr/>
          </p:nvSpPr>
          <p:spPr>
            <a:xfrm>
              <a:off x="7520916" y="2752736"/>
              <a:ext cx="320039" cy="180023"/>
            </a:xfrm>
            <a:custGeom>
              <a:avLst/>
              <a:gdLst>
                <a:gd name="connsiteX0" fmla="*/ 51435 w 320040"/>
                <a:gd name="connsiteY0" fmla="*/ 0 h 180022"/>
                <a:gd name="connsiteX1" fmla="*/ 0 w 320040"/>
                <a:gd name="connsiteY1" fmla="*/ 28575 h 180022"/>
                <a:gd name="connsiteX2" fmla="*/ 268605 w 320040"/>
                <a:gd name="connsiteY2" fmla="*/ 180022 h 180022"/>
                <a:gd name="connsiteX3" fmla="*/ 320040 w 320040"/>
                <a:gd name="connsiteY3" fmla="*/ 151447 h 180022"/>
                <a:gd name="connsiteX4" fmla="*/ 296228 w 320040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040" h="180022">
                  <a:moveTo>
                    <a:pt x="51435" y="0"/>
                  </a:moveTo>
                  <a:lnTo>
                    <a:pt x="0" y="28575"/>
                  </a:lnTo>
                  <a:lnTo>
                    <a:pt x="268605" y="180022"/>
                  </a:lnTo>
                  <a:lnTo>
                    <a:pt x="320040" y="151447"/>
                  </a:lnTo>
                  <a:lnTo>
                    <a:pt x="296228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ECE8151-416D-4289-9EAC-0E01B48F4CE7}"/>
                </a:ext>
              </a:extLst>
            </p:cNvPr>
            <p:cNvSpPr/>
            <p:nvPr/>
          </p:nvSpPr>
          <p:spPr>
            <a:xfrm>
              <a:off x="8492462" y="2560330"/>
              <a:ext cx="61912" cy="108585"/>
            </a:xfrm>
            <a:custGeom>
              <a:avLst/>
              <a:gdLst>
                <a:gd name="connsiteX0" fmla="*/ 26670 w 61912"/>
                <a:gd name="connsiteY0" fmla="*/ 61913 h 108584"/>
                <a:gd name="connsiteX1" fmla="*/ 26670 w 61912"/>
                <a:gd name="connsiteY1" fmla="*/ 72390 h 108584"/>
                <a:gd name="connsiteX2" fmla="*/ 13335 w 61912"/>
                <a:gd name="connsiteY2" fmla="*/ 80010 h 108584"/>
                <a:gd name="connsiteX3" fmla="*/ 0 w 61912"/>
                <a:gd name="connsiteY3" fmla="*/ 87630 h 108584"/>
                <a:gd name="connsiteX4" fmla="*/ 2858 w 61912"/>
                <a:gd name="connsiteY4" fmla="*/ 75247 h 108584"/>
                <a:gd name="connsiteX5" fmla="*/ 11430 w 61912"/>
                <a:gd name="connsiteY5" fmla="*/ 57150 h 108584"/>
                <a:gd name="connsiteX6" fmla="*/ 18098 w 61912"/>
                <a:gd name="connsiteY6" fmla="*/ 43815 h 108584"/>
                <a:gd name="connsiteX7" fmla="*/ 20003 w 61912"/>
                <a:gd name="connsiteY7" fmla="*/ 36195 h 108584"/>
                <a:gd name="connsiteX8" fmla="*/ 19050 w 61912"/>
                <a:gd name="connsiteY8" fmla="*/ 31432 h 108584"/>
                <a:gd name="connsiteX9" fmla="*/ 15240 w 61912"/>
                <a:gd name="connsiteY9" fmla="*/ 31432 h 108584"/>
                <a:gd name="connsiteX10" fmla="*/ 11430 w 61912"/>
                <a:gd name="connsiteY10" fmla="*/ 35242 h 108584"/>
                <a:gd name="connsiteX11" fmla="*/ 9525 w 61912"/>
                <a:gd name="connsiteY11" fmla="*/ 42863 h 108584"/>
                <a:gd name="connsiteX12" fmla="*/ 1905 w 61912"/>
                <a:gd name="connsiteY12" fmla="*/ 45720 h 108584"/>
                <a:gd name="connsiteX13" fmla="*/ 6668 w 61912"/>
                <a:gd name="connsiteY13" fmla="*/ 30480 h 108584"/>
                <a:gd name="connsiteX14" fmla="*/ 16193 w 61912"/>
                <a:gd name="connsiteY14" fmla="*/ 20955 h 108584"/>
                <a:gd name="connsiteX15" fmla="*/ 25718 w 61912"/>
                <a:gd name="connsiteY15" fmla="*/ 20002 h 108584"/>
                <a:gd name="connsiteX16" fmla="*/ 29528 w 61912"/>
                <a:gd name="connsiteY16" fmla="*/ 29527 h 108584"/>
                <a:gd name="connsiteX17" fmla="*/ 28575 w 61912"/>
                <a:gd name="connsiteY17" fmla="*/ 37147 h 108584"/>
                <a:gd name="connsiteX18" fmla="*/ 25718 w 61912"/>
                <a:gd name="connsiteY18" fmla="*/ 45720 h 108584"/>
                <a:gd name="connsiteX19" fmla="*/ 20955 w 61912"/>
                <a:gd name="connsiteY19" fmla="*/ 56197 h 108584"/>
                <a:gd name="connsiteX20" fmla="*/ 16193 w 61912"/>
                <a:gd name="connsiteY20" fmla="*/ 64770 h 108584"/>
                <a:gd name="connsiteX21" fmla="*/ 14288 w 61912"/>
                <a:gd name="connsiteY21" fmla="*/ 68580 h 108584"/>
                <a:gd name="connsiteX22" fmla="*/ 21908 w 61912"/>
                <a:gd name="connsiteY22" fmla="*/ 63817 h 108584"/>
                <a:gd name="connsiteX23" fmla="*/ 26670 w 61912"/>
                <a:gd name="connsiteY23" fmla="*/ 61913 h 108584"/>
                <a:gd name="connsiteX24" fmla="*/ 26670 w 61912"/>
                <a:gd name="connsiteY24" fmla="*/ 61913 h 108584"/>
                <a:gd name="connsiteX25" fmla="*/ 0 w 61912"/>
                <a:gd name="connsiteY25" fmla="*/ 108585 h 108584"/>
                <a:gd name="connsiteX26" fmla="*/ 2858 w 61912"/>
                <a:gd name="connsiteY26" fmla="*/ 107632 h 108584"/>
                <a:gd name="connsiteX27" fmla="*/ 2858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8 w 61912"/>
                <a:gd name="connsiteY30" fmla="*/ 103822 h 108584"/>
                <a:gd name="connsiteX31" fmla="*/ 10478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8 w 61912"/>
                <a:gd name="connsiteY34" fmla="*/ 97155 h 108584"/>
                <a:gd name="connsiteX35" fmla="*/ 2858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1430 w 61912"/>
                <a:gd name="connsiteY39" fmla="*/ 93345 h 108584"/>
                <a:gd name="connsiteX40" fmla="*/ 13335 w 61912"/>
                <a:gd name="connsiteY40" fmla="*/ 99060 h 108584"/>
                <a:gd name="connsiteX41" fmla="*/ 18098 w 61912"/>
                <a:gd name="connsiteY41" fmla="*/ 99060 h 108584"/>
                <a:gd name="connsiteX42" fmla="*/ 21908 w 61912"/>
                <a:gd name="connsiteY42" fmla="*/ 94297 h 108584"/>
                <a:gd name="connsiteX43" fmla="*/ 23813 w 61912"/>
                <a:gd name="connsiteY43" fmla="*/ 86677 h 108584"/>
                <a:gd name="connsiteX44" fmla="*/ 21908 w 61912"/>
                <a:gd name="connsiteY44" fmla="*/ 80963 h 108584"/>
                <a:gd name="connsiteX45" fmla="*/ 17145 w 61912"/>
                <a:gd name="connsiteY45" fmla="*/ 80963 h 108584"/>
                <a:gd name="connsiteX46" fmla="*/ 14288 w 61912"/>
                <a:gd name="connsiteY46" fmla="*/ 82867 h 108584"/>
                <a:gd name="connsiteX47" fmla="*/ 12383 w 61912"/>
                <a:gd name="connsiteY47" fmla="*/ 85725 h 108584"/>
                <a:gd name="connsiteX48" fmla="*/ 11430 w 61912"/>
                <a:gd name="connsiteY48" fmla="*/ 88582 h 108584"/>
                <a:gd name="connsiteX49" fmla="*/ 11430 w 61912"/>
                <a:gd name="connsiteY49" fmla="*/ 93345 h 108584"/>
                <a:gd name="connsiteX50" fmla="*/ 11430 w 61912"/>
                <a:gd name="connsiteY50" fmla="*/ 93345 h 108584"/>
                <a:gd name="connsiteX51" fmla="*/ 14288 w 61912"/>
                <a:gd name="connsiteY51" fmla="*/ 91440 h 108584"/>
                <a:gd name="connsiteX52" fmla="*/ 15240 w 61912"/>
                <a:gd name="connsiteY52" fmla="*/ 95250 h 108584"/>
                <a:gd name="connsiteX53" fmla="*/ 18098 w 61912"/>
                <a:gd name="connsiteY53" fmla="*/ 95250 h 108584"/>
                <a:gd name="connsiteX54" fmla="*/ 20955 w 61912"/>
                <a:gd name="connsiteY54" fmla="*/ 92392 h 108584"/>
                <a:gd name="connsiteX55" fmla="*/ 21908 w 61912"/>
                <a:gd name="connsiteY55" fmla="*/ 87630 h 108584"/>
                <a:gd name="connsiteX56" fmla="*/ 20955 w 61912"/>
                <a:gd name="connsiteY56" fmla="*/ 83820 h 108584"/>
                <a:gd name="connsiteX57" fmla="*/ 18098 w 61912"/>
                <a:gd name="connsiteY57" fmla="*/ 83820 h 108584"/>
                <a:gd name="connsiteX58" fmla="*/ 15240 w 61912"/>
                <a:gd name="connsiteY58" fmla="*/ 86677 h 108584"/>
                <a:gd name="connsiteX59" fmla="*/ 14288 w 61912"/>
                <a:gd name="connsiteY59" fmla="*/ 91440 h 108584"/>
                <a:gd name="connsiteX60" fmla="*/ 14288 w 61912"/>
                <a:gd name="connsiteY60" fmla="*/ 91440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3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3 w 61912"/>
                <a:gd name="connsiteY72" fmla="*/ 73342 h 108584"/>
                <a:gd name="connsiteX73" fmla="*/ 31433 w 61912"/>
                <a:gd name="connsiteY73" fmla="*/ 82867 h 108584"/>
                <a:gd name="connsiteX74" fmla="*/ 31433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6677 h 108584"/>
                <a:gd name="connsiteX84" fmla="*/ 38100 w 61912"/>
                <a:gd name="connsiteY84" fmla="*/ 69532 h 108584"/>
                <a:gd name="connsiteX85" fmla="*/ 42863 w 61912"/>
                <a:gd name="connsiteY85" fmla="*/ 66675 h 108584"/>
                <a:gd name="connsiteX86" fmla="*/ 45720 w 61912"/>
                <a:gd name="connsiteY86" fmla="*/ 65722 h 108584"/>
                <a:gd name="connsiteX87" fmla="*/ 46673 w 61912"/>
                <a:gd name="connsiteY87" fmla="*/ 66675 h 108584"/>
                <a:gd name="connsiteX88" fmla="*/ 47625 w 61912"/>
                <a:gd name="connsiteY88" fmla="*/ 68580 h 108584"/>
                <a:gd name="connsiteX89" fmla="*/ 46673 w 61912"/>
                <a:gd name="connsiteY89" fmla="*/ 72390 h 108584"/>
                <a:gd name="connsiteX90" fmla="*/ 43815 w 61912"/>
                <a:gd name="connsiteY90" fmla="*/ 75247 h 108584"/>
                <a:gd name="connsiteX91" fmla="*/ 44768 w 61912"/>
                <a:gd name="connsiteY91" fmla="*/ 76200 h 108584"/>
                <a:gd name="connsiteX92" fmla="*/ 45720 w 61912"/>
                <a:gd name="connsiteY92" fmla="*/ 78105 h 108584"/>
                <a:gd name="connsiteX93" fmla="*/ 47625 w 61912"/>
                <a:gd name="connsiteY93" fmla="*/ 80963 h 108584"/>
                <a:gd name="connsiteX94" fmla="*/ 44768 w 61912"/>
                <a:gd name="connsiteY94" fmla="*/ 82867 h 108584"/>
                <a:gd name="connsiteX95" fmla="*/ 42863 w 61912"/>
                <a:gd name="connsiteY95" fmla="*/ 80010 h 108584"/>
                <a:gd name="connsiteX96" fmla="*/ 41910 w 61912"/>
                <a:gd name="connsiteY96" fmla="*/ 78105 h 108584"/>
                <a:gd name="connsiteX97" fmla="*/ 40958 w 61912"/>
                <a:gd name="connsiteY97" fmla="*/ 78105 h 108584"/>
                <a:gd name="connsiteX98" fmla="*/ 40005 w 61912"/>
                <a:gd name="connsiteY98" fmla="*/ 79057 h 108584"/>
                <a:gd name="connsiteX99" fmla="*/ 39053 w 61912"/>
                <a:gd name="connsiteY99" fmla="*/ 79057 h 108584"/>
                <a:gd name="connsiteX100" fmla="*/ 39053 w 61912"/>
                <a:gd name="connsiteY100" fmla="*/ 85725 h 108584"/>
                <a:gd name="connsiteX101" fmla="*/ 38100 w 61912"/>
                <a:gd name="connsiteY101" fmla="*/ 86677 h 108584"/>
                <a:gd name="connsiteX102" fmla="*/ 38100 w 61912"/>
                <a:gd name="connsiteY102" fmla="*/ 86677 h 108584"/>
                <a:gd name="connsiteX103" fmla="*/ 40005 w 61912"/>
                <a:gd name="connsiteY103" fmla="*/ 76200 h 108584"/>
                <a:gd name="connsiteX104" fmla="*/ 41910 w 61912"/>
                <a:gd name="connsiteY104" fmla="*/ 75247 h 108584"/>
                <a:gd name="connsiteX105" fmla="*/ 43815 w 61912"/>
                <a:gd name="connsiteY105" fmla="*/ 73342 h 108584"/>
                <a:gd name="connsiteX106" fmla="*/ 44768 w 61912"/>
                <a:gd name="connsiteY106" fmla="*/ 72390 h 108584"/>
                <a:gd name="connsiteX107" fmla="*/ 44768 w 61912"/>
                <a:gd name="connsiteY107" fmla="*/ 71438 h 108584"/>
                <a:gd name="connsiteX108" fmla="*/ 44768 w 61912"/>
                <a:gd name="connsiteY108" fmla="*/ 70485 h 108584"/>
                <a:gd name="connsiteX109" fmla="*/ 43815 w 61912"/>
                <a:gd name="connsiteY109" fmla="*/ 70485 h 108584"/>
                <a:gd name="connsiteX110" fmla="*/ 41910 w 61912"/>
                <a:gd name="connsiteY110" fmla="*/ 71438 h 108584"/>
                <a:gd name="connsiteX111" fmla="*/ 40005 w 61912"/>
                <a:gd name="connsiteY111" fmla="*/ 72390 h 108584"/>
                <a:gd name="connsiteX112" fmla="*/ 40005 w 61912"/>
                <a:gd name="connsiteY112" fmla="*/ 76200 h 108584"/>
                <a:gd name="connsiteX113" fmla="*/ 40005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3 w 61912"/>
                <a:gd name="connsiteY119" fmla="*/ 71438 h 108584"/>
                <a:gd name="connsiteX120" fmla="*/ 58103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3 w 61912"/>
                <a:gd name="connsiteY131" fmla="*/ 61913 h 108584"/>
                <a:gd name="connsiteX132" fmla="*/ 56198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8 w 61912"/>
                <a:gd name="connsiteY136" fmla="*/ 65722 h 108584"/>
                <a:gd name="connsiteX137" fmla="*/ 59055 w 61912"/>
                <a:gd name="connsiteY137" fmla="*/ 65722 h 108584"/>
                <a:gd name="connsiteX138" fmla="*/ 60008 w 61912"/>
                <a:gd name="connsiteY138" fmla="*/ 66675 h 108584"/>
                <a:gd name="connsiteX139" fmla="*/ 60960 w 61912"/>
                <a:gd name="connsiteY139" fmla="*/ 69532 h 108584"/>
                <a:gd name="connsiteX140" fmla="*/ 60008 w 61912"/>
                <a:gd name="connsiteY140" fmla="*/ 72390 h 108584"/>
                <a:gd name="connsiteX141" fmla="*/ 58103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3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3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3 w 61912"/>
                <a:gd name="connsiteY158" fmla="*/ 54292 h 108584"/>
                <a:gd name="connsiteX159" fmla="*/ 47625 w 61912"/>
                <a:gd name="connsiteY159" fmla="*/ 49530 h 108584"/>
                <a:gd name="connsiteX160" fmla="*/ 46673 w 61912"/>
                <a:gd name="connsiteY160" fmla="*/ 60960 h 108584"/>
                <a:gd name="connsiteX161" fmla="*/ 46673 w 61912"/>
                <a:gd name="connsiteY161" fmla="*/ 60960 h 108584"/>
                <a:gd name="connsiteX162" fmla="*/ 46673 w 61912"/>
                <a:gd name="connsiteY162" fmla="*/ 40005 h 108584"/>
                <a:gd name="connsiteX163" fmla="*/ 37148 w 61912"/>
                <a:gd name="connsiteY163" fmla="*/ 44767 h 108584"/>
                <a:gd name="connsiteX164" fmla="*/ 46673 w 61912"/>
                <a:gd name="connsiteY164" fmla="*/ 20002 h 108584"/>
                <a:gd name="connsiteX165" fmla="*/ 46673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1913"/>
                  </a:moveTo>
                  <a:cubicBezTo>
                    <a:pt x="26670" y="65722"/>
                    <a:pt x="26670" y="68580"/>
                    <a:pt x="26670" y="72390"/>
                  </a:cubicBezTo>
                  <a:cubicBezTo>
                    <a:pt x="21908" y="75247"/>
                    <a:pt x="17145" y="77152"/>
                    <a:pt x="13335" y="80010"/>
                  </a:cubicBezTo>
                  <a:cubicBezTo>
                    <a:pt x="8573" y="82867"/>
                    <a:pt x="4763" y="84772"/>
                    <a:pt x="0" y="87630"/>
                  </a:cubicBezTo>
                  <a:cubicBezTo>
                    <a:pt x="0" y="83820"/>
                    <a:pt x="953" y="80010"/>
                    <a:pt x="2858" y="75247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2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2"/>
                  </a:cubicBezTo>
                  <a:cubicBezTo>
                    <a:pt x="10478" y="37147"/>
                    <a:pt x="9525" y="40005"/>
                    <a:pt x="9525" y="42863"/>
                  </a:cubicBezTo>
                  <a:cubicBezTo>
                    <a:pt x="6668" y="43815"/>
                    <a:pt x="4763" y="44767"/>
                    <a:pt x="1905" y="45720"/>
                  </a:cubicBezTo>
                  <a:cubicBezTo>
                    <a:pt x="1905" y="39052"/>
                    <a:pt x="3810" y="34290"/>
                    <a:pt x="6668" y="30480"/>
                  </a:cubicBezTo>
                  <a:cubicBezTo>
                    <a:pt x="9525" y="26670"/>
                    <a:pt x="12383" y="23813"/>
                    <a:pt x="16193" y="20955"/>
                  </a:cubicBezTo>
                  <a:cubicBezTo>
                    <a:pt x="20003" y="19050"/>
                    <a:pt x="22860" y="18097"/>
                    <a:pt x="25718" y="20002"/>
                  </a:cubicBezTo>
                  <a:cubicBezTo>
                    <a:pt x="27623" y="21907"/>
                    <a:pt x="29528" y="24765"/>
                    <a:pt x="29528" y="29527"/>
                  </a:cubicBezTo>
                  <a:cubicBezTo>
                    <a:pt x="29528" y="32385"/>
                    <a:pt x="29528" y="34290"/>
                    <a:pt x="28575" y="37147"/>
                  </a:cubicBezTo>
                  <a:cubicBezTo>
                    <a:pt x="27623" y="40005"/>
                    <a:pt x="26670" y="42863"/>
                    <a:pt x="25718" y="45720"/>
                  </a:cubicBezTo>
                  <a:cubicBezTo>
                    <a:pt x="24765" y="47625"/>
                    <a:pt x="22860" y="51435"/>
                    <a:pt x="20955" y="56197"/>
                  </a:cubicBezTo>
                  <a:cubicBezTo>
                    <a:pt x="18098" y="60960"/>
                    <a:pt x="17145" y="63817"/>
                    <a:pt x="16193" y="64770"/>
                  </a:cubicBezTo>
                  <a:cubicBezTo>
                    <a:pt x="15240" y="65722"/>
                    <a:pt x="15240" y="67627"/>
                    <a:pt x="14288" y="68580"/>
                  </a:cubicBezTo>
                  <a:cubicBezTo>
                    <a:pt x="17145" y="66675"/>
                    <a:pt x="19050" y="65722"/>
                    <a:pt x="21908" y="63817"/>
                  </a:cubicBezTo>
                  <a:cubicBezTo>
                    <a:pt x="20955" y="64770"/>
                    <a:pt x="23813" y="63817"/>
                    <a:pt x="26670" y="61913"/>
                  </a:cubicBezTo>
                  <a:lnTo>
                    <a:pt x="26670" y="61913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3" y="104775"/>
                    <a:pt x="9525" y="103822"/>
                    <a:pt x="10478" y="103822"/>
                  </a:cubicBezTo>
                  <a:cubicBezTo>
                    <a:pt x="10478" y="98107"/>
                    <a:pt x="10478" y="92392"/>
                    <a:pt x="10478" y="86677"/>
                  </a:cubicBezTo>
                  <a:cubicBezTo>
                    <a:pt x="9525" y="86677"/>
                    <a:pt x="8573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8" y="97155"/>
                  </a:cubicBezTo>
                  <a:cubicBezTo>
                    <a:pt x="2858" y="95250"/>
                    <a:pt x="2858" y="92392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2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2"/>
                    <a:pt x="21908" y="94297"/>
                  </a:cubicBezTo>
                  <a:cubicBezTo>
                    <a:pt x="22860" y="92392"/>
                    <a:pt x="23813" y="89535"/>
                    <a:pt x="23813" y="86677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7"/>
                  </a:cubicBezTo>
                  <a:cubicBezTo>
                    <a:pt x="13335" y="83820"/>
                    <a:pt x="13335" y="84772"/>
                    <a:pt x="12383" y="85725"/>
                  </a:cubicBezTo>
                  <a:cubicBezTo>
                    <a:pt x="12383" y="86677"/>
                    <a:pt x="11430" y="87630"/>
                    <a:pt x="11430" y="88582"/>
                  </a:cubicBezTo>
                  <a:cubicBezTo>
                    <a:pt x="12383" y="89535"/>
                    <a:pt x="11430" y="91440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1440"/>
                  </a:moveTo>
                  <a:cubicBezTo>
                    <a:pt x="14288" y="93345"/>
                    <a:pt x="14288" y="94297"/>
                    <a:pt x="15240" y="95250"/>
                  </a:cubicBezTo>
                  <a:cubicBezTo>
                    <a:pt x="16193" y="96202"/>
                    <a:pt x="17145" y="96202"/>
                    <a:pt x="18098" y="95250"/>
                  </a:cubicBezTo>
                  <a:cubicBezTo>
                    <a:pt x="19050" y="94297"/>
                    <a:pt x="20003" y="93345"/>
                    <a:pt x="20955" y="92392"/>
                  </a:cubicBezTo>
                  <a:cubicBezTo>
                    <a:pt x="21908" y="91440"/>
                    <a:pt x="21908" y="89535"/>
                    <a:pt x="21908" y="87630"/>
                  </a:cubicBezTo>
                  <a:cubicBezTo>
                    <a:pt x="21908" y="85725"/>
                    <a:pt x="21908" y="84772"/>
                    <a:pt x="20955" y="83820"/>
                  </a:cubicBezTo>
                  <a:cubicBezTo>
                    <a:pt x="20003" y="82867"/>
                    <a:pt x="20003" y="82867"/>
                    <a:pt x="18098" y="83820"/>
                  </a:cubicBezTo>
                  <a:cubicBezTo>
                    <a:pt x="17145" y="84772"/>
                    <a:pt x="16193" y="85725"/>
                    <a:pt x="15240" y="86677"/>
                  </a:cubicBezTo>
                  <a:cubicBezTo>
                    <a:pt x="14288" y="88582"/>
                    <a:pt x="14288" y="89535"/>
                    <a:pt x="14288" y="91440"/>
                  </a:cubicBezTo>
                  <a:lnTo>
                    <a:pt x="14288" y="91440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2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3" y="73342"/>
                  </a:cubicBezTo>
                  <a:cubicBezTo>
                    <a:pt x="31433" y="76200"/>
                    <a:pt x="31433" y="80010"/>
                    <a:pt x="31433" y="82867"/>
                  </a:cubicBezTo>
                  <a:cubicBezTo>
                    <a:pt x="31433" y="83820"/>
                    <a:pt x="31433" y="84772"/>
                    <a:pt x="31433" y="85725"/>
                  </a:cubicBezTo>
                  <a:cubicBezTo>
                    <a:pt x="31433" y="86677"/>
                    <a:pt x="31433" y="86677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90488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3" y="76200"/>
                    <a:pt x="26670" y="76200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6677"/>
                  </a:moveTo>
                  <a:cubicBezTo>
                    <a:pt x="38100" y="80963"/>
                    <a:pt x="38100" y="75247"/>
                    <a:pt x="38100" y="69532"/>
                  </a:cubicBezTo>
                  <a:cubicBezTo>
                    <a:pt x="40005" y="68580"/>
                    <a:pt x="41910" y="67627"/>
                    <a:pt x="42863" y="66675"/>
                  </a:cubicBezTo>
                  <a:cubicBezTo>
                    <a:pt x="43815" y="65722"/>
                    <a:pt x="44768" y="65722"/>
                    <a:pt x="45720" y="65722"/>
                  </a:cubicBezTo>
                  <a:cubicBezTo>
                    <a:pt x="46673" y="65722"/>
                    <a:pt x="46673" y="65722"/>
                    <a:pt x="46673" y="66675"/>
                  </a:cubicBezTo>
                  <a:cubicBezTo>
                    <a:pt x="46673" y="67627"/>
                    <a:pt x="47625" y="67627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2"/>
                    <a:pt x="45720" y="74295"/>
                    <a:pt x="43815" y="75247"/>
                  </a:cubicBezTo>
                  <a:cubicBezTo>
                    <a:pt x="44768" y="75247"/>
                    <a:pt x="44768" y="75247"/>
                    <a:pt x="44768" y="76200"/>
                  </a:cubicBezTo>
                  <a:cubicBezTo>
                    <a:pt x="44768" y="76200"/>
                    <a:pt x="45720" y="77152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8" y="82867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39053" y="85725"/>
                    <a:pt x="39053" y="86677"/>
                    <a:pt x="38100" y="86677"/>
                  </a:cubicBezTo>
                  <a:lnTo>
                    <a:pt x="38100" y="86677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7"/>
                    <a:pt x="41910" y="75247"/>
                  </a:cubicBezTo>
                  <a:cubicBezTo>
                    <a:pt x="42863" y="74295"/>
                    <a:pt x="43815" y="74295"/>
                    <a:pt x="43815" y="73342"/>
                  </a:cubicBezTo>
                  <a:cubicBezTo>
                    <a:pt x="43815" y="73342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2"/>
                    <a:pt x="40005" y="74295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7"/>
                  </a:moveTo>
                  <a:cubicBezTo>
                    <a:pt x="50483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8" y="75247"/>
                    <a:pt x="56198" y="74295"/>
                    <a:pt x="57150" y="73342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7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8" y="65722"/>
                  </a:cubicBezTo>
                  <a:cubicBezTo>
                    <a:pt x="57150" y="65722"/>
                    <a:pt x="58103" y="65722"/>
                    <a:pt x="59055" y="65722"/>
                  </a:cubicBezTo>
                  <a:cubicBezTo>
                    <a:pt x="60008" y="65722"/>
                    <a:pt x="60008" y="65722"/>
                    <a:pt x="60008" y="66675"/>
                  </a:cubicBezTo>
                  <a:cubicBezTo>
                    <a:pt x="60008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2"/>
                    <a:pt x="59055" y="74295"/>
                    <a:pt x="58103" y="75247"/>
                  </a:cubicBezTo>
                  <a:cubicBezTo>
                    <a:pt x="57150" y="76200"/>
                    <a:pt x="56198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7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3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7"/>
                  </a:cubicBezTo>
                  <a:cubicBezTo>
                    <a:pt x="40005" y="36195"/>
                    <a:pt x="42863" y="28575"/>
                    <a:pt x="46673" y="20002"/>
                  </a:cubicBezTo>
                  <a:cubicBezTo>
                    <a:pt x="46673" y="26670"/>
                    <a:pt x="46673" y="33338"/>
                    <a:pt x="46673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FE5119F-B0B5-4484-8068-9F69D576B898}"/>
                </a:ext>
              </a:extLst>
            </p:cNvPr>
            <p:cNvSpPr/>
            <p:nvPr/>
          </p:nvSpPr>
          <p:spPr>
            <a:xfrm>
              <a:off x="8473412" y="2576521"/>
              <a:ext cx="6667" cy="117157"/>
            </a:xfrm>
            <a:custGeom>
              <a:avLst/>
              <a:gdLst>
                <a:gd name="connsiteX0" fmla="*/ 6668 w 6667"/>
                <a:gd name="connsiteY0" fmla="*/ 117158 h 117157"/>
                <a:gd name="connsiteX1" fmla="*/ 6668 w 6667"/>
                <a:gd name="connsiteY1" fmla="*/ 3810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8" y="117158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E330385-F51D-45E5-8867-D6419AFF612E}"/>
                </a:ext>
              </a:extLst>
            </p:cNvPr>
            <p:cNvSpPr/>
            <p:nvPr/>
          </p:nvSpPr>
          <p:spPr>
            <a:xfrm>
              <a:off x="8473414" y="2533658"/>
              <a:ext cx="82867" cy="46672"/>
            </a:xfrm>
            <a:custGeom>
              <a:avLst/>
              <a:gdLst>
                <a:gd name="connsiteX0" fmla="*/ 6668 w 82867"/>
                <a:gd name="connsiteY0" fmla="*/ 46673 h 46672"/>
                <a:gd name="connsiteX1" fmla="*/ 82868 w 82867"/>
                <a:gd name="connsiteY1" fmla="*/ 3810 h 46672"/>
                <a:gd name="connsiteX2" fmla="*/ 76200 w 82867"/>
                <a:gd name="connsiteY2" fmla="*/ 0 h 46672"/>
                <a:gd name="connsiteX3" fmla="*/ 0 w 82867"/>
                <a:gd name="connsiteY3" fmla="*/ 42863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6672">
                  <a:moveTo>
                    <a:pt x="6668" y="46673"/>
                  </a:moveTo>
                  <a:lnTo>
                    <a:pt x="82868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36F7B88-ECF5-41C5-A549-77D45E42A934}"/>
                </a:ext>
              </a:extLst>
            </p:cNvPr>
            <p:cNvSpPr/>
            <p:nvPr/>
          </p:nvSpPr>
          <p:spPr>
            <a:xfrm>
              <a:off x="7376159" y="2510075"/>
              <a:ext cx="135255" cy="114061"/>
            </a:xfrm>
            <a:custGeom>
              <a:avLst/>
              <a:gdLst>
                <a:gd name="connsiteX0" fmla="*/ 0 w 135255"/>
                <a:gd name="connsiteY0" fmla="*/ 25479 h 114061"/>
                <a:gd name="connsiteX1" fmla="*/ 2858 w 135255"/>
                <a:gd name="connsiteY1" fmla="*/ 26432 h 114061"/>
                <a:gd name="connsiteX2" fmla="*/ 3810 w 135255"/>
                <a:gd name="connsiteY2" fmla="*/ 33099 h 114061"/>
                <a:gd name="connsiteX3" fmla="*/ 5715 w 135255"/>
                <a:gd name="connsiteY3" fmla="*/ 35957 h 114061"/>
                <a:gd name="connsiteX4" fmla="*/ 7620 w 135255"/>
                <a:gd name="connsiteY4" fmla="*/ 35004 h 114061"/>
                <a:gd name="connsiteX5" fmla="*/ 8572 w 135255"/>
                <a:gd name="connsiteY5" fmla="*/ 31194 h 114061"/>
                <a:gd name="connsiteX6" fmla="*/ 8572 w 135255"/>
                <a:gd name="connsiteY6" fmla="*/ 28337 h 114061"/>
                <a:gd name="connsiteX7" fmla="*/ 7620 w 135255"/>
                <a:gd name="connsiteY7" fmla="*/ 26432 h 114061"/>
                <a:gd name="connsiteX8" fmla="*/ 5715 w 135255"/>
                <a:gd name="connsiteY8" fmla="*/ 23574 h 114061"/>
                <a:gd name="connsiteX9" fmla="*/ 2858 w 135255"/>
                <a:gd name="connsiteY9" fmla="*/ 17859 h 114061"/>
                <a:gd name="connsiteX10" fmla="*/ 1905 w 135255"/>
                <a:gd name="connsiteY10" fmla="*/ 9287 h 114061"/>
                <a:gd name="connsiteX11" fmla="*/ 2858 w 135255"/>
                <a:gd name="connsiteY11" fmla="*/ 3572 h 114061"/>
                <a:gd name="connsiteX12" fmla="*/ 4763 w 135255"/>
                <a:gd name="connsiteY12" fmla="*/ 714 h 114061"/>
                <a:gd name="connsiteX13" fmla="*/ 7620 w 135255"/>
                <a:gd name="connsiteY13" fmla="*/ 714 h 114061"/>
                <a:gd name="connsiteX14" fmla="*/ 11430 w 135255"/>
                <a:gd name="connsiteY14" fmla="*/ 6429 h 114061"/>
                <a:gd name="connsiteX15" fmla="*/ 12383 w 135255"/>
                <a:gd name="connsiteY15" fmla="*/ 15954 h 114061"/>
                <a:gd name="connsiteX16" fmla="*/ 9525 w 135255"/>
                <a:gd name="connsiteY16" fmla="*/ 15002 h 114061"/>
                <a:gd name="connsiteX17" fmla="*/ 8572 w 135255"/>
                <a:gd name="connsiteY17" fmla="*/ 10239 h 114061"/>
                <a:gd name="connsiteX18" fmla="*/ 6668 w 135255"/>
                <a:gd name="connsiteY18" fmla="*/ 8334 h 114061"/>
                <a:gd name="connsiteX19" fmla="*/ 4763 w 135255"/>
                <a:gd name="connsiteY19" fmla="*/ 8334 h 114061"/>
                <a:gd name="connsiteX20" fmla="*/ 4763 w 135255"/>
                <a:gd name="connsiteY20" fmla="*/ 10239 h 114061"/>
                <a:gd name="connsiteX21" fmla="*/ 4763 w 135255"/>
                <a:gd name="connsiteY21" fmla="*/ 13097 h 114061"/>
                <a:gd name="connsiteX22" fmla="*/ 6668 w 135255"/>
                <a:gd name="connsiteY22" fmla="*/ 16907 h 114061"/>
                <a:gd name="connsiteX23" fmla="*/ 9525 w 135255"/>
                <a:gd name="connsiteY23" fmla="*/ 21669 h 114061"/>
                <a:gd name="connsiteX24" fmla="*/ 10478 w 135255"/>
                <a:gd name="connsiteY24" fmla="*/ 26432 h 114061"/>
                <a:gd name="connsiteX25" fmla="*/ 11430 w 135255"/>
                <a:gd name="connsiteY25" fmla="*/ 33099 h 114061"/>
                <a:gd name="connsiteX26" fmla="*/ 10478 w 135255"/>
                <a:gd name="connsiteY26" fmla="*/ 38814 h 114061"/>
                <a:gd name="connsiteX27" fmla="*/ 8572 w 135255"/>
                <a:gd name="connsiteY27" fmla="*/ 42624 h 114061"/>
                <a:gd name="connsiteX28" fmla="*/ 5715 w 135255"/>
                <a:gd name="connsiteY28" fmla="*/ 42624 h 114061"/>
                <a:gd name="connsiteX29" fmla="*/ 1905 w 135255"/>
                <a:gd name="connsiteY29" fmla="*/ 36909 h 114061"/>
                <a:gd name="connsiteX30" fmla="*/ 0 w 135255"/>
                <a:gd name="connsiteY30" fmla="*/ 25479 h 114061"/>
                <a:gd name="connsiteX31" fmla="*/ 0 w 135255"/>
                <a:gd name="connsiteY31" fmla="*/ 25479 h 114061"/>
                <a:gd name="connsiteX32" fmla="*/ 12383 w 135255"/>
                <a:gd name="connsiteY32" fmla="*/ 6429 h 114061"/>
                <a:gd name="connsiteX33" fmla="*/ 15240 w 135255"/>
                <a:gd name="connsiteY33" fmla="*/ 8334 h 114061"/>
                <a:gd name="connsiteX34" fmla="*/ 15240 w 135255"/>
                <a:gd name="connsiteY34" fmla="*/ 18812 h 114061"/>
                <a:gd name="connsiteX35" fmla="*/ 15240 w 135255"/>
                <a:gd name="connsiteY35" fmla="*/ 29289 h 114061"/>
                <a:gd name="connsiteX36" fmla="*/ 15240 w 135255"/>
                <a:gd name="connsiteY36" fmla="*/ 35957 h 114061"/>
                <a:gd name="connsiteX37" fmla="*/ 16193 w 135255"/>
                <a:gd name="connsiteY37" fmla="*/ 40719 h 114061"/>
                <a:gd name="connsiteX38" fmla="*/ 18097 w 135255"/>
                <a:gd name="connsiteY38" fmla="*/ 43577 h 114061"/>
                <a:gd name="connsiteX39" fmla="*/ 20003 w 135255"/>
                <a:gd name="connsiteY39" fmla="*/ 43577 h 114061"/>
                <a:gd name="connsiteX40" fmla="*/ 20955 w 135255"/>
                <a:gd name="connsiteY40" fmla="*/ 40719 h 114061"/>
                <a:gd name="connsiteX41" fmla="*/ 20955 w 135255"/>
                <a:gd name="connsiteY41" fmla="*/ 34052 h 114061"/>
                <a:gd name="connsiteX42" fmla="*/ 20955 w 135255"/>
                <a:gd name="connsiteY42" fmla="*/ 23574 h 114061"/>
                <a:gd name="connsiteX43" fmla="*/ 20955 w 135255"/>
                <a:gd name="connsiteY43" fmla="*/ 13097 h 114061"/>
                <a:gd name="connsiteX44" fmla="*/ 23813 w 135255"/>
                <a:gd name="connsiteY44" fmla="*/ 15002 h 114061"/>
                <a:gd name="connsiteX45" fmla="*/ 23813 w 135255"/>
                <a:gd name="connsiteY45" fmla="*/ 25479 h 114061"/>
                <a:gd name="connsiteX46" fmla="*/ 23813 w 135255"/>
                <a:gd name="connsiteY46" fmla="*/ 35957 h 114061"/>
                <a:gd name="connsiteX47" fmla="*/ 23813 w 135255"/>
                <a:gd name="connsiteY47" fmla="*/ 45482 h 114061"/>
                <a:gd name="connsiteX48" fmla="*/ 22860 w 135255"/>
                <a:gd name="connsiteY48" fmla="*/ 50244 h 114061"/>
                <a:gd name="connsiteX49" fmla="*/ 20955 w 135255"/>
                <a:gd name="connsiteY49" fmla="*/ 52149 h 114061"/>
                <a:gd name="connsiteX50" fmla="*/ 18097 w 135255"/>
                <a:gd name="connsiteY50" fmla="*/ 52149 h 114061"/>
                <a:gd name="connsiteX51" fmla="*/ 15240 w 135255"/>
                <a:gd name="connsiteY51" fmla="*/ 49292 h 114061"/>
                <a:gd name="connsiteX52" fmla="*/ 13335 w 135255"/>
                <a:gd name="connsiteY52" fmla="*/ 45482 h 114061"/>
                <a:gd name="connsiteX53" fmla="*/ 12383 w 135255"/>
                <a:gd name="connsiteY53" fmla="*/ 40719 h 114061"/>
                <a:gd name="connsiteX54" fmla="*/ 12383 w 135255"/>
                <a:gd name="connsiteY54" fmla="*/ 30242 h 114061"/>
                <a:gd name="connsiteX55" fmla="*/ 12383 w 135255"/>
                <a:gd name="connsiteY55" fmla="*/ 19764 h 114061"/>
                <a:gd name="connsiteX56" fmla="*/ 12383 w 135255"/>
                <a:gd name="connsiteY56" fmla="*/ 6429 h 114061"/>
                <a:gd name="connsiteX57" fmla="*/ 12383 w 135255"/>
                <a:gd name="connsiteY57" fmla="*/ 6429 h 114061"/>
                <a:gd name="connsiteX58" fmla="*/ 24765 w 135255"/>
                <a:gd name="connsiteY58" fmla="*/ 53102 h 114061"/>
                <a:gd name="connsiteX59" fmla="*/ 24765 w 135255"/>
                <a:gd name="connsiteY59" fmla="*/ 33099 h 114061"/>
                <a:gd name="connsiteX60" fmla="*/ 24765 w 135255"/>
                <a:gd name="connsiteY60" fmla="*/ 13097 h 114061"/>
                <a:gd name="connsiteX61" fmla="*/ 28575 w 135255"/>
                <a:gd name="connsiteY61" fmla="*/ 15002 h 114061"/>
                <a:gd name="connsiteX62" fmla="*/ 31433 w 135255"/>
                <a:gd name="connsiteY62" fmla="*/ 16907 h 114061"/>
                <a:gd name="connsiteX63" fmla="*/ 33338 w 135255"/>
                <a:gd name="connsiteY63" fmla="*/ 21669 h 114061"/>
                <a:gd name="connsiteX64" fmla="*/ 34290 w 135255"/>
                <a:gd name="connsiteY64" fmla="*/ 29289 h 114061"/>
                <a:gd name="connsiteX65" fmla="*/ 34290 w 135255"/>
                <a:gd name="connsiteY65" fmla="*/ 35004 h 114061"/>
                <a:gd name="connsiteX66" fmla="*/ 33338 w 135255"/>
                <a:gd name="connsiteY66" fmla="*/ 37862 h 114061"/>
                <a:gd name="connsiteX67" fmla="*/ 32385 w 135255"/>
                <a:gd name="connsiteY67" fmla="*/ 38814 h 114061"/>
                <a:gd name="connsiteX68" fmla="*/ 29528 w 135255"/>
                <a:gd name="connsiteY68" fmla="*/ 37862 h 114061"/>
                <a:gd name="connsiteX69" fmla="*/ 27622 w 135255"/>
                <a:gd name="connsiteY69" fmla="*/ 36909 h 114061"/>
                <a:gd name="connsiteX70" fmla="*/ 27622 w 135255"/>
                <a:gd name="connsiteY70" fmla="*/ 44529 h 114061"/>
                <a:gd name="connsiteX71" fmla="*/ 27622 w 135255"/>
                <a:gd name="connsiteY71" fmla="*/ 52149 h 114061"/>
                <a:gd name="connsiteX72" fmla="*/ 24765 w 135255"/>
                <a:gd name="connsiteY72" fmla="*/ 53102 h 114061"/>
                <a:gd name="connsiteX73" fmla="*/ 24765 w 135255"/>
                <a:gd name="connsiteY73" fmla="*/ 53102 h 114061"/>
                <a:gd name="connsiteX74" fmla="*/ 27622 w 135255"/>
                <a:gd name="connsiteY74" fmla="*/ 21669 h 114061"/>
                <a:gd name="connsiteX75" fmla="*/ 27622 w 135255"/>
                <a:gd name="connsiteY75" fmla="*/ 27384 h 114061"/>
                <a:gd name="connsiteX76" fmla="*/ 27622 w 135255"/>
                <a:gd name="connsiteY76" fmla="*/ 33099 h 114061"/>
                <a:gd name="connsiteX77" fmla="*/ 28575 w 135255"/>
                <a:gd name="connsiteY77" fmla="*/ 34052 h 114061"/>
                <a:gd name="connsiteX78" fmla="*/ 30480 w 135255"/>
                <a:gd name="connsiteY78" fmla="*/ 35004 h 114061"/>
                <a:gd name="connsiteX79" fmla="*/ 31433 w 135255"/>
                <a:gd name="connsiteY79" fmla="*/ 33099 h 114061"/>
                <a:gd name="connsiteX80" fmla="*/ 31433 w 135255"/>
                <a:gd name="connsiteY80" fmla="*/ 30242 h 114061"/>
                <a:gd name="connsiteX81" fmla="*/ 31433 w 135255"/>
                <a:gd name="connsiteY81" fmla="*/ 26432 h 114061"/>
                <a:gd name="connsiteX82" fmla="*/ 30480 w 135255"/>
                <a:gd name="connsiteY82" fmla="*/ 24527 h 114061"/>
                <a:gd name="connsiteX83" fmla="*/ 28575 w 135255"/>
                <a:gd name="connsiteY83" fmla="*/ 23574 h 114061"/>
                <a:gd name="connsiteX84" fmla="*/ 27622 w 135255"/>
                <a:gd name="connsiteY84" fmla="*/ 21669 h 114061"/>
                <a:gd name="connsiteX85" fmla="*/ 27622 w 135255"/>
                <a:gd name="connsiteY85" fmla="*/ 21669 h 114061"/>
                <a:gd name="connsiteX86" fmla="*/ 36195 w 135255"/>
                <a:gd name="connsiteY86" fmla="*/ 59769 h 114061"/>
                <a:gd name="connsiteX87" fmla="*/ 36195 w 135255"/>
                <a:gd name="connsiteY87" fmla="*/ 39767 h 114061"/>
                <a:gd name="connsiteX88" fmla="*/ 36195 w 135255"/>
                <a:gd name="connsiteY88" fmla="*/ 19764 h 114061"/>
                <a:gd name="connsiteX89" fmla="*/ 45720 w 135255"/>
                <a:gd name="connsiteY89" fmla="*/ 25479 h 114061"/>
                <a:gd name="connsiteX90" fmla="*/ 45720 w 135255"/>
                <a:gd name="connsiteY90" fmla="*/ 32147 h 114061"/>
                <a:gd name="connsiteX91" fmla="*/ 39053 w 135255"/>
                <a:gd name="connsiteY91" fmla="*/ 28337 h 114061"/>
                <a:gd name="connsiteX92" fmla="*/ 39053 w 135255"/>
                <a:gd name="connsiteY92" fmla="*/ 36909 h 114061"/>
                <a:gd name="connsiteX93" fmla="*/ 45720 w 135255"/>
                <a:gd name="connsiteY93" fmla="*/ 40719 h 114061"/>
                <a:gd name="connsiteX94" fmla="*/ 45720 w 135255"/>
                <a:gd name="connsiteY94" fmla="*/ 47387 h 114061"/>
                <a:gd name="connsiteX95" fmla="*/ 39053 w 135255"/>
                <a:gd name="connsiteY95" fmla="*/ 43577 h 114061"/>
                <a:gd name="connsiteX96" fmla="*/ 39053 w 135255"/>
                <a:gd name="connsiteY96" fmla="*/ 49292 h 114061"/>
                <a:gd name="connsiteX97" fmla="*/ 39053 w 135255"/>
                <a:gd name="connsiteY97" fmla="*/ 55007 h 114061"/>
                <a:gd name="connsiteX98" fmla="*/ 45720 w 135255"/>
                <a:gd name="connsiteY98" fmla="*/ 58817 h 114061"/>
                <a:gd name="connsiteX99" fmla="*/ 45720 w 135255"/>
                <a:gd name="connsiteY99" fmla="*/ 65484 h 114061"/>
                <a:gd name="connsiteX100" fmla="*/ 36195 w 135255"/>
                <a:gd name="connsiteY100" fmla="*/ 59769 h 114061"/>
                <a:gd name="connsiteX101" fmla="*/ 36195 w 135255"/>
                <a:gd name="connsiteY101" fmla="*/ 59769 h 114061"/>
                <a:gd name="connsiteX102" fmla="*/ 48578 w 135255"/>
                <a:gd name="connsiteY102" fmla="*/ 66437 h 114061"/>
                <a:gd name="connsiteX103" fmla="*/ 48578 w 135255"/>
                <a:gd name="connsiteY103" fmla="*/ 46434 h 114061"/>
                <a:gd name="connsiteX104" fmla="*/ 48578 w 135255"/>
                <a:gd name="connsiteY104" fmla="*/ 26432 h 114061"/>
                <a:gd name="connsiteX105" fmla="*/ 54293 w 135255"/>
                <a:gd name="connsiteY105" fmla="*/ 29289 h 114061"/>
                <a:gd name="connsiteX106" fmla="*/ 57150 w 135255"/>
                <a:gd name="connsiteY106" fmla="*/ 32147 h 114061"/>
                <a:gd name="connsiteX107" fmla="*/ 59055 w 135255"/>
                <a:gd name="connsiteY107" fmla="*/ 36909 h 114061"/>
                <a:gd name="connsiteX108" fmla="*/ 60008 w 135255"/>
                <a:gd name="connsiteY108" fmla="*/ 43577 h 114061"/>
                <a:gd name="connsiteX109" fmla="*/ 59055 w 135255"/>
                <a:gd name="connsiteY109" fmla="*/ 50244 h 114061"/>
                <a:gd name="connsiteX110" fmla="*/ 56197 w 135255"/>
                <a:gd name="connsiteY110" fmla="*/ 52149 h 114061"/>
                <a:gd name="connsiteX111" fmla="*/ 57150 w 135255"/>
                <a:gd name="connsiteY111" fmla="*/ 55959 h 114061"/>
                <a:gd name="connsiteX112" fmla="*/ 59055 w 135255"/>
                <a:gd name="connsiteY112" fmla="*/ 63579 h 114061"/>
                <a:gd name="connsiteX113" fmla="*/ 60960 w 135255"/>
                <a:gd name="connsiteY113" fmla="*/ 72152 h 114061"/>
                <a:gd name="connsiteX114" fmla="*/ 58103 w 135255"/>
                <a:gd name="connsiteY114" fmla="*/ 70247 h 114061"/>
                <a:gd name="connsiteX115" fmla="*/ 56197 w 135255"/>
                <a:gd name="connsiteY115" fmla="*/ 60722 h 114061"/>
                <a:gd name="connsiteX116" fmla="*/ 55245 w 135255"/>
                <a:gd name="connsiteY116" fmla="*/ 54054 h 114061"/>
                <a:gd name="connsiteX117" fmla="*/ 54293 w 135255"/>
                <a:gd name="connsiteY117" fmla="*/ 52149 h 114061"/>
                <a:gd name="connsiteX118" fmla="*/ 53340 w 135255"/>
                <a:gd name="connsiteY118" fmla="*/ 51197 h 114061"/>
                <a:gd name="connsiteX119" fmla="*/ 52388 w 135255"/>
                <a:gd name="connsiteY119" fmla="*/ 51197 h 114061"/>
                <a:gd name="connsiteX120" fmla="*/ 52388 w 135255"/>
                <a:gd name="connsiteY120" fmla="*/ 59769 h 114061"/>
                <a:gd name="connsiteX121" fmla="*/ 52388 w 135255"/>
                <a:gd name="connsiteY121" fmla="*/ 68342 h 114061"/>
                <a:gd name="connsiteX122" fmla="*/ 48578 w 135255"/>
                <a:gd name="connsiteY122" fmla="*/ 66437 h 114061"/>
                <a:gd name="connsiteX123" fmla="*/ 48578 w 135255"/>
                <a:gd name="connsiteY123" fmla="*/ 66437 h 114061"/>
                <a:gd name="connsiteX124" fmla="*/ 51435 w 135255"/>
                <a:gd name="connsiteY124" fmla="*/ 45482 h 114061"/>
                <a:gd name="connsiteX125" fmla="*/ 53340 w 135255"/>
                <a:gd name="connsiteY125" fmla="*/ 46434 h 114061"/>
                <a:gd name="connsiteX126" fmla="*/ 55245 w 135255"/>
                <a:gd name="connsiteY126" fmla="*/ 47387 h 114061"/>
                <a:gd name="connsiteX127" fmla="*/ 56197 w 135255"/>
                <a:gd name="connsiteY127" fmla="*/ 46434 h 114061"/>
                <a:gd name="connsiteX128" fmla="*/ 56197 w 135255"/>
                <a:gd name="connsiteY128" fmla="*/ 43577 h 114061"/>
                <a:gd name="connsiteX129" fmla="*/ 56197 w 135255"/>
                <a:gd name="connsiteY129" fmla="*/ 39767 h 114061"/>
                <a:gd name="connsiteX130" fmla="*/ 55245 w 135255"/>
                <a:gd name="connsiteY130" fmla="*/ 37862 h 114061"/>
                <a:gd name="connsiteX131" fmla="*/ 53340 w 135255"/>
                <a:gd name="connsiteY131" fmla="*/ 36909 h 114061"/>
                <a:gd name="connsiteX132" fmla="*/ 51435 w 135255"/>
                <a:gd name="connsiteY132" fmla="*/ 35957 h 114061"/>
                <a:gd name="connsiteX133" fmla="*/ 51435 w 135255"/>
                <a:gd name="connsiteY133" fmla="*/ 45482 h 114061"/>
                <a:gd name="connsiteX134" fmla="*/ 51435 w 135255"/>
                <a:gd name="connsiteY134" fmla="*/ 45482 h 114061"/>
                <a:gd name="connsiteX135" fmla="*/ 60960 w 135255"/>
                <a:gd name="connsiteY135" fmla="*/ 74057 h 114061"/>
                <a:gd name="connsiteX136" fmla="*/ 60960 w 135255"/>
                <a:gd name="connsiteY136" fmla="*/ 54054 h 114061"/>
                <a:gd name="connsiteX137" fmla="*/ 60960 w 135255"/>
                <a:gd name="connsiteY137" fmla="*/ 34052 h 114061"/>
                <a:gd name="connsiteX138" fmla="*/ 64770 w 135255"/>
                <a:gd name="connsiteY138" fmla="*/ 35957 h 114061"/>
                <a:gd name="connsiteX139" fmla="*/ 65722 w 135255"/>
                <a:gd name="connsiteY139" fmla="*/ 50244 h 114061"/>
                <a:gd name="connsiteX140" fmla="*/ 66675 w 135255"/>
                <a:gd name="connsiteY140" fmla="*/ 64532 h 114061"/>
                <a:gd name="connsiteX141" fmla="*/ 67628 w 135255"/>
                <a:gd name="connsiteY141" fmla="*/ 52149 h 114061"/>
                <a:gd name="connsiteX142" fmla="*/ 68580 w 135255"/>
                <a:gd name="connsiteY142" fmla="*/ 39767 h 114061"/>
                <a:gd name="connsiteX143" fmla="*/ 72390 w 135255"/>
                <a:gd name="connsiteY143" fmla="*/ 41672 h 114061"/>
                <a:gd name="connsiteX144" fmla="*/ 72390 w 135255"/>
                <a:gd name="connsiteY144" fmla="*/ 61674 h 114061"/>
                <a:gd name="connsiteX145" fmla="*/ 72390 w 135255"/>
                <a:gd name="connsiteY145" fmla="*/ 81677 h 114061"/>
                <a:gd name="connsiteX146" fmla="*/ 70485 w 135255"/>
                <a:gd name="connsiteY146" fmla="*/ 80724 h 114061"/>
                <a:gd name="connsiteX147" fmla="*/ 70485 w 135255"/>
                <a:gd name="connsiteY147" fmla="*/ 65484 h 114061"/>
                <a:gd name="connsiteX148" fmla="*/ 70485 w 135255"/>
                <a:gd name="connsiteY148" fmla="*/ 50244 h 114061"/>
                <a:gd name="connsiteX149" fmla="*/ 69533 w 135255"/>
                <a:gd name="connsiteY149" fmla="*/ 64532 h 114061"/>
                <a:gd name="connsiteX150" fmla="*/ 68580 w 135255"/>
                <a:gd name="connsiteY150" fmla="*/ 78819 h 114061"/>
                <a:gd name="connsiteX151" fmla="*/ 65722 w 135255"/>
                <a:gd name="connsiteY151" fmla="*/ 77867 h 114061"/>
                <a:gd name="connsiteX152" fmla="*/ 64770 w 135255"/>
                <a:gd name="connsiteY152" fmla="*/ 61674 h 114061"/>
                <a:gd name="connsiteX153" fmla="*/ 63818 w 135255"/>
                <a:gd name="connsiteY153" fmla="*/ 45482 h 114061"/>
                <a:gd name="connsiteX154" fmla="*/ 63818 w 135255"/>
                <a:gd name="connsiteY154" fmla="*/ 60722 h 114061"/>
                <a:gd name="connsiteX155" fmla="*/ 63818 w 135255"/>
                <a:gd name="connsiteY155" fmla="*/ 75962 h 114061"/>
                <a:gd name="connsiteX156" fmla="*/ 60960 w 135255"/>
                <a:gd name="connsiteY156" fmla="*/ 74057 h 114061"/>
                <a:gd name="connsiteX157" fmla="*/ 60960 w 135255"/>
                <a:gd name="connsiteY157" fmla="*/ 74057 h 114061"/>
                <a:gd name="connsiteX158" fmla="*/ 87630 w 135255"/>
                <a:gd name="connsiteY158" fmla="*/ 88344 h 114061"/>
                <a:gd name="connsiteX159" fmla="*/ 84772 w 135255"/>
                <a:gd name="connsiteY159" fmla="*/ 86439 h 114061"/>
                <a:gd name="connsiteX160" fmla="*/ 83820 w 135255"/>
                <a:gd name="connsiteY160" fmla="*/ 76914 h 114061"/>
                <a:gd name="connsiteX161" fmla="*/ 79058 w 135255"/>
                <a:gd name="connsiteY161" fmla="*/ 74057 h 114061"/>
                <a:gd name="connsiteX162" fmla="*/ 78105 w 135255"/>
                <a:gd name="connsiteY162" fmla="*/ 82629 h 114061"/>
                <a:gd name="connsiteX163" fmla="*/ 75247 w 135255"/>
                <a:gd name="connsiteY163" fmla="*/ 80724 h 114061"/>
                <a:gd name="connsiteX164" fmla="*/ 78105 w 135255"/>
                <a:gd name="connsiteY164" fmla="*/ 62627 h 114061"/>
                <a:gd name="connsiteX165" fmla="*/ 80963 w 135255"/>
                <a:gd name="connsiteY165" fmla="*/ 44529 h 114061"/>
                <a:gd name="connsiteX166" fmla="*/ 83820 w 135255"/>
                <a:gd name="connsiteY166" fmla="*/ 46434 h 114061"/>
                <a:gd name="connsiteX167" fmla="*/ 86678 w 135255"/>
                <a:gd name="connsiteY167" fmla="*/ 67389 h 114061"/>
                <a:gd name="connsiteX168" fmla="*/ 87630 w 135255"/>
                <a:gd name="connsiteY168" fmla="*/ 88344 h 114061"/>
                <a:gd name="connsiteX169" fmla="*/ 87630 w 135255"/>
                <a:gd name="connsiteY169" fmla="*/ 88344 h 114061"/>
                <a:gd name="connsiteX170" fmla="*/ 82868 w 135255"/>
                <a:gd name="connsiteY170" fmla="*/ 70247 h 114061"/>
                <a:gd name="connsiteX171" fmla="*/ 81915 w 135255"/>
                <a:gd name="connsiteY171" fmla="*/ 62627 h 114061"/>
                <a:gd name="connsiteX172" fmla="*/ 80963 w 135255"/>
                <a:gd name="connsiteY172" fmla="*/ 55007 h 114061"/>
                <a:gd name="connsiteX173" fmla="*/ 80010 w 135255"/>
                <a:gd name="connsiteY173" fmla="*/ 61674 h 114061"/>
                <a:gd name="connsiteX174" fmla="*/ 79058 w 135255"/>
                <a:gd name="connsiteY174" fmla="*/ 68342 h 114061"/>
                <a:gd name="connsiteX175" fmla="*/ 82868 w 135255"/>
                <a:gd name="connsiteY175" fmla="*/ 70247 h 114061"/>
                <a:gd name="connsiteX176" fmla="*/ 82868 w 135255"/>
                <a:gd name="connsiteY176" fmla="*/ 70247 h 114061"/>
                <a:gd name="connsiteX177" fmla="*/ 88583 w 135255"/>
                <a:gd name="connsiteY177" fmla="*/ 89297 h 114061"/>
                <a:gd name="connsiteX178" fmla="*/ 88583 w 135255"/>
                <a:gd name="connsiteY178" fmla="*/ 69294 h 114061"/>
                <a:gd name="connsiteX179" fmla="*/ 88583 w 135255"/>
                <a:gd name="connsiteY179" fmla="*/ 49292 h 114061"/>
                <a:gd name="connsiteX180" fmla="*/ 94297 w 135255"/>
                <a:gd name="connsiteY180" fmla="*/ 52149 h 114061"/>
                <a:gd name="connsiteX181" fmla="*/ 97155 w 135255"/>
                <a:gd name="connsiteY181" fmla="*/ 55007 h 114061"/>
                <a:gd name="connsiteX182" fmla="*/ 99060 w 135255"/>
                <a:gd name="connsiteY182" fmla="*/ 59769 h 114061"/>
                <a:gd name="connsiteX183" fmla="*/ 100013 w 135255"/>
                <a:gd name="connsiteY183" fmla="*/ 66437 h 114061"/>
                <a:gd name="connsiteX184" fmla="*/ 99060 w 135255"/>
                <a:gd name="connsiteY184" fmla="*/ 73104 h 114061"/>
                <a:gd name="connsiteX185" fmla="*/ 96203 w 135255"/>
                <a:gd name="connsiteY185" fmla="*/ 75009 h 114061"/>
                <a:gd name="connsiteX186" fmla="*/ 97155 w 135255"/>
                <a:gd name="connsiteY186" fmla="*/ 78819 h 114061"/>
                <a:gd name="connsiteX187" fmla="*/ 99060 w 135255"/>
                <a:gd name="connsiteY187" fmla="*/ 86439 h 114061"/>
                <a:gd name="connsiteX188" fmla="*/ 100965 w 135255"/>
                <a:gd name="connsiteY188" fmla="*/ 95012 h 114061"/>
                <a:gd name="connsiteX189" fmla="*/ 98108 w 135255"/>
                <a:gd name="connsiteY189" fmla="*/ 93107 h 114061"/>
                <a:gd name="connsiteX190" fmla="*/ 96203 w 135255"/>
                <a:gd name="connsiteY190" fmla="*/ 83582 h 114061"/>
                <a:gd name="connsiteX191" fmla="*/ 95250 w 135255"/>
                <a:gd name="connsiteY191" fmla="*/ 76914 h 114061"/>
                <a:gd name="connsiteX192" fmla="*/ 94297 w 135255"/>
                <a:gd name="connsiteY192" fmla="*/ 75009 h 114061"/>
                <a:gd name="connsiteX193" fmla="*/ 93345 w 135255"/>
                <a:gd name="connsiteY193" fmla="*/ 74057 h 114061"/>
                <a:gd name="connsiteX194" fmla="*/ 92393 w 135255"/>
                <a:gd name="connsiteY194" fmla="*/ 74057 h 114061"/>
                <a:gd name="connsiteX195" fmla="*/ 92393 w 135255"/>
                <a:gd name="connsiteY195" fmla="*/ 82629 h 114061"/>
                <a:gd name="connsiteX196" fmla="*/ 92393 w 135255"/>
                <a:gd name="connsiteY196" fmla="*/ 91202 h 114061"/>
                <a:gd name="connsiteX197" fmla="*/ 88583 w 135255"/>
                <a:gd name="connsiteY197" fmla="*/ 89297 h 114061"/>
                <a:gd name="connsiteX198" fmla="*/ 88583 w 135255"/>
                <a:gd name="connsiteY198" fmla="*/ 89297 h 114061"/>
                <a:gd name="connsiteX199" fmla="*/ 91440 w 135255"/>
                <a:gd name="connsiteY199" fmla="*/ 68342 h 114061"/>
                <a:gd name="connsiteX200" fmla="*/ 93345 w 135255"/>
                <a:gd name="connsiteY200" fmla="*/ 69294 h 114061"/>
                <a:gd name="connsiteX201" fmla="*/ 95250 w 135255"/>
                <a:gd name="connsiteY201" fmla="*/ 70247 h 114061"/>
                <a:gd name="connsiteX202" fmla="*/ 96203 w 135255"/>
                <a:gd name="connsiteY202" fmla="*/ 69294 h 114061"/>
                <a:gd name="connsiteX203" fmla="*/ 96203 w 135255"/>
                <a:gd name="connsiteY203" fmla="*/ 66437 h 114061"/>
                <a:gd name="connsiteX204" fmla="*/ 96203 w 135255"/>
                <a:gd name="connsiteY204" fmla="*/ 62627 h 114061"/>
                <a:gd name="connsiteX205" fmla="*/ 95250 w 135255"/>
                <a:gd name="connsiteY205" fmla="*/ 60722 h 114061"/>
                <a:gd name="connsiteX206" fmla="*/ 93345 w 135255"/>
                <a:gd name="connsiteY206" fmla="*/ 59769 h 114061"/>
                <a:gd name="connsiteX207" fmla="*/ 91440 w 135255"/>
                <a:gd name="connsiteY207" fmla="*/ 58817 h 114061"/>
                <a:gd name="connsiteX208" fmla="*/ 91440 w 135255"/>
                <a:gd name="connsiteY208" fmla="*/ 68342 h 114061"/>
                <a:gd name="connsiteX209" fmla="*/ 91440 w 135255"/>
                <a:gd name="connsiteY209" fmla="*/ 68342 h 114061"/>
                <a:gd name="connsiteX210" fmla="*/ 100965 w 135255"/>
                <a:gd name="connsiteY210" fmla="*/ 96917 h 114061"/>
                <a:gd name="connsiteX211" fmla="*/ 100965 w 135255"/>
                <a:gd name="connsiteY211" fmla="*/ 76914 h 114061"/>
                <a:gd name="connsiteX212" fmla="*/ 100965 w 135255"/>
                <a:gd name="connsiteY212" fmla="*/ 56912 h 114061"/>
                <a:gd name="connsiteX213" fmla="*/ 103822 w 135255"/>
                <a:gd name="connsiteY213" fmla="*/ 58817 h 114061"/>
                <a:gd name="connsiteX214" fmla="*/ 103822 w 135255"/>
                <a:gd name="connsiteY214" fmla="*/ 67389 h 114061"/>
                <a:gd name="connsiteX215" fmla="*/ 103822 w 135255"/>
                <a:gd name="connsiteY215" fmla="*/ 75962 h 114061"/>
                <a:gd name="connsiteX216" fmla="*/ 106680 w 135255"/>
                <a:gd name="connsiteY216" fmla="*/ 68342 h 114061"/>
                <a:gd name="connsiteX217" fmla="*/ 109538 w 135255"/>
                <a:gd name="connsiteY217" fmla="*/ 60722 h 114061"/>
                <a:gd name="connsiteX218" fmla="*/ 113347 w 135255"/>
                <a:gd name="connsiteY218" fmla="*/ 62627 h 114061"/>
                <a:gd name="connsiteX219" fmla="*/ 110490 w 135255"/>
                <a:gd name="connsiteY219" fmla="*/ 69294 h 114061"/>
                <a:gd name="connsiteX220" fmla="*/ 107633 w 135255"/>
                <a:gd name="connsiteY220" fmla="*/ 75962 h 114061"/>
                <a:gd name="connsiteX221" fmla="*/ 110490 w 135255"/>
                <a:gd name="connsiteY221" fmla="*/ 89297 h 114061"/>
                <a:gd name="connsiteX222" fmla="*/ 113347 w 135255"/>
                <a:gd name="connsiteY222" fmla="*/ 102632 h 114061"/>
                <a:gd name="connsiteX223" fmla="*/ 110490 w 135255"/>
                <a:gd name="connsiteY223" fmla="*/ 100727 h 114061"/>
                <a:gd name="connsiteX224" fmla="*/ 108585 w 135255"/>
                <a:gd name="connsiteY224" fmla="*/ 90249 h 114061"/>
                <a:gd name="connsiteX225" fmla="*/ 106680 w 135255"/>
                <a:gd name="connsiteY225" fmla="*/ 79772 h 114061"/>
                <a:gd name="connsiteX226" fmla="*/ 104775 w 135255"/>
                <a:gd name="connsiteY226" fmla="*/ 85487 h 114061"/>
                <a:gd name="connsiteX227" fmla="*/ 104775 w 135255"/>
                <a:gd name="connsiteY227" fmla="*/ 91202 h 114061"/>
                <a:gd name="connsiteX228" fmla="*/ 104775 w 135255"/>
                <a:gd name="connsiteY228" fmla="*/ 96917 h 114061"/>
                <a:gd name="connsiteX229" fmla="*/ 100965 w 135255"/>
                <a:gd name="connsiteY229" fmla="*/ 96917 h 114061"/>
                <a:gd name="connsiteX230" fmla="*/ 100965 w 135255"/>
                <a:gd name="connsiteY230" fmla="*/ 96917 h 114061"/>
                <a:gd name="connsiteX231" fmla="*/ 114300 w 135255"/>
                <a:gd name="connsiteY231" fmla="*/ 103584 h 114061"/>
                <a:gd name="connsiteX232" fmla="*/ 114300 w 135255"/>
                <a:gd name="connsiteY232" fmla="*/ 83582 h 114061"/>
                <a:gd name="connsiteX233" fmla="*/ 114300 w 135255"/>
                <a:gd name="connsiteY233" fmla="*/ 63579 h 114061"/>
                <a:gd name="connsiteX234" fmla="*/ 123825 w 135255"/>
                <a:gd name="connsiteY234" fmla="*/ 69294 h 114061"/>
                <a:gd name="connsiteX235" fmla="*/ 123825 w 135255"/>
                <a:gd name="connsiteY235" fmla="*/ 75962 h 114061"/>
                <a:gd name="connsiteX236" fmla="*/ 117158 w 135255"/>
                <a:gd name="connsiteY236" fmla="*/ 72152 h 114061"/>
                <a:gd name="connsiteX237" fmla="*/ 117158 w 135255"/>
                <a:gd name="connsiteY237" fmla="*/ 80724 h 114061"/>
                <a:gd name="connsiteX238" fmla="*/ 123825 w 135255"/>
                <a:gd name="connsiteY238" fmla="*/ 84534 h 114061"/>
                <a:gd name="connsiteX239" fmla="*/ 123825 w 135255"/>
                <a:gd name="connsiteY239" fmla="*/ 91202 h 114061"/>
                <a:gd name="connsiteX240" fmla="*/ 117158 w 135255"/>
                <a:gd name="connsiteY240" fmla="*/ 87392 h 114061"/>
                <a:gd name="connsiteX241" fmla="*/ 117158 w 135255"/>
                <a:gd name="connsiteY241" fmla="*/ 93107 h 114061"/>
                <a:gd name="connsiteX242" fmla="*/ 117158 w 135255"/>
                <a:gd name="connsiteY242" fmla="*/ 98822 h 114061"/>
                <a:gd name="connsiteX243" fmla="*/ 123825 w 135255"/>
                <a:gd name="connsiteY243" fmla="*/ 102632 h 114061"/>
                <a:gd name="connsiteX244" fmla="*/ 123825 w 135255"/>
                <a:gd name="connsiteY244" fmla="*/ 109299 h 114061"/>
                <a:gd name="connsiteX245" fmla="*/ 114300 w 135255"/>
                <a:gd name="connsiteY245" fmla="*/ 103584 h 114061"/>
                <a:gd name="connsiteX246" fmla="*/ 114300 w 135255"/>
                <a:gd name="connsiteY246" fmla="*/ 103584 h 114061"/>
                <a:gd name="connsiteX247" fmla="*/ 128588 w 135255"/>
                <a:gd name="connsiteY247" fmla="*/ 112157 h 114061"/>
                <a:gd name="connsiteX248" fmla="*/ 128588 w 135255"/>
                <a:gd name="connsiteY248" fmla="*/ 95964 h 114061"/>
                <a:gd name="connsiteX249" fmla="*/ 128588 w 135255"/>
                <a:gd name="connsiteY249" fmla="*/ 79772 h 114061"/>
                <a:gd name="connsiteX250" fmla="*/ 124778 w 135255"/>
                <a:gd name="connsiteY250" fmla="*/ 77867 h 114061"/>
                <a:gd name="connsiteX251" fmla="*/ 124778 w 135255"/>
                <a:gd name="connsiteY251" fmla="*/ 71199 h 114061"/>
                <a:gd name="connsiteX252" fmla="*/ 135255 w 135255"/>
                <a:gd name="connsiteY252" fmla="*/ 76914 h 114061"/>
                <a:gd name="connsiteX253" fmla="*/ 135255 w 135255"/>
                <a:gd name="connsiteY253" fmla="*/ 83582 h 114061"/>
                <a:gd name="connsiteX254" fmla="*/ 131445 w 135255"/>
                <a:gd name="connsiteY254" fmla="*/ 81677 h 114061"/>
                <a:gd name="connsiteX255" fmla="*/ 131445 w 135255"/>
                <a:gd name="connsiteY255" fmla="*/ 97869 h 114061"/>
                <a:gd name="connsiteX256" fmla="*/ 131445 w 135255"/>
                <a:gd name="connsiteY256" fmla="*/ 114062 h 114061"/>
                <a:gd name="connsiteX257" fmla="*/ 128588 w 135255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5" h="114061">
                  <a:moveTo>
                    <a:pt x="0" y="25479"/>
                  </a:moveTo>
                  <a:cubicBezTo>
                    <a:pt x="953" y="25479"/>
                    <a:pt x="1905" y="25479"/>
                    <a:pt x="2858" y="26432"/>
                  </a:cubicBezTo>
                  <a:cubicBezTo>
                    <a:pt x="2858" y="29289"/>
                    <a:pt x="2858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8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8" y="3572"/>
                  </a:cubicBezTo>
                  <a:cubicBezTo>
                    <a:pt x="2858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3" y="9287"/>
                    <a:pt x="12383" y="12144"/>
                    <a:pt x="12383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8" y="39767"/>
                    <a:pt x="1905" y="36909"/>
                  </a:cubicBezTo>
                  <a:cubicBezTo>
                    <a:pt x="0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3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8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8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3" y="42624"/>
                    <a:pt x="12383" y="40719"/>
                  </a:cubicBezTo>
                  <a:cubicBezTo>
                    <a:pt x="12383" y="38814"/>
                    <a:pt x="12383" y="35004"/>
                    <a:pt x="12383" y="30242"/>
                  </a:cubicBezTo>
                  <a:cubicBezTo>
                    <a:pt x="12383" y="26432"/>
                    <a:pt x="12383" y="23574"/>
                    <a:pt x="12383" y="19764"/>
                  </a:cubicBezTo>
                  <a:cubicBezTo>
                    <a:pt x="12383" y="13097"/>
                    <a:pt x="12383" y="10239"/>
                    <a:pt x="12383" y="6429"/>
                  </a:cubicBezTo>
                  <a:lnTo>
                    <a:pt x="12383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8" y="14049"/>
                    <a:pt x="27622" y="15002"/>
                    <a:pt x="28575" y="15002"/>
                  </a:cubicBezTo>
                  <a:cubicBezTo>
                    <a:pt x="30480" y="15954"/>
                    <a:pt x="31433" y="16907"/>
                    <a:pt x="31433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3" y="38814"/>
                    <a:pt x="30480" y="38814"/>
                    <a:pt x="29528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8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3" y="34052"/>
                    <a:pt x="31433" y="33099"/>
                  </a:cubicBezTo>
                  <a:cubicBezTo>
                    <a:pt x="31433" y="32147"/>
                    <a:pt x="31433" y="31194"/>
                    <a:pt x="31433" y="30242"/>
                  </a:cubicBezTo>
                  <a:cubicBezTo>
                    <a:pt x="31433" y="28337"/>
                    <a:pt x="31433" y="27384"/>
                    <a:pt x="31433" y="26432"/>
                  </a:cubicBezTo>
                  <a:cubicBezTo>
                    <a:pt x="31433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2622"/>
                    <a:pt x="27622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6195" y="59769"/>
                  </a:moveTo>
                  <a:cubicBezTo>
                    <a:pt x="36195" y="53102"/>
                    <a:pt x="36195" y="46434"/>
                    <a:pt x="36195" y="39767"/>
                  </a:cubicBezTo>
                  <a:cubicBezTo>
                    <a:pt x="36195" y="33099"/>
                    <a:pt x="36195" y="26432"/>
                    <a:pt x="36195" y="19764"/>
                  </a:cubicBezTo>
                  <a:cubicBezTo>
                    <a:pt x="39053" y="21669"/>
                    <a:pt x="42863" y="23574"/>
                    <a:pt x="45720" y="25479"/>
                  </a:cubicBezTo>
                  <a:cubicBezTo>
                    <a:pt x="45720" y="27384"/>
                    <a:pt x="45720" y="30242"/>
                    <a:pt x="45720" y="32147"/>
                  </a:cubicBezTo>
                  <a:cubicBezTo>
                    <a:pt x="43815" y="31194"/>
                    <a:pt x="40958" y="29289"/>
                    <a:pt x="39053" y="28337"/>
                  </a:cubicBezTo>
                  <a:cubicBezTo>
                    <a:pt x="39053" y="31194"/>
                    <a:pt x="39053" y="34052"/>
                    <a:pt x="39053" y="36909"/>
                  </a:cubicBezTo>
                  <a:cubicBezTo>
                    <a:pt x="40958" y="37862"/>
                    <a:pt x="42863" y="39767"/>
                    <a:pt x="45720" y="40719"/>
                  </a:cubicBezTo>
                  <a:cubicBezTo>
                    <a:pt x="45720" y="42624"/>
                    <a:pt x="45720" y="45482"/>
                    <a:pt x="45720" y="47387"/>
                  </a:cubicBezTo>
                  <a:cubicBezTo>
                    <a:pt x="43815" y="46434"/>
                    <a:pt x="41910" y="44529"/>
                    <a:pt x="39053" y="43577"/>
                  </a:cubicBezTo>
                  <a:cubicBezTo>
                    <a:pt x="39053" y="45482"/>
                    <a:pt x="39053" y="47387"/>
                    <a:pt x="39053" y="49292"/>
                  </a:cubicBezTo>
                  <a:cubicBezTo>
                    <a:pt x="39053" y="51197"/>
                    <a:pt x="39053" y="53102"/>
                    <a:pt x="39053" y="55007"/>
                  </a:cubicBezTo>
                  <a:cubicBezTo>
                    <a:pt x="40958" y="55959"/>
                    <a:pt x="43815" y="57864"/>
                    <a:pt x="45720" y="58817"/>
                  </a:cubicBezTo>
                  <a:cubicBezTo>
                    <a:pt x="45720" y="60722"/>
                    <a:pt x="45720" y="63579"/>
                    <a:pt x="45720" y="65484"/>
                  </a:cubicBezTo>
                  <a:cubicBezTo>
                    <a:pt x="42863" y="63579"/>
                    <a:pt x="40005" y="61674"/>
                    <a:pt x="36195" y="59769"/>
                  </a:cubicBezTo>
                  <a:lnTo>
                    <a:pt x="36195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3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8" y="40719"/>
                    <a:pt x="60008" y="43577"/>
                  </a:cubicBezTo>
                  <a:cubicBezTo>
                    <a:pt x="60008" y="46434"/>
                    <a:pt x="60008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8" y="66437"/>
                    <a:pt x="60008" y="69294"/>
                    <a:pt x="60960" y="72152"/>
                  </a:cubicBezTo>
                  <a:cubicBezTo>
                    <a:pt x="60008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3" y="67389"/>
                    <a:pt x="49530" y="67389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8" y="35957"/>
                    <a:pt x="64770" y="35957"/>
                  </a:cubicBezTo>
                  <a:cubicBezTo>
                    <a:pt x="64770" y="40719"/>
                    <a:pt x="65722" y="45482"/>
                    <a:pt x="65722" y="50244"/>
                  </a:cubicBezTo>
                  <a:cubicBezTo>
                    <a:pt x="65722" y="55007"/>
                    <a:pt x="66675" y="59769"/>
                    <a:pt x="66675" y="64532"/>
                  </a:cubicBezTo>
                  <a:cubicBezTo>
                    <a:pt x="66675" y="60722"/>
                    <a:pt x="67628" y="55959"/>
                    <a:pt x="67628" y="52149"/>
                  </a:cubicBezTo>
                  <a:cubicBezTo>
                    <a:pt x="67628" y="48339"/>
                    <a:pt x="68580" y="43577"/>
                    <a:pt x="68580" y="39767"/>
                  </a:cubicBezTo>
                  <a:cubicBezTo>
                    <a:pt x="69533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3" y="59769"/>
                    <a:pt x="69533" y="64532"/>
                  </a:cubicBezTo>
                  <a:cubicBezTo>
                    <a:pt x="69533" y="69294"/>
                    <a:pt x="68580" y="74057"/>
                    <a:pt x="68580" y="78819"/>
                  </a:cubicBezTo>
                  <a:cubicBezTo>
                    <a:pt x="67628" y="78819"/>
                    <a:pt x="66675" y="77867"/>
                    <a:pt x="65722" y="77867"/>
                  </a:cubicBezTo>
                  <a:cubicBezTo>
                    <a:pt x="65722" y="72152"/>
                    <a:pt x="64770" y="67389"/>
                    <a:pt x="64770" y="61674"/>
                  </a:cubicBezTo>
                  <a:cubicBezTo>
                    <a:pt x="64770" y="55959"/>
                    <a:pt x="63818" y="51197"/>
                    <a:pt x="63818" y="45482"/>
                  </a:cubicBezTo>
                  <a:cubicBezTo>
                    <a:pt x="63818" y="50244"/>
                    <a:pt x="63818" y="55959"/>
                    <a:pt x="63818" y="60722"/>
                  </a:cubicBezTo>
                  <a:cubicBezTo>
                    <a:pt x="63818" y="65484"/>
                    <a:pt x="63818" y="71199"/>
                    <a:pt x="63818" y="75962"/>
                  </a:cubicBezTo>
                  <a:cubicBezTo>
                    <a:pt x="62865" y="75009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8" y="74057"/>
                  </a:cubicBezTo>
                  <a:cubicBezTo>
                    <a:pt x="79058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8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5009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8" y="66437"/>
                    <a:pt x="79058" y="68342"/>
                  </a:cubicBezTo>
                  <a:cubicBezTo>
                    <a:pt x="80010" y="69294"/>
                    <a:pt x="80963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8583" y="89297"/>
                  </a:moveTo>
                  <a:cubicBezTo>
                    <a:pt x="88583" y="82629"/>
                    <a:pt x="88583" y="75962"/>
                    <a:pt x="88583" y="69294"/>
                  </a:cubicBezTo>
                  <a:cubicBezTo>
                    <a:pt x="88583" y="62627"/>
                    <a:pt x="88583" y="55959"/>
                    <a:pt x="88583" y="49292"/>
                  </a:cubicBezTo>
                  <a:cubicBezTo>
                    <a:pt x="90488" y="50244"/>
                    <a:pt x="92393" y="51197"/>
                    <a:pt x="94297" y="52149"/>
                  </a:cubicBezTo>
                  <a:cubicBezTo>
                    <a:pt x="95250" y="53102"/>
                    <a:pt x="96203" y="54054"/>
                    <a:pt x="97155" y="55007"/>
                  </a:cubicBezTo>
                  <a:cubicBezTo>
                    <a:pt x="98108" y="55959"/>
                    <a:pt x="98108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8" y="75009"/>
                    <a:pt x="98108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8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8" y="93107"/>
                  </a:cubicBezTo>
                  <a:cubicBezTo>
                    <a:pt x="97155" y="90249"/>
                    <a:pt x="97155" y="86439"/>
                    <a:pt x="96203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7" y="75009"/>
                    <a:pt x="94297" y="75009"/>
                  </a:cubicBezTo>
                  <a:cubicBezTo>
                    <a:pt x="94297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3" y="74057"/>
                  </a:cubicBezTo>
                  <a:cubicBezTo>
                    <a:pt x="92393" y="76914"/>
                    <a:pt x="92393" y="79772"/>
                    <a:pt x="92393" y="82629"/>
                  </a:cubicBezTo>
                  <a:cubicBezTo>
                    <a:pt x="92393" y="85487"/>
                    <a:pt x="92393" y="88344"/>
                    <a:pt x="92393" y="91202"/>
                  </a:cubicBezTo>
                  <a:cubicBezTo>
                    <a:pt x="90488" y="90249"/>
                    <a:pt x="89535" y="90249"/>
                    <a:pt x="88583" y="89297"/>
                  </a:cubicBezTo>
                  <a:lnTo>
                    <a:pt x="88583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0965" y="96917"/>
                  </a:moveTo>
                  <a:cubicBezTo>
                    <a:pt x="100965" y="90249"/>
                    <a:pt x="100965" y="83582"/>
                    <a:pt x="100965" y="76914"/>
                  </a:cubicBezTo>
                  <a:cubicBezTo>
                    <a:pt x="100965" y="70247"/>
                    <a:pt x="100965" y="63579"/>
                    <a:pt x="100965" y="56912"/>
                  </a:cubicBezTo>
                  <a:cubicBezTo>
                    <a:pt x="101918" y="57864"/>
                    <a:pt x="102870" y="57864"/>
                    <a:pt x="103822" y="58817"/>
                  </a:cubicBezTo>
                  <a:cubicBezTo>
                    <a:pt x="103822" y="61674"/>
                    <a:pt x="103822" y="64532"/>
                    <a:pt x="103822" y="67389"/>
                  </a:cubicBezTo>
                  <a:cubicBezTo>
                    <a:pt x="103822" y="70247"/>
                    <a:pt x="103822" y="73104"/>
                    <a:pt x="103822" y="75962"/>
                  </a:cubicBezTo>
                  <a:cubicBezTo>
                    <a:pt x="104775" y="73104"/>
                    <a:pt x="105728" y="71199"/>
                    <a:pt x="106680" y="68342"/>
                  </a:cubicBezTo>
                  <a:cubicBezTo>
                    <a:pt x="107633" y="65484"/>
                    <a:pt x="108585" y="63579"/>
                    <a:pt x="109538" y="60722"/>
                  </a:cubicBezTo>
                  <a:cubicBezTo>
                    <a:pt x="110490" y="61674"/>
                    <a:pt x="111443" y="61674"/>
                    <a:pt x="113347" y="62627"/>
                  </a:cubicBezTo>
                  <a:cubicBezTo>
                    <a:pt x="112395" y="64532"/>
                    <a:pt x="111443" y="66437"/>
                    <a:pt x="110490" y="69294"/>
                  </a:cubicBezTo>
                  <a:cubicBezTo>
                    <a:pt x="109538" y="71199"/>
                    <a:pt x="108585" y="73104"/>
                    <a:pt x="107633" y="75962"/>
                  </a:cubicBezTo>
                  <a:cubicBezTo>
                    <a:pt x="108585" y="80724"/>
                    <a:pt x="109538" y="84534"/>
                    <a:pt x="110490" y="89297"/>
                  </a:cubicBezTo>
                  <a:cubicBezTo>
                    <a:pt x="111443" y="94059"/>
                    <a:pt x="112395" y="97869"/>
                    <a:pt x="113347" y="102632"/>
                  </a:cubicBezTo>
                  <a:cubicBezTo>
                    <a:pt x="112395" y="101679"/>
                    <a:pt x="111443" y="101679"/>
                    <a:pt x="110490" y="100727"/>
                  </a:cubicBezTo>
                  <a:cubicBezTo>
                    <a:pt x="109538" y="96917"/>
                    <a:pt x="109538" y="94059"/>
                    <a:pt x="108585" y="90249"/>
                  </a:cubicBezTo>
                  <a:cubicBezTo>
                    <a:pt x="107633" y="86439"/>
                    <a:pt x="107633" y="83582"/>
                    <a:pt x="106680" y="79772"/>
                  </a:cubicBezTo>
                  <a:cubicBezTo>
                    <a:pt x="105728" y="81677"/>
                    <a:pt x="105728" y="83582"/>
                    <a:pt x="104775" y="85487"/>
                  </a:cubicBezTo>
                  <a:cubicBezTo>
                    <a:pt x="104775" y="87392"/>
                    <a:pt x="104775" y="89297"/>
                    <a:pt x="104775" y="91202"/>
                  </a:cubicBezTo>
                  <a:cubicBezTo>
                    <a:pt x="104775" y="93107"/>
                    <a:pt x="104775" y="95012"/>
                    <a:pt x="104775" y="96917"/>
                  </a:cubicBezTo>
                  <a:cubicBezTo>
                    <a:pt x="102870" y="97869"/>
                    <a:pt x="101918" y="96917"/>
                    <a:pt x="100965" y="96917"/>
                  </a:cubicBezTo>
                  <a:lnTo>
                    <a:pt x="100965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8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8" y="72152"/>
                  </a:cubicBezTo>
                  <a:cubicBezTo>
                    <a:pt x="117158" y="75009"/>
                    <a:pt x="117158" y="77867"/>
                    <a:pt x="117158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8" y="87392"/>
                  </a:cubicBezTo>
                  <a:cubicBezTo>
                    <a:pt x="117158" y="89297"/>
                    <a:pt x="117158" y="91202"/>
                    <a:pt x="117158" y="93107"/>
                  </a:cubicBezTo>
                  <a:cubicBezTo>
                    <a:pt x="117158" y="95012"/>
                    <a:pt x="117158" y="96917"/>
                    <a:pt x="117158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7158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8819"/>
                    <a:pt x="124778" y="77867"/>
                  </a:cubicBezTo>
                  <a:cubicBezTo>
                    <a:pt x="124778" y="75962"/>
                    <a:pt x="124778" y="73104"/>
                    <a:pt x="124778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3" y="82629"/>
                    <a:pt x="132397" y="81677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3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9" name="Graphic 2">
            <a:extLst>
              <a:ext uri="{FF2B5EF4-FFF2-40B4-BE49-F238E27FC236}">
                <a16:creationId xmlns:a16="http://schemas.microsoft.com/office/drawing/2014/main" id="{FF0CEA69-1897-4DA1-B86D-E1B64FAAB765}"/>
              </a:ext>
            </a:extLst>
          </p:cNvPr>
          <p:cNvGrpSpPr/>
          <p:nvPr/>
        </p:nvGrpSpPr>
        <p:grpSpPr>
          <a:xfrm>
            <a:off x="3379610" y="2340724"/>
            <a:ext cx="995794" cy="953812"/>
            <a:chOff x="5446405" y="1734500"/>
            <a:chExt cx="813445" cy="779147"/>
          </a:xfrm>
          <a:solidFill>
            <a:schemeClr val="accent1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BB68631-198F-49C9-8DA0-ABE50C74ADF1}"/>
                </a:ext>
              </a:extLst>
            </p:cNvPr>
            <p:cNvSpPr/>
            <p:nvPr/>
          </p:nvSpPr>
          <p:spPr>
            <a:xfrm>
              <a:off x="5597861" y="2166936"/>
              <a:ext cx="243841" cy="280987"/>
            </a:xfrm>
            <a:custGeom>
              <a:avLst/>
              <a:gdLst>
                <a:gd name="connsiteX0" fmla="*/ 243840 w 243840"/>
                <a:gd name="connsiteY0" fmla="*/ 136208 h 280987"/>
                <a:gd name="connsiteX1" fmla="*/ 227648 w 243840"/>
                <a:gd name="connsiteY1" fmla="*/ 127635 h 280987"/>
                <a:gd name="connsiteX2" fmla="*/ 0 w 243840"/>
                <a:gd name="connsiteY2" fmla="*/ 0 h 280987"/>
                <a:gd name="connsiteX3" fmla="*/ 0 w 243840"/>
                <a:gd name="connsiteY3" fmla="*/ 144780 h 280987"/>
                <a:gd name="connsiteX4" fmla="*/ 243840 w 243840"/>
                <a:gd name="connsiteY4" fmla="*/ 280988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280987">
                  <a:moveTo>
                    <a:pt x="243840" y="136208"/>
                  </a:moveTo>
                  <a:lnTo>
                    <a:pt x="227648" y="127635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243840" y="28098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C520AD0-593B-413E-B206-76F393FE021E}"/>
                </a:ext>
              </a:extLst>
            </p:cNvPr>
            <p:cNvSpPr/>
            <p:nvPr/>
          </p:nvSpPr>
          <p:spPr>
            <a:xfrm>
              <a:off x="5739785" y="2416489"/>
              <a:ext cx="56197" cy="32385"/>
            </a:xfrm>
            <a:custGeom>
              <a:avLst/>
              <a:gdLst>
                <a:gd name="connsiteX0" fmla="*/ 0 w 56197"/>
                <a:gd name="connsiteY0" fmla="*/ 21908 h 32385"/>
                <a:gd name="connsiteX1" fmla="*/ 0 w 56197"/>
                <a:gd name="connsiteY1" fmla="*/ 27623 h 32385"/>
                <a:gd name="connsiteX2" fmla="*/ 8572 w 56197"/>
                <a:gd name="connsiteY2" fmla="*/ 32385 h 32385"/>
                <a:gd name="connsiteX3" fmla="*/ 56197 w 56197"/>
                <a:gd name="connsiteY3" fmla="*/ 5715 h 32385"/>
                <a:gd name="connsiteX4" fmla="*/ 56197 w 56197"/>
                <a:gd name="connsiteY4" fmla="*/ 0 h 32385"/>
                <a:gd name="connsiteX5" fmla="*/ 8572 w 56197"/>
                <a:gd name="connsiteY5" fmla="*/ 2667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2385">
                  <a:moveTo>
                    <a:pt x="0" y="21908"/>
                  </a:moveTo>
                  <a:lnTo>
                    <a:pt x="0" y="27623"/>
                  </a:lnTo>
                  <a:lnTo>
                    <a:pt x="8572" y="32385"/>
                  </a:lnTo>
                  <a:lnTo>
                    <a:pt x="56197" y="5715"/>
                  </a:lnTo>
                  <a:lnTo>
                    <a:pt x="56197" y="0"/>
                  </a:lnTo>
                  <a:lnTo>
                    <a:pt x="8572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EDC954A-EB00-465E-AE6D-A448707B97C2}"/>
                </a:ext>
              </a:extLst>
            </p:cNvPr>
            <p:cNvSpPr/>
            <p:nvPr/>
          </p:nvSpPr>
          <p:spPr>
            <a:xfrm>
              <a:off x="5468321" y="2095497"/>
              <a:ext cx="129539" cy="216217"/>
            </a:xfrm>
            <a:custGeom>
              <a:avLst/>
              <a:gdLst>
                <a:gd name="connsiteX0" fmla="*/ 129540 w 129539"/>
                <a:gd name="connsiteY0" fmla="*/ 71438 h 216217"/>
                <a:gd name="connsiteX1" fmla="*/ 0 w 129539"/>
                <a:gd name="connsiteY1" fmla="*/ 0 h 216217"/>
                <a:gd name="connsiteX2" fmla="*/ 0 w 129539"/>
                <a:gd name="connsiteY2" fmla="*/ 144780 h 216217"/>
                <a:gd name="connsiteX3" fmla="*/ 129540 w 129539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39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60CF86-63CA-434D-A2FE-C5528303D2E2}"/>
                </a:ext>
              </a:extLst>
            </p:cNvPr>
            <p:cNvSpPr/>
            <p:nvPr/>
          </p:nvSpPr>
          <p:spPr>
            <a:xfrm>
              <a:off x="5841702" y="2052636"/>
              <a:ext cx="312421" cy="395287"/>
            </a:xfrm>
            <a:custGeom>
              <a:avLst/>
              <a:gdLst>
                <a:gd name="connsiteX0" fmla="*/ 0 w 312420"/>
                <a:gd name="connsiteY0" fmla="*/ 395288 h 395287"/>
                <a:gd name="connsiteX1" fmla="*/ 0 w 312420"/>
                <a:gd name="connsiteY1" fmla="*/ 177165 h 395287"/>
                <a:gd name="connsiteX2" fmla="*/ 312420 w 312420"/>
                <a:gd name="connsiteY2" fmla="*/ 0 h 395287"/>
                <a:gd name="connsiteX3" fmla="*/ 312420 w 312420"/>
                <a:gd name="connsiteY3" fmla="*/ 218123 h 395287"/>
                <a:gd name="connsiteX4" fmla="*/ 268605 w 312420"/>
                <a:gd name="connsiteY4" fmla="*/ 242888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395287">
                  <a:moveTo>
                    <a:pt x="0" y="395288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218123"/>
                  </a:lnTo>
                  <a:lnTo>
                    <a:pt x="268605" y="24288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05B0580-F225-4DD5-8585-CE9A8DE02D0F}"/>
                </a:ext>
              </a:extLst>
            </p:cNvPr>
            <p:cNvSpPr/>
            <p:nvPr/>
          </p:nvSpPr>
          <p:spPr>
            <a:xfrm>
              <a:off x="5655009" y="1958337"/>
              <a:ext cx="491490" cy="280987"/>
            </a:xfrm>
            <a:custGeom>
              <a:avLst/>
              <a:gdLst>
                <a:gd name="connsiteX0" fmla="*/ 491490 w 491489"/>
                <a:gd name="connsiteY0" fmla="*/ 99060 h 280987"/>
                <a:gd name="connsiteX1" fmla="*/ 312420 w 491489"/>
                <a:gd name="connsiteY1" fmla="*/ 0 h 280987"/>
                <a:gd name="connsiteX2" fmla="*/ 0 w 491489"/>
                <a:gd name="connsiteY2" fmla="*/ 177165 h 280987"/>
                <a:gd name="connsiteX3" fmla="*/ 186690 w 491489"/>
                <a:gd name="connsiteY3" fmla="*/ 280988 h 280987"/>
                <a:gd name="connsiteX4" fmla="*/ 186690 w 491489"/>
                <a:gd name="connsiteY4" fmla="*/ 271463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489" h="280987">
                  <a:moveTo>
                    <a:pt x="491490" y="99060"/>
                  </a:moveTo>
                  <a:lnTo>
                    <a:pt x="312420" y="0"/>
                  </a:lnTo>
                  <a:lnTo>
                    <a:pt x="0" y="177165"/>
                  </a:lnTo>
                  <a:lnTo>
                    <a:pt x="186690" y="280988"/>
                  </a:lnTo>
                  <a:lnTo>
                    <a:pt x="186690" y="271463"/>
                  </a:lnTo>
                  <a:close/>
                </a:path>
              </a:pathLst>
            </a:custGeom>
            <a:solidFill>
              <a:srgbClr val="4D45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E097702-2D46-4C1A-B6FF-16F16DCC5166}"/>
                </a:ext>
              </a:extLst>
            </p:cNvPr>
            <p:cNvSpPr/>
            <p:nvPr/>
          </p:nvSpPr>
          <p:spPr>
            <a:xfrm>
              <a:off x="5494037" y="2140266"/>
              <a:ext cx="78104" cy="142874"/>
            </a:xfrm>
            <a:custGeom>
              <a:avLst/>
              <a:gdLst>
                <a:gd name="connsiteX0" fmla="*/ 78105 w 78104"/>
                <a:gd name="connsiteY0" fmla="*/ 41910 h 142874"/>
                <a:gd name="connsiteX1" fmla="*/ 0 w 78104"/>
                <a:gd name="connsiteY1" fmla="*/ 0 h 142874"/>
                <a:gd name="connsiteX2" fmla="*/ 0 w 78104"/>
                <a:gd name="connsiteY2" fmla="*/ 100013 h 142874"/>
                <a:gd name="connsiteX3" fmla="*/ 78105 w 78104"/>
                <a:gd name="connsiteY3" fmla="*/ 142875 h 142874"/>
                <a:gd name="connsiteX4" fmla="*/ 78105 w 78104"/>
                <a:gd name="connsiteY4" fmla="*/ 55245 h 14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4" h="142874">
                  <a:moveTo>
                    <a:pt x="78105" y="41910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8105" y="142875"/>
                  </a:lnTo>
                  <a:lnTo>
                    <a:pt x="78105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6C86ED1-E0B4-4890-B17B-0DD0D7396ED8}"/>
                </a:ext>
              </a:extLst>
            </p:cNvPr>
            <p:cNvSpPr/>
            <p:nvPr/>
          </p:nvSpPr>
          <p:spPr>
            <a:xfrm>
              <a:off x="5597859" y="2197415"/>
              <a:ext cx="77152" cy="143827"/>
            </a:xfrm>
            <a:custGeom>
              <a:avLst/>
              <a:gdLst>
                <a:gd name="connsiteX0" fmla="*/ 77153 w 77152"/>
                <a:gd name="connsiteY0" fmla="*/ 42863 h 143827"/>
                <a:gd name="connsiteX1" fmla="*/ 0 w 77152"/>
                <a:gd name="connsiteY1" fmla="*/ 0 h 143827"/>
                <a:gd name="connsiteX2" fmla="*/ 0 w 77152"/>
                <a:gd name="connsiteY2" fmla="*/ 100965 h 143827"/>
                <a:gd name="connsiteX3" fmla="*/ 77153 w 77152"/>
                <a:gd name="connsiteY3" fmla="*/ 143828 h 143827"/>
                <a:gd name="connsiteX4" fmla="*/ 77153 w 77152"/>
                <a:gd name="connsiteY4" fmla="*/ 5619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3827">
                  <a:moveTo>
                    <a:pt x="77153" y="42863"/>
                  </a:moveTo>
                  <a:lnTo>
                    <a:pt x="0" y="0"/>
                  </a:lnTo>
                  <a:lnTo>
                    <a:pt x="0" y="100965"/>
                  </a:lnTo>
                  <a:lnTo>
                    <a:pt x="77153" y="143828"/>
                  </a:lnTo>
                  <a:lnTo>
                    <a:pt x="77153" y="5619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C269B4D-4672-49A0-94A9-B4F97191FB39}"/>
                </a:ext>
              </a:extLst>
            </p:cNvPr>
            <p:cNvSpPr/>
            <p:nvPr/>
          </p:nvSpPr>
          <p:spPr>
            <a:xfrm>
              <a:off x="5701683" y="2255517"/>
              <a:ext cx="77152" cy="142875"/>
            </a:xfrm>
            <a:custGeom>
              <a:avLst/>
              <a:gdLst>
                <a:gd name="connsiteX0" fmla="*/ 77152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2 w 77152"/>
                <a:gd name="connsiteY3" fmla="*/ 142875 h 142875"/>
                <a:gd name="connsiteX4" fmla="*/ 77152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2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2" y="142875"/>
                  </a:lnTo>
                  <a:lnTo>
                    <a:pt x="77152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E82A21-0ACA-4A13-983D-926357161A1A}"/>
                </a:ext>
              </a:extLst>
            </p:cNvPr>
            <p:cNvSpPr/>
            <p:nvPr/>
          </p:nvSpPr>
          <p:spPr>
            <a:xfrm>
              <a:off x="5498799" y="2143122"/>
              <a:ext cx="73342" cy="135254"/>
            </a:xfrm>
            <a:custGeom>
              <a:avLst/>
              <a:gdLst>
                <a:gd name="connsiteX0" fmla="*/ 0 w 73342"/>
                <a:gd name="connsiteY0" fmla="*/ 0 h 135254"/>
                <a:gd name="connsiteX1" fmla="*/ 0 w 73342"/>
                <a:gd name="connsiteY1" fmla="*/ 95250 h 135254"/>
                <a:gd name="connsiteX2" fmla="*/ 14288 w 73342"/>
                <a:gd name="connsiteY2" fmla="*/ 103823 h 135254"/>
                <a:gd name="connsiteX3" fmla="*/ 57150 w 73342"/>
                <a:gd name="connsiteY3" fmla="*/ 126683 h 135254"/>
                <a:gd name="connsiteX4" fmla="*/ 73342 w 73342"/>
                <a:gd name="connsiteY4" fmla="*/ 135255 h 135254"/>
                <a:gd name="connsiteX5" fmla="*/ 73342 w 73342"/>
                <a:gd name="connsiteY5" fmla="*/ 52388 h 135254"/>
                <a:gd name="connsiteX6" fmla="*/ 73342 w 73342"/>
                <a:gd name="connsiteY6" fmla="*/ 39052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342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3342" y="135255"/>
                  </a:lnTo>
                  <a:lnTo>
                    <a:pt x="73342" y="52388"/>
                  </a:lnTo>
                  <a:lnTo>
                    <a:pt x="73342" y="3905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553C97-4D97-4274-BE6D-CD0CB8E1C8F3}"/>
                </a:ext>
              </a:extLst>
            </p:cNvPr>
            <p:cNvSpPr/>
            <p:nvPr/>
          </p:nvSpPr>
          <p:spPr>
            <a:xfrm>
              <a:off x="5602621" y="2200273"/>
              <a:ext cx="72390" cy="136207"/>
            </a:xfrm>
            <a:custGeom>
              <a:avLst/>
              <a:gdLst>
                <a:gd name="connsiteX0" fmla="*/ 0 w 72390"/>
                <a:gd name="connsiteY0" fmla="*/ 0 h 136207"/>
                <a:gd name="connsiteX1" fmla="*/ 0 w 72390"/>
                <a:gd name="connsiteY1" fmla="*/ 96202 h 136207"/>
                <a:gd name="connsiteX2" fmla="*/ 14288 w 72390"/>
                <a:gd name="connsiteY2" fmla="*/ 103823 h 136207"/>
                <a:gd name="connsiteX3" fmla="*/ 57150 w 72390"/>
                <a:gd name="connsiteY3" fmla="*/ 127635 h 136207"/>
                <a:gd name="connsiteX4" fmla="*/ 72390 w 72390"/>
                <a:gd name="connsiteY4" fmla="*/ 136208 h 136207"/>
                <a:gd name="connsiteX5" fmla="*/ 72390 w 72390"/>
                <a:gd name="connsiteY5" fmla="*/ 53340 h 136207"/>
                <a:gd name="connsiteX6" fmla="*/ 72390 w 72390"/>
                <a:gd name="connsiteY6" fmla="*/ 40005 h 13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6207">
                  <a:moveTo>
                    <a:pt x="0" y="0"/>
                  </a:moveTo>
                  <a:lnTo>
                    <a:pt x="0" y="96202"/>
                  </a:lnTo>
                  <a:lnTo>
                    <a:pt x="14288" y="103823"/>
                  </a:lnTo>
                  <a:lnTo>
                    <a:pt x="57150" y="127635"/>
                  </a:lnTo>
                  <a:lnTo>
                    <a:pt x="72390" y="136208"/>
                  </a:lnTo>
                  <a:lnTo>
                    <a:pt x="72390" y="53340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1FF4054-AF31-48DF-AFCA-08166C0D0AF0}"/>
                </a:ext>
              </a:extLst>
            </p:cNvPr>
            <p:cNvSpPr/>
            <p:nvPr/>
          </p:nvSpPr>
          <p:spPr>
            <a:xfrm>
              <a:off x="5706444" y="2258375"/>
              <a:ext cx="72390" cy="135255"/>
            </a:xfrm>
            <a:custGeom>
              <a:avLst/>
              <a:gdLst>
                <a:gd name="connsiteX0" fmla="*/ 0 w 72389"/>
                <a:gd name="connsiteY0" fmla="*/ 0 h 135255"/>
                <a:gd name="connsiteX1" fmla="*/ 0 w 72389"/>
                <a:gd name="connsiteY1" fmla="*/ 95250 h 135255"/>
                <a:gd name="connsiteX2" fmla="*/ 14288 w 72389"/>
                <a:gd name="connsiteY2" fmla="*/ 103823 h 135255"/>
                <a:gd name="connsiteX3" fmla="*/ 57150 w 72389"/>
                <a:gd name="connsiteY3" fmla="*/ 126683 h 135255"/>
                <a:gd name="connsiteX4" fmla="*/ 72390 w 72389"/>
                <a:gd name="connsiteY4" fmla="*/ 135255 h 135255"/>
                <a:gd name="connsiteX5" fmla="*/ 72390 w 72389"/>
                <a:gd name="connsiteY5" fmla="*/ 52388 h 135255"/>
                <a:gd name="connsiteX6" fmla="*/ 72390 w 72389"/>
                <a:gd name="connsiteY6" fmla="*/ 4000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89" h="135255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7CB606C8-1AD0-43D5-B5A2-B6C35CCC746F}"/>
                </a:ext>
              </a:extLst>
            </p:cNvPr>
            <p:cNvGrpSpPr/>
            <p:nvPr/>
          </p:nvGrpSpPr>
          <p:grpSpPr>
            <a:xfrm>
              <a:off x="5851225" y="2089961"/>
              <a:ext cx="284798" cy="352247"/>
              <a:chOff x="5851207" y="2089962"/>
              <a:chExt cx="284797" cy="352247"/>
            </a:xfrm>
            <a:solidFill>
              <a:srgbClr val="280E0A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A95E038-7E89-4C3D-AE9A-F385925114BC}"/>
                  </a:ext>
                </a:extLst>
              </p:cNvPr>
              <p:cNvSpPr/>
              <p:nvPr/>
            </p:nvSpPr>
            <p:spPr>
              <a:xfrm>
                <a:off x="5851207" y="2212283"/>
                <a:ext cx="63817" cy="229926"/>
              </a:xfrm>
              <a:custGeom>
                <a:avLst/>
                <a:gdLst>
                  <a:gd name="connsiteX0" fmla="*/ 0 w 63817"/>
                  <a:gd name="connsiteY0" fmla="*/ 45141 h 229926"/>
                  <a:gd name="connsiteX1" fmla="*/ 0 w 63817"/>
                  <a:gd name="connsiteY1" fmla="*/ 229926 h 229926"/>
                  <a:gd name="connsiteX2" fmla="*/ 63817 w 63817"/>
                  <a:gd name="connsiteY2" fmla="*/ 194684 h 229926"/>
                  <a:gd name="connsiteX3" fmla="*/ 63817 w 63817"/>
                  <a:gd name="connsiteY3" fmla="*/ 91814 h 229926"/>
                  <a:gd name="connsiteX4" fmla="*/ 63817 w 63817"/>
                  <a:gd name="connsiteY4" fmla="*/ 9899 h 229926"/>
                  <a:gd name="connsiteX5" fmla="*/ 0 w 63817"/>
                  <a:gd name="connsiteY5" fmla="*/ 45141 h 229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926">
                    <a:moveTo>
                      <a:pt x="0" y="45141"/>
                    </a:moveTo>
                    <a:lnTo>
                      <a:pt x="0" y="229926"/>
                    </a:lnTo>
                    <a:lnTo>
                      <a:pt x="63817" y="194684"/>
                    </a:lnTo>
                    <a:lnTo>
                      <a:pt x="63817" y="91814"/>
                    </a:lnTo>
                    <a:lnTo>
                      <a:pt x="63817" y="9899"/>
                    </a:lnTo>
                    <a:cubicBezTo>
                      <a:pt x="63817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1EEF9F3-907F-4873-B5A9-ADC4A2C2E38B}"/>
                  </a:ext>
                </a:extLst>
              </p:cNvPr>
              <p:cNvSpPr/>
              <p:nvPr/>
            </p:nvSpPr>
            <p:spPr>
              <a:xfrm>
                <a:off x="5924550" y="2170776"/>
                <a:ext cx="63817" cy="229522"/>
              </a:xfrm>
              <a:custGeom>
                <a:avLst/>
                <a:gdLst>
                  <a:gd name="connsiteX0" fmla="*/ 0 w 63817"/>
                  <a:gd name="connsiteY0" fmla="*/ 44738 h 229522"/>
                  <a:gd name="connsiteX1" fmla="*/ 0 w 63817"/>
                  <a:gd name="connsiteY1" fmla="*/ 229523 h 229522"/>
                  <a:gd name="connsiteX2" fmla="*/ 63818 w 63817"/>
                  <a:gd name="connsiteY2" fmla="*/ 194281 h 229522"/>
                  <a:gd name="connsiteX3" fmla="*/ 63818 w 63817"/>
                  <a:gd name="connsiteY3" fmla="*/ 91410 h 229522"/>
                  <a:gd name="connsiteX4" fmla="*/ 63818 w 63817"/>
                  <a:gd name="connsiteY4" fmla="*/ 9495 h 229522"/>
                  <a:gd name="connsiteX5" fmla="*/ 0 w 63817"/>
                  <a:gd name="connsiteY5" fmla="*/ 44738 h 22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522">
                    <a:moveTo>
                      <a:pt x="0" y="44738"/>
                    </a:moveTo>
                    <a:lnTo>
                      <a:pt x="0" y="229523"/>
                    </a:lnTo>
                    <a:lnTo>
                      <a:pt x="63818" y="194281"/>
                    </a:lnTo>
                    <a:lnTo>
                      <a:pt x="63818" y="91410"/>
                    </a:lnTo>
                    <a:lnTo>
                      <a:pt x="63818" y="9495"/>
                    </a:lnTo>
                    <a:cubicBezTo>
                      <a:pt x="63818" y="-17175"/>
                      <a:pt x="0" y="18068"/>
                      <a:pt x="0" y="44738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6A91AB5-38C9-4E72-B1EA-0E6452C337F9}"/>
                  </a:ext>
                </a:extLst>
              </p:cNvPr>
              <p:cNvSpPr/>
              <p:nvPr/>
            </p:nvSpPr>
            <p:spPr>
              <a:xfrm>
                <a:off x="5998844" y="2129415"/>
                <a:ext cx="63817" cy="126103"/>
              </a:xfrm>
              <a:custGeom>
                <a:avLst/>
                <a:gdLst>
                  <a:gd name="connsiteX0" fmla="*/ 0 w 63817"/>
                  <a:gd name="connsiteY0" fmla="*/ 45141 h 126103"/>
                  <a:gd name="connsiteX1" fmla="*/ 0 w 63817"/>
                  <a:gd name="connsiteY1" fmla="*/ 126104 h 126103"/>
                  <a:gd name="connsiteX2" fmla="*/ 63818 w 63817"/>
                  <a:gd name="connsiteY2" fmla="*/ 89909 h 126103"/>
                  <a:gd name="connsiteX3" fmla="*/ 63818 w 63817"/>
                  <a:gd name="connsiteY3" fmla="*/ 9899 h 126103"/>
                  <a:gd name="connsiteX4" fmla="*/ 0 w 63817"/>
                  <a:gd name="connsiteY4" fmla="*/ 45141 h 12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6103">
                    <a:moveTo>
                      <a:pt x="0" y="45141"/>
                    </a:moveTo>
                    <a:lnTo>
                      <a:pt x="0" y="126104"/>
                    </a:lnTo>
                    <a:lnTo>
                      <a:pt x="63818" y="89909"/>
                    </a:lnTo>
                    <a:lnTo>
                      <a:pt x="63818" y="9899"/>
                    </a:lnTo>
                    <a:cubicBezTo>
                      <a:pt x="62865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073A0B4-24AF-416C-95DB-F3D2A3E51BF3}"/>
                  </a:ext>
                </a:extLst>
              </p:cNvPr>
              <p:cNvSpPr/>
              <p:nvPr/>
            </p:nvSpPr>
            <p:spPr>
              <a:xfrm>
                <a:off x="6072187" y="2089962"/>
                <a:ext cx="63817" cy="125552"/>
              </a:xfrm>
              <a:custGeom>
                <a:avLst/>
                <a:gdLst>
                  <a:gd name="connsiteX0" fmla="*/ 0 w 63817"/>
                  <a:gd name="connsiteY0" fmla="*/ 45542 h 125552"/>
                  <a:gd name="connsiteX1" fmla="*/ 0 w 63817"/>
                  <a:gd name="connsiteY1" fmla="*/ 125552 h 125552"/>
                  <a:gd name="connsiteX2" fmla="*/ 63818 w 63817"/>
                  <a:gd name="connsiteY2" fmla="*/ 89357 h 125552"/>
                  <a:gd name="connsiteX3" fmla="*/ 63818 w 63817"/>
                  <a:gd name="connsiteY3" fmla="*/ 9347 h 125552"/>
                  <a:gd name="connsiteX4" fmla="*/ 0 w 63817"/>
                  <a:gd name="connsiteY4" fmla="*/ 45542 h 12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5552">
                    <a:moveTo>
                      <a:pt x="0" y="45542"/>
                    </a:moveTo>
                    <a:lnTo>
                      <a:pt x="0" y="125552"/>
                    </a:lnTo>
                    <a:lnTo>
                      <a:pt x="63818" y="89357"/>
                    </a:lnTo>
                    <a:lnTo>
                      <a:pt x="63818" y="9347"/>
                    </a:lnTo>
                    <a:cubicBezTo>
                      <a:pt x="62865" y="-17323"/>
                      <a:pt x="0" y="18872"/>
                      <a:pt x="0" y="45542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" name="Graphic 2">
              <a:extLst>
                <a:ext uri="{FF2B5EF4-FFF2-40B4-BE49-F238E27FC236}">
                  <a16:creationId xmlns:a16="http://schemas.microsoft.com/office/drawing/2014/main" id="{C4ECB6C1-024F-43F2-BE8F-E80B3E082094}"/>
                </a:ext>
              </a:extLst>
            </p:cNvPr>
            <p:cNvGrpSpPr/>
            <p:nvPr/>
          </p:nvGrpSpPr>
          <p:grpSpPr>
            <a:xfrm>
              <a:off x="5851225" y="2090380"/>
              <a:ext cx="279083" cy="345160"/>
              <a:chOff x="5851207" y="2090381"/>
              <a:chExt cx="279082" cy="345160"/>
            </a:xfrm>
            <a:solidFill>
              <a:srgbClr val="9A5628"/>
            </a:solidFill>
          </p:grpSpPr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A94A8028-DF6F-42E4-BBA5-342C0D5A7947}"/>
                  </a:ext>
                </a:extLst>
              </p:cNvPr>
              <p:cNvSpPr/>
              <p:nvPr/>
            </p:nvSpPr>
            <p:spPr>
              <a:xfrm>
                <a:off x="5851207" y="2212301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2 w 58102"/>
                  <a:gd name="connsiteY1" fmla="*/ 190855 h 223240"/>
                  <a:gd name="connsiteX2" fmla="*/ 58102 w 58102"/>
                  <a:gd name="connsiteY2" fmla="*/ 87985 h 223240"/>
                  <a:gd name="connsiteX3" fmla="*/ 58102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2" y="190855"/>
                    </a:lnTo>
                    <a:lnTo>
                      <a:pt x="58102" y="87985"/>
                    </a:lnTo>
                    <a:lnTo>
                      <a:pt x="58102" y="6070"/>
                    </a:lnTo>
                    <a:cubicBezTo>
                      <a:pt x="58102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FBFE24EE-F54B-4ACE-87C6-E1DA7172D26F}"/>
                  </a:ext>
                </a:extLst>
              </p:cNvPr>
              <p:cNvSpPr/>
              <p:nvPr/>
            </p:nvSpPr>
            <p:spPr>
              <a:xfrm>
                <a:off x="5925502" y="2171344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3 w 58102"/>
                  <a:gd name="connsiteY1" fmla="*/ 190855 h 223240"/>
                  <a:gd name="connsiteX2" fmla="*/ 58103 w 58102"/>
                  <a:gd name="connsiteY2" fmla="*/ 87985 h 223240"/>
                  <a:gd name="connsiteX3" fmla="*/ 58103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3" y="190855"/>
                    </a:lnTo>
                    <a:lnTo>
                      <a:pt x="58103" y="87985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BD13F8F4-1A24-4C31-90D6-CD0E288F0282}"/>
                  </a:ext>
                </a:extLst>
              </p:cNvPr>
              <p:cNvSpPr/>
              <p:nvPr/>
            </p:nvSpPr>
            <p:spPr>
              <a:xfrm>
                <a:off x="5998844" y="2129434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8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8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10FB0DDD-07A3-4DE1-AD7C-5DB26DA5E350}"/>
                  </a:ext>
                </a:extLst>
              </p:cNvPr>
              <p:cNvSpPr/>
              <p:nvPr/>
            </p:nvSpPr>
            <p:spPr>
              <a:xfrm>
                <a:off x="6072187" y="2090381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7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6" name="Graphic 2">
              <a:extLst>
                <a:ext uri="{FF2B5EF4-FFF2-40B4-BE49-F238E27FC236}">
                  <a16:creationId xmlns:a16="http://schemas.microsoft.com/office/drawing/2014/main" id="{8A8A6B5F-0466-43C7-B7BE-AAEFC947957D}"/>
                </a:ext>
              </a:extLst>
            </p:cNvPr>
            <p:cNvGrpSpPr/>
            <p:nvPr/>
          </p:nvGrpSpPr>
          <p:grpSpPr>
            <a:xfrm>
              <a:off x="5858845" y="2256470"/>
              <a:ext cx="46672" cy="43814"/>
              <a:chOff x="5858827" y="2256472"/>
              <a:chExt cx="46672" cy="43814"/>
            </a:xfrm>
            <a:solidFill>
              <a:srgbClr val="84A2B3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EC3CEA41-C736-4B88-98C6-1B884053ED10}"/>
                  </a:ext>
                </a:extLst>
              </p:cNvPr>
              <p:cNvSpPr/>
              <p:nvPr/>
            </p:nvSpPr>
            <p:spPr>
              <a:xfrm>
                <a:off x="5858827" y="2269807"/>
                <a:ext cx="20954" cy="30479"/>
              </a:xfrm>
              <a:custGeom>
                <a:avLst/>
                <a:gdLst>
                  <a:gd name="connsiteX0" fmla="*/ 20955 w 20954"/>
                  <a:gd name="connsiteY0" fmla="*/ 18097 h 30479"/>
                  <a:gd name="connsiteX1" fmla="*/ 0 w 20954"/>
                  <a:gd name="connsiteY1" fmla="*/ 30480 h 30479"/>
                  <a:gd name="connsiteX2" fmla="*/ 0 w 20954"/>
                  <a:gd name="connsiteY2" fmla="*/ 12382 h 30479"/>
                  <a:gd name="connsiteX3" fmla="*/ 20955 w 20954"/>
                  <a:gd name="connsiteY3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79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603FC13-0297-4DEE-B9AA-868247735A94}"/>
                  </a:ext>
                </a:extLst>
              </p:cNvPr>
              <p:cNvSpPr/>
              <p:nvPr/>
            </p:nvSpPr>
            <p:spPr>
              <a:xfrm>
                <a:off x="5884545" y="2256472"/>
                <a:ext cx="20954" cy="29527"/>
              </a:xfrm>
              <a:custGeom>
                <a:avLst/>
                <a:gdLst>
                  <a:gd name="connsiteX0" fmla="*/ 20955 w 20954"/>
                  <a:gd name="connsiteY0" fmla="*/ 17145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7145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678F4CF2-27B5-4870-B37A-0F6303AA5A2C}"/>
                </a:ext>
              </a:extLst>
            </p:cNvPr>
            <p:cNvGrpSpPr/>
            <p:nvPr/>
          </p:nvGrpSpPr>
          <p:grpSpPr>
            <a:xfrm>
              <a:off x="5933140" y="2214561"/>
              <a:ext cx="45720" cy="43814"/>
              <a:chOff x="5933122" y="2214562"/>
              <a:chExt cx="45720" cy="43814"/>
            </a:xfrm>
            <a:solidFill>
              <a:srgbClr val="84A2B3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C3FB3B71-CAF3-4464-8CED-3CCDF59B8E50}"/>
                  </a:ext>
                </a:extLst>
              </p:cNvPr>
              <p:cNvSpPr/>
              <p:nvPr/>
            </p:nvSpPr>
            <p:spPr>
              <a:xfrm>
                <a:off x="5933122" y="2228849"/>
                <a:ext cx="20002" cy="29527"/>
              </a:xfrm>
              <a:custGeom>
                <a:avLst/>
                <a:gdLst>
                  <a:gd name="connsiteX0" fmla="*/ 20003 w 20002"/>
                  <a:gd name="connsiteY0" fmla="*/ 18098 h 29527"/>
                  <a:gd name="connsiteX1" fmla="*/ 0 w 20002"/>
                  <a:gd name="connsiteY1" fmla="*/ 29527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33FDF45B-5828-4426-A838-5A7852B6134D}"/>
                  </a:ext>
                </a:extLst>
              </p:cNvPr>
              <p:cNvSpPr/>
              <p:nvPr/>
            </p:nvSpPr>
            <p:spPr>
              <a:xfrm>
                <a:off x="5957887" y="2214562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A75488AB-82C9-4C25-903B-7F7E2F9ED26A}"/>
                </a:ext>
              </a:extLst>
            </p:cNvPr>
            <p:cNvGrpSpPr/>
            <p:nvPr/>
          </p:nvGrpSpPr>
          <p:grpSpPr>
            <a:xfrm>
              <a:off x="6006484" y="2172650"/>
              <a:ext cx="45719" cy="44767"/>
              <a:chOff x="6006465" y="2172651"/>
              <a:chExt cx="45719" cy="44767"/>
            </a:xfrm>
            <a:solidFill>
              <a:srgbClr val="84A2B3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7E0FEDEF-2070-4F51-8617-8E41AE2F87B7}"/>
                  </a:ext>
                </a:extLst>
              </p:cNvPr>
              <p:cNvSpPr/>
              <p:nvPr/>
            </p:nvSpPr>
            <p:spPr>
              <a:xfrm>
                <a:off x="6006465" y="2186939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09A9409D-69EA-4392-9034-B1A5CBD8C022}"/>
                  </a:ext>
                </a:extLst>
              </p:cNvPr>
              <p:cNvSpPr/>
              <p:nvPr/>
            </p:nvSpPr>
            <p:spPr>
              <a:xfrm>
                <a:off x="6031230" y="2172651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9" name="Graphic 2">
              <a:extLst>
                <a:ext uri="{FF2B5EF4-FFF2-40B4-BE49-F238E27FC236}">
                  <a16:creationId xmlns:a16="http://schemas.microsoft.com/office/drawing/2014/main" id="{DFBE16E2-FB33-4E24-966D-34018AEC604E}"/>
                </a:ext>
              </a:extLst>
            </p:cNvPr>
            <p:cNvGrpSpPr/>
            <p:nvPr/>
          </p:nvGrpSpPr>
          <p:grpSpPr>
            <a:xfrm>
              <a:off x="6079826" y="2133597"/>
              <a:ext cx="46672" cy="43814"/>
              <a:chOff x="6079807" y="2133599"/>
              <a:chExt cx="46672" cy="43814"/>
            </a:xfrm>
            <a:solidFill>
              <a:srgbClr val="84A2B3"/>
            </a:solidFill>
          </p:grpSpPr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7368911-5699-4E08-9B2E-5E9678AB4B3E}"/>
                  </a:ext>
                </a:extLst>
              </p:cNvPr>
              <p:cNvSpPr/>
              <p:nvPr/>
            </p:nvSpPr>
            <p:spPr>
              <a:xfrm>
                <a:off x="6079807" y="2147887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D1F18204-8CA1-47C1-A77A-6EAD652380E2}"/>
                  </a:ext>
                </a:extLst>
              </p:cNvPr>
              <p:cNvSpPr/>
              <p:nvPr/>
            </p:nvSpPr>
            <p:spPr>
              <a:xfrm>
                <a:off x="6105525" y="2133599"/>
                <a:ext cx="20955" cy="30480"/>
              </a:xfrm>
              <a:custGeom>
                <a:avLst/>
                <a:gdLst>
                  <a:gd name="connsiteX0" fmla="*/ 20955 w 20955"/>
                  <a:gd name="connsiteY0" fmla="*/ 18098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" name="Graphic 2">
              <a:extLst>
                <a:ext uri="{FF2B5EF4-FFF2-40B4-BE49-F238E27FC236}">
                  <a16:creationId xmlns:a16="http://schemas.microsoft.com/office/drawing/2014/main" id="{3CBAA0A8-F9C1-457A-BCAD-B58B4F6285A7}"/>
                </a:ext>
              </a:extLst>
            </p:cNvPr>
            <p:cNvGrpSpPr/>
            <p:nvPr/>
          </p:nvGrpSpPr>
          <p:grpSpPr>
            <a:xfrm>
              <a:off x="5858845" y="2277424"/>
              <a:ext cx="46672" cy="43814"/>
              <a:chOff x="5858827" y="2277426"/>
              <a:chExt cx="46672" cy="43814"/>
            </a:xfrm>
            <a:solidFill>
              <a:srgbClr val="84A2B3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2DC689E-8FB5-40A9-AE5E-887D1C3CF82C}"/>
                  </a:ext>
                </a:extLst>
              </p:cNvPr>
              <p:cNvSpPr/>
              <p:nvPr/>
            </p:nvSpPr>
            <p:spPr>
              <a:xfrm>
                <a:off x="5858827" y="2291714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FC951612-F596-4BAD-9363-1A3EF2DFC82B}"/>
                  </a:ext>
                </a:extLst>
              </p:cNvPr>
              <p:cNvSpPr/>
              <p:nvPr/>
            </p:nvSpPr>
            <p:spPr>
              <a:xfrm>
                <a:off x="5884545" y="2277426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03250798-3098-47E3-8C0A-3A94AA382422}"/>
                </a:ext>
              </a:extLst>
            </p:cNvPr>
            <p:cNvGrpSpPr/>
            <p:nvPr/>
          </p:nvGrpSpPr>
          <p:grpSpPr>
            <a:xfrm>
              <a:off x="5933140" y="2235516"/>
              <a:ext cx="45720" cy="43815"/>
              <a:chOff x="5933122" y="2235517"/>
              <a:chExt cx="45720" cy="43815"/>
            </a:xfrm>
            <a:solidFill>
              <a:srgbClr val="84A2B3"/>
            </a:solidFill>
          </p:grpSpPr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9E3BA60-4ED7-43C0-85D8-0B310EFD456C}"/>
                  </a:ext>
                </a:extLst>
              </p:cNvPr>
              <p:cNvSpPr/>
              <p:nvPr/>
            </p:nvSpPr>
            <p:spPr>
              <a:xfrm>
                <a:off x="5933122" y="2249804"/>
                <a:ext cx="20002" cy="29527"/>
              </a:xfrm>
              <a:custGeom>
                <a:avLst/>
                <a:gdLst>
                  <a:gd name="connsiteX0" fmla="*/ 20003 w 20002"/>
                  <a:gd name="connsiteY0" fmla="*/ 18097 h 29527"/>
                  <a:gd name="connsiteX1" fmla="*/ 0 w 20002"/>
                  <a:gd name="connsiteY1" fmla="*/ 29528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7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308DEAE-F85A-4C1A-9FAA-5E92EB387D4A}"/>
                  </a:ext>
                </a:extLst>
              </p:cNvPr>
              <p:cNvSpPr/>
              <p:nvPr/>
            </p:nvSpPr>
            <p:spPr>
              <a:xfrm>
                <a:off x="5957887" y="2235517"/>
                <a:ext cx="20955" cy="30480"/>
              </a:xfrm>
              <a:custGeom>
                <a:avLst/>
                <a:gdLst>
                  <a:gd name="connsiteX0" fmla="*/ 20955 w 20955"/>
                  <a:gd name="connsiteY0" fmla="*/ 18097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2" name="Graphic 2">
              <a:extLst>
                <a:ext uri="{FF2B5EF4-FFF2-40B4-BE49-F238E27FC236}">
                  <a16:creationId xmlns:a16="http://schemas.microsoft.com/office/drawing/2014/main" id="{89355CE9-5DE2-46FD-8F67-FA198EB9A583}"/>
                </a:ext>
              </a:extLst>
            </p:cNvPr>
            <p:cNvGrpSpPr/>
            <p:nvPr/>
          </p:nvGrpSpPr>
          <p:grpSpPr>
            <a:xfrm>
              <a:off x="6006484" y="2194558"/>
              <a:ext cx="45719" cy="43814"/>
              <a:chOff x="6006465" y="2194559"/>
              <a:chExt cx="45719" cy="43814"/>
            </a:xfrm>
            <a:solidFill>
              <a:srgbClr val="84A2B3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31A2E91-879D-4E37-9F23-1241469440F5}"/>
                  </a:ext>
                </a:extLst>
              </p:cNvPr>
              <p:cNvSpPr/>
              <p:nvPr/>
            </p:nvSpPr>
            <p:spPr>
              <a:xfrm>
                <a:off x="6006465" y="2208847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F91A19DF-232E-40BA-9494-D4C5AF37F8DE}"/>
                  </a:ext>
                </a:extLst>
              </p:cNvPr>
              <p:cNvSpPr/>
              <p:nvPr/>
            </p:nvSpPr>
            <p:spPr>
              <a:xfrm>
                <a:off x="6031230" y="2194559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3" name="Graphic 2">
              <a:extLst>
                <a:ext uri="{FF2B5EF4-FFF2-40B4-BE49-F238E27FC236}">
                  <a16:creationId xmlns:a16="http://schemas.microsoft.com/office/drawing/2014/main" id="{A487660C-8A1C-489B-A64D-C4F7C04BB369}"/>
                </a:ext>
              </a:extLst>
            </p:cNvPr>
            <p:cNvGrpSpPr/>
            <p:nvPr/>
          </p:nvGrpSpPr>
          <p:grpSpPr>
            <a:xfrm>
              <a:off x="6079826" y="2155504"/>
              <a:ext cx="46672" cy="43815"/>
              <a:chOff x="6079807" y="2155506"/>
              <a:chExt cx="46672" cy="43815"/>
            </a:xfrm>
            <a:solidFill>
              <a:srgbClr val="84A2B3"/>
            </a:solidFill>
          </p:grpSpPr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F19D4552-D313-4739-A23C-317B48CA8D61}"/>
                  </a:ext>
                </a:extLst>
              </p:cNvPr>
              <p:cNvSpPr/>
              <p:nvPr/>
            </p:nvSpPr>
            <p:spPr>
              <a:xfrm>
                <a:off x="6079807" y="2169794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E345C372-5286-4882-BEC5-A1C50B324FC3}"/>
                  </a:ext>
                </a:extLst>
              </p:cNvPr>
              <p:cNvSpPr/>
              <p:nvPr/>
            </p:nvSpPr>
            <p:spPr>
              <a:xfrm>
                <a:off x="6105525" y="2155506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15CBC480-572E-4C08-877D-55A636CDFE7B}"/>
                </a:ext>
              </a:extLst>
            </p:cNvPr>
            <p:cNvGrpSpPr/>
            <p:nvPr/>
          </p:nvGrpSpPr>
          <p:grpSpPr>
            <a:xfrm>
              <a:off x="5858845" y="2307905"/>
              <a:ext cx="46672" cy="65722"/>
              <a:chOff x="5858827" y="2307907"/>
              <a:chExt cx="46672" cy="65722"/>
            </a:xfrm>
            <a:solidFill>
              <a:srgbClr val="84A2B3"/>
            </a:solidFill>
          </p:grpSpPr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3442879E-7FCB-4454-826B-57A61716D290}"/>
                  </a:ext>
                </a:extLst>
              </p:cNvPr>
              <p:cNvGrpSpPr/>
              <p:nvPr/>
            </p:nvGrpSpPr>
            <p:grpSpPr>
              <a:xfrm>
                <a:off x="5858827" y="2307907"/>
                <a:ext cx="46672" cy="43814"/>
                <a:chOff x="5858827" y="2307907"/>
                <a:chExt cx="46672" cy="43814"/>
              </a:xfrm>
              <a:solidFill>
                <a:srgbClr val="84A2B3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7FDAF69E-6164-4831-B49B-35B37EE038FF}"/>
                    </a:ext>
                  </a:extLst>
                </p:cNvPr>
                <p:cNvSpPr/>
                <p:nvPr/>
              </p:nvSpPr>
              <p:spPr>
                <a:xfrm>
                  <a:off x="5858827" y="23221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75E3E97C-9C50-45C3-8D67-00835ECA36C0}"/>
                    </a:ext>
                  </a:extLst>
                </p:cNvPr>
                <p:cNvSpPr/>
                <p:nvPr/>
              </p:nvSpPr>
              <p:spPr>
                <a:xfrm>
                  <a:off x="5884545" y="230790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52" name="Graphic 2">
                <a:extLst>
                  <a:ext uri="{FF2B5EF4-FFF2-40B4-BE49-F238E27FC236}">
                    <a16:creationId xmlns:a16="http://schemas.microsoft.com/office/drawing/2014/main" id="{F8102C7D-D4A1-4901-B3C4-906ABA9406CC}"/>
                  </a:ext>
                </a:extLst>
              </p:cNvPr>
              <p:cNvGrpSpPr/>
              <p:nvPr/>
            </p:nvGrpSpPr>
            <p:grpSpPr>
              <a:xfrm>
                <a:off x="5858827" y="2329814"/>
                <a:ext cx="46672" cy="43814"/>
                <a:chOff x="5858827" y="2329814"/>
                <a:chExt cx="46672" cy="43814"/>
              </a:xfrm>
              <a:solidFill>
                <a:srgbClr val="84A2B3"/>
              </a:solidFill>
            </p:grpSpPr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59725F4D-9BB4-49C8-BD39-F0C4186D730B}"/>
                    </a:ext>
                  </a:extLst>
                </p:cNvPr>
                <p:cNvSpPr/>
                <p:nvPr/>
              </p:nvSpPr>
              <p:spPr>
                <a:xfrm>
                  <a:off x="5858827" y="2344101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6424C69A-C59D-437B-A471-3BDFC897F293}"/>
                    </a:ext>
                  </a:extLst>
                </p:cNvPr>
                <p:cNvSpPr/>
                <p:nvPr/>
              </p:nvSpPr>
              <p:spPr>
                <a:xfrm>
                  <a:off x="5884545" y="232981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8BC94B18-D4F3-4D9E-98D7-78BB6EE125CF}"/>
                </a:ext>
              </a:extLst>
            </p:cNvPr>
            <p:cNvGrpSpPr/>
            <p:nvPr/>
          </p:nvGrpSpPr>
          <p:grpSpPr>
            <a:xfrm>
              <a:off x="5933140" y="2265995"/>
              <a:ext cx="45720" cy="65722"/>
              <a:chOff x="5933122" y="2265997"/>
              <a:chExt cx="45720" cy="65722"/>
            </a:xfrm>
            <a:solidFill>
              <a:srgbClr val="84A2B3"/>
            </a:solidFill>
          </p:grpSpPr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1E2BA7AE-13B6-4170-8A95-4335A56C3A0D}"/>
                  </a:ext>
                </a:extLst>
              </p:cNvPr>
              <p:cNvGrpSpPr/>
              <p:nvPr/>
            </p:nvGrpSpPr>
            <p:grpSpPr>
              <a:xfrm>
                <a:off x="5933122" y="2265997"/>
                <a:ext cx="45720" cy="43814"/>
                <a:chOff x="5933122" y="2265997"/>
                <a:chExt cx="45720" cy="43814"/>
              </a:xfrm>
              <a:solidFill>
                <a:srgbClr val="84A2B3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17B2DF90-F7E1-47ED-87DB-CE71736D104E}"/>
                    </a:ext>
                  </a:extLst>
                </p:cNvPr>
                <p:cNvSpPr/>
                <p:nvPr/>
              </p:nvSpPr>
              <p:spPr>
                <a:xfrm>
                  <a:off x="5933122" y="2280284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B3D03382-7570-4E8B-A4AC-0AC9071F0B8E}"/>
                    </a:ext>
                  </a:extLst>
                </p:cNvPr>
                <p:cNvSpPr/>
                <p:nvPr/>
              </p:nvSpPr>
              <p:spPr>
                <a:xfrm>
                  <a:off x="5957887" y="2265997"/>
                  <a:ext cx="20955" cy="30479"/>
                </a:xfrm>
                <a:custGeom>
                  <a:avLst/>
                  <a:gdLst>
                    <a:gd name="connsiteX0" fmla="*/ 20955 w 20955"/>
                    <a:gd name="connsiteY0" fmla="*/ 18098 h 30479"/>
                    <a:gd name="connsiteX1" fmla="*/ 0 w 20955"/>
                    <a:gd name="connsiteY1" fmla="*/ 30480 h 30479"/>
                    <a:gd name="connsiteX2" fmla="*/ 0 w 20955"/>
                    <a:gd name="connsiteY2" fmla="*/ 12382 h 30479"/>
                    <a:gd name="connsiteX3" fmla="*/ 20955 w 20955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2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6" name="Graphic 2">
                <a:extLst>
                  <a:ext uri="{FF2B5EF4-FFF2-40B4-BE49-F238E27FC236}">
                    <a16:creationId xmlns:a16="http://schemas.microsoft.com/office/drawing/2014/main" id="{025BD295-E194-4E72-BB58-C098497D4C24}"/>
                  </a:ext>
                </a:extLst>
              </p:cNvPr>
              <p:cNvGrpSpPr/>
              <p:nvPr/>
            </p:nvGrpSpPr>
            <p:grpSpPr>
              <a:xfrm>
                <a:off x="5933122" y="2287904"/>
                <a:ext cx="45720" cy="43815"/>
                <a:chOff x="5933122" y="2287904"/>
                <a:chExt cx="45720" cy="43815"/>
              </a:xfrm>
              <a:solidFill>
                <a:srgbClr val="84A2B3"/>
              </a:solidFill>
            </p:grpSpPr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F9A1982-AC45-444E-BB58-A09CBDBEE30D}"/>
                    </a:ext>
                  </a:extLst>
                </p:cNvPr>
                <p:cNvSpPr/>
                <p:nvPr/>
              </p:nvSpPr>
              <p:spPr>
                <a:xfrm>
                  <a:off x="5933122" y="2302191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8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A3C9021E-224C-4878-93F1-4E3125EF330E}"/>
                    </a:ext>
                  </a:extLst>
                </p:cNvPr>
                <p:cNvSpPr/>
                <p:nvPr/>
              </p:nvSpPr>
              <p:spPr>
                <a:xfrm>
                  <a:off x="5957887" y="228790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6" name="Graphic 2">
              <a:extLst>
                <a:ext uri="{FF2B5EF4-FFF2-40B4-BE49-F238E27FC236}">
                  <a16:creationId xmlns:a16="http://schemas.microsoft.com/office/drawing/2014/main" id="{3B1F384C-5569-46B5-A4B6-D75C351CCE82}"/>
                </a:ext>
              </a:extLst>
            </p:cNvPr>
            <p:cNvGrpSpPr/>
            <p:nvPr/>
          </p:nvGrpSpPr>
          <p:grpSpPr>
            <a:xfrm>
              <a:off x="5858845" y="2360292"/>
              <a:ext cx="46672" cy="64769"/>
              <a:chOff x="5858827" y="2360294"/>
              <a:chExt cx="46672" cy="64769"/>
            </a:xfrm>
            <a:solidFill>
              <a:srgbClr val="84A2B3"/>
            </a:solidFill>
          </p:grpSpPr>
          <p:grpSp>
            <p:nvGrpSpPr>
              <p:cNvPr id="339" name="Graphic 2">
                <a:extLst>
                  <a:ext uri="{FF2B5EF4-FFF2-40B4-BE49-F238E27FC236}">
                    <a16:creationId xmlns:a16="http://schemas.microsoft.com/office/drawing/2014/main" id="{14209A63-C961-42AE-AB3A-D672C4312B3F}"/>
                  </a:ext>
                </a:extLst>
              </p:cNvPr>
              <p:cNvGrpSpPr/>
              <p:nvPr/>
            </p:nvGrpSpPr>
            <p:grpSpPr>
              <a:xfrm>
                <a:off x="5858827" y="2360294"/>
                <a:ext cx="46672" cy="43814"/>
                <a:chOff x="5858827" y="2360294"/>
                <a:chExt cx="46672" cy="43814"/>
              </a:xfrm>
              <a:solidFill>
                <a:srgbClr val="84A2B3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572E5014-83D8-43FA-8165-D17269C19097}"/>
                    </a:ext>
                  </a:extLst>
                </p:cNvPr>
                <p:cNvSpPr/>
                <p:nvPr/>
              </p:nvSpPr>
              <p:spPr>
                <a:xfrm>
                  <a:off x="5858827" y="2374582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98F89C1-5800-47BC-B755-7AC1B9989E55}"/>
                    </a:ext>
                  </a:extLst>
                </p:cNvPr>
                <p:cNvSpPr/>
                <p:nvPr/>
              </p:nvSpPr>
              <p:spPr>
                <a:xfrm>
                  <a:off x="5884545" y="23602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0" name="Graphic 2">
                <a:extLst>
                  <a:ext uri="{FF2B5EF4-FFF2-40B4-BE49-F238E27FC236}">
                    <a16:creationId xmlns:a16="http://schemas.microsoft.com/office/drawing/2014/main" id="{F1EA0908-3EC8-4B0D-A04B-021630275D3B}"/>
                  </a:ext>
                </a:extLst>
              </p:cNvPr>
              <p:cNvGrpSpPr/>
              <p:nvPr/>
            </p:nvGrpSpPr>
            <p:grpSpPr>
              <a:xfrm>
                <a:off x="5858827" y="2381249"/>
                <a:ext cx="46672" cy="43814"/>
                <a:chOff x="5858827" y="2381249"/>
                <a:chExt cx="46672" cy="43814"/>
              </a:xfrm>
              <a:solidFill>
                <a:srgbClr val="84A2B3"/>
              </a:solidFill>
            </p:grpSpPr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C07EF465-1AEF-4DDD-A6E0-4EB16B5229BD}"/>
                    </a:ext>
                  </a:extLst>
                </p:cNvPr>
                <p:cNvSpPr/>
                <p:nvPr/>
              </p:nvSpPr>
              <p:spPr>
                <a:xfrm>
                  <a:off x="5858827" y="239553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AB767DBB-D156-428A-9338-689CC8256D9E}"/>
                    </a:ext>
                  </a:extLst>
                </p:cNvPr>
                <p:cNvSpPr/>
                <p:nvPr/>
              </p:nvSpPr>
              <p:spPr>
                <a:xfrm>
                  <a:off x="5884545" y="2381249"/>
                  <a:ext cx="20954" cy="30479"/>
                </a:xfrm>
                <a:custGeom>
                  <a:avLst/>
                  <a:gdLst>
                    <a:gd name="connsiteX0" fmla="*/ 20955 w 20954"/>
                    <a:gd name="connsiteY0" fmla="*/ 18098 h 30479"/>
                    <a:gd name="connsiteX1" fmla="*/ 0 w 20954"/>
                    <a:gd name="connsiteY1" fmla="*/ 30480 h 30479"/>
                    <a:gd name="connsiteX2" fmla="*/ 0 w 20954"/>
                    <a:gd name="connsiteY2" fmla="*/ 12383 h 30479"/>
                    <a:gd name="connsiteX3" fmla="*/ 20955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7" name="Graphic 2">
              <a:extLst>
                <a:ext uri="{FF2B5EF4-FFF2-40B4-BE49-F238E27FC236}">
                  <a16:creationId xmlns:a16="http://schemas.microsoft.com/office/drawing/2014/main" id="{6DCA53AE-83BE-4356-A5CB-EEA34F99190A}"/>
                </a:ext>
              </a:extLst>
            </p:cNvPr>
            <p:cNvGrpSpPr/>
            <p:nvPr/>
          </p:nvGrpSpPr>
          <p:grpSpPr>
            <a:xfrm>
              <a:off x="5933140" y="2318382"/>
              <a:ext cx="45720" cy="65722"/>
              <a:chOff x="5933122" y="2318384"/>
              <a:chExt cx="45720" cy="65722"/>
            </a:xfrm>
            <a:solidFill>
              <a:srgbClr val="84A2B3"/>
            </a:solidFill>
          </p:grpSpPr>
          <p:grpSp>
            <p:nvGrpSpPr>
              <p:cNvPr id="333" name="Graphic 2">
                <a:extLst>
                  <a:ext uri="{FF2B5EF4-FFF2-40B4-BE49-F238E27FC236}">
                    <a16:creationId xmlns:a16="http://schemas.microsoft.com/office/drawing/2014/main" id="{C1878204-197A-4065-A9E1-8BDB863FCB63}"/>
                  </a:ext>
                </a:extLst>
              </p:cNvPr>
              <p:cNvGrpSpPr/>
              <p:nvPr/>
            </p:nvGrpSpPr>
            <p:grpSpPr>
              <a:xfrm>
                <a:off x="5933122" y="2318384"/>
                <a:ext cx="45720" cy="43814"/>
                <a:chOff x="5933122" y="2318384"/>
                <a:chExt cx="45720" cy="43814"/>
              </a:xfrm>
              <a:solidFill>
                <a:srgbClr val="84A2B3"/>
              </a:solidFill>
            </p:grpSpPr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580DB4E4-B86C-4C11-80BF-EA200F55CD62}"/>
                    </a:ext>
                  </a:extLst>
                </p:cNvPr>
                <p:cNvSpPr/>
                <p:nvPr/>
              </p:nvSpPr>
              <p:spPr>
                <a:xfrm>
                  <a:off x="5933122" y="2332672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468E5493-5AD6-40E7-8D2D-4F8270A27790}"/>
                    </a:ext>
                  </a:extLst>
                </p:cNvPr>
                <p:cNvSpPr/>
                <p:nvPr/>
              </p:nvSpPr>
              <p:spPr>
                <a:xfrm>
                  <a:off x="5957887" y="231838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7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34" name="Graphic 2">
                <a:extLst>
                  <a:ext uri="{FF2B5EF4-FFF2-40B4-BE49-F238E27FC236}">
                    <a16:creationId xmlns:a16="http://schemas.microsoft.com/office/drawing/2014/main" id="{5C40A3E2-DB06-4FD6-A794-385E7ED96CA5}"/>
                  </a:ext>
                </a:extLst>
              </p:cNvPr>
              <p:cNvGrpSpPr/>
              <p:nvPr/>
            </p:nvGrpSpPr>
            <p:grpSpPr>
              <a:xfrm>
                <a:off x="5933122" y="2340291"/>
                <a:ext cx="45720" cy="43815"/>
                <a:chOff x="5933122" y="2340291"/>
                <a:chExt cx="45720" cy="43815"/>
              </a:xfrm>
              <a:solidFill>
                <a:srgbClr val="84A2B3"/>
              </a:solidFill>
            </p:grpSpPr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F9C8E4FB-46D6-49D5-9278-E07C6F11AD07}"/>
                    </a:ext>
                  </a:extLst>
                </p:cNvPr>
                <p:cNvSpPr/>
                <p:nvPr/>
              </p:nvSpPr>
              <p:spPr>
                <a:xfrm>
                  <a:off x="5933122" y="2353626"/>
                  <a:ext cx="20002" cy="30480"/>
                </a:xfrm>
                <a:custGeom>
                  <a:avLst/>
                  <a:gdLst>
                    <a:gd name="connsiteX0" fmla="*/ 20003 w 20002"/>
                    <a:gd name="connsiteY0" fmla="*/ 18098 h 30480"/>
                    <a:gd name="connsiteX1" fmla="*/ 0 w 20002"/>
                    <a:gd name="connsiteY1" fmla="*/ 30480 h 30480"/>
                    <a:gd name="connsiteX2" fmla="*/ 0 w 20002"/>
                    <a:gd name="connsiteY2" fmla="*/ 12383 h 30480"/>
                    <a:gd name="connsiteX3" fmla="*/ 20003 w 20002"/>
                    <a:gd name="connsiteY3" fmla="*/ 0 h 3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30480">
                      <a:moveTo>
                        <a:pt x="20003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F7D4363-DE82-4965-939B-3B681E091209}"/>
                    </a:ext>
                  </a:extLst>
                </p:cNvPr>
                <p:cNvSpPr/>
                <p:nvPr/>
              </p:nvSpPr>
              <p:spPr>
                <a:xfrm>
                  <a:off x="5957887" y="2340291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7145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7145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9D08829-6621-468F-9EFE-A505A04D1AA6}"/>
                </a:ext>
              </a:extLst>
            </p:cNvPr>
            <p:cNvSpPr/>
            <p:nvPr/>
          </p:nvSpPr>
          <p:spPr>
            <a:xfrm>
              <a:off x="5874085" y="223361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8 w 18097"/>
                <a:gd name="connsiteY2" fmla="*/ 3810 h 18097"/>
                <a:gd name="connsiteX3" fmla="*/ 15240 w 18097"/>
                <a:gd name="connsiteY3" fmla="*/ 10477 h 18097"/>
                <a:gd name="connsiteX4" fmla="*/ 8573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8" y="1905"/>
                    <a:pt x="18098" y="3810"/>
                  </a:cubicBezTo>
                  <a:cubicBezTo>
                    <a:pt x="18098" y="5715"/>
                    <a:pt x="17145" y="8573"/>
                    <a:pt x="15240" y="10477"/>
                  </a:cubicBezTo>
                  <a:cubicBezTo>
                    <a:pt x="13335" y="12382"/>
                    <a:pt x="11430" y="15240"/>
                    <a:pt x="8573" y="16193"/>
                  </a:cubicBezTo>
                  <a:cubicBezTo>
                    <a:pt x="6667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6A97F4E-C31F-4E64-95A2-867831C7253F}"/>
                </a:ext>
              </a:extLst>
            </p:cNvPr>
            <p:cNvSpPr/>
            <p:nvPr/>
          </p:nvSpPr>
          <p:spPr>
            <a:xfrm>
              <a:off x="5948381" y="2191699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3"/>
                    <a:pt x="11430" y="15240"/>
                    <a:pt x="8572" y="16193"/>
                  </a:cubicBezTo>
                  <a:cubicBezTo>
                    <a:pt x="6668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3"/>
                    <a:pt x="953" y="9525"/>
                    <a:pt x="2858" y="7620"/>
                  </a:cubicBezTo>
                  <a:cubicBezTo>
                    <a:pt x="3810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8EE17A6-8993-4D75-B839-8BAB72BA06EC}"/>
                </a:ext>
              </a:extLst>
            </p:cNvPr>
            <p:cNvSpPr/>
            <p:nvPr/>
          </p:nvSpPr>
          <p:spPr>
            <a:xfrm>
              <a:off x="6021724" y="2150743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7 w 18097"/>
                <a:gd name="connsiteY5" fmla="*/ 18098 h 18097"/>
                <a:gd name="connsiteX6" fmla="*/ 0 w 18097"/>
                <a:gd name="connsiteY6" fmla="*/ 14288 h 18097"/>
                <a:gd name="connsiteX7" fmla="*/ 2857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7" y="17145"/>
                    <a:pt x="4763" y="18098"/>
                    <a:pt x="2857" y="18098"/>
                  </a:cubicBezTo>
                  <a:cubicBezTo>
                    <a:pt x="952" y="18098"/>
                    <a:pt x="0" y="16193"/>
                    <a:pt x="0" y="14288"/>
                  </a:cubicBezTo>
                  <a:cubicBezTo>
                    <a:pt x="0" y="12382"/>
                    <a:pt x="952" y="9525"/>
                    <a:pt x="2857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4853ED6-4555-4472-8971-411F70386781}"/>
                </a:ext>
              </a:extLst>
            </p:cNvPr>
            <p:cNvSpPr/>
            <p:nvPr/>
          </p:nvSpPr>
          <p:spPr>
            <a:xfrm>
              <a:off x="6095066" y="211169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7 h 18097"/>
                <a:gd name="connsiteX4" fmla="*/ 8572 w 18097"/>
                <a:gd name="connsiteY4" fmla="*/ 16193 h 18097"/>
                <a:gd name="connsiteX5" fmla="*/ 2858 w 18097"/>
                <a:gd name="connsiteY5" fmla="*/ 18097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2"/>
                    <a:pt x="15240" y="10477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8" y="17145"/>
                    <a:pt x="4763" y="18097"/>
                    <a:pt x="2858" y="18097"/>
                  </a:cubicBezTo>
                  <a:cubicBezTo>
                    <a:pt x="953" y="18097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97793EA-DB92-4D92-9808-6B19E7F4D46B}"/>
                </a:ext>
              </a:extLst>
            </p:cNvPr>
            <p:cNvSpPr/>
            <p:nvPr/>
          </p:nvSpPr>
          <p:spPr>
            <a:xfrm>
              <a:off x="5468319" y="1914523"/>
              <a:ext cx="186690" cy="220980"/>
            </a:xfrm>
            <a:custGeom>
              <a:avLst/>
              <a:gdLst>
                <a:gd name="connsiteX0" fmla="*/ 186690 w 186689"/>
                <a:gd name="connsiteY0" fmla="*/ 103823 h 220980"/>
                <a:gd name="connsiteX1" fmla="*/ 0 w 186689"/>
                <a:gd name="connsiteY1" fmla="*/ 0 h 220980"/>
                <a:gd name="connsiteX2" fmla="*/ 0 w 186689"/>
                <a:gd name="connsiteY2" fmla="*/ 117157 h 220980"/>
                <a:gd name="connsiteX3" fmla="*/ 186690 w 186689"/>
                <a:gd name="connsiteY3" fmla="*/ 220980 h 22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220980">
                  <a:moveTo>
                    <a:pt x="186690" y="103823"/>
                  </a:moveTo>
                  <a:lnTo>
                    <a:pt x="0" y="0"/>
                  </a:lnTo>
                  <a:lnTo>
                    <a:pt x="0" y="117157"/>
                  </a:lnTo>
                  <a:lnTo>
                    <a:pt x="186690" y="220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C594DA-9993-4D9A-960F-78E4CF762E49}"/>
                </a:ext>
              </a:extLst>
            </p:cNvPr>
            <p:cNvSpPr/>
            <p:nvPr/>
          </p:nvSpPr>
          <p:spPr>
            <a:xfrm>
              <a:off x="5468319" y="2031680"/>
              <a:ext cx="373380" cy="289559"/>
            </a:xfrm>
            <a:custGeom>
              <a:avLst/>
              <a:gdLst>
                <a:gd name="connsiteX0" fmla="*/ 373380 w 373379"/>
                <a:gd name="connsiteY0" fmla="*/ 207645 h 289559"/>
                <a:gd name="connsiteX1" fmla="*/ 0 w 373379"/>
                <a:gd name="connsiteY1" fmla="*/ 0 h 289559"/>
                <a:gd name="connsiteX2" fmla="*/ 0 w 373379"/>
                <a:gd name="connsiteY2" fmla="*/ 81915 h 289559"/>
                <a:gd name="connsiteX3" fmla="*/ 373380 w 373379"/>
                <a:gd name="connsiteY3" fmla="*/ 289560 h 2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379" h="289559">
                  <a:moveTo>
                    <a:pt x="373380" y="207645"/>
                  </a:moveTo>
                  <a:lnTo>
                    <a:pt x="0" y="0"/>
                  </a:lnTo>
                  <a:lnTo>
                    <a:pt x="0" y="81915"/>
                  </a:lnTo>
                  <a:lnTo>
                    <a:pt x="373380" y="28956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8137C4C-0BD6-437D-A1A5-2E0A887A79BC}"/>
                </a:ext>
              </a:extLst>
            </p:cNvPr>
            <p:cNvSpPr/>
            <p:nvPr/>
          </p:nvSpPr>
          <p:spPr>
            <a:xfrm>
              <a:off x="5488322" y="2052636"/>
              <a:ext cx="290513" cy="236220"/>
            </a:xfrm>
            <a:custGeom>
              <a:avLst/>
              <a:gdLst>
                <a:gd name="connsiteX0" fmla="*/ 290513 w 290512"/>
                <a:gd name="connsiteY0" fmla="*/ 157163 h 236220"/>
                <a:gd name="connsiteX1" fmla="*/ 5715 w 290512"/>
                <a:gd name="connsiteY1" fmla="*/ 0 h 236220"/>
                <a:gd name="connsiteX2" fmla="*/ 0 w 290512"/>
                <a:gd name="connsiteY2" fmla="*/ 3810 h 236220"/>
                <a:gd name="connsiteX3" fmla="*/ 0 w 290512"/>
                <a:gd name="connsiteY3" fmla="*/ 78105 h 236220"/>
                <a:gd name="connsiteX4" fmla="*/ 283845 w 290512"/>
                <a:gd name="connsiteY4" fmla="*/ 236220 h 236220"/>
                <a:gd name="connsiteX5" fmla="*/ 290513 w 290512"/>
                <a:gd name="connsiteY5" fmla="*/ 232410 h 23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512" h="236220">
                  <a:moveTo>
                    <a:pt x="290513" y="15716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0" y="78105"/>
                  </a:lnTo>
                  <a:lnTo>
                    <a:pt x="283845" y="236220"/>
                  </a:lnTo>
                  <a:lnTo>
                    <a:pt x="290513" y="23241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1855E4D-24DE-44B6-A58F-FB7C78F5E437}"/>
                </a:ext>
              </a:extLst>
            </p:cNvPr>
            <p:cNvSpPr/>
            <p:nvPr/>
          </p:nvSpPr>
          <p:spPr>
            <a:xfrm>
              <a:off x="5488321" y="2056446"/>
              <a:ext cx="283846" cy="232410"/>
            </a:xfrm>
            <a:custGeom>
              <a:avLst/>
              <a:gdLst>
                <a:gd name="connsiteX0" fmla="*/ 283845 w 283845"/>
                <a:gd name="connsiteY0" fmla="*/ 157163 h 232410"/>
                <a:gd name="connsiteX1" fmla="*/ 0 w 283845"/>
                <a:gd name="connsiteY1" fmla="*/ 0 h 232410"/>
                <a:gd name="connsiteX2" fmla="*/ 0 w 283845"/>
                <a:gd name="connsiteY2" fmla="*/ 74295 h 232410"/>
                <a:gd name="connsiteX3" fmla="*/ 283845 w 283845"/>
                <a:gd name="connsiteY3" fmla="*/ 232410 h 23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5" h="232410">
                  <a:moveTo>
                    <a:pt x="283845" y="157163"/>
                  </a:moveTo>
                  <a:lnTo>
                    <a:pt x="0" y="0"/>
                  </a:lnTo>
                  <a:lnTo>
                    <a:pt x="0" y="74295"/>
                  </a:lnTo>
                  <a:lnTo>
                    <a:pt x="283845" y="2324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6BCB6C-B143-4F0B-BA11-585194C955B0}"/>
                </a:ext>
              </a:extLst>
            </p:cNvPr>
            <p:cNvSpPr/>
            <p:nvPr/>
          </p:nvSpPr>
          <p:spPr>
            <a:xfrm>
              <a:off x="5998862" y="2255517"/>
              <a:ext cx="104776" cy="161925"/>
            </a:xfrm>
            <a:custGeom>
              <a:avLst/>
              <a:gdLst>
                <a:gd name="connsiteX0" fmla="*/ 104775 w 104775"/>
                <a:gd name="connsiteY0" fmla="*/ 88582 h 161925"/>
                <a:gd name="connsiteX1" fmla="*/ 0 w 104775"/>
                <a:gd name="connsiteY1" fmla="*/ 0 h 161925"/>
                <a:gd name="connsiteX2" fmla="*/ 0 w 104775"/>
                <a:gd name="connsiteY2" fmla="*/ 103822 h 161925"/>
                <a:gd name="connsiteX3" fmla="*/ 104775 w 104775"/>
                <a:gd name="connsiteY3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61925">
                  <a:moveTo>
                    <a:pt x="104775" y="88582"/>
                  </a:moveTo>
                  <a:lnTo>
                    <a:pt x="0" y="0"/>
                  </a:lnTo>
                  <a:lnTo>
                    <a:pt x="0" y="103822"/>
                  </a:lnTo>
                  <a:lnTo>
                    <a:pt x="104775" y="1619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F5F7EF3-3C79-425B-8A44-DACCA64D2814}"/>
                </a:ext>
              </a:extLst>
            </p:cNvPr>
            <p:cNvSpPr/>
            <p:nvPr/>
          </p:nvSpPr>
          <p:spPr>
            <a:xfrm>
              <a:off x="5841700" y="2354577"/>
              <a:ext cx="181928" cy="104775"/>
            </a:xfrm>
            <a:custGeom>
              <a:avLst/>
              <a:gdLst>
                <a:gd name="connsiteX0" fmla="*/ 23813 w 181927"/>
                <a:gd name="connsiteY0" fmla="*/ 104775 h 104775"/>
                <a:gd name="connsiteX1" fmla="*/ 181927 w 181927"/>
                <a:gd name="connsiteY1" fmla="*/ 17145 h 104775"/>
                <a:gd name="connsiteX2" fmla="*/ 181927 w 181927"/>
                <a:gd name="connsiteY2" fmla="*/ 13335 h 104775"/>
                <a:gd name="connsiteX3" fmla="*/ 157162 w 181927"/>
                <a:gd name="connsiteY3" fmla="*/ 0 h 104775"/>
                <a:gd name="connsiteX4" fmla="*/ 0 w 181927"/>
                <a:gd name="connsiteY4" fmla="*/ 88583 h 104775"/>
                <a:gd name="connsiteX5" fmla="*/ 0 w 181927"/>
                <a:gd name="connsiteY5" fmla="*/ 9144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927" h="104775">
                  <a:moveTo>
                    <a:pt x="23813" y="104775"/>
                  </a:moveTo>
                  <a:lnTo>
                    <a:pt x="181927" y="17145"/>
                  </a:ln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lnTo>
                    <a:pt x="0" y="9144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6482C4E-B740-46F9-B782-661079C6E574}"/>
                </a:ext>
              </a:extLst>
            </p:cNvPr>
            <p:cNvSpPr/>
            <p:nvPr/>
          </p:nvSpPr>
          <p:spPr>
            <a:xfrm>
              <a:off x="6154121" y="2166936"/>
              <a:ext cx="105727" cy="162877"/>
            </a:xfrm>
            <a:custGeom>
              <a:avLst/>
              <a:gdLst>
                <a:gd name="connsiteX0" fmla="*/ 104775 w 105727"/>
                <a:gd name="connsiteY0" fmla="*/ 88583 h 162877"/>
                <a:gd name="connsiteX1" fmla="*/ 0 w 105727"/>
                <a:gd name="connsiteY1" fmla="*/ 0 h 162877"/>
                <a:gd name="connsiteX2" fmla="*/ 0 w 105727"/>
                <a:gd name="connsiteY2" fmla="*/ 103823 h 162877"/>
                <a:gd name="connsiteX3" fmla="*/ 105728 w 105727"/>
                <a:gd name="connsiteY3" fmla="*/ 162877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27" h="162877">
                  <a:moveTo>
                    <a:pt x="104775" y="88583"/>
                  </a:moveTo>
                  <a:lnTo>
                    <a:pt x="0" y="0"/>
                  </a:lnTo>
                  <a:lnTo>
                    <a:pt x="0" y="103823"/>
                  </a:lnTo>
                  <a:lnTo>
                    <a:pt x="105728" y="16287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0E4A161-4974-4EE9-9C1F-804AB38DF6E2}"/>
                </a:ext>
              </a:extLst>
            </p:cNvPr>
            <p:cNvSpPr/>
            <p:nvPr/>
          </p:nvSpPr>
          <p:spPr>
            <a:xfrm>
              <a:off x="6103639" y="2255517"/>
              <a:ext cx="156211" cy="161925"/>
            </a:xfrm>
            <a:custGeom>
              <a:avLst/>
              <a:gdLst>
                <a:gd name="connsiteX0" fmla="*/ 0 w 156210"/>
                <a:gd name="connsiteY0" fmla="*/ 161925 h 161925"/>
                <a:gd name="connsiteX1" fmla="*/ 0 w 156210"/>
                <a:gd name="connsiteY1" fmla="*/ 88582 h 161925"/>
                <a:gd name="connsiteX2" fmla="*/ 155258 w 156210"/>
                <a:gd name="connsiteY2" fmla="*/ 0 h 161925"/>
                <a:gd name="connsiteX3" fmla="*/ 156210 w 156210"/>
                <a:gd name="connsiteY3" fmla="*/ 7429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10" h="161925">
                  <a:moveTo>
                    <a:pt x="0" y="161925"/>
                  </a:moveTo>
                  <a:lnTo>
                    <a:pt x="0" y="88582"/>
                  </a:lnTo>
                  <a:lnTo>
                    <a:pt x="155258" y="0"/>
                  </a:lnTo>
                  <a:lnTo>
                    <a:pt x="156210" y="7429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0A03BAE-9EA5-4E8C-B7B0-0A3D0F1B2EAD}"/>
                </a:ext>
              </a:extLst>
            </p:cNvPr>
            <p:cNvSpPr/>
            <p:nvPr/>
          </p:nvSpPr>
          <p:spPr>
            <a:xfrm>
              <a:off x="5998863" y="2166936"/>
              <a:ext cx="260033" cy="177164"/>
            </a:xfrm>
            <a:custGeom>
              <a:avLst/>
              <a:gdLst>
                <a:gd name="connsiteX0" fmla="*/ 104775 w 260032"/>
                <a:gd name="connsiteY0" fmla="*/ 177165 h 177164"/>
                <a:gd name="connsiteX1" fmla="*/ 0 w 260032"/>
                <a:gd name="connsiteY1" fmla="*/ 88583 h 177164"/>
                <a:gd name="connsiteX2" fmla="*/ 155258 w 260032"/>
                <a:gd name="connsiteY2" fmla="*/ 0 h 177164"/>
                <a:gd name="connsiteX3" fmla="*/ 260033 w 260032"/>
                <a:gd name="connsiteY3" fmla="*/ 88583 h 17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2" h="177164">
                  <a:moveTo>
                    <a:pt x="104775" y="177165"/>
                  </a:moveTo>
                  <a:lnTo>
                    <a:pt x="0" y="88583"/>
                  </a:lnTo>
                  <a:lnTo>
                    <a:pt x="155258" y="0"/>
                  </a:lnTo>
                  <a:lnTo>
                    <a:pt x="260033" y="885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D510C03-B3DB-4A63-A67B-FC0994FDFC61}"/>
                </a:ext>
              </a:extLst>
            </p:cNvPr>
            <p:cNvSpPr/>
            <p:nvPr/>
          </p:nvSpPr>
          <p:spPr>
            <a:xfrm>
              <a:off x="6023629" y="2313231"/>
              <a:ext cx="47625" cy="86113"/>
            </a:xfrm>
            <a:custGeom>
              <a:avLst/>
              <a:gdLst>
                <a:gd name="connsiteX0" fmla="*/ 47625 w 47625"/>
                <a:gd name="connsiteY0" fmla="*/ 43251 h 86113"/>
                <a:gd name="connsiteX1" fmla="*/ 47625 w 47625"/>
                <a:gd name="connsiteY1" fmla="*/ 86113 h 86113"/>
                <a:gd name="connsiteX2" fmla="*/ 0 w 47625"/>
                <a:gd name="connsiteY2" fmla="*/ 59443 h 86113"/>
                <a:gd name="connsiteX3" fmla="*/ 0 w 47625"/>
                <a:gd name="connsiteY3" fmla="*/ 16581 h 86113"/>
                <a:gd name="connsiteX4" fmla="*/ 47625 w 47625"/>
                <a:gd name="connsiteY4" fmla="*/ 43251 h 8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6113">
                  <a:moveTo>
                    <a:pt x="47625" y="43251"/>
                  </a:moveTo>
                  <a:lnTo>
                    <a:pt x="47625" y="86113"/>
                  </a:lnTo>
                  <a:lnTo>
                    <a:pt x="0" y="59443"/>
                  </a:lnTo>
                  <a:lnTo>
                    <a:pt x="0" y="16581"/>
                  </a:lnTo>
                  <a:cubicBezTo>
                    <a:pt x="0" y="-18662"/>
                    <a:pt x="47625" y="8008"/>
                    <a:pt x="47625" y="43251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AF8A271-3061-41A8-9BBE-1978CC749110}"/>
                </a:ext>
              </a:extLst>
            </p:cNvPr>
            <p:cNvSpPr/>
            <p:nvPr/>
          </p:nvSpPr>
          <p:spPr>
            <a:xfrm>
              <a:off x="5505461" y="1965286"/>
              <a:ext cx="121925" cy="149262"/>
            </a:xfrm>
            <a:custGeom>
              <a:avLst/>
              <a:gdLst>
                <a:gd name="connsiteX0" fmla="*/ 121926 w 121925"/>
                <a:gd name="connsiteY0" fmla="*/ 86397 h 149262"/>
                <a:gd name="connsiteX1" fmla="*/ 121926 w 121925"/>
                <a:gd name="connsiteY1" fmla="*/ 149262 h 149262"/>
                <a:gd name="connsiteX2" fmla="*/ 100971 w 121925"/>
                <a:gd name="connsiteY2" fmla="*/ 137832 h 149262"/>
                <a:gd name="connsiteX3" fmla="*/ 16198 w 121925"/>
                <a:gd name="connsiteY3" fmla="*/ 90207 h 149262"/>
                <a:gd name="connsiteX4" fmla="*/ 6 w 121925"/>
                <a:gd name="connsiteY4" fmla="*/ 81635 h 149262"/>
                <a:gd name="connsiteX5" fmla="*/ 6 w 121925"/>
                <a:gd name="connsiteY5" fmla="*/ 18770 h 149262"/>
                <a:gd name="connsiteX6" fmla="*/ 121926 w 121925"/>
                <a:gd name="connsiteY6" fmla="*/ 86397 h 14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5" h="149262">
                  <a:moveTo>
                    <a:pt x="121926" y="86397"/>
                  </a:moveTo>
                  <a:lnTo>
                    <a:pt x="121926" y="149262"/>
                  </a:lnTo>
                  <a:lnTo>
                    <a:pt x="100971" y="137832"/>
                  </a:lnTo>
                  <a:lnTo>
                    <a:pt x="16198" y="90207"/>
                  </a:lnTo>
                  <a:lnTo>
                    <a:pt x="6" y="81635"/>
                  </a:lnTo>
                  <a:lnTo>
                    <a:pt x="6" y="18770"/>
                  </a:lnTo>
                  <a:cubicBezTo>
                    <a:pt x="-947" y="-33618"/>
                    <a:pt x="121926" y="34962"/>
                    <a:pt x="121926" y="86397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1314F4F-640E-4A98-8CF3-115C5065822F}"/>
                </a:ext>
              </a:extLst>
            </p:cNvPr>
            <p:cNvSpPr/>
            <p:nvPr/>
          </p:nvSpPr>
          <p:spPr>
            <a:xfrm>
              <a:off x="6027438" y="2341243"/>
              <a:ext cx="19050" cy="39052"/>
            </a:xfrm>
            <a:custGeom>
              <a:avLst/>
              <a:gdLst>
                <a:gd name="connsiteX0" fmla="*/ 0 w 19050"/>
                <a:gd name="connsiteY0" fmla="*/ 0 h 39052"/>
                <a:gd name="connsiteX1" fmla="*/ 0 w 19050"/>
                <a:gd name="connsiteY1" fmla="*/ 28575 h 39052"/>
                <a:gd name="connsiteX2" fmla="*/ 19050 w 19050"/>
                <a:gd name="connsiteY2" fmla="*/ 39052 h 39052"/>
                <a:gd name="connsiteX3" fmla="*/ 19050 w 19050"/>
                <a:gd name="connsiteY3" fmla="*/ 10477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9052">
                  <a:moveTo>
                    <a:pt x="0" y="0"/>
                  </a:moveTo>
                  <a:lnTo>
                    <a:pt x="0" y="28575"/>
                  </a:lnTo>
                  <a:lnTo>
                    <a:pt x="19050" y="39052"/>
                  </a:lnTo>
                  <a:lnTo>
                    <a:pt x="19050" y="10477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C4A8E38-A33E-4E85-8B6E-3942B868F75B}"/>
                </a:ext>
              </a:extLst>
            </p:cNvPr>
            <p:cNvSpPr/>
            <p:nvPr/>
          </p:nvSpPr>
          <p:spPr>
            <a:xfrm>
              <a:off x="6027438" y="2316345"/>
              <a:ext cx="19050" cy="29659"/>
            </a:xfrm>
            <a:custGeom>
              <a:avLst/>
              <a:gdLst>
                <a:gd name="connsiteX0" fmla="*/ 2858 w 19050"/>
                <a:gd name="connsiteY0" fmla="*/ 2037 h 29659"/>
                <a:gd name="connsiteX1" fmla="*/ 0 w 19050"/>
                <a:gd name="connsiteY1" fmla="*/ 12514 h 29659"/>
                <a:gd name="connsiteX2" fmla="*/ 0 w 19050"/>
                <a:gd name="connsiteY2" fmla="*/ 19182 h 29659"/>
                <a:gd name="connsiteX3" fmla="*/ 19050 w 19050"/>
                <a:gd name="connsiteY3" fmla="*/ 29659 h 29659"/>
                <a:gd name="connsiteX4" fmla="*/ 19050 w 19050"/>
                <a:gd name="connsiteY4" fmla="*/ 2989 h 29659"/>
                <a:gd name="connsiteX5" fmla="*/ 2858 w 19050"/>
                <a:gd name="connsiteY5" fmla="*/ 2037 h 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29659">
                  <a:moveTo>
                    <a:pt x="2858" y="2037"/>
                  </a:moveTo>
                  <a:cubicBezTo>
                    <a:pt x="953" y="4894"/>
                    <a:pt x="0" y="7752"/>
                    <a:pt x="0" y="12514"/>
                  </a:cubicBezTo>
                  <a:lnTo>
                    <a:pt x="0" y="19182"/>
                  </a:lnTo>
                  <a:lnTo>
                    <a:pt x="19050" y="29659"/>
                  </a:lnTo>
                  <a:lnTo>
                    <a:pt x="19050" y="2989"/>
                  </a:lnTo>
                  <a:cubicBezTo>
                    <a:pt x="12383" y="-821"/>
                    <a:pt x="6668" y="-821"/>
                    <a:pt x="2858" y="2037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9EB999A-5C91-464C-8D0F-02D9FC49DAE6}"/>
                </a:ext>
              </a:extLst>
            </p:cNvPr>
            <p:cNvSpPr/>
            <p:nvPr/>
          </p:nvSpPr>
          <p:spPr>
            <a:xfrm>
              <a:off x="6050300" y="2321240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9050 w 19050"/>
                <a:gd name="connsiteY2" fmla="*/ 38100 h 38100"/>
                <a:gd name="connsiteX3" fmla="*/ 19050 w 19050"/>
                <a:gd name="connsiteY3" fmla="*/ 33338 h 38100"/>
                <a:gd name="connsiteX4" fmla="*/ 0 w 19050"/>
                <a:gd name="connsiteY4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9050" y="38100"/>
                  </a:lnTo>
                  <a:lnTo>
                    <a:pt x="19050" y="33338"/>
                  </a:lnTo>
                  <a:cubicBezTo>
                    <a:pt x="19050" y="20003"/>
                    <a:pt x="9525" y="6668"/>
                    <a:pt x="0" y="0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70CC609-D058-466E-B0F9-7EF009EBCF03}"/>
                </a:ext>
              </a:extLst>
            </p:cNvPr>
            <p:cNvSpPr/>
            <p:nvPr/>
          </p:nvSpPr>
          <p:spPr>
            <a:xfrm>
              <a:off x="6050300" y="2354577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8097 w 19050"/>
                <a:gd name="connsiteY2" fmla="*/ 38100 h 38100"/>
                <a:gd name="connsiteX3" fmla="*/ 19050 w 19050"/>
                <a:gd name="connsiteY3" fmla="*/ 104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8097" y="38100"/>
                  </a:lnTo>
                  <a:lnTo>
                    <a:pt x="19050" y="10478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42153C5-9845-4F14-98E8-0C1B6804523A}"/>
                </a:ext>
              </a:extLst>
            </p:cNvPr>
            <p:cNvSpPr/>
            <p:nvPr/>
          </p:nvSpPr>
          <p:spPr>
            <a:xfrm>
              <a:off x="5655010" y="1841180"/>
              <a:ext cx="312421" cy="294322"/>
            </a:xfrm>
            <a:custGeom>
              <a:avLst/>
              <a:gdLst>
                <a:gd name="connsiteX0" fmla="*/ 0 w 312420"/>
                <a:gd name="connsiteY0" fmla="*/ 294323 h 294322"/>
                <a:gd name="connsiteX1" fmla="*/ 0 w 312420"/>
                <a:gd name="connsiteY1" fmla="*/ 177165 h 294322"/>
                <a:gd name="connsiteX2" fmla="*/ 312420 w 312420"/>
                <a:gd name="connsiteY2" fmla="*/ 0 h 294322"/>
                <a:gd name="connsiteX3" fmla="*/ 312420 w 312420"/>
                <a:gd name="connsiteY3" fmla="*/ 117157 h 294322"/>
                <a:gd name="connsiteX4" fmla="*/ 268605 w 312420"/>
                <a:gd name="connsiteY4" fmla="*/ 141923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294322">
                  <a:moveTo>
                    <a:pt x="0" y="294323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117157"/>
                  </a:lnTo>
                  <a:lnTo>
                    <a:pt x="268605" y="14192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7D39723-8318-422F-AD7E-79AEF08EE6F4}"/>
                </a:ext>
              </a:extLst>
            </p:cNvPr>
            <p:cNvSpPr/>
            <p:nvPr/>
          </p:nvSpPr>
          <p:spPr>
            <a:xfrm>
              <a:off x="5468319" y="1911666"/>
              <a:ext cx="186690" cy="106680"/>
            </a:xfrm>
            <a:custGeom>
              <a:avLst/>
              <a:gdLst>
                <a:gd name="connsiteX0" fmla="*/ 94297 w 186689"/>
                <a:gd name="connsiteY0" fmla="*/ 0 h 106680"/>
                <a:gd name="connsiteX1" fmla="*/ 0 w 186689"/>
                <a:gd name="connsiteY1" fmla="*/ 2857 h 106680"/>
                <a:gd name="connsiteX2" fmla="*/ 186690 w 186689"/>
                <a:gd name="connsiteY2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689" h="106680">
                  <a:moveTo>
                    <a:pt x="94297" y="0"/>
                  </a:moveTo>
                  <a:lnTo>
                    <a:pt x="0" y="2857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CF903DE-B162-45EB-8C4B-9F7DE4E2B98B}"/>
                </a:ext>
              </a:extLst>
            </p:cNvPr>
            <p:cNvSpPr/>
            <p:nvPr/>
          </p:nvSpPr>
          <p:spPr>
            <a:xfrm>
              <a:off x="5468319" y="1734500"/>
              <a:ext cx="406718" cy="180022"/>
            </a:xfrm>
            <a:custGeom>
              <a:avLst/>
              <a:gdLst>
                <a:gd name="connsiteX0" fmla="*/ 0 w 406717"/>
                <a:gd name="connsiteY0" fmla="*/ 180023 h 180022"/>
                <a:gd name="connsiteX1" fmla="*/ 94297 w 406717"/>
                <a:gd name="connsiteY1" fmla="*/ 177165 h 180022"/>
                <a:gd name="connsiteX2" fmla="*/ 406717 w 406717"/>
                <a:gd name="connsiteY2" fmla="*/ 0 h 180022"/>
                <a:gd name="connsiteX3" fmla="*/ 312420 w 406717"/>
                <a:gd name="connsiteY3" fmla="*/ 2857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717" h="180022">
                  <a:moveTo>
                    <a:pt x="0" y="180023"/>
                  </a:moveTo>
                  <a:lnTo>
                    <a:pt x="94297" y="177165"/>
                  </a:lnTo>
                  <a:lnTo>
                    <a:pt x="406717" y="0"/>
                  </a:lnTo>
                  <a:lnTo>
                    <a:pt x="312420" y="285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F1F8372-AA9F-41D9-A696-AACCBA4BAD73}"/>
                </a:ext>
              </a:extLst>
            </p:cNvPr>
            <p:cNvSpPr/>
            <p:nvPr/>
          </p:nvSpPr>
          <p:spPr>
            <a:xfrm>
              <a:off x="5562618" y="1734501"/>
              <a:ext cx="404813" cy="283845"/>
            </a:xfrm>
            <a:custGeom>
              <a:avLst/>
              <a:gdLst>
                <a:gd name="connsiteX0" fmla="*/ 92392 w 404812"/>
                <a:gd name="connsiteY0" fmla="*/ 283845 h 283845"/>
                <a:gd name="connsiteX1" fmla="*/ 0 w 404812"/>
                <a:gd name="connsiteY1" fmla="*/ 177165 h 283845"/>
                <a:gd name="connsiteX2" fmla="*/ 312420 w 404812"/>
                <a:gd name="connsiteY2" fmla="*/ 0 h 283845"/>
                <a:gd name="connsiteX3" fmla="*/ 404813 w 404812"/>
                <a:gd name="connsiteY3" fmla="*/ 106680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2" h="283845">
                  <a:moveTo>
                    <a:pt x="92392" y="283845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404813" y="10668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" name="Graphic 2">
              <a:extLst>
                <a:ext uri="{FF2B5EF4-FFF2-40B4-BE49-F238E27FC236}">
                  <a16:creationId xmlns:a16="http://schemas.microsoft.com/office/drawing/2014/main" id="{678B2CA8-B6A9-483D-AD97-50785809BF86}"/>
                </a:ext>
              </a:extLst>
            </p:cNvPr>
            <p:cNvGrpSpPr/>
            <p:nvPr/>
          </p:nvGrpSpPr>
          <p:grpSpPr>
            <a:xfrm>
              <a:off x="5677871" y="2010724"/>
              <a:ext cx="18097" cy="43815"/>
              <a:chOff x="5677852" y="2010726"/>
              <a:chExt cx="18097" cy="43815"/>
            </a:xfrm>
            <a:solidFill>
              <a:schemeClr val="accent1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2364B919-1031-44CB-9F8E-DDC8A270C2D8}"/>
                  </a:ext>
                </a:extLst>
              </p:cNvPr>
              <p:cNvSpPr/>
              <p:nvPr/>
            </p:nvSpPr>
            <p:spPr>
              <a:xfrm>
                <a:off x="5677852" y="201072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4290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4290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E1A9A9CC-33AB-420B-9FE4-EC660F101D86}"/>
                  </a:ext>
                </a:extLst>
              </p:cNvPr>
              <p:cNvSpPr/>
              <p:nvPr/>
            </p:nvSpPr>
            <p:spPr>
              <a:xfrm>
                <a:off x="5678804" y="201358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9761AC18-3D19-4D20-B543-84542B4D21A1}"/>
                  </a:ext>
                </a:extLst>
              </p:cNvPr>
              <p:cNvSpPr/>
              <p:nvPr/>
            </p:nvSpPr>
            <p:spPr>
              <a:xfrm>
                <a:off x="5678804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31F8342C-0DCF-4ACD-A577-30760A6141E3}"/>
                  </a:ext>
                </a:extLst>
              </p:cNvPr>
              <p:cNvSpPr/>
              <p:nvPr/>
            </p:nvSpPr>
            <p:spPr>
              <a:xfrm>
                <a:off x="5678804" y="2041206"/>
                <a:ext cx="16192" cy="10477"/>
              </a:xfrm>
              <a:custGeom>
                <a:avLst/>
                <a:gdLst>
                  <a:gd name="connsiteX0" fmla="*/ 0 w 16192"/>
                  <a:gd name="connsiteY0" fmla="*/ 10478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8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2">
              <a:extLst>
                <a:ext uri="{FF2B5EF4-FFF2-40B4-BE49-F238E27FC236}">
                  <a16:creationId xmlns:a16="http://schemas.microsoft.com/office/drawing/2014/main" id="{2B334AD4-9177-4A84-BB03-AF9111517764}"/>
                </a:ext>
              </a:extLst>
            </p:cNvPr>
            <p:cNvGrpSpPr/>
            <p:nvPr/>
          </p:nvGrpSpPr>
          <p:grpSpPr>
            <a:xfrm>
              <a:off x="5892184" y="1892615"/>
              <a:ext cx="18097" cy="43814"/>
              <a:chOff x="5892165" y="1892617"/>
              <a:chExt cx="18097" cy="43814"/>
            </a:xfrm>
            <a:solidFill>
              <a:schemeClr val="accent1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47F5050A-10C8-4141-B554-964FB74B8FA6}"/>
                  </a:ext>
                </a:extLst>
              </p:cNvPr>
              <p:cNvSpPr/>
              <p:nvPr/>
            </p:nvSpPr>
            <p:spPr>
              <a:xfrm>
                <a:off x="5892165" y="189261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8940FA74-3104-43B3-B2F3-4086CE380CCF}"/>
                  </a:ext>
                </a:extLst>
              </p:cNvPr>
              <p:cNvSpPr/>
              <p:nvPr/>
            </p:nvSpPr>
            <p:spPr>
              <a:xfrm>
                <a:off x="5893117" y="189547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1CCFCD9B-F4D8-477A-B0D2-3231223B376C}"/>
                  </a:ext>
                </a:extLst>
              </p:cNvPr>
              <p:cNvSpPr/>
              <p:nvPr/>
            </p:nvSpPr>
            <p:spPr>
              <a:xfrm>
                <a:off x="5893117" y="189737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E80A4E7-0F79-4120-9E28-C4AB8BCC6E60}"/>
                  </a:ext>
                </a:extLst>
              </p:cNvPr>
              <p:cNvSpPr/>
              <p:nvPr/>
            </p:nvSpPr>
            <p:spPr>
              <a:xfrm>
                <a:off x="5893117" y="192214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49B36E20-7587-4509-B005-F706C2F6799F}"/>
                </a:ext>
              </a:extLst>
            </p:cNvPr>
            <p:cNvGrpSpPr/>
            <p:nvPr/>
          </p:nvGrpSpPr>
          <p:grpSpPr>
            <a:xfrm>
              <a:off x="5778835" y="1954527"/>
              <a:ext cx="18097" cy="43814"/>
              <a:chOff x="5778817" y="1954529"/>
              <a:chExt cx="18097" cy="43814"/>
            </a:xfrm>
            <a:solidFill>
              <a:schemeClr val="accent1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428EA0AD-E83E-43EA-8F18-832D7B116E62}"/>
                  </a:ext>
                </a:extLst>
              </p:cNvPr>
              <p:cNvSpPr/>
              <p:nvPr/>
            </p:nvSpPr>
            <p:spPr>
              <a:xfrm>
                <a:off x="5778817" y="1954529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90D8E236-991D-4583-BCE8-10F092C47A21}"/>
                  </a:ext>
                </a:extLst>
              </p:cNvPr>
              <p:cNvSpPr/>
              <p:nvPr/>
            </p:nvSpPr>
            <p:spPr>
              <a:xfrm>
                <a:off x="5779770" y="1957387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772A37D2-8810-4226-A4F6-00B2D7181EAF}"/>
                  </a:ext>
                </a:extLst>
              </p:cNvPr>
              <p:cNvSpPr/>
              <p:nvPr/>
            </p:nvSpPr>
            <p:spPr>
              <a:xfrm>
                <a:off x="5779770" y="195929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4D9BF354-A186-4945-AB2A-9EB923B7CEE7}"/>
                  </a:ext>
                </a:extLst>
              </p:cNvPr>
              <p:cNvSpPr/>
              <p:nvPr/>
            </p:nvSpPr>
            <p:spPr>
              <a:xfrm>
                <a:off x="5779770" y="1984056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4" name="Graphic 2">
              <a:extLst>
                <a:ext uri="{FF2B5EF4-FFF2-40B4-BE49-F238E27FC236}">
                  <a16:creationId xmlns:a16="http://schemas.microsoft.com/office/drawing/2014/main" id="{33567400-F491-4C4B-A16F-B548D2F3CFF2}"/>
                </a:ext>
              </a:extLst>
            </p:cNvPr>
            <p:cNvGrpSpPr/>
            <p:nvPr/>
          </p:nvGrpSpPr>
          <p:grpSpPr>
            <a:xfrm>
              <a:off x="5749309" y="1970720"/>
              <a:ext cx="19050" cy="43814"/>
              <a:chOff x="5749290" y="1970722"/>
              <a:chExt cx="19050" cy="43814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8CCF4E1D-C7BE-487A-A202-5EB330599978}"/>
                  </a:ext>
                </a:extLst>
              </p:cNvPr>
              <p:cNvSpPr/>
              <p:nvPr/>
            </p:nvSpPr>
            <p:spPr>
              <a:xfrm>
                <a:off x="5749290" y="1970722"/>
                <a:ext cx="19050" cy="43814"/>
              </a:xfrm>
              <a:custGeom>
                <a:avLst/>
                <a:gdLst>
                  <a:gd name="connsiteX0" fmla="*/ 0 w 19050"/>
                  <a:gd name="connsiteY0" fmla="*/ 10477 h 43814"/>
                  <a:gd name="connsiteX1" fmla="*/ 0 w 19050"/>
                  <a:gd name="connsiteY1" fmla="*/ 43815 h 43814"/>
                  <a:gd name="connsiteX2" fmla="*/ 19050 w 19050"/>
                  <a:gd name="connsiteY2" fmla="*/ 33338 h 43814"/>
                  <a:gd name="connsiteX3" fmla="*/ 19050 w 19050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66C1A24-4B06-4341-B664-6F6B9B424877}"/>
                  </a:ext>
                </a:extLst>
              </p:cNvPr>
              <p:cNvSpPr/>
              <p:nvPr/>
            </p:nvSpPr>
            <p:spPr>
              <a:xfrm>
                <a:off x="5751195" y="1973579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FCA93832-6ED1-4BF8-892D-A13C0F5C23B2}"/>
                  </a:ext>
                </a:extLst>
              </p:cNvPr>
              <p:cNvSpPr/>
              <p:nvPr/>
            </p:nvSpPr>
            <p:spPr>
              <a:xfrm>
                <a:off x="5751195" y="19754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7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78B812F-C181-49DC-8350-DC3BAB7A5339}"/>
                  </a:ext>
                </a:extLst>
              </p:cNvPr>
              <p:cNvSpPr/>
              <p:nvPr/>
            </p:nvSpPr>
            <p:spPr>
              <a:xfrm>
                <a:off x="5751195" y="2001201"/>
                <a:ext cx="15239" cy="10477"/>
              </a:xfrm>
              <a:custGeom>
                <a:avLst/>
                <a:gdLst>
                  <a:gd name="connsiteX0" fmla="*/ 0 w 15239"/>
                  <a:gd name="connsiteY0" fmla="*/ 10478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8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1F6C1496-8AE3-4EEE-A3BD-106915774E1B}"/>
                </a:ext>
              </a:extLst>
            </p:cNvPr>
            <p:cNvGrpSpPr/>
            <p:nvPr/>
          </p:nvGrpSpPr>
          <p:grpSpPr>
            <a:xfrm>
              <a:off x="5701684" y="1997391"/>
              <a:ext cx="18097" cy="43814"/>
              <a:chOff x="5701665" y="1997392"/>
              <a:chExt cx="18097" cy="4381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FA78A6B-7337-451F-8D21-00F59946AD4B}"/>
                  </a:ext>
                </a:extLst>
              </p:cNvPr>
              <p:cNvSpPr/>
              <p:nvPr/>
            </p:nvSpPr>
            <p:spPr>
              <a:xfrm>
                <a:off x="5701665" y="199739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68086F65-C8E7-4781-85FF-43CB57994EF4}"/>
                  </a:ext>
                </a:extLst>
              </p:cNvPr>
              <p:cNvSpPr/>
              <p:nvPr/>
            </p:nvSpPr>
            <p:spPr>
              <a:xfrm>
                <a:off x="5702617" y="200024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520D6A8-301D-4C4D-8BE2-BFC433D1BC2C}"/>
                  </a:ext>
                </a:extLst>
              </p:cNvPr>
              <p:cNvSpPr/>
              <p:nvPr/>
            </p:nvSpPr>
            <p:spPr>
              <a:xfrm>
                <a:off x="5702617" y="200215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D1FBCAB4-D5FE-4A18-B8C9-BF509B670F3C}"/>
                  </a:ext>
                </a:extLst>
              </p:cNvPr>
              <p:cNvSpPr/>
              <p:nvPr/>
            </p:nvSpPr>
            <p:spPr>
              <a:xfrm>
                <a:off x="5702617" y="2027872"/>
                <a:ext cx="16192" cy="10477"/>
              </a:xfrm>
              <a:custGeom>
                <a:avLst/>
                <a:gdLst>
                  <a:gd name="connsiteX0" fmla="*/ 0 w 16192"/>
                  <a:gd name="connsiteY0" fmla="*/ 10477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7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6" name="Graphic 2">
              <a:extLst>
                <a:ext uri="{FF2B5EF4-FFF2-40B4-BE49-F238E27FC236}">
                  <a16:creationId xmlns:a16="http://schemas.microsoft.com/office/drawing/2014/main" id="{F7D3A3EC-467F-4103-BB24-5A25D2ADD3CD}"/>
                </a:ext>
              </a:extLst>
            </p:cNvPr>
            <p:cNvGrpSpPr/>
            <p:nvPr/>
          </p:nvGrpSpPr>
          <p:grpSpPr>
            <a:xfrm>
              <a:off x="5915996" y="1879280"/>
              <a:ext cx="18097" cy="43815"/>
              <a:chOff x="5915977" y="1879281"/>
              <a:chExt cx="18097" cy="43815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1DF133E1-0A73-4577-A370-9B5290E58CCB}"/>
                  </a:ext>
                </a:extLst>
              </p:cNvPr>
              <p:cNvSpPr/>
              <p:nvPr/>
            </p:nvSpPr>
            <p:spPr>
              <a:xfrm>
                <a:off x="5915977" y="187928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AB826BE9-2D8E-4EC6-B5A6-5FB0B586F79F}"/>
                  </a:ext>
                </a:extLst>
              </p:cNvPr>
              <p:cNvSpPr/>
              <p:nvPr/>
            </p:nvSpPr>
            <p:spPr>
              <a:xfrm>
                <a:off x="5916929" y="1882139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5CA2582B-6AAE-4DD2-8E6C-55C0F069BD89}"/>
                  </a:ext>
                </a:extLst>
              </p:cNvPr>
              <p:cNvSpPr/>
              <p:nvPr/>
            </p:nvSpPr>
            <p:spPr>
              <a:xfrm>
                <a:off x="5916929" y="188404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96BC6DF-B4E5-45EA-B195-A360F1695134}"/>
                  </a:ext>
                </a:extLst>
              </p:cNvPr>
              <p:cNvSpPr/>
              <p:nvPr/>
            </p:nvSpPr>
            <p:spPr>
              <a:xfrm>
                <a:off x="5916929" y="190880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2">
              <a:extLst>
                <a:ext uri="{FF2B5EF4-FFF2-40B4-BE49-F238E27FC236}">
                  <a16:creationId xmlns:a16="http://schemas.microsoft.com/office/drawing/2014/main" id="{F3A354C2-107F-41CA-9E1E-C3E2706C8D99}"/>
                </a:ext>
              </a:extLst>
            </p:cNvPr>
            <p:cNvGrpSpPr/>
            <p:nvPr/>
          </p:nvGrpSpPr>
          <p:grpSpPr>
            <a:xfrm>
              <a:off x="5802648" y="1941193"/>
              <a:ext cx="18097" cy="43815"/>
              <a:chOff x="5802629" y="1941194"/>
              <a:chExt cx="18097" cy="43815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31BD5127-E7E9-4D83-9E98-17592C6EC6BB}"/>
                  </a:ext>
                </a:extLst>
              </p:cNvPr>
              <p:cNvSpPr/>
              <p:nvPr/>
            </p:nvSpPr>
            <p:spPr>
              <a:xfrm>
                <a:off x="5802629" y="1941194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8BE873CF-2CE0-41A5-B44C-6E3126890FA1}"/>
                  </a:ext>
                </a:extLst>
              </p:cNvPr>
              <p:cNvSpPr/>
              <p:nvPr/>
            </p:nvSpPr>
            <p:spPr>
              <a:xfrm>
                <a:off x="5803582" y="1944052"/>
                <a:ext cx="16192" cy="38099"/>
              </a:xfrm>
              <a:custGeom>
                <a:avLst/>
                <a:gdLst>
                  <a:gd name="connsiteX0" fmla="*/ 0 w 16192"/>
                  <a:gd name="connsiteY0" fmla="*/ 8572 h 38099"/>
                  <a:gd name="connsiteX1" fmla="*/ 16192 w 16192"/>
                  <a:gd name="connsiteY1" fmla="*/ 0 h 38099"/>
                  <a:gd name="connsiteX2" fmla="*/ 16192 w 16192"/>
                  <a:gd name="connsiteY2" fmla="*/ 29528 h 38099"/>
                  <a:gd name="connsiteX3" fmla="*/ 0 w 16192"/>
                  <a:gd name="connsiteY3" fmla="*/ 38100 h 38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099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2399EA4-7E8C-430E-8F15-06578495F39F}"/>
                  </a:ext>
                </a:extLst>
              </p:cNvPr>
              <p:cNvSpPr/>
              <p:nvPr/>
            </p:nvSpPr>
            <p:spPr>
              <a:xfrm>
                <a:off x="5803582" y="194595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D97E1A98-A266-41BD-800B-F1AA038CE70F}"/>
                  </a:ext>
                </a:extLst>
              </p:cNvPr>
              <p:cNvSpPr/>
              <p:nvPr/>
            </p:nvSpPr>
            <p:spPr>
              <a:xfrm>
                <a:off x="5803582" y="197072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2">
              <a:extLst>
                <a:ext uri="{FF2B5EF4-FFF2-40B4-BE49-F238E27FC236}">
                  <a16:creationId xmlns:a16="http://schemas.microsoft.com/office/drawing/2014/main" id="{A1737A05-77CC-4272-B8E3-A822541F79B0}"/>
                </a:ext>
              </a:extLst>
            </p:cNvPr>
            <p:cNvGrpSpPr/>
            <p:nvPr/>
          </p:nvGrpSpPr>
          <p:grpSpPr>
            <a:xfrm>
              <a:off x="5725496" y="1984055"/>
              <a:ext cx="18097" cy="43815"/>
              <a:chOff x="5725477" y="1984056"/>
              <a:chExt cx="18097" cy="43815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061AB86-881F-47AD-ADBD-CB341B5C5FE0}"/>
                  </a:ext>
                </a:extLst>
              </p:cNvPr>
              <p:cNvSpPr/>
              <p:nvPr/>
            </p:nvSpPr>
            <p:spPr>
              <a:xfrm>
                <a:off x="5725477" y="198405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E4BEFBB-74A7-4520-8D4F-B7ABF3F70A94}"/>
                  </a:ext>
                </a:extLst>
              </p:cNvPr>
              <p:cNvSpPr/>
              <p:nvPr/>
            </p:nvSpPr>
            <p:spPr>
              <a:xfrm>
                <a:off x="5727382" y="1986914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8A5F30F-077A-4624-8082-928B86E9A576}"/>
                  </a:ext>
                </a:extLst>
              </p:cNvPr>
              <p:cNvSpPr/>
              <p:nvPr/>
            </p:nvSpPr>
            <p:spPr>
              <a:xfrm>
                <a:off x="5727382" y="198881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F167A714-1D4C-4B0D-8EF2-D02B7A6A9EF1}"/>
                  </a:ext>
                </a:extLst>
              </p:cNvPr>
              <p:cNvSpPr/>
              <p:nvPr/>
            </p:nvSpPr>
            <p:spPr>
              <a:xfrm>
                <a:off x="5727382" y="2014537"/>
                <a:ext cx="15239" cy="10477"/>
              </a:xfrm>
              <a:custGeom>
                <a:avLst/>
                <a:gdLst>
                  <a:gd name="connsiteX0" fmla="*/ 0 w 15239"/>
                  <a:gd name="connsiteY0" fmla="*/ 10477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7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" name="Graphic 2">
              <a:extLst>
                <a:ext uri="{FF2B5EF4-FFF2-40B4-BE49-F238E27FC236}">
                  <a16:creationId xmlns:a16="http://schemas.microsoft.com/office/drawing/2014/main" id="{19D49A43-F5D6-4169-9F1D-F5CC8A4AC801}"/>
                </a:ext>
              </a:extLst>
            </p:cNvPr>
            <p:cNvGrpSpPr/>
            <p:nvPr/>
          </p:nvGrpSpPr>
          <p:grpSpPr>
            <a:xfrm>
              <a:off x="5939809" y="1865946"/>
              <a:ext cx="18097" cy="43815"/>
              <a:chOff x="5939790" y="1865946"/>
              <a:chExt cx="18097" cy="43815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5F2FC7F4-B5DA-4A8C-A6A9-0B0363F1C382}"/>
                  </a:ext>
                </a:extLst>
              </p:cNvPr>
              <p:cNvSpPr/>
              <p:nvPr/>
            </p:nvSpPr>
            <p:spPr>
              <a:xfrm>
                <a:off x="5939790" y="186594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297CE291-EAAA-4FB4-AE10-1FA5639BF04C}"/>
                  </a:ext>
                </a:extLst>
              </p:cNvPr>
              <p:cNvSpPr/>
              <p:nvPr/>
            </p:nvSpPr>
            <p:spPr>
              <a:xfrm>
                <a:off x="5940742" y="186880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CE9DB2A6-5020-49B4-A7FA-2AE777361A5D}"/>
                  </a:ext>
                </a:extLst>
              </p:cNvPr>
              <p:cNvSpPr/>
              <p:nvPr/>
            </p:nvSpPr>
            <p:spPr>
              <a:xfrm>
                <a:off x="5940742" y="187070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E3D08DB-3E75-4F6E-9EE4-C7464F00DE5D}"/>
                  </a:ext>
                </a:extLst>
              </p:cNvPr>
              <p:cNvSpPr/>
              <p:nvPr/>
            </p:nvSpPr>
            <p:spPr>
              <a:xfrm>
                <a:off x="5940742" y="189547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" name="Graphic 2">
              <a:extLst>
                <a:ext uri="{FF2B5EF4-FFF2-40B4-BE49-F238E27FC236}">
                  <a16:creationId xmlns:a16="http://schemas.microsoft.com/office/drawing/2014/main" id="{9F20BEA8-0157-4C49-8E5B-0C8C67366545}"/>
                </a:ext>
              </a:extLst>
            </p:cNvPr>
            <p:cNvGrpSpPr/>
            <p:nvPr/>
          </p:nvGrpSpPr>
          <p:grpSpPr>
            <a:xfrm>
              <a:off x="5826460" y="1927859"/>
              <a:ext cx="18097" cy="43815"/>
              <a:chOff x="5826442" y="1927859"/>
              <a:chExt cx="18097" cy="43815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4800AB9-2F9F-4CAF-B474-BB1312FB2649}"/>
                  </a:ext>
                </a:extLst>
              </p:cNvPr>
              <p:cNvSpPr/>
              <p:nvPr/>
            </p:nvSpPr>
            <p:spPr>
              <a:xfrm>
                <a:off x="5826442" y="1927859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997FE438-65C7-48A3-9B2D-E69BE4AC326B}"/>
                  </a:ext>
                </a:extLst>
              </p:cNvPr>
              <p:cNvSpPr/>
              <p:nvPr/>
            </p:nvSpPr>
            <p:spPr>
              <a:xfrm>
                <a:off x="5827395" y="1930717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C66B500-C88E-41C9-9B70-5B8ECEF19375}"/>
                  </a:ext>
                </a:extLst>
              </p:cNvPr>
              <p:cNvSpPr/>
              <p:nvPr/>
            </p:nvSpPr>
            <p:spPr>
              <a:xfrm>
                <a:off x="5827395" y="1932621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0DAAEAEA-2A6A-4E72-808F-BB960A200AD8}"/>
                  </a:ext>
                </a:extLst>
              </p:cNvPr>
              <p:cNvSpPr/>
              <p:nvPr/>
            </p:nvSpPr>
            <p:spPr>
              <a:xfrm>
                <a:off x="5827395" y="1957387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1" name="Graphic 2">
              <a:extLst>
                <a:ext uri="{FF2B5EF4-FFF2-40B4-BE49-F238E27FC236}">
                  <a16:creationId xmlns:a16="http://schemas.microsoft.com/office/drawing/2014/main" id="{D2616D0C-661B-4145-9E85-9197436C1F39}"/>
                </a:ext>
              </a:extLst>
            </p:cNvPr>
            <p:cNvGrpSpPr/>
            <p:nvPr/>
          </p:nvGrpSpPr>
          <p:grpSpPr>
            <a:xfrm>
              <a:off x="5677871" y="2050731"/>
              <a:ext cx="18097" cy="43815"/>
              <a:chOff x="5677852" y="2050731"/>
              <a:chExt cx="18097" cy="43815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85F5B8F8-8643-45B6-A728-752BCBBCFCA9}"/>
                  </a:ext>
                </a:extLst>
              </p:cNvPr>
              <p:cNvSpPr/>
              <p:nvPr/>
            </p:nvSpPr>
            <p:spPr>
              <a:xfrm>
                <a:off x="5677852" y="205073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7C76FB2B-A30E-49CF-9E4A-70DBC7DB5257}"/>
                  </a:ext>
                </a:extLst>
              </p:cNvPr>
              <p:cNvSpPr/>
              <p:nvPr/>
            </p:nvSpPr>
            <p:spPr>
              <a:xfrm>
                <a:off x="5678804" y="205358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9AB8BBE9-DC58-46DF-BC76-1D0013F4BFF0}"/>
                  </a:ext>
                </a:extLst>
              </p:cNvPr>
              <p:cNvSpPr/>
              <p:nvPr/>
            </p:nvSpPr>
            <p:spPr>
              <a:xfrm>
                <a:off x="5678804" y="205549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AE51938A-1054-49F7-86C3-44596B89547A}"/>
                  </a:ext>
                </a:extLst>
              </p:cNvPr>
              <p:cNvSpPr/>
              <p:nvPr/>
            </p:nvSpPr>
            <p:spPr>
              <a:xfrm>
                <a:off x="5678804" y="208025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2">
              <a:extLst>
                <a:ext uri="{FF2B5EF4-FFF2-40B4-BE49-F238E27FC236}">
                  <a16:creationId xmlns:a16="http://schemas.microsoft.com/office/drawing/2014/main" id="{72C93B63-4648-44F8-82CA-E945CC00DC61}"/>
                </a:ext>
              </a:extLst>
            </p:cNvPr>
            <p:cNvGrpSpPr/>
            <p:nvPr/>
          </p:nvGrpSpPr>
          <p:grpSpPr>
            <a:xfrm>
              <a:off x="5892184" y="1932621"/>
              <a:ext cx="18097" cy="43815"/>
              <a:chOff x="5892165" y="1932621"/>
              <a:chExt cx="18097" cy="43815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3C094A0-274F-4D7C-9344-61FC9179B330}"/>
                  </a:ext>
                </a:extLst>
              </p:cNvPr>
              <p:cNvSpPr/>
              <p:nvPr/>
            </p:nvSpPr>
            <p:spPr>
              <a:xfrm>
                <a:off x="5892165" y="193262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CB01863-BE50-486F-9E6D-E23CC3F8FF52}"/>
                  </a:ext>
                </a:extLst>
              </p:cNvPr>
              <p:cNvSpPr/>
              <p:nvPr/>
            </p:nvSpPr>
            <p:spPr>
              <a:xfrm>
                <a:off x="5893117" y="1934527"/>
                <a:ext cx="16192" cy="39052"/>
              </a:xfrm>
              <a:custGeom>
                <a:avLst/>
                <a:gdLst>
                  <a:gd name="connsiteX0" fmla="*/ 0 w 16192"/>
                  <a:gd name="connsiteY0" fmla="*/ 9525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ADF4F6-924E-4346-87DD-895ECBC0AD0F}"/>
                  </a:ext>
                </a:extLst>
              </p:cNvPr>
              <p:cNvSpPr/>
              <p:nvPr/>
            </p:nvSpPr>
            <p:spPr>
              <a:xfrm>
                <a:off x="5893117" y="19373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A0C88E65-0CFF-4772-B629-606A30C6969C}"/>
                  </a:ext>
                </a:extLst>
              </p:cNvPr>
              <p:cNvSpPr/>
              <p:nvPr/>
            </p:nvSpPr>
            <p:spPr>
              <a:xfrm>
                <a:off x="5893117" y="196214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2">
              <a:extLst>
                <a:ext uri="{FF2B5EF4-FFF2-40B4-BE49-F238E27FC236}">
                  <a16:creationId xmlns:a16="http://schemas.microsoft.com/office/drawing/2014/main" id="{7418F0AE-894B-4138-B320-BA5503066165}"/>
                </a:ext>
              </a:extLst>
            </p:cNvPr>
            <p:cNvGrpSpPr/>
            <p:nvPr/>
          </p:nvGrpSpPr>
          <p:grpSpPr>
            <a:xfrm>
              <a:off x="5778835" y="1994534"/>
              <a:ext cx="18097" cy="43814"/>
              <a:chOff x="5778817" y="1994534"/>
              <a:chExt cx="18097" cy="43814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66673B0-F5DB-4DEF-9F08-4175DA95EFF3}"/>
                  </a:ext>
                </a:extLst>
              </p:cNvPr>
              <p:cNvSpPr/>
              <p:nvPr/>
            </p:nvSpPr>
            <p:spPr>
              <a:xfrm>
                <a:off x="5778817" y="1994534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BC2A38D2-1637-4199-89C4-15F6E3D08BB5}"/>
                  </a:ext>
                </a:extLst>
              </p:cNvPr>
              <p:cNvSpPr/>
              <p:nvPr/>
            </p:nvSpPr>
            <p:spPr>
              <a:xfrm>
                <a:off x="5779770" y="1996439"/>
                <a:ext cx="15239" cy="39052"/>
              </a:xfrm>
              <a:custGeom>
                <a:avLst/>
                <a:gdLst>
                  <a:gd name="connsiteX0" fmla="*/ 0 w 15239"/>
                  <a:gd name="connsiteY0" fmla="*/ 8573 h 39052"/>
                  <a:gd name="connsiteX1" fmla="*/ 15240 w 15239"/>
                  <a:gd name="connsiteY1" fmla="*/ 0 h 39052"/>
                  <a:gd name="connsiteX2" fmla="*/ 15240 w 15239"/>
                  <a:gd name="connsiteY2" fmla="*/ 30480 h 39052"/>
                  <a:gd name="connsiteX3" fmla="*/ 0 w 15239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9052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2F48DE0-00B4-47EA-A6A6-23D80E698167}"/>
                  </a:ext>
                </a:extLst>
              </p:cNvPr>
              <p:cNvSpPr/>
              <p:nvPr/>
            </p:nvSpPr>
            <p:spPr>
              <a:xfrm>
                <a:off x="5779770" y="1999297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5D60B335-EEBD-4F10-B273-63454BC8C67E}"/>
                  </a:ext>
                </a:extLst>
              </p:cNvPr>
              <p:cNvSpPr/>
              <p:nvPr/>
            </p:nvSpPr>
            <p:spPr>
              <a:xfrm>
                <a:off x="5779770" y="2024062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" name="Graphic 2">
              <a:extLst>
                <a:ext uri="{FF2B5EF4-FFF2-40B4-BE49-F238E27FC236}">
                  <a16:creationId xmlns:a16="http://schemas.microsoft.com/office/drawing/2014/main" id="{017B4D41-560C-41DF-9C67-CD1AEE76730A}"/>
                </a:ext>
              </a:extLst>
            </p:cNvPr>
            <p:cNvGrpSpPr/>
            <p:nvPr/>
          </p:nvGrpSpPr>
          <p:grpSpPr>
            <a:xfrm>
              <a:off x="5749309" y="2010726"/>
              <a:ext cx="19050" cy="43815"/>
              <a:chOff x="5749290" y="2010726"/>
              <a:chExt cx="19050" cy="43815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30B24BF-4830-4245-9C97-25454A0E69A9}"/>
                  </a:ext>
                </a:extLst>
              </p:cNvPr>
              <p:cNvSpPr/>
              <p:nvPr/>
            </p:nvSpPr>
            <p:spPr>
              <a:xfrm>
                <a:off x="5749290" y="2010726"/>
                <a:ext cx="19050" cy="43815"/>
              </a:xfrm>
              <a:custGeom>
                <a:avLst/>
                <a:gdLst>
                  <a:gd name="connsiteX0" fmla="*/ 0 w 19050"/>
                  <a:gd name="connsiteY0" fmla="*/ 10478 h 43815"/>
                  <a:gd name="connsiteX1" fmla="*/ 0 w 19050"/>
                  <a:gd name="connsiteY1" fmla="*/ 43815 h 43815"/>
                  <a:gd name="connsiteX2" fmla="*/ 19050 w 19050"/>
                  <a:gd name="connsiteY2" fmla="*/ 33338 h 43815"/>
                  <a:gd name="connsiteX3" fmla="*/ 19050 w 19050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CE6CC84-3783-41F8-849A-575C7BE546DC}"/>
                  </a:ext>
                </a:extLst>
              </p:cNvPr>
              <p:cNvSpPr/>
              <p:nvPr/>
            </p:nvSpPr>
            <p:spPr>
              <a:xfrm>
                <a:off x="5751195" y="2013584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6187F77-7069-4FAB-8F5B-74B2382438A0}"/>
                  </a:ext>
                </a:extLst>
              </p:cNvPr>
              <p:cNvSpPr/>
              <p:nvPr/>
            </p:nvSpPr>
            <p:spPr>
              <a:xfrm>
                <a:off x="5751195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31B10988-D052-41FA-8BA4-F8DD8C52665F}"/>
                  </a:ext>
                </a:extLst>
              </p:cNvPr>
              <p:cNvSpPr/>
              <p:nvPr/>
            </p:nvSpPr>
            <p:spPr>
              <a:xfrm>
                <a:off x="5751195" y="2040254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" name="Graphic 2">
              <a:extLst>
                <a:ext uri="{FF2B5EF4-FFF2-40B4-BE49-F238E27FC236}">
                  <a16:creationId xmlns:a16="http://schemas.microsoft.com/office/drawing/2014/main" id="{A458E2E7-A3D3-4488-B3D1-4F56DCC24B12}"/>
                </a:ext>
              </a:extLst>
            </p:cNvPr>
            <p:cNvGrpSpPr/>
            <p:nvPr/>
          </p:nvGrpSpPr>
          <p:grpSpPr>
            <a:xfrm>
              <a:off x="5701684" y="2037397"/>
              <a:ext cx="18097" cy="43814"/>
              <a:chOff x="5701665" y="2037397"/>
              <a:chExt cx="18097" cy="4381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59704F29-E160-4770-84EB-F54219F6607C}"/>
                  </a:ext>
                </a:extLst>
              </p:cNvPr>
              <p:cNvSpPr/>
              <p:nvPr/>
            </p:nvSpPr>
            <p:spPr>
              <a:xfrm>
                <a:off x="5701665" y="203739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D839E298-5397-4AC3-A818-A6DC2B6CDD2B}"/>
                  </a:ext>
                </a:extLst>
              </p:cNvPr>
              <p:cNvSpPr/>
              <p:nvPr/>
            </p:nvSpPr>
            <p:spPr>
              <a:xfrm>
                <a:off x="5702617" y="204025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10E4A603-DEC7-4942-94A9-313C34301504}"/>
                  </a:ext>
                </a:extLst>
              </p:cNvPr>
              <p:cNvSpPr/>
              <p:nvPr/>
            </p:nvSpPr>
            <p:spPr>
              <a:xfrm>
                <a:off x="5702617" y="204215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D57919-F617-423A-993B-88B272C97A70}"/>
                  </a:ext>
                </a:extLst>
              </p:cNvPr>
              <p:cNvSpPr/>
              <p:nvPr/>
            </p:nvSpPr>
            <p:spPr>
              <a:xfrm>
                <a:off x="5702617" y="206692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B980D698-E2F3-461A-85DA-920A61A8ECD7}"/>
                </a:ext>
              </a:extLst>
            </p:cNvPr>
            <p:cNvGrpSpPr/>
            <p:nvPr/>
          </p:nvGrpSpPr>
          <p:grpSpPr>
            <a:xfrm>
              <a:off x="5915996" y="1919287"/>
              <a:ext cx="18097" cy="43814"/>
              <a:chOff x="5915977" y="1919287"/>
              <a:chExt cx="18097" cy="43814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478100D2-D762-4A41-B490-B86B762B0EC3}"/>
                  </a:ext>
                </a:extLst>
              </p:cNvPr>
              <p:cNvSpPr/>
              <p:nvPr/>
            </p:nvSpPr>
            <p:spPr>
              <a:xfrm>
                <a:off x="5915977" y="1919287"/>
                <a:ext cx="18097" cy="43814"/>
              </a:xfrm>
              <a:custGeom>
                <a:avLst/>
                <a:gdLst>
                  <a:gd name="connsiteX0" fmla="*/ 0 w 18097"/>
                  <a:gd name="connsiteY0" fmla="*/ 10478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A239FBE5-430C-4784-8220-1C8D937F3F0D}"/>
                  </a:ext>
                </a:extLst>
              </p:cNvPr>
              <p:cNvSpPr/>
              <p:nvPr/>
            </p:nvSpPr>
            <p:spPr>
              <a:xfrm>
                <a:off x="5916929" y="1921192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32539C4D-75A2-4E0F-AE83-A4A7AE214C98}"/>
                  </a:ext>
                </a:extLst>
              </p:cNvPr>
              <p:cNvSpPr/>
              <p:nvPr/>
            </p:nvSpPr>
            <p:spPr>
              <a:xfrm>
                <a:off x="5916929" y="192404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113CD52-56CA-40BA-B8A5-6B5EBAC1871B}"/>
                  </a:ext>
                </a:extLst>
              </p:cNvPr>
              <p:cNvSpPr/>
              <p:nvPr/>
            </p:nvSpPr>
            <p:spPr>
              <a:xfrm>
                <a:off x="5916929" y="194881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2">
              <a:extLst>
                <a:ext uri="{FF2B5EF4-FFF2-40B4-BE49-F238E27FC236}">
                  <a16:creationId xmlns:a16="http://schemas.microsoft.com/office/drawing/2014/main" id="{B1830FFC-091E-4F8C-BC4A-4593383FD3E4}"/>
                </a:ext>
              </a:extLst>
            </p:cNvPr>
            <p:cNvGrpSpPr/>
            <p:nvPr/>
          </p:nvGrpSpPr>
          <p:grpSpPr>
            <a:xfrm>
              <a:off x="5802648" y="1981199"/>
              <a:ext cx="18097" cy="43814"/>
              <a:chOff x="5802629" y="1981199"/>
              <a:chExt cx="18097" cy="43814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8D69D6F8-84F2-463E-BC37-B041C688DBE5}"/>
                  </a:ext>
                </a:extLst>
              </p:cNvPr>
              <p:cNvSpPr/>
              <p:nvPr/>
            </p:nvSpPr>
            <p:spPr>
              <a:xfrm>
                <a:off x="5802629" y="1981199"/>
                <a:ext cx="18097" cy="43814"/>
              </a:xfrm>
              <a:custGeom>
                <a:avLst/>
                <a:gdLst>
                  <a:gd name="connsiteX0" fmla="*/ 0 w 18097"/>
                  <a:gd name="connsiteY0" fmla="*/ 9525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353C8C9B-BB2B-4947-AFDB-70B1B3CB16E0}"/>
                  </a:ext>
                </a:extLst>
              </p:cNvPr>
              <p:cNvSpPr/>
              <p:nvPr/>
            </p:nvSpPr>
            <p:spPr>
              <a:xfrm>
                <a:off x="5803582" y="1983104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DC4C46C-D79E-4866-8057-05A947B51E65}"/>
                  </a:ext>
                </a:extLst>
              </p:cNvPr>
              <p:cNvSpPr/>
              <p:nvPr/>
            </p:nvSpPr>
            <p:spPr>
              <a:xfrm>
                <a:off x="5803582" y="198596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65A931EE-9548-4087-B3BC-9F7D6C405364}"/>
                  </a:ext>
                </a:extLst>
              </p:cNvPr>
              <p:cNvSpPr/>
              <p:nvPr/>
            </p:nvSpPr>
            <p:spPr>
              <a:xfrm>
                <a:off x="5803582" y="2010726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B8996F9B-077B-48AD-B277-051468DADE0A}"/>
                </a:ext>
              </a:extLst>
            </p:cNvPr>
            <p:cNvGrpSpPr/>
            <p:nvPr/>
          </p:nvGrpSpPr>
          <p:grpSpPr>
            <a:xfrm>
              <a:off x="5725496" y="2024062"/>
              <a:ext cx="18097" cy="43814"/>
              <a:chOff x="5725477" y="2024062"/>
              <a:chExt cx="18097" cy="43814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C4C93E3B-93E6-456B-8111-E1F901E3F3F2}"/>
                  </a:ext>
                </a:extLst>
              </p:cNvPr>
              <p:cNvSpPr/>
              <p:nvPr/>
            </p:nvSpPr>
            <p:spPr>
              <a:xfrm>
                <a:off x="5725477" y="202406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7A9BF5E0-B1B2-4430-B38D-8C4BA4546D25}"/>
                  </a:ext>
                </a:extLst>
              </p:cNvPr>
              <p:cNvSpPr/>
              <p:nvPr/>
            </p:nvSpPr>
            <p:spPr>
              <a:xfrm>
                <a:off x="5727382" y="2026919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9BE305D-A0CE-4B0F-A21E-D319E2A3E6CC}"/>
                  </a:ext>
                </a:extLst>
              </p:cNvPr>
              <p:cNvSpPr/>
              <p:nvPr/>
            </p:nvSpPr>
            <p:spPr>
              <a:xfrm>
                <a:off x="5727382" y="202882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10DE858B-927B-46EE-B452-95404DA2387D}"/>
                  </a:ext>
                </a:extLst>
              </p:cNvPr>
              <p:cNvSpPr/>
              <p:nvPr/>
            </p:nvSpPr>
            <p:spPr>
              <a:xfrm>
                <a:off x="5727382" y="2053589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8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" name="Graphic 2">
              <a:extLst>
                <a:ext uri="{FF2B5EF4-FFF2-40B4-BE49-F238E27FC236}">
                  <a16:creationId xmlns:a16="http://schemas.microsoft.com/office/drawing/2014/main" id="{B29072A7-3B83-4FBF-BAD8-04FA26852578}"/>
                </a:ext>
              </a:extLst>
            </p:cNvPr>
            <p:cNvGrpSpPr/>
            <p:nvPr/>
          </p:nvGrpSpPr>
          <p:grpSpPr>
            <a:xfrm>
              <a:off x="5939809" y="1905953"/>
              <a:ext cx="18097" cy="43815"/>
              <a:chOff x="5939790" y="1905952"/>
              <a:chExt cx="18097" cy="43815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382D9ABF-0247-443A-89A5-2F617CE3CE44}"/>
                  </a:ext>
                </a:extLst>
              </p:cNvPr>
              <p:cNvSpPr/>
              <p:nvPr/>
            </p:nvSpPr>
            <p:spPr>
              <a:xfrm>
                <a:off x="5939790" y="1905952"/>
                <a:ext cx="18097" cy="43815"/>
              </a:xfrm>
              <a:custGeom>
                <a:avLst/>
                <a:gdLst>
                  <a:gd name="connsiteX0" fmla="*/ 0 w 18097"/>
                  <a:gd name="connsiteY0" fmla="*/ 9525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70E753A-9123-4174-911F-7E739BF17CBF}"/>
                  </a:ext>
                </a:extLst>
              </p:cNvPr>
              <p:cNvSpPr/>
              <p:nvPr/>
            </p:nvSpPr>
            <p:spPr>
              <a:xfrm>
                <a:off x="5940742" y="1907856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BE8B7C09-B9CC-4EB6-AC7C-08872A766722}"/>
                  </a:ext>
                </a:extLst>
              </p:cNvPr>
              <p:cNvSpPr/>
              <p:nvPr/>
            </p:nvSpPr>
            <p:spPr>
              <a:xfrm>
                <a:off x="5940742" y="191071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A2B32B7-55A9-4B30-8D4D-A05A5C09CC28}"/>
                  </a:ext>
                </a:extLst>
              </p:cNvPr>
              <p:cNvSpPr/>
              <p:nvPr/>
            </p:nvSpPr>
            <p:spPr>
              <a:xfrm>
                <a:off x="5940742" y="19354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" name="Graphic 2">
              <a:extLst>
                <a:ext uri="{FF2B5EF4-FFF2-40B4-BE49-F238E27FC236}">
                  <a16:creationId xmlns:a16="http://schemas.microsoft.com/office/drawing/2014/main" id="{3E88C3BF-2A4E-46BD-88D5-8AE462DD1128}"/>
                </a:ext>
              </a:extLst>
            </p:cNvPr>
            <p:cNvGrpSpPr/>
            <p:nvPr/>
          </p:nvGrpSpPr>
          <p:grpSpPr>
            <a:xfrm>
              <a:off x="5826460" y="1966912"/>
              <a:ext cx="18097" cy="44767"/>
              <a:chOff x="5826442" y="1966912"/>
              <a:chExt cx="18097" cy="44767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FB4A6DB-1F46-4C73-B71F-DD3A2158702A}"/>
                  </a:ext>
                </a:extLst>
              </p:cNvPr>
              <p:cNvSpPr/>
              <p:nvPr/>
            </p:nvSpPr>
            <p:spPr>
              <a:xfrm>
                <a:off x="5826442" y="1966912"/>
                <a:ext cx="18097" cy="44767"/>
              </a:xfrm>
              <a:custGeom>
                <a:avLst/>
                <a:gdLst>
                  <a:gd name="connsiteX0" fmla="*/ 0 w 18097"/>
                  <a:gd name="connsiteY0" fmla="*/ 10477 h 44767"/>
                  <a:gd name="connsiteX1" fmla="*/ 0 w 18097"/>
                  <a:gd name="connsiteY1" fmla="*/ 44768 h 44767"/>
                  <a:gd name="connsiteX2" fmla="*/ 18098 w 18097"/>
                  <a:gd name="connsiteY2" fmla="*/ 34290 h 44767"/>
                  <a:gd name="connsiteX3" fmla="*/ 18098 w 18097"/>
                  <a:gd name="connsiteY3" fmla="*/ 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4767">
                    <a:moveTo>
                      <a:pt x="0" y="10477"/>
                    </a:moveTo>
                    <a:lnTo>
                      <a:pt x="0" y="44768"/>
                    </a:lnTo>
                    <a:lnTo>
                      <a:pt x="18098" y="34290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176EFEF5-FBB5-4C81-B247-57D94BE97855}"/>
                  </a:ext>
                </a:extLst>
              </p:cNvPr>
              <p:cNvSpPr/>
              <p:nvPr/>
            </p:nvSpPr>
            <p:spPr>
              <a:xfrm>
                <a:off x="5827395" y="1969769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B2F23B8-3E68-4B65-9803-0E1CD6616B21}"/>
                  </a:ext>
                </a:extLst>
              </p:cNvPr>
              <p:cNvSpPr/>
              <p:nvPr/>
            </p:nvSpPr>
            <p:spPr>
              <a:xfrm>
                <a:off x="5827395" y="197262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3D7F483F-A17A-47E6-8906-04CA1255A3F3}"/>
                  </a:ext>
                </a:extLst>
              </p:cNvPr>
              <p:cNvSpPr/>
              <p:nvPr/>
            </p:nvSpPr>
            <p:spPr>
              <a:xfrm>
                <a:off x="5827395" y="1997392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1EC9D576-6D9D-4DE6-A1F9-6EEB71823677}"/>
                </a:ext>
              </a:extLst>
            </p:cNvPr>
            <p:cNvGrpSpPr/>
            <p:nvPr/>
          </p:nvGrpSpPr>
          <p:grpSpPr>
            <a:xfrm>
              <a:off x="6109351" y="2265997"/>
              <a:ext cx="140971" cy="142875"/>
              <a:chOff x="6109334" y="2265997"/>
              <a:chExt cx="140970" cy="142875"/>
            </a:xfrm>
            <a:solidFill>
              <a:schemeClr val="accent1"/>
            </a:solidFill>
          </p:grpSpPr>
          <p:grpSp>
            <p:nvGrpSpPr>
              <p:cNvPr id="183" name="Graphic 2">
                <a:extLst>
                  <a:ext uri="{FF2B5EF4-FFF2-40B4-BE49-F238E27FC236}">
                    <a16:creationId xmlns:a16="http://schemas.microsoft.com/office/drawing/2014/main" id="{D0978281-1727-423A-BEA2-4CEF56ADDC7E}"/>
                  </a:ext>
                </a:extLst>
              </p:cNvPr>
              <p:cNvGrpSpPr/>
              <p:nvPr/>
            </p:nvGrpSpPr>
            <p:grpSpPr>
              <a:xfrm>
                <a:off x="6109334" y="2337434"/>
                <a:ext cx="16192" cy="37147"/>
                <a:chOff x="6109334" y="233743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A3F4406B-0B36-4A2C-B139-E88E5D644113}"/>
                    </a:ext>
                  </a:extLst>
                </p:cNvPr>
                <p:cNvSpPr/>
                <p:nvPr/>
              </p:nvSpPr>
              <p:spPr>
                <a:xfrm>
                  <a:off x="6109334" y="233743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728B93AD-E3E0-4700-B74F-18DFFAF7F786}"/>
                    </a:ext>
                  </a:extLst>
                </p:cNvPr>
                <p:cNvSpPr/>
                <p:nvPr/>
              </p:nvSpPr>
              <p:spPr>
                <a:xfrm>
                  <a:off x="6110287" y="23402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89B8C904-62DC-48DF-8EB8-C1DC25556520}"/>
                    </a:ext>
                  </a:extLst>
                </p:cNvPr>
                <p:cNvSpPr/>
                <p:nvPr/>
              </p:nvSpPr>
              <p:spPr>
                <a:xfrm>
                  <a:off x="6110287" y="2342197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3A8001C-0244-4F1F-8741-059A0D35B116}"/>
                    </a:ext>
                  </a:extLst>
                </p:cNvPr>
                <p:cNvSpPr/>
                <p:nvPr/>
              </p:nvSpPr>
              <p:spPr>
                <a:xfrm>
                  <a:off x="6110287" y="23631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4" name="Graphic 2">
                <a:extLst>
                  <a:ext uri="{FF2B5EF4-FFF2-40B4-BE49-F238E27FC236}">
                    <a16:creationId xmlns:a16="http://schemas.microsoft.com/office/drawing/2014/main" id="{53F1263C-12D9-494A-A843-819BB31AE09E}"/>
                  </a:ext>
                </a:extLst>
              </p:cNvPr>
              <p:cNvGrpSpPr/>
              <p:nvPr/>
            </p:nvGrpSpPr>
            <p:grpSpPr>
              <a:xfrm>
                <a:off x="6172200" y="2302191"/>
                <a:ext cx="15240" cy="38100"/>
                <a:chOff x="6172200" y="2302191"/>
                <a:chExt cx="15240" cy="38100"/>
              </a:xfrm>
              <a:solidFill>
                <a:schemeClr val="accent1"/>
              </a:solidFill>
            </p:grpSpPr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76026EAD-67FA-4B37-AE48-02E7B7D43C60}"/>
                    </a:ext>
                  </a:extLst>
                </p:cNvPr>
                <p:cNvSpPr/>
                <p:nvPr/>
              </p:nvSpPr>
              <p:spPr>
                <a:xfrm>
                  <a:off x="6172200" y="2302191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FF11EBD2-F8BC-4F95-92B0-BD95895A2957}"/>
                    </a:ext>
                  </a:extLst>
                </p:cNvPr>
                <p:cNvSpPr/>
                <p:nvPr/>
              </p:nvSpPr>
              <p:spPr>
                <a:xfrm>
                  <a:off x="6173152" y="230504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EBDECC8C-D536-4500-82A6-CA8D68A434F3}"/>
                    </a:ext>
                  </a:extLst>
                </p:cNvPr>
                <p:cNvSpPr/>
                <p:nvPr/>
              </p:nvSpPr>
              <p:spPr>
                <a:xfrm>
                  <a:off x="6173152" y="230695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540C412-D127-471E-9797-C7C8B4B194ED}"/>
                    </a:ext>
                  </a:extLst>
                </p:cNvPr>
                <p:cNvSpPr/>
                <p:nvPr/>
              </p:nvSpPr>
              <p:spPr>
                <a:xfrm>
                  <a:off x="6173152" y="232790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AADE0CC8-02B9-40A2-80CD-19DFDA4C2BCF}"/>
                  </a:ext>
                </a:extLst>
              </p:cNvPr>
              <p:cNvGrpSpPr/>
              <p:nvPr/>
            </p:nvGrpSpPr>
            <p:grpSpPr>
              <a:xfrm>
                <a:off x="6129337" y="2326004"/>
                <a:ext cx="16192" cy="37147"/>
                <a:chOff x="6129337" y="232600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6BEBB4A7-1D40-4DEA-BB81-956EBE29EC33}"/>
                    </a:ext>
                  </a:extLst>
                </p:cNvPr>
                <p:cNvSpPr/>
                <p:nvPr/>
              </p:nvSpPr>
              <p:spPr>
                <a:xfrm>
                  <a:off x="6129337" y="232600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CF592E0A-2B92-481B-B295-A5C88EE53FE4}"/>
                    </a:ext>
                  </a:extLst>
                </p:cNvPr>
                <p:cNvSpPr/>
                <p:nvPr/>
              </p:nvSpPr>
              <p:spPr>
                <a:xfrm>
                  <a:off x="6131242" y="2328862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70301538-29EC-462C-AB0B-2503932FCCD8}"/>
                    </a:ext>
                  </a:extLst>
                </p:cNvPr>
                <p:cNvSpPr/>
                <p:nvPr/>
              </p:nvSpPr>
              <p:spPr>
                <a:xfrm>
                  <a:off x="6131242" y="2330766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79F00F96-D195-43A9-A534-C64926A95717}"/>
                    </a:ext>
                  </a:extLst>
                </p:cNvPr>
                <p:cNvSpPr/>
                <p:nvPr/>
              </p:nvSpPr>
              <p:spPr>
                <a:xfrm>
                  <a:off x="6131242" y="2351722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8661DB79-128B-4D8E-86C7-2282065150BA}"/>
                  </a:ext>
                </a:extLst>
              </p:cNvPr>
              <p:cNvGrpSpPr/>
              <p:nvPr/>
            </p:nvGrpSpPr>
            <p:grpSpPr>
              <a:xfrm>
                <a:off x="6192202" y="2290762"/>
                <a:ext cx="16192" cy="37147"/>
                <a:chOff x="6192202" y="2290762"/>
                <a:chExt cx="16192" cy="3714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1FF7BBF2-2928-4385-A2A4-C506B51114EB}"/>
                    </a:ext>
                  </a:extLst>
                </p:cNvPr>
                <p:cNvSpPr/>
                <p:nvPr/>
              </p:nvSpPr>
              <p:spPr>
                <a:xfrm>
                  <a:off x="6192202" y="229076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57B34A99-E834-4DA7-A361-5FC2EE38D1C0}"/>
                    </a:ext>
                  </a:extLst>
                </p:cNvPr>
                <p:cNvSpPr/>
                <p:nvPr/>
              </p:nvSpPr>
              <p:spPr>
                <a:xfrm>
                  <a:off x="6193155" y="2292666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39BF02CF-F38C-4746-8BDB-02E5BF459748}"/>
                    </a:ext>
                  </a:extLst>
                </p:cNvPr>
                <p:cNvSpPr/>
                <p:nvPr/>
              </p:nvSpPr>
              <p:spPr>
                <a:xfrm>
                  <a:off x="6193155" y="2295524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E81F2F7D-DBFC-45BA-9CB3-07B019C5F9C5}"/>
                    </a:ext>
                  </a:extLst>
                </p:cNvPr>
                <p:cNvSpPr/>
                <p:nvPr/>
              </p:nvSpPr>
              <p:spPr>
                <a:xfrm>
                  <a:off x="6193155" y="231647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FAEDE21B-0098-4B0F-992B-711769E123A5}"/>
                  </a:ext>
                </a:extLst>
              </p:cNvPr>
              <p:cNvGrpSpPr/>
              <p:nvPr/>
            </p:nvGrpSpPr>
            <p:grpSpPr>
              <a:xfrm>
                <a:off x="6150292" y="2314574"/>
                <a:ext cx="15239" cy="38100"/>
                <a:chOff x="6150292" y="2314574"/>
                <a:chExt cx="15239" cy="38100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9081D4F9-68DA-4670-8706-88DFB485E60C}"/>
                    </a:ext>
                  </a:extLst>
                </p:cNvPr>
                <p:cNvSpPr/>
                <p:nvPr/>
              </p:nvSpPr>
              <p:spPr>
                <a:xfrm>
                  <a:off x="6150292" y="2314574"/>
                  <a:ext cx="15239" cy="38100"/>
                </a:xfrm>
                <a:custGeom>
                  <a:avLst/>
                  <a:gdLst>
                    <a:gd name="connsiteX0" fmla="*/ 0 w 15239"/>
                    <a:gd name="connsiteY0" fmla="*/ 9525 h 38100"/>
                    <a:gd name="connsiteX1" fmla="*/ 0 w 15239"/>
                    <a:gd name="connsiteY1" fmla="*/ 38100 h 38100"/>
                    <a:gd name="connsiteX2" fmla="*/ 15240 w 15239"/>
                    <a:gd name="connsiteY2" fmla="*/ 28575 h 38100"/>
                    <a:gd name="connsiteX3" fmla="*/ 15240 w 15239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23C2EE53-A57E-46C8-8DDE-FAC1C8F95787}"/>
                    </a:ext>
                  </a:extLst>
                </p:cNvPr>
                <p:cNvSpPr/>
                <p:nvPr/>
              </p:nvSpPr>
              <p:spPr>
                <a:xfrm>
                  <a:off x="6151244" y="2317432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6667 h 32384"/>
                    <a:gd name="connsiteX1" fmla="*/ 13335 w 13335"/>
                    <a:gd name="connsiteY1" fmla="*/ 0 h 32384"/>
                    <a:gd name="connsiteX2" fmla="*/ 13335 w 13335"/>
                    <a:gd name="connsiteY2" fmla="*/ 24765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BA820F65-CFB9-44FC-8E7F-F3930A5F400B}"/>
                    </a:ext>
                  </a:extLst>
                </p:cNvPr>
                <p:cNvSpPr/>
                <p:nvPr/>
              </p:nvSpPr>
              <p:spPr>
                <a:xfrm>
                  <a:off x="6151244" y="2319337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13B94371-74D8-4A3E-A289-D96F84DC5663}"/>
                    </a:ext>
                  </a:extLst>
                </p:cNvPr>
                <p:cNvSpPr/>
                <p:nvPr/>
              </p:nvSpPr>
              <p:spPr>
                <a:xfrm>
                  <a:off x="6151244" y="2340291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1905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8ABA97DC-2EF8-4B32-B44F-025A18B630F0}"/>
                  </a:ext>
                </a:extLst>
              </p:cNvPr>
              <p:cNvGrpSpPr/>
              <p:nvPr/>
            </p:nvGrpSpPr>
            <p:grpSpPr>
              <a:xfrm>
                <a:off x="6212205" y="2279332"/>
                <a:ext cx="16192" cy="37147"/>
                <a:chOff x="6212205" y="2279332"/>
                <a:chExt cx="16192" cy="37147"/>
              </a:xfrm>
              <a:solidFill>
                <a:schemeClr val="accent1"/>
              </a:solidFill>
            </p:grpSpPr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E2BC6499-674E-43B3-9722-197227361FF9}"/>
                    </a:ext>
                  </a:extLst>
                </p:cNvPr>
                <p:cNvSpPr/>
                <p:nvPr/>
              </p:nvSpPr>
              <p:spPr>
                <a:xfrm>
                  <a:off x="6212205" y="227933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B580335B-B679-4754-A03D-B3A5F9E97F89}"/>
                    </a:ext>
                  </a:extLst>
                </p:cNvPr>
                <p:cNvSpPr/>
                <p:nvPr/>
              </p:nvSpPr>
              <p:spPr>
                <a:xfrm>
                  <a:off x="6214109" y="2281237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7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1D4B7CFB-9837-4649-ACCB-DC31AE1BD032}"/>
                    </a:ext>
                  </a:extLst>
                </p:cNvPr>
                <p:cNvSpPr/>
                <p:nvPr/>
              </p:nvSpPr>
              <p:spPr>
                <a:xfrm>
                  <a:off x="6214109" y="2283141"/>
                  <a:ext cx="9525" cy="27622"/>
                </a:xfrm>
                <a:custGeom>
                  <a:avLst/>
                  <a:gdLst>
                    <a:gd name="connsiteX0" fmla="*/ 9525 w 9525"/>
                    <a:gd name="connsiteY0" fmla="*/ 0 h 27622"/>
                    <a:gd name="connsiteX1" fmla="*/ 9525 w 9525"/>
                    <a:gd name="connsiteY1" fmla="*/ 21908 h 27622"/>
                    <a:gd name="connsiteX2" fmla="*/ 0 w 9525"/>
                    <a:gd name="connsiteY2" fmla="*/ 27623 h 27622"/>
                    <a:gd name="connsiteX3" fmla="*/ 0 w 9525"/>
                    <a:gd name="connsiteY3" fmla="*/ 571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7622">
                      <a:moveTo>
                        <a:pt x="9525" y="0"/>
                      </a:moveTo>
                      <a:lnTo>
                        <a:pt x="9525" y="21908"/>
                      </a:lnTo>
                      <a:lnTo>
                        <a:pt x="0" y="27623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624B2AB6-5A46-49CA-BFF2-4DD61763F488}"/>
                    </a:ext>
                  </a:extLst>
                </p:cNvPr>
                <p:cNvSpPr/>
                <p:nvPr/>
              </p:nvSpPr>
              <p:spPr>
                <a:xfrm>
                  <a:off x="6214109" y="230504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9" name="Graphic 2">
                <a:extLst>
                  <a:ext uri="{FF2B5EF4-FFF2-40B4-BE49-F238E27FC236}">
                    <a16:creationId xmlns:a16="http://schemas.microsoft.com/office/drawing/2014/main" id="{30E756CB-8CCC-4C25-8411-73A54ECDA924}"/>
                  </a:ext>
                </a:extLst>
              </p:cNvPr>
              <p:cNvGrpSpPr/>
              <p:nvPr/>
            </p:nvGrpSpPr>
            <p:grpSpPr>
              <a:xfrm>
                <a:off x="6235065" y="2265997"/>
                <a:ext cx="15240" cy="37147"/>
                <a:chOff x="6235065" y="2265997"/>
                <a:chExt cx="15240" cy="37147"/>
              </a:xfrm>
              <a:solidFill>
                <a:schemeClr val="accent1"/>
              </a:solidFill>
            </p:grpSpPr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E3D067C5-B2C9-4AAF-BDAC-991113FB47ED}"/>
                    </a:ext>
                  </a:extLst>
                </p:cNvPr>
                <p:cNvSpPr/>
                <p:nvPr/>
              </p:nvSpPr>
              <p:spPr>
                <a:xfrm>
                  <a:off x="6235065" y="2265997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3 h 37147"/>
                    <a:gd name="connsiteX1" fmla="*/ 0 w 15240"/>
                    <a:gd name="connsiteY1" fmla="*/ 37148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19EC33B5-C920-4D37-AEAC-F24B2FD9BDEC}"/>
                    </a:ext>
                  </a:extLst>
                </p:cNvPr>
                <p:cNvSpPr/>
                <p:nvPr/>
              </p:nvSpPr>
              <p:spPr>
                <a:xfrm>
                  <a:off x="6236017" y="2267901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B148F93A-6FC0-46FB-A967-951A81FCAC70}"/>
                    </a:ext>
                  </a:extLst>
                </p:cNvPr>
                <p:cNvSpPr/>
                <p:nvPr/>
              </p:nvSpPr>
              <p:spPr>
                <a:xfrm>
                  <a:off x="6236017" y="226980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1907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1907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EED3DA58-F654-47D5-A29E-B4255FEF24FB}"/>
                    </a:ext>
                  </a:extLst>
                </p:cNvPr>
                <p:cNvSpPr/>
                <p:nvPr/>
              </p:nvSpPr>
              <p:spPr>
                <a:xfrm>
                  <a:off x="6236017" y="2291714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476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0" name="Graphic 2">
                <a:extLst>
                  <a:ext uri="{FF2B5EF4-FFF2-40B4-BE49-F238E27FC236}">
                    <a16:creationId xmlns:a16="http://schemas.microsoft.com/office/drawing/2014/main" id="{0A5679D2-6DD9-47CF-B9B6-A0F79947CFB7}"/>
                  </a:ext>
                </a:extLst>
              </p:cNvPr>
              <p:cNvGrpSpPr/>
              <p:nvPr/>
            </p:nvGrpSpPr>
            <p:grpSpPr>
              <a:xfrm>
                <a:off x="6109334" y="2371724"/>
                <a:ext cx="16192" cy="37147"/>
                <a:chOff x="6109334" y="2371724"/>
                <a:chExt cx="16192" cy="3714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D433E56E-1EC0-49DB-B816-2E2717633092}"/>
                    </a:ext>
                  </a:extLst>
                </p:cNvPr>
                <p:cNvSpPr/>
                <p:nvPr/>
              </p:nvSpPr>
              <p:spPr>
                <a:xfrm>
                  <a:off x="6109334" y="237172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1E55DA8B-AAAC-41DB-AA55-AE614377997B}"/>
                    </a:ext>
                  </a:extLst>
                </p:cNvPr>
                <p:cNvSpPr/>
                <p:nvPr/>
              </p:nvSpPr>
              <p:spPr>
                <a:xfrm>
                  <a:off x="6110287" y="237362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8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D554A207-D902-48FF-AECE-B889DC5BE42C}"/>
                    </a:ext>
                  </a:extLst>
                </p:cNvPr>
                <p:cNvSpPr/>
                <p:nvPr/>
              </p:nvSpPr>
              <p:spPr>
                <a:xfrm>
                  <a:off x="6110287" y="2375534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62B47FFD-93E7-4A85-AFCD-1FEFDD3F00E0}"/>
                    </a:ext>
                  </a:extLst>
                </p:cNvPr>
                <p:cNvSpPr/>
                <p:nvPr/>
              </p:nvSpPr>
              <p:spPr>
                <a:xfrm>
                  <a:off x="6110287" y="239648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1" name="Graphic 2">
                <a:extLst>
                  <a:ext uri="{FF2B5EF4-FFF2-40B4-BE49-F238E27FC236}">
                    <a16:creationId xmlns:a16="http://schemas.microsoft.com/office/drawing/2014/main" id="{DB65BDCD-A2EA-49F0-8EB3-E848ABE94612}"/>
                  </a:ext>
                </a:extLst>
              </p:cNvPr>
              <p:cNvGrpSpPr/>
              <p:nvPr/>
            </p:nvGrpSpPr>
            <p:grpSpPr>
              <a:xfrm>
                <a:off x="6172200" y="2336482"/>
                <a:ext cx="15240" cy="37147"/>
                <a:chOff x="6172200" y="2336482"/>
                <a:chExt cx="15240" cy="37147"/>
              </a:xfrm>
              <a:solidFill>
                <a:schemeClr val="accent1"/>
              </a:solidFill>
            </p:grpSpPr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DB94CFE6-8550-4628-A074-1EA2CA491E23}"/>
                    </a:ext>
                  </a:extLst>
                </p:cNvPr>
                <p:cNvSpPr/>
                <p:nvPr/>
              </p:nvSpPr>
              <p:spPr>
                <a:xfrm>
                  <a:off x="6172200" y="2336482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2 h 37147"/>
                    <a:gd name="connsiteX1" fmla="*/ 0 w 15240"/>
                    <a:gd name="connsiteY1" fmla="*/ 37147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079F9BDB-175B-4975-A36B-A33F81BC8AE9}"/>
                    </a:ext>
                  </a:extLst>
                </p:cNvPr>
                <p:cNvSpPr/>
                <p:nvPr/>
              </p:nvSpPr>
              <p:spPr>
                <a:xfrm>
                  <a:off x="6173152" y="2338387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CDD9FB27-C354-42EB-8D8F-F12693E26C86}"/>
                    </a:ext>
                  </a:extLst>
                </p:cNvPr>
                <p:cNvSpPr/>
                <p:nvPr/>
              </p:nvSpPr>
              <p:spPr>
                <a:xfrm>
                  <a:off x="6173152" y="2340291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B4D3CCBE-83AF-4165-A37D-0EA67A683ECD}"/>
                    </a:ext>
                  </a:extLst>
                </p:cNvPr>
                <p:cNvSpPr/>
                <p:nvPr/>
              </p:nvSpPr>
              <p:spPr>
                <a:xfrm>
                  <a:off x="6173152" y="236124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2" name="Graphic 2">
                <a:extLst>
                  <a:ext uri="{FF2B5EF4-FFF2-40B4-BE49-F238E27FC236}">
                    <a16:creationId xmlns:a16="http://schemas.microsoft.com/office/drawing/2014/main" id="{829BBBB1-5987-4CB2-B2ED-A85E6298C50C}"/>
                  </a:ext>
                </a:extLst>
              </p:cNvPr>
              <p:cNvGrpSpPr/>
              <p:nvPr/>
            </p:nvGrpSpPr>
            <p:grpSpPr>
              <a:xfrm>
                <a:off x="6129337" y="2360294"/>
                <a:ext cx="16192" cy="37147"/>
                <a:chOff x="6129337" y="2360294"/>
                <a:chExt cx="16192" cy="37147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1D4958AF-DCAA-4E53-BA32-D1D3D28263F2}"/>
                    </a:ext>
                  </a:extLst>
                </p:cNvPr>
                <p:cNvSpPr/>
                <p:nvPr/>
              </p:nvSpPr>
              <p:spPr>
                <a:xfrm>
                  <a:off x="6129337" y="236029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80C05CF8-9CAF-4363-95BB-D86FF2295F08}"/>
                    </a:ext>
                  </a:extLst>
                </p:cNvPr>
                <p:cNvSpPr/>
                <p:nvPr/>
              </p:nvSpPr>
              <p:spPr>
                <a:xfrm>
                  <a:off x="6131242" y="236219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1D8F2BDD-67C4-499F-BDE3-68997738FB58}"/>
                    </a:ext>
                  </a:extLst>
                </p:cNvPr>
                <p:cNvSpPr/>
                <p:nvPr/>
              </p:nvSpPr>
              <p:spPr>
                <a:xfrm>
                  <a:off x="6131242" y="236410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C9FFE041-66FB-4E9C-B4A2-746159929610}"/>
                    </a:ext>
                  </a:extLst>
                </p:cNvPr>
                <p:cNvSpPr/>
                <p:nvPr/>
              </p:nvSpPr>
              <p:spPr>
                <a:xfrm>
                  <a:off x="6131242" y="238505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3" name="Graphic 2">
                <a:extLst>
                  <a:ext uri="{FF2B5EF4-FFF2-40B4-BE49-F238E27FC236}">
                    <a16:creationId xmlns:a16="http://schemas.microsoft.com/office/drawing/2014/main" id="{21EB43AB-0B92-4972-8393-E270DAEF99D3}"/>
                  </a:ext>
                </a:extLst>
              </p:cNvPr>
              <p:cNvGrpSpPr/>
              <p:nvPr/>
            </p:nvGrpSpPr>
            <p:grpSpPr>
              <a:xfrm>
                <a:off x="6192202" y="2325051"/>
                <a:ext cx="16192" cy="37147"/>
                <a:chOff x="6192202" y="2325051"/>
                <a:chExt cx="16192" cy="37147"/>
              </a:xfrm>
              <a:solidFill>
                <a:schemeClr val="accent1"/>
              </a:solidFill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4598D93C-19CA-4C32-96A7-D927C47A6334}"/>
                    </a:ext>
                  </a:extLst>
                </p:cNvPr>
                <p:cNvSpPr/>
                <p:nvPr/>
              </p:nvSpPr>
              <p:spPr>
                <a:xfrm>
                  <a:off x="6192202" y="2325051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21D71ED6-0072-4360-A614-034FA5E6B451}"/>
                    </a:ext>
                  </a:extLst>
                </p:cNvPr>
                <p:cNvSpPr/>
                <p:nvPr/>
              </p:nvSpPr>
              <p:spPr>
                <a:xfrm>
                  <a:off x="6193155" y="2326957"/>
                  <a:ext cx="13334" cy="32384"/>
                </a:xfrm>
                <a:custGeom>
                  <a:avLst/>
                  <a:gdLst>
                    <a:gd name="connsiteX0" fmla="*/ 0 w 13334"/>
                    <a:gd name="connsiteY0" fmla="*/ 7620 h 32384"/>
                    <a:gd name="connsiteX1" fmla="*/ 13335 w 13334"/>
                    <a:gd name="connsiteY1" fmla="*/ 0 h 32384"/>
                    <a:gd name="connsiteX2" fmla="*/ 13335 w 13334"/>
                    <a:gd name="connsiteY2" fmla="*/ 25717 h 32384"/>
                    <a:gd name="connsiteX3" fmla="*/ 0 w 13334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F524CE98-DDDB-42FF-9773-F0A3C4E7BBB2}"/>
                    </a:ext>
                  </a:extLst>
                </p:cNvPr>
                <p:cNvSpPr/>
                <p:nvPr/>
              </p:nvSpPr>
              <p:spPr>
                <a:xfrm>
                  <a:off x="6193155" y="2328862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28AE839B-45AC-4F21-B93D-2D155EF86A44}"/>
                    </a:ext>
                  </a:extLst>
                </p:cNvPr>
                <p:cNvSpPr/>
                <p:nvPr/>
              </p:nvSpPr>
              <p:spPr>
                <a:xfrm>
                  <a:off x="6193155" y="2349816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4" name="Graphic 2">
                <a:extLst>
                  <a:ext uri="{FF2B5EF4-FFF2-40B4-BE49-F238E27FC236}">
                    <a16:creationId xmlns:a16="http://schemas.microsoft.com/office/drawing/2014/main" id="{CC73C83E-8F9B-4E42-9E53-0DB7C7BFB006}"/>
                  </a:ext>
                </a:extLst>
              </p:cNvPr>
              <p:cNvGrpSpPr/>
              <p:nvPr/>
            </p:nvGrpSpPr>
            <p:grpSpPr>
              <a:xfrm>
                <a:off x="6150292" y="2348864"/>
                <a:ext cx="15239" cy="37147"/>
                <a:chOff x="6150292" y="2348864"/>
                <a:chExt cx="15239" cy="37147"/>
              </a:xfrm>
              <a:solidFill>
                <a:schemeClr val="accent1"/>
              </a:solidFill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3C44DBA7-A527-442D-93D0-D982869E18FE}"/>
                    </a:ext>
                  </a:extLst>
                </p:cNvPr>
                <p:cNvSpPr/>
                <p:nvPr/>
              </p:nvSpPr>
              <p:spPr>
                <a:xfrm>
                  <a:off x="6150292" y="2348864"/>
                  <a:ext cx="15239" cy="37147"/>
                </a:xfrm>
                <a:custGeom>
                  <a:avLst/>
                  <a:gdLst>
                    <a:gd name="connsiteX0" fmla="*/ 0 w 15239"/>
                    <a:gd name="connsiteY0" fmla="*/ 8573 h 37147"/>
                    <a:gd name="connsiteX1" fmla="*/ 0 w 15239"/>
                    <a:gd name="connsiteY1" fmla="*/ 37148 h 37147"/>
                    <a:gd name="connsiteX2" fmla="*/ 15240 w 15239"/>
                    <a:gd name="connsiteY2" fmla="*/ 28575 h 37147"/>
                    <a:gd name="connsiteX3" fmla="*/ 15240 w 15239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8315895D-0EA5-4EB4-A563-792CA197788B}"/>
                    </a:ext>
                  </a:extLst>
                </p:cNvPr>
                <p:cNvSpPr/>
                <p:nvPr/>
              </p:nvSpPr>
              <p:spPr>
                <a:xfrm>
                  <a:off x="6151244" y="2350769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7620 h 32384"/>
                    <a:gd name="connsiteX1" fmla="*/ 13335 w 13335"/>
                    <a:gd name="connsiteY1" fmla="*/ 0 h 32384"/>
                    <a:gd name="connsiteX2" fmla="*/ 13335 w 13335"/>
                    <a:gd name="connsiteY2" fmla="*/ 25717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314C922B-EB48-43AC-9A46-14CC8B08F4A4}"/>
                    </a:ext>
                  </a:extLst>
                </p:cNvPr>
                <p:cNvSpPr/>
                <p:nvPr/>
              </p:nvSpPr>
              <p:spPr>
                <a:xfrm>
                  <a:off x="6151244" y="235267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211DD939-CA71-4729-B7C5-BDD366B00A64}"/>
                    </a:ext>
                  </a:extLst>
                </p:cNvPr>
                <p:cNvSpPr/>
                <p:nvPr/>
              </p:nvSpPr>
              <p:spPr>
                <a:xfrm>
                  <a:off x="6151244" y="2373629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2858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5" name="Graphic 2">
                <a:extLst>
                  <a:ext uri="{FF2B5EF4-FFF2-40B4-BE49-F238E27FC236}">
                    <a16:creationId xmlns:a16="http://schemas.microsoft.com/office/drawing/2014/main" id="{32672071-C9D6-41A7-AB66-DF688FC87B4D}"/>
                  </a:ext>
                </a:extLst>
              </p:cNvPr>
              <p:cNvGrpSpPr/>
              <p:nvPr/>
            </p:nvGrpSpPr>
            <p:grpSpPr>
              <a:xfrm>
                <a:off x="6212205" y="2312669"/>
                <a:ext cx="16192" cy="38100"/>
                <a:chOff x="6212205" y="2312669"/>
                <a:chExt cx="16192" cy="38100"/>
              </a:xfrm>
              <a:solidFill>
                <a:schemeClr val="accent1"/>
              </a:solidFill>
            </p:grpSpPr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B17C29C3-394A-4837-81F2-EBECD36AEBFD}"/>
                    </a:ext>
                  </a:extLst>
                </p:cNvPr>
                <p:cNvSpPr/>
                <p:nvPr/>
              </p:nvSpPr>
              <p:spPr>
                <a:xfrm>
                  <a:off x="6212205" y="2312669"/>
                  <a:ext cx="16192" cy="38100"/>
                </a:xfrm>
                <a:custGeom>
                  <a:avLst/>
                  <a:gdLst>
                    <a:gd name="connsiteX0" fmla="*/ 0 w 16192"/>
                    <a:gd name="connsiteY0" fmla="*/ 9525 h 38100"/>
                    <a:gd name="connsiteX1" fmla="*/ 0 w 16192"/>
                    <a:gd name="connsiteY1" fmla="*/ 38100 h 38100"/>
                    <a:gd name="connsiteX2" fmla="*/ 16192 w 16192"/>
                    <a:gd name="connsiteY2" fmla="*/ 28575 h 38100"/>
                    <a:gd name="connsiteX3" fmla="*/ 16192 w 16192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C0B60E45-CEAE-4548-A15D-2DB044A75E4F}"/>
                    </a:ext>
                  </a:extLst>
                </p:cNvPr>
                <p:cNvSpPr/>
                <p:nvPr/>
              </p:nvSpPr>
              <p:spPr>
                <a:xfrm>
                  <a:off x="6214109" y="2315526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18035FAA-3D86-4095-9C71-784916309996}"/>
                    </a:ext>
                  </a:extLst>
                </p:cNvPr>
                <p:cNvSpPr/>
                <p:nvPr/>
              </p:nvSpPr>
              <p:spPr>
                <a:xfrm>
                  <a:off x="6214109" y="2317432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FD75CDF6-0B61-4F2C-B679-08D8DCAAE95B}"/>
                    </a:ext>
                  </a:extLst>
                </p:cNvPr>
                <p:cNvSpPr/>
                <p:nvPr/>
              </p:nvSpPr>
              <p:spPr>
                <a:xfrm>
                  <a:off x="6214109" y="233838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6" name="Graphic 2">
                <a:extLst>
                  <a:ext uri="{FF2B5EF4-FFF2-40B4-BE49-F238E27FC236}">
                    <a16:creationId xmlns:a16="http://schemas.microsoft.com/office/drawing/2014/main" id="{DBADB3E4-023C-48DF-A580-83DBE8C79D92}"/>
                  </a:ext>
                </a:extLst>
              </p:cNvPr>
              <p:cNvGrpSpPr/>
              <p:nvPr/>
            </p:nvGrpSpPr>
            <p:grpSpPr>
              <a:xfrm>
                <a:off x="6235065" y="2299334"/>
                <a:ext cx="15240" cy="38100"/>
                <a:chOff x="6235065" y="2299334"/>
                <a:chExt cx="15240" cy="38100"/>
              </a:xfrm>
              <a:solidFill>
                <a:schemeClr val="accent1"/>
              </a:solidFill>
            </p:grpSpPr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069A398D-5DDF-493A-9F3C-66486F703CF9}"/>
                    </a:ext>
                  </a:extLst>
                </p:cNvPr>
                <p:cNvSpPr/>
                <p:nvPr/>
              </p:nvSpPr>
              <p:spPr>
                <a:xfrm>
                  <a:off x="6235065" y="2299334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5407379E-F73D-4448-A2E2-253070A3AAAD}"/>
                    </a:ext>
                  </a:extLst>
                </p:cNvPr>
                <p:cNvSpPr/>
                <p:nvPr/>
              </p:nvSpPr>
              <p:spPr>
                <a:xfrm>
                  <a:off x="6236017" y="23021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61BF7791-16BA-42D9-A87C-EE7DBACB8E04}"/>
                    </a:ext>
                  </a:extLst>
                </p:cNvPr>
                <p:cNvSpPr/>
                <p:nvPr/>
              </p:nvSpPr>
              <p:spPr>
                <a:xfrm>
                  <a:off x="6236017" y="230409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4815DACC-C2FA-46D1-AFEC-2621E680044D}"/>
                    </a:ext>
                  </a:extLst>
                </p:cNvPr>
                <p:cNvSpPr/>
                <p:nvPr/>
              </p:nvSpPr>
              <p:spPr>
                <a:xfrm>
                  <a:off x="6236017" y="23250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7A58604-CB1F-4DD9-A802-63E13A50D16F}"/>
                </a:ext>
              </a:extLst>
            </p:cNvPr>
            <p:cNvSpPr/>
            <p:nvPr/>
          </p:nvSpPr>
          <p:spPr>
            <a:xfrm>
              <a:off x="5855986" y="1938337"/>
              <a:ext cx="27622" cy="82867"/>
            </a:xfrm>
            <a:custGeom>
              <a:avLst/>
              <a:gdLst>
                <a:gd name="connsiteX0" fmla="*/ 27622 w 27622"/>
                <a:gd name="connsiteY0" fmla="*/ 0 h 82867"/>
                <a:gd name="connsiteX1" fmla="*/ 27622 w 27622"/>
                <a:gd name="connsiteY1" fmla="*/ 67627 h 82867"/>
                <a:gd name="connsiteX2" fmla="*/ 16192 w 27622"/>
                <a:gd name="connsiteY2" fmla="*/ 74295 h 82867"/>
                <a:gd name="connsiteX3" fmla="*/ 12383 w 27622"/>
                <a:gd name="connsiteY3" fmla="*/ 76200 h 82867"/>
                <a:gd name="connsiteX4" fmla="*/ 0 w 27622"/>
                <a:gd name="connsiteY4" fmla="*/ 82868 h 82867"/>
                <a:gd name="connsiteX5" fmla="*/ 0 w 27622"/>
                <a:gd name="connsiteY5" fmla="*/ 27623 h 82867"/>
                <a:gd name="connsiteX6" fmla="*/ 0 w 27622"/>
                <a:gd name="connsiteY6" fmla="*/ 15240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" h="82867">
                  <a:moveTo>
                    <a:pt x="27622" y="0"/>
                  </a:moveTo>
                  <a:lnTo>
                    <a:pt x="27622" y="67627"/>
                  </a:lnTo>
                  <a:lnTo>
                    <a:pt x="16192" y="74295"/>
                  </a:lnTo>
                  <a:lnTo>
                    <a:pt x="12383" y="76200"/>
                  </a:lnTo>
                  <a:lnTo>
                    <a:pt x="0" y="82868"/>
                  </a:lnTo>
                  <a:lnTo>
                    <a:pt x="0" y="27623"/>
                  </a:lnTo>
                  <a:lnTo>
                    <a:pt x="0" y="15240"/>
                  </a:lnTo>
                  <a:close/>
                </a:path>
              </a:pathLst>
            </a:custGeom>
            <a:solidFill>
              <a:srgbClr val="280E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9B43386-CA58-467A-A42B-3B8F0A54904C}"/>
                </a:ext>
              </a:extLst>
            </p:cNvPr>
            <p:cNvSpPr/>
            <p:nvPr/>
          </p:nvSpPr>
          <p:spPr>
            <a:xfrm>
              <a:off x="5855986" y="1940243"/>
              <a:ext cx="24764" cy="78105"/>
            </a:xfrm>
            <a:custGeom>
              <a:avLst/>
              <a:gdLst>
                <a:gd name="connsiteX0" fmla="*/ 24765 w 24764"/>
                <a:gd name="connsiteY0" fmla="*/ 0 h 78105"/>
                <a:gd name="connsiteX1" fmla="*/ 24765 w 24764"/>
                <a:gd name="connsiteY1" fmla="*/ 63818 h 78105"/>
                <a:gd name="connsiteX2" fmla="*/ 13335 w 24764"/>
                <a:gd name="connsiteY2" fmla="*/ 70485 h 78105"/>
                <a:gd name="connsiteX3" fmla="*/ 9525 w 24764"/>
                <a:gd name="connsiteY3" fmla="*/ 72390 h 78105"/>
                <a:gd name="connsiteX4" fmla="*/ 0 w 24764"/>
                <a:gd name="connsiteY4" fmla="*/ 78105 h 78105"/>
                <a:gd name="connsiteX5" fmla="*/ 0 w 24764"/>
                <a:gd name="connsiteY5" fmla="*/ 1333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4" h="78105">
                  <a:moveTo>
                    <a:pt x="24765" y="0"/>
                  </a:moveTo>
                  <a:lnTo>
                    <a:pt x="24765" y="63818"/>
                  </a:lnTo>
                  <a:lnTo>
                    <a:pt x="13335" y="70485"/>
                  </a:lnTo>
                  <a:lnTo>
                    <a:pt x="9525" y="72390"/>
                  </a:lnTo>
                  <a:lnTo>
                    <a:pt x="0" y="78105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9A56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C4C3AB82-7F3D-4A61-BFE7-D8EF37EEE60B}"/>
                </a:ext>
              </a:extLst>
            </p:cNvPr>
            <p:cNvSpPr/>
            <p:nvPr/>
          </p:nvSpPr>
          <p:spPr>
            <a:xfrm>
              <a:off x="5655008" y="2125980"/>
              <a:ext cx="186691" cy="113347"/>
            </a:xfrm>
            <a:custGeom>
              <a:avLst/>
              <a:gdLst>
                <a:gd name="connsiteX0" fmla="*/ 186690 w 186690"/>
                <a:gd name="connsiteY0" fmla="*/ 103822 h 113347"/>
                <a:gd name="connsiteX1" fmla="*/ 0 w 186690"/>
                <a:gd name="connsiteY1" fmla="*/ 0 h 113347"/>
                <a:gd name="connsiteX2" fmla="*/ 0 w 186690"/>
                <a:gd name="connsiteY2" fmla="*/ 9525 h 113347"/>
                <a:gd name="connsiteX3" fmla="*/ 186690 w 186690"/>
                <a:gd name="connsiteY3" fmla="*/ 113347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90" h="113347">
                  <a:moveTo>
                    <a:pt x="186690" y="103822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186690" y="113347"/>
                  </a:lnTo>
                  <a:close/>
                </a:path>
              </a:pathLst>
            </a:custGeom>
            <a:solidFill>
              <a:srgbClr val="8E46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0920C65-236C-469D-BF44-D5AAF5930F06}"/>
                </a:ext>
              </a:extLst>
            </p:cNvPr>
            <p:cNvSpPr/>
            <p:nvPr/>
          </p:nvSpPr>
          <p:spPr>
            <a:xfrm>
              <a:off x="5960760" y="1957388"/>
              <a:ext cx="180023" cy="100012"/>
            </a:xfrm>
            <a:custGeom>
              <a:avLst/>
              <a:gdLst>
                <a:gd name="connsiteX0" fmla="*/ 180023 w 180022"/>
                <a:gd name="connsiteY0" fmla="*/ 95250 h 100012"/>
                <a:gd name="connsiteX1" fmla="*/ 6668 w 180022"/>
                <a:gd name="connsiteY1" fmla="*/ 0 h 100012"/>
                <a:gd name="connsiteX2" fmla="*/ 0 w 180022"/>
                <a:gd name="connsiteY2" fmla="*/ 3810 h 100012"/>
                <a:gd name="connsiteX3" fmla="*/ 0 w 180022"/>
                <a:gd name="connsiteY3" fmla="*/ 4763 h 100012"/>
                <a:gd name="connsiteX4" fmla="*/ 171450 w 180022"/>
                <a:gd name="connsiteY4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" h="100012">
                  <a:moveTo>
                    <a:pt x="180023" y="9525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0" y="4763"/>
                  </a:lnTo>
                  <a:lnTo>
                    <a:pt x="171450" y="10001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35AD88D-E73B-4D71-B4AE-C863D841155D}"/>
                </a:ext>
              </a:extLst>
            </p:cNvPr>
            <p:cNvSpPr/>
            <p:nvPr/>
          </p:nvSpPr>
          <p:spPr>
            <a:xfrm>
              <a:off x="5883608" y="1996439"/>
              <a:ext cx="6667" cy="13335"/>
            </a:xfrm>
            <a:custGeom>
              <a:avLst/>
              <a:gdLst>
                <a:gd name="connsiteX0" fmla="*/ 6667 w 6667"/>
                <a:gd name="connsiteY0" fmla="*/ 3810 h 13335"/>
                <a:gd name="connsiteX1" fmla="*/ 0 w 6667"/>
                <a:gd name="connsiteY1" fmla="*/ 0 h 13335"/>
                <a:gd name="connsiteX2" fmla="*/ 0 w 6667"/>
                <a:gd name="connsiteY2" fmla="*/ 9525 h 13335"/>
                <a:gd name="connsiteX3" fmla="*/ 6667 w 6667"/>
                <a:gd name="connsiteY3" fmla="*/ 13335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3335">
                  <a:moveTo>
                    <a:pt x="6667" y="3810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667" y="13335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FF447AB-F52F-4848-A5ED-EDA9BBC443A7}"/>
                </a:ext>
              </a:extLst>
            </p:cNvPr>
            <p:cNvSpPr/>
            <p:nvPr/>
          </p:nvSpPr>
          <p:spPr>
            <a:xfrm>
              <a:off x="5661675" y="2016443"/>
              <a:ext cx="200978" cy="118109"/>
            </a:xfrm>
            <a:custGeom>
              <a:avLst/>
              <a:gdLst>
                <a:gd name="connsiteX0" fmla="*/ 0 w 200977"/>
                <a:gd name="connsiteY0" fmla="*/ 113347 h 118109"/>
                <a:gd name="connsiteX1" fmla="*/ 200978 w 200977"/>
                <a:gd name="connsiteY1" fmla="*/ 0 h 118109"/>
                <a:gd name="connsiteX2" fmla="*/ 200978 w 200977"/>
                <a:gd name="connsiteY2" fmla="*/ 8572 h 118109"/>
                <a:gd name="connsiteX3" fmla="*/ 8573 w 200977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977" h="118109">
                  <a:moveTo>
                    <a:pt x="0" y="113347"/>
                  </a:moveTo>
                  <a:lnTo>
                    <a:pt x="200978" y="0"/>
                  </a:lnTo>
                  <a:lnTo>
                    <a:pt x="200978" y="8572"/>
                  </a:lnTo>
                  <a:lnTo>
                    <a:pt x="8573" y="11811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7321EC8-ECA2-40BF-B3FB-F29FA150FB10}"/>
                </a:ext>
              </a:extLst>
            </p:cNvPr>
            <p:cNvSpPr/>
            <p:nvPr/>
          </p:nvSpPr>
          <p:spPr>
            <a:xfrm>
              <a:off x="5890275" y="1957388"/>
              <a:ext cx="77152" cy="52387"/>
            </a:xfrm>
            <a:custGeom>
              <a:avLst/>
              <a:gdLst>
                <a:gd name="connsiteX0" fmla="*/ 77153 w 77152"/>
                <a:gd name="connsiteY0" fmla="*/ 0 h 52387"/>
                <a:gd name="connsiteX1" fmla="*/ 77153 w 77152"/>
                <a:gd name="connsiteY1" fmla="*/ 8573 h 52387"/>
                <a:gd name="connsiteX2" fmla="*/ 0 w 77152"/>
                <a:gd name="connsiteY2" fmla="*/ 52388 h 52387"/>
                <a:gd name="connsiteX3" fmla="*/ 0 w 77152"/>
                <a:gd name="connsiteY3" fmla="*/ 42863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" h="52387">
                  <a:moveTo>
                    <a:pt x="77153" y="0"/>
                  </a:moveTo>
                  <a:lnTo>
                    <a:pt x="77153" y="8573"/>
                  </a:lnTo>
                  <a:lnTo>
                    <a:pt x="0" y="52388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01B0F94-B282-49E1-B297-67FBB3DFD9F3}"/>
                </a:ext>
              </a:extLst>
            </p:cNvPr>
            <p:cNvSpPr/>
            <p:nvPr/>
          </p:nvSpPr>
          <p:spPr>
            <a:xfrm>
              <a:off x="5655008" y="2011680"/>
              <a:ext cx="207645" cy="118109"/>
            </a:xfrm>
            <a:custGeom>
              <a:avLst/>
              <a:gdLst>
                <a:gd name="connsiteX0" fmla="*/ 0 w 207645"/>
                <a:gd name="connsiteY0" fmla="*/ 114300 h 118109"/>
                <a:gd name="connsiteX1" fmla="*/ 200978 w 207645"/>
                <a:gd name="connsiteY1" fmla="*/ 0 h 118109"/>
                <a:gd name="connsiteX2" fmla="*/ 207645 w 207645"/>
                <a:gd name="connsiteY2" fmla="*/ 4763 h 118109"/>
                <a:gd name="connsiteX3" fmla="*/ 6667 w 207645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645" h="118109">
                  <a:moveTo>
                    <a:pt x="0" y="114300"/>
                  </a:moveTo>
                  <a:lnTo>
                    <a:pt x="200978" y="0"/>
                  </a:lnTo>
                  <a:lnTo>
                    <a:pt x="207645" y="4763"/>
                  </a:lnTo>
                  <a:lnTo>
                    <a:pt x="6667" y="11811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510D07E-717F-448C-85F4-46244CF5F2E9}"/>
                </a:ext>
              </a:extLst>
            </p:cNvPr>
            <p:cNvSpPr/>
            <p:nvPr/>
          </p:nvSpPr>
          <p:spPr>
            <a:xfrm>
              <a:off x="5835028" y="2048826"/>
              <a:ext cx="319088" cy="180975"/>
            </a:xfrm>
            <a:custGeom>
              <a:avLst/>
              <a:gdLst>
                <a:gd name="connsiteX0" fmla="*/ 0 w 319087"/>
                <a:gd name="connsiteY0" fmla="*/ 177165 h 180975"/>
                <a:gd name="connsiteX1" fmla="*/ 312420 w 319087"/>
                <a:gd name="connsiteY1" fmla="*/ 0 h 180975"/>
                <a:gd name="connsiteX2" fmla="*/ 319088 w 319087"/>
                <a:gd name="connsiteY2" fmla="*/ 3810 h 180975"/>
                <a:gd name="connsiteX3" fmla="*/ 6667 w 319087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087" h="180975">
                  <a:moveTo>
                    <a:pt x="0" y="177165"/>
                  </a:moveTo>
                  <a:lnTo>
                    <a:pt x="312420" y="0"/>
                  </a:lnTo>
                  <a:lnTo>
                    <a:pt x="319088" y="3810"/>
                  </a:lnTo>
                  <a:lnTo>
                    <a:pt x="6667" y="180975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3E2BE7C-FFA3-47D6-83FF-49B5727647EF}"/>
                </a:ext>
              </a:extLst>
            </p:cNvPr>
            <p:cNvSpPr/>
            <p:nvPr/>
          </p:nvSpPr>
          <p:spPr>
            <a:xfrm>
              <a:off x="5655005" y="2122170"/>
              <a:ext cx="193357" cy="107632"/>
            </a:xfrm>
            <a:custGeom>
              <a:avLst/>
              <a:gdLst>
                <a:gd name="connsiteX0" fmla="*/ 193358 w 193357"/>
                <a:gd name="connsiteY0" fmla="*/ 103823 h 107632"/>
                <a:gd name="connsiteX1" fmla="*/ 6667 w 193357"/>
                <a:gd name="connsiteY1" fmla="*/ 0 h 107632"/>
                <a:gd name="connsiteX2" fmla="*/ 0 w 193357"/>
                <a:gd name="connsiteY2" fmla="*/ 3810 h 107632"/>
                <a:gd name="connsiteX3" fmla="*/ 186690 w 193357"/>
                <a:gd name="connsiteY3" fmla="*/ 107632 h 10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7632">
                  <a:moveTo>
                    <a:pt x="193358" y="103823"/>
                  </a:moveTo>
                  <a:lnTo>
                    <a:pt x="6667" y="0"/>
                  </a:lnTo>
                  <a:lnTo>
                    <a:pt x="0" y="3810"/>
                  </a:lnTo>
                  <a:lnTo>
                    <a:pt x="186690" y="10763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E0A6D4A-6A55-4D01-8D24-F44362E24E1E}"/>
                </a:ext>
              </a:extLst>
            </p:cNvPr>
            <p:cNvSpPr/>
            <p:nvPr/>
          </p:nvSpPr>
          <p:spPr>
            <a:xfrm>
              <a:off x="5960757" y="1949768"/>
              <a:ext cx="193357" cy="106680"/>
            </a:xfrm>
            <a:custGeom>
              <a:avLst/>
              <a:gdLst>
                <a:gd name="connsiteX0" fmla="*/ 193358 w 193357"/>
                <a:gd name="connsiteY0" fmla="*/ 102870 h 106680"/>
                <a:gd name="connsiteX1" fmla="*/ 6668 w 193357"/>
                <a:gd name="connsiteY1" fmla="*/ 0 h 106680"/>
                <a:gd name="connsiteX2" fmla="*/ 0 w 193357"/>
                <a:gd name="connsiteY2" fmla="*/ 3810 h 106680"/>
                <a:gd name="connsiteX3" fmla="*/ 186690 w 193357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6680">
                  <a:moveTo>
                    <a:pt x="193358" y="10287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BE2DFA7-06C8-427A-A848-06063C70C5BB}"/>
                </a:ext>
              </a:extLst>
            </p:cNvPr>
            <p:cNvSpPr/>
            <p:nvPr/>
          </p:nvSpPr>
          <p:spPr>
            <a:xfrm>
              <a:off x="5883605" y="1949768"/>
              <a:ext cx="91439" cy="50482"/>
            </a:xfrm>
            <a:custGeom>
              <a:avLst/>
              <a:gdLst>
                <a:gd name="connsiteX0" fmla="*/ 0 w 91439"/>
                <a:gd name="connsiteY0" fmla="*/ 46672 h 50482"/>
                <a:gd name="connsiteX1" fmla="*/ 83820 w 91439"/>
                <a:gd name="connsiteY1" fmla="*/ 0 h 50482"/>
                <a:gd name="connsiteX2" fmla="*/ 91440 w 91439"/>
                <a:gd name="connsiteY2" fmla="*/ 3810 h 50482"/>
                <a:gd name="connsiteX3" fmla="*/ 6667 w 91439"/>
                <a:gd name="connsiteY3" fmla="*/ 50482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50482">
                  <a:moveTo>
                    <a:pt x="0" y="46672"/>
                  </a:moveTo>
                  <a:lnTo>
                    <a:pt x="83820" y="0"/>
                  </a:lnTo>
                  <a:lnTo>
                    <a:pt x="91440" y="3810"/>
                  </a:lnTo>
                  <a:lnTo>
                    <a:pt x="6667" y="5048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DE15879-EF4F-4AC5-AB1E-F85E7F805893}"/>
                </a:ext>
              </a:extLst>
            </p:cNvPr>
            <p:cNvSpPr/>
            <p:nvPr/>
          </p:nvSpPr>
          <p:spPr>
            <a:xfrm>
              <a:off x="5446407" y="2266950"/>
              <a:ext cx="332423" cy="172402"/>
            </a:xfrm>
            <a:custGeom>
              <a:avLst/>
              <a:gdLst>
                <a:gd name="connsiteX0" fmla="*/ 0 w 332422"/>
                <a:gd name="connsiteY0" fmla="*/ 0 h 172402"/>
                <a:gd name="connsiteX1" fmla="*/ 0 w 332422"/>
                <a:gd name="connsiteY1" fmla="*/ 14288 h 172402"/>
                <a:gd name="connsiteX2" fmla="*/ 284797 w 332422"/>
                <a:gd name="connsiteY2" fmla="*/ 172402 h 172402"/>
                <a:gd name="connsiteX3" fmla="*/ 332422 w 332422"/>
                <a:gd name="connsiteY3" fmla="*/ 145733 h 172402"/>
                <a:gd name="connsiteX4" fmla="*/ 332422 w 332422"/>
                <a:gd name="connsiteY4" fmla="*/ 131445 h 172402"/>
                <a:gd name="connsiteX5" fmla="*/ 284797 w 332422"/>
                <a:gd name="connsiteY5" fmla="*/ 159067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422" h="172402">
                  <a:moveTo>
                    <a:pt x="0" y="0"/>
                  </a:moveTo>
                  <a:lnTo>
                    <a:pt x="0" y="14288"/>
                  </a:lnTo>
                  <a:lnTo>
                    <a:pt x="284797" y="172402"/>
                  </a:lnTo>
                  <a:lnTo>
                    <a:pt x="332422" y="145733"/>
                  </a:lnTo>
                  <a:lnTo>
                    <a:pt x="332422" y="131445"/>
                  </a:lnTo>
                  <a:lnTo>
                    <a:pt x="284797" y="15906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CF61093-6FAE-4FAE-889E-CD41AF523B6C}"/>
                </a:ext>
              </a:extLst>
            </p:cNvPr>
            <p:cNvSpPr/>
            <p:nvPr/>
          </p:nvSpPr>
          <p:spPr>
            <a:xfrm>
              <a:off x="5446407" y="2240280"/>
              <a:ext cx="332423" cy="185737"/>
            </a:xfrm>
            <a:custGeom>
              <a:avLst/>
              <a:gdLst>
                <a:gd name="connsiteX0" fmla="*/ 47625 w 332422"/>
                <a:gd name="connsiteY0" fmla="*/ 0 h 185737"/>
                <a:gd name="connsiteX1" fmla="*/ 0 w 332422"/>
                <a:gd name="connsiteY1" fmla="*/ 26670 h 185737"/>
                <a:gd name="connsiteX2" fmla="*/ 284797 w 332422"/>
                <a:gd name="connsiteY2" fmla="*/ 185737 h 185737"/>
                <a:gd name="connsiteX3" fmla="*/ 325755 w 332422"/>
                <a:gd name="connsiteY3" fmla="*/ 161925 h 185737"/>
                <a:gd name="connsiteX4" fmla="*/ 332422 w 332422"/>
                <a:gd name="connsiteY4" fmla="*/ 158115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422" h="185737">
                  <a:moveTo>
                    <a:pt x="47625" y="0"/>
                  </a:moveTo>
                  <a:lnTo>
                    <a:pt x="0" y="26670"/>
                  </a:lnTo>
                  <a:lnTo>
                    <a:pt x="284797" y="185737"/>
                  </a:lnTo>
                  <a:lnTo>
                    <a:pt x="325755" y="161925"/>
                  </a:lnTo>
                  <a:lnTo>
                    <a:pt x="332422" y="15811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ACB0A39-2EF2-4B41-B54A-1A9D783D8888}"/>
                </a:ext>
              </a:extLst>
            </p:cNvPr>
            <p:cNvSpPr/>
            <p:nvPr/>
          </p:nvSpPr>
          <p:spPr>
            <a:xfrm>
              <a:off x="5748349" y="2371725"/>
              <a:ext cx="322898" cy="141922"/>
            </a:xfrm>
            <a:custGeom>
              <a:avLst/>
              <a:gdLst>
                <a:gd name="connsiteX0" fmla="*/ 47625 w 322897"/>
                <a:gd name="connsiteY0" fmla="*/ 49530 h 141922"/>
                <a:gd name="connsiteX1" fmla="*/ 0 w 322897"/>
                <a:gd name="connsiteY1" fmla="*/ 76200 h 141922"/>
                <a:gd name="connsiteX2" fmla="*/ 0 w 322897"/>
                <a:gd name="connsiteY2" fmla="*/ 77152 h 141922"/>
                <a:gd name="connsiteX3" fmla="*/ 117158 w 322897"/>
                <a:gd name="connsiteY3" fmla="*/ 141923 h 141922"/>
                <a:gd name="connsiteX4" fmla="*/ 164783 w 322897"/>
                <a:gd name="connsiteY4" fmla="*/ 115252 h 141922"/>
                <a:gd name="connsiteX5" fmla="*/ 322897 w 322897"/>
                <a:gd name="connsiteY5" fmla="*/ 27623 h 141922"/>
                <a:gd name="connsiteX6" fmla="*/ 322897 w 322897"/>
                <a:gd name="connsiteY6" fmla="*/ 26670 h 141922"/>
                <a:gd name="connsiteX7" fmla="*/ 275272 w 322897"/>
                <a:gd name="connsiteY7" fmla="*/ 0 h 141922"/>
                <a:gd name="connsiteX8" fmla="*/ 117158 w 322897"/>
                <a:gd name="connsiteY8" fmla="*/ 87630 h 14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897" h="141922">
                  <a:moveTo>
                    <a:pt x="47625" y="49530"/>
                  </a:moveTo>
                  <a:lnTo>
                    <a:pt x="0" y="76200"/>
                  </a:lnTo>
                  <a:lnTo>
                    <a:pt x="0" y="77152"/>
                  </a:lnTo>
                  <a:lnTo>
                    <a:pt x="117158" y="141923"/>
                  </a:lnTo>
                  <a:lnTo>
                    <a:pt x="164783" y="115252"/>
                  </a:lnTo>
                  <a:lnTo>
                    <a:pt x="322897" y="27623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892772D-EAF9-4C51-9E12-1FD9E56AE839}"/>
                </a:ext>
              </a:extLst>
            </p:cNvPr>
            <p:cNvSpPr/>
            <p:nvPr/>
          </p:nvSpPr>
          <p:spPr>
            <a:xfrm>
              <a:off x="5731204" y="2407920"/>
              <a:ext cx="56197" cy="36194"/>
            </a:xfrm>
            <a:custGeom>
              <a:avLst/>
              <a:gdLst>
                <a:gd name="connsiteX0" fmla="*/ 0 w 56197"/>
                <a:gd name="connsiteY0" fmla="*/ 21907 h 36194"/>
                <a:gd name="connsiteX1" fmla="*/ 0 w 56197"/>
                <a:gd name="connsiteY1" fmla="*/ 31432 h 36194"/>
                <a:gd name="connsiteX2" fmla="*/ 8573 w 56197"/>
                <a:gd name="connsiteY2" fmla="*/ 36195 h 36194"/>
                <a:gd name="connsiteX3" fmla="*/ 56198 w 56197"/>
                <a:gd name="connsiteY3" fmla="*/ 5715 h 36194"/>
                <a:gd name="connsiteX4" fmla="*/ 56198 w 56197"/>
                <a:gd name="connsiteY4" fmla="*/ 0 h 36194"/>
                <a:gd name="connsiteX5" fmla="*/ 8573 w 56197"/>
                <a:gd name="connsiteY5" fmla="*/ 26670 h 3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6194">
                  <a:moveTo>
                    <a:pt x="0" y="21907"/>
                  </a:moveTo>
                  <a:lnTo>
                    <a:pt x="0" y="31432"/>
                  </a:lnTo>
                  <a:lnTo>
                    <a:pt x="8573" y="36195"/>
                  </a:lnTo>
                  <a:lnTo>
                    <a:pt x="56198" y="5715"/>
                  </a:lnTo>
                  <a:lnTo>
                    <a:pt x="56198" y="0"/>
                  </a:lnTo>
                  <a:lnTo>
                    <a:pt x="8573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507DAE9-1433-4051-938A-2B4633E48A50}"/>
                </a:ext>
              </a:extLst>
            </p:cNvPr>
            <p:cNvSpPr/>
            <p:nvPr/>
          </p:nvSpPr>
          <p:spPr>
            <a:xfrm>
              <a:off x="5731204" y="2403158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3 w 56197"/>
                <a:gd name="connsiteY2" fmla="*/ 31432 h 31432"/>
                <a:gd name="connsiteX3" fmla="*/ 56198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3" y="31432"/>
                  </a:lnTo>
                  <a:lnTo>
                    <a:pt x="56198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5629B73-1746-476F-B785-AC4ED5DD12C5}"/>
                </a:ext>
              </a:extLst>
            </p:cNvPr>
            <p:cNvSpPr/>
            <p:nvPr/>
          </p:nvSpPr>
          <p:spPr>
            <a:xfrm>
              <a:off x="5739778" y="2411730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2 w 56197"/>
                <a:gd name="connsiteY2" fmla="*/ 31433 h 31432"/>
                <a:gd name="connsiteX3" fmla="*/ 56197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2" y="31433"/>
                  </a:lnTo>
                  <a:lnTo>
                    <a:pt x="56197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31EB989-799C-41FD-B41E-BF203434C8B0}"/>
                </a:ext>
              </a:extLst>
            </p:cNvPr>
            <p:cNvSpPr/>
            <p:nvPr/>
          </p:nvSpPr>
          <p:spPr>
            <a:xfrm>
              <a:off x="5446405" y="2216468"/>
              <a:ext cx="47625" cy="51297"/>
            </a:xfrm>
            <a:custGeom>
              <a:avLst/>
              <a:gdLst>
                <a:gd name="connsiteX0" fmla="*/ 0 w 47625"/>
                <a:gd name="connsiteY0" fmla="*/ 50482 h 51297"/>
                <a:gd name="connsiteX1" fmla="*/ 0 w 47625"/>
                <a:gd name="connsiteY1" fmla="*/ 26670 h 51297"/>
                <a:gd name="connsiteX2" fmla="*/ 0 w 47625"/>
                <a:gd name="connsiteY2" fmla="*/ 26670 h 51297"/>
                <a:gd name="connsiteX3" fmla="*/ 47625 w 47625"/>
                <a:gd name="connsiteY3" fmla="*/ 0 h 51297"/>
                <a:gd name="connsiteX4" fmla="*/ 47625 w 47625"/>
                <a:gd name="connsiteY4" fmla="*/ 24765 h 51297"/>
                <a:gd name="connsiteX5" fmla="*/ 43815 w 47625"/>
                <a:gd name="connsiteY5" fmla="*/ 26670 h 51297"/>
                <a:gd name="connsiteX6" fmla="*/ 43815 w 47625"/>
                <a:gd name="connsiteY6" fmla="*/ 7620 h 51297"/>
                <a:gd name="connsiteX7" fmla="*/ 3810 w 47625"/>
                <a:gd name="connsiteY7" fmla="*/ 30480 h 51297"/>
                <a:gd name="connsiteX8" fmla="*/ 3810 w 47625"/>
                <a:gd name="connsiteY8" fmla="*/ 49530 h 51297"/>
                <a:gd name="connsiteX9" fmla="*/ 0 w 47625"/>
                <a:gd name="connsiteY9" fmla="*/ 50482 h 5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297">
                  <a:moveTo>
                    <a:pt x="0" y="50482"/>
                  </a:moveTo>
                  <a:lnTo>
                    <a:pt x="0" y="26670"/>
                  </a:lnTo>
                  <a:lnTo>
                    <a:pt x="0" y="26670"/>
                  </a:lnTo>
                  <a:lnTo>
                    <a:pt x="47625" y="0"/>
                  </a:lnTo>
                  <a:lnTo>
                    <a:pt x="47625" y="24765"/>
                  </a:lnTo>
                  <a:cubicBezTo>
                    <a:pt x="47625" y="26670"/>
                    <a:pt x="43815" y="27622"/>
                    <a:pt x="43815" y="26670"/>
                  </a:cubicBezTo>
                  <a:lnTo>
                    <a:pt x="43815" y="7620"/>
                  </a:lnTo>
                  <a:lnTo>
                    <a:pt x="3810" y="30480"/>
                  </a:lnTo>
                  <a:cubicBezTo>
                    <a:pt x="3810" y="37147"/>
                    <a:pt x="3810" y="42862"/>
                    <a:pt x="3810" y="49530"/>
                  </a:cubicBezTo>
                  <a:cubicBezTo>
                    <a:pt x="4763" y="50482"/>
                    <a:pt x="0" y="52387"/>
                    <a:pt x="0" y="50482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AA83579-6591-4002-91D8-6AFE7A7D2E6E}"/>
                </a:ext>
              </a:extLst>
            </p:cNvPr>
            <p:cNvSpPr/>
            <p:nvPr/>
          </p:nvSpPr>
          <p:spPr>
            <a:xfrm>
              <a:off x="5446406" y="2243138"/>
              <a:ext cx="47625" cy="51694"/>
            </a:xfrm>
            <a:custGeom>
              <a:avLst/>
              <a:gdLst>
                <a:gd name="connsiteX0" fmla="*/ 47625 w 47625"/>
                <a:gd name="connsiteY0" fmla="*/ 51435 h 51694"/>
                <a:gd name="connsiteX1" fmla="*/ 47625 w 47625"/>
                <a:gd name="connsiteY1" fmla="*/ 26670 h 51694"/>
                <a:gd name="connsiteX2" fmla="*/ 47625 w 47625"/>
                <a:gd name="connsiteY2" fmla="*/ 26670 h 51694"/>
                <a:gd name="connsiteX3" fmla="*/ 0 w 47625"/>
                <a:gd name="connsiteY3" fmla="*/ 0 h 51694"/>
                <a:gd name="connsiteX4" fmla="*/ 0 w 47625"/>
                <a:gd name="connsiteY4" fmla="*/ 24765 h 51694"/>
                <a:gd name="connsiteX5" fmla="*/ 3810 w 47625"/>
                <a:gd name="connsiteY5" fmla="*/ 26670 h 51694"/>
                <a:gd name="connsiteX6" fmla="*/ 3810 w 47625"/>
                <a:gd name="connsiteY6" fmla="*/ 7620 h 51694"/>
                <a:gd name="connsiteX7" fmla="*/ 43815 w 47625"/>
                <a:gd name="connsiteY7" fmla="*/ 30480 h 51694"/>
                <a:gd name="connsiteX8" fmla="*/ 43815 w 47625"/>
                <a:gd name="connsiteY8" fmla="*/ 49530 h 51694"/>
                <a:gd name="connsiteX9" fmla="*/ 47625 w 47625"/>
                <a:gd name="connsiteY9" fmla="*/ 51435 h 5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694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2863" y="50483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DF1FAE5-AD86-421A-B5CE-6418A47961C7}"/>
                </a:ext>
              </a:extLst>
            </p:cNvPr>
            <p:cNvSpPr/>
            <p:nvPr/>
          </p:nvSpPr>
          <p:spPr>
            <a:xfrm>
              <a:off x="5489266" y="2266950"/>
              <a:ext cx="47625" cy="51808"/>
            </a:xfrm>
            <a:custGeom>
              <a:avLst/>
              <a:gdLst>
                <a:gd name="connsiteX0" fmla="*/ 47625 w 47625"/>
                <a:gd name="connsiteY0" fmla="*/ 51435 h 51808"/>
                <a:gd name="connsiteX1" fmla="*/ 47625 w 47625"/>
                <a:gd name="connsiteY1" fmla="*/ 26670 h 51808"/>
                <a:gd name="connsiteX2" fmla="*/ 47625 w 47625"/>
                <a:gd name="connsiteY2" fmla="*/ 26670 h 51808"/>
                <a:gd name="connsiteX3" fmla="*/ 0 w 47625"/>
                <a:gd name="connsiteY3" fmla="*/ 0 h 51808"/>
                <a:gd name="connsiteX4" fmla="*/ 0 w 47625"/>
                <a:gd name="connsiteY4" fmla="*/ 24765 h 51808"/>
                <a:gd name="connsiteX5" fmla="*/ 3810 w 47625"/>
                <a:gd name="connsiteY5" fmla="*/ 26670 h 51808"/>
                <a:gd name="connsiteX6" fmla="*/ 3810 w 47625"/>
                <a:gd name="connsiteY6" fmla="*/ 7620 h 51808"/>
                <a:gd name="connsiteX7" fmla="*/ 43815 w 47625"/>
                <a:gd name="connsiteY7" fmla="*/ 30480 h 51808"/>
                <a:gd name="connsiteX8" fmla="*/ 43815 w 47625"/>
                <a:gd name="connsiteY8" fmla="*/ 49530 h 51808"/>
                <a:gd name="connsiteX9" fmla="*/ 47625 w 47625"/>
                <a:gd name="connsiteY9" fmla="*/ 51435 h 51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808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3815" y="51435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AC51D83D-3404-481F-96FB-46B171A01E00}"/>
                </a:ext>
              </a:extLst>
            </p:cNvPr>
            <p:cNvSpPr/>
            <p:nvPr/>
          </p:nvSpPr>
          <p:spPr>
            <a:xfrm>
              <a:off x="5954087" y="1943100"/>
              <a:ext cx="60959" cy="98173"/>
            </a:xfrm>
            <a:custGeom>
              <a:avLst/>
              <a:gdLst>
                <a:gd name="connsiteX0" fmla="*/ 60960 w 60959"/>
                <a:gd name="connsiteY0" fmla="*/ 78105 h 98173"/>
                <a:gd name="connsiteX1" fmla="*/ 30480 w 60959"/>
                <a:gd name="connsiteY1" fmla="*/ 98107 h 98173"/>
                <a:gd name="connsiteX2" fmla="*/ 0 w 60959"/>
                <a:gd name="connsiteY2" fmla="*/ 78105 h 98173"/>
                <a:gd name="connsiteX3" fmla="*/ 0 w 60959"/>
                <a:gd name="connsiteY3" fmla="*/ 78105 h 98173"/>
                <a:gd name="connsiteX4" fmla="*/ 0 w 60959"/>
                <a:gd name="connsiteY4" fmla="*/ 78105 h 98173"/>
                <a:gd name="connsiteX5" fmla="*/ 0 w 60959"/>
                <a:gd name="connsiteY5" fmla="*/ 76200 h 98173"/>
                <a:gd name="connsiteX6" fmla="*/ 0 w 60959"/>
                <a:gd name="connsiteY6" fmla="*/ 74295 h 98173"/>
                <a:gd name="connsiteX7" fmla="*/ 0 w 60959"/>
                <a:gd name="connsiteY7" fmla="*/ 0 h 98173"/>
                <a:gd name="connsiteX8" fmla="*/ 60960 w 60959"/>
                <a:gd name="connsiteY8" fmla="*/ 0 h 98173"/>
                <a:gd name="connsiteX9" fmla="*/ 60960 w 60959"/>
                <a:gd name="connsiteY9" fmla="*/ 78105 h 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98173">
                  <a:moveTo>
                    <a:pt x="60960" y="78105"/>
                  </a:moveTo>
                  <a:cubicBezTo>
                    <a:pt x="60960" y="89535"/>
                    <a:pt x="47625" y="99060"/>
                    <a:pt x="30480" y="98107"/>
                  </a:cubicBezTo>
                  <a:cubicBezTo>
                    <a:pt x="14288" y="97155"/>
                    <a:pt x="1905" y="88582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cubicBezTo>
                    <a:pt x="0" y="77152"/>
                    <a:pt x="0" y="77152"/>
                    <a:pt x="0" y="76200"/>
                  </a:cubicBezTo>
                  <a:cubicBezTo>
                    <a:pt x="0" y="75248"/>
                    <a:pt x="0" y="75248"/>
                    <a:pt x="0" y="74295"/>
                  </a:cubicBez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6E3F60D-B856-41BB-A266-EA4C560C59EC}"/>
                </a:ext>
              </a:extLst>
            </p:cNvPr>
            <p:cNvSpPr/>
            <p:nvPr/>
          </p:nvSpPr>
          <p:spPr>
            <a:xfrm>
              <a:off x="5954087" y="1921128"/>
              <a:ext cx="60959" cy="42041"/>
            </a:xfrm>
            <a:custGeom>
              <a:avLst/>
              <a:gdLst>
                <a:gd name="connsiteX0" fmla="*/ 30480 w 60959"/>
                <a:gd name="connsiteY0" fmla="*/ 66 h 42041"/>
                <a:gd name="connsiteX1" fmla="*/ 60960 w 60959"/>
                <a:gd name="connsiteY1" fmla="*/ 21973 h 42041"/>
                <a:gd name="connsiteX2" fmla="*/ 30480 w 60959"/>
                <a:gd name="connsiteY2" fmla="*/ 41976 h 42041"/>
                <a:gd name="connsiteX3" fmla="*/ 0 w 60959"/>
                <a:gd name="connsiteY3" fmla="*/ 20068 h 42041"/>
                <a:gd name="connsiteX4" fmla="*/ 30480 w 60959"/>
                <a:gd name="connsiteY4" fmla="*/ 66 h 4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2041">
                  <a:moveTo>
                    <a:pt x="30480" y="66"/>
                  </a:moveTo>
                  <a:cubicBezTo>
                    <a:pt x="47625" y="1018"/>
                    <a:pt x="60960" y="10543"/>
                    <a:pt x="60960" y="21973"/>
                  </a:cubicBezTo>
                  <a:cubicBezTo>
                    <a:pt x="60960" y="33403"/>
                    <a:pt x="47625" y="42928"/>
                    <a:pt x="30480" y="41976"/>
                  </a:cubicBezTo>
                  <a:cubicBezTo>
                    <a:pt x="13335" y="41023"/>
                    <a:pt x="0" y="31498"/>
                    <a:pt x="0" y="20068"/>
                  </a:cubicBezTo>
                  <a:cubicBezTo>
                    <a:pt x="0" y="8638"/>
                    <a:pt x="13335" y="-887"/>
                    <a:pt x="30480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CE7862C3-CDAA-470F-87F7-F0A64F56B533}"/>
                </a:ext>
              </a:extLst>
            </p:cNvPr>
            <p:cNvSpPr/>
            <p:nvPr/>
          </p:nvSpPr>
          <p:spPr>
            <a:xfrm>
              <a:off x="6016000" y="1966914"/>
              <a:ext cx="60959" cy="100078"/>
            </a:xfrm>
            <a:custGeom>
              <a:avLst/>
              <a:gdLst>
                <a:gd name="connsiteX0" fmla="*/ 60960 w 60959"/>
                <a:gd name="connsiteY0" fmla="*/ 78105 h 100078"/>
                <a:gd name="connsiteX1" fmla="*/ 60960 w 60959"/>
                <a:gd name="connsiteY1" fmla="*/ 80010 h 100078"/>
                <a:gd name="connsiteX2" fmla="*/ 30480 w 60959"/>
                <a:gd name="connsiteY2" fmla="*/ 100013 h 100078"/>
                <a:gd name="connsiteX3" fmla="*/ 0 w 60959"/>
                <a:gd name="connsiteY3" fmla="*/ 78105 h 100078"/>
                <a:gd name="connsiteX4" fmla="*/ 0 w 60959"/>
                <a:gd name="connsiteY4" fmla="*/ 78105 h 100078"/>
                <a:gd name="connsiteX5" fmla="*/ 0 w 60959"/>
                <a:gd name="connsiteY5" fmla="*/ 78105 h 100078"/>
                <a:gd name="connsiteX6" fmla="*/ 0 w 60959"/>
                <a:gd name="connsiteY6" fmla="*/ 0 h 100078"/>
                <a:gd name="connsiteX7" fmla="*/ 60960 w 60959"/>
                <a:gd name="connsiteY7" fmla="*/ 0 h 100078"/>
                <a:gd name="connsiteX8" fmla="*/ 60960 w 60959"/>
                <a:gd name="connsiteY8" fmla="*/ 78105 h 100078"/>
                <a:gd name="connsiteX9" fmla="*/ 60960 w 60959"/>
                <a:gd name="connsiteY9" fmla="*/ 78105 h 1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100078">
                  <a:moveTo>
                    <a:pt x="60960" y="78105"/>
                  </a:moveTo>
                  <a:cubicBezTo>
                    <a:pt x="60960" y="79057"/>
                    <a:pt x="60960" y="80010"/>
                    <a:pt x="60960" y="80010"/>
                  </a:cubicBezTo>
                  <a:cubicBezTo>
                    <a:pt x="60960" y="91440"/>
                    <a:pt x="47625" y="100965"/>
                    <a:pt x="30480" y="100013"/>
                  </a:cubicBezTo>
                  <a:cubicBezTo>
                    <a:pt x="13335" y="99060"/>
                    <a:pt x="0" y="89535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9C2E1823-6E04-4B95-8364-B5E4FEFB917B}"/>
                </a:ext>
              </a:extLst>
            </p:cNvPr>
            <p:cNvSpPr/>
            <p:nvPr/>
          </p:nvSpPr>
          <p:spPr>
            <a:xfrm>
              <a:off x="6016003" y="1946910"/>
              <a:ext cx="60959" cy="41975"/>
            </a:xfrm>
            <a:custGeom>
              <a:avLst/>
              <a:gdLst>
                <a:gd name="connsiteX0" fmla="*/ 30480 w 60959"/>
                <a:gd name="connsiteY0" fmla="*/ 0 h 41975"/>
                <a:gd name="connsiteX1" fmla="*/ 60960 w 60959"/>
                <a:gd name="connsiteY1" fmla="*/ 21908 h 41975"/>
                <a:gd name="connsiteX2" fmla="*/ 30480 w 60959"/>
                <a:gd name="connsiteY2" fmla="*/ 41910 h 41975"/>
                <a:gd name="connsiteX3" fmla="*/ 0 w 60959"/>
                <a:gd name="connsiteY3" fmla="*/ 20003 h 41975"/>
                <a:gd name="connsiteX4" fmla="*/ 30480 w 60959"/>
                <a:gd name="connsiteY4" fmla="*/ 0 h 4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1975">
                  <a:moveTo>
                    <a:pt x="30480" y="0"/>
                  </a:moveTo>
                  <a:cubicBezTo>
                    <a:pt x="47625" y="953"/>
                    <a:pt x="60960" y="10478"/>
                    <a:pt x="60960" y="21908"/>
                  </a:cubicBezTo>
                  <a:cubicBezTo>
                    <a:pt x="60960" y="33338"/>
                    <a:pt x="47625" y="42863"/>
                    <a:pt x="30480" y="41910"/>
                  </a:cubicBezTo>
                  <a:cubicBezTo>
                    <a:pt x="13335" y="40958"/>
                    <a:pt x="0" y="31433"/>
                    <a:pt x="0" y="20003"/>
                  </a:cubicBezTo>
                  <a:cubicBezTo>
                    <a:pt x="0" y="8572"/>
                    <a:pt x="14288" y="0"/>
                    <a:pt x="30480" y="0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0D7CDA7E-9DB4-4666-9ED8-600DCF5C8DE4}"/>
                </a:ext>
              </a:extLst>
            </p:cNvPr>
            <p:cNvGrpSpPr/>
            <p:nvPr/>
          </p:nvGrpSpPr>
          <p:grpSpPr>
            <a:xfrm>
              <a:off x="5776925" y="2044064"/>
              <a:ext cx="200025" cy="119062"/>
              <a:chOff x="5776912" y="2044064"/>
              <a:chExt cx="200025" cy="119062"/>
            </a:xfrm>
            <a:solidFill>
              <a:schemeClr val="accent1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26BBC1-66E9-4F5A-82F1-23EC6992C8AD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9062"/>
              </a:xfrm>
              <a:custGeom>
                <a:avLst/>
                <a:gdLst>
                  <a:gd name="connsiteX0" fmla="*/ 123825 w 200025"/>
                  <a:gd name="connsiteY0" fmla="*/ 0 h 119062"/>
                  <a:gd name="connsiteX1" fmla="*/ 200025 w 200025"/>
                  <a:gd name="connsiteY1" fmla="*/ 41910 h 119062"/>
                  <a:gd name="connsiteX2" fmla="*/ 200025 w 200025"/>
                  <a:gd name="connsiteY2" fmla="*/ 49530 h 119062"/>
                  <a:gd name="connsiteX3" fmla="*/ 76200 w 200025"/>
                  <a:gd name="connsiteY3" fmla="*/ 119063 h 119062"/>
                  <a:gd name="connsiteX4" fmla="*/ 0 w 200025"/>
                  <a:gd name="connsiteY4" fmla="*/ 76200 h 119062"/>
                  <a:gd name="connsiteX5" fmla="*/ 0 w 200025"/>
                  <a:gd name="connsiteY5" fmla="*/ 6858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5" h="11906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200025" y="49530"/>
                    </a:lnTo>
                    <a:lnTo>
                      <a:pt x="76200" y="119063"/>
                    </a:lnTo>
                    <a:lnTo>
                      <a:pt x="0" y="76200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9A91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04133140-259F-41A2-AB63-E5419576CA29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1442"/>
              </a:xfrm>
              <a:custGeom>
                <a:avLst/>
                <a:gdLst>
                  <a:gd name="connsiteX0" fmla="*/ 123825 w 200025"/>
                  <a:gd name="connsiteY0" fmla="*/ 0 h 111442"/>
                  <a:gd name="connsiteX1" fmla="*/ 200025 w 200025"/>
                  <a:gd name="connsiteY1" fmla="*/ 41910 h 111442"/>
                  <a:gd name="connsiteX2" fmla="*/ 76200 w 200025"/>
                  <a:gd name="connsiteY2" fmla="*/ 111443 h 111442"/>
                  <a:gd name="connsiteX3" fmla="*/ 0 w 200025"/>
                  <a:gd name="connsiteY3" fmla="*/ 68580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144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76200" y="111443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0E0A3B73-2324-4944-BCF3-FC72A332C84B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84785" cy="103822"/>
              </a:xfrm>
              <a:custGeom>
                <a:avLst/>
                <a:gdLst>
                  <a:gd name="connsiteX0" fmla="*/ 116205 w 184785"/>
                  <a:gd name="connsiteY0" fmla="*/ 0 h 103822"/>
                  <a:gd name="connsiteX1" fmla="*/ 0 w 184785"/>
                  <a:gd name="connsiteY1" fmla="*/ 64770 h 103822"/>
                  <a:gd name="connsiteX2" fmla="*/ 68580 w 184785"/>
                  <a:gd name="connsiteY2" fmla="*/ 103823 h 103822"/>
                  <a:gd name="connsiteX3" fmla="*/ 184785 w 184785"/>
                  <a:gd name="connsiteY3" fmla="*/ 38100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785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184785" y="3810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6B98BEB9-4196-49B5-8E03-47F94574A81D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16204" cy="103822"/>
              </a:xfrm>
              <a:custGeom>
                <a:avLst/>
                <a:gdLst>
                  <a:gd name="connsiteX0" fmla="*/ 116205 w 116204"/>
                  <a:gd name="connsiteY0" fmla="*/ 0 h 103822"/>
                  <a:gd name="connsiteX1" fmla="*/ 0 w 116204"/>
                  <a:gd name="connsiteY1" fmla="*/ 64770 h 103822"/>
                  <a:gd name="connsiteX2" fmla="*/ 68580 w 116204"/>
                  <a:gd name="connsiteY2" fmla="*/ 103823 h 103822"/>
                  <a:gd name="connsiteX3" fmla="*/ 3810 w 116204"/>
                  <a:gd name="connsiteY3" fmla="*/ 67627 h 103822"/>
                  <a:gd name="connsiteX4" fmla="*/ 116205 w 116204"/>
                  <a:gd name="connsiteY4" fmla="*/ 4763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204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3810" y="67627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3E808359-E33E-4781-AFE3-E11350873814}"/>
                  </a:ext>
                </a:extLst>
              </p:cNvPr>
              <p:cNvSpPr/>
              <p:nvPr/>
            </p:nvSpPr>
            <p:spPr>
              <a:xfrm>
                <a:off x="5900737" y="2047874"/>
                <a:ext cx="68580" cy="40957"/>
              </a:xfrm>
              <a:custGeom>
                <a:avLst/>
                <a:gdLst>
                  <a:gd name="connsiteX0" fmla="*/ 0 w 68580"/>
                  <a:gd name="connsiteY0" fmla="*/ 0 h 40957"/>
                  <a:gd name="connsiteX1" fmla="*/ 68580 w 68580"/>
                  <a:gd name="connsiteY1" fmla="*/ 38100 h 40957"/>
                  <a:gd name="connsiteX2" fmla="*/ 64770 w 68580"/>
                  <a:gd name="connsiteY2" fmla="*/ 40957 h 40957"/>
                  <a:gd name="connsiteX3" fmla="*/ 0 w 68580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E43511A-EF52-40CA-9198-862B338555F7}"/>
                  </a:ext>
                </a:extLst>
              </p:cNvPr>
              <p:cNvSpPr/>
              <p:nvPr/>
            </p:nvSpPr>
            <p:spPr>
              <a:xfrm>
                <a:off x="5818822" y="2066924"/>
                <a:ext cx="116205" cy="68580"/>
              </a:xfrm>
              <a:custGeom>
                <a:avLst/>
                <a:gdLst>
                  <a:gd name="connsiteX0" fmla="*/ 116205 w 116205"/>
                  <a:gd name="connsiteY0" fmla="*/ 0 h 68580"/>
                  <a:gd name="connsiteX1" fmla="*/ 0 w 116205"/>
                  <a:gd name="connsiteY1" fmla="*/ 65723 h 68580"/>
                  <a:gd name="connsiteX2" fmla="*/ 4763 w 116205"/>
                  <a:gd name="connsiteY2" fmla="*/ 68580 h 68580"/>
                  <a:gd name="connsiteX3" fmla="*/ 116205 w 116205"/>
                  <a:gd name="connsiteY3" fmla="*/ 4763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05" h="68580">
                    <a:moveTo>
                      <a:pt x="116205" y="0"/>
                    </a:moveTo>
                    <a:lnTo>
                      <a:pt x="0" y="65723"/>
                    </a:lnTo>
                    <a:lnTo>
                      <a:pt x="4763" y="68580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C2F35DC-20EB-45AA-9BA9-34D4AA2E27E4}"/>
                  </a:ext>
                </a:extLst>
              </p:cNvPr>
              <p:cNvSpPr/>
              <p:nvPr/>
            </p:nvSpPr>
            <p:spPr>
              <a:xfrm>
                <a:off x="5872162" y="2064067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8100 h 40957"/>
                  <a:gd name="connsiteX2" fmla="*/ 64770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A553146-CC9C-4F12-9A1B-1C1EA00E3794}"/>
                  </a:ext>
                </a:extLst>
              </p:cNvPr>
              <p:cNvSpPr/>
              <p:nvPr/>
            </p:nvSpPr>
            <p:spPr>
              <a:xfrm>
                <a:off x="5810250" y="2098356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9053 h 40957"/>
                  <a:gd name="connsiteX2" fmla="*/ 63817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9053"/>
                    </a:lnTo>
                    <a:lnTo>
                      <a:pt x="63817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2FC0F045-A9C3-4B95-BCC5-659E6AFE4E02}"/>
                  </a:ext>
                </a:extLst>
              </p:cNvPr>
              <p:cNvSpPr/>
              <p:nvPr/>
            </p:nvSpPr>
            <p:spPr>
              <a:xfrm>
                <a:off x="5815965" y="2065019"/>
                <a:ext cx="119062" cy="67627"/>
              </a:xfrm>
              <a:custGeom>
                <a:avLst/>
                <a:gdLst>
                  <a:gd name="connsiteX0" fmla="*/ 2857 w 119062"/>
                  <a:gd name="connsiteY0" fmla="*/ 67628 h 67627"/>
                  <a:gd name="connsiteX1" fmla="*/ 9525 w 119062"/>
                  <a:gd name="connsiteY1" fmla="*/ 64770 h 67627"/>
                  <a:gd name="connsiteX2" fmla="*/ 68580 w 119062"/>
                  <a:gd name="connsiteY2" fmla="*/ 30480 h 67627"/>
                  <a:gd name="connsiteX3" fmla="*/ 119063 w 119062"/>
                  <a:gd name="connsiteY3" fmla="*/ 1905 h 67627"/>
                  <a:gd name="connsiteX4" fmla="*/ 116205 w 119062"/>
                  <a:gd name="connsiteY4" fmla="*/ 0 h 67627"/>
                  <a:gd name="connsiteX5" fmla="*/ 0 w 119062"/>
                  <a:gd name="connsiteY5" fmla="*/ 65723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67627">
                    <a:moveTo>
                      <a:pt x="2857" y="67628"/>
                    </a:moveTo>
                    <a:lnTo>
                      <a:pt x="9525" y="64770"/>
                    </a:lnTo>
                    <a:lnTo>
                      <a:pt x="68580" y="30480"/>
                    </a:lnTo>
                    <a:lnTo>
                      <a:pt x="119063" y="1905"/>
                    </a:lnTo>
                    <a:lnTo>
                      <a:pt x="116205" y="0"/>
                    </a:lnTo>
                    <a:lnTo>
                      <a:pt x="0" y="6572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FE9B442-519F-49AA-B5BE-080E6B8EE82B}"/>
                  </a:ext>
                </a:extLst>
              </p:cNvPr>
              <p:cNvSpPr/>
              <p:nvPr/>
            </p:nvSpPr>
            <p:spPr>
              <a:xfrm>
                <a:off x="5872162" y="2062162"/>
                <a:ext cx="72390" cy="40005"/>
              </a:xfrm>
              <a:custGeom>
                <a:avLst/>
                <a:gdLst>
                  <a:gd name="connsiteX0" fmla="*/ 68580 w 72390"/>
                  <a:gd name="connsiteY0" fmla="*/ 40005 h 40005"/>
                  <a:gd name="connsiteX1" fmla="*/ 62865 w 72390"/>
                  <a:gd name="connsiteY1" fmla="*/ 37148 h 40005"/>
                  <a:gd name="connsiteX2" fmla="*/ 9525 w 72390"/>
                  <a:gd name="connsiteY2" fmla="*/ 6668 h 40005"/>
                  <a:gd name="connsiteX3" fmla="*/ 0 w 72390"/>
                  <a:gd name="connsiteY3" fmla="*/ 1905 h 40005"/>
                  <a:gd name="connsiteX4" fmla="*/ 3810 w 72390"/>
                  <a:gd name="connsiteY4" fmla="*/ 0 h 40005"/>
                  <a:gd name="connsiteX5" fmla="*/ 72390 w 72390"/>
                  <a:gd name="connsiteY5" fmla="*/ 38100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390" h="40005">
                    <a:moveTo>
                      <a:pt x="68580" y="40005"/>
                    </a:moveTo>
                    <a:lnTo>
                      <a:pt x="62865" y="37148"/>
                    </a:lnTo>
                    <a:lnTo>
                      <a:pt x="9525" y="6668"/>
                    </a:lnTo>
                    <a:lnTo>
                      <a:pt x="0" y="1905"/>
                    </a:lnTo>
                    <a:lnTo>
                      <a:pt x="3810" y="0"/>
                    </a:lnTo>
                    <a:lnTo>
                      <a:pt x="72390" y="3810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FF39AD8F-4EF8-4EC1-BF6A-A2ECB4A42208}"/>
                  </a:ext>
                </a:extLst>
              </p:cNvPr>
              <p:cNvSpPr/>
              <p:nvPr/>
            </p:nvSpPr>
            <p:spPr>
              <a:xfrm>
                <a:off x="5810250" y="2096451"/>
                <a:ext cx="71437" cy="40957"/>
              </a:xfrm>
              <a:custGeom>
                <a:avLst/>
                <a:gdLst>
                  <a:gd name="connsiteX0" fmla="*/ 68580 w 71437"/>
                  <a:gd name="connsiteY0" fmla="*/ 40958 h 40957"/>
                  <a:gd name="connsiteX1" fmla="*/ 61913 w 71437"/>
                  <a:gd name="connsiteY1" fmla="*/ 37148 h 40957"/>
                  <a:gd name="connsiteX2" fmla="*/ 8572 w 71437"/>
                  <a:gd name="connsiteY2" fmla="*/ 7620 h 40957"/>
                  <a:gd name="connsiteX3" fmla="*/ 0 w 71437"/>
                  <a:gd name="connsiteY3" fmla="*/ 1905 h 40957"/>
                  <a:gd name="connsiteX4" fmla="*/ 2858 w 71437"/>
                  <a:gd name="connsiteY4" fmla="*/ 0 h 40957"/>
                  <a:gd name="connsiteX5" fmla="*/ 71438 w 71437"/>
                  <a:gd name="connsiteY5" fmla="*/ 390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437" h="40957">
                    <a:moveTo>
                      <a:pt x="68580" y="40958"/>
                    </a:moveTo>
                    <a:lnTo>
                      <a:pt x="61913" y="37148"/>
                    </a:lnTo>
                    <a:lnTo>
                      <a:pt x="8572" y="7620"/>
                    </a:lnTo>
                    <a:lnTo>
                      <a:pt x="0" y="1905"/>
                    </a:lnTo>
                    <a:lnTo>
                      <a:pt x="2858" y="0"/>
                    </a:lnTo>
                    <a:lnTo>
                      <a:pt x="71438" y="3905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EA80010-9FC9-4E7B-9788-F4D23166687F}"/>
                </a:ext>
              </a:extLst>
            </p:cNvPr>
            <p:cNvSpPr/>
            <p:nvPr/>
          </p:nvSpPr>
          <p:spPr>
            <a:xfrm>
              <a:off x="5748347" y="2371723"/>
              <a:ext cx="322898" cy="140970"/>
            </a:xfrm>
            <a:custGeom>
              <a:avLst/>
              <a:gdLst>
                <a:gd name="connsiteX0" fmla="*/ 47625 w 322897"/>
                <a:gd name="connsiteY0" fmla="*/ 49530 h 140970"/>
                <a:gd name="connsiteX1" fmla="*/ 0 w 322897"/>
                <a:gd name="connsiteY1" fmla="*/ 76200 h 140970"/>
                <a:gd name="connsiteX2" fmla="*/ 117158 w 322897"/>
                <a:gd name="connsiteY2" fmla="*/ 140970 h 140970"/>
                <a:gd name="connsiteX3" fmla="*/ 164783 w 322897"/>
                <a:gd name="connsiteY3" fmla="*/ 114300 h 140970"/>
                <a:gd name="connsiteX4" fmla="*/ 322897 w 322897"/>
                <a:gd name="connsiteY4" fmla="*/ 26670 h 140970"/>
                <a:gd name="connsiteX5" fmla="*/ 275272 w 322897"/>
                <a:gd name="connsiteY5" fmla="*/ 0 h 140970"/>
                <a:gd name="connsiteX6" fmla="*/ 117158 w 322897"/>
                <a:gd name="connsiteY6" fmla="*/ 8763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897" h="140970">
                  <a:moveTo>
                    <a:pt x="47625" y="49530"/>
                  </a:moveTo>
                  <a:lnTo>
                    <a:pt x="0" y="76200"/>
                  </a:lnTo>
                  <a:lnTo>
                    <a:pt x="117158" y="140970"/>
                  </a:lnTo>
                  <a:lnTo>
                    <a:pt x="164783" y="114300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7FEFFBC-3D3E-4F86-9550-287FBCE6742B}"/>
                </a:ext>
              </a:extLst>
            </p:cNvPr>
            <p:cNvSpPr/>
            <p:nvPr/>
          </p:nvSpPr>
          <p:spPr>
            <a:xfrm>
              <a:off x="5841692" y="2354577"/>
              <a:ext cx="181927" cy="101917"/>
            </a:xfrm>
            <a:custGeom>
              <a:avLst/>
              <a:gdLst>
                <a:gd name="connsiteX0" fmla="*/ 22860 w 181927"/>
                <a:gd name="connsiteY0" fmla="*/ 101918 h 101917"/>
                <a:gd name="connsiteX1" fmla="*/ 181927 w 181927"/>
                <a:gd name="connsiteY1" fmla="*/ 13335 h 101917"/>
                <a:gd name="connsiteX2" fmla="*/ 157162 w 181927"/>
                <a:gd name="connsiteY2" fmla="*/ 0 h 101917"/>
                <a:gd name="connsiteX3" fmla="*/ 0 w 181927"/>
                <a:gd name="connsiteY3" fmla="*/ 88583 h 10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927" h="101917">
                  <a:moveTo>
                    <a:pt x="22860" y="101918"/>
                  </a:move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07FA223-4F33-4120-BAC1-C0901B0C4AA3}"/>
                </a:ext>
              </a:extLst>
            </p:cNvPr>
            <p:cNvSpPr/>
            <p:nvPr/>
          </p:nvSpPr>
          <p:spPr>
            <a:xfrm>
              <a:off x="5513075" y="2073592"/>
              <a:ext cx="235267" cy="188594"/>
            </a:xfrm>
            <a:custGeom>
              <a:avLst/>
              <a:gdLst>
                <a:gd name="connsiteX0" fmla="*/ 193358 w 235267"/>
                <a:gd name="connsiteY0" fmla="*/ 108585 h 188594"/>
                <a:gd name="connsiteX1" fmla="*/ 192405 w 235267"/>
                <a:gd name="connsiteY1" fmla="*/ 106680 h 188594"/>
                <a:gd name="connsiteX2" fmla="*/ 200025 w 235267"/>
                <a:gd name="connsiteY2" fmla="*/ 110490 h 188594"/>
                <a:gd name="connsiteX3" fmla="*/ 208597 w 235267"/>
                <a:gd name="connsiteY3" fmla="*/ 115252 h 188594"/>
                <a:gd name="connsiteX4" fmla="*/ 209550 w 235267"/>
                <a:gd name="connsiteY4" fmla="*/ 116205 h 188594"/>
                <a:gd name="connsiteX5" fmla="*/ 209550 w 235267"/>
                <a:gd name="connsiteY5" fmla="*/ 117157 h 188594"/>
                <a:gd name="connsiteX6" fmla="*/ 213360 w 235267"/>
                <a:gd name="connsiteY6" fmla="*/ 130493 h 188594"/>
                <a:gd name="connsiteX7" fmla="*/ 215265 w 235267"/>
                <a:gd name="connsiteY7" fmla="*/ 135255 h 188594"/>
                <a:gd name="connsiteX8" fmla="*/ 215265 w 235267"/>
                <a:gd name="connsiteY8" fmla="*/ 134302 h 188594"/>
                <a:gd name="connsiteX9" fmla="*/ 219075 w 235267"/>
                <a:gd name="connsiteY9" fmla="*/ 124777 h 188594"/>
                <a:gd name="connsiteX10" fmla="*/ 220980 w 235267"/>
                <a:gd name="connsiteY10" fmla="*/ 120968 h 188594"/>
                <a:gd name="connsiteX11" fmla="*/ 223838 w 235267"/>
                <a:gd name="connsiteY11" fmla="*/ 122872 h 188594"/>
                <a:gd name="connsiteX12" fmla="*/ 232410 w 235267"/>
                <a:gd name="connsiteY12" fmla="*/ 127635 h 188594"/>
                <a:gd name="connsiteX13" fmla="*/ 235267 w 235267"/>
                <a:gd name="connsiteY13" fmla="*/ 129540 h 188594"/>
                <a:gd name="connsiteX14" fmla="*/ 234315 w 235267"/>
                <a:gd name="connsiteY14" fmla="*/ 132397 h 188594"/>
                <a:gd name="connsiteX15" fmla="*/ 227647 w 235267"/>
                <a:gd name="connsiteY15" fmla="*/ 145733 h 188594"/>
                <a:gd name="connsiteX16" fmla="*/ 221933 w 235267"/>
                <a:gd name="connsiteY16" fmla="*/ 158115 h 188594"/>
                <a:gd name="connsiteX17" fmla="*/ 221933 w 235267"/>
                <a:gd name="connsiteY17" fmla="*/ 169545 h 188594"/>
                <a:gd name="connsiteX18" fmla="*/ 221933 w 235267"/>
                <a:gd name="connsiteY18" fmla="*/ 181928 h 188594"/>
                <a:gd name="connsiteX19" fmla="*/ 221933 w 235267"/>
                <a:gd name="connsiteY19" fmla="*/ 188595 h 188594"/>
                <a:gd name="connsiteX20" fmla="*/ 217170 w 235267"/>
                <a:gd name="connsiteY20" fmla="*/ 185737 h 188594"/>
                <a:gd name="connsiteX21" fmla="*/ 210502 w 235267"/>
                <a:gd name="connsiteY21" fmla="*/ 181928 h 188594"/>
                <a:gd name="connsiteX22" fmla="*/ 208597 w 235267"/>
                <a:gd name="connsiteY22" fmla="*/ 180975 h 188594"/>
                <a:gd name="connsiteX23" fmla="*/ 208597 w 235267"/>
                <a:gd name="connsiteY23" fmla="*/ 179070 h 188594"/>
                <a:gd name="connsiteX24" fmla="*/ 208597 w 235267"/>
                <a:gd name="connsiteY24" fmla="*/ 166688 h 188594"/>
                <a:gd name="connsiteX25" fmla="*/ 208597 w 235267"/>
                <a:gd name="connsiteY25" fmla="*/ 155258 h 188594"/>
                <a:gd name="connsiteX26" fmla="*/ 201930 w 235267"/>
                <a:gd name="connsiteY26" fmla="*/ 135255 h 188594"/>
                <a:gd name="connsiteX27" fmla="*/ 200977 w 235267"/>
                <a:gd name="connsiteY27" fmla="*/ 131445 h 188594"/>
                <a:gd name="connsiteX28" fmla="*/ 198120 w 235267"/>
                <a:gd name="connsiteY28" fmla="*/ 140970 h 188594"/>
                <a:gd name="connsiteX29" fmla="*/ 194310 w 235267"/>
                <a:gd name="connsiteY29" fmla="*/ 143827 h 188594"/>
                <a:gd name="connsiteX30" fmla="*/ 195263 w 235267"/>
                <a:gd name="connsiteY30" fmla="*/ 145733 h 188594"/>
                <a:gd name="connsiteX31" fmla="*/ 199072 w 235267"/>
                <a:gd name="connsiteY31" fmla="*/ 158115 h 188594"/>
                <a:gd name="connsiteX32" fmla="*/ 202883 w 235267"/>
                <a:gd name="connsiteY32" fmla="*/ 171450 h 188594"/>
                <a:gd name="connsiteX33" fmla="*/ 205740 w 235267"/>
                <a:gd name="connsiteY33" fmla="*/ 179070 h 188594"/>
                <a:gd name="connsiteX34" fmla="*/ 198120 w 235267"/>
                <a:gd name="connsiteY34" fmla="*/ 175260 h 188594"/>
                <a:gd name="connsiteX35" fmla="*/ 189547 w 235267"/>
                <a:gd name="connsiteY35" fmla="*/ 170497 h 188594"/>
                <a:gd name="connsiteX36" fmla="*/ 188595 w 235267"/>
                <a:gd name="connsiteY36" fmla="*/ 169545 h 188594"/>
                <a:gd name="connsiteX37" fmla="*/ 188595 w 235267"/>
                <a:gd name="connsiteY37" fmla="*/ 168593 h 188594"/>
                <a:gd name="connsiteX38" fmla="*/ 183833 w 235267"/>
                <a:gd name="connsiteY38" fmla="*/ 153352 h 188594"/>
                <a:gd name="connsiteX39" fmla="*/ 180022 w 235267"/>
                <a:gd name="connsiteY39" fmla="*/ 142875 h 188594"/>
                <a:gd name="connsiteX40" fmla="*/ 179070 w 235267"/>
                <a:gd name="connsiteY40" fmla="*/ 140970 h 188594"/>
                <a:gd name="connsiteX41" fmla="*/ 179070 w 235267"/>
                <a:gd name="connsiteY41" fmla="*/ 145733 h 188594"/>
                <a:gd name="connsiteX42" fmla="*/ 179070 w 235267"/>
                <a:gd name="connsiteY42" fmla="*/ 158115 h 188594"/>
                <a:gd name="connsiteX43" fmla="*/ 179070 w 235267"/>
                <a:gd name="connsiteY43" fmla="*/ 163830 h 188594"/>
                <a:gd name="connsiteX44" fmla="*/ 174308 w 235267"/>
                <a:gd name="connsiteY44" fmla="*/ 160972 h 188594"/>
                <a:gd name="connsiteX45" fmla="*/ 167640 w 235267"/>
                <a:gd name="connsiteY45" fmla="*/ 157163 h 188594"/>
                <a:gd name="connsiteX46" fmla="*/ 165735 w 235267"/>
                <a:gd name="connsiteY46" fmla="*/ 156210 h 188594"/>
                <a:gd name="connsiteX47" fmla="*/ 165735 w 235267"/>
                <a:gd name="connsiteY47" fmla="*/ 154305 h 188594"/>
                <a:gd name="connsiteX48" fmla="*/ 165735 w 235267"/>
                <a:gd name="connsiteY48" fmla="*/ 134302 h 188594"/>
                <a:gd name="connsiteX49" fmla="*/ 165735 w 235267"/>
                <a:gd name="connsiteY49" fmla="*/ 134302 h 188594"/>
                <a:gd name="connsiteX50" fmla="*/ 161925 w 235267"/>
                <a:gd name="connsiteY50" fmla="*/ 142875 h 188594"/>
                <a:gd name="connsiteX51" fmla="*/ 145733 w 235267"/>
                <a:gd name="connsiteY51" fmla="*/ 144780 h 188594"/>
                <a:gd name="connsiteX52" fmla="*/ 131445 w 235267"/>
                <a:gd name="connsiteY52" fmla="*/ 128588 h 188594"/>
                <a:gd name="connsiteX53" fmla="*/ 127635 w 235267"/>
                <a:gd name="connsiteY53" fmla="*/ 116205 h 188594"/>
                <a:gd name="connsiteX54" fmla="*/ 126683 w 235267"/>
                <a:gd name="connsiteY54" fmla="*/ 102870 h 188594"/>
                <a:gd name="connsiteX55" fmla="*/ 128588 w 235267"/>
                <a:gd name="connsiteY55" fmla="*/ 87630 h 188594"/>
                <a:gd name="connsiteX56" fmla="*/ 128588 w 235267"/>
                <a:gd name="connsiteY56" fmla="*/ 86677 h 188594"/>
                <a:gd name="connsiteX57" fmla="*/ 125730 w 235267"/>
                <a:gd name="connsiteY57" fmla="*/ 84772 h 188594"/>
                <a:gd name="connsiteX58" fmla="*/ 120015 w 235267"/>
                <a:gd name="connsiteY58" fmla="*/ 81915 h 188594"/>
                <a:gd name="connsiteX59" fmla="*/ 120015 w 235267"/>
                <a:gd name="connsiteY59" fmla="*/ 100013 h 188594"/>
                <a:gd name="connsiteX60" fmla="*/ 120015 w 235267"/>
                <a:gd name="connsiteY60" fmla="*/ 123825 h 188594"/>
                <a:gd name="connsiteX61" fmla="*/ 120015 w 235267"/>
                <a:gd name="connsiteY61" fmla="*/ 131445 h 188594"/>
                <a:gd name="connsiteX62" fmla="*/ 115252 w 235267"/>
                <a:gd name="connsiteY62" fmla="*/ 128588 h 188594"/>
                <a:gd name="connsiteX63" fmla="*/ 108585 w 235267"/>
                <a:gd name="connsiteY63" fmla="*/ 124777 h 188594"/>
                <a:gd name="connsiteX64" fmla="*/ 106680 w 235267"/>
                <a:gd name="connsiteY64" fmla="*/ 123825 h 188594"/>
                <a:gd name="connsiteX65" fmla="*/ 106680 w 235267"/>
                <a:gd name="connsiteY65" fmla="*/ 121920 h 188594"/>
                <a:gd name="connsiteX66" fmla="*/ 106680 w 235267"/>
                <a:gd name="connsiteY66" fmla="*/ 98107 h 188594"/>
                <a:gd name="connsiteX67" fmla="*/ 106680 w 235267"/>
                <a:gd name="connsiteY67" fmla="*/ 76200 h 188594"/>
                <a:gd name="connsiteX68" fmla="*/ 99060 w 235267"/>
                <a:gd name="connsiteY68" fmla="*/ 72390 h 188594"/>
                <a:gd name="connsiteX69" fmla="*/ 100013 w 235267"/>
                <a:gd name="connsiteY69" fmla="*/ 77152 h 188594"/>
                <a:gd name="connsiteX70" fmla="*/ 95250 w 235267"/>
                <a:gd name="connsiteY70" fmla="*/ 76200 h 188594"/>
                <a:gd name="connsiteX71" fmla="*/ 88583 w 235267"/>
                <a:gd name="connsiteY71" fmla="*/ 75247 h 188594"/>
                <a:gd name="connsiteX72" fmla="*/ 85725 w 235267"/>
                <a:gd name="connsiteY72" fmla="*/ 75247 h 188594"/>
                <a:gd name="connsiteX73" fmla="*/ 85725 w 235267"/>
                <a:gd name="connsiteY73" fmla="*/ 72390 h 188594"/>
                <a:gd name="connsiteX74" fmla="*/ 83820 w 235267"/>
                <a:gd name="connsiteY74" fmla="*/ 64770 h 188594"/>
                <a:gd name="connsiteX75" fmla="*/ 80010 w 235267"/>
                <a:gd name="connsiteY75" fmla="*/ 60960 h 188594"/>
                <a:gd name="connsiteX76" fmla="*/ 78105 w 235267"/>
                <a:gd name="connsiteY76" fmla="*/ 60960 h 188594"/>
                <a:gd name="connsiteX77" fmla="*/ 76200 w 235267"/>
                <a:gd name="connsiteY77" fmla="*/ 72390 h 188594"/>
                <a:gd name="connsiteX78" fmla="*/ 77152 w 235267"/>
                <a:gd name="connsiteY78" fmla="*/ 81915 h 188594"/>
                <a:gd name="connsiteX79" fmla="*/ 79058 w 235267"/>
                <a:gd name="connsiteY79" fmla="*/ 88582 h 188594"/>
                <a:gd name="connsiteX80" fmla="*/ 83820 w 235267"/>
                <a:gd name="connsiteY80" fmla="*/ 95250 h 188594"/>
                <a:gd name="connsiteX81" fmla="*/ 84772 w 235267"/>
                <a:gd name="connsiteY81" fmla="*/ 95250 h 188594"/>
                <a:gd name="connsiteX82" fmla="*/ 84772 w 235267"/>
                <a:gd name="connsiteY82" fmla="*/ 95250 h 188594"/>
                <a:gd name="connsiteX83" fmla="*/ 86677 w 235267"/>
                <a:gd name="connsiteY83" fmla="*/ 89535 h 188594"/>
                <a:gd name="connsiteX84" fmla="*/ 87630 w 235267"/>
                <a:gd name="connsiteY84" fmla="*/ 82868 h 188594"/>
                <a:gd name="connsiteX85" fmla="*/ 92392 w 235267"/>
                <a:gd name="connsiteY85" fmla="*/ 87630 h 188594"/>
                <a:gd name="connsiteX86" fmla="*/ 99060 w 235267"/>
                <a:gd name="connsiteY86" fmla="*/ 95250 h 188594"/>
                <a:gd name="connsiteX87" fmla="*/ 100013 w 235267"/>
                <a:gd name="connsiteY87" fmla="*/ 96202 h 188594"/>
                <a:gd name="connsiteX88" fmla="*/ 100013 w 235267"/>
                <a:gd name="connsiteY88" fmla="*/ 98107 h 188594"/>
                <a:gd name="connsiteX89" fmla="*/ 93345 w 235267"/>
                <a:gd name="connsiteY89" fmla="*/ 111443 h 188594"/>
                <a:gd name="connsiteX90" fmla="*/ 80010 w 235267"/>
                <a:gd name="connsiteY90" fmla="*/ 111443 h 188594"/>
                <a:gd name="connsiteX91" fmla="*/ 66675 w 235267"/>
                <a:gd name="connsiteY91" fmla="*/ 95250 h 188594"/>
                <a:gd name="connsiteX92" fmla="*/ 64770 w 235267"/>
                <a:gd name="connsiteY92" fmla="*/ 89535 h 188594"/>
                <a:gd name="connsiteX93" fmla="*/ 66675 w 235267"/>
                <a:gd name="connsiteY93" fmla="*/ 96202 h 188594"/>
                <a:gd name="connsiteX94" fmla="*/ 68580 w 235267"/>
                <a:gd name="connsiteY94" fmla="*/ 103822 h 188594"/>
                <a:gd name="connsiteX95" fmla="*/ 61913 w 235267"/>
                <a:gd name="connsiteY95" fmla="*/ 100013 h 188594"/>
                <a:gd name="connsiteX96" fmla="*/ 54292 w 235267"/>
                <a:gd name="connsiteY96" fmla="*/ 96202 h 188594"/>
                <a:gd name="connsiteX97" fmla="*/ 53340 w 235267"/>
                <a:gd name="connsiteY97" fmla="*/ 95250 h 188594"/>
                <a:gd name="connsiteX98" fmla="*/ 53340 w 235267"/>
                <a:gd name="connsiteY98" fmla="*/ 93345 h 188594"/>
                <a:gd name="connsiteX99" fmla="*/ 50483 w 235267"/>
                <a:gd name="connsiteY99" fmla="*/ 80010 h 188594"/>
                <a:gd name="connsiteX100" fmla="*/ 41910 w 235267"/>
                <a:gd name="connsiteY100" fmla="*/ 75247 h 188594"/>
                <a:gd name="connsiteX101" fmla="*/ 40005 w 235267"/>
                <a:gd name="connsiteY101" fmla="*/ 82868 h 188594"/>
                <a:gd name="connsiteX102" fmla="*/ 39052 w 235267"/>
                <a:gd name="connsiteY102" fmla="*/ 86677 h 188594"/>
                <a:gd name="connsiteX103" fmla="*/ 35242 w 235267"/>
                <a:gd name="connsiteY103" fmla="*/ 84772 h 188594"/>
                <a:gd name="connsiteX104" fmla="*/ 27622 w 235267"/>
                <a:gd name="connsiteY104" fmla="*/ 80963 h 188594"/>
                <a:gd name="connsiteX105" fmla="*/ 25717 w 235267"/>
                <a:gd name="connsiteY105" fmla="*/ 80010 h 188594"/>
                <a:gd name="connsiteX106" fmla="*/ 26670 w 235267"/>
                <a:gd name="connsiteY106" fmla="*/ 77152 h 188594"/>
                <a:gd name="connsiteX107" fmla="*/ 33338 w 235267"/>
                <a:gd name="connsiteY107" fmla="*/ 52388 h 188594"/>
                <a:gd name="connsiteX108" fmla="*/ 40005 w 235267"/>
                <a:gd name="connsiteY108" fmla="*/ 27622 h 188594"/>
                <a:gd name="connsiteX109" fmla="*/ 40958 w 235267"/>
                <a:gd name="connsiteY109" fmla="*/ 23813 h 188594"/>
                <a:gd name="connsiteX110" fmla="*/ 44767 w 235267"/>
                <a:gd name="connsiteY110" fmla="*/ 25718 h 188594"/>
                <a:gd name="connsiteX111" fmla="*/ 52388 w 235267"/>
                <a:gd name="connsiteY111" fmla="*/ 29527 h 188594"/>
                <a:gd name="connsiteX112" fmla="*/ 53340 w 235267"/>
                <a:gd name="connsiteY112" fmla="*/ 30480 h 188594"/>
                <a:gd name="connsiteX113" fmla="*/ 53340 w 235267"/>
                <a:gd name="connsiteY113" fmla="*/ 32385 h 188594"/>
                <a:gd name="connsiteX114" fmla="*/ 60008 w 235267"/>
                <a:gd name="connsiteY114" fmla="*/ 64770 h 188594"/>
                <a:gd name="connsiteX115" fmla="*/ 63817 w 235267"/>
                <a:gd name="connsiteY115" fmla="*/ 81915 h 188594"/>
                <a:gd name="connsiteX116" fmla="*/ 62865 w 235267"/>
                <a:gd name="connsiteY116" fmla="*/ 71438 h 188594"/>
                <a:gd name="connsiteX117" fmla="*/ 63817 w 235267"/>
                <a:gd name="connsiteY117" fmla="*/ 58102 h 188594"/>
                <a:gd name="connsiteX118" fmla="*/ 67627 w 235267"/>
                <a:gd name="connsiteY118" fmla="*/ 48577 h 188594"/>
                <a:gd name="connsiteX119" fmla="*/ 83820 w 235267"/>
                <a:gd name="connsiteY119" fmla="*/ 46672 h 188594"/>
                <a:gd name="connsiteX120" fmla="*/ 95250 w 235267"/>
                <a:gd name="connsiteY120" fmla="*/ 60007 h 188594"/>
                <a:gd name="connsiteX121" fmla="*/ 96202 w 235267"/>
                <a:gd name="connsiteY121" fmla="*/ 61913 h 188594"/>
                <a:gd name="connsiteX122" fmla="*/ 96202 w 235267"/>
                <a:gd name="connsiteY122" fmla="*/ 60007 h 188594"/>
                <a:gd name="connsiteX123" fmla="*/ 96202 w 235267"/>
                <a:gd name="connsiteY123" fmla="*/ 54293 h 188594"/>
                <a:gd name="connsiteX124" fmla="*/ 100965 w 235267"/>
                <a:gd name="connsiteY124" fmla="*/ 57150 h 188594"/>
                <a:gd name="connsiteX125" fmla="*/ 128588 w 235267"/>
                <a:gd name="connsiteY125" fmla="*/ 72390 h 188594"/>
                <a:gd name="connsiteX126" fmla="*/ 130492 w 235267"/>
                <a:gd name="connsiteY126" fmla="*/ 73343 h 188594"/>
                <a:gd name="connsiteX127" fmla="*/ 130492 w 235267"/>
                <a:gd name="connsiteY127" fmla="*/ 74295 h 188594"/>
                <a:gd name="connsiteX128" fmla="*/ 130492 w 235267"/>
                <a:gd name="connsiteY128" fmla="*/ 83820 h 188594"/>
                <a:gd name="connsiteX129" fmla="*/ 130492 w 235267"/>
                <a:gd name="connsiteY129" fmla="*/ 83820 h 188594"/>
                <a:gd name="connsiteX130" fmla="*/ 131445 w 235267"/>
                <a:gd name="connsiteY130" fmla="*/ 81915 h 188594"/>
                <a:gd name="connsiteX131" fmla="*/ 138113 w 235267"/>
                <a:gd name="connsiteY131" fmla="*/ 78105 h 188594"/>
                <a:gd name="connsiteX132" fmla="*/ 147638 w 235267"/>
                <a:gd name="connsiteY132" fmla="*/ 80010 h 188594"/>
                <a:gd name="connsiteX133" fmla="*/ 161925 w 235267"/>
                <a:gd name="connsiteY133" fmla="*/ 96202 h 188594"/>
                <a:gd name="connsiteX134" fmla="*/ 165735 w 235267"/>
                <a:gd name="connsiteY134" fmla="*/ 108585 h 188594"/>
                <a:gd name="connsiteX135" fmla="*/ 165735 w 235267"/>
                <a:gd name="connsiteY135" fmla="*/ 108585 h 188594"/>
                <a:gd name="connsiteX136" fmla="*/ 165735 w 235267"/>
                <a:gd name="connsiteY136" fmla="*/ 96202 h 188594"/>
                <a:gd name="connsiteX137" fmla="*/ 165735 w 235267"/>
                <a:gd name="connsiteY137" fmla="*/ 90488 h 188594"/>
                <a:gd name="connsiteX138" fmla="*/ 170497 w 235267"/>
                <a:gd name="connsiteY138" fmla="*/ 93345 h 188594"/>
                <a:gd name="connsiteX139" fmla="*/ 185738 w 235267"/>
                <a:gd name="connsiteY139" fmla="*/ 101918 h 188594"/>
                <a:gd name="connsiteX140" fmla="*/ 193358 w 235267"/>
                <a:gd name="connsiteY140" fmla="*/ 108585 h 188594"/>
                <a:gd name="connsiteX141" fmla="*/ 193358 w 235267"/>
                <a:gd name="connsiteY141" fmla="*/ 108585 h 188594"/>
                <a:gd name="connsiteX142" fmla="*/ 13335 w 235267"/>
                <a:gd name="connsiteY142" fmla="*/ 24765 h 188594"/>
                <a:gd name="connsiteX143" fmla="*/ 25717 w 235267"/>
                <a:gd name="connsiteY143" fmla="*/ 31432 h 188594"/>
                <a:gd name="connsiteX144" fmla="*/ 30480 w 235267"/>
                <a:gd name="connsiteY144" fmla="*/ 34290 h 188594"/>
                <a:gd name="connsiteX145" fmla="*/ 30480 w 235267"/>
                <a:gd name="connsiteY145" fmla="*/ 28575 h 188594"/>
                <a:gd name="connsiteX146" fmla="*/ 30480 w 235267"/>
                <a:gd name="connsiteY146" fmla="*/ 19050 h 188594"/>
                <a:gd name="connsiteX147" fmla="*/ 30480 w 235267"/>
                <a:gd name="connsiteY147" fmla="*/ 17145 h 188594"/>
                <a:gd name="connsiteX148" fmla="*/ 28575 w 235267"/>
                <a:gd name="connsiteY148" fmla="*/ 16193 h 188594"/>
                <a:gd name="connsiteX149" fmla="*/ 4763 w 235267"/>
                <a:gd name="connsiteY149" fmla="*/ 2857 h 188594"/>
                <a:gd name="connsiteX150" fmla="*/ 0 w 235267"/>
                <a:gd name="connsiteY150" fmla="*/ 0 h 188594"/>
                <a:gd name="connsiteX151" fmla="*/ 0 w 235267"/>
                <a:gd name="connsiteY151" fmla="*/ 5715 h 188594"/>
                <a:gd name="connsiteX152" fmla="*/ 0 w 235267"/>
                <a:gd name="connsiteY152" fmla="*/ 34290 h 188594"/>
                <a:gd name="connsiteX153" fmla="*/ 0 w 235267"/>
                <a:gd name="connsiteY153" fmla="*/ 62865 h 188594"/>
                <a:gd name="connsiteX154" fmla="*/ 0 w 235267"/>
                <a:gd name="connsiteY154" fmla="*/ 64770 h 188594"/>
                <a:gd name="connsiteX155" fmla="*/ 1905 w 235267"/>
                <a:gd name="connsiteY155" fmla="*/ 65722 h 188594"/>
                <a:gd name="connsiteX156" fmla="*/ 8572 w 235267"/>
                <a:gd name="connsiteY156" fmla="*/ 69532 h 188594"/>
                <a:gd name="connsiteX157" fmla="*/ 13335 w 235267"/>
                <a:gd name="connsiteY157" fmla="*/ 72390 h 188594"/>
                <a:gd name="connsiteX158" fmla="*/ 13335 w 235267"/>
                <a:gd name="connsiteY158" fmla="*/ 66675 h 188594"/>
                <a:gd name="connsiteX159" fmla="*/ 13335 w 235267"/>
                <a:gd name="connsiteY159" fmla="*/ 54293 h 188594"/>
                <a:gd name="connsiteX160" fmla="*/ 13335 w 235267"/>
                <a:gd name="connsiteY160" fmla="*/ 47625 h 188594"/>
                <a:gd name="connsiteX161" fmla="*/ 22860 w 235267"/>
                <a:gd name="connsiteY161" fmla="*/ 53340 h 188594"/>
                <a:gd name="connsiteX162" fmla="*/ 27622 w 235267"/>
                <a:gd name="connsiteY162" fmla="*/ 56197 h 188594"/>
                <a:gd name="connsiteX163" fmla="*/ 27622 w 235267"/>
                <a:gd name="connsiteY163" fmla="*/ 50482 h 188594"/>
                <a:gd name="connsiteX164" fmla="*/ 27622 w 235267"/>
                <a:gd name="connsiteY164" fmla="*/ 40957 h 188594"/>
                <a:gd name="connsiteX165" fmla="*/ 27622 w 235267"/>
                <a:gd name="connsiteY165" fmla="*/ 39052 h 188594"/>
                <a:gd name="connsiteX166" fmla="*/ 25717 w 235267"/>
                <a:gd name="connsiteY166" fmla="*/ 38100 h 188594"/>
                <a:gd name="connsiteX167" fmla="*/ 12383 w 235267"/>
                <a:gd name="connsiteY167" fmla="*/ 30480 h 188594"/>
                <a:gd name="connsiteX168" fmla="*/ 13335 w 235267"/>
                <a:gd name="connsiteY168" fmla="*/ 24765 h 188594"/>
                <a:gd name="connsiteX169" fmla="*/ 13335 w 235267"/>
                <a:gd name="connsiteY169" fmla="*/ 24765 h 188594"/>
                <a:gd name="connsiteX170" fmla="*/ 44767 w 235267"/>
                <a:gd name="connsiteY170" fmla="*/ 59055 h 188594"/>
                <a:gd name="connsiteX171" fmla="*/ 43815 w 235267"/>
                <a:gd name="connsiteY171" fmla="*/ 56197 h 188594"/>
                <a:gd name="connsiteX172" fmla="*/ 42863 w 235267"/>
                <a:gd name="connsiteY172" fmla="*/ 58102 h 188594"/>
                <a:gd name="connsiteX173" fmla="*/ 44767 w 235267"/>
                <a:gd name="connsiteY173" fmla="*/ 59055 h 188594"/>
                <a:gd name="connsiteX174" fmla="*/ 44767 w 235267"/>
                <a:gd name="connsiteY174" fmla="*/ 59055 h 188594"/>
                <a:gd name="connsiteX175" fmla="*/ 139065 w 235267"/>
                <a:gd name="connsiteY175" fmla="*/ 108585 h 188594"/>
                <a:gd name="connsiteX176" fmla="*/ 141922 w 235267"/>
                <a:gd name="connsiteY176" fmla="*/ 123825 h 188594"/>
                <a:gd name="connsiteX177" fmla="*/ 147638 w 235267"/>
                <a:gd name="connsiteY177" fmla="*/ 131445 h 188594"/>
                <a:gd name="connsiteX178" fmla="*/ 150495 w 235267"/>
                <a:gd name="connsiteY178" fmla="*/ 131445 h 188594"/>
                <a:gd name="connsiteX179" fmla="*/ 151447 w 235267"/>
                <a:gd name="connsiteY179" fmla="*/ 127635 h 188594"/>
                <a:gd name="connsiteX180" fmla="*/ 152400 w 235267"/>
                <a:gd name="connsiteY180" fmla="*/ 120015 h 188594"/>
                <a:gd name="connsiteX181" fmla="*/ 149542 w 235267"/>
                <a:gd name="connsiteY181" fmla="*/ 104775 h 188594"/>
                <a:gd name="connsiteX182" fmla="*/ 143827 w 235267"/>
                <a:gd name="connsiteY182" fmla="*/ 98107 h 188594"/>
                <a:gd name="connsiteX183" fmla="*/ 140970 w 235267"/>
                <a:gd name="connsiteY183" fmla="*/ 98107 h 188594"/>
                <a:gd name="connsiteX184" fmla="*/ 139065 w 235267"/>
                <a:gd name="connsiteY184" fmla="*/ 108585 h 188594"/>
                <a:gd name="connsiteX185" fmla="*/ 139065 w 235267"/>
                <a:gd name="connsiteY185" fmla="*/ 108585 h 188594"/>
                <a:gd name="connsiteX186" fmla="*/ 179070 w 235267"/>
                <a:gd name="connsiteY186" fmla="*/ 123825 h 188594"/>
                <a:gd name="connsiteX187" fmla="*/ 182880 w 235267"/>
                <a:gd name="connsiteY187" fmla="*/ 125730 h 188594"/>
                <a:gd name="connsiteX188" fmla="*/ 186690 w 235267"/>
                <a:gd name="connsiteY188" fmla="*/ 127635 h 188594"/>
                <a:gd name="connsiteX189" fmla="*/ 186690 w 235267"/>
                <a:gd name="connsiteY189" fmla="*/ 125730 h 188594"/>
                <a:gd name="connsiteX190" fmla="*/ 185738 w 235267"/>
                <a:gd name="connsiteY190" fmla="*/ 121920 h 188594"/>
                <a:gd name="connsiteX191" fmla="*/ 183833 w 235267"/>
                <a:gd name="connsiteY191" fmla="*/ 120015 h 188594"/>
                <a:gd name="connsiteX192" fmla="*/ 179070 w 235267"/>
                <a:gd name="connsiteY192" fmla="*/ 117157 h 188594"/>
                <a:gd name="connsiteX193" fmla="*/ 178117 w 235267"/>
                <a:gd name="connsiteY193" fmla="*/ 117157 h 188594"/>
                <a:gd name="connsiteX194" fmla="*/ 179070 w 235267"/>
                <a:gd name="connsiteY194" fmla="*/ 123825 h 18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35267" h="188594">
                  <a:moveTo>
                    <a:pt x="193358" y="108585"/>
                  </a:moveTo>
                  <a:lnTo>
                    <a:pt x="192405" y="106680"/>
                  </a:lnTo>
                  <a:lnTo>
                    <a:pt x="200025" y="110490"/>
                  </a:lnTo>
                  <a:cubicBezTo>
                    <a:pt x="202883" y="112395"/>
                    <a:pt x="205740" y="113347"/>
                    <a:pt x="208597" y="115252"/>
                  </a:cubicBezTo>
                  <a:lnTo>
                    <a:pt x="209550" y="116205"/>
                  </a:lnTo>
                  <a:lnTo>
                    <a:pt x="209550" y="117157"/>
                  </a:lnTo>
                  <a:cubicBezTo>
                    <a:pt x="210502" y="121920"/>
                    <a:pt x="212408" y="126682"/>
                    <a:pt x="213360" y="130493"/>
                  </a:cubicBezTo>
                  <a:cubicBezTo>
                    <a:pt x="214313" y="132397"/>
                    <a:pt x="214313" y="134302"/>
                    <a:pt x="215265" y="135255"/>
                  </a:cubicBezTo>
                  <a:cubicBezTo>
                    <a:pt x="215265" y="135255"/>
                    <a:pt x="215265" y="134302"/>
                    <a:pt x="215265" y="134302"/>
                  </a:cubicBezTo>
                  <a:cubicBezTo>
                    <a:pt x="216217" y="131445"/>
                    <a:pt x="218122" y="128588"/>
                    <a:pt x="219075" y="124777"/>
                  </a:cubicBezTo>
                  <a:lnTo>
                    <a:pt x="220980" y="120968"/>
                  </a:lnTo>
                  <a:lnTo>
                    <a:pt x="223838" y="122872"/>
                  </a:lnTo>
                  <a:cubicBezTo>
                    <a:pt x="226695" y="124777"/>
                    <a:pt x="229552" y="125730"/>
                    <a:pt x="232410" y="127635"/>
                  </a:cubicBezTo>
                  <a:lnTo>
                    <a:pt x="235267" y="129540"/>
                  </a:lnTo>
                  <a:lnTo>
                    <a:pt x="234315" y="132397"/>
                  </a:lnTo>
                  <a:cubicBezTo>
                    <a:pt x="232410" y="137160"/>
                    <a:pt x="229552" y="140970"/>
                    <a:pt x="227647" y="145733"/>
                  </a:cubicBezTo>
                  <a:cubicBezTo>
                    <a:pt x="225742" y="149543"/>
                    <a:pt x="223838" y="154305"/>
                    <a:pt x="221933" y="158115"/>
                  </a:cubicBezTo>
                  <a:cubicBezTo>
                    <a:pt x="221933" y="161925"/>
                    <a:pt x="221933" y="165735"/>
                    <a:pt x="221933" y="169545"/>
                  </a:cubicBezTo>
                  <a:cubicBezTo>
                    <a:pt x="221933" y="173355"/>
                    <a:pt x="221933" y="177165"/>
                    <a:pt x="221933" y="181928"/>
                  </a:cubicBezTo>
                  <a:lnTo>
                    <a:pt x="221933" y="188595"/>
                  </a:lnTo>
                  <a:lnTo>
                    <a:pt x="217170" y="185737"/>
                  </a:lnTo>
                  <a:cubicBezTo>
                    <a:pt x="215265" y="184785"/>
                    <a:pt x="212408" y="182880"/>
                    <a:pt x="210502" y="181928"/>
                  </a:cubicBezTo>
                  <a:lnTo>
                    <a:pt x="208597" y="180975"/>
                  </a:lnTo>
                  <a:lnTo>
                    <a:pt x="208597" y="179070"/>
                  </a:lnTo>
                  <a:cubicBezTo>
                    <a:pt x="208597" y="175260"/>
                    <a:pt x="208597" y="171450"/>
                    <a:pt x="208597" y="166688"/>
                  </a:cubicBezTo>
                  <a:cubicBezTo>
                    <a:pt x="208597" y="162877"/>
                    <a:pt x="208597" y="159068"/>
                    <a:pt x="208597" y="155258"/>
                  </a:cubicBezTo>
                  <a:cubicBezTo>
                    <a:pt x="206692" y="148590"/>
                    <a:pt x="204788" y="141922"/>
                    <a:pt x="201930" y="135255"/>
                  </a:cubicBezTo>
                  <a:cubicBezTo>
                    <a:pt x="201930" y="134302"/>
                    <a:pt x="200977" y="132397"/>
                    <a:pt x="200977" y="131445"/>
                  </a:cubicBezTo>
                  <a:cubicBezTo>
                    <a:pt x="200977" y="134302"/>
                    <a:pt x="200025" y="138113"/>
                    <a:pt x="198120" y="140970"/>
                  </a:cubicBezTo>
                  <a:cubicBezTo>
                    <a:pt x="197167" y="141922"/>
                    <a:pt x="196215" y="142875"/>
                    <a:pt x="194310" y="143827"/>
                  </a:cubicBezTo>
                  <a:cubicBezTo>
                    <a:pt x="194310" y="144780"/>
                    <a:pt x="195263" y="145733"/>
                    <a:pt x="195263" y="145733"/>
                  </a:cubicBezTo>
                  <a:cubicBezTo>
                    <a:pt x="197167" y="149543"/>
                    <a:pt x="198120" y="153352"/>
                    <a:pt x="199072" y="158115"/>
                  </a:cubicBezTo>
                  <a:cubicBezTo>
                    <a:pt x="200025" y="162877"/>
                    <a:pt x="201930" y="167640"/>
                    <a:pt x="202883" y="171450"/>
                  </a:cubicBezTo>
                  <a:lnTo>
                    <a:pt x="205740" y="179070"/>
                  </a:lnTo>
                  <a:lnTo>
                    <a:pt x="198120" y="175260"/>
                  </a:lnTo>
                  <a:cubicBezTo>
                    <a:pt x="195263" y="173355"/>
                    <a:pt x="192405" y="172402"/>
                    <a:pt x="189547" y="170497"/>
                  </a:cubicBezTo>
                  <a:lnTo>
                    <a:pt x="188595" y="169545"/>
                  </a:lnTo>
                  <a:lnTo>
                    <a:pt x="188595" y="168593"/>
                  </a:lnTo>
                  <a:cubicBezTo>
                    <a:pt x="186690" y="163830"/>
                    <a:pt x="184785" y="158115"/>
                    <a:pt x="183833" y="153352"/>
                  </a:cubicBezTo>
                  <a:cubicBezTo>
                    <a:pt x="182880" y="150495"/>
                    <a:pt x="181927" y="146685"/>
                    <a:pt x="180022" y="142875"/>
                  </a:cubicBezTo>
                  <a:cubicBezTo>
                    <a:pt x="180022" y="142875"/>
                    <a:pt x="180022" y="141922"/>
                    <a:pt x="179070" y="140970"/>
                  </a:cubicBezTo>
                  <a:cubicBezTo>
                    <a:pt x="179070" y="142875"/>
                    <a:pt x="179070" y="144780"/>
                    <a:pt x="179070" y="145733"/>
                  </a:cubicBezTo>
                  <a:cubicBezTo>
                    <a:pt x="179070" y="149543"/>
                    <a:pt x="179070" y="153352"/>
                    <a:pt x="179070" y="158115"/>
                  </a:cubicBezTo>
                  <a:lnTo>
                    <a:pt x="179070" y="163830"/>
                  </a:lnTo>
                  <a:lnTo>
                    <a:pt x="174308" y="160972"/>
                  </a:lnTo>
                  <a:cubicBezTo>
                    <a:pt x="172402" y="160020"/>
                    <a:pt x="169545" y="158115"/>
                    <a:pt x="167640" y="157163"/>
                  </a:cubicBezTo>
                  <a:lnTo>
                    <a:pt x="165735" y="156210"/>
                  </a:lnTo>
                  <a:lnTo>
                    <a:pt x="165735" y="154305"/>
                  </a:lnTo>
                  <a:cubicBezTo>
                    <a:pt x="165735" y="147638"/>
                    <a:pt x="165735" y="140970"/>
                    <a:pt x="165735" y="134302"/>
                  </a:cubicBezTo>
                  <a:cubicBezTo>
                    <a:pt x="165735" y="134302"/>
                    <a:pt x="165735" y="134302"/>
                    <a:pt x="165735" y="134302"/>
                  </a:cubicBezTo>
                  <a:cubicBezTo>
                    <a:pt x="164783" y="137160"/>
                    <a:pt x="163830" y="140970"/>
                    <a:pt x="161925" y="142875"/>
                  </a:cubicBezTo>
                  <a:cubicBezTo>
                    <a:pt x="157163" y="148590"/>
                    <a:pt x="151447" y="147638"/>
                    <a:pt x="145733" y="144780"/>
                  </a:cubicBezTo>
                  <a:cubicBezTo>
                    <a:pt x="139065" y="140970"/>
                    <a:pt x="135255" y="135255"/>
                    <a:pt x="131445" y="128588"/>
                  </a:cubicBezTo>
                  <a:cubicBezTo>
                    <a:pt x="129540" y="124777"/>
                    <a:pt x="128588" y="120968"/>
                    <a:pt x="127635" y="116205"/>
                  </a:cubicBezTo>
                  <a:cubicBezTo>
                    <a:pt x="126683" y="111443"/>
                    <a:pt x="126683" y="107632"/>
                    <a:pt x="126683" y="102870"/>
                  </a:cubicBezTo>
                  <a:cubicBezTo>
                    <a:pt x="126683" y="98107"/>
                    <a:pt x="126683" y="92393"/>
                    <a:pt x="128588" y="87630"/>
                  </a:cubicBezTo>
                  <a:cubicBezTo>
                    <a:pt x="128588" y="87630"/>
                    <a:pt x="128588" y="86677"/>
                    <a:pt x="128588" y="86677"/>
                  </a:cubicBezTo>
                  <a:lnTo>
                    <a:pt x="125730" y="84772"/>
                  </a:lnTo>
                  <a:cubicBezTo>
                    <a:pt x="123825" y="83820"/>
                    <a:pt x="121920" y="82868"/>
                    <a:pt x="120015" y="81915"/>
                  </a:cubicBezTo>
                  <a:cubicBezTo>
                    <a:pt x="120015" y="87630"/>
                    <a:pt x="120015" y="94297"/>
                    <a:pt x="120015" y="100013"/>
                  </a:cubicBezTo>
                  <a:cubicBezTo>
                    <a:pt x="120015" y="107632"/>
                    <a:pt x="120015" y="116205"/>
                    <a:pt x="120015" y="123825"/>
                  </a:cubicBezTo>
                  <a:lnTo>
                    <a:pt x="120015" y="131445"/>
                  </a:lnTo>
                  <a:lnTo>
                    <a:pt x="115252" y="128588"/>
                  </a:lnTo>
                  <a:cubicBezTo>
                    <a:pt x="113347" y="127635"/>
                    <a:pt x="110490" y="125730"/>
                    <a:pt x="108585" y="124777"/>
                  </a:cubicBezTo>
                  <a:lnTo>
                    <a:pt x="106680" y="123825"/>
                  </a:lnTo>
                  <a:lnTo>
                    <a:pt x="106680" y="121920"/>
                  </a:lnTo>
                  <a:cubicBezTo>
                    <a:pt x="106680" y="114300"/>
                    <a:pt x="106680" y="105727"/>
                    <a:pt x="106680" y="98107"/>
                  </a:cubicBezTo>
                  <a:cubicBezTo>
                    <a:pt x="106680" y="90488"/>
                    <a:pt x="106680" y="83820"/>
                    <a:pt x="106680" y="76200"/>
                  </a:cubicBezTo>
                  <a:cubicBezTo>
                    <a:pt x="103822" y="75247"/>
                    <a:pt x="101917" y="73343"/>
                    <a:pt x="99060" y="72390"/>
                  </a:cubicBezTo>
                  <a:lnTo>
                    <a:pt x="100013" y="77152"/>
                  </a:lnTo>
                  <a:lnTo>
                    <a:pt x="95250" y="76200"/>
                  </a:lnTo>
                  <a:cubicBezTo>
                    <a:pt x="93345" y="76200"/>
                    <a:pt x="90488" y="75247"/>
                    <a:pt x="88583" y="75247"/>
                  </a:cubicBezTo>
                  <a:lnTo>
                    <a:pt x="85725" y="75247"/>
                  </a:lnTo>
                  <a:lnTo>
                    <a:pt x="85725" y="72390"/>
                  </a:lnTo>
                  <a:cubicBezTo>
                    <a:pt x="85725" y="69532"/>
                    <a:pt x="84772" y="67627"/>
                    <a:pt x="83820" y="64770"/>
                  </a:cubicBezTo>
                  <a:cubicBezTo>
                    <a:pt x="82867" y="62865"/>
                    <a:pt x="81915" y="61913"/>
                    <a:pt x="80010" y="60960"/>
                  </a:cubicBezTo>
                  <a:cubicBezTo>
                    <a:pt x="79058" y="60007"/>
                    <a:pt x="79058" y="60007"/>
                    <a:pt x="78105" y="60960"/>
                  </a:cubicBezTo>
                  <a:cubicBezTo>
                    <a:pt x="76200" y="62865"/>
                    <a:pt x="76200" y="69532"/>
                    <a:pt x="76200" y="72390"/>
                  </a:cubicBezTo>
                  <a:cubicBezTo>
                    <a:pt x="76200" y="75247"/>
                    <a:pt x="76200" y="78105"/>
                    <a:pt x="77152" y="81915"/>
                  </a:cubicBezTo>
                  <a:cubicBezTo>
                    <a:pt x="77152" y="83820"/>
                    <a:pt x="78105" y="86677"/>
                    <a:pt x="79058" y="88582"/>
                  </a:cubicBezTo>
                  <a:cubicBezTo>
                    <a:pt x="80010" y="90488"/>
                    <a:pt x="81915" y="93345"/>
                    <a:pt x="83820" y="95250"/>
                  </a:cubicBezTo>
                  <a:cubicBezTo>
                    <a:pt x="83820" y="95250"/>
                    <a:pt x="84772" y="95250"/>
                    <a:pt x="84772" y="95250"/>
                  </a:cubicBezTo>
                  <a:cubicBezTo>
                    <a:pt x="84772" y="95250"/>
                    <a:pt x="84772" y="95250"/>
                    <a:pt x="84772" y="95250"/>
                  </a:cubicBezTo>
                  <a:cubicBezTo>
                    <a:pt x="85725" y="94297"/>
                    <a:pt x="86677" y="90488"/>
                    <a:pt x="86677" y="89535"/>
                  </a:cubicBezTo>
                  <a:lnTo>
                    <a:pt x="87630" y="82868"/>
                  </a:lnTo>
                  <a:lnTo>
                    <a:pt x="92392" y="87630"/>
                  </a:lnTo>
                  <a:cubicBezTo>
                    <a:pt x="94297" y="90488"/>
                    <a:pt x="97155" y="92393"/>
                    <a:pt x="99060" y="95250"/>
                  </a:cubicBezTo>
                  <a:lnTo>
                    <a:pt x="100013" y="96202"/>
                  </a:lnTo>
                  <a:lnTo>
                    <a:pt x="100013" y="98107"/>
                  </a:lnTo>
                  <a:cubicBezTo>
                    <a:pt x="99060" y="102870"/>
                    <a:pt x="97155" y="108585"/>
                    <a:pt x="93345" y="111443"/>
                  </a:cubicBezTo>
                  <a:cubicBezTo>
                    <a:pt x="89535" y="114300"/>
                    <a:pt x="84772" y="113347"/>
                    <a:pt x="80010" y="111443"/>
                  </a:cubicBezTo>
                  <a:cubicBezTo>
                    <a:pt x="74295" y="107632"/>
                    <a:pt x="69533" y="101918"/>
                    <a:pt x="66675" y="95250"/>
                  </a:cubicBezTo>
                  <a:cubicBezTo>
                    <a:pt x="65722" y="93345"/>
                    <a:pt x="64770" y="91440"/>
                    <a:pt x="64770" y="89535"/>
                  </a:cubicBezTo>
                  <a:cubicBezTo>
                    <a:pt x="65722" y="91440"/>
                    <a:pt x="65722" y="94297"/>
                    <a:pt x="66675" y="96202"/>
                  </a:cubicBezTo>
                  <a:lnTo>
                    <a:pt x="68580" y="103822"/>
                  </a:lnTo>
                  <a:lnTo>
                    <a:pt x="61913" y="100013"/>
                  </a:lnTo>
                  <a:cubicBezTo>
                    <a:pt x="59055" y="99060"/>
                    <a:pt x="57150" y="97155"/>
                    <a:pt x="54292" y="96202"/>
                  </a:cubicBezTo>
                  <a:lnTo>
                    <a:pt x="53340" y="95250"/>
                  </a:lnTo>
                  <a:lnTo>
                    <a:pt x="53340" y="93345"/>
                  </a:lnTo>
                  <a:cubicBezTo>
                    <a:pt x="52388" y="88582"/>
                    <a:pt x="51435" y="84772"/>
                    <a:pt x="50483" y="80010"/>
                  </a:cubicBezTo>
                  <a:cubicBezTo>
                    <a:pt x="47625" y="78105"/>
                    <a:pt x="44767" y="77152"/>
                    <a:pt x="41910" y="75247"/>
                  </a:cubicBezTo>
                  <a:cubicBezTo>
                    <a:pt x="40958" y="78105"/>
                    <a:pt x="40958" y="80010"/>
                    <a:pt x="40005" y="82868"/>
                  </a:cubicBezTo>
                  <a:lnTo>
                    <a:pt x="39052" y="86677"/>
                  </a:lnTo>
                  <a:lnTo>
                    <a:pt x="35242" y="84772"/>
                  </a:lnTo>
                  <a:cubicBezTo>
                    <a:pt x="32385" y="83820"/>
                    <a:pt x="30480" y="81915"/>
                    <a:pt x="27622" y="80963"/>
                  </a:cubicBezTo>
                  <a:lnTo>
                    <a:pt x="25717" y="80010"/>
                  </a:lnTo>
                  <a:lnTo>
                    <a:pt x="26670" y="77152"/>
                  </a:lnTo>
                  <a:cubicBezTo>
                    <a:pt x="28575" y="68580"/>
                    <a:pt x="31433" y="60007"/>
                    <a:pt x="33338" y="52388"/>
                  </a:cubicBezTo>
                  <a:cubicBezTo>
                    <a:pt x="35242" y="43815"/>
                    <a:pt x="38100" y="35243"/>
                    <a:pt x="40005" y="27622"/>
                  </a:cubicBezTo>
                  <a:lnTo>
                    <a:pt x="40958" y="23813"/>
                  </a:lnTo>
                  <a:lnTo>
                    <a:pt x="44767" y="25718"/>
                  </a:lnTo>
                  <a:cubicBezTo>
                    <a:pt x="47625" y="26670"/>
                    <a:pt x="49530" y="28575"/>
                    <a:pt x="52388" y="29527"/>
                  </a:cubicBezTo>
                  <a:lnTo>
                    <a:pt x="53340" y="30480"/>
                  </a:lnTo>
                  <a:lnTo>
                    <a:pt x="53340" y="32385"/>
                  </a:lnTo>
                  <a:cubicBezTo>
                    <a:pt x="55245" y="42863"/>
                    <a:pt x="58102" y="54293"/>
                    <a:pt x="60008" y="64770"/>
                  </a:cubicBezTo>
                  <a:cubicBezTo>
                    <a:pt x="60960" y="70485"/>
                    <a:pt x="62865" y="76200"/>
                    <a:pt x="63817" y="81915"/>
                  </a:cubicBezTo>
                  <a:cubicBezTo>
                    <a:pt x="63817" y="78105"/>
                    <a:pt x="62865" y="75247"/>
                    <a:pt x="62865" y="71438"/>
                  </a:cubicBezTo>
                  <a:cubicBezTo>
                    <a:pt x="62865" y="67627"/>
                    <a:pt x="62865" y="62865"/>
                    <a:pt x="63817" y="58102"/>
                  </a:cubicBezTo>
                  <a:cubicBezTo>
                    <a:pt x="64770" y="55245"/>
                    <a:pt x="65722" y="51435"/>
                    <a:pt x="67627" y="48577"/>
                  </a:cubicBezTo>
                  <a:cubicBezTo>
                    <a:pt x="72390" y="42863"/>
                    <a:pt x="78105" y="42863"/>
                    <a:pt x="83820" y="46672"/>
                  </a:cubicBezTo>
                  <a:cubicBezTo>
                    <a:pt x="89535" y="49530"/>
                    <a:pt x="93345" y="54293"/>
                    <a:pt x="95250" y="60007"/>
                  </a:cubicBezTo>
                  <a:cubicBezTo>
                    <a:pt x="95250" y="60960"/>
                    <a:pt x="96202" y="60960"/>
                    <a:pt x="96202" y="61913"/>
                  </a:cubicBezTo>
                  <a:cubicBezTo>
                    <a:pt x="96202" y="60960"/>
                    <a:pt x="96202" y="60960"/>
                    <a:pt x="96202" y="60007"/>
                  </a:cubicBezTo>
                  <a:lnTo>
                    <a:pt x="96202" y="54293"/>
                  </a:lnTo>
                  <a:lnTo>
                    <a:pt x="100965" y="57150"/>
                  </a:lnTo>
                  <a:cubicBezTo>
                    <a:pt x="110490" y="61913"/>
                    <a:pt x="119063" y="67627"/>
                    <a:pt x="128588" y="72390"/>
                  </a:cubicBezTo>
                  <a:lnTo>
                    <a:pt x="130492" y="73343"/>
                  </a:lnTo>
                  <a:lnTo>
                    <a:pt x="130492" y="74295"/>
                  </a:lnTo>
                  <a:cubicBezTo>
                    <a:pt x="130492" y="77152"/>
                    <a:pt x="130492" y="80963"/>
                    <a:pt x="130492" y="83820"/>
                  </a:cubicBezTo>
                  <a:lnTo>
                    <a:pt x="130492" y="83820"/>
                  </a:lnTo>
                  <a:cubicBezTo>
                    <a:pt x="130492" y="82868"/>
                    <a:pt x="131445" y="82868"/>
                    <a:pt x="131445" y="81915"/>
                  </a:cubicBezTo>
                  <a:cubicBezTo>
                    <a:pt x="133350" y="80010"/>
                    <a:pt x="135255" y="78105"/>
                    <a:pt x="138113" y="78105"/>
                  </a:cubicBezTo>
                  <a:cubicBezTo>
                    <a:pt x="141922" y="78105"/>
                    <a:pt x="144780" y="79057"/>
                    <a:pt x="147638" y="80010"/>
                  </a:cubicBezTo>
                  <a:cubicBezTo>
                    <a:pt x="154305" y="83820"/>
                    <a:pt x="158115" y="89535"/>
                    <a:pt x="161925" y="96202"/>
                  </a:cubicBezTo>
                  <a:cubicBezTo>
                    <a:pt x="163830" y="100013"/>
                    <a:pt x="164783" y="103822"/>
                    <a:pt x="165735" y="108585"/>
                  </a:cubicBezTo>
                  <a:cubicBezTo>
                    <a:pt x="165735" y="108585"/>
                    <a:pt x="165735" y="108585"/>
                    <a:pt x="165735" y="108585"/>
                  </a:cubicBezTo>
                  <a:cubicBezTo>
                    <a:pt x="165735" y="104775"/>
                    <a:pt x="165735" y="100013"/>
                    <a:pt x="165735" y="96202"/>
                  </a:cubicBezTo>
                  <a:lnTo>
                    <a:pt x="165735" y="90488"/>
                  </a:lnTo>
                  <a:lnTo>
                    <a:pt x="170497" y="93345"/>
                  </a:lnTo>
                  <a:cubicBezTo>
                    <a:pt x="175260" y="96202"/>
                    <a:pt x="180022" y="99060"/>
                    <a:pt x="185738" y="101918"/>
                  </a:cubicBezTo>
                  <a:cubicBezTo>
                    <a:pt x="187642" y="103822"/>
                    <a:pt x="190500" y="105727"/>
                    <a:pt x="193358" y="108585"/>
                  </a:cubicBezTo>
                  <a:lnTo>
                    <a:pt x="193358" y="108585"/>
                  </a:lnTo>
                  <a:close/>
                  <a:moveTo>
                    <a:pt x="13335" y="24765"/>
                  </a:moveTo>
                  <a:cubicBezTo>
                    <a:pt x="17145" y="26670"/>
                    <a:pt x="20955" y="29527"/>
                    <a:pt x="25717" y="31432"/>
                  </a:cubicBezTo>
                  <a:lnTo>
                    <a:pt x="30480" y="34290"/>
                  </a:lnTo>
                  <a:lnTo>
                    <a:pt x="30480" y="28575"/>
                  </a:lnTo>
                  <a:cubicBezTo>
                    <a:pt x="30480" y="25718"/>
                    <a:pt x="30480" y="21907"/>
                    <a:pt x="30480" y="19050"/>
                  </a:cubicBezTo>
                  <a:lnTo>
                    <a:pt x="30480" y="17145"/>
                  </a:lnTo>
                  <a:lnTo>
                    <a:pt x="28575" y="16193"/>
                  </a:lnTo>
                  <a:cubicBezTo>
                    <a:pt x="20955" y="11430"/>
                    <a:pt x="12383" y="7620"/>
                    <a:pt x="4763" y="2857"/>
                  </a:cubicBezTo>
                  <a:lnTo>
                    <a:pt x="0" y="0"/>
                  </a:lnTo>
                  <a:lnTo>
                    <a:pt x="0" y="5715"/>
                  </a:lnTo>
                  <a:cubicBezTo>
                    <a:pt x="0" y="15240"/>
                    <a:pt x="0" y="24765"/>
                    <a:pt x="0" y="34290"/>
                  </a:cubicBezTo>
                  <a:cubicBezTo>
                    <a:pt x="0" y="43815"/>
                    <a:pt x="0" y="53340"/>
                    <a:pt x="0" y="62865"/>
                  </a:cubicBezTo>
                  <a:lnTo>
                    <a:pt x="0" y="64770"/>
                  </a:lnTo>
                  <a:lnTo>
                    <a:pt x="1905" y="65722"/>
                  </a:lnTo>
                  <a:cubicBezTo>
                    <a:pt x="3810" y="66675"/>
                    <a:pt x="6667" y="68580"/>
                    <a:pt x="8572" y="69532"/>
                  </a:cubicBezTo>
                  <a:lnTo>
                    <a:pt x="13335" y="72390"/>
                  </a:lnTo>
                  <a:lnTo>
                    <a:pt x="13335" y="66675"/>
                  </a:lnTo>
                  <a:cubicBezTo>
                    <a:pt x="13335" y="62865"/>
                    <a:pt x="13335" y="58102"/>
                    <a:pt x="13335" y="54293"/>
                  </a:cubicBezTo>
                  <a:cubicBezTo>
                    <a:pt x="13335" y="52388"/>
                    <a:pt x="13335" y="49530"/>
                    <a:pt x="13335" y="47625"/>
                  </a:cubicBezTo>
                  <a:cubicBezTo>
                    <a:pt x="16192" y="49530"/>
                    <a:pt x="20002" y="51435"/>
                    <a:pt x="22860" y="53340"/>
                  </a:cubicBezTo>
                  <a:lnTo>
                    <a:pt x="27622" y="56197"/>
                  </a:lnTo>
                  <a:lnTo>
                    <a:pt x="27622" y="50482"/>
                  </a:lnTo>
                  <a:cubicBezTo>
                    <a:pt x="27622" y="47625"/>
                    <a:pt x="27622" y="43815"/>
                    <a:pt x="27622" y="40957"/>
                  </a:cubicBezTo>
                  <a:lnTo>
                    <a:pt x="27622" y="39052"/>
                  </a:lnTo>
                  <a:lnTo>
                    <a:pt x="25717" y="38100"/>
                  </a:lnTo>
                  <a:cubicBezTo>
                    <a:pt x="20955" y="35243"/>
                    <a:pt x="17145" y="33338"/>
                    <a:pt x="12383" y="30480"/>
                  </a:cubicBezTo>
                  <a:cubicBezTo>
                    <a:pt x="13335" y="28575"/>
                    <a:pt x="13335" y="26670"/>
                    <a:pt x="13335" y="24765"/>
                  </a:cubicBezTo>
                  <a:lnTo>
                    <a:pt x="13335" y="24765"/>
                  </a:lnTo>
                  <a:close/>
                  <a:moveTo>
                    <a:pt x="44767" y="59055"/>
                  </a:moveTo>
                  <a:cubicBezTo>
                    <a:pt x="44767" y="58102"/>
                    <a:pt x="44767" y="57150"/>
                    <a:pt x="43815" y="56197"/>
                  </a:cubicBezTo>
                  <a:cubicBezTo>
                    <a:pt x="43815" y="57150"/>
                    <a:pt x="43815" y="57150"/>
                    <a:pt x="42863" y="58102"/>
                  </a:cubicBezTo>
                  <a:cubicBezTo>
                    <a:pt x="43815" y="59055"/>
                    <a:pt x="43815" y="59055"/>
                    <a:pt x="44767" y="59055"/>
                  </a:cubicBezTo>
                  <a:lnTo>
                    <a:pt x="44767" y="59055"/>
                  </a:lnTo>
                  <a:close/>
                  <a:moveTo>
                    <a:pt x="139065" y="108585"/>
                  </a:moveTo>
                  <a:cubicBezTo>
                    <a:pt x="139065" y="113347"/>
                    <a:pt x="140017" y="119063"/>
                    <a:pt x="141922" y="123825"/>
                  </a:cubicBezTo>
                  <a:cubicBezTo>
                    <a:pt x="142875" y="126682"/>
                    <a:pt x="144780" y="129540"/>
                    <a:pt x="147638" y="131445"/>
                  </a:cubicBezTo>
                  <a:cubicBezTo>
                    <a:pt x="148590" y="132397"/>
                    <a:pt x="149542" y="132397"/>
                    <a:pt x="150495" y="131445"/>
                  </a:cubicBezTo>
                  <a:cubicBezTo>
                    <a:pt x="151447" y="130493"/>
                    <a:pt x="151447" y="128588"/>
                    <a:pt x="151447" y="127635"/>
                  </a:cubicBezTo>
                  <a:cubicBezTo>
                    <a:pt x="152400" y="124777"/>
                    <a:pt x="152400" y="122872"/>
                    <a:pt x="152400" y="120015"/>
                  </a:cubicBezTo>
                  <a:cubicBezTo>
                    <a:pt x="152400" y="115252"/>
                    <a:pt x="151447" y="109538"/>
                    <a:pt x="149542" y="104775"/>
                  </a:cubicBezTo>
                  <a:cubicBezTo>
                    <a:pt x="148590" y="101918"/>
                    <a:pt x="146685" y="99060"/>
                    <a:pt x="143827" y="98107"/>
                  </a:cubicBezTo>
                  <a:cubicBezTo>
                    <a:pt x="142875" y="97155"/>
                    <a:pt x="141922" y="97155"/>
                    <a:pt x="140970" y="98107"/>
                  </a:cubicBezTo>
                  <a:cubicBezTo>
                    <a:pt x="140017" y="99060"/>
                    <a:pt x="139065" y="105727"/>
                    <a:pt x="139065" y="108585"/>
                  </a:cubicBezTo>
                  <a:lnTo>
                    <a:pt x="139065" y="108585"/>
                  </a:lnTo>
                  <a:close/>
                  <a:moveTo>
                    <a:pt x="179070" y="123825"/>
                  </a:moveTo>
                  <a:cubicBezTo>
                    <a:pt x="180022" y="124777"/>
                    <a:pt x="180975" y="124777"/>
                    <a:pt x="182880" y="125730"/>
                  </a:cubicBezTo>
                  <a:cubicBezTo>
                    <a:pt x="183833" y="125730"/>
                    <a:pt x="185738" y="127635"/>
                    <a:pt x="186690" y="127635"/>
                  </a:cubicBezTo>
                  <a:cubicBezTo>
                    <a:pt x="186690" y="126682"/>
                    <a:pt x="186690" y="126682"/>
                    <a:pt x="186690" y="125730"/>
                  </a:cubicBezTo>
                  <a:cubicBezTo>
                    <a:pt x="186690" y="124777"/>
                    <a:pt x="186690" y="122872"/>
                    <a:pt x="185738" y="121920"/>
                  </a:cubicBezTo>
                  <a:cubicBezTo>
                    <a:pt x="185738" y="120968"/>
                    <a:pt x="184785" y="120015"/>
                    <a:pt x="183833" y="120015"/>
                  </a:cubicBezTo>
                  <a:cubicBezTo>
                    <a:pt x="182880" y="119063"/>
                    <a:pt x="180022" y="118110"/>
                    <a:pt x="179070" y="117157"/>
                  </a:cubicBezTo>
                  <a:cubicBezTo>
                    <a:pt x="179070" y="117157"/>
                    <a:pt x="179070" y="117157"/>
                    <a:pt x="178117" y="117157"/>
                  </a:cubicBezTo>
                  <a:cubicBezTo>
                    <a:pt x="179070" y="119063"/>
                    <a:pt x="179070" y="120968"/>
                    <a:pt x="179070" y="123825"/>
                  </a:cubicBezTo>
                  <a:close/>
                </a:path>
              </a:pathLst>
            </a:custGeom>
            <a:solidFill>
              <a:srgbClr val="9F68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C2FB5D-F298-4A17-9A08-59670960E3AF}"/>
                </a:ext>
              </a:extLst>
            </p:cNvPr>
            <p:cNvSpPr/>
            <p:nvPr/>
          </p:nvSpPr>
          <p:spPr>
            <a:xfrm>
              <a:off x="5515927" y="2080259"/>
              <a:ext cx="227647" cy="156209"/>
            </a:xfrm>
            <a:custGeom>
              <a:avLst/>
              <a:gdLst>
                <a:gd name="connsiteX0" fmla="*/ 0 w 227647"/>
                <a:gd name="connsiteY0" fmla="*/ 38100 h 156209"/>
                <a:gd name="connsiteX1" fmla="*/ 0 w 227647"/>
                <a:gd name="connsiteY1" fmla="*/ 28575 h 156209"/>
                <a:gd name="connsiteX2" fmla="*/ 0 w 227647"/>
                <a:gd name="connsiteY2" fmla="*/ 0 h 156209"/>
                <a:gd name="connsiteX3" fmla="*/ 23813 w 227647"/>
                <a:gd name="connsiteY3" fmla="*/ 13335 h 156209"/>
                <a:gd name="connsiteX4" fmla="*/ 23813 w 227647"/>
                <a:gd name="connsiteY4" fmla="*/ 22860 h 156209"/>
                <a:gd name="connsiteX5" fmla="*/ 6667 w 227647"/>
                <a:gd name="connsiteY5" fmla="*/ 13335 h 156209"/>
                <a:gd name="connsiteX6" fmla="*/ 6667 w 227647"/>
                <a:gd name="connsiteY6" fmla="*/ 26670 h 156209"/>
                <a:gd name="connsiteX7" fmla="*/ 20955 w 227647"/>
                <a:gd name="connsiteY7" fmla="*/ 35242 h 156209"/>
                <a:gd name="connsiteX8" fmla="*/ 20955 w 227647"/>
                <a:gd name="connsiteY8" fmla="*/ 44767 h 156209"/>
                <a:gd name="connsiteX9" fmla="*/ 6667 w 227647"/>
                <a:gd name="connsiteY9" fmla="*/ 36195 h 156209"/>
                <a:gd name="connsiteX10" fmla="*/ 6667 w 227647"/>
                <a:gd name="connsiteY10" fmla="*/ 41910 h 156209"/>
                <a:gd name="connsiteX11" fmla="*/ 0 w 227647"/>
                <a:gd name="connsiteY11" fmla="*/ 38100 h 156209"/>
                <a:gd name="connsiteX12" fmla="*/ 0 w 227647"/>
                <a:gd name="connsiteY12" fmla="*/ 38100 h 156209"/>
                <a:gd name="connsiteX13" fmla="*/ 28575 w 227647"/>
                <a:gd name="connsiteY13" fmla="*/ 53340 h 156209"/>
                <a:gd name="connsiteX14" fmla="*/ 30480 w 227647"/>
                <a:gd name="connsiteY14" fmla="*/ 44767 h 156209"/>
                <a:gd name="connsiteX15" fmla="*/ 37147 w 227647"/>
                <a:gd name="connsiteY15" fmla="*/ 20002 h 156209"/>
                <a:gd name="connsiteX16" fmla="*/ 44767 w 227647"/>
                <a:gd name="connsiteY16" fmla="*/ 23813 h 156209"/>
                <a:gd name="connsiteX17" fmla="*/ 51435 w 227647"/>
                <a:gd name="connsiteY17" fmla="*/ 56197 h 156209"/>
                <a:gd name="connsiteX18" fmla="*/ 54292 w 227647"/>
                <a:gd name="connsiteY18" fmla="*/ 67627 h 156209"/>
                <a:gd name="connsiteX19" fmla="*/ 28575 w 227647"/>
                <a:gd name="connsiteY19" fmla="*/ 53340 h 156209"/>
                <a:gd name="connsiteX20" fmla="*/ 28575 w 227647"/>
                <a:gd name="connsiteY20" fmla="*/ 53340 h 156209"/>
                <a:gd name="connsiteX21" fmla="*/ 46672 w 227647"/>
                <a:gd name="connsiteY21" fmla="*/ 59055 h 156209"/>
                <a:gd name="connsiteX22" fmla="*/ 43815 w 227647"/>
                <a:gd name="connsiteY22" fmla="*/ 46672 h 156209"/>
                <a:gd name="connsiteX23" fmla="*/ 40957 w 227647"/>
                <a:gd name="connsiteY23" fmla="*/ 34290 h 156209"/>
                <a:gd name="connsiteX24" fmla="*/ 38100 w 227647"/>
                <a:gd name="connsiteY24" fmla="*/ 43815 h 156209"/>
                <a:gd name="connsiteX25" fmla="*/ 36195 w 227647"/>
                <a:gd name="connsiteY25" fmla="*/ 53340 h 156209"/>
                <a:gd name="connsiteX26" fmla="*/ 46672 w 227647"/>
                <a:gd name="connsiteY26" fmla="*/ 59055 h 156209"/>
                <a:gd name="connsiteX27" fmla="*/ 46672 w 227647"/>
                <a:gd name="connsiteY27" fmla="*/ 59055 h 156209"/>
                <a:gd name="connsiteX28" fmla="*/ 85725 w 227647"/>
                <a:gd name="connsiteY28" fmla="*/ 82867 h 156209"/>
                <a:gd name="connsiteX29" fmla="*/ 90488 w 227647"/>
                <a:gd name="connsiteY29" fmla="*/ 87630 h 156209"/>
                <a:gd name="connsiteX30" fmla="*/ 85725 w 227647"/>
                <a:gd name="connsiteY30" fmla="*/ 84772 h 156209"/>
                <a:gd name="connsiteX31" fmla="*/ 85725 w 227647"/>
                <a:gd name="connsiteY31" fmla="*/ 82867 h 156209"/>
                <a:gd name="connsiteX32" fmla="*/ 85725 w 227647"/>
                <a:gd name="connsiteY32" fmla="*/ 82867 h 156209"/>
                <a:gd name="connsiteX33" fmla="*/ 61913 w 227647"/>
                <a:gd name="connsiteY33" fmla="*/ 72390 h 156209"/>
                <a:gd name="connsiteX34" fmla="*/ 60960 w 227647"/>
                <a:gd name="connsiteY34" fmla="*/ 62865 h 156209"/>
                <a:gd name="connsiteX35" fmla="*/ 61913 w 227647"/>
                <a:gd name="connsiteY35" fmla="*/ 50482 h 156209"/>
                <a:gd name="connsiteX36" fmla="*/ 65722 w 227647"/>
                <a:gd name="connsiteY36" fmla="*/ 42863 h 156209"/>
                <a:gd name="connsiteX37" fmla="*/ 78105 w 227647"/>
                <a:gd name="connsiteY37" fmla="*/ 41910 h 156209"/>
                <a:gd name="connsiteX38" fmla="*/ 88582 w 227647"/>
                <a:gd name="connsiteY38" fmla="*/ 54292 h 156209"/>
                <a:gd name="connsiteX39" fmla="*/ 92392 w 227647"/>
                <a:gd name="connsiteY39" fmla="*/ 66675 h 156209"/>
                <a:gd name="connsiteX40" fmla="*/ 85725 w 227647"/>
                <a:gd name="connsiteY40" fmla="*/ 65722 h 156209"/>
                <a:gd name="connsiteX41" fmla="*/ 82867 w 227647"/>
                <a:gd name="connsiteY41" fmla="*/ 57150 h 156209"/>
                <a:gd name="connsiteX42" fmla="*/ 78105 w 227647"/>
                <a:gd name="connsiteY42" fmla="*/ 51435 h 156209"/>
                <a:gd name="connsiteX43" fmla="*/ 71438 w 227647"/>
                <a:gd name="connsiteY43" fmla="*/ 52388 h 156209"/>
                <a:gd name="connsiteX44" fmla="*/ 68580 w 227647"/>
                <a:gd name="connsiteY44" fmla="*/ 65722 h 156209"/>
                <a:gd name="connsiteX45" fmla="*/ 69532 w 227647"/>
                <a:gd name="connsiteY45" fmla="*/ 75247 h 156209"/>
                <a:gd name="connsiteX46" fmla="*/ 69532 w 227647"/>
                <a:gd name="connsiteY46" fmla="*/ 76200 h 156209"/>
                <a:gd name="connsiteX47" fmla="*/ 61913 w 227647"/>
                <a:gd name="connsiteY47" fmla="*/ 72390 h 156209"/>
                <a:gd name="connsiteX48" fmla="*/ 61913 w 227647"/>
                <a:gd name="connsiteY48" fmla="*/ 72390 h 156209"/>
                <a:gd name="connsiteX49" fmla="*/ 106680 w 227647"/>
                <a:gd name="connsiteY49" fmla="*/ 96202 h 156209"/>
                <a:gd name="connsiteX50" fmla="*/ 106680 w 227647"/>
                <a:gd name="connsiteY50" fmla="*/ 91440 h 156209"/>
                <a:gd name="connsiteX51" fmla="*/ 106680 w 227647"/>
                <a:gd name="connsiteY51" fmla="*/ 67627 h 156209"/>
                <a:gd name="connsiteX52" fmla="*/ 96202 w 227647"/>
                <a:gd name="connsiteY52" fmla="*/ 61913 h 156209"/>
                <a:gd name="connsiteX53" fmla="*/ 96202 w 227647"/>
                <a:gd name="connsiteY53" fmla="*/ 52388 h 156209"/>
                <a:gd name="connsiteX54" fmla="*/ 123825 w 227647"/>
                <a:gd name="connsiteY54" fmla="*/ 67627 h 156209"/>
                <a:gd name="connsiteX55" fmla="*/ 123825 w 227647"/>
                <a:gd name="connsiteY55" fmla="*/ 77152 h 156209"/>
                <a:gd name="connsiteX56" fmla="*/ 113347 w 227647"/>
                <a:gd name="connsiteY56" fmla="*/ 71438 h 156209"/>
                <a:gd name="connsiteX57" fmla="*/ 113347 w 227647"/>
                <a:gd name="connsiteY57" fmla="*/ 95250 h 156209"/>
                <a:gd name="connsiteX58" fmla="*/ 113347 w 227647"/>
                <a:gd name="connsiteY58" fmla="*/ 100013 h 156209"/>
                <a:gd name="connsiteX59" fmla="*/ 106680 w 227647"/>
                <a:gd name="connsiteY59" fmla="*/ 96202 h 156209"/>
                <a:gd name="connsiteX60" fmla="*/ 106680 w 227647"/>
                <a:gd name="connsiteY60" fmla="*/ 96202 h 156209"/>
                <a:gd name="connsiteX61" fmla="*/ 125730 w 227647"/>
                <a:gd name="connsiteY61" fmla="*/ 98107 h 156209"/>
                <a:gd name="connsiteX62" fmla="*/ 127635 w 227647"/>
                <a:gd name="connsiteY62" fmla="*/ 83820 h 156209"/>
                <a:gd name="connsiteX63" fmla="*/ 130492 w 227647"/>
                <a:gd name="connsiteY63" fmla="*/ 78105 h 156209"/>
                <a:gd name="connsiteX64" fmla="*/ 135255 w 227647"/>
                <a:gd name="connsiteY64" fmla="*/ 75247 h 156209"/>
                <a:gd name="connsiteX65" fmla="*/ 142875 w 227647"/>
                <a:gd name="connsiteY65" fmla="*/ 77152 h 156209"/>
                <a:gd name="connsiteX66" fmla="*/ 155257 w 227647"/>
                <a:gd name="connsiteY66" fmla="*/ 92392 h 156209"/>
                <a:gd name="connsiteX67" fmla="*/ 159067 w 227647"/>
                <a:gd name="connsiteY67" fmla="*/ 103822 h 156209"/>
                <a:gd name="connsiteX68" fmla="*/ 160020 w 227647"/>
                <a:gd name="connsiteY68" fmla="*/ 117157 h 156209"/>
                <a:gd name="connsiteX69" fmla="*/ 159067 w 227647"/>
                <a:gd name="connsiteY69" fmla="*/ 126682 h 156209"/>
                <a:gd name="connsiteX70" fmla="*/ 151447 w 227647"/>
                <a:gd name="connsiteY70" fmla="*/ 122872 h 156209"/>
                <a:gd name="connsiteX71" fmla="*/ 151447 w 227647"/>
                <a:gd name="connsiteY71" fmla="*/ 121920 h 156209"/>
                <a:gd name="connsiteX72" fmla="*/ 152400 w 227647"/>
                <a:gd name="connsiteY72" fmla="*/ 113347 h 156209"/>
                <a:gd name="connsiteX73" fmla="*/ 149542 w 227647"/>
                <a:gd name="connsiteY73" fmla="*/ 97155 h 156209"/>
                <a:gd name="connsiteX74" fmla="*/ 142875 w 227647"/>
                <a:gd name="connsiteY74" fmla="*/ 88582 h 156209"/>
                <a:gd name="connsiteX75" fmla="*/ 136207 w 227647"/>
                <a:gd name="connsiteY75" fmla="*/ 89535 h 156209"/>
                <a:gd name="connsiteX76" fmla="*/ 133350 w 227647"/>
                <a:gd name="connsiteY76" fmla="*/ 102870 h 156209"/>
                <a:gd name="connsiteX77" fmla="*/ 134302 w 227647"/>
                <a:gd name="connsiteY77" fmla="*/ 113347 h 156209"/>
                <a:gd name="connsiteX78" fmla="*/ 126682 w 227647"/>
                <a:gd name="connsiteY78" fmla="*/ 109538 h 156209"/>
                <a:gd name="connsiteX79" fmla="*/ 125730 w 227647"/>
                <a:gd name="connsiteY79" fmla="*/ 98107 h 156209"/>
                <a:gd name="connsiteX80" fmla="*/ 125730 w 227647"/>
                <a:gd name="connsiteY80" fmla="*/ 98107 h 156209"/>
                <a:gd name="connsiteX81" fmla="*/ 165735 w 227647"/>
                <a:gd name="connsiteY81" fmla="*/ 129540 h 156209"/>
                <a:gd name="connsiteX82" fmla="*/ 165735 w 227647"/>
                <a:gd name="connsiteY82" fmla="*/ 120015 h 156209"/>
                <a:gd name="connsiteX83" fmla="*/ 165735 w 227647"/>
                <a:gd name="connsiteY83" fmla="*/ 91440 h 156209"/>
                <a:gd name="connsiteX84" fmla="*/ 180975 w 227647"/>
                <a:gd name="connsiteY84" fmla="*/ 100013 h 156209"/>
                <a:gd name="connsiteX85" fmla="*/ 189547 w 227647"/>
                <a:gd name="connsiteY85" fmla="*/ 105727 h 156209"/>
                <a:gd name="connsiteX86" fmla="*/ 193357 w 227647"/>
                <a:gd name="connsiteY86" fmla="*/ 113347 h 156209"/>
                <a:gd name="connsiteX87" fmla="*/ 195263 w 227647"/>
                <a:gd name="connsiteY87" fmla="*/ 122872 h 156209"/>
                <a:gd name="connsiteX88" fmla="*/ 193357 w 227647"/>
                <a:gd name="connsiteY88" fmla="*/ 132397 h 156209"/>
                <a:gd name="connsiteX89" fmla="*/ 186690 w 227647"/>
                <a:gd name="connsiteY89" fmla="*/ 134302 h 156209"/>
                <a:gd name="connsiteX90" fmla="*/ 190500 w 227647"/>
                <a:gd name="connsiteY90" fmla="*/ 140970 h 156209"/>
                <a:gd name="connsiteX91" fmla="*/ 191452 w 227647"/>
                <a:gd name="connsiteY91" fmla="*/ 142875 h 156209"/>
                <a:gd name="connsiteX92" fmla="*/ 182880 w 227647"/>
                <a:gd name="connsiteY92" fmla="*/ 138113 h 156209"/>
                <a:gd name="connsiteX93" fmla="*/ 181927 w 227647"/>
                <a:gd name="connsiteY93" fmla="*/ 135255 h 156209"/>
                <a:gd name="connsiteX94" fmla="*/ 180022 w 227647"/>
                <a:gd name="connsiteY94" fmla="*/ 131445 h 156209"/>
                <a:gd name="connsiteX95" fmla="*/ 176213 w 227647"/>
                <a:gd name="connsiteY95" fmla="*/ 128588 h 156209"/>
                <a:gd name="connsiteX96" fmla="*/ 174307 w 227647"/>
                <a:gd name="connsiteY96" fmla="*/ 127635 h 156209"/>
                <a:gd name="connsiteX97" fmla="*/ 174307 w 227647"/>
                <a:gd name="connsiteY97" fmla="*/ 132397 h 156209"/>
                <a:gd name="connsiteX98" fmla="*/ 165735 w 227647"/>
                <a:gd name="connsiteY98" fmla="*/ 129540 h 156209"/>
                <a:gd name="connsiteX99" fmla="*/ 165735 w 227647"/>
                <a:gd name="connsiteY99" fmla="*/ 129540 h 156209"/>
                <a:gd name="connsiteX100" fmla="*/ 172402 w 227647"/>
                <a:gd name="connsiteY100" fmla="*/ 119063 h 156209"/>
                <a:gd name="connsiteX101" fmla="*/ 177165 w 227647"/>
                <a:gd name="connsiteY101" fmla="*/ 121920 h 156209"/>
                <a:gd name="connsiteX102" fmla="*/ 183832 w 227647"/>
                <a:gd name="connsiteY102" fmla="*/ 124777 h 156209"/>
                <a:gd name="connsiteX103" fmla="*/ 185738 w 227647"/>
                <a:gd name="connsiteY103" fmla="*/ 123825 h 156209"/>
                <a:gd name="connsiteX104" fmla="*/ 186690 w 227647"/>
                <a:gd name="connsiteY104" fmla="*/ 120015 h 156209"/>
                <a:gd name="connsiteX105" fmla="*/ 185738 w 227647"/>
                <a:gd name="connsiteY105" fmla="*/ 114300 h 156209"/>
                <a:gd name="connsiteX106" fmla="*/ 182880 w 227647"/>
                <a:gd name="connsiteY106" fmla="*/ 110490 h 156209"/>
                <a:gd name="connsiteX107" fmla="*/ 178117 w 227647"/>
                <a:gd name="connsiteY107" fmla="*/ 107632 h 156209"/>
                <a:gd name="connsiteX108" fmla="*/ 172402 w 227647"/>
                <a:gd name="connsiteY108" fmla="*/ 104775 h 156209"/>
                <a:gd name="connsiteX109" fmla="*/ 172402 w 227647"/>
                <a:gd name="connsiteY109" fmla="*/ 119063 h 156209"/>
                <a:gd name="connsiteX110" fmla="*/ 172402 w 227647"/>
                <a:gd name="connsiteY110" fmla="*/ 119063 h 156209"/>
                <a:gd name="connsiteX111" fmla="*/ 208597 w 227647"/>
                <a:gd name="connsiteY111" fmla="*/ 152400 h 156209"/>
                <a:gd name="connsiteX112" fmla="*/ 208597 w 227647"/>
                <a:gd name="connsiteY112" fmla="*/ 147638 h 156209"/>
                <a:gd name="connsiteX113" fmla="*/ 201930 w 227647"/>
                <a:gd name="connsiteY113" fmla="*/ 127635 h 156209"/>
                <a:gd name="connsiteX114" fmla="*/ 195263 w 227647"/>
                <a:gd name="connsiteY114" fmla="*/ 107632 h 156209"/>
                <a:gd name="connsiteX115" fmla="*/ 203835 w 227647"/>
                <a:gd name="connsiteY115" fmla="*/ 112395 h 156209"/>
                <a:gd name="connsiteX116" fmla="*/ 207645 w 227647"/>
                <a:gd name="connsiteY116" fmla="*/ 125730 h 156209"/>
                <a:gd name="connsiteX117" fmla="*/ 211455 w 227647"/>
                <a:gd name="connsiteY117" fmla="*/ 139065 h 156209"/>
                <a:gd name="connsiteX118" fmla="*/ 215265 w 227647"/>
                <a:gd name="connsiteY118" fmla="*/ 129540 h 156209"/>
                <a:gd name="connsiteX119" fmla="*/ 219075 w 227647"/>
                <a:gd name="connsiteY119" fmla="*/ 120015 h 156209"/>
                <a:gd name="connsiteX120" fmla="*/ 227647 w 227647"/>
                <a:gd name="connsiteY120" fmla="*/ 124777 h 156209"/>
                <a:gd name="connsiteX121" fmla="*/ 220980 w 227647"/>
                <a:gd name="connsiteY121" fmla="*/ 138113 h 156209"/>
                <a:gd name="connsiteX122" fmla="*/ 214313 w 227647"/>
                <a:gd name="connsiteY122" fmla="*/ 151447 h 156209"/>
                <a:gd name="connsiteX123" fmla="*/ 214313 w 227647"/>
                <a:gd name="connsiteY123" fmla="*/ 156210 h 156209"/>
                <a:gd name="connsiteX124" fmla="*/ 208597 w 227647"/>
                <a:gd name="connsiteY124" fmla="*/ 15240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227647" h="156209">
                  <a:moveTo>
                    <a:pt x="0" y="38100"/>
                  </a:moveTo>
                  <a:lnTo>
                    <a:pt x="0" y="28575"/>
                  </a:lnTo>
                  <a:cubicBezTo>
                    <a:pt x="0" y="19050"/>
                    <a:pt x="0" y="9525"/>
                    <a:pt x="0" y="0"/>
                  </a:cubicBezTo>
                  <a:cubicBezTo>
                    <a:pt x="7620" y="4763"/>
                    <a:pt x="16192" y="8572"/>
                    <a:pt x="23813" y="13335"/>
                  </a:cubicBezTo>
                  <a:cubicBezTo>
                    <a:pt x="23813" y="16192"/>
                    <a:pt x="23813" y="20002"/>
                    <a:pt x="23813" y="22860"/>
                  </a:cubicBezTo>
                  <a:cubicBezTo>
                    <a:pt x="18097" y="20002"/>
                    <a:pt x="12382" y="16192"/>
                    <a:pt x="6667" y="13335"/>
                  </a:cubicBezTo>
                  <a:cubicBezTo>
                    <a:pt x="6667" y="18097"/>
                    <a:pt x="6667" y="22860"/>
                    <a:pt x="6667" y="26670"/>
                  </a:cubicBezTo>
                  <a:cubicBezTo>
                    <a:pt x="11430" y="29527"/>
                    <a:pt x="16192" y="32385"/>
                    <a:pt x="20955" y="35242"/>
                  </a:cubicBezTo>
                  <a:cubicBezTo>
                    <a:pt x="20955" y="38100"/>
                    <a:pt x="20955" y="41910"/>
                    <a:pt x="20955" y="44767"/>
                  </a:cubicBezTo>
                  <a:cubicBezTo>
                    <a:pt x="16192" y="41910"/>
                    <a:pt x="11430" y="39052"/>
                    <a:pt x="6667" y="36195"/>
                  </a:cubicBezTo>
                  <a:lnTo>
                    <a:pt x="6667" y="41910"/>
                  </a:lnTo>
                  <a:lnTo>
                    <a:pt x="0" y="38100"/>
                  </a:lnTo>
                  <a:lnTo>
                    <a:pt x="0" y="38100"/>
                  </a:lnTo>
                  <a:close/>
                  <a:moveTo>
                    <a:pt x="28575" y="53340"/>
                  </a:moveTo>
                  <a:lnTo>
                    <a:pt x="30480" y="44767"/>
                  </a:lnTo>
                  <a:cubicBezTo>
                    <a:pt x="32385" y="36195"/>
                    <a:pt x="35242" y="27622"/>
                    <a:pt x="37147" y="20002"/>
                  </a:cubicBezTo>
                  <a:cubicBezTo>
                    <a:pt x="40005" y="20955"/>
                    <a:pt x="41910" y="22860"/>
                    <a:pt x="44767" y="23813"/>
                  </a:cubicBezTo>
                  <a:cubicBezTo>
                    <a:pt x="46672" y="34290"/>
                    <a:pt x="49530" y="45720"/>
                    <a:pt x="51435" y="56197"/>
                  </a:cubicBezTo>
                  <a:cubicBezTo>
                    <a:pt x="52388" y="60007"/>
                    <a:pt x="53340" y="63817"/>
                    <a:pt x="54292" y="67627"/>
                  </a:cubicBezTo>
                  <a:lnTo>
                    <a:pt x="28575" y="53340"/>
                  </a:lnTo>
                  <a:lnTo>
                    <a:pt x="28575" y="53340"/>
                  </a:lnTo>
                  <a:close/>
                  <a:moveTo>
                    <a:pt x="46672" y="59055"/>
                  </a:moveTo>
                  <a:cubicBezTo>
                    <a:pt x="45720" y="55245"/>
                    <a:pt x="44767" y="51435"/>
                    <a:pt x="43815" y="46672"/>
                  </a:cubicBezTo>
                  <a:cubicBezTo>
                    <a:pt x="42863" y="42863"/>
                    <a:pt x="41910" y="39052"/>
                    <a:pt x="40957" y="34290"/>
                  </a:cubicBezTo>
                  <a:cubicBezTo>
                    <a:pt x="40005" y="37147"/>
                    <a:pt x="39052" y="40957"/>
                    <a:pt x="38100" y="43815"/>
                  </a:cubicBezTo>
                  <a:cubicBezTo>
                    <a:pt x="37147" y="46672"/>
                    <a:pt x="36195" y="50482"/>
                    <a:pt x="36195" y="53340"/>
                  </a:cubicBezTo>
                  <a:cubicBezTo>
                    <a:pt x="40005" y="55245"/>
                    <a:pt x="42863" y="57150"/>
                    <a:pt x="46672" y="59055"/>
                  </a:cubicBezTo>
                  <a:lnTo>
                    <a:pt x="46672" y="59055"/>
                  </a:lnTo>
                  <a:close/>
                  <a:moveTo>
                    <a:pt x="85725" y="82867"/>
                  </a:moveTo>
                  <a:lnTo>
                    <a:pt x="90488" y="87630"/>
                  </a:lnTo>
                  <a:lnTo>
                    <a:pt x="85725" y="84772"/>
                  </a:lnTo>
                  <a:cubicBezTo>
                    <a:pt x="84772" y="83820"/>
                    <a:pt x="85725" y="82867"/>
                    <a:pt x="85725" y="82867"/>
                  </a:cubicBezTo>
                  <a:lnTo>
                    <a:pt x="85725" y="82867"/>
                  </a:lnTo>
                  <a:close/>
                  <a:moveTo>
                    <a:pt x="61913" y="72390"/>
                  </a:moveTo>
                  <a:cubicBezTo>
                    <a:pt x="61913" y="69532"/>
                    <a:pt x="60960" y="65722"/>
                    <a:pt x="60960" y="62865"/>
                  </a:cubicBezTo>
                  <a:cubicBezTo>
                    <a:pt x="60960" y="58102"/>
                    <a:pt x="60960" y="54292"/>
                    <a:pt x="61913" y="50482"/>
                  </a:cubicBezTo>
                  <a:cubicBezTo>
                    <a:pt x="62865" y="47625"/>
                    <a:pt x="63817" y="44767"/>
                    <a:pt x="65722" y="42863"/>
                  </a:cubicBezTo>
                  <a:cubicBezTo>
                    <a:pt x="68580" y="39052"/>
                    <a:pt x="72390" y="39052"/>
                    <a:pt x="78105" y="41910"/>
                  </a:cubicBezTo>
                  <a:cubicBezTo>
                    <a:pt x="81915" y="43815"/>
                    <a:pt x="85725" y="48577"/>
                    <a:pt x="88582" y="54292"/>
                  </a:cubicBezTo>
                  <a:cubicBezTo>
                    <a:pt x="90488" y="58102"/>
                    <a:pt x="91440" y="61913"/>
                    <a:pt x="92392" y="66675"/>
                  </a:cubicBezTo>
                  <a:cubicBezTo>
                    <a:pt x="90488" y="66675"/>
                    <a:pt x="87630" y="65722"/>
                    <a:pt x="85725" y="65722"/>
                  </a:cubicBezTo>
                  <a:cubicBezTo>
                    <a:pt x="85725" y="62865"/>
                    <a:pt x="84772" y="60007"/>
                    <a:pt x="82867" y="57150"/>
                  </a:cubicBezTo>
                  <a:cubicBezTo>
                    <a:pt x="81915" y="54292"/>
                    <a:pt x="80010" y="53340"/>
                    <a:pt x="78105" y="51435"/>
                  </a:cubicBezTo>
                  <a:cubicBezTo>
                    <a:pt x="75247" y="49530"/>
                    <a:pt x="73342" y="50482"/>
                    <a:pt x="71438" y="52388"/>
                  </a:cubicBezTo>
                  <a:cubicBezTo>
                    <a:pt x="69532" y="54292"/>
                    <a:pt x="68580" y="59055"/>
                    <a:pt x="68580" y="65722"/>
                  </a:cubicBezTo>
                  <a:cubicBezTo>
                    <a:pt x="68580" y="69532"/>
                    <a:pt x="68580" y="72390"/>
                    <a:pt x="69532" y="75247"/>
                  </a:cubicBezTo>
                  <a:lnTo>
                    <a:pt x="69532" y="76200"/>
                  </a:lnTo>
                  <a:lnTo>
                    <a:pt x="61913" y="72390"/>
                  </a:lnTo>
                  <a:lnTo>
                    <a:pt x="61913" y="72390"/>
                  </a:lnTo>
                  <a:close/>
                  <a:moveTo>
                    <a:pt x="106680" y="96202"/>
                  </a:moveTo>
                  <a:lnTo>
                    <a:pt x="106680" y="91440"/>
                  </a:lnTo>
                  <a:cubicBezTo>
                    <a:pt x="106680" y="83820"/>
                    <a:pt x="106680" y="75247"/>
                    <a:pt x="106680" y="67627"/>
                  </a:cubicBezTo>
                  <a:cubicBezTo>
                    <a:pt x="102870" y="65722"/>
                    <a:pt x="100013" y="63817"/>
                    <a:pt x="96202" y="61913"/>
                  </a:cubicBezTo>
                  <a:cubicBezTo>
                    <a:pt x="96202" y="59055"/>
                    <a:pt x="96202" y="55245"/>
                    <a:pt x="96202" y="52388"/>
                  </a:cubicBezTo>
                  <a:cubicBezTo>
                    <a:pt x="105727" y="57150"/>
                    <a:pt x="114300" y="62865"/>
                    <a:pt x="123825" y="67627"/>
                  </a:cubicBezTo>
                  <a:cubicBezTo>
                    <a:pt x="123825" y="70485"/>
                    <a:pt x="123825" y="74295"/>
                    <a:pt x="123825" y="77152"/>
                  </a:cubicBezTo>
                  <a:cubicBezTo>
                    <a:pt x="120015" y="75247"/>
                    <a:pt x="117157" y="73342"/>
                    <a:pt x="113347" y="71438"/>
                  </a:cubicBezTo>
                  <a:cubicBezTo>
                    <a:pt x="113347" y="79057"/>
                    <a:pt x="113347" y="87630"/>
                    <a:pt x="113347" y="95250"/>
                  </a:cubicBezTo>
                  <a:lnTo>
                    <a:pt x="113347" y="100013"/>
                  </a:lnTo>
                  <a:lnTo>
                    <a:pt x="106680" y="96202"/>
                  </a:lnTo>
                  <a:lnTo>
                    <a:pt x="106680" y="96202"/>
                  </a:lnTo>
                  <a:close/>
                  <a:moveTo>
                    <a:pt x="125730" y="98107"/>
                  </a:moveTo>
                  <a:cubicBezTo>
                    <a:pt x="125730" y="92392"/>
                    <a:pt x="126682" y="87630"/>
                    <a:pt x="127635" y="83820"/>
                  </a:cubicBezTo>
                  <a:cubicBezTo>
                    <a:pt x="128588" y="80963"/>
                    <a:pt x="129540" y="79057"/>
                    <a:pt x="130492" y="78105"/>
                  </a:cubicBezTo>
                  <a:cubicBezTo>
                    <a:pt x="131445" y="76200"/>
                    <a:pt x="133350" y="75247"/>
                    <a:pt x="135255" y="75247"/>
                  </a:cubicBezTo>
                  <a:cubicBezTo>
                    <a:pt x="137160" y="75247"/>
                    <a:pt x="140017" y="75247"/>
                    <a:pt x="142875" y="77152"/>
                  </a:cubicBezTo>
                  <a:cubicBezTo>
                    <a:pt x="147638" y="80010"/>
                    <a:pt x="152400" y="84772"/>
                    <a:pt x="155257" y="92392"/>
                  </a:cubicBezTo>
                  <a:cubicBezTo>
                    <a:pt x="157163" y="96202"/>
                    <a:pt x="158115" y="100013"/>
                    <a:pt x="159067" y="103822"/>
                  </a:cubicBezTo>
                  <a:cubicBezTo>
                    <a:pt x="160020" y="107632"/>
                    <a:pt x="160020" y="112395"/>
                    <a:pt x="160020" y="117157"/>
                  </a:cubicBezTo>
                  <a:cubicBezTo>
                    <a:pt x="160020" y="120967"/>
                    <a:pt x="160020" y="123825"/>
                    <a:pt x="159067" y="126682"/>
                  </a:cubicBezTo>
                  <a:lnTo>
                    <a:pt x="151447" y="122872"/>
                  </a:lnTo>
                  <a:cubicBezTo>
                    <a:pt x="151447" y="122872"/>
                    <a:pt x="151447" y="121920"/>
                    <a:pt x="151447" y="121920"/>
                  </a:cubicBezTo>
                  <a:cubicBezTo>
                    <a:pt x="151447" y="120015"/>
                    <a:pt x="152400" y="117157"/>
                    <a:pt x="152400" y="113347"/>
                  </a:cubicBezTo>
                  <a:cubicBezTo>
                    <a:pt x="152400" y="106680"/>
                    <a:pt x="151447" y="100965"/>
                    <a:pt x="149542" y="97155"/>
                  </a:cubicBezTo>
                  <a:cubicBezTo>
                    <a:pt x="147638" y="93345"/>
                    <a:pt x="145732" y="89535"/>
                    <a:pt x="142875" y="88582"/>
                  </a:cubicBezTo>
                  <a:cubicBezTo>
                    <a:pt x="140017" y="86677"/>
                    <a:pt x="137160" y="87630"/>
                    <a:pt x="136207" y="89535"/>
                  </a:cubicBezTo>
                  <a:cubicBezTo>
                    <a:pt x="134302" y="91440"/>
                    <a:pt x="133350" y="96202"/>
                    <a:pt x="133350" y="102870"/>
                  </a:cubicBezTo>
                  <a:cubicBezTo>
                    <a:pt x="133350" y="106680"/>
                    <a:pt x="133350" y="110490"/>
                    <a:pt x="134302" y="113347"/>
                  </a:cubicBezTo>
                  <a:lnTo>
                    <a:pt x="126682" y="109538"/>
                  </a:lnTo>
                  <a:cubicBezTo>
                    <a:pt x="125730" y="104775"/>
                    <a:pt x="125730" y="100965"/>
                    <a:pt x="125730" y="98107"/>
                  </a:cubicBezTo>
                  <a:lnTo>
                    <a:pt x="125730" y="98107"/>
                  </a:lnTo>
                  <a:close/>
                  <a:moveTo>
                    <a:pt x="165735" y="129540"/>
                  </a:moveTo>
                  <a:lnTo>
                    <a:pt x="165735" y="120015"/>
                  </a:lnTo>
                  <a:cubicBezTo>
                    <a:pt x="165735" y="110490"/>
                    <a:pt x="165735" y="100965"/>
                    <a:pt x="165735" y="91440"/>
                  </a:cubicBezTo>
                  <a:cubicBezTo>
                    <a:pt x="170497" y="94297"/>
                    <a:pt x="175260" y="97155"/>
                    <a:pt x="180975" y="100013"/>
                  </a:cubicBezTo>
                  <a:cubicBezTo>
                    <a:pt x="184785" y="101917"/>
                    <a:pt x="187642" y="103822"/>
                    <a:pt x="189547" y="105727"/>
                  </a:cubicBezTo>
                  <a:cubicBezTo>
                    <a:pt x="191452" y="107632"/>
                    <a:pt x="192405" y="110490"/>
                    <a:pt x="193357" y="113347"/>
                  </a:cubicBezTo>
                  <a:cubicBezTo>
                    <a:pt x="194310" y="116205"/>
                    <a:pt x="195263" y="120015"/>
                    <a:pt x="195263" y="122872"/>
                  </a:cubicBezTo>
                  <a:cubicBezTo>
                    <a:pt x="195263" y="127635"/>
                    <a:pt x="194310" y="130492"/>
                    <a:pt x="193357" y="132397"/>
                  </a:cubicBezTo>
                  <a:cubicBezTo>
                    <a:pt x="191452" y="134302"/>
                    <a:pt x="189547" y="135255"/>
                    <a:pt x="186690" y="134302"/>
                  </a:cubicBezTo>
                  <a:cubicBezTo>
                    <a:pt x="188595" y="136208"/>
                    <a:pt x="189547" y="139065"/>
                    <a:pt x="190500" y="140970"/>
                  </a:cubicBezTo>
                  <a:cubicBezTo>
                    <a:pt x="190500" y="141922"/>
                    <a:pt x="191452" y="141922"/>
                    <a:pt x="191452" y="142875"/>
                  </a:cubicBezTo>
                  <a:lnTo>
                    <a:pt x="182880" y="138113"/>
                  </a:lnTo>
                  <a:cubicBezTo>
                    <a:pt x="182880" y="137160"/>
                    <a:pt x="181927" y="136208"/>
                    <a:pt x="181927" y="135255"/>
                  </a:cubicBezTo>
                  <a:cubicBezTo>
                    <a:pt x="180975" y="133350"/>
                    <a:pt x="180975" y="132397"/>
                    <a:pt x="180022" y="131445"/>
                  </a:cubicBezTo>
                  <a:cubicBezTo>
                    <a:pt x="179070" y="130492"/>
                    <a:pt x="178117" y="129540"/>
                    <a:pt x="176213" y="128588"/>
                  </a:cubicBezTo>
                  <a:cubicBezTo>
                    <a:pt x="175260" y="128588"/>
                    <a:pt x="175260" y="127635"/>
                    <a:pt x="174307" y="127635"/>
                  </a:cubicBezTo>
                  <a:lnTo>
                    <a:pt x="174307" y="132397"/>
                  </a:lnTo>
                  <a:lnTo>
                    <a:pt x="165735" y="129540"/>
                  </a:lnTo>
                  <a:lnTo>
                    <a:pt x="165735" y="129540"/>
                  </a:lnTo>
                  <a:close/>
                  <a:moveTo>
                    <a:pt x="172402" y="119063"/>
                  </a:moveTo>
                  <a:cubicBezTo>
                    <a:pt x="174307" y="120015"/>
                    <a:pt x="176213" y="120967"/>
                    <a:pt x="177165" y="121920"/>
                  </a:cubicBezTo>
                  <a:cubicBezTo>
                    <a:pt x="180975" y="123825"/>
                    <a:pt x="182880" y="124777"/>
                    <a:pt x="183832" y="124777"/>
                  </a:cubicBezTo>
                  <a:cubicBezTo>
                    <a:pt x="184785" y="124777"/>
                    <a:pt x="185738" y="124777"/>
                    <a:pt x="185738" y="123825"/>
                  </a:cubicBezTo>
                  <a:cubicBezTo>
                    <a:pt x="185738" y="122872"/>
                    <a:pt x="186690" y="121920"/>
                    <a:pt x="186690" y="120015"/>
                  </a:cubicBezTo>
                  <a:cubicBezTo>
                    <a:pt x="186690" y="118110"/>
                    <a:pt x="186690" y="116205"/>
                    <a:pt x="185738" y="114300"/>
                  </a:cubicBezTo>
                  <a:cubicBezTo>
                    <a:pt x="184785" y="112395"/>
                    <a:pt x="183832" y="111442"/>
                    <a:pt x="182880" y="110490"/>
                  </a:cubicBezTo>
                  <a:cubicBezTo>
                    <a:pt x="181927" y="110490"/>
                    <a:pt x="180975" y="108585"/>
                    <a:pt x="178117" y="107632"/>
                  </a:cubicBezTo>
                  <a:cubicBezTo>
                    <a:pt x="176213" y="106680"/>
                    <a:pt x="174307" y="105727"/>
                    <a:pt x="172402" y="104775"/>
                  </a:cubicBezTo>
                  <a:cubicBezTo>
                    <a:pt x="172402" y="109538"/>
                    <a:pt x="172402" y="114300"/>
                    <a:pt x="172402" y="119063"/>
                  </a:cubicBezTo>
                  <a:lnTo>
                    <a:pt x="172402" y="119063"/>
                  </a:lnTo>
                  <a:close/>
                  <a:moveTo>
                    <a:pt x="208597" y="152400"/>
                  </a:moveTo>
                  <a:lnTo>
                    <a:pt x="208597" y="147638"/>
                  </a:lnTo>
                  <a:cubicBezTo>
                    <a:pt x="206692" y="140970"/>
                    <a:pt x="203835" y="134302"/>
                    <a:pt x="201930" y="127635"/>
                  </a:cubicBezTo>
                  <a:cubicBezTo>
                    <a:pt x="200025" y="120967"/>
                    <a:pt x="198120" y="114300"/>
                    <a:pt x="195263" y="107632"/>
                  </a:cubicBezTo>
                  <a:cubicBezTo>
                    <a:pt x="198120" y="109538"/>
                    <a:pt x="200977" y="110490"/>
                    <a:pt x="203835" y="112395"/>
                  </a:cubicBezTo>
                  <a:cubicBezTo>
                    <a:pt x="204788" y="117157"/>
                    <a:pt x="206692" y="121920"/>
                    <a:pt x="207645" y="125730"/>
                  </a:cubicBezTo>
                  <a:cubicBezTo>
                    <a:pt x="208597" y="130492"/>
                    <a:pt x="210502" y="135255"/>
                    <a:pt x="211455" y="139065"/>
                  </a:cubicBezTo>
                  <a:cubicBezTo>
                    <a:pt x="212407" y="136208"/>
                    <a:pt x="214313" y="133350"/>
                    <a:pt x="215265" y="129540"/>
                  </a:cubicBezTo>
                  <a:cubicBezTo>
                    <a:pt x="216217" y="126682"/>
                    <a:pt x="218122" y="123825"/>
                    <a:pt x="219075" y="120015"/>
                  </a:cubicBezTo>
                  <a:cubicBezTo>
                    <a:pt x="221932" y="121920"/>
                    <a:pt x="224790" y="122872"/>
                    <a:pt x="227647" y="124777"/>
                  </a:cubicBezTo>
                  <a:cubicBezTo>
                    <a:pt x="225742" y="129540"/>
                    <a:pt x="222885" y="133350"/>
                    <a:pt x="220980" y="138113"/>
                  </a:cubicBezTo>
                  <a:cubicBezTo>
                    <a:pt x="219075" y="142875"/>
                    <a:pt x="216217" y="146685"/>
                    <a:pt x="214313" y="151447"/>
                  </a:cubicBezTo>
                  <a:lnTo>
                    <a:pt x="214313" y="156210"/>
                  </a:lnTo>
                  <a:lnTo>
                    <a:pt x="208597" y="152400"/>
                  </a:lnTo>
                  <a:close/>
                </a:path>
              </a:pathLst>
            </a:custGeom>
            <a:solidFill>
              <a:srgbClr val="DFC2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271" name="Graphic 2">
            <a:extLst>
              <a:ext uri="{FF2B5EF4-FFF2-40B4-BE49-F238E27FC236}">
                <a16:creationId xmlns:a16="http://schemas.microsoft.com/office/drawing/2014/main" id="{E87E579D-875F-4FC3-AF1D-6C1491D79B26}"/>
              </a:ext>
            </a:extLst>
          </p:cNvPr>
          <p:cNvGrpSpPr/>
          <p:nvPr/>
        </p:nvGrpSpPr>
        <p:grpSpPr>
          <a:xfrm>
            <a:off x="1272574" y="2887946"/>
            <a:ext cx="1059916" cy="967801"/>
            <a:chOff x="3728084" y="2330766"/>
            <a:chExt cx="865822" cy="790575"/>
          </a:xfrm>
          <a:solidFill>
            <a:schemeClr val="accent1"/>
          </a:solidFill>
        </p:grpSpPr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3C59469C-BC78-4EF2-AB3C-06EF297D9BE6}"/>
                </a:ext>
              </a:extLst>
            </p:cNvPr>
            <p:cNvSpPr/>
            <p:nvPr/>
          </p:nvSpPr>
          <p:spPr>
            <a:xfrm>
              <a:off x="3950017" y="2436494"/>
              <a:ext cx="354330" cy="536257"/>
            </a:xfrm>
            <a:custGeom>
              <a:avLst/>
              <a:gdLst>
                <a:gd name="connsiteX0" fmla="*/ 0 w 354330"/>
                <a:gd name="connsiteY0" fmla="*/ 200025 h 536257"/>
                <a:gd name="connsiteX1" fmla="*/ 354330 w 354330"/>
                <a:gd name="connsiteY1" fmla="*/ 0 h 536257"/>
                <a:gd name="connsiteX2" fmla="*/ 354330 w 354330"/>
                <a:gd name="connsiteY2" fmla="*/ 336232 h 536257"/>
                <a:gd name="connsiteX3" fmla="*/ 317183 w 354330"/>
                <a:gd name="connsiteY3" fmla="*/ 357188 h 536257"/>
                <a:gd name="connsiteX4" fmla="*/ 0 w 354330"/>
                <a:gd name="connsiteY4" fmla="*/ 536258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330" h="536257">
                  <a:moveTo>
                    <a:pt x="0" y="200025"/>
                  </a:moveTo>
                  <a:lnTo>
                    <a:pt x="354330" y="0"/>
                  </a:lnTo>
                  <a:lnTo>
                    <a:pt x="354330" y="336232"/>
                  </a:lnTo>
                  <a:lnTo>
                    <a:pt x="317183" y="357188"/>
                  </a:lnTo>
                  <a:lnTo>
                    <a:pt x="0" y="53625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BA914287-AE41-4CD7-847D-5ACF2EFB3B26}"/>
                </a:ext>
              </a:extLst>
            </p:cNvPr>
            <p:cNvSpPr/>
            <p:nvPr/>
          </p:nvSpPr>
          <p:spPr>
            <a:xfrm>
              <a:off x="3783330" y="2544126"/>
              <a:ext cx="166687" cy="428625"/>
            </a:xfrm>
            <a:custGeom>
              <a:avLst/>
              <a:gdLst>
                <a:gd name="connsiteX0" fmla="*/ 166688 w 166687"/>
                <a:gd name="connsiteY0" fmla="*/ 92393 h 428625"/>
                <a:gd name="connsiteX1" fmla="*/ 99060 w 166687"/>
                <a:gd name="connsiteY1" fmla="*/ 54293 h 428625"/>
                <a:gd name="connsiteX2" fmla="*/ 952 w 166687"/>
                <a:gd name="connsiteY2" fmla="*/ 0 h 428625"/>
                <a:gd name="connsiteX3" fmla="*/ 0 w 166687"/>
                <a:gd name="connsiteY3" fmla="*/ 336232 h 428625"/>
                <a:gd name="connsiteX4" fmla="*/ 165735 w 166687"/>
                <a:gd name="connsiteY4" fmla="*/ 428625 h 428625"/>
                <a:gd name="connsiteX5" fmla="*/ 166688 w 166687"/>
                <a:gd name="connsiteY5" fmla="*/ 9239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687" h="428625">
                  <a:moveTo>
                    <a:pt x="166688" y="92393"/>
                  </a:moveTo>
                  <a:lnTo>
                    <a:pt x="99060" y="54293"/>
                  </a:lnTo>
                  <a:lnTo>
                    <a:pt x="952" y="0"/>
                  </a:lnTo>
                  <a:cubicBezTo>
                    <a:pt x="0" y="73343"/>
                    <a:pt x="0" y="262890"/>
                    <a:pt x="0" y="336232"/>
                  </a:cubicBezTo>
                  <a:lnTo>
                    <a:pt x="165735" y="428625"/>
                  </a:lnTo>
                  <a:cubicBezTo>
                    <a:pt x="166688" y="356235"/>
                    <a:pt x="166688" y="165735"/>
                    <a:pt x="166688" y="9239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4" name="Graphic 2">
              <a:extLst>
                <a:ext uri="{FF2B5EF4-FFF2-40B4-BE49-F238E27FC236}">
                  <a16:creationId xmlns:a16="http://schemas.microsoft.com/office/drawing/2014/main" id="{727CFE20-31E5-4D54-AE66-BED996A36CD9}"/>
                </a:ext>
              </a:extLst>
            </p:cNvPr>
            <p:cNvGrpSpPr/>
            <p:nvPr/>
          </p:nvGrpSpPr>
          <p:grpSpPr>
            <a:xfrm>
              <a:off x="3846194" y="2803207"/>
              <a:ext cx="76200" cy="102870"/>
              <a:chOff x="3846194" y="2803207"/>
              <a:chExt cx="76200" cy="102870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D2F05986-9208-4342-A4CB-3B88EEDD4ADE}"/>
                  </a:ext>
                </a:extLst>
              </p:cNvPr>
              <p:cNvSpPr/>
              <p:nvPr/>
            </p:nvSpPr>
            <p:spPr>
              <a:xfrm>
                <a:off x="3890010" y="282797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7DA2AE78-89F3-481F-B265-81DD30794F84}"/>
                  </a:ext>
                </a:extLst>
              </p:cNvPr>
              <p:cNvSpPr/>
              <p:nvPr/>
            </p:nvSpPr>
            <p:spPr>
              <a:xfrm>
                <a:off x="3846194" y="280320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ACD8C71D-C111-44AB-8C7F-830262CF4E0B}"/>
                  </a:ext>
                </a:extLst>
              </p:cNvPr>
              <p:cNvSpPr/>
              <p:nvPr/>
            </p:nvSpPr>
            <p:spPr>
              <a:xfrm>
                <a:off x="3890010" y="2858451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6CFCB37D-A41F-4ECC-AEF5-FA00EA0446A0}"/>
                  </a:ext>
                </a:extLst>
              </p:cNvPr>
              <p:cNvSpPr/>
              <p:nvPr/>
            </p:nvSpPr>
            <p:spPr>
              <a:xfrm>
                <a:off x="3846194" y="283368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699EAECE-CB42-401D-9784-1E3B102B28FA}"/>
                  </a:ext>
                </a:extLst>
              </p:cNvPr>
              <p:cNvSpPr/>
              <p:nvPr/>
            </p:nvSpPr>
            <p:spPr>
              <a:xfrm>
                <a:off x="3890010" y="284321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FA4A87DB-0B0A-4719-9639-A1D23B49A792}"/>
                  </a:ext>
                </a:extLst>
              </p:cNvPr>
              <p:cNvSpPr/>
              <p:nvPr/>
            </p:nvSpPr>
            <p:spPr>
              <a:xfrm>
                <a:off x="3846194" y="281844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9DE97C39-69DF-44C0-91B6-5E77AAE9FC19}"/>
                  </a:ext>
                </a:extLst>
              </p:cNvPr>
              <p:cNvSpPr/>
              <p:nvPr/>
            </p:nvSpPr>
            <p:spPr>
              <a:xfrm>
                <a:off x="3890010" y="2872739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7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D63552E7-BA5D-458A-9065-42264281812C}"/>
                  </a:ext>
                </a:extLst>
              </p:cNvPr>
              <p:cNvSpPr/>
              <p:nvPr/>
            </p:nvSpPr>
            <p:spPr>
              <a:xfrm>
                <a:off x="3846194" y="2847974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CC2A06A8-ED1F-4D4C-907A-8402A6BBA649}"/>
                  </a:ext>
                </a:extLst>
              </p:cNvPr>
              <p:cNvSpPr/>
              <p:nvPr/>
            </p:nvSpPr>
            <p:spPr>
              <a:xfrm>
                <a:off x="3893819" y="283082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6A8D8829-B887-4C80-BD91-ED951C34CE21}"/>
                  </a:ext>
                </a:extLst>
              </p:cNvPr>
              <p:cNvSpPr/>
              <p:nvPr/>
            </p:nvSpPr>
            <p:spPr>
              <a:xfrm>
                <a:off x="3850005" y="280606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36D5BF77-FCBC-42BF-B9AE-E48FC6098E80}"/>
                  </a:ext>
                </a:extLst>
              </p:cNvPr>
              <p:cNvSpPr/>
              <p:nvPr/>
            </p:nvSpPr>
            <p:spPr>
              <a:xfrm>
                <a:off x="3893819" y="2860357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C8C63897-8722-4458-B477-E2108670D381}"/>
                  </a:ext>
                </a:extLst>
              </p:cNvPr>
              <p:cNvSpPr/>
              <p:nvPr/>
            </p:nvSpPr>
            <p:spPr>
              <a:xfrm>
                <a:off x="3850005" y="283559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2C03A861-F6A1-47E1-B4BB-7EDFFB3C4975}"/>
                  </a:ext>
                </a:extLst>
              </p:cNvPr>
              <p:cNvSpPr/>
              <p:nvPr/>
            </p:nvSpPr>
            <p:spPr>
              <a:xfrm>
                <a:off x="3893819" y="2845116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F086E331-9412-41A6-9047-516825B8DC7B}"/>
                  </a:ext>
                </a:extLst>
              </p:cNvPr>
              <p:cNvSpPr/>
              <p:nvPr/>
            </p:nvSpPr>
            <p:spPr>
              <a:xfrm>
                <a:off x="3850005" y="282035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C5EC979B-FD96-404E-8C1B-2D1661DC2BD5}"/>
                  </a:ext>
                </a:extLst>
              </p:cNvPr>
              <p:cNvSpPr/>
              <p:nvPr/>
            </p:nvSpPr>
            <p:spPr>
              <a:xfrm>
                <a:off x="3893819" y="287464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95763532-376B-47E6-A87E-B6D9C816BE88}"/>
                  </a:ext>
                </a:extLst>
              </p:cNvPr>
              <p:cNvSpPr/>
              <p:nvPr/>
            </p:nvSpPr>
            <p:spPr>
              <a:xfrm>
                <a:off x="3850005" y="284987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34F8A598-89AF-4B35-B0E4-892FEA825C2D}"/>
                </a:ext>
              </a:extLst>
            </p:cNvPr>
            <p:cNvSpPr/>
            <p:nvPr/>
          </p:nvSpPr>
          <p:spPr>
            <a:xfrm>
              <a:off x="3784282" y="2330766"/>
              <a:ext cx="437197" cy="214312"/>
            </a:xfrm>
            <a:custGeom>
              <a:avLst/>
              <a:gdLst>
                <a:gd name="connsiteX0" fmla="*/ 0 w 437197"/>
                <a:gd name="connsiteY0" fmla="*/ 214313 h 214312"/>
                <a:gd name="connsiteX1" fmla="*/ 82868 w 437197"/>
                <a:gd name="connsiteY1" fmla="*/ 200025 h 214312"/>
                <a:gd name="connsiteX2" fmla="*/ 437197 w 437197"/>
                <a:gd name="connsiteY2" fmla="*/ 0 h 214312"/>
                <a:gd name="connsiteX3" fmla="*/ 355283 w 437197"/>
                <a:gd name="connsiteY3" fmla="*/ 14288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214312">
                  <a:moveTo>
                    <a:pt x="0" y="214313"/>
                  </a:moveTo>
                  <a:lnTo>
                    <a:pt x="82868" y="200025"/>
                  </a:lnTo>
                  <a:lnTo>
                    <a:pt x="437197" y="0"/>
                  </a:lnTo>
                  <a:lnTo>
                    <a:pt x="355283" y="1428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630B80B8-297B-4005-8123-557FD8020809}"/>
                </a:ext>
              </a:extLst>
            </p:cNvPr>
            <p:cNvSpPr/>
            <p:nvPr/>
          </p:nvSpPr>
          <p:spPr>
            <a:xfrm>
              <a:off x="3894772" y="2626994"/>
              <a:ext cx="26669" cy="91439"/>
            </a:xfrm>
            <a:custGeom>
              <a:avLst/>
              <a:gdLst>
                <a:gd name="connsiteX0" fmla="*/ 26670 w 26669"/>
                <a:gd name="connsiteY0" fmla="*/ 15240 h 91439"/>
                <a:gd name="connsiteX1" fmla="*/ 26670 w 26669"/>
                <a:gd name="connsiteY1" fmla="*/ 91440 h 91439"/>
                <a:gd name="connsiteX2" fmla="*/ 0 w 26669"/>
                <a:gd name="connsiteY2" fmla="*/ 76200 h 91439"/>
                <a:gd name="connsiteX3" fmla="*/ 0 w 26669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22147E9-96A4-4E51-BE82-50C53A729032}"/>
                </a:ext>
              </a:extLst>
            </p:cNvPr>
            <p:cNvSpPr/>
            <p:nvPr/>
          </p:nvSpPr>
          <p:spPr>
            <a:xfrm>
              <a:off x="3850957" y="2602229"/>
              <a:ext cx="26669" cy="91440"/>
            </a:xfrm>
            <a:custGeom>
              <a:avLst/>
              <a:gdLst>
                <a:gd name="connsiteX0" fmla="*/ 26670 w 26669"/>
                <a:gd name="connsiteY0" fmla="*/ 15240 h 91440"/>
                <a:gd name="connsiteX1" fmla="*/ 26670 w 26669"/>
                <a:gd name="connsiteY1" fmla="*/ 91440 h 91440"/>
                <a:gd name="connsiteX2" fmla="*/ 0 w 26669"/>
                <a:gd name="connsiteY2" fmla="*/ 76200 h 91440"/>
                <a:gd name="connsiteX3" fmla="*/ 0 w 26669"/>
                <a:gd name="connsiteY3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40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C11C459-F5EF-4077-BE9B-D1B20373B34D}"/>
                </a:ext>
              </a:extLst>
            </p:cNvPr>
            <p:cNvSpPr/>
            <p:nvPr/>
          </p:nvSpPr>
          <p:spPr>
            <a:xfrm>
              <a:off x="3806190" y="2577464"/>
              <a:ext cx="26670" cy="91439"/>
            </a:xfrm>
            <a:custGeom>
              <a:avLst/>
              <a:gdLst>
                <a:gd name="connsiteX0" fmla="*/ 26670 w 26670"/>
                <a:gd name="connsiteY0" fmla="*/ 15240 h 91439"/>
                <a:gd name="connsiteX1" fmla="*/ 26670 w 26670"/>
                <a:gd name="connsiteY1" fmla="*/ 91440 h 91439"/>
                <a:gd name="connsiteX2" fmla="*/ 0 w 26670"/>
                <a:gd name="connsiteY2" fmla="*/ 76200 h 91439"/>
                <a:gd name="connsiteX3" fmla="*/ 0 w 26670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2A5C701F-8688-46EF-B1BA-C67EC6616C9C}"/>
                </a:ext>
              </a:extLst>
            </p:cNvPr>
            <p:cNvSpPr/>
            <p:nvPr/>
          </p:nvSpPr>
          <p:spPr>
            <a:xfrm>
              <a:off x="3809047" y="2581274"/>
              <a:ext cx="21907" cy="83820"/>
            </a:xfrm>
            <a:custGeom>
              <a:avLst/>
              <a:gdLst>
                <a:gd name="connsiteX0" fmla="*/ 21908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8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8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8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433405D2-219A-4E08-8916-6E2443BC2471}"/>
                </a:ext>
              </a:extLst>
            </p:cNvPr>
            <p:cNvSpPr/>
            <p:nvPr/>
          </p:nvSpPr>
          <p:spPr>
            <a:xfrm>
              <a:off x="3852862" y="2606039"/>
              <a:ext cx="22860" cy="83820"/>
            </a:xfrm>
            <a:custGeom>
              <a:avLst/>
              <a:gdLst>
                <a:gd name="connsiteX0" fmla="*/ 22860 w 22860"/>
                <a:gd name="connsiteY0" fmla="*/ 12383 h 83820"/>
                <a:gd name="connsiteX1" fmla="*/ 0 w 22860"/>
                <a:gd name="connsiteY1" fmla="*/ 0 h 83820"/>
                <a:gd name="connsiteX2" fmla="*/ 0 w 22860"/>
                <a:gd name="connsiteY2" fmla="*/ 71438 h 83820"/>
                <a:gd name="connsiteX3" fmla="*/ 22860 w 22860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83820">
                  <a:moveTo>
                    <a:pt x="22860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2860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ABE80C3A-2F4F-401C-A537-F9689EFED45A}"/>
                </a:ext>
              </a:extLst>
            </p:cNvPr>
            <p:cNvSpPr/>
            <p:nvPr/>
          </p:nvSpPr>
          <p:spPr>
            <a:xfrm>
              <a:off x="3897630" y="2630804"/>
              <a:ext cx="21907" cy="83820"/>
            </a:xfrm>
            <a:custGeom>
              <a:avLst/>
              <a:gdLst>
                <a:gd name="connsiteX0" fmla="*/ 21907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7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7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7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81798AD4-7645-473D-A6A4-5E6ECC47008A}"/>
                </a:ext>
              </a:extLst>
            </p:cNvPr>
            <p:cNvSpPr/>
            <p:nvPr/>
          </p:nvSpPr>
          <p:spPr>
            <a:xfrm>
              <a:off x="3814762" y="2584132"/>
              <a:ext cx="16192" cy="74294"/>
            </a:xfrm>
            <a:custGeom>
              <a:avLst/>
              <a:gdLst>
                <a:gd name="connsiteX0" fmla="*/ 0 w 16192"/>
                <a:gd name="connsiteY0" fmla="*/ 0 h 74294"/>
                <a:gd name="connsiteX1" fmla="*/ 0 w 16192"/>
                <a:gd name="connsiteY1" fmla="*/ 64770 h 74294"/>
                <a:gd name="connsiteX2" fmla="*/ 16193 w 16192"/>
                <a:gd name="connsiteY2" fmla="*/ 74295 h 74294"/>
                <a:gd name="connsiteX3" fmla="*/ 16193 w 16192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4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AB569478-B0A1-4E9B-900E-73D06FC5F290}"/>
                </a:ext>
              </a:extLst>
            </p:cNvPr>
            <p:cNvSpPr/>
            <p:nvPr/>
          </p:nvSpPr>
          <p:spPr>
            <a:xfrm>
              <a:off x="3858577" y="2608897"/>
              <a:ext cx="17145" cy="74294"/>
            </a:xfrm>
            <a:custGeom>
              <a:avLst/>
              <a:gdLst>
                <a:gd name="connsiteX0" fmla="*/ 0 w 17145"/>
                <a:gd name="connsiteY0" fmla="*/ 0 h 74294"/>
                <a:gd name="connsiteX1" fmla="*/ 0 w 17145"/>
                <a:gd name="connsiteY1" fmla="*/ 64770 h 74294"/>
                <a:gd name="connsiteX2" fmla="*/ 17145 w 17145"/>
                <a:gd name="connsiteY2" fmla="*/ 74295 h 74294"/>
                <a:gd name="connsiteX3" fmla="*/ 17145 w 17145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" h="74294">
                  <a:moveTo>
                    <a:pt x="0" y="0"/>
                  </a:moveTo>
                  <a:lnTo>
                    <a:pt x="0" y="64770"/>
                  </a:lnTo>
                  <a:lnTo>
                    <a:pt x="17145" y="74295"/>
                  </a:lnTo>
                  <a:lnTo>
                    <a:pt x="17145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B68C519-4515-4ECC-88F0-3907A3A53138}"/>
                </a:ext>
              </a:extLst>
            </p:cNvPr>
            <p:cNvSpPr/>
            <p:nvPr/>
          </p:nvSpPr>
          <p:spPr>
            <a:xfrm>
              <a:off x="3903344" y="2633662"/>
              <a:ext cx="16192" cy="74295"/>
            </a:xfrm>
            <a:custGeom>
              <a:avLst/>
              <a:gdLst>
                <a:gd name="connsiteX0" fmla="*/ 0 w 16192"/>
                <a:gd name="connsiteY0" fmla="*/ 0 h 74295"/>
                <a:gd name="connsiteX1" fmla="*/ 0 w 16192"/>
                <a:gd name="connsiteY1" fmla="*/ 64770 h 74295"/>
                <a:gd name="connsiteX2" fmla="*/ 16193 w 16192"/>
                <a:gd name="connsiteY2" fmla="*/ 74295 h 74295"/>
                <a:gd name="connsiteX3" fmla="*/ 16193 w 16192"/>
                <a:gd name="connsiteY3" fmla="*/ 9525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5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388E4490-30B5-4595-992E-AB25F85D180F}"/>
                </a:ext>
              </a:extLst>
            </p:cNvPr>
            <p:cNvSpPr/>
            <p:nvPr/>
          </p:nvSpPr>
          <p:spPr>
            <a:xfrm>
              <a:off x="3897630" y="2669857"/>
              <a:ext cx="21907" cy="16192"/>
            </a:xfrm>
            <a:custGeom>
              <a:avLst/>
              <a:gdLst>
                <a:gd name="connsiteX0" fmla="*/ 21907 w 21907"/>
                <a:gd name="connsiteY0" fmla="*/ 16192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7 w 21907"/>
                <a:gd name="connsiteY3" fmla="*/ 8572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7" y="1619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7" y="8572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3F6845-4AD4-4CA4-9D06-4ADDC2882F0F}"/>
                </a:ext>
              </a:extLst>
            </p:cNvPr>
            <p:cNvSpPr/>
            <p:nvPr/>
          </p:nvSpPr>
          <p:spPr>
            <a:xfrm>
              <a:off x="3852862" y="2645091"/>
              <a:ext cx="22860" cy="16192"/>
            </a:xfrm>
            <a:custGeom>
              <a:avLst/>
              <a:gdLst>
                <a:gd name="connsiteX0" fmla="*/ 22860 w 22860"/>
                <a:gd name="connsiteY0" fmla="*/ 16193 h 16192"/>
                <a:gd name="connsiteX1" fmla="*/ 0 w 22860"/>
                <a:gd name="connsiteY1" fmla="*/ 3810 h 16192"/>
                <a:gd name="connsiteX2" fmla="*/ 5715 w 22860"/>
                <a:gd name="connsiteY2" fmla="*/ 0 h 16192"/>
                <a:gd name="connsiteX3" fmla="*/ 22860 w 22860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16192">
                  <a:moveTo>
                    <a:pt x="22860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2860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FAA84DB8-72E5-41DC-B976-AAE08F96EBAC}"/>
                </a:ext>
              </a:extLst>
            </p:cNvPr>
            <p:cNvSpPr/>
            <p:nvPr/>
          </p:nvSpPr>
          <p:spPr>
            <a:xfrm>
              <a:off x="3809047" y="2620326"/>
              <a:ext cx="21907" cy="16192"/>
            </a:xfrm>
            <a:custGeom>
              <a:avLst/>
              <a:gdLst>
                <a:gd name="connsiteX0" fmla="*/ 21908 w 21907"/>
                <a:gd name="connsiteY0" fmla="*/ 16193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8 w 21907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8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8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8" name="Graphic 2">
              <a:extLst>
                <a:ext uri="{FF2B5EF4-FFF2-40B4-BE49-F238E27FC236}">
                  <a16:creationId xmlns:a16="http://schemas.microsoft.com/office/drawing/2014/main" id="{3B4CE5FB-47B9-4C7C-AE07-4DE8FFBA7461}"/>
                </a:ext>
              </a:extLst>
            </p:cNvPr>
            <p:cNvGrpSpPr/>
            <p:nvPr/>
          </p:nvGrpSpPr>
          <p:grpSpPr>
            <a:xfrm>
              <a:off x="3806190" y="2664141"/>
              <a:ext cx="115252" cy="140970"/>
              <a:chOff x="3806190" y="2664141"/>
              <a:chExt cx="115252" cy="140970"/>
            </a:xfrm>
            <a:solidFill>
              <a:schemeClr val="accent1"/>
            </a:solidFill>
          </p:grpSpPr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92551D64-108E-4F99-879B-40DB879AD8B4}"/>
                  </a:ext>
                </a:extLst>
              </p:cNvPr>
              <p:cNvSpPr/>
              <p:nvPr/>
            </p:nvSpPr>
            <p:spPr>
              <a:xfrm>
                <a:off x="3894772" y="2713672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070EA83B-4B12-4032-ABFC-B2A0AD4E8B6A}"/>
                  </a:ext>
                </a:extLst>
              </p:cNvPr>
              <p:cNvSpPr/>
              <p:nvPr/>
            </p:nvSpPr>
            <p:spPr>
              <a:xfrm>
                <a:off x="3850957" y="2688907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DBB31621-9775-42AC-B7A6-AEB146586A64}"/>
                  </a:ext>
                </a:extLst>
              </p:cNvPr>
              <p:cNvSpPr/>
              <p:nvPr/>
            </p:nvSpPr>
            <p:spPr>
              <a:xfrm>
                <a:off x="3806190" y="2664141"/>
                <a:ext cx="26670" cy="91440"/>
              </a:xfrm>
              <a:custGeom>
                <a:avLst/>
                <a:gdLst>
                  <a:gd name="connsiteX0" fmla="*/ 26670 w 26670"/>
                  <a:gd name="connsiteY0" fmla="*/ 14288 h 91440"/>
                  <a:gd name="connsiteX1" fmla="*/ 26670 w 26670"/>
                  <a:gd name="connsiteY1" fmla="*/ 91440 h 91440"/>
                  <a:gd name="connsiteX2" fmla="*/ 0 w 26670"/>
                  <a:gd name="connsiteY2" fmla="*/ 76200 h 91440"/>
                  <a:gd name="connsiteX3" fmla="*/ 0 w 2667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91440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945124BC-5190-40BC-8EED-AF8A4466D17F}"/>
                  </a:ext>
                </a:extLst>
              </p:cNvPr>
              <p:cNvSpPr/>
              <p:nvPr/>
            </p:nvSpPr>
            <p:spPr>
              <a:xfrm>
                <a:off x="3809047" y="2667951"/>
                <a:ext cx="21907" cy="83820"/>
              </a:xfrm>
              <a:custGeom>
                <a:avLst/>
                <a:gdLst>
                  <a:gd name="connsiteX0" fmla="*/ 21908 w 21907"/>
                  <a:gd name="connsiteY0" fmla="*/ 12383 h 83820"/>
                  <a:gd name="connsiteX1" fmla="*/ 0 w 21907"/>
                  <a:gd name="connsiteY1" fmla="*/ 0 h 83820"/>
                  <a:gd name="connsiteX2" fmla="*/ 0 w 21907"/>
                  <a:gd name="connsiteY2" fmla="*/ 71438 h 83820"/>
                  <a:gd name="connsiteX3" fmla="*/ 21908 w 21907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20">
                    <a:moveTo>
                      <a:pt x="21908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8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7397DD26-65A0-4681-845B-8CDE412D3527}"/>
                  </a:ext>
                </a:extLst>
              </p:cNvPr>
              <p:cNvSpPr/>
              <p:nvPr/>
            </p:nvSpPr>
            <p:spPr>
              <a:xfrm>
                <a:off x="3852862" y="2692716"/>
                <a:ext cx="22860" cy="83820"/>
              </a:xfrm>
              <a:custGeom>
                <a:avLst/>
                <a:gdLst>
                  <a:gd name="connsiteX0" fmla="*/ 22860 w 22860"/>
                  <a:gd name="connsiteY0" fmla="*/ 12383 h 83820"/>
                  <a:gd name="connsiteX1" fmla="*/ 0 w 22860"/>
                  <a:gd name="connsiteY1" fmla="*/ 0 h 83820"/>
                  <a:gd name="connsiteX2" fmla="*/ 0 w 22860"/>
                  <a:gd name="connsiteY2" fmla="*/ 71438 h 83820"/>
                  <a:gd name="connsiteX3" fmla="*/ 22860 w 22860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83820">
                    <a:moveTo>
                      <a:pt x="22860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2860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60ECE6B6-D46C-47A5-A7F2-4D370C25E92E}"/>
                  </a:ext>
                </a:extLst>
              </p:cNvPr>
              <p:cNvSpPr/>
              <p:nvPr/>
            </p:nvSpPr>
            <p:spPr>
              <a:xfrm>
                <a:off x="3897630" y="2717482"/>
                <a:ext cx="21907" cy="83819"/>
              </a:xfrm>
              <a:custGeom>
                <a:avLst/>
                <a:gdLst>
                  <a:gd name="connsiteX0" fmla="*/ 21907 w 21907"/>
                  <a:gd name="connsiteY0" fmla="*/ 12382 h 83819"/>
                  <a:gd name="connsiteX1" fmla="*/ 0 w 21907"/>
                  <a:gd name="connsiteY1" fmla="*/ 0 h 83819"/>
                  <a:gd name="connsiteX2" fmla="*/ 0 w 21907"/>
                  <a:gd name="connsiteY2" fmla="*/ 71438 h 83819"/>
                  <a:gd name="connsiteX3" fmla="*/ 21907 w 21907"/>
                  <a:gd name="connsiteY3" fmla="*/ 83820 h 8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19">
                    <a:moveTo>
                      <a:pt x="21907" y="12382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7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D18790B2-061F-441B-AE24-9C7DD72F5AFE}"/>
                  </a:ext>
                </a:extLst>
              </p:cNvPr>
              <p:cNvSpPr/>
              <p:nvPr/>
            </p:nvSpPr>
            <p:spPr>
              <a:xfrm>
                <a:off x="3814762" y="2670809"/>
                <a:ext cx="16192" cy="74294"/>
              </a:xfrm>
              <a:custGeom>
                <a:avLst/>
                <a:gdLst>
                  <a:gd name="connsiteX0" fmla="*/ 0 w 16192"/>
                  <a:gd name="connsiteY0" fmla="*/ 0 h 74294"/>
                  <a:gd name="connsiteX1" fmla="*/ 0 w 16192"/>
                  <a:gd name="connsiteY1" fmla="*/ 64770 h 74294"/>
                  <a:gd name="connsiteX2" fmla="*/ 16193 w 16192"/>
                  <a:gd name="connsiteY2" fmla="*/ 74295 h 74294"/>
                  <a:gd name="connsiteX3" fmla="*/ 16193 w 16192"/>
                  <a:gd name="connsiteY3" fmla="*/ 9525 h 74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4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470C8802-A831-46A1-81C3-5402A1F80CE5}"/>
                  </a:ext>
                </a:extLst>
              </p:cNvPr>
              <p:cNvSpPr/>
              <p:nvPr/>
            </p:nvSpPr>
            <p:spPr>
              <a:xfrm>
                <a:off x="3858577" y="2695574"/>
                <a:ext cx="17145" cy="74295"/>
              </a:xfrm>
              <a:custGeom>
                <a:avLst/>
                <a:gdLst>
                  <a:gd name="connsiteX0" fmla="*/ 0 w 17145"/>
                  <a:gd name="connsiteY0" fmla="*/ 0 h 74295"/>
                  <a:gd name="connsiteX1" fmla="*/ 0 w 17145"/>
                  <a:gd name="connsiteY1" fmla="*/ 64770 h 74295"/>
                  <a:gd name="connsiteX2" fmla="*/ 17145 w 17145"/>
                  <a:gd name="connsiteY2" fmla="*/ 74295 h 74295"/>
                  <a:gd name="connsiteX3" fmla="*/ 17145 w 17145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5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7145" y="74295"/>
                    </a:lnTo>
                    <a:lnTo>
                      <a:pt x="17145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6A83FD23-5AF8-45E7-99AD-878EE3A033F2}"/>
                  </a:ext>
                </a:extLst>
              </p:cNvPr>
              <p:cNvSpPr/>
              <p:nvPr/>
            </p:nvSpPr>
            <p:spPr>
              <a:xfrm>
                <a:off x="3903344" y="2720339"/>
                <a:ext cx="16192" cy="74295"/>
              </a:xfrm>
              <a:custGeom>
                <a:avLst/>
                <a:gdLst>
                  <a:gd name="connsiteX0" fmla="*/ 0 w 16192"/>
                  <a:gd name="connsiteY0" fmla="*/ 0 h 74295"/>
                  <a:gd name="connsiteX1" fmla="*/ 0 w 16192"/>
                  <a:gd name="connsiteY1" fmla="*/ 64770 h 74295"/>
                  <a:gd name="connsiteX2" fmla="*/ 16193 w 16192"/>
                  <a:gd name="connsiteY2" fmla="*/ 74295 h 74295"/>
                  <a:gd name="connsiteX3" fmla="*/ 16193 w 16192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46647F3F-4FF5-4284-A74A-88EBD788A929}"/>
                  </a:ext>
                </a:extLst>
              </p:cNvPr>
              <p:cNvSpPr/>
              <p:nvPr/>
            </p:nvSpPr>
            <p:spPr>
              <a:xfrm>
                <a:off x="3897630" y="2756534"/>
                <a:ext cx="21907" cy="15239"/>
              </a:xfrm>
              <a:custGeom>
                <a:avLst/>
                <a:gdLst>
                  <a:gd name="connsiteX0" fmla="*/ 21907 w 21907"/>
                  <a:gd name="connsiteY0" fmla="*/ 15240 h 15239"/>
                  <a:gd name="connsiteX1" fmla="*/ 0 w 21907"/>
                  <a:gd name="connsiteY1" fmla="*/ 2857 h 15239"/>
                  <a:gd name="connsiteX2" fmla="*/ 5715 w 21907"/>
                  <a:gd name="connsiteY2" fmla="*/ 0 h 15239"/>
                  <a:gd name="connsiteX3" fmla="*/ 21907 w 21907"/>
                  <a:gd name="connsiteY3" fmla="*/ 8573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39">
                    <a:moveTo>
                      <a:pt x="21907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1907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482479CE-5C10-45F6-AFFE-F0E26E132335}"/>
                  </a:ext>
                </a:extLst>
              </p:cNvPr>
              <p:cNvSpPr/>
              <p:nvPr/>
            </p:nvSpPr>
            <p:spPr>
              <a:xfrm>
                <a:off x="3852862" y="2731769"/>
                <a:ext cx="22860" cy="15239"/>
              </a:xfrm>
              <a:custGeom>
                <a:avLst/>
                <a:gdLst>
                  <a:gd name="connsiteX0" fmla="*/ 22860 w 22860"/>
                  <a:gd name="connsiteY0" fmla="*/ 15240 h 15239"/>
                  <a:gd name="connsiteX1" fmla="*/ 0 w 22860"/>
                  <a:gd name="connsiteY1" fmla="*/ 2857 h 15239"/>
                  <a:gd name="connsiteX2" fmla="*/ 5715 w 22860"/>
                  <a:gd name="connsiteY2" fmla="*/ 0 h 15239"/>
                  <a:gd name="connsiteX3" fmla="*/ 22860 w 22860"/>
                  <a:gd name="connsiteY3" fmla="*/ 8572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15239">
                    <a:moveTo>
                      <a:pt x="22860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2860" y="8572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F26C0240-5677-4CAA-9E71-7CEC983A0058}"/>
                  </a:ext>
                </a:extLst>
              </p:cNvPr>
              <p:cNvSpPr/>
              <p:nvPr/>
            </p:nvSpPr>
            <p:spPr>
              <a:xfrm>
                <a:off x="3809047" y="2707004"/>
                <a:ext cx="21907" cy="15240"/>
              </a:xfrm>
              <a:custGeom>
                <a:avLst/>
                <a:gdLst>
                  <a:gd name="connsiteX0" fmla="*/ 21908 w 21907"/>
                  <a:gd name="connsiteY0" fmla="*/ 15240 h 15240"/>
                  <a:gd name="connsiteX1" fmla="*/ 0 w 21907"/>
                  <a:gd name="connsiteY1" fmla="*/ 2858 h 15240"/>
                  <a:gd name="connsiteX2" fmla="*/ 5715 w 21907"/>
                  <a:gd name="connsiteY2" fmla="*/ 0 h 15240"/>
                  <a:gd name="connsiteX3" fmla="*/ 21908 w 21907"/>
                  <a:gd name="connsiteY3" fmla="*/ 857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40">
                    <a:moveTo>
                      <a:pt x="21908" y="15240"/>
                    </a:moveTo>
                    <a:lnTo>
                      <a:pt x="0" y="2858"/>
                    </a:lnTo>
                    <a:lnTo>
                      <a:pt x="5715" y="0"/>
                    </a:lnTo>
                    <a:lnTo>
                      <a:pt x="21908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2F5A54AC-A08B-4FE3-A8EF-B44F132A0B3E}"/>
                </a:ext>
              </a:extLst>
            </p:cNvPr>
            <p:cNvSpPr/>
            <p:nvPr/>
          </p:nvSpPr>
          <p:spPr>
            <a:xfrm>
              <a:off x="3784282" y="2530791"/>
              <a:ext cx="165735" cy="105727"/>
            </a:xfrm>
            <a:custGeom>
              <a:avLst/>
              <a:gdLst>
                <a:gd name="connsiteX0" fmla="*/ 82868 w 165735"/>
                <a:gd name="connsiteY0" fmla="*/ 0 h 105727"/>
                <a:gd name="connsiteX1" fmla="*/ 0 w 165735"/>
                <a:gd name="connsiteY1" fmla="*/ 14288 h 105727"/>
                <a:gd name="connsiteX2" fmla="*/ 165735 w 165735"/>
                <a:gd name="connsiteY2" fmla="*/ 105728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735" h="105727">
                  <a:moveTo>
                    <a:pt x="82868" y="0"/>
                  </a:moveTo>
                  <a:lnTo>
                    <a:pt x="0" y="14288"/>
                  </a:lnTo>
                  <a:lnTo>
                    <a:pt x="165735" y="10572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C87ABC1-0DF6-440A-AF41-0DCCA9837EAF}"/>
                </a:ext>
              </a:extLst>
            </p:cNvPr>
            <p:cNvSpPr/>
            <p:nvPr/>
          </p:nvSpPr>
          <p:spPr>
            <a:xfrm>
              <a:off x="3867150" y="2330766"/>
              <a:ext cx="437197" cy="305752"/>
            </a:xfrm>
            <a:custGeom>
              <a:avLst/>
              <a:gdLst>
                <a:gd name="connsiteX0" fmla="*/ 82868 w 437197"/>
                <a:gd name="connsiteY0" fmla="*/ 305753 h 305752"/>
                <a:gd name="connsiteX1" fmla="*/ 0 w 437197"/>
                <a:gd name="connsiteY1" fmla="*/ 200025 h 305752"/>
                <a:gd name="connsiteX2" fmla="*/ 354330 w 437197"/>
                <a:gd name="connsiteY2" fmla="*/ 0 h 305752"/>
                <a:gd name="connsiteX3" fmla="*/ 437198 w 437197"/>
                <a:gd name="connsiteY3" fmla="*/ 105728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305752">
                  <a:moveTo>
                    <a:pt x="82868" y="305753"/>
                  </a:moveTo>
                  <a:lnTo>
                    <a:pt x="0" y="200025"/>
                  </a:lnTo>
                  <a:lnTo>
                    <a:pt x="354330" y="0"/>
                  </a:lnTo>
                  <a:lnTo>
                    <a:pt x="437198" y="10572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F81F099A-0998-429A-A93B-DADD80D0E435}"/>
                </a:ext>
              </a:extLst>
            </p:cNvPr>
            <p:cNvSpPr/>
            <p:nvPr/>
          </p:nvSpPr>
          <p:spPr>
            <a:xfrm>
              <a:off x="3950017" y="2805112"/>
              <a:ext cx="247649" cy="308609"/>
            </a:xfrm>
            <a:custGeom>
              <a:avLst/>
              <a:gdLst>
                <a:gd name="connsiteX0" fmla="*/ 247650 w 247649"/>
                <a:gd name="connsiteY0" fmla="*/ 308610 h 308609"/>
                <a:gd name="connsiteX1" fmla="*/ 247650 w 247649"/>
                <a:gd name="connsiteY1" fmla="*/ 140970 h 308609"/>
                <a:gd name="connsiteX2" fmla="*/ 0 w 247649"/>
                <a:gd name="connsiteY2" fmla="*/ 0 h 308609"/>
                <a:gd name="connsiteX3" fmla="*/ 0 w 247649"/>
                <a:gd name="connsiteY3" fmla="*/ 100013 h 308609"/>
                <a:gd name="connsiteX4" fmla="*/ 0 w 247649"/>
                <a:gd name="connsiteY4" fmla="*/ 167640 h 30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9" h="308609">
                  <a:moveTo>
                    <a:pt x="247650" y="308610"/>
                  </a:moveTo>
                  <a:lnTo>
                    <a:pt x="247650" y="140970"/>
                  </a:lnTo>
                  <a:lnTo>
                    <a:pt x="0" y="0"/>
                  </a:lnTo>
                  <a:lnTo>
                    <a:pt x="0" y="100013"/>
                  </a:lnTo>
                  <a:lnTo>
                    <a:pt x="0" y="16764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EC4FD928-18DA-47BD-926A-9F6A4BA7D95A}"/>
                </a:ext>
              </a:extLst>
            </p:cNvPr>
            <p:cNvSpPr/>
            <p:nvPr/>
          </p:nvSpPr>
          <p:spPr>
            <a:xfrm>
              <a:off x="4197667" y="2744151"/>
              <a:ext cx="356235" cy="369569"/>
            </a:xfrm>
            <a:custGeom>
              <a:avLst/>
              <a:gdLst>
                <a:gd name="connsiteX0" fmla="*/ 0 w 356235"/>
                <a:gd name="connsiteY0" fmla="*/ 369570 h 369569"/>
                <a:gd name="connsiteX1" fmla="*/ 0 w 356235"/>
                <a:gd name="connsiteY1" fmla="*/ 201930 h 369569"/>
                <a:gd name="connsiteX2" fmla="*/ 180975 w 356235"/>
                <a:gd name="connsiteY2" fmla="*/ 99060 h 369569"/>
                <a:gd name="connsiteX3" fmla="*/ 356235 w 356235"/>
                <a:gd name="connsiteY3" fmla="*/ 0 h 369569"/>
                <a:gd name="connsiteX4" fmla="*/ 355283 w 356235"/>
                <a:gd name="connsiteY4" fmla="*/ 168593 h 36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235" h="369569">
                  <a:moveTo>
                    <a:pt x="0" y="369570"/>
                  </a:moveTo>
                  <a:lnTo>
                    <a:pt x="0" y="201930"/>
                  </a:lnTo>
                  <a:lnTo>
                    <a:pt x="180975" y="99060"/>
                  </a:lnTo>
                  <a:lnTo>
                    <a:pt x="356235" y="0"/>
                  </a:lnTo>
                  <a:lnTo>
                    <a:pt x="355283" y="1685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FB2EDDD-EB70-4634-943C-EEBACCC0B99A}"/>
                </a:ext>
              </a:extLst>
            </p:cNvPr>
            <p:cNvSpPr/>
            <p:nvPr/>
          </p:nvSpPr>
          <p:spPr>
            <a:xfrm>
              <a:off x="4123372" y="2604134"/>
              <a:ext cx="430529" cy="175260"/>
            </a:xfrm>
            <a:custGeom>
              <a:avLst/>
              <a:gdLst>
                <a:gd name="connsiteX0" fmla="*/ 0 w 430529"/>
                <a:gd name="connsiteY0" fmla="*/ 34290 h 175260"/>
                <a:gd name="connsiteX1" fmla="*/ 181927 w 430529"/>
                <a:gd name="connsiteY1" fmla="*/ 0 h 175260"/>
                <a:gd name="connsiteX2" fmla="*/ 430530 w 430529"/>
                <a:gd name="connsiteY2" fmla="*/ 140017 h 175260"/>
                <a:gd name="connsiteX3" fmla="*/ 248602 w 430529"/>
                <a:gd name="connsiteY3" fmla="*/ 175260 h 17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529" h="175260">
                  <a:moveTo>
                    <a:pt x="0" y="34290"/>
                  </a:moveTo>
                  <a:lnTo>
                    <a:pt x="181927" y="0"/>
                  </a:lnTo>
                  <a:lnTo>
                    <a:pt x="430530" y="140017"/>
                  </a:lnTo>
                  <a:lnTo>
                    <a:pt x="248602" y="17526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FE0187A3-3ACE-4FF0-8202-B6776F2D3C62}"/>
                </a:ext>
              </a:extLst>
            </p:cNvPr>
            <p:cNvSpPr/>
            <p:nvPr/>
          </p:nvSpPr>
          <p:spPr>
            <a:xfrm>
              <a:off x="3950017" y="2638424"/>
              <a:ext cx="421957" cy="307657"/>
            </a:xfrm>
            <a:custGeom>
              <a:avLst/>
              <a:gdLst>
                <a:gd name="connsiteX0" fmla="*/ 0 w 421957"/>
                <a:gd name="connsiteY0" fmla="*/ 166688 h 307657"/>
                <a:gd name="connsiteX1" fmla="*/ 173355 w 421957"/>
                <a:gd name="connsiteY1" fmla="*/ 0 h 307657"/>
                <a:gd name="connsiteX2" fmla="*/ 421958 w 421957"/>
                <a:gd name="connsiteY2" fmla="*/ 140970 h 307657"/>
                <a:gd name="connsiteX3" fmla="*/ 247650 w 421957"/>
                <a:gd name="connsiteY3" fmla="*/ 307658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957" h="307657">
                  <a:moveTo>
                    <a:pt x="0" y="166688"/>
                  </a:moveTo>
                  <a:lnTo>
                    <a:pt x="173355" y="0"/>
                  </a:lnTo>
                  <a:lnTo>
                    <a:pt x="421958" y="140970"/>
                  </a:lnTo>
                  <a:lnTo>
                    <a:pt x="247650" y="3076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DBCC0E9-7BCC-454C-BE88-25E4435F3DD7}"/>
                </a:ext>
              </a:extLst>
            </p:cNvPr>
            <p:cNvSpPr/>
            <p:nvPr/>
          </p:nvSpPr>
          <p:spPr>
            <a:xfrm>
              <a:off x="4197667" y="2744151"/>
              <a:ext cx="356235" cy="201930"/>
            </a:xfrm>
            <a:custGeom>
              <a:avLst/>
              <a:gdLst>
                <a:gd name="connsiteX0" fmla="*/ 356235 w 356235"/>
                <a:gd name="connsiteY0" fmla="*/ 0 h 201930"/>
                <a:gd name="connsiteX1" fmla="*/ 174308 w 356235"/>
                <a:gd name="connsiteY1" fmla="*/ 35243 h 201930"/>
                <a:gd name="connsiteX2" fmla="*/ 0 w 356235"/>
                <a:gd name="connsiteY2" fmla="*/ 201930 h 201930"/>
                <a:gd name="connsiteX3" fmla="*/ 356235 w 356235"/>
                <a:gd name="connsiteY3" fmla="*/ 0 h 20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235" h="201930">
                  <a:moveTo>
                    <a:pt x="356235" y="0"/>
                  </a:moveTo>
                  <a:lnTo>
                    <a:pt x="174308" y="35243"/>
                  </a:lnTo>
                  <a:lnTo>
                    <a:pt x="0" y="201930"/>
                  </a:lnTo>
                  <a:lnTo>
                    <a:pt x="356235" y="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AB574A-3A60-4039-B0AA-2796F4EA9566}"/>
                </a:ext>
              </a:extLst>
            </p:cNvPr>
            <p:cNvSpPr/>
            <p:nvPr/>
          </p:nvSpPr>
          <p:spPr>
            <a:xfrm>
              <a:off x="4243387" y="2759391"/>
              <a:ext cx="269557" cy="152400"/>
            </a:xfrm>
            <a:custGeom>
              <a:avLst/>
              <a:gdLst>
                <a:gd name="connsiteX0" fmla="*/ 269558 w 269557"/>
                <a:gd name="connsiteY0" fmla="*/ 0 h 152400"/>
                <a:gd name="connsiteX1" fmla="*/ 0 w 269557"/>
                <a:gd name="connsiteY1" fmla="*/ 152400 h 152400"/>
                <a:gd name="connsiteX2" fmla="*/ 132398 w 269557"/>
                <a:gd name="connsiteY2" fmla="*/ 26670 h 152400"/>
                <a:gd name="connsiteX3" fmla="*/ 269558 w 269557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557" h="152400">
                  <a:moveTo>
                    <a:pt x="269558" y="0"/>
                  </a:moveTo>
                  <a:lnTo>
                    <a:pt x="0" y="152400"/>
                  </a:lnTo>
                  <a:lnTo>
                    <a:pt x="132398" y="26670"/>
                  </a:lnTo>
                  <a:lnTo>
                    <a:pt x="269558" y="0"/>
                  </a:lnTo>
                  <a:close/>
                </a:path>
              </a:pathLst>
            </a:custGeom>
            <a:solidFill>
              <a:srgbClr val="5637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9E328CFB-B6BA-4C07-A25D-083B93CE4681}"/>
                </a:ext>
              </a:extLst>
            </p:cNvPr>
            <p:cNvSpPr/>
            <p:nvPr/>
          </p:nvSpPr>
          <p:spPr>
            <a:xfrm>
              <a:off x="4260532" y="2763201"/>
              <a:ext cx="233362" cy="132397"/>
            </a:xfrm>
            <a:custGeom>
              <a:avLst/>
              <a:gdLst>
                <a:gd name="connsiteX0" fmla="*/ 233363 w 233362"/>
                <a:gd name="connsiteY0" fmla="*/ 0 h 132397"/>
                <a:gd name="connsiteX1" fmla="*/ 186690 w 233362"/>
                <a:gd name="connsiteY1" fmla="*/ 26670 h 132397"/>
                <a:gd name="connsiteX2" fmla="*/ 0 w 233362"/>
                <a:gd name="connsiteY2" fmla="*/ 132398 h 132397"/>
                <a:gd name="connsiteX3" fmla="*/ 114300 w 233362"/>
                <a:gd name="connsiteY3" fmla="*/ 22860 h 132397"/>
                <a:gd name="connsiteX4" fmla="*/ 233363 w 233362"/>
                <a:gd name="connsiteY4" fmla="*/ 0 h 132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62" h="132397">
                  <a:moveTo>
                    <a:pt x="233363" y="0"/>
                  </a:moveTo>
                  <a:lnTo>
                    <a:pt x="186690" y="26670"/>
                  </a:lnTo>
                  <a:lnTo>
                    <a:pt x="0" y="132398"/>
                  </a:lnTo>
                  <a:lnTo>
                    <a:pt x="114300" y="22860"/>
                  </a:lnTo>
                  <a:lnTo>
                    <a:pt x="23336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B3957E3B-3152-4B6B-A152-F6561568664F}"/>
                </a:ext>
              </a:extLst>
            </p:cNvPr>
            <p:cNvSpPr/>
            <p:nvPr/>
          </p:nvSpPr>
          <p:spPr>
            <a:xfrm>
              <a:off x="4298632" y="2837497"/>
              <a:ext cx="166687" cy="219074"/>
            </a:xfrm>
            <a:custGeom>
              <a:avLst/>
              <a:gdLst>
                <a:gd name="connsiteX0" fmla="*/ 166688 w 166687"/>
                <a:gd name="connsiteY0" fmla="*/ 124777 h 219074"/>
                <a:gd name="connsiteX1" fmla="*/ 166688 w 166687"/>
                <a:gd name="connsiteY1" fmla="*/ 0 h 219074"/>
                <a:gd name="connsiteX2" fmla="*/ 0 w 166687"/>
                <a:gd name="connsiteY2" fmla="*/ 94298 h 219074"/>
                <a:gd name="connsiteX3" fmla="*/ 0 w 166687"/>
                <a:gd name="connsiteY3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687" h="219074">
                  <a:moveTo>
                    <a:pt x="166688" y="124777"/>
                  </a:moveTo>
                  <a:lnTo>
                    <a:pt x="166688" y="0"/>
                  </a:lnTo>
                  <a:lnTo>
                    <a:pt x="0" y="94298"/>
                  </a:lnTo>
                  <a:lnTo>
                    <a:pt x="0" y="21907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D4DDEC4-BEA7-428A-9738-CAB7E9B835F5}"/>
                </a:ext>
              </a:extLst>
            </p:cNvPr>
            <p:cNvSpPr/>
            <p:nvPr/>
          </p:nvSpPr>
          <p:spPr>
            <a:xfrm>
              <a:off x="4262437" y="2935604"/>
              <a:ext cx="42862" cy="148590"/>
            </a:xfrm>
            <a:custGeom>
              <a:avLst/>
              <a:gdLst>
                <a:gd name="connsiteX0" fmla="*/ 0 w 42862"/>
                <a:gd name="connsiteY0" fmla="*/ 23813 h 148590"/>
                <a:gd name="connsiteX1" fmla="*/ 42863 w 42862"/>
                <a:gd name="connsiteY1" fmla="*/ 0 h 148590"/>
                <a:gd name="connsiteX2" fmla="*/ 42863 w 42862"/>
                <a:gd name="connsiteY2" fmla="*/ 124778 h 148590"/>
                <a:gd name="connsiteX3" fmla="*/ 0 w 42862"/>
                <a:gd name="connsiteY3" fmla="*/ 148590 h 148590"/>
                <a:gd name="connsiteX4" fmla="*/ 0 w 42862"/>
                <a:gd name="connsiteY4" fmla="*/ 23813 h 14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90">
                  <a:moveTo>
                    <a:pt x="0" y="23813"/>
                  </a:moveTo>
                  <a:lnTo>
                    <a:pt x="42863" y="0"/>
                  </a:lnTo>
                  <a:lnTo>
                    <a:pt x="42863" y="124778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5F47DDFF-6AD0-4ACE-9CC9-3B3EB466AC76}"/>
                </a:ext>
              </a:extLst>
            </p:cNvPr>
            <p:cNvSpPr/>
            <p:nvPr/>
          </p:nvSpPr>
          <p:spPr>
            <a:xfrm>
              <a:off x="4471035" y="2817494"/>
              <a:ext cx="42862" cy="148589"/>
            </a:xfrm>
            <a:custGeom>
              <a:avLst/>
              <a:gdLst>
                <a:gd name="connsiteX0" fmla="*/ 0 w 42862"/>
                <a:gd name="connsiteY0" fmla="*/ 23813 h 148589"/>
                <a:gd name="connsiteX1" fmla="*/ 42863 w 42862"/>
                <a:gd name="connsiteY1" fmla="*/ 0 h 148589"/>
                <a:gd name="connsiteX2" fmla="*/ 42863 w 42862"/>
                <a:gd name="connsiteY2" fmla="*/ 124777 h 148589"/>
                <a:gd name="connsiteX3" fmla="*/ 0 w 42862"/>
                <a:gd name="connsiteY3" fmla="*/ 148590 h 148589"/>
                <a:gd name="connsiteX4" fmla="*/ 0 w 42862"/>
                <a:gd name="connsiteY4" fmla="*/ 23813 h 1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89">
                  <a:moveTo>
                    <a:pt x="0" y="23813"/>
                  </a:moveTo>
                  <a:lnTo>
                    <a:pt x="42863" y="0"/>
                  </a:lnTo>
                  <a:lnTo>
                    <a:pt x="42863" y="124777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172745BC-1393-4CEE-A1BB-904051E95A2E}"/>
                </a:ext>
              </a:extLst>
            </p:cNvPr>
            <p:cNvSpPr/>
            <p:nvPr/>
          </p:nvSpPr>
          <p:spPr>
            <a:xfrm>
              <a:off x="4255770" y="2955607"/>
              <a:ext cx="6667" cy="127634"/>
            </a:xfrm>
            <a:custGeom>
              <a:avLst/>
              <a:gdLst>
                <a:gd name="connsiteX0" fmla="*/ 6667 w 6667"/>
                <a:gd name="connsiteY0" fmla="*/ 127635 h 127634"/>
                <a:gd name="connsiteX1" fmla="*/ 6667 w 6667"/>
                <a:gd name="connsiteY1" fmla="*/ 3810 h 127634"/>
                <a:gd name="connsiteX2" fmla="*/ 0 w 6667"/>
                <a:gd name="connsiteY2" fmla="*/ 0 h 127634"/>
                <a:gd name="connsiteX3" fmla="*/ 0 w 6667"/>
                <a:gd name="connsiteY3" fmla="*/ 78105 h 127634"/>
                <a:gd name="connsiteX4" fmla="*/ 952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6667" y="127635"/>
                  </a:moveTo>
                  <a:lnTo>
                    <a:pt x="6667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2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43B38E4-258F-4021-A38B-29C7EF52E3D8}"/>
                </a:ext>
              </a:extLst>
            </p:cNvPr>
            <p:cNvSpPr/>
            <p:nvPr/>
          </p:nvSpPr>
          <p:spPr>
            <a:xfrm>
              <a:off x="4464367" y="2837497"/>
              <a:ext cx="6667" cy="128587"/>
            </a:xfrm>
            <a:custGeom>
              <a:avLst/>
              <a:gdLst>
                <a:gd name="connsiteX0" fmla="*/ 6668 w 6667"/>
                <a:gd name="connsiteY0" fmla="*/ 128587 h 128587"/>
                <a:gd name="connsiteX1" fmla="*/ 6668 w 6667"/>
                <a:gd name="connsiteY1" fmla="*/ 3810 h 128587"/>
                <a:gd name="connsiteX2" fmla="*/ 0 w 6667"/>
                <a:gd name="connsiteY2" fmla="*/ 0 h 128587"/>
                <a:gd name="connsiteX3" fmla="*/ 0 w 6667"/>
                <a:gd name="connsiteY3" fmla="*/ 78105 h 128587"/>
                <a:gd name="connsiteX4" fmla="*/ 953 w 6667"/>
                <a:gd name="connsiteY4" fmla="*/ 124777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8587">
                  <a:moveTo>
                    <a:pt x="6668" y="128587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3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C81BC8AE-41F1-4AB1-9B5D-D0B9AA23FC0F}"/>
                </a:ext>
              </a:extLst>
            </p:cNvPr>
            <p:cNvSpPr/>
            <p:nvPr/>
          </p:nvSpPr>
          <p:spPr>
            <a:xfrm>
              <a:off x="4255770" y="2795587"/>
              <a:ext cx="257175" cy="163829"/>
            </a:xfrm>
            <a:custGeom>
              <a:avLst/>
              <a:gdLst>
                <a:gd name="connsiteX0" fmla="*/ 0 w 257175"/>
                <a:gd name="connsiteY0" fmla="*/ 160020 h 163829"/>
                <a:gd name="connsiteX1" fmla="*/ 0 w 257175"/>
                <a:gd name="connsiteY1" fmla="*/ 141922 h 163829"/>
                <a:gd name="connsiteX2" fmla="*/ 251460 w 257175"/>
                <a:gd name="connsiteY2" fmla="*/ 0 h 163829"/>
                <a:gd name="connsiteX3" fmla="*/ 257175 w 257175"/>
                <a:gd name="connsiteY3" fmla="*/ 2858 h 163829"/>
                <a:gd name="connsiteX4" fmla="*/ 257175 w 257175"/>
                <a:gd name="connsiteY4" fmla="*/ 20955 h 163829"/>
                <a:gd name="connsiteX5" fmla="*/ 6667 w 257175"/>
                <a:gd name="connsiteY5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75" h="163829">
                  <a:moveTo>
                    <a:pt x="0" y="160020"/>
                  </a:moveTo>
                  <a:lnTo>
                    <a:pt x="0" y="141922"/>
                  </a:lnTo>
                  <a:lnTo>
                    <a:pt x="251460" y="0"/>
                  </a:lnTo>
                  <a:lnTo>
                    <a:pt x="257175" y="2858"/>
                  </a:lnTo>
                  <a:lnTo>
                    <a:pt x="257175" y="20955"/>
                  </a:lnTo>
                  <a:lnTo>
                    <a:pt x="6667" y="16383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B8BEDAA-D058-4014-9484-434D15A09EBB}"/>
                </a:ext>
              </a:extLst>
            </p:cNvPr>
            <p:cNvSpPr/>
            <p:nvPr/>
          </p:nvSpPr>
          <p:spPr>
            <a:xfrm>
              <a:off x="4262437" y="2798444"/>
              <a:ext cx="250507" cy="160972"/>
            </a:xfrm>
            <a:custGeom>
              <a:avLst/>
              <a:gdLst>
                <a:gd name="connsiteX0" fmla="*/ 0 w 250507"/>
                <a:gd name="connsiteY0" fmla="*/ 160972 h 160972"/>
                <a:gd name="connsiteX1" fmla="*/ 0 w 250507"/>
                <a:gd name="connsiteY1" fmla="*/ 141922 h 160972"/>
                <a:gd name="connsiteX2" fmla="*/ 250508 w 250507"/>
                <a:gd name="connsiteY2" fmla="*/ 0 h 160972"/>
                <a:gd name="connsiteX3" fmla="*/ 250508 w 250507"/>
                <a:gd name="connsiteY3" fmla="*/ 18097 h 16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507" h="160972">
                  <a:moveTo>
                    <a:pt x="0" y="160972"/>
                  </a:moveTo>
                  <a:lnTo>
                    <a:pt x="0" y="141922"/>
                  </a:lnTo>
                  <a:lnTo>
                    <a:pt x="250508" y="0"/>
                  </a:lnTo>
                  <a:lnTo>
                    <a:pt x="250508" y="18097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5" name="Graphic 2">
              <a:extLst>
                <a:ext uri="{FF2B5EF4-FFF2-40B4-BE49-F238E27FC236}">
                  <a16:creationId xmlns:a16="http://schemas.microsoft.com/office/drawing/2014/main" id="{A13AFA8A-E9D6-4FFF-AEDD-C6402B14FD74}"/>
                </a:ext>
              </a:extLst>
            </p:cNvPr>
            <p:cNvGrpSpPr/>
            <p:nvPr/>
          </p:nvGrpSpPr>
          <p:grpSpPr>
            <a:xfrm>
              <a:off x="3747134" y="2849879"/>
              <a:ext cx="349567" cy="233362"/>
              <a:chOff x="3747134" y="2849879"/>
              <a:chExt cx="349567" cy="233362"/>
            </a:xfrm>
            <a:solidFill>
              <a:schemeClr val="accent1"/>
            </a:solidFill>
          </p:grpSpPr>
          <p:grpSp>
            <p:nvGrpSpPr>
              <p:cNvPr id="1490" name="Graphic 2">
                <a:extLst>
                  <a:ext uri="{FF2B5EF4-FFF2-40B4-BE49-F238E27FC236}">
                    <a16:creationId xmlns:a16="http://schemas.microsoft.com/office/drawing/2014/main" id="{8106E8B6-0BE8-4F3A-BC22-18E8D38D865C}"/>
                  </a:ext>
                </a:extLst>
              </p:cNvPr>
              <p:cNvGrpSpPr/>
              <p:nvPr/>
            </p:nvGrpSpPr>
            <p:grpSpPr>
              <a:xfrm>
                <a:off x="3747134" y="2874644"/>
                <a:ext cx="349567" cy="208597"/>
                <a:chOff x="3747134" y="2874644"/>
                <a:chExt cx="349567" cy="208597"/>
              </a:xfrm>
              <a:solidFill>
                <a:schemeClr val="accent1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9F68C728-E097-49DD-B5AA-BB1B5ECA2FCC}"/>
                    </a:ext>
                  </a:extLst>
                </p:cNvPr>
                <p:cNvSpPr/>
                <p:nvPr/>
              </p:nvSpPr>
              <p:spPr>
                <a:xfrm>
                  <a:off x="4040505" y="3050857"/>
                  <a:ext cx="56197" cy="32384"/>
                </a:xfrm>
                <a:custGeom>
                  <a:avLst/>
                  <a:gdLst>
                    <a:gd name="connsiteX0" fmla="*/ 0 w 56197"/>
                    <a:gd name="connsiteY0" fmla="*/ 21908 h 32384"/>
                    <a:gd name="connsiteX1" fmla="*/ 0 w 56197"/>
                    <a:gd name="connsiteY1" fmla="*/ 27622 h 32384"/>
                    <a:gd name="connsiteX2" fmla="*/ 8572 w 56197"/>
                    <a:gd name="connsiteY2" fmla="*/ 32385 h 32384"/>
                    <a:gd name="connsiteX3" fmla="*/ 56197 w 56197"/>
                    <a:gd name="connsiteY3" fmla="*/ 5715 h 32384"/>
                    <a:gd name="connsiteX4" fmla="*/ 56197 w 56197"/>
                    <a:gd name="connsiteY4" fmla="*/ 0 h 32384"/>
                    <a:gd name="connsiteX5" fmla="*/ 8572 w 56197"/>
                    <a:gd name="connsiteY5" fmla="*/ 26670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2384">
                      <a:moveTo>
                        <a:pt x="0" y="21908"/>
                      </a:moveTo>
                      <a:lnTo>
                        <a:pt x="0" y="27622"/>
                      </a:lnTo>
                      <a:lnTo>
                        <a:pt x="8572" y="32385"/>
                      </a:lnTo>
                      <a:lnTo>
                        <a:pt x="56197" y="5715"/>
                      </a:lnTo>
                      <a:lnTo>
                        <a:pt x="56197" y="0"/>
                      </a:lnTo>
                      <a:lnTo>
                        <a:pt x="8572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87FB944E-97A0-45F2-A621-03F3835EB4BC}"/>
                    </a:ext>
                  </a:extLst>
                </p:cNvPr>
                <p:cNvSpPr/>
                <p:nvPr/>
              </p:nvSpPr>
              <p:spPr>
                <a:xfrm>
                  <a:off x="3747134" y="2901314"/>
                  <a:ext cx="332422" cy="172402"/>
                </a:xfrm>
                <a:custGeom>
                  <a:avLst/>
                  <a:gdLst>
                    <a:gd name="connsiteX0" fmla="*/ 0 w 332422"/>
                    <a:gd name="connsiteY0" fmla="*/ 0 h 172402"/>
                    <a:gd name="connsiteX1" fmla="*/ 0 w 332422"/>
                    <a:gd name="connsiteY1" fmla="*/ 14288 h 172402"/>
                    <a:gd name="connsiteX2" fmla="*/ 284798 w 332422"/>
                    <a:gd name="connsiteY2" fmla="*/ 172402 h 172402"/>
                    <a:gd name="connsiteX3" fmla="*/ 332423 w 332422"/>
                    <a:gd name="connsiteY3" fmla="*/ 145732 h 172402"/>
                    <a:gd name="connsiteX4" fmla="*/ 332423 w 332422"/>
                    <a:gd name="connsiteY4" fmla="*/ 131445 h 172402"/>
                    <a:gd name="connsiteX5" fmla="*/ 284798 w 332422"/>
                    <a:gd name="connsiteY5" fmla="*/ 158115 h 17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422" h="172402">
                      <a:moveTo>
                        <a:pt x="0" y="0"/>
                      </a:moveTo>
                      <a:lnTo>
                        <a:pt x="0" y="14288"/>
                      </a:lnTo>
                      <a:lnTo>
                        <a:pt x="284798" y="172402"/>
                      </a:lnTo>
                      <a:lnTo>
                        <a:pt x="332423" y="145732"/>
                      </a:lnTo>
                      <a:lnTo>
                        <a:pt x="332423" y="131445"/>
                      </a:lnTo>
                      <a:lnTo>
                        <a:pt x="284798" y="158115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BFFDE810-EED4-49C8-8816-86EC64C34821}"/>
                    </a:ext>
                  </a:extLst>
                </p:cNvPr>
                <p:cNvSpPr/>
                <p:nvPr/>
              </p:nvSpPr>
              <p:spPr>
                <a:xfrm>
                  <a:off x="3747134" y="2874644"/>
                  <a:ext cx="332422" cy="184784"/>
                </a:xfrm>
                <a:custGeom>
                  <a:avLst/>
                  <a:gdLst>
                    <a:gd name="connsiteX0" fmla="*/ 47625 w 332422"/>
                    <a:gd name="connsiteY0" fmla="*/ 0 h 184784"/>
                    <a:gd name="connsiteX1" fmla="*/ 0 w 332422"/>
                    <a:gd name="connsiteY1" fmla="*/ 26670 h 184784"/>
                    <a:gd name="connsiteX2" fmla="*/ 284798 w 332422"/>
                    <a:gd name="connsiteY2" fmla="*/ 184785 h 184784"/>
                    <a:gd name="connsiteX3" fmla="*/ 325755 w 332422"/>
                    <a:gd name="connsiteY3" fmla="*/ 161925 h 184784"/>
                    <a:gd name="connsiteX4" fmla="*/ 332423 w 332422"/>
                    <a:gd name="connsiteY4" fmla="*/ 158115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422" h="184784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284798" y="184785"/>
                      </a:lnTo>
                      <a:lnTo>
                        <a:pt x="325755" y="161925"/>
                      </a:lnTo>
                      <a:lnTo>
                        <a:pt x="332423" y="158115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8566D8AC-32FD-477B-81C4-DB717E44271E}"/>
                    </a:ext>
                  </a:extLst>
                </p:cNvPr>
                <p:cNvSpPr/>
                <p:nvPr/>
              </p:nvSpPr>
              <p:spPr>
                <a:xfrm>
                  <a:off x="4031932" y="3042284"/>
                  <a:ext cx="56197" cy="36195"/>
                </a:xfrm>
                <a:custGeom>
                  <a:avLst/>
                  <a:gdLst>
                    <a:gd name="connsiteX0" fmla="*/ 0 w 56197"/>
                    <a:gd name="connsiteY0" fmla="*/ 21908 h 36195"/>
                    <a:gd name="connsiteX1" fmla="*/ 0 w 56197"/>
                    <a:gd name="connsiteY1" fmla="*/ 31433 h 36195"/>
                    <a:gd name="connsiteX2" fmla="*/ 8573 w 56197"/>
                    <a:gd name="connsiteY2" fmla="*/ 36195 h 36195"/>
                    <a:gd name="connsiteX3" fmla="*/ 56198 w 56197"/>
                    <a:gd name="connsiteY3" fmla="*/ 5715 h 36195"/>
                    <a:gd name="connsiteX4" fmla="*/ 56198 w 56197"/>
                    <a:gd name="connsiteY4" fmla="*/ 0 h 36195"/>
                    <a:gd name="connsiteX5" fmla="*/ 8573 w 56197"/>
                    <a:gd name="connsiteY5" fmla="*/ 26670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6195">
                      <a:moveTo>
                        <a:pt x="0" y="21908"/>
                      </a:moveTo>
                      <a:lnTo>
                        <a:pt x="0" y="31433"/>
                      </a:lnTo>
                      <a:lnTo>
                        <a:pt x="8573" y="36195"/>
                      </a:lnTo>
                      <a:lnTo>
                        <a:pt x="56198" y="5715"/>
                      </a:lnTo>
                      <a:lnTo>
                        <a:pt x="56198" y="0"/>
                      </a:lnTo>
                      <a:lnTo>
                        <a:pt x="8573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9" name="Freeform: Shape 1498">
                  <a:extLst>
                    <a:ext uri="{FF2B5EF4-FFF2-40B4-BE49-F238E27FC236}">
                      <a16:creationId xmlns:a16="http://schemas.microsoft.com/office/drawing/2014/main" id="{218046A7-BDEF-4837-B51C-80AA3FE979BC}"/>
                    </a:ext>
                  </a:extLst>
                </p:cNvPr>
                <p:cNvSpPr/>
                <p:nvPr/>
              </p:nvSpPr>
              <p:spPr>
                <a:xfrm>
                  <a:off x="4031932" y="3037521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3 w 56197"/>
                    <a:gd name="connsiteY2" fmla="*/ 31433 h 31432"/>
                    <a:gd name="connsiteX3" fmla="*/ 56198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3" y="31433"/>
                      </a:lnTo>
                      <a:lnTo>
                        <a:pt x="56198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A2276957-2178-4725-B4A8-D200427B3F15}"/>
                    </a:ext>
                  </a:extLst>
                </p:cNvPr>
                <p:cNvSpPr/>
                <p:nvPr/>
              </p:nvSpPr>
              <p:spPr>
                <a:xfrm>
                  <a:off x="4040505" y="3046094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2 w 56197"/>
                    <a:gd name="connsiteY2" fmla="*/ 31433 h 31432"/>
                    <a:gd name="connsiteX3" fmla="*/ 56197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2" y="31433"/>
                      </a:lnTo>
                      <a:lnTo>
                        <a:pt x="56197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1" name="Graphic 2">
                <a:extLst>
                  <a:ext uri="{FF2B5EF4-FFF2-40B4-BE49-F238E27FC236}">
                    <a16:creationId xmlns:a16="http://schemas.microsoft.com/office/drawing/2014/main" id="{EE20200C-CB5E-4CC5-8A97-B601D2109156}"/>
                  </a:ext>
                </a:extLst>
              </p:cNvPr>
              <p:cNvGrpSpPr/>
              <p:nvPr/>
            </p:nvGrpSpPr>
            <p:grpSpPr>
              <a:xfrm>
                <a:off x="3747134" y="2849879"/>
                <a:ext cx="90487" cy="103129"/>
                <a:chOff x="3747134" y="2849879"/>
                <a:chExt cx="90487" cy="103129"/>
              </a:xfrm>
              <a:solidFill>
                <a:srgbClr val="CAC9CA"/>
              </a:solidFill>
            </p:grpSpPr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CC58C18B-6069-40F1-9661-DC0E874BE18E}"/>
                    </a:ext>
                  </a:extLst>
                </p:cNvPr>
                <p:cNvSpPr/>
                <p:nvPr/>
              </p:nvSpPr>
              <p:spPr>
                <a:xfrm>
                  <a:off x="3747134" y="2849879"/>
                  <a:ext cx="47625" cy="52224"/>
                </a:xfrm>
                <a:custGeom>
                  <a:avLst/>
                  <a:gdLst>
                    <a:gd name="connsiteX0" fmla="*/ 0 w 47625"/>
                    <a:gd name="connsiteY0" fmla="*/ 51435 h 52224"/>
                    <a:gd name="connsiteX1" fmla="*/ 0 w 47625"/>
                    <a:gd name="connsiteY1" fmla="*/ 26670 h 52224"/>
                    <a:gd name="connsiteX2" fmla="*/ 0 w 47625"/>
                    <a:gd name="connsiteY2" fmla="*/ 26670 h 52224"/>
                    <a:gd name="connsiteX3" fmla="*/ 47625 w 47625"/>
                    <a:gd name="connsiteY3" fmla="*/ 0 h 52224"/>
                    <a:gd name="connsiteX4" fmla="*/ 47625 w 47625"/>
                    <a:gd name="connsiteY4" fmla="*/ 24765 h 52224"/>
                    <a:gd name="connsiteX5" fmla="*/ 43815 w 47625"/>
                    <a:gd name="connsiteY5" fmla="*/ 26670 h 52224"/>
                    <a:gd name="connsiteX6" fmla="*/ 43815 w 47625"/>
                    <a:gd name="connsiteY6" fmla="*/ 7620 h 52224"/>
                    <a:gd name="connsiteX7" fmla="*/ 3810 w 47625"/>
                    <a:gd name="connsiteY7" fmla="*/ 30480 h 52224"/>
                    <a:gd name="connsiteX8" fmla="*/ 3810 w 47625"/>
                    <a:gd name="connsiteY8" fmla="*/ 49530 h 52224"/>
                    <a:gd name="connsiteX9" fmla="*/ 0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0" y="51435"/>
                      </a:moveTo>
                      <a:lnTo>
                        <a:pt x="0" y="26670"/>
                      </a:lnTo>
                      <a:lnTo>
                        <a:pt x="0" y="26670"/>
                      </a:lnTo>
                      <a:lnTo>
                        <a:pt x="47625" y="0"/>
                      </a:lnTo>
                      <a:lnTo>
                        <a:pt x="47625" y="24765"/>
                      </a:lnTo>
                      <a:cubicBezTo>
                        <a:pt x="47625" y="26670"/>
                        <a:pt x="43815" y="27623"/>
                        <a:pt x="43815" y="26670"/>
                      </a:cubicBezTo>
                      <a:lnTo>
                        <a:pt x="43815" y="7620"/>
                      </a:lnTo>
                      <a:lnTo>
                        <a:pt x="3810" y="30480"/>
                      </a:lnTo>
                      <a:cubicBezTo>
                        <a:pt x="3810" y="37148"/>
                        <a:pt x="3810" y="42863"/>
                        <a:pt x="3810" y="49530"/>
                      </a:cubicBezTo>
                      <a:cubicBezTo>
                        <a:pt x="4763" y="51435"/>
                        <a:pt x="0" y="53340"/>
                        <a:pt x="0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4C6155BE-D866-4000-9FD7-E4EB210439F2}"/>
                    </a:ext>
                  </a:extLst>
                </p:cNvPr>
                <p:cNvSpPr/>
                <p:nvPr/>
              </p:nvSpPr>
              <p:spPr>
                <a:xfrm>
                  <a:off x="3747134" y="2876549"/>
                  <a:ext cx="47625" cy="52224"/>
                </a:xfrm>
                <a:custGeom>
                  <a:avLst/>
                  <a:gdLst>
                    <a:gd name="connsiteX0" fmla="*/ 47625 w 47625"/>
                    <a:gd name="connsiteY0" fmla="*/ 51435 h 52224"/>
                    <a:gd name="connsiteX1" fmla="*/ 47625 w 47625"/>
                    <a:gd name="connsiteY1" fmla="*/ 26670 h 52224"/>
                    <a:gd name="connsiteX2" fmla="*/ 47625 w 47625"/>
                    <a:gd name="connsiteY2" fmla="*/ 26670 h 52224"/>
                    <a:gd name="connsiteX3" fmla="*/ 0 w 47625"/>
                    <a:gd name="connsiteY3" fmla="*/ 0 h 52224"/>
                    <a:gd name="connsiteX4" fmla="*/ 0 w 47625"/>
                    <a:gd name="connsiteY4" fmla="*/ 24765 h 52224"/>
                    <a:gd name="connsiteX5" fmla="*/ 3810 w 47625"/>
                    <a:gd name="connsiteY5" fmla="*/ 26670 h 52224"/>
                    <a:gd name="connsiteX6" fmla="*/ 3810 w 47625"/>
                    <a:gd name="connsiteY6" fmla="*/ 7620 h 52224"/>
                    <a:gd name="connsiteX7" fmla="*/ 43815 w 47625"/>
                    <a:gd name="connsiteY7" fmla="*/ 30480 h 52224"/>
                    <a:gd name="connsiteX8" fmla="*/ 43815 w 47625"/>
                    <a:gd name="connsiteY8" fmla="*/ 49530 h 52224"/>
                    <a:gd name="connsiteX9" fmla="*/ 47625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1435"/>
                        <a:pt x="47625" y="53340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88CC9F03-4CEC-4C6B-A8EA-8C55D14AF47E}"/>
                    </a:ext>
                  </a:extLst>
                </p:cNvPr>
                <p:cNvSpPr/>
                <p:nvPr/>
              </p:nvSpPr>
              <p:spPr>
                <a:xfrm>
                  <a:off x="3789997" y="2901314"/>
                  <a:ext cx="47625" cy="51694"/>
                </a:xfrm>
                <a:custGeom>
                  <a:avLst/>
                  <a:gdLst>
                    <a:gd name="connsiteX0" fmla="*/ 47625 w 47625"/>
                    <a:gd name="connsiteY0" fmla="*/ 51435 h 51694"/>
                    <a:gd name="connsiteX1" fmla="*/ 47625 w 47625"/>
                    <a:gd name="connsiteY1" fmla="*/ 26670 h 51694"/>
                    <a:gd name="connsiteX2" fmla="*/ 47625 w 47625"/>
                    <a:gd name="connsiteY2" fmla="*/ 26670 h 51694"/>
                    <a:gd name="connsiteX3" fmla="*/ 0 w 47625"/>
                    <a:gd name="connsiteY3" fmla="*/ 0 h 51694"/>
                    <a:gd name="connsiteX4" fmla="*/ 0 w 47625"/>
                    <a:gd name="connsiteY4" fmla="*/ 24765 h 51694"/>
                    <a:gd name="connsiteX5" fmla="*/ 3810 w 47625"/>
                    <a:gd name="connsiteY5" fmla="*/ 26670 h 51694"/>
                    <a:gd name="connsiteX6" fmla="*/ 3810 w 47625"/>
                    <a:gd name="connsiteY6" fmla="*/ 7620 h 51694"/>
                    <a:gd name="connsiteX7" fmla="*/ 43815 w 47625"/>
                    <a:gd name="connsiteY7" fmla="*/ 30480 h 51694"/>
                    <a:gd name="connsiteX8" fmla="*/ 43815 w 47625"/>
                    <a:gd name="connsiteY8" fmla="*/ 49530 h 51694"/>
                    <a:gd name="connsiteX9" fmla="*/ 47625 w 47625"/>
                    <a:gd name="connsiteY9" fmla="*/ 51435 h 5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169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0482"/>
                        <a:pt x="47625" y="52388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4604D76-4C44-4237-99A2-D81DA5CEBF13}"/>
                </a:ext>
              </a:extLst>
            </p:cNvPr>
            <p:cNvSpPr/>
            <p:nvPr/>
          </p:nvSpPr>
          <p:spPr>
            <a:xfrm>
              <a:off x="3806190" y="2783204"/>
              <a:ext cx="33337" cy="116204"/>
            </a:xfrm>
            <a:custGeom>
              <a:avLst/>
              <a:gdLst>
                <a:gd name="connsiteX0" fmla="*/ 0 w 33337"/>
                <a:gd name="connsiteY0" fmla="*/ 0 h 116204"/>
                <a:gd name="connsiteX1" fmla="*/ 0 w 33337"/>
                <a:gd name="connsiteY1" fmla="*/ 78105 h 116204"/>
                <a:gd name="connsiteX2" fmla="*/ 0 w 33337"/>
                <a:gd name="connsiteY2" fmla="*/ 98108 h 116204"/>
                <a:gd name="connsiteX3" fmla="*/ 33337 w 33337"/>
                <a:gd name="connsiteY3" fmla="*/ 116205 h 116204"/>
                <a:gd name="connsiteX4" fmla="*/ 33337 w 33337"/>
                <a:gd name="connsiteY4" fmla="*/ 24765 h 116204"/>
                <a:gd name="connsiteX5" fmla="*/ 33337 w 33337"/>
                <a:gd name="connsiteY5" fmla="*/ 1905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16204">
                  <a:moveTo>
                    <a:pt x="0" y="0"/>
                  </a:moveTo>
                  <a:lnTo>
                    <a:pt x="0" y="78105"/>
                  </a:lnTo>
                  <a:lnTo>
                    <a:pt x="0" y="98108"/>
                  </a:lnTo>
                  <a:lnTo>
                    <a:pt x="33337" y="116205"/>
                  </a:lnTo>
                  <a:lnTo>
                    <a:pt x="33337" y="24765"/>
                  </a:lnTo>
                  <a:lnTo>
                    <a:pt x="33337" y="19050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09C6840-9413-4602-AA38-F8A7D633666D}"/>
                </a:ext>
              </a:extLst>
            </p:cNvPr>
            <p:cNvSpPr/>
            <p:nvPr/>
          </p:nvSpPr>
          <p:spPr>
            <a:xfrm>
              <a:off x="3809047" y="2785109"/>
              <a:ext cx="30479" cy="112394"/>
            </a:xfrm>
            <a:custGeom>
              <a:avLst/>
              <a:gdLst>
                <a:gd name="connsiteX0" fmla="*/ 0 w 30479"/>
                <a:gd name="connsiteY0" fmla="*/ 0 h 112394"/>
                <a:gd name="connsiteX1" fmla="*/ 0 w 30479"/>
                <a:gd name="connsiteY1" fmla="*/ 95250 h 112394"/>
                <a:gd name="connsiteX2" fmla="*/ 5715 w 30479"/>
                <a:gd name="connsiteY2" fmla="*/ 99060 h 112394"/>
                <a:gd name="connsiteX3" fmla="*/ 23813 w 30479"/>
                <a:gd name="connsiteY3" fmla="*/ 108585 h 112394"/>
                <a:gd name="connsiteX4" fmla="*/ 30480 w 30479"/>
                <a:gd name="connsiteY4" fmla="*/ 112395 h 112394"/>
                <a:gd name="connsiteX5" fmla="*/ 30480 w 30479"/>
                <a:gd name="connsiteY5" fmla="*/ 22860 h 112394"/>
                <a:gd name="connsiteX6" fmla="*/ 30480 w 30479"/>
                <a:gd name="connsiteY6" fmla="*/ 17145 h 11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9" h="112394">
                  <a:moveTo>
                    <a:pt x="0" y="0"/>
                  </a:moveTo>
                  <a:lnTo>
                    <a:pt x="0" y="95250"/>
                  </a:lnTo>
                  <a:lnTo>
                    <a:pt x="5715" y="99060"/>
                  </a:lnTo>
                  <a:lnTo>
                    <a:pt x="23813" y="108585"/>
                  </a:lnTo>
                  <a:lnTo>
                    <a:pt x="30480" y="112395"/>
                  </a:lnTo>
                  <a:lnTo>
                    <a:pt x="30480" y="22860"/>
                  </a:lnTo>
                  <a:lnTo>
                    <a:pt x="30480" y="1714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8" name="Graphic 2">
              <a:extLst>
                <a:ext uri="{FF2B5EF4-FFF2-40B4-BE49-F238E27FC236}">
                  <a16:creationId xmlns:a16="http://schemas.microsoft.com/office/drawing/2014/main" id="{32856388-1F80-442A-8ADC-31516622B793}"/>
                </a:ext>
              </a:extLst>
            </p:cNvPr>
            <p:cNvGrpSpPr/>
            <p:nvPr/>
          </p:nvGrpSpPr>
          <p:grpSpPr>
            <a:xfrm>
              <a:off x="3728084" y="2727959"/>
              <a:ext cx="202882" cy="124777"/>
              <a:chOff x="3728084" y="2727959"/>
              <a:chExt cx="202882" cy="124777"/>
            </a:xfrm>
            <a:solidFill>
              <a:schemeClr val="accent1"/>
            </a:solidFill>
          </p:grpSpPr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FDBC07DF-B376-41C1-B7F5-5007745ABCC7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24777"/>
              </a:xfrm>
              <a:custGeom>
                <a:avLst/>
                <a:gdLst>
                  <a:gd name="connsiteX0" fmla="*/ 56197 w 202882"/>
                  <a:gd name="connsiteY0" fmla="*/ 0 h 124777"/>
                  <a:gd name="connsiteX1" fmla="*/ 0 w 202882"/>
                  <a:gd name="connsiteY1" fmla="*/ 31432 h 124777"/>
                  <a:gd name="connsiteX2" fmla="*/ 0 w 202882"/>
                  <a:gd name="connsiteY2" fmla="*/ 41910 h 124777"/>
                  <a:gd name="connsiteX3" fmla="*/ 147638 w 202882"/>
                  <a:gd name="connsiteY3" fmla="*/ 124777 h 124777"/>
                  <a:gd name="connsiteX4" fmla="*/ 202883 w 202882"/>
                  <a:gd name="connsiteY4" fmla="*/ 93345 h 124777"/>
                  <a:gd name="connsiteX5" fmla="*/ 202883 w 202882"/>
                  <a:gd name="connsiteY5" fmla="*/ 82867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882" h="124777">
                    <a:moveTo>
                      <a:pt x="56197" y="0"/>
                    </a:moveTo>
                    <a:lnTo>
                      <a:pt x="0" y="31432"/>
                    </a:lnTo>
                    <a:lnTo>
                      <a:pt x="0" y="41910"/>
                    </a:lnTo>
                    <a:lnTo>
                      <a:pt x="147638" y="124777"/>
                    </a:lnTo>
                    <a:lnTo>
                      <a:pt x="202883" y="93345"/>
                    </a:lnTo>
                    <a:lnTo>
                      <a:pt x="202883" y="82867"/>
                    </a:lnTo>
                    <a:close/>
                  </a:path>
                </a:pathLst>
              </a:custGeom>
              <a:solidFill>
                <a:srgbClr val="504C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85744844-A3D4-47CD-A761-5AF43D503D56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14300"/>
              </a:xfrm>
              <a:custGeom>
                <a:avLst/>
                <a:gdLst>
                  <a:gd name="connsiteX0" fmla="*/ 56197 w 202882"/>
                  <a:gd name="connsiteY0" fmla="*/ 0 h 114300"/>
                  <a:gd name="connsiteX1" fmla="*/ 0 w 202882"/>
                  <a:gd name="connsiteY1" fmla="*/ 31432 h 114300"/>
                  <a:gd name="connsiteX2" fmla="*/ 147638 w 202882"/>
                  <a:gd name="connsiteY2" fmla="*/ 114300 h 114300"/>
                  <a:gd name="connsiteX3" fmla="*/ 202883 w 202882"/>
                  <a:gd name="connsiteY3" fmla="*/ 82867 h 114300"/>
                  <a:gd name="connsiteX4" fmla="*/ 83820 w 202882"/>
                  <a:gd name="connsiteY4" fmla="*/ 16192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82" h="114300">
                    <a:moveTo>
                      <a:pt x="56197" y="0"/>
                    </a:moveTo>
                    <a:lnTo>
                      <a:pt x="0" y="31432"/>
                    </a:lnTo>
                    <a:lnTo>
                      <a:pt x="147638" y="114300"/>
                    </a:lnTo>
                    <a:lnTo>
                      <a:pt x="202883" y="82867"/>
                    </a:lnTo>
                    <a:lnTo>
                      <a:pt x="83820" y="16192"/>
                    </a:lnTo>
                    <a:close/>
                  </a:path>
                </a:pathLst>
              </a:custGeom>
              <a:solidFill>
                <a:srgbClr val="3E45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9" name="Graphic 2">
              <a:extLst>
                <a:ext uri="{FF2B5EF4-FFF2-40B4-BE49-F238E27FC236}">
                  <a16:creationId xmlns:a16="http://schemas.microsoft.com/office/drawing/2014/main" id="{526AECCA-62E9-406D-91BB-07C12C252E2E}"/>
                </a:ext>
              </a:extLst>
            </p:cNvPr>
            <p:cNvGrpSpPr/>
            <p:nvPr/>
          </p:nvGrpSpPr>
          <p:grpSpPr>
            <a:xfrm>
              <a:off x="3980497" y="2864166"/>
              <a:ext cx="167639" cy="166687"/>
              <a:chOff x="3980497" y="2864166"/>
              <a:chExt cx="167639" cy="166687"/>
            </a:xfrm>
            <a:solidFill>
              <a:schemeClr val="accent1"/>
            </a:solidFill>
          </p:grpSpPr>
          <p:grpSp>
            <p:nvGrpSpPr>
              <p:cNvPr id="1418" name="Graphic 2">
                <a:extLst>
                  <a:ext uri="{FF2B5EF4-FFF2-40B4-BE49-F238E27FC236}">
                    <a16:creationId xmlns:a16="http://schemas.microsoft.com/office/drawing/2014/main" id="{6601C2A4-65C8-4007-9141-92814D6C48EC}"/>
                  </a:ext>
                </a:extLst>
              </p:cNvPr>
              <p:cNvGrpSpPr/>
              <p:nvPr/>
            </p:nvGrpSpPr>
            <p:grpSpPr>
              <a:xfrm>
                <a:off x="4129087" y="2947034"/>
                <a:ext cx="19050" cy="43815"/>
                <a:chOff x="4129087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933F27A7-15EA-4454-853F-FC1CBF1105EA}"/>
                    </a:ext>
                  </a:extLst>
                </p:cNvPr>
                <p:cNvSpPr/>
                <p:nvPr/>
              </p:nvSpPr>
              <p:spPr>
                <a:xfrm>
                  <a:off x="4129087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13336940-EA0F-4030-8793-7C948C80F678}"/>
                    </a:ext>
                  </a:extLst>
                </p:cNvPr>
                <p:cNvSpPr/>
                <p:nvPr/>
              </p:nvSpPr>
              <p:spPr>
                <a:xfrm>
                  <a:off x="4130992" y="2949891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BB89C42-AC98-4DF5-A158-308943D0EF9D}"/>
                    </a:ext>
                  </a:extLst>
                </p:cNvPr>
                <p:cNvSpPr/>
                <p:nvPr/>
              </p:nvSpPr>
              <p:spPr>
                <a:xfrm>
                  <a:off x="4134802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8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8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6B62F13-4215-4358-AE67-86E1F3FE5C7E}"/>
                    </a:ext>
                  </a:extLst>
                </p:cNvPr>
                <p:cNvSpPr/>
                <p:nvPr/>
              </p:nvSpPr>
              <p:spPr>
                <a:xfrm>
                  <a:off x="4130992" y="2977514"/>
                  <a:ext cx="15240" cy="10477"/>
                </a:xfrm>
                <a:custGeom>
                  <a:avLst/>
                  <a:gdLst>
                    <a:gd name="connsiteX0" fmla="*/ 15240 w 15240"/>
                    <a:gd name="connsiteY0" fmla="*/ 10477 h 10477"/>
                    <a:gd name="connsiteX1" fmla="*/ 0 w 15240"/>
                    <a:gd name="connsiteY1" fmla="*/ 1905 h 10477"/>
                    <a:gd name="connsiteX2" fmla="*/ 3810 w 15240"/>
                    <a:gd name="connsiteY2" fmla="*/ 0 h 10477"/>
                    <a:gd name="connsiteX3" fmla="*/ 15240 w 15240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19" name="Graphic 2">
                <a:extLst>
                  <a:ext uri="{FF2B5EF4-FFF2-40B4-BE49-F238E27FC236}">
                    <a16:creationId xmlns:a16="http://schemas.microsoft.com/office/drawing/2014/main" id="{12C46FA7-B93B-4125-BE3D-B01C2A5BE30B}"/>
                  </a:ext>
                </a:extLst>
              </p:cNvPr>
              <p:cNvGrpSpPr/>
              <p:nvPr/>
            </p:nvGrpSpPr>
            <p:grpSpPr>
              <a:xfrm>
                <a:off x="4029075" y="2890837"/>
                <a:ext cx="18097" cy="43815"/>
                <a:chOff x="4029075" y="2890837"/>
                <a:chExt cx="18097" cy="43815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E0C347C5-1AC0-42F9-B322-437CC82E11C3}"/>
                    </a:ext>
                  </a:extLst>
                </p:cNvPr>
                <p:cNvSpPr/>
                <p:nvPr/>
              </p:nvSpPr>
              <p:spPr>
                <a:xfrm>
                  <a:off x="4029075" y="2890837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DAF30FF5-4085-499F-B180-B51151587614}"/>
                    </a:ext>
                  </a:extLst>
                </p:cNvPr>
                <p:cNvSpPr/>
                <p:nvPr/>
              </p:nvSpPr>
              <p:spPr>
                <a:xfrm>
                  <a:off x="4030027" y="289369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7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62836DB4-EDFD-46A0-9532-B5FBB579A4E1}"/>
                    </a:ext>
                  </a:extLst>
                </p:cNvPr>
                <p:cNvSpPr/>
                <p:nvPr/>
              </p:nvSpPr>
              <p:spPr>
                <a:xfrm>
                  <a:off x="4033837" y="289559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2CCE3668-A67B-4D48-94D3-02941E83F81D}"/>
                    </a:ext>
                  </a:extLst>
                </p:cNvPr>
                <p:cNvSpPr/>
                <p:nvPr/>
              </p:nvSpPr>
              <p:spPr>
                <a:xfrm>
                  <a:off x="4030027" y="292036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7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7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0" name="Graphic 2">
                <a:extLst>
                  <a:ext uri="{FF2B5EF4-FFF2-40B4-BE49-F238E27FC236}">
                    <a16:creationId xmlns:a16="http://schemas.microsoft.com/office/drawing/2014/main" id="{81DC0CB0-BDB2-4831-8DEC-32C5473D5C3B}"/>
                  </a:ext>
                </a:extLst>
              </p:cNvPr>
              <p:cNvGrpSpPr/>
              <p:nvPr/>
            </p:nvGrpSpPr>
            <p:grpSpPr>
              <a:xfrm>
                <a:off x="4057650" y="2907029"/>
                <a:ext cx="19050" cy="43815"/>
                <a:chOff x="4057650" y="290702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919396B7-8663-44DC-87DD-FFB980124AEE}"/>
                    </a:ext>
                  </a:extLst>
                </p:cNvPr>
                <p:cNvSpPr/>
                <p:nvPr/>
              </p:nvSpPr>
              <p:spPr>
                <a:xfrm>
                  <a:off x="4057650" y="290702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D1822699-1A28-4294-A6F9-8910A903F307}"/>
                    </a:ext>
                  </a:extLst>
                </p:cNvPr>
                <p:cNvSpPr/>
                <p:nvPr/>
              </p:nvSpPr>
              <p:spPr>
                <a:xfrm>
                  <a:off x="4059555" y="290988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83CF37AF-8BAE-4690-804F-60F83CAAED17}"/>
                    </a:ext>
                  </a:extLst>
                </p:cNvPr>
                <p:cNvSpPr/>
                <p:nvPr/>
              </p:nvSpPr>
              <p:spPr>
                <a:xfrm>
                  <a:off x="4063364" y="2911791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2DC4317F-ED44-4E26-BF2E-E304F9E081B7}"/>
                    </a:ext>
                  </a:extLst>
                </p:cNvPr>
                <p:cNvSpPr/>
                <p:nvPr/>
              </p:nvSpPr>
              <p:spPr>
                <a:xfrm>
                  <a:off x="4059555" y="2936557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1" name="Graphic 2">
                <a:extLst>
                  <a:ext uri="{FF2B5EF4-FFF2-40B4-BE49-F238E27FC236}">
                    <a16:creationId xmlns:a16="http://schemas.microsoft.com/office/drawing/2014/main" id="{9533B786-9702-47A7-B3FD-59A13A0EB4BA}"/>
                  </a:ext>
                </a:extLst>
              </p:cNvPr>
              <p:cNvGrpSpPr/>
              <p:nvPr/>
            </p:nvGrpSpPr>
            <p:grpSpPr>
              <a:xfrm>
                <a:off x="4105275" y="2933699"/>
                <a:ext cx="19050" cy="43815"/>
                <a:chOff x="4105275" y="293369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A484C7A4-4AB2-4ADA-ACDB-D43E7754EDCF}"/>
                    </a:ext>
                  </a:extLst>
                </p:cNvPr>
                <p:cNvSpPr/>
                <p:nvPr/>
              </p:nvSpPr>
              <p:spPr>
                <a:xfrm>
                  <a:off x="4105275" y="293369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2EDBF863-0BB0-4302-A199-3D43B15E9EEA}"/>
                    </a:ext>
                  </a:extLst>
                </p:cNvPr>
                <p:cNvSpPr/>
                <p:nvPr/>
              </p:nvSpPr>
              <p:spPr>
                <a:xfrm>
                  <a:off x="4107180" y="293655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763F2CA7-A70A-499B-9E56-42F33E155178}"/>
                    </a:ext>
                  </a:extLst>
                </p:cNvPr>
                <p:cNvSpPr/>
                <p:nvPr/>
              </p:nvSpPr>
              <p:spPr>
                <a:xfrm>
                  <a:off x="4110989" y="293846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E0E4C6EF-4D66-40BE-814B-764AED3CD090}"/>
                    </a:ext>
                  </a:extLst>
                </p:cNvPr>
                <p:cNvSpPr/>
                <p:nvPr/>
              </p:nvSpPr>
              <p:spPr>
                <a:xfrm>
                  <a:off x="4107180" y="2964179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8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8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2" name="Graphic 2">
                <a:extLst>
                  <a:ext uri="{FF2B5EF4-FFF2-40B4-BE49-F238E27FC236}">
                    <a16:creationId xmlns:a16="http://schemas.microsoft.com/office/drawing/2014/main" id="{7F3E5713-C950-4E96-BEE9-59CBC69BB4DF}"/>
                  </a:ext>
                </a:extLst>
              </p:cNvPr>
              <p:cNvGrpSpPr/>
              <p:nvPr/>
            </p:nvGrpSpPr>
            <p:grpSpPr>
              <a:xfrm>
                <a:off x="4005262" y="2877502"/>
                <a:ext cx="18097" cy="43814"/>
                <a:chOff x="4005262" y="2877502"/>
                <a:chExt cx="18097" cy="43814"/>
              </a:xfrm>
              <a:solidFill>
                <a:schemeClr val="accent1"/>
              </a:solidFill>
            </p:grpSpPr>
            <p:sp>
              <p:nvSpPr>
                <p:cNvPr id="1468" name="Freeform: Shape 1467">
                  <a:extLst>
                    <a:ext uri="{FF2B5EF4-FFF2-40B4-BE49-F238E27FC236}">
                      <a16:creationId xmlns:a16="http://schemas.microsoft.com/office/drawing/2014/main" id="{B7446D43-5328-416E-A319-AD64F4B4519D}"/>
                    </a:ext>
                  </a:extLst>
                </p:cNvPr>
                <p:cNvSpPr/>
                <p:nvPr/>
              </p:nvSpPr>
              <p:spPr>
                <a:xfrm>
                  <a:off x="4005262" y="2877502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10477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10477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9" name="Freeform: Shape 1468">
                  <a:extLst>
                    <a:ext uri="{FF2B5EF4-FFF2-40B4-BE49-F238E27FC236}">
                      <a16:creationId xmlns:a16="http://schemas.microsoft.com/office/drawing/2014/main" id="{17E239CA-9017-4536-98AB-6EEE2629004A}"/>
                    </a:ext>
                  </a:extLst>
                </p:cNvPr>
                <p:cNvSpPr/>
                <p:nvPr/>
              </p:nvSpPr>
              <p:spPr>
                <a:xfrm>
                  <a:off x="4006214" y="2880359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F7920A67-1D10-45C6-9F05-86999EE6B027}"/>
                    </a:ext>
                  </a:extLst>
                </p:cNvPr>
                <p:cNvSpPr/>
                <p:nvPr/>
              </p:nvSpPr>
              <p:spPr>
                <a:xfrm>
                  <a:off x="4010025" y="288226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1" name="Freeform: Shape 1470">
                  <a:extLst>
                    <a:ext uri="{FF2B5EF4-FFF2-40B4-BE49-F238E27FC236}">
                      <a16:creationId xmlns:a16="http://schemas.microsoft.com/office/drawing/2014/main" id="{F0A2015B-5BF8-4705-ABF1-F158E91B08F1}"/>
                    </a:ext>
                  </a:extLst>
                </p:cNvPr>
                <p:cNvSpPr/>
                <p:nvPr/>
              </p:nvSpPr>
              <p:spPr>
                <a:xfrm>
                  <a:off x="4006214" y="290702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3" name="Graphic 2">
                <a:extLst>
                  <a:ext uri="{FF2B5EF4-FFF2-40B4-BE49-F238E27FC236}">
                    <a16:creationId xmlns:a16="http://schemas.microsoft.com/office/drawing/2014/main" id="{E0D5D521-9C72-4F70-AC1B-3C86E0979BA1}"/>
                  </a:ext>
                </a:extLst>
              </p:cNvPr>
              <p:cNvGrpSpPr/>
              <p:nvPr/>
            </p:nvGrpSpPr>
            <p:grpSpPr>
              <a:xfrm>
                <a:off x="4081462" y="2920364"/>
                <a:ext cx="19050" cy="43814"/>
                <a:chOff x="4081462" y="2920364"/>
                <a:chExt cx="19050" cy="43814"/>
              </a:xfrm>
              <a:solidFill>
                <a:schemeClr val="accent1"/>
              </a:solidFill>
            </p:grpSpPr>
            <p:sp>
              <p:nvSpPr>
                <p:cNvPr id="1464" name="Freeform: Shape 1463">
                  <a:extLst>
                    <a:ext uri="{FF2B5EF4-FFF2-40B4-BE49-F238E27FC236}">
                      <a16:creationId xmlns:a16="http://schemas.microsoft.com/office/drawing/2014/main" id="{04DECC93-A356-486A-8D9D-F5AC440E4132}"/>
                    </a:ext>
                  </a:extLst>
                </p:cNvPr>
                <p:cNvSpPr/>
                <p:nvPr/>
              </p:nvSpPr>
              <p:spPr>
                <a:xfrm>
                  <a:off x="4081462" y="2920364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0654E400-D15D-4895-85DC-DC8A6D1EBB6C}"/>
                    </a:ext>
                  </a:extLst>
                </p:cNvPr>
                <p:cNvSpPr/>
                <p:nvPr/>
              </p:nvSpPr>
              <p:spPr>
                <a:xfrm>
                  <a:off x="4083367" y="292322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1DB2074-5155-45B2-AD43-9CC933A9A1E8}"/>
                    </a:ext>
                  </a:extLst>
                </p:cNvPr>
                <p:cNvSpPr/>
                <p:nvPr/>
              </p:nvSpPr>
              <p:spPr>
                <a:xfrm>
                  <a:off x="4087177" y="2925127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7" name="Freeform: Shape 1466">
                  <a:extLst>
                    <a:ext uri="{FF2B5EF4-FFF2-40B4-BE49-F238E27FC236}">
                      <a16:creationId xmlns:a16="http://schemas.microsoft.com/office/drawing/2014/main" id="{FB8668C8-428F-4F18-8A99-A51B40A6141E}"/>
                    </a:ext>
                  </a:extLst>
                </p:cNvPr>
                <p:cNvSpPr/>
                <p:nvPr/>
              </p:nvSpPr>
              <p:spPr>
                <a:xfrm>
                  <a:off x="4083367" y="2950844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7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4" name="Graphic 2">
                <a:extLst>
                  <a:ext uri="{FF2B5EF4-FFF2-40B4-BE49-F238E27FC236}">
                    <a16:creationId xmlns:a16="http://schemas.microsoft.com/office/drawing/2014/main" id="{ECC26D81-AFBB-482F-B2AD-D1AEB4456E73}"/>
                  </a:ext>
                </a:extLst>
              </p:cNvPr>
              <p:cNvGrpSpPr/>
              <p:nvPr/>
            </p:nvGrpSpPr>
            <p:grpSpPr>
              <a:xfrm>
                <a:off x="3980497" y="2864166"/>
                <a:ext cx="19050" cy="43815"/>
                <a:chOff x="3980497" y="2864166"/>
                <a:chExt cx="19050" cy="43815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128A0240-D452-49A9-B2EA-71D279F699E4}"/>
                    </a:ext>
                  </a:extLst>
                </p:cNvPr>
                <p:cNvSpPr/>
                <p:nvPr/>
              </p:nvSpPr>
              <p:spPr>
                <a:xfrm>
                  <a:off x="3980497" y="2864166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ADE8C6B7-ED1D-4B13-84BA-56C9DEC57AC4}"/>
                    </a:ext>
                  </a:extLst>
                </p:cNvPr>
                <p:cNvSpPr/>
                <p:nvPr/>
              </p:nvSpPr>
              <p:spPr>
                <a:xfrm>
                  <a:off x="3982402" y="286702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120CA99B-69C4-4A64-92A5-9B549ED6B19B}"/>
                    </a:ext>
                  </a:extLst>
                </p:cNvPr>
                <p:cNvSpPr/>
                <p:nvPr/>
              </p:nvSpPr>
              <p:spPr>
                <a:xfrm>
                  <a:off x="3986212" y="286892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88C7052E-2F28-456B-BF01-A7A797C6D201}"/>
                    </a:ext>
                  </a:extLst>
                </p:cNvPr>
                <p:cNvSpPr/>
                <p:nvPr/>
              </p:nvSpPr>
              <p:spPr>
                <a:xfrm>
                  <a:off x="3982402" y="289369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5" name="Graphic 2">
                <a:extLst>
                  <a:ext uri="{FF2B5EF4-FFF2-40B4-BE49-F238E27FC236}">
                    <a16:creationId xmlns:a16="http://schemas.microsoft.com/office/drawing/2014/main" id="{D46C8946-ADD3-4A05-AB73-9C6F018DB66D}"/>
                  </a:ext>
                </a:extLst>
              </p:cNvPr>
              <p:cNvGrpSpPr/>
              <p:nvPr/>
            </p:nvGrpSpPr>
            <p:grpSpPr>
              <a:xfrm>
                <a:off x="4129087" y="2987039"/>
                <a:ext cx="19050" cy="43814"/>
                <a:chOff x="4129087" y="298703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56" name="Freeform: Shape 1455">
                  <a:extLst>
                    <a:ext uri="{FF2B5EF4-FFF2-40B4-BE49-F238E27FC236}">
                      <a16:creationId xmlns:a16="http://schemas.microsoft.com/office/drawing/2014/main" id="{A3098762-67AE-4284-ADF4-181A6B253918}"/>
                    </a:ext>
                  </a:extLst>
                </p:cNvPr>
                <p:cNvSpPr/>
                <p:nvPr/>
              </p:nvSpPr>
              <p:spPr>
                <a:xfrm>
                  <a:off x="4129087" y="298703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7" name="Freeform: Shape 1456">
                  <a:extLst>
                    <a:ext uri="{FF2B5EF4-FFF2-40B4-BE49-F238E27FC236}">
                      <a16:creationId xmlns:a16="http://schemas.microsoft.com/office/drawing/2014/main" id="{A01A9367-1C05-479E-AA75-19330798AC9F}"/>
                    </a:ext>
                  </a:extLst>
                </p:cNvPr>
                <p:cNvSpPr/>
                <p:nvPr/>
              </p:nvSpPr>
              <p:spPr>
                <a:xfrm>
                  <a:off x="4130992" y="2989896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8" name="Freeform: Shape 1457">
                  <a:extLst>
                    <a:ext uri="{FF2B5EF4-FFF2-40B4-BE49-F238E27FC236}">
                      <a16:creationId xmlns:a16="http://schemas.microsoft.com/office/drawing/2014/main" id="{C98AF6B6-9D63-4954-BCB8-2730AFCC6845}"/>
                    </a:ext>
                  </a:extLst>
                </p:cNvPr>
                <p:cNvSpPr/>
                <p:nvPr/>
              </p:nvSpPr>
              <p:spPr>
                <a:xfrm>
                  <a:off x="4134802" y="299180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9" name="Freeform: Shape 1458">
                  <a:extLst>
                    <a:ext uri="{FF2B5EF4-FFF2-40B4-BE49-F238E27FC236}">
                      <a16:creationId xmlns:a16="http://schemas.microsoft.com/office/drawing/2014/main" id="{D2EF24CF-1DA0-4528-9C05-CADAE4EDCA30}"/>
                    </a:ext>
                  </a:extLst>
                </p:cNvPr>
                <p:cNvSpPr/>
                <p:nvPr/>
              </p:nvSpPr>
              <p:spPr>
                <a:xfrm>
                  <a:off x="4130992" y="3016566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6" name="Graphic 2">
                <a:extLst>
                  <a:ext uri="{FF2B5EF4-FFF2-40B4-BE49-F238E27FC236}">
                    <a16:creationId xmlns:a16="http://schemas.microsoft.com/office/drawing/2014/main" id="{F2328F02-5AF4-43A9-B032-FCBCCDEF2F6D}"/>
                  </a:ext>
                </a:extLst>
              </p:cNvPr>
              <p:cNvGrpSpPr/>
              <p:nvPr/>
            </p:nvGrpSpPr>
            <p:grpSpPr>
              <a:xfrm>
                <a:off x="4029075" y="2930841"/>
                <a:ext cx="18097" cy="43815"/>
                <a:chOff x="4029075" y="2930841"/>
                <a:chExt cx="18097" cy="43815"/>
              </a:xfrm>
              <a:solidFill>
                <a:schemeClr val="accent1"/>
              </a:solidFill>
            </p:grpSpPr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340D447E-296F-4F49-A0B8-2BDB128BE115}"/>
                    </a:ext>
                  </a:extLst>
                </p:cNvPr>
                <p:cNvSpPr/>
                <p:nvPr/>
              </p:nvSpPr>
              <p:spPr>
                <a:xfrm>
                  <a:off x="4029075" y="2930841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E71592EC-A664-4C31-9A05-1A36BD446834}"/>
                    </a:ext>
                  </a:extLst>
                </p:cNvPr>
                <p:cNvSpPr/>
                <p:nvPr/>
              </p:nvSpPr>
              <p:spPr>
                <a:xfrm>
                  <a:off x="4030027" y="2932746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3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53DDD242-F22F-4E2C-AF00-4AE2CB40FF46}"/>
                    </a:ext>
                  </a:extLst>
                </p:cNvPr>
                <p:cNvSpPr/>
                <p:nvPr/>
              </p:nvSpPr>
              <p:spPr>
                <a:xfrm>
                  <a:off x="4033837" y="293560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46BBC381-0C07-47D3-9BEF-8885D072A527}"/>
                    </a:ext>
                  </a:extLst>
                </p:cNvPr>
                <p:cNvSpPr/>
                <p:nvPr/>
              </p:nvSpPr>
              <p:spPr>
                <a:xfrm>
                  <a:off x="4030027" y="296036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7" name="Graphic 2">
                <a:extLst>
                  <a:ext uri="{FF2B5EF4-FFF2-40B4-BE49-F238E27FC236}">
                    <a16:creationId xmlns:a16="http://schemas.microsoft.com/office/drawing/2014/main" id="{65C0CA5F-4709-4C5B-B20A-01637360C587}"/>
                  </a:ext>
                </a:extLst>
              </p:cNvPr>
              <p:cNvGrpSpPr/>
              <p:nvPr/>
            </p:nvGrpSpPr>
            <p:grpSpPr>
              <a:xfrm>
                <a:off x="4057650" y="2947034"/>
                <a:ext cx="19050" cy="43815"/>
                <a:chOff x="4057650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8F166843-1AF3-4C32-81D9-6CED618D6245}"/>
                    </a:ext>
                  </a:extLst>
                </p:cNvPr>
                <p:cNvSpPr/>
                <p:nvPr/>
              </p:nvSpPr>
              <p:spPr>
                <a:xfrm>
                  <a:off x="4057650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4427BB3-2049-40A0-80DB-80B6A203DE5F}"/>
                    </a:ext>
                  </a:extLst>
                </p:cNvPr>
                <p:cNvSpPr/>
                <p:nvPr/>
              </p:nvSpPr>
              <p:spPr>
                <a:xfrm>
                  <a:off x="4059555" y="294989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252D5946-8363-4ED7-9429-EBD1FFA12EFF}"/>
                    </a:ext>
                  </a:extLst>
                </p:cNvPr>
                <p:cNvSpPr/>
                <p:nvPr/>
              </p:nvSpPr>
              <p:spPr>
                <a:xfrm>
                  <a:off x="4063364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C6A98172-1906-424E-84F5-34C4CD7FF335}"/>
                    </a:ext>
                  </a:extLst>
                </p:cNvPr>
                <p:cNvSpPr/>
                <p:nvPr/>
              </p:nvSpPr>
              <p:spPr>
                <a:xfrm>
                  <a:off x="4059555" y="297656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8" name="Graphic 2">
                <a:extLst>
                  <a:ext uri="{FF2B5EF4-FFF2-40B4-BE49-F238E27FC236}">
                    <a16:creationId xmlns:a16="http://schemas.microsoft.com/office/drawing/2014/main" id="{690B619D-8D21-49BF-816D-5F1BB8B09ED7}"/>
                  </a:ext>
                </a:extLst>
              </p:cNvPr>
              <p:cNvGrpSpPr/>
              <p:nvPr/>
            </p:nvGrpSpPr>
            <p:grpSpPr>
              <a:xfrm>
                <a:off x="4105275" y="2973704"/>
                <a:ext cx="19050" cy="43815"/>
                <a:chOff x="4105275" y="297370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4" name="Freeform: Shape 1443">
                  <a:extLst>
                    <a:ext uri="{FF2B5EF4-FFF2-40B4-BE49-F238E27FC236}">
                      <a16:creationId xmlns:a16="http://schemas.microsoft.com/office/drawing/2014/main" id="{91401EB9-A9B0-4FEE-8321-B4F8A0AC947C}"/>
                    </a:ext>
                  </a:extLst>
                </p:cNvPr>
                <p:cNvSpPr/>
                <p:nvPr/>
              </p:nvSpPr>
              <p:spPr>
                <a:xfrm>
                  <a:off x="4105275" y="297370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5" name="Freeform: Shape 1444">
                  <a:extLst>
                    <a:ext uri="{FF2B5EF4-FFF2-40B4-BE49-F238E27FC236}">
                      <a16:creationId xmlns:a16="http://schemas.microsoft.com/office/drawing/2014/main" id="{E0FA3A7C-E358-40DD-AE83-52450CE68937}"/>
                    </a:ext>
                  </a:extLst>
                </p:cNvPr>
                <p:cNvSpPr/>
                <p:nvPr/>
              </p:nvSpPr>
              <p:spPr>
                <a:xfrm>
                  <a:off x="4107180" y="2976562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6" name="Freeform: Shape 1445">
                  <a:extLst>
                    <a:ext uri="{FF2B5EF4-FFF2-40B4-BE49-F238E27FC236}">
                      <a16:creationId xmlns:a16="http://schemas.microsoft.com/office/drawing/2014/main" id="{C5F5352F-10E6-4ED9-9F5A-A3E9831B6D6B}"/>
                    </a:ext>
                  </a:extLst>
                </p:cNvPr>
                <p:cNvSpPr/>
                <p:nvPr/>
              </p:nvSpPr>
              <p:spPr>
                <a:xfrm>
                  <a:off x="4110989" y="297846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21A3C4C2-D5C5-4D84-8E24-733561FF13FF}"/>
                    </a:ext>
                  </a:extLst>
                </p:cNvPr>
                <p:cNvSpPr/>
                <p:nvPr/>
              </p:nvSpPr>
              <p:spPr>
                <a:xfrm>
                  <a:off x="4107180" y="300323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9" name="Graphic 2">
                <a:extLst>
                  <a:ext uri="{FF2B5EF4-FFF2-40B4-BE49-F238E27FC236}">
                    <a16:creationId xmlns:a16="http://schemas.microsoft.com/office/drawing/2014/main" id="{9AC46CB3-5F2B-44FC-9AA8-1B4C24658785}"/>
                  </a:ext>
                </a:extLst>
              </p:cNvPr>
              <p:cNvGrpSpPr/>
              <p:nvPr/>
            </p:nvGrpSpPr>
            <p:grpSpPr>
              <a:xfrm>
                <a:off x="4005262" y="2917507"/>
                <a:ext cx="18097" cy="43814"/>
                <a:chOff x="4005262" y="2917507"/>
                <a:chExt cx="18097" cy="43814"/>
              </a:xfrm>
              <a:solidFill>
                <a:schemeClr val="accent1"/>
              </a:solidFill>
            </p:grpSpPr>
            <p:sp>
              <p:nvSpPr>
                <p:cNvPr id="1440" name="Freeform: Shape 1439">
                  <a:extLst>
                    <a:ext uri="{FF2B5EF4-FFF2-40B4-BE49-F238E27FC236}">
                      <a16:creationId xmlns:a16="http://schemas.microsoft.com/office/drawing/2014/main" id="{EF94D38C-4C2D-4FC4-A1B3-493D05EC1C44}"/>
                    </a:ext>
                  </a:extLst>
                </p:cNvPr>
                <p:cNvSpPr/>
                <p:nvPr/>
              </p:nvSpPr>
              <p:spPr>
                <a:xfrm>
                  <a:off x="4005262" y="2917507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9525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9525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1" name="Freeform: Shape 1440">
                  <a:extLst>
                    <a:ext uri="{FF2B5EF4-FFF2-40B4-BE49-F238E27FC236}">
                      <a16:creationId xmlns:a16="http://schemas.microsoft.com/office/drawing/2014/main" id="{78D753AF-988A-48D4-8022-116704A8F1AA}"/>
                    </a:ext>
                  </a:extLst>
                </p:cNvPr>
                <p:cNvSpPr/>
                <p:nvPr/>
              </p:nvSpPr>
              <p:spPr>
                <a:xfrm>
                  <a:off x="4006214" y="2919412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2" name="Freeform: Shape 1441">
                  <a:extLst>
                    <a:ext uri="{FF2B5EF4-FFF2-40B4-BE49-F238E27FC236}">
                      <a16:creationId xmlns:a16="http://schemas.microsoft.com/office/drawing/2014/main" id="{640FD469-12DA-4EFB-9B08-5C8A928BEC33}"/>
                    </a:ext>
                  </a:extLst>
                </p:cNvPr>
                <p:cNvSpPr/>
                <p:nvPr/>
              </p:nvSpPr>
              <p:spPr>
                <a:xfrm>
                  <a:off x="4010025" y="292226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D512E5FF-7E3C-499A-B0A2-A0901D6524A1}"/>
                    </a:ext>
                  </a:extLst>
                </p:cNvPr>
                <p:cNvSpPr/>
                <p:nvPr/>
              </p:nvSpPr>
              <p:spPr>
                <a:xfrm>
                  <a:off x="4006214" y="2947034"/>
                  <a:ext cx="15240" cy="11430"/>
                </a:xfrm>
                <a:custGeom>
                  <a:avLst/>
                  <a:gdLst>
                    <a:gd name="connsiteX0" fmla="*/ 15240 w 15240"/>
                    <a:gd name="connsiteY0" fmla="*/ 11430 h 11430"/>
                    <a:gd name="connsiteX1" fmla="*/ 0 w 15240"/>
                    <a:gd name="connsiteY1" fmla="*/ 2858 h 11430"/>
                    <a:gd name="connsiteX2" fmla="*/ 3810 w 15240"/>
                    <a:gd name="connsiteY2" fmla="*/ 0 h 11430"/>
                    <a:gd name="connsiteX3" fmla="*/ 15240 w 15240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0" name="Graphic 2">
                <a:extLst>
                  <a:ext uri="{FF2B5EF4-FFF2-40B4-BE49-F238E27FC236}">
                    <a16:creationId xmlns:a16="http://schemas.microsoft.com/office/drawing/2014/main" id="{636FE058-7E94-4EE3-9CCA-32BB6587525B}"/>
                  </a:ext>
                </a:extLst>
              </p:cNvPr>
              <p:cNvGrpSpPr/>
              <p:nvPr/>
            </p:nvGrpSpPr>
            <p:grpSpPr>
              <a:xfrm>
                <a:off x="4081462" y="2960369"/>
                <a:ext cx="19050" cy="43814"/>
                <a:chOff x="4081462" y="296036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8A585ECC-76FD-450A-84E4-7247543619FA}"/>
                    </a:ext>
                  </a:extLst>
                </p:cNvPr>
                <p:cNvSpPr/>
                <p:nvPr/>
              </p:nvSpPr>
              <p:spPr>
                <a:xfrm>
                  <a:off x="4081462" y="296036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49B8F9BC-AB53-4E4C-A9E6-FCA3FB94AD0E}"/>
                    </a:ext>
                  </a:extLst>
                </p:cNvPr>
                <p:cNvSpPr/>
                <p:nvPr/>
              </p:nvSpPr>
              <p:spPr>
                <a:xfrm>
                  <a:off x="4083367" y="296322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DDB6AB40-974B-4537-A96A-B1572B48DCD2}"/>
                    </a:ext>
                  </a:extLst>
                </p:cNvPr>
                <p:cNvSpPr/>
                <p:nvPr/>
              </p:nvSpPr>
              <p:spPr>
                <a:xfrm>
                  <a:off x="4087177" y="296513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D25DE1E2-1BE4-4372-989A-171634458398}"/>
                    </a:ext>
                  </a:extLst>
                </p:cNvPr>
                <p:cNvSpPr/>
                <p:nvPr/>
              </p:nvSpPr>
              <p:spPr>
                <a:xfrm>
                  <a:off x="4083367" y="2989896"/>
                  <a:ext cx="15239" cy="11430"/>
                </a:xfrm>
                <a:custGeom>
                  <a:avLst/>
                  <a:gdLst>
                    <a:gd name="connsiteX0" fmla="*/ 15240 w 15239"/>
                    <a:gd name="connsiteY0" fmla="*/ 11430 h 11430"/>
                    <a:gd name="connsiteX1" fmla="*/ 0 w 15239"/>
                    <a:gd name="connsiteY1" fmla="*/ 2858 h 11430"/>
                    <a:gd name="connsiteX2" fmla="*/ 3810 w 15239"/>
                    <a:gd name="connsiteY2" fmla="*/ 0 h 11430"/>
                    <a:gd name="connsiteX3" fmla="*/ 15240 w 15239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1" name="Graphic 2">
                <a:extLst>
                  <a:ext uri="{FF2B5EF4-FFF2-40B4-BE49-F238E27FC236}">
                    <a16:creationId xmlns:a16="http://schemas.microsoft.com/office/drawing/2014/main" id="{F95B1677-8555-42AF-B057-0EEB112C0433}"/>
                  </a:ext>
                </a:extLst>
              </p:cNvPr>
              <p:cNvGrpSpPr/>
              <p:nvPr/>
            </p:nvGrpSpPr>
            <p:grpSpPr>
              <a:xfrm>
                <a:off x="3980497" y="2903219"/>
                <a:ext cx="19050" cy="44767"/>
                <a:chOff x="3980497" y="2903219"/>
                <a:chExt cx="19050" cy="44767"/>
              </a:xfrm>
              <a:solidFill>
                <a:schemeClr val="accent1"/>
              </a:solidFill>
            </p:grpSpPr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835270D9-2D40-4F17-9C96-685F0B7D27CF}"/>
                    </a:ext>
                  </a:extLst>
                </p:cNvPr>
                <p:cNvSpPr/>
                <p:nvPr/>
              </p:nvSpPr>
              <p:spPr>
                <a:xfrm>
                  <a:off x="3980497" y="2903219"/>
                  <a:ext cx="19050" cy="44767"/>
                </a:xfrm>
                <a:custGeom>
                  <a:avLst/>
                  <a:gdLst>
                    <a:gd name="connsiteX0" fmla="*/ 19050 w 19050"/>
                    <a:gd name="connsiteY0" fmla="*/ 10477 h 44767"/>
                    <a:gd name="connsiteX1" fmla="*/ 19050 w 19050"/>
                    <a:gd name="connsiteY1" fmla="*/ 44767 h 44767"/>
                    <a:gd name="connsiteX2" fmla="*/ 0 w 19050"/>
                    <a:gd name="connsiteY2" fmla="*/ 34290 h 44767"/>
                    <a:gd name="connsiteX3" fmla="*/ 0 w 19050"/>
                    <a:gd name="connsiteY3" fmla="*/ 0 h 44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4767">
                      <a:moveTo>
                        <a:pt x="19050" y="10477"/>
                      </a:moveTo>
                      <a:lnTo>
                        <a:pt x="19050" y="44767"/>
                      </a:lnTo>
                      <a:lnTo>
                        <a:pt x="0" y="342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DBEABCFD-CDE0-4489-8C23-64BA30387DC3}"/>
                    </a:ext>
                  </a:extLst>
                </p:cNvPr>
                <p:cNvSpPr/>
                <p:nvPr/>
              </p:nvSpPr>
              <p:spPr>
                <a:xfrm>
                  <a:off x="3982402" y="2906077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2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2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1A79FEFA-4F8C-47D2-9F3E-74C9F87D40D3}"/>
                    </a:ext>
                  </a:extLst>
                </p:cNvPr>
                <p:cNvSpPr/>
                <p:nvPr/>
              </p:nvSpPr>
              <p:spPr>
                <a:xfrm>
                  <a:off x="3986212" y="290893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6068AC7C-AFA6-4013-9CD8-89A9D63CDC5A}"/>
                    </a:ext>
                  </a:extLst>
                </p:cNvPr>
                <p:cNvSpPr/>
                <p:nvPr/>
              </p:nvSpPr>
              <p:spPr>
                <a:xfrm>
                  <a:off x="3982402" y="293369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10" name="Graphic 2">
              <a:extLst>
                <a:ext uri="{FF2B5EF4-FFF2-40B4-BE49-F238E27FC236}">
                  <a16:creationId xmlns:a16="http://schemas.microsoft.com/office/drawing/2014/main" id="{CBCAE702-7918-478B-8BEF-EEF8BFAB3356}"/>
                </a:ext>
              </a:extLst>
            </p:cNvPr>
            <p:cNvGrpSpPr/>
            <p:nvPr/>
          </p:nvGrpSpPr>
          <p:grpSpPr>
            <a:xfrm>
              <a:off x="4298632" y="2852737"/>
              <a:ext cx="295274" cy="268604"/>
              <a:chOff x="4298632" y="2852737"/>
              <a:chExt cx="295274" cy="268604"/>
            </a:xfrm>
            <a:solidFill>
              <a:schemeClr val="accent1"/>
            </a:solidFill>
          </p:grpSpPr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1EFA8A57-A075-408D-AA1C-AFFFCBA0F5B0}"/>
                  </a:ext>
                </a:extLst>
              </p:cNvPr>
              <p:cNvSpPr/>
              <p:nvPr/>
            </p:nvSpPr>
            <p:spPr>
              <a:xfrm>
                <a:off x="4304347" y="2958464"/>
                <a:ext cx="130492" cy="105541"/>
              </a:xfrm>
              <a:custGeom>
                <a:avLst/>
                <a:gdLst>
                  <a:gd name="connsiteX0" fmla="*/ 0 w 130492"/>
                  <a:gd name="connsiteY0" fmla="*/ 0 h 105541"/>
                  <a:gd name="connsiteX1" fmla="*/ 45720 w 130492"/>
                  <a:gd name="connsiteY1" fmla="*/ 26670 h 105541"/>
                  <a:gd name="connsiteX2" fmla="*/ 127635 w 130492"/>
                  <a:gd name="connsiteY2" fmla="*/ 74295 h 105541"/>
                  <a:gd name="connsiteX3" fmla="*/ 130492 w 130492"/>
                  <a:gd name="connsiteY3" fmla="*/ 81915 h 105541"/>
                  <a:gd name="connsiteX4" fmla="*/ 130492 w 130492"/>
                  <a:gd name="connsiteY4" fmla="*/ 101917 h 105541"/>
                  <a:gd name="connsiteX5" fmla="*/ 124777 w 130492"/>
                  <a:gd name="connsiteY5" fmla="*/ 104775 h 105541"/>
                  <a:gd name="connsiteX6" fmla="*/ 43815 w 130492"/>
                  <a:gd name="connsiteY6" fmla="*/ 57150 h 105541"/>
                  <a:gd name="connsiteX7" fmla="*/ 0 w 130492"/>
                  <a:gd name="connsiteY7" fmla="*/ 31432 h 105541"/>
                  <a:gd name="connsiteX8" fmla="*/ 0 w 130492"/>
                  <a:gd name="connsiteY8" fmla="*/ 0 h 10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492" h="105541">
                    <a:moveTo>
                      <a:pt x="0" y="0"/>
                    </a:moveTo>
                    <a:lnTo>
                      <a:pt x="45720" y="26670"/>
                    </a:lnTo>
                    <a:cubicBezTo>
                      <a:pt x="73342" y="42863"/>
                      <a:pt x="100965" y="59055"/>
                      <a:pt x="127635" y="74295"/>
                    </a:cubicBezTo>
                    <a:cubicBezTo>
                      <a:pt x="130492" y="76200"/>
                      <a:pt x="130492" y="79057"/>
                      <a:pt x="130492" y="81915"/>
                    </a:cubicBezTo>
                    <a:cubicBezTo>
                      <a:pt x="130492" y="88582"/>
                      <a:pt x="130492" y="95250"/>
                      <a:pt x="130492" y="101917"/>
                    </a:cubicBezTo>
                    <a:cubicBezTo>
                      <a:pt x="130492" y="104775"/>
                      <a:pt x="127635" y="106680"/>
                      <a:pt x="124777" y="104775"/>
                    </a:cubicBezTo>
                    <a:cubicBezTo>
                      <a:pt x="98107" y="88582"/>
                      <a:pt x="70485" y="73342"/>
                      <a:pt x="43815" y="57150"/>
                    </a:cubicBezTo>
                    <a:cubicBezTo>
                      <a:pt x="33338" y="50482"/>
                      <a:pt x="17145" y="41910"/>
                      <a:pt x="0" y="314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CC849A5D-F6C3-4D56-B181-CF5437B51EA7}"/>
                  </a:ext>
                </a:extLst>
              </p:cNvPr>
              <p:cNvSpPr/>
              <p:nvPr/>
            </p:nvSpPr>
            <p:spPr>
              <a:xfrm>
                <a:off x="4410075" y="3016566"/>
                <a:ext cx="24764" cy="29527"/>
              </a:xfrm>
              <a:custGeom>
                <a:avLst/>
                <a:gdLst>
                  <a:gd name="connsiteX0" fmla="*/ 0 w 24764"/>
                  <a:gd name="connsiteY0" fmla="*/ 3810 h 29527"/>
                  <a:gd name="connsiteX1" fmla="*/ 0 w 24764"/>
                  <a:gd name="connsiteY1" fmla="*/ 3810 h 29527"/>
                  <a:gd name="connsiteX2" fmla="*/ 5715 w 24764"/>
                  <a:gd name="connsiteY2" fmla="*/ 0 h 29527"/>
                  <a:gd name="connsiteX3" fmla="*/ 24765 w 24764"/>
                  <a:gd name="connsiteY3" fmla="*/ 9525 h 29527"/>
                  <a:gd name="connsiteX4" fmla="*/ 24765 w 24764"/>
                  <a:gd name="connsiteY4" fmla="*/ 25717 h 29527"/>
                  <a:gd name="connsiteX5" fmla="*/ 24765 w 24764"/>
                  <a:gd name="connsiteY5" fmla="*/ 29528 h 29527"/>
                  <a:gd name="connsiteX6" fmla="*/ 24765 w 24764"/>
                  <a:gd name="connsiteY6" fmla="*/ 29528 h 29527"/>
                  <a:gd name="connsiteX7" fmla="*/ 24765 w 24764"/>
                  <a:gd name="connsiteY7" fmla="*/ 23813 h 29527"/>
                  <a:gd name="connsiteX8" fmla="*/ 21908 w 24764"/>
                  <a:gd name="connsiteY8" fmla="*/ 16192 h 29527"/>
                  <a:gd name="connsiteX9" fmla="*/ 0 w 24764"/>
                  <a:gd name="connsiteY9" fmla="*/ 381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764" h="29527">
                    <a:moveTo>
                      <a:pt x="0" y="3810"/>
                    </a:moveTo>
                    <a:lnTo>
                      <a:pt x="0" y="3810"/>
                    </a:lnTo>
                    <a:lnTo>
                      <a:pt x="5715" y="0"/>
                    </a:lnTo>
                    <a:lnTo>
                      <a:pt x="24765" y="9525"/>
                    </a:lnTo>
                    <a:lnTo>
                      <a:pt x="24765" y="25717"/>
                    </a:lnTo>
                    <a:lnTo>
                      <a:pt x="24765" y="29528"/>
                    </a:lnTo>
                    <a:lnTo>
                      <a:pt x="24765" y="29528"/>
                    </a:lnTo>
                    <a:lnTo>
                      <a:pt x="24765" y="23813"/>
                    </a:lnTo>
                    <a:cubicBezTo>
                      <a:pt x="24765" y="20955"/>
                      <a:pt x="24765" y="18098"/>
                      <a:pt x="21908" y="16192"/>
                    </a:cubicBez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5B8C3DB9-B90D-48A8-901F-82C41F30ECD3}"/>
                  </a:ext>
                </a:extLst>
              </p:cNvPr>
              <p:cNvSpPr/>
              <p:nvPr/>
            </p:nvSpPr>
            <p:spPr>
              <a:xfrm>
                <a:off x="4421504" y="2883216"/>
                <a:ext cx="84772" cy="142875"/>
              </a:xfrm>
              <a:custGeom>
                <a:avLst/>
                <a:gdLst>
                  <a:gd name="connsiteX0" fmla="*/ 0 w 84772"/>
                  <a:gd name="connsiteY0" fmla="*/ 47625 h 142875"/>
                  <a:gd name="connsiteX1" fmla="*/ 0 w 84772"/>
                  <a:gd name="connsiteY1" fmla="*/ 47625 h 142875"/>
                  <a:gd name="connsiteX2" fmla="*/ 5715 w 84772"/>
                  <a:gd name="connsiteY2" fmla="*/ 44767 h 142875"/>
                  <a:gd name="connsiteX3" fmla="*/ 84773 w 84772"/>
                  <a:gd name="connsiteY3" fmla="*/ 0 h 142875"/>
                  <a:gd name="connsiteX4" fmla="*/ 84773 w 84772"/>
                  <a:gd name="connsiteY4" fmla="*/ 93345 h 142875"/>
                  <a:gd name="connsiteX5" fmla="*/ 0 w 84772"/>
                  <a:gd name="connsiteY5" fmla="*/ 142875 h 142875"/>
                  <a:gd name="connsiteX6" fmla="*/ 0 w 84772"/>
                  <a:gd name="connsiteY6" fmla="*/ 4762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772" h="142875">
                    <a:moveTo>
                      <a:pt x="0" y="47625"/>
                    </a:moveTo>
                    <a:lnTo>
                      <a:pt x="0" y="47625"/>
                    </a:lnTo>
                    <a:lnTo>
                      <a:pt x="5715" y="44767"/>
                    </a:lnTo>
                    <a:lnTo>
                      <a:pt x="84773" y="0"/>
                    </a:lnTo>
                    <a:lnTo>
                      <a:pt x="84773" y="93345"/>
                    </a:lnTo>
                    <a:lnTo>
                      <a:pt x="0" y="142875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E6E5CF47-12E7-4748-A32A-DD3823124556}"/>
                  </a:ext>
                </a:extLst>
              </p:cNvPr>
              <p:cNvSpPr/>
              <p:nvPr/>
            </p:nvSpPr>
            <p:spPr>
              <a:xfrm>
                <a:off x="4572952" y="3034664"/>
                <a:ext cx="15239" cy="9525"/>
              </a:xfrm>
              <a:custGeom>
                <a:avLst/>
                <a:gdLst>
                  <a:gd name="connsiteX0" fmla="*/ 0 w 15239"/>
                  <a:gd name="connsiteY0" fmla="*/ 4763 h 9525"/>
                  <a:gd name="connsiteX1" fmla="*/ 0 w 15239"/>
                  <a:gd name="connsiteY1" fmla="*/ 4763 h 9525"/>
                  <a:gd name="connsiteX2" fmla="*/ 7620 w 15239"/>
                  <a:gd name="connsiteY2" fmla="*/ 952 h 9525"/>
                  <a:gd name="connsiteX3" fmla="*/ 6668 w 15239"/>
                  <a:gd name="connsiteY3" fmla="*/ 0 h 9525"/>
                  <a:gd name="connsiteX4" fmla="*/ 0 w 15239"/>
                  <a:gd name="connsiteY4" fmla="*/ 4763 h 9525"/>
                  <a:gd name="connsiteX5" fmla="*/ 0 w 15239"/>
                  <a:gd name="connsiteY5" fmla="*/ 4763 h 9525"/>
                  <a:gd name="connsiteX6" fmla="*/ 8573 w 15239"/>
                  <a:gd name="connsiteY6" fmla="*/ 9525 h 9525"/>
                  <a:gd name="connsiteX7" fmla="*/ 15240 w 15239"/>
                  <a:gd name="connsiteY7" fmla="*/ 5715 h 9525"/>
                  <a:gd name="connsiteX8" fmla="*/ 10477 w 15239"/>
                  <a:gd name="connsiteY8" fmla="*/ 2857 h 9525"/>
                  <a:gd name="connsiteX9" fmla="*/ 10477 w 15239"/>
                  <a:gd name="connsiteY9" fmla="*/ 2857 h 9525"/>
                  <a:gd name="connsiteX10" fmla="*/ 10477 w 15239"/>
                  <a:gd name="connsiteY10" fmla="*/ 2857 h 9525"/>
                  <a:gd name="connsiteX11" fmla="*/ 10477 w 15239"/>
                  <a:gd name="connsiteY11" fmla="*/ 2857 h 9525"/>
                  <a:gd name="connsiteX12" fmla="*/ 10477 w 15239"/>
                  <a:gd name="connsiteY12" fmla="*/ 2857 h 9525"/>
                  <a:gd name="connsiteX13" fmla="*/ 9525 w 15239"/>
                  <a:gd name="connsiteY13" fmla="*/ 3810 h 9525"/>
                  <a:gd name="connsiteX14" fmla="*/ 9525 w 15239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239" h="9525">
                    <a:moveTo>
                      <a:pt x="0" y="4763"/>
                    </a:moveTo>
                    <a:lnTo>
                      <a:pt x="0" y="4763"/>
                    </a:lnTo>
                    <a:lnTo>
                      <a:pt x="7620" y="952"/>
                    </a:lnTo>
                    <a:lnTo>
                      <a:pt x="6668" y="0"/>
                    </a:lnTo>
                    <a:cubicBezTo>
                      <a:pt x="5715" y="1905"/>
                      <a:pt x="1905" y="3810"/>
                      <a:pt x="0" y="4763"/>
                    </a:cubicBezTo>
                    <a:lnTo>
                      <a:pt x="0" y="4763"/>
                    </a:lnTo>
                    <a:close/>
                    <a:moveTo>
                      <a:pt x="8573" y="9525"/>
                    </a:moveTo>
                    <a:lnTo>
                      <a:pt x="15240" y="5715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9525" y="3810"/>
                    </a:lnTo>
                    <a:lnTo>
                      <a:pt x="9525" y="952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3140166B-F102-4196-9594-F16DF67C02D5}"/>
                  </a:ext>
                </a:extLst>
              </p:cNvPr>
              <p:cNvSpPr/>
              <p:nvPr/>
            </p:nvSpPr>
            <p:spPr>
              <a:xfrm>
                <a:off x="4565332" y="3031807"/>
                <a:ext cx="14287" cy="7620"/>
              </a:xfrm>
              <a:custGeom>
                <a:avLst/>
                <a:gdLst>
                  <a:gd name="connsiteX0" fmla="*/ 10477 w 14287"/>
                  <a:gd name="connsiteY0" fmla="*/ 952 h 7620"/>
                  <a:gd name="connsiteX1" fmla="*/ 6667 w 14287"/>
                  <a:gd name="connsiteY1" fmla="*/ 0 h 7620"/>
                  <a:gd name="connsiteX2" fmla="*/ 0 w 14287"/>
                  <a:gd name="connsiteY2" fmla="*/ 3810 h 7620"/>
                  <a:gd name="connsiteX3" fmla="*/ 2857 w 14287"/>
                  <a:gd name="connsiteY3" fmla="*/ 4763 h 7620"/>
                  <a:gd name="connsiteX4" fmla="*/ 7620 w 14287"/>
                  <a:gd name="connsiteY4" fmla="*/ 7620 h 7620"/>
                  <a:gd name="connsiteX5" fmla="*/ 14288 w 14287"/>
                  <a:gd name="connsiteY5" fmla="*/ 3810 h 7620"/>
                  <a:gd name="connsiteX6" fmla="*/ 10477 w 14287"/>
                  <a:gd name="connsiteY6" fmla="*/ 952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" h="7620">
                    <a:moveTo>
                      <a:pt x="10477" y="952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lnTo>
                      <a:pt x="7620" y="7620"/>
                    </a:lnTo>
                    <a:lnTo>
                      <a:pt x="14288" y="3810"/>
                    </a:lnTo>
                    <a:lnTo>
                      <a:pt x="10477" y="952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F8579BAC-EBF3-4268-9826-C4602A0CD53F}"/>
                  </a:ext>
                </a:extLst>
              </p:cNvPr>
              <p:cNvSpPr/>
              <p:nvPr/>
            </p:nvSpPr>
            <p:spPr>
              <a:xfrm>
                <a:off x="4434839" y="2979419"/>
                <a:ext cx="64770" cy="124777"/>
              </a:xfrm>
              <a:custGeom>
                <a:avLst/>
                <a:gdLst>
                  <a:gd name="connsiteX0" fmla="*/ 48577 w 64770"/>
                  <a:gd name="connsiteY0" fmla="*/ 27622 h 124777"/>
                  <a:gd name="connsiteX1" fmla="*/ 44768 w 64770"/>
                  <a:gd name="connsiteY1" fmla="*/ 25717 h 124777"/>
                  <a:gd name="connsiteX2" fmla="*/ 40958 w 64770"/>
                  <a:gd name="connsiteY2" fmla="*/ 23813 h 124777"/>
                  <a:gd name="connsiteX3" fmla="*/ 0 w 64770"/>
                  <a:gd name="connsiteY3" fmla="*/ 0 h 124777"/>
                  <a:gd name="connsiteX4" fmla="*/ 0 w 64770"/>
                  <a:gd name="connsiteY4" fmla="*/ 3810 h 124777"/>
                  <a:gd name="connsiteX5" fmla="*/ 0 w 64770"/>
                  <a:gd name="connsiteY5" fmla="*/ 3810 h 124777"/>
                  <a:gd name="connsiteX6" fmla="*/ 0 w 64770"/>
                  <a:gd name="connsiteY6" fmla="*/ 39052 h 124777"/>
                  <a:gd name="connsiteX7" fmla="*/ 0 w 64770"/>
                  <a:gd name="connsiteY7" fmla="*/ 40005 h 124777"/>
                  <a:gd name="connsiteX8" fmla="*/ 0 w 64770"/>
                  <a:gd name="connsiteY8" fmla="*/ 63817 h 124777"/>
                  <a:gd name="connsiteX9" fmla="*/ 0 w 64770"/>
                  <a:gd name="connsiteY9" fmla="*/ 87630 h 124777"/>
                  <a:gd name="connsiteX10" fmla="*/ 62865 w 64770"/>
                  <a:gd name="connsiteY10" fmla="*/ 124777 h 124777"/>
                  <a:gd name="connsiteX11" fmla="*/ 62865 w 64770"/>
                  <a:gd name="connsiteY11" fmla="*/ 108585 h 124777"/>
                  <a:gd name="connsiteX12" fmla="*/ 64770 w 64770"/>
                  <a:gd name="connsiteY12" fmla="*/ 105727 h 124777"/>
                  <a:gd name="connsiteX13" fmla="*/ 64770 w 64770"/>
                  <a:gd name="connsiteY13" fmla="*/ 81915 h 124777"/>
                  <a:gd name="connsiteX14" fmla="*/ 62865 w 64770"/>
                  <a:gd name="connsiteY14" fmla="*/ 76200 h 124777"/>
                  <a:gd name="connsiteX15" fmla="*/ 62865 w 64770"/>
                  <a:gd name="connsiteY15" fmla="*/ 76200 h 124777"/>
                  <a:gd name="connsiteX16" fmla="*/ 59055 w 64770"/>
                  <a:gd name="connsiteY16" fmla="*/ 51435 h 124777"/>
                  <a:gd name="connsiteX17" fmla="*/ 62865 w 64770"/>
                  <a:gd name="connsiteY17" fmla="*/ 53340 h 124777"/>
                  <a:gd name="connsiteX18" fmla="*/ 60008 w 64770"/>
                  <a:gd name="connsiteY18" fmla="*/ 47625 h 124777"/>
                  <a:gd name="connsiteX19" fmla="*/ 58102 w 64770"/>
                  <a:gd name="connsiteY19" fmla="*/ 46672 h 124777"/>
                  <a:gd name="connsiteX20" fmla="*/ 53340 w 64770"/>
                  <a:gd name="connsiteY20" fmla="*/ 35242 h 124777"/>
                  <a:gd name="connsiteX21" fmla="*/ 50483 w 64770"/>
                  <a:gd name="connsiteY21" fmla="*/ 33338 h 124777"/>
                  <a:gd name="connsiteX22" fmla="*/ 48577 w 64770"/>
                  <a:gd name="connsiteY22" fmla="*/ 27622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4770" h="124777">
                    <a:moveTo>
                      <a:pt x="48577" y="27622"/>
                    </a:moveTo>
                    <a:cubicBezTo>
                      <a:pt x="47625" y="26670"/>
                      <a:pt x="45720" y="26670"/>
                      <a:pt x="44768" y="25717"/>
                    </a:cubicBezTo>
                    <a:cubicBezTo>
                      <a:pt x="43815" y="24765"/>
                      <a:pt x="41910" y="24765"/>
                      <a:pt x="40958" y="23813"/>
                    </a:cubicBezTo>
                    <a:cubicBezTo>
                      <a:pt x="27623" y="16192"/>
                      <a:pt x="14288" y="7620"/>
                      <a:pt x="0" y="0"/>
                    </a:cubicBezTo>
                    <a:cubicBezTo>
                      <a:pt x="0" y="952"/>
                      <a:pt x="0" y="2858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ubicBezTo>
                      <a:pt x="0" y="15240"/>
                      <a:pt x="0" y="26670"/>
                      <a:pt x="0" y="39052"/>
                    </a:cubicBezTo>
                    <a:cubicBezTo>
                      <a:pt x="0" y="39052"/>
                      <a:pt x="0" y="39052"/>
                      <a:pt x="0" y="40005"/>
                    </a:cubicBezTo>
                    <a:cubicBezTo>
                      <a:pt x="0" y="47625"/>
                      <a:pt x="0" y="56197"/>
                      <a:pt x="0" y="63817"/>
                    </a:cubicBezTo>
                    <a:cubicBezTo>
                      <a:pt x="0" y="71438"/>
                      <a:pt x="0" y="80010"/>
                      <a:pt x="0" y="87630"/>
                    </a:cubicBezTo>
                    <a:cubicBezTo>
                      <a:pt x="20955" y="100013"/>
                      <a:pt x="41910" y="112395"/>
                      <a:pt x="62865" y="124777"/>
                    </a:cubicBezTo>
                    <a:cubicBezTo>
                      <a:pt x="62865" y="119063"/>
                      <a:pt x="62865" y="114300"/>
                      <a:pt x="62865" y="108585"/>
                    </a:cubicBezTo>
                    <a:cubicBezTo>
                      <a:pt x="63818" y="108585"/>
                      <a:pt x="64770" y="107633"/>
                      <a:pt x="64770" y="105727"/>
                    </a:cubicBezTo>
                    <a:cubicBezTo>
                      <a:pt x="64770" y="98108"/>
                      <a:pt x="64770" y="90488"/>
                      <a:pt x="64770" y="81915"/>
                    </a:cubicBezTo>
                    <a:cubicBezTo>
                      <a:pt x="64770" y="80010"/>
                      <a:pt x="63818" y="78105"/>
                      <a:pt x="62865" y="76200"/>
                    </a:cubicBezTo>
                    <a:cubicBezTo>
                      <a:pt x="62865" y="76200"/>
                      <a:pt x="62865" y="76200"/>
                      <a:pt x="62865" y="76200"/>
                    </a:cubicBezTo>
                    <a:cubicBezTo>
                      <a:pt x="61913" y="67627"/>
                      <a:pt x="60960" y="59055"/>
                      <a:pt x="59055" y="51435"/>
                    </a:cubicBezTo>
                    <a:cubicBezTo>
                      <a:pt x="60008" y="52388"/>
                      <a:pt x="61913" y="53340"/>
                      <a:pt x="62865" y="53340"/>
                    </a:cubicBezTo>
                    <a:cubicBezTo>
                      <a:pt x="62865" y="51435"/>
                      <a:pt x="61913" y="48577"/>
                      <a:pt x="60008" y="47625"/>
                    </a:cubicBezTo>
                    <a:cubicBezTo>
                      <a:pt x="59055" y="47625"/>
                      <a:pt x="59055" y="46672"/>
                      <a:pt x="58102" y="46672"/>
                    </a:cubicBezTo>
                    <a:cubicBezTo>
                      <a:pt x="58102" y="41910"/>
                      <a:pt x="56198" y="37147"/>
                      <a:pt x="53340" y="35242"/>
                    </a:cubicBezTo>
                    <a:cubicBezTo>
                      <a:pt x="52388" y="34290"/>
                      <a:pt x="51435" y="34290"/>
                      <a:pt x="50483" y="33338"/>
                    </a:cubicBezTo>
                    <a:cubicBezTo>
                      <a:pt x="51435" y="31433"/>
                      <a:pt x="50483" y="28575"/>
                      <a:pt x="48577" y="276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8DD86B91-4F18-4AE3-8B37-9687D2D42D94}"/>
                  </a:ext>
                </a:extLst>
              </p:cNvPr>
              <p:cNvSpPr/>
              <p:nvPr/>
            </p:nvSpPr>
            <p:spPr>
              <a:xfrm>
                <a:off x="4433887" y="3043237"/>
                <a:ext cx="47625" cy="59054"/>
              </a:xfrm>
              <a:custGeom>
                <a:avLst/>
                <a:gdLst>
                  <a:gd name="connsiteX0" fmla="*/ 0 w 47625"/>
                  <a:gd name="connsiteY0" fmla="*/ 8572 h 59054"/>
                  <a:gd name="connsiteX1" fmla="*/ 0 w 47625"/>
                  <a:gd name="connsiteY1" fmla="*/ 14288 h 59054"/>
                  <a:gd name="connsiteX2" fmla="*/ 0 w 47625"/>
                  <a:gd name="connsiteY2" fmla="*/ 14288 h 59054"/>
                  <a:gd name="connsiteX3" fmla="*/ 2858 w 47625"/>
                  <a:gd name="connsiteY3" fmla="*/ 12383 h 59054"/>
                  <a:gd name="connsiteX4" fmla="*/ 2858 w 47625"/>
                  <a:gd name="connsiteY4" fmla="*/ 4763 h 59054"/>
                  <a:gd name="connsiteX5" fmla="*/ 28575 w 47625"/>
                  <a:gd name="connsiteY5" fmla="*/ 20003 h 59054"/>
                  <a:gd name="connsiteX6" fmla="*/ 44767 w 47625"/>
                  <a:gd name="connsiteY6" fmla="*/ 37147 h 59054"/>
                  <a:gd name="connsiteX7" fmla="*/ 44767 w 47625"/>
                  <a:gd name="connsiteY7" fmla="*/ 56197 h 59054"/>
                  <a:gd name="connsiteX8" fmla="*/ 44767 w 47625"/>
                  <a:gd name="connsiteY8" fmla="*/ 59055 h 59054"/>
                  <a:gd name="connsiteX9" fmla="*/ 47625 w 47625"/>
                  <a:gd name="connsiteY9" fmla="*/ 59055 h 59054"/>
                  <a:gd name="connsiteX10" fmla="*/ 47625 w 47625"/>
                  <a:gd name="connsiteY10" fmla="*/ 47625 h 59054"/>
                  <a:gd name="connsiteX11" fmla="*/ 47625 w 47625"/>
                  <a:gd name="connsiteY11" fmla="*/ 36195 h 59054"/>
                  <a:gd name="connsiteX12" fmla="*/ 29527 w 47625"/>
                  <a:gd name="connsiteY12" fmla="*/ 17145 h 59054"/>
                  <a:gd name="connsiteX13" fmla="*/ 952 w 47625"/>
                  <a:gd name="connsiteY13" fmla="*/ 0 h 59054"/>
                  <a:gd name="connsiteX14" fmla="*/ 0 w 47625"/>
                  <a:gd name="connsiteY14" fmla="*/ 857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59054">
                    <a:moveTo>
                      <a:pt x="0" y="8572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8" y="12383"/>
                    </a:cubicBezTo>
                    <a:cubicBezTo>
                      <a:pt x="2858" y="9525"/>
                      <a:pt x="2858" y="7620"/>
                      <a:pt x="2858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7"/>
                    </a:cubicBezTo>
                    <a:cubicBezTo>
                      <a:pt x="44767" y="43815"/>
                      <a:pt x="44767" y="49530"/>
                      <a:pt x="44767" y="56197"/>
                    </a:cubicBezTo>
                    <a:cubicBezTo>
                      <a:pt x="44767" y="57150"/>
                      <a:pt x="44767" y="58103"/>
                      <a:pt x="44767" y="59055"/>
                    </a:cubicBezTo>
                    <a:cubicBezTo>
                      <a:pt x="45720" y="59055"/>
                      <a:pt x="46673" y="59055"/>
                      <a:pt x="47625" y="59055"/>
                    </a:cubicBezTo>
                    <a:cubicBezTo>
                      <a:pt x="47625" y="55245"/>
                      <a:pt x="47625" y="51435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4AE8D99B-2673-4E38-B631-95FA69C16213}"/>
                  </a:ext>
                </a:extLst>
              </p:cNvPr>
              <p:cNvSpPr/>
              <p:nvPr/>
            </p:nvSpPr>
            <p:spPr>
              <a:xfrm>
                <a:off x="4453889" y="3007908"/>
                <a:ext cx="42862" cy="77238"/>
              </a:xfrm>
              <a:custGeom>
                <a:avLst/>
                <a:gdLst>
                  <a:gd name="connsiteX0" fmla="*/ 36195 w 42862"/>
                  <a:gd name="connsiteY0" fmla="*/ 19136 h 77238"/>
                  <a:gd name="connsiteX1" fmla="*/ 39052 w 42862"/>
                  <a:gd name="connsiteY1" fmla="*/ 23898 h 77238"/>
                  <a:gd name="connsiteX2" fmla="*/ 41910 w 42862"/>
                  <a:gd name="connsiteY2" fmla="*/ 43901 h 77238"/>
                  <a:gd name="connsiteX3" fmla="*/ 41910 w 42862"/>
                  <a:gd name="connsiteY3" fmla="*/ 44853 h 77238"/>
                  <a:gd name="connsiteX4" fmla="*/ 41910 w 42862"/>
                  <a:gd name="connsiteY4" fmla="*/ 44853 h 77238"/>
                  <a:gd name="connsiteX5" fmla="*/ 41910 w 42862"/>
                  <a:gd name="connsiteY5" fmla="*/ 77238 h 77238"/>
                  <a:gd name="connsiteX6" fmla="*/ 27623 w 42862"/>
                  <a:gd name="connsiteY6" fmla="*/ 68666 h 77238"/>
                  <a:gd name="connsiteX7" fmla="*/ 11430 w 42862"/>
                  <a:gd name="connsiteY7" fmla="*/ 51521 h 77238"/>
                  <a:gd name="connsiteX8" fmla="*/ 11430 w 42862"/>
                  <a:gd name="connsiteY8" fmla="*/ 22946 h 77238"/>
                  <a:gd name="connsiteX9" fmla="*/ 11430 w 42862"/>
                  <a:gd name="connsiteY9" fmla="*/ 22946 h 77238"/>
                  <a:gd name="connsiteX10" fmla="*/ 11430 w 42862"/>
                  <a:gd name="connsiteY10" fmla="*/ 15326 h 77238"/>
                  <a:gd name="connsiteX11" fmla="*/ 11430 w 42862"/>
                  <a:gd name="connsiteY11" fmla="*/ 2943 h 77238"/>
                  <a:gd name="connsiteX12" fmla="*/ 36195 w 42862"/>
                  <a:gd name="connsiteY12" fmla="*/ 19136 h 77238"/>
                  <a:gd name="connsiteX13" fmla="*/ 36195 w 42862"/>
                  <a:gd name="connsiteY13" fmla="*/ 19136 h 77238"/>
                  <a:gd name="connsiteX14" fmla="*/ 40958 w 42862"/>
                  <a:gd name="connsiteY14" fmla="*/ 45806 h 77238"/>
                  <a:gd name="connsiteX15" fmla="*/ 40958 w 42862"/>
                  <a:gd name="connsiteY15" fmla="*/ 45806 h 77238"/>
                  <a:gd name="connsiteX16" fmla="*/ 40958 w 42862"/>
                  <a:gd name="connsiteY16" fmla="*/ 45806 h 77238"/>
                  <a:gd name="connsiteX17" fmla="*/ 40958 w 42862"/>
                  <a:gd name="connsiteY17" fmla="*/ 45806 h 77238"/>
                  <a:gd name="connsiteX18" fmla="*/ 40958 w 42862"/>
                  <a:gd name="connsiteY18" fmla="*/ 45806 h 77238"/>
                  <a:gd name="connsiteX19" fmla="*/ 40958 w 42862"/>
                  <a:gd name="connsiteY19" fmla="*/ 45806 h 77238"/>
                  <a:gd name="connsiteX20" fmla="*/ 40958 w 42862"/>
                  <a:gd name="connsiteY20" fmla="*/ 45806 h 77238"/>
                  <a:gd name="connsiteX21" fmla="*/ 40958 w 42862"/>
                  <a:gd name="connsiteY21" fmla="*/ 45806 h 77238"/>
                  <a:gd name="connsiteX22" fmla="*/ 40958 w 42862"/>
                  <a:gd name="connsiteY22" fmla="*/ 45806 h 77238"/>
                  <a:gd name="connsiteX23" fmla="*/ 40958 w 42862"/>
                  <a:gd name="connsiteY23" fmla="*/ 45806 h 77238"/>
                  <a:gd name="connsiteX24" fmla="*/ 40958 w 42862"/>
                  <a:gd name="connsiteY24" fmla="*/ 45806 h 77238"/>
                  <a:gd name="connsiteX25" fmla="*/ 40958 w 42862"/>
                  <a:gd name="connsiteY25" fmla="*/ 45806 h 77238"/>
                  <a:gd name="connsiteX26" fmla="*/ 40958 w 42862"/>
                  <a:gd name="connsiteY26" fmla="*/ 45806 h 77238"/>
                  <a:gd name="connsiteX27" fmla="*/ 40958 w 42862"/>
                  <a:gd name="connsiteY27" fmla="*/ 45806 h 77238"/>
                  <a:gd name="connsiteX28" fmla="*/ 40958 w 42862"/>
                  <a:gd name="connsiteY28" fmla="*/ 45806 h 77238"/>
                  <a:gd name="connsiteX29" fmla="*/ 40958 w 42862"/>
                  <a:gd name="connsiteY29" fmla="*/ 45806 h 77238"/>
                  <a:gd name="connsiteX30" fmla="*/ 40958 w 42862"/>
                  <a:gd name="connsiteY30" fmla="*/ 45806 h 77238"/>
                  <a:gd name="connsiteX31" fmla="*/ 40958 w 42862"/>
                  <a:gd name="connsiteY31" fmla="*/ 45806 h 77238"/>
                  <a:gd name="connsiteX32" fmla="*/ 40958 w 42862"/>
                  <a:gd name="connsiteY32" fmla="*/ 45806 h 77238"/>
                  <a:gd name="connsiteX33" fmla="*/ 40958 w 42862"/>
                  <a:gd name="connsiteY33" fmla="*/ 45806 h 77238"/>
                  <a:gd name="connsiteX34" fmla="*/ 40958 w 42862"/>
                  <a:gd name="connsiteY34" fmla="*/ 45806 h 77238"/>
                  <a:gd name="connsiteX35" fmla="*/ 40958 w 42862"/>
                  <a:gd name="connsiteY35" fmla="*/ 45806 h 77238"/>
                  <a:gd name="connsiteX36" fmla="*/ 40958 w 42862"/>
                  <a:gd name="connsiteY36" fmla="*/ 45806 h 77238"/>
                  <a:gd name="connsiteX37" fmla="*/ 40958 w 42862"/>
                  <a:gd name="connsiteY37" fmla="*/ 45806 h 77238"/>
                  <a:gd name="connsiteX38" fmla="*/ 40958 w 42862"/>
                  <a:gd name="connsiteY38" fmla="*/ 45806 h 77238"/>
                  <a:gd name="connsiteX39" fmla="*/ 40958 w 42862"/>
                  <a:gd name="connsiteY39" fmla="*/ 45806 h 77238"/>
                  <a:gd name="connsiteX40" fmla="*/ 40958 w 42862"/>
                  <a:gd name="connsiteY40" fmla="*/ 45806 h 77238"/>
                  <a:gd name="connsiteX41" fmla="*/ 40958 w 42862"/>
                  <a:gd name="connsiteY41" fmla="*/ 45806 h 77238"/>
                  <a:gd name="connsiteX42" fmla="*/ 40958 w 42862"/>
                  <a:gd name="connsiteY42" fmla="*/ 45806 h 77238"/>
                  <a:gd name="connsiteX43" fmla="*/ 40958 w 42862"/>
                  <a:gd name="connsiteY43" fmla="*/ 45806 h 77238"/>
                  <a:gd name="connsiteX44" fmla="*/ 40958 w 42862"/>
                  <a:gd name="connsiteY44" fmla="*/ 45806 h 77238"/>
                  <a:gd name="connsiteX45" fmla="*/ 40958 w 42862"/>
                  <a:gd name="connsiteY45" fmla="*/ 45806 h 77238"/>
                  <a:gd name="connsiteX46" fmla="*/ 40958 w 42862"/>
                  <a:gd name="connsiteY46" fmla="*/ 45806 h 77238"/>
                  <a:gd name="connsiteX47" fmla="*/ 40958 w 42862"/>
                  <a:gd name="connsiteY47" fmla="*/ 45806 h 77238"/>
                  <a:gd name="connsiteX48" fmla="*/ 40958 w 42862"/>
                  <a:gd name="connsiteY48" fmla="*/ 45806 h 77238"/>
                  <a:gd name="connsiteX49" fmla="*/ 40958 w 42862"/>
                  <a:gd name="connsiteY49" fmla="*/ 45806 h 77238"/>
                  <a:gd name="connsiteX50" fmla="*/ 40958 w 42862"/>
                  <a:gd name="connsiteY50" fmla="*/ 45806 h 77238"/>
                  <a:gd name="connsiteX51" fmla="*/ 40958 w 42862"/>
                  <a:gd name="connsiteY51" fmla="*/ 45806 h 77238"/>
                  <a:gd name="connsiteX52" fmla="*/ 40958 w 42862"/>
                  <a:gd name="connsiteY52" fmla="*/ 45806 h 77238"/>
                  <a:gd name="connsiteX53" fmla="*/ 40958 w 42862"/>
                  <a:gd name="connsiteY53" fmla="*/ 45806 h 77238"/>
                  <a:gd name="connsiteX54" fmla="*/ 40958 w 42862"/>
                  <a:gd name="connsiteY54" fmla="*/ 45806 h 77238"/>
                  <a:gd name="connsiteX55" fmla="*/ 40958 w 42862"/>
                  <a:gd name="connsiteY55" fmla="*/ 45806 h 77238"/>
                  <a:gd name="connsiteX56" fmla="*/ 40005 w 42862"/>
                  <a:gd name="connsiteY56" fmla="*/ 45806 h 77238"/>
                  <a:gd name="connsiteX57" fmla="*/ 40005 w 42862"/>
                  <a:gd name="connsiteY57" fmla="*/ 45806 h 77238"/>
                  <a:gd name="connsiteX58" fmla="*/ 40005 w 42862"/>
                  <a:gd name="connsiteY58" fmla="*/ 45806 h 77238"/>
                  <a:gd name="connsiteX59" fmla="*/ 40005 w 42862"/>
                  <a:gd name="connsiteY59" fmla="*/ 45806 h 77238"/>
                  <a:gd name="connsiteX60" fmla="*/ 40005 w 42862"/>
                  <a:gd name="connsiteY60" fmla="*/ 45806 h 77238"/>
                  <a:gd name="connsiteX61" fmla="*/ 40005 w 42862"/>
                  <a:gd name="connsiteY61" fmla="*/ 45806 h 77238"/>
                  <a:gd name="connsiteX62" fmla="*/ 40005 w 42862"/>
                  <a:gd name="connsiteY62" fmla="*/ 45806 h 77238"/>
                  <a:gd name="connsiteX63" fmla="*/ 40005 w 42862"/>
                  <a:gd name="connsiteY63" fmla="*/ 45806 h 77238"/>
                  <a:gd name="connsiteX64" fmla="*/ 40005 w 42862"/>
                  <a:gd name="connsiteY64" fmla="*/ 45806 h 77238"/>
                  <a:gd name="connsiteX65" fmla="*/ 40005 w 42862"/>
                  <a:gd name="connsiteY65" fmla="*/ 45806 h 77238"/>
                  <a:gd name="connsiteX66" fmla="*/ 40005 w 42862"/>
                  <a:gd name="connsiteY66" fmla="*/ 45806 h 77238"/>
                  <a:gd name="connsiteX67" fmla="*/ 40005 w 42862"/>
                  <a:gd name="connsiteY67" fmla="*/ 45806 h 77238"/>
                  <a:gd name="connsiteX68" fmla="*/ 40005 w 42862"/>
                  <a:gd name="connsiteY68" fmla="*/ 45806 h 77238"/>
                  <a:gd name="connsiteX69" fmla="*/ 40005 w 42862"/>
                  <a:gd name="connsiteY69" fmla="*/ 45806 h 77238"/>
                  <a:gd name="connsiteX70" fmla="*/ 40005 w 42862"/>
                  <a:gd name="connsiteY70" fmla="*/ 45806 h 77238"/>
                  <a:gd name="connsiteX71" fmla="*/ 40005 w 42862"/>
                  <a:gd name="connsiteY71" fmla="*/ 45806 h 77238"/>
                  <a:gd name="connsiteX72" fmla="*/ 40005 w 42862"/>
                  <a:gd name="connsiteY72" fmla="*/ 45806 h 77238"/>
                  <a:gd name="connsiteX73" fmla="*/ 40005 w 42862"/>
                  <a:gd name="connsiteY73" fmla="*/ 45806 h 77238"/>
                  <a:gd name="connsiteX74" fmla="*/ 40005 w 42862"/>
                  <a:gd name="connsiteY74" fmla="*/ 45806 h 77238"/>
                  <a:gd name="connsiteX75" fmla="*/ 40005 w 42862"/>
                  <a:gd name="connsiteY75" fmla="*/ 45806 h 77238"/>
                  <a:gd name="connsiteX76" fmla="*/ 40005 w 42862"/>
                  <a:gd name="connsiteY76" fmla="*/ 45806 h 77238"/>
                  <a:gd name="connsiteX77" fmla="*/ 40005 w 42862"/>
                  <a:gd name="connsiteY77" fmla="*/ 45806 h 77238"/>
                  <a:gd name="connsiteX78" fmla="*/ 40005 w 42862"/>
                  <a:gd name="connsiteY78" fmla="*/ 45806 h 77238"/>
                  <a:gd name="connsiteX79" fmla="*/ 40005 w 42862"/>
                  <a:gd name="connsiteY79" fmla="*/ 45806 h 77238"/>
                  <a:gd name="connsiteX80" fmla="*/ 40005 w 42862"/>
                  <a:gd name="connsiteY80" fmla="*/ 45806 h 77238"/>
                  <a:gd name="connsiteX81" fmla="*/ 40005 w 42862"/>
                  <a:gd name="connsiteY81" fmla="*/ 45806 h 77238"/>
                  <a:gd name="connsiteX82" fmla="*/ 40005 w 42862"/>
                  <a:gd name="connsiteY82" fmla="*/ 45806 h 77238"/>
                  <a:gd name="connsiteX83" fmla="*/ 40005 w 42862"/>
                  <a:gd name="connsiteY83" fmla="*/ 45806 h 77238"/>
                  <a:gd name="connsiteX84" fmla="*/ 40005 w 42862"/>
                  <a:gd name="connsiteY84" fmla="*/ 45806 h 77238"/>
                  <a:gd name="connsiteX85" fmla="*/ 40005 w 42862"/>
                  <a:gd name="connsiteY85" fmla="*/ 45806 h 77238"/>
                  <a:gd name="connsiteX86" fmla="*/ 40005 w 42862"/>
                  <a:gd name="connsiteY86" fmla="*/ 45806 h 77238"/>
                  <a:gd name="connsiteX87" fmla="*/ 40005 w 42862"/>
                  <a:gd name="connsiteY87" fmla="*/ 45806 h 77238"/>
                  <a:gd name="connsiteX88" fmla="*/ 40005 w 42862"/>
                  <a:gd name="connsiteY88" fmla="*/ 45806 h 77238"/>
                  <a:gd name="connsiteX89" fmla="*/ 40005 w 42862"/>
                  <a:gd name="connsiteY89" fmla="*/ 45806 h 77238"/>
                  <a:gd name="connsiteX90" fmla="*/ 40005 w 42862"/>
                  <a:gd name="connsiteY90" fmla="*/ 45806 h 77238"/>
                  <a:gd name="connsiteX91" fmla="*/ 40005 w 42862"/>
                  <a:gd name="connsiteY91" fmla="*/ 45806 h 77238"/>
                  <a:gd name="connsiteX92" fmla="*/ 40005 w 42862"/>
                  <a:gd name="connsiteY92" fmla="*/ 45806 h 77238"/>
                  <a:gd name="connsiteX93" fmla="*/ 40005 w 42862"/>
                  <a:gd name="connsiteY93" fmla="*/ 45806 h 77238"/>
                  <a:gd name="connsiteX94" fmla="*/ 40005 w 42862"/>
                  <a:gd name="connsiteY94" fmla="*/ 45806 h 77238"/>
                  <a:gd name="connsiteX95" fmla="*/ 40005 w 42862"/>
                  <a:gd name="connsiteY95" fmla="*/ 45806 h 77238"/>
                  <a:gd name="connsiteX96" fmla="*/ 40005 w 42862"/>
                  <a:gd name="connsiteY96" fmla="*/ 45806 h 77238"/>
                  <a:gd name="connsiteX97" fmla="*/ 40005 w 42862"/>
                  <a:gd name="connsiteY97" fmla="*/ 45806 h 77238"/>
                  <a:gd name="connsiteX98" fmla="*/ 40005 w 42862"/>
                  <a:gd name="connsiteY98" fmla="*/ 45806 h 77238"/>
                  <a:gd name="connsiteX99" fmla="*/ 40005 w 42862"/>
                  <a:gd name="connsiteY99" fmla="*/ 45806 h 77238"/>
                  <a:gd name="connsiteX100" fmla="*/ 40005 w 42862"/>
                  <a:gd name="connsiteY100" fmla="*/ 45806 h 77238"/>
                  <a:gd name="connsiteX101" fmla="*/ 40005 w 42862"/>
                  <a:gd name="connsiteY101" fmla="*/ 45806 h 77238"/>
                  <a:gd name="connsiteX102" fmla="*/ 40005 w 42862"/>
                  <a:gd name="connsiteY102" fmla="*/ 45806 h 77238"/>
                  <a:gd name="connsiteX103" fmla="*/ 40005 w 42862"/>
                  <a:gd name="connsiteY103" fmla="*/ 45806 h 77238"/>
                  <a:gd name="connsiteX104" fmla="*/ 40005 w 42862"/>
                  <a:gd name="connsiteY104" fmla="*/ 45806 h 77238"/>
                  <a:gd name="connsiteX105" fmla="*/ 40005 w 42862"/>
                  <a:gd name="connsiteY105" fmla="*/ 45806 h 77238"/>
                  <a:gd name="connsiteX106" fmla="*/ 40005 w 42862"/>
                  <a:gd name="connsiteY106" fmla="*/ 45806 h 77238"/>
                  <a:gd name="connsiteX107" fmla="*/ 40005 w 42862"/>
                  <a:gd name="connsiteY107" fmla="*/ 45806 h 77238"/>
                  <a:gd name="connsiteX108" fmla="*/ 40005 w 42862"/>
                  <a:gd name="connsiteY108" fmla="*/ 45806 h 77238"/>
                  <a:gd name="connsiteX109" fmla="*/ 13335 w 42862"/>
                  <a:gd name="connsiteY109" fmla="*/ 24851 h 77238"/>
                  <a:gd name="connsiteX110" fmla="*/ 13335 w 42862"/>
                  <a:gd name="connsiteY110" fmla="*/ 52473 h 77238"/>
                  <a:gd name="connsiteX111" fmla="*/ 29527 w 42862"/>
                  <a:gd name="connsiteY111" fmla="*/ 68666 h 77238"/>
                  <a:gd name="connsiteX112" fmla="*/ 42863 w 42862"/>
                  <a:gd name="connsiteY112" fmla="*/ 76286 h 77238"/>
                  <a:gd name="connsiteX113" fmla="*/ 40958 w 42862"/>
                  <a:gd name="connsiteY113" fmla="*/ 45806 h 77238"/>
                  <a:gd name="connsiteX114" fmla="*/ 40958 w 42862"/>
                  <a:gd name="connsiteY114" fmla="*/ 45806 h 77238"/>
                  <a:gd name="connsiteX115" fmla="*/ 10477 w 42862"/>
                  <a:gd name="connsiteY115" fmla="*/ 3896 h 77238"/>
                  <a:gd name="connsiteX116" fmla="*/ 10477 w 42862"/>
                  <a:gd name="connsiteY116" fmla="*/ 23898 h 77238"/>
                  <a:gd name="connsiteX117" fmla="*/ 2858 w 42862"/>
                  <a:gd name="connsiteY117" fmla="*/ 18183 h 77238"/>
                  <a:gd name="connsiteX118" fmla="*/ 0 w 42862"/>
                  <a:gd name="connsiteY118" fmla="*/ 13421 h 77238"/>
                  <a:gd name="connsiteX119" fmla="*/ 0 w 42862"/>
                  <a:gd name="connsiteY119" fmla="*/ 1991 h 77238"/>
                  <a:gd name="connsiteX120" fmla="*/ 2858 w 42862"/>
                  <a:gd name="connsiteY120" fmla="*/ 1038 h 77238"/>
                  <a:gd name="connsiteX121" fmla="*/ 10477 w 42862"/>
                  <a:gd name="connsiteY121" fmla="*/ 3896 h 7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42862" h="77238">
                    <a:moveTo>
                      <a:pt x="36195" y="19136"/>
                    </a:moveTo>
                    <a:cubicBezTo>
                      <a:pt x="38100" y="20088"/>
                      <a:pt x="39052" y="21993"/>
                      <a:pt x="39052" y="23898"/>
                    </a:cubicBezTo>
                    <a:cubicBezTo>
                      <a:pt x="40005" y="30566"/>
                      <a:pt x="40958" y="37233"/>
                      <a:pt x="41910" y="43901"/>
                    </a:cubicBezTo>
                    <a:cubicBezTo>
                      <a:pt x="41910" y="43901"/>
                      <a:pt x="41910" y="44853"/>
                      <a:pt x="41910" y="44853"/>
                    </a:cubicBezTo>
                    <a:cubicBezTo>
                      <a:pt x="41910" y="44853"/>
                      <a:pt x="41910" y="44853"/>
                      <a:pt x="41910" y="44853"/>
                    </a:cubicBezTo>
                    <a:cubicBezTo>
                      <a:pt x="41910" y="55331"/>
                      <a:pt x="41910" y="66761"/>
                      <a:pt x="41910" y="77238"/>
                    </a:cubicBezTo>
                    <a:cubicBezTo>
                      <a:pt x="37148" y="74381"/>
                      <a:pt x="32385" y="71523"/>
                      <a:pt x="27623" y="68666"/>
                    </a:cubicBezTo>
                    <a:cubicBezTo>
                      <a:pt x="21908" y="62951"/>
                      <a:pt x="17145" y="57236"/>
                      <a:pt x="11430" y="51521"/>
                    </a:cubicBezTo>
                    <a:cubicBezTo>
                      <a:pt x="11430" y="41996"/>
                      <a:pt x="11430" y="32471"/>
                      <a:pt x="11430" y="22946"/>
                    </a:cubicBezTo>
                    <a:lnTo>
                      <a:pt x="11430" y="22946"/>
                    </a:lnTo>
                    <a:cubicBezTo>
                      <a:pt x="11430" y="20088"/>
                      <a:pt x="11430" y="18183"/>
                      <a:pt x="11430" y="15326"/>
                    </a:cubicBezTo>
                    <a:cubicBezTo>
                      <a:pt x="11430" y="11516"/>
                      <a:pt x="11430" y="7706"/>
                      <a:pt x="11430" y="2943"/>
                    </a:cubicBezTo>
                    <a:cubicBezTo>
                      <a:pt x="19050" y="8658"/>
                      <a:pt x="27623" y="13421"/>
                      <a:pt x="36195" y="19136"/>
                    </a:cubicBezTo>
                    <a:lnTo>
                      <a:pt x="36195" y="19136"/>
                    </a:lnTo>
                    <a:close/>
                    <a:moveTo>
                      <a:pt x="40958" y="45806"/>
                    </a:move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31433" y="39138"/>
                      <a:pt x="21908" y="31518"/>
                      <a:pt x="13335" y="24851"/>
                    </a:cubicBezTo>
                    <a:cubicBezTo>
                      <a:pt x="13335" y="34376"/>
                      <a:pt x="13335" y="42948"/>
                      <a:pt x="13335" y="52473"/>
                    </a:cubicBezTo>
                    <a:cubicBezTo>
                      <a:pt x="19050" y="58188"/>
                      <a:pt x="23813" y="63903"/>
                      <a:pt x="29527" y="68666"/>
                    </a:cubicBezTo>
                    <a:cubicBezTo>
                      <a:pt x="34290" y="71523"/>
                      <a:pt x="39052" y="74381"/>
                      <a:pt x="42863" y="76286"/>
                    </a:cubicBezTo>
                    <a:cubicBezTo>
                      <a:pt x="40958" y="65808"/>
                      <a:pt x="40958" y="56283"/>
                      <a:pt x="40958" y="45806"/>
                    </a:cubicBezTo>
                    <a:lnTo>
                      <a:pt x="40958" y="45806"/>
                    </a:lnTo>
                    <a:close/>
                    <a:moveTo>
                      <a:pt x="10477" y="3896"/>
                    </a:moveTo>
                    <a:cubicBezTo>
                      <a:pt x="10477" y="10563"/>
                      <a:pt x="10477" y="17231"/>
                      <a:pt x="10477" y="23898"/>
                    </a:cubicBezTo>
                    <a:cubicBezTo>
                      <a:pt x="7620" y="21993"/>
                      <a:pt x="5715" y="20088"/>
                      <a:pt x="2858" y="18183"/>
                    </a:cubicBezTo>
                    <a:cubicBezTo>
                      <a:pt x="952" y="17231"/>
                      <a:pt x="0" y="15326"/>
                      <a:pt x="0" y="13421"/>
                    </a:cubicBezTo>
                    <a:cubicBezTo>
                      <a:pt x="0" y="9611"/>
                      <a:pt x="0" y="5801"/>
                      <a:pt x="0" y="1991"/>
                    </a:cubicBezTo>
                    <a:cubicBezTo>
                      <a:pt x="0" y="86"/>
                      <a:pt x="952" y="-867"/>
                      <a:pt x="2858" y="1038"/>
                    </a:cubicBezTo>
                    <a:cubicBezTo>
                      <a:pt x="4763" y="1038"/>
                      <a:pt x="7620" y="1991"/>
                      <a:pt x="10477" y="3896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DEB23955-9B4A-4EA9-8722-4480A5667449}"/>
                  </a:ext>
                </a:extLst>
              </p:cNvPr>
              <p:cNvSpPr/>
              <p:nvPr/>
            </p:nvSpPr>
            <p:spPr>
              <a:xfrm>
                <a:off x="4454842" y="3007599"/>
                <a:ext cx="40264" cy="45556"/>
              </a:xfrm>
              <a:custGeom>
                <a:avLst/>
                <a:gdLst>
                  <a:gd name="connsiteX0" fmla="*/ 35243 w 40264"/>
                  <a:gd name="connsiteY0" fmla="*/ 20397 h 45556"/>
                  <a:gd name="connsiteX1" fmla="*/ 28575 w 40264"/>
                  <a:gd name="connsiteY1" fmla="*/ 16587 h 45556"/>
                  <a:gd name="connsiteX2" fmla="*/ 10478 w 40264"/>
                  <a:gd name="connsiteY2" fmla="*/ 6109 h 45556"/>
                  <a:gd name="connsiteX3" fmla="*/ 10478 w 40264"/>
                  <a:gd name="connsiteY3" fmla="*/ 24207 h 45556"/>
                  <a:gd name="connsiteX4" fmla="*/ 38100 w 40264"/>
                  <a:gd name="connsiteY4" fmla="*/ 45162 h 45556"/>
                  <a:gd name="connsiteX5" fmla="*/ 40005 w 40264"/>
                  <a:gd name="connsiteY5" fmla="*/ 44209 h 45556"/>
                  <a:gd name="connsiteX6" fmla="*/ 37148 w 40264"/>
                  <a:gd name="connsiteY6" fmla="*/ 24207 h 45556"/>
                  <a:gd name="connsiteX7" fmla="*/ 35243 w 40264"/>
                  <a:gd name="connsiteY7" fmla="*/ 20397 h 45556"/>
                  <a:gd name="connsiteX8" fmla="*/ 35243 w 40264"/>
                  <a:gd name="connsiteY8" fmla="*/ 20397 h 45556"/>
                  <a:gd name="connsiteX9" fmla="*/ 8573 w 40264"/>
                  <a:gd name="connsiteY9" fmla="*/ 4205 h 45556"/>
                  <a:gd name="connsiteX10" fmla="*/ 1905 w 40264"/>
                  <a:gd name="connsiteY10" fmla="*/ 395 h 45556"/>
                  <a:gd name="connsiteX11" fmla="*/ 0 w 40264"/>
                  <a:gd name="connsiteY11" fmla="*/ 1347 h 45556"/>
                  <a:gd name="connsiteX12" fmla="*/ 0 w 40264"/>
                  <a:gd name="connsiteY12" fmla="*/ 12777 h 45556"/>
                  <a:gd name="connsiteX13" fmla="*/ 1905 w 40264"/>
                  <a:gd name="connsiteY13" fmla="*/ 16587 h 45556"/>
                  <a:gd name="connsiteX14" fmla="*/ 8573 w 40264"/>
                  <a:gd name="connsiteY14" fmla="*/ 22302 h 45556"/>
                  <a:gd name="connsiteX15" fmla="*/ 8573 w 40264"/>
                  <a:gd name="connsiteY15" fmla="*/ 4205 h 4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264" h="45556">
                    <a:moveTo>
                      <a:pt x="35243" y="20397"/>
                    </a:moveTo>
                    <a:cubicBezTo>
                      <a:pt x="33338" y="19445"/>
                      <a:pt x="31433" y="17540"/>
                      <a:pt x="28575" y="16587"/>
                    </a:cubicBezTo>
                    <a:cubicBezTo>
                      <a:pt x="22860" y="12777"/>
                      <a:pt x="16193" y="8967"/>
                      <a:pt x="10478" y="6109"/>
                    </a:cubicBezTo>
                    <a:cubicBezTo>
                      <a:pt x="10478" y="11825"/>
                      <a:pt x="10478" y="18492"/>
                      <a:pt x="10478" y="24207"/>
                    </a:cubicBezTo>
                    <a:cubicBezTo>
                      <a:pt x="20003" y="30875"/>
                      <a:pt x="28575" y="38495"/>
                      <a:pt x="38100" y="45162"/>
                    </a:cubicBezTo>
                    <a:cubicBezTo>
                      <a:pt x="39053" y="46115"/>
                      <a:pt x="40958" y="45162"/>
                      <a:pt x="40005" y="44209"/>
                    </a:cubicBezTo>
                    <a:cubicBezTo>
                      <a:pt x="39053" y="37542"/>
                      <a:pt x="38100" y="30875"/>
                      <a:pt x="37148" y="24207"/>
                    </a:cubicBezTo>
                    <a:cubicBezTo>
                      <a:pt x="37148" y="22302"/>
                      <a:pt x="37148" y="20397"/>
                      <a:pt x="35243" y="20397"/>
                    </a:cubicBezTo>
                    <a:lnTo>
                      <a:pt x="35243" y="20397"/>
                    </a:lnTo>
                    <a:close/>
                    <a:moveTo>
                      <a:pt x="8573" y="4205"/>
                    </a:moveTo>
                    <a:cubicBezTo>
                      <a:pt x="6668" y="3252"/>
                      <a:pt x="3810" y="1347"/>
                      <a:pt x="1905" y="395"/>
                    </a:cubicBezTo>
                    <a:cubicBezTo>
                      <a:pt x="953" y="-558"/>
                      <a:pt x="0" y="395"/>
                      <a:pt x="0" y="1347"/>
                    </a:cubicBezTo>
                    <a:cubicBezTo>
                      <a:pt x="0" y="5157"/>
                      <a:pt x="0" y="8967"/>
                      <a:pt x="0" y="12777"/>
                    </a:cubicBezTo>
                    <a:cubicBezTo>
                      <a:pt x="0" y="13730"/>
                      <a:pt x="953" y="15634"/>
                      <a:pt x="1905" y="16587"/>
                    </a:cubicBezTo>
                    <a:cubicBezTo>
                      <a:pt x="3810" y="18492"/>
                      <a:pt x="6668" y="20397"/>
                      <a:pt x="8573" y="22302"/>
                    </a:cubicBezTo>
                    <a:cubicBezTo>
                      <a:pt x="8573" y="15634"/>
                      <a:pt x="8573" y="9920"/>
                      <a:pt x="8573" y="4205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E7B8122C-F8D4-4877-8633-6AC615F4F301}"/>
                  </a:ext>
                </a:extLst>
              </p:cNvPr>
              <p:cNvSpPr/>
              <p:nvPr/>
            </p:nvSpPr>
            <p:spPr>
              <a:xfrm>
                <a:off x="4455795" y="3007994"/>
                <a:ext cx="39052" cy="42862"/>
              </a:xfrm>
              <a:custGeom>
                <a:avLst/>
                <a:gdLst>
                  <a:gd name="connsiteX0" fmla="*/ 11430 w 39052"/>
                  <a:gd name="connsiteY0" fmla="*/ 5715 h 42862"/>
                  <a:gd name="connsiteX1" fmla="*/ 11430 w 39052"/>
                  <a:gd name="connsiteY1" fmla="*/ 21908 h 42862"/>
                  <a:gd name="connsiteX2" fmla="*/ 39052 w 39052"/>
                  <a:gd name="connsiteY2" fmla="*/ 42863 h 42862"/>
                  <a:gd name="connsiteX3" fmla="*/ 39052 w 39052"/>
                  <a:gd name="connsiteY3" fmla="*/ 42863 h 42862"/>
                  <a:gd name="connsiteX4" fmla="*/ 39052 w 39052"/>
                  <a:gd name="connsiteY4" fmla="*/ 41910 h 42862"/>
                  <a:gd name="connsiteX5" fmla="*/ 36195 w 39052"/>
                  <a:gd name="connsiteY5" fmla="*/ 21908 h 42862"/>
                  <a:gd name="connsiteX6" fmla="*/ 34290 w 39052"/>
                  <a:gd name="connsiteY6" fmla="*/ 18097 h 42862"/>
                  <a:gd name="connsiteX7" fmla="*/ 27622 w 39052"/>
                  <a:gd name="connsiteY7" fmla="*/ 14288 h 42862"/>
                  <a:gd name="connsiteX8" fmla="*/ 11430 w 39052"/>
                  <a:gd name="connsiteY8" fmla="*/ 5715 h 42862"/>
                  <a:gd name="connsiteX9" fmla="*/ 11430 w 39052"/>
                  <a:gd name="connsiteY9" fmla="*/ 5715 h 42862"/>
                  <a:gd name="connsiteX10" fmla="*/ 0 w 39052"/>
                  <a:gd name="connsiteY10" fmla="*/ 0 h 42862"/>
                  <a:gd name="connsiteX11" fmla="*/ 0 w 39052"/>
                  <a:gd name="connsiteY11" fmla="*/ 0 h 42862"/>
                  <a:gd name="connsiteX12" fmla="*/ 0 w 39052"/>
                  <a:gd name="connsiteY12" fmla="*/ 12383 h 42862"/>
                  <a:gd name="connsiteX13" fmla="*/ 1905 w 39052"/>
                  <a:gd name="connsiteY13" fmla="*/ 16192 h 42862"/>
                  <a:gd name="connsiteX14" fmla="*/ 6667 w 39052"/>
                  <a:gd name="connsiteY14" fmla="*/ 20002 h 42862"/>
                  <a:gd name="connsiteX15" fmla="*/ 6667 w 39052"/>
                  <a:gd name="connsiteY15" fmla="*/ 3810 h 42862"/>
                  <a:gd name="connsiteX16" fmla="*/ 0 w 39052"/>
                  <a:gd name="connsiteY16" fmla="*/ 0 h 42862"/>
                  <a:gd name="connsiteX17" fmla="*/ 0 w 39052"/>
                  <a:gd name="connsiteY17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052" h="42862">
                    <a:moveTo>
                      <a:pt x="11430" y="5715"/>
                    </a:moveTo>
                    <a:lnTo>
                      <a:pt x="11430" y="21908"/>
                    </a:lnTo>
                    <a:cubicBezTo>
                      <a:pt x="20955" y="28575"/>
                      <a:pt x="29527" y="36195"/>
                      <a:pt x="39052" y="42863"/>
                    </a:cubicBezTo>
                    <a:cubicBezTo>
                      <a:pt x="39052" y="42863"/>
                      <a:pt x="39052" y="42863"/>
                      <a:pt x="39052" y="42863"/>
                    </a:cubicBezTo>
                    <a:cubicBezTo>
                      <a:pt x="39052" y="42863"/>
                      <a:pt x="39052" y="42863"/>
                      <a:pt x="39052" y="41910"/>
                    </a:cubicBezTo>
                    <a:cubicBezTo>
                      <a:pt x="38100" y="35242"/>
                      <a:pt x="37147" y="28575"/>
                      <a:pt x="36195" y="21908"/>
                    </a:cubicBezTo>
                    <a:cubicBezTo>
                      <a:pt x="36195" y="20955"/>
                      <a:pt x="35242" y="19050"/>
                      <a:pt x="34290" y="18097"/>
                    </a:cubicBezTo>
                    <a:cubicBezTo>
                      <a:pt x="32385" y="17145"/>
                      <a:pt x="30480" y="15240"/>
                      <a:pt x="27622" y="14288"/>
                    </a:cubicBezTo>
                    <a:lnTo>
                      <a:pt x="11430" y="5715"/>
                    </a:lnTo>
                    <a:lnTo>
                      <a:pt x="11430" y="5715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763"/>
                      <a:pt x="0" y="8572"/>
                      <a:pt x="0" y="12383"/>
                    </a:cubicBezTo>
                    <a:cubicBezTo>
                      <a:pt x="0" y="13335"/>
                      <a:pt x="952" y="15240"/>
                      <a:pt x="1905" y="16192"/>
                    </a:cubicBezTo>
                    <a:lnTo>
                      <a:pt x="6667" y="20002"/>
                    </a:lnTo>
                    <a:lnTo>
                      <a:pt x="6667" y="3810"/>
                    </a:lnTo>
                    <a:cubicBezTo>
                      <a:pt x="5715" y="2858"/>
                      <a:pt x="2857" y="952"/>
                      <a:pt x="0" y="0"/>
                    </a:cubicBezTo>
                    <a:cubicBezTo>
                      <a:pt x="952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F32B543F-091A-4040-BDA2-47CDF752C55F}"/>
                  </a:ext>
                </a:extLst>
              </p:cNvPr>
              <p:cNvSpPr/>
              <p:nvPr/>
            </p:nvSpPr>
            <p:spPr>
              <a:xfrm>
                <a:off x="4500562" y="3069907"/>
                <a:ext cx="1904" cy="13334"/>
              </a:xfrm>
              <a:custGeom>
                <a:avLst/>
                <a:gdLst>
                  <a:gd name="connsiteX0" fmla="*/ 0 w 1904"/>
                  <a:gd name="connsiteY0" fmla="*/ 0 h 13334"/>
                  <a:gd name="connsiteX1" fmla="*/ 1905 w 1904"/>
                  <a:gd name="connsiteY1" fmla="*/ 952 h 13334"/>
                  <a:gd name="connsiteX2" fmla="*/ 1905 w 1904"/>
                  <a:gd name="connsiteY2" fmla="*/ 13335 h 13334"/>
                  <a:gd name="connsiteX3" fmla="*/ 0 w 1904"/>
                  <a:gd name="connsiteY3" fmla="*/ 12383 h 13334"/>
                  <a:gd name="connsiteX4" fmla="*/ 0 w 1904"/>
                  <a:gd name="connsiteY4" fmla="*/ 0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4" h="13334">
                    <a:moveTo>
                      <a:pt x="0" y="0"/>
                    </a:moveTo>
                    <a:cubicBezTo>
                      <a:pt x="952" y="0"/>
                      <a:pt x="952" y="952"/>
                      <a:pt x="1905" y="952"/>
                    </a:cubicBezTo>
                    <a:cubicBezTo>
                      <a:pt x="1905" y="4763"/>
                      <a:pt x="1905" y="9525"/>
                      <a:pt x="1905" y="13335"/>
                    </a:cubicBezTo>
                    <a:cubicBezTo>
                      <a:pt x="952" y="13335"/>
                      <a:pt x="952" y="12383"/>
                      <a:pt x="0" y="12383"/>
                    </a:cubicBezTo>
                    <a:cubicBezTo>
                      <a:pt x="0" y="8572"/>
                      <a:pt x="0" y="381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47AAFF4F-9FFC-435F-8254-B099B39B861A}"/>
                  </a:ext>
                </a:extLst>
              </p:cNvPr>
              <p:cNvSpPr/>
              <p:nvPr/>
            </p:nvSpPr>
            <p:spPr>
              <a:xfrm>
                <a:off x="4386262" y="3014036"/>
                <a:ext cx="15239" cy="20070"/>
              </a:xfrm>
              <a:custGeom>
                <a:avLst/>
                <a:gdLst>
                  <a:gd name="connsiteX0" fmla="*/ 1905 w 15239"/>
                  <a:gd name="connsiteY0" fmla="*/ 626 h 20070"/>
                  <a:gd name="connsiteX1" fmla="*/ 13335 w 15239"/>
                  <a:gd name="connsiteY1" fmla="*/ 7293 h 20070"/>
                  <a:gd name="connsiteX2" fmla="*/ 15240 w 15239"/>
                  <a:gd name="connsiteY2" fmla="*/ 11103 h 20070"/>
                  <a:gd name="connsiteX3" fmla="*/ 15240 w 15239"/>
                  <a:gd name="connsiteY3" fmla="*/ 18723 h 20070"/>
                  <a:gd name="connsiteX4" fmla="*/ 13335 w 15239"/>
                  <a:gd name="connsiteY4" fmla="*/ 19676 h 20070"/>
                  <a:gd name="connsiteX5" fmla="*/ 1905 w 15239"/>
                  <a:gd name="connsiteY5" fmla="*/ 13008 h 20070"/>
                  <a:gd name="connsiteX6" fmla="*/ 0 w 15239"/>
                  <a:gd name="connsiteY6" fmla="*/ 9198 h 20070"/>
                  <a:gd name="connsiteX7" fmla="*/ 0 w 15239"/>
                  <a:gd name="connsiteY7" fmla="*/ 1578 h 20070"/>
                  <a:gd name="connsiteX8" fmla="*/ 1905 w 15239"/>
                  <a:gd name="connsiteY8" fmla="*/ 626 h 2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9" h="20070">
                    <a:moveTo>
                      <a:pt x="1905" y="626"/>
                    </a:moveTo>
                    <a:cubicBezTo>
                      <a:pt x="5715" y="2531"/>
                      <a:pt x="9525" y="5388"/>
                      <a:pt x="13335" y="7293"/>
                    </a:cubicBezTo>
                    <a:cubicBezTo>
                      <a:pt x="14288" y="8246"/>
                      <a:pt x="15240" y="9198"/>
                      <a:pt x="15240" y="11103"/>
                    </a:cubicBezTo>
                    <a:cubicBezTo>
                      <a:pt x="15240" y="13961"/>
                      <a:pt x="15240" y="16818"/>
                      <a:pt x="15240" y="18723"/>
                    </a:cubicBezTo>
                    <a:cubicBezTo>
                      <a:pt x="15240" y="19676"/>
                      <a:pt x="14288" y="20628"/>
                      <a:pt x="13335" y="19676"/>
                    </a:cubicBezTo>
                    <a:cubicBezTo>
                      <a:pt x="9525" y="17771"/>
                      <a:pt x="5715" y="14913"/>
                      <a:pt x="1905" y="13008"/>
                    </a:cubicBezTo>
                    <a:cubicBezTo>
                      <a:pt x="952" y="12056"/>
                      <a:pt x="0" y="11103"/>
                      <a:pt x="0" y="9198"/>
                    </a:cubicBezTo>
                    <a:cubicBezTo>
                      <a:pt x="0" y="6341"/>
                      <a:pt x="0" y="3483"/>
                      <a:pt x="0" y="1578"/>
                    </a:cubicBezTo>
                    <a:cubicBezTo>
                      <a:pt x="0" y="-327"/>
                      <a:pt x="952" y="-327"/>
                      <a:pt x="1905" y="62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64AE824F-32A0-4A2B-86A5-F3C51DADB187}"/>
                  </a:ext>
                </a:extLst>
              </p:cNvPr>
              <p:cNvSpPr/>
              <p:nvPr/>
            </p:nvSpPr>
            <p:spPr>
              <a:xfrm>
                <a:off x="4388167" y="3013709"/>
                <a:ext cx="14287" cy="19050"/>
              </a:xfrm>
              <a:custGeom>
                <a:avLst/>
                <a:gdLst>
                  <a:gd name="connsiteX0" fmla="*/ 13335 w 14287"/>
                  <a:gd name="connsiteY0" fmla="*/ 19050 h 19050"/>
                  <a:gd name="connsiteX1" fmla="*/ 13335 w 14287"/>
                  <a:gd name="connsiteY1" fmla="*/ 19050 h 19050"/>
                  <a:gd name="connsiteX2" fmla="*/ 1905 w 14287"/>
                  <a:gd name="connsiteY2" fmla="*/ 12383 h 19050"/>
                  <a:gd name="connsiteX3" fmla="*/ 0 w 14287"/>
                  <a:gd name="connsiteY3" fmla="*/ 8573 h 19050"/>
                  <a:gd name="connsiteX4" fmla="*/ 0 w 14287"/>
                  <a:gd name="connsiteY4" fmla="*/ 953 h 19050"/>
                  <a:gd name="connsiteX5" fmla="*/ 0 w 14287"/>
                  <a:gd name="connsiteY5" fmla="*/ 0 h 19050"/>
                  <a:gd name="connsiteX6" fmla="*/ 953 w 14287"/>
                  <a:gd name="connsiteY6" fmla="*/ 0 h 19050"/>
                  <a:gd name="connsiteX7" fmla="*/ 12383 w 14287"/>
                  <a:gd name="connsiteY7" fmla="*/ 6668 h 19050"/>
                  <a:gd name="connsiteX8" fmla="*/ 14288 w 14287"/>
                  <a:gd name="connsiteY8" fmla="*/ 10478 h 19050"/>
                  <a:gd name="connsiteX9" fmla="*/ 13335 w 14287"/>
                  <a:gd name="connsiteY9" fmla="*/ 19050 h 19050"/>
                  <a:gd name="connsiteX10" fmla="*/ 13335 w 14287"/>
                  <a:gd name="connsiteY10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87" h="19050">
                    <a:moveTo>
                      <a:pt x="13335" y="19050"/>
                    </a:moveTo>
                    <a:cubicBezTo>
                      <a:pt x="13335" y="19050"/>
                      <a:pt x="13335" y="19050"/>
                      <a:pt x="13335" y="19050"/>
                    </a:cubicBezTo>
                    <a:cubicBezTo>
                      <a:pt x="9525" y="16193"/>
                      <a:pt x="5715" y="14288"/>
                      <a:pt x="1905" y="12383"/>
                    </a:cubicBezTo>
                    <a:cubicBezTo>
                      <a:pt x="953" y="11430"/>
                      <a:pt x="0" y="10478"/>
                      <a:pt x="0" y="8573"/>
                    </a:cubicBezTo>
                    <a:cubicBezTo>
                      <a:pt x="0" y="5715"/>
                      <a:pt x="0" y="2858"/>
                      <a:pt x="0" y="953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0" y="0"/>
                      <a:pt x="0" y="0"/>
                      <a:pt x="953" y="0"/>
                    </a:cubicBezTo>
                    <a:cubicBezTo>
                      <a:pt x="4763" y="1905"/>
                      <a:pt x="8573" y="4763"/>
                      <a:pt x="12383" y="6668"/>
                    </a:cubicBezTo>
                    <a:cubicBezTo>
                      <a:pt x="13335" y="7620"/>
                      <a:pt x="14288" y="8573"/>
                      <a:pt x="14288" y="10478"/>
                    </a:cubicBezTo>
                    <a:cubicBezTo>
                      <a:pt x="14288" y="13335"/>
                      <a:pt x="14288" y="16193"/>
                      <a:pt x="13335" y="19050"/>
                    </a:cubicBezTo>
                    <a:cubicBezTo>
                      <a:pt x="14288" y="19050"/>
                      <a:pt x="13335" y="19050"/>
                      <a:pt x="13335" y="1905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25402C20-8CFF-4F66-A3DB-50D30D69DAD6}"/>
                  </a:ext>
                </a:extLst>
              </p:cNvPr>
              <p:cNvSpPr/>
              <p:nvPr/>
            </p:nvSpPr>
            <p:spPr>
              <a:xfrm>
                <a:off x="4426267" y="3061334"/>
                <a:ext cx="6667" cy="10477"/>
              </a:xfrm>
              <a:custGeom>
                <a:avLst/>
                <a:gdLst>
                  <a:gd name="connsiteX0" fmla="*/ 5715 w 6667"/>
                  <a:gd name="connsiteY0" fmla="*/ 6668 h 10477"/>
                  <a:gd name="connsiteX1" fmla="*/ 5715 w 6667"/>
                  <a:gd name="connsiteY1" fmla="*/ 6668 h 10477"/>
                  <a:gd name="connsiteX2" fmla="*/ 4763 w 6667"/>
                  <a:gd name="connsiteY2" fmla="*/ 6668 h 10477"/>
                  <a:gd name="connsiteX3" fmla="*/ 4763 w 6667"/>
                  <a:gd name="connsiteY3" fmla="*/ 7620 h 10477"/>
                  <a:gd name="connsiteX4" fmla="*/ 0 w 6667"/>
                  <a:gd name="connsiteY4" fmla="*/ 10478 h 10477"/>
                  <a:gd name="connsiteX5" fmla="*/ 0 w 6667"/>
                  <a:gd name="connsiteY5" fmla="*/ 0 h 10477"/>
                  <a:gd name="connsiteX6" fmla="*/ 2858 w 6667"/>
                  <a:gd name="connsiteY6" fmla="*/ 1905 h 10477"/>
                  <a:gd name="connsiteX7" fmla="*/ 5715 w 6667"/>
                  <a:gd name="connsiteY7" fmla="*/ 2858 h 10477"/>
                  <a:gd name="connsiteX8" fmla="*/ 4763 w 6667"/>
                  <a:gd name="connsiteY8" fmla="*/ 5715 h 10477"/>
                  <a:gd name="connsiteX9" fmla="*/ 5715 w 6667"/>
                  <a:gd name="connsiteY9" fmla="*/ 6668 h 10477"/>
                  <a:gd name="connsiteX10" fmla="*/ 5715 w 6667"/>
                  <a:gd name="connsiteY10" fmla="*/ 6668 h 10477"/>
                  <a:gd name="connsiteX11" fmla="*/ 6668 w 6667"/>
                  <a:gd name="connsiteY11" fmla="*/ 2858 h 10477"/>
                  <a:gd name="connsiteX12" fmla="*/ 6668 w 6667"/>
                  <a:gd name="connsiteY12" fmla="*/ 2858 h 10477"/>
                  <a:gd name="connsiteX13" fmla="*/ 6668 w 6667"/>
                  <a:gd name="connsiteY13" fmla="*/ 2858 h 10477"/>
                  <a:gd name="connsiteX14" fmla="*/ 6668 w 6667"/>
                  <a:gd name="connsiteY14" fmla="*/ 2858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67" h="10477">
                    <a:moveTo>
                      <a:pt x="5715" y="6668"/>
                    </a:moveTo>
                    <a:lnTo>
                      <a:pt x="5715" y="6668"/>
                    </a:lnTo>
                    <a:lnTo>
                      <a:pt x="4763" y="6668"/>
                    </a:lnTo>
                    <a:lnTo>
                      <a:pt x="4763" y="7620"/>
                    </a:lnTo>
                    <a:lnTo>
                      <a:pt x="0" y="10478"/>
                    </a:lnTo>
                    <a:lnTo>
                      <a:pt x="0" y="0"/>
                    </a:lnTo>
                    <a:lnTo>
                      <a:pt x="2858" y="1905"/>
                    </a:lnTo>
                    <a:cubicBezTo>
                      <a:pt x="3810" y="2858"/>
                      <a:pt x="4763" y="2858"/>
                      <a:pt x="5715" y="2858"/>
                    </a:cubicBezTo>
                    <a:cubicBezTo>
                      <a:pt x="5715" y="3810"/>
                      <a:pt x="4763" y="4763"/>
                      <a:pt x="4763" y="5715"/>
                    </a:cubicBezTo>
                    <a:lnTo>
                      <a:pt x="5715" y="6668"/>
                    </a:lnTo>
                    <a:lnTo>
                      <a:pt x="5715" y="6668"/>
                    </a:lnTo>
                    <a:close/>
                    <a:moveTo>
                      <a:pt x="6668" y="2858"/>
                    </a:moveTo>
                    <a:lnTo>
                      <a:pt x="6668" y="2858"/>
                    </a:lnTo>
                    <a:cubicBezTo>
                      <a:pt x="6668" y="2858"/>
                      <a:pt x="6668" y="2858"/>
                      <a:pt x="6668" y="2858"/>
                    </a:cubicBezTo>
                    <a:lnTo>
                      <a:pt x="6668" y="285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9A1261AC-1D04-46EA-9F79-2857100BFE84}"/>
                  </a:ext>
                </a:extLst>
              </p:cNvPr>
              <p:cNvSpPr/>
              <p:nvPr/>
            </p:nvSpPr>
            <p:spPr>
              <a:xfrm>
                <a:off x="4499610" y="3007041"/>
                <a:ext cx="82867" cy="55245"/>
              </a:xfrm>
              <a:custGeom>
                <a:avLst/>
                <a:gdLst>
                  <a:gd name="connsiteX0" fmla="*/ 81915 w 82867"/>
                  <a:gd name="connsiteY0" fmla="*/ 0 h 55245"/>
                  <a:gd name="connsiteX1" fmla="*/ 81915 w 82867"/>
                  <a:gd name="connsiteY1" fmla="*/ 0 h 55245"/>
                  <a:gd name="connsiteX2" fmla="*/ 82867 w 82867"/>
                  <a:gd name="connsiteY2" fmla="*/ 953 h 55245"/>
                  <a:gd name="connsiteX3" fmla="*/ 82867 w 82867"/>
                  <a:gd name="connsiteY3" fmla="*/ 1905 h 55245"/>
                  <a:gd name="connsiteX4" fmla="*/ 82867 w 82867"/>
                  <a:gd name="connsiteY4" fmla="*/ 2858 h 55245"/>
                  <a:gd name="connsiteX5" fmla="*/ 82867 w 82867"/>
                  <a:gd name="connsiteY5" fmla="*/ 3810 h 55245"/>
                  <a:gd name="connsiteX6" fmla="*/ 82867 w 82867"/>
                  <a:gd name="connsiteY6" fmla="*/ 4763 h 55245"/>
                  <a:gd name="connsiteX7" fmla="*/ 82867 w 82867"/>
                  <a:gd name="connsiteY7" fmla="*/ 5715 h 55245"/>
                  <a:gd name="connsiteX8" fmla="*/ 82867 w 82867"/>
                  <a:gd name="connsiteY8" fmla="*/ 6667 h 55245"/>
                  <a:gd name="connsiteX9" fmla="*/ 0 w 82867"/>
                  <a:gd name="connsiteY9" fmla="*/ 55245 h 55245"/>
                  <a:gd name="connsiteX10" fmla="*/ 0 w 82867"/>
                  <a:gd name="connsiteY10" fmla="*/ 54292 h 55245"/>
                  <a:gd name="connsiteX11" fmla="*/ 0 w 82867"/>
                  <a:gd name="connsiteY11" fmla="*/ 53340 h 55245"/>
                  <a:gd name="connsiteX12" fmla="*/ 0 w 82867"/>
                  <a:gd name="connsiteY12" fmla="*/ 52388 h 55245"/>
                  <a:gd name="connsiteX13" fmla="*/ 0 w 82867"/>
                  <a:gd name="connsiteY13" fmla="*/ 51435 h 55245"/>
                  <a:gd name="connsiteX14" fmla="*/ 0 w 82867"/>
                  <a:gd name="connsiteY14" fmla="*/ 50483 h 55245"/>
                  <a:gd name="connsiteX15" fmla="*/ 0 w 82867"/>
                  <a:gd name="connsiteY15" fmla="*/ 49530 h 55245"/>
                  <a:gd name="connsiteX16" fmla="*/ 0 w 82867"/>
                  <a:gd name="connsiteY16" fmla="*/ 48578 h 55245"/>
                  <a:gd name="connsiteX17" fmla="*/ 0 w 82867"/>
                  <a:gd name="connsiteY17" fmla="*/ 47625 h 55245"/>
                  <a:gd name="connsiteX18" fmla="*/ 0 w 82867"/>
                  <a:gd name="connsiteY18" fmla="*/ 47625 h 55245"/>
                  <a:gd name="connsiteX19" fmla="*/ 0 w 82867"/>
                  <a:gd name="connsiteY19" fmla="*/ 47625 h 55245"/>
                  <a:gd name="connsiteX20" fmla="*/ 0 w 82867"/>
                  <a:gd name="connsiteY20" fmla="*/ 47625 h 55245"/>
                  <a:gd name="connsiteX21" fmla="*/ 0 w 82867"/>
                  <a:gd name="connsiteY21" fmla="*/ 47625 h 55245"/>
                  <a:gd name="connsiteX22" fmla="*/ 0 w 82867"/>
                  <a:gd name="connsiteY22" fmla="*/ 47625 h 55245"/>
                  <a:gd name="connsiteX23" fmla="*/ 0 w 82867"/>
                  <a:gd name="connsiteY23" fmla="*/ 47625 h 55245"/>
                  <a:gd name="connsiteX24" fmla="*/ 0 w 82867"/>
                  <a:gd name="connsiteY24" fmla="*/ 47625 h 55245"/>
                  <a:gd name="connsiteX25" fmla="*/ 0 w 82867"/>
                  <a:gd name="connsiteY25" fmla="*/ 47625 h 55245"/>
                  <a:gd name="connsiteX26" fmla="*/ 81915 w 82867"/>
                  <a:gd name="connsiteY26" fmla="*/ 0 h 55245"/>
                  <a:gd name="connsiteX27" fmla="*/ 81915 w 82867"/>
                  <a:gd name="connsiteY27" fmla="*/ 0 h 55245"/>
                  <a:gd name="connsiteX28" fmla="*/ 81915 w 82867"/>
                  <a:gd name="connsiteY28" fmla="*/ 0 h 55245"/>
                  <a:gd name="connsiteX29" fmla="*/ 81915 w 82867"/>
                  <a:gd name="connsiteY29" fmla="*/ 0 h 55245"/>
                  <a:gd name="connsiteX30" fmla="*/ 81915 w 82867"/>
                  <a:gd name="connsiteY30" fmla="*/ 0 h 55245"/>
                  <a:gd name="connsiteX31" fmla="*/ 81915 w 82867"/>
                  <a:gd name="connsiteY31" fmla="*/ 0 h 55245"/>
                  <a:gd name="connsiteX32" fmla="*/ 81915 w 82867"/>
                  <a:gd name="connsiteY32" fmla="*/ 0 h 55245"/>
                  <a:gd name="connsiteX33" fmla="*/ 81915 w 82867"/>
                  <a:gd name="connsiteY33" fmla="*/ 0 h 55245"/>
                  <a:gd name="connsiteX34" fmla="*/ 81915 w 82867"/>
                  <a:gd name="connsiteY34" fmla="*/ 0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2867" h="55245">
                    <a:moveTo>
                      <a:pt x="81915" y="0"/>
                    </a:moveTo>
                    <a:lnTo>
                      <a:pt x="81915" y="0"/>
                    </a:lnTo>
                    <a:lnTo>
                      <a:pt x="82867" y="953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5715"/>
                    </a:lnTo>
                    <a:lnTo>
                      <a:pt x="82867" y="6667"/>
                    </a:lnTo>
                    <a:lnTo>
                      <a:pt x="0" y="55245"/>
                    </a:lnTo>
                    <a:cubicBezTo>
                      <a:pt x="0" y="55245"/>
                      <a:pt x="0" y="54292"/>
                      <a:pt x="0" y="54292"/>
                    </a:cubicBezTo>
                    <a:cubicBezTo>
                      <a:pt x="0" y="54292"/>
                      <a:pt x="0" y="53340"/>
                      <a:pt x="0" y="53340"/>
                    </a:cubicBezTo>
                    <a:cubicBezTo>
                      <a:pt x="0" y="53340"/>
                      <a:pt x="0" y="52388"/>
                      <a:pt x="0" y="52388"/>
                    </a:cubicBezTo>
                    <a:cubicBezTo>
                      <a:pt x="0" y="52388"/>
                      <a:pt x="0" y="51435"/>
                      <a:pt x="0" y="51435"/>
                    </a:cubicBezTo>
                    <a:cubicBezTo>
                      <a:pt x="0" y="51435"/>
                      <a:pt x="0" y="50483"/>
                      <a:pt x="0" y="50483"/>
                    </a:cubicBezTo>
                    <a:cubicBezTo>
                      <a:pt x="0" y="50483"/>
                      <a:pt x="0" y="50483"/>
                      <a:pt x="0" y="49530"/>
                    </a:cubicBezTo>
                    <a:cubicBezTo>
                      <a:pt x="0" y="49530"/>
                      <a:pt x="0" y="49530"/>
                      <a:pt x="0" y="48578"/>
                    </a:cubicBezTo>
                    <a:cubicBezTo>
                      <a:pt x="0" y="48578"/>
                      <a:pt x="0" y="48578"/>
                      <a:pt x="0" y="47625"/>
                    </a:cubicBez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24307788-6090-44E3-A484-6493FD05ADC9}"/>
                  </a:ext>
                </a:extLst>
              </p:cNvPr>
              <p:cNvSpPr/>
              <p:nvPr/>
            </p:nvSpPr>
            <p:spPr>
              <a:xfrm>
                <a:off x="4500562" y="3012757"/>
                <a:ext cx="82867" cy="57150"/>
              </a:xfrm>
              <a:custGeom>
                <a:avLst/>
                <a:gdLst>
                  <a:gd name="connsiteX0" fmla="*/ 0 w 82867"/>
                  <a:gd name="connsiteY0" fmla="*/ 48577 h 57150"/>
                  <a:gd name="connsiteX1" fmla="*/ 82867 w 82867"/>
                  <a:gd name="connsiteY1" fmla="*/ 0 h 57150"/>
                  <a:gd name="connsiteX2" fmla="*/ 82867 w 82867"/>
                  <a:gd name="connsiteY2" fmla="*/ 8572 h 57150"/>
                  <a:gd name="connsiteX3" fmla="*/ 0 w 82867"/>
                  <a:gd name="connsiteY3" fmla="*/ 57150 h 57150"/>
                  <a:gd name="connsiteX4" fmla="*/ 0 w 82867"/>
                  <a:gd name="connsiteY4" fmla="*/ 4857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67" h="57150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8572"/>
                    </a:lnTo>
                    <a:lnTo>
                      <a:pt x="0" y="57150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3C6B5BB6-46A2-4558-87BB-1106CC0D6D9C}"/>
                  </a:ext>
                </a:extLst>
              </p:cNvPr>
              <p:cNvSpPr/>
              <p:nvPr/>
            </p:nvSpPr>
            <p:spPr>
              <a:xfrm>
                <a:off x="4499610" y="3039427"/>
                <a:ext cx="82867" cy="54292"/>
              </a:xfrm>
              <a:custGeom>
                <a:avLst/>
                <a:gdLst>
                  <a:gd name="connsiteX0" fmla="*/ 952 w 82867"/>
                  <a:gd name="connsiteY0" fmla="*/ 47625 h 54292"/>
                  <a:gd name="connsiteX1" fmla="*/ 82867 w 82867"/>
                  <a:gd name="connsiteY1" fmla="*/ 0 h 54292"/>
                  <a:gd name="connsiteX2" fmla="*/ 82867 w 82867"/>
                  <a:gd name="connsiteY2" fmla="*/ 5715 h 54292"/>
                  <a:gd name="connsiteX3" fmla="*/ 0 w 82867"/>
                  <a:gd name="connsiteY3" fmla="*/ 54292 h 54292"/>
                  <a:gd name="connsiteX4" fmla="*/ 0 w 82867"/>
                  <a:gd name="connsiteY4" fmla="*/ 48577 h 54292"/>
                  <a:gd name="connsiteX5" fmla="*/ 952 w 82867"/>
                  <a:gd name="connsiteY5" fmla="*/ 47625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867" h="54292">
                    <a:moveTo>
                      <a:pt x="952" y="47625"/>
                    </a:moveTo>
                    <a:lnTo>
                      <a:pt x="82867" y="0"/>
                    </a:lnTo>
                    <a:lnTo>
                      <a:pt x="82867" y="5715"/>
                    </a:lnTo>
                    <a:lnTo>
                      <a:pt x="0" y="54292"/>
                    </a:lnTo>
                    <a:lnTo>
                      <a:pt x="0" y="48577"/>
                    </a:lnTo>
                    <a:cubicBezTo>
                      <a:pt x="0" y="48577"/>
                      <a:pt x="0" y="47625"/>
                      <a:pt x="952" y="47625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71B6A84E-FDCB-4818-A03E-8CFA8934FA58}"/>
                  </a:ext>
                </a:extLst>
              </p:cNvPr>
              <p:cNvSpPr/>
              <p:nvPr/>
            </p:nvSpPr>
            <p:spPr>
              <a:xfrm>
                <a:off x="4500562" y="3033712"/>
                <a:ext cx="82867" cy="53340"/>
              </a:xfrm>
              <a:custGeom>
                <a:avLst/>
                <a:gdLst>
                  <a:gd name="connsiteX0" fmla="*/ 1905 w 82867"/>
                  <a:gd name="connsiteY0" fmla="*/ 47625 h 53340"/>
                  <a:gd name="connsiteX1" fmla="*/ 82867 w 82867"/>
                  <a:gd name="connsiteY1" fmla="*/ 0 h 53340"/>
                  <a:gd name="connsiteX2" fmla="*/ 82867 w 82867"/>
                  <a:gd name="connsiteY2" fmla="*/ 1905 h 53340"/>
                  <a:gd name="connsiteX3" fmla="*/ 82867 w 82867"/>
                  <a:gd name="connsiteY3" fmla="*/ 2858 h 53340"/>
                  <a:gd name="connsiteX4" fmla="*/ 82867 w 82867"/>
                  <a:gd name="connsiteY4" fmla="*/ 3810 h 53340"/>
                  <a:gd name="connsiteX5" fmla="*/ 82867 w 82867"/>
                  <a:gd name="connsiteY5" fmla="*/ 4763 h 53340"/>
                  <a:gd name="connsiteX6" fmla="*/ 82867 w 82867"/>
                  <a:gd name="connsiteY6" fmla="*/ 4763 h 53340"/>
                  <a:gd name="connsiteX7" fmla="*/ 82867 w 82867"/>
                  <a:gd name="connsiteY7" fmla="*/ 4763 h 53340"/>
                  <a:gd name="connsiteX8" fmla="*/ 82867 w 82867"/>
                  <a:gd name="connsiteY8" fmla="*/ 4763 h 53340"/>
                  <a:gd name="connsiteX9" fmla="*/ 0 w 82867"/>
                  <a:gd name="connsiteY9" fmla="*/ 53340 h 53340"/>
                  <a:gd name="connsiteX10" fmla="*/ 0 w 82867"/>
                  <a:gd name="connsiteY10" fmla="*/ 53340 h 53340"/>
                  <a:gd name="connsiteX11" fmla="*/ 0 w 82867"/>
                  <a:gd name="connsiteY11" fmla="*/ 53340 h 53340"/>
                  <a:gd name="connsiteX12" fmla="*/ 0 w 82867"/>
                  <a:gd name="connsiteY12" fmla="*/ 53340 h 53340"/>
                  <a:gd name="connsiteX13" fmla="*/ 0 w 82867"/>
                  <a:gd name="connsiteY13" fmla="*/ 52388 h 53340"/>
                  <a:gd name="connsiteX14" fmla="*/ 0 w 82867"/>
                  <a:gd name="connsiteY14" fmla="*/ 51435 h 53340"/>
                  <a:gd name="connsiteX15" fmla="*/ 0 w 82867"/>
                  <a:gd name="connsiteY15" fmla="*/ 50483 h 53340"/>
                  <a:gd name="connsiteX16" fmla="*/ 0 w 82867"/>
                  <a:gd name="connsiteY16" fmla="*/ 48578 h 53340"/>
                  <a:gd name="connsiteX17" fmla="*/ 1905 w 82867"/>
                  <a:gd name="connsiteY17" fmla="*/ 49530 h 53340"/>
                  <a:gd name="connsiteX18" fmla="*/ 1905 w 82867"/>
                  <a:gd name="connsiteY18" fmla="*/ 47625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867" h="53340">
                    <a:moveTo>
                      <a:pt x="1905" y="47625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0" y="53340"/>
                    </a:lnTo>
                    <a:lnTo>
                      <a:pt x="0" y="53340"/>
                    </a:ln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2388"/>
                    </a:cubicBezTo>
                    <a:cubicBezTo>
                      <a:pt x="0" y="52388"/>
                      <a:pt x="0" y="52388"/>
                      <a:pt x="0" y="51435"/>
                    </a:cubicBezTo>
                    <a:cubicBezTo>
                      <a:pt x="0" y="51435"/>
                      <a:pt x="0" y="51435"/>
                      <a:pt x="0" y="50483"/>
                    </a:cubicBezTo>
                    <a:lnTo>
                      <a:pt x="0" y="48578"/>
                    </a:lnTo>
                    <a:cubicBezTo>
                      <a:pt x="952" y="48578"/>
                      <a:pt x="952" y="49530"/>
                      <a:pt x="1905" y="49530"/>
                    </a:cubicBezTo>
                    <a:lnTo>
                      <a:pt x="1905" y="476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2388E171-199C-41C9-BB4A-E885A33FC54C}"/>
                  </a:ext>
                </a:extLst>
              </p:cNvPr>
              <p:cNvSpPr/>
              <p:nvPr/>
            </p:nvSpPr>
            <p:spPr>
              <a:xfrm>
                <a:off x="4502467" y="3022282"/>
                <a:ext cx="82867" cy="63817"/>
              </a:xfrm>
              <a:custGeom>
                <a:avLst/>
                <a:gdLst>
                  <a:gd name="connsiteX0" fmla="*/ 0 w 82867"/>
                  <a:gd name="connsiteY0" fmla="*/ 48577 h 63817"/>
                  <a:gd name="connsiteX1" fmla="*/ 82868 w 82867"/>
                  <a:gd name="connsiteY1" fmla="*/ 0 h 63817"/>
                  <a:gd name="connsiteX2" fmla="*/ 82868 w 82867"/>
                  <a:gd name="connsiteY2" fmla="*/ 1905 h 63817"/>
                  <a:gd name="connsiteX3" fmla="*/ 82868 w 82867"/>
                  <a:gd name="connsiteY3" fmla="*/ 3810 h 63817"/>
                  <a:gd name="connsiteX4" fmla="*/ 82868 w 82867"/>
                  <a:gd name="connsiteY4" fmla="*/ 5715 h 63817"/>
                  <a:gd name="connsiteX5" fmla="*/ 82868 w 82867"/>
                  <a:gd name="connsiteY5" fmla="*/ 7620 h 63817"/>
                  <a:gd name="connsiteX6" fmla="*/ 82868 w 82867"/>
                  <a:gd name="connsiteY6" fmla="*/ 9525 h 63817"/>
                  <a:gd name="connsiteX7" fmla="*/ 82868 w 82867"/>
                  <a:gd name="connsiteY7" fmla="*/ 11430 h 63817"/>
                  <a:gd name="connsiteX8" fmla="*/ 82868 w 82867"/>
                  <a:gd name="connsiteY8" fmla="*/ 13335 h 63817"/>
                  <a:gd name="connsiteX9" fmla="*/ 82868 w 82867"/>
                  <a:gd name="connsiteY9" fmla="*/ 15240 h 63817"/>
                  <a:gd name="connsiteX10" fmla="*/ 0 w 82867"/>
                  <a:gd name="connsiteY10" fmla="*/ 63817 h 63817"/>
                  <a:gd name="connsiteX11" fmla="*/ 0 w 82867"/>
                  <a:gd name="connsiteY11" fmla="*/ 63817 h 63817"/>
                  <a:gd name="connsiteX12" fmla="*/ 0 w 82867"/>
                  <a:gd name="connsiteY12" fmla="*/ 63817 h 63817"/>
                  <a:gd name="connsiteX13" fmla="*/ 0 w 82867"/>
                  <a:gd name="connsiteY13" fmla="*/ 63817 h 63817"/>
                  <a:gd name="connsiteX14" fmla="*/ 0 w 82867"/>
                  <a:gd name="connsiteY14" fmla="*/ 63817 h 63817"/>
                  <a:gd name="connsiteX15" fmla="*/ 0 w 82867"/>
                  <a:gd name="connsiteY15" fmla="*/ 63817 h 63817"/>
                  <a:gd name="connsiteX16" fmla="*/ 0 w 82867"/>
                  <a:gd name="connsiteY16" fmla="*/ 63817 h 63817"/>
                  <a:gd name="connsiteX17" fmla="*/ 0 w 82867"/>
                  <a:gd name="connsiteY17" fmla="*/ 63817 h 63817"/>
                  <a:gd name="connsiteX18" fmla="*/ 0 w 82867"/>
                  <a:gd name="connsiteY18" fmla="*/ 63817 h 63817"/>
                  <a:gd name="connsiteX19" fmla="*/ 0 w 82867"/>
                  <a:gd name="connsiteY19" fmla="*/ 63817 h 63817"/>
                  <a:gd name="connsiteX20" fmla="*/ 0 w 82867"/>
                  <a:gd name="connsiteY20" fmla="*/ 63817 h 63817"/>
                  <a:gd name="connsiteX21" fmla="*/ 0 w 82867"/>
                  <a:gd name="connsiteY21" fmla="*/ 63817 h 63817"/>
                  <a:gd name="connsiteX22" fmla="*/ 0 w 82867"/>
                  <a:gd name="connsiteY22" fmla="*/ 63817 h 63817"/>
                  <a:gd name="connsiteX23" fmla="*/ 0 w 82867"/>
                  <a:gd name="connsiteY23" fmla="*/ 63817 h 63817"/>
                  <a:gd name="connsiteX24" fmla="*/ 0 w 82867"/>
                  <a:gd name="connsiteY24" fmla="*/ 63817 h 63817"/>
                  <a:gd name="connsiteX25" fmla="*/ 0 w 82867"/>
                  <a:gd name="connsiteY25" fmla="*/ 63817 h 63817"/>
                  <a:gd name="connsiteX26" fmla="*/ 0 w 82867"/>
                  <a:gd name="connsiteY26" fmla="*/ 63817 h 63817"/>
                  <a:gd name="connsiteX27" fmla="*/ 0 w 82867"/>
                  <a:gd name="connsiteY27" fmla="*/ 63817 h 63817"/>
                  <a:gd name="connsiteX28" fmla="*/ 0 w 82867"/>
                  <a:gd name="connsiteY28" fmla="*/ 63817 h 63817"/>
                  <a:gd name="connsiteX29" fmla="*/ 0 w 82867"/>
                  <a:gd name="connsiteY29" fmla="*/ 63817 h 63817"/>
                  <a:gd name="connsiteX30" fmla="*/ 0 w 82867"/>
                  <a:gd name="connsiteY30" fmla="*/ 63817 h 63817"/>
                  <a:gd name="connsiteX31" fmla="*/ 0 w 82867"/>
                  <a:gd name="connsiteY31" fmla="*/ 63817 h 63817"/>
                  <a:gd name="connsiteX32" fmla="*/ 0 w 82867"/>
                  <a:gd name="connsiteY32" fmla="*/ 63817 h 63817"/>
                  <a:gd name="connsiteX33" fmla="*/ 0 w 82867"/>
                  <a:gd name="connsiteY33" fmla="*/ 63817 h 63817"/>
                  <a:gd name="connsiteX34" fmla="*/ 0 w 82867"/>
                  <a:gd name="connsiteY34" fmla="*/ 63817 h 63817"/>
                  <a:gd name="connsiteX35" fmla="*/ 0 w 82867"/>
                  <a:gd name="connsiteY35" fmla="*/ 63817 h 63817"/>
                  <a:gd name="connsiteX36" fmla="*/ 0 w 82867"/>
                  <a:gd name="connsiteY36" fmla="*/ 63817 h 63817"/>
                  <a:gd name="connsiteX37" fmla="*/ 0 w 82867"/>
                  <a:gd name="connsiteY37" fmla="*/ 63817 h 63817"/>
                  <a:gd name="connsiteX38" fmla="*/ 0 w 82867"/>
                  <a:gd name="connsiteY38" fmla="*/ 63817 h 63817"/>
                  <a:gd name="connsiteX39" fmla="*/ 0 w 82867"/>
                  <a:gd name="connsiteY39" fmla="*/ 63817 h 63817"/>
                  <a:gd name="connsiteX40" fmla="*/ 0 w 82867"/>
                  <a:gd name="connsiteY40" fmla="*/ 63817 h 63817"/>
                  <a:gd name="connsiteX41" fmla="*/ 0 w 82867"/>
                  <a:gd name="connsiteY41" fmla="*/ 63817 h 63817"/>
                  <a:gd name="connsiteX42" fmla="*/ 0 w 82867"/>
                  <a:gd name="connsiteY42" fmla="*/ 63817 h 63817"/>
                  <a:gd name="connsiteX43" fmla="*/ 0 w 82867"/>
                  <a:gd name="connsiteY43" fmla="*/ 63817 h 63817"/>
                  <a:gd name="connsiteX44" fmla="*/ 0 w 82867"/>
                  <a:gd name="connsiteY44" fmla="*/ 63817 h 63817"/>
                  <a:gd name="connsiteX45" fmla="*/ 0 w 82867"/>
                  <a:gd name="connsiteY45" fmla="*/ 63817 h 63817"/>
                  <a:gd name="connsiteX46" fmla="*/ 0 w 82867"/>
                  <a:gd name="connsiteY46" fmla="*/ 63817 h 63817"/>
                  <a:gd name="connsiteX47" fmla="*/ 0 w 82867"/>
                  <a:gd name="connsiteY47" fmla="*/ 63817 h 63817"/>
                  <a:gd name="connsiteX48" fmla="*/ 0 w 82867"/>
                  <a:gd name="connsiteY48" fmla="*/ 63817 h 63817"/>
                  <a:gd name="connsiteX49" fmla="*/ 0 w 82867"/>
                  <a:gd name="connsiteY49" fmla="*/ 63817 h 63817"/>
                  <a:gd name="connsiteX50" fmla="*/ 0 w 82867"/>
                  <a:gd name="connsiteY50" fmla="*/ 63817 h 63817"/>
                  <a:gd name="connsiteX51" fmla="*/ 0 w 82867"/>
                  <a:gd name="connsiteY51" fmla="*/ 63817 h 63817"/>
                  <a:gd name="connsiteX52" fmla="*/ 0 w 82867"/>
                  <a:gd name="connsiteY52" fmla="*/ 63817 h 63817"/>
                  <a:gd name="connsiteX53" fmla="*/ 0 w 82867"/>
                  <a:gd name="connsiteY53" fmla="*/ 63817 h 63817"/>
                  <a:gd name="connsiteX54" fmla="*/ 0 w 82867"/>
                  <a:gd name="connsiteY54" fmla="*/ 63817 h 63817"/>
                  <a:gd name="connsiteX55" fmla="*/ 0 w 82867"/>
                  <a:gd name="connsiteY55" fmla="*/ 63817 h 63817"/>
                  <a:gd name="connsiteX56" fmla="*/ 0 w 82867"/>
                  <a:gd name="connsiteY56" fmla="*/ 63817 h 63817"/>
                  <a:gd name="connsiteX57" fmla="*/ 0 w 82867"/>
                  <a:gd name="connsiteY57" fmla="*/ 63817 h 63817"/>
                  <a:gd name="connsiteX58" fmla="*/ 0 w 82867"/>
                  <a:gd name="connsiteY58" fmla="*/ 63817 h 63817"/>
                  <a:gd name="connsiteX59" fmla="*/ 0 w 82867"/>
                  <a:gd name="connsiteY59" fmla="*/ 63817 h 63817"/>
                  <a:gd name="connsiteX60" fmla="*/ 0 w 82867"/>
                  <a:gd name="connsiteY60" fmla="*/ 63817 h 63817"/>
                  <a:gd name="connsiteX61" fmla="*/ 0 w 82867"/>
                  <a:gd name="connsiteY61" fmla="*/ 63817 h 63817"/>
                  <a:gd name="connsiteX62" fmla="*/ 0 w 82867"/>
                  <a:gd name="connsiteY62" fmla="*/ 63817 h 63817"/>
                  <a:gd name="connsiteX63" fmla="*/ 0 w 82867"/>
                  <a:gd name="connsiteY63" fmla="*/ 63817 h 63817"/>
                  <a:gd name="connsiteX64" fmla="*/ 0 w 82867"/>
                  <a:gd name="connsiteY64" fmla="*/ 63817 h 63817"/>
                  <a:gd name="connsiteX65" fmla="*/ 0 w 82867"/>
                  <a:gd name="connsiteY65" fmla="*/ 63817 h 63817"/>
                  <a:gd name="connsiteX66" fmla="*/ 0 w 82867"/>
                  <a:gd name="connsiteY66" fmla="*/ 63817 h 63817"/>
                  <a:gd name="connsiteX67" fmla="*/ 0 w 82867"/>
                  <a:gd name="connsiteY67" fmla="*/ 63817 h 63817"/>
                  <a:gd name="connsiteX68" fmla="*/ 0 w 82867"/>
                  <a:gd name="connsiteY68" fmla="*/ 63817 h 63817"/>
                  <a:gd name="connsiteX69" fmla="*/ 0 w 82867"/>
                  <a:gd name="connsiteY69" fmla="*/ 63817 h 63817"/>
                  <a:gd name="connsiteX70" fmla="*/ 0 w 82867"/>
                  <a:gd name="connsiteY70" fmla="*/ 48577 h 63817"/>
                  <a:gd name="connsiteX71" fmla="*/ 0 w 82867"/>
                  <a:gd name="connsiteY71" fmla="*/ 48577 h 63817"/>
                  <a:gd name="connsiteX72" fmla="*/ 0 w 82867"/>
                  <a:gd name="connsiteY72" fmla="*/ 48577 h 63817"/>
                  <a:gd name="connsiteX73" fmla="*/ 0 w 82867"/>
                  <a:gd name="connsiteY73" fmla="*/ 48577 h 63817"/>
                  <a:gd name="connsiteX74" fmla="*/ 0 w 82867"/>
                  <a:gd name="connsiteY74" fmla="*/ 48577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6381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1905"/>
                    </a:lnTo>
                    <a:lnTo>
                      <a:pt x="82868" y="3810"/>
                    </a:lnTo>
                    <a:lnTo>
                      <a:pt x="82868" y="5715"/>
                    </a:lnTo>
                    <a:lnTo>
                      <a:pt x="82868" y="7620"/>
                    </a:lnTo>
                    <a:lnTo>
                      <a:pt x="82868" y="9525"/>
                    </a:lnTo>
                    <a:lnTo>
                      <a:pt x="82868" y="11430"/>
                    </a:lnTo>
                    <a:lnTo>
                      <a:pt x="82868" y="13335"/>
                    </a:lnTo>
                    <a:lnTo>
                      <a:pt x="82868" y="15240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739C2C55-DAF7-4784-A0E9-9789520E15CF}"/>
                  </a:ext>
                </a:extLst>
              </p:cNvPr>
              <p:cNvSpPr/>
              <p:nvPr/>
            </p:nvSpPr>
            <p:spPr>
              <a:xfrm>
                <a:off x="4506277" y="306704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78C731D0-C085-4A01-A794-2966E41C5767}"/>
                  </a:ext>
                </a:extLst>
              </p:cNvPr>
              <p:cNvSpPr/>
              <p:nvPr/>
            </p:nvSpPr>
            <p:spPr>
              <a:xfrm>
                <a:off x="4560570" y="3034664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7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7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CD79A9B6-E92B-4E6C-B950-969E0B83A810}"/>
                  </a:ext>
                </a:extLst>
              </p:cNvPr>
              <p:cNvSpPr/>
              <p:nvPr/>
            </p:nvSpPr>
            <p:spPr>
              <a:xfrm>
                <a:off x="4517707" y="305942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5427E23-35C7-4B23-8760-1502273EC8E0}"/>
                  </a:ext>
                </a:extLst>
              </p:cNvPr>
              <p:cNvSpPr/>
              <p:nvPr/>
            </p:nvSpPr>
            <p:spPr>
              <a:xfrm>
                <a:off x="4572952" y="3027996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DF2AE66D-D0AD-429F-A597-67143AF2FD1B}"/>
                  </a:ext>
                </a:extLst>
              </p:cNvPr>
              <p:cNvSpPr/>
              <p:nvPr/>
            </p:nvSpPr>
            <p:spPr>
              <a:xfrm>
                <a:off x="4500562" y="3021329"/>
                <a:ext cx="82867" cy="48577"/>
              </a:xfrm>
              <a:custGeom>
                <a:avLst/>
                <a:gdLst>
                  <a:gd name="connsiteX0" fmla="*/ 0 w 82867"/>
                  <a:gd name="connsiteY0" fmla="*/ 48578 h 48577"/>
                  <a:gd name="connsiteX1" fmla="*/ 82867 w 82867"/>
                  <a:gd name="connsiteY1" fmla="*/ 0 h 48577"/>
                  <a:gd name="connsiteX2" fmla="*/ 82867 w 82867"/>
                  <a:gd name="connsiteY2" fmla="*/ 0 h 48577"/>
                  <a:gd name="connsiteX3" fmla="*/ 82867 w 82867"/>
                  <a:gd name="connsiteY3" fmla="*/ 0 h 48577"/>
                  <a:gd name="connsiteX4" fmla="*/ 82867 w 82867"/>
                  <a:gd name="connsiteY4" fmla="*/ 0 h 48577"/>
                  <a:gd name="connsiteX5" fmla="*/ 82867 w 82867"/>
                  <a:gd name="connsiteY5" fmla="*/ 0 h 48577"/>
                  <a:gd name="connsiteX6" fmla="*/ 82867 w 82867"/>
                  <a:gd name="connsiteY6" fmla="*/ 0 h 48577"/>
                  <a:gd name="connsiteX7" fmla="*/ 82867 w 82867"/>
                  <a:gd name="connsiteY7" fmla="*/ 0 h 48577"/>
                  <a:gd name="connsiteX8" fmla="*/ 82867 w 82867"/>
                  <a:gd name="connsiteY8" fmla="*/ 0 h 48577"/>
                  <a:gd name="connsiteX9" fmla="*/ 82867 w 82867"/>
                  <a:gd name="connsiteY9" fmla="*/ 0 h 48577"/>
                  <a:gd name="connsiteX10" fmla="*/ 0 w 82867"/>
                  <a:gd name="connsiteY10" fmla="*/ 48578 h 48577"/>
                  <a:gd name="connsiteX11" fmla="*/ 0 w 82867"/>
                  <a:gd name="connsiteY11" fmla="*/ 48578 h 48577"/>
                  <a:gd name="connsiteX12" fmla="*/ 0 w 82867"/>
                  <a:gd name="connsiteY12" fmla="*/ 48578 h 48577"/>
                  <a:gd name="connsiteX13" fmla="*/ 0 w 82867"/>
                  <a:gd name="connsiteY13" fmla="*/ 48578 h 48577"/>
                  <a:gd name="connsiteX14" fmla="*/ 0 w 82867"/>
                  <a:gd name="connsiteY14" fmla="*/ 48578 h 48577"/>
                  <a:gd name="connsiteX15" fmla="*/ 0 w 82867"/>
                  <a:gd name="connsiteY15" fmla="*/ 48578 h 48577"/>
                  <a:gd name="connsiteX16" fmla="*/ 0 w 82867"/>
                  <a:gd name="connsiteY16" fmla="*/ 48578 h 48577"/>
                  <a:gd name="connsiteX17" fmla="*/ 0 w 82867"/>
                  <a:gd name="connsiteY17" fmla="*/ 48578 h 48577"/>
                  <a:gd name="connsiteX18" fmla="*/ 0 w 82867"/>
                  <a:gd name="connsiteY18" fmla="*/ 48578 h 48577"/>
                  <a:gd name="connsiteX19" fmla="*/ 0 w 82867"/>
                  <a:gd name="connsiteY19" fmla="*/ 48578 h 48577"/>
                  <a:gd name="connsiteX20" fmla="*/ 0 w 82867"/>
                  <a:gd name="connsiteY20" fmla="*/ 48578 h 48577"/>
                  <a:gd name="connsiteX21" fmla="*/ 0 w 82867"/>
                  <a:gd name="connsiteY21" fmla="*/ 48578 h 48577"/>
                  <a:gd name="connsiteX22" fmla="*/ 0 w 82867"/>
                  <a:gd name="connsiteY22" fmla="*/ 48578 h 48577"/>
                  <a:gd name="connsiteX23" fmla="*/ 0 w 82867"/>
                  <a:gd name="connsiteY23" fmla="*/ 48578 h 48577"/>
                  <a:gd name="connsiteX24" fmla="*/ 0 w 82867"/>
                  <a:gd name="connsiteY24" fmla="*/ 48578 h 48577"/>
                  <a:gd name="connsiteX25" fmla="*/ 0 w 82867"/>
                  <a:gd name="connsiteY25" fmla="*/ 48578 h 48577"/>
                  <a:gd name="connsiteX26" fmla="*/ 0 w 82867"/>
                  <a:gd name="connsiteY26" fmla="*/ 48578 h 48577"/>
                  <a:gd name="connsiteX27" fmla="*/ 0 w 82867"/>
                  <a:gd name="connsiteY27" fmla="*/ 48578 h 48577"/>
                  <a:gd name="connsiteX28" fmla="*/ 0 w 82867"/>
                  <a:gd name="connsiteY28" fmla="*/ 48578 h 48577"/>
                  <a:gd name="connsiteX29" fmla="*/ 0 w 82867"/>
                  <a:gd name="connsiteY29" fmla="*/ 48578 h 48577"/>
                  <a:gd name="connsiteX30" fmla="*/ 0 w 82867"/>
                  <a:gd name="connsiteY30" fmla="*/ 48578 h 48577"/>
                  <a:gd name="connsiteX31" fmla="*/ 0 w 82867"/>
                  <a:gd name="connsiteY31" fmla="*/ 48578 h 48577"/>
                  <a:gd name="connsiteX32" fmla="*/ 0 w 82867"/>
                  <a:gd name="connsiteY32" fmla="*/ 48578 h 48577"/>
                  <a:gd name="connsiteX33" fmla="*/ 0 w 82867"/>
                  <a:gd name="connsiteY33" fmla="*/ 48578 h 48577"/>
                  <a:gd name="connsiteX34" fmla="*/ 0 w 82867"/>
                  <a:gd name="connsiteY34" fmla="*/ 48578 h 48577"/>
                  <a:gd name="connsiteX35" fmla="*/ 0 w 82867"/>
                  <a:gd name="connsiteY35" fmla="*/ 48578 h 48577"/>
                  <a:gd name="connsiteX36" fmla="*/ 0 w 82867"/>
                  <a:gd name="connsiteY36" fmla="*/ 48578 h 48577"/>
                  <a:gd name="connsiteX37" fmla="*/ 0 w 82867"/>
                  <a:gd name="connsiteY37" fmla="*/ 48578 h 48577"/>
                  <a:gd name="connsiteX38" fmla="*/ 0 w 82867"/>
                  <a:gd name="connsiteY38" fmla="*/ 48578 h 48577"/>
                  <a:gd name="connsiteX39" fmla="*/ 0 w 82867"/>
                  <a:gd name="connsiteY39" fmla="*/ 48578 h 48577"/>
                  <a:gd name="connsiteX40" fmla="*/ 0 w 82867"/>
                  <a:gd name="connsiteY40" fmla="*/ 48578 h 48577"/>
                  <a:gd name="connsiteX41" fmla="*/ 0 w 82867"/>
                  <a:gd name="connsiteY41" fmla="*/ 48578 h 48577"/>
                  <a:gd name="connsiteX42" fmla="*/ 0 w 82867"/>
                  <a:gd name="connsiteY42" fmla="*/ 48578 h 48577"/>
                  <a:gd name="connsiteX43" fmla="*/ 0 w 82867"/>
                  <a:gd name="connsiteY43" fmla="*/ 48578 h 48577"/>
                  <a:gd name="connsiteX44" fmla="*/ 0 w 82867"/>
                  <a:gd name="connsiteY44" fmla="*/ 48578 h 48577"/>
                  <a:gd name="connsiteX45" fmla="*/ 0 w 82867"/>
                  <a:gd name="connsiteY45" fmla="*/ 48578 h 48577"/>
                  <a:gd name="connsiteX46" fmla="*/ 0 w 82867"/>
                  <a:gd name="connsiteY46" fmla="*/ 48578 h 48577"/>
                  <a:gd name="connsiteX47" fmla="*/ 0 w 82867"/>
                  <a:gd name="connsiteY47" fmla="*/ 48578 h 48577"/>
                  <a:gd name="connsiteX48" fmla="*/ 0 w 82867"/>
                  <a:gd name="connsiteY48" fmla="*/ 48578 h 48577"/>
                  <a:gd name="connsiteX49" fmla="*/ 0 w 82867"/>
                  <a:gd name="connsiteY49" fmla="*/ 48578 h 48577"/>
                  <a:gd name="connsiteX50" fmla="*/ 0 w 82867"/>
                  <a:gd name="connsiteY50" fmla="*/ 48578 h 48577"/>
                  <a:gd name="connsiteX51" fmla="*/ 0 w 82867"/>
                  <a:gd name="connsiteY51" fmla="*/ 48578 h 48577"/>
                  <a:gd name="connsiteX52" fmla="*/ 0 w 82867"/>
                  <a:gd name="connsiteY52" fmla="*/ 48578 h 48577"/>
                  <a:gd name="connsiteX53" fmla="*/ 0 w 82867"/>
                  <a:gd name="connsiteY53" fmla="*/ 48578 h 48577"/>
                  <a:gd name="connsiteX54" fmla="*/ 0 w 82867"/>
                  <a:gd name="connsiteY54" fmla="*/ 48578 h 48577"/>
                  <a:gd name="connsiteX55" fmla="*/ 0 w 82867"/>
                  <a:gd name="connsiteY55" fmla="*/ 48578 h 48577"/>
                  <a:gd name="connsiteX56" fmla="*/ 0 w 82867"/>
                  <a:gd name="connsiteY56" fmla="*/ 48578 h 48577"/>
                  <a:gd name="connsiteX57" fmla="*/ 0 w 82867"/>
                  <a:gd name="connsiteY57" fmla="*/ 48578 h 48577"/>
                  <a:gd name="connsiteX58" fmla="*/ 0 w 82867"/>
                  <a:gd name="connsiteY58" fmla="*/ 48578 h 48577"/>
                  <a:gd name="connsiteX59" fmla="*/ 0 w 82867"/>
                  <a:gd name="connsiteY59" fmla="*/ 48578 h 48577"/>
                  <a:gd name="connsiteX60" fmla="*/ 0 w 82867"/>
                  <a:gd name="connsiteY60" fmla="*/ 48578 h 48577"/>
                  <a:gd name="connsiteX61" fmla="*/ 0 w 82867"/>
                  <a:gd name="connsiteY61" fmla="*/ 48578 h 48577"/>
                  <a:gd name="connsiteX62" fmla="*/ 0 w 82867"/>
                  <a:gd name="connsiteY62" fmla="*/ 48578 h 48577"/>
                  <a:gd name="connsiteX63" fmla="*/ 0 w 82867"/>
                  <a:gd name="connsiteY63" fmla="*/ 48578 h 48577"/>
                  <a:gd name="connsiteX64" fmla="*/ 0 w 82867"/>
                  <a:gd name="connsiteY64" fmla="*/ 48578 h 48577"/>
                  <a:gd name="connsiteX65" fmla="*/ 0 w 82867"/>
                  <a:gd name="connsiteY65" fmla="*/ 48578 h 48577"/>
                  <a:gd name="connsiteX66" fmla="*/ 0 w 82867"/>
                  <a:gd name="connsiteY66" fmla="*/ 48578 h 48577"/>
                  <a:gd name="connsiteX67" fmla="*/ 0 w 82867"/>
                  <a:gd name="connsiteY67" fmla="*/ 48578 h 48577"/>
                  <a:gd name="connsiteX68" fmla="*/ 0 w 82867"/>
                  <a:gd name="connsiteY68" fmla="*/ 48578 h 48577"/>
                  <a:gd name="connsiteX69" fmla="*/ 0 w 82867"/>
                  <a:gd name="connsiteY69" fmla="*/ 48578 h 48577"/>
                  <a:gd name="connsiteX70" fmla="*/ 0 w 82867"/>
                  <a:gd name="connsiteY70" fmla="*/ 48578 h 48577"/>
                  <a:gd name="connsiteX71" fmla="*/ 0 w 82867"/>
                  <a:gd name="connsiteY71" fmla="*/ 48578 h 48577"/>
                  <a:gd name="connsiteX72" fmla="*/ 0 w 82867"/>
                  <a:gd name="connsiteY72" fmla="*/ 48578 h 48577"/>
                  <a:gd name="connsiteX73" fmla="*/ 0 w 82867"/>
                  <a:gd name="connsiteY73" fmla="*/ 48578 h 48577"/>
                  <a:gd name="connsiteX74" fmla="*/ 0 w 82867"/>
                  <a:gd name="connsiteY74" fmla="*/ 48578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48577">
                    <a:moveTo>
                      <a:pt x="0" y="48578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CFA28B86-3155-457A-9CC0-EB7AB6F71DC4}"/>
                  </a:ext>
                </a:extLst>
              </p:cNvPr>
              <p:cNvSpPr/>
              <p:nvPr/>
            </p:nvSpPr>
            <p:spPr>
              <a:xfrm>
                <a:off x="4494847" y="2982277"/>
                <a:ext cx="82867" cy="80962"/>
              </a:xfrm>
              <a:custGeom>
                <a:avLst/>
                <a:gdLst>
                  <a:gd name="connsiteX0" fmla="*/ 2857 w 82867"/>
                  <a:gd name="connsiteY0" fmla="*/ 46672 h 80962"/>
                  <a:gd name="connsiteX1" fmla="*/ 82867 w 82867"/>
                  <a:gd name="connsiteY1" fmla="*/ 0 h 80962"/>
                  <a:gd name="connsiteX2" fmla="*/ 82867 w 82867"/>
                  <a:gd name="connsiteY2" fmla="*/ 1905 h 80962"/>
                  <a:gd name="connsiteX3" fmla="*/ 82867 w 82867"/>
                  <a:gd name="connsiteY3" fmla="*/ 3810 h 80962"/>
                  <a:gd name="connsiteX4" fmla="*/ 82867 w 82867"/>
                  <a:gd name="connsiteY4" fmla="*/ 5715 h 80962"/>
                  <a:gd name="connsiteX5" fmla="*/ 82867 w 82867"/>
                  <a:gd name="connsiteY5" fmla="*/ 7620 h 80962"/>
                  <a:gd name="connsiteX6" fmla="*/ 82867 w 82867"/>
                  <a:gd name="connsiteY6" fmla="*/ 9525 h 80962"/>
                  <a:gd name="connsiteX7" fmla="*/ 82867 w 82867"/>
                  <a:gd name="connsiteY7" fmla="*/ 11430 h 80962"/>
                  <a:gd name="connsiteX8" fmla="*/ 82867 w 82867"/>
                  <a:gd name="connsiteY8" fmla="*/ 13335 h 80962"/>
                  <a:gd name="connsiteX9" fmla="*/ 82867 w 82867"/>
                  <a:gd name="connsiteY9" fmla="*/ 15240 h 80962"/>
                  <a:gd name="connsiteX10" fmla="*/ 82867 w 82867"/>
                  <a:gd name="connsiteY10" fmla="*/ 17145 h 80962"/>
                  <a:gd name="connsiteX11" fmla="*/ 82867 w 82867"/>
                  <a:gd name="connsiteY11" fmla="*/ 19050 h 80962"/>
                  <a:gd name="connsiteX12" fmla="*/ 82867 w 82867"/>
                  <a:gd name="connsiteY12" fmla="*/ 20955 h 80962"/>
                  <a:gd name="connsiteX13" fmla="*/ 82867 w 82867"/>
                  <a:gd name="connsiteY13" fmla="*/ 22860 h 80962"/>
                  <a:gd name="connsiteX14" fmla="*/ 82867 w 82867"/>
                  <a:gd name="connsiteY14" fmla="*/ 24765 h 80962"/>
                  <a:gd name="connsiteX15" fmla="*/ 82867 w 82867"/>
                  <a:gd name="connsiteY15" fmla="*/ 26670 h 80962"/>
                  <a:gd name="connsiteX16" fmla="*/ 82867 w 82867"/>
                  <a:gd name="connsiteY16" fmla="*/ 28575 h 80962"/>
                  <a:gd name="connsiteX17" fmla="*/ 82867 w 82867"/>
                  <a:gd name="connsiteY17" fmla="*/ 30480 h 80962"/>
                  <a:gd name="connsiteX18" fmla="*/ 0 w 82867"/>
                  <a:gd name="connsiteY18" fmla="*/ 79057 h 80962"/>
                  <a:gd name="connsiteX19" fmla="*/ 0 w 82867"/>
                  <a:gd name="connsiteY19" fmla="*/ 79057 h 80962"/>
                  <a:gd name="connsiteX20" fmla="*/ 0 w 82867"/>
                  <a:gd name="connsiteY20" fmla="*/ 79057 h 80962"/>
                  <a:gd name="connsiteX21" fmla="*/ 0 w 82867"/>
                  <a:gd name="connsiteY21" fmla="*/ 79057 h 80962"/>
                  <a:gd name="connsiteX22" fmla="*/ 0 w 82867"/>
                  <a:gd name="connsiteY22" fmla="*/ 79057 h 80962"/>
                  <a:gd name="connsiteX23" fmla="*/ 0 w 82867"/>
                  <a:gd name="connsiteY23" fmla="*/ 79057 h 80962"/>
                  <a:gd name="connsiteX24" fmla="*/ 0 w 82867"/>
                  <a:gd name="connsiteY24" fmla="*/ 79057 h 80962"/>
                  <a:gd name="connsiteX25" fmla="*/ 0 w 82867"/>
                  <a:gd name="connsiteY25" fmla="*/ 79057 h 80962"/>
                  <a:gd name="connsiteX26" fmla="*/ 0 w 82867"/>
                  <a:gd name="connsiteY26" fmla="*/ 79057 h 80962"/>
                  <a:gd name="connsiteX27" fmla="*/ 0 w 82867"/>
                  <a:gd name="connsiteY27" fmla="*/ 79057 h 80962"/>
                  <a:gd name="connsiteX28" fmla="*/ 0 w 82867"/>
                  <a:gd name="connsiteY28" fmla="*/ 79057 h 80962"/>
                  <a:gd name="connsiteX29" fmla="*/ 0 w 82867"/>
                  <a:gd name="connsiteY29" fmla="*/ 79057 h 80962"/>
                  <a:gd name="connsiteX30" fmla="*/ 0 w 82867"/>
                  <a:gd name="connsiteY30" fmla="*/ 79057 h 80962"/>
                  <a:gd name="connsiteX31" fmla="*/ 0 w 82867"/>
                  <a:gd name="connsiteY31" fmla="*/ 79057 h 80962"/>
                  <a:gd name="connsiteX32" fmla="*/ 0 w 82867"/>
                  <a:gd name="connsiteY32" fmla="*/ 79057 h 80962"/>
                  <a:gd name="connsiteX33" fmla="*/ 0 w 82867"/>
                  <a:gd name="connsiteY33" fmla="*/ 79057 h 80962"/>
                  <a:gd name="connsiteX34" fmla="*/ 0 w 82867"/>
                  <a:gd name="connsiteY34" fmla="*/ 79057 h 80962"/>
                  <a:gd name="connsiteX35" fmla="*/ 0 w 82867"/>
                  <a:gd name="connsiteY35" fmla="*/ 79057 h 80962"/>
                  <a:gd name="connsiteX36" fmla="*/ 0 w 82867"/>
                  <a:gd name="connsiteY36" fmla="*/ 79057 h 80962"/>
                  <a:gd name="connsiteX37" fmla="*/ 0 w 82867"/>
                  <a:gd name="connsiteY37" fmla="*/ 79057 h 80962"/>
                  <a:gd name="connsiteX38" fmla="*/ 0 w 82867"/>
                  <a:gd name="connsiteY38" fmla="*/ 79057 h 80962"/>
                  <a:gd name="connsiteX39" fmla="*/ 0 w 82867"/>
                  <a:gd name="connsiteY39" fmla="*/ 79057 h 80962"/>
                  <a:gd name="connsiteX40" fmla="*/ 0 w 82867"/>
                  <a:gd name="connsiteY40" fmla="*/ 79057 h 80962"/>
                  <a:gd name="connsiteX41" fmla="*/ 0 w 82867"/>
                  <a:gd name="connsiteY41" fmla="*/ 79057 h 80962"/>
                  <a:gd name="connsiteX42" fmla="*/ 0 w 82867"/>
                  <a:gd name="connsiteY42" fmla="*/ 79057 h 80962"/>
                  <a:gd name="connsiteX43" fmla="*/ 0 w 82867"/>
                  <a:gd name="connsiteY43" fmla="*/ 79057 h 80962"/>
                  <a:gd name="connsiteX44" fmla="*/ 0 w 82867"/>
                  <a:gd name="connsiteY44" fmla="*/ 79057 h 80962"/>
                  <a:gd name="connsiteX45" fmla="*/ 0 w 82867"/>
                  <a:gd name="connsiteY45" fmla="*/ 79057 h 80962"/>
                  <a:gd name="connsiteX46" fmla="*/ 0 w 82867"/>
                  <a:gd name="connsiteY46" fmla="*/ 79057 h 80962"/>
                  <a:gd name="connsiteX47" fmla="*/ 0 w 82867"/>
                  <a:gd name="connsiteY47" fmla="*/ 79057 h 80962"/>
                  <a:gd name="connsiteX48" fmla="*/ 0 w 82867"/>
                  <a:gd name="connsiteY48" fmla="*/ 79057 h 80962"/>
                  <a:gd name="connsiteX49" fmla="*/ 0 w 82867"/>
                  <a:gd name="connsiteY49" fmla="*/ 79057 h 80962"/>
                  <a:gd name="connsiteX50" fmla="*/ 0 w 82867"/>
                  <a:gd name="connsiteY50" fmla="*/ 79057 h 80962"/>
                  <a:gd name="connsiteX51" fmla="*/ 0 w 82867"/>
                  <a:gd name="connsiteY51" fmla="*/ 79057 h 80962"/>
                  <a:gd name="connsiteX52" fmla="*/ 0 w 82867"/>
                  <a:gd name="connsiteY52" fmla="*/ 79057 h 80962"/>
                  <a:gd name="connsiteX53" fmla="*/ 0 w 82867"/>
                  <a:gd name="connsiteY53" fmla="*/ 79057 h 80962"/>
                  <a:gd name="connsiteX54" fmla="*/ 0 w 82867"/>
                  <a:gd name="connsiteY54" fmla="*/ 79057 h 80962"/>
                  <a:gd name="connsiteX55" fmla="*/ 0 w 82867"/>
                  <a:gd name="connsiteY55" fmla="*/ 79057 h 80962"/>
                  <a:gd name="connsiteX56" fmla="*/ 0 w 82867"/>
                  <a:gd name="connsiteY56" fmla="*/ 79057 h 80962"/>
                  <a:gd name="connsiteX57" fmla="*/ 0 w 82867"/>
                  <a:gd name="connsiteY57" fmla="*/ 79057 h 80962"/>
                  <a:gd name="connsiteX58" fmla="*/ 0 w 82867"/>
                  <a:gd name="connsiteY58" fmla="*/ 79057 h 80962"/>
                  <a:gd name="connsiteX59" fmla="*/ 0 w 82867"/>
                  <a:gd name="connsiteY59" fmla="*/ 79057 h 80962"/>
                  <a:gd name="connsiteX60" fmla="*/ 0 w 82867"/>
                  <a:gd name="connsiteY60" fmla="*/ 79057 h 80962"/>
                  <a:gd name="connsiteX61" fmla="*/ 0 w 82867"/>
                  <a:gd name="connsiteY61" fmla="*/ 79057 h 80962"/>
                  <a:gd name="connsiteX62" fmla="*/ 0 w 82867"/>
                  <a:gd name="connsiteY62" fmla="*/ 79057 h 80962"/>
                  <a:gd name="connsiteX63" fmla="*/ 0 w 82867"/>
                  <a:gd name="connsiteY63" fmla="*/ 79057 h 80962"/>
                  <a:gd name="connsiteX64" fmla="*/ 0 w 82867"/>
                  <a:gd name="connsiteY64" fmla="*/ 79057 h 80962"/>
                  <a:gd name="connsiteX65" fmla="*/ 0 w 82867"/>
                  <a:gd name="connsiteY65" fmla="*/ 79057 h 80962"/>
                  <a:gd name="connsiteX66" fmla="*/ 0 w 82867"/>
                  <a:gd name="connsiteY66" fmla="*/ 79057 h 80962"/>
                  <a:gd name="connsiteX67" fmla="*/ 0 w 82867"/>
                  <a:gd name="connsiteY67" fmla="*/ 79057 h 80962"/>
                  <a:gd name="connsiteX68" fmla="*/ 0 w 82867"/>
                  <a:gd name="connsiteY68" fmla="*/ 79057 h 80962"/>
                  <a:gd name="connsiteX69" fmla="*/ 0 w 82867"/>
                  <a:gd name="connsiteY69" fmla="*/ 79057 h 80962"/>
                  <a:gd name="connsiteX70" fmla="*/ 0 w 82867"/>
                  <a:gd name="connsiteY70" fmla="*/ 79057 h 80962"/>
                  <a:gd name="connsiteX71" fmla="*/ 0 w 82867"/>
                  <a:gd name="connsiteY71" fmla="*/ 79057 h 80962"/>
                  <a:gd name="connsiteX72" fmla="*/ 0 w 82867"/>
                  <a:gd name="connsiteY72" fmla="*/ 79057 h 80962"/>
                  <a:gd name="connsiteX73" fmla="*/ 0 w 82867"/>
                  <a:gd name="connsiteY73" fmla="*/ 79057 h 80962"/>
                  <a:gd name="connsiteX74" fmla="*/ 0 w 82867"/>
                  <a:gd name="connsiteY74" fmla="*/ 79057 h 80962"/>
                  <a:gd name="connsiteX75" fmla="*/ 0 w 82867"/>
                  <a:gd name="connsiteY75" fmla="*/ 79057 h 80962"/>
                  <a:gd name="connsiteX76" fmla="*/ 0 w 82867"/>
                  <a:gd name="connsiteY76" fmla="*/ 79057 h 80962"/>
                  <a:gd name="connsiteX77" fmla="*/ 0 w 82867"/>
                  <a:gd name="connsiteY77" fmla="*/ 79057 h 80962"/>
                  <a:gd name="connsiteX78" fmla="*/ 0 w 82867"/>
                  <a:gd name="connsiteY78" fmla="*/ 79057 h 80962"/>
                  <a:gd name="connsiteX79" fmla="*/ 0 w 82867"/>
                  <a:gd name="connsiteY79" fmla="*/ 79057 h 80962"/>
                  <a:gd name="connsiteX80" fmla="*/ 0 w 82867"/>
                  <a:gd name="connsiteY80" fmla="*/ 79057 h 80962"/>
                  <a:gd name="connsiteX81" fmla="*/ 0 w 82867"/>
                  <a:gd name="connsiteY81" fmla="*/ 79057 h 80962"/>
                  <a:gd name="connsiteX82" fmla="*/ 0 w 82867"/>
                  <a:gd name="connsiteY82" fmla="*/ 79057 h 80962"/>
                  <a:gd name="connsiteX83" fmla="*/ 3810 w 82867"/>
                  <a:gd name="connsiteY83" fmla="*/ 80963 h 80962"/>
                  <a:gd name="connsiteX84" fmla="*/ 2857 w 82867"/>
                  <a:gd name="connsiteY84" fmla="*/ 46672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82867" h="80962">
                    <a:moveTo>
                      <a:pt x="2857" y="46672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3810"/>
                    </a:lnTo>
                    <a:lnTo>
                      <a:pt x="82867" y="5715"/>
                    </a:lnTo>
                    <a:lnTo>
                      <a:pt x="82867" y="7620"/>
                    </a:lnTo>
                    <a:lnTo>
                      <a:pt x="82867" y="9525"/>
                    </a:lnTo>
                    <a:lnTo>
                      <a:pt x="82867" y="11430"/>
                    </a:lnTo>
                    <a:lnTo>
                      <a:pt x="82867" y="13335"/>
                    </a:lnTo>
                    <a:lnTo>
                      <a:pt x="82867" y="15240"/>
                    </a:lnTo>
                    <a:lnTo>
                      <a:pt x="82867" y="17145"/>
                    </a:lnTo>
                    <a:lnTo>
                      <a:pt x="82867" y="19050"/>
                    </a:lnTo>
                    <a:lnTo>
                      <a:pt x="82867" y="20955"/>
                    </a:lnTo>
                    <a:lnTo>
                      <a:pt x="82867" y="22860"/>
                    </a:lnTo>
                    <a:lnTo>
                      <a:pt x="82867" y="24765"/>
                    </a:lnTo>
                    <a:lnTo>
                      <a:pt x="82867" y="26670"/>
                    </a:lnTo>
                    <a:lnTo>
                      <a:pt x="82867" y="28575"/>
                    </a:lnTo>
                    <a:lnTo>
                      <a:pt x="82867" y="30480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cubicBezTo>
                      <a:pt x="952" y="80010"/>
                      <a:pt x="2857" y="80963"/>
                      <a:pt x="3810" y="80963"/>
                    </a:cubicBezTo>
                    <a:cubicBezTo>
                      <a:pt x="3810" y="48577"/>
                      <a:pt x="3810" y="47625"/>
                      <a:pt x="2857" y="466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456880D8-8728-4698-8B66-C10CED7A24D2}"/>
                  </a:ext>
                </a:extLst>
              </p:cNvPr>
              <p:cNvSpPr/>
              <p:nvPr/>
            </p:nvSpPr>
            <p:spPr>
              <a:xfrm>
                <a:off x="4497704" y="2985134"/>
                <a:ext cx="82867" cy="67627"/>
              </a:xfrm>
              <a:custGeom>
                <a:avLst/>
                <a:gdLst>
                  <a:gd name="connsiteX0" fmla="*/ 2858 w 82867"/>
                  <a:gd name="connsiteY0" fmla="*/ 43815 h 67627"/>
                  <a:gd name="connsiteX1" fmla="*/ 953 w 82867"/>
                  <a:gd name="connsiteY1" fmla="*/ 43815 h 67627"/>
                  <a:gd name="connsiteX2" fmla="*/ 1905 w 82867"/>
                  <a:gd name="connsiteY2" fmla="*/ 47625 h 67627"/>
                  <a:gd name="connsiteX3" fmla="*/ 0 w 82867"/>
                  <a:gd name="connsiteY3" fmla="*/ 46673 h 67627"/>
                  <a:gd name="connsiteX4" fmla="*/ 0 w 82867"/>
                  <a:gd name="connsiteY4" fmla="*/ 48578 h 67627"/>
                  <a:gd name="connsiteX5" fmla="*/ 2858 w 82867"/>
                  <a:gd name="connsiteY5" fmla="*/ 67628 h 67627"/>
                  <a:gd name="connsiteX6" fmla="*/ 82868 w 82867"/>
                  <a:gd name="connsiteY6" fmla="*/ 20955 h 67627"/>
                  <a:gd name="connsiteX7" fmla="*/ 80010 w 82867"/>
                  <a:gd name="connsiteY7" fmla="*/ 0 h 67627"/>
                  <a:gd name="connsiteX8" fmla="*/ 2858 w 82867"/>
                  <a:gd name="connsiteY8" fmla="*/ 43815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" h="67627">
                    <a:moveTo>
                      <a:pt x="2858" y="43815"/>
                    </a:moveTo>
                    <a:cubicBezTo>
                      <a:pt x="2858" y="44768"/>
                      <a:pt x="1905" y="43815"/>
                      <a:pt x="953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7628"/>
                    </a:lnTo>
                    <a:lnTo>
                      <a:pt x="82868" y="20955"/>
                    </a:lnTo>
                    <a:lnTo>
                      <a:pt x="80010" y="0"/>
                    </a:lnTo>
                    <a:lnTo>
                      <a:pt x="2858" y="438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309662F-796B-4362-B6C1-3896CFBA44A4}"/>
                  </a:ext>
                </a:extLst>
              </p:cNvPr>
              <p:cNvSpPr/>
              <p:nvPr/>
            </p:nvSpPr>
            <p:spPr>
              <a:xfrm>
                <a:off x="4496752" y="2985134"/>
                <a:ext cx="80010" cy="63817"/>
              </a:xfrm>
              <a:custGeom>
                <a:avLst/>
                <a:gdLst>
                  <a:gd name="connsiteX0" fmla="*/ 2858 w 80010"/>
                  <a:gd name="connsiteY0" fmla="*/ 63818 h 63817"/>
                  <a:gd name="connsiteX1" fmla="*/ 80010 w 80010"/>
                  <a:gd name="connsiteY1" fmla="*/ 18098 h 63817"/>
                  <a:gd name="connsiteX2" fmla="*/ 77152 w 80010"/>
                  <a:gd name="connsiteY2" fmla="*/ 0 h 63817"/>
                  <a:gd name="connsiteX3" fmla="*/ 2858 w 80010"/>
                  <a:gd name="connsiteY3" fmla="*/ 43815 h 63817"/>
                  <a:gd name="connsiteX4" fmla="*/ 952 w 80010"/>
                  <a:gd name="connsiteY4" fmla="*/ 43815 h 63817"/>
                  <a:gd name="connsiteX5" fmla="*/ 1905 w 80010"/>
                  <a:gd name="connsiteY5" fmla="*/ 47625 h 63817"/>
                  <a:gd name="connsiteX6" fmla="*/ 0 w 80010"/>
                  <a:gd name="connsiteY6" fmla="*/ 46673 h 63817"/>
                  <a:gd name="connsiteX7" fmla="*/ 0 w 80010"/>
                  <a:gd name="connsiteY7" fmla="*/ 48578 h 63817"/>
                  <a:gd name="connsiteX8" fmla="*/ 2858 w 80010"/>
                  <a:gd name="connsiteY8" fmla="*/ 63818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10" h="63817">
                    <a:moveTo>
                      <a:pt x="2858" y="63818"/>
                    </a:moveTo>
                    <a:lnTo>
                      <a:pt x="80010" y="18098"/>
                    </a:lnTo>
                    <a:lnTo>
                      <a:pt x="77152" y="0"/>
                    </a:lnTo>
                    <a:lnTo>
                      <a:pt x="2858" y="43815"/>
                    </a:lnTo>
                    <a:cubicBezTo>
                      <a:pt x="2858" y="44768"/>
                      <a:pt x="1905" y="43815"/>
                      <a:pt x="952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3818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7CEC3F24-D3DF-43AD-B431-2C1874D8FB95}"/>
                  </a:ext>
                </a:extLst>
              </p:cNvPr>
              <p:cNvSpPr/>
              <p:nvPr/>
            </p:nvSpPr>
            <p:spPr>
              <a:xfrm>
                <a:off x="4487227" y="2965132"/>
                <a:ext cx="87630" cy="60007"/>
              </a:xfrm>
              <a:custGeom>
                <a:avLst/>
                <a:gdLst>
                  <a:gd name="connsiteX0" fmla="*/ 0 w 87630"/>
                  <a:gd name="connsiteY0" fmla="*/ 48577 h 60007"/>
                  <a:gd name="connsiteX1" fmla="*/ 82868 w 87630"/>
                  <a:gd name="connsiteY1" fmla="*/ 0 h 60007"/>
                  <a:gd name="connsiteX2" fmla="*/ 82868 w 87630"/>
                  <a:gd name="connsiteY2" fmla="*/ 0 h 60007"/>
                  <a:gd name="connsiteX3" fmla="*/ 82868 w 87630"/>
                  <a:gd name="connsiteY3" fmla="*/ 0 h 60007"/>
                  <a:gd name="connsiteX4" fmla="*/ 82868 w 87630"/>
                  <a:gd name="connsiteY4" fmla="*/ 0 h 60007"/>
                  <a:gd name="connsiteX5" fmla="*/ 82868 w 87630"/>
                  <a:gd name="connsiteY5" fmla="*/ 0 h 60007"/>
                  <a:gd name="connsiteX6" fmla="*/ 82868 w 87630"/>
                  <a:gd name="connsiteY6" fmla="*/ 0 h 60007"/>
                  <a:gd name="connsiteX7" fmla="*/ 82868 w 87630"/>
                  <a:gd name="connsiteY7" fmla="*/ 0 h 60007"/>
                  <a:gd name="connsiteX8" fmla="*/ 82868 w 87630"/>
                  <a:gd name="connsiteY8" fmla="*/ 0 h 60007"/>
                  <a:gd name="connsiteX9" fmla="*/ 82868 w 87630"/>
                  <a:gd name="connsiteY9" fmla="*/ 0 h 60007"/>
                  <a:gd name="connsiteX10" fmla="*/ 83820 w 87630"/>
                  <a:gd name="connsiteY10" fmla="*/ 952 h 60007"/>
                  <a:gd name="connsiteX11" fmla="*/ 84773 w 87630"/>
                  <a:gd name="connsiteY11" fmla="*/ 1905 h 60007"/>
                  <a:gd name="connsiteX12" fmla="*/ 85725 w 87630"/>
                  <a:gd name="connsiteY12" fmla="*/ 2858 h 60007"/>
                  <a:gd name="connsiteX13" fmla="*/ 86677 w 87630"/>
                  <a:gd name="connsiteY13" fmla="*/ 3810 h 60007"/>
                  <a:gd name="connsiteX14" fmla="*/ 87630 w 87630"/>
                  <a:gd name="connsiteY14" fmla="*/ 5715 h 60007"/>
                  <a:gd name="connsiteX15" fmla="*/ 87630 w 87630"/>
                  <a:gd name="connsiteY15" fmla="*/ 7620 h 60007"/>
                  <a:gd name="connsiteX16" fmla="*/ 87630 w 87630"/>
                  <a:gd name="connsiteY16" fmla="*/ 9525 h 60007"/>
                  <a:gd name="connsiteX17" fmla="*/ 87630 w 87630"/>
                  <a:gd name="connsiteY17" fmla="*/ 11430 h 60007"/>
                  <a:gd name="connsiteX18" fmla="*/ 4763 w 87630"/>
                  <a:gd name="connsiteY18" fmla="*/ 60008 h 60007"/>
                  <a:gd name="connsiteX19" fmla="*/ 4763 w 87630"/>
                  <a:gd name="connsiteY19" fmla="*/ 58102 h 60007"/>
                  <a:gd name="connsiteX20" fmla="*/ 4763 w 87630"/>
                  <a:gd name="connsiteY20" fmla="*/ 56197 h 60007"/>
                  <a:gd name="connsiteX21" fmla="*/ 4763 w 87630"/>
                  <a:gd name="connsiteY21" fmla="*/ 54292 h 60007"/>
                  <a:gd name="connsiteX22" fmla="*/ 3810 w 87630"/>
                  <a:gd name="connsiteY22" fmla="*/ 52388 h 60007"/>
                  <a:gd name="connsiteX23" fmla="*/ 2858 w 87630"/>
                  <a:gd name="connsiteY23" fmla="*/ 51435 h 60007"/>
                  <a:gd name="connsiteX24" fmla="*/ 1905 w 87630"/>
                  <a:gd name="connsiteY24" fmla="*/ 50483 h 60007"/>
                  <a:gd name="connsiteX25" fmla="*/ 952 w 87630"/>
                  <a:gd name="connsiteY25" fmla="*/ 49530 h 60007"/>
                  <a:gd name="connsiteX26" fmla="*/ 0 w 87630"/>
                  <a:gd name="connsiteY26" fmla="*/ 48577 h 60007"/>
                  <a:gd name="connsiteX27" fmla="*/ 0 w 87630"/>
                  <a:gd name="connsiteY27" fmla="*/ 48577 h 60007"/>
                  <a:gd name="connsiteX28" fmla="*/ 0 w 87630"/>
                  <a:gd name="connsiteY28" fmla="*/ 48577 h 60007"/>
                  <a:gd name="connsiteX29" fmla="*/ 0 w 87630"/>
                  <a:gd name="connsiteY29" fmla="*/ 48577 h 60007"/>
                  <a:gd name="connsiteX30" fmla="*/ 0 w 87630"/>
                  <a:gd name="connsiteY30" fmla="*/ 48577 h 60007"/>
                  <a:gd name="connsiteX31" fmla="*/ 0 w 87630"/>
                  <a:gd name="connsiteY31" fmla="*/ 48577 h 60007"/>
                  <a:gd name="connsiteX32" fmla="*/ 0 w 87630"/>
                  <a:gd name="connsiteY32" fmla="*/ 48577 h 60007"/>
                  <a:gd name="connsiteX33" fmla="*/ 0 w 87630"/>
                  <a:gd name="connsiteY33" fmla="*/ 48577 h 60007"/>
                  <a:gd name="connsiteX34" fmla="*/ 0 w 87630"/>
                  <a:gd name="connsiteY34" fmla="*/ 48577 h 60007"/>
                  <a:gd name="connsiteX35" fmla="*/ 0 w 87630"/>
                  <a:gd name="connsiteY35" fmla="*/ 48577 h 60007"/>
                  <a:gd name="connsiteX36" fmla="*/ 0 w 87630"/>
                  <a:gd name="connsiteY36" fmla="*/ 48577 h 60007"/>
                  <a:gd name="connsiteX37" fmla="*/ 0 w 87630"/>
                  <a:gd name="connsiteY37" fmla="*/ 48577 h 60007"/>
                  <a:gd name="connsiteX38" fmla="*/ 0 w 87630"/>
                  <a:gd name="connsiteY38" fmla="*/ 48577 h 60007"/>
                  <a:gd name="connsiteX39" fmla="*/ 0 w 87630"/>
                  <a:gd name="connsiteY39" fmla="*/ 48577 h 60007"/>
                  <a:gd name="connsiteX40" fmla="*/ 0 w 87630"/>
                  <a:gd name="connsiteY40" fmla="*/ 48577 h 60007"/>
                  <a:gd name="connsiteX41" fmla="*/ 0 w 87630"/>
                  <a:gd name="connsiteY41" fmla="*/ 48577 h 60007"/>
                  <a:gd name="connsiteX42" fmla="*/ 0 w 87630"/>
                  <a:gd name="connsiteY42" fmla="*/ 48577 h 60007"/>
                  <a:gd name="connsiteX43" fmla="*/ 0 w 87630"/>
                  <a:gd name="connsiteY43" fmla="*/ 48577 h 60007"/>
                  <a:gd name="connsiteX44" fmla="*/ 0 w 87630"/>
                  <a:gd name="connsiteY44" fmla="*/ 48577 h 60007"/>
                  <a:gd name="connsiteX45" fmla="*/ 0 w 87630"/>
                  <a:gd name="connsiteY45" fmla="*/ 48577 h 60007"/>
                  <a:gd name="connsiteX46" fmla="*/ 0 w 87630"/>
                  <a:gd name="connsiteY46" fmla="*/ 48577 h 60007"/>
                  <a:gd name="connsiteX47" fmla="*/ 0 w 87630"/>
                  <a:gd name="connsiteY47" fmla="*/ 48577 h 60007"/>
                  <a:gd name="connsiteX48" fmla="*/ 0 w 87630"/>
                  <a:gd name="connsiteY48" fmla="*/ 48577 h 60007"/>
                  <a:gd name="connsiteX49" fmla="*/ 0 w 87630"/>
                  <a:gd name="connsiteY49" fmla="*/ 48577 h 60007"/>
                  <a:gd name="connsiteX50" fmla="*/ 0 w 87630"/>
                  <a:gd name="connsiteY50" fmla="*/ 48577 h 60007"/>
                  <a:gd name="connsiteX51" fmla="*/ 0 w 87630"/>
                  <a:gd name="connsiteY51" fmla="*/ 48577 h 60007"/>
                  <a:gd name="connsiteX52" fmla="*/ 0 w 87630"/>
                  <a:gd name="connsiteY52" fmla="*/ 48577 h 60007"/>
                  <a:gd name="connsiteX53" fmla="*/ 0 w 87630"/>
                  <a:gd name="connsiteY53" fmla="*/ 48577 h 60007"/>
                  <a:gd name="connsiteX54" fmla="*/ 0 w 87630"/>
                  <a:gd name="connsiteY54" fmla="*/ 48577 h 60007"/>
                  <a:gd name="connsiteX55" fmla="*/ 0 w 87630"/>
                  <a:gd name="connsiteY55" fmla="*/ 48577 h 60007"/>
                  <a:gd name="connsiteX56" fmla="*/ 0 w 87630"/>
                  <a:gd name="connsiteY56" fmla="*/ 48577 h 60007"/>
                  <a:gd name="connsiteX57" fmla="*/ 0 w 87630"/>
                  <a:gd name="connsiteY57" fmla="*/ 48577 h 60007"/>
                  <a:gd name="connsiteX58" fmla="*/ 0 w 87630"/>
                  <a:gd name="connsiteY58" fmla="*/ 48577 h 60007"/>
                  <a:gd name="connsiteX59" fmla="*/ 0 w 87630"/>
                  <a:gd name="connsiteY59" fmla="*/ 48577 h 60007"/>
                  <a:gd name="connsiteX60" fmla="*/ 0 w 87630"/>
                  <a:gd name="connsiteY60" fmla="*/ 48577 h 60007"/>
                  <a:gd name="connsiteX61" fmla="*/ 0 w 87630"/>
                  <a:gd name="connsiteY61" fmla="*/ 48577 h 60007"/>
                  <a:gd name="connsiteX62" fmla="*/ 0 w 87630"/>
                  <a:gd name="connsiteY62" fmla="*/ 48577 h 60007"/>
                  <a:gd name="connsiteX63" fmla="*/ 0 w 87630"/>
                  <a:gd name="connsiteY63" fmla="*/ 48577 h 60007"/>
                  <a:gd name="connsiteX64" fmla="*/ 0 w 87630"/>
                  <a:gd name="connsiteY64" fmla="*/ 48577 h 60007"/>
                  <a:gd name="connsiteX65" fmla="*/ 0 w 87630"/>
                  <a:gd name="connsiteY65" fmla="*/ 48577 h 60007"/>
                  <a:gd name="connsiteX66" fmla="*/ 0 w 87630"/>
                  <a:gd name="connsiteY66" fmla="*/ 48577 h 60007"/>
                  <a:gd name="connsiteX67" fmla="*/ 0 w 87630"/>
                  <a:gd name="connsiteY67" fmla="*/ 48577 h 60007"/>
                  <a:gd name="connsiteX68" fmla="*/ 0 w 87630"/>
                  <a:gd name="connsiteY68" fmla="*/ 48577 h 60007"/>
                  <a:gd name="connsiteX69" fmla="*/ 0 w 87630"/>
                  <a:gd name="connsiteY69" fmla="*/ 48577 h 60007"/>
                  <a:gd name="connsiteX70" fmla="*/ 0 w 87630"/>
                  <a:gd name="connsiteY70" fmla="*/ 48577 h 60007"/>
                  <a:gd name="connsiteX71" fmla="*/ 0 w 87630"/>
                  <a:gd name="connsiteY71" fmla="*/ 48577 h 60007"/>
                  <a:gd name="connsiteX72" fmla="*/ 0 w 87630"/>
                  <a:gd name="connsiteY72" fmla="*/ 48577 h 60007"/>
                  <a:gd name="connsiteX73" fmla="*/ 0 w 87630"/>
                  <a:gd name="connsiteY73" fmla="*/ 48577 h 60007"/>
                  <a:gd name="connsiteX74" fmla="*/ 0 w 87630"/>
                  <a:gd name="connsiteY74" fmla="*/ 48577 h 60007"/>
                  <a:gd name="connsiteX75" fmla="*/ 0 w 87630"/>
                  <a:gd name="connsiteY75" fmla="*/ 48577 h 60007"/>
                  <a:gd name="connsiteX76" fmla="*/ 0 w 87630"/>
                  <a:gd name="connsiteY76" fmla="*/ 48577 h 60007"/>
                  <a:gd name="connsiteX77" fmla="*/ 0 w 87630"/>
                  <a:gd name="connsiteY77" fmla="*/ 48577 h 60007"/>
                  <a:gd name="connsiteX78" fmla="*/ 0 w 87630"/>
                  <a:gd name="connsiteY78" fmla="*/ 48577 h 60007"/>
                  <a:gd name="connsiteX79" fmla="*/ 0 w 87630"/>
                  <a:gd name="connsiteY79" fmla="*/ 48577 h 60007"/>
                  <a:gd name="connsiteX80" fmla="*/ 0 w 87630"/>
                  <a:gd name="connsiteY80" fmla="*/ 48577 h 60007"/>
                  <a:gd name="connsiteX81" fmla="*/ 0 w 87630"/>
                  <a:gd name="connsiteY81" fmla="*/ 48577 h 60007"/>
                  <a:gd name="connsiteX82" fmla="*/ 0 w 87630"/>
                  <a:gd name="connsiteY82" fmla="*/ 48577 h 60007"/>
                  <a:gd name="connsiteX83" fmla="*/ 0 w 87630"/>
                  <a:gd name="connsiteY83" fmla="*/ 48577 h 60007"/>
                  <a:gd name="connsiteX84" fmla="*/ 0 w 87630"/>
                  <a:gd name="connsiteY84" fmla="*/ 48577 h 60007"/>
                  <a:gd name="connsiteX85" fmla="*/ 0 w 87630"/>
                  <a:gd name="connsiteY85" fmla="*/ 48577 h 60007"/>
                  <a:gd name="connsiteX86" fmla="*/ 0 w 87630"/>
                  <a:gd name="connsiteY86" fmla="*/ 48577 h 60007"/>
                  <a:gd name="connsiteX87" fmla="*/ 0 w 87630"/>
                  <a:gd name="connsiteY87" fmla="*/ 48577 h 60007"/>
                  <a:gd name="connsiteX88" fmla="*/ 0 w 87630"/>
                  <a:gd name="connsiteY88" fmla="*/ 48577 h 60007"/>
                  <a:gd name="connsiteX89" fmla="*/ 0 w 87630"/>
                  <a:gd name="connsiteY89" fmla="*/ 48577 h 60007"/>
                  <a:gd name="connsiteX90" fmla="*/ 0 w 87630"/>
                  <a:gd name="connsiteY90" fmla="*/ 48577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7630" h="6000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3820" y="952"/>
                    </a:lnTo>
                    <a:lnTo>
                      <a:pt x="84773" y="1905"/>
                    </a:lnTo>
                    <a:lnTo>
                      <a:pt x="85725" y="2858"/>
                    </a:lnTo>
                    <a:lnTo>
                      <a:pt x="86677" y="3810"/>
                    </a:lnTo>
                    <a:lnTo>
                      <a:pt x="87630" y="5715"/>
                    </a:lnTo>
                    <a:lnTo>
                      <a:pt x="87630" y="7620"/>
                    </a:lnTo>
                    <a:lnTo>
                      <a:pt x="87630" y="9525"/>
                    </a:lnTo>
                    <a:lnTo>
                      <a:pt x="87630" y="11430"/>
                    </a:lnTo>
                    <a:lnTo>
                      <a:pt x="4763" y="60008"/>
                    </a:lnTo>
                    <a:cubicBezTo>
                      <a:pt x="4763" y="59055"/>
                      <a:pt x="4763" y="59055"/>
                      <a:pt x="4763" y="58102"/>
                    </a:cubicBezTo>
                    <a:cubicBezTo>
                      <a:pt x="4763" y="57150"/>
                      <a:pt x="4763" y="57150"/>
                      <a:pt x="4763" y="56197"/>
                    </a:cubicBezTo>
                    <a:cubicBezTo>
                      <a:pt x="4763" y="55245"/>
                      <a:pt x="4763" y="55245"/>
                      <a:pt x="4763" y="54292"/>
                    </a:cubicBezTo>
                    <a:cubicBezTo>
                      <a:pt x="4763" y="53340"/>
                      <a:pt x="4763" y="53340"/>
                      <a:pt x="3810" y="52388"/>
                    </a:cubicBezTo>
                    <a:cubicBezTo>
                      <a:pt x="3810" y="51435"/>
                      <a:pt x="3810" y="51435"/>
                      <a:pt x="2858" y="51435"/>
                    </a:cubicBezTo>
                    <a:cubicBezTo>
                      <a:pt x="2858" y="51435"/>
                      <a:pt x="1905" y="50483"/>
                      <a:pt x="1905" y="50483"/>
                    </a:cubicBezTo>
                    <a:cubicBezTo>
                      <a:pt x="1905" y="50483"/>
                      <a:pt x="952" y="49530"/>
                      <a:pt x="952" y="49530"/>
                    </a:cubicBezTo>
                    <a:cubicBezTo>
                      <a:pt x="952" y="49530"/>
                      <a:pt x="0" y="48577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C47EA376-CE39-4A95-ABD2-CBA2366BAB59}"/>
                  </a:ext>
                </a:extLst>
              </p:cNvPr>
              <p:cNvSpPr/>
              <p:nvPr/>
            </p:nvSpPr>
            <p:spPr>
              <a:xfrm>
                <a:off x="4440554" y="2932746"/>
                <a:ext cx="127635" cy="80010"/>
              </a:xfrm>
              <a:custGeom>
                <a:avLst/>
                <a:gdLst>
                  <a:gd name="connsiteX0" fmla="*/ 122873 w 127635"/>
                  <a:gd name="connsiteY0" fmla="*/ 23813 h 80010"/>
                  <a:gd name="connsiteX1" fmla="*/ 122873 w 127635"/>
                  <a:gd name="connsiteY1" fmla="*/ 23813 h 80010"/>
                  <a:gd name="connsiteX2" fmla="*/ 122873 w 127635"/>
                  <a:gd name="connsiteY2" fmla="*/ 23813 h 80010"/>
                  <a:gd name="connsiteX3" fmla="*/ 123825 w 127635"/>
                  <a:gd name="connsiteY3" fmla="*/ 24765 h 80010"/>
                  <a:gd name="connsiteX4" fmla="*/ 123825 w 127635"/>
                  <a:gd name="connsiteY4" fmla="*/ 24765 h 80010"/>
                  <a:gd name="connsiteX5" fmla="*/ 123825 w 127635"/>
                  <a:gd name="connsiteY5" fmla="*/ 24765 h 80010"/>
                  <a:gd name="connsiteX6" fmla="*/ 123825 w 127635"/>
                  <a:gd name="connsiteY6" fmla="*/ 24765 h 80010"/>
                  <a:gd name="connsiteX7" fmla="*/ 123825 w 127635"/>
                  <a:gd name="connsiteY7" fmla="*/ 24765 h 80010"/>
                  <a:gd name="connsiteX8" fmla="*/ 123825 w 127635"/>
                  <a:gd name="connsiteY8" fmla="*/ 24765 h 80010"/>
                  <a:gd name="connsiteX9" fmla="*/ 124778 w 127635"/>
                  <a:gd name="connsiteY9" fmla="*/ 24765 h 80010"/>
                  <a:gd name="connsiteX10" fmla="*/ 125730 w 127635"/>
                  <a:gd name="connsiteY10" fmla="*/ 25718 h 80010"/>
                  <a:gd name="connsiteX11" fmla="*/ 126683 w 127635"/>
                  <a:gd name="connsiteY11" fmla="*/ 26670 h 80010"/>
                  <a:gd name="connsiteX12" fmla="*/ 127635 w 127635"/>
                  <a:gd name="connsiteY12" fmla="*/ 27623 h 80010"/>
                  <a:gd name="connsiteX13" fmla="*/ 127635 w 127635"/>
                  <a:gd name="connsiteY13" fmla="*/ 28575 h 80010"/>
                  <a:gd name="connsiteX14" fmla="*/ 127635 w 127635"/>
                  <a:gd name="connsiteY14" fmla="*/ 29528 h 80010"/>
                  <a:gd name="connsiteX15" fmla="*/ 127635 w 127635"/>
                  <a:gd name="connsiteY15" fmla="*/ 30480 h 80010"/>
                  <a:gd name="connsiteX16" fmla="*/ 127635 w 127635"/>
                  <a:gd name="connsiteY16" fmla="*/ 31433 h 80010"/>
                  <a:gd name="connsiteX17" fmla="*/ 44768 w 127635"/>
                  <a:gd name="connsiteY17" fmla="*/ 80010 h 80010"/>
                  <a:gd name="connsiteX18" fmla="*/ 44768 w 127635"/>
                  <a:gd name="connsiteY18" fmla="*/ 79058 h 80010"/>
                  <a:gd name="connsiteX19" fmla="*/ 44768 w 127635"/>
                  <a:gd name="connsiteY19" fmla="*/ 78105 h 80010"/>
                  <a:gd name="connsiteX20" fmla="*/ 44768 w 127635"/>
                  <a:gd name="connsiteY20" fmla="*/ 77153 h 80010"/>
                  <a:gd name="connsiteX21" fmla="*/ 44768 w 127635"/>
                  <a:gd name="connsiteY21" fmla="*/ 76200 h 80010"/>
                  <a:gd name="connsiteX22" fmla="*/ 43815 w 127635"/>
                  <a:gd name="connsiteY22" fmla="*/ 75248 h 80010"/>
                  <a:gd name="connsiteX23" fmla="*/ 42863 w 127635"/>
                  <a:gd name="connsiteY23" fmla="*/ 74295 h 80010"/>
                  <a:gd name="connsiteX24" fmla="*/ 41910 w 127635"/>
                  <a:gd name="connsiteY24" fmla="*/ 73343 h 80010"/>
                  <a:gd name="connsiteX25" fmla="*/ 40958 w 127635"/>
                  <a:gd name="connsiteY25" fmla="*/ 73343 h 80010"/>
                  <a:gd name="connsiteX26" fmla="*/ 40958 w 127635"/>
                  <a:gd name="connsiteY26" fmla="*/ 73343 h 80010"/>
                  <a:gd name="connsiteX27" fmla="*/ 40958 w 127635"/>
                  <a:gd name="connsiteY27" fmla="*/ 73343 h 80010"/>
                  <a:gd name="connsiteX28" fmla="*/ 40958 w 127635"/>
                  <a:gd name="connsiteY28" fmla="*/ 73343 h 80010"/>
                  <a:gd name="connsiteX29" fmla="*/ 40958 w 127635"/>
                  <a:gd name="connsiteY29" fmla="*/ 73343 h 80010"/>
                  <a:gd name="connsiteX30" fmla="*/ 40958 w 127635"/>
                  <a:gd name="connsiteY30" fmla="*/ 73343 h 80010"/>
                  <a:gd name="connsiteX31" fmla="*/ 40958 w 127635"/>
                  <a:gd name="connsiteY31" fmla="*/ 73343 h 80010"/>
                  <a:gd name="connsiteX32" fmla="*/ 40958 w 127635"/>
                  <a:gd name="connsiteY32" fmla="*/ 73343 h 80010"/>
                  <a:gd name="connsiteX33" fmla="*/ 40958 w 127635"/>
                  <a:gd name="connsiteY33" fmla="*/ 73343 h 80010"/>
                  <a:gd name="connsiteX34" fmla="*/ 40958 w 127635"/>
                  <a:gd name="connsiteY34" fmla="*/ 73343 h 80010"/>
                  <a:gd name="connsiteX35" fmla="*/ 40958 w 127635"/>
                  <a:gd name="connsiteY35" fmla="*/ 73343 h 80010"/>
                  <a:gd name="connsiteX36" fmla="*/ 40958 w 127635"/>
                  <a:gd name="connsiteY36" fmla="*/ 73343 h 80010"/>
                  <a:gd name="connsiteX37" fmla="*/ 40958 w 127635"/>
                  <a:gd name="connsiteY37" fmla="*/ 73343 h 80010"/>
                  <a:gd name="connsiteX38" fmla="*/ 40958 w 127635"/>
                  <a:gd name="connsiteY38" fmla="*/ 73343 h 80010"/>
                  <a:gd name="connsiteX39" fmla="*/ 40958 w 127635"/>
                  <a:gd name="connsiteY39" fmla="*/ 73343 h 80010"/>
                  <a:gd name="connsiteX40" fmla="*/ 40958 w 127635"/>
                  <a:gd name="connsiteY40" fmla="*/ 73343 h 80010"/>
                  <a:gd name="connsiteX41" fmla="*/ 40958 w 127635"/>
                  <a:gd name="connsiteY41" fmla="*/ 73343 h 80010"/>
                  <a:gd name="connsiteX42" fmla="*/ 40958 w 127635"/>
                  <a:gd name="connsiteY42" fmla="*/ 73343 h 80010"/>
                  <a:gd name="connsiteX43" fmla="*/ 40958 w 127635"/>
                  <a:gd name="connsiteY43" fmla="*/ 73343 h 80010"/>
                  <a:gd name="connsiteX44" fmla="*/ 40958 w 127635"/>
                  <a:gd name="connsiteY44" fmla="*/ 73343 h 80010"/>
                  <a:gd name="connsiteX45" fmla="*/ 40958 w 127635"/>
                  <a:gd name="connsiteY45" fmla="*/ 73343 h 80010"/>
                  <a:gd name="connsiteX46" fmla="*/ 40958 w 127635"/>
                  <a:gd name="connsiteY46" fmla="*/ 73343 h 80010"/>
                  <a:gd name="connsiteX47" fmla="*/ 40958 w 127635"/>
                  <a:gd name="connsiteY47" fmla="*/ 73343 h 80010"/>
                  <a:gd name="connsiteX48" fmla="*/ 40958 w 127635"/>
                  <a:gd name="connsiteY48" fmla="*/ 73343 h 80010"/>
                  <a:gd name="connsiteX49" fmla="*/ 40958 w 127635"/>
                  <a:gd name="connsiteY49" fmla="*/ 73343 h 80010"/>
                  <a:gd name="connsiteX50" fmla="*/ 40958 w 127635"/>
                  <a:gd name="connsiteY50" fmla="*/ 73343 h 80010"/>
                  <a:gd name="connsiteX51" fmla="*/ 40958 w 127635"/>
                  <a:gd name="connsiteY51" fmla="*/ 73343 h 80010"/>
                  <a:gd name="connsiteX52" fmla="*/ 40958 w 127635"/>
                  <a:gd name="connsiteY52" fmla="*/ 73343 h 80010"/>
                  <a:gd name="connsiteX53" fmla="*/ 40958 w 127635"/>
                  <a:gd name="connsiteY53" fmla="*/ 73343 h 80010"/>
                  <a:gd name="connsiteX54" fmla="*/ 40958 w 127635"/>
                  <a:gd name="connsiteY54" fmla="*/ 73343 h 80010"/>
                  <a:gd name="connsiteX55" fmla="*/ 40958 w 127635"/>
                  <a:gd name="connsiteY55" fmla="*/ 73343 h 80010"/>
                  <a:gd name="connsiteX56" fmla="*/ 40958 w 127635"/>
                  <a:gd name="connsiteY56" fmla="*/ 73343 h 80010"/>
                  <a:gd name="connsiteX57" fmla="*/ 40958 w 127635"/>
                  <a:gd name="connsiteY57" fmla="*/ 73343 h 80010"/>
                  <a:gd name="connsiteX58" fmla="*/ 40958 w 127635"/>
                  <a:gd name="connsiteY58" fmla="*/ 73343 h 80010"/>
                  <a:gd name="connsiteX59" fmla="*/ 40958 w 127635"/>
                  <a:gd name="connsiteY59" fmla="*/ 73343 h 80010"/>
                  <a:gd name="connsiteX60" fmla="*/ 40958 w 127635"/>
                  <a:gd name="connsiteY60" fmla="*/ 73343 h 80010"/>
                  <a:gd name="connsiteX61" fmla="*/ 40958 w 127635"/>
                  <a:gd name="connsiteY61" fmla="*/ 73343 h 80010"/>
                  <a:gd name="connsiteX62" fmla="*/ 40958 w 127635"/>
                  <a:gd name="connsiteY62" fmla="*/ 73343 h 80010"/>
                  <a:gd name="connsiteX63" fmla="*/ 40958 w 127635"/>
                  <a:gd name="connsiteY63" fmla="*/ 73343 h 80010"/>
                  <a:gd name="connsiteX64" fmla="*/ 40958 w 127635"/>
                  <a:gd name="connsiteY64" fmla="*/ 73343 h 80010"/>
                  <a:gd name="connsiteX65" fmla="*/ 40958 w 127635"/>
                  <a:gd name="connsiteY65" fmla="*/ 73343 h 80010"/>
                  <a:gd name="connsiteX66" fmla="*/ 40958 w 127635"/>
                  <a:gd name="connsiteY66" fmla="*/ 73343 h 80010"/>
                  <a:gd name="connsiteX67" fmla="*/ 40958 w 127635"/>
                  <a:gd name="connsiteY67" fmla="*/ 73343 h 80010"/>
                  <a:gd name="connsiteX68" fmla="*/ 40958 w 127635"/>
                  <a:gd name="connsiteY68" fmla="*/ 73343 h 80010"/>
                  <a:gd name="connsiteX69" fmla="*/ 40958 w 127635"/>
                  <a:gd name="connsiteY69" fmla="*/ 73343 h 80010"/>
                  <a:gd name="connsiteX70" fmla="*/ 40958 w 127635"/>
                  <a:gd name="connsiteY70" fmla="*/ 73343 h 80010"/>
                  <a:gd name="connsiteX71" fmla="*/ 40958 w 127635"/>
                  <a:gd name="connsiteY71" fmla="*/ 73343 h 80010"/>
                  <a:gd name="connsiteX72" fmla="*/ 40958 w 127635"/>
                  <a:gd name="connsiteY72" fmla="*/ 73343 h 80010"/>
                  <a:gd name="connsiteX73" fmla="*/ 40958 w 127635"/>
                  <a:gd name="connsiteY73" fmla="*/ 73343 h 80010"/>
                  <a:gd name="connsiteX74" fmla="*/ 40958 w 127635"/>
                  <a:gd name="connsiteY74" fmla="*/ 73343 h 80010"/>
                  <a:gd name="connsiteX75" fmla="*/ 40958 w 127635"/>
                  <a:gd name="connsiteY75" fmla="*/ 73343 h 80010"/>
                  <a:gd name="connsiteX76" fmla="*/ 40958 w 127635"/>
                  <a:gd name="connsiteY76" fmla="*/ 73343 h 80010"/>
                  <a:gd name="connsiteX77" fmla="*/ 40958 w 127635"/>
                  <a:gd name="connsiteY77" fmla="*/ 73343 h 80010"/>
                  <a:gd name="connsiteX78" fmla="*/ 40958 w 127635"/>
                  <a:gd name="connsiteY78" fmla="*/ 73343 h 80010"/>
                  <a:gd name="connsiteX79" fmla="*/ 40958 w 127635"/>
                  <a:gd name="connsiteY79" fmla="*/ 73343 h 80010"/>
                  <a:gd name="connsiteX80" fmla="*/ 40958 w 127635"/>
                  <a:gd name="connsiteY80" fmla="*/ 73343 h 80010"/>
                  <a:gd name="connsiteX81" fmla="*/ 40958 w 127635"/>
                  <a:gd name="connsiteY81" fmla="*/ 73343 h 80010"/>
                  <a:gd name="connsiteX82" fmla="*/ 40958 w 127635"/>
                  <a:gd name="connsiteY82" fmla="*/ 73343 h 80010"/>
                  <a:gd name="connsiteX83" fmla="*/ 40958 w 127635"/>
                  <a:gd name="connsiteY83" fmla="*/ 73343 h 80010"/>
                  <a:gd name="connsiteX84" fmla="*/ 40958 w 127635"/>
                  <a:gd name="connsiteY84" fmla="*/ 73343 h 80010"/>
                  <a:gd name="connsiteX85" fmla="*/ 40958 w 127635"/>
                  <a:gd name="connsiteY85" fmla="*/ 73343 h 80010"/>
                  <a:gd name="connsiteX86" fmla="*/ 40958 w 127635"/>
                  <a:gd name="connsiteY86" fmla="*/ 73343 h 80010"/>
                  <a:gd name="connsiteX87" fmla="*/ 40958 w 127635"/>
                  <a:gd name="connsiteY87" fmla="*/ 73343 h 80010"/>
                  <a:gd name="connsiteX88" fmla="*/ 40958 w 127635"/>
                  <a:gd name="connsiteY88" fmla="*/ 73343 h 80010"/>
                  <a:gd name="connsiteX89" fmla="*/ 40958 w 127635"/>
                  <a:gd name="connsiteY89" fmla="*/ 73343 h 80010"/>
                  <a:gd name="connsiteX90" fmla="*/ 40958 w 127635"/>
                  <a:gd name="connsiteY90" fmla="*/ 73343 h 80010"/>
                  <a:gd name="connsiteX91" fmla="*/ 40958 w 127635"/>
                  <a:gd name="connsiteY91" fmla="*/ 73343 h 80010"/>
                  <a:gd name="connsiteX92" fmla="*/ 40958 w 127635"/>
                  <a:gd name="connsiteY92" fmla="*/ 73343 h 80010"/>
                  <a:gd name="connsiteX93" fmla="*/ 40958 w 127635"/>
                  <a:gd name="connsiteY93" fmla="*/ 73343 h 80010"/>
                  <a:gd name="connsiteX94" fmla="*/ 40958 w 127635"/>
                  <a:gd name="connsiteY94" fmla="*/ 73343 h 80010"/>
                  <a:gd name="connsiteX95" fmla="*/ 40958 w 127635"/>
                  <a:gd name="connsiteY95" fmla="*/ 73343 h 80010"/>
                  <a:gd name="connsiteX96" fmla="*/ 40958 w 127635"/>
                  <a:gd name="connsiteY96" fmla="*/ 73343 h 80010"/>
                  <a:gd name="connsiteX97" fmla="*/ 40958 w 127635"/>
                  <a:gd name="connsiteY97" fmla="*/ 73343 h 80010"/>
                  <a:gd name="connsiteX98" fmla="*/ 40958 w 127635"/>
                  <a:gd name="connsiteY98" fmla="*/ 73343 h 80010"/>
                  <a:gd name="connsiteX99" fmla="*/ 40958 w 127635"/>
                  <a:gd name="connsiteY99" fmla="*/ 73343 h 80010"/>
                  <a:gd name="connsiteX100" fmla="*/ 40958 w 127635"/>
                  <a:gd name="connsiteY100" fmla="*/ 73343 h 80010"/>
                  <a:gd name="connsiteX101" fmla="*/ 40958 w 127635"/>
                  <a:gd name="connsiteY101" fmla="*/ 73343 h 80010"/>
                  <a:gd name="connsiteX102" fmla="*/ 40958 w 127635"/>
                  <a:gd name="connsiteY102" fmla="*/ 73343 h 80010"/>
                  <a:gd name="connsiteX103" fmla="*/ 40958 w 127635"/>
                  <a:gd name="connsiteY103" fmla="*/ 73343 h 80010"/>
                  <a:gd name="connsiteX104" fmla="*/ 40958 w 127635"/>
                  <a:gd name="connsiteY104" fmla="*/ 73343 h 80010"/>
                  <a:gd name="connsiteX105" fmla="*/ 40958 w 127635"/>
                  <a:gd name="connsiteY105" fmla="*/ 73343 h 80010"/>
                  <a:gd name="connsiteX106" fmla="*/ 40958 w 127635"/>
                  <a:gd name="connsiteY106" fmla="*/ 73343 h 80010"/>
                  <a:gd name="connsiteX107" fmla="*/ 40958 w 127635"/>
                  <a:gd name="connsiteY107" fmla="*/ 73343 h 80010"/>
                  <a:gd name="connsiteX108" fmla="*/ 40958 w 127635"/>
                  <a:gd name="connsiteY108" fmla="*/ 73343 h 80010"/>
                  <a:gd name="connsiteX109" fmla="*/ 40958 w 127635"/>
                  <a:gd name="connsiteY109" fmla="*/ 73343 h 80010"/>
                  <a:gd name="connsiteX110" fmla="*/ 40958 w 127635"/>
                  <a:gd name="connsiteY110" fmla="*/ 73343 h 80010"/>
                  <a:gd name="connsiteX111" fmla="*/ 40958 w 127635"/>
                  <a:gd name="connsiteY111" fmla="*/ 73343 h 80010"/>
                  <a:gd name="connsiteX112" fmla="*/ 40958 w 127635"/>
                  <a:gd name="connsiteY112" fmla="*/ 73343 h 80010"/>
                  <a:gd name="connsiteX113" fmla="*/ 40958 w 127635"/>
                  <a:gd name="connsiteY113" fmla="*/ 73343 h 80010"/>
                  <a:gd name="connsiteX114" fmla="*/ 40958 w 127635"/>
                  <a:gd name="connsiteY114" fmla="*/ 73343 h 80010"/>
                  <a:gd name="connsiteX115" fmla="*/ 40958 w 127635"/>
                  <a:gd name="connsiteY115" fmla="*/ 73343 h 80010"/>
                  <a:gd name="connsiteX116" fmla="*/ 40958 w 127635"/>
                  <a:gd name="connsiteY116" fmla="*/ 73343 h 80010"/>
                  <a:gd name="connsiteX117" fmla="*/ 40958 w 127635"/>
                  <a:gd name="connsiteY117" fmla="*/ 73343 h 80010"/>
                  <a:gd name="connsiteX118" fmla="*/ 40958 w 127635"/>
                  <a:gd name="connsiteY118" fmla="*/ 73343 h 80010"/>
                  <a:gd name="connsiteX119" fmla="*/ 40958 w 127635"/>
                  <a:gd name="connsiteY119" fmla="*/ 73343 h 80010"/>
                  <a:gd name="connsiteX120" fmla="*/ 40958 w 127635"/>
                  <a:gd name="connsiteY120" fmla="*/ 73343 h 80010"/>
                  <a:gd name="connsiteX121" fmla="*/ 40958 w 127635"/>
                  <a:gd name="connsiteY121" fmla="*/ 73343 h 80010"/>
                  <a:gd name="connsiteX122" fmla="*/ 40958 w 127635"/>
                  <a:gd name="connsiteY122" fmla="*/ 73343 h 80010"/>
                  <a:gd name="connsiteX123" fmla="*/ 40958 w 127635"/>
                  <a:gd name="connsiteY123" fmla="*/ 73343 h 80010"/>
                  <a:gd name="connsiteX124" fmla="*/ 40958 w 127635"/>
                  <a:gd name="connsiteY124" fmla="*/ 73343 h 80010"/>
                  <a:gd name="connsiteX125" fmla="*/ 40958 w 127635"/>
                  <a:gd name="connsiteY125" fmla="*/ 73343 h 80010"/>
                  <a:gd name="connsiteX126" fmla="*/ 40958 w 127635"/>
                  <a:gd name="connsiteY126" fmla="*/ 73343 h 80010"/>
                  <a:gd name="connsiteX127" fmla="*/ 40958 w 127635"/>
                  <a:gd name="connsiteY127" fmla="*/ 73343 h 80010"/>
                  <a:gd name="connsiteX128" fmla="*/ 40958 w 127635"/>
                  <a:gd name="connsiteY128" fmla="*/ 73343 h 80010"/>
                  <a:gd name="connsiteX129" fmla="*/ 40958 w 127635"/>
                  <a:gd name="connsiteY129" fmla="*/ 73343 h 80010"/>
                  <a:gd name="connsiteX130" fmla="*/ 40958 w 127635"/>
                  <a:gd name="connsiteY130" fmla="*/ 73343 h 80010"/>
                  <a:gd name="connsiteX131" fmla="*/ 40958 w 127635"/>
                  <a:gd name="connsiteY131" fmla="*/ 73343 h 80010"/>
                  <a:gd name="connsiteX132" fmla="*/ 40958 w 127635"/>
                  <a:gd name="connsiteY132" fmla="*/ 73343 h 80010"/>
                  <a:gd name="connsiteX133" fmla="*/ 40958 w 127635"/>
                  <a:gd name="connsiteY133" fmla="*/ 73343 h 80010"/>
                  <a:gd name="connsiteX134" fmla="*/ 40958 w 127635"/>
                  <a:gd name="connsiteY134" fmla="*/ 73343 h 80010"/>
                  <a:gd name="connsiteX135" fmla="*/ 40958 w 127635"/>
                  <a:gd name="connsiteY135" fmla="*/ 73343 h 80010"/>
                  <a:gd name="connsiteX136" fmla="*/ 40958 w 127635"/>
                  <a:gd name="connsiteY136" fmla="*/ 73343 h 80010"/>
                  <a:gd name="connsiteX137" fmla="*/ 40958 w 127635"/>
                  <a:gd name="connsiteY137" fmla="*/ 73343 h 80010"/>
                  <a:gd name="connsiteX138" fmla="*/ 40958 w 127635"/>
                  <a:gd name="connsiteY138" fmla="*/ 73343 h 80010"/>
                  <a:gd name="connsiteX139" fmla="*/ 40958 w 127635"/>
                  <a:gd name="connsiteY139" fmla="*/ 73343 h 80010"/>
                  <a:gd name="connsiteX140" fmla="*/ 40958 w 127635"/>
                  <a:gd name="connsiteY140" fmla="*/ 73343 h 80010"/>
                  <a:gd name="connsiteX141" fmla="*/ 40958 w 127635"/>
                  <a:gd name="connsiteY141" fmla="*/ 73343 h 80010"/>
                  <a:gd name="connsiteX142" fmla="*/ 40958 w 127635"/>
                  <a:gd name="connsiteY142" fmla="*/ 73343 h 80010"/>
                  <a:gd name="connsiteX143" fmla="*/ 40958 w 127635"/>
                  <a:gd name="connsiteY143" fmla="*/ 73343 h 80010"/>
                  <a:gd name="connsiteX144" fmla="*/ 40958 w 127635"/>
                  <a:gd name="connsiteY144" fmla="*/ 73343 h 80010"/>
                  <a:gd name="connsiteX145" fmla="*/ 40958 w 127635"/>
                  <a:gd name="connsiteY145" fmla="*/ 73343 h 80010"/>
                  <a:gd name="connsiteX146" fmla="*/ 40958 w 127635"/>
                  <a:gd name="connsiteY146" fmla="*/ 73343 h 80010"/>
                  <a:gd name="connsiteX147" fmla="*/ 40958 w 127635"/>
                  <a:gd name="connsiteY147" fmla="*/ 73343 h 80010"/>
                  <a:gd name="connsiteX148" fmla="*/ 40958 w 127635"/>
                  <a:gd name="connsiteY148" fmla="*/ 73343 h 80010"/>
                  <a:gd name="connsiteX149" fmla="*/ 40958 w 127635"/>
                  <a:gd name="connsiteY149" fmla="*/ 73343 h 80010"/>
                  <a:gd name="connsiteX150" fmla="*/ 40958 w 127635"/>
                  <a:gd name="connsiteY150" fmla="*/ 73343 h 80010"/>
                  <a:gd name="connsiteX151" fmla="*/ 40958 w 127635"/>
                  <a:gd name="connsiteY151" fmla="*/ 73343 h 80010"/>
                  <a:gd name="connsiteX152" fmla="*/ 40958 w 127635"/>
                  <a:gd name="connsiteY152" fmla="*/ 73343 h 80010"/>
                  <a:gd name="connsiteX153" fmla="*/ 40958 w 127635"/>
                  <a:gd name="connsiteY153" fmla="*/ 73343 h 80010"/>
                  <a:gd name="connsiteX154" fmla="*/ 0 w 127635"/>
                  <a:gd name="connsiteY154" fmla="*/ 49530 h 80010"/>
                  <a:gd name="connsiteX155" fmla="*/ 3810 w 127635"/>
                  <a:gd name="connsiteY155" fmla="*/ 47625 h 80010"/>
                  <a:gd name="connsiteX156" fmla="*/ 3810 w 127635"/>
                  <a:gd name="connsiteY156" fmla="*/ 47625 h 80010"/>
                  <a:gd name="connsiteX157" fmla="*/ 5715 w 127635"/>
                  <a:gd name="connsiteY157" fmla="*/ 46673 h 80010"/>
                  <a:gd name="connsiteX158" fmla="*/ 5715 w 127635"/>
                  <a:gd name="connsiteY158" fmla="*/ 45720 h 80010"/>
                  <a:gd name="connsiteX159" fmla="*/ 82868 w 127635"/>
                  <a:gd name="connsiteY159" fmla="*/ 0 h 80010"/>
                  <a:gd name="connsiteX160" fmla="*/ 123825 w 127635"/>
                  <a:gd name="connsiteY160" fmla="*/ 23813 h 80010"/>
                  <a:gd name="connsiteX161" fmla="*/ 123825 w 127635"/>
                  <a:gd name="connsiteY161" fmla="*/ 23813 h 80010"/>
                  <a:gd name="connsiteX162" fmla="*/ 123825 w 127635"/>
                  <a:gd name="connsiteY162" fmla="*/ 23813 h 80010"/>
                  <a:gd name="connsiteX163" fmla="*/ 123825 w 127635"/>
                  <a:gd name="connsiteY163" fmla="*/ 23813 h 80010"/>
                  <a:gd name="connsiteX164" fmla="*/ 123825 w 127635"/>
                  <a:gd name="connsiteY164" fmla="*/ 23813 h 80010"/>
                  <a:gd name="connsiteX165" fmla="*/ 123825 w 127635"/>
                  <a:gd name="connsiteY165" fmla="*/ 23813 h 80010"/>
                  <a:gd name="connsiteX166" fmla="*/ 122873 w 127635"/>
                  <a:gd name="connsiteY166" fmla="*/ 23813 h 80010"/>
                  <a:gd name="connsiteX167" fmla="*/ 122873 w 127635"/>
                  <a:gd name="connsiteY167" fmla="*/ 23813 h 80010"/>
                  <a:gd name="connsiteX168" fmla="*/ 122873 w 127635"/>
                  <a:gd name="connsiteY168" fmla="*/ 23813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27635" h="80010">
                    <a:moveTo>
                      <a:pt x="122873" y="23813"/>
                    </a:move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4778" y="24765"/>
                    </a:lnTo>
                    <a:lnTo>
                      <a:pt x="125730" y="25718"/>
                    </a:lnTo>
                    <a:lnTo>
                      <a:pt x="126683" y="26670"/>
                    </a:lnTo>
                    <a:lnTo>
                      <a:pt x="127635" y="27623"/>
                    </a:lnTo>
                    <a:lnTo>
                      <a:pt x="127635" y="28575"/>
                    </a:lnTo>
                    <a:lnTo>
                      <a:pt x="127635" y="29528"/>
                    </a:lnTo>
                    <a:lnTo>
                      <a:pt x="127635" y="30480"/>
                    </a:lnTo>
                    <a:lnTo>
                      <a:pt x="127635" y="31433"/>
                    </a:lnTo>
                    <a:lnTo>
                      <a:pt x="44768" y="80010"/>
                    </a:lnTo>
                    <a:cubicBezTo>
                      <a:pt x="44768" y="80010"/>
                      <a:pt x="44768" y="79058"/>
                      <a:pt x="44768" y="79058"/>
                    </a:cubicBezTo>
                    <a:cubicBezTo>
                      <a:pt x="44768" y="79058"/>
                      <a:pt x="44768" y="78105"/>
                      <a:pt x="44768" y="78105"/>
                    </a:cubicBezTo>
                    <a:cubicBezTo>
                      <a:pt x="44768" y="78105"/>
                      <a:pt x="44768" y="77153"/>
                      <a:pt x="44768" y="77153"/>
                    </a:cubicBezTo>
                    <a:cubicBezTo>
                      <a:pt x="44768" y="77153"/>
                      <a:pt x="44768" y="76200"/>
                      <a:pt x="44768" y="76200"/>
                    </a:cubicBezTo>
                    <a:cubicBezTo>
                      <a:pt x="44768" y="76200"/>
                      <a:pt x="44768" y="75248"/>
                      <a:pt x="43815" y="75248"/>
                    </a:cubicBezTo>
                    <a:cubicBezTo>
                      <a:pt x="43815" y="75248"/>
                      <a:pt x="43815" y="75248"/>
                      <a:pt x="42863" y="74295"/>
                    </a:cubicBezTo>
                    <a:cubicBezTo>
                      <a:pt x="42863" y="74295"/>
                      <a:pt x="42863" y="74295"/>
                      <a:pt x="41910" y="73343"/>
                    </a:cubicBezTo>
                    <a:cubicBezTo>
                      <a:pt x="41910" y="73343"/>
                      <a:pt x="41910" y="73343"/>
                      <a:pt x="40958" y="73343"/>
                    </a:cubicBez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0" y="49530"/>
                    </a:lnTo>
                    <a:lnTo>
                      <a:pt x="3810" y="47625"/>
                    </a:lnTo>
                    <a:lnTo>
                      <a:pt x="3810" y="47625"/>
                    </a:lnTo>
                    <a:cubicBezTo>
                      <a:pt x="4763" y="48578"/>
                      <a:pt x="5715" y="47625"/>
                      <a:pt x="5715" y="46673"/>
                    </a:cubicBezTo>
                    <a:lnTo>
                      <a:pt x="5715" y="45720"/>
                    </a:lnTo>
                    <a:lnTo>
                      <a:pt x="82868" y="0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BDFE4935-FC4D-43FB-8E11-4297A89C7CBD}"/>
                  </a:ext>
                </a:extLst>
              </p:cNvPr>
              <p:cNvSpPr/>
              <p:nvPr/>
            </p:nvSpPr>
            <p:spPr>
              <a:xfrm>
                <a:off x="4435792" y="2968941"/>
                <a:ext cx="5715" cy="10477"/>
              </a:xfrm>
              <a:custGeom>
                <a:avLst/>
                <a:gdLst>
                  <a:gd name="connsiteX0" fmla="*/ 0 w 5715"/>
                  <a:gd name="connsiteY0" fmla="*/ 3810 h 10477"/>
                  <a:gd name="connsiteX1" fmla="*/ 5715 w 5715"/>
                  <a:gd name="connsiteY1" fmla="*/ 0 h 10477"/>
                  <a:gd name="connsiteX2" fmla="*/ 5715 w 5715"/>
                  <a:gd name="connsiteY2" fmla="*/ 6667 h 10477"/>
                  <a:gd name="connsiteX3" fmla="*/ 0 w 5715"/>
                  <a:gd name="connsiteY3" fmla="*/ 10478 h 10477"/>
                  <a:gd name="connsiteX4" fmla="*/ 0 w 5715"/>
                  <a:gd name="connsiteY4" fmla="*/ 10478 h 10477"/>
                  <a:gd name="connsiteX5" fmla="*/ 0 w 5715"/>
                  <a:gd name="connsiteY5" fmla="*/ 10478 h 10477"/>
                  <a:gd name="connsiteX6" fmla="*/ 0 w 5715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" h="10477">
                    <a:moveTo>
                      <a:pt x="0" y="3810"/>
                    </a:moveTo>
                    <a:lnTo>
                      <a:pt x="5715" y="0"/>
                    </a:lnTo>
                    <a:cubicBezTo>
                      <a:pt x="5715" y="3810"/>
                      <a:pt x="5715" y="2858"/>
                      <a:pt x="5715" y="6667"/>
                    </a:cubicBez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F502EE5B-9B2D-4275-B567-F8384E791C22}"/>
                  </a:ext>
                </a:extLst>
              </p:cNvPr>
              <p:cNvSpPr/>
              <p:nvPr/>
            </p:nvSpPr>
            <p:spPr>
              <a:xfrm>
                <a:off x="4511992" y="2924174"/>
                <a:ext cx="6667" cy="10477"/>
              </a:xfrm>
              <a:custGeom>
                <a:avLst/>
                <a:gdLst>
                  <a:gd name="connsiteX0" fmla="*/ 0 w 6667"/>
                  <a:gd name="connsiteY0" fmla="*/ 3810 h 10477"/>
                  <a:gd name="connsiteX1" fmla="*/ 6668 w 6667"/>
                  <a:gd name="connsiteY1" fmla="*/ 0 h 10477"/>
                  <a:gd name="connsiteX2" fmla="*/ 6668 w 6667"/>
                  <a:gd name="connsiteY2" fmla="*/ 6667 h 10477"/>
                  <a:gd name="connsiteX3" fmla="*/ 0 w 6667"/>
                  <a:gd name="connsiteY3" fmla="*/ 10478 h 10477"/>
                  <a:gd name="connsiteX4" fmla="*/ 0 w 6667"/>
                  <a:gd name="connsiteY4" fmla="*/ 10478 h 10477"/>
                  <a:gd name="connsiteX5" fmla="*/ 0 w 6667"/>
                  <a:gd name="connsiteY5" fmla="*/ 10478 h 10477"/>
                  <a:gd name="connsiteX6" fmla="*/ 0 w 6667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" h="10477">
                    <a:moveTo>
                      <a:pt x="0" y="3810"/>
                    </a:moveTo>
                    <a:lnTo>
                      <a:pt x="6668" y="0"/>
                    </a:lnTo>
                    <a:lnTo>
                      <a:pt x="6668" y="6667"/>
                    </a:ln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B8409BE6-DA4B-46ED-A67F-D439BAAD4D40}"/>
                  </a:ext>
                </a:extLst>
              </p:cNvPr>
              <p:cNvSpPr/>
              <p:nvPr/>
            </p:nvSpPr>
            <p:spPr>
              <a:xfrm>
                <a:off x="4435792" y="2975609"/>
                <a:ext cx="17145" cy="12382"/>
              </a:xfrm>
              <a:custGeom>
                <a:avLst/>
                <a:gdLst>
                  <a:gd name="connsiteX0" fmla="*/ 0 w 17145"/>
                  <a:gd name="connsiteY0" fmla="*/ 3810 h 12382"/>
                  <a:gd name="connsiteX1" fmla="*/ 7620 w 17145"/>
                  <a:gd name="connsiteY1" fmla="*/ 0 h 12382"/>
                  <a:gd name="connsiteX2" fmla="*/ 7620 w 17145"/>
                  <a:gd name="connsiteY2" fmla="*/ 1905 h 12382"/>
                  <a:gd name="connsiteX3" fmla="*/ 9525 w 17145"/>
                  <a:gd name="connsiteY3" fmla="*/ 4763 h 12382"/>
                  <a:gd name="connsiteX4" fmla="*/ 17145 w 17145"/>
                  <a:gd name="connsiteY4" fmla="*/ 9525 h 12382"/>
                  <a:gd name="connsiteX5" fmla="*/ 13335 w 17145"/>
                  <a:gd name="connsiteY5" fmla="*/ 7620 h 12382"/>
                  <a:gd name="connsiteX6" fmla="*/ 13335 w 17145"/>
                  <a:gd name="connsiteY6" fmla="*/ 7620 h 12382"/>
                  <a:gd name="connsiteX7" fmla="*/ 13335 w 17145"/>
                  <a:gd name="connsiteY7" fmla="*/ 12383 h 12382"/>
                  <a:gd name="connsiteX8" fmla="*/ 13335 w 17145"/>
                  <a:gd name="connsiteY8" fmla="*/ 12383 h 12382"/>
                  <a:gd name="connsiteX9" fmla="*/ 0 w 17145"/>
                  <a:gd name="connsiteY9" fmla="*/ 381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45" h="12382">
                    <a:moveTo>
                      <a:pt x="0" y="3810"/>
                    </a:moveTo>
                    <a:lnTo>
                      <a:pt x="7620" y="0"/>
                    </a:lnTo>
                    <a:lnTo>
                      <a:pt x="7620" y="1905"/>
                    </a:lnTo>
                    <a:cubicBezTo>
                      <a:pt x="7620" y="2858"/>
                      <a:pt x="8573" y="3810"/>
                      <a:pt x="9525" y="4763"/>
                    </a:cubicBezTo>
                    <a:lnTo>
                      <a:pt x="17145" y="9525"/>
                    </a:lnTo>
                    <a:lnTo>
                      <a:pt x="13335" y="7620"/>
                    </a:lnTo>
                    <a:cubicBezTo>
                      <a:pt x="13335" y="7620"/>
                      <a:pt x="13335" y="7620"/>
                      <a:pt x="13335" y="7620"/>
                    </a:cubicBezTo>
                    <a:cubicBezTo>
                      <a:pt x="13335" y="9525"/>
                      <a:pt x="13335" y="10478"/>
                      <a:pt x="13335" y="12383"/>
                    </a:cubicBezTo>
                    <a:lnTo>
                      <a:pt x="13335" y="12383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F6EBDEE2-3016-47A5-B5F9-9A6D41D4EFA9}"/>
                  </a:ext>
                </a:extLst>
              </p:cNvPr>
              <p:cNvSpPr/>
              <p:nvPr/>
            </p:nvSpPr>
            <p:spPr>
              <a:xfrm>
                <a:off x="4431982" y="2967989"/>
                <a:ext cx="8572" cy="3809"/>
              </a:xfrm>
              <a:custGeom>
                <a:avLst/>
                <a:gdLst>
                  <a:gd name="connsiteX0" fmla="*/ 0 w 8572"/>
                  <a:gd name="connsiteY0" fmla="*/ 3810 h 3809"/>
                  <a:gd name="connsiteX1" fmla="*/ 5715 w 8572"/>
                  <a:gd name="connsiteY1" fmla="*/ 0 h 3809"/>
                  <a:gd name="connsiteX2" fmla="*/ 6667 w 8572"/>
                  <a:gd name="connsiteY2" fmla="*/ 0 h 3809"/>
                  <a:gd name="connsiteX3" fmla="*/ 6667 w 8572"/>
                  <a:gd name="connsiteY3" fmla="*/ 0 h 3809"/>
                  <a:gd name="connsiteX4" fmla="*/ 7620 w 8572"/>
                  <a:gd name="connsiteY4" fmla="*/ 0 h 3809"/>
                  <a:gd name="connsiteX5" fmla="*/ 8572 w 8572"/>
                  <a:gd name="connsiteY5" fmla="*/ 0 h 3809"/>
                  <a:gd name="connsiteX6" fmla="*/ 8572 w 8572"/>
                  <a:gd name="connsiteY6" fmla="*/ 0 h 3809"/>
                  <a:gd name="connsiteX7" fmla="*/ 8572 w 8572"/>
                  <a:gd name="connsiteY7" fmla="*/ 0 h 3809"/>
                  <a:gd name="connsiteX8" fmla="*/ 8572 w 8572"/>
                  <a:gd name="connsiteY8" fmla="*/ 0 h 3809"/>
                  <a:gd name="connsiteX9" fmla="*/ 8572 w 8572"/>
                  <a:gd name="connsiteY9" fmla="*/ 0 h 3809"/>
                  <a:gd name="connsiteX10" fmla="*/ 8572 w 8572"/>
                  <a:gd name="connsiteY10" fmla="*/ 0 h 3809"/>
                  <a:gd name="connsiteX11" fmla="*/ 8572 w 8572"/>
                  <a:gd name="connsiteY11" fmla="*/ 0 h 3809"/>
                  <a:gd name="connsiteX12" fmla="*/ 8572 w 8572"/>
                  <a:gd name="connsiteY12" fmla="*/ 0 h 3809"/>
                  <a:gd name="connsiteX13" fmla="*/ 8572 w 8572"/>
                  <a:gd name="connsiteY13" fmla="*/ 0 h 3809"/>
                  <a:gd name="connsiteX14" fmla="*/ 2857 w 8572"/>
                  <a:gd name="connsiteY14" fmla="*/ 3810 h 3809"/>
                  <a:gd name="connsiteX15" fmla="*/ 2857 w 8572"/>
                  <a:gd name="connsiteY15" fmla="*/ 3810 h 3809"/>
                  <a:gd name="connsiteX16" fmla="*/ 2857 w 8572"/>
                  <a:gd name="connsiteY16" fmla="*/ 3810 h 3809"/>
                  <a:gd name="connsiteX17" fmla="*/ 2857 w 8572"/>
                  <a:gd name="connsiteY17" fmla="*/ 3810 h 3809"/>
                  <a:gd name="connsiteX18" fmla="*/ 2857 w 8572"/>
                  <a:gd name="connsiteY18" fmla="*/ 3810 h 3809"/>
                  <a:gd name="connsiteX19" fmla="*/ 2857 w 8572"/>
                  <a:gd name="connsiteY19" fmla="*/ 3810 h 3809"/>
                  <a:gd name="connsiteX20" fmla="*/ 2857 w 8572"/>
                  <a:gd name="connsiteY20" fmla="*/ 3810 h 3809"/>
                  <a:gd name="connsiteX21" fmla="*/ 2857 w 8572"/>
                  <a:gd name="connsiteY21" fmla="*/ 3810 h 3809"/>
                  <a:gd name="connsiteX22" fmla="*/ 2857 w 8572"/>
                  <a:gd name="connsiteY22" fmla="*/ 3810 h 3809"/>
                  <a:gd name="connsiteX23" fmla="*/ 2857 w 8572"/>
                  <a:gd name="connsiteY23" fmla="*/ 3810 h 3809"/>
                  <a:gd name="connsiteX24" fmla="*/ 2857 w 8572"/>
                  <a:gd name="connsiteY24" fmla="*/ 3810 h 3809"/>
                  <a:gd name="connsiteX25" fmla="*/ 2857 w 8572"/>
                  <a:gd name="connsiteY25" fmla="*/ 3810 h 3809"/>
                  <a:gd name="connsiteX26" fmla="*/ 2857 w 8572"/>
                  <a:gd name="connsiteY26" fmla="*/ 3810 h 3809"/>
                  <a:gd name="connsiteX27" fmla="*/ 2857 w 8572"/>
                  <a:gd name="connsiteY27" fmla="*/ 3810 h 3809"/>
                  <a:gd name="connsiteX28" fmla="*/ 2857 w 8572"/>
                  <a:gd name="connsiteY28" fmla="*/ 3810 h 3809"/>
                  <a:gd name="connsiteX29" fmla="*/ 2857 w 8572"/>
                  <a:gd name="connsiteY29" fmla="*/ 3810 h 3809"/>
                  <a:gd name="connsiteX30" fmla="*/ 2857 w 8572"/>
                  <a:gd name="connsiteY30" fmla="*/ 3810 h 3809"/>
                  <a:gd name="connsiteX31" fmla="*/ 2857 w 8572"/>
                  <a:gd name="connsiteY31" fmla="*/ 3810 h 3809"/>
                  <a:gd name="connsiteX32" fmla="*/ 2857 w 8572"/>
                  <a:gd name="connsiteY32" fmla="*/ 3810 h 3809"/>
                  <a:gd name="connsiteX33" fmla="*/ 2857 w 8572"/>
                  <a:gd name="connsiteY33" fmla="*/ 3810 h 3809"/>
                  <a:gd name="connsiteX34" fmla="*/ 2857 w 8572"/>
                  <a:gd name="connsiteY34" fmla="*/ 3810 h 3809"/>
                  <a:gd name="connsiteX35" fmla="*/ 2857 w 8572"/>
                  <a:gd name="connsiteY35" fmla="*/ 3810 h 3809"/>
                  <a:gd name="connsiteX36" fmla="*/ 2857 w 8572"/>
                  <a:gd name="connsiteY36" fmla="*/ 3810 h 3809"/>
                  <a:gd name="connsiteX37" fmla="*/ 2857 w 8572"/>
                  <a:gd name="connsiteY37" fmla="*/ 3810 h 3809"/>
                  <a:gd name="connsiteX38" fmla="*/ 2857 w 8572"/>
                  <a:gd name="connsiteY38" fmla="*/ 3810 h 3809"/>
                  <a:gd name="connsiteX39" fmla="*/ 2857 w 8572"/>
                  <a:gd name="connsiteY39" fmla="*/ 3810 h 3809"/>
                  <a:gd name="connsiteX40" fmla="*/ 2857 w 8572"/>
                  <a:gd name="connsiteY40" fmla="*/ 3810 h 3809"/>
                  <a:gd name="connsiteX41" fmla="*/ 2857 w 8572"/>
                  <a:gd name="connsiteY41" fmla="*/ 3810 h 3809"/>
                  <a:gd name="connsiteX42" fmla="*/ 2857 w 8572"/>
                  <a:gd name="connsiteY42" fmla="*/ 3810 h 3809"/>
                  <a:gd name="connsiteX43" fmla="*/ 2857 w 8572"/>
                  <a:gd name="connsiteY43" fmla="*/ 3810 h 3809"/>
                  <a:gd name="connsiteX44" fmla="*/ 2857 w 8572"/>
                  <a:gd name="connsiteY44" fmla="*/ 3810 h 3809"/>
                  <a:gd name="connsiteX45" fmla="*/ 2857 w 8572"/>
                  <a:gd name="connsiteY45" fmla="*/ 3810 h 3809"/>
                  <a:gd name="connsiteX46" fmla="*/ 2857 w 8572"/>
                  <a:gd name="connsiteY46" fmla="*/ 3810 h 3809"/>
                  <a:gd name="connsiteX47" fmla="*/ 1905 w 8572"/>
                  <a:gd name="connsiteY47" fmla="*/ 3810 h 3809"/>
                  <a:gd name="connsiteX48" fmla="*/ 952 w 8572"/>
                  <a:gd name="connsiteY48" fmla="*/ 3810 h 3809"/>
                  <a:gd name="connsiteX49" fmla="*/ 0 w 8572"/>
                  <a:gd name="connsiteY49" fmla="*/ 3810 h 3809"/>
                  <a:gd name="connsiteX50" fmla="*/ 0 w 8572"/>
                  <a:gd name="connsiteY50" fmla="*/ 3810 h 3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8572" h="3809">
                    <a:moveTo>
                      <a:pt x="0" y="3810"/>
                    </a:moveTo>
                    <a:lnTo>
                      <a:pt x="5715" y="0"/>
                    </a:lnTo>
                    <a:lnTo>
                      <a:pt x="6667" y="0"/>
                    </a:ln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1905" y="3810"/>
                      <a:pt x="952" y="3810"/>
                      <a:pt x="952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66A68DC2-3641-416A-9F12-19296E3457A7}"/>
                  </a:ext>
                </a:extLst>
              </p:cNvPr>
              <p:cNvSpPr/>
              <p:nvPr/>
            </p:nvSpPr>
            <p:spPr>
              <a:xfrm>
                <a:off x="4508182" y="2923221"/>
                <a:ext cx="10477" cy="3810"/>
              </a:xfrm>
              <a:custGeom>
                <a:avLst/>
                <a:gdLst>
                  <a:gd name="connsiteX0" fmla="*/ 0 w 10477"/>
                  <a:gd name="connsiteY0" fmla="*/ 3810 h 3810"/>
                  <a:gd name="connsiteX1" fmla="*/ 6667 w 10477"/>
                  <a:gd name="connsiteY1" fmla="*/ 0 h 3810"/>
                  <a:gd name="connsiteX2" fmla="*/ 7620 w 10477"/>
                  <a:gd name="connsiteY2" fmla="*/ 0 h 3810"/>
                  <a:gd name="connsiteX3" fmla="*/ 8572 w 10477"/>
                  <a:gd name="connsiteY3" fmla="*/ 0 h 3810"/>
                  <a:gd name="connsiteX4" fmla="*/ 9525 w 10477"/>
                  <a:gd name="connsiteY4" fmla="*/ 0 h 3810"/>
                  <a:gd name="connsiteX5" fmla="*/ 10477 w 10477"/>
                  <a:gd name="connsiteY5" fmla="*/ 0 h 3810"/>
                  <a:gd name="connsiteX6" fmla="*/ 10477 w 10477"/>
                  <a:gd name="connsiteY6" fmla="*/ 0 h 3810"/>
                  <a:gd name="connsiteX7" fmla="*/ 10477 w 10477"/>
                  <a:gd name="connsiteY7" fmla="*/ 0 h 3810"/>
                  <a:gd name="connsiteX8" fmla="*/ 10477 w 10477"/>
                  <a:gd name="connsiteY8" fmla="*/ 0 h 3810"/>
                  <a:gd name="connsiteX9" fmla="*/ 10477 w 10477"/>
                  <a:gd name="connsiteY9" fmla="*/ 0 h 3810"/>
                  <a:gd name="connsiteX10" fmla="*/ 10477 w 10477"/>
                  <a:gd name="connsiteY10" fmla="*/ 0 h 3810"/>
                  <a:gd name="connsiteX11" fmla="*/ 10477 w 10477"/>
                  <a:gd name="connsiteY11" fmla="*/ 0 h 3810"/>
                  <a:gd name="connsiteX12" fmla="*/ 10477 w 10477"/>
                  <a:gd name="connsiteY12" fmla="*/ 0 h 3810"/>
                  <a:gd name="connsiteX13" fmla="*/ 10477 w 10477"/>
                  <a:gd name="connsiteY13" fmla="*/ 0 h 3810"/>
                  <a:gd name="connsiteX14" fmla="*/ 3810 w 10477"/>
                  <a:gd name="connsiteY14" fmla="*/ 3810 h 3810"/>
                  <a:gd name="connsiteX15" fmla="*/ 3810 w 10477"/>
                  <a:gd name="connsiteY15" fmla="*/ 3810 h 3810"/>
                  <a:gd name="connsiteX16" fmla="*/ 3810 w 10477"/>
                  <a:gd name="connsiteY16" fmla="*/ 3810 h 3810"/>
                  <a:gd name="connsiteX17" fmla="*/ 3810 w 10477"/>
                  <a:gd name="connsiteY17" fmla="*/ 3810 h 3810"/>
                  <a:gd name="connsiteX18" fmla="*/ 3810 w 10477"/>
                  <a:gd name="connsiteY18" fmla="*/ 3810 h 3810"/>
                  <a:gd name="connsiteX19" fmla="*/ 3810 w 10477"/>
                  <a:gd name="connsiteY19" fmla="*/ 3810 h 3810"/>
                  <a:gd name="connsiteX20" fmla="*/ 3810 w 10477"/>
                  <a:gd name="connsiteY20" fmla="*/ 3810 h 3810"/>
                  <a:gd name="connsiteX21" fmla="*/ 3810 w 10477"/>
                  <a:gd name="connsiteY21" fmla="*/ 3810 h 3810"/>
                  <a:gd name="connsiteX22" fmla="*/ 3810 w 10477"/>
                  <a:gd name="connsiteY22" fmla="*/ 3810 h 3810"/>
                  <a:gd name="connsiteX23" fmla="*/ 3810 w 10477"/>
                  <a:gd name="connsiteY23" fmla="*/ 3810 h 3810"/>
                  <a:gd name="connsiteX24" fmla="*/ 3810 w 10477"/>
                  <a:gd name="connsiteY24" fmla="*/ 3810 h 3810"/>
                  <a:gd name="connsiteX25" fmla="*/ 3810 w 10477"/>
                  <a:gd name="connsiteY25" fmla="*/ 3810 h 3810"/>
                  <a:gd name="connsiteX26" fmla="*/ 3810 w 10477"/>
                  <a:gd name="connsiteY26" fmla="*/ 3810 h 3810"/>
                  <a:gd name="connsiteX27" fmla="*/ 3810 w 10477"/>
                  <a:gd name="connsiteY27" fmla="*/ 3810 h 3810"/>
                  <a:gd name="connsiteX28" fmla="*/ 3810 w 10477"/>
                  <a:gd name="connsiteY28" fmla="*/ 3810 h 3810"/>
                  <a:gd name="connsiteX29" fmla="*/ 3810 w 10477"/>
                  <a:gd name="connsiteY29" fmla="*/ 3810 h 3810"/>
                  <a:gd name="connsiteX30" fmla="*/ 3810 w 10477"/>
                  <a:gd name="connsiteY30" fmla="*/ 3810 h 3810"/>
                  <a:gd name="connsiteX31" fmla="*/ 3810 w 10477"/>
                  <a:gd name="connsiteY31" fmla="*/ 3810 h 3810"/>
                  <a:gd name="connsiteX32" fmla="*/ 3810 w 10477"/>
                  <a:gd name="connsiteY32" fmla="*/ 3810 h 3810"/>
                  <a:gd name="connsiteX33" fmla="*/ 3810 w 10477"/>
                  <a:gd name="connsiteY33" fmla="*/ 3810 h 3810"/>
                  <a:gd name="connsiteX34" fmla="*/ 3810 w 10477"/>
                  <a:gd name="connsiteY34" fmla="*/ 3810 h 3810"/>
                  <a:gd name="connsiteX35" fmla="*/ 3810 w 10477"/>
                  <a:gd name="connsiteY35" fmla="*/ 3810 h 3810"/>
                  <a:gd name="connsiteX36" fmla="*/ 3810 w 10477"/>
                  <a:gd name="connsiteY36" fmla="*/ 3810 h 3810"/>
                  <a:gd name="connsiteX37" fmla="*/ 3810 w 10477"/>
                  <a:gd name="connsiteY37" fmla="*/ 3810 h 3810"/>
                  <a:gd name="connsiteX38" fmla="*/ 3810 w 10477"/>
                  <a:gd name="connsiteY38" fmla="*/ 3810 h 3810"/>
                  <a:gd name="connsiteX39" fmla="*/ 3810 w 10477"/>
                  <a:gd name="connsiteY39" fmla="*/ 3810 h 3810"/>
                  <a:gd name="connsiteX40" fmla="*/ 3810 w 10477"/>
                  <a:gd name="connsiteY40" fmla="*/ 3810 h 3810"/>
                  <a:gd name="connsiteX41" fmla="*/ 3810 w 10477"/>
                  <a:gd name="connsiteY41" fmla="*/ 3810 h 3810"/>
                  <a:gd name="connsiteX42" fmla="*/ 3810 w 10477"/>
                  <a:gd name="connsiteY42" fmla="*/ 3810 h 3810"/>
                  <a:gd name="connsiteX43" fmla="*/ 3810 w 10477"/>
                  <a:gd name="connsiteY43" fmla="*/ 3810 h 3810"/>
                  <a:gd name="connsiteX44" fmla="*/ 3810 w 10477"/>
                  <a:gd name="connsiteY44" fmla="*/ 3810 h 3810"/>
                  <a:gd name="connsiteX45" fmla="*/ 3810 w 10477"/>
                  <a:gd name="connsiteY45" fmla="*/ 3810 h 3810"/>
                  <a:gd name="connsiteX46" fmla="*/ 3810 w 10477"/>
                  <a:gd name="connsiteY46" fmla="*/ 3810 h 3810"/>
                  <a:gd name="connsiteX47" fmla="*/ 2857 w 10477"/>
                  <a:gd name="connsiteY47" fmla="*/ 3810 h 3810"/>
                  <a:gd name="connsiteX48" fmla="*/ 1905 w 10477"/>
                  <a:gd name="connsiteY48" fmla="*/ 3810 h 3810"/>
                  <a:gd name="connsiteX49" fmla="*/ 0 w 10477"/>
                  <a:gd name="connsiteY49" fmla="*/ 3810 h 3810"/>
                  <a:gd name="connsiteX50" fmla="*/ 0 w 10477"/>
                  <a:gd name="connsiteY50" fmla="*/ 3810 h 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77" h="3810">
                    <a:moveTo>
                      <a:pt x="0" y="3810"/>
                    </a:move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9525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cubicBezTo>
                      <a:pt x="3810" y="3810"/>
                      <a:pt x="2857" y="3810"/>
                      <a:pt x="2857" y="3810"/>
                    </a:cubicBez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CD5DC16B-097F-4186-AEBE-525ACC9C8201}"/>
                  </a:ext>
                </a:extLst>
              </p:cNvPr>
              <p:cNvSpPr/>
              <p:nvPr/>
            </p:nvSpPr>
            <p:spPr>
              <a:xfrm>
                <a:off x="4305300" y="2982277"/>
                <a:ext cx="45720" cy="62864"/>
              </a:xfrm>
              <a:custGeom>
                <a:avLst/>
                <a:gdLst>
                  <a:gd name="connsiteX0" fmla="*/ 40005 w 45720"/>
                  <a:gd name="connsiteY0" fmla="*/ 56197 h 62864"/>
                  <a:gd name="connsiteX1" fmla="*/ 40005 w 45720"/>
                  <a:gd name="connsiteY1" fmla="*/ 52388 h 62864"/>
                  <a:gd name="connsiteX2" fmla="*/ 43815 w 45720"/>
                  <a:gd name="connsiteY2" fmla="*/ 50482 h 62864"/>
                  <a:gd name="connsiteX3" fmla="*/ 43815 w 45720"/>
                  <a:gd name="connsiteY3" fmla="*/ 50482 h 62864"/>
                  <a:gd name="connsiteX4" fmla="*/ 43815 w 45720"/>
                  <a:gd name="connsiteY4" fmla="*/ 50482 h 62864"/>
                  <a:gd name="connsiteX5" fmla="*/ 43815 w 45720"/>
                  <a:gd name="connsiteY5" fmla="*/ 50482 h 62864"/>
                  <a:gd name="connsiteX6" fmla="*/ 43815 w 45720"/>
                  <a:gd name="connsiteY6" fmla="*/ 50482 h 62864"/>
                  <a:gd name="connsiteX7" fmla="*/ 43815 w 45720"/>
                  <a:gd name="connsiteY7" fmla="*/ 50482 h 62864"/>
                  <a:gd name="connsiteX8" fmla="*/ 43815 w 45720"/>
                  <a:gd name="connsiteY8" fmla="*/ 50482 h 62864"/>
                  <a:gd name="connsiteX9" fmla="*/ 43815 w 45720"/>
                  <a:gd name="connsiteY9" fmla="*/ 50482 h 62864"/>
                  <a:gd name="connsiteX10" fmla="*/ 43815 w 45720"/>
                  <a:gd name="connsiteY10" fmla="*/ 50482 h 62864"/>
                  <a:gd name="connsiteX11" fmla="*/ 40958 w 45720"/>
                  <a:gd name="connsiteY11" fmla="*/ 52388 h 62864"/>
                  <a:gd name="connsiteX12" fmla="*/ 40958 w 45720"/>
                  <a:gd name="connsiteY12" fmla="*/ 52388 h 62864"/>
                  <a:gd name="connsiteX13" fmla="*/ 40958 w 45720"/>
                  <a:gd name="connsiteY13" fmla="*/ 52388 h 62864"/>
                  <a:gd name="connsiteX14" fmla="*/ 40958 w 45720"/>
                  <a:gd name="connsiteY14" fmla="*/ 52388 h 62864"/>
                  <a:gd name="connsiteX15" fmla="*/ 40958 w 45720"/>
                  <a:gd name="connsiteY15" fmla="*/ 52388 h 62864"/>
                  <a:gd name="connsiteX16" fmla="*/ 40958 w 45720"/>
                  <a:gd name="connsiteY16" fmla="*/ 52388 h 62864"/>
                  <a:gd name="connsiteX17" fmla="*/ 40958 w 45720"/>
                  <a:gd name="connsiteY17" fmla="*/ 52388 h 62864"/>
                  <a:gd name="connsiteX18" fmla="*/ 40958 w 45720"/>
                  <a:gd name="connsiteY18" fmla="*/ 52388 h 62864"/>
                  <a:gd name="connsiteX19" fmla="*/ 40005 w 45720"/>
                  <a:gd name="connsiteY19" fmla="*/ 56197 h 62864"/>
                  <a:gd name="connsiteX20" fmla="*/ 40005 w 45720"/>
                  <a:gd name="connsiteY20" fmla="*/ 56197 h 62864"/>
                  <a:gd name="connsiteX21" fmla="*/ 40005 w 45720"/>
                  <a:gd name="connsiteY21" fmla="*/ 50482 h 62864"/>
                  <a:gd name="connsiteX22" fmla="*/ 45720 w 45720"/>
                  <a:gd name="connsiteY22" fmla="*/ 47625 h 62864"/>
                  <a:gd name="connsiteX23" fmla="*/ 45720 w 45720"/>
                  <a:gd name="connsiteY23" fmla="*/ 47625 h 62864"/>
                  <a:gd name="connsiteX24" fmla="*/ 45720 w 45720"/>
                  <a:gd name="connsiteY24" fmla="*/ 47625 h 62864"/>
                  <a:gd name="connsiteX25" fmla="*/ 45720 w 45720"/>
                  <a:gd name="connsiteY25" fmla="*/ 47625 h 62864"/>
                  <a:gd name="connsiteX26" fmla="*/ 45720 w 45720"/>
                  <a:gd name="connsiteY26" fmla="*/ 47625 h 62864"/>
                  <a:gd name="connsiteX27" fmla="*/ 45720 w 45720"/>
                  <a:gd name="connsiteY27" fmla="*/ 47625 h 62864"/>
                  <a:gd name="connsiteX28" fmla="*/ 45720 w 45720"/>
                  <a:gd name="connsiteY28" fmla="*/ 47625 h 62864"/>
                  <a:gd name="connsiteX29" fmla="*/ 45720 w 45720"/>
                  <a:gd name="connsiteY29" fmla="*/ 47625 h 62864"/>
                  <a:gd name="connsiteX30" fmla="*/ 45720 w 45720"/>
                  <a:gd name="connsiteY30" fmla="*/ 47625 h 62864"/>
                  <a:gd name="connsiteX31" fmla="*/ 41910 w 45720"/>
                  <a:gd name="connsiteY31" fmla="*/ 49530 h 62864"/>
                  <a:gd name="connsiteX32" fmla="*/ 41910 w 45720"/>
                  <a:gd name="connsiteY32" fmla="*/ 50482 h 62864"/>
                  <a:gd name="connsiteX33" fmla="*/ 40005 w 45720"/>
                  <a:gd name="connsiteY33" fmla="*/ 50482 h 62864"/>
                  <a:gd name="connsiteX34" fmla="*/ 40005 w 45720"/>
                  <a:gd name="connsiteY34" fmla="*/ 45720 h 62864"/>
                  <a:gd name="connsiteX35" fmla="*/ 40005 w 45720"/>
                  <a:gd name="connsiteY35" fmla="*/ 43815 h 62864"/>
                  <a:gd name="connsiteX36" fmla="*/ 44767 w 45720"/>
                  <a:gd name="connsiteY36" fmla="*/ 40957 h 62864"/>
                  <a:gd name="connsiteX37" fmla="*/ 44767 w 45720"/>
                  <a:gd name="connsiteY37" fmla="*/ 40957 h 62864"/>
                  <a:gd name="connsiteX38" fmla="*/ 44767 w 45720"/>
                  <a:gd name="connsiteY38" fmla="*/ 40957 h 62864"/>
                  <a:gd name="connsiteX39" fmla="*/ 44767 w 45720"/>
                  <a:gd name="connsiteY39" fmla="*/ 40957 h 62864"/>
                  <a:gd name="connsiteX40" fmla="*/ 44767 w 45720"/>
                  <a:gd name="connsiteY40" fmla="*/ 40957 h 62864"/>
                  <a:gd name="connsiteX41" fmla="*/ 44767 w 45720"/>
                  <a:gd name="connsiteY41" fmla="*/ 40957 h 62864"/>
                  <a:gd name="connsiteX42" fmla="*/ 44767 w 45720"/>
                  <a:gd name="connsiteY42" fmla="*/ 40957 h 62864"/>
                  <a:gd name="connsiteX43" fmla="*/ 44767 w 45720"/>
                  <a:gd name="connsiteY43" fmla="*/ 40957 h 62864"/>
                  <a:gd name="connsiteX44" fmla="*/ 44767 w 45720"/>
                  <a:gd name="connsiteY44" fmla="*/ 40957 h 62864"/>
                  <a:gd name="connsiteX45" fmla="*/ 40005 w 45720"/>
                  <a:gd name="connsiteY45" fmla="*/ 45720 h 62864"/>
                  <a:gd name="connsiteX46" fmla="*/ 40005 w 45720"/>
                  <a:gd name="connsiteY46" fmla="*/ 45720 h 62864"/>
                  <a:gd name="connsiteX47" fmla="*/ 40005 w 45720"/>
                  <a:gd name="connsiteY47" fmla="*/ 40957 h 62864"/>
                  <a:gd name="connsiteX48" fmla="*/ 40005 w 45720"/>
                  <a:gd name="connsiteY48" fmla="*/ 39052 h 62864"/>
                  <a:gd name="connsiteX49" fmla="*/ 44767 w 45720"/>
                  <a:gd name="connsiteY49" fmla="*/ 36195 h 62864"/>
                  <a:gd name="connsiteX50" fmla="*/ 44767 w 45720"/>
                  <a:gd name="connsiteY50" fmla="*/ 36195 h 62864"/>
                  <a:gd name="connsiteX51" fmla="*/ 44767 w 45720"/>
                  <a:gd name="connsiteY51" fmla="*/ 36195 h 62864"/>
                  <a:gd name="connsiteX52" fmla="*/ 44767 w 45720"/>
                  <a:gd name="connsiteY52" fmla="*/ 36195 h 62864"/>
                  <a:gd name="connsiteX53" fmla="*/ 44767 w 45720"/>
                  <a:gd name="connsiteY53" fmla="*/ 36195 h 62864"/>
                  <a:gd name="connsiteX54" fmla="*/ 44767 w 45720"/>
                  <a:gd name="connsiteY54" fmla="*/ 36195 h 62864"/>
                  <a:gd name="connsiteX55" fmla="*/ 44767 w 45720"/>
                  <a:gd name="connsiteY55" fmla="*/ 36195 h 62864"/>
                  <a:gd name="connsiteX56" fmla="*/ 44767 w 45720"/>
                  <a:gd name="connsiteY56" fmla="*/ 36195 h 62864"/>
                  <a:gd name="connsiteX57" fmla="*/ 44767 w 45720"/>
                  <a:gd name="connsiteY57" fmla="*/ 36195 h 62864"/>
                  <a:gd name="connsiteX58" fmla="*/ 40005 w 45720"/>
                  <a:gd name="connsiteY58" fmla="*/ 40957 h 62864"/>
                  <a:gd name="connsiteX59" fmla="*/ 40005 w 45720"/>
                  <a:gd name="connsiteY59" fmla="*/ 40957 h 62864"/>
                  <a:gd name="connsiteX60" fmla="*/ 40005 w 45720"/>
                  <a:gd name="connsiteY60" fmla="*/ 34290 h 62864"/>
                  <a:gd name="connsiteX61" fmla="*/ 40005 w 45720"/>
                  <a:gd name="connsiteY61" fmla="*/ 33338 h 62864"/>
                  <a:gd name="connsiteX62" fmla="*/ 43815 w 45720"/>
                  <a:gd name="connsiteY62" fmla="*/ 31432 h 62864"/>
                  <a:gd name="connsiteX63" fmla="*/ 43815 w 45720"/>
                  <a:gd name="connsiteY63" fmla="*/ 31432 h 62864"/>
                  <a:gd name="connsiteX64" fmla="*/ 43815 w 45720"/>
                  <a:gd name="connsiteY64" fmla="*/ 31432 h 62864"/>
                  <a:gd name="connsiteX65" fmla="*/ 43815 w 45720"/>
                  <a:gd name="connsiteY65" fmla="*/ 31432 h 62864"/>
                  <a:gd name="connsiteX66" fmla="*/ 43815 w 45720"/>
                  <a:gd name="connsiteY66" fmla="*/ 31432 h 62864"/>
                  <a:gd name="connsiteX67" fmla="*/ 43815 w 45720"/>
                  <a:gd name="connsiteY67" fmla="*/ 31432 h 62864"/>
                  <a:gd name="connsiteX68" fmla="*/ 43815 w 45720"/>
                  <a:gd name="connsiteY68" fmla="*/ 31432 h 62864"/>
                  <a:gd name="connsiteX69" fmla="*/ 43815 w 45720"/>
                  <a:gd name="connsiteY69" fmla="*/ 31432 h 62864"/>
                  <a:gd name="connsiteX70" fmla="*/ 43815 w 45720"/>
                  <a:gd name="connsiteY70" fmla="*/ 31432 h 62864"/>
                  <a:gd name="connsiteX71" fmla="*/ 40005 w 45720"/>
                  <a:gd name="connsiteY71" fmla="*/ 34290 h 62864"/>
                  <a:gd name="connsiteX72" fmla="*/ 40005 w 45720"/>
                  <a:gd name="connsiteY72" fmla="*/ 34290 h 62864"/>
                  <a:gd name="connsiteX73" fmla="*/ 40005 w 45720"/>
                  <a:gd name="connsiteY73" fmla="*/ 27622 h 62864"/>
                  <a:gd name="connsiteX74" fmla="*/ 40005 w 45720"/>
                  <a:gd name="connsiteY74" fmla="*/ 25717 h 62864"/>
                  <a:gd name="connsiteX75" fmla="*/ 41910 w 45720"/>
                  <a:gd name="connsiteY75" fmla="*/ 24765 h 62864"/>
                  <a:gd name="connsiteX76" fmla="*/ 41910 w 45720"/>
                  <a:gd name="connsiteY76" fmla="*/ 24765 h 62864"/>
                  <a:gd name="connsiteX77" fmla="*/ 41910 w 45720"/>
                  <a:gd name="connsiteY77" fmla="*/ 24765 h 62864"/>
                  <a:gd name="connsiteX78" fmla="*/ 41910 w 45720"/>
                  <a:gd name="connsiteY78" fmla="*/ 24765 h 62864"/>
                  <a:gd name="connsiteX79" fmla="*/ 41910 w 45720"/>
                  <a:gd name="connsiteY79" fmla="*/ 24765 h 62864"/>
                  <a:gd name="connsiteX80" fmla="*/ 41910 w 45720"/>
                  <a:gd name="connsiteY80" fmla="*/ 24765 h 62864"/>
                  <a:gd name="connsiteX81" fmla="*/ 41910 w 45720"/>
                  <a:gd name="connsiteY81" fmla="*/ 24765 h 62864"/>
                  <a:gd name="connsiteX82" fmla="*/ 41910 w 45720"/>
                  <a:gd name="connsiteY82" fmla="*/ 24765 h 62864"/>
                  <a:gd name="connsiteX83" fmla="*/ 41910 w 45720"/>
                  <a:gd name="connsiteY83" fmla="*/ 24765 h 62864"/>
                  <a:gd name="connsiteX84" fmla="*/ 41910 w 45720"/>
                  <a:gd name="connsiteY84" fmla="*/ 24765 h 62864"/>
                  <a:gd name="connsiteX85" fmla="*/ 41910 w 45720"/>
                  <a:gd name="connsiteY85" fmla="*/ 24765 h 62864"/>
                  <a:gd name="connsiteX86" fmla="*/ 41910 w 45720"/>
                  <a:gd name="connsiteY86" fmla="*/ 24765 h 62864"/>
                  <a:gd name="connsiteX87" fmla="*/ 41910 w 45720"/>
                  <a:gd name="connsiteY87" fmla="*/ 24765 h 62864"/>
                  <a:gd name="connsiteX88" fmla="*/ 41910 w 45720"/>
                  <a:gd name="connsiteY88" fmla="*/ 24765 h 62864"/>
                  <a:gd name="connsiteX89" fmla="*/ 41910 w 45720"/>
                  <a:gd name="connsiteY89" fmla="*/ 24765 h 62864"/>
                  <a:gd name="connsiteX90" fmla="*/ 41910 w 45720"/>
                  <a:gd name="connsiteY90" fmla="*/ 24765 h 62864"/>
                  <a:gd name="connsiteX91" fmla="*/ 41910 w 45720"/>
                  <a:gd name="connsiteY91" fmla="*/ 24765 h 62864"/>
                  <a:gd name="connsiteX92" fmla="*/ 40005 w 45720"/>
                  <a:gd name="connsiteY92" fmla="*/ 27622 h 62864"/>
                  <a:gd name="connsiteX93" fmla="*/ 40005 w 45720"/>
                  <a:gd name="connsiteY93" fmla="*/ 25717 h 62864"/>
                  <a:gd name="connsiteX94" fmla="*/ 40005 w 45720"/>
                  <a:gd name="connsiteY94" fmla="*/ 27622 h 62864"/>
                  <a:gd name="connsiteX95" fmla="*/ 35242 w 45720"/>
                  <a:gd name="connsiteY95" fmla="*/ 30480 h 62864"/>
                  <a:gd name="connsiteX96" fmla="*/ 35242 w 45720"/>
                  <a:gd name="connsiteY96" fmla="*/ 28575 h 62864"/>
                  <a:gd name="connsiteX97" fmla="*/ 40005 w 45720"/>
                  <a:gd name="connsiteY97" fmla="*/ 25717 h 62864"/>
                  <a:gd name="connsiteX98" fmla="*/ 40005 w 45720"/>
                  <a:gd name="connsiteY98" fmla="*/ 25717 h 62864"/>
                  <a:gd name="connsiteX99" fmla="*/ 40005 w 45720"/>
                  <a:gd name="connsiteY99" fmla="*/ 33338 h 62864"/>
                  <a:gd name="connsiteX100" fmla="*/ 40005 w 45720"/>
                  <a:gd name="connsiteY100" fmla="*/ 34290 h 62864"/>
                  <a:gd name="connsiteX101" fmla="*/ 35242 w 45720"/>
                  <a:gd name="connsiteY101" fmla="*/ 37147 h 62864"/>
                  <a:gd name="connsiteX102" fmla="*/ 35242 w 45720"/>
                  <a:gd name="connsiteY102" fmla="*/ 37147 h 62864"/>
                  <a:gd name="connsiteX103" fmla="*/ 35242 w 45720"/>
                  <a:gd name="connsiteY103" fmla="*/ 37147 h 62864"/>
                  <a:gd name="connsiteX104" fmla="*/ 35242 w 45720"/>
                  <a:gd name="connsiteY104" fmla="*/ 36195 h 62864"/>
                  <a:gd name="connsiteX105" fmla="*/ 40005 w 45720"/>
                  <a:gd name="connsiteY105" fmla="*/ 33338 h 62864"/>
                  <a:gd name="connsiteX106" fmla="*/ 40005 w 45720"/>
                  <a:gd name="connsiteY106" fmla="*/ 33338 h 62864"/>
                  <a:gd name="connsiteX107" fmla="*/ 40005 w 45720"/>
                  <a:gd name="connsiteY107" fmla="*/ 39052 h 62864"/>
                  <a:gd name="connsiteX108" fmla="*/ 40005 w 45720"/>
                  <a:gd name="connsiteY108" fmla="*/ 40957 h 62864"/>
                  <a:gd name="connsiteX109" fmla="*/ 37148 w 45720"/>
                  <a:gd name="connsiteY109" fmla="*/ 42863 h 62864"/>
                  <a:gd name="connsiteX110" fmla="*/ 37148 w 45720"/>
                  <a:gd name="connsiteY110" fmla="*/ 42863 h 62864"/>
                  <a:gd name="connsiteX111" fmla="*/ 37148 w 45720"/>
                  <a:gd name="connsiteY111" fmla="*/ 42863 h 62864"/>
                  <a:gd name="connsiteX112" fmla="*/ 37148 w 45720"/>
                  <a:gd name="connsiteY112" fmla="*/ 42863 h 62864"/>
                  <a:gd name="connsiteX113" fmla="*/ 37148 w 45720"/>
                  <a:gd name="connsiteY113" fmla="*/ 42863 h 62864"/>
                  <a:gd name="connsiteX114" fmla="*/ 37148 w 45720"/>
                  <a:gd name="connsiteY114" fmla="*/ 42863 h 62864"/>
                  <a:gd name="connsiteX115" fmla="*/ 37148 w 45720"/>
                  <a:gd name="connsiteY115" fmla="*/ 42863 h 62864"/>
                  <a:gd name="connsiteX116" fmla="*/ 37148 w 45720"/>
                  <a:gd name="connsiteY116" fmla="*/ 42863 h 62864"/>
                  <a:gd name="connsiteX117" fmla="*/ 37148 w 45720"/>
                  <a:gd name="connsiteY117" fmla="*/ 42863 h 62864"/>
                  <a:gd name="connsiteX118" fmla="*/ 40005 w 45720"/>
                  <a:gd name="connsiteY118" fmla="*/ 39052 h 62864"/>
                  <a:gd name="connsiteX119" fmla="*/ 40005 w 45720"/>
                  <a:gd name="connsiteY119" fmla="*/ 39052 h 62864"/>
                  <a:gd name="connsiteX120" fmla="*/ 40005 w 45720"/>
                  <a:gd name="connsiteY120" fmla="*/ 44767 h 62864"/>
                  <a:gd name="connsiteX121" fmla="*/ 40005 w 45720"/>
                  <a:gd name="connsiteY121" fmla="*/ 46672 h 62864"/>
                  <a:gd name="connsiteX122" fmla="*/ 37148 w 45720"/>
                  <a:gd name="connsiteY122" fmla="*/ 48577 h 62864"/>
                  <a:gd name="connsiteX123" fmla="*/ 37148 w 45720"/>
                  <a:gd name="connsiteY123" fmla="*/ 48577 h 62864"/>
                  <a:gd name="connsiteX124" fmla="*/ 37148 w 45720"/>
                  <a:gd name="connsiteY124" fmla="*/ 48577 h 62864"/>
                  <a:gd name="connsiteX125" fmla="*/ 37148 w 45720"/>
                  <a:gd name="connsiteY125" fmla="*/ 48577 h 62864"/>
                  <a:gd name="connsiteX126" fmla="*/ 37148 w 45720"/>
                  <a:gd name="connsiteY126" fmla="*/ 48577 h 62864"/>
                  <a:gd name="connsiteX127" fmla="*/ 37148 w 45720"/>
                  <a:gd name="connsiteY127" fmla="*/ 48577 h 62864"/>
                  <a:gd name="connsiteX128" fmla="*/ 37148 w 45720"/>
                  <a:gd name="connsiteY128" fmla="*/ 48577 h 62864"/>
                  <a:gd name="connsiteX129" fmla="*/ 37148 w 45720"/>
                  <a:gd name="connsiteY129" fmla="*/ 48577 h 62864"/>
                  <a:gd name="connsiteX130" fmla="*/ 37148 w 45720"/>
                  <a:gd name="connsiteY130" fmla="*/ 48577 h 62864"/>
                  <a:gd name="connsiteX131" fmla="*/ 40005 w 45720"/>
                  <a:gd name="connsiteY131" fmla="*/ 44767 h 62864"/>
                  <a:gd name="connsiteX132" fmla="*/ 40005 w 45720"/>
                  <a:gd name="connsiteY132" fmla="*/ 44767 h 62864"/>
                  <a:gd name="connsiteX133" fmla="*/ 40005 w 45720"/>
                  <a:gd name="connsiteY133" fmla="*/ 47625 h 62864"/>
                  <a:gd name="connsiteX134" fmla="*/ 40005 w 45720"/>
                  <a:gd name="connsiteY134" fmla="*/ 50482 h 62864"/>
                  <a:gd name="connsiteX135" fmla="*/ 37148 w 45720"/>
                  <a:gd name="connsiteY135" fmla="*/ 52388 h 62864"/>
                  <a:gd name="connsiteX136" fmla="*/ 37148 w 45720"/>
                  <a:gd name="connsiteY136" fmla="*/ 52388 h 62864"/>
                  <a:gd name="connsiteX137" fmla="*/ 37148 w 45720"/>
                  <a:gd name="connsiteY137" fmla="*/ 52388 h 62864"/>
                  <a:gd name="connsiteX138" fmla="*/ 37148 w 45720"/>
                  <a:gd name="connsiteY138" fmla="*/ 52388 h 62864"/>
                  <a:gd name="connsiteX139" fmla="*/ 37148 w 45720"/>
                  <a:gd name="connsiteY139" fmla="*/ 52388 h 62864"/>
                  <a:gd name="connsiteX140" fmla="*/ 37148 w 45720"/>
                  <a:gd name="connsiteY140" fmla="*/ 52388 h 62864"/>
                  <a:gd name="connsiteX141" fmla="*/ 37148 w 45720"/>
                  <a:gd name="connsiteY141" fmla="*/ 52388 h 62864"/>
                  <a:gd name="connsiteX142" fmla="*/ 37148 w 45720"/>
                  <a:gd name="connsiteY142" fmla="*/ 52388 h 62864"/>
                  <a:gd name="connsiteX143" fmla="*/ 37148 w 45720"/>
                  <a:gd name="connsiteY143" fmla="*/ 52388 h 62864"/>
                  <a:gd name="connsiteX144" fmla="*/ 40005 w 45720"/>
                  <a:gd name="connsiteY144" fmla="*/ 47625 h 62864"/>
                  <a:gd name="connsiteX145" fmla="*/ 40005 w 45720"/>
                  <a:gd name="connsiteY145" fmla="*/ 47625 h 62864"/>
                  <a:gd name="connsiteX146" fmla="*/ 40005 w 45720"/>
                  <a:gd name="connsiteY146" fmla="*/ 52388 h 62864"/>
                  <a:gd name="connsiteX147" fmla="*/ 35242 w 45720"/>
                  <a:gd name="connsiteY147" fmla="*/ 55245 h 62864"/>
                  <a:gd name="connsiteX148" fmla="*/ 35242 w 45720"/>
                  <a:gd name="connsiteY148" fmla="*/ 59055 h 62864"/>
                  <a:gd name="connsiteX149" fmla="*/ 39052 w 45720"/>
                  <a:gd name="connsiteY149" fmla="*/ 57150 h 62864"/>
                  <a:gd name="connsiteX150" fmla="*/ 39052 w 45720"/>
                  <a:gd name="connsiteY150" fmla="*/ 57150 h 62864"/>
                  <a:gd name="connsiteX151" fmla="*/ 39052 w 45720"/>
                  <a:gd name="connsiteY151" fmla="*/ 57150 h 62864"/>
                  <a:gd name="connsiteX152" fmla="*/ 39052 w 45720"/>
                  <a:gd name="connsiteY152" fmla="*/ 57150 h 62864"/>
                  <a:gd name="connsiteX153" fmla="*/ 40005 w 45720"/>
                  <a:gd name="connsiteY153" fmla="*/ 57150 h 62864"/>
                  <a:gd name="connsiteX154" fmla="*/ 40005 w 45720"/>
                  <a:gd name="connsiteY154" fmla="*/ 52388 h 62864"/>
                  <a:gd name="connsiteX155" fmla="*/ 40005 w 45720"/>
                  <a:gd name="connsiteY155" fmla="*/ 52388 h 62864"/>
                  <a:gd name="connsiteX156" fmla="*/ 35242 w 45720"/>
                  <a:gd name="connsiteY156" fmla="*/ 22860 h 62864"/>
                  <a:gd name="connsiteX157" fmla="*/ 35242 w 45720"/>
                  <a:gd name="connsiteY157" fmla="*/ 21907 h 62864"/>
                  <a:gd name="connsiteX158" fmla="*/ 38100 w 45720"/>
                  <a:gd name="connsiteY158" fmla="*/ 20002 h 62864"/>
                  <a:gd name="connsiteX159" fmla="*/ 38100 w 45720"/>
                  <a:gd name="connsiteY159" fmla="*/ 20002 h 62864"/>
                  <a:gd name="connsiteX160" fmla="*/ 38100 w 45720"/>
                  <a:gd name="connsiteY160" fmla="*/ 20002 h 62864"/>
                  <a:gd name="connsiteX161" fmla="*/ 38100 w 45720"/>
                  <a:gd name="connsiteY161" fmla="*/ 20002 h 62864"/>
                  <a:gd name="connsiteX162" fmla="*/ 38100 w 45720"/>
                  <a:gd name="connsiteY162" fmla="*/ 20002 h 62864"/>
                  <a:gd name="connsiteX163" fmla="*/ 38100 w 45720"/>
                  <a:gd name="connsiteY163" fmla="*/ 20002 h 62864"/>
                  <a:gd name="connsiteX164" fmla="*/ 38100 w 45720"/>
                  <a:gd name="connsiteY164" fmla="*/ 20002 h 62864"/>
                  <a:gd name="connsiteX165" fmla="*/ 38100 w 45720"/>
                  <a:gd name="connsiteY165" fmla="*/ 20002 h 62864"/>
                  <a:gd name="connsiteX166" fmla="*/ 38100 w 45720"/>
                  <a:gd name="connsiteY166" fmla="*/ 20002 h 62864"/>
                  <a:gd name="connsiteX167" fmla="*/ 38100 w 45720"/>
                  <a:gd name="connsiteY167" fmla="*/ 20002 h 62864"/>
                  <a:gd name="connsiteX168" fmla="*/ 38100 w 45720"/>
                  <a:gd name="connsiteY168" fmla="*/ 20002 h 62864"/>
                  <a:gd name="connsiteX169" fmla="*/ 38100 w 45720"/>
                  <a:gd name="connsiteY169" fmla="*/ 20002 h 62864"/>
                  <a:gd name="connsiteX170" fmla="*/ 38100 w 45720"/>
                  <a:gd name="connsiteY170" fmla="*/ 20002 h 62864"/>
                  <a:gd name="connsiteX171" fmla="*/ 38100 w 45720"/>
                  <a:gd name="connsiteY171" fmla="*/ 20002 h 62864"/>
                  <a:gd name="connsiteX172" fmla="*/ 38100 w 45720"/>
                  <a:gd name="connsiteY172" fmla="*/ 20002 h 62864"/>
                  <a:gd name="connsiteX173" fmla="*/ 38100 w 45720"/>
                  <a:gd name="connsiteY173" fmla="*/ 20002 h 62864"/>
                  <a:gd name="connsiteX174" fmla="*/ 38100 w 45720"/>
                  <a:gd name="connsiteY174" fmla="*/ 20002 h 62864"/>
                  <a:gd name="connsiteX175" fmla="*/ 35242 w 45720"/>
                  <a:gd name="connsiteY175" fmla="*/ 22860 h 62864"/>
                  <a:gd name="connsiteX176" fmla="*/ 35242 w 45720"/>
                  <a:gd name="connsiteY176" fmla="*/ 22860 h 62864"/>
                  <a:gd name="connsiteX177" fmla="*/ 35242 w 45720"/>
                  <a:gd name="connsiteY177" fmla="*/ 15240 h 62864"/>
                  <a:gd name="connsiteX178" fmla="*/ 35242 w 45720"/>
                  <a:gd name="connsiteY178" fmla="*/ 15240 h 62864"/>
                  <a:gd name="connsiteX179" fmla="*/ 35242 w 45720"/>
                  <a:gd name="connsiteY179" fmla="*/ 15240 h 62864"/>
                  <a:gd name="connsiteX180" fmla="*/ 35242 w 45720"/>
                  <a:gd name="connsiteY180" fmla="*/ 15240 h 62864"/>
                  <a:gd name="connsiteX181" fmla="*/ 35242 w 45720"/>
                  <a:gd name="connsiteY181" fmla="*/ 15240 h 62864"/>
                  <a:gd name="connsiteX182" fmla="*/ 35242 w 45720"/>
                  <a:gd name="connsiteY182" fmla="*/ 15240 h 62864"/>
                  <a:gd name="connsiteX183" fmla="*/ 35242 w 45720"/>
                  <a:gd name="connsiteY183" fmla="*/ 15240 h 62864"/>
                  <a:gd name="connsiteX184" fmla="*/ 35242 w 45720"/>
                  <a:gd name="connsiteY184" fmla="*/ 15240 h 62864"/>
                  <a:gd name="connsiteX185" fmla="*/ 35242 w 45720"/>
                  <a:gd name="connsiteY185" fmla="*/ 15240 h 62864"/>
                  <a:gd name="connsiteX186" fmla="*/ 29527 w 45720"/>
                  <a:gd name="connsiteY186" fmla="*/ 19050 h 62864"/>
                  <a:gd name="connsiteX187" fmla="*/ 29527 w 45720"/>
                  <a:gd name="connsiteY187" fmla="*/ 18097 h 62864"/>
                  <a:gd name="connsiteX188" fmla="*/ 35242 w 45720"/>
                  <a:gd name="connsiteY188" fmla="*/ 15240 h 62864"/>
                  <a:gd name="connsiteX189" fmla="*/ 35242 w 45720"/>
                  <a:gd name="connsiteY189" fmla="*/ 15240 h 62864"/>
                  <a:gd name="connsiteX190" fmla="*/ 35242 w 45720"/>
                  <a:gd name="connsiteY190" fmla="*/ 15240 h 62864"/>
                  <a:gd name="connsiteX191" fmla="*/ 35242 w 45720"/>
                  <a:gd name="connsiteY191" fmla="*/ 15240 h 62864"/>
                  <a:gd name="connsiteX192" fmla="*/ 35242 w 45720"/>
                  <a:gd name="connsiteY192" fmla="*/ 15240 h 62864"/>
                  <a:gd name="connsiteX193" fmla="*/ 35242 w 45720"/>
                  <a:gd name="connsiteY193" fmla="*/ 15240 h 62864"/>
                  <a:gd name="connsiteX194" fmla="*/ 35242 w 45720"/>
                  <a:gd name="connsiteY194" fmla="*/ 15240 h 62864"/>
                  <a:gd name="connsiteX195" fmla="*/ 35242 w 45720"/>
                  <a:gd name="connsiteY195" fmla="*/ 15240 h 62864"/>
                  <a:gd name="connsiteX196" fmla="*/ 35242 w 45720"/>
                  <a:gd name="connsiteY196" fmla="*/ 15240 h 62864"/>
                  <a:gd name="connsiteX197" fmla="*/ 35242 w 45720"/>
                  <a:gd name="connsiteY197" fmla="*/ 15240 h 62864"/>
                  <a:gd name="connsiteX198" fmla="*/ 35242 w 45720"/>
                  <a:gd name="connsiteY198" fmla="*/ 15240 h 62864"/>
                  <a:gd name="connsiteX199" fmla="*/ 35242 w 45720"/>
                  <a:gd name="connsiteY199" fmla="*/ 15240 h 62864"/>
                  <a:gd name="connsiteX200" fmla="*/ 35242 w 45720"/>
                  <a:gd name="connsiteY200" fmla="*/ 15240 h 62864"/>
                  <a:gd name="connsiteX201" fmla="*/ 35242 w 45720"/>
                  <a:gd name="connsiteY201" fmla="*/ 15240 h 62864"/>
                  <a:gd name="connsiteX202" fmla="*/ 35242 w 45720"/>
                  <a:gd name="connsiteY202" fmla="*/ 15240 h 62864"/>
                  <a:gd name="connsiteX203" fmla="*/ 35242 w 45720"/>
                  <a:gd name="connsiteY203" fmla="*/ 20955 h 62864"/>
                  <a:gd name="connsiteX204" fmla="*/ 35242 w 45720"/>
                  <a:gd name="connsiteY204" fmla="*/ 21907 h 62864"/>
                  <a:gd name="connsiteX205" fmla="*/ 30480 w 45720"/>
                  <a:gd name="connsiteY205" fmla="*/ 24765 h 62864"/>
                  <a:gd name="connsiteX206" fmla="*/ 30480 w 45720"/>
                  <a:gd name="connsiteY206" fmla="*/ 24765 h 62864"/>
                  <a:gd name="connsiteX207" fmla="*/ 30480 w 45720"/>
                  <a:gd name="connsiteY207" fmla="*/ 24765 h 62864"/>
                  <a:gd name="connsiteX208" fmla="*/ 30480 w 45720"/>
                  <a:gd name="connsiteY208" fmla="*/ 24765 h 62864"/>
                  <a:gd name="connsiteX209" fmla="*/ 30480 w 45720"/>
                  <a:gd name="connsiteY209" fmla="*/ 24765 h 62864"/>
                  <a:gd name="connsiteX210" fmla="*/ 30480 w 45720"/>
                  <a:gd name="connsiteY210" fmla="*/ 24765 h 62864"/>
                  <a:gd name="connsiteX211" fmla="*/ 30480 w 45720"/>
                  <a:gd name="connsiteY211" fmla="*/ 24765 h 62864"/>
                  <a:gd name="connsiteX212" fmla="*/ 30480 w 45720"/>
                  <a:gd name="connsiteY212" fmla="*/ 24765 h 62864"/>
                  <a:gd name="connsiteX213" fmla="*/ 30480 w 45720"/>
                  <a:gd name="connsiteY213" fmla="*/ 24765 h 62864"/>
                  <a:gd name="connsiteX214" fmla="*/ 30480 w 45720"/>
                  <a:gd name="connsiteY214" fmla="*/ 24765 h 62864"/>
                  <a:gd name="connsiteX215" fmla="*/ 30480 w 45720"/>
                  <a:gd name="connsiteY215" fmla="*/ 24765 h 62864"/>
                  <a:gd name="connsiteX216" fmla="*/ 30480 w 45720"/>
                  <a:gd name="connsiteY216" fmla="*/ 24765 h 62864"/>
                  <a:gd name="connsiteX217" fmla="*/ 30480 w 45720"/>
                  <a:gd name="connsiteY217" fmla="*/ 24765 h 62864"/>
                  <a:gd name="connsiteX218" fmla="*/ 30480 w 45720"/>
                  <a:gd name="connsiteY218" fmla="*/ 24765 h 62864"/>
                  <a:gd name="connsiteX219" fmla="*/ 30480 w 45720"/>
                  <a:gd name="connsiteY219" fmla="*/ 24765 h 62864"/>
                  <a:gd name="connsiteX220" fmla="*/ 30480 w 45720"/>
                  <a:gd name="connsiteY220" fmla="*/ 24765 h 62864"/>
                  <a:gd name="connsiteX221" fmla="*/ 30480 w 45720"/>
                  <a:gd name="connsiteY221" fmla="*/ 24765 h 62864"/>
                  <a:gd name="connsiteX222" fmla="*/ 35242 w 45720"/>
                  <a:gd name="connsiteY222" fmla="*/ 20955 h 62864"/>
                  <a:gd name="connsiteX223" fmla="*/ 35242 w 45720"/>
                  <a:gd name="connsiteY223" fmla="*/ 20955 h 62864"/>
                  <a:gd name="connsiteX224" fmla="*/ 35242 w 45720"/>
                  <a:gd name="connsiteY224" fmla="*/ 28575 h 62864"/>
                  <a:gd name="connsiteX225" fmla="*/ 35242 w 45720"/>
                  <a:gd name="connsiteY225" fmla="*/ 30480 h 62864"/>
                  <a:gd name="connsiteX226" fmla="*/ 33338 w 45720"/>
                  <a:gd name="connsiteY226" fmla="*/ 31432 h 62864"/>
                  <a:gd name="connsiteX227" fmla="*/ 33338 w 45720"/>
                  <a:gd name="connsiteY227" fmla="*/ 31432 h 62864"/>
                  <a:gd name="connsiteX228" fmla="*/ 33338 w 45720"/>
                  <a:gd name="connsiteY228" fmla="*/ 31432 h 62864"/>
                  <a:gd name="connsiteX229" fmla="*/ 33338 w 45720"/>
                  <a:gd name="connsiteY229" fmla="*/ 31432 h 62864"/>
                  <a:gd name="connsiteX230" fmla="*/ 33338 w 45720"/>
                  <a:gd name="connsiteY230" fmla="*/ 31432 h 62864"/>
                  <a:gd name="connsiteX231" fmla="*/ 33338 w 45720"/>
                  <a:gd name="connsiteY231" fmla="*/ 31432 h 62864"/>
                  <a:gd name="connsiteX232" fmla="*/ 33338 w 45720"/>
                  <a:gd name="connsiteY232" fmla="*/ 31432 h 62864"/>
                  <a:gd name="connsiteX233" fmla="*/ 33338 w 45720"/>
                  <a:gd name="connsiteY233" fmla="*/ 31432 h 62864"/>
                  <a:gd name="connsiteX234" fmla="*/ 33338 w 45720"/>
                  <a:gd name="connsiteY234" fmla="*/ 31432 h 62864"/>
                  <a:gd name="connsiteX235" fmla="*/ 33338 w 45720"/>
                  <a:gd name="connsiteY235" fmla="*/ 31432 h 62864"/>
                  <a:gd name="connsiteX236" fmla="*/ 33338 w 45720"/>
                  <a:gd name="connsiteY236" fmla="*/ 31432 h 62864"/>
                  <a:gd name="connsiteX237" fmla="*/ 33338 w 45720"/>
                  <a:gd name="connsiteY237" fmla="*/ 31432 h 62864"/>
                  <a:gd name="connsiteX238" fmla="*/ 33338 w 45720"/>
                  <a:gd name="connsiteY238" fmla="*/ 31432 h 62864"/>
                  <a:gd name="connsiteX239" fmla="*/ 33338 w 45720"/>
                  <a:gd name="connsiteY239" fmla="*/ 31432 h 62864"/>
                  <a:gd name="connsiteX240" fmla="*/ 33338 w 45720"/>
                  <a:gd name="connsiteY240" fmla="*/ 31432 h 62864"/>
                  <a:gd name="connsiteX241" fmla="*/ 33338 w 45720"/>
                  <a:gd name="connsiteY241" fmla="*/ 31432 h 62864"/>
                  <a:gd name="connsiteX242" fmla="*/ 33338 w 45720"/>
                  <a:gd name="connsiteY242" fmla="*/ 31432 h 62864"/>
                  <a:gd name="connsiteX243" fmla="*/ 35242 w 45720"/>
                  <a:gd name="connsiteY243" fmla="*/ 28575 h 62864"/>
                  <a:gd name="connsiteX244" fmla="*/ 35242 w 45720"/>
                  <a:gd name="connsiteY244" fmla="*/ 28575 h 62864"/>
                  <a:gd name="connsiteX245" fmla="*/ 35242 w 45720"/>
                  <a:gd name="connsiteY245" fmla="*/ 36195 h 62864"/>
                  <a:gd name="connsiteX246" fmla="*/ 35242 w 45720"/>
                  <a:gd name="connsiteY246" fmla="*/ 36195 h 62864"/>
                  <a:gd name="connsiteX247" fmla="*/ 35242 w 45720"/>
                  <a:gd name="connsiteY247" fmla="*/ 36195 h 62864"/>
                  <a:gd name="connsiteX248" fmla="*/ 35242 w 45720"/>
                  <a:gd name="connsiteY248" fmla="*/ 36195 h 62864"/>
                  <a:gd name="connsiteX249" fmla="*/ 35242 w 45720"/>
                  <a:gd name="connsiteY249" fmla="*/ 36195 h 62864"/>
                  <a:gd name="connsiteX250" fmla="*/ 35242 w 45720"/>
                  <a:gd name="connsiteY250" fmla="*/ 36195 h 62864"/>
                  <a:gd name="connsiteX251" fmla="*/ 35242 w 45720"/>
                  <a:gd name="connsiteY251" fmla="*/ 36195 h 62864"/>
                  <a:gd name="connsiteX252" fmla="*/ 35242 w 45720"/>
                  <a:gd name="connsiteY252" fmla="*/ 36195 h 62864"/>
                  <a:gd name="connsiteX253" fmla="*/ 35242 w 45720"/>
                  <a:gd name="connsiteY253" fmla="*/ 36195 h 62864"/>
                  <a:gd name="connsiteX254" fmla="*/ 35242 w 45720"/>
                  <a:gd name="connsiteY254" fmla="*/ 36195 h 62864"/>
                  <a:gd name="connsiteX255" fmla="*/ 35242 w 45720"/>
                  <a:gd name="connsiteY255" fmla="*/ 54292 h 62864"/>
                  <a:gd name="connsiteX256" fmla="*/ 35242 w 45720"/>
                  <a:gd name="connsiteY256" fmla="*/ 58102 h 62864"/>
                  <a:gd name="connsiteX257" fmla="*/ 30480 w 45720"/>
                  <a:gd name="connsiteY257" fmla="*/ 60960 h 62864"/>
                  <a:gd name="connsiteX258" fmla="*/ 30480 w 45720"/>
                  <a:gd name="connsiteY258" fmla="*/ 60960 h 62864"/>
                  <a:gd name="connsiteX259" fmla="*/ 30480 w 45720"/>
                  <a:gd name="connsiteY259" fmla="*/ 60960 h 62864"/>
                  <a:gd name="connsiteX260" fmla="*/ 30480 w 45720"/>
                  <a:gd name="connsiteY260" fmla="*/ 60960 h 62864"/>
                  <a:gd name="connsiteX261" fmla="*/ 30480 w 45720"/>
                  <a:gd name="connsiteY261" fmla="*/ 60960 h 62864"/>
                  <a:gd name="connsiteX262" fmla="*/ 30480 w 45720"/>
                  <a:gd name="connsiteY262" fmla="*/ 60960 h 62864"/>
                  <a:gd name="connsiteX263" fmla="*/ 28575 w 45720"/>
                  <a:gd name="connsiteY263" fmla="*/ 60960 h 62864"/>
                  <a:gd name="connsiteX264" fmla="*/ 28575 w 45720"/>
                  <a:gd name="connsiteY264" fmla="*/ 59055 h 62864"/>
                  <a:gd name="connsiteX265" fmla="*/ 31433 w 45720"/>
                  <a:gd name="connsiteY265" fmla="*/ 57150 h 62864"/>
                  <a:gd name="connsiteX266" fmla="*/ 31433 w 45720"/>
                  <a:gd name="connsiteY266" fmla="*/ 57150 h 62864"/>
                  <a:gd name="connsiteX267" fmla="*/ 31433 w 45720"/>
                  <a:gd name="connsiteY267" fmla="*/ 57150 h 62864"/>
                  <a:gd name="connsiteX268" fmla="*/ 31433 w 45720"/>
                  <a:gd name="connsiteY268" fmla="*/ 57150 h 62864"/>
                  <a:gd name="connsiteX269" fmla="*/ 34290 w 45720"/>
                  <a:gd name="connsiteY269" fmla="*/ 55245 h 62864"/>
                  <a:gd name="connsiteX270" fmla="*/ 35242 w 45720"/>
                  <a:gd name="connsiteY270" fmla="*/ 54292 h 62864"/>
                  <a:gd name="connsiteX271" fmla="*/ 35242 w 45720"/>
                  <a:gd name="connsiteY271" fmla="*/ 54292 h 62864"/>
                  <a:gd name="connsiteX272" fmla="*/ 35242 w 45720"/>
                  <a:gd name="connsiteY272" fmla="*/ 54292 h 62864"/>
                  <a:gd name="connsiteX273" fmla="*/ 35242 w 45720"/>
                  <a:gd name="connsiteY273" fmla="*/ 54292 h 62864"/>
                  <a:gd name="connsiteX274" fmla="*/ 35242 w 45720"/>
                  <a:gd name="connsiteY274" fmla="*/ 54292 h 62864"/>
                  <a:gd name="connsiteX275" fmla="*/ 35242 w 45720"/>
                  <a:gd name="connsiteY275" fmla="*/ 54292 h 62864"/>
                  <a:gd name="connsiteX276" fmla="*/ 35242 w 45720"/>
                  <a:gd name="connsiteY276" fmla="*/ 54292 h 62864"/>
                  <a:gd name="connsiteX277" fmla="*/ 28575 w 45720"/>
                  <a:gd name="connsiteY277" fmla="*/ 59055 h 62864"/>
                  <a:gd name="connsiteX278" fmla="*/ 31433 w 45720"/>
                  <a:gd name="connsiteY278" fmla="*/ 58102 h 62864"/>
                  <a:gd name="connsiteX279" fmla="*/ 31433 w 45720"/>
                  <a:gd name="connsiteY279" fmla="*/ 58102 h 62864"/>
                  <a:gd name="connsiteX280" fmla="*/ 31433 w 45720"/>
                  <a:gd name="connsiteY280" fmla="*/ 58102 h 62864"/>
                  <a:gd name="connsiteX281" fmla="*/ 31433 w 45720"/>
                  <a:gd name="connsiteY281" fmla="*/ 58102 h 62864"/>
                  <a:gd name="connsiteX282" fmla="*/ 31433 w 45720"/>
                  <a:gd name="connsiteY282" fmla="*/ 58102 h 62864"/>
                  <a:gd name="connsiteX283" fmla="*/ 31433 w 45720"/>
                  <a:gd name="connsiteY283" fmla="*/ 58102 h 62864"/>
                  <a:gd name="connsiteX284" fmla="*/ 31433 w 45720"/>
                  <a:gd name="connsiteY284" fmla="*/ 58102 h 62864"/>
                  <a:gd name="connsiteX285" fmla="*/ 31433 w 45720"/>
                  <a:gd name="connsiteY285" fmla="*/ 58102 h 62864"/>
                  <a:gd name="connsiteX286" fmla="*/ 31433 w 45720"/>
                  <a:gd name="connsiteY286" fmla="*/ 58102 h 62864"/>
                  <a:gd name="connsiteX287" fmla="*/ 28575 w 45720"/>
                  <a:gd name="connsiteY287" fmla="*/ 59055 h 62864"/>
                  <a:gd name="connsiteX288" fmla="*/ 28575 w 45720"/>
                  <a:gd name="connsiteY288" fmla="*/ 59055 h 62864"/>
                  <a:gd name="connsiteX289" fmla="*/ 28575 w 45720"/>
                  <a:gd name="connsiteY289" fmla="*/ 59055 h 62864"/>
                  <a:gd name="connsiteX290" fmla="*/ 28575 w 45720"/>
                  <a:gd name="connsiteY290" fmla="*/ 12382 h 62864"/>
                  <a:gd name="connsiteX291" fmla="*/ 28575 w 45720"/>
                  <a:gd name="connsiteY291" fmla="*/ 11430 h 62864"/>
                  <a:gd name="connsiteX292" fmla="*/ 30480 w 45720"/>
                  <a:gd name="connsiteY292" fmla="*/ 10477 h 62864"/>
                  <a:gd name="connsiteX293" fmla="*/ 30480 w 45720"/>
                  <a:gd name="connsiteY293" fmla="*/ 10477 h 62864"/>
                  <a:gd name="connsiteX294" fmla="*/ 30480 w 45720"/>
                  <a:gd name="connsiteY294" fmla="*/ 10477 h 62864"/>
                  <a:gd name="connsiteX295" fmla="*/ 30480 w 45720"/>
                  <a:gd name="connsiteY295" fmla="*/ 10477 h 62864"/>
                  <a:gd name="connsiteX296" fmla="*/ 30480 w 45720"/>
                  <a:gd name="connsiteY296" fmla="*/ 10477 h 62864"/>
                  <a:gd name="connsiteX297" fmla="*/ 30480 w 45720"/>
                  <a:gd name="connsiteY297" fmla="*/ 10477 h 62864"/>
                  <a:gd name="connsiteX298" fmla="*/ 30480 w 45720"/>
                  <a:gd name="connsiteY298" fmla="*/ 10477 h 62864"/>
                  <a:gd name="connsiteX299" fmla="*/ 30480 w 45720"/>
                  <a:gd name="connsiteY299" fmla="*/ 10477 h 62864"/>
                  <a:gd name="connsiteX300" fmla="*/ 30480 w 45720"/>
                  <a:gd name="connsiteY300" fmla="*/ 10477 h 62864"/>
                  <a:gd name="connsiteX301" fmla="*/ 28575 w 45720"/>
                  <a:gd name="connsiteY301" fmla="*/ 12382 h 62864"/>
                  <a:gd name="connsiteX302" fmla="*/ 28575 w 45720"/>
                  <a:gd name="connsiteY302" fmla="*/ 11430 h 62864"/>
                  <a:gd name="connsiteX303" fmla="*/ 28575 w 45720"/>
                  <a:gd name="connsiteY303" fmla="*/ 12382 h 62864"/>
                  <a:gd name="connsiteX304" fmla="*/ 26670 w 45720"/>
                  <a:gd name="connsiteY304" fmla="*/ 13335 h 62864"/>
                  <a:gd name="connsiteX305" fmla="*/ 26670 w 45720"/>
                  <a:gd name="connsiteY305" fmla="*/ 12382 h 62864"/>
                  <a:gd name="connsiteX306" fmla="*/ 28575 w 45720"/>
                  <a:gd name="connsiteY306" fmla="*/ 11430 h 62864"/>
                  <a:gd name="connsiteX307" fmla="*/ 28575 w 45720"/>
                  <a:gd name="connsiteY307" fmla="*/ 11430 h 62864"/>
                  <a:gd name="connsiteX308" fmla="*/ 28575 w 45720"/>
                  <a:gd name="connsiteY308" fmla="*/ 18097 h 62864"/>
                  <a:gd name="connsiteX309" fmla="*/ 28575 w 45720"/>
                  <a:gd name="connsiteY309" fmla="*/ 18097 h 62864"/>
                  <a:gd name="connsiteX310" fmla="*/ 26670 w 45720"/>
                  <a:gd name="connsiteY310" fmla="*/ 20002 h 62864"/>
                  <a:gd name="connsiteX311" fmla="*/ 26670 w 45720"/>
                  <a:gd name="connsiteY311" fmla="*/ 19050 h 62864"/>
                  <a:gd name="connsiteX312" fmla="*/ 28575 w 45720"/>
                  <a:gd name="connsiteY312" fmla="*/ 18097 h 62864"/>
                  <a:gd name="connsiteX313" fmla="*/ 28575 w 45720"/>
                  <a:gd name="connsiteY313" fmla="*/ 18097 h 62864"/>
                  <a:gd name="connsiteX314" fmla="*/ 28575 w 45720"/>
                  <a:gd name="connsiteY314" fmla="*/ 24765 h 62864"/>
                  <a:gd name="connsiteX315" fmla="*/ 28575 w 45720"/>
                  <a:gd name="connsiteY315" fmla="*/ 24765 h 62864"/>
                  <a:gd name="connsiteX316" fmla="*/ 28575 w 45720"/>
                  <a:gd name="connsiteY316" fmla="*/ 24765 h 62864"/>
                  <a:gd name="connsiteX317" fmla="*/ 28575 w 45720"/>
                  <a:gd name="connsiteY317" fmla="*/ 24765 h 62864"/>
                  <a:gd name="connsiteX318" fmla="*/ 28575 w 45720"/>
                  <a:gd name="connsiteY318" fmla="*/ 24765 h 62864"/>
                  <a:gd name="connsiteX319" fmla="*/ 28575 w 45720"/>
                  <a:gd name="connsiteY319" fmla="*/ 24765 h 62864"/>
                  <a:gd name="connsiteX320" fmla="*/ 28575 w 45720"/>
                  <a:gd name="connsiteY320" fmla="*/ 58102 h 62864"/>
                  <a:gd name="connsiteX321" fmla="*/ 28575 w 45720"/>
                  <a:gd name="connsiteY321" fmla="*/ 59055 h 62864"/>
                  <a:gd name="connsiteX322" fmla="*/ 26670 w 45720"/>
                  <a:gd name="connsiteY322" fmla="*/ 60007 h 62864"/>
                  <a:gd name="connsiteX323" fmla="*/ 26670 w 45720"/>
                  <a:gd name="connsiteY323" fmla="*/ 59055 h 62864"/>
                  <a:gd name="connsiteX324" fmla="*/ 28575 w 45720"/>
                  <a:gd name="connsiteY324" fmla="*/ 58102 h 62864"/>
                  <a:gd name="connsiteX325" fmla="*/ 28575 w 45720"/>
                  <a:gd name="connsiteY325" fmla="*/ 58102 h 62864"/>
                  <a:gd name="connsiteX326" fmla="*/ 28575 w 45720"/>
                  <a:gd name="connsiteY326" fmla="*/ 60007 h 62864"/>
                  <a:gd name="connsiteX327" fmla="*/ 26670 w 45720"/>
                  <a:gd name="connsiteY327" fmla="*/ 60960 h 62864"/>
                  <a:gd name="connsiteX328" fmla="*/ 26670 w 45720"/>
                  <a:gd name="connsiteY328" fmla="*/ 62865 h 62864"/>
                  <a:gd name="connsiteX329" fmla="*/ 28575 w 45720"/>
                  <a:gd name="connsiteY329" fmla="*/ 60960 h 62864"/>
                  <a:gd name="connsiteX330" fmla="*/ 28575 w 45720"/>
                  <a:gd name="connsiteY330" fmla="*/ 60007 h 62864"/>
                  <a:gd name="connsiteX331" fmla="*/ 28575 w 45720"/>
                  <a:gd name="connsiteY331" fmla="*/ 60007 h 62864"/>
                  <a:gd name="connsiteX332" fmla="*/ 26670 w 45720"/>
                  <a:gd name="connsiteY332" fmla="*/ 56197 h 62864"/>
                  <a:gd name="connsiteX333" fmla="*/ 26670 w 45720"/>
                  <a:gd name="connsiteY333" fmla="*/ 55245 h 62864"/>
                  <a:gd name="connsiteX334" fmla="*/ 27623 w 45720"/>
                  <a:gd name="connsiteY334" fmla="*/ 55245 h 62864"/>
                  <a:gd name="connsiteX335" fmla="*/ 27623 w 45720"/>
                  <a:gd name="connsiteY335" fmla="*/ 55245 h 62864"/>
                  <a:gd name="connsiteX336" fmla="*/ 27623 w 45720"/>
                  <a:gd name="connsiteY336" fmla="*/ 55245 h 62864"/>
                  <a:gd name="connsiteX337" fmla="*/ 27623 w 45720"/>
                  <a:gd name="connsiteY337" fmla="*/ 55245 h 62864"/>
                  <a:gd name="connsiteX338" fmla="*/ 26670 w 45720"/>
                  <a:gd name="connsiteY338" fmla="*/ 56197 h 62864"/>
                  <a:gd name="connsiteX339" fmla="*/ 26670 w 45720"/>
                  <a:gd name="connsiteY339" fmla="*/ 56197 h 62864"/>
                  <a:gd name="connsiteX340" fmla="*/ 26670 w 45720"/>
                  <a:gd name="connsiteY340" fmla="*/ 56197 h 62864"/>
                  <a:gd name="connsiteX341" fmla="*/ 26670 w 45720"/>
                  <a:gd name="connsiteY341" fmla="*/ 56197 h 62864"/>
                  <a:gd name="connsiteX342" fmla="*/ 26670 w 45720"/>
                  <a:gd name="connsiteY342" fmla="*/ 56197 h 62864"/>
                  <a:gd name="connsiteX343" fmla="*/ 26670 w 45720"/>
                  <a:gd name="connsiteY343" fmla="*/ 56197 h 62864"/>
                  <a:gd name="connsiteX344" fmla="*/ 26670 w 45720"/>
                  <a:gd name="connsiteY344" fmla="*/ 12382 h 62864"/>
                  <a:gd name="connsiteX345" fmla="*/ 26670 w 45720"/>
                  <a:gd name="connsiteY345" fmla="*/ 13335 h 62864"/>
                  <a:gd name="connsiteX346" fmla="*/ 22860 w 45720"/>
                  <a:gd name="connsiteY346" fmla="*/ 15240 h 62864"/>
                  <a:gd name="connsiteX347" fmla="*/ 22860 w 45720"/>
                  <a:gd name="connsiteY347" fmla="*/ 14288 h 62864"/>
                  <a:gd name="connsiteX348" fmla="*/ 26670 w 45720"/>
                  <a:gd name="connsiteY348" fmla="*/ 12382 h 62864"/>
                  <a:gd name="connsiteX349" fmla="*/ 26670 w 45720"/>
                  <a:gd name="connsiteY349" fmla="*/ 12382 h 62864"/>
                  <a:gd name="connsiteX350" fmla="*/ 26670 w 45720"/>
                  <a:gd name="connsiteY350" fmla="*/ 19050 h 62864"/>
                  <a:gd name="connsiteX351" fmla="*/ 26670 w 45720"/>
                  <a:gd name="connsiteY351" fmla="*/ 19050 h 62864"/>
                  <a:gd name="connsiteX352" fmla="*/ 26670 w 45720"/>
                  <a:gd name="connsiteY352" fmla="*/ 20002 h 62864"/>
                  <a:gd name="connsiteX353" fmla="*/ 26670 w 45720"/>
                  <a:gd name="connsiteY353" fmla="*/ 20002 h 62864"/>
                  <a:gd name="connsiteX354" fmla="*/ 26670 w 45720"/>
                  <a:gd name="connsiteY354" fmla="*/ 20002 h 62864"/>
                  <a:gd name="connsiteX355" fmla="*/ 26670 w 45720"/>
                  <a:gd name="connsiteY355" fmla="*/ 20002 h 62864"/>
                  <a:gd name="connsiteX356" fmla="*/ 26670 w 45720"/>
                  <a:gd name="connsiteY356" fmla="*/ 20002 h 62864"/>
                  <a:gd name="connsiteX357" fmla="*/ 26670 w 45720"/>
                  <a:gd name="connsiteY357" fmla="*/ 20002 h 62864"/>
                  <a:gd name="connsiteX358" fmla="*/ 26670 w 45720"/>
                  <a:gd name="connsiteY358" fmla="*/ 20002 h 62864"/>
                  <a:gd name="connsiteX359" fmla="*/ 26670 w 45720"/>
                  <a:gd name="connsiteY359" fmla="*/ 20002 h 62864"/>
                  <a:gd name="connsiteX360" fmla="*/ 26670 w 45720"/>
                  <a:gd name="connsiteY360" fmla="*/ 20002 h 62864"/>
                  <a:gd name="connsiteX361" fmla="*/ 26670 w 45720"/>
                  <a:gd name="connsiteY361" fmla="*/ 20002 h 62864"/>
                  <a:gd name="connsiteX362" fmla="*/ 26670 w 45720"/>
                  <a:gd name="connsiteY362" fmla="*/ 20002 h 62864"/>
                  <a:gd name="connsiteX363" fmla="*/ 26670 w 45720"/>
                  <a:gd name="connsiteY363" fmla="*/ 20002 h 62864"/>
                  <a:gd name="connsiteX364" fmla="*/ 26670 w 45720"/>
                  <a:gd name="connsiteY364" fmla="*/ 20002 h 62864"/>
                  <a:gd name="connsiteX365" fmla="*/ 26670 w 45720"/>
                  <a:gd name="connsiteY365" fmla="*/ 19050 h 62864"/>
                  <a:gd name="connsiteX366" fmla="*/ 26670 w 45720"/>
                  <a:gd name="connsiteY366" fmla="*/ 19050 h 62864"/>
                  <a:gd name="connsiteX367" fmla="*/ 26670 w 45720"/>
                  <a:gd name="connsiteY367" fmla="*/ 19050 h 62864"/>
                  <a:gd name="connsiteX368" fmla="*/ 26670 w 45720"/>
                  <a:gd name="connsiteY368" fmla="*/ 19050 h 62864"/>
                  <a:gd name="connsiteX369" fmla="*/ 26670 w 45720"/>
                  <a:gd name="connsiteY369" fmla="*/ 19050 h 62864"/>
                  <a:gd name="connsiteX370" fmla="*/ 26670 w 45720"/>
                  <a:gd name="connsiteY370" fmla="*/ 19050 h 62864"/>
                  <a:gd name="connsiteX371" fmla="*/ 26670 w 45720"/>
                  <a:gd name="connsiteY371" fmla="*/ 55245 h 62864"/>
                  <a:gd name="connsiteX372" fmla="*/ 26670 w 45720"/>
                  <a:gd name="connsiteY372" fmla="*/ 56197 h 62864"/>
                  <a:gd name="connsiteX373" fmla="*/ 22860 w 45720"/>
                  <a:gd name="connsiteY373" fmla="*/ 58102 h 62864"/>
                  <a:gd name="connsiteX374" fmla="*/ 22860 w 45720"/>
                  <a:gd name="connsiteY374" fmla="*/ 57150 h 62864"/>
                  <a:gd name="connsiteX375" fmla="*/ 26670 w 45720"/>
                  <a:gd name="connsiteY375" fmla="*/ 55245 h 62864"/>
                  <a:gd name="connsiteX376" fmla="*/ 26670 w 45720"/>
                  <a:gd name="connsiteY376" fmla="*/ 55245 h 62864"/>
                  <a:gd name="connsiteX377" fmla="*/ 26670 w 45720"/>
                  <a:gd name="connsiteY377" fmla="*/ 59055 h 62864"/>
                  <a:gd name="connsiteX378" fmla="*/ 26670 w 45720"/>
                  <a:gd name="connsiteY378" fmla="*/ 60007 h 62864"/>
                  <a:gd name="connsiteX379" fmla="*/ 22860 w 45720"/>
                  <a:gd name="connsiteY379" fmla="*/ 61913 h 62864"/>
                  <a:gd name="connsiteX380" fmla="*/ 22860 w 45720"/>
                  <a:gd name="connsiteY380" fmla="*/ 60960 h 62864"/>
                  <a:gd name="connsiteX381" fmla="*/ 26670 w 45720"/>
                  <a:gd name="connsiteY381" fmla="*/ 59055 h 62864"/>
                  <a:gd name="connsiteX382" fmla="*/ 26670 w 45720"/>
                  <a:gd name="connsiteY382" fmla="*/ 59055 h 62864"/>
                  <a:gd name="connsiteX383" fmla="*/ 26670 w 45720"/>
                  <a:gd name="connsiteY383" fmla="*/ 60960 h 62864"/>
                  <a:gd name="connsiteX384" fmla="*/ 26670 w 45720"/>
                  <a:gd name="connsiteY384" fmla="*/ 60960 h 62864"/>
                  <a:gd name="connsiteX385" fmla="*/ 26670 w 45720"/>
                  <a:gd name="connsiteY385" fmla="*/ 60960 h 62864"/>
                  <a:gd name="connsiteX386" fmla="*/ 26670 w 45720"/>
                  <a:gd name="connsiteY386" fmla="*/ 60960 h 62864"/>
                  <a:gd name="connsiteX387" fmla="*/ 26670 w 45720"/>
                  <a:gd name="connsiteY387" fmla="*/ 60960 h 62864"/>
                  <a:gd name="connsiteX388" fmla="*/ 26670 w 45720"/>
                  <a:gd name="connsiteY388" fmla="*/ 61913 h 62864"/>
                  <a:gd name="connsiteX389" fmla="*/ 26670 w 45720"/>
                  <a:gd name="connsiteY389" fmla="*/ 61913 h 62864"/>
                  <a:gd name="connsiteX390" fmla="*/ 26670 w 45720"/>
                  <a:gd name="connsiteY390" fmla="*/ 61913 h 62864"/>
                  <a:gd name="connsiteX391" fmla="*/ 26670 w 45720"/>
                  <a:gd name="connsiteY391" fmla="*/ 61913 h 62864"/>
                  <a:gd name="connsiteX392" fmla="*/ 26670 w 45720"/>
                  <a:gd name="connsiteY392" fmla="*/ 61913 h 62864"/>
                  <a:gd name="connsiteX393" fmla="*/ 26670 w 45720"/>
                  <a:gd name="connsiteY393" fmla="*/ 61913 h 62864"/>
                  <a:gd name="connsiteX394" fmla="*/ 26670 w 45720"/>
                  <a:gd name="connsiteY394" fmla="*/ 60960 h 62864"/>
                  <a:gd name="connsiteX395" fmla="*/ 26670 w 45720"/>
                  <a:gd name="connsiteY395" fmla="*/ 60960 h 62864"/>
                  <a:gd name="connsiteX396" fmla="*/ 22860 w 45720"/>
                  <a:gd name="connsiteY396" fmla="*/ 54292 h 62864"/>
                  <a:gd name="connsiteX397" fmla="*/ 22860 w 45720"/>
                  <a:gd name="connsiteY397" fmla="*/ 54292 h 62864"/>
                  <a:gd name="connsiteX398" fmla="*/ 22860 w 45720"/>
                  <a:gd name="connsiteY398" fmla="*/ 54292 h 62864"/>
                  <a:gd name="connsiteX399" fmla="*/ 22860 w 45720"/>
                  <a:gd name="connsiteY399" fmla="*/ 54292 h 62864"/>
                  <a:gd name="connsiteX400" fmla="*/ 22860 w 45720"/>
                  <a:gd name="connsiteY400" fmla="*/ 54292 h 62864"/>
                  <a:gd name="connsiteX401" fmla="*/ 22860 w 45720"/>
                  <a:gd name="connsiteY401" fmla="*/ 54292 h 62864"/>
                  <a:gd name="connsiteX402" fmla="*/ 22860 w 45720"/>
                  <a:gd name="connsiteY402" fmla="*/ 54292 h 62864"/>
                  <a:gd name="connsiteX403" fmla="*/ 22860 w 45720"/>
                  <a:gd name="connsiteY403" fmla="*/ 54292 h 62864"/>
                  <a:gd name="connsiteX404" fmla="*/ 22860 w 45720"/>
                  <a:gd name="connsiteY404" fmla="*/ 54292 h 62864"/>
                  <a:gd name="connsiteX405" fmla="*/ 22860 w 45720"/>
                  <a:gd name="connsiteY405" fmla="*/ 10477 h 62864"/>
                  <a:gd name="connsiteX406" fmla="*/ 22860 w 45720"/>
                  <a:gd name="connsiteY406" fmla="*/ 8572 h 62864"/>
                  <a:gd name="connsiteX407" fmla="*/ 26670 w 45720"/>
                  <a:gd name="connsiteY407" fmla="*/ 6667 h 62864"/>
                  <a:gd name="connsiteX408" fmla="*/ 26670 w 45720"/>
                  <a:gd name="connsiteY408" fmla="*/ 6667 h 62864"/>
                  <a:gd name="connsiteX409" fmla="*/ 26670 w 45720"/>
                  <a:gd name="connsiteY409" fmla="*/ 6667 h 62864"/>
                  <a:gd name="connsiteX410" fmla="*/ 26670 w 45720"/>
                  <a:gd name="connsiteY410" fmla="*/ 6667 h 62864"/>
                  <a:gd name="connsiteX411" fmla="*/ 26670 w 45720"/>
                  <a:gd name="connsiteY411" fmla="*/ 6667 h 62864"/>
                  <a:gd name="connsiteX412" fmla="*/ 26670 w 45720"/>
                  <a:gd name="connsiteY412" fmla="*/ 6667 h 62864"/>
                  <a:gd name="connsiteX413" fmla="*/ 26670 w 45720"/>
                  <a:gd name="connsiteY413" fmla="*/ 6667 h 62864"/>
                  <a:gd name="connsiteX414" fmla="*/ 26670 w 45720"/>
                  <a:gd name="connsiteY414" fmla="*/ 6667 h 62864"/>
                  <a:gd name="connsiteX415" fmla="*/ 26670 w 45720"/>
                  <a:gd name="connsiteY415" fmla="*/ 6667 h 62864"/>
                  <a:gd name="connsiteX416" fmla="*/ 22860 w 45720"/>
                  <a:gd name="connsiteY416" fmla="*/ 10477 h 62864"/>
                  <a:gd name="connsiteX417" fmla="*/ 22860 w 45720"/>
                  <a:gd name="connsiteY417" fmla="*/ 8572 h 62864"/>
                  <a:gd name="connsiteX418" fmla="*/ 22860 w 45720"/>
                  <a:gd name="connsiteY418" fmla="*/ 10477 h 62864"/>
                  <a:gd name="connsiteX419" fmla="*/ 18098 w 45720"/>
                  <a:gd name="connsiteY419" fmla="*/ 12382 h 62864"/>
                  <a:gd name="connsiteX420" fmla="*/ 18098 w 45720"/>
                  <a:gd name="connsiteY420" fmla="*/ 10477 h 62864"/>
                  <a:gd name="connsiteX421" fmla="*/ 22860 w 45720"/>
                  <a:gd name="connsiteY421" fmla="*/ 8572 h 62864"/>
                  <a:gd name="connsiteX422" fmla="*/ 22860 w 45720"/>
                  <a:gd name="connsiteY422" fmla="*/ 8572 h 62864"/>
                  <a:gd name="connsiteX423" fmla="*/ 22860 w 45720"/>
                  <a:gd name="connsiteY423" fmla="*/ 14288 h 62864"/>
                  <a:gd name="connsiteX424" fmla="*/ 22860 w 45720"/>
                  <a:gd name="connsiteY424" fmla="*/ 15240 h 62864"/>
                  <a:gd name="connsiteX425" fmla="*/ 21908 w 45720"/>
                  <a:gd name="connsiteY425" fmla="*/ 16192 h 62864"/>
                  <a:gd name="connsiteX426" fmla="*/ 21908 w 45720"/>
                  <a:gd name="connsiteY426" fmla="*/ 16192 h 62864"/>
                  <a:gd name="connsiteX427" fmla="*/ 21908 w 45720"/>
                  <a:gd name="connsiteY427" fmla="*/ 16192 h 62864"/>
                  <a:gd name="connsiteX428" fmla="*/ 21908 w 45720"/>
                  <a:gd name="connsiteY428" fmla="*/ 16192 h 62864"/>
                  <a:gd name="connsiteX429" fmla="*/ 21908 w 45720"/>
                  <a:gd name="connsiteY429" fmla="*/ 16192 h 62864"/>
                  <a:gd name="connsiteX430" fmla="*/ 22860 w 45720"/>
                  <a:gd name="connsiteY430" fmla="*/ 14288 h 62864"/>
                  <a:gd name="connsiteX431" fmla="*/ 22860 w 45720"/>
                  <a:gd name="connsiteY431" fmla="*/ 14288 h 62864"/>
                  <a:gd name="connsiteX432" fmla="*/ 22860 w 45720"/>
                  <a:gd name="connsiteY432" fmla="*/ 14288 h 62864"/>
                  <a:gd name="connsiteX433" fmla="*/ 22860 w 45720"/>
                  <a:gd name="connsiteY433" fmla="*/ 14288 h 62864"/>
                  <a:gd name="connsiteX434" fmla="*/ 22860 w 45720"/>
                  <a:gd name="connsiteY434" fmla="*/ 14288 h 62864"/>
                  <a:gd name="connsiteX435" fmla="*/ 22860 w 45720"/>
                  <a:gd name="connsiteY435" fmla="*/ 14288 h 62864"/>
                  <a:gd name="connsiteX436" fmla="*/ 22860 w 45720"/>
                  <a:gd name="connsiteY436" fmla="*/ 53340 h 62864"/>
                  <a:gd name="connsiteX437" fmla="*/ 22860 w 45720"/>
                  <a:gd name="connsiteY437" fmla="*/ 53340 h 62864"/>
                  <a:gd name="connsiteX438" fmla="*/ 22860 w 45720"/>
                  <a:gd name="connsiteY438" fmla="*/ 53340 h 62864"/>
                  <a:gd name="connsiteX439" fmla="*/ 22860 w 45720"/>
                  <a:gd name="connsiteY439" fmla="*/ 53340 h 62864"/>
                  <a:gd name="connsiteX440" fmla="*/ 22860 w 45720"/>
                  <a:gd name="connsiteY440" fmla="*/ 53340 h 62864"/>
                  <a:gd name="connsiteX441" fmla="*/ 22860 w 45720"/>
                  <a:gd name="connsiteY441" fmla="*/ 53340 h 62864"/>
                  <a:gd name="connsiteX442" fmla="*/ 18098 w 45720"/>
                  <a:gd name="connsiteY442" fmla="*/ 56197 h 62864"/>
                  <a:gd name="connsiteX443" fmla="*/ 18098 w 45720"/>
                  <a:gd name="connsiteY443" fmla="*/ 55245 h 62864"/>
                  <a:gd name="connsiteX444" fmla="*/ 22860 w 45720"/>
                  <a:gd name="connsiteY444" fmla="*/ 53340 h 62864"/>
                  <a:gd name="connsiteX445" fmla="*/ 22860 w 45720"/>
                  <a:gd name="connsiteY445" fmla="*/ 53340 h 62864"/>
                  <a:gd name="connsiteX446" fmla="*/ 22860 w 45720"/>
                  <a:gd name="connsiteY446" fmla="*/ 57150 h 62864"/>
                  <a:gd name="connsiteX447" fmla="*/ 22860 w 45720"/>
                  <a:gd name="connsiteY447" fmla="*/ 58102 h 62864"/>
                  <a:gd name="connsiteX448" fmla="*/ 18098 w 45720"/>
                  <a:gd name="connsiteY448" fmla="*/ 60007 h 62864"/>
                  <a:gd name="connsiteX449" fmla="*/ 18098 w 45720"/>
                  <a:gd name="connsiteY449" fmla="*/ 59055 h 62864"/>
                  <a:gd name="connsiteX450" fmla="*/ 22860 w 45720"/>
                  <a:gd name="connsiteY450" fmla="*/ 57150 h 62864"/>
                  <a:gd name="connsiteX451" fmla="*/ 22860 w 45720"/>
                  <a:gd name="connsiteY451" fmla="*/ 57150 h 62864"/>
                  <a:gd name="connsiteX452" fmla="*/ 22860 w 45720"/>
                  <a:gd name="connsiteY452" fmla="*/ 60960 h 62864"/>
                  <a:gd name="connsiteX453" fmla="*/ 22860 w 45720"/>
                  <a:gd name="connsiteY453" fmla="*/ 61913 h 62864"/>
                  <a:gd name="connsiteX454" fmla="*/ 22860 w 45720"/>
                  <a:gd name="connsiteY454" fmla="*/ 61913 h 62864"/>
                  <a:gd name="connsiteX455" fmla="*/ 22860 w 45720"/>
                  <a:gd name="connsiteY455" fmla="*/ 61913 h 62864"/>
                  <a:gd name="connsiteX456" fmla="*/ 22860 w 45720"/>
                  <a:gd name="connsiteY456" fmla="*/ 61913 h 62864"/>
                  <a:gd name="connsiteX457" fmla="*/ 22860 w 45720"/>
                  <a:gd name="connsiteY457" fmla="*/ 60960 h 62864"/>
                  <a:gd name="connsiteX458" fmla="*/ 22860 w 45720"/>
                  <a:gd name="connsiteY458" fmla="*/ 60960 h 62864"/>
                  <a:gd name="connsiteX459" fmla="*/ 22860 w 45720"/>
                  <a:gd name="connsiteY459" fmla="*/ 60960 h 62864"/>
                  <a:gd name="connsiteX460" fmla="*/ 22860 w 45720"/>
                  <a:gd name="connsiteY460" fmla="*/ 60960 h 62864"/>
                  <a:gd name="connsiteX461" fmla="*/ 22860 w 45720"/>
                  <a:gd name="connsiteY461" fmla="*/ 60960 h 62864"/>
                  <a:gd name="connsiteX462" fmla="*/ 22860 w 45720"/>
                  <a:gd name="connsiteY462" fmla="*/ 60960 h 62864"/>
                  <a:gd name="connsiteX463" fmla="*/ 22860 w 45720"/>
                  <a:gd name="connsiteY463" fmla="*/ 60960 h 62864"/>
                  <a:gd name="connsiteX464" fmla="*/ 22860 w 45720"/>
                  <a:gd name="connsiteY464" fmla="*/ 60960 h 62864"/>
                  <a:gd name="connsiteX465" fmla="*/ 18098 w 45720"/>
                  <a:gd name="connsiteY465" fmla="*/ 50482 h 62864"/>
                  <a:gd name="connsiteX466" fmla="*/ 18098 w 45720"/>
                  <a:gd name="connsiteY466" fmla="*/ 50482 h 62864"/>
                  <a:gd name="connsiteX467" fmla="*/ 18098 w 45720"/>
                  <a:gd name="connsiteY467" fmla="*/ 50482 h 62864"/>
                  <a:gd name="connsiteX468" fmla="*/ 18098 w 45720"/>
                  <a:gd name="connsiteY468" fmla="*/ 50482 h 62864"/>
                  <a:gd name="connsiteX469" fmla="*/ 18098 w 45720"/>
                  <a:gd name="connsiteY469" fmla="*/ 50482 h 62864"/>
                  <a:gd name="connsiteX470" fmla="*/ 18098 w 45720"/>
                  <a:gd name="connsiteY470" fmla="*/ 50482 h 62864"/>
                  <a:gd name="connsiteX471" fmla="*/ 18098 w 45720"/>
                  <a:gd name="connsiteY471" fmla="*/ 50482 h 62864"/>
                  <a:gd name="connsiteX472" fmla="*/ 18098 w 45720"/>
                  <a:gd name="connsiteY472" fmla="*/ 50482 h 62864"/>
                  <a:gd name="connsiteX473" fmla="*/ 18098 w 45720"/>
                  <a:gd name="connsiteY473" fmla="*/ 6667 h 62864"/>
                  <a:gd name="connsiteX474" fmla="*/ 18098 w 45720"/>
                  <a:gd name="connsiteY474" fmla="*/ 4763 h 62864"/>
                  <a:gd name="connsiteX475" fmla="*/ 21908 w 45720"/>
                  <a:gd name="connsiteY475" fmla="*/ 2857 h 62864"/>
                  <a:gd name="connsiteX476" fmla="*/ 21908 w 45720"/>
                  <a:gd name="connsiteY476" fmla="*/ 2857 h 62864"/>
                  <a:gd name="connsiteX477" fmla="*/ 21908 w 45720"/>
                  <a:gd name="connsiteY477" fmla="*/ 2857 h 62864"/>
                  <a:gd name="connsiteX478" fmla="*/ 21908 w 45720"/>
                  <a:gd name="connsiteY478" fmla="*/ 2857 h 62864"/>
                  <a:gd name="connsiteX479" fmla="*/ 21908 w 45720"/>
                  <a:gd name="connsiteY479" fmla="*/ 2857 h 62864"/>
                  <a:gd name="connsiteX480" fmla="*/ 21908 w 45720"/>
                  <a:gd name="connsiteY480" fmla="*/ 2857 h 62864"/>
                  <a:gd name="connsiteX481" fmla="*/ 21908 w 45720"/>
                  <a:gd name="connsiteY481" fmla="*/ 2857 h 62864"/>
                  <a:gd name="connsiteX482" fmla="*/ 21908 w 45720"/>
                  <a:gd name="connsiteY482" fmla="*/ 2857 h 62864"/>
                  <a:gd name="connsiteX483" fmla="*/ 21908 w 45720"/>
                  <a:gd name="connsiteY483" fmla="*/ 2857 h 62864"/>
                  <a:gd name="connsiteX484" fmla="*/ 18098 w 45720"/>
                  <a:gd name="connsiteY484" fmla="*/ 6667 h 62864"/>
                  <a:gd name="connsiteX485" fmla="*/ 18098 w 45720"/>
                  <a:gd name="connsiteY485" fmla="*/ 5715 h 62864"/>
                  <a:gd name="connsiteX486" fmla="*/ 18098 w 45720"/>
                  <a:gd name="connsiteY486" fmla="*/ 7620 h 62864"/>
                  <a:gd name="connsiteX487" fmla="*/ 17145 w 45720"/>
                  <a:gd name="connsiteY487" fmla="*/ 7620 h 62864"/>
                  <a:gd name="connsiteX488" fmla="*/ 18098 w 45720"/>
                  <a:gd name="connsiteY488" fmla="*/ 5715 h 62864"/>
                  <a:gd name="connsiteX489" fmla="*/ 18098 w 45720"/>
                  <a:gd name="connsiteY489" fmla="*/ 5715 h 62864"/>
                  <a:gd name="connsiteX490" fmla="*/ 18098 w 45720"/>
                  <a:gd name="connsiteY490" fmla="*/ 5715 h 62864"/>
                  <a:gd name="connsiteX491" fmla="*/ 18098 w 45720"/>
                  <a:gd name="connsiteY491" fmla="*/ 10477 h 62864"/>
                  <a:gd name="connsiteX492" fmla="*/ 18098 w 45720"/>
                  <a:gd name="connsiteY492" fmla="*/ 12382 h 62864"/>
                  <a:gd name="connsiteX493" fmla="*/ 17145 w 45720"/>
                  <a:gd name="connsiteY493" fmla="*/ 12382 h 62864"/>
                  <a:gd name="connsiteX494" fmla="*/ 18098 w 45720"/>
                  <a:gd name="connsiteY494" fmla="*/ 10477 h 62864"/>
                  <a:gd name="connsiteX495" fmla="*/ 18098 w 45720"/>
                  <a:gd name="connsiteY495" fmla="*/ 10477 h 62864"/>
                  <a:gd name="connsiteX496" fmla="*/ 18098 w 45720"/>
                  <a:gd name="connsiteY496" fmla="*/ 10477 h 62864"/>
                  <a:gd name="connsiteX497" fmla="*/ 18098 w 45720"/>
                  <a:gd name="connsiteY497" fmla="*/ 50482 h 62864"/>
                  <a:gd name="connsiteX498" fmla="*/ 18098 w 45720"/>
                  <a:gd name="connsiteY498" fmla="*/ 50482 h 62864"/>
                  <a:gd name="connsiteX499" fmla="*/ 18098 w 45720"/>
                  <a:gd name="connsiteY499" fmla="*/ 50482 h 62864"/>
                  <a:gd name="connsiteX500" fmla="*/ 18098 w 45720"/>
                  <a:gd name="connsiteY500" fmla="*/ 50482 h 62864"/>
                  <a:gd name="connsiteX501" fmla="*/ 18098 w 45720"/>
                  <a:gd name="connsiteY501" fmla="*/ 50482 h 62864"/>
                  <a:gd name="connsiteX502" fmla="*/ 18098 w 45720"/>
                  <a:gd name="connsiteY502" fmla="*/ 50482 h 62864"/>
                  <a:gd name="connsiteX503" fmla="*/ 18098 w 45720"/>
                  <a:gd name="connsiteY503" fmla="*/ 50482 h 62864"/>
                  <a:gd name="connsiteX504" fmla="*/ 18098 w 45720"/>
                  <a:gd name="connsiteY504" fmla="*/ 50482 h 62864"/>
                  <a:gd name="connsiteX505" fmla="*/ 18098 w 45720"/>
                  <a:gd name="connsiteY505" fmla="*/ 50482 h 62864"/>
                  <a:gd name="connsiteX506" fmla="*/ 18098 w 45720"/>
                  <a:gd name="connsiteY506" fmla="*/ 50482 h 62864"/>
                  <a:gd name="connsiteX507" fmla="*/ 18098 w 45720"/>
                  <a:gd name="connsiteY507" fmla="*/ 50482 h 62864"/>
                  <a:gd name="connsiteX508" fmla="*/ 18098 w 45720"/>
                  <a:gd name="connsiteY508" fmla="*/ 56197 h 62864"/>
                  <a:gd name="connsiteX509" fmla="*/ 18098 w 45720"/>
                  <a:gd name="connsiteY509" fmla="*/ 56197 h 62864"/>
                  <a:gd name="connsiteX510" fmla="*/ 17145 w 45720"/>
                  <a:gd name="connsiteY510" fmla="*/ 57150 h 62864"/>
                  <a:gd name="connsiteX511" fmla="*/ 18098 w 45720"/>
                  <a:gd name="connsiteY511" fmla="*/ 56197 h 62864"/>
                  <a:gd name="connsiteX512" fmla="*/ 18098 w 45720"/>
                  <a:gd name="connsiteY512" fmla="*/ 56197 h 62864"/>
                  <a:gd name="connsiteX513" fmla="*/ 18098 w 45720"/>
                  <a:gd name="connsiteY513" fmla="*/ 56197 h 62864"/>
                  <a:gd name="connsiteX514" fmla="*/ 18098 w 45720"/>
                  <a:gd name="connsiteY514" fmla="*/ 60007 h 62864"/>
                  <a:gd name="connsiteX515" fmla="*/ 18098 w 45720"/>
                  <a:gd name="connsiteY515" fmla="*/ 60960 h 62864"/>
                  <a:gd name="connsiteX516" fmla="*/ 18098 w 45720"/>
                  <a:gd name="connsiteY516" fmla="*/ 60960 h 62864"/>
                  <a:gd name="connsiteX517" fmla="*/ 18098 w 45720"/>
                  <a:gd name="connsiteY517" fmla="*/ 60960 h 62864"/>
                  <a:gd name="connsiteX518" fmla="*/ 18098 w 45720"/>
                  <a:gd name="connsiteY518" fmla="*/ 60960 h 62864"/>
                  <a:gd name="connsiteX519" fmla="*/ 18098 w 45720"/>
                  <a:gd name="connsiteY519" fmla="*/ 60960 h 62864"/>
                  <a:gd name="connsiteX520" fmla="*/ 18098 w 45720"/>
                  <a:gd name="connsiteY520" fmla="*/ 60007 h 62864"/>
                  <a:gd name="connsiteX521" fmla="*/ 18098 w 45720"/>
                  <a:gd name="connsiteY521" fmla="*/ 60007 h 62864"/>
                  <a:gd name="connsiteX522" fmla="*/ 18098 w 45720"/>
                  <a:gd name="connsiteY522" fmla="*/ 60007 h 62864"/>
                  <a:gd name="connsiteX523" fmla="*/ 18098 w 45720"/>
                  <a:gd name="connsiteY523" fmla="*/ 60007 h 62864"/>
                  <a:gd name="connsiteX524" fmla="*/ 18098 w 45720"/>
                  <a:gd name="connsiteY524" fmla="*/ 60007 h 62864"/>
                  <a:gd name="connsiteX525" fmla="*/ 18098 w 45720"/>
                  <a:gd name="connsiteY525" fmla="*/ 60007 h 62864"/>
                  <a:gd name="connsiteX526" fmla="*/ 18098 w 45720"/>
                  <a:gd name="connsiteY526" fmla="*/ 60007 h 62864"/>
                  <a:gd name="connsiteX527" fmla="*/ 18098 w 45720"/>
                  <a:gd name="connsiteY527" fmla="*/ 3810 h 62864"/>
                  <a:gd name="connsiteX528" fmla="*/ 18098 w 45720"/>
                  <a:gd name="connsiteY528" fmla="*/ 3810 h 62864"/>
                  <a:gd name="connsiteX529" fmla="*/ 18098 w 45720"/>
                  <a:gd name="connsiteY529" fmla="*/ 3810 h 62864"/>
                  <a:gd name="connsiteX530" fmla="*/ 18098 w 45720"/>
                  <a:gd name="connsiteY530" fmla="*/ 3810 h 62864"/>
                  <a:gd name="connsiteX531" fmla="*/ 18098 w 45720"/>
                  <a:gd name="connsiteY531" fmla="*/ 3810 h 62864"/>
                  <a:gd name="connsiteX532" fmla="*/ 18098 w 45720"/>
                  <a:gd name="connsiteY532" fmla="*/ 3810 h 62864"/>
                  <a:gd name="connsiteX533" fmla="*/ 18098 w 45720"/>
                  <a:gd name="connsiteY533" fmla="*/ 2857 h 62864"/>
                  <a:gd name="connsiteX534" fmla="*/ 18098 w 45720"/>
                  <a:gd name="connsiteY534" fmla="*/ 2857 h 62864"/>
                  <a:gd name="connsiteX535" fmla="*/ 13335 w 45720"/>
                  <a:gd name="connsiteY535" fmla="*/ 5715 h 62864"/>
                  <a:gd name="connsiteX536" fmla="*/ 13335 w 45720"/>
                  <a:gd name="connsiteY536" fmla="*/ 3810 h 62864"/>
                  <a:gd name="connsiteX537" fmla="*/ 17145 w 45720"/>
                  <a:gd name="connsiteY537" fmla="*/ 1905 h 62864"/>
                  <a:gd name="connsiteX538" fmla="*/ 17145 w 45720"/>
                  <a:gd name="connsiteY538" fmla="*/ 1905 h 62864"/>
                  <a:gd name="connsiteX539" fmla="*/ 18098 w 45720"/>
                  <a:gd name="connsiteY539" fmla="*/ 2857 h 62864"/>
                  <a:gd name="connsiteX540" fmla="*/ 18098 w 45720"/>
                  <a:gd name="connsiteY540" fmla="*/ 2857 h 62864"/>
                  <a:gd name="connsiteX541" fmla="*/ 18098 w 45720"/>
                  <a:gd name="connsiteY541" fmla="*/ 2857 h 62864"/>
                  <a:gd name="connsiteX542" fmla="*/ 18098 w 45720"/>
                  <a:gd name="connsiteY542" fmla="*/ 2857 h 62864"/>
                  <a:gd name="connsiteX543" fmla="*/ 18098 w 45720"/>
                  <a:gd name="connsiteY543" fmla="*/ 2857 h 62864"/>
                  <a:gd name="connsiteX544" fmla="*/ 18098 w 45720"/>
                  <a:gd name="connsiteY544" fmla="*/ 2857 h 62864"/>
                  <a:gd name="connsiteX545" fmla="*/ 18098 w 45720"/>
                  <a:gd name="connsiteY545" fmla="*/ 5715 h 62864"/>
                  <a:gd name="connsiteX546" fmla="*/ 13335 w 45720"/>
                  <a:gd name="connsiteY546" fmla="*/ 7620 h 62864"/>
                  <a:gd name="connsiteX547" fmla="*/ 13335 w 45720"/>
                  <a:gd name="connsiteY547" fmla="*/ 9525 h 62864"/>
                  <a:gd name="connsiteX548" fmla="*/ 18098 w 45720"/>
                  <a:gd name="connsiteY548" fmla="*/ 7620 h 62864"/>
                  <a:gd name="connsiteX549" fmla="*/ 18098 w 45720"/>
                  <a:gd name="connsiteY549" fmla="*/ 5715 h 62864"/>
                  <a:gd name="connsiteX550" fmla="*/ 18098 w 45720"/>
                  <a:gd name="connsiteY550" fmla="*/ 5715 h 62864"/>
                  <a:gd name="connsiteX551" fmla="*/ 18098 w 45720"/>
                  <a:gd name="connsiteY551" fmla="*/ 11430 h 62864"/>
                  <a:gd name="connsiteX552" fmla="*/ 18098 w 45720"/>
                  <a:gd name="connsiteY552" fmla="*/ 13335 h 62864"/>
                  <a:gd name="connsiteX553" fmla="*/ 18098 w 45720"/>
                  <a:gd name="connsiteY553" fmla="*/ 13335 h 62864"/>
                  <a:gd name="connsiteX554" fmla="*/ 18098 w 45720"/>
                  <a:gd name="connsiteY554" fmla="*/ 13335 h 62864"/>
                  <a:gd name="connsiteX555" fmla="*/ 18098 w 45720"/>
                  <a:gd name="connsiteY555" fmla="*/ 13335 h 62864"/>
                  <a:gd name="connsiteX556" fmla="*/ 18098 w 45720"/>
                  <a:gd name="connsiteY556" fmla="*/ 13335 h 62864"/>
                  <a:gd name="connsiteX557" fmla="*/ 18098 w 45720"/>
                  <a:gd name="connsiteY557" fmla="*/ 13335 h 62864"/>
                  <a:gd name="connsiteX558" fmla="*/ 18098 w 45720"/>
                  <a:gd name="connsiteY558" fmla="*/ 11430 h 62864"/>
                  <a:gd name="connsiteX559" fmla="*/ 18098 w 45720"/>
                  <a:gd name="connsiteY559" fmla="*/ 11430 h 62864"/>
                  <a:gd name="connsiteX560" fmla="*/ 18098 w 45720"/>
                  <a:gd name="connsiteY560" fmla="*/ 11430 h 62864"/>
                  <a:gd name="connsiteX561" fmla="*/ 18098 w 45720"/>
                  <a:gd name="connsiteY561" fmla="*/ 11430 h 62864"/>
                  <a:gd name="connsiteX562" fmla="*/ 18098 w 45720"/>
                  <a:gd name="connsiteY562" fmla="*/ 11430 h 62864"/>
                  <a:gd name="connsiteX563" fmla="*/ 18098 w 45720"/>
                  <a:gd name="connsiteY563" fmla="*/ 11430 h 62864"/>
                  <a:gd name="connsiteX564" fmla="*/ 18098 w 45720"/>
                  <a:gd name="connsiteY564" fmla="*/ 50482 h 62864"/>
                  <a:gd name="connsiteX565" fmla="*/ 18098 w 45720"/>
                  <a:gd name="connsiteY565" fmla="*/ 50482 h 62864"/>
                  <a:gd name="connsiteX566" fmla="*/ 13335 w 45720"/>
                  <a:gd name="connsiteY566" fmla="*/ 53340 h 62864"/>
                  <a:gd name="connsiteX567" fmla="*/ 13335 w 45720"/>
                  <a:gd name="connsiteY567" fmla="*/ 52388 h 62864"/>
                  <a:gd name="connsiteX568" fmla="*/ 18098 w 45720"/>
                  <a:gd name="connsiteY568" fmla="*/ 50482 h 62864"/>
                  <a:gd name="connsiteX569" fmla="*/ 18098 w 45720"/>
                  <a:gd name="connsiteY569" fmla="*/ 50482 h 62864"/>
                  <a:gd name="connsiteX570" fmla="*/ 18098 w 45720"/>
                  <a:gd name="connsiteY570" fmla="*/ 56197 h 62864"/>
                  <a:gd name="connsiteX571" fmla="*/ 18098 w 45720"/>
                  <a:gd name="connsiteY571" fmla="*/ 56197 h 62864"/>
                  <a:gd name="connsiteX572" fmla="*/ 14288 w 45720"/>
                  <a:gd name="connsiteY572" fmla="*/ 59055 h 62864"/>
                  <a:gd name="connsiteX573" fmla="*/ 14288 w 45720"/>
                  <a:gd name="connsiteY573" fmla="*/ 59055 h 62864"/>
                  <a:gd name="connsiteX574" fmla="*/ 14288 w 45720"/>
                  <a:gd name="connsiteY574" fmla="*/ 59055 h 62864"/>
                  <a:gd name="connsiteX575" fmla="*/ 14288 w 45720"/>
                  <a:gd name="connsiteY575" fmla="*/ 59055 h 62864"/>
                  <a:gd name="connsiteX576" fmla="*/ 14288 w 45720"/>
                  <a:gd name="connsiteY576" fmla="*/ 59055 h 62864"/>
                  <a:gd name="connsiteX577" fmla="*/ 14288 w 45720"/>
                  <a:gd name="connsiteY577" fmla="*/ 59055 h 62864"/>
                  <a:gd name="connsiteX578" fmla="*/ 14288 w 45720"/>
                  <a:gd name="connsiteY578" fmla="*/ 59055 h 62864"/>
                  <a:gd name="connsiteX579" fmla="*/ 14288 w 45720"/>
                  <a:gd name="connsiteY579" fmla="*/ 59055 h 62864"/>
                  <a:gd name="connsiteX580" fmla="*/ 14288 w 45720"/>
                  <a:gd name="connsiteY580" fmla="*/ 59055 h 62864"/>
                  <a:gd name="connsiteX581" fmla="*/ 18098 w 45720"/>
                  <a:gd name="connsiteY581" fmla="*/ 56197 h 62864"/>
                  <a:gd name="connsiteX582" fmla="*/ 18098 w 45720"/>
                  <a:gd name="connsiteY582" fmla="*/ 56197 h 62864"/>
                  <a:gd name="connsiteX583" fmla="*/ 13335 w 45720"/>
                  <a:gd name="connsiteY583" fmla="*/ 47625 h 62864"/>
                  <a:gd name="connsiteX584" fmla="*/ 13335 w 45720"/>
                  <a:gd name="connsiteY584" fmla="*/ 47625 h 62864"/>
                  <a:gd name="connsiteX585" fmla="*/ 14288 w 45720"/>
                  <a:gd name="connsiteY585" fmla="*/ 46672 h 62864"/>
                  <a:gd name="connsiteX586" fmla="*/ 14288 w 45720"/>
                  <a:gd name="connsiteY586" fmla="*/ 46672 h 62864"/>
                  <a:gd name="connsiteX587" fmla="*/ 13335 w 45720"/>
                  <a:gd name="connsiteY587" fmla="*/ 47625 h 62864"/>
                  <a:gd name="connsiteX588" fmla="*/ 13335 w 45720"/>
                  <a:gd name="connsiteY588" fmla="*/ 47625 h 62864"/>
                  <a:gd name="connsiteX589" fmla="*/ 13335 w 45720"/>
                  <a:gd name="connsiteY589" fmla="*/ 47625 h 62864"/>
                  <a:gd name="connsiteX590" fmla="*/ 13335 w 45720"/>
                  <a:gd name="connsiteY590" fmla="*/ 47625 h 62864"/>
                  <a:gd name="connsiteX591" fmla="*/ 13335 w 45720"/>
                  <a:gd name="connsiteY591" fmla="*/ 47625 h 62864"/>
                  <a:gd name="connsiteX592" fmla="*/ 13335 w 45720"/>
                  <a:gd name="connsiteY592" fmla="*/ 47625 h 62864"/>
                  <a:gd name="connsiteX593" fmla="*/ 13335 w 45720"/>
                  <a:gd name="connsiteY593" fmla="*/ 47625 h 62864"/>
                  <a:gd name="connsiteX594" fmla="*/ 13335 w 45720"/>
                  <a:gd name="connsiteY594" fmla="*/ 47625 h 62864"/>
                  <a:gd name="connsiteX595" fmla="*/ 13335 w 45720"/>
                  <a:gd name="connsiteY595" fmla="*/ 47625 h 62864"/>
                  <a:gd name="connsiteX596" fmla="*/ 13335 w 45720"/>
                  <a:gd name="connsiteY596" fmla="*/ 1905 h 62864"/>
                  <a:gd name="connsiteX597" fmla="*/ 13335 w 45720"/>
                  <a:gd name="connsiteY597" fmla="*/ 1905 h 62864"/>
                  <a:gd name="connsiteX598" fmla="*/ 13335 w 45720"/>
                  <a:gd name="connsiteY598" fmla="*/ 1905 h 62864"/>
                  <a:gd name="connsiteX599" fmla="*/ 13335 w 45720"/>
                  <a:gd name="connsiteY599" fmla="*/ 1905 h 62864"/>
                  <a:gd name="connsiteX600" fmla="*/ 13335 w 45720"/>
                  <a:gd name="connsiteY600" fmla="*/ 1905 h 62864"/>
                  <a:gd name="connsiteX601" fmla="*/ 13335 w 45720"/>
                  <a:gd name="connsiteY601" fmla="*/ 1905 h 62864"/>
                  <a:gd name="connsiteX602" fmla="*/ 13335 w 45720"/>
                  <a:gd name="connsiteY602" fmla="*/ 1905 h 62864"/>
                  <a:gd name="connsiteX603" fmla="*/ 13335 w 45720"/>
                  <a:gd name="connsiteY603" fmla="*/ 1905 h 62864"/>
                  <a:gd name="connsiteX604" fmla="*/ 13335 w 45720"/>
                  <a:gd name="connsiteY604" fmla="*/ 952 h 62864"/>
                  <a:gd name="connsiteX605" fmla="*/ 13335 w 45720"/>
                  <a:gd name="connsiteY605" fmla="*/ 952 h 62864"/>
                  <a:gd name="connsiteX606" fmla="*/ 11430 w 45720"/>
                  <a:gd name="connsiteY606" fmla="*/ 2857 h 62864"/>
                  <a:gd name="connsiteX607" fmla="*/ 11430 w 45720"/>
                  <a:gd name="connsiteY607" fmla="*/ 952 h 62864"/>
                  <a:gd name="connsiteX608" fmla="*/ 13335 w 45720"/>
                  <a:gd name="connsiteY608" fmla="*/ 952 h 62864"/>
                  <a:gd name="connsiteX609" fmla="*/ 13335 w 45720"/>
                  <a:gd name="connsiteY609" fmla="*/ 952 h 62864"/>
                  <a:gd name="connsiteX610" fmla="*/ 13335 w 45720"/>
                  <a:gd name="connsiteY610" fmla="*/ 952 h 62864"/>
                  <a:gd name="connsiteX611" fmla="*/ 13335 w 45720"/>
                  <a:gd name="connsiteY611" fmla="*/ 952 h 62864"/>
                  <a:gd name="connsiteX612" fmla="*/ 13335 w 45720"/>
                  <a:gd name="connsiteY612" fmla="*/ 952 h 62864"/>
                  <a:gd name="connsiteX613" fmla="*/ 13335 w 45720"/>
                  <a:gd name="connsiteY613" fmla="*/ 952 h 62864"/>
                  <a:gd name="connsiteX614" fmla="*/ 13335 w 45720"/>
                  <a:gd name="connsiteY614" fmla="*/ 3810 h 62864"/>
                  <a:gd name="connsiteX615" fmla="*/ 13335 w 45720"/>
                  <a:gd name="connsiteY615" fmla="*/ 5715 h 62864"/>
                  <a:gd name="connsiteX616" fmla="*/ 11430 w 45720"/>
                  <a:gd name="connsiteY616" fmla="*/ 6667 h 62864"/>
                  <a:gd name="connsiteX617" fmla="*/ 11430 w 45720"/>
                  <a:gd name="connsiteY617" fmla="*/ 4763 h 62864"/>
                  <a:gd name="connsiteX618" fmla="*/ 13335 w 45720"/>
                  <a:gd name="connsiteY618" fmla="*/ 3810 h 62864"/>
                  <a:gd name="connsiteX619" fmla="*/ 13335 w 45720"/>
                  <a:gd name="connsiteY619" fmla="*/ 3810 h 62864"/>
                  <a:gd name="connsiteX620" fmla="*/ 13335 w 45720"/>
                  <a:gd name="connsiteY620" fmla="*/ 8572 h 62864"/>
                  <a:gd name="connsiteX621" fmla="*/ 13335 w 45720"/>
                  <a:gd name="connsiteY621" fmla="*/ 10477 h 62864"/>
                  <a:gd name="connsiteX622" fmla="*/ 13335 w 45720"/>
                  <a:gd name="connsiteY622" fmla="*/ 10477 h 62864"/>
                  <a:gd name="connsiteX623" fmla="*/ 13335 w 45720"/>
                  <a:gd name="connsiteY623" fmla="*/ 10477 h 62864"/>
                  <a:gd name="connsiteX624" fmla="*/ 13335 w 45720"/>
                  <a:gd name="connsiteY624" fmla="*/ 10477 h 62864"/>
                  <a:gd name="connsiteX625" fmla="*/ 13335 w 45720"/>
                  <a:gd name="connsiteY625" fmla="*/ 10477 h 62864"/>
                  <a:gd name="connsiteX626" fmla="*/ 13335 w 45720"/>
                  <a:gd name="connsiteY626" fmla="*/ 8572 h 62864"/>
                  <a:gd name="connsiteX627" fmla="*/ 13335 w 45720"/>
                  <a:gd name="connsiteY627" fmla="*/ 8572 h 62864"/>
                  <a:gd name="connsiteX628" fmla="*/ 13335 w 45720"/>
                  <a:gd name="connsiteY628" fmla="*/ 8572 h 62864"/>
                  <a:gd name="connsiteX629" fmla="*/ 13335 w 45720"/>
                  <a:gd name="connsiteY629" fmla="*/ 8572 h 62864"/>
                  <a:gd name="connsiteX630" fmla="*/ 13335 w 45720"/>
                  <a:gd name="connsiteY630" fmla="*/ 8572 h 62864"/>
                  <a:gd name="connsiteX631" fmla="*/ 13335 w 45720"/>
                  <a:gd name="connsiteY631" fmla="*/ 8572 h 62864"/>
                  <a:gd name="connsiteX632" fmla="*/ 13335 w 45720"/>
                  <a:gd name="connsiteY632" fmla="*/ 8572 h 62864"/>
                  <a:gd name="connsiteX633" fmla="*/ 13335 w 45720"/>
                  <a:gd name="connsiteY633" fmla="*/ 47625 h 62864"/>
                  <a:gd name="connsiteX634" fmla="*/ 13335 w 45720"/>
                  <a:gd name="connsiteY634" fmla="*/ 47625 h 62864"/>
                  <a:gd name="connsiteX635" fmla="*/ 11430 w 45720"/>
                  <a:gd name="connsiteY635" fmla="*/ 48577 h 62864"/>
                  <a:gd name="connsiteX636" fmla="*/ 11430 w 45720"/>
                  <a:gd name="connsiteY636" fmla="*/ 48577 h 62864"/>
                  <a:gd name="connsiteX637" fmla="*/ 13335 w 45720"/>
                  <a:gd name="connsiteY637" fmla="*/ 47625 h 62864"/>
                  <a:gd name="connsiteX638" fmla="*/ 13335 w 45720"/>
                  <a:gd name="connsiteY638" fmla="*/ 47625 h 62864"/>
                  <a:gd name="connsiteX639" fmla="*/ 13335 w 45720"/>
                  <a:gd name="connsiteY639" fmla="*/ 53340 h 62864"/>
                  <a:gd name="connsiteX640" fmla="*/ 13335 w 45720"/>
                  <a:gd name="connsiteY640" fmla="*/ 53340 h 62864"/>
                  <a:gd name="connsiteX641" fmla="*/ 11430 w 45720"/>
                  <a:gd name="connsiteY641" fmla="*/ 54292 h 62864"/>
                  <a:gd name="connsiteX642" fmla="*/ 11430 w 45720"/>
                  <a:gd name="connsiteY642" fmla="*/ 53340 h 62864"/>
                  <a:gd name="connsiteX643" fmla="*/ 13335 w 45720"/>
                  <a:gd name="connsiteY643" fmla="*/ 53340 h 62864"/>
                  <a:gd name="connsiteX644" fmla="*/ 952 w 45720"/>
                  <a:gd name="connsiteY644" fmla="*/ 26670 h 62864"/>
                  <a:gd name="connsiteX645" fmla="*/ 952 w 45720"/>
                  <a:gd name="connsiteY645" fmla="*/ 26670 h 62864"/>
                  <a:gd name="connsiteX646" fmla="*/ 952 w 45720"/>
                  <a:gd name="connsiteY646" fmla="*/ 26670 h 62864"/>
                  <a:gd name="connsiteX647" fmla="*/ 952 w 45720"/>
                  <a:gd name="connsiteY647" fmla="*/ 26670 h 62864"/>
                  <a:gd name="connsiteX648" fmla="*/ 952 w 45720"/>
                  <a:gd name="connsiteY648" fmla="*/ 26670 h 62864"/>
                  <a:gd name="connsiteX649" fmla="*/ 952 w 45720"/>
                  <a:gd name="connsiteY649" fmla="*/ 26670 h 62864"/>
                  <a:gd name="connsiteX650" fmla="*/ 952 w 45720"/>
                  <a:gd name="connsiteY650" fmla="*/ 26670 h 62864"/>
                  <a:gd name="connsiteX651" fmla="*/ 952 w 45720"/>
                  <a:gd name="connsiteY651" fmla="*/ 26670 h 62864"/>
                  <a:gd name="connsiteX652" fmla="*/ 952 w 45720"/>
                  <a:gd name="connsiteY652" fmla="*/ 26670 h 62864"/>
                  <a:gd name="connsiteX653" fmla="*/ 952 w 45720"/>
                  <a:gd name="connsiteY653" fmla="*/ 26670 h 62864"/>
                  <a:gd name="connsiteX654" fmla="*/ 952 w 45720"/>
                  <a:gd name="connsiteY654" fmla="*/ 26670 h 62864"/>
                  <a:gd name="connsiteX655" fmla="*/ 952 w 45720"/>
                  <a:gd name="connsiteY655" fmla="*/ 26670 h 62864"/>
                  <a:gd name="connsiteX656" fmla="*/ 952 w 45720"/>
                  <a:gd name="connsiteY656" fmla="*/ 26670 h 62864"/>
                  <a:gd name="connsiteX657" fmla="*/ 952 w 45720"/>
                  <a:gd name="connsiteY657" fmla="*/ 26670 h 62864"/>
                  <a:gd name="connsiteX658" fmla="*/ 952 w 45720"/>
                  <a:gd name="connsiteY658" fmla="*/ 26670 h 62864"/>
                  <a:gd name="connsiteX659" fmla="*/ 952 w 45720"/>
                  <a:gd name="connsiteY659" fmla="*/ 26670 h 62864"/>
                  <a:gd name="connsiteX660" fmla="*/ 952 w 45720"/>
                  <a:gd name="connsiteY660" fmla="*/ 26670 h 62864"/>
                  <a:gd name="connsiteX661" fmla="*/ 952 w 45720"/>
                  <a:gd name="connsiteY661" fmla="*/ 26670 h 62864"/>
                  <a:gd name="connsiteX662" fmla="*/ 952 w 45720"/>
                  <a:gd name="connsiteY662" fmla="*/ 26670 h 62864"/>
                  <a:gd name="connsiteX663" fmla="*/ 952 w 45720"/>
                  <a:gd name="connsiteY663" fmla="*/ 26670 h 62864"/>
                  <a:gd name="connsiteX664" fmla="*/ 952 w 45720"/>
                  <a:gd name="connsiteY664" fmla="*/ 26670 h 62864"/>
                  <a:gd name="connsiteX665" fmla="*/ 11430 w 45720"/>
                  <a:gd name="connsiteY665" fmla="*/ 952 h 62864"/>
                  <a:gd name="connsiteX666" fmla="*/ 11430 w 45720"/>
                  <a:gd name="connsiteY666" fmla="*/ 2857 h 62864"/>
                  <a:gd name="connsiteX667" fmla="*/ 4763 w 45720"/>
                  <a:gd name="connsiteY667" fmla="*/ 6667 h 62864"/>
                  <a:gd name="connsiteX668" fmla="*/ 4763 w 45720"/>
                  <a:gd name="connsiteY668" fmla="*/ 6667 h 62864"/>
                  <a:gd name="connsiteX669" fmla="*/ 4763 w 45720"/>
                  <a:gd name="connsiteY669" fmla="*/ 6667 h 62864"/>
                  <a:gd name="connsiteX670" fmla="*/ 4763 w 45720"/>
                  <a:gd name="connsiteY670" fmla="*/ 6667 h 62864"/>
                  <a:gd name="connsiteX671" fmla="*/ 4763 w 45720"/>
                  <a:gd name="connsiteY671" fmla="*/ 6667 h 62864"/>
                  <a:gd name="connsiteX672" fmla="*/ 4763 w 45720"/>
                  <a:gd name="connsiteY672" fmla="*/ 6667 h 62864"/>
                  <a:gd name="connsiteX673" fmla="*/ 952 w 45720"/>
                  <a:gd name="connsiteY673" fmla="*/ 8572 h 62864"/>
                  <a:gd name="connsiteX674" fmla="*/ 952 w 45720"/>
                  <a:gd name="connsiteY674" fmla="*/ 8572 h 62864"/>
                  <a:gd name="connsiteX675" fmla="*/ 952 w 45720"/>
                  <a:gd name="connsiteY675" fmla="*/ 8572 h 62864"/>
                  <a:gd name="connsiteX676" fmla="*/ 952 w 45720"/>
                  <a:gd name="connsiteY676" fmla="*/ 8572 h 62864"/>
                  <a:gd name="connsiteX677" fmla="*/ 952 w 45720"/>
                  <a:gd name="connsiteY677" fmla="*/ 8572 h 62864"/>
                  <a:gd name="connsiteX678" fmla="*/ 952 w 45720"/>
                  <a:gd name="connsiteY678" fmla="*/ 8572 h 62864"/>
                  <a:gd name="connsiteX679" fmla="*/ 952 w 45720"/>
                  <a:gd name="connsiteY679" fmla="*/ 8572 h 62864"/>
                  <a:gd name="connsiteX680" fmla="*/ 952 w 45720"/>
                  <a:gd name="connsiteY680" fmla="*/ 8572 h 62864"/>
                  <a:gd name="connsiteX681" fmla="*/ 0 w 45720"/>
                  <a:gd name="connsiteY681" fmla="*/ 8572 h 62864"/>
                  <a:gd name="connsiteX682" fmla="*/ 0 w 45720"/>
                  <a:gd name="connsiteY682" fmla="*/ 4763 h 62864"/>
                  <a:gd name="connsiteX683" fmla="*/ 4763 w 45720"/>
                  <a:gd name="connsiteY683" fmla="*/ 1905 h 62864"/>
                  <a:gd name="connsiteX684" fmla="*/ 4763 w 45720"/>
                  <a:gd name="connsiteY684" fmla="*/ 1905 h 62864"/>
                  <a:gd name="connsiteX685" fmla="*/ 4763 w 45720"/>
                  <a:gd name="connsiteY685" fmla="*/ 1905 h 62864"/>
                  <a:gd name="connsiteX686" fmla="*/ 4763 w 45720"/>
                  <a:gd name="connsiteY686" fmla="*/ 1905 h 62864"/>
                  <a:gd name="connsiteX687" fmla="*/ 4763 w 45720"/>
                  <a:gd name="connsiteY687" fmla="*/ 1905 h 62864"/>
                  <a:gd name="connsiteX688" fmla="*/ 7620 w 45720"/>
                  <a:gd name="connsiteY688" fmla="*/ 0 h 62864"/>
                  <a:gd name="connsiteX689" fmla="*/ 7620 w 45720"/>
                  <a:gd name="connsiteY689" fmla="*/ 0 h 62864"/>
                  <a:gd name="connsiteX690" fmla="*/ 7620 w 45720"/>
                  <a:gd name="connsiteY690" fmla="*/ 0 h 62864"/>
                  <a:gd name="connsiteX691" fmla="*/ 7620 w 45720"/>
                  <a:gd name="connsiteY691" fmla="*/ 0 h 62864"/>
                  <a:gd name="connsiteX692" fmla="*/ 7620 w 45720"/>
                  <a:gd name="connsiteY692" fmla="*/ 0 h 62864"/>
                  <a:gd name="connsiteX693" fmla="*/ 7620 w 45720"/>
                  <a:gd name="connsiteY693" fmla="*/ 0 h 62864"/>
                  <a:gd name="connsiteX694" fmla="*/ 7620 w 45720"/>
                  <a:gd name="connsiteY694" fmla="*/ 0 h 62864"/>
                  <a:gd name="connsiteX695" fmla="*/ 7620 w 45720"/>
                  <a:gd name="connsiteY695" fmla="*/ 0 h 62864"/>
                  <a:gd name="connsiteX696" fmla="*/ 7620 w 45720"/>
                  <a:gd name="connsiteY696" fmla="*/ 0 h 62864"/>
                  <a:gd name="connsiteX697" fmla="*/ 952 w 45720"/>
                  <a:gd name="connsiteY697" fmla="*/ 2857 h 62864"/>
                  <a:gd name="connsiteX698" fmla="*/ 952 w 45720"/>
                  <a:gd name="connsiteY698" fmla="*/ 2857 h 62864"/>
                  <a:gd name="connsiteX699" fmla="*/ 952 w 45720"/>
                  <a:gd name="connsiteY699" fmla="*/ 2857 h 62864"/>
                  <a:gd name="connsiteX700" fmla="*/ 952 w 45720"/>
                  <a:gd name="connsiteY700" fmla="*/ 2857 h 62864"/>
                  <a:gd name="connsiteX701" fmla="*/ 952 w 45720"/>
                  <a:gd name="connsiteY701" fmla="*/ 2857 h 62864"/>
                  <a:gd name="connsiteX702" fmla="*/ 11430 w 45720"/>
                  <a:gd name="connsiteY702" fmla="*/ 952 h 62864"/>
                  <a:gd name="connsiteX703" fmla="*/ 11430 w 45720"/>
                  <a:gd name="connsiteY703" fmla="*/ 952 h 62864"/>
                  <a:gd name="connsiteX704" fmla="*/ 11430 w 45720"/>
                  <a:gd name="connsiteY704" fmla="*/ 4763 h 62864"/>
                  <a:gd name="connsiteX705" fmla="*/ 7620 w 45720"/>
                  <a:gd name="connsiteY705" fmla="*/ 6667 h 62864"/>
                  <a:gd name="connsiteX706" fmla="*/ 7620 w 45720"/>
                  <a:gd name="connsiteY706" fmla="*/ 6667 h 62864"/>
                  <a:gd name="connsiteX707" fmla="*/ 7620 w 45720"/>
                  <a:gd name="connsiteY707" fmla="*/ 6667 h 62864"/>
                  <a:gd name="connsiteX708" fmla="*/ 7620 w 45720"/>
                  <a:gd name="connsiteY708" fmla="*/ 6667 h 62864"/>
                  <a:gd name="connsiteX709" fmla="*/ 7620 w 45720"/>
                  <a:gd name="connsiteY709" fmla="*/ 6667 h 62864"/>
                  <a:gd name="connsiteX710" fmla="*/ 7620 w 45720"/>
                  <a:gd name="connsiteY710" fmla="*/ 6667 h 62864"/>
                  <a:gd name="connsiteX711" fmla="*/ 7620 w 45720"/>
                  <a:gd name="connsiteY711" fmla="*/ 6667 h 62864"/>
                  <a:gd name="connsiteX712" fmla="*/ 7620 w 45720"/>
                  <a:gd name="connsiteY712" fmla="*/ 6667 h 62864"/>
                  <a:gd name="connsiteX713" fmla="*/ 7620 w 45720"/>
                  <a:gd name="connsiteY713" fmla="*/ 6667 h 62864"/>
                  <a:gd name="connsiteX714" fmla="*/ 10477 w 45720"/>
                  <a:gd name="connsiteY714" fmla="*/ 4763 h 62864"/>
                  <a:gd name="connsiteX715" fmla="*/ 10477 w 45720"/>
                  <a:gd name="connsiteY715" fmla="*/ 4763 h 62864"/>
                  <a:gd name="connsiteX716" fmla="*/ 11430 w 45720"/>
                  <a:gd name="connsiteY716" fmla="*/ 4763 h 62864"/>
                  <a:gd name="connsiteX717" fmla="*/ 11430 w 45720"/>
                  <a:gd name="connsiteY717" fmla="*/ 48577 h 62864"/>
                  <a:gd name="connsiteX718" fmla="*/ 11430 w 45720"/>
                  <a:gd name="connsiteY718" fmla="*/ 48577 h 62864"/>
                  <a:gd name="connsiteX719" fmla="*/ 4763 w 45720"/>
                  <a:gd name="connsiteY719" fmla="*/ 52388 h 62864"/>
                  <a:gd name="connsiteX720" fmla="*/ 4763 w 45720"/>
                  <a:gd name="connsiteY720" fmla="*/ 52388 h 62864"/>
                  <a:gd name="connsiteX721" fmla="*/ 4763 w 45720"/>
                  <a:gd name="connsiteY721" fmla="*/ 52388 h 62864"/>
                  <a:gd name="connsiteX722" fmla="*/ 4763 w 45720"/>
                  <a:gd name="connsiteY722" fmla="*/ 52388 h 62864"/>
                  <a:gd name="connsiteX723" fmla="*/ 4763 w 45720"/>
                  <a:gd name="connsiteY723" fmla="*/ 52388 h 62864"/>
                  <a:gd name="connsiteX724" fmla="*/ 4763 w 45720"/>
                  <a:gd name="connsiteY724" fmla="*/ 52388 h 62864"/>
                  <a:gd name="connsiteX725" fmla="*/ 4763 w 45720"/>
                  <a:gd name="connsiteY725" fmla="*/ 52388 h 62864"/>
                  <a:gd name="connsiteX726" fmla="*/ 4763 w 45720"/>
                  <a:gd name="connsiteY726" fmla="*/ 52388 h 62864"/>
                  <a:gd name="connsiteX727" fmla="*/ 4763 w 45720"/>
                  <a:gd name="connsiteY727" fmla="*/ 52388 h 62864"/>
                  <a:gd name="connsiteX728" fmla="*/ 11430 w 45720"/>
                  <a:gd name="connsiteY728" fmla="*/ 48577 h 62864"/>
                  <a:gd name="connsiteX729" fmla="*/ 11430 w 45720"/>
                  <a:gd name="connsiteY729" fmla="*/ 48577 h 62864"/>
                  <a:gd name="connsiteX730" fmla="*/ 11430 w 45720"/>
                  <a:gd name="connsiteY730" fmla="*/ 54292 h 62864"/>
                  <a:gd name="connsiteX731" fmla="*/ 11430 w 45720"/>
                  <a:gd name="connsiteY731" fmla="*/ 54292 h 62864"/>
                  <a:gd name="connsiteX732" fmla="*/ 8573 w 45720"/>
                  <a:gd name="connsiteY732" fmla="*/ 56197 h 62864"/>
                  <a:gd name="connsiteX733" fmla="*/ 8573 w 45720"/>
                  <a:gd name="connsiteY733" fmla="*/ 56197 h 62864"/>
                  <a:gd name="connsiteX734" fmla="*/ 8573 w 45720"/>
                  <a:gd name="connsiteY734" fmla="*/ 56197 h 62864"/>
                  <a:gd name="connsiteX735" fmla="*/ 8573 w 45720"/>
                  <a:gd name="connsiteY735" fmla="*/ 56197 h 62864"/>
                  <a:gd name="connsiteX736" fmla="*/ 8573 w 45720"/>
                  <a:gd name="connsiteY736" fmla="*/ 56197 h 62864"/>
                  <a:gd name="connsiteX737" fmla="*/ 8573 w 45720"/>
                  <a:gd name="connsiteY737" fmla="*/ 56197 h 62864"/>
                  <a:gd name="connsiteX738" fmla="*/ 8573 w 45720"/>
                  <a:gd name="connsiteY738" fmla="*/ 56197 h 62864"/>
                  <a:gd name="connsiteX739" fmla="*/ 8573 w 45720"/>
                  <a:gd name="connsiteY739" fmla="*/ 56197 h 62864"/>
                  <a:gd name="connsiteX740" fmla="*/ 8573 w 45720"/>
                  <a:gd name="connsiteY740" fmla="*/ 56197 h 62864"/>
                  <a:gd name="connsiteX741" fmla="*/ 11430 w 45720"/>
                  <a:gd name="connsiteY741" fmla="*/ 54292 h 62864"/>
                  <a:gd name="connsiteX742" fmla="*/ 11430 w 45720"/>
                  <a:gd name="connsiteY742" fmla="*/ 54292 h 62864"/>
                  <a:gd name="connsiteX743" fmla="*/ 952 w 45720"/>
                  <a:gd name="connsiteY743" fmla="*/ 27622 h 62864"/>
                  <a:gd name="connsiteX744" fmla="*/ 1905 w 45720"/>
                  <a:gd name="connsiteY744" fmla="*/ 26670 h 62864"/>
                  <a:gd name="connsiteX745" fmla="*/ 1905 w 45720"/>
                  <a:gd name="connsiteY745" fmla="*/ 26670 h 62864"/>
                  <a:gd name="connsiteX746" fmla="*/ 1905 w 45720"/>
                  <a:gd name="connsiteY746" fmla="*/ 26670 h 62864"/>
                  <a:gd name="connsiteX747" fmla="*/ 952 w 45720"/>
                  <a:gd name="connsiteY747" fmla="*/ 27622 h 62864"/>
                  <a:gd name="connsiteX748" fmla="*/ 952 w 45720"/>
                  <a:gd name="connsiteY748" fmla="*/ 27622 h 62864"/>
                  <a:gd name="connsiteX749" fmla="*/ 952 w 45720"/>
                  <a:gd name="connsiteY749" fmla="*/ 27622 h 62864"/>
                  <a:gd name="connsiteX750" fmla="*/ 952 w 45720"/>
                  <a:gd name="connsiteY750" fmla="*/ 27622 h 62864"/>
                  <a:gd name="connsiteX751" fmla="*/ 952 w 45720"/>
                  <a:gd name="connsiteY751" fmla="*/ 27622 h 62864"/>
                  <a:gd name="connsiteX752" fmla="*/ 952 w 45720"/>
                  <a:gd name="connsiteY752" fmla="*/ 27622 h 62864"/>
                  <a:gd name="connsiteX753" fmla="*/ 952 w 45720"/>
                  <a:gd name="connsiteY753" fmla="*/ 27622 h 62864"/>
                  <a:gd name="connsiteX754" fmla="*/ 952 w 45720"/>
                  <a:gd name="connsiteY754" fmla="*/ 27622 h 62864"/>
                  <a:gd name="connsiteX755" fmla="*/ 952 w 45720"/>
                  <a:gd name="connsiteY755" fmla="*/ 27622 h 62864"/>
                  <a:gd name="connsiteX756" fmla="*/ 952 w 45720"/>
                  <a:gd name="connsiteY756" fmla="*/ 21907 h 62864"/>
                  <a:gd name="connsiteX757" fmla="*/ 952 w 45720"/>
                  <a:gd name="connsiteY757" fmla="*/ 21907 h 62864"/>
                  <a:gd name="connsiteX758" fmla="*/ 952 w 45720"/>
                  <a:gd name="connsiteY758" fmla="*/ 21907 h 62864"/>
                  <a:gd name="connsiteX759" fmla="*/ 952 w 45720"/>
                  <a:gd name="connsiteY759" fmla="*/ 21907 h 62864"/>
                  <a:gd name="connsiteX760" fmla="*/ 952 w 45720"/>
                  <a:gd name="connsiteY760" fmla="*/ 21907 h 62864"/>
                  <a:gd name="connsiteX761" fmla="*/ 952 w 45720"/>
                  <a:gd name="connsiteY761" fmla="*/ 13335 h 62864"/>
                  <a:gd name="connsiteX762" fmla="*/ 952 w 45720"/>
                  <a:gd name="connsiteY762" fmla="*/ 13335 h 62864"/>
                  <a:gd name="connsiteX763" fmla="*/ 952 w 45720"/>
                  <a:gd name="connsiteY763" fmla="*/ 13335 h 62864"/>
                  <a:gd name="connsiteX764" fmla="*/ 952 w 45720"/>
                  <a:gd name="connsiteY764" fmla="*/ 13335 h 62864"/>
                  <a:gd name="connsiteX765" fmla="*/ 952 w 45720"/>
                  <a:gd name="connsiteY765" fmla="*/ 13335 h 62864"/>
                  <a:gd name="connsiteX766" fmla="*/ 0 w 45720"/>
                  <a:gd name="connsiteY766" fmla="*/ 27622 h 62864"/>
                  <a:gd name="connsiteX767" fmla="*/ 0 w 45720"/>
                  <a:gd name="connsiteY767" fmla="*/ 27622 h 62864"/>
                  <a:gd name="connsiteX768" fmla="*/ 0 w 45720"/>
                  <a:gd name="connsiteY768" fmla="*/ 27622 h 62864"/>
                  <a:gd name="connsiteX769" fmla="*/ 0 w 45720"/>
                  <a:gd name="connsiteY769" fmla="*/ 27622 h 62864"/>
                  <a:gd name="connsiteX770" fmla="*/ 0 w 45720"/>
                  <a:gd name="connsiteY770" fmla="*/ 27622 h 62864"/>
                  <a:gd name="connsiteX771" fmla="*/ 0 w 45720"/>
                  <a:gd name="connsiteY771" fmla="*/ 27622 h 62864"/>
                  <a:gd name="connsiteX772" fmla="*/ 0 w 45720"/>
                  <a:gd name="connsiteY772" fmla="*/ 27622 h 62864"/>
                  <a:gd name="connsiteX773" fmla="*/ 0 w 45720"/>
                  <a:gd name="connsiteY773" fmla="*/ 27622 h 62864"/>
                  <a:gd name="connsiteX774" fmla="*/ 0 w 45720"/>
                  <a:gd name="connsiteY774" fmla="*/ 27622 h 62864"/>
                  <a:gd name="connsiteX775" fmla="*/ 0 w 45720"/>
                  <a:gd name="connsiteY775" fmla="*/ 27622 h 62864"/>
                  <a:gd name="connsiteX776" fmla="*/ 0 w 45720"/>
                  <a:gd name="connsiteY776" fmla="*/ 27622 h 62864"/>
                  <a:gd name="connsiteX777" fmla="*/ 0 w 45720"/>
                  <a:gd name="connsiteY777" fmla="*/ 27622 h 62864"/>
                  <a:gd name="connsiteX778" fmla="*/ 0 w 45720"/>
                  <a:gd name="connsiteY778" fmla="*/ 27622 h 62864"/>
                  <a:gd name="connsiteX779" fmla="*/ 0 w 45720"/>
                  <a:gd name="connsiteY779" fmla="*/ 27622 h 62864"/>
                  <a:gd name="connsiteX780" fmla="*/ 0 w 45720"/>
                  <a:gd name="connsiteY780" fmla="*/ 27622 h 62864"/>
                  <a:gd name="connsiteX781" fmla="*/ 0 w 45720"/>
                  <a:gd name="connsiteY781" fmla="*/ 27622 h 62864"/>
                  <a:gd name="connsiteX782" fmla="*/ 0 w 45720"/>
                  <a:gd name="connsiteY782" fmla="*/ 27622 h 62864"/>
                  <a:gd name="connsiteX783" fmla="*/ 0 w 45720"/>
                  <a:gd name="connsiteY783" fmla="*/ 27622 h 62864"/>
                  <a:gd name="connsiteX784" fmla="*/ 0 w 45720"/>
                  <a:gd name="connsiteY784" fmla="*/ 27622 h 62864"/>
                  <a:gd name="connsiteX785" fmla="*/ 0 w 45720"/>
                  <a:gd name="connsiteY785" fmla="*/ 27622 h 62864"/>
                  <a:gd name="connsiteX786" fmla="*/ 952 w 45720"/>
                  <a:gd name="connsiteY786" fmla="*/ 4763 h 62864"/>
                  <a:gd name="connsiteX787" fmla="*/ 952 w 45720"/>
                  <a:gd name="connsiteY787" fmla="*/ 8572 h 62864"/>
                  <a:gd name="connsiteX788" fmla="*/ 0 w 45720"/>
                  <a:gd name="connsiteY788" fmla="*/ 9525 h 62864"/>
                  <a:gd name="connsiteX789" fmla="*/ 0 w 45720"/>
                  <a:gd name="connsiteY789" fmla="*/ 5715 h 62864"/>
                  <a:gd name="connsiteX790" fmla="*/ 952 w 45720"/>
                  <a:gd name="connsiteY790" fmla="*/ 4763 h 62864"/>
                  <a:gd name="connsiteX791" fmla="*/ 952 w 45720"/>
                  <a:gd name="connsiteY791" fmla="*/ 4763 h 62864"/>
                  <a:gd name="connsiteX792" fmla="*/ 952 w 45720"/>
                  <a:gd name="connsiteY792" fmla="*/ 12382 h 62864"/>
                  <a:gd name="connsiteX793" fmla="*/ 952 w 45720"/>
                  <a:gd name="connsiteY793" fmla="*/ 12382 h 62864"/>
                  <a:gd name="connsiteX794" fmla="*/ 0 w 45720"/>
                  <a:gd name="connsiteY794" fmla="*/ 13335 h 62864"/>
                  <a:gd name="connsiteX795" fmla="*/ 0 w 45720"/>
                  <a:gd name="connsiteY795" fmla="*/ 12382 h 62864"/>
                  <a:gd name="connsiteX796" fmla="*/ 0 w 45720"/>
                  <a:gd name="connsiteY796" fmla="*/ 12382 h 62864"/>
                  <a:gd name="connsiteX797" fmla="*/ 952 w 45720"/>
                  <a:gd name="connsiteY797" fmla="*/ 12382 h 62864"/>
                  <a:gd name="connsiteX798" fmla="*/ 952 w 45720"/>
                  <a:gd name="connsiteY798" fmla="*/ 12382 h 62864"/>
                  <a:gd name="connsiteX799" fmla="*/ 952 w 45720"/>
                  <a:gd name="connsiteY799" fmla="*/ 12382 h 62864"/>
                  <a:gd name="connsiteX800" fmla="*/ 952 w 45720"/>
                  <a:gd name="connsiteY800" fmla="*/ 12382 h 62864"/>
                  <a:gd name="connsiteX801" fmla="*/ 952 w 45720"/>
                  <a:gd name="connsiteY801" fmla="*/ 12382 h 62864"/>
                  <a:gd name="connsiteX802" fmla="*/ 952 w 45720"/>
                  <a:gd name="connsiteY802" fmla="*/ 12382 h 62864"/>
                  <a:gd name="connsiteX803" fmla="*/ 952 w 45720"/>
                  <a:gd name="connsiteY803" fmla="*/ 21907 h 62864"/>
                  <a:gd name="connsiteX804" fmla="*/ 952 w 45720"/>
                  <a:gd name="connsiteY804" fmla="*/ 21907 h 62864"/>
                  <a:gd name="connsiteX805" fmla="*/ 0 w 45720"/>
                  <a:gd name="connsiteY805" fmla="*/ 22860 h 62864"/>
                  <a:gd name="connsiteX806" fmla="*/ 0 w 45720"/>
                  <a:gd name="connsiteY806" fmla="*/ 22860 h 62864"/>
                  <a:gd name="connsiteX807" fmla="*/ 0 w 45720"/>
                  <a:gd name="connsiteY807" fmla="*/ 22860 h 62864"/>
                  <a:gd name="connsiteX808" fmla="*/ 952 w 45720"/>
                  <a:gd name="connsiteY808" fmla="*/ 21907 h 62864"/>
                  <a:gd name="connsiteX809" fmla="*/ 952 w 45720"/>
                  <a:gd name="connsiteY809" fmla="*/ 21907 h 62864"/>
                  <a:gd name="connsiteX810" fmla="*/ 952 w 45720"/>
                  <a:gd name="connsiteY810" fmla="*/ 21907 h 62864"/>
                  <a:gd name="connsiteX811" fmla="*/ 952 w 45720"/>
                  <a:gd name="connsiteY811" fmla="*/ 21907 h 62864"/>
                  <a:gd name="connsiteX812" fmla="*/ 952 w 45720"/>
                  <a:gd name="connsiteY812" fmla="*/ 21907 h 62864"/>
                  <a:gd name="connsiteX813" fmla="*/ 952 w 45720"/>
                  <a:gd name="connsiteY813" fmla="*/ 21907 h 62864"/>
                  <a:gd name="connsiteX814" fmla="*/ 952 w 45720"/>
                  <a:gd name="connsiteY814" fmla="*/ 21907 h 62864"/>
                  <a:gd name="connsiteX815" fmla="*/ 952 w 45720"/>
                  <a:gd name="connsiteY815" fmla="*/ 21907 h 62864"/>
                  <a:gd name="connsiteX816" fmla="*/ 952 w 45720"/>
                  <a:gd name="connsiteY816" fmla="*/ 21907 h 62864"/>
                  <a:gd name="connsiteX817" fmla="*/ 952 w 45720"/>
                  <a:gd name="connsiteY817" fmla="*/ 27622 h 62864"/>
                  <a:gd name="connsiteX818" fmla="*/ 952 w 45720"/>
                  <a:gd name="connsiteY818" fmla="*/ 27622 h 62864"/>
                  <a:gd name="connsiteX819" fmla="*/ 0 w 45720"/>
                  <a:gd name="connsiteY819" fmla="*/ 28575 h 62864"/>
                  <a:gd name="connsiteX820" fmla="*/ 0 w 45720"/>
                  <a:gd name="connsiteY820" fmla="*/ 28575 h 62864"/>
                  <a:gd name="connsiteX821" fmla="*/ 952 w 45720"/>
                  <a:gd name="connsiteY821" fmla="*/ 27622 h 62864"/>
                  <a:gd name="connsiteX822" fmla="*/ 952 w 45720"/>
                  <a:gd name="connsiteY822" fmla="*/ 27622 h 62864"/>
                  <a:gd name="connsiteX823" fmla="*/ 0 w 45720"/>
                  <a:gd name="connsiteY823" fmla="*/ 21907 h 62864"/>
                  <a:gd name="connsiteX824" fmla="*/ 0 w 45720"/>
                  <a:gd name="connsiteY824" fmla="*/ 21907 h 62864"/>
                  <a:gd name="connsiteX825" fmla="*/ 0 w 45720"/>
                  <a:gd name="connsiteY825" fmla="*/ 21907 h 62864"/>
                  <a:gd name="connsiteX826" fmla="*/ 0 w 45720"/>
                  <a:gd name="connsiteY826" fmla="*/ 21907 h 62864"/>
                  <a:gd name="connsiteX827" fmla="*/ 0 w 45720"/>
                  <a:gd name="connsiteY827" fmla="*/ 21907 h 62864"/>
                  <a:gd name="connsiteX828" fmla="*/ 0 w 45720"/>
                  <a:gd name="connsiteY828" fmla="*/ 21907 h 62864"/>
                  <a:gd name="connsiteX829" fmla="*/ 0 w 45720"/>
                  <a:gd name="connsiteY829" fmla="*/ 21907 h 62864"/>
                  <a:gd name="connsiteX830" fmla="*/ 0 w 45720"/>
                  <a:gd name="connsiteY830" fmla="*/ 21907 h 62864"/>
                  <a:gd name="connsiteX831" fmla="*/ 0 w 45720"/>
                  <a:gd name="connsiteY831" fmla="*/ 21907 h 62864"/>
                  <a:gd name="connsiteX832" fmla="*/ 0 w 45720"/>
                  <a:gd name="connsiteY832" fmla="*/ 21907 h 62864"/>
                  <a:gd name="connsiteX833" fmla="*/ 0 w 45720"/>
                  <a:gd name="connsiteY833" fmla="*/ 21907 h 62864"/>
                  <a:gd name="connsiteX834" fmla="*/ 0 w 45720"/>
                  <a:gd name="connsiteY834" fmla="*/ 21907 h 62864"/>
                  <a:gd name="connsiteX835" fmla="*/ 0 w 45720"/>
                  <a:gd name="connsiteY835" fmla="*/ 21907 h 62864"/>
                  <a:gd name="connsiteX836" fmla="*/ 0 w 45720"/>
                  <a:gd name="connsiteY836" fmla="*/ 21907 h 62864"/>
                  <a:gd name="connsiteX837" fmla="*/ 0 w 45720"/>
                  <a:gd name="connsiteY837" fmla="*/ 21907 h 62864"/>
                  <a:gd name="connsiteX838" fmla="*/ 0 w 45720"/>
                  <a:gd name="connsiteY838" fmla="*/ 21907 h 62864"/>
                  <a:gd name="connsiteX839" fmla="*/ 0 w 45720"/>
                  <a:gd name="connsiteY839" fmla="*/ 21907 h 62864"/>
                  <a:gd name="connsiteX840" fmla="*/ 0 w 45720"/>
                  <a:gd name="connsiteY840" fmla="*/ 21907 h 62864"/>
                  <a:gd name="connsiteX841" fmla="*/ 0 w 45720"/>
                  <a:gd name="connsiteY841" fmla="*/ 21907 h 62864"/>
                  <a:gd name="connsiteX842" fmla="*/ 0 w 45720"/>
                  <a:gd name="connsiteY842" fmla="*/ 21907 h 62864"/>
                  <a:gd name="connsiteX843" fmla="*/ 0 w 45720"/>
                  <a:gd name="connsiteY843" fmla="*/ 21907 h 62864"/>
                  <a:gd name="connsiteX844" fmla="*/ 0 w 45720"/>
                  <a:gd name="connsiteY844" fmla="*/ 21907 h 62864"/>
                  <a:gd name="connsiteX845" fmla="*/ 0 w 45720"/>
                  <a:gd name="connsiteY845" fmla="*/ 21907 h 62864"/>
                  <a:gd name="connsiteX846" fmla="*/ 0 w 45720"/>
                  <a:gd name="connsiteY846" fmla="*/ 21907 h 62864"/>
                  <a:gd name="connsiteX847" fmla="*/ 0 w 45720"/>
                  <a:gd name="connsiteY847" fmla="*/ 21907 h 62864"/>
                  <a:gd name="connsiteX848" fmla="*/ 0 w 45720"/>
                  <a:gd name="connsiteY848" fmla="*/ 21907 h 62864"/>
                  <a:gd name="connsiteX849" fmla="*/ 0 w 45720"/>
                  <a:gd name="connsiteY849" fmla="*/ 21907 h 62864"/>
                  <a:gd name="connsiteX850" fmla="*/ 0 w 45720"/>
                  <a:gd name="connsiteY850" fmla="*/ 21907 h 62864"/>
                  <a:gd name="connsiteX851" fmla="*/ 0 w 45720"/>
                  <a:gd name="connsiteY851" fmla="*/ 21907 h 62864"/>
                  <a:gd name="connsiteX852" fmla="*/ 0 w 45720"/>
                  <a:gd name="connsiteY852" fmla="*/ 21907 h 62864"/>
                  <a:gd name="connsiteX853" fmla="*/ 0 w 45720"/>
                  <a:gd name="connsiteY853" fmla="*/ 21907 h 62864"/>
                  <a:gd name="connsiteX854" fmla="*/ 0 w 45720"/>
                  <a:gd name="connsiteY854" fmla="*/ 21907 h 62864"/>
                  <a:gd name="connsiteX855" fmla="*/ 0 w 45720"/>
                  <a:gd name="connsiteY855" fmla="*/ 17145 h 62864"/>
                  <a:gd name="connsiteX856" fmla="*/ 0 w 45720"/>
                  <a:gd name="connsiteY856" fmla="*/ 17145 h 62864"/>
                  <a:gd name="connsiteX857" fmla="*/ 0 w 45720"/>
                  <a:gd name="connsiteY857" fmla="*/ 17145 h 62864"/>
                  <a:gd name="connsiteX858" fmla="*/ 0 w 45720"/>
                  <a:gd name="connsiteY858" fmla="*/ 17145 h 62864"/>
                  <a:gd name="connsiteX859" fmla="*/ 0 w 45720"/>
                  <a:gd name="connsiteY859" fmla="*/ 17145 h 62864"/>
                  <a:gd name="connsiteX860" fmla="*/ 0 w 45720"/>
                  <a:gd name="connsiteY860" fmla="*/ 17145 h 62864"/>
                  <a:gd name="connsiteX861" fmla="*/ 0 w 45720"/>
                  <a:gd name="connsiteY861" fmla="*/ 17145 h 62864"/>
                  <a:gd name="connsiteX862" fmla="*/ 0 w 45720"/>
                  <a:gd name="connsiteY862" fmla="*/ 17145 h 62864"/>
                  <a:gd name="connsiteX863" fmla="*/ 0 w 45720"/>
                  <a:gd name="connsiteY863" fmla="*/ 4763 h 62864"/>
                  <a:gd name="connsiteX864" fmla="*/ 0 w 45720"/>
                  <a:gd name="connsiteY864" fmla="*/ 8572 h 62864"/>
                  <a:gd name="connsiteX865" fmla="*/ 0 w 45720"/>
                  <a:gd name="connsiteY865" fmla="*/ 8572 h 62864"/>
                  <a:gd name="connsiteX866" fmla="*/ 0 w 45720"/>
                  <a:gd name="connsiteY866" fmla="*/ 4763 h 62864"/>
                  <a:gd name="connsiteX867" fmla="*/ 0 w 45720"/>
                  <a:gd name="connsiteY867" fmla="*/ 4763 h 62864"/>
                  <a:gd name="connsiteX868" fmla="*/ 0 w 45720"/>
                  <a:gd name="connsiteY868" fmla="*/ 4763 h 62864"/>
                  <a:gd name="connsiteX869" fmla="*/ 0 w 45720"/>
                  <a:gd name="connsiteY869" fmla="*/ 12382 h 62864"/>
                  <a:gd name="connsiteX870" fmla="*/ 0 w 45720"/>
                  <a:gd name="connsiteY870" fmla="*/ 13335 h 62864"/>
                  <a:gd name="connsiteX871" fmla="*/ 0 w 45720"/>
                  <a:gd name="connsiteY871" fmla="*/ 13335 h 62864"/>
                  <a:gd name="connsiteX872" fmla="*/ 0 w 45720"/>
                  <a:gd name="connsiteY872" fmla="*/ 12382 h 62864"/>
                  <a:gd name="connsiteX873" fmla="*/ 0 w 45720"/>
                  <a:gd name="connsiteY873" fmla="*/ 12382 h 62864"/>
                  <a:gd name="connsiteX874" fmla="*/ 0 w 45720"/>
                  <a:gd name="connsiteY874" fmla="*/ 12382 h 62864"/>
                  <a:gd name="connsiteX875" fmla="*/ 0 w 45720"/>
                  <a:gd name="connsiteY875" fmla="*/ 12382 h 62864"/>
                  <a:gd name="connsiteX876" fmla="*/ 0 w 45720"/>
                  <a:gd name="connsiteY876" fmla="*/ 12382 h 62864"/>
                  <a:gd name="connsiteX877" fmla="*/ 0 w 45720"/>
                  <a:gd name="connsiteY877" fmla="*/ 17145 h 62864"/>
                  <a:gd name="connsiteX878" fmla="*/ 0 w 45720"/>
                  <a:gd name="connsiteY878" fmla="*/ 17145 h 62864"/>
                  <a:gd name="connsiteX879" fmla="*/ 0 w 45720"/>
                  <a:gd name="connsiteY879" fmla="*/ 17145 h 62864"/>
                  <a:gd name="connsiteX880" fmla="*/ 0 w 45720"/>
                  <a:gd name="connsiteY880" fmla="*/ 17145 h 62864"/>
                  <a:gd name="connsiteX881" fmla="*/ 0 w 45720"/>
                  <a:gd name="connsiteY881" fmla="*/ 17145 h 62864"/>
                  <a:gd name="connsiteX882" fmla="*/ 0 w 45720"/>
                  <a:gd name="connsiteY882" fmla="*/ 17145 h 62864"/>
                  <a:gd name="connsiteX883" fmla="*/ 0 w 45720"/>
                  <a:gd name="connsiteY883" fmla="*/ 17145 h 62864"/>
                  <a:gd name="connsiteX884" fmla="*/ 0 w 45720"/>
                  <a:gd name="connsiteY884" fmla="*/ 17145 h 62864"/>
                  <a:gd name="connsiteX885" fmla="*/ 0 w 45720"/>
                  <a:gd name="connsiteY885" fmla="*/ 17145 h 62864"/>
                  <a:gd name="connsiteX886" fmla="*/ 0 w 45720"/>
                  <a:gd name="connsiteY886" fmla="*/ 21907 h 62864"/>
                  <a:gd name="connsiteX887" fmla="*/ 0 w 45720"/>
                  <a:gd name="connsiteY887" fmla="*/ 21907 h 62864"/>
                  <a:gd name="connsiteX888" fmla="*/ 0 w 45720"/>
                  <a:gd name="connsiteY888" fmla="*/ 21907 h 62864"/>
                  <a:gd name="connsiteX889" fmla="*/ 0 w 45720"/>
                  <a:gd name="connsiteY889" fmla="*/ 21907 h 62864"/>
                  <a:gd name="connsiteX890" fmla="*/ 0 w 45720"/>
                  <a:gd name="connsiteY890" fmla="*/ 21907 h 62864"/>
                  <a:gd name="connsiteX891" fmla="*/ 0 w 45720"/>
                  <a:gd name="connsiteY891" fmla="*/ 21907 h 62864"/>
                  <a:gd name="connsiteX892" fmla="*/ 0 w 45720"/>
                  <a:gd name="connsiteY892" fmla="*/ 21907 h 62864"/>
                  <a:gd name="connsiteX893" fmla="*/ 0 w 45720"/>
                  <a:gd name="connsiteY893" fmla="*/ 21907 h 62864"/>
                  <a:gd name="connsiteX894" fmla="*/ 0 w 45720"/>
                  <a:gd name="connsiteY894" fmla="*/ 21907 h 62864"/>
                  <a:gd name="connsiteX895" fmla="*/ 0 w 45720"/>
                  <a:gd name="connsiteY895" fmla="*/ 21907 h 62864"/>
                  <a:gd name="connsiteX896" fmla="*/ 0 w 45720"/>
                  <a:gd name="connsiteY896" fmla="*/ 21907 h 62864"/>
                  <a:gd name="connsiteX897" fmla="*/ 0 w 45720"/>
                  <a:gd name="connsiteY897" fmla="*/ 21907 h 62864"/>
                  <a:gd name="connsiteX898" fmla="*/ 0 w 45720"/>
                  <a:gd name="connsiteY898" fmla="*/ 21907 h 62864"/>
                  <a:gd name="connsiteX899" fmla="*/ 0 w 45720"/>
                  <a:gd name="connsiteY899" fmla="*/ 21907 h 62864"/>
                  <a:gd name="connsiteX900" fmla="*/ 0 w 45720"/>
                  <a:gd name="connsiteY900" fmla="*/ 21907 h 62864"/>
                  <a:gd name="connsiteX901" fmla="*/ 0 w 45720"/>
                  <a:gd name="connsiteY901" fmla="*/ 21907 h 62864"/>
                  <a:gd name="connsiteX902" fmla="*/ 0 w 45720"/>
                  <a:gd name="connsiteY902" fmla="*/ 21907 h 62864"/>
                  <a:gd name="connsiteX903" fmla="*/ 0 w 45720"/>
                  <a:gd name="connsiteY903" fmla="*/ 21907 h 62864"/>
                  <a:gd name="connsiteX904" fmla="*/ 0 w 45720"/>
                  <a:gd name="connsiteY904" fmla="*/ 21907 h 62864"/>
                  <a:gd name="connsiteX905" fmla="*/ 0 w 45720"/>
                  <a:gd name="connsiteY905" fmla="*/ 21907 h 62864"/>
                  <a:gd name="connsiteX906" fmla="*/ 0 w 45720"/>
                  <a:gd name="connsiteY906" fmla="*/ 21907 h 62864"/>
                  <a:gd name="connsiteX907" fmla="*/ 0 w 45720"/>
                  <a:gd name="connsiteY907" fmla="*/ 21907 h 62864"/>
                  <a:gd name="connsiteX908" fmla="*/ 0 w 45720"/>
                  <a:gd name="connsiteY908" fmla="*/ 21907 h 62864"/>
                  <a:gd name="connsiteX909" fmla="*/ 0 w 45720"/>
                  <a:gd name="connsiteY909" fmla="*/ 21907 h 62864"/>
                  <a:gd name="connsiteX910" fmla="*/ 0 w 45720"/>
                  <a:gd name="connsiteY910" fmla="*/ 21907 h 62864"/>
                  <a:gd name="connsiteX911" fmla="*/ 0 w 45720"/>
                  <a:gd name="connsiteY911" fmla="*/ 21907 h 62864"/>
                  <a:gd name="connsiteX912" fmla="*/ 0 w 45720"/>
                  <a:gd name="connsiteY912" fmla="*/ 21907 h 62864"/>
                  <a:gd name="connsiteX913" fmla="*/ 0 w 45720"/>
                  <a:gd name="connsiteY913" fmla="*/ 21907 h 62864"/>
                  <a:gd name="connsiteX914" fmla="*/ 0 w 45720"/>
                  <a:gd name="connsiteY914" fmla="*/ 21907 h 62864"/>
                  <a:gd name="connsiteX915" fmla="*/ 0 w 45720"/>
                  <a:gd name="connsiteY915" fmla="*/ 21907 h 62864"/>
                  <a:gd name="connsiteX916" fmla="*/ 0 w 45720"/>
                  <a:gd name="connsiteY916" fmla="*/ 21907 h 62864"/>
                  <a:gd name="connsiteX917" fmla="*/ 0 w 45720"/>
                  <a:gd name="connsiteY917" fmla="*/ 21907 h 62864"/>
                  <a:gd name="connsiteX918" fmla="*/ 0 w 45720"/>
                  <a:gd name="connsiteY918" fmla="*/ 21907 h 62864"/>
                  <a:gd name="connsiteX919" fmla="*/ 0 w 45720"/>
                  <a:gd name="connsiteY919" fmla="*/ 21907 h 62864"/>
                  <a:gd name="connsiteX920" fmla="*/ 0 w 45720"/>
                  <a:gd name="connsiteY920" fmla="*/ 21907 h 62864"/>
                  <a:gd name="connsiteX921" fmla="*/ 0 w 45720"/>
                  <a:gd name="connsiteY921" fmla="*/ 21907 h 62864"/>
                  <a:gd name="connsiteX922" fmla="*/ 0 w 45720"/>
                  <a:gd name="connsiteY922" fmla="*/ 21907 h 62864"/>
                  <a:gd name="connsiteX923" fmla="*/ 0 w 45720"/>
                  <a:gd name="connsiteY923" fmla="*/ 21907 h 62864"/>
                  <a:gd name="connsiteX924" fmla="*/ 0 w 45720"/>
                  <a:gd name="connsiteY924" fmla="*/ 28575 h 62864"/>
                  <a:gd name="connsiteX925" fmla="*/ 0 w 45720"/>
                  <a:gd name="connsiteY925" fmla="*/ 28575 h 62864"/>
                  <a:gd name="connsiteX926" fmla="*/ 0 w 45720"/>
                  <a:gd name="connsiteY926" fmla="*/ 28575 h 62864"/>
                  <a:gd name="connsiteX927" fmla="*/ 0 w 45720"/>
                  <a:gd name="connsiteY927" fmla="*/ 28575 h 62864"/>
                  <a:gd name="connsiteX928" fmla="*/ 0 w 45720"/>
                  <a:gd name="connsiteY928" fmla="*/ 28575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45720" h="62864">
                    <a:moveTo>
                      <a:pt x="40005" y="56197"/>
                    </a:moveTo>
                    <a:lnTo>
                      <a:pt x="40005" y="52388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005" y="56197"/>
                    </a:lnTo>
                    <a:lnTo>
                      <a:pt x="40005" y="56197"/>
                    </a:lnTo>
                    <a:close/>
                    <a:moveTo>
                      <a:pt x="40005" y="50482"/>
                    </a:move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1910" y="49530"/>
                    </a:lnTo>
                    <a:lnTo>
                      <a:pt x="41910" y="50482"/>
                    </a:lnTo>
                    <a:lnTo>
                      <a:pt x="40005" y="50482"/>
                    </a:lnTo>
                    <a:close/>
                    <a:moveTo>
                      <a:pt x="40005" y="45720"/>
                    </a:moveTo>
                    <a:lnTo>
                      <a:pt x="40005" y="43815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0005" y="45720"/>
                    </a:lnTo>
                    <a:lnTo>
                      <a:pt x="40005" y="45720"/>
                    </a:lnTo>
                    <a:close/>
                    <a:moveTo>
                      <a:pt x="40005" y="40957"/>
                    </a:moveTo>
                    <a:lnTo>
                      <a:pt x="40005" y="39052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0005" y="40957"/>
                    </a:lnTo>
                    <a:lnTo>
                      <a:pt x="40005" y="40957"/>
                    </a:lnTo>
                    <a:close/>
                    <a:moveTo>
                      <a:pt x="40005" y="34290"/>
                    </a:moveTo>
                    <a:lnTo>
                      <a:pt x="40005" y="33338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0005" y="34290"/>
                    </a:lnTo>
                    <a:lnTo>
                      <a:pt x="40005" y="34290"/>
                    </a:lnTo>
                    <a:close/>
                    <a:moveTo>
                      <a:pt x="40005" y="27622"/>
                    </a:moveTo>
                    <a:lnTo>
                      <a:pt x="40005" y="25717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0005" y="27622"/>
                    </a:lnTo>
                    <a:close/>
                    <a:moveTo>
                      <a:pt x="40005" y="25717"/>
                    </a:moveTo>
                    <a:lnTo>
                      <a:pt x="40005" y="27622"/>
                    </a:lnTo>
                    <a:lnTo>
                      <a:pt x="35242" y="30480"/>
                    </a:lnTo>
                    <a:lnTo>
                      <a:pt x="35242" y="28575"/>
                    </a:lnTo>
                    <a:lnTo>
                      <a:pt x="40005" y="25717"/>
                    </a:lnTo>
                    <a:lnTo>
                      <a:pt x="40005" y="25717"/>
                    </a:lnTo>
                    <a:close/>
                    <a:moveTo>
                      <a:pt x="40005" y="33338"/>
                    </a:moveTo>
                    <a:lnTo>
                      <a:pt x="40005" y="34290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6195"/>
                    </a:lnTo>
                    <a:lnTo>
                      <a:pt x="40005" y="33338"/>
                    </a:lnTo>
                    <a:lnTo>
                      <a:pt x="40005" y="33338"/>
                    </a:lnTo>
                    <a:close/>
                    <a:moveTo>
                      <a:pt x="40005" y="39052"/>
                    </a:moveTo>
                    <a:lnTo>
                      <a:pt x="40005" y="40957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40005" y="39052"/>
                    </a:lnTo>
                    <a:lnTo>
                      <a:pt x="40005" y="39052"/>
                    </a:lnTo>
                    <a:close/>
                    <a:moveTo>
                      <a:pt x="40005" y="44767"/>
                    </a:moveTo>
                    <a:lnTo>
                      <a:pt x="40005" y="46672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40005" y="44767"/>
                    </a:lnTo>
                    <a:lnTo>
                      <a:pt x="40005" y="44767"/>
                    </a:lnTo>
                    <a:close/>
                    <a:moveTo>
                      <a:pt x="40005" y="47625"/>
                    </a:moveTo>
                    <a:lnTo>
                      <a:pt x="40005" y="50482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40005" y="47625"/>
                    </a:lnTo>
                    <a:lnTo>
                      <a:pt x="40005" y="47625"/>
                    </a:lnTo>
                    <a:close/>
                    <a:moveTo>
                      <a:pt x="40005" y="52388"/>
                    </a:moveTo>
                    <a:lnTo>
                      <a:pt x="35242" y="55245"/>
                    </a:lnTo>
                    <a:lnTo>
                      <a:pt x="35242" y="59055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40005" y="57150"/>
                    </a:lnTo>
                    <a:lnTo>
                      <a:pt x="40005" y="52388"/>
                    </a:lnTo>
                    <a:lnTo>
                      <a:pt x="40005" y="52388"/>
                    </a:lnTo>
                    <a:close/>
                    <a:moveTo>
                      <a:pt x="35242" y="22860"/>
                    </a:moveTo>
                    <a:lnTo>
                      <a:pt x="35242" y="21907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5242" y="22860"/>
                    </a:lnTo>
                    <a:lnTo>
                      <a:pt x="35242" y="2286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29527" y="19050"/>
                    </a:lnTo>
                    <a:lnTo>
                      <a:pt x="29527" y="18097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20955"/>
                    </a:moveTo>
                    <a:lnTo>
                      <a:pt x="35242" y="21907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5242" y="20955"/>
                    </a:lnTo>
                    <a:lnTo>
                      <a:pt x="35242" y="20955"/>
                    </a:lnTo>
                    <a:close/>
                    <a:moveTo>
                      <a:pt x="35242" y="28575"/>
                    </a:moveTo>
                    <a:lnTo>
                      <a:pt x="35242" y="30480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5242" y="28575"/>
                    </a:lnTo>
                    <a:lnTo>
                      <a:pt x="35242" y="28575"/>
                    </a:lnTo>
                    <a:close/>
                    <a:moveTo>
                      <a:pt x="35242" y="36195"/>
                    </a:move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close/>
                    <a:moveTo>
                      <a:pt x="35242" y="54292"/>
                    </a:moveTo>
                    <a:lnTo>
                      <a:pt x="35242" y="58102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28575" y="60960"/>
                    </a:lnTo>
                    <a:lnTo>
                      <a:pt x="28575" y="59055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4290" y="55245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close/>
                    <a:moveTo>
                      <a:pt x="28575" y="59055"/>
                    </a:move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28575" y="59055"/>
                    </a:lnTo>
                    <a:lnTo>
                      <a:pt x="28575" y="59055"/>
                    </a:lnTo>
                    <a:lnTo>
                      <a:pt x="28575" y="59055"/>
                    </a:lnTo>
                    <a:close/>
                    <a:moveTo>
                      <a:pt x="28575" y="12382"/>
                    </a:moveTo>
                    <a:lnTo>
                      <a:pt x="28575" y="11430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28575" y="12382"/>
                    </a:lnTo>
                    <a:close/>
                    <a:moveTo>
                      <a:pt x="28575" y="11430"/>
                    </a:moveTo>
                    <a:lnTo>
                      <a:pt x="28575" y="12382"/>
                    </a:lnTo>
                    <a:lnTo>
                      <a:pt x="26670" y="13335"/>
                    </a:lnTo>
                    <a:lnTo>
                      <a:pt x="26670" y="12382"/>
                    </a:lnTo>
                    <a:lnTo>
                      <a:pt x="28575" y="11430"/>
                    </a:lnTo>
                    <a:lnTo>
                      <a:pt x="28575" y="11430"/>
                    </a:lnTo>
                    <a:close/>
                    <a:moveTo>
                      <a:pt x="28575" y="18097"/>
                    </a:moveTo>
                    <a:lnTo>
                      <a:pt x="28575" y="18097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8575" y="18097"/>
                    </a:lnTo>
                    <a:lnTo>
                      <a:pt x="28575" y="18097"/>
                    </a:lnTo>
                    <a:close/>
                    <a:moveTo>
                      <a:pt x="28575" y="24765"/>
                    </a:move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close/>
                    <a:moveTo>
                      <a:pt x="28575" y="58102"/>
                    </a:moveTo>
                    <a:lnTo>
                      <a:pt x="28575" y="59055"/>
                    </a:lnTo>
                    <a:lnTo>
                      <a:pt x="26670" y="60007"/>
                    </a:lnTo>
                    <a:lnTo>
                      <a:pt x="26670" y="59055"/>
                    </a:lnTo>
                    <a:lnTo>
                      <a:pt x="28575" y="58102"/>
                    </a:lnTo>
                    <a:lnTo>
                      <a:pt x="28575" y="58102"/>
                    </a:lnTo>
                    <a:close/>
                    <a:moveTo>
                      <a:pt x="28575" y="60007"/>
                    </a:moveTo>
                    <a:lnTo>
                      <a:pt x="26670" y="60960"/>
                    </a:lnTo>
                    <a:lnTo>
                      <a:pt x="26670" y="62865"/>
                    </a:lnTo>
                    <a:lnTo>
                      <a:pt x="28575" y="60960"/>
                    </a:lnTo>
                    <a:lnTo>
                      <a:pt x="28575" y="60007"/>
                    </a:lnTo>
                    <a:lnTo>
                      <a:pt x="28575" y="60007"/>
                    </a:lnTo>
                    <a:close/>
                    <a:moveTo>
                      <a:pt x="26670" y="56197"/>
                    </a:moveTo>
                    <a:lnTo>
                      <a:pt x="26670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close/>
                    <a:moveTo>
                      <a:pt x="26670" y="12382"/>
                    </a:moveTo>
                    <a:lnTo>
                      <a:pt x="26670" y="13335"/>
                    </a:lnTo>
                    <a:lnTo>
                      <a:pt x="22860" y="15240"/>
                    </a:lnTo>
                    <a:lnTo>
                      <a:pt x="22860" y="14288"/>
                    </a:lnTo>
                    <a:lnTo>
                      <a:pt x="26670" y="12382"/>
                    </a:lnTo>
                    <a:lnTo>
                      <a:pt x="26670" y="12382"/>
                    </a:lnTo>
                    <a:close/>
                    <a:moveTo>
                      <a:pt x="26670" y="19050"/>
                    </a:moveTo>
                    <a:lnTo>
                      <a:pt x="26670" y="19050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close/>
                    <a:moveTo>
                      <a:pt x="26670" y="55245"/>
                    </a:moveTo>
                    <a:lnTo>
                      <a:pt x="26670" y="56197"/>
                    </a:lnTo>
                    <a:lnTo>
                      <a:pt x="22860" y="58102"/>
                    </a:lnTo>
                    <a:lnTo>
                      <a:pt x="22860" y="57150"/>
                    </a:lnTo>
                    <a:lnTo>
                      <a:pt x="26670" y="55245"/>
                    </a:lnTo>
                    <a:lnTo>
                      <a:pt x="26670" y="55245"/>
                    </a:lnTo>
                    <a:close/>
                    <a:moveTo>
                      <a:pt x="26670" y="59055"/>
                    </a:moveTo>
                    <a:lnTo>
                      <a:pt x="26670" y="60007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6670" y="59055"/>
                    </a:lnTo>
                    <a:lnTo>
                      <a:pt x="26670" y="59055"/>
                    </a:lnTo>
                    <a:close/>
                    <a:moveTo>
                      <a:pt x="26670" y="60960"/>
                    </a:move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0960"/>
                    </a:lnTo>
                    <a:lnTo>
                      <a:pt x="26670" y="60960"/>
                    </a:lnTo>
                    <a:close/>
                    <a:moveTo>
                      <a:pt x="22860" y="54292"/>
                    </a:move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close/>
                    <a:moveTo>
                      <a:pt x="22860" y="10477"/>
                    </a:moveTo>
                    <a:lnTo>
                      <a:pt x="22860" y="8572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2860" y="10477"/>
                    </a:lnTo>
                    <a:close/>
                    <a:moveTo>
                      <a:pt x="22860" y="8572"/>
                    </a:moveTo>
                    <a:lnTo>
                      <a:pt x="22860" y="10477"/>
                    </a:lnTo>
                    <a:lnTo>
                      <a:pt x="18098" y="12382"/>
                    </a:lnTo>
                    <a:lnTo>
                      <a:pt x="18098" y="10477"/>
                    </a:lnTo>
                    <a:lnTo>
                      <a:pt x="22860" y="8572"/>
                    </a:lnTo>
                    <a:lnTo>
                      <a:pt x="22860" y="8572"/>
                    </a:lnTo>
                    <a:close/>
                    <a:moveTo>
                      <a:pt x="22860" y="14288"/>
                    </a:moveTo>
                    <a:lnTo>
                      <a:pt x="22860" y="15240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close/>
                    <a:moveTo>
                      <a:pt x="22860" y="53340"/>
                    </a:move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18098" y="56197"/>
                    </a:lnTo>
                    <a:lnTo>
                      <a:pt x="18098" y="55245"/>
                    </a:lnTo>
                    <a:lnTo>
                      <a:pt x="22860" y="53340"/>
                    </a:lnTo>
                    <a:lnTo>
                      <a:pt x="22860" y="53340"/>
                    </a:lnTo>
                    <a:close/>
                    <a:moveTo>
                      <a:pt x="22860" y="57150"/>
                    </a:moveTo>
                    <a:lnTo>
                      <a:pt x="22860" y="58102"/>
                    </a:lnTo>
                    <a:lnTo>
                      <a:pt x="18098" y="60007"/>
                    </a:lnTo>
                    <a:lnTo>
                      <a:pt x="18098" y="59055"/>
                    </a:lnTo>
                    <a:lnTo>
                      <a:pt x="22860" y="57150"/>
                    </a:lnTo>
                    <a:lnTo>
                      <a:pt x="22860" y="57150"/>
                    </a:lnTo>
                    <a:close/>
                    <a:moveTo>
                      <a:pt x="22860" y="60960"/>
                    </a:move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6667"/>
                    </a:moveTo>
                    <a:lnTo>
                      <a:pt x="18098" y="4763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18098" y="6667"/>
                    </a:lnTo>
                    <a:close/>
                    <a:moveTo>
                      <a:pt x="18098" y="5715"/>
                    </a:moveTo>
                    <a:lnTo>
                      <a:pt x="18098" y="7620"/>
                    </a:lnTo>
                    <a:lnTo>
                      <a:pt x="17145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0477"/>
                    </a:moveTo>
                    <a:lnTo>
                      <a:pt x="18098" y="12382"/>
                    </a:lnTo>
                    <a:lnTo>
                      <a:pt x="17145" y="12382"/>
                    </a:lnTo>
                    <a:lnTo>
                      <a:pt x="18098" y="10477"/>
                    </a:lnTo>
                    <a:lnTo>
                      <a:pt x="18098" y="10477"/>
                    </a:lnTo>
                    <a:lnTo>
                      <a:pt x="18098" y="10477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7145" y="57150"/>
                    </a:lnTo>
                    <a:lnTo>
                      <a:pt x="18098" y="56197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8098" y="60007"/>
                    </a:move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close/>
                    <a:moveTo>
                      <a:pt x="18098" y="3810"/>
                    </a:move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close/>
                    <a:moveTo>
                      <a:pt x="18098" y="2857"/>
                    </a:moveTo>
                    <a:lnTo>
                      <a:pt x="18098" y="2857"/>
                    </a:lnTo>
                    <a:lnTo>
                      <a:pt x="13335" y="5715"/>
                    </a:lnTo>
                    <a:lnTo>
                      <a:pt x="13335" y="3810"/>
                    </a:lnTo>
                    <a:lnTo>
                      <a:pt x="17145" y="1905"/>
                    </a:lnTo>
                    <a:lnTo>
                      <a:pt x="17145" y="1905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close/>
                    <a:moveTo>
                      <a:pt x="18098" y="5715"/>
                    </a:moveTo>
                    <a:lnTo>
                      <a:pt x="13335" y="7620"/>
                    </a:lnTo>
                    <a:lnTo>
                      <a:pt x="13335" y="9525"/>
                    </a:lnTo>
                    <a:lnTo>
                      <a:pt x="18098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1430"/>
                    </a:move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3335" y="53340"/>
                    </a:lnTo>
                    <a:lnTo>
                      <a:pt x="13335" y="52388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4288" y="46672"/>
                    </a:lnTo>
                    <a:lnTo>
                      <a:pt x="14288" y="46672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1905"/>
                    </a:move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close/>
                    <a:moveTo>
                      <a:pt x="13335" y="952"/>
                    </a:moveTo>
                    <a:lnTo>
                      <a:pt x="13335" y="952"/>
                    </a:lnTo>
                    <a:lnTo>
                      <a:pt x="11430" y="2857"/>
                    </a:lnTo>
                    <a:lnTo>
                      <a:pt x="11430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close/>
                    <a:moveTo>
                      <a:pt x="13335" y="3810"/>
                    </a:moveTo>
                    <a:lnTo>
                      <a:pt x="13335" y="5715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3335" y="3810"/>
                    </a:lnTo>
                    <a:lnTo>
                      <a:pt x="13335" y="3810"/>
                    </a:lnTo>
                    <a:close/>
                    <a:moveTo>
                      <a:pt x="13335" y="8572"/>
                    </a:move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1430" y="48577"/>
                    </a:lnTo>
                    <a:lnTo>
                      <a:pt x="11430" y="48577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53340"/>
                    </a:moveTo>
                    <a:lnTo>
                      <a:pt x="13335" y="53340"/>
                    </a:lnTo>
                    <a:lnTo>
                      <a:pt x="11430" y="54292"/>
                    </a:lnTo>
                    <a:lnTo>
                      <a:pt x="11430" y="53340"/>
                    </a:lnTo>
                    <a:lnTo>
                      <a:pt x="13335" y="53340"/>
                    </a:lnTo>
                    <a:close/>
                    <a:moveTo>
                      <a:pt x="952" y="26670"/>
                    </a:move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close/>
                    <a:moveTo>
                      <a:pt x="11430" y="952"/>
                    </a:moveTo>
                    <a:lnTo>
                      <a:pt x="11430" y="285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11430" y="952"/>
                    </a:lnTo>
                    <a:lnTo>
                      <a:pt x="11430" y="952"/>
                    </a:lnTo>
                    <a:close/>
                    <a:moveTo>
                      <a:pt x="11430" y="4763"/>
                    </a:move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10477" y="4763"/>
                    </a:lnTo>
                    <a:lnTo>
                      <a:pt x="10477" y="4763"/>
                    </a:lnTo>
                    <a:lnTo>
                      <a:pt x="11430" y="4763"/>
                    </a:lnTo>
                    <a:close/>
                    <a:moveTo>
                      <a:pt x="11430" y="48577"/>
                    </a:moveTo>
                    <a:lnTo>
                      <a:pt x="11430" y="48577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11430" y="48577"/>
                    </a:lnTo>
                    <a:lnTo>
                      <a:pt x="11430" y="48577"/>
                    </a:lnTo>
                    <a:close/>
                    <a:moveTo>
                      <a:pt x="11430" y="54292"/>
                    </a:moveTo>
                    <a:lnTo>
                      <a:pt x="11430" y="54292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11430" y="54292"/>
                    </a:lnTo>
                    <a:lnTo>
                      <a:pt x="11430" y="54292"/>
                    </a:lnTo>
                    <a:close/>
                    <a:moveTo>
                      <a:pt x="952" y="27622"/>
                    </a:move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13335"/>
                    </a:move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close/>
                    <a:moveTo>
                      <a:pt x="0" y="27622"/>
                    </a:move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close/>
                    <a:moveTo>
                      <a:pt x="952" y="4763"/>
                    </a:moveTo>
                    <a:lnTo>
                      <a:pt x="952" y="8572"/>
                    </a:lnTo>
                    <a:lnTo>
                      <a:pt x="0" y="9525"/>
                    </a:lnTo>
                    <a:lnTo>
                      <a:pt x="0" y="5715"/>
                    </a:lnTo>
                    <a:lnTo>
                      <a:pt x="952" y="4763"/>
                    </a:lnTo>
                    <a:lnTo>
                      <a:pt x="952" y="4763"/>
                    </a:lnTo>
                    <a:close/>
                    <a:moveTo>
                      <a:pt x="952" y="12382"/>
                    </a:moveTo>
                    <a:lnTo>
                      <a:pt x="952" y="12382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27622"/>
                    </a:moveTo>
                    <a:lnTo>
                      <a:pt x="952" y="27622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4763"/>
                    </a:moveTo>
                    <a:lnTo>
                      <a:pt x="0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0" y="4763"/>
                    </a:lnTo>
                    <a:lnTo>
                      <a:pt x="0" y="4763"/>
                    </a:lnTo>
                    <a:close/>
                    <a:moveTo>
                      <a:pt x="0" y="12382"/>
                    </a:moveTo>
                    <a:lnTo>
                      <a:pt x="0" y="13335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8575"/>
                    </a:move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AE999461-1B04-4149-A9D7-6886EE391988}"/>
                  </a:ext>
                </a:extLst>
              </p:cNvPr>
              <p:cNvSpPr/>
              <p:nvPr/>
            </p:nvSpPr>
            <p:spPr>
              <a:xfrm>
                <a:off x="4366260" y="2852737"/>
                <a:ext cx="140017" cy="78104"/>
              </a:xfrm>
              <a:custGeom>
                <a:avLst/>
                <a:gdLst>
                  <a:gd name="connsiteX0" fmla="*/ 84773 w 140017"/>
                  <a:gd name="connsiteY0" fmla="*/ 0 h 78104"/>
                  <a:gd name="connsiteX1" fmla="*/ 140017 w 140017"/>
                  <a:gd name="connsiteY1" fmla="*/ 30480 h 78104"/>
                  <a:gd name="connsiteX2" fmla="*/ 55245 w 140017"/>
                  <a:gd name="connsiteY2" fmla="*/ 78105 h 78104"/>
                  <a:gd name="connsiteX3" fmla="*/ 0 w 140017"/>
                  <a:gd name="connsiteY3" fmla="*/ 47625 h 78104"/>
                  <a:gd name="connsiteX4" fmla="*/ 84773 w 140017"/>
                  <a:gd name="connsiteY4" fmla="*/ 0 h 7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17" h="78104">
                    <a:moveTo>
                      <a:pt x="84773" y="0"/>
                    </a:moveTo>
                    <a:lnTo>
                      <a:pt x="140017" y="30480"/>
                    </a:lnTo>
                    <a:lnTo>
                      <a:pt x="55245" y="78105"/>
                    </a:lnTo>
                    <a:lnTo>
                      <a:pt x="0" y="47625"/>
                    </a:lnTo>
                    <a:lnTo>
                      <a:pt x="84773" y="0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6CED44E2-0E59-4295-8952-7D6AB83264BD}"/>
                  </a:ext>
                </a:extLst>
              </p:cNvPr>
              <p:cNvSpPr/>
              <p:nvPr/>
            </p:nvSpPr>
            <p:spPr>
              <a:xfrm>
                <a:off x="4493895" y="2977514"/>
                <a:ext cx="85725" cy="56197"/>
              </a:xfrm>
              <a:custGeom>
                <a:avLst/>
                <a:gdLst>
                  <a:gd name="connsiteX0" fmla="*/ 0 w 85725"/>
                  <a:gd name="connsiteY0" fmla="*/ 48577 h 56197"/>
                  <a:gd name="connsiteX1" fmla="*/ 82867 w 85725"/>
                  <a:gd name="connsiteY1" fmla="*/ 0 h 56197"/>
                  <a:gd name="connsiteX2" fmla="*/ 82867 w 85725"/>
                  <a:gd name="connsiteY2" fmla="*/ 0 h 56197"/>
                  <a:gd name="connsiteX3" fmla="*/ 82867 w 85725"/>
                  <a:gd name="connsiteY3" fmla="*/ 0 h 56197"/>
                  <a:gd name="connsiteX4" fmla="*/ 82867 w 85725"/>
                  <a:gd name="connsiteY4" fmla="*/ 0 h 56197"/>
                  <a:gd name="connsiteX5" fmla="*/ 82867 w 85725"/>
                  <a:gd name="connsiteY5" fmla="*/ 0 h 56197"/>
                  <a:gd name="connsiteX6" fmla="*/ 82867 w 85725"/>
                  <a:gd name="connsiteY6" fmla="*/ 0 h 56197"/>
                  <a:gd name="connsiteX7" fmla="*/ 82867 w 85725"/>
                  <a:gd name="connsiteY7" fmla="*/ 0 h 56197"/>
                  <a:gd name="connsiteX8" fmla="*/ 82867 w 85725"/>
                  <a:gd name="connsiteY8" fmla="*/ 0 h 56197"/>
                  <a:gd name="connsiteX9" fmla="*/ 82867 w 85725"/>
                  <a:gd name="connsiteY9" fmla="*/ 0 h 56197"/>
                  <a:gd name="connsiteX10" fmla="*/ 83820 w 85725"/>
                  <a:gd name="connsiteY10" fmla="*/ 952 h 56197"/>
                  <a:gd name="connsiteX11" fmla="*/ 84772 w 85725"/>
                  <a:gd name="connsiteY11" fmla="*/ 1905 h 56197"/>
                  <a:gd name="connsiteX12" fmla="*/ 85725 w 85725"/>
                  <a:gd name="connsiteY12" fmla="*/ 2857 h 56197"/>
                  <a:gd name="connsiteX13" fmla="*/ 85725 w 85725"/>
                  <a:gd name="connsiteY13" fmla="*/ 3810 h 56197"/>
                  <a:gd name="connsiteX14" fmla="*/ 85725 w 85725"/>
                  <a:gd name="connsiteY14" fmla="*/ 4763 h 56197"/>
                  <a:gd name="connsiteX15" fmla="*/ 85725 w 85725"/>
                  <a:gd name="connsiteY15" fmla="*/ 5715 h 56197"/>
                  <a:gd name="connsiteX16" fmla="*/ 85725 w 85725"/>
                  <a:gd name="connsiteY16" fmla="*/ 6667 h 56197"/>
                  <a:gd name="connsiteX17" fmla="*/ 85725 w 85725"/>
                  <a:gd name="connsiteY17" fmla="*/ 7620 h 56197"/>
                  <a:gd name="connsiteX18" fmla="*/ 2857 w 85725"/>
                  <a:gd name="connsiteY18" fmla="*/ 56197 h 56197"/>
                  <a:gd name="connsiteX19" fmla="*/ 2857 w 85725"/>
                  <a:gd name="connsiteY19" fmla="*/ 55245 h 56197"/>
                  <a:gd name="connsiteX20" fmla="*/ 2857 w 85725"/>
                  <a:gd name="connsiteY20" fmla="*/ 54292 h 56197"/>
                  <a:gd name="connsiteX21" fmla="*/ 2857 w 85725"/>
                  <a:gd name="connsiteY21" fmla="*/ 53340 h 56197"/>
                  <a:gd name="connsiteX22" fmla="*/ 2857 w 85725"/>
                  <a:gd name="connsiteY22" fmla="*/ 52388 h 56197"/>
                  <a:gd name="connsiteX23" fmla="*/ 2857 w 85725"/>
                  <a:gd name="connsiteY23" fmla="*/ 51435 h 56197"/>
                  <a:gd name="connsiteX24" fmla="*/ 1905 w 85725"/>
                  <a:gd name="connsiteY24" fmla="*/ 50482 h 56197"/>
                  <a:gd name="connsiteX25" fmla="*/ 952 w 85725"/>
                  <a:gd name="connsiteY25" fmla="*/ 49530 h 56197"/>
                  <a:gd name="connsiteX26" fmla="*/ 0 w 85725"/>
                  <a:gd name="connsiteY26" fmla="*/ 48577 h 56197"/>
                  <a:gd name="connsiteX27" fmla="*/ 0 w 85725"/>
                  <a:gd name="connsiteY27" fmla="*/ 48577 h 56197"/>
                  <a:gd name="connsiteX28" fmla="*/ 0 w 85725"/>
                  <a:gd name="connsiteY28" fmla="*/ 48577 h 56197"/>
                  <a:gd name="connsiteX29" fmla="*/ 0 w 85725"/>
                  <a:gd name="connsiteY29" fmla="*/ 48577 h 56197"/>
                  <a:gd name="connsiteX30" fmla="*/ 0 w 85725"/>
                  <a:gd name="connsiteY30" fmla="*/ 48577 h 56197"/>
                  <a:gd name="connsiteX31" fmla="*/ 0 w 85725"/>
                  <a:gd name="connsiteY31" fmla="*/ 48577 h 56197"/>
                  <a:gd name="connsiteX32" fmla="*/ 0 w 85725"/>
                  <a:gd name="connsiteY32" fmla="*/ 48577 h 56197"/>
                  <a:gd name="connsiteX33" fmla="*/ 0 w 85725"/>
                  <a:gd name="connsiteY33" fmla="*/ 48577 h 56197"/>
                  <a:gd name="connsiteX34" fmla="*/ 0 w 85725"/>
                  <a:gd name="connsiteY34" fmla="*/ 48577 h 56197"/>
                  <a:gd name="connsiteX35" fmla="*/ 0 w 85725"/>
                  <a:gd name="connsiteY35" fmla="*/ 48577 h 56197"/>
                  <a:gd name="connsiteX36" fmla="*/ 0 w 85725"/>
                  <a:gd name="connsiteY36" fmla="*/ 48577 h 56197"/>
                  <a:gd name="connsiteX37" fmla="*/ 0 w 85725"/>
                  <a:gd name="connsiteY37" fmla="*/ 48577 h 56197"/>
                  <a:gd name="connsiteX38" fmla="*/ 0 w 85725"/>
                  <a:gd name="connsiteY38" fmla="*/ 48577 h 56197"/>
                  <a:gd name="connsiteX39" fmla="*/ 0 w 85725"/>
                  <a:gd name="connsiteY39" fmla="*/ 48577 h 56197"/>
                  <a:gd name="connsiteX40" fmla="*/ 0 w 85725"/>
                  <a:gd name="connsiteY40" fmla="*/ 48577 h 56197"/>
                  <a:gd name="connsiteX41" fmla="*/ 0 w 85725"/>
                  <a:gd name="connsiteY41" fmla="*/ 48577 h 56197"/>
                  <a:gd name="connsiteX42" fmla="*/ 0 w 85725"/>
                  <a:gd name="connsiteY42" fmla="*/ 48577 h 56197"/>
                  <a:gd name="connsiteX43" fmla="*/ 0 w 85725"/>
                  <a:gd name="connsiteY43" fmla="*/ 48577 h 56197"/>
                  <a:gd name="connsiteX44" fmla="*/ 0 w 85725"/>
                  <a:gd name="connsiteY44" fmla="*/ 48577 h 56197"/>
                  <a:gd name="connsiteX45" fmla="*/ 0 w 85725"/>
                  <a:gd name="connsiteY45" fmla="*/ 48577 h 56197"/>
                  <a:gd name="connsiteX46" fmla="*/ 0 w 85725"/>
                  <a:gd name="connsiteY46" fmla="*/ 48577 h 56197"/>
                  <a:gd name="connsiteX47" fmla="*/ 0 w 85725"/>
                  <a:gd name="connsiteY47" fmla="*/ 48577 h 56197"/>
                  <a:gd name="connsiteX48" fmla="*/ 0 w 85725"/>
                  <a:gd name="connsiteY48" fmla="*/ 48577 h 56197"/>
                  <a:gd name="connsiteX49" fmla="*/ 0 w 85725"/>
                  <a:gd name="connsiteY49" fmla="*/ 48577 h 56197"/>
                  <a:gd name="connsiteX50" fmla="*/ 0 w 85725"/>
                  <a:gd name="connsiteY50" fmla="*/ 48577 h 56197"/>
                  <a:gd name="connsiteX51" fmla="*/ 0 w 85725"/>
                  <a:gd name="connsiteY51" fmla="*/ 48577 h 56197"/>
                  <a:gd name="connsiteX52" fmla="*/ 0 w 85725"/>
                  <a:gd name="connsiteY52" fmla="*/ 48577 h 56197"/>
                  <a:gd name="connsiteX53" fmla="*/ 0 w 85725"/>
                  <a:gd name="connsiteY53" fmla="*/ 48577 h 56197"/>
                  <a:gd name="connsiteX54" fmla="*/ 0 w 85725"/>
                  <a:gd name="connsiteY54" fmla="*/ 48577 h 56197"/>
                  <a:gd name="connsiteX55" fmla="*/ 0 w 85725"/>
                  <a:gd name="connsiteY55" fmla="*/ 48577 h 56197"/>
                  <a:gd name="connsiteX56" fmla="*/ 0 w 85725"/>
                  <a:gd name="connsiteY56" fmla="*/ 48577 h 56197"/>
                  <a:gd name="connsiteX57" fmla="*/ 0 w 85725"/>
                  <a:gd name="connsiteY57" fmla="*/ 48577 h 56197"/>
                  <a:gd name="connsiteX58" fmla="*/ 0 w 85725"/>
                  <a:gd name="connsiteY58" fmla="*/ 48577 h 56197"/>
                  <a:gd name="connsiteX59" fmla="*/ 0 w 85725"/>
                  <a:gd name="connsiteY59" fmla="*/ 48577 h 56197"/>
                  <a:gd name="connsiteX60" fmla="*/ 0 w 85725"/>
                  <a:gd name="connsiteY60" fmla="*/ 48577 h 56197"/>
                  <a:gd name="connsiteX61" fmla="*/ 0 w 85725"/>
                  <a:gd name="connsiteY61" fmla="*/ 48577 h 56197"/>
                  <a:gd name="connsiteX62" fmla="*/ 0 w 85725"/>
                  <a:gd name="connsiteY62" fmla="*/ 48577 h 56197"/>
                  <a:gd name="connsiteX63" fmla="*/ 0 w 85725"/>
                  <a:gd name="connsiteY63" fmla="*/ 48577 h 56197"/>
                  <a:gd name="connsiteX64" fmla="*/ 0 w 85725"/>
                  <a:gd name="connsiteY64" fmla="*/ 48577 h 56197"/>
                  <a:gd name="connsiteX65" fmla="*/ 0 w 85725"/>
                  <a:gd name="connsiteY65" fmla="*/ 48577 h 56197"/>
                  <a:gd name="connsiteX66" fmla="*/ 0 w 85725"/>
                  <a:gd name="connsiteY66" fmla="*/ 48577 h 56197"/>
                  <a:gd name="connsiteX67" fmla="*/ 0 w 85725"/>
                  <a:gd name="connsiteY67" fmla="*/ 48577 h 56197"/>
                  <a:gd name="connsiteX68" fmla="*/ 0 w 85725"/>
                  <a:gd name="connsiteY68" fmla="*/ 48577 h 56197"/>
                  <a:gd name="connsiteX69" fmla="*/ 0 w 85725"/>
                  <a:gd name="connsiteY69" fmla="*/ 48577 h 56197"/>
                  <a:gd name="connsiteX70" fmla="*/ 0 w 85725"/>
                  <a:gd name="connsiteY70" fmla="*/ 48577 h 56197"/>
                  <a:gd name="connsiteX71" fmla="*/ 0 w 85725"/>
                  <a:gd name="connsiteY71" fmla="*/ 48577 h 56197"/>
                  <a:gd name="connsiteX72" fmla="*/ 0 w 85725"/>
                  <a:gd name="connsiteY72" fmla="*/ 48577 h 56197"/>
                  <a:gd name="connsiteX73" fmla="*/ 0 w 85725"/>
                  <a:gd name="connsiteY73" fmla="*/ 48577 h 56197"/>
                  <a:gd name="connsiteX74" fmla="*/ 0 w 85725"/>
                  <a:gd name="connsiteY74" fmla="*/ 48577 h 56197"/>
                  <a:gd name="connsiteX75" fmla="*/ 0 w 85725"/>
                  <a:gd name="connsiteY75" fmla="*/ 48577 h 56197"/>
                  <a:gd name="connsiteX76" fmla="*/ 0 w 85725"/>
                  <a:gd name="connsiteY76" fmla="*/ 48577 h 56197"/>
                  <a:gd name="connsiteX77" fmla="*/ 0 w 85725"/>
                  <a:gd name="connsiteY77" fmla="*/ 48577 h 56197"/>
                  <a:gd name="connsiteX78" fmla="*/ 0 w 85725"/>
                  <a:gd name="connsiteY78" fmla="*/ 48577 h 56197"/>
                  <a:gd name="connsiteX79" fmla="*/ 0 w 85725"/>
                  <a:gd name="connsiteY79" fmla="*/ 48577 h 56197"/>
                  <a:gd name="connsiteX80" fmla="*/ 0 w 85725"/>
                  <a:gd name="connsiteY80" fmla="*/ 48577 h 56197"/>
                  <a:gd name="connsiteX81" fmla="*/ 0 w 85725"/>
                  <a:gd name="connsiteY81" fmla="*/ 48577 h 56197"/>
                  <a:gd name="connsiteX82" fmla="*/ 0 w 85725"/>
                  <a:gd name="connsiteY82" fmla="*/ 48577 h 56197"/>
                  <a:gd name="connsiteX83" fmla="*/ 0 w 85725"/>
                  <a:gd name="connsiteY83" fmla="*/ 48577 h 56197"/>
                  <a:gd name="connsiteX84" fmla="*/ 0 w 85725"/>
                  <a:gd name="connsiteY84" fmla="*/ 48577 h 56197"/>
                  <a:gd name="connsiteX85" fmla="*/ 0 w 85725"/>
                  <a:gd name="connsiteY85" fmla="*/ 48577 h 56197"/>
                  <a:gd name="connsiteX86" fmla="*/ 0 w 85725"/>
                  <a:gd name="connsiteY86" fmla="*/ 48577 h 56197"/>
                  <a:gd name="connsiteX87" fmla="*/ 0 w 85725"/>
                  <a:gd name="connsiteY87" fmla="*/ 48577 h 56197"/>
                  <a:gd name="connsiteX88" fmla="*/ 0 w 85725"/>
                  <a:gd name="connsiteY88" fmla="*/ 48577 h 56197"/>
                  <a:gd name="connsiteX89" fmla="*/ 0 w 85725"/>
                  <a:gd name="connsiteY89" fmla="*/ 48577 h 56197"/>
                  <a:gd name="connsiteX90" fmla="*/ 0 w 85725"/>
                  <a:gd name="connsiteY90" fmla="*/ 4857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5725" h="56197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3820" y="952"/>
                    </a:lnTo>
                    <a:lnTo>
                      <a:pt x="84772" y="1905"/>
                    </a:lnTo>
                    <a:lnTo>
                      <a:pt x="85725" y="2857"/>
                    </a:lnTo>
                    <a:lnTo>
                      <a:pt x="85725" y="3810"/>
                    </a:lnTo>
                    <a:lnTo>
                      <a:pt x="85725" y="4763"/>
                    </a:lnTo>
                    <a:lnTo>
                      <a:pt x="85725" y="5715"/>
                    </a:lnTo>
                    <a:lnTo>
                      <a:pt x="85725" y="6667"/>
                    </a:lnTo>
                    <a:lnTo>
                      <a:pt x="85725" y="7620"/>
                    </a:lnTo>
                    <a:lnTo>
                      <a:pt x="2857" y="56197"/>
                    </a:lnTo>
                    <a:cubicBezTo>
                      <a:pt x="2857" y="56197"/>
                      <a:pt x="2857" y="55245"/>
                      <a:pt x="2857" y="55245"/>
                    </a:cubicBezTo>
                    <a:cubicBezTo>
                      <a:pt x="2857" y="55245"/>
                      <a:pt x="2857" y="54292"/>
                      <a:pt x="2857" y="54292"/>
                    </a:cubicBezTo>
                    <a:cubicBezTo>
                      <a:pt x="2857" y="54292"/>
                      <a:pt x="2857" y="53340"/>
                      <a:pt x="2857" y="53340"/>
                    </a:cubicBezTo>
                    <a:cubicBezTo>
                      <a:pt x="2857" y="53340"/>
                      <a:pt x="2857" y="52388"/>
                      <a:pt x="2857" y="52388"/>
                    </a:cubicBezTo>
                    <a:cubicBezTo>
                      <a:pt x="2857" y="52388"/>
                      <a:pt x="2857" y="51435"/>
                      <a:pt x="2857" y="51435"/>
                    </a:cubicBezTo>
                    <a:cubicBezTo>
                      <a:pt x="2857" y="51435"/>
                      <a:pt x="2857" y="51435"/>
                      <a:pt x="1905" y="50482"/>
                    </a:cubicBezTo>
                    <a:cubicBezTo>
                      <a:pt x="1905" y="50482"/>
                      <a:pt x="1905" y="50482"/>
                      <a:pt x="952" y="49530"/>
                    </a:cubicBezTo>
                    <a:cubicBezTo>
                      <a:pt x="952" y="49530"/>
                      <a:pt x="0" y="49530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F6006880-64FC-4FD2-816E-FE7C3B67FDAA}"/>
                  </a:ext>
                </a:extLst>
              </p:cNvPr>
              <p:cNvSpPr/>
              <p:nvPr/>
            </p:nvSpPr>
            <p:spPr>
              <a:xfrm>
                <a:off x="4508182" y="2926079"/>
                <a:ext cx="2857" cy="11429"/>
              </a:xfrm>
              <a:custGeom>
                <a:avLst/>
                <a:gdLst>
                  <a:gd name="connsiteX0" fmla="*/ 952 w 2857"/>
                  <a:gd name="connsiteY0" fmla="*/ 9525 h 11429"/>
                  <a:gd name="connsiteX1" fmla="*/ 952 w 2857"/>
                  <a:gd name="connsiteY1" fmla="*/ 0 h 11429"/>
                  <a:gd name="connsiteX2" fmla="*/ 952 w 2857"/>
                  <a:gd name="connsiteY2" fmla="*/ 0 h 11429"/>
                  <a:gd name="connsiteX3" fmla="*/ 1905 w 2857"/>
                  <a:gd name="connsiteY3" fmla="*/ 0 h 11429"/>
                  <a:gd name="connsiteX4" fmla="*/ 2857 w 2857"/>
                  <a:gd name="connsiteY4" fmla="*/ 0 h 11429"/>
                  <a:gd name="connsiteX5" fmla="*/ 2857 w 2857"/>
                  <a:gd name="connsiteY5" fmla="*/ 0 h 11429"/>
                  <a:gd name="connsiteX6" fmla="*/ 2857 w 2857"/>
                  <a:gd name="connsiteY6" fmla="*/ 0 h 11429"/>
                  <a:gd name="connsiteX7" fmla="*/ 2857 w 2857"/>
                  <a:gd name="connsiteY7" fmla="*/ 0 h 11429"/>
                  <a:gd name="connsiteX8" fmla="*/ 2857 w 2857"/>
                  <a:gd name="connsiteY8" fmla="*/ 0 h 11429"/>
                  <a:gd name="connsiteX9" fmla="*/ 2857 w 2857"/>
                  <a:gd name="connsiteY9" fmla="*/ 0 h 11429"/>
                  <a:gd name="connsiteX10" fmla="*/ 2857 w 2857"/>
                  <a:gd name="connsiteY10" fmla="*/ 0 h 11429"/>
                  <a:gd name="connsiteX11" fmla="*/ 2857 w 2857"/>
                  <a:gd name="connsiteY11" fmla="*/ 0 h 11429"/>
                  <a:gd name="connsiteX12" fmla="*/ 2857 w 2857"/>
                  <a:gd name="connsiteY12" fmla="*/ 0 h 11429"/>
                  <a:gd name="connsiteX13" fmla="*/ 2857 w 2857"/>
                  <a:gd name="connsiteY13" fmla="*/ 0 h 11429"/>
                  <a:gd name="connsiteX14" fmla="*/ 2857 w 2857"/>
                  <a:gd name="connsiteY14" fmla="*/ 0 h 11429"/>
                  <a:gd name="connsiteX15" fmla="*/ 2857 w 2857"/>
                  <a:gd name="connsiteY15" fmla="*/ 0 h 11429"/>
                  <a:gd name="connsiteX16" fmla="*/ 2857 w 2857"/>
                  <a:gd name="connsiteY16" fmla="*/ 0 h 11429"/>
                  <a:gd name="connsiteX17" fmla="*/ 2857 w 2857"/>
                  <a:gd name="connsiteY17" fmla="*/ 0 h 11429"/>
                  <a:gd name="connsiteX18" fmla="*/ 2857 w 2857"/>
                  <a:gd name="connsiteY18" fmla="*/ 0 h 11429"/>
                  <a:gd name="connsiteX19" fmla="*/ 2857 w 2857"/>
                  <a:gd name="connsiteY19" fmla="*/ 0 h 11429"/>
                  <a:gd name="connsiteX20" fmla="*/ 2857 w 2857"/>
                  <a:gd name="connsiteY20" fmla="*/ 0 h 11429"/>
                  <a:gd name="connsiteX21" fmla="*/ 2857 w 2857"/>
                  <a:gd name="connsiteY21" fmla="*/ 0 h 11429"/>
                  <a:gd name="connsiteX22" fmla="*/ 2857 w 2857"/>
                  <a:gd name="connsiteY22" fmla="*/ 0 h 11429"/>
                  <a:gd name="connsiteX23" fmla="*/ 2857 w 2857"/>
                  <a:gd name="connsiteY23" fmla="*/ 0 h 11429"/>
                  <a:gd name="connsiteX24" fmla="*/ 2857 w 2857"/>
                  <a:gd name="connsiteY24" fmla="*/ 0 h 11429"/>
                  <a:gd name="connsiteX25" fmla="*/ 2857 w 2857"/>
                  <a:gd name="connsiteY25" fmla="*/ 0 h 11429"/>
                  <a:gd name="connsiteX26" fmla="*/ 2857 w 2857"/>
                  <a:gd name="connsiteY26" fmla="*/ 0 h 11429"/>
                  <a:gd name="connsiteX27" fmla="*/ 2857 w 2857"/>
                  <a:gd name="connsiteY27" fmla="*/ 0 h 11429"/>
                  <a:gd name="connsiteX28" fmla="*/ 2857 w 2857"/>
                  <a:gd name="connsiteY28" fmla="*/ 0 h 11429"/>
                  <a:gd name="connsiteX29" fmla="*/ 2857 w 2857"/>
                  <a:gd name="connsiteY29" fmla="*/ 0 h 11429"/>
                  <a:gd name="connsiteX30" fmla="*/ 2857 w 2857"/>
                  <a:gd name="connsiteY30" fmla="*/ 0 h 11429"/>
                  <a:gd name="connsiteX31" fmla="*/ 2857 w 2857"/>
                  <a:gd name="connsiteY31" fmla="*/ 0 h 11429"/>
                  <a:gd name="connsiteX32" fmla="*/ 2857 w 2857"/>
                  <a:gd name="connsiteY32" fmla="*/ 0 h 11429"/>
                  <a:gd name="connsiteX33" fmla="*/ 2857 w 2857"/>
                  <a:gd name="connsiteY33" fmla="*/ 0 h 11429"/>
                  <a:gd name="connsiteX34" fmla="*/ 2857 w 2857"/>
                  <a:gd name="connsiteY34" fmla="*/ 0 h 11429"/>
                  <a:gd name="connsiteX35" fmla="*/ 2857 w 2857"/>
                  <a:gd name="connsiteY35" fmla="*/ 0 h 11429"/>
                  <a:gd name="connsiteX36" fmla="*/ 2857 w 2857"/>
                  <a:gd name="connsiteY36" fmla="*/ 0 h 11429"/>
                  <a:gd name="connsiteX37" fmla="*/ 2857 w 2857"/>
                  <a:gd name="connsiteY37" fmla="*/ 0 h 11429"/>
                  <a:gd name="connsiteX38" fmla="*/ 2857 w 2857"/>
                  <a:gd name="connsiteY38" fmla="*/ 6667 h 11429"/>
                  <a:gd name="connsiteX39" fmla="*/ 952 w 2857"/>
                  <a:gd name="connsiteY39" fmla="*/ 9525 h 11429"/>
                  <a:gd name="connsiteX40" fmla="*/ 0 w 2857"/>
                  <a:gd name="connsiteY40" fmla="*/ 953 h 11429"/>
                  <a:gd name="connsiteX41" fmla="*/ 952 w 2857"/>
                  <a:gd name="connsiteY41" fmla="*/ 0 h 11429"/>
                  <a:gd name="connsiteX42" fmla="*/ 0 w 2857"/>
                  <a:gd name="connsiteY42" fmla="*/ 953 h 11429"/>
                  <a:gd name="connsiteX43" fmla="*/ 0 w 2857"/>
                  <a:gd name="connsiteY43" fmla="*/ 953 h 11429"/>
                  <a:gd name="connsiteX44" fmla="*/ 952 w 2857"/>
                  <a:gd name="connsiteY44" fmla="*/ 953 h 11429"/>
                  <a:gd name="connsiteX45" fmla="*/ 952 w 2857"/>
                  <a:gd name="connsiteY45" fmla="*/ 10478 h 11429"/>
                  <a:gd name="connsiteX46" fmla="*/ 0 w 2857"/>
                  <a:gd name="connsiteY46" fmla="*/ 11430 h 11429"/>
                  <a:gd name="connsiteX47" fmla="*/ 0 w 2857"/>
                  <a:gd name="connsiteY47" fmla="*/ 1905 h 11429"/>
                  <a:gd name="connsiteX48" fmla="*/ 952 w 2857"/>
                  <a:gd name="connsiteY48" fmla="*/ 953 h 11429"/>
                  <a:gd name="connsiteX49" fmla="*/ 952 w 2857"/>
                  <a:gd name="connsiteY49" fmla="*/ 953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857" h="11429">
                    <a:moveTo>
                      <a:pt x="952" y="9525"/>
                    </a:moveTo>
                    <a:lnTo>
                      <a:pt x="952" y="0"/>
                    </a:lnTo>
                    <a:lnTo>
                      <a:pt x="952" y="0"/>
                    </a:lnTo>
                    <a:cubicBezTo>
                      <a:pt x="952" y="0"/>
                      <a:pt x="1905" y="0"/>
                      <a:pt x="1905" y="0"/>
                    </a:cubicBezTo>
                    <a:cubicBezTo>
                      <a:pt x="1905" y="0"/>
                      <a:pt x="2857" y="0"/>
                      <a:pt x="2857" y="0"/>
                    </a:cubicBez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6667"/>
                    </a:lnTo>
                    <a:lnTo>
                      <a:pt x="952" y="9525"/>
                    </a:lnTo>
                    <a:close/>
                    <a:moveTo>
                      <a:pt x="0" y="953"/>
                    </a:moveTo>
                    <a:lnTo>
                      <a:pt x="952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952" y="953"/>
                    </a:moveTo>
                    <a:lnTo>
                      <a:pt x="952" y="10478"/>
                    </a:lnTo>
                    <a:lnTo>
                      <a:pt x="0" y="11430"/>
                    </a:lnTo>
                    <a:lnTo>
                      <a:pt x="0" y="1905"/>
                    </a:lnTo>
                    <a:cubicBezTo>
                      <a:pt x="0" y="953"/>
                      <a:pt x="0" y="953"/>
                      <a:pt x="952" y="953"/>
                    </a:cubicBezTo>
                    <a:lnTo>
                      <a:pt x="952" y="9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5C5BF9FD-35F9-4A77-8B00-C87EC9D1FC31}"/>
                  </a:ext>
                </a:extLst>
              </p:cNvPr>
              <p:cNvSpPr/>
              <p:nvPr/>
            </p:nvSpPr>
            <p:spPr>
              <a:xfrm>
                <a:off x="4424362" y="2971425"/>
                <a:ext cx="10477" cy="61333"/>
              </a:xfrm>
              <a:custGeom>
                <a:avLst/>
                <a:gdLst>
                  <a:gd name="connsiteX0" fmla="*/ 5715 w 10477"/>
                  <a:gd name="connsiteY0" fmla="*/ 50856 h 61333"/>
                  <a:gd name="connsiteX1" fmla="*/ 0 w 10477"/>
                  <a:gd name="connsiteY1" fmla="*/ 47046 h 61333"/>
                  <a:gd name="connsiteX2" fmla="*/ 0 w 10477"/>
                  <a:gd name="connsiteY2" fmla="*/ 54666 h 61333"/>
                  <a:gd name="connsiteX3" fmla="*/ 10477 w 10477"/>
                  <a:gd name="connsiteY3" fmla="*/ 61334 h 61333"/>
                  <a:gd name="connsiteX4" fmla="*/ 10477 w 10477"/>
                  <a:gd name="connsiteY4" fmla="*/ 47046 h 61333"/>
                  <a:gd name="connsiteX5" fmla="*/ 10477 w 10477"/>
                  <a:gd name="connsiteY5" fmla="*/ 46094 h 61333"/>
                  <a:gd name="connsiteX6" fmla="*/ 10477 w 10477"/>
                  <a:gd name="connsiteY6" fmla="*/ 10851 h 61333"/>
                  <a:gd name="connsiteX7" fmla="*/ 10477 w 10477"/>
                  <a:gd name="connsiteY7" fmla="*/ 10851 h 61333"/>
                  <a:gd name="connsiteX8" fmla="*/ 10477 w 10477"/>
                  <a:gd name="connsiteY8" fmla="*/ 374 h 61333"/>
                  <a:gd name="connsiteX9" fmla="*/ 9525 w 10477"/>
                  <a:gd name="connsiteY9" fmla="*/ 374 h 61333"/>
                  <a:gd name="connsiteX10" fmla="*/ 9525 w 10477"/>
                  <a:gd name="connsiteY10" fmla="*/ 374 h 61333"/>
                  <a:gd name="connsiteX11" fmla="*/ 4763 w 10477"/>
                  <a:gd name="connsiteY11" fmla="*/ 2279 h 61333"/>
                  <a:gd name="connsiteX12" fmla="*/ 4763 w 10477"/>
                  <a:gd name="connsiteY12" fmla="*/ 4184 h 61333"/>
                  <a:gd name="connsiteX13" fmla="*/ 4763 w 10477"/>
                  <a:gd name="connsiteY13" fmla="*/ 13709 h 61333"/>
                  <a:gd name="connsiteX14" fmla="*/ 4763 w 10477"/>
                  <a:gd name="connsiteY14" fmla="*/ 31806 h 61333"/>
                  <a:gd name="connsiteX15" fmla="*/ 5715 w 10477"/>
                  <a:gd name="connsiteY15" fmla="*/ 50856 h 6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77" h="61333">
                    <a:moveTo>
                      <a:pt x="5715" y="50856"/>
                    </a:moveTo>
                    <a:cubicBezTo>
                      <a:pt x="3810" y="49904"/>
                      <a:pt x="1905" y="48951"/>
                      <a:pt x="0" y="47046"/>
                    </a:cubicBezTo>
                    <a:cubicBezTo>
                      <a:pt x="0" y="49904"/>
                      <a:pt x="0" y="51809"/>
                      <a:pt x="0" y="54666"/>
                    </a:cubicBezTo>
                    <a:cubicBezTo>
                      <a:pt x="3810" y="56571"/>
                      <a:pt x="6667" y="58476"/>
                      <a:pt x="10477" y="61334"/>
                    </a:cubicBezTo>
                    <a:cubicBezTo>
                      <a:pt x="10477" y="56571"/>
                      <a:pt x="10477" y="51809"/>
                      <a:pt x="10477" y="47046"/>
                    </a:cubicBezTo>
                    <a:cubicBezTo>
                      <a:pt x="10477" y="47046"/>
                      <a:pt x="10477" y="47046"/>
                      <a:pt x="10477" y="46094"/>
                    </a:cubicBezTo>
                    <a:cubicBezTo>
                      <a:pt x="10477" y="34664"/>
                      <a:pt x="10477" y="23234"/>
                      <a:pt x="10477" y="10851"/>
                    </a:cubicBezTo>
                    <a:cubicBezTo>
                      <a:pt x="10477" y="10851"/>
                      <a:pt x="10477" y="10851"/>
                      <a:pt x="10477" y="10851"/>
                    </a:cubicBezTo>
                    <a:cubicBezTo>
                      <a:pt x="10477" y="7041"/>
                      <a:pt x="10477" y="4184"/>
                      <a:pt x="10477" y="374"/>
                    </a:cubicBezTo>
                    <a:cubicBezTo>
                      <a:pt x="10477" y="374"/>
                      <a:pt x="10477" y="374"/>
                      <a:pt x="9525" y="374"/>
                    </a:cubicBezTo>
                    <a:lnTo>
                      <a:pt x="9525" y="374"/>
                    </a:lnTo>
                    <a:cubicBezTo>
                      <a:pt x="6667" y="-579"/>
                      <a:pt x="4763" y="374"/>
                      <a:pt x="4763" y="2279"/>
                    </a:cubicBezTo>
                    <a:cubicBezTo>
                      <a:pt x="4763" y="3231"/>
                      <a:pt x="4763" y="3231"/>
                      <a:pt x="4763" y="4184"/>
                    </a:cubicBezTo>
                    <a:cubicBezTo>
                      <a:pt x="4763" y="7041"/>
                      <a:pt x="4763" y="9899"/>
                      <a:pt x="4763" y="13709"/>
                    </a:cubicBezTo>
                    <a:cubicBezTo>
                      <a:pt x="4763" y="20376"/>
                      <a:pt x="4763" y="26091"/>
                      <a:pt x="4763" y="31806"/>
                    </a:cubicBezTo>
                    <a:cubicBezTo>
                      <a:pt x="5715" y="38474"/>
                      <a:pt x="5715" y="45141"/>
                      <a:pt x="5715" y="5085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3CD49E28-BBBF-40DF-B791-527A05A3E82A}"/>
                  </a:ext>
                </a:extLst>
              </p:cNvPr>
              <p:cNvSpPr/>
              <p:nvPr/>
            </p:nvSpPr>
            <p:spPr>
              <a:xfrm>
                <a:off x="4424362" y="3015614"/>
                <a:ext cx="5714" cy="6667"/>
              </a:xfrm>
              <a:custGeom>
                <a:avLst/>
                <a:gdLst>
                  <a:gd name="connsiteX0" fmla="*/ 0 w 5714"/>
                  <a:gd name="connsiteY0" fmla="*/ 3810 h 6667"/>
                  <a:gd name="connsiteX1" fmla="*/ 5715 w 5714"/>
                  <a:gd name="connsiteY1" fmla="*/ 0 h 6667"/>
                  <a:gd name="connsiteX2" fmla="*/ 5715 w 5714"/>
                  <a:gd name="connsiteY2" fmla="*/ 6667 h 6667"/>
                  <a:gd name="connsiteX3" fmla="*/ 0 w 5714"/>
                  <a:gd name="connsiteY3" fmla="*/ 381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4" h="6667">
                    <a:moveTo>
                      <a:pt x="0" y="3810"/>
                    </a:moveTo>
                    <a:lnTo>
                      <a:pt x="5715" y="0"/>
                    </a:lnTo>
                    <a:lnTo>
                      <a:pt x="5715" y="6667"/>
                    </a:lnTo>
                    <a:cubicBezTo>
                      <a:pt x="3810" y="5715"/>
                      <a:pt x="1905" y="4763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BDD6C504-7C30-4B33-AFF2-98EEE13AACBE}"/>
                  </a:ext>
                </a:extLst>
              </p:cNvPr>
              <p:cNvSpPr/>
              <p:nvPr/>
            </p:nvSpPr>
            <p:spPr>
              <a:xfrm>
                <a:off x="4422457" y="3055619"/>
                <a:ext cx="55244" cy="62864"/>
              </a:xfrm>
              <a:custGeom>
                <a:avLst/>
                <a:gdLst>
                  <a:gd name="connsiteX0" fmla="*/ 19050 w 55244"/>
                  <a:gd name="connsiteY0" fmla="*/ 8572 h 62864"/>
                  <a:gd name="connsiteX1" fmla="*/ 27622 w 55244"/>
                  <a:gd name="connsiteY1" fmla="*/ 3810 h 62864"/>
                  <a:gd name="connsiteX2" fmla="*/ 27622 w 55244"/>
                  <a:gd name="connsiteY2" fmla="*/ 3810 h 62864"/>
                  <a:gd name="connsiteX3" fmla="*/ 27622 w 55244"/>
                  <a:gd name="connsiteY3" fmla="*/ 3810 h 62864"/>
                  <a:gd name="connsiteX4" fmla="*/ 27622 w 55244"/>
                  <a:gd name="connsiteY4" fmla="*/ 3810 h 62864"/>
                  <a:gd name="connsiteX5" fmla="*/ 27622 w 55244"/>
                  <a:gd name="connsiteY5" fmla="*/ 3810 h 62864"/>
                  <a:gd name="connsiteX6" fmla="*/ 27622 w 55244"/>
                  <a:gd name="connsiteY6" fmla="*/ 3810 h 62864"/>
                  <a:gd name="connsiteX7" fmla="*/ 27622 w 55244"/>
                  <a:gd name="connsiteY7" fmla="*/ 3810 h 62864"/>
                  <a:gd name="connsiteX8" fmla="*/ 27622 w 55244"/>
                  <a:gd name="connsiteY8" fmla="*/ 3810 h 62864"/>
                  <a:gd name="connsiteX9" fmla="*/ 27622 w 55244"/>
                  <a:gd name="connsiteY9" fmla="*/ 3810 h 62864"/>
                  <a:gd name="connsiteX10" fmla="*/ 19050 w 55244"/>
                  <a:gd name="connsiteY10" fmla="*/ 8572 h 62864"/>
                  <a:gd name="connsiteX11" fmla="*/ 19050 w 55244"/>
                  <a:gd name="connsiteY11" fmla="*/ 8572 h 62864"/>
                  <a:gd name="connsiteX12" fmla="*/ 19050 w 55244"/>
                  <a:gd name="connsiteY12" fmla="*/ 8572 h 62864"/>
                  <a:gd name="connsiteX13" fmla="*/ 19050 w 55244"/>
                  <a:gd name="connsiteY13" fmla="*/ 8572 h 62864"/>
                  <a:gd name="connsiteX14" fmla="*/ 19050 w 55244"/>
                  <a:gd name="connsiteY14" fmla="*/ 8572 h 62864"/>
                  <a:gd name="connsiteX15" fmla="*/ 19050 w 55244"/>
                  <a:gd name="connsiteY15" fmla="*/ 8572 h 62864"/>
                  <a:gd name="connsiteX16" fmla="*/ 19050 w 55244"/>
                  <a:gd name="connsiteY16" fmla="*/ 8572 h 62864"/>
                  <a:gd name="connsiteX17" fmla="*/ 19050 w 55244"/>
                  <a:gd name="connsiteY17" fmla="*/ 8572 h 62864"/>
                  <a:gd name="connsiteX18" fmla="*/ 19050 w 55244"/>
                  <a:gd name="connsiteY18" fmla="*/ 8572 h 62864"/>
                  <a:gd name="connsiteX19" fmla="*/ 19050 w 55244"/>
                  <a:gd name="connsiteY19" fmla="*/ 8572 h 62864"/>
                  <a:gd name="connsiteX20" fmla="*/ 50482 w 55244"/>
                  <a:gd name="connsiteY20" fmla="*/ 53340 h 62864"/>
                  <a:gd name="connsiteX21" fmla="*/ 53340 w 55244"/>
                  <a:gd name="connsiteY21" fmla="*/ 51435 h 62864"/>
                  <a:gd name="connsiteX22" fmla="*/ 53340 w 55244"/>
                  <a:gd name="connsiteY22" fmla="*/ 51435 h 62864"/>
                  <a:gd name="connsiteX23" fmla="*/ 53340 w 55244"/>
                  <a:gd name="connsiteY23" fmla="*/ 51435 h 62864"/>
                  <a:gd name="connsiteX24" fmla="*/ 53340 w 55244"/>
                  <a:gd name="connsiteY24" fmla="*/ 51435 h 62864"/>
                  <a:gd name="connsiteX25" fmla="*/ 53340 w 55244"/>
                  <a:gd name="connsiteY25" fmla="*/ 51435 h 62864"/>
                  <a:gd name="connsiteX26" fmla="*/ 53340 w 55244"/>
                  <a:gd name="connsiteY26" fmla="*/ 51435 h 62864"/>
                  <a:gd name="connsiteX27" fmla="*/ 53340 w 55244"/>
                  <a:gd name="connsiteY27" fmla="*/ 51435 h 62864"/>
                  <a:gd name="connsiteX28" fmla="*/ 53340 w 55244"/>
                  <a:gd name="connsiteY28" fmla="*/ 51435 h 62864"/>
                  <a:gd name="connsiteX29" fmla="*/ 53340 w 55244"/>
                  <a:gd name="connsiteY29" fmla="*/ 51435 h 62864"/>
                  <a:gd name="connsiteX30" fmla="*/ 44767 w 55244"/>
                  <a:gd name="connsiteY30" fmla="*/ 56197 h 62864"/>
                  <a:gd name="connsiteX31" fmla="*/ 44767 w 55244"/>
                  <a:gd name="connsiteY31" fmla="*/ 56197 h 62864"/>
                  <a:gd name="connsiteX32" fmla="*/ 44767 w 55244"/>
                  <a:gd name="connsiteY32" fmla="*/ 56197 h 62864"/>
                  <a:gd name="connsiteX33" fmla="*/ 44767 w 55244"/>
                  <a:gd name="connsiteY33" fmla="*/ 56197 h 62864"/>
                  <a:gd name="connsiteX34" fmla="*/ 44767 w 55244"/>
                  <a:gd name="connsiteY34" fmla="*/ 56197 h 62864"/>
                  <a:gd name="connsiteX35" fmla="*/ 44767 w 55244"/>
                  <a:gd name="connsiteY35" fmla="*/ 56197 h 62864"/>
                  <a:gd name="connsiteX36" fmla="*/ 41910 w 55244"/>
                  <a:gd name="connsiteY36" fmla="*/ 58102 h 62864"/>
                  <a:gd name="connsiteX37" fmla="*/ 41910 w 55244"/>
                  <a:gd name="connsiteY37" fmla="*/ 58102 h 62864"/>
                  <a:gd name="connsiteX38" fmla="*/ 41910 w 55244"/>
                  <a:gd name="connsiteY38" fmla="*/ 58102 h 62864"/>
                  <a:gd name="connsiteX39" fmla="*/ 41910 w 55244"/>
                  <a:gd name="connsiteY39" fmla="*/ 58102 h 62864"/>
                  <a:gd name="connsiteX40" fmla="*/ 36195 w 55244"/>
                  <a:gd name="connsiteY40" fmla="*/ 60960 h 62864"/>
                  <a:gd name="connsiteX41" fmla="*/ 36195 w 55244"/>
                  <a:gd name="connsiteY41" fmla="*/ 60960 h 62864"/>
                  <a:gd name="connsiteX42" fmla="*/ 36195 w 55244"/>
                  <a:gd name="connsiteY42" fmla="*/ 60960 h 62864"/>
                  <a:gd name="connsiteX43" fmla="*/ 36195 w 55244"/>
                  <a:gd name="connsiteY43" fmla="*/ 60960 h 62864"/>
                  <a:gd name="connsiteX44" fmla="*/ 36195 w 55244"/>
                  <a:gd name="connsiteY44" fmla="*/ 60960 h 62864"/>
                  <a:gd name="connsiteX45" fmla="*/ 36195 w 55244"/>
                  <a:gd name="connsiteY45" fmla="*/ 60960 h 62864"/>
                  <a:gd name="connsiteX46" fmla="*/ 36195 w 55244"/>
                  <a:gd name="connsiteY46" fmla="*/ 60960 h 62864"/>
                  <a:gd name="connsiteX47" fmla="*/ 36195 w 55244"/>
                  <a:gd name="connsiteY47" fmla="*/ 60960 h 62864"/>
                  <a:gd name="connsiteX48" fmla="*/ 36195 w 55244"/>
                  <a:gd name="connsiteY48" fmla="*/ 60960 h 62864"/>
                  <a:gd name="connsiteX49" fmla="*/ 39052 w 55244"/>
                  <a:gd name="connsiteY49" fmla="*/ 59055 h 62864"/>
                  <a:gd name="connsiteX50" fmla="*/ 39052 w 55244"/>
                  <a:gd name="connsiteY50" fmla="*/ 59055 h 62864"/>
                  <a:gd name="connsiteX51" fmla="*/ 39052 w 55244"/>
                  <a:gd name="connsiteY51" fmla="*/ 59055 h 62864"/>
                  <a:gd name="connsiteX52" fmla="*/ 39052 w 55244"/>
                  <a:gd name="connsiteY52" fmla="*/ 59055 h 62864"/>
                  <a:gd name="connsiteX53" fmla="*/ 39052 w 55244"/>
                  <a:gd name="connsiteY53" fmla="*/ 59055 h 62864"/>
                  <a:gd name="connsiteX54" fmla="*/ 39052 w 55244"/>
                  <a:gd name="connsiteY54" fmla="*/ 59055 h 62864"/>
                  <a:gd name="connsiteX55" fmla="*/ 47625 w 55244"/>
                  <a:gd name="connsiteY55" fmla="*/ 54292 h 62864"/>
                  <a:gd name="connsiteX56" fmla="*/ 47625 w 55244"/>
                  <a:gd name="connsiteY56" fmla="*/ 54292 h 62864"/>
                  <a:gd name="connsiteX57" fmla="*/ 47625 w 55244"/>
                  <a:gd name="connsiteY57" fmla="*/ 54292 h 62864"/>
                  <a:gd name="connsiteX58" fmla="*/ 47625 w 55244"/>
                  <a:gd name="connsiteY58" fmla="*/ 54292 h 62864"/>
                  <a:gd name="connsiteX59" fmla="*/ 50482 w 55244"/>
                  <a:gd name="connsiteY59" fmla="*/ 52388 h 62864"/>
                  <a:gd name="connsiteX60" fmla="*/ 50482 w 55244"/>
                  <a:gd name="connsiteY60" fmla="*/ 52388 h 62864"/>
                  <a:gd name="connsiteX61" fmla="*/ 50482 w 55244"/>
                  <a:gd name="connsiteY61" fmla="*/ 52388 h 62864"/>
                  <a:gd name="connsiteX62" fmla="*/ 50482 w 55244"/>
                  <a:gd name="connsiteY62" fmla="*/ 53340 h 62864"/>
                  <a:gd name="connsiteX63" fmla="*/ 50482 w 55244"/>
                  <a:gd name="connsiteY63" fmla="*/ 53340 h 62864"/>
                  <a:gd name="connsiteX64" fmla="*/ 50482 w 55244"/>
                  <a:gd name="connsiteY64" fmla="*/ 53340 h 62864"/>
                  <a:gd name="connsiteX65" fmla="*/ 50482 w 55244"/>
                  <a:gd name="connsiteY65" fmla="*/ 53340 h 62864"/>
                  <a:gd name="connsiteX66" fmla="*/ 50482 w 55244"/>
                  <a:gd name="connsiteY66" fmla="*/ 53340 h 62864"/>
                  <a:gd name="connsiteX67" fmla="*/ 50482 w 55244"/>
                  <a:gd name="connsiteY67" fmla="*/ 53340 h 62864"/>
                  <a:gd name="connsiteX68" fmla="*/ 32385 w 55244"/>
                  <a:gd name="connsiteY68" fmla="*/ 62865 h 62864"/>
                  <a:gd name="connsiteX69" fmla="*/ 32385 w 55244"/>
                  <a:gd name="connsiteY69" fmla="*/ 62865 h 62864"/>
                  <a:gd name="connsiteX70" fmla="*/ 32385 w 55244"/>
                  <a:gd name="connsiteY70" fmla="*/ 62865 h 62864"/>
                  <a:gd name="connsiteX71" fmla="*/ 32385 w 55244"/>
                  <a:gd name="connsiteY71" fmla="*/ 62865 h 62864"/>
                  <a:gd name="connsiteX72" fmla="*/ 32385 w 55244"/>
                  <a:gd name="connsiteY72" fmla="*/ 62865 h 62864"/>
                  <a:gd name="connsiteX73" fmla="*/ 32385 w 55244"/>
                  <a:gd name="connsiteY73" fmla="*/ 62865 h 62864"/>
                  <a:gd name="connsiteX74" fmla="*/ 32385 w 55244"/>
                  <a:gd name="connsiteY74" fmla="*/ 62865 h 62864"/>
                  <a:gd name="connsiteX75" fmla="*/ 32385 w 55244"/>
                  <a:gd name="connsiteY75" fmla="*/ 61913 h 62864"/>
                  <a:gd name="connsiteX76" fmla="*/ 32385 w 55244"/>
                  <a:gd name="connsiteY76" fmla="*/ 61913 h 62864"/>
                  <a:gd name="connsiteX77" fmla="*/ 40957 w 55244"/>
                  <a:gd name="connsiteY77" fmla="*/ 57150 h 62864"/>
                  <a:gd name="connsiteX78" fmla="*/ 40957 w 55244"/>
                  <a:gd name="connsiteY78" fmla="*/ 57150 h 62864"/>
                  <a:gd name="connsiteX79" fmla="*/ 40957 w 55244"/>
                  <a:gd name="connsiteY79" fmla="*/ 57150 h 62864"/>
                  <a:gd name="connsiteX80" fmla="*/ 40957 w 55244"/>
                  <a:gd name="connsiteY80" fmla="*/ 57150 h 62864"/>
                  <a:gd name="connsiteX81" fmla="*/ 40957 w 55244"/>
                  <a:gd name="connsiteY81" fmla="*/ 57150 h 62864"/>
                  <a:gd name="connsiteX82" fmla="*/ 40957 w 55244"/>
                  <a:gd name="connsiteY82" fmla="*/ 57150 h 62864"/>
                  <a:gd name="connsiteX83" fmla="*/ 40957 w 55244"/>
                  <a:gd name="connsiteY83" fmla="*/ 57150 h 62864"/>
                  <a:gd name="connsiteX84" fmla="*/ 40957 w 55244"/>
                  <a:gd name="connsiteY84" fmla="*/ 57150 h 62864"/>
                  <a:gd name="connsiteX85" fmla="*/ 40957 w 55244"/>
                  <a:gd name="connsiteY85" fmla="*/ 57150 h 62864"/>
                  <a:gd name="connsiteX86" fmla="*/ 32385 w 55244"/>
                  <a:gd name="connsiteY86" fmla="*/ 62865 h 62864"/>
                  <a:gd name="connsiteX87" fmla="*/ 32385 w 55244"/>
                  <a:gd name="connsiteY87" fmla="*/ 62865 h 62864"/>
                  <a:gd name="connsiteX88" fmla="*/ 27622 w 55244"/>
                  <a:gd name="connsiteY88" fmla="*/ 61913 h 62864"/>
                  <a:gd name="connsiteX89" fmla="*/ 27622 w 55244"/>
                  <a:gd name="connsiteY89" fmla="*/ 61913 h 62864"/>
                  <a:gd name="connsiteX90" fmla="*/ 27622 w 55244"/>
                  <a:gd name="connsiteY90" fmla="*/ 61913 h 62864"/>
                  <a:gd name="connsiteX91" fmla="*/ 27622 w 55244"/>
                  <a:gd name="connsiteY91" fmla="*/ 61913 h 62864"/>
                  <a:gd name="connsiteX92" fmla="*/ 27622 w 55244"/>
                  <a:gd name="connsiteY92" fmla="*/ 61913 h 62864"/>
                  <a:gd name="connsiteX93" fmla="*/ 27622 w 55244"/>
                  <a:gd name="connsiteY93" fmla="*/ 60960 h 62864"/>
                  <a:gd name="connsiteX94" fmla="*/ 27622 w 55244"/>
                  <a:gd name="connsiteY94" fmla="*/ 60960 h 62864"/>
                  <a:gd name="connsiteX95" fmla="*/ 27622 w 55244"/>
                  <a:gd name="connsiteY95" fmla="*/ 60960 h 62864"/>
                  <a:gd name="connsiteX96" fmla="*/ 27622 w 55244"/>
                  <a:gd name="connsiteY96" fmla="*/ 60960 h 62864"/>
                  <a:gd name="connsiteX97" fmla="*/ 36195 w 55244"/>
                  <a:gd name="connsiteY97" fmla="*/ 56197 h 62864"/>
                  <a:gd name="connsiteX98" fmla="*/ 36195 w 55244"/>
                  <a:gd name="connsiteY98" fmla="*/ 56197 h 62864"/>
                  <a:gd name="connsiteX99" fmla="*/ 36195 w 55244"/>
                  <a:gd name="connsiteY99" fmla="*/ 56197 h 62864"/>
                  <a:gd name="connsiteX100" fmla="*/ 36195 w 55244"/>
                  <a:gd name="connsiteY100" fmla="*/ 56197 h 62864"/>
                  <a:gd name="connsiteX101" fmla="*/ 36195 w 55244"/>
                  <a:gd name="connsiteY101" fmla="*/ 56197 h 62864"/>
                  <a:gd name="connsiteX102" fmla="*/ 36195 w 55244"/>
                  <a:gd name="connsiteY102" fmla="*/ 56197 h 62864"/>
                  <a:gd name="connsiteX103" fmla="*/ 36195 w 55244"/>
                  <a:gd name="connsiteY103" fmla="*/ 56197 h 62864"/>
                  <a:gd name="connsiteX104" fmla="*/ 36195 w 55244"/>
                  <a:gd name="connsiteY104" fmla="*/ 56197 h 62864"/>
                  <a:gd name="connsiteX105" fmla="*/ 36195 w 55244"/>
                  <a:gd name="connsiteY105" fmla="*/ 56197 h 62864"/>
                  <a:gd name="connsiteX106" fmla="*/ 27622 w 55244"/>
                  <a:gd name="connsiteY106" fmla="*/ 61913 h 62864"/>
                  <a:gd name="connsiteX107" fmla="*/ 27622 w 55244"/>
                  <a:gd name="connsiteY107" fmla="*/ 61913 h 62864"/>
                  <a:gd name="connsiteX108" fmla="*/ 23813 w 55244"/>
                  <a:gd name="connsiteY108" fmla="*/ 59055 h 62864"/>
                  <a:gd name="connsiteX109" fmla="*/ 32385 w 55244"/>
                  <a:gd name="connsiteY109" fmla="*/ 54292 h 62864"/>
                  <a:gd name="connsiteX110" fmla="*/ 32385 w 55244"/>
                  <a:gd name="connsiteY110" fmla="*/ 54292 h 62864"/>
                  <a:gd name="connsiteX111" fmla="*/ 32385 w 55244"/>
                  <a:gd name="connsiteY111" fmla="*/ 54292 h 62864"/>
                  <a:gd name="connsiteX112" fmla="*/ 32385 w 55244"/>
                  <a:gd name="connsiteY112" fmla="*/ 54292 h 62864"/>
                  <a:gd name="connsiteX113" fmla="*/ 32385 w 55244"/>
                  <a:gd name="connsiteY113" fmla="*/ 54292 h 62864"/>
                  <a:gd name="connsiteX114" fmla="*/ 32385 w 55244"/>
                  <a:gd name="connsiteY114" fmla="*/ 54292 h 62864"/>
                  <a:gd name="connsiteX115" fmla="*/ 32385 w 55244"/>
                  <a:gd name="connsiteY115" fmla="*/ 54292 h 62864"/>
                  <a:gd name="connsiteX116" fmla="*/ 32385 w 55244"/>
                  <a:gd name="connsiteY116" fmla="*/ 54292 h 62864"/>
                  <a:gd name="connsiteX117" fmla="*/ 32385 w 55244"/>
                  <a:gd name="connsiteY117" fmla="*/ 54292 h 62864"/>
                  <a:gd name="connsiteX118" fmla="*/ 23813 w 55244"/>
                  <a:gd name="connsiteY118" fmla="*/ 59055 h 62864"/>
                  <a:gd name="connsiteX119" fmla="*/ 23813 w 55244"/>
                  <a:gd name="connsiteY119" fmla="*/ 59055 h 62864"/>
                  <a:gd name="connsiteX120" fmla="*/ 23813 w 55244"/>
                  <a:gd name="connsiteY120" fmla="*/ 59055 h 62864"/>
                  <a:gd name="connsiteX121" fmla="*/ 23813 w 55244"/>
                  <a:gd name="connsiteY121" fmla="*/ 59055 h 62864"/>
                  <a:gd name="connsiteX122" fmla="*/ 23813 w 55244"/>
                  <a:gd name="connsiteY122" fmla="*/ 59055 h 62864"/>
                  <a:gd name="connsiteX123" fmla="*/ 23813 w 55244"/>
                  <a:gd name="connsiteY123" fmla="*/ 59055 h 62864"/>
                  <a:gd name="connsiteX124" fmla="*/ 23813 w 55244"/>
                  <a:gd name="connsiteY124" fmla="*/ 59055 h 62864"/>
                  <a:gd name="connsiteX125" fmla="*/ 23813 w 55244"/>
                  <a:gd name="connsiteY125" fmla="*/ 59055 h 62864"/>
                  <a:gd name="connsiteX126" fmla="*/ 23813 w 55244"/>
                  <a:gd name="connsiteY126" fmla="*/ 59055 h 62864"/>
                  <a:gd name="connsiteX127" fmla="*/ 23813 w 55244"/>
                  <a:gd name="connsiteY127" fmla="*/ 59055 h 62864"/>
                  <a:gd name="connsiteX128" fmla="*/ 19050 w 55244"/>
                  <a:gd name="connsiteY128" fmla="*/ 56197 h 62864"/>
                  <a:gd name="connsiteX129" fmla="*/ 27622 w 55244"/>
                  <a:gd name="connsiteY129" fmla="*/ 51435 h 62864"/>
                  <a:gd name="connsiteX130" fmla="*/ 27622 w 55244"/>
                  <a:gd name="connsiteY130" fmla="*/ 51435 h 62864"/>
                  <a:gd name="connsiteX131" fmla="*/ 27622 w 55244"/>
                  <a:gd name="connsiteY131" fmla="*/ 51435 h 62864"/>
                  <a:gd name="connsiteX132" fmla="*/ 27622 w 55244"/>
                  <a:gd name="connsiteY132" fmla="*/ 51435 h 62864"/>
                  <a:gd name="connsiteX133" fmla="*/ 27622 w 55244"/>
                  <a:gd name="connsiteY133" fmla="*/ 51435 h 62864"/>
                  <a:gd name="connsiteX134" fmla="*/ 27622 w 55244"/>
                  <a:gd name="connsiteY134" fmla="*/ 51435 h 62864"/>
                  <a:gd name="connsiteX135" fmla="*/ 27622 w 55244"/>
                  <a:gd name="connsiteY135" fmla="*/ 51435 h 62864"/>
                  <a:gd name="connsiteX136" fmla="*/ 27622 w 55244"/>
                  <a:gd name="connsiteY136" fmla="*/ 51435 h 62864"/>
                  <a:gd name="connsiteX137" fmla="*/ 27622 w 55244"/>
                  <a:gd name="connsiteY137" fmla="*/ 51435 h 62864"/>
                  <a:gd name="connsiteX138" fmla="*/ 19050 w 55244"/>
                  <a:gd name="connsiteY138" fmla="*/ 56197 h 62864"/>
                  <a:gd name="connsiteX139" fmla="*/ 19050 w 55244"/>
                  <a:gd name="connsiteY139" fmla="*/ 56197 h 62864"/>
                  <a:gd name="connsiteX140" fmla="*/ 19050 w 55244"/>
                  <a:gd name="connsiteY140" fmla="*/ 56197 h 62864"/>
                  <a:gd name="connsiteX141" fmla="*/ 19050 w 55244"/>
                  <a:gd name="connsiteY141" fmla="*/ 56197 h 62864"/>
                  <a:gd name="connsiteX142" fmla="*/ 19050 w 55244"/>
                  <a:gd name="connsiteY142" fmla="*/ 56197 h 62864"/>
                  <a:gd name="connsiteX143" fmla="*/ 19050 w 55244"/>
                  <a:gd name="connsiteY143" fmla="*/ 56197 h 62864"/>
                  <a:gd name="connsiteX144" fmla="*/ 19050 w 55244"/>
                  <a:gd name="connsiteY144" fmla="*/ 56197 h 62864"/>
                  <a:gd name="connsiteX145" fmla="*/ 19050 w 55244"/>
                  <a:gd name="connsiteY145" fmla="*/ 56197 h 62864"/>
                  <a:gd name="connsiteX146" fmla="*/ 19050 w 55244"/>
                  <a:gd name="connsiteY146" fmla="*/ 56197 h 62864"/>
                  <a:gd name="connsiteX147" fmla="*/ 19050 w 55244"/>
                  <a:gd name="connsiteY147" fmla="*/ 56197 h 62864"/>
                  <a:gd name="connsiteX148" fmla="*/ 14288 w 55244"/>
                  <a:gd name="connsiteY148" fmla="*/ 52388 h 62864"/>
                  <a:gd name="connsiteX149" fmla="*/ 14288 w 55244"/>
                  <a:gd name="connsiteY149" fmla="*/ 52388 h 62864"/>
                  <a:gd name="connsiteX150" fmla="*/ 14288 w 55244"/>
                  <a:gd name="connsiteY150" fmla="*/ 52388 h 62864"/>
                  <a:gd name="connsiteX151" fmla="*/ 14288 w 55244"/>
                  <a:gd name="connsiteY151" fmla="*/ 52388 h 62864"/>
                  <a:gd name="connsiteX152" fmla="*/ 14288 w 55244"/>
                  <a:gd name="connsiteY152" fmla="*/ 52388 h 62864"/>
                  <a:gd name="connsiteX153" fmla="*/ 14288 w 55244"/>
                  <a:gd name="connsiteY153" fmla="*/ 52388 h 62864"/>
                  <a:gd name="connsiteX154" fmla="*/ 14288 w 55244"/>
                  <a:gd name="connsiteY154" fmla="*/ 52388 h 62864"/>
                  <a:gd name="connsiteX155" fmla="*/ 14288 w 55244"/>
                  <a:gd name="connsiteY155" fmla="*/ 52388 h 62864"/>
                  <a:gd name="connsiteX156" fmla="*/ 14288 w 55244"/>
                  <a:gd name="connsiteY156" fmla="*/ 52388 h 62864"/>
                  <a:gd name="connsiteX157" fmla="*/ 23813 w 55244"/>
                  <a:gd name="connsiteY157" fmla="*/ 46672 h 62864"/>
                  <a:gd name="connsiteX158" fmla="*/ 23813 w 55244"/>
                  <a:gd name="connsiteY158" fmla="*/ 46672 h 62864"/>
                  <a:gd name="connsiteX159" fmla="*/ 23813 w 55244"/>
                  <a:gd name="connsiteY159" fmla="*/ 46672 h 62864"/>
                  <a:gd name="connsiteX160" fmla="*/ 23813 w 55244"/>
                  <a:gd name="connsiteY160" fmla="*/ 46672 h 62864"/>
                  <a:gd name="connsiteX161" fmla="*/ 23813 w 55244"/>
                  <a:gd name="connsiteY161" fmla="*/ 46672 h 62864"/>
                  <a:gd name="connsiteX162" fmla="*/ 23813 w 55244"/>
                  <a:gd name="connsiteY162" fmla="*/ 46672 h 62864"/>
                  <a:gd name="connsiteX163" fmla="*/ 23813 w 55244"/>
                  <a:gd name="connsiteY163" fmla="*/ 46672 h 62864"/>
                  <a:gd name="connsiteX164" fmla="*/ 23813 w 55244"/>
                  <a:gd name="connsiteY164" fmla="*/ 46672 h 62864"/>
                  <a:gd name="connsiteX165" fmla="*/ 23813 w 55244"/>
                  <a:gd name="connsiteY165" fmla="*/ 46672 h 62864"/>
                  <a:gd name="connsiteX166" fmla="*/ 14288 w 55244"/>
                  <a:gd name="connsiteY166" fmla="*/ 52388 h 62864"/>
                  <a:gd name="connsiteX167" fmla="*/ 14288 w 55244"/>
                  <a:gd name="connsiteY167" fmla="*/ 52388 h 62864"/>
                  <a:gd name="connsiteX168" fmla="*/ 2857 w 55244"/>
                  <a:gd name="connsiteY168" fmla="*/ 32385 h 62864"/>
                  <a:gd name="connsiteX169" fmla="*/ 11430 w 55244"/>
                  <a:gd name="connsiteY169" fmla="*/ 27622 h 62864"/>
                  <a:gd name="connsiteX170" fmla="*/ 11430 w 55244"/>
                  <a:gd name="connsiteY170" fmla="*/ 27622 h 62864"/>
                  <a:gd name="connsiteX171" fmla="*/ 11430 w 55244"/>
                  <a:gd name="connsiteY171" fmla="*/ 27622 h 62864"/>
                  <a:gd name="connsiteX172" fmla="*/ 11430 w 55244"/>
                  <a:gd name="connsiteY172" fmla="*/ 27622 h 62864"/>
                  <a:gd name="connsiteX173" fmla="*/ 11430 w 55244"/>
                  <a:gd name="connsiteY173" fmla="*/ 27622 h 62864"/>
                  <a:gd name="connsiteX174" fmla="*/ 11430 w 55244"/>
                  <a:gd name="connsiteY174" fmla="*/ 27622 h 62864"/>
                  <a:gd name="connsiteX175" fmla="*/ 11430 w 55244"/>
                  <a:gd name="connsiteY175" fmla="*/ 27622 h 62864"/>
                  <a:gd name="connsiteX176" fmla="*/ 11430 w 55244"/>
                  <a:gd name="connsiteY176" fmla="*/ 27622 h 62864"/>
                  <a:gd name="connsiteX177" fmla="*/ 11430 w 55244"/>
                  <a:gd name="connsiteY177" fmla="*/ 27622 h 62864"/>
                  <a:gd name="connsiteX178" fmla="*/ 2857 w 55244"/>
                  <a:gd name="connsiteY178" fmla="*/ 32385 h 62864"/>
                  <a:gd name="connsiteX179" fmla="*/ 2857 w 55244"/>
                  <a:gd name="connsiteY179" fmla="*/ 32385 h 62864"/>
                  <a:gd name="connsiteX180" fmla="*/ 2857 w 55244"/>
                  <a:gd name="connsiteY180" fmla="*/ 32385 h 62864"/>
                  <a:gd name="connsiteX181" fmla="*/ 2857 w 55244"/>
                  <a:gd name="connsiteY181" fmla="*/ 32385 h 62864"/>
                  <a:gd name="connsiteX182" fmla="*/ 2857 w 55244"/>
                  <a:gd name="connsiteY182" fmla="*/ 32385 h 62864"/>
                  <a:gd name="connsiteX183" fmla="*/ 2857 w 55244"/>
                  <a:gd name="connsiteY183" fmla="*/ 32385 h 62864"/>
                  <a:gd name="connsiteX184" fmla="*/ 2857 w 55244"/>
                  <a:gd name="connsiteY184" fmla="*/ 32385 h 62864"/>
                  <a:gd name="connsiteX185" fmla="*/ 2857 w 55244"/>
                  <a:gd name="connsiteY185" fmla="*/ 32385 h 62864"/>
                  <a:gd name="connsiteX186" fmla="*/ 2857 w 55244"/>
                  <a:gd name="connsiteY186" fmla="*/ 32385 h 62864"/>
                  <a:gd name="connsiteX187" fmla="*/ 2857 w 55244"/>
                  <a:gd name="connsiteY187" fmla="*/ 32385 h 62864"/>
                  <a:gd name="connsiteX188" fmla="*/ 1905 w 55244"/>
                  <a:gd name="connsiteY188" fmla="*/ 26670 h 62864"/>
                  <a:gd name="connsiteX189" fmla="*/ 10477 w 55244"/>
                  <a:gd name="connsiteY189" fmla="*/ 21908 h 62864"/>
                  <a:gd name="connsiteX190" fmla="*/ 10477 w 55244"/>
                  <a:gd name="connsiteY190" fmla="*/ 21908 h 62864"/>
                  <a:gd name="connsiteX191" fmla="*/ 10477 w 55244"/>
                  <a:gd name="connsiteY191" fmla="*/ 21908 h 62864"/>
                  <a:gd name="connsiteX192" fmla="*/ 10477 w 55244"/>
                  <a:gd name="connsiteY192" fmla="*/ 21908 h 62864"/>
                  <a:gd name="connsiteX193" fmla="*/ 10477 w 55244"/>
                  <a:gd name="connsiteY193" fmla="*/ 21908 h 62864"/>
                  <a:gd name="connsiteX194" fmla="*/ 10477 w 55244"/>
                  <a:gd name="connsiteY194" fmla="*/ 21908 h 62864"/>
                  <a:gd name="connsiteX195" fmla="*/ 10477 w 55244"/>
                  <a:gd name="connsiteY195" fmla="*/ 21908 h 62864"/>
                  <a:gd name="connsiteX196" fmla="*/ 10477 w 55244"/>
                  <a:gd name="connsiteY196" fmla="*/ 21908 h 62864"/>
                  <a:gd name="connsiteX197" fmla="*/ 10477 w 55244"/>
                  <a:gd name="connsiteY197" fmla="*/ 21908 h 62864"/>
                  <a:gd name="connsiteX198" fmla="*/ 1905 w 55244"/>
                  <a:gd name="connsiteY198" fmla="*/ 26670 h 62864"/>
                  <a:gd name="connsiteX199" fmla="*/ 1905 w 55244"/>
                  <a:gd name="connsiteY199" fmla="*/ 26670 h 62864"/>
                  <a:gd name="connsiteX200" fmla="*/ 1905 w 55244"/>
                  <a:gd name="connsiteY200" fmla="*/ 26670 h 62864"/>
                  <a:gd name="connsiteX201" fmla="*/ 1905 w 55244"/>
                  <a:gd name="connsiteY201" fmla="*/ 26670 h 62864"/>
                  <a:gd name="connsiteX202" fmla="*/ 1905 w 55244"/>
                  <a:gd name="connsiteY202" fmla="*/ 26670 h 62864"/>
                  <a:gd name="connsiteX203" fmla="*/ 1905 w 55244"/>
                  <a:gd name="connsiteY203" fmla="*/ 26670 h 62864"/>
                  <a:gd name="connsiteX204" fmla="*/ 1905 w 55244"/>
                  <a:gd name="connsiteY204" fmla="*/ 26670 h 62864"/>
                  <a:gd name="connsiteX205" fmla="*/ 1905 w 55244"/>
                  <a:gd name="connsiteY205" fmla="*/ 26670 h 62864"/>
                  <a:gd name="connsiteX206" fmla="*/ 1905 w 55244"/>
                  <a:gd name="connsiteY206" fmla="*/ 26670 h 62864"/>
                  <a:gd name="connsiteX207" fmla="*/ 1905 w 55244"/>
                  <a:gd name="connsiteY207" fmla="*/ 26670 h 62864"/>
                  <a:gd name="connsiteX208" fmla="*/ 952 w 55244"/>
                  <a:gd name="connsiteY208" fmla="*/ 21908 h 62864"/>
                  <a:gd name="connsiteX209" fmla="*/ 9525 w 55244"/>
                  <a:gd name="connsiteY209" fmla="*/ 17145 h 62864"/>
                  <a:gd name="connsiteX210" fmla="*/ 9525 w 55244"/>
                  <a:gd name="connsiteY210" fmla="*/ 17145 h 62864"/>
                  <a:gd name="connsiteX211" fmla="*/ 9525 w 55244"/>
                  <a:gd name="connsiteY211" fmla="*/ 17145 h 62864"/>
                  <a:gd name="connsiteX212" fmla="*/ 9525 w 55244"/>
                  <a:gd name="connsiteY212" fmla="*/ 17145 h 62864"/>
                  <a:gd name="connsiteX213" fmla="*/ 9525 w 55244"/>
                  <a:gd name="connsiteY213" fmla="*/ 17145 h 62864"/>
                  <a:gd name="connsiteX214" fmla="*/ 9525 w 55244"/>
                  <a:gd name="connsiteY214" fmla="*/ 17145 h 62864"/>
                  <a:gd name="connsiteX215" fmla="*/ 9525 w 55244"/>
                  <a:gd name="connsiteY215" fmla="*/ 17145 h 62864"/>
                  <a:gd name="connsiteX216" fmla="*/ 9525 w 55244"/>
                  <a:gd name="connsiteY216" fmla="*/ 17145 h 62864"/>
                  <a:gd name="connsiteX217" fmla="*/ 9525 w 55244"/>
                  <a:gd name="connsiteY217" fmla="*/ 17145 h 62864"/>
                  <a:gd name="connsiteX218" fmla="*/ 9525 w 55244"/>
                  <a:gd name="connsiteY218" fmla="*/ 17145 h 62864"/>
                  <a:gd name="connsiteX219" fmla="*/ 9525 w 55244"/>
                  <a:gd name="connsiteY219" fmla="*/ 17145 h 62864"/>
                  <a:gd name="connsiteX220" fmla="*/ 8572 w 55244"/>
                  <a:gd name="connsiteY220" fmla="*/ 17145 h 62864"/>
                  <a:gd name="connsiteX221" fmla="*/ 8572 w 55244"/>
                  <a:gd name="connsiteY221" fmla="*/ 17145 h 62864"/>
                  <a:gd name="connsiteX222" fmla="*/ 8572 w 55244"/>
                  <a:gd name="connsiteY222" fmla="*/ 17145 h 62864"/>
                  <a:gd name="connsiteX223" fmla="*/ 8572 w 55244"/>
                  <a:gd name="connsiteY223" fmla="*/ 17145 h 62864"/>
                  <a:gd name="connsiteX224" fmla="*/ 8572 w 55244"/>
                  <a:gd name="connsiteY224" fmla="*/ 17145 h 62864"/>
                  <a:gd name="connsiteX225" fmla="*/ 8572 w 55244"/>
                  <a:gd name="connsiteY225" fmla="*/ 17145 h 62864"/>
                  <a:gd name="connsiteX226" fmla="*/ 8572 w 55244"/>
                  <a:gd name="connsiteY226" fmla="*/ 17145 h 62864"/>
                  <a:gd name="connsiteX227" fmla="*/ 8572 w 55244"/>
                  <a:gd name="connsiteY227" fmla="*/ 17145 h 62864"/>
                  <a:gd name="connsiteX228" fmla="*/ 8572 w 55244"/>
                  <a:gd name="connsiteY228" fmla="*/ 17145 h 62864"/>
                  <a:gd name="connsiteX229" fmla="*/ 8572 w 55244"/>
                  <a:gd name="connsiteY229" fmla="*/ 17145 h 62864"/>
                  <a:gd name="connsiteX230" fmla="*/ 8572 w 55244"/>
                  <a:gd name="connsiteY230" fmla="*/ 17145 h 62864"/>
                  <a:gd name="connsiteX231" fmla="*/ 8572 w 55244"/>
                  <a:gd name="connsiteY231" fmla="*/ 17145 h 62864"/>
                  <a:gd name="connsiteX232" fmla="*/ 8572 w 55244"/>
                  <a:gd name="connsiteY232" fmla="*/ 17145 h 62864"/>
                  <a:gd name="connsiteX233" fmla="*/ 8572 w 55244"/>
                  <a:gd name="connsiteY233" fmla="*/ 17145 h 62864"/>
                  <a:gd name="connsiteX234" fmla="*/ 8572 w 55244"/>
                  <a:gd name="connsiteY234" fmla="*/ 17145 h 62864"/>
                  <a:gd name="connsiteX235" fmla="*/ 8572 w 55244"/>
                  <a:gd name="connsiteY235" fmla="*/ 17145 h 62864"/>
                  <a:gd name="connsiteX236" fmla="*/ 8572 w 55244"/>
                  <a:gd name="connsiteY236" fmla="*/ 17145 h 62864"/>
                  <a:gd name="connsiteX237" fmla="*/ 8572 w 55244"/>
                  <a:gd name="connsiteY237" fmla="*/ 17145 h 62864"/>
                  <a:gd name="connsiteX238" fmla="*/ 0 w 55244"/>
                  <a:gd name="connsiteY238" fmla="*/ 21908 h 62864"/>
                  <a:gd name="connsiteX239" fmla="*/ 952 w 55244"/>
                  <a:gd name="connsiteY239" fmla="*/ 21908 h 62864"/>
                  <a:gd name="connsiteX240" fmla="*/ 952 w 55244"/>
                  <a:gd name="connsiteY240" fmla="*/ 21908 h 62864"/>
                  <a:gd name="connsiteX241" fmla="*/ 952 w 55244"/>
                  <a:gd name="connsiteY241" fmla="*/ 21908 h 62864"/>
                  <a:gd name="connsiteX242" fmla="*/ 952 w 55244"/>
                  <a:gd name="connsiteY242" fmla="*/ 21908 h 62864"/>
                  <a:gd name="connsiteX243" fmla="*/ 952 w 55244"/>
                  <a:gd name="connsiteY243" fmla="*/ 21908 h 62864"/>
                  <a:gd name="connsiteX244" fmla="*/ 952 w 55244"/>
                  <a:gd name="connsiteY244" fmla="*/ 21908 h 62864"/>
                  <a:gd name="connsiteX245" fmla="*/ 952 w 55244"/>
                  <a:gd name="connsiteY245" fmla="*/ 21908 h 62864"/>
                  <a:gd name="connsiteX246" fmla="*/ 952 w 55244"/>
                  <a:gd name="connsiteY246" fmla="*/ 21908 h 62864"/>
                  <a:gd name="connsiteX247" fmla="*/ 952 w 55244"/>
                  <a:gd name="connsiteY247" fmla="*/ 21908 h 62864"/>
                  <a:gd name="connsiteX248" fmla="*/ 1905 w 55244"/>
                  <a:gd name="connsiteY248" fmla="*/ 18097 h 62864"/>
                  <a:gd name="connsiteX249" fmla="*/ 1905 w 55244"/>
                  <a:gd name="connsiteY249" fmla="*/ 18097 h 62864"/>
                  <a:gd name="connsiteX250" fmla="*/ 1905 w 55244"/>
                  <a:gd name="connsiteY250" fmla="*/ 18097 h 62864"/>
                  <a:gd name="connsiteX251" fmla="*/ 1905 w 55244"/>
                  <a:gd name="connsiteY251" fmla="*/ 18097 h 62864"/>
                  <a:gd name="connsiteX252" fmla="*/ 1905 w 55244"/>
                  <a:gd name="connsiteY252" fmla="*/ 18097 h 62864"/>
                  <a:gd name="connsiteX253" fmla="*/ 952 w 55244"/>
                  <a:gd name="connsiteY253" fmla="*/ 18097 h 62864"/>
                  <a:gd name="connsiteX254" fmla="*/ 952 w 55244"/>
                  <a:gd name="connsiteY254" fmla="*/ 18097 h 62864"/>
                  <a:gd name="connsiteX255" fmla="*/ 952 w 55244"/>
                  <a:gd name="connsiteY255" fmla="*/ 18097 h 62864"/>
                  <a:gd name="connsiteX256" fmla="*/ 952 w 55244"/>
                  <a:gd name="connsiteY256" fmla="*/ 18097 h 62864"/>
                  <a:gd name="connsiteX257" fmla="*/ 9525 w 55244"/>
                  <a:gd name="connsiteY257" fmla="*/ 13335 h 62864"/>
                  <a:gd name="connsiteX258" fmla="*/ 9525 w 55244"/>
                  <a:gd name="connsiteY258" fmla="*/ 13335 h 62864"/>
                  <a:gd name="connsiteX259" fmla="*/ 9525 w 55244"/>
                  <a:gd name="connsiteY259" fmla="*/ 13335 h 62864"/>
                  <a:gd name="connsiteX260" fmla="*/ 9525 w 55244"/>
                  <a:gd name="connsiteY260" fmla="*/ 13335 h 62864"/>
                  <a:gd name="connsiteX261" fmla="*/ 9525 w 55244"/>
                  <a:gd name="connsiteY261" fmla="*/ 13335 h 62864"/>
                  <a:gd name="connsiteX262" fmla="*/ 9525 w 55244"/>
                  <a:gd name="connsiteY262" fmla="*/ 13335 h 62864"/>
                  <a:gd name="connsiteX263" fmla="*/ 9525 w 55244"/>
                  <a:gd name="connsiteY263" fmla="*/ 13335 h 62864"/>
                  <a:gd name="connsiteX264" fmla="*/ 9525 w 55244"/>
                  <a:gd name="connsiteY264" fmla="*/ 13335 h 62864"/>
                  <a:gd name="connsiteX265" fmla="*/ 9525 w 55244"/>
                  <a:gd name="connsiteY265" fmla="*/ 13335 h 62864"/>
                  <a:gd name="connsiteX266" fmla="*/ 9525 w 55244"/>
                  <a:gd name="connsiteY266" fmla="*/ 13335 h 62864"/>
                  <a:gd name="connsiteX267" fmla="*/ 9525 w 55244"/>
                  <a:gd name="connsiteY267" fmla="*/ 13335 h 62864"/>
                  <a:gd name="connsiteX268" fmla="*/ 9525 w 55244"/>
                  <a:gd name="connsiteY268" fmla="*/ 13335 h 62864"/>
                  <a:gd name="connsiteX269" fmla="*/ 9525 w 55244"/>
                  <a:gd name="connsiteY269" fmla="*/ 13335 h 62864"/>
                  <a:gd name="connsiteX270" fmla="*/ 9525 w 55244"/>
                  <a:gd name="connsiteY270" fmla="*/ 13335 h 62864"/>
                  <a:gd name="connsiteX271" fmla="*/ 9525 w 55244"/>
                  <a:gd name="connsiteY271" fmla="*/ 13335 h 62864"/>
                  <a:gd name="connsiteX272" fmla="*/ 9525 w 55244"/>
                  <a:gd name="connsiteY272" fmla="*/ 13335 h 62864"/>
                  <a:gd name="connsiteX273" fmla="*/ 10477 w 55244"/>
                  <a:gd name="connsiteY273" fmla="*/ 13335 h 62864"/>
                  <a:gd name="connsiteX274" fmla="*/ 11430 w 55244"/>
                  <a:gd name="connsiteY274" fmla="*/ 14288 h 62864"/>
                  <a:gd name="connsiteX275" fmla="*/ 11430 w 55244"/>
                  <a:gd name="connsiteY275" fmla="*/ 14288 h 62864"/>
                  <a:gd name="connsiteX276" fmla="*/ 11430 w 55244"/>
                  <a:gd name="connsiteY276" fmla="*/ 14288 h 62864"/>
                  <a:gd name="connsiteX277" fmla="*/ 11430 w 55244"/>
                  <a:gd name="connsiteY277" fmla="*/ 14288 h 62864"/>
                  <a:gd name="connsiteX278" fmla="*/ 11430 w 55244"/>
                  <a:gd name="connsiteY278" fmla="*/ 14288 h 62864"/>
                  <a:gd name="connsiteX279" fmla="*/ 11430 w 55244"/>
                  <a:gd name="connsiteY279" fmla="*/ 14288 h 62864"/>
                  <a:gd name="connsiteX280" fmla="*/ 11430 w 55244"/>
                  <a:gd name="connsiteY280" fmla="*/ 14288 h 62864"/>
                  <a:gd name="connsiteX281" fmla="*/ 1905 w 55244"/>
                  <a:gd name="connsiteY281" fmla="*/ 18097 h 62864"/>
                  <a:gd name="connsiteX282" fmla="*/ 1905 w 55244"/>
                  <a:gd name="connsiteY282" fmla="*/ 18097 h 62864"/>
                  <a:gd name="connsiteX283" fmla="*/ 14288 w 55244"/>
                  <a:gd name="connsiteY283" fmla="*/ 6667 h 62864"/>
                  <a:gd name="connsiteX284" fmla="*/ 14288 w 55244"/>
                  <a:gd name="connsiteY284" fmla="*/ 6667 h 62864"/>
                  <a:gd name="connsiteX285" fmla="*/ 14288 w 55244"/>
                  <a:gd name="connsiteY285" fmla="*/ 6667 h 62864"/>
                  <a:gd name="connsiteX286" fmla="*/ 14288 w 55244"/>
                  <a:gd name="connsiteY286" fmla="*/ 6667 h 62864"/>
                  <a:gd name="connsiteX287" fmla="*/ 14288 w 55244"/>
                  <a:gd name="connsiteY287" fmla="*/ 6667 h 62864"/>
                  <a:gd name="connsiteX288" fmla="*/ 14288 w 55244"/>
                  <a:gd name="connsiteY288" fmla="*/ 6667 h 62864"/>
                  <a:gd name="connsiteX289" fmla="*/ 10477 w 55244"/>
                  <a:gd name="connsiteY289" fmla="*/ 7620 h 62864"/>
                  <a:gd name="connsiteX290" fmla="*/ 10477 w 55244"/>
                  <a:gd name="connsiteY290" fmla="*/ 7620 h 62864"/>
                  <a:gd name="connsiteX291" fmla="*/ 10477 w 55244"/>
                  <a:gd name="connsiteY291" fmla="*/ 7620 h 62864"/>
                  <a:gd name="connsiteX292" fmla="*/ 10477 w 55244"/>
                  <a:gd name="connsiteY292" fmla="*/ 7620 h 62864"/>
                  <a:gd name="connsiteX293" fmla="*/ 10477 w 55244"/>
                  <a:gd name="connsiteY293" fmla="*/ 7620 h 62864"/>
                  <a:gd name="connsiteX294" fmla="*/ 10477 w 55244"/>
                  <a:gd name="connsiteY294" fmla="*/ 7620 h 62864"/>
                  <a:gd name="connsiteX295" fmla="*/ 10477 w 55244"/>
                  <a:gd name="connsiteY295" fmla="*/ 7620 h 62864"/>
                  <a:gd name="connsiteX296" fmla="*/ 1905 w 55244"/>
                  <a:gd name="connsiteY296" fmla="*/ 12383 h 62864"/>
                  <a:gd name="connsiteX297" fmla="*/ 1905 w 55244"/>
                  <a:gd name="connsiteY297" fmla="*/ 12383 h 62864"/>
                  <a:gd name="connsiteX298" fmla="*/ 1905 w 55244"/>
                  <a:gd name="connsiteY298" fmla="*/ 12383 h 62864"/>
                  <a:gd name="connsiteX299" fmla="*/ 1905 w 55244"/>
                  <a:gd name="connsiteY299" fmla="*/ 12383 h 62864"/>
                  <a:gd name="connsiteX300" fmla="*/ 1905 w 55244"/>
                  <a:gd name="connsiteY300" fmla="*/ 12383 h 62864"/>
                  <a:gd name="connsiteX301" fmla="*/ 1905 w 55244"/>
                  <a:gd name="connsiteY301" fmla="*/ 12383 h 62864"/>
                  <a:gd name="connsiteX302" fmla="*/ 1905 w 55244"/>
                  <a:gd name="connsiteY302" fmla="*/ 12383 h 62864"/>
                  <a:gd name="connsiteX303" fmla="*/ 1905 w 55244"/>
                  <a:gd name="connsiteY303" fmla="*/ 12383 h 62864"/>
                  <a:gd name="connsiteX304" fmla="*/ 1905 w 55244"/>
                  <a:gd name="connsiteY304" fmla="*/ 12383 h 62864"/>
                  <a:gd name="connsiteX305" fmla="*/ 5715 w 55244"/>
                  <a:gd name="connsiteY305" fmla="*/ 10477 h 62864"/>
                  <a:gd name="connsiteX306" fmla="*/ 5715 w 55244"/>
                  <a:gd name="connsiteY306" fmla="*/ 10477 h 62864"/>
                  <a:gd name="connsiteX307" fmla="*/ 5715 w 55244"/>
                  <a:gd name="connsiteY307" fmla="*/ 10477 h 62864"/>
                  <a:gd name="connsiteX308" fmla="*/ 5715 w 55244"/>
                  <a:gd name="connsiteY308" fmla="*/ 10477 h 62864"/>
                  <a:gd name="connsiteX309" fmla="*/ 5715 w 55244"/>
                  <a:gd name="connsiteY309" fmla="*/ 10477 h 62864"/>
                  <a:gd name="connsiteX310" fmla="*/ 5715 w 55244"/>
                  <a:gd name="connsiteY310" fmla="*/ 10477 h 62864"/>
                  <a:gd name="connsiteX311" fmla="*/ 5715 w 55244"/>
                  <a:gd name="connsiteY311" fmla="*/ 10477 h 62864"/>
                  <a:gd name="connsiteX312" fmla="*/ 5715 w 55244"/>
                  <a:gd name="connsiteY312" fmla="*/ 10477 h 62864"/>
                  <a:gd name="connsiteX313" fmla="*/ 9525 w 55244"/>
                  <a:gd name="connsiteY313" fmla="*/ 8572 h 62864"/>
                  <a:gd name="connsiteX314" fmla="*/ 9525 w 55244"/>
                  <a:gd name="connsiteY314" fmla="*/ 8572 h 62864"/>
                  <a:gd name="connsiteX315" fmla="*/ 9525 w 55244"/>
                  <a:gd name="connsiteY315" fmla="*/ 8572 h 62864"/>
                  <a:gd name="connsiteX316" fmla="*/ 9525 w 55244"/>
                  <a:gd name="connsiteY316" fmla="*/ 8572 h 62864"/>
                  <a:gd name="connsiteX317" fmla="*/ 9525 w 55244"/>
                  <a:gd name="connsiteY317" fmla="*/ 8572 h 62864"/>
                  <a:gd name="connsiteX318" fmla="*/ 9525 w 55244"/>
                  <a:gd name="connsiteY318" fmla="*/ 8572 h 62864"/>
                  <a:gd name="connsiteX319" fmla="*/ 18097 w 55244"/>
                  <a:gd name="connsiteY319" fmla="*/ 3810 h 62864"/>
                  <a:gd name="connsiteX320" fmla="*/ 18097 w 55244"/>
                  <a:gd name="connsiteY320" fmla="*/ 3810 h 62864"/>
                  <a:gd name="connsiteX321" fmla="*/ 18097 w 55244"/>
                  <a:gd name="connsiteY321" fmla="*/ 3810 h 62864"/>
                  <a:gd name="connsiteX322" fmla="*/ 18097 w 55244"/>
                  <a:gd name="connsiteY322" fmla="*/ 3810 h 62864"/>
                  <a:gd name="connsiteX323" fmla="*/ 18097 w 55244"/>
                  <a:gd name="connsiteY323" fmla="*/ 3810 h 62864"/>
                  <a:gd name="connsiteX324" fmla="*/ 20955 w 55244"/>
                  <a:gd name="connsiteY324" fmla="*/ 1905 h 62864"/>
                  <a:gd name="connsiteX325" fmla="*/ 20955 w 55244"/>
                  <a:gd name="connsiteY325" fmla="*/ 1905 h 62864"/>
                  <a:gd name="connsiteX326" fmla="*/ 20955 w 55244"/>
                  <a:gd name="connsiteY326" fmla="*/ 1905 h 62864"/>
                  <a:gd name="connsiteX327" fmla="*/ 20955 w 55244"/>
                  <a:gd name="connsiteY327" fmla="*/ 1905 h 62864"/>
                  <a:gd name="connsiteX328" fmla="*/ 20955 w 55244"/>
                  <a:gd name="connsiteY328" fmla="*/ 1905 h 62864"/>
                  <a:gd name="connsiteX329" fmla="*/ 20955 w 55244"/>
                  <a:gd name="connsiteY329" fmla="*/ 1905 h 62864"/>
                  <a:gd name="connsiteX330" fmla="*/ 20955 w 55244"/>
                  <a:gd name="connsiteY330" fmla="*/ 1905 h 62864"/>
                  <a:gd name="connsiteX331" fmla="*/ 20955 w 55244"/>
                  <a:gd name="connsiteY331" fmla="*/ 1905 h 62864"/>
                  <a:gd name="connsiteX332" fmla="*/ 20955 w 55244"/>
                  <a:gd name="connsiteY332" fmla="*/ 1905 h 62864"/>
                  <a:gd name="connsiteX333" fmla="*/ 15240 w 55244"/>
                  <a:gd name="connsiteY333" fmla="*/ 4763 h 62864"/>
                  <a:gd name="connsiteX334" fmla="*/ 15240 w 55244"/>
                  <a:gd name="connsiteY334" fmla="*/ 4763 h 62864"/>
                  <a:gd name="connsiteX335" fmla="*/ 15240 w 55244"/>
                  <a:gd name="connsiteY335" fmla="*/ 4763 h 62864"/>
                  <a:gd name="connsiteX336" fmla="*/ 15240 w 55244"/>
                  <a:gd name="connsiteY336" fmla="*/ 4763 h 62864"/>
                  <a:gd name="connsiteX337" fmla="*/ 15240 w 55244"/>
                  <a:gd name="connsiteY337" fmla="*/ 4763 h 62864"/>
                  <a:gd name="connsiteX338" fmla="*/ 23813 w 55244"/>
                  <a:gd name="connsiteY338" fmla="*/ 0 h 62864"/>
                  <a:gd name="connsiteX339" fmla="*/ 23813 w 55244"/>
                  <a:gd name="connsiteY339" fmla="*/ 0 h 62864"/>
                  <a:gd name="connsiteX340" fmla="*/ 23813 w 55244"/>
                  <a:gd name="connsiteY340" fmla="*/ 0 h 62864"/>
                  <a:gd name="connsiteX341" fmla="*/ 23813 w 55244"/>
                  <a:gd name="connsiteY341" fmla="*/ 0 h 62864"/>
                  <a:gd name="connsiteX342" fmla="*/ 23813 w 55244"/>
                  <a:gd name="connsiteY342" fmla="*/ 0 h 62864"/>
                  <a:gd name="connsiteX343" fmla="*/ 23813 w 55244"/>
                  <a:gd name="connsiteY343" fmla="*/ 0 h 62864"/>
                  <a:gd name="connsiteX344" fmla="*/ 23813 w 55244"/>
                  <a:gd name="connsiteY344" fmla="*/ 0 h 62864"/>
                  <a:gd name="connsiteX345" fmla="*/ 23813 w 55244"/>
                  <a:gd name="connsiteY345" fmla="*/ 0 h 62864"/>
                  <a:gd name="connsiteX346" fmla="*/ 23813 w 55244"/>
                  <a:gd name="connsiteY346" fmla="*/ 0 h 62864"/>
                  <a:gd name="connsiteX347" fmla="*/ 14288 w 55244"/>
                  <a:gd name="connsiteY347" fmla="*/ 6667 h 62864"/>
                  <a:gd name="connsiteX348" fmla="*/ 14288 w 55244"/>
                  <a:gd name="connsiteY348" fmla="*/ 6667 h 62864"/>
                  <a:gd name="connsiteX349" fmla="*/ 22860 w 55244"/>
                  <a:gd name="connsiteY349" fmla="*/ 10477 h 62864"/>
                  <a:gd name="connsiteX350" fmla="*/ 22860 w 55244"/>
                  <a:gd name="connsiteY350" fmla="*/ 10477 h 62864"/>
                  <a:gd name="connsiteX351" fmla="*/ 22860 w 55244"/>
                  <a:gd name="connsiteY351" fmla="*/ 10477 h 62864"/>
                  <a:gd name="connsiteX352" fmla="*/ 22860 w 55244"/>
                  <a:gd name="connsiteY352" fmla="*/ 10477 h 62864"/>
                  <a:gd name="connsiteX353" fmla="*/ 22860 w 55244"/>
                  <a:gd name="connsiteY353" fmla="*/ 10477 h 62864"/>
                  <a:gd name="connsiteX354" fmla="*/ 22860 w 55244"/>
                  <a:gd name="connsiteY354" fmla="*/ 10477 h 62864"/>
                  <a:gd name="connsiteX355" fmla="*/ 22860 w 55244"/>
                  <a:gd name="connsiteY355" fmla="*/ 9525 h 62864"/>
                  <a:gd name="connsiteX356" fmla="*/ 22860 w 55244"/>
                  <a:gd name="connsiteY356" fmla="*/ 9525 h 62864"/>
                  <a:gd name="connsiteX357" fmla="*/ 22860 w 55244"/>
                  <a:gd name="connsiteY357" fmla="*/ 9525 h 62864"/>
                  <a:gd name="connsiteX358" fmla="*/ 31432 w 55244"/>
                  <a:gd name="connsiteY358" fmla="*/ 4763 h 62864"/>
                  <a:gd name="connsiteX359" fmla="*/ 31432 w 55244"/>
                  <a:gd name="connsiteY359" fmla="*/ 4763 h 62864"/>
                  <a:gd name="connsiteX360" fmla="*/ 31432 w 55244"/>
                  <a:gd name="connsiteY360" fmla="*/ 4763 h 62864"/>
                  <a:gd name="connsiteX361" fmla="*/ 31432 w 55244"/>
                  <a:gd name="connsiteY361" fmla="*/ 4763 h 62864"/>
                  <a:gd name="connsiteX362" fmla="*/ 31432 w 55244"/>
                  <a:gd name="connsiteY362" fmla="*/ 4763 h 62864"/>
                  <a:gd name="connsiteX363" fmla="*/ 31432 w 55244"/>
                  <a:gd name="connsiteY363" fmla="*/ 4763 h 62864"/>
                  <a:gd name="connsiteX364" fmla="*/ 31432 w 55244"/>
                  <a:gd name="connsiteY364" fmla="*/ 4763 h 62864"/>
                  <a:gd name="connsiteX365" fmla="*/ 31432 w 55244"/>
                  <a:gd name="connsiteY365" fmla="*/ 4763 h 62864"/>
                  <a:gd name="connsiteX366" fmla="*/ 31432 w 55244"/>
                  <a:gd name="connsiteY366" fmla="*/ 4763 h 62864"/>
                  <a:gd name="connsiteX367" fmla="*/ 22860 w 55244"/>
                  <a:gd name="connsiteY367" fmla="*/ 10477 h 62864"/>
                  <a:gd name="connsiteX368" fmla="*/ 22860 w 55244"/>
                  <a:gd name="connsiteY368" fmla="*/ 10477 h 62864"/>
                  <a:gd name="connsiteX369" fmla="*/ 27622 w 55244"/>
                  <a:gd name="connsiteY369" fmla="*/ 13335 h 62864"/>
                  <a:gd name="connsiteX370" fmla="*/ 27622 w 55244"/>
                  <a:gd name="connsiteY370" fmla="*/ 13335 h 62864"/>
                  <a:gd name="connsiteX371" fmla="*/ 27622 w 55244"/>
                  <a:gd name="connsiteY371" fmla="*/ 13335 h 62864"/>
                  <a:gd name="connsiteX372" fmla="*/ 27622 w 55244"/>
                  <a:gd name="connsiteY372" fmla="*/ 13335 h 62864"/>
                  <a:gd name="connsiteX373" fmla="*/ 27622 w 55244"/>
                  <a:gd name="connsiteY373" fmla="*/ 13335 h 62864"/>
                  <a:gd name="connsiteX374" fmla="*/ 27622 w 55244"/>
                  <a:gd name="connsiteY374" fmla="*/ 12383 h 62864"/>
                  <a:gd name="connsiteX375" fmla="*/ 27622 w 55244"/>
                  <a:gd name="connsiteY375" fmla="*/ 12383 h 62864"/>
                  <a:gd name="connsiteX376" fmla="*/ 27622 w 55244"/>
                  <a:gd name="connsiteY376" fmla="*/ 12383 h 62864"/>
                  <a:gd name="connsiteX377" fmla="*/ 27622 w 55244"/>
                  <a:gd name="connsiteY377" fmla="*/ 12383 h 62864"/>
                  <a:gd name="connsiteX378" fmla="*/ 36195 w 55244"/>
                  <a:gd name="connsiteY378" fmla="*/ 7620 h 62864"/>
                  <a:gd name="connsiteX379" fmla="*/ 36195 w 55244"/>
                  <a:gd name="connsiteY379" fmla="*/ 7620 h 62864"/>
                  <a:gd name="connsiteX380" fmla="*/ 36195 w 55244"/>
                  <a:gd name="connsiteY380" fmla="*/ 7620 h 62864"/>
                  <a:gd name="connsiteX381" fmla="*/ 36195 w 55244"/>
                  <a:gd name="connsiteY381" fmla="*/ 7620 h 62864"/>
                  <a:gd name="connsiteX382" fmla="*/ 36195 w 55244"/>
                  <a:gd name="connsiteY382" fmla="*/ 7620 h 62864"/>
                  <a:gd name="connsiteX383" fmla="*/ 36195 w 55244"/>
                  <a:gd name="connsiteY383" fmla="*/ 7620 h 62864"/>
                  <a:gd name="connsiteX384" fmla="*/ 36195 w 55244"/>
                  <a:gd name="connsiteY384" fmla="*/ 7620 h 62864"/>
                  <a:gd name="connsiteX385" fmla="*/ 36195 w 55244"/>
                  <a:gd name="connsiteY385" fmla="*/ 7620 h 62864"/>
                  <a:gd name="connsiteX386" fmla="*/ 36195 w 55244"/>
                  <a:gd name="connsiteY386" fmla="*/ 7620 h 62864"/>
                  <a:gd name="connsiteX387" fmla="*/ 27622 w 55244"/>
                  <a:gd name="connsiteY387" fmla="*/ 13335 h 62864"/>
                  <a:gd name="connsiteX388" fmla="*/ 27622 w 55244"/>
                  <a:gd name="connsiteY388" fmla="*/ 13335 h 62864"/>
                  <a:gd name="connsiteX389" fmla="*/ 31432 w 55244"/>
                  <a:gd name="connsiteY389" fmla="*/ 17145 h 62864"/>
                  <a:gd name="connsiteX390" fmla="*/ 40005 w 55244"/>
                  <a:gd name="connsiteY390" fmla="*/ 12383 h 62864"/>
                  <a:gd name="connsiteX391" fmla="*/ 40005 w 55244"/>
                  <a:gd name="connsiteY391" fmla="*/ 12383 h 62864"/>
                  <a:gd name="connsiteX392" fmla="*/ 40005 w 55244"/>
                  <a:gd name="connsiteY392" fmla="*/ 12383 h 62864"/>
                  <a:gd name="connsiteX393" fmla="*/ 40005 w 55244"/>
                  <a:gd name="connsiteY393" fmla="*/ 12383 h 62864"/>
                  <a:gd name="connsiteX394" fmla="*/ 40005 w 55244"/>
                  <a:gd name="connsiteY394" fmla="*/ 12383 h 62864"/>
                  <a:gd name="connsiteX395" fmla="*/ 40005 w 55244"/>
                  <a:gd name="connsiteY395" fmla="*/ 12383 h 62864"/>
                  <a:gd name="connsiteX396" fmla="*/ 40005 w 55244"/>
                  <a:gd name="connsiteY396" fmla="*/ 12383 h 62864"/>
                  <a:gd name="connsiteX397" fmla="*/ 40005 w 55244"/>
                  <a:gd name="connsiteY397" fmla="*/ 12383 h 62864"/>
                  <a:gd name="connsiteX398" fmla="*/ 40005 w 55244"/>
                  <a:gd name="connsiteY398" fmla="*/ 12383 h 62864"/>
                  <a:gd name="connsiteX399" fmla="*/ 31432 w 55244"/>
                  <a:gd name="connsiteY399" fmla="*/ 17145 h 62864"/>
                  <a:gd name="connsiteX400" fmla="*/ 31432 w 55244"/>
                  <a:gd name="connsiteY400" fmla="*/ 17145 h 62864"/>
                  <a:gd name="connsiteX401" fmla="*/ 31432 w 55244"/>
                  <a:gd name="connsiteY401" fmla="*/ 17145 h 62864"/>
                  <a:gd name="connsiteX402" fmla="*/ 31432 w 55244"/>
                  <a:gd name="connsiteY402" fmla="*/ 17145 h 62864"/>
                  <a:gd name="connsiteX403" fmla="*/ 31432 w 55244"/>
                  <a:gd name="connsiteY403" fmla="*/ 17145 h 62864"/>
                  <a:gd name="connsiteX404" fmla="*/ 31432 w 55244"/>
                  <a:gd name="connsiteY404" fmla="*/ 17145 h 62864"/>
                  <a:gd name="connsiteX405" fmla="*/ 31432 w 55244"/>
                  <a:gd name="connsiteY405" fmla="*/ 17145 h 62864"/>
                  <a:gd name="connsiteX406" fmla="*/ 31432 w 55244"/>
                  <a:gd name="connsiteY406" fmla="*/ 17145 h 62864"/>
                  <a:gd name="connsiteX407" fmla="*/ 31432 w 55244"/>
                  <a:gd name="connsiteY407" fmla="*/ 17145 h 62864"/>
                  <a:gd name="connsiteX408" fmla="*/ 31432 w 55244"/>
                  <a:gd name="connsiteY408" fmla="*/ 17145 h 62864"/>
                  <a:gd name="connsiteX409" fmla="*/ 44767 w 55244"/>
                  <a:gd name="connsiteY409" fmla="*/ 16192 h 62864"/>
                  <a:gd name="connsiteX410" fmla="*/ 44767 w 55244"/>
                  <a:gd name="connsiteY410" fmla="*/ 16192 h 62864"/>
                  <a:gd name="connsiteX411" fmla="*/ 44767 w 55244"/>
                  <a:gd name="connsiteY411" fmla="*/ 16192 h 62864"/>
                  <a:gd name="connsiteX412" fmla="*/ 44767 w 55244"/>
                  <a:gd name="connsiteY412" fmla="*/ 16192 h 62864"/>
                  <a:gd name="connsiteX413" fmla="*/ 44767 w 55244"/>
                  <a:gd name="connsiteY413" fmla="*/ 16192 h 62864"/>
                  <a:gd name="connsiteX414" fmla="*/ 44767 w 55244"/>
                  <a:gd name="connsiteY414" fmla="*/ 16192 h 62864"/>
                  <a:gd name="connsiteX415" fmla="*/ 44767 w 55244"/>
                  <a:gd name="connsiteY415" fmla="*/ 16192 h 62864"/>
                  <a:gd name="connsiteX416" fmla="*/ 44767 w 55244"/>
                  <a:gd name="connsiteY416" fmla="*/ 16192 h 62864"/>
                  <a:gd name="connsiteX417" fmla="*/ 44767 w 55244"/>
                  <a:gd name="connsiteY417" fmla="*/ 16192 h 62864"/>
                  <a:gd name="connsiteX418" fmla="*/ 36195 w 55244"/>
                  <a:gd name="connsiteY418" fmla="*/ 20955 h 62864"/>
                  <a:gd name="connsiteX419" fmla="*/ 36195 w 55244"/>
                  <a:gd name="connsiteY419" fmla="*/ 20955 h 62864"/>
                  <a:gd name="connsiteX420" fmla="*/ 36195 w 55244"/>
                  <a:gd name="connsiteY420" fmla="*/ 20955 h 62864"/>
                  <a:gd name="connsiteX421" fmla="*/ 36195 w 55244"/>
                  <a:gd name="connsiteY421" fmla="*/ 20955 h 62864"/>
                  <a:gd name="connsiteX422" fmla="*/ 36195 w 55244"/>
                  <a:gd name="connsiteY422" fmla="*/ 20955 h 62864"/>
                  <a:gd name="connsiteX423" fmla="*/ 36195 w 55244"/>
                  <a:gd name="connsiteY423" fmla="*/ 20955 h 62864"/>
                  <a:gd name="connsiteX424" fmla="*/ 36195 w 55244"/>
                  <a:gd name="connsiteY424" fmla="*/ 20955 h 62864"/>
                  <a:gd name="connsiteX425" fmla="*/ 36195 w 55244"/>
                  <a:gd name="connsiteY425" fmla="*/ 20955 h 62864"/>
                  <a:gd name="connsiteX426" fmla="*/ 36195 w 55244"/>
                  <a:gd name="connsiteY426" fmla="*/ 20955 h 62864"/>
                  <a:gd name="connsiteX427" fmla="*/ 36195 w 55244"/>
                  <a:gd name="connsiteY427" fmla="*/ 20955 h 62864"/>
                  <a:gd name="connsiteX428" fmla="*/ 36195 w 55244"/>
                  <a:gd name="connsiteY428" fmla="*/ 20955 h 62864"/>
                  <a:gd name="connsiteX429" fmla="*/ 36195 w 55244"/>
                  <a:gd name="connsiteY429" fmla="*/ 20955 h 62864"/>
                  <a:gd name="connsiteX430" fmla="*/ 36195 w 55244"/>
                  <a:gd name="connsiteY430" fmla="*/ 20955 h 62864"/>
                  <a:gd name="connsiteX431" fmla="*/ 36195 w 55244"/>
                  <a:gd name="connsiteY431" fmla="*/ 20955 h 62864"/>
                  <a:gd name="connsiteX432" fmla="*/ 36195 w 55244"/>
                  <a:gd name="connsiteY432" fmla="*/ 20955 h 62864"/>
                  <a:gd name="connsiteX433" fmla="*/ 36195 w 55244"/>
                  <a:gd name="connsiteY433" fmla="*/ 20955 h 62864"/>
                  <a:gd name="connsiteX434" fmla="*/ 36195 w 55244"/>
                  <a:gd name="connsiteY434" fmla="*/ 20955 h 62864"/>
                  <a:gd name="connsiteX435" fmla="*/ 44767 w 55244"/>
                  <a:gd name="connsiteY435" fmla="*/ 16192 h 62864"/>
                  <a:gd name="connsiteX436" fmla="*/ 44767 w 55244"/>
                  <a:gd name="connsiteY436" fmla="*/ 16192 h 62864"/>
                  <a:gd name="connsiteX437" fmla="*/ 44767 w 55244"/>
                  <a:gd name="connsiteY437" fmla="*/ 16192 h 62864"/>
                  <a:gd name="connsiteX438" fmla="*/ 44767 w 55244"/>
                  <a:gd name="connsiteY438" fmla="*/ 16192 h 62864"/>
                  <a:gd name="connsiteX439" fmla="*/ 44767 w 55244"/>
                  <a:gd name="connsiteY439" fmla="*/ 16192 h 62864"/>
                  <a:gd name="connsiteX440" fmla="*/ 44767 w 55244"/>
                  <a:gd name="connsiteY440" fmla="*/ 16192 h 62864"/>
                  <a:gd name="connsiteX441" fmla="*/ 44767 w 55244"/>
                  <a:gd name="connsiteY441" fmla="*/ 16192 h 62864"/>
                  <a:gd name="connsiteX442" fmla="*/ 44767 w 55244"/>
                  <a:gd name="connsiteY442" fmla="*/ 16192 h 62864"/>
                  <a:gd name="connsiteX443" fmla="*/ 44767 w 55244"/>
                  <a:gd name="connsiteY443" fmla="*/ 16192 h 62864"/>
                  <a:gd name="connsiteX444" fmla="*/ 44767 w 55244"/>
                  <a:gd name="connsiteY444" fmla="*/ 16192 h 62864"/>
                  <a:gd name="connsiteX445" fmla="*/ 47625 w 55244"/>
                  <a:gd name="connsiteY445" fmla="*/ 20955 h 62864"/>
                  <a:gd name="connsiteX446" fmla="*/ 47625 w 55244"/>
                  <a:gd name="connsiteY446" fmla="*/ 20955 h 62864"/>
                  <a:gd name="connsiteX447" fmla="*/ 47625 w 55244"/>
                  <a:gd name="connsiteY447" fmla="*/ 20955 h 62864"/>
                  <a:gd name="connsiteX448" fmla="*/ 47625 w 55244"/>
                  <a:gd name="connsiteY448" fmla="*/ 20955 h 62864"/>
                  <a:gd name="connsiteX449" fmla="*/ 47625 w 55244"/>
                  <a:gd name="connsiteY449" fmla="*/ 20955 h 62864"/>
                  <a:gd name="connsiteX450" fmla="*/ 47625 w 55244"/>
                  <a:gd name="connsiteY450" fmla="*/ 20955 h 62864"/>
                  <a:gd name="connsiteX451" fmla="*/ 47625 w 55244"/>
                  <a:gd name="connsiteY451" fmla="*/ 20955 h 62864"/>
                  <a:gd name="connsiteX452" fmla="*/ 47625 w 55244"/>
                  <a:gd name="connsiteY452" fmla="*/ 20955 h 62864"/>
                  <a:gd name="connsiteX453" fmla="*/ 47625 w 55244"/>
                  <a:gd name="connsiteY453" fmla="*/ 20955 h 62864"/>
                  <a:gd name="connsiteX454" fmla="*/ 39052 w 55244"/>
                  <a:gd name="connsiteY454" fmla="*/ 24765 h 62864"/>
                  <a:gd name="connsiteX455" fmla="*/ 39052 w 55244"/>
                  <a:gd name="connsiteY455" fmla="*/ 24765 h 62864"/>
                  <a:gd name="connsiteX456" fmla="*/ 39052 w 55244"/>
                  <a:gd name="connsiteY456" fmla="*/ 24765 h 62864"/>
                  <a:gd name="connsiteX457" fmla="*/ 39052 w 55244"/>
                  <a:gd name="connsiteY457" fmla="*/ 24765 h 62864"/>
                  <a:gd name="connsiteX458" fmla="*/ 39052 w 55244"/>
                  <a:gd name="connsiteY458" fmla="*/ 24765 h 62864"/>
                  <a:gd name="connsiteX459" fmla="*/ 39052 w 55244"/>
                  <a:gd name="connsiteY459" fmla="*/ 24765 h 62864"/>
                  <a:gd name="connsiteX460" fmla="*/ 39052 w 55244"/>
                  <a:gd name="connsiteY460" fmla="*/ 24765 h 62864"/>
                  <a:gd name="connsiteX461" fmla="*/ 39052 w 55244"/>
                  <a:gd name="connsiteY461" fmla="*/ 24765 h 62864"/>
                  <a:gd name="connsiteX462" fmla="*/ 39052 w 55244"/>
                  <a:gd name="connsiteY462" fmla="*/ 24765 h 62864"/>
                  <a:gd name="connsiteX463" fmla="*/ 39052 w 55244"/>
                  <a:gd name="connsiteY463" fmla="*/ 24765 h 62864"/>
                  <a:gd name="connsiteX464" fmla="*/ 39052 w 55244"/>
                  <a:gd name="connsiteY464" fmla="*/ 24765 h 62864"/>
                  <a:gd name="connsiteX465" fmla="*/ 39052 w 55244"/>
                  <a:gd name="connsiteY465" fmla="*/ 24765 h 62864"/>
                  <a:gd name="connsiteX466" fmla="*/ 39052 w 55244"/>
                  <a:gd name="connsiteY466" fmla="*/ 24765 h 62864"/>
                  <a:gd name="connsiteX467" fmla="*/ 39052 w 55244"/>
                  <a:gd name="connsiteY467" fmla="*/ 24765 h 62864"/>
                  <a:gd name="connsiteX468" fmla="*/ 39052 w 55244"/>
                  <a:gd name="connsiteY468" fmla="*/ 24765 h 62864"/>
                  <a:gd name="connsiteX469" fmla="*/ 39052 w 55244"/>
                  <a:gd name="connsiteY469" fmla="*/ 24765 h 62864"/>
                  <a:gd name="connsiteX470" fmla="*/ 39052 w 55244"/>
                  <a:gd name="connsiteY470" fmla="*/ 24765 h 62864"/>
                  <a:gd name="connsiteX471" fmla="*/ 47625 w 55244"/>
                  <a:gd name="connsiteY471" fmla="*/ 20002 h 62864"/>
                  <a:gd name="connsiteX472" fmla="*/ 47625 w 55244"/>
                  <a:gd name="connsiteY472" fmla="*/ 20955 h 62864"/>
                  <a:gd name="connsiteX473" fmla="*/ 47625 w 55244"/>
                  <a:gd name="connsiteY473" fmla="*/ 20955 h 62864"/>
                  <a:gd name="connsiteX474" fmla="*/ 47625 w 55244"/>
                  <a:gd name="connsiteY474" fmla="*/ 20955 h 62864"/>
                  <a:gd name="connsiteX475" fmla="*/ 47625 w 55244"/>
                  <a:gd name="connsiteY475" fmla="*/ 20955 h 62864"/>
                  <a:gd name="connsiteX476" fmla="*/ 47625 w 55244"/>
                  <a:gd name="connsiteY476" fmla="*/ 20955 h 62864"/>
                  <a:gd name="connsiteX477" fmla="*/ 47625 w 55244"/>
                  <a:gd name="connsiteY477" fmla="*/ 20955 h 62864"/>
                  <a:gd name="connsiteX478" fmla="*/ 47625 w 55244"/>
                  <a:gd name="connsiteY478" fmla="*/ 20955 h 62864"/>
                  <a:gd name="connsiteX479" fmla="*/ 47625 w 55244"/>
                  <a:gd name="connsiteY479" fmla="*/ 20955 h 62864"/>
                  <a:gd name="connsiteX480" fmla="*/ 47625 w 55244"/>
                  <a:gd name="connsiteY480" fmla="*/ 20955 h 62864"/>
                  <a:gd name="connsiteX481" fmla="*/ 49530 w 55244"/>
                  <a:gd name="connsiteY481" fmla="*/ 26670 h 62864"/>
                  <a:gd name="connsiteX482" fmla="*/ 49530 w 55244"/>
                  <a:gd name="connsiteY482" fmla="*/ 26670 h 62864"/>
                  <a:gd name="connsiteX483" fmla="*/ 49530 w 55244"/>
                  <a:gd name="connsiteY483" fmla="*/ 26670 h 62864"/>
                  <a:gd name="connsiteX484" fmla="*/ 49530 w 55244"/>
                  <a:gd name="connsiteY484" fmla="*/ 26670 h 62864"/>
                  <a:gd name="connsiteX485" fmla="*/ 50482 w 55244"/>
                  <a:gd name="connsiteY485" fmla="*/ 26670 h 62864"/>
                  <a:gd name="connsiteX486" fmla="*/ 50482 w 55244"/>
                  <a:gd name="connsiteY486" fmla="*/ 26670 h 62864"/>
                  <a:gd name="connsiteX487" fmla="*/ 50482 w 55244"/>
                  <a:gd name="connsiteY487" fmla="*/ 26670 h 62864"/>
                  <a:gd name="connsiteX488" fmla="*/ 50482 w 55244"/>
                  <a:gd name="connsiteY488" fmla="*/ 26670 h 62864"/>
                  <a:gd name="connsiteX489" fmla="*/ 50482 w 55244"/>
                  <a:gd name="connsiteY489" fmla="*/ 26670 h 62864"/>
                  <a:gd name="connsiteX490" fmla="*/ 41910 w 55244"/>
                  <a:gd name="connsiteY490" fmla="*/ 31433 h 62864"/>
                  <a:gd name="connsiteX491" fmla="*/ 41910 w 55244"/>
                  <a:gd name="connsiteY491" fmla="*/ 31433 h 62864"/>
                  <a:gd name="connsiteX492" fmla="*/ 41910 w 55244"/>
                  <a:gd name="connsiteY492" fmla="*/ 31433 h 62864"/>
                  <a:gd name="connsiteX493" fmla="*/ 41910 w 55244"/>
                  <a:gd name="connsiteY493" fmla="*/ 31433 h 62864"/>
                  <a:gd name="connsiteX494" fmla="*/ 41910 w 55244"/>
                  <a:gd name="connsiteY494" fmla="*/ 31433 h 62864"/>
                  <a:gd name="connsiteX495" fmla="*/ 41910 w 55244"/>
                  <a:gd name="connsiteY495" fmla="*/ 31433 h 62864"/>
                  <a:gd name="connsiteX496" fmla="*/ 41910 w 55244"/>
                  <a:gd name="connsiteY496" fmla="*/ 31433 h 62864"/>
                  <a:gd name="connsiteX497" fmla="*/ 41910 w 55244"/>
                  <a:gd name="connsiteY497" fmla="*/ 31433 h 62864"/>
                  <a:gd name="connsiteX498" fmla="*/ 41910 w 55244"/>
                  <a:gd name="connsiteY498" fmla="*/ 31433 h 62864"/>
                  <a:gd name="connsiteX499" fmla="*/ 41910 w 55244"/>
                  <a:gd name="connsiteY499" fmla="*/ 31433 h 62864"/>
                  <a:gd name="connsiteX500" fmla="*/ 41910 w 55244"/>
                  <a:gd name="connsiteY500" fmla="*/ 31433 h 62864"/>
                  <a:gd name="connsiteX501" fmla="*/ 41910 w 55244"/>
                  <a:gd name="connsiteY501" fmla="*/ 31433 h 62864"/>
                  <a:gd name="connsiteX502" fmla="*/ 41910 w 55244"/>
                  <a:gd name="connsiteY502" fmla="*/ 31433 h 62864"/>
                  <a:gd name="connsiteX503" fmla="*/ 41910 w 55244"/>
                  <a:gd name="connsiteY503" fmla="*/ 31433 h 62864"/>
                  <a:gd name="connsiteX504" fmla="*/ 41910 w 55244"/>
                  <a:gd name="connsiteY504" fmla="*/ 31433 h 62864"/>
                  <a:gd name="connsiteX505" fmla="*/ 41910 w 55244"/>
                  <a:gd name="connsiteY505" fmla="*/ 31433 h 62864"/>
                  <a:gd name="connsiteX506" fmla="*/ 41910 w 55244"/>
                  <a:gd name="connsiteY506" fmla="*/ 31433 h 62864"/>
                  <a:gd name="connsiteX507" fmla="*/ 50482 w 55244"/>
                  <a:gd name="connsiteY507" fmla="*/ 26670 h 62864"/>
                  <a:gd name="connsiteX508" fmla="*/ 50482 w 55244"/>
                  <a:gd name="connsiteY508" fmla="*/ 26670 h 62864"/>
                  <a:gd name="connsiteX509" fmla="*/ 49530 w 55244"/>
                  <a:gd name="connsiteY509" fmla="*/ 26670 h 62864"/>
                  <a:gd name="connsiteX510" fmla="*/ 49530 w 55244"/>
                  <a:gd name="connsiteY510" fmla="*/ 26670 h 62864"/>
                  <a:gd name="connsiteX511" fmla="*/ 49530 w 55244"/>
                  <a:gd name="connsiteY511" fmla="*/ 26670 h 62864"/>
                  <a:gd name="connsiteX512" fmla="*/ 49530 w 55244"/>
                  <a:gd name="connsiteY512" fmla="*/ 26670 h 62864"/>
                  <a:gd name="connsiteX513" fmla="*/ 49530 w 55244"/>
                  <a:gd name="connsiteY513" fmla="*/ 26670 h 62864"/>
                  <a:gd name="connsiteX514" fmla="*/ 49530 w 55244"/>
                  <a:gd name="connsiteY514" fmla="*/ 26670 h 62864"/>
                  <a:gd name="connsiteX515" fmla="*/ 49530 w 55244"/>
                  <a:gd name="connsiteY515" fmla="*/ 26670 h 62864"/>
                  <a:gd name="connsiteX516" fmla="*/ 49530 w 55244"/>
                  <a:gd name="connsiteY516" fmla="*/ 26670 h 62864"/>
                  <a:gd name="connsiteX517" fmla="*/ 44767 w 55244"/>
                  <a:gd name="connsiteY517" fmla="*/ 37147 h 62864"/>
                  <a:gd name="connsiteX518" fmla="*/ 53340 w 55244"/>
                  <a:gd name="connsiteY518" fmla="*/ 32385 h 62864"/>
                  <a:gd name="connsiteX519" fmla="*/ 53340 w 55244"/>
                  <a:gd name="connsiteY519" fmla="*/ 32385 h 62864"/>
                  <a:gd name="connsiteX520" fmla="*/ 53340 w 55244"/>
                  <a:gd name="connsiteY520" fmla="*/ 32385 h 62864"/>
                  <a:gd name="connsiteX521" fmla="*/ 53340 w 55244"/>
                  <a:gd name="connsiteY521" fmla="*/ 32385 h 62864"/>
                  <a:gd name="connsiteX522" fmla="*/ 53340 w 55244"/>
                  <a:gd name="connsiteY522" fmla="*/ 32385 h 62864"/>
                  <a:gd name="connsiteX523" fmla="*/ 53340 w 55244"/>
                  <a:gd name="connsiteY523" fmla="*/ 32385 h 62864"/>
                  <a:gd name="connsiteX524" fmla="*/ 53340 w 55244"/>
                  <a:gd name="connsiteY524" fmla="*/ 32385 h 62864"/>
                  <a:gd name="connsiteX525" fmla="*/ 53340 w 55244"/>
                  <a:gd name="connsiteY525" fmla="*/ 32385 h 62864"/>
                  <a:gd name="connsiteX526" fmla="*/ 53340 w 55244"/>
                  <a:gd name="connsiteY526" fmla="*/ 32385 h 62864"/>
                  <a:gd name="connsiteX527" fmla="*/ 44767 w 55244"/>
                  <a:gd name="connsiteY527" fmla="*/ 37147 h 62864"/>
                  <a:gd name="connsiteX528" fmla="*/ 44767 w 55244"/>
                  <a:gd name="connsiteY528" fmla="*/ 37147 h 62864"/>
                  <a:gd name="connsiteX529" fmla="*/ 44767 w 55244"/>
                  <a:gd name="connsiteY529" fmla="*/ 37147 h 62864"/>
                  <a:gd name="connsiteX530" fmla="*/ 44767 w 55244"/>
                  <a:gd name="connsiteY530" fmla="*/ 37147 h 62864"/>
                  <a:gd name="connsiteX531" fmla="*/ 44767 w 55244"/>
                  <a:gd name="connsiteY531" fmla="*/ 37147 h 62864"/>
                  <a:gd name="connsiteX532" fmla="*/ 44767 w 55244"/>
                  <a:gd name="connsiteY532" fmla="*/ 37147 h 62864"/>
                  <a:gd name="connsiteX533" fmla="*/ 44767 w 55244"/>
                  <a:gd name="connsiteY533" fmla="*/ 37147 h 62864"/>
                  <a:gd name="connsiteX534" fmla="*/ 44767 w 55244"/>
                  <a:gd name="connsiteY534" fmla="*/ 37147 h 62864"/>
                  <a:gd name="connsiteX535" fmla="*/ 44767 w 55244"/>
                  <a:gd name="connsiteY535" fmla="*/ 37147 h 62864"/>
                  <a:gd name="connsiteX536" fmla="*/ 44767 w 55244"/>
                  <a:gd name="connsiteY536" fmla="*/ 37147 h 62864"/>
                  <a:gd name="connsiteX537" fmla="*/ 46672 w 55244"/>
                  <a:gd name="connsiteY537" fmla="*/ 42863 h 62864"/>
                  <a:gd name="connsiteX538" fmla="*/ 46672 w 55244"/>
                  <a:gd name="connsiteY538" fmla="*/ 42863 h 62864"/>
                  <a:gd name="connsiteX539" fmla="*/ 46672 w 55244"/>
                  <a:gd name="connsiteY539" fmla="*/ 42863 h 62864"/>
                  <a:gd name="connsiteX540" fmla="*/ 46672 w 55244"/>
                  <a:gd name="connsiteY540" fmla="*/ 42863 h 62864"/>
                  <a:gd name="connsiteX541" fmla="*/ 46672 w 55244"/>
                  <a:gd name="connsiteY541" fmla="*/ 42863 h 62864"/>
                  <a:gd name="connsiteX542" fmla="*/ 46672 w 55244"/>
                  <a:gd name="connsiteY542" fmla="*/ 42863 h 62864"/>
                  <a:gd name="connsiteX543" fmla="*/ 46672 w 55244"/>
                  <a:gd name="connsiteY543" fmla="*/ 42863 h 62864"/>
                  <a:gd name="connsiteX544" fmla="*/ 45720 w 55244"/>
                  <a:gd name="connsiteY544" fmla="*/ 41910 h 62864"/>
                  <a:gd name="connsiteX545" fmla="*/ 45720 w 55244"/>
                  <a:gd name="connsiteY545" fmla="*/ 41910 h 62864"/>
                  <a:gd name="connsiteX546" fmla="*/ 54292 w 55244"/>
                  <a:gd name="connsiteY546" fmla="*/ 37147 h 62864"/>
                  <a:gd name="connsiteX547" fmla="*/ 54292 w 55244"/>
                  <a:gd name="connsiteY547" fmla="*/ 37147 h 62864"/>
                  <a:gd name="connsiteX548" fmla="*/ 54292 w 55244"/>
                  <a:gd name="connsiteY548" fmla="*/ 37147 h 62864"/>
                  <a:gd name="connsiteX549" fmla="*/ 54292 w 55244"/>
                  <a:gd name="connsiteY549" fmla="*/ 37147 h 62864"/>
                  <a:gd name="connsiteX550" fmla="*/ 54292 w 55244"/>
                  <a:gd name="connsiteY550" fmla="*/ 37147 h 62864"/>
                  <a:gd name="connsiteX551" fmla="*/ 54292 w 55244"/>
                  <a:gd name="connsiteY551" fmla="*/ 37147 h 62864"/>
                  <a:gd name="connsiteX552" fmla="*/ 54292 w 55244"/>
                  <a:gd name="connsiteY552" fmla="*/ 37147 h 62864"/>
                  <a:gd name="connsiteX553" fmla="*/ 54292 w 55244"/>
                  <a:gd name="connsiteY553" fmla="*/ 37147 h 62864"/>
                  <a:gd name="connsiteX554" fmla="*/ 54292 w 55244"/>
                  <a:gd name="connsiteY554" fmla="*/ 37147 h 62864"/>
                  <a:gd name="connsiteX555" fmla="*/ 46672 w 55244"/>
                  <a:gd name="connsiteY555" fmla="*/ 42863 h 62864"/>
                  <a:gd name="connsiteX556" fmla="*/ 46672 w 55244"/>
                  <a:gd name="connsiteY556" fmla="*/ 42863 h 62864"/>
                  <a:gd name="connsiteX557" fmla="*/ 46672 w 55244"/>
                  <a:gd name="connsiteY557" fmla="*/ 47625 h 62864"/>
                  <a:gd name="connsiteX558" fmla="*/ 55245 w 55244"/>
                  <a:gd name="connsiteY558" fmla="*/ 42863 h 62864"/>
                  <a:gd name="connsiteX559" fmla="*/ 55245 w 55244"/>
                  <a:gd name="connsiteY559" fmla="*/ 42863 h 62864"/>
                  <a:gd name="connsiteX560" fmla="*/ 55245 w 55244"/>
                  <a:gd name="connsiteY560" fmla="*/ 42863 h 62864"/>
                  <a:gd name="connsiteX561" fmla="*/ 55245 w 55244"/>
                  <a:gd name="connsiteY561" fmla="*/ 42863 h 62864"/>
                  <a:gd name="connsiteX562" fmla="*/ 55245 w 55244"/>
                  <a:gd name="connsiteY562" fmla="*/ 42863 h 62864"/>
                  <a:gd name="connsiteX563" fmla="*/ 55245 w 55244"/>
                  <a:gd name="connsiteY563" fmla="*/ 42863 h 62864"/>
                  <a:gd name="connsiteX564" fmla="*/ 55245 w 55244"/>
                  <a:gd name="connsiteY564" fmla="*/ 42863 h 62864"/>
                  <a:gd name="connsiteX565" fmla="*/ 55245 w 55244"/>
                  <a:gd name="connsiteY565" fmla="*/ 42863 h 62864"/>
                  <a:gd name="connsiteX566" fmla="*/ 55245 w 55244"/>
                  <a:gd name="connsiteY566" fmla="*/ 42863 h 62864"/>
                  <a:gd name="connsiteX567" fmla="*/ 46672 w 55244"/>
                  <a:gd name="connsiteY567" fmla="*/ 47625 h 62864"/>
                  <a:gd name="connsiteX568" fmla="*/ 46672 w 55244"/>
                  <a:gd name="connsiteY568" fmla="*/ 47625 h 62864"/>
                  <a:gd name="connsiteX569" fmla="*/ 46672 w 55244"/>
                  <a:gd name="connsiteY569" fmla="*/ 47625 h 62864"/>
                  <a:gd name="connsiteX570" fmla="*/ 46672 w 55244"/>
                  <a:gd name="connsiteY570" fmla="*/ 47625 h 62864"/>
                  <a:gd name="connsiteX571" fmla="*/ 46672 w 55244"/>
                  <a:gd name="connsiteY571" fmla="*/ 47625 h 62864"/>
                  <a:gd name="connsiteX572" fmla="*/ 46672 w 55244"/>
                  <a:gd name="connsiteY572" fmla="*/ 47625 h 62864"/>
                  <a:gd name="connsiteX573" fmla="*/ 46672 w 55244"/>
                  <a:gd name="connsiteY573" fmla="*/ 47625 h 62864"/>
                  <a:gd name="connsiteX574" fmla="*/ 46672 w 55244"/>
                  <a:gd name="connsiteY574" fmla="*/ 47625 h 62864"/>
                  <a:gd name="connsiteX575" fmla="*/ 46672 w 55244"/>
                  <a:gd name="connsiteY575" fmla="*/ 47625 h 62864"/>
                  <a:gd name="connsiteX576" fmla="*/ 46672 w 55244"/>
                  <a:gd name="connsiteY576" fmla="*/ 47625 h 62864"/>
                  <a:gd name="connsiteX577" fmla="*/ 46672 w 55244"/>
                  <a:gd name="connsiteY577" fmla="*/ 52388 h 62864"/>
                  <a:gd name="connsiteX578" fmla="*/ 46672 w 55244"/>
                  <a:gd name="connsiteY578" fmla="*/ 52388 h 62864"/>
                  <a:gd name="connsiteX579" fmla="*/ 46672 w 55244"/>
                  <a:gd name="connsiteY579" fmla="*/ 52388 h 62864"/>
                  <a:gd name="connsiteX580" fmla="*/ 46672 w 55244"/>
                  <a:gd name="connsiteY580" fmla="*/ 52388 h 62864"/>
                  <a:gd name="connsiteX581" fmla="*/ 46672 w 55244"/>
                  <a:gd name="connsiteY581" fmla="*/ 52388 h 62864"/>
                  <a:gd name="connsiteX582" fmla="*/ 45720 w 55244"/>
                  <a:gd name="connsiteY582" fmla="*/ 51435 h 62864"/>
                  <a:gd name="connsiteX583" fmla="*/ 45720 w 55244"/>
                  <a:gd name="connsiteY583" fmla="*/ 51435 h 62864"/>
                  <a:gd name="connsiteX584" fmla="*/ 45720 w 55244"/>
                  <a:gd name="connsiteY584" fmla="*/ 51435 h 62864"/>
                  <a:gd name="connsiteX585" fmla="*/ 45720 w 55244"/>
                  <a:gd name="connsiteY585" fmla="*/ 51435 h 62864"/>
                  <a:gd name="connsiteX586" fmla="*/ 54292 w 55244"/>
                  <a:gd name="connsiteY586" fmla="*/ 46672 h 62864"/>
                  <a:gd name="connsiteX587" fmla="*/ 54292 w 55244"/>
                  <a:gd name="connsiteY587" fmla="*/ 46672 h 62864"/>
                  <a:gd name="connsiteX588" fmla="*/ 54292 w 55244"/>
                  <a:gd name="connsiteY588" fmla="*/ 46672 h 62864"/>
                  <a:gd name="connsiteX589" fmla="*/ 54292 w 55244"/>
                  <a:gd name="connsiteY589" fmla="*/ 46672 h 62864"/>
                  <a:gd name="connsiteX590" fmla="*/ 54292 w 55244"/>
                  <a:gd name="connsiteY590" fmla="*/ 46672 h 62864"/>
                  <a:gd name="connsiteX591" fmla="*/ 54292 w 55244"/>
                  <a:gd name="connsiteY591" fmla="*/ 46672 h 62864"/>
                  <a:gd name="connsiteX592" fmla="*/ 54292 w 55244"/>
                  <a:gd name="connsiteY592" fmla="*/ 46672 h 62864"/>
                  <a:gd name="connsiteX593" fmla="*/ 54292 w 55244"/>
                  <a:gd name="connsiteY593" fmla="*/ 46672 h 62864"/>
                  <a:gd name="connsiteX594" fmla="*/ 54292 w 55244"/>
                  <a:gd name="connsiteY594" fmla="*/ 46672 h 62864"/>
                  <a:gd name="connsiteX595" fmla="*/ 46672 w 55244"/>
                  <a:gd name="connsiteY595" fmla="*/ 52388 h 62864"/>
                  <a:gd name="connsiteX596" fmla="*/ 46672 w 55244"/>
                  <a:gd name="connsiteY596" fmla="*/ 52388 h 62864"/>
                  <a:gd name="connsiteX597" fmla="*/ 10477 w 55244"/>
                  <a:gd name="connsiteY597" fmla="*/ 27622 h 62864"/>
                  <a:gd name="connsiteX598" fmla="*/ 10477 w 55244"/>
                  <a:gd name="connsiteY598" fmla="*/ 27622 h 62864"/>
                  <a:gd name="connsiteX599" fmla="*/ 10477 w 55244"/>
                  <a:gd name="connsiteY599" fmla="*/ 27622 h 62864"/>
                  <a:gd name="connsiteX600" fmla="*/ 10477 w 55244"/>
                  <a:gd name="connsiteY600" fmla="*/ 27622 h 62864"/>
                  <a:gd name="connsiteX601" fmla="*/ 10477 w 55244"/>
                  <a:gd name="connsiteY601" fmla="*/ 27622 h 62864"/>
                  <a:gd name="connsiteX602" fmla="*/ 10477 w 55244"/>
                  <a:gd name="connsiteY602" fmla="*/ 27622 h 62864"/>
                  <a:gd name="connsiteX603" fmla="*/ 10477 w 55244"/>
                  <a:gd name="connsiteY603" fmla="*/ 27622 h 62864"/>
                  <a:gd name="connsiteX604" fmla="*/ 10477 w 55244"/>
                  <a:gd name="connsiteY604" fmla="*/ 27622 h 62864"/>
                  <a:gd name="connsiteX605" fmla="*/ 10477 w 55244"/>
                  <a:gd name="connsiteY605" fmla="*/ 27622 h 62864"/>
                  <a:gd name="connsiteX606" fmla="*/ 10477 w 55244"/>
                  <a:gd name="connsiteY606" fmla="*/ 27622 h 62864"/>
                  <a:gd name="connsiteX607" fmla="*/ 10477 w 55244"/>
                  <a:gd name="connsiteY607" fmla="*/ 27622 h 62864"/>
                  <a:gd name="connsiteX608" fmla="*/ 10477 w 55244"/>
                  <a:gd name="connsiteY608" fmla="*/ 27622 h 62864"/>
                  <a:gd name="connsiteX609" fmla="*/ 10477 w 55244"/>
                  <a:gd name="connsiteY609" fmla="*/ 27622 h 62864"/>
                  <a:gd name="connsiteX610" fmla="*/ 10477 w 55244"/>
                  <a:gd name="connsiteY610" fmla="*/ 27622 h 62864"/>
                  <a:gd name="connsiteX611" fmla="*/ 10477 w 55244"/>
                  <a:gd name="connsiteY611" fmla="*/ 27622 h 62864"/>
                  <a:gd name="connsiteX612" fmla="*/ 10477 w 55244"/>
                  <a:gd name="connsiteY612" fmla="*/ 27622 h 62864"/>
                  <a:gd name="connsiteX613" fmla="*/ 10477 w 55244"/>
                  <a:gd name="connsiteY613" fmla="*/ 27622 h 62864"/>
                  <a:gd name="connsiteX614" fmla="*/ 10477 w 55244"/>
                  <a:gd name="connsiteY614" fmla="*/ 27622 h 62864"/>
                  <a:gd name="connsiteX615" fmla="*/ 10477 w 55244"/>
                  <a:gd name="connsiteY615" fmla="*/ 27622 h 62864"/>
                  <a:gd name="connsiteX616" fmla="*/ 10477 w 55244"/>
                  <a:gd name="connsiteY616" fmla="*/ 27622 h 62864"/>
                  <a:gd name="connsiteX617" fmla="*/ 10477 w 55244"/>
                  <a:gd name="connsiteY617" fmla="*/ 27622 h 62864"/>
                  <a:gd name="connsiteX618" fmla="*/ 10477 w 55244"/>
                  <a:gd name="connsiteY618" fmla="*/ 27622 h 62864"/>
                  <a:gd name="connsiteX619" fmla="*/ 10477 w 55244"/>
                  <a:gd name="connsiteY619" fmla="*/ 27622 h 62864"/>
                  <a:gd name="connsiteX620" fmla="*/ 10477 w 55244"/>
                  <a:gd name="connsiteY620" fmla="*/ 27622 h 62864"/>
                  <a:gd name="connsiteX621" fmla="*/ 10477 w 55244"/>
                  <a:gd name="connsiteY621" fmla="*/ 27622 h 62864"/>
                  <a:gd name="connsiteX622" fmla="*/ 10477 w 55244"/>
                  <a:gd name="connsiteY622" fmla="*/ 27622 h 62864"/>
                  <a:gd name="connsiteX623" fmla="*/ 10477 w 55244"/>
                  <a:gd name="connsiteY623" fmla="*/ 27622 h 62864"/>
                  <a:gd name="connsiteX624" fmla="*/ 10477 w 55244"/>
                  <a:gd name="connsiteY624" fmla="*/ 27622 h 62864"/>
                  <a:gd name="connsiteX625" fmla="*/ 10477 w 55244"/>
                  <a:gd name="connsiteY625" fmla="*/ 27622 h 62864"/>
                  <a:gd name="connsiteX626" fmla="*/ 10477 w 55244"/>
                  <a:gd name="connsiteY626" fmla="*/ 27622 h 62864"/>
                  <a:gd name="connsiteX627" fmla="*/ 10477 w 55244"/>
                  <a:gd name="connsiteY627" fmla="*/ 27622 h 62864"/>
                  <a:gd name="connsiteX628" fmla="*/ 10477 w 55244"/>
                  <a:gd name="connsiteY628" fmla="*/ 27622 h 62864"/>
                  <a:gd name="connsiteX629" fmla="*/ 10477 w 55244"/>
                  <a:gd name="connsiteY629" fmla="*/ 27622 h 62864"/>
                  <a:gd name="connsiteX630" fmla="*/ 10477 w 55244"/>
                  <a:gd name="connsiteY630" fmla="*/ 27622 h 62864"/>
                  <a:gd name="connsiteX631" fmla="*/ 10477 w 55244"/>
                  <a:gd name="connsiteY631" fmla="*/ 27622 h 62864"/>
                  <a:gd name="connsiteX632" fmla="*/ 10477 w 55244"/>
                  <a:gd name="connsiteY632" fmla="*/ 27622 h 62864"/>
                  <a:gd name="connsiteX633" fmla="*/ 8572 w 55244"/>
                  <a:gd name="connsiteY633" fmla="*/ 21908 h 62864"/>
                  <a:gd name="connsiteX634" fmla="*/ 8572 w 55244"/>
                  <a:gd name="connsiteY634" fmla="*/ 21908 h 62864"/>
                  <a:gd name="connsiteX635" fmla="*/ 9525 w 55244"/>
                  <a:gd name="connsiteY635" fmla="*/ 21908 h 62864"/>
                  <a:gd name="connsiteX636" fmla="*/ 9525 w 55244"/>
                  <a:gd name="connsiteY636" fmla="*/ 21908 h 62864"/>
                  <a:gd name="connsiteX637" fmla="*/ 9525 w 55244"/>
                  <a:gd name="connsiteY637" fmla="*/ 21908 h 62864"/>
                  <a:gd name="connsiteX638" fmla="*/ 9525 w 55244"/>
                  <a:gd name="connsiteY638" fmla="*/ 21908 h 62864"/>
                  <a:gd name="connsiteX639" fmla="*/ 9525 w 55244"/>
                  <a:gd name="connsiteY639" fmla="*/ 21908 h 62864"/>
                  <a:gd name="connsiteX640" fmla="*/ 9525 w 55244"/>
                  <a:gd name="connsiteY640" fmla="*/ 21908 h 62864"/>
                  <a:gd name="connsiteX641" fmla="*/ 9525 w 55244"/>
                  <a:gd name="connsiteY641" fmla="*/ 21908 h 62864"/>
                  <a:gd name="connsiteX642" fmla="*/ 9525 w 55244"/>
                  <a:gd name="connsiteY642" fmla="*/ 21908 h 62864"/>
                  <a:gd name="connsiteX643" fmla="*/ 9525 w 55244"/>
                  <a:gd name="connsiteY643" fmla="*/ 21908 h 62864"/>
                  <a:gd name="connsiteX644" fmla="*/ 9525 w 55244"/>
                  <a:gd name="connsiteY644" fmla="*/ 21908 h 62864"/>
                  <a:gd name="connsiteX645" fmla="*/ 9525 w 55244"/>
                  <a:gd name="connsiteY645" fmla="*/ 21908 h 62864"/>
                  <a:gd name="connsiteX646" fmla="*/ 8572 w 55244"/>
                  <a:gd name="connsiteY646" fmla="*/ 21908 h 62864"/>
                  <a:gd name="connsiteX647" fmla="*/ 8572 w 55244"/>
                  <a:gd name="connsiteY647" fmla="*/ 21908 h 62864"/>
                  <a:gd name="connsiteX648" fmla="*/ 8572 w 55244"/>
                  <a:gd name="connsiteY648" fmla="*/ 21908 h 62864"/>
                  <a:gd name="connsiteX649" fmla="*/ 8572 w 55244"/>
                  <a:gd name="connsiteY649" fmla="*/ 21908 h 62864"/>
                  <a:gd name="connsiteX650" fmla="*/ 8572 w 55244"/>
                  <a:gd name="connsiteY650" fmla="*/ 21908 h 62864"/>
                  <a:gd name="connsiteX651" fmla="*/ 8572 w 55244"/>
                  <a:gd name="connsiteY651" fmla="*/ 21908 h 62864"/>
                  <a:gd name="connsiteX652" fmla="*/ 8572 w 55244"/>
                  <a:gd name="connsiteY652" fmla="*/ 21908 h 62864"/>
                  <a:gd name="connsiteX653" fmla="*/ 8572 w 55244"/>
                  <a:gd name="connsiteY653" fmla="*/ 21908 h 62864"/>
                  <a:gd name="connsiteX654" fmla="*/ 8572 w 55244"/>
                  <a:gd name="connsiteY654" fmla="*/ 21908 h 62864"/>
                  <a:gd name="connsiteX655" fmla="*/ 8572 w 55244"/>
                  <a:gd name="connsiteY655" fmla="*/ 21908 h 62864"/>
                  <a:gd name="connsiteX656" fmla="*/ 8572 w 55244"/>
                  <a:gd name="connsiteY656" fmla="*/ 21908 h 62864"/>
                  <a:gd name="connsiteX657" fmla="*/ 8572 w 55244"/>
                  <a:gd name="connsiteY657" fmla="*/ 21908 h 62864"/>
                  <a:gd name="connsiteX658" fmla="*/ 8572 w 55244"/>
                  <a:gd name="connsiteY658" fmla="*/ 21908 h 62864"/>
                  <a:gd name="connsiteX659" fmla="*/ 8572 w 55244"/>
                  <a:gd name="connsiteY659" fmla="*/ 21908 h 62864"/>
                  <a:gd name="connsiteX660" fmla="*/ 8572 w 55244"/>
                  <a:gd name="connsiteY660" fmla="*/ 21908 h 62864"/>
                  <a:gd name="connsiteX661" fmla="*/ 8572 w 55244"/>
                  <a:gd name="connsiteY661" fmla="*/ 21908 h 62864"/>
                  <a:gd name="connsiteX662" fmla="*/ 8572 w 55244"/>
                  <a:gd name="connsiteY662" fmla="*/ 21908 h 62864"/>
                  <a:gd name="connsiteX663" fmla="*/ 8572 w 55244"/>
                  <a:gd name="connsiteY663" fmla="*/ 21908 h 62864"/>
                  <a:gd name="connsiteX664" fmla="*/ 8572 w 55244"/>
                  <a:gd name="connsiteY664" fmla="*/ 21908 h 62864"/>
                  <a:gd name="connsiteX665" fmla="*/ 8572 w 55244"/>
                  <a:gd name="connsiteY665" fmla="*/ 21908 h 62864"/>
                  <a:gd name="connsiteX666" fmla="*/ 8572 w 55244"/>
                  <a:gd name="connsiteY666" fmla="*/ 21908 h 62864"/>
                  <a:gd name="connsiteX667" fmla="*/ 8572 w 55244"/>
                  <a:gd name="connsiteY667" fmla="*/ 21908 h 62864"/>
                  <a:gd name="connsiteX668" fmla="*/ 8572 w 55244"/>
                  <a:gd name="connsiteY668" fmla="*/ 21908 h 62864"/>
                  <a:gd name="connsiteX669" fmla="*/ 8572 w 55244"/>
                  <a:gd name="connsiteY669" fmla="*/ 21908 h 62864"/>
                  <a:gd name="connsiteX670" fmla="*/ 8572 w 55244"/>
                  <a:gd name="connsiteY670" fmla="*/ 21908 h 62864"/>
                  <a:gd name="connsiteX671" fmla="*/ 8572 w 55244"/>
                  <a:gd name="connsiteY671" fmla="*/ 21908 h 62864"/>
                  <a:gd name="connsiteX672" fmla="*/ 8572 w 55244"/>
                  <a:gd name="connsiteY672" fmla="*/ 21908 h 62864"/>
                  <a:gd name="connsiteX673" fmla="*/ 8572 w 55244"/>
                  <a:gd name="connsiteY673" fmla="*/ 21908 h 62864"/>
                  <a:gd name="connsiteX674" fmla="*/ 8572 w 55244"/>
                  <a:gd name="connsiteY674" fmla="*/ 21908 h 62864"/>
                  <a:gd name="connsiteX675" fmla="*/ 8572 w 55244"/>
                  <a:gd name="connsiteY675" fmla="*/ 21908 h 62864"/>
                  <a:gd name="connsiteX676" fmla="*/ 8572 w 55244"/>
                  <a:gd name="connsiteY676" fmla="*/ 21908 h 62864"/>
                  <a:gd name="connsiteX677" fmla="*/ 8572 w 55244"/>
                  <a:gd name="connsiteY677" fmla="*/ 21908 h 62864"/>
                  <a:gd name="connsiteX678" fmla="*/ 8572 w 55244"/>
                  <a:gd name="connsiteY678" fmla="*/ 21908 h 62864"/>
                  <a:gd name="connsiteX679" fmla="*/ 8572 w 55244"/>
                  <a:gd name="connsiteY679" fmla="*/ 21908 h 62864"/>
                  <a:gd name="connsiteX680" fmla="*/ 8572 w 55244"/>
                  <a:gd name="connsiteY680" fmla="*/ 21908 h 62864"/>
                  <a:gd name="connsiteX681" fmla="*/ 8572 w 55244"/>
                  <a:gd name="connsiteY681" fmla="*/ 21908 h 62864"/>
                  <a:gd name="connsiteX682" fmla="*/ 8572 w 55244"/>
                  <a:gd name="connsiteY682" fmla="*/ 21908 h 62864"/>
                  <a:gd name="connsiteX683" fmla="*/ 8572 w 55244"/>
                  <a:gd name="connsiteY683" fmla="*/ 21908 h 62864"/>
                  <a:gd name="connsiteX684" fmla="*/ 8572 w 55244"/>
                  <a:gd name="connsiteY684" fmla="*/ 21908 h 62864"/>
                  <a:gd name="connsiteX685" fmla="*/ 8572 w 55244"/>
                  <a:gd name="connsiteY685" fmla="*/ 21908 h 62864"/>
                  <a:gd name="connsiteX686" fmla="*/ 8572 w 55244"/>
                  <a:gd name="connsiteY686" fmla="*/ 21908 h 62864"/>
                  <a:gd name="connsiteX687" fmla="*/ 8572 w 55244"/>
                  <a:gd name="connsiteY687" fmla="*/ 21908 h 62864"/>
                  <a:gd name="connsiteX688" fmla="*/ 8572 w 55244"/>
                  <a:gd name="connsiteY688" fmla="*/ 21908 h 62864"/>
                  <a:gd name="connsiteX689" fmla="*/ 8572 w 55244"/>
                  <a:gd name="connsiteY689" fmla="*/ 21908 h 62864"/>
                  <a:gd name="connsiteX690" fmla="*/ 8572 w 55244"/>
                  <a:gd name="connsiteY690" fmla="*/ 21908 h 62864"/>
                  <a:gd name="connsiteX691" fmla="*/ 8572 w 55244"/>
                  <a:gd name="connsiteY691" fmla="*/ 21908 h 62864"/>
                  <a:gd name="connsiteX692" fmla="*/ 8572 w 55244"/>
                  <a:gd name="connsiteY692" fmla="*/ 21908 h 62864"/>
                  <a:gd name="connsiteX693" fmla="*/ 8572 w 55244"/>
                  <a:gd name="connsiteY693" fmla="*/ 21908 h 62864"/>
                  <a:gd name="connsiteX694" fmla="*/ 8572 w 55244"/>
                  <a:gd name="connsiteY694" fmla="*/ 21908 h 62864"/>
                  <a:gd name="connsiteX695" fmla="*/ 8572 w 55244"/>
                  <a:gd name="connsiteY695" fmla="*/ 21908 h 62864"/>
                  <a:gd name="connsiteX696" fmla="*/ 8572 w 55244"/>
                  <a:gd name="connsiteY696" fmla="*/ 21908 h 62864"/>
                  <a:gd name="connsiteX697" fmla="*/ 8572 w 55244"/>
                  <a:gd name="connsiteY697" fmla="*/ 21908 h 62864"/>
                  <a:gd name="connsiteX698" fmla="*/ 8572 w 55244"/>
                  <a:gd name="connsiteY698" fmla="*/ 21908 h 62864"/>
                  <a:gd name="connsiteX699" fmla="*/ 8572 w 55244"/>
                  <a:gd name="connsiteY699" fmla="*/ 21908 h 62864"/>
                  <a:gd name="connsiteX700" fmla="*/ 8572 w 55244"/>
                  <a:gd name="connsiteY700" fmla="*/ 21908 h 62864"/>
                  <a:gd name="connsiteX701" fmla="*/ 8572 w 55244"/>
                  <a:gd name="connsiteY701" fmla="*/ 21908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55244" h="62864">
                    <a:moveTo>
                      <a:pt x="19050" y="8572"/>
                    </a:move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close/>
                    <a:moveTo>
                      <a:pt x="50482" y="53340"/>
                    </a:move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close/>
                    <a:moveTo>
                      <a:pt x="32385" y="62865"/>
                    </a:move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1913"/>
                    </a:lnTo>
                    <a:lnTo>
                      <a:pt x="32385" y="61913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32385" y="62865"/>
                    </a:lnTo>
                    <a:lnTo>
                      <a:pt x="32385" y="62865"/>
                    </a:lnTo>
                    <a:close/>
                    <a:moveTo>
                      <a:pt x="27622" y="61913"/>
                    </a:move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27622" y="61913"/>
                    </a:lnTo>
                    <a:lnTo>
                      <a:pt x="27622" y="61913"/>
                    </a:lnTo>
                    <a:close/>
                    <a:moveTo>
                      <a:pt x="23813" y="59055"/>
                    </a:move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close/>
                    <a:moveTo>
                      <a:pt x="19050" y="56197"/>
                    </a:move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close/>
                    <a:moveTo>
                      <a:pt x="14288" y="52388"/>
                    </a:move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14288" y="52388"/>
                    </a:lnTo>
                    <a:lnTo>
                      <a:pt x="14288" y="52388"/>
                    </a:lnTo>
                    <a:close/>
                    <a:moveTo>
                      <a:pt x="2857" y="32385"/>
                    </a:move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close/>
                    <a:moveTo>
                      <a:pt x="1905" y="26670"/>
                    </a:move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close/>
                    <a:moveTo>
                      <a:pt x="952" y="21908"/>
                    </a:move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0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close/>
                    <a:moveTo>
                      <a:pt x="1905" y="18097"/>
                    </a:move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0477" y="13335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905" y="18097"/>
                    </a:lnTo>
                    <a:lnTo>
                      <a:pt x="1905" y="18097"/>
                    </a:lnTo>
                    <a:close/>
                    <a:moveTo>
                      <a:pt x="14288" y="6667"/>
                    </a:move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14288" y="6667"/>
                    </a:lnTo>
                    <a:lnTo>
                      <a:pt x="14288" y="6667"/>
                    </a:lnTo>
                    <a:close/>
                    <a:moveTo>
                      <a:pt x="22860" y="10477"/>
                    </a:move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22860" y="10477"/>
                    </a:lnTo>
                    <a:lnTo>
                      <a:pt x="22860" y="10477"/>
                    </a:lnTo>
                    <a:close/>
                    <a:moveTo>
                      <a:pt x="27622" y="13335"/>
                    </a:move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27622" y="13335"/>
                    </a:lnTo>
                    <a:lnTo>
                      <a:pt x="27622" y="13335"/>
                    </a:lnTo>
                    <a:close/>
                    <a:moveTo>
                      <a:pt x="31432" y="17145"/>
                    </a:move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close/>
                    <a:moveTo>
                      <a:pt x="44767" y="16192"/>
                    </a:move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47625" y="20002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49530" y="26670"/>
                    </a:move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close/>
                    <a:moveTo>
                      <a:pt x="44767" y="37147"/>
                    </a:move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close/>
                    <a:moveTo>
                      <a:pt x="46672" y="42863"/>
                    </a:move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5720" y="41910"/>
                    </a:lnTo>
                    <a:lnTo>
                      <a:pt x="45720" y="41910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46672" y="42863"/>
                    </a:lnTo>
                    <a:lnTo>
                      <a:pt x="46672" y="42863"/>
                    </a:lnTo>
                    <a:close/>
                    <a:moveTo>
                      <a:pt x="46672" y="47625"/>
                    </a:move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close/>
                    <a:moveTo>
                      <a:pt x="46672" y="52388"/>
                    </a:move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46672" y="52388"/>
                    </a:lnTo>
                    <a:lnTo>
                      <a:pt x="46672" y="52388"/>
                    </a:lnTo>
                    <a:close/>
                    <a:moveTo>
                      <a:pt x="10477" y="27622"/>
                    </a:move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close/>
                    <a:moveTo>
                      <a:pt x="8572" y="21908"/>
                    </a:moveTo>
                    <a:lnTo>
                      <a:pt x="8572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2" name="Graphic 2">
                <a:extLst>
                  <a:ext uri="{FF2B5EF4-FFF2-40B4-BE49-F238E27FC236}">
                    <a16:creationId xmlns:a16="http://schemas.microsoft.com/office/drawing/2014/main" id="{3B40D26B-2653-4A57-9482-0616E74A416E}"/>
                  </a:ext>
                </a:extLst>
              </p:cNvPr>
              <p:cNvGrpSpPr/>
              <p:nvPr/>
            </p:nvGrpSpPr>
            <p:grpSpPr>
              <a:xfrm>
                <a:off x="4429125" y="3056571"/>
                <a:ext cx="49529" cy="60960"/>
                <a:chOff x="4429125" y="3056571"/>
                <a:chExt cx="49529" cy="60960"/>
              </a:xfrm>
              <a:solidFill>
                <a:srgbClr val="424242"/>
              </a:solidFill>
            </p:grpSpPr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7556FE1E-E1C7-4F4B-8929-14B95B97F845}"/>
                    </a:ext>
                  </a:extLst>
                </p:cNvPr>
                <p:cNvSpPr/>
                <p:nvPr/>
              </p:nvSpPr>
              <p:spPr>
                <a:xfrm>
                  <a:off x="4469129" y="3098482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CAAEC973-F436-4020-A75C-32CAF7720A5F}"/>
                    </a:ext>
                  </a:extLst>
                </p:cNvPr>
                <p:cNvSpPr/>
                <p:nvPr/>
              </p:nvSpPr>
              <p:spPr>
                <a:xfrm>
                  <a:off x="4469129" y="3093719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9525 w 9525"/>
                    <a:gd name="connsiteY1" fmla="*/ 3810 h 8572"/>
                    <a:gd name="connsiteX2" fmla="*/ 9525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8573 w 9525"/>
                    <a:gd name="connsiteY5" fmla="*/ 1905 h 8572"/>
                    <a:gd name="connsiteX6" fmla="*/ 8573 w 9525"/>
                    <a:gd name="connsiteY6" fmla="*/ 952 h 8572"/>
                    <a:gd name="connsiteX7" fmla="*/ 8573 w 9525"/>
                    <a:gd name="connsiteY7" fmla="*/ 952 h 8572"/>
                    <a:gd name="connsiteX8" fmla="*/ 8573 w 9525"/>
                    <a:gd name="connsiteY8" fmla="*/ 0 h 8572"/>
                    <a:gd name="connsiteX9" fmla="*/ 8573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4763 h 8572"/>
                    <a:gd name="connsiteX12" fmla="*/ 0 w 9525"/>
                    <a:gd name="connsiteY12" fmla="*/ 5715 h 8572"/>
                    <a:gd name="connsiteX13" fmla="*/ 0 w 9525"/>
                    <a:gd name="connsiteY13" fmla="*/ 5715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918E8265-4EE5-4D16-A8B8-7BEF20799B57}"/>
                    </a:ext>
                  </a:extLst>
                </p:cNvPr>
                <p:cNvSpPr/>
                <p:nvPr/>
              </p:nvSpPr>
              <p:spPr>
                <a:xfrm>
                  <a:off x="4467225" y="3088004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5715 h 9525"/>
                    <a:gd name="connsiteX13" fmla="*/ 952 w 10477"/>
                    <a:gd name="connsiteY13" fmla="*/ 6667 h 9525"/>
                    <a:gd name="connsiteX14" fmla="*/ 952 w 10477"/>
                    <a:gd name="connsiteY14" fmla="*/ 6667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952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5" name="Freeform: Shape 1404">
                  <a:extLst>
                    <a:ext uri="{FF2B5EF4-FFF2-40B4-BE49-F238E27FC236}">
                      <a16:creationId xmlns:a16="http://schemas.microsoft.com/office/drawing/2014/main" id="{AF8F27A8-3EF7-4411-858C-B84C2B09DF85}"/>
                    </a:ext>
                  </a:extLst>
                </p:cNvPr>
                <p:cNvSpPr/>
                <p:nvPr/>
              </p:nvSpPr>
              <p:spPr>
                <a:xfrm>
                  <a:off x="4465320" y="3082289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7 h 9525"/>
                    <a:gd name="connsiteX5" fmla="*/ 9525 w 10477"/>
                    <a:gd name="connsiteY5" fmla="*/ 2857 h 9525"/>
                    <a:gd name="connsiteX6" fmla="*/ 9525 w 10477"/>
                    <a:gd name="connsiteY6" fmla="*/ 1905 h 9525"/>
                    <a:gd name="connsiteX7" fmla="*/ 9525 w 10477"/>
                    <a:gd name="connsiteY7" fmla="*/ 952 h 9525"/>
                    <a:gd name="connsiteX8" fmla="*/ 9525 w 10477"/>
                    <a:gd name="connsiteY8" fmla="*/ 952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6667 h 9525"/>
                    <a:gd name="connsiteX13" fmla="*/ 952 w 10477"/>
                    <a:gd name="connsiteY13" fmla="*/ 6667 h 9525"/>
                    <a:gd name="connsiteX14" fmla="*/ 952 w 10477"/>
                    <a:gd name="connsiteY14" fmla="*/ 7620 h 9525"/>
                    <a:gd name="connsiteX15" fmla="*/ 952 w 10477"/>
                    <a:gd name="connsiteY15" fmla="*/ 7620 h 9525"/>
                    <a:gd name="connsiteX16" fmla="*/ 1905 w 10477"/>
                    <a:gd name="connsiteY16" fmla="*/ 8572 h 9525"/>
                    <a:gd name="connsiteX17" fmla="*/ 1905 w 10477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15A0EFC1-0CE0-49CE-B59F-43595B8395AA}"/>
                    </a:ext>
                  </a:extLst>
                </p:cNvPr>
                <p:cNvSpPr/>
                <p:nvPr/>
              </p:nvSpPr>
              <p:spPr>
                <a:xfrm>
                  <a:off x="4462462" y="3076574"/>
                  <a:ext cx="11429" cy="8572"/>
                </a:xfrm>
                <a:custGeom>
                  <a:avLst/>
                  <a:gdLst>
                    <a:gd name="connsiteX0" fmla="*/ 1905 w 11429"/>
                    <a:gd name="connsiteY0" fmla="*/ 8572 h 8572"/>
                    <a:gd name="connsiteX1" fmla="*/ 11430 w 11429"/>
                    <a:gd name="connsiteY1" fmla="*/ 3810 h 8572"/>
                    <a:gd name="connsiteX2" fmla="*/ 10477 w 11429"/>
                    <a:gd name="connsiteY2" fmla="*/ 3810 h 8572"/>
                    <a:gd name="connsiteX3" fmla="*/ 10477 w 11429"/>
                    <a:gd name="connsiteY3" fmla="*/ 2858 h 8572"/>
                    <a:gd name="connsiteX4" fmla="*/ 10477 w 11429"/>
                    <a:gd name="connsiteY4" fmla="*/ 2858 h 8572"/>
                    <a:gd name="connsiteX5" fmla="*/ 9525 w 11429"/>
                    <a:gd name="connsiteY5" fmla="*/ 1905 h 8572"/>
                    <a:gd name="connsiteX6" fmla="*/ 9525 w 11429"/>
                    <a:gd name="connsiteY6" fmla="*/ 1905 h 8572"/>
                    <a:gd name="connsiteX7" fmla="*/ 9525 w 11429"/>
                    <a:gd name="connsiteY7" fmla="*/ 953 h 8572"/>
                    <a:gd name="connsiteX8" fmla="*/ 8573 w 11429"/>
                    <a:gd name="connsiteY8" fmla="*/ 0 h 8572"/>
                    <a:gd name="connsiteX9" fmla="*/ 8573 w 11429"/>
                    <a:gd name="connsiteY9" fmla="*/ 0 h 8572"/>
                    <a:gd name="connsiteX10" fmla="*/ 0 w 11429"/>
                    <a:gd name="connsiteY10" fmla="*/ 4763 h 8572"/>
                    <a:gd name="connsiteX11" fmla="*/ 0 w 11429"/>
                    <a:gd name="connsiteY11" fmla="*/ 4763 h 8572"/>
                    <a:gd name="connsiteX12" fmla="*/ 0 w 11429"/>
                    <a:gd name="connsiteY12" fmla="*/ 5715 h 8572"/>
                    <a:gd name="connsiteX13" fmla="*/ 952 w 11429"/>
                    <a:gd name="connsiteY13" fmla="*/ 6667 h 8572"/>
                    <a:gd name="connsiteX14" fmla="*/ 952 w 11429"/>
                    <a:gd name="connsiteY14" fmla="*/ 6667 h 8572"/>
                    <a:gd name="connsiteX15" fmla="*/ 952 w 11429"/>
                    <a:gd name="connsiteY15" fmla="*/ 7620 h 8572"/>
                    <a:gd name="connsiteX16" fmla="*/ 1905 w 11429"/>
                    <a:gd name="connsiteY16" fmla="*/ 7620 h 8572"/>
                    <a:gd name="connsiteX17" fmla="*/ 1905 w 11429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8572">
                      <a:moveTo>
                        <a:pt x="1905" y="8572"/>
                      </a:move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7" name="Freeform: Shape 1406">
                  <a:extLst>
                    <a:ext uri="{FF2B5EF4-FFF2-40B4-BE49-F238E27FC236}">
                      <a16:creationId xmlns:a16="http://schemas.microsoft.com/office/drawing/2014/main" id="{2F8F65A1-AE77-4CB1-91E1-7464CD644B75}"/>
                    </a:ext>
                  </a:extLst>
                </p:cNvPr>
                <p:cNvSpPr/>
                <p:nvPr/>
              </p:nvSpPr>
              <p:spPr>
                <a:xfrm>
                  <a:off x="4458652" y="307181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2858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3 h 8572"/>
                    <a:gd name="connsiteX7" fmla="*/ 9525 w 11430"/>
                    <a:gd name="connsiteY7" fmla="*/ 953 h 8572"/>
                    <a:gd name="connsiteX8" fmla="*/ 9525 w 11430"/>
                    <a:gd name="connsiteY8" fmla="*/ 0 h 8572"/>
                    <a:gd name="connsiteX9" fmla="*/ 8573 w 11430"/>
                    <a:gd name="connsiteY9" fmla="*/ 0 h 8572"/>
                    <a:gd name="connsiteX10" fmla="*/ 0 w 11430"/>
                    <a:gd name="connsiteY10" fmla="*/ 4763 h 8572"/>
                    <a:gd name="connsiteX11" fmla="*/ 0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8" name="Freeform: Shape 1407">
                  <a:extLst>
                    <a:ext uri="{FF2B5EF4-FFF2-40B4-BE49-F238E27FC236}">
                      <a16:creationId xmlns:a16="http://schemas.microsoft.com/office/drawing/2014/main" id="{6F5EA97D-028F-483A-8616-0C3AE03FFEAB}"/>
                    </a:ext>
                  </a:extLst>
                </p:cNvPr>
                <p:cNvSpPr/>
                <p:nvPr/>
              </p:nvSpPr>
              <p:spPr>
                <a:xfrm>
                  <a:off x="4454842" y="3067049"/>
                  <a:ext cx="12382" cy="8572"/>
                </a:xfrm>
                <a:custGeom>
                  <a:avLst/>
                  <a:gdLst>
                    <a:gd name="connsiteX0" fmla="*/ 2858 w 12382"/>
                    <a:gd name="connsiteY0" fmla="*/ 8572 h 8572"/>
                    <a:gd name="connsiteX1" fmla="*/ 12383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1430 w 12382"/>
                    <a:gd name="connsiteY4" fmla="*/ 1905 h 8572"/>
                    <a:gd name="connsiteX5" fmla="*/ 10478 w 12382"/>
                    <a:gd name="connsiteY5" fmla="*/ 1905 h 8572"/>
                    <a:gd name="connsiteX6" fmla="*/ 10478 w 12382"/>
                    <a:gd name="connsiteY6" fmla="*/ 953 h 8572"/>
                    <a:gd name="connsiteX7" fmla="*/ 9525 w 12382"/>
                    <a:gd name="connsiteY7" fmla="*/ 953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5715 h 8572"/>
                    <a:gd name="connsiteX12" fmla="*/ 953 w 12382"/>
                    <a:gd name="connsiteY12" fmla="*/ 5715 h 8572"/>
                    <a:gd name="connsiteX13" fmla="*/ 953 w 12382"/>
                    <a:gd name="connsiteY13" fmla="*/ 5715 h 8572"/>
                    <a:gd name="connsiteX14" fmla="*/ 1905 w 12382"/>
                    <a:gd name="connsiteY14" fmla="*/ 6667 h 8572"/>
                    <a:gd name="connsiteX15" fmla="*/ 1905 w 12382"/>
                    <a:gd name="connsiteY15" fmla="*/ 6667 h 8572"/>
                    <a:gd name="connsiteX16" fmla="*/ 2858 w 12382"/>
                    <a:gd name="connsiteY16" fmla="*/ 7620 h 8572"/>
                    <a:gd name="connsiteX17" fmla="*/ 2858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8" y="8572"/>
                      </a:moveTo>
                      <a:lnTo>
                        <a:pt x="12383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1430" y="1905"/>
                      </a:lnTo>
                      <a:lnTo>
                        <a:pt x="10478" y="1905"/>
                      </a:lnTo>
                      <a:lnTo>
                        <a:pt x="10478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2858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9" name="Freeform: Shape 1408">
                  <a:extLst>
                    <a:ext uri="{FF2B5EF4-FFF2-40B4-BE49-F238E27FC236}">
                      <a16:creationId xmlns:a16="http://schemas.microsoft.com/office/drawing/2014/main" id="{50AB57FF-99B2-4EEC-A63B-C0733CA69F5C}"/>
                    </a:ext>
                  </a:extLst>
                </p:cNvPr>
                <p:cNvSpPr/>
                <p:nvPr/>
              </p:nvSpPr>
              <p:spPr>
                <a:xfrm>
                  <a:off x="4450079" y="3063239"/>
                  <a:ext cx="13335" cy="7619"/>
                </a:xfrm>
                <a:custGeom>
                  <a:avLst/>
                  <a:gdLst>
                    <a:gd name="connsiteX0" fmla="*/ 3810 w 13335"/>
                    <a:gd name="connsiteY0" fmla="*/ 7620 h 7619"/>
                    <a:gd name="connsiteX1" fmla="*/ 13335 w 13335"/>
                    <a:gd name="connsiteY1" fmla="*/ 2857 h 7619"/>
                    <a:gd name="connsiteX2" fmla="*/ 12383 w 13335"/>
                    <a:gd name="connsiteY2" fmla="*/ 2857 h 7619"/>
                    <a:gd name="connsiteX3" fmla="*/ 12383 w 13335"/>
                    <a:gd name="connsiteY3" fmla="*/ 1905 h 7619"/>
                    <a:gd name="connsiteX4" fmla="*/ 11430 w 13335"/>
                    <a:gd name="connsiteY4" fmla="*/ 1905 h 7619"/>
                    <a:gd name="connsiteX5" fmla="*/ 11430 w 13335"/>
                    <a:gd name="connsiteY5" fmla="*/ 1905 h 7619"/>
                    <a:gd name="connsiteX6" fmla="*/ 10478 w 13335"/>
                    <a:gd name="connsiteY6" fmla="*/ 952 h 7619"/>
                    <a:gd name="connsiteX7" fmla="*/ 10478 w 13335"/>
                    <a:gd name="connsiteY7" fmla="*/ 952 h 7619"/>
                    <a:gd name="connsiteX8" fmla="*/ 9525 w 13335"/>
                    <a:gd name="connsiteY8" fmla="*/ 0 h 7619"/>
                    <a:gd name="connsiteX9" fmla="*/ 9525 w 13335"/>
                    <a:gd name="connsiteY9" fmla="*/ 0 h 7619"/>
                    <a:gd name="connsiteX10" fmla="*/ 0 w 13335"/>
                    <a:gd name="connsiteY10" fmla="*/ 4763 h 7619"/>
                    <a:gd name="connsiteX11" fmla="*/ 953 w 13335"/>
                    <a:gd name="connsiteY11" fmla="*/ 4763 h 7619"/>
                    <a:gd name="connsiteX12" fmla="*/ 953 w 13335"/>
                    <a:gd name="connsiteY12" fmla="*/ 5715 h 7619"/>
                    <a:gd name="connsiteX13" fmla="*/ 1905 w 13335"/>
                    <a:gd name="connsiteY13" fmla="*/ 5715 h 7619"/>
                    <a:gd name="connsiteX14" fmla="*/ 1905 w 13335"/>
                    <a:gd name="connsiteY14" fmla="*/ 6667 h 7619"/>
                    <a:gd name="connsiteX15" fmla="*/ 2858 w 13335"/>
                    <a:gd name="connsiteY15" fmla="*/ 6667 h 7619"/>
                    <a:gd name="connsiteX16" fmla="*/ 2858 w 13335"/>
                    <a:gd name="connsiteY16" fmla="*/ 6667 h 7619"/>
                    <a:gd name="connsiteX17" fmla="*/ 3810 w 13335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19">
                      <a:moveTo>
                        <a:pt x="3810" y="7620"/>
                      </a:moveTo>
                      <a:lnTo>
                        <a:pt x="13335" y="2857"/>
                      </a:lnTo>
                      <a:lnTo>
                        <a:pt x="12383" y="2857"/>
                      </a:lnTo>
                      <a:lnTo>
                        <a:pt x="12383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8" y="6667"/>
                      </a:lnTo>
                      <a:lnTo>
                        <a:pt x="2858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0" name="Freeform: Shape 1409">
                  <a:extLst>
                    <a:ext uri="{FF2B5EF4-FFF2-40B4-BE49-F238E27FC236}">
                      <a16:creationId xmlns:a16="http://schemas.microsoft.com/office/drawing/2014/main" id="{20D08E68-2650-4F1F-8050-A9821D159862}"/>
                    </a:ext>
                  </a:extLst>
                </p:cNvPr>
                <p:cNvSpPr/>
                <p:nvPr/>
              </p:nvSpPr>
              <p:spPr>
                <a:xfrm>
                  <a:off x="4446270" y="30603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1430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4763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1" name="Freeform: Shape 1410">
                  <a:extLst>
                    <a:ext uri="{FF2B5EF4-FFF2-40B4-BE49-F238E27FC236}">
                      <a16:creationId xmlns:a16="http://schemas.microsoft.com/office/drawing/2014/main" id="{5F4C1578-B32B-41C0-A7ED-E13F5FB147E1}"/>
                    </a:ext>
                  </a:extLst>
                </p:cNvPr>
                <p:cNvSpPr/>
                <p:nvPr/>
              </p:nvSpPr>
              <p:spPr>
                <a:xfrm>
                  <a:off x="4441507" y="3057524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2382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3 h 6667"/>
                    <a:gd name="connsiteX5" fmla="*/ 10477 w 12382"/>
                    <a:gd name="connsiteY5" fmla="*/ 953 h 6667"/>
                    <a:gd name="connsiteX6" fmla="*/ 10477 w 12382"/>
                    <a:gd name="connsiteY6" fmla="*/ 953 h 6667"/>
                    <a:gd name="connsiteX7" fmla="*/ 9525 w 12382"/>
                    <a:gd name="connsiteY7" fmla="*/ 953 h 6667"/>
                    <a:gd name="connsiteX8" fmla="*/ 9525 w 12382"/>
                    <a:gd name="connsiteY8" fmla="*/ 953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5715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30CBF56A-CF19-43E0-B4CB-1D67C4524176}"/>
                    </a:ext>
                  </a:extLst>
                </p:cNvPr>
                <p:cNvSpPr/>
                <p:nvPr/>
              </p:nvSpPr>
              <p:spPr>
                <a:xfrm>
                  <a:off x="4429125" y="3056571"/>
                  <a:ext cx="12382" cy="5715"/>
                </a:xfrm>
                <a:custGeom>
                  <a:avLst/>
                  <a:gdLst>
                    <a:gd name="connsiteX0" fmla="*/ 2858 w 12382"/>
                    <a:gd name="connsiteY0" fmla="*/ 4763 h 5715"/>
                    <a:gd name="connsiteX1" fmla="*/ 12383 w 12382"/>
                    <a:gd name="connsiteY1" fmla="*/ 0 h 5715"/>
                    <a:gd name="connsiteX2" fmla="*/ 11430 w 12382"/>
                    <a:gd name="connsiteY2" fmla="*/ 0 h 5715"/>
                    <a:gd name="connsiteX3" fmla="*/ 11430 w 12382"/>
                    <a:gd name="connsiteY3" fmla="*/ 0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953 h 5715"/>
                    <a:gd name="connsiteX7" fmla="*/ 9525 w 12382"/>
                    <a:gd name="connsiteY7" fmla="*/ 953 h 5715"/>
                    <a:gd name="connsiteX8" fmla="*/ 9525 w 12382"/>
                    <a:gd name="connsiteY8" fmla="*/ 953 h 5715"/>
                    <a:gd name="connsiteX9" fmla="*/ 9525 w 12382"/>
                    <a:gd name="connsiteY9" fmla="*/ 953 h 5715"/>
                    <a:gd name="connsiteX10" fmla="*/ 0 w 12382"/>
                    <a:gd name="connsiteY10" fmla="*/ 5715 h 5715"/>
                    <a:gd name="connsiteX11" fmla="*/ 952 w 12382"/>
                    <a:gd name="connsiteY11" fmla="*/ 5715 h 5715"/>
                    <a:gd name="connsiteX12" fmla="*/ 952 w 12382"/>
                    <a:gd name="connsiteY12" fmla="*/ 5715 h 5715"/>
                    <a:gd name="connsiteX13" fmla="*/ 952 w 12382"/>
                    <a:gd name="connsiteY13" fmla="*/ 5715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8 w 12382"/>
                    <a:gd name="connsiteY16" fmla="*/ 4763 h 5715"/>
                    <a:gd name="connsiteX17" fmla="*/ 2858 w 12382"/>
                    <a:gd name="connsiteY17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ACF43925-8681-4F05-88DE-223A9B1524F1}"/>
                    </a:ext>
                  </a:extLst>
                </p:cNvPr>
                <p:cNvSpPr/>
                <p:nvPr/>
              </p:nvSpPr>
              <p:spPr>
                <a:xfrm>
                  <a:off x="4432935" y="3056571"/>
                  <a:ext cx="12382" cy="4762"/>
                </a:xfrm>
                <a:custGeom>
                  <a:avLst/>
                  <a:gdLst>
                    <a:gd name="connsiteX0" fmla="*/ 2857 w 12382"/>
                    <a:gd name="connsiteY0" fmla="*/ 4763 h 4762"/>
                    <a:gd name="connsiteX1" fmla="*/ 12382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1430 w 12382"/>
                    <a:gd name="connsiteY4" fmla="*/ 0 h 4762"/>
                    <a:gd name="connsiteX5" fmla="*/ 10477 w 12382"/>
                    <a:gd name="connsiteY5" fmla="*/ 0 h 4762"/>
                    <a:gd name="connsiteX6" fmla="*/ 10477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1905 w 12382"/>
                    <a:gd name="connsiteY14" fmla="*/ 4763 h 4762"/>
                    <a:gd name="connsiteX15" fmla="*/ 1905 w 12382"/>
                    <a:gd name="connsiteY15" fmla="*/ 4763 h 4762"/>
                    <a:gd name="connsiteX16" fmla="*/ 2857 w 12382"/>
                    <a:gd name="connsiteY16" fmla="*/ 4763 h 4762"/>
                    <a:gd name="connsiteX17" fmla="*/ 2857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7" y="4763"/>
                      </a:moveTo>
                      <a:lnTo>
                        <a:pt x="12382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7" y="4763"/>
                      </a:lnTo>
                      <a:lnTo>
                        <a:pt x="2857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0B7B017E-5D56-41DB-AFCE-2924FA97E501}"/>
                    </a:ext>
                  </a:extLst>
                </p:cNvPr>
                <p:cNvSpPr/>
                <p:nvPr/>
              </p:nvSpPr>
              <p:spPr>
                <a:xfrm>
                  <a:off x="4436745" y="3056571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2 w 12382"/>
                    <a:gd name="connsiteY1" fmla="*/ 953 h 5715"/>
                    <a:gd name="connsiteX2" fmla="*/ 12382 w 12382"/>
                    <a:gd name="connsiteY2" fmla="*/ 953 h 5715"/>
                    <a:gd name="connsiteX3" fmla="*/ 11430 w 12382"/>
                    <a:gd name="connsiteY3" fmla="*/ 953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9525 w 12382"/>
                    <a:gd name="connsiteY9" fmla="*/ 0 h 5715"/>
                    <a:gd name="connsiteX10" fmla="*/ 0 w 12382"/>
                    <a:gd name="connsiteY10" fmla="*/ 4763 h 5715"/>
                    <a:gd name="connsiteX11" fmla="*/ 952 w 12382"/>
                    <a:gd name="connsiteY11" fmla="*/ 4763 h 5715"/>
                    <a:gd name="connsiteX12" fmla="*/ 952 w 12382"/>
                    <a:gd name="connsiteY12" fmla="*/ 4763 h 5715"/>
                    <a:gd name="connsiteX13" fmla="*/ 1905 w 12382"/>
                    <a:gd name="connsiteY13" fmla="*/ 4763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7 w 12382"/>
                    <a:gd name="connsiteY16" fmla="*/ 5715 h 5715"/>
                    <a:gd name="connsiteX17" fmla="*/ 2857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2" y="953"/>
                      </a:lnTo>
                      <a:lnTo>
                        <a:pt x="12382" y="953"/>
                      </a:lnTo>
                      <a:lnTo>
                        <a:pt x="11430" y="953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5715"/>
                      </a:lnTo>
                      <a:lnTo>
                        <a:pt x="2857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E6E27D24-61FF-4482-80A8-1466D9E81BC6}"/>
                    </a:ext>
                  </a:extLst>
                </p:cNvPr>
                <p:cNvSpPr/>
                <p:nvPr/>
              </p:nvSpPr>
              <p:spPr>
                <a:xfrm>
                  <a:off x="4466272" y="3107054"/>
                  <a:ext cx="10477" cy="7620"/>
                </a:xfrm>
                <a:custGeom>
                  <a:avLst/>
                  <a:gdLst>
                    <a:gd name="connsiteX0" fmla="*/ 0 w 10477"/>
                    <a:gd name="connsiteY0" fmla="*/ 7620 h 7620"/>
                    <a:gd name="connsiteX1" fmla="*/ 8573 w 10477"/>
                    <a:gd name="connsiteY1" fmla="*/ 2858 h 7620"/>
                    <a:gd name="connsiteX2" fmla="*/ 8573 w 10477"/>
                    <a:gd name="connsiteY2" fmla="*/ 2858 h 7620"/>
                    <a:gd name="connsiteX3" fmla="*/ 8573 w 10477"/>
                    <a:gd name="connsiteY3" fmla="*/ 1905 h 7620"/>
                    <a:gd name="connsiteX4" fmla="*/ 9525 w 10477"/>
                    <a:gd name="connsiteY4" fmla="*/ 1905 h 7620"/>
                    <a:gd name="connsiteX5" fmla="*/ 9525 w 10477"/>
                    <a:gd name="connsiteY5" fmla="*/ 1905 h 7620"/>
                    <a:gd name="connsiteX6" fmla="*/ 9525 w 10477"/>
                    <a:gd name="connsiteY6" fmla="*/ 953 h 7620"/>
                    <a:gd name="connsiteX7" fmla="*/ 9525 w 10477"/>
                    <a:gd name="connsiteY7" fmla="*/ 953 h 7620"/>
                    <a:gd name="connsiteX8" fmla="*/ 10477 w 10477"/>
                    <a:gd name="connsiteY8" fmla="*/ 953 h 7620"/>
                    <a:gd name="connsiteX9" fmla="*/ 10477 w 10477"/>
                    <a:gd name="connsiteY9" fmla="*/ 0 h 7620"/>
                    <a:gd name="connsiteX10" fmla="*/ 952 w 10477"/>
                    <a:gd name="connsiteY10" fmla="*/ 4763 h 7620"/>
                    <a:gd name="connsiteX11" fmla="*/ 952 w 10477"/>
                    <a:gd name="connsiteY11" fmla="*/ 5715 h 7620"/>
                    <a:gd name="connsiteX12" fmla="*/ 952 w 10477"/>
                    <a:gd name="connsiteY12" fmla="*/ 5715 h 7620"/>
                    <a:gd name="connsiteX13" fmla="*/ 952 w 10477"/>
                    <a:gd name="connsiteY13" fmla="*/ 5715 h 7620"/>
                    <a:gd name="connsiteX14" fmla="*/ 0 w 10477"/>
                    <a:gd name="connsiteY14" fmla="*/ 6667 h 7620"/>
                    <a:gd name="connsiteX15" fmla="*/ 0 w 10477"/>
                    <a:gd name="connsiteY15" fmla="*/ 6667 h 7620"/>
                    <a:gd name="connsiteX16" fmla="*/ 0 w 10477"/>
                    <a:gd name="connsiteY16" fmla="*/ 6667 h 7620"/>
                    <a:gd name="connsiteX17" fmla="*/ 0 w 10477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20">
                      <a:moveTo>
                        <a:pt x="0" y="7620"/>
                      </a:move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392F6712-7012-40E1-A223-1215352D9482}"/>
                    </a:ext>
                  </a:extLst>
                </p:cNvPr>
                <p:cNvSpPr/>
                <p:nvPr/>
              </p:nvSpPr>
              <p:spPr>
                <a:xfrm>
                  <a:off x="4462462" y="3110864"/>
                  <a:ext cx="11429" cy="6667"/>
                </a:xfrm>
                <a:custGeom>
                  <a:avLst/>
                  <a:gdLst>
                    <a:gd name="connsiteX0" fmla="*/ 0 w 11429"/>
                    <a:gd name="connsiteY0" fmla="*/ 6667 h 6667"/>
                    <a:gd name="connsiteX1" fmla="*/ 9525 w 11429"/>
                    <a:gd name="connsiteY1" fmla="*/ 1905 h 6667"/>
                    <a:gd name="connsiteX2" fmla="*/ 9525 w 11429"/>
                    <a:gd name="connsiteY2" fmla="*/ 952 h 6667"/>
                    <a:gd name="connsiteX3" fmla="*/ 9525 w 11429"/>
                    <a:gd name="connsiteY3" fmla="*/ 952 h 6667"/>
                    <a:gd name="connsiteX4" fmla="*/ 10477 w 11429"/>
                    <a:gd name="connsiteY4" fmla="*/ 952 h 6667"/>
                    <a:gd name="connsiteX5" fmla="*/ 10477 w 11429"/>
                    <a:gd name="connsiteY5" fmla="*/ 952 h 6667"/>
                    <a:gd name="connsiteX6" fmla="*/ 10477 w 11429"/>
                    <a:gd name="connsiteY6" fmla="*/ 0 h 6667"/>
                    <a:gd name="connsiteX7" fmla="*/ 11430 w 11429"/>
                    <a:gd name="connsiteY7" fmla="*/ 0 h 6667"/>
                    <a:gd name="connsiteX8" fmla="*/ 11430 w 11429"/>
                    <a:gd name="connsiteY8" fmla="*/ 0 h 6667"/>
                    <a:gd name="connsiteX9" fmla="*/ 11430 w 11429"/>
                    <a:gd name="connsiteY9" fmla="*/ 0 h 6667"/>
                    <a:gd name="connsiteX10" fmla="*/ 2858 w 11429"/>
                    <a:gd name="connsiteY10" fmla="*/ 4763 h 6667"/>
                    <a:gd name="connsiteX11" fmla="*/ 2858 w 11429"/>
                    <a:gd name="connsiteY11" fmla="*/ 4763 h 6667"/>
                    <a:gd name="connsiteX12" fmla="*/ 1905 w 11429"/>
                    <a:gd name="connsiteY12" fmla="*/ 4763 h 6667"/>
                    <a:gd name="connsiteX13" fmla="*/ 1905 w 11429"/>
                    <a:gd name="connsiteY13" fmla="*/ 4763 h 6667"/>
                    <a:gd name="connsiteX14" fmla="*/ 1905 w 11429"/>
                    <a:gd name="connsiteY14" fmla="*/ 5715 h 6667"/>
                    <a:gd name="connsiteX15" fmla="*/ 952 w 11429"/>
                    <a:gd name="connsiteY15" fmla="*/ 5715 h 6667"/>
                    <a:gd name="connsiteX16" fmla="*/ 952 w 11429"/>
                    <a:gd name="connsiteY16" fmla="*/ 5715 h 6667"/>
                    <a:gd name="connsiteX17" fmla="*/ 952 w 11429"/>
                    <a:gd name="connsiteY17" fmla="*/ 5715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FD4C34EC-F17B-49D4-A007-795E9972FD44}"/>
                    </a:ext>
                  </a:extLst>
                </p:cNvPr>
                <p:cNvSpPr/>
                <p:nvPr/>
              </p:nvSpPr>
              <p:spPr>
                <a:xfrm>
                  <a:off x="4468177" y="3103244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2858 h 8572"/>
                    <a:gd name="connsiteX3" fmla="*/ 8573 w 9525"/>
                    <a:gd name="connsiteY3" fmla="*/ 2858 h 8572"/>
                    <a:gd name="connsiteX4" fmla="*/ 8573 w 9525"/>
                    <a:gd name="connsiteY4" fmla="*/ 1905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952 w 9525"/>
                    <a:gd name="connsiteY10" fmla="*/ 4763 h 8572"/>
                    <a:gd name="connsiteX11" fmla="*/ 952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6667 h 8572"/>
                    <a:gd name="connsiteX16" fmla="*/ 0 w 9525"/>
                    <a:gd name="connsiteY16" fmla="*/ 7620 h 8572"/>
                    <a:gd name="connsiteX17" fmla="*/ 0 w 9525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3" name="Graphic 2">
                <a:extLst>
                  <a:ext uri="{FF2B5EF4-FFF2-40B4-BE49-F238E27FC236}">
                    <a16:creationId xmlns:a16="http://schemas.microsoft.com/office/drawing/2014/main" id="{8D0C3BD4-1A4A-4262-82EE-6399A4DDB8E5}"/>
                  </a:ext>
                </a:extLst>
              </p:cNvPr>
              <p:cNvGrpSpPr/>
              <p:nvPr/>
            </p:nvGrpSpPr>
            <p:grpSpPr>
              <a:xfrm>
                <a:off x="4304347" y="2983229"/>
                <a:ext cx="46672" cy="60007"/>
                <a:chOff x="4304347" y="2983229"/>
                <a:chExt cx="46672" cy="60007"/>
              </a:xfrm>
              <a:solidFill>
                <a:srgbClr val="1A1A1B"/>
              </a:solidFill>
            </p:grpSpPr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DA7ACC11-545B-4896-8492-4A7ECD70C28C}"/>
                    </a:ext>
                  </a:extLst>
                </p:cNvPr>
                <p:cNvSpPr/>
                <p:nvPr/>
              </p:nvSpPr>
              <p:spPr>
                <a:xfrm>
                  <a:off x="4342447" y="3025139"/>
                  <a:ext cx="8572" cy="8572"/>
                </a:xfrm>
                <a:custGeom>
                  <a:avLst/>
                  <a:gdLst>
                    <a:gd name="connsiteX0" fmla="*/ 0 w 8572"/>
                    <a:gd name="connsiteY0" fmla="*/ 8572 h 8572"/>
                    <a:gd name="connsiteX1" fmla="*/ 8573 w 8572"/>
                    <a:gd name="connsiteY1" fmla="*/ 3810 h 8572"/>
                    <a:gd name="connsiteX2" fmla="*/ 8573 w 8572"/>
                    <a:gd name="connsiteY2" fmla="*/ 2857 h 8572"/>
                    <a:gd name="connsiteX3" fmla="*/ 8573 w 8572"/>
                    <a:gd name="connsiteY3" fmla="*/ 2857 h 8572"/>
                    <a:gd name="connsiteX4" fmla="*/ 8573 w 8572"/>
                    <a:gd name="connsiteY4" fmla="*/ 1905 h 8572"/>
                    <a:gd name="connsiteX5" fmla="*/ 8573 w 8572"/>
                    <a:gd name="connsiteY5" fmla="*/ 1905 h 8572"/>
                    <a:gd name="connsiteX6" fmla="*/ 8573 w 8572"/>
                    <a:gd name="connsiteY6" fmla="*/ 952 h 8572"/>
                    <a:gd name="connsiteX7" fmla="*/ 8573 w 8572"/>
                    <a:gd name="connsiteY7" fmla="*/ 952 h 8572"/>
                    <a:gd name="connsiteX8" fmla="*/ 8573 w 8572"/>
                    <a:gd name="connsiteY8" fmla="*/ 0 h 8572"/>
                    <a:gd name="connsiteX9" fmla="*/ 8573 w 8572"/>
                    <a:gd name="connsiteY9" fmla="*/ 0 h 8572"/>
                    <a:gd name="connsiteX10" fmla="*/ 0 w 8572"/>
                    <a:gd name="connsiteY10" fmla="*/ 4763 h 8572"/>
                    <a:gd name="connsiteX11" fmla="*/ 0 w 8572"/>
                    <a:gd name="connsiteY11" fmla="*/ 4763 h 8572"/>
                    <a:gd name="connsiteX12" fmla="*/ 0 w 8572"/>
                    <a:gd name="connsiteY12" fmla="*/ 5715 h 8572"/>
                    <a:gd name="connsiteX13" fmla="*/ 0 w 8572"/>
                    <a:gd name="connsiteY13" fmla="*/ 5715 h 8572"/>
                    <a:gd name="connsiteX14" fmla="*/ 0 w 8572"/>
                    <a:gd name="connsiteY14" fmla="*/ 6667 h 8572"/>
                    <a:gd name="connsiteX15" fmla="*/ 0 w 8572"/>
                    <a:gd name="connsiteY15" fmla="*/ 6667 h 8572"/>
                    <a:gd name="connsiteX16" fmla="*/ 0 w 8572"/>
                    <a:gd name="connsiteY16" fmla="*/ 7620 h 8572"/>
                    <a:gd name="connsiteX17" fmla="*/ 0 w 857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572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7"/>
                      </a:lnTo>
                      <a:lnTo>
                        <a:pt x="8573" y="2857"/>
                      </a:lnTo>
                      <a:lnTo>
                        <a:pt x="8573" y="1905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CA2557F2-ABBD-4341-B04B-34A4BE0AE418}"/>
                    </a:ext>
                  </a:extLst>
                </p:cNvPr>
                <p:cNvSpPr/>
                <p:nvPr/>
              </p:nvSpPr>
              <p:spPr>
                <a:xfrm>
                  <a:off x="4341495" y="3019424"/>
                  <a:ext cx="9525" cy="9525"/>
                </a:xfrm>
                <a:custGeom>
                  <a:avLst/>
                  <a:gdLst>
                    <a:gd name="connsiteX0" fmla="*/ 952 w 9525"/>
                    <a:gd name="connsiteY0" fmla="*/ 9525 h 9525"/>
                    <a:gd name="connsiteX1" fmla="*/ 9525 w 9525"/>
                    <a:gd name="connsiteY1" fmla="*/ 4763 h 9525"/>
                    <a:gd name="connsiteX2" fmla="*/ 9525 w 9525"/>
                    <a:gd name="connsiteY2" fmla="*/ 3810 h 9525"/>
                    <a:gd name="connsiteX3" fmla="*/ 9525 w 9525"/>
                    <a:gd name="connsiteY3" fmla="*/ 3810 h 9525"/>
                    <a:gd name="connsiteX4" fmla="*/ 9525 w 9525"/>
                    <a:gd name="connsiteY4" fmla="*/ 2858 h 9525"/>
                    <a:gd name="connsiteX5" fmla="*/ 9525 w 9525"/>
                    <a:gd name="connsiteY5" fmla="*/ 2858 h 9525"/>
                    <a:gd name="connsiteX6" fmla="*/ 9525 w 9525"/>
                    <a:gd name="connsiteY6" fmla="*/ 1905 h 9525"/>
                    <a:gd name="connsiteX7" fmla="*/ 9525 w 9525"/>
                    <a:gd name="connsiteY7" fmla="*/ 1905 h 9525"/>
                    <a:gd name="connsiteX8" fmla="*/ 9525 w 9525"/>
                    <a:gd name="connsiteY8" fmla="*/ 953 h 9525"/>
                    <a:gd name="connsiteX9" fmla="*/ 9525 w 9525"/>
                    <a:gd name="connsiteY9" fmla="*/ 0 h 9525"/>
                    <a:gd name="connsiteX10" fmla="*/ 0 w 9525"/>
                    <a:gd name="connsiteY10" fmla="*/ 5715 h 9525"/>
                    <a:gd name="connsiteX11" fmla="*/ 952 w 9525"/>
                    <a:gd name="connsiteY11" fmla="*/ 5715 h 9525"/>
                    <a:gd name="connsiteX12" fmla="*/ 952 w 9525"/>
                    <a:gd name="connsiteY12" fmla="*/ 6667 h 9525"/>
                    <a:gd name="connsiteX13" fmla="*/ 952 w 9525"/>
                    <a:gd name="connsiteY13" fmla="*/ 6667 h 9525"/>
                    <a:gd name="connsiteX14" fmla="*/ 952 w 9525"/>
                    <a:gd name="connsiteY14" fmla="*/ 7620 h 9525"/>
                    <a:gd name="connsiteX15" fmla="*/ 952 w 9525"/>
                    <a:gd name="connsiteY15" fmla="*/ 7620 h 9525"/>
                    <a:gd name="connsiteX16" fmla="*/ 952 w 9525"/>
                    <a:gd name="connsiteY16" fmla="*/ 8572 h 9525"/>
                    <a:gd name="connsiteX17" fmla="*/ 952 w 952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9525">
                      <a:moveTo>
                        <a:pt x="952" y="9525"/>
                      </a:moveTo>
                      <a:lnTo>
                        <a:pt x="9525" y="4763"/>
                      </a:ln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952" y="8572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0D9629C-379B-4040-B1A5-C7360B403B20}"/>
                    </a:ext>
                  </a:extLst>
                </p:cNvPr>
                <p:cNvSpPr/>
                <p:nvPr/>
              </p:nvSpPr>
              <p:spPr>
                <a:xfrm>
                  <a:off x="4340542" y="3014662"/>
                  <a:ext cx="10477" cy="8572"/>
                </a:xfrm>
                <a:custGeom>
                  <a:avLst/>
                  <a:gdLst>
                    <a:gd name="connsiteX0" fmla="*/ 953 w 10477"/>
                    <a:gd name="connsiteY0" fmla="*/ 8572 h 8572"/>
                    <a:gd name="connsiteX1" fmla="*/ 10478 w 10477"/>
                    <a:gd name="connsiteY1" fmla="*/ 3810 h 8572"/>
                    <a:gd name="connsiteX2" fmla="*/ 10478 w 10477"/>
                    <a:gd name="connsiteY2" fmla="*/ 3810 h 8572"/>
                    <a:gd name="connsiteX3" fmla="*/ 9525 w 10477"/>
                    <a:gd name="connsiteY3" fmla="*/ 2858 h 8572"/>
                    <a:gd name="connsiteX4" fmla="*/ 9525 w 10477"/>
                    <a:gd name="connsiteY4" fmla="*/ 2858 h 8572"/>
                    <a:gd name="connsiteX5" fmla="*/ 9525 w 10477"/>
                    <a:gd name="connsiteY5" fmla="*/ 1905 h 8572"/>
                    <a:gd name="connsiteX6" fmla="*/ 9525 w 10477"/>
                    <a:gd name="connsiteY6" fmla="*/ 953 h 8572"/>
                    <a:gd name="connsiteX7" fmla="*/ 9525 w 10477"/>
                    <a:gd name="connsiteY7" fmla="*/ 953 h 8572"/>
                    <a:gd name="connsiteX8" fmla="*/ 9525 w 10477"/>
                    <a:gd name="connsiteY8" fmla="*/ 0 h 8572"/>
                    <a:gd name="connsiteX9" fmla="*/ 9525 w 10477"/>
                    <a:gd name="connsiteY9" fmla="*/ 0 h 8572"/>
                    <a:gd name="connsiteX10" fmla="*/ 0 w 10477"/>
                    <a:gd name="connsiteY10" fmla="*/ 4763 h 8572"/>
                    <a:gd name="connsiteX11" fmla="*/ 0 w 10477"/>
                    <a:gd name="connsiteY11" fmla="*/ 4763 h 8572"/>
                    <a:gd name="connsiteX12" fmla="*/ 0 w 10477"/>
                    <a:gd name="connsiteY12" fmla="*/ 5715 h 8572"/>
                    <a:gd name="connsiteX13" fmla="*/ 953 w 10477"/>
                    <a:gd name="connsiteY13" fmla="*/ 6667 h 8572"/>
                    <a:gd name="connsiteX14" fmla="*/ 953 w 10477"/>
                    <a:gd name="connsiteY14" fmla="*/ 6667 h 8572"/>
                    <a:gd name="connsiteX15" fmla="*/ 953 w 10477"/>
                    <a:gd name="connsiteY15" fmla="*/ 7620 h 8572"/>
                    <a:gd name="connsiteX16" fmla="*/ 953 w 10477"/>
                    <a:gd name="connsiteY16" fmla="*/ 7620 h 8572"/>
                    <a:gd name="connsiteX17" fmla="*/ 953 w 1047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8572">
                      <a:moveTo>
                        <a:pt x="953" y="8572"/>
                      </a:moveTo>
                      <a:lnTo>
                        <a:pt x="10478" y="3810"/>
                      </a:lnTo>
                      <a:lnTo>
                        <a:pt x="10478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FC4E8014-0179-4F64-A103-CEA0EF1B21CE}"/>
                    </a:ext>
                  </a:extLst>
                </p:cNvPr>
                <p:cNvSpPr/>
                <p:nvPr/>
              </p:nvSpPr>
              <p:spPr>
                <a:xfrm>
                  <a:off x="4338637" y="3008946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9525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8573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0 w 10477"/>
                    <a:gd name="connsiteY12" fmla="*/ 5715 h 9525"/>
                    <a:gd name="connsiteX13" fmla="*/ 952 w 10477"/>
                    <a:gd name="connsiteY13" fmla="*/ 6668 h 9525"/>
                    <a:gd name="connsiteX14" fmla="*/ 952 w 10477"/>
                    <a:gd name="connsiteY14" fmla="*/ 6668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1905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8"/>
                      </a:lnTo>
                      <a:lnTo>
                        <a:pt x="952" y="6668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D9374BF4-110A-4DC6-AFA6-E35C676A2DBA}"/>
                    </a:ext>
                  </a:extLst>
                </p:cNvPr>
                <p:cNvSpPr/>
                <p:nvPr/>
              </p:nvSpPr>
              <p:spPr>
                <a:xfrm>
                  <a:off x="4334827" y="300323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3810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2 h 8572"/>
                    <a:gd name="connsiteX7" fmla="*/ 9525 w 11430"/>
                    <a:gd name="connsiteY7" fmla="*/ 952 h 8572"/>
                    <a:gd name="connsiteX8" fmla="*/ 9525 w 11430"/>
                    <a:gd name="connsiteY8" fmla="*/ 0 h 8572"/>
                    <a:gd name="connsiteX9" fmla="*/ 9525 w 11430"/>
                    <a:gd name="connsiteY9" fmla="*/ 0 h 8572"/>
                    <a:gd name="connsiteX10" fmla="*/ 0 w 11430"/>
                    <a:gd name="connsiteY10" fmla="*/ 4763 h 8572"/>
                    <a:gd name="connsiteX11" fmla="*/ 952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30D4EA6A-1B99-47BE-983B-7A896C5DBC7D}"/>
                    </a:ext>
                  </a:extLst>
                </p:cNvPr>
                <p:cNvSpPr/>
                <p:nvPr/>
              </p:nvSpPr>
              <p:spPr>
                <a:xfrm>
                  <a:off x="4331970" y="2997516"/>
                  <a:ext cx="11429" cy="9525"/>
                </a:xfrm>
                <a:custGeom>
                  <a:avLst/>
                  <a:gdLst>
                    <a:gd name="connsiteX0" fmla="*/ 2857 w 11429"/>
                    <a:gd name="connsiteY0" fmla="*/ 9525 h 9525"/>
                    <a:gd name="connsiteX1" fmla="*/ 11430 w 11429"/>
                    <a:gd name="connsiteY1" fmla="*/ 4763 h 9525"/>
                    <a:gd name="connsiteX2" fmla="*/ 11430 w 11429"/>
                    <a:gd name="connsiteY2" fmla="*/ 3810 h 9525"/>
                    <a:gd name="connsiteX3" fmla="*/ 10477 w 11429"/>
                    <a:gd name="connsiteY3" fmla="*/ 3810 h 9525"/>
                    <a:gd name="connsiteX4" fmla="*/ 10477 w 11429"/>
                    <a:gd name="connsiteY4" fmla="*/ 2858 h 9525"/>
                    <a:gd name="connsiteX5" fmla="*/ 10477 w 11429"/>
                    <a:gd name="connsiteY5" fmla="*/ 1905 h 9525"/>
                    <a:gd name="connsiteX6" fmla="*/ 9525 w 11429"/>
                    <a:gd name="connsiteY6" fmla="*/ 1905 h 9525"/>
                    <a:gd name="connsiteX7" fmla="*/ 9525 w 11429"/>
                    <a:gd name="connsiteY7" fmla="*/ 953 h 9525"/>
                    <a:gd name="connsiteX8" fmla="*/ 9525 w 11429"/>
                    <a:gd name="connsiteY8" fmla="*/ 953 h 9525"/>
                    <a:gd name="connsiteX9" fmla="*/ 8572 w 11429"/>
                    <a:gd name="connsiteY9" fmla="*/ 0 h 9525"/>
                    <a:gd name="connsiteX10" fmla="*/ 0 w 11429"/>
                    <a:gd name="connsiteY10" fmla="*/ 4763 h 9525"/>
                    <a:gd name="connsiteX11" fmla="*/ 0 w 11429"/>
                    <a:gd name="connsiteY11" fmla="*/ 5715 h 9525"/>
                    <a:gd name="connsiteX12" fmla="*/ 0 w 11429"/>
                    <a:gd name="connsiteY12" fmla="*/ 5715 h 9525"/>
                    <a:gd name="connsiteX13" fmla="*/ 952 w 11429"/>
                    <a:gd name="connsiteY13" fmla="*/ 6667 h 9525"/>
                    <a:gd name="connsiteX14" fmla="*/ 952 w 11429"/>
                    <a:gd name="connsiteY14" fmla="*/ 7620 h 9525"/>
                    <a:gd name="connsiteX15" fmla="*/ 1905 w 11429"/>
                    <a:gd name="connsiteY15" fmla="*/ 7620 h 9525"/>
                    <a:gd name="connsiteX16" fmla="*/ 1905 w 11429"/>
                    <a:gd name="connsiteY16" fmla="*/ 8573 h 9525"/>
                    <a:gd name="connsiteX17" fmla="*/ 1905 w 11429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9525">
                      <a:moveTo>
                        <a:pt x="2857" y="9525"/>
                      </a:moveTo>
                      <a:lnTo>
                        <a:pt x="11430" y="4763"/>
                      </a:ln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607A33B3-BDD1-462E-B08B-EAA974AC0BF2}"/>
                    </a:ext>
                  </a:extLst>
                </p:cNvPr>
                <p:cNvSpPr/>
                <p:nvPr/>
              </p:nvSpPr>
              <p:spPr>
                <a:xfrm>
                  <a:off x="4328160" y="2993707"/>
                  <a:ext cx="12382" cy="8572"/>
                </a:xfrm>
                <a:custGeom>
                  <a:avLst/>
                  <a:gdLst>
                    <a:gd name="connsiteX0" fmla="*/ 2857 w 12382"/>
                    <a:gd name="connsiteY0" fmla="*/ 8572 h 8572"/>
                    <a:gd name="connsiteX1" fmla="*/ 12382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0477 w 12382"/>
                    <a:gd name="connsiteY4" fmla="*/ 1905 h 8572"/>
                    <a:gd name="connsiteX5" fmla="*/ 10477 w 12382"/>
                    <a:gd name="connsiteY5" fmla="*/ 1905 h 8572"/>
                    <a:gd name="connsiteX6" fmla="*/ 9525 w 12382"/>
                    <a:gd name="connsiteY6" fmla="*/ 952 h 8572"/>
                    <a:gd name="connsiteX7" fmla="*/ 9525 w 12382"/>
                    <a:gd name="connsiteY7" fmla="*/ 952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4763 h 8572"/>
                    <a:gd name="connsiteX12" fmla="*/ 952 w 12382"/>
                    <a:gd name="connsiteY12" fmla="*/ 5715 h 8572"/>
                    <a:gd name="connsiteX13" fmla="*/ 952 w 12382"/>
                    <a:gd name="connsiteY13" fmla="*/ 5715 h 8572"/>
                    <a:gd name="connsiteX14" fmla="*/ 952 w 12382"/>
                    <a:gd name="connsiteY14" fmla="*/ 6667 h 8572"/>
                    <a:gd name="connsiteX15" fmla="*/ 1905 w 12382"/>
                    <a:gd name="connsiteY15" fmla="*/ 6667 h 8572"/>
                    <a:gd name="connsiteX16" fmla="*/ 1905 w 12382"/>
                    <a:gd name="connsiteY16" fmla="*/ 7620 h 8572"/>
                    <a:gd name="connsiteX17" fmla="*/ 2857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7" y="8572"/>
                      </a:moveTo>
                      <a:lnTo>
                        <a:pt x="12382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694C3FEC-C86F-4BDB-B24D-D7776D049DF8}"/>
                    </a:ext>
                  </a:extLst>
                </p:cNvPr>
                <p:cNvSpPr/>
                <p:nvPr/>
              </p:nvSpPr>
              <p:spPr>
                <a:xfrm>
                  <a:off x="4323397" y="2989896"/>
                  <a:ext cx="12382" cy="7620"/>
                </a:xfrm>
                <a:custGeom>
                  <a:avLst/>
                  <a:gdLst>
                    <a:gd name="connsiteX0" fmla="*/ 3810 w 12382"/>
                    <a:gd name="connsiteY0" fmla="*/ 7620 h 7620"/>
                    <a:gd name="connsiteX1" fmla="*/ 12382 w 12382"/>
                    <a:gd name="connsiteY1" fmla="*/ 2858 h 7620"/>
                    <a:gd name="connsiteX2" fmla="*/ 12382 w 12382"/>
                    <a:gd name="connsiteY2" fmla="*/ 2858 h 7620"/>
                    <a:gd name="connsiteX3" fmla="*/ 11430 w 12382"/>
                    <a:gd name="connsiteY3" fmla="*/ 1905 h 7620"/>
                    <a:gd name="connsiteX4" fmla="*/ 11430 w 12382"/>
                    <a:gd name="connsiteY4" fmla="*/ 1905 h 7620"/>
                    <a:gd name="connsiteX5" fmla="*/ 11430 w 12382"/>
                    <a:gd name="connsiteY5" fmla="*/ 953 h 7620"/>
                    <a:gd name="connsiteX6" fmla="*/ 10477 w 12382"/>
                    <a:gd name="connsiteY6" fmla="*/ 953 h 7620"/>
                    <a:gd name="connsiteX7" fmla="*/ 10477 w 12382"/>
                    <a:gd name="connsiteY7" fmla="*/ 0 h 7620"/>
                    <a:gd name="connsiteX8" fmla="*/ 9525 w 12382"/>
                    <a:gd name="connsiteY8" fmla="*/ 0 h 7620"/>
                    <a:gd name="connsiteX9" fmla="*/ 9525 w 12382"/>
                    <a:gd name="connsiteY9" fmla="*/ 0 h 7620"/>
                    <a:gd name="connsiteX10" fmla="*/ 0 w 12382"/>
                    <a:gd name="connsiteY10" fmla="*/ 4763 h 7620"/>
                    <a:gd name="connsiteX11" fmla="*/ 952 w 12382"/>
                    <a:gd name="connsiteY11" fmla="*/ 4763 h 7620"/>
                    <a:gd name="connsiteX12" fmla="*/ 952 w 12382"/>
                    <a:gd name="connsiteY12" fmla="*/ 4763 h 7620"/>
                    <a:gd name="connsiteX13" fmla="*/ 1905 w 12382"/>
                    <a:gd name="connsiteY13" fmla="*/ 5715 h 7620"/>
                    <a:gd name="connsiteX14" fmla="*/ 1905 w 12382"/>
                    <a:gd name="connsiteY14" fmla="*/ 5715 h 7620"/>
                    <a:gd name="connsiteX15" fmla="*/ 2857 w 12382"/>
                    <a:gd name="connsiteY15" fmla="*/ 6668 h 7620"/>
                    <a:gd name="connsiteX16" fmla="*/ 2857 w 12382"/>
                    <a:gd name="connsiteY16" fmla="*/ 6668 h 7620"/>
                    <a:gd name="connsiteX17" fmla="*/ 2857 w 12382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7620">
                      <a:moveTo>
                        <a:pt x="3810" y="7620"/>
                      </a:moveTo>
                      <a:lnTo>
                        <a:pt x="12382" y="2858"/>
                      </a:lnTo>
                      <a:lnTo>
                        <a:pt x="12382" y="2858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8"/>
                      </a:lnTo>
                      <a:lnTo>
                        <a:pt x="2857" y="6668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4BFEEFBB-C69C-432C-9F81-4FC1FFB9D6BA}"/>
                    </a:ext>
                  </a:extLst>
                </p:cNvPr>
                <p:cNvSpPr/>
                <p:nvPr/>
              </p:nvSpPr>
              <p:spPr>
                <a:xfrm>
                  <a:off x="4318635" y="2986087"/>
                  <a:ext cx="13335" cy="7620"/>
                </a:xfrm>
                <a:custGeom>
                  <a:avLst/>
                  <a:gdLst>
                    <a:gd name="connsiteX0" fmla="*/ 3810 w 13335"/>
                    <a:gd name="connsiteY0" fmla="*/ 7620 h 7620"/>
                    <a:gd name="connsiteX1" fmla="*/ 13335 w 13335"/>
                    <a:gd name="connsiteY1" fmla="*/ 2858 h 7620"/>
                    <a:gd name="connsiteX2" fmla="*/ 12382 w 13335"/>
                    <a:gd name="connsiteY2" fmla="*/ 2858 h 7620"/>
                    <a:gd name="connsiteX3" fmla="*/ 12382 w 13335"/>
                    <a:gd name="connsiteY3" fmla="*/ 1905 h 7620"/>
                    <a:gd name="connsiteX4" fmla="*/ 11430 w 13335"/>
                    <a:gd name="connsiteY4" fmla="*/ 1905 h 7620"/>
                    <a:gd name="connsiteX5" fmla="*/ 11430 w 13335"/>
                    <a:gd name="connsiteY5" fmla="*/ 1905 h 7620"/>
                    <a:gd name="connsiteX6" fmla="*/ 10477 w 13335"/>
                    <a:gd name="connsiteY6" fmla="*/ 953 h 7620"/>
                    <a:gd name="connsiteX7" fmla="*/ 10477 w 13335"/>
                    <a:gd name="connsiteY7" fmla="*/ 953 h 7620"/>
                    <a:gd name="connsiteX8" fmla="*/ 9525 w 13335"/>
                    <a:gd name="connsiteY8" fmla="*/ 953 h 7620"/>
                    <a:gd name="connsiteX9" fmla="*/ 9525 w 13335"/>
                    <a:gd name="connsiteY9" fmla="*/ 0 h 7620"/>
                    <a:gd name="connsiteX10" fmla="*/ 0 w 13335"/>
                    <a:gd name="connsiteY10" fmla="*/ 4763 h 7620"/>
                    <a:gd name="connsiteX11" fmla="*/ 952 w 13335"/>
                    <a:gd name="connsiteY11" fmla="*/ 5715 h 7620"/>
                    <a:gd name="connsiteX12" fmla="*/ 952 w 13335"/>
                    <a:gd name="connsiteY12" fmla="*/ 5715 h 7620"/>
                    <a:gd name="connsiteX13" fmla="*/ 1905 w 13335"/>
                    <a:gd name="connsiteY13" fmla="*/ 5715 h 7620"/>
                    <a:gd name="connsiteX14" fmla="*/ 1905 w 13335"/>
                    <a:gd name="connsiteY14" fmla="*/ 6667 h 7620"/>
                    <a:gd name="connsiteX15" fmla="*/ 2857 w 13335"/>
                    <a:gd name="connsiteY15" fmla="*/ 6667 h 7620"/>
                    <a:gd name="connsiteX16" fmla="*/ 2857 w 13335"/>
                    <a:gd name="connsiteY16" fmla="*/ 6667 h 7620"/>
                    <a:gd name="connsiteX17" fmla="*/ 3810 w 13335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20">
                      <a:moveTo>
                        <a:pt x="3810" y="7620"/>
                      </a:moveTo>
                      <a:lnTo>
                        <a:pt x="13335" y="2858"/>
                      </a:lnTo>
                      <a:lnTo>
                        <a:pt x="12382" y="2858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AC5B9E8B-94C8-47A4-AF0D-E980971A5D4D}"/>
                    </a:ext>
                  </a:extLst>
                </p:cNvPr>
                <p:cNvSpPr/>
                <p:nvPr/>
              </p:nvSpPr>
              <p:spPr>
                <a:xfrm>
                  <a:off x="4314825" y="29841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3 w 12382"/>
                    <a:gd name="connsiteY1" fmla="*/ 1905 h 6667"/>
                    <a:gd name="connsiteX2" fmla="*/ 12383 w 12382"/>
                    <a:gd name="connsiteY2" fmla="*/ 1905 h 6667"/>
                    <a:gd name="connsiteX3" fmla="*/ 11430 w 12382"/>
                    <a:gd name="connsiteY3" fmla="*/ 952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3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8 w 12382"/>
                    <a:gd name="connsiteY16" fmla="*/ 5715 h 6667"/>
                    <a:gd name="connsiteX17" fmla="*/ 2858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3" y="1905"/>
                      </a:lnTo>
                      <a:lnTo>
                        <a:pt x="12383" y="1905"/>
                      </a:lnTo>
                      <a:lnTo>
                        <a:pt x="11430" y="952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5715"/>
                      </a:lnTo>
                      <a:lnTo>
                        <a:pt x="2858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FF6521D0-AC06-4530-ABDB-DAAFDBCB5261}"/>
                    </a:ext>
                  </a:extLst>
                </p:cNvPr>
                <p:cNvSpPr/>
                <p:nvPr/>
              </p:nvSpPr>
              <p:spPr>
                <a:xfrm>
                  <a:off x="4310062" y="2983229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3 w 12382"/>
                    <a:gd name="connsiteY1" fmla="*/ 953 h 5715"/>
                    <a:gd name="connsiteX2" fmla="*/ 12383 w 12382"/>
                    <a:gd name="connsiteY2" fmla="*/ 953 h 5715"/>
                    <a:gd name="connsiteX3" fmla="*/ 11430 w 12382"/>
                    <a:gd name="connsiteY3" fmla="*/ 0 h 5715"/>
                    <a:gd name="connsiteX4" fmla="*/ 11430 w 12382"/>
                    <a:gd name="connsiteY4" fmla="*/ 0 h 5715"/>
                    <a:gd name="connsiteX5" fmla="*/ 10477 w 12382"/>
                    <a:gd name="connsiteY5" fmla="*/ 0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8573 w 12382"/>
                    <a:gd name="connsiteY9" fmla="*/ 0 h 5715"/>
                    <a:gd name="connsiteX10" fmla="*/ 0 w 12382"/>
                    <a:gd name="connsiteY10" fmla="*/ 4763 h 5715"/>
                    <a:gd name="connsiteX11" fmla="*/ 0 w 12382"/>
                    <a:gd name="connsiteY11" fmla="*/ 4763 h 5715"/>
                    <a:gd name="connsiteX12" fmla="*/ 952 w 12382"/>
                    <a:gd name="connsiteY12" fmla="*/ 4763 h 5715"/>
                    <a:gd name="connsiteX13" fmla="*/ 952 w 12382"/>
                    <a:gd name="connsiteY13" fmla="*/ 4763 h 5715"/>
                    <a:gd name="connsiteX14" fmla="*/ 1905 w 12382"/>
                    <a:gd name="connsiteY14" fmla="*/ 4763 h 5715"/>
                    <a:gd name="connsiteX15" fmla="*/ 1905 w 12382"/>
                    <a:gd name="connsiteY15" fmla="*/ 4763 h 5715"/>
                    <a:gd name="connsiteX16" fmla="*/ 2858 w 12382"/>
                    <a:gd name="connsiteY16" fmla="*/ 4763 h 5715"/>
                    <a:gd name="connsiteX17" fmla="*/ 2858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3" y="953"/>
                      </a:lnTo>
                      <a:lnTo>
                        <a:pt x="12383" y="953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lnTo>
                        <a:pt x="2858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8ED378AB-0622-43D0-A081-07774F4CA13C}"/>
                    </a:ext>
                  </a:extLst>
                </p:cNvPr>
                <p:cNvSpPr/>
                <p:nvPr/>
              </p:nvSpPr>
              <p:spPr>
                <a:xfrm>
                  <a:off x="4338637" y="3033712"/>
                  <a:ext cx="11429" cy="7620"/>
                </a:xfrm>
                <a:custGeom>
                  <a:avLst/>
                  <a:gdLst>
                    <a:gd name="connsiteX0" fmla="*/ 0 w 11429"/>
                    <a:gd name="connsiteY0" fmla="*/ 7620 h 7620"/>
                    <a:gd name="connsiteX1" fmla="*/ 9525 w 11429"/>
                    <a:gd name="connsiteY1" fmla="*/ 2858 h 7620"/>
                    <a:gd name="connsiteX2" fmla="*/ 9525 w 11429"/>
                    <a:gd name="connsiteY2" fmla="*/ 1905 h 7620"/>
                    <a:gd name="connsiteX3" fmla="*/ 9525 w 11429"/>
                    <a:gd name="connsiteY3" fmla="*/ 1905 h 7620"/>
                    <a:gd name="connsiteX4" fmla="*/ 9525 w 11429"/>
                    <a:gd name="connsiteY4" fmla="*/ 1905 h 7620"/>
                    <a:gd name="connsiteX5" fmla="*/ 10477 w 11429"/>
                    <a:gd name="connsiteY5" fmla="*/ 953 h 7620"/>
                    <a:gd name="connsiteX6" fmla="*/ 10477 w 11429"/>
                    <a:gd name="connsiteY6" fmla="*/ 953 h 7620"/>
                    <a:gd name="connsiteX7" fmla="*/ 10477 w 11429"/>
                    <a:gd name="connsiteY7" fmla="*/ 953 h 7620"/>
                    <a:gd name="connsiteX8" fmla="*/ 10477 w 11429"/>
                    <a:gd name="connsiteY8" fmla="*/ 0 h 7620"/>
                    <a:gd name="connsiteX9" fmla="*/ 11430 w 11429"/>
                    <a:gd name="connsiteY9" fmla="*/ 0 h 7620"/>
                    <a:gd name="connsiteX10" fmla="*/ 1905 w 11429"/>
                    <a:gd name="connsiteY10" fmla="*/ 4763 h 7620"/>
                    <a:gd name="connsiteX11" fmla="*/ 1905 w 11429"/>
                    <a:gd name="connsiteY11" fmla="*/ 4763 h 7620"/>
                    <a:gd name="connsiteX12" fmla="*/ 1905 w 11429"/>
                    <a:gd name="connsiteY12" fmla="*/ 5715 h 7620"/>
                    <a:gd name="connsiteX13" fmla="*/ 952 w 11429"/>
                    <a:gd name="connsiteY13" fmla="*/ 5715 h 7620"/>
                    <a:gd name="connsiteX14" fmla="*/ 952 w 11429"/>
                    <a:gd name="connsiteY14" fmla="*/ 5715 h 7620"/>
                    <a:gd name="connsiteX15" fmla="*/ 952 w 11429"/>
                    <a:gd name="connsiteY15" fmla="*/ 6667 h 7620"/>
                    <a:gd name="connsiteX16" fmla="*/ 952 w 11429"/>
                    <a:gd name="connsiteY16" fmla="*/ 6667 h 7620"/>
                    <a:gd name="connsiteX17" fmla="*/ 952 w 11429"/>
                    <a:gd name="connsiteY17" fmla="*/ 6667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7620">
                      <a:moveTo>
                        <a:pt x="0" y="7620"/>
                      </a:move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310B13EC-03A2-4285-BEFE-EA8FDAF7DBA7}"/>
                    </a:ext>
                  </a:extLst>
                </p:cNvPr>
                <p:cNvSpPr/>
                <p:nvPr/>
              </p:nvSpPr>
              <p:spPr>
                <a:xfrm>
                  <a:off x="4335779" y="3036569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6667 h 6667"/>
                    <a:gd name="connsiteX1" fmla="*/ 9525 w 11430"/>
                    <a:gd name="connsiteY1" fmla="*/ 1905 h 6667"/>
                    <a:gd name="connsiteX2" fmla="*/ 9525 w 11430"/>
                    <a:gd name="connsiteY2" fmla="*/ 1905 h 6667"/>
                    <a:gd name="connsiteX3" fmla="*/ 9525 w 11430"/>
                    <a:gd name="connsiteY3" fmla="*/ 1905 h 6667"/>
                    <a:gd name="connsiteX4" fmla="*/ 10478 w 11430"/>
                    <a:gd name="connsiteY4" fmla="*/ 1905 h 6667"/>
                    <a:gd name="connsiteX5" fmla="*/ 10478 w 11430"/>
                    <a:gd name="connsiteY5" fmla="*/ 952 h 6667"/>
                    <a:gd name="connsiteX6" fmla="*/ 10478 w 11430"/>
                    <a:gd name="connsiteY6" fmla="*/ 952 h 6667"/>
                    <a:gd name="connsiteX7" fmla="*/ 10478 w 11430"/>
                    <a:gd name="connsiteY7" fmla="*/ 952 h 6667"/>
                    <a:gd name="connsiteX8" fmla="*/ 11430 w 11430"/>
                    <a:gd name="connsiteY8" fmla="*/ 952 h 6667"/>
                    <a:gd name="connsiteX9" fmla="*/ 11430 w 11430"/>
                    <a:gd name="connsiteY9" fmla="*/ 0 h 6667"/>
                    <a:gd name="connsiteX10" fmla="*/ 2858 w 11430"/>
                    <a:gd name="connsiteY10" fmla="*/ 4763 h 6667"/>
                    <a:gd name="connsiteX11" fmla="*/ 1905 w 11430"/>
                    <a:gd name="connsiteY11" fmla="*/ 5715 h 6667"/>
                    <a:gd name="connsiteX12" fmla="*/ 1905 w 11430"/>
                    <a:gd name="connsiteY12" fmla="*/ 5715 h 6667"/>
                    <a:gd name="connsiteX13" fmla="*/ 1905 w 11430"/>
                    <a:gd name="connsiteY13" fmla="*/ 5715 h 6667"/>
                    <a:gd name="connsiteX14" fmla="*/ 953 w 11430"/>
                    <a:gd name="connsiteY14" fmla="*/ 5715 h 6667"/>
                    <a:gd name="connsiteX15" fmla="*/ 953 w 11430"/>
                    <a:gd name="connsiteY15" fmla="*/ 6667 h 6667"/>
                    <a:gd name="connsiteX16" fmla="*/ 953 w 11430"/>
                    <a:gd name="connsiteY16" fmla="*/ 6667 h 6667"/>
                    <a:gd name="connsiteX17" fmla="*/ 0 w 11430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1430" y="952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79051890-3D04-4F5B-91DE-3C8CDB5298E3}"/>
                    </a:ext>
                  </a:extLst>
                </p:cNvPr>
                <p:cNvSpPr/>
                <p:nvPr/>
              </p:nvSpPr>
              <p:spPr>
                <a:xfrm>
                  <a:off x="4340542" y="3029902"/>
                  <a:ext cx="10477" cy="7619"/>
                </a:xfrm>
                <a:custGeom>
                  <a:avLst/>
                  <a:gdLst>
                    <a:gd name="connsiteX0" fmla="*/ 0 w 10477"/>
                    <a:gd name="connsiteY0" fmla="*/ 7620 h 7619"/>
                    <a:gd name="connsiteX1" fmla="*/ 9525 w 10477"/>
                    <a:gd name="connsiteY1" fmla="*/ 2857 h 7619"/>
                    <a:gd name="connsiteX2" fmla="*/ 9525 w 10477"/>
                    <a:gd name="connsiteY2" fmla="*/ 2857 h 7619"/>
                    <a:gd name="connsiteX3" fmla="*/ 9525 w 10477"/>
                    <a:gd name="connsiteY3" fmla="*/ 2857 h 7619"/>
                    <a:gd name="connsiteX4" fmla="*/ 9525 w 10477"/>
                    <a:gd name="connsiteY4" fmla="*/ 1905 h 7619"/>
                    <a:gd name="connsiteX5" fmla="*/ 9525 w 10477"/>
                    <a:gd name="connsiteY5" fmla="*/ 1905 h 7619"/>
                    <a:gd name="connsiteX6" fmla="*/ 10478 w 10477"/>
                    <a:gd name="connsiteY6" fmla="*/ 952 h 7619"/>
                    <a:gd name="connsiteX7" fmla="*/ 10478 w 10477"/>
                    <a:gd name="connsiteY7" fmla="*/ 952 h 7619"/>
                    <a:gd name="connsiteX8" fmla="*/ 10478 w 10477"/>
                    <a:gd name="connsiteY8" fmla="*/ 0 h 7619"/>
                    <a:gd name="connsiteX9" fmla="*/ 10478 w 10477"/>
                    <a:gd name="connsiteY9" fmla="*/ 0 h 7619"/>
                    <a:gd name="connsiteX10" fmla="*/ 953 w 10477"/>
                    <a:gd name="connsiteY10" fmla="*/ 4763 h 7619"/>
                    <a:gd name="connsiteX11" fmla="*/ 953 w 10477"/>
                    <a:gd name="connsiteY11" fmla="*/ 4763 h 7619"/>
                    <a:gd name="connsiteX12" fmla="*/ 953 w 10477"/>
                    <a:gd name="connsiteY12" fmla="*/ 5715 h 7619"/>
                    <a:gd name="connsiteX13" fmla="*/ 953 w 10477"/>
                    <a:gd name="connsiteY13" fmla="*/ 5715 h 7619"/>
                    <a:gd name="connsiteX14" fmla="*/ 953 w 10477"/>
                    <a:gd name="connsiteY14" fmla="*/ 6667 h 7619"/>
                    <a:gd name="connsiteX15" fmla="*/ 953 w 10477"/>
                    <a:gd name="connsiteY15" fmla="*/ 6667 h 7619"/>
                    <a:gd name="connsiteX16" fmla="*/ 953 w 10477"/>
                    <a:gd name="connsiteY16" fmla="*/ 7620 h 7619"/>
                    <a:gd name="connsiteX17" fmla="*/ 953 w 10477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19">
                      <a:moveTo>
                        <a:pt x="0" y="7620"/>
                      </a:move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0"/>
                      </a:lnTo>
                      <a:lnTo>
                        <a:pt x="10478" y="0"/>
                      </a:lnTo>
                      <a:lnTo>
                        <a:pt x="953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0" name="Freeform: Shape 1399">
                  <a:extLst>
                    <a:ext uri="{FF2B5EF4-FFF2-40B4-BE49-F238E27FC236}">
                      <a16:creationId xmlns:a16="http://schemas.microsoft.com/office/drawing/2014/main" id="{96F3EA28-67D5-4DAD-948D-9662A199389F}"/>
                    </a:ext>
                  </a:extLst>
                </p:cNvPr>
                <p:cNvSpPr/>
                <p:nvPr/>
              </p:nvSpPr>
              <p:spPr>
                <a:xfrm>
                  <a:off x="4304347" y="2983229"/>
                  <a:ext cx="9525" cy="4762"/>
                </a:xfrm>
                <a:custGeom>
                  <a:avLst/>
                  <a:gdLst>
                    <a:gd name="connsiteX0" fmla="*/ 952 w 9525"/>
                    <a:gd name="connsiteY0" fmla="*/ 4763 h 4762"/>
                    <a:gd name="connsiteX1" fmla="*/ 9525 w 9525"/>
                    <a:gd name="connsiteY1" fmla="*/ 0 h 4762"/>
                    <a:gd name="connsiteX2" fmla="*/ 9525 w 9525"/>
                    <a:gd name="connsiteY2" fmla="*/ 0 h 4762"/>
                    <a:gd name="connsiteX3" fmla="*/ 9525 w 9525"/>
                    <a:gd name="connsiteY3" fmla="*/ 0 h 4762"/>
                    <a:gd name="connsiteX4" fmla="*/ 8573 w 9525"/>
                    <a:gd name="connsiteY4" fmla="*/ 0 h 4762"/>
                    <a:gd name="connsiteX5" fmla="*/ 8573 w 9525"/>
                    <a:gd name="connsiteY5" fmla="*/ 0 h 4762"/>
                    <a:gd name="connsiteX6" fmla="*/ 8573 w 9525"/>
                    <a:gd name="connsiteY6" fmla="*/ 953 h 4762"/>
                    <a:gd name="connsiteX7" fmla="*/ 7620 w 9525"/>
                    <a:gd name="connsiteY7" fmla="*/ 953 h 4762"/>
                    <a:gd name="connsiteX8" fmla="*/ 7620 w 9525"/>
                    <a:gd name="connsiteY8" fmla="*/ 953 h 4762"/>
                    <a:gd name="connsiteX9" fmla="*/ 6667 w 9525"/>
                    <a:gd name="connsiteY9" fmla="*/ 953 h 4762"/>
                    <a:gd name="connsiteX10" fmla="*/ 0 w 9525"/>
                    <a:gd name="connsiteY10" fmla="*/ 4763 h 4762"/>
                    <a:gd name="connsiteX11" fmla="*/ 0 w 9525"/>
                    <a:gd name="connsiteY11" fmla="*/ 4763 h 4762"/>
                    <a:gd name="connsiteX12" fmla="*/ 0 w 9525"/>
                    <a:gd name="connsiteY12" fmla="*/ 4763 h 4762"/>
                    <a:gd name="connsiteX13" fmla="*/ 952 w 9525"/>
                    <a:gd name="connsiteY13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525" h="4762">
                      <a:moveTo>
                        <a:pt x="952" y="4763"/>
                      </a:move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8573" y="953"/>
                      </a:lnTo>
                      <a:lnTo>
                        <a:pt x="7620" y="953"/>
                      </a:lnTo>
                      <a:lnTo>
                        <a:pt x="7620" y="953"/>
                      </a:lnTo>
                      <a:lnTo>
                        <a:pt x="6667" y="95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1" name="Freeform: Shape 1400">
                  <a:extLst>
                    <a:ext uri="{FF2B5EF4-FFF2-40B4-BE49-F238E27FC236}">
                      <a16:creationId xmlns:a16="http://schemas.microsoft.com/office/drawing/2014/main" id="{DCBD02AE-8A98-49BD-B059-07EF283F360E}"/>
                    </a:ext>
                  </a:extLst>
                </p:cNvPr>
                <p:cNvSpPr/>
                <p:nvPr/>
              </p:nvSpPr>
              <p:spPr>
                <a:xfrm>
                  <a:off x="4306252" y="2983229"/>
                  <a:ext cx="12382" cy="4762"/>
                </a:xfrm>
                <a:custGeom>
                  <a:avLst/>
                  <a:gdLst>
                    <a:gd name="connsiteX0" fmla="*/ 2858 w 12382"/>
                    <a:gd name="connsiteY0" fmla="*/ 4763 h 4762"/>
                    <a:gd name="connsiteX1" fmla="*/ 12383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0477 w 12382"/>
                    <a:gd name="connsiteY4" fmla="*/ 0 h 4762"/>
                    <a:gd name="connsiteX5" fmla="*/ 10477 w 12382"/>
                    <a:gd name="connsiteY5" fmla="*/ 0 h 4762"/>
                    <a:gd name="connsiteX6" fmla="*/ 9525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952 w 12382"/>
                    <a:gd name="connsiteY14" fmla="*/ 4763 h 4762"/>
                    <a:gd name="connsiteX15" fmla="*/ 1905 w 12382"/>
                    <a:gd name="connsiteY15" fmla="*/ 4763 h 4762"/>
                    <a:gd name="connsiteX16" fmla="*/ 1905 w 12382"/>
                    <a:gd name="connsiteY16" fmla="*/ 4763 h 4762"/>
                    <a:gd name="connsiteX17" fmla="*/ 2858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5C267B33-49BE-4217-B0AA-D8A2F0C4190B}"/>
                  </a:ext>
                </a:extLst>
              </p:cNvPr>
              <p:cNvSpPr/>
              <p:nvPr/>
            </p:nvSpPr>
            <p:spPr>
              <a:xfrm>
                <a:off x="4303395" y="2988944"/>
                <a:ext cx="38100" cy="55245"/>
              </a:xfrm>
              <a:custGeom>
                <a:avLst/>
                <a:gdLst>
                  <a:gd name="connsiteX0" fmla="*/ 35242 w 38100"/>
                  <a:gd name="connsiteY0" fmla="*/ 52388 h 55245"/>
                  <a:gd name="connsiteX1" fmla="*/ 37147 w 38100"/>
                  <a:gd name="connsiteY1" fmla="*/ 49530 h 55245"/>
                  <a:gd name="connsiteX2" fmla="*/ 36195 w 38100"/>
                  <a:gd name="connsiteY2" fmla="*/ 48577 h 55245"/>
                  <a:gd name="connsiteX3" fmla="*/ 37147 w 38100"/>
                  <a:gd name="connsiteY3" fmla="*/ 49530 h 55245"/>
                  <a:gd name="connsiteX4" fmla="*/ 38100 w 38100"/>
                  <a:gd name="connsiteY4" fmla="*/ 46672 h 55245"/>
                  <a:gd name="connsiteX5" fmla="*/ 36195 w 38100"/>
                  <a:gd name="connsiteY5" fmla="*/ 44767 h 55245"/>
                  <a:gd name="connsiteX6" fmla="*/ 38100 w 38100"/>
                  <a:gd name="connsiteY6" fmla="*/ 45720 h 55245"/>
                  <a:gd name="connsiteX7" fmla="*/ 38100 w 38100"/>
                  <a:gd name="connsiteY7" fmla="*/ 41910 h 55245"/>
                  <a:gd name="connsiteX8" fmla="*/ 37147 w 38100"/>
                  <a:gd name="connsiteY8" fmla="*/ 40958 h 55245"/>
                  <a:gd name="connsiteX9" fmla="*/ 38100 w 38100"/>
                  <a:gd name="connsiteY9" fmla="*/ 40958 h 55245"/>
                  <a:gd name="connsiteX10" fmla="*/ 38100 w 38100"/>
                  <a:gd name="connsiteY10" fmla="*/ 37147 h 55245"/>
                  <a:gd name="connsiteX11" fmla="*/ 37147 w 38100"/>
                  <a:gd name="connsiteY11" fmla="*/ 36195 h 55245"/>
                  <a:gd name="connsiteX12" fmla="*/ 38100 w 38100"/>
                  <a:gd name="connsiteY12" fmla="*/ 36195 h 55245"/>
                  <a:gd name="connsiteX13" fmla="*/ 37147 w 38100"/>
                  <a:gd name="connsiteY13" fmla="*/ 31433 h 55245"/>
                  <a:gd name="connsiteX14" fmla="*/ 36195 w 38100"/>
                  <a:gd name="connsiteY14" fmla="*/ 30480 h 55245"/>
                  <a:gd name="connsiteX15" fmla="*/ 37147 w 38100"/>
                  <a:gd name="connsiteY15" fmla="*/ 30480 h 55245"/>
                  <a:gd name="connsiteX16" fmla="*/ 35242 w 38100"/>
                  <a:gd name="connsiteY16" fmla="*/ 25717 h 55245"/>
                  <a:gd name="connsiteX17" fmla="*/ 33338 w 38100"/>
                  <a:gd name="connsiteY17" fmla="*/ 24765 h 55245"/>
                  <a:gd name="connsiteX18" fmla="*/ 34290 w 38100"/>
                  <a:gd name="connsiteY18" fmla="*/ 23813 h 55245"/>
                  <a:gd name="connsiteX19" fmla="*/ 31432 w 38100"/>
                  <a:gd name="connsiteY19" fmla="*/ 19050 h 55245"/>
                  <a:gd name="connsiteX20" fmla="*/ 30480 w 38100"/>
                  <a:gd name="connsiteY20" fmla="*/ 19050 h 55245"/>
                  <a:gd name="connsiteX21" fmla="*/ 30480 w 38100"/>
                  <a:gd name="connsiteY21" fmla="*/ 18097 h 55245"/>
                  <a:gd name="connsiteX22" fmla="*/ 27622 w 38100"/>
                  <a:gd name="connsiteY22" fmla="*/ 14288 h 55245"/>
                  <a:gd name="connsiteX23" fmla="*/ 26670 w 38100"/>
                  <a:gd name="connsiteY23" fmla="*/ 14288 h 55245"/>
                  <a:gd name="connsiteX24" fmla="*/ 26670 w 38100"/>
                  <a:gd name="connsiteY24" fmla="*/ 13335 h 55245"/>
                  <a:gd name="connsiteX25" fmla="*/ 23813 w 38100"/>
                  <a:gd name="connsiteY25" fmla="*/ 9525 h 55245"/>
                  <a:gd name="connsiteX26" fmla="*/ 22860 w 38100"/>
                  <a:gd name="connsiteY26" fmla="*/ 10477 h 55245"/>
                  <a:gd name="connsiteX27" fmla="*/ 22860 w 38100"/>
                  <a:gd name="connsiteY27" fmla="*/ 9525 h 55245"/>
                  <a:gd name="connsiteX28" fmla="*/ 19050 w 38100"/>
                  <a:gd name="connsiteY28" fmla="*/ 6667 h 55245"/>
                  <a:gd name="connsiteX29" fmla="*/ 18097 w 38100"/>
                  <a:gd name="connsiteY29" fmla="*/ 7620 h 55245"/>
                  <a:gd name="connsiteX30" fmla="*/ 18097 w 38100"/>
                  <a:gd name="connsiteY30" fmla="*/ 5715 h 55245"/>
                  <a:gd name="connsiteX31" fmla="*/ 14288 w 38100"/>
                  <a:gd name="connsiteY31" fmla="*/ 2858 h 55245"/>
                  <a:gd name="connsiteX32" fmla="*/ 14288 w 38100"/>
                  <a:gd name="connsiteY32" fmla="*/ 3810 h 55245"/>
                  <a:gd name="connsiteX33" fmla="*/ 14288 w 38100"/>
                  <a:gd name="connsiteY33" fmla="*/ 2858 h 55245"/>
                  <a:gd name="connsiteX34" fmla="*/ 10477 w 38100"/>
                  <a:gd name="connsiteY34" fmla="*/ 952 h 55245"/>
                  <a:gd name="connsiteX35" fmla="*/ 10477 w 38100"/>
                  <a:gd name="connsiteY35" fmla="*/ 2858 h 55245"/>
                  <a:gd name="connsiteX36" fmla="*/ 9525 w 38100"/>
                  <a:gd name="connsiteY36" fmla="*/ 952 h 55245"/>
                  <a:gd name="connsiteX37" fmla="*/ 5715 w 38100"/>
                  <a:gd name="connsiteY37" fmla="*/ 0 h 55245"/>
                  <a:gd name="connsiteX38" fmla="*/ 5715 w 38100"/>
                  <a:gd name="connsiteY38" fmla="*/ 952 h 55245"/>
                  <a:gd name="connsiteX39" fmla="*/ 4763 w 38100"/>
                  <a:gd name="connsiteY39" fmla="*/ 0 h 55245"/>
                  <a:gd name="connsiteX40" fmla="*/ 1905 w 38100"/>
                  <a:gd name="connsiteY40" fmla="*/ 0 h 55245"/>
                  <a:gd name="connsiteX41" fmla="*/ 1905 w 38100"/>
                  <a:gd name="connsiteY41" fmla="*/ 952 h 55245"/>
                  <a:gd name="connsiteX42" fmla="*/ 952 w 38100"/>
                  <a:gd name="connsiteY42" fmla="*/ 0 h 55245"/>
                  <a:gd name="connsiteX43" fmla="*/ 0 w 38100"/>
                  <a:gd name="connsiteY43" fmla="*/ 0 h 55245"/>
                  <a:gd name="connsiteX44" fmla="*/ 0 w 38100"/>
                  <a:gd name="connsiteY44" fmla="*/ 39052 h 55245"/>
                  <a:gd name="connsiteX45" fmla="*/ 1905 w 38100"/>
                  <a:gd name="connsiteY45" fmla="*/ 40958 h 55245"/>
                  <a:gd name="connsiteX46" fmla="*/ 2857 w 38100"/>
                  <a:gd name="connsiteY46" fmla="*/ 40958 h 55245"/>
                  <a:gd name="connsiteX47" fmla="*/ 2857 w 38100"/>
                  <a:gd name="connsiteY47" fmla="*/ 41910 h 55245"/>
                  <a:gd name="connsiteX48" fmla="*/ 6667 w 38100"/>
                  <a:gd name="connsiteY48" fmla="*/ 45720 h 55245"/>
                  <a:gd name="connsiteX49" fmla="*/ 7620 w 38100"/>
                  <a:gd name="connsiteY49" fmla="*/ 44767 h 55245"/>
                  <a:gd name="connsiteX50" fmla="*/ 7620 w 38100"/>
                  <a:gd name="connsiteY50" fmla="*/ 45720 h 55245"/>
                  <a:gd name="connsiteX51" fmla="*/ 11430 w 38100"/>
                  <a:gd name="connsiteY51" fmla="*/ 48577 h 55245"/>
                  <a:gd name="connsiteX52" fmla="*/ 12382 w 38100"/>
                  <a:gd name="connsiteY52" fmla="*/ 47625 h 55245"/>
                  <a:gd name="connsiteX53" fmla="*/ 12382 w 38100"/>
                  <a:gd name="connsiteY53" fmla="*/ 49530 h 55245"/>
                  <a:gd name="connsiteX54" fmla="*/ 16192 w 38100"/>
                  <a:gd name="connsiteY54" fmla="*/ 52388 h 55245"/>
                  <a:gd name="connsiteX55" fmla="*/ 16192 w 38100"/>
                  <a:gd name="connsiteY55" fmla="*/ 51435 h 55245"/>
                  <a:gd name="connsiteX56" fmla="*/ 16192 w 38100"/>
                  <a:gd name="connsiteY56" fmla="*/ 52388 h 55245"/>
                  <a:gd name="connsiteX57" fmla="*/ 20002 w 38100"/>
                  <a:gd name="connsiteY57" fmla="*/ 54292 h 55245"/>
                  <a:gd name="connsiteX58" fmla="*/ 20002 w 38100"/>
                  <a:gd name="connsiteY58" fmla="*/ 52388 h 55245"/>
                  <a:gd name="connsiteX59" fmla="*/ 20955 w 38100"/>
                  <a:gd name="connsiteY59" fmla="*/ 54292 h 55245"/>
                  <a:gd name="connsiteX60" fmla="*/ 24765 w 38100"/>
                  <a:gd name="connsiteY60" fmla="*/ 55245 h 55245"/>
                  <a:gd name="connsiteX61" fmla="*/ 24765 w 38100"/>
                  <a:gd name="connsiteY61" fmla="*/ 54292 h 55245"/>
                  <a:gd name="connsiteX62" fmla="*/ 25717 w 38100"/>
                  <a:gd name="connsiteY62" fmla="*/ 55245 h 55245"/>
                  <a:gd name="connsiteX63" fmla="*/ 28575 w 38100"/>
                  <a:gd name="connsiteY63" fmla="*/ 55245 h 55245"/>
                  <a:gd name="connsiteX64" fmla="*/ 28575 w 38100"/>
                  <a:gd name="connsiteY64" fmla="*/ 53340 h 55245"/>
                  <a:gd name="connsiteX65" fmla="*/ 29527 w 38100"/>
                  <a:gd name="connsiteY65" fmla="*/ 54292 h 55245"/>
                  <a:gd name="connsiteX66" fmla="*/ 32385 w 38100"/>
                  <a:gd name="connsiteY66" fmla="*/ 53340 h 55245"/>
                  <a:gd name="connsiteX67" fmla="*/ 32385 w 38100"/>
                  <a:gd name="connsiteY67" fmla="*/ 52388 h 55245"/>
                  <a:gd name="connsiteX68" fmla="*/ 33338 w 38100"/>
                  <a:gd name="connsiteY68" fmla="*/ 53340 h 55245"/>
                  <a:gd name="connsiteX69" fmla="*/ 35242 w 38100"/>
                  <a:gd name="connsiteY69" fmla="*/ 52388 h 55245"/>
                  <a:gd name="connsiteX70" fmla="*/ 33338 w 38100"/>
                  <a:gd name="connsiteY70" fmla="*/ 50483 h 55245"/>
                  <a:gd name="connsiteX71" fmla="*/ 35242 w 38100"/>
                  <a:gd name="connsiteY71" fmla="*/ 52388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8100" h="55245">
                    <a:moveTo>
                      <a:pt x="35242" y="52388"/>
                    </a:moveTo>
                    <a:cubicBezTo>
                      <a:pt x="36195" y="51435"/>
                      <a:pt x="36195" y="50483"/>
                      <a:pt x="37147" y="49530"/>
                    </a:cubicBezTo>
                    <a:cubicBezTo>
                      <a:pt x="37147" y="49530"/>
                      <a:pt x="36195" y="48577"/>
                      <a:pt x="36195" y="48577"/>
                    </a:cubicBezTo>
                    <a:cubicBezTo>
                      <a:pt x="36195" y="48577"/>
                      <a:pt x="37147" y="48577"/>
                      <a:pt x="37147" y="49530"/>
                    </a:cubicBezTo>
                    <a:cubicBezTo>
                      <a:pt x="37147" y="48577"/>
                      <a:pt x="38100" y="47625"/>
                      <a:pt x="38100" y="46672"/>
                    </a:cubicBezTo>
                    <a:cubicBezTo>
                      <a:pt x="37147" y="45720"/>
                      <a:pt x="37147" y="45720"/>
                      <a:pt x="36195" y="44767"/>
                    </a:cubicBezTo>
                    <a:cubicBezTo>
                      <a:pt x="37147" y="44767"/>
                      <a:pt x="37147" y="44767"/>
                      <a:pt x="38100" y="45720"/>
                    </a:cubicBezTo>
                    <a:cubicBezTo>
                      <a:pt x="38100" y="44767"/>
                      <a:pt x="38100" y="42863"/>
                      <a:pt x="38100" y="41910"/>
                    </a:cubicBezTo>
                    <a:cubicBezTo>
                      <a:pt x="38100" y="41910"/>
                      <a:pt x="37147" y="40958"/>
                      <a:pt x="37147" y="40958"/>
                    </a:cubicBezTo>
                    <a:cubicBezTo>
                      <a:pt x="37147" y="40958"/>
                      <a:pt x="38100" y="40958"/>
                      <a:pt x="38100" y="40958"/>
                    </a:cubicBezTo>
                    <a:cubicBezTo>
                      <a:pt x="38100" y="40005"/>
                      <a:pt x="38100" y="38100"/>
                      <a:pt x="38100" y="37147"/>
                    </a:cubicBezTo>
                    <a:cubicBezTo>
                      <a:pt x="38100" y="37147"/>
                      <a:pt x="37147" y="36195"/>
                      <a:pt x="37147" y="36195"/>
                    </a:cubicBezTo>
                    <a:cubicBezTo>
                      <a:pt x="37147" y="36195"/>
                      <a:pt x="38100" y="36195"/>
                      <a:pt x="38100" y="36195"/>
                    </a:cubicBezTo>
                    <a:cubicBezTo>
                      <a:pt x="38100" y="34290"/>
                      <a:pt x="37147" y="33338"/>
                      <a:pt x="37147" y="31433"/>
                    </a:cubicBezTo>
                    <a:cubicBezTo>
                      <a:pt x="37147" y="31433"/>
                      <a:pt x="36195" y="31433"/>
                      <a:pt x="36195" y="30480"/>
                    </a:cubicBezTo>
                    <a:cubicBezTo>
                      <a:pt x="36195" y="30480"/>
                      <a:pt x="37147" y="30480"/>
                      <a:pt x="37147" y="30480"/>
                    </a:cubicBezTo>
                    <a:cubicBezTo>
                      <a:pt x="36195" y="28575"/>
                      <a:pt x="36195" y="27622"/>
                      <a:pt x="35242" y="25717"/>
                    </a:cubicBezTo>
                    <a:cubicBezTo>
                      <a:pt x="34290" y="25717"/>
                      <a:pt x="34290" y="25717"/>
                      <a:pt x="33338" y="24765"/>
                    </a:cubicBezTo>
                    <a:cubicBezTo>
                      <a:pt x="33338" y="24765"/>
                      <a:pt x="34290" y="23813"/>
                      <a:pt x="34290" y="23813"/>
                    </a:cubicBezTo>
                    <a:cubicBezTo>
                      <a:pt x="33338" y="21908"/>
                      <a:pt x="32385" y="20955"/>
                      <a:pt x="31432" y="19050"/>
                    </a:cubicBezTo>
                    <a:cubicBezTo>
                      <a:pt x="31432" y="19050"/>
                      <a:pt x="30480" y="19050"/>
                      <a:pt x="30480" y="19050"/>
                    </a:cubicBezTo>
                    <a:cubicBezTo>
                      <a:pt x="30480" y="19050"/>
                      <a:pt x="30480" y="18097"/>
                      <a:pt x="30480" y="18097"/>
                    </a:cubicBezTo>
                    <a:cubicBezTo>
                      <a:pt x="29527" y="17145"/>
                      <a:pt x="28575" y="15240"/>
                      <a:pt x="27622" y="14288"/>
                    </a:cubicBezTo>
                    <a:cubicBezTo>
                      <a:pt x="27622" y="14288"/>
                      <a:pt x="27622" y="14288"/>
                      <a:pt x="26670" y="14288"/>
                    </a:cubicBezTo>
                    <a:cubicBezTo>
                      <a:pt x="26670" y="14288"/>
                      <a:pt x="26670" y="13335"/>
                      <a:pt x="26670" y="13335"/>
                    </a:cubicBezTo>
                    <a:cubicBezTo>
                      <a:pt x="25717" y="12383"/>
                      <a:pt x="24765" y="10477"/>
                      <a:pt x="23813" y="9525"/>
                    </a:cubicBezTo>
                    <a:cubicBezTo>
                      <a:pt x="23813" y="9525"/>
                      <a:pt x="22860" y="9525"/>
                      <a:pt x="22860" y="10477"/>
                    </a:cubicBezTo>
                    <a:cubicBezTo>
                      <a:pt x="22860" y="10477"/>
                      <a:pt x="22860" y="9525"/>
                      <a:pt x="22860" y="9525"/>
                    </a:cubicBezTo>
                    <a:cubicBezTo>
                      <a:pt x="21907" y="8572"/>
                      <a:pt x="20955" y="7620"/>
                      <a:pt x="19050" y="6667"/>
                    </a:cubicBezTo>
                    <a:cubicBezTo>
                      <a:pt x="19050" y="6667"/>
                      <a:pt x="19050" y="7620"/>
                      <a:pt x="18097" y="7620"/>
                    </a:cubicBezTo>
                    <a:cubicBezTo>
                      <a:pt x="18097" y="6667"/>
                      <a:pt x="18097" y="6667"/>
                      <a:pt x="18097" y="5715"/>
                    </a:cubicBezTo>
                    <a:cubicBezTo>
                      <a:pt x="17145" y="4763"/>
                      <a:pt x="15240" y="3810"/>
                      <a:pt x="14288" y="2858"/>
                    </a:cubicBezTo>
                    <a:cubicBezTo>
                      <a:pt x="14288" y="2858"/>
                      <a:pt x="14288" y="3810"/>
                      <a:pt x="14288" y="3810"/>
                    </a:cubicBezTo>
                    <a:cubicBezTo>
                      <a:pt x="14288" y="3810"/>
                      <a:pt x="14288" y="2858"/>
                      <a:pt x="14288" y="2858"/>
                    </a:cubicBezTo>
                    <a:cubicBezTo>
                      <a:pt x="13335" y="1905"/>
                      <a:pt x="11430" y="1905"/>
                      <a:pt x="10477" y="952"/>
                    </a:cubicBezTo>
                    <a:cubicBezTo>
                      <a:pt x="10477" y="1905"/>
                      <a:pt x="10477" y="1905"/>
                      <a:pt x="10477" y="2858"/>
                    </a:cubicBezTo>
                    <a:cubicBezTo>
                      <a:pt x="10477" y="1905"/>
                      <a:pt x="9525" y="1905"/>
                      <a:pt x="9525" y="952"/>
                    </a:cubicBezTo>
                    <a:cubicBezTo>
                      <a:pt x="8572" y="952"/>
                      <a:pt x="7620" y="0"/>
                      <a:pt x="5715" y="0"/>
                    </a:cubicBezTo>
                    <a:cubicBezTo>
                      <a:pt x="5715" y="0"/>
                      <a:pt x="5715" y="952"/>
                      <a:pt x="5715" y="952"/>
                    </a:cubicBezTo>
                    <a:cubicBezTo>
                      <a:pt x="5715" y="952"/>
                      <a:pt x="4763" y="0"/>
                      <a:pt x="4763" y="0"/>
                    </a:cubicBezTo>
                    <a:cubicBezTo>
                      <a:pt x="3810" y="0"/>
                      <a:pt x="2857" y="0"/>
                      <a:pt x="1905" y="0"/>
                    </a:cubicBezTo>
                    <a:cubicBezTo>
                      <a:pt x="1905" y="952"/>
                      <a:pt x="1905" y="952"/>
                      <a:pt x="1905" y="952"/>
                    </a:cubicBezTo>
                    <a:cubicBezTo>
                      <a:pt x="1905" y="952"/>
                      <a:pt x="952" y="0"/>
                      <a:pt x="952" y="0"/>
                    </a:cubicBezTo>
                    <a:cubicBezTo>
                      <a:pt x="952" y="0"/>
                      <a:pt x="0" y="0"/>
                      <a:pt x="0" y="0"/>
                    </a:cubicBezTo>
                    <a:lnTo>
                      <a:pt x="0" y="39052"/>
                    </a:lnTo>
                    <a:cubicBezTo>
                      <a:pt x="952" y="40005"/>
                      <a:pt x="952" y="40958"/>
                      <a:pt x="1905" y="40958"/>
                    </a:cubicBezTo>
                    <a:cubicBezTo>
                      <a:pt x="1905" y="40958"/>
                      <a:pt x="1905" y="40958"/>
                      <a:pt x="2857" y="40958"/>
                    </a:cubicBezTo>
                    <a:cubicBezTo>
                      <a:pt x="2857" y="40958"/>
                      <a:pt x="2857" y="41910"/>
                      <a:pt x="2857" y="41910"/>
                    </a:cubicBezTo>
                    <a:cubicBezTo>
                      <a:pt x="3810" y="42863"/>
                      <a:pt x="4763" y="44767"/>
                      <a:pt x="6667" y="45720"/>
                    </a:cubicBezTo>
                    <a:cubicBezTo>
                      <a:pt x="6667" y="45720"/>
                      <a:pt x="7620" y="45720"/>
                      <a:pt x="7620" y="44767"/>
                    </a:cubicBezTo>
                    <a:cubicBezTo>
                      <a:pt x="7620" y="44767"/>
                      <a:pt x="7620" y="45720"/>
                      <a:pt x="7620" y="45720"/>
                    </a:cubicBezTo>
                    <a:cubicBezTo>
                      <a:pt x="8572" y="46672"/>
                      <a:pt x="10477" y="47625"/>
                      <a:pt x="11430" y="48577"/>
                    </a:cubicBezTo>
                    <a:cubicBezTo>
                      <a:pt x="11430" y="48577"/>
                      <a:pt x="11430" y="47625"/>
                      <a:pt x="12382" y="47625"/>
                    </a:cubicBezTo>
                    <a:cubicBezTo>
                      <a:pt x="12382" y="48577"/>
                      <a:pt x="12382" y="48577"/>
                      <a:pt x="12382" y="49530"/>
                    </a:cubicBezTo>
                    <a:cubicBezTo>
                      <a:pt x="13335" y="50483"/>
                      <a:pt x="15240" y="51435"/>
                      <a:pt x="16192" y="52388"/>
                    </a:cubicBezTo>
                    <a:cubicBezTo>
                      <a:pt x="16192" y="52388"/>
                      <a:pt x="16192" y="51435"/>
                      <a:pt x="16192" y="51435"/>
                    </a:cubicBezTo>
                    <a:cubicBezTo>
                      <a:pt x="16192" y="51435"/>
                      <a:pt x="16192" y="52388"/>
                      <a:pt x="16192" y="52388"/>
                    </a:cubicBezTo>
                    <a:cubicBezTo>
                      <a:pt x="17145" y="53340"/>
                      <a:pt x="19050" y="53340"/>
                      <a:pt x="20002" y="54292"/>
                    </a:cubicBezTo>
                    <a:cubicBezTo>
                      <a:pt x="20002" y="53340"/>
                      <a:pt x="20002" y="53340"/>
                      <a:pt x="20002" y="52388"/>
                    </a:cubicBezTo>
                    <a:cubicBezTo>
                      <a:pt x="20002" y="53340"/>
                      <a:pt x="20955" y="53340"/>
                      <a:pt x="20955" y="54292"/>
                    </a:cubicBezTo>
                    <a:cubicBezTo>
                      <a:pt x="21907" y="54292"/>
                      <a:pt x="22860" y="55245"/>
                      <a:pt x="24765" y="55245"/>
                    </a:cubicBezTo>
                    <a:cubicBezTo>
                      <a:pt x="24765" y="55245"/>
                      <a:pt x="24765" y="54292"/>
                      <a:pt x="24765" y="54292"/>
                    </a:cubicBezTo>
                    <a:cubicBezTo>
                      <a:pt x="24765" y="54292"/>
                      <a:pt x="25717" y="55245"/>
                      <a:pt x="25717" y="55245"/>
                    </a:cubicBezTo>
                    <a:cubicBezTo>
                      <a:pt x="26670" y="55245"/>
                      <a:pt x="27622" y="55245"/>
                      <a:pt x="28575" y="55245"/>
                    </a:cubicBezTo>
                    <a:cubicBezTo>
                      <a:pt x="28575" y="54292"/>
                      <a:pt x="28575" y="54292"/>
                      <a:pt x="28575" y="53340"/>
                    </a:cubicBezTo>
                    <a:cubicBezTo>
                      <a:pt x="28575" y="53340"/>
                      <a:pt x="29527" y="54292"/>
                      <a:pt x="29527" y="54292"/>
                    </a:cubicBezTo>
                    <a:cubicBezTo>
                      <a:pt x="30480" y="54292"/>
                      <a:pt x="31432" y="53340"/>
                      <a:pt x="32385" y="53340"/>
                    </a:cubicBezTo>
                    <a:cubicBezTo>
                      <a:pt x="32385" y="53340"/>
                      <a:pt x="32385" y="52388"/>
                      <a:pt x="32385" y="52388"/>
                    </a:cubicBezTo>
                    <a:cubicBezTo>
                      <a:pt x="32385" y="52388"/>
                      <a:pt x="33338" y="53340"/>
                      <a:pt x="33338" y="53340"/>
                    </a:cubicBezTo>
                    <a:cubicBezTo>
                      <a:pt x="33338" y="54292"/>
                      <a:pt x="34290" y="53340"/>
                      <a:pt x="35242" y="52388"/>
                    </a:cubicBezTo>
                    <a:cubicBezTo>
                      <a:pt x="34290" y="52388"/>
                      <a:pt x="34290" y="51435"/>
                      <a:pt x="33338" y="50483"/>
                    </a:cubicBezTo>
                    <a:cubicBezTo>
                      <a:pt x="34290" y="51435"/>
                      <a:pt x="35242" y="51435"/>
                      <a:pt x="35242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D0ABA8D6-ED10-4A85-8B2F-5CC5E3A5E688}"/>
                  </a:ext>
                </a:extLst>
              </p:cNvPr>
              <p:cNvSpPr/>
              <p:nvPr/>
            </p:nvSpPr>
            <p:spPr>
              <a:xfrm>
                <a:off x="4421504" y="3062287"/>
                <a:ext cx="47625" cy="56197"/>
              </a:xfrm>
              <a:custGeom>
                <a:avLst/>
                <a:gdLst>
                  <a:gd name="connsiteX0" fmla="*/ 44768 w 47625"/>
                  <a:gd name="connsiteY0" fmla="*/ 52388 h 56197"/>
                  <a:gd name="connsiteX1" fmla="*/ 46673 w 47625"/>
                  <a:gd name="connsiteY1" fmla="*/ 49530 h 56197"/>
                  <a:gd name="connsiteX2" fmla="*/ 45720 w 47625"/>
                  <a:gd name="connsiteY2" fmla="*/ 48578 h 56197"/>
                  <a:gd name="connsiteX3" fmla="*/ 46673 w 47625"/>
                  <a:gd name="connsiteY3" fmla="*/ 49530 h 56197"/>
                  <a:gd name="connsiteX4" fmla="*/ 47625 w 47625"/>
                  <a:gd name="connsiteY4" fmla="*/ 46672 h 56197"/>
                  <a:gd name="connsiteX5" fmla="*/ 45720 w 47625"/>
                  <a:gd name="connsiteY5" fmla="*/ 44767 h 56197"/>
                  <a:gd name="connsiteX6" fmla="*/ 47625 w 47625"/>
                  <a:gd name="connsiteY6" fmla="*/ 45720 h 56197"/>
                  <a:gd name="connsiteX7" fmla="*/ 47625 w 47625"/>
                  <a:gd name="connsiteY7" fmla="*/ 41910 h 56197"/>
                  <a:gd name="connsiteX8" fmla="*/ 46673 w 47625"/>
                  <a:gd name="connsiteY8" fmla="*/ 40958 h 56197"/>
                  <a:gd name="connsiteX9" fmla="*/ 47625 w 47625"/>
                  <a:gd name="connsiteY9" fmla="*/ 40958 h 56197"/>
                  <a:gd name="connsiteX10" fmla="*/ 47625 w 47625"/>
                  <a:gd name="connsiteY10" fmla="*/ 37147 h 56197"/>
                  <a:gd name="connsiteX11" fmla="*/ 46673 w 47625"/>
                  <a:gd name="connsiteY11" fmla="*/ 36195 h 56197"/>
                  <a:gd name="connsiteX12" fmla="*/ 47625 w 47625"/>
                  <a:gd name="connsiteY12" fmla="*/ 36195 h 56197"/>
                  <a:gd name="connsiteX13" fmla="*/ 46673 w 47625"/>
                  <a:gd name="connsiteY13" fmla="*/ 31433 h 56197"/>
                  <a:gd name="connsiteX14" fmla="*/ 45720 w 47625"/>
                  <a:gd name="connsiteY14" fmla="*/ 30480 h 56197"/>
                  <a:gd name="connsiteX15" fmla="*/ 46673 w 47625"/>
                  <a:gd name="connsiteY15" fmla="*/ 30480 h 56197"/>
                  <a:gd name="connsiteX16" fmla="*/ 44768 w 47625"/>
                  <a:gd name="connsiteY16" fmla="*/ 25717 h 56197"/>
                  <a:gd name="connsiteX17" fmla="*/ 42863 w 47625"/>
                  <a:gd name="connsiteY17" fmla="*/ 24765 h 56197"/>
                  <a:gd name="connsiteX18" fmla="*/ 43815 w 47625"/>
                  <a:gd name="connsiteY18" fmla="*/ 23813 h 56197"/>
                  <a:gd name="connsiteX19" fmla="*/ 40958 w 47625"/>
                  <a:gd name="connsiteY19" fmla="*/ 19050 h 56197"/>
                  <a:gd name="connsiteX20" fmla="*/ 40005 w 47625"/>
                  <a:gd name="connsiteY20" fmla="*/ 19050 h 56197"/>
                  <a:gd name="connsiteX21" fmla="*/ 40005 w 47625"/>
                  <a:gd name="connsiteY21" fmla="*/ 18097 h 56197"/>
                  <a:gd name="connsiteX22" fmla="*/ 37148 w 47625"/>
                  <a:gd name="connsiteY22" fmla="*/ 14288 h 56197"/>
                  <a:gd name="connsiteX23" fmla="*/ 36195 w 47625"/>
                  <a:gd name="connsiteY23" fmla="*/ 14288 h 56197"/>
                  <a:gd name="connsiteX24" fmla="*/ 36195 w 47625"/>
                  <a:gd name="connsiteY24" fmla="*/ 13335 h 56197"/>
                  <a:gd name="connsiteX25" fmla="*/ 32385 w 47625"/>
                  <a:gd name="connsiteY25" fmla="*/ 9525 h 56197"/>
                  <a:gd name="connsiteX26" fmla="*/ 31433 w 47625"/>
                  <a:gd name="connsiteY26" fmla="*/ 10478 h 56197"/>
                  <a:gd name="connsiteX27" fmla="*/ 31433 w 47625"/>
                  <a:gd name="connsiteY27" fmla="*/ 9525 h 56197"/>
                  <a:gd name="connsiteX28" fmla="*/ 27623 w 47625"/>
                  <a:gd name="connsiteY28" fmla="*/ 6667 h 56197"/>
                  <a:gd name="connsiteX29" fmla="*/ 26670 w 47625"/>
                  <a:gd name="connsiteY29" fmla="*/ 7620 h 56197"/>
                  <a:gd name="connsiteX30" fmla="*/ 26670 w 47625"/>
                  <a:gd name="connsiteY30" fmla="*/ 5715 h 56197"/>
                  <a:gd name="connsiteX31" fmla="*/ 22860 w 47625"/>
                  <a:gd name="connsiteY31" fmla="*/ 2858 h 56197"/>
                  <a:gd name="connsiteX32" fmla="*/ 22860 w 47625"/>
                  <a:gd name="connsiteY32" fmla="*/ 3810 h 56197"/>
                  <a:gd name="connsiteX33" fmla="*/ 22860 w 47625"/>
                  <a:gd name="connsiteY33" fmla="*/ 2858 h 56197"/>
                  <a:gd name="connsiteX34" fmla="*/ 19050 w 47625"/>
                  <a:gd name="connsiteY34" fmla="*/ 953 h 56197"/>
                  <a:gd name="connsiteX35" fmla="*/ 19050 w 47625"/>
                  <a:gd name="connsiteY35" fmla="*/ 2858 h 56197"/>
                  <a:gd name="connsiteX36" fmla="*/ 18098 w 47625"/>
                  <a:gd name="connsiteY36" fmla="*/ 953 h 56197"/>
                  <a:gd name="connsiteX37" fmla="*/ 14288 w 47625"/>
                  <a:gd name="connsiteY37" fmla="*/ 0 h 56197"/>
                  <a:gd name="connsiteX38" fmla="*/ 14288 w 47625"/>
                  <a:gd name="connsiteY38" fmla="*/ 953 h 56197"/>
                  <a:gd name="connsiteX39" fmla="*/ 13335 w 47625"/>
                  <a:gd name="connsiteY39" fmla="*/ 0 h 56197"/>
                  <a:gd name="connsiteX40" fmla="*/ 10478 w 47625"/>
                  <a:gd name="connsiteY40" fmla="*/ 0 h 56197"/>
                  <a:gd name="connsiteX41" fmla="*/ 10478 w 47625"/>
                  <a:gd name="connsiteY41" fmla="*/ 1905 h 56197"/>
                  <a:gd name="connsiteX42" fmla="*/ 9525 w 47625"/>
                  <a:gd name="connsiteY42" fmla="*/ 953 h 56197"/>
                  <a:gd name="connsiteX43" fmla="*/ 6668 w 47625"/>
                  <a:gd name="connsiteY43" fmla="*/ 1905 h 56197"/>
                  <a:gd name="connsiteX44" fmla="*/ 6668 w 47625"/>
                  <a:gd name="connsiteY44" fmla="*/ 2858 h 56197"/>
                  <a:gd name="connsiteX45" fmla="*/ 5715 w 47625"/>
                  <a:gd name="connsiteY45" fmla="*/ 1905 h 56197"/>
                  <a:gd name="connsiteX46" fmla="*/ 3810 w 47625"/>
                  <a:gd name="connsiteY46" fmla="*/ 3810 h 56197"/>
                  <a:gd name="connsiteX47" fmla="*/ 4763 w 47625"/>
                  <a:gd name="connsiteY47" fmla="*/ 5715 h 56197"/>
                  <a:gd name="connsiteX48" fmla="*/ 2858 w 47625"/>
                  <a:gd name="connsiteY48" fmla="*/ 3810 h 56197"/>
                  <a:gd name="connsiteX49" fmla="*/ 953 w 47625"/>
                  <a:gd name="connsiteY49" fmla="*/ 6667 h 56197"/>
                  <a:gd name="connsiteX50" fmla="*/ 1905 w 47625"/>
                  <a:gd name="connsiteY50" fmla="*/ 7620 h 56197"/>
                  <a:gd name="connsiteX51" fmla="*/ 953 w 47625"/>
                  <a:gd name="connsiteY51" fmla="*/ 6667 h 56197"/>
                  <a:gd name="connsiteX52" fmla="*/ 0 w 47625"/>
                  <a:gd name="connsiteY52" fmla="*/ 9525 h 56197"/>
                  <a:gd name="connsiteX53" fmla="*/ 1905 w 47625"/>
                  <a:gd name="connsiteY53" fmla="*/ 11430 h 56197"/>
                  <a:gd name="connsiteX54" fmla="*/ 0 w 47625"/>
                  <a:gd name="connsiteY54" fmla="*/ 10478 h 56197"/>
                  <a:gd name="connsiteX55" fmla="*/ 0 w 47625"/>
                  <a:gd name="connsiteY55" fmla="*/ 14288 h 56197"/>
                  <a:gd name="connsiteX56" fmla="*/ 953 w 47625"/>
                  <a:gd name="connsiteY56" fmla="*/ 15240 h 56197"/>
                  <a:gd name="connsiteX57" fmla="*/ 0 w 47625"/>
                  <a:gd name="connsiteY57" fmla="*/ 15240 h 56197"/>
                  <a:gd name="connsiteX58" fmla="*/ 0 w 47625"/>
                  <a:gd name="connsiteY58" fmla="*/ 19050 h 56197"/>
                  <a:gd name="connsiteX59" fmla="*/ 953 w 47625"/>
                  <a:gd name="connsiteY59" fmla="*/ 20003 h 56197"/>
                  <a:gd name="connsiteX60" fmla="*/ 0 w 47625"/>
                  <a:gd name="connsiteY60" fmla="*/ 20003 h 56197"/>
                  <a:gd name="connsiteX61" fmla="*/ 953 w 47625"/>
                  <a:gd name="connsiteY61" fmla="*/ 24765 h 56197"/>
                  <a:gd name="connsiteX62" fmla="*/ 1905 w 47625"/>
                  <a:gd name="connsiteY62" fmla="*/ 25717 h 56197"/>
                  <a:gd name="connsiteX63" fmla="*/ 953 w 47625"/>
                  <a:gd name="connsiteY63" fmla="*/ 25717 h 56197"/>
                  <a:gd name="connsiteX64" fmla="*/ 2858 w 47625"/>
                  <a:gd name="connsiteY64" fmla="*/ 30480 h 56197"/>
                  <a:gd name="connsiteX65" fmla="*/ 4763 w 47625"/>
                  <a:gd name="connsiteY65" fmla="*/ 31433 h 56197"/>
                  <a:gd name="connsiteX66" fmla="*/ 3810 w 47625"/>
                  <a:gd name="connsiteY66" fmla="*/ 32385 h 56197"/>
                  <a:gd name="connsiteX67" fmla="*/ 6668 w 47625"/>
                  <a:gd name="connsiteY67" fmla="*/ 37147 h 56197"/>
                  <a:gd name="connsiteX68" fmla="*/ 7620 w 47625"/>
                  <a:gd name="connsiteY68" fmla="*/ 37147 h 56197"/>
                  <a:gd name="connsiteX69" fmla="*/ 7620 w 47625"/>
                  <a:gd name="connsiteY69" fmla="*/ 38100 h 56197"/>
                  <a:gd name="connsiteX70" fmla="*/ 10478 w 47625"/>
                  <a:gd name="connsiteY70" fmla="*/ 41910 h 56197"/>
                  <a:gd name="connsiteX71" fmla="*/ 11430 w 47625"/>
                  <a:gd name="connsiteY71" fmla="*/ 41910 h 56197"/>
                  <a:gd name="connsiteX72" fmla="*/ 11430 w 47625"/>
                  <a:gd name="connsiteY72" fmla="*/ 42863 h 56197"/>
                  <a:gd name="connsiteX73" fmla="*/ 14288 w 47625"/>
                  <a:gd name="connsiteY73" fmla="*/ 46672 h 56197"/>
                  <a:gd name="connsiteX74" fmla="*/ 15240 w 47625"/>
                  <a:gd name="connsiteY74" fmla="*/ 45720 h 56197"/>
                  <a:gd name="connsiteX75" fmla="*/ 15240 w 47625"/>
                  <a:gd name="connsiteY75" fmla="*/ 46672 h 56197"/>
                  <a:gd name="connsiteX76" fmla="*/ 19050 w 47625"/>
                  <a:gd name="connsiteY76" fmla="*/ 49530 h 56197"/>
                  <a:gd name="connsiteX77" fmla="*/ 20003 w 47625"/>
                  <a:gd name="connsiteY77" fmla="*/ 48578 h 56197"/>
                  <a:gd name="connsiteX78" fmla="*/ 20003 w 47625"/>
                  <a:gd name="connsiteY78" fmla="*/ 50483 h 56197"/>
                  <a:gd name="connsiteX79" fmla="*/ 23813 w 47625"/>
                  <a:gd name="connsiteY79" fmla="*/ 53340 h 56197"/>
                  <a:gd name="connsiteX80" fmla="*/ 23813 w 47625"/>
                  <a:gd name="connsiteY80" fmla="*/ 52388 h 56197"/>
                  <a:gd name="connsiteX81" fmla="*/ 23813 w 47625"/>
                  <a:gd name="connsiteY81" fmla="*/ 53340 h 56197"/>
                  <a:gd name="connsiteX82" fmla="*/ 27623 w 47625"/>
                  <a:gd name="connsiteY82" fmla="*/ 55245 h 56197"/>
                  <a:gd name="connsiteX83" fmla="*/ 27623 w 47625"/>
                  <a:gd name="connsiteY83" fmla="*/ 53340 h 56197"/>
                  <a:gd name="connsiteX84" fmla="*/ 28575 w 47625"/>
                  <a:gd name="connsiteY84" fmla="*/ 55245 h 56197"/>
                  <a:gd name="connsiteX85" fmla="*/ 32385 w 47625"/>
                  <a:gd name="connsiteY85" fmla="*/ 56197 h 56197"/>
                  <a:gd name="connsiteX86" fmla="*/ 32385 w 47625"/>
                  <a:gd name="connsiteY86" fmla="*/ 55245 h 56197"/>
                  <a:gd name="connsiteX87" fmla="*/ 33338 w 47625"/>
                  <a:gd name="connsiteY87" fmla="*/ 56197 h 56197"/>
                  <a:gd name="connsiteX88" fmla="*/ 36195 w 47625"/>
                  <a:gd name="connsiteY88" fmla="*/ 56197 h 56197"/>
                  <a:gd name="connsiteX89" fmla="*/ 36195 w 47625"/>
                  <a:gd name="connsiteY89" fmla="*/ 54292 h 56197"/>
                  <a:gd name="connsiteX90" fmla="*/ 37148 w 47625"/>
                  <a:gd name="connsiteY90" fmla="*/ 55245 h 56197"/>
                  <a:gd name="connsiteX91" fmla="*/ 40005 w 47625"/>
                  <a:gd name="connsiteY91" fmla="*/ 54292 h 56197"/>
                  <a:gd name="connsiteX92" fmla="*/ 40005 w 47625"/>
                  <a:gd name="connsiteY92" fmla="*/ 53340 h 56197"/>
                  <a:gd name="connsiteX93" fmla="*/ 40958 w 47625"/>
                  <a:gd name="connsiteY93" fmla="*/ 54292 h 56197"/>
                  <a:gd name="connsiteX94" fmla="*/ 44768 w 47625"/>
                  <a:gd name="connsiteY94" fmla="*/ 52388 h 56197"/>
                  <a:gd name="connsiteX95" fmla="*/ 42863 w 47625"/>
                  <a:gd name="connsiteY95" fmla="*/ 50483 h 56197"/>
                  <a:gd name="connsiteX96" fmla="*/ 44768 w 47625"/>
                  <a:gd name="connsiteY96" fmla="*/ 52388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47625" h="56197">
                    <a:moveTo>
                      <a:pt x="44768" y="52388"/>
                    </a:moveTo>
                    <a:cubicBezTo>
                      <a:pt x="45720" y="51435"/>
                      <a:pt x="45720" y="50483"/>
                      <a:pt x="46673" y="49530"/>
                    </a:cubicBezTo>
                    <a:cubicBezTo>
                      <a:pt x="46673" y="49530"/>
                      <a:pt x="45720" y="48578"/>
                      <a:pt x="45720" y="48578"/>
                    </a:cubicBezTo>
                    <a:cubicBezTo>
                      <a:pt x="45720" y="48578"/>
                      <a:pt x="46673" y="48578"/>
                      <a:pt x="46673" y="49530"/>
                    </a:cubicBezTo>
                    <a:cubicBezTo>
                      <a:pt x="46673" y="48578"/>
                      <a:pt x="47625" y="47625"/>
                      <a:pt x="47625" y="46672"/>
                    </a:cubicBezTo>
                    <a:cubicBezTo>
                      <a:pt x="46673" y="45720"/>
                      <a:pt x="46673" y="45720"/>
                      <a:pt x="45720" y="44767"/>
                    </a:cubicBezTo>
                    <a:cubicBezTo>
                      <a:pt x="46673" y="44767"/>
                      <a:pt x="46673" y="44767"/>
                      <a:pt x="47625" y="45720"/>
                    </a:cubicBezTo>
                    <a:cubicBezTo>
                      <a:pt x="47625" y="44767"/>
                      <a:pt x="47625" y="42863"/>
                      <a:pt x="47625" y="41910"/>
                    </a:cubicBezTo>
                    <a:cubicBezTo>
                      <a:pt x="47625" y="41910"/>
                      <a:pt x="46673" y="40958"/>
                      <a:pt x="46673" y="40958"/>
                    </a:cubicBezTo>
                    <a:cubicBezTo>
                      <a:pt x="46673" y="40958"/>
                      <a:pt x="47625" y="40958"/>
                      <a:pt x="47625" y="40958"/>
                    </a:cubicBezTo>
                    <a:cubicBezTo>
                      <a:pt x="47625" y="40005"/>
                      <a:pt x="47625" y="38100"/>
                      <a:pt x="47625" y="37147"/>
                    </a:cubicBezTo>
                    <a:cubicBezTo>
                      <a:pt x="47625" y="37147"/>
                      <a:pt x="46673" y="36195"/>
                      <a:pt x="46673" y="36195"/>
                    </a:cubicBezTo>
                    <a:cubicBezTo>
                      <a:pt x="46673" y="36195"/>
                      <a:pt x="47625" y="36195"/>
                      <a:pt x="47625" y="36195"/>
                    </a:cubicBezTo>
                    <a:cubicBezTo>
                      <a:pt x="47625" y="34290"/>
                      <a:pt x="46673" y="33338"/>
                      <a:pt x="46673" y="31433"/>
                    </a:cubicBezTo>
                    <a:cubicBezTo>
                      <a:pt x="46673" y="31433"/>
                      <a:pt x="45720" y="31433"/>
                      <a:pt x="45720" y="30480"/>
                    </a:cubicBezTo>
                    <a:cubicBezTo>
                      <a:pt x="45720" y="30480"/>
                      <a:pt x="46673" y="30480"/>
                      <a:pt x="46673" y="30480"/>
                    </a:cubicBezTo>
                    <a:cubicBezTo>
                      <a:pt x="45720" y="28575"/>
                      <a:pt x="45720" y="27622"/>
                      <a:pt x="44768" y="25717"/>
                    </a:cubicBezTo>
                    <a:cubicBezTo>
                      <a:pt x="43815" y="25717"/>
                      <a:pt x="43815" y="25717"/>
                      <a:pt x="42863" y="24765"/>
                    </a:cubicBezTo>
                    <a:cubicBezTo>
                      <a:pt x="42863" y="24765"/>
                      <a:pt x="43815" y="23813"/>
                      <a:pt x="43815" y="23813"/>
                    </a:cubicBezTo>
                    <a:cubicBezTo>
                      <a:pt x="42863" y="21908"/>
                      <a:pt x="41910" y="20955"/>
                      <a:pt x="40958" y="19050"/>
                    </a:cubicBezTo>
                    <a:cubicBezTo>
                      <a:pt x="40958" y="19050"/>
                      <a:pt x="40005" y="19050"/>
                      <a:pt x="40005" y="19050"/>
                    </a:cubicBezTo>
                    <a:cubicBezTo>
                      <a:pt x="40005" y="19050"/>
                      <a:pt x="40005" y="18097"/>
                      <a:pt x="40005" y="18097"/>
                    </a:cubicBezTo>
                    <a:cubicBezTo>
                      <a:pt x="39053" y="17145"/>
                      <a:pt x="38100" y="15240"/>
                      <a:pt x="37148" y="14288"/>
                    </a:cubicBezTo>
                    <a:cubicBezTo>
                      <a:pt x="37148" y="14288"/>
                      <a:pt x="37148" y="14288"/>
                      <a:pt x="36195" y="14288"/>
                    </a:cubicBezTo>
                    <a:cubicBezTo>
                      <a:pt x="36195" y="14288"/>
                      <a:pt x="36195" y="13335"/>
                      <a:pt x="36195" y="13335"/>
                    </a:cubicBezTo>
                    <a:cubicBezTo>
                      <a:pt x="35243" y="12383"/>
                      <a:pt x="34290" y="10478"/>
                      <a:pt x="32385" y="9525"/>
                    </a:cubicBezTo>
                    <a:cubicBezTo>
                      <a:pt x="32385" y="9525"/>
                      <a:pt x="32385" y="9525"/>
                      <a:pt x="31433" y="10478"/>
                    </a:cubicBezTo>
                    <a:cubicBezTo>
                      <a:pt x="31433" y="10478"/>
                      <a:pt x="31433" y="9525"/>
                      <a:pt x="31433" y="9525"/>
                    </a:cubicBezTo>
                    <a:cubicBezTo>
                      <a:pt x="30480" y="8572"/>
                      <a:pt x="29528" y="7620"/>
                      <a:pt x="27623" y="6667"/>
                    </a:cubicBezTo>
                    <a:cubicBezTo>
                      <a:pt x="27623" y="6667"/>
                      <a:pt x="27623" y="7620"/>
                      <a:pt x="26670" y="7620"/>
                    </a:cubicBezTo>
                    <a:cubicBezTo>
                      <a:pt x="26670" y="6667"/>
                      <a:pt x="26670" y="6667"/>
                      <a:pt x="26670" y="5715"/>
                    </a:cubicBezTo>
                    <a:cubicBezTo>
                      <a:pt x="25718" y="4763"/>
                      <a:pt x="23813" y="3810"/>
                      <a:pt x="22860" y="2858"/>
                    </a:cubicBezTo>
                    <a:cubicBezTo>
                      <a:pt x="22860" y="2858"/>
                      <a:pt x="22860" y="3810"/>
                      <a:pt x="22860" y="3810"/>
                    </a:cubicBezTo>
                    <a:cubicBezTo>
                      <a:pt x="22860" y="3810"/>
                      <a:pt x="22860" y="2858"/>
                      <a:pt x="22860" y="2858"/>
                    </a:cubicBezTo>
                    <a:cubicBezTo>
                      <a:pt x="21908" y="1905"/>
                      <a:pt x="20003" y="1905"/>
                      <a:pt x="19050" y="953"/>
                    </a:cubicBezTo>
                    <a:cubicBezTo>
                      <a:pt x="19050" y="1905"/>
                      <a:pt x="19050" y="1905"/>
                      <a:pt x="19050" y="2858"/>
                    </a:cubicBezTo>
                    <a:cubicBezTo>
                      <a:pt x="19050" y="1905"/>
                      <a:pt x="18098" y="1905"/>
                      <a:pt x="18098" y="953"/>
                    </a:cubicBezTo>
                    <a:cubicBezTo>
                      <a:pt x="17145" y="953"/>
                      <a:pt x="16193" y="0"/>
                      <a:pt x="14288" y="0"/>
                    </a:cubicBezTo>
                    <a:cubicBezTo>
                      <a:pt x="14288" y="0"/>
                      <a:pt x="14288" y="953"/>
                      <a:pt x="14288" y="953"/>
                    </a:cubicBezTo>
                    <a:cubicBezTo>
                      <a:pt x="14288" y="953"/>
                      <a:pt x="13335" y="0"/>
                      <a:pt x="13335" y="0"/>
                    </a:cubicBezTo>
                    <a:cubicBezTo>
                      <a:pt x="12383" y="0"/>
                      <a:pt x="11430" y="0"/>
                      <a:pt x="10478" y="0"/>
                    </a:cubicBezTo>
                    <a:cubicBezTo>
                      <a:pt x="10478" y="953"/>
                      <a:pt x="10478" y="953"/>
                      <a:pt x="10478" y="1905"/>
                    </a:cubicBezTo>
                    <a:cubicBezTo>
                      <a:pt x="10478" y="1905"/>
                      <a:pt x="9525" y="953"/>
                      <a:pt x="9525" y="953"/>
                    </a:cubicBezTo>
                    <a:cubicBezTo>
                      <a:pt x="8573" y="953"/>
                      <a:pt x="7620" y="1905"/>
                      <a:pt x="6668" y="1905"/>
                    </a:cubicBezTo>
                    <a:cubicBezTo>
                      <a:pt x="6668" y="1905"/>
                      <a:pt x="6668" y="2858"/>
                      <a:pt x="6668" y="2858"/>
                    </a:cubicBezTo>
                    <a:cubicBezTo>
                      <a:pt x="6668" y="2858"/>
                      <a:pt x="5715" y="1905"/>
                      <a:pt x="5715" y="1905"/>
                    </a:cubicBezTo>
                    <a:cubicBezTo>
                      <a:pt x="4763" y="2858"/>
                      <a:pt x="3810" y="2858"/>
                      <a:pt x="3810" y="3810"/>
                    </a:cubicBezTo>
                    <a:cubicBezTo>
                      <a:pt x="3810" y="4763"/>
                      <a:pt x="4763" y="5715"/>
                      <a:pt x="4763" y="5715"/>
                    </a:cubicBezTo>
                    <a:cubicBezTo>
                      <a:pt x="3810" y="4763"/>
                      <a:pt x="3810" y="4763"/>
                      <a:pt x="2858" y="3810"/>
                    </a:cubicBezTo>
                    <a:cubicBezTo>
                      <a:pt x="1905" y="4763"/>
                      <a:pt x="1905" y="5715"/>
                      <a:pt x="953" y="6667"/>
                    </a:cubicBezTo>
                    <a:cubicBezTo>
                      <a:pt x="953" y="6667"/>
                      <a:pt x="1905" y="7620"/>
                      <a:pt x="1905" y="7620"/>
                    </a:cubicBezTo>
                    <a:cubicBezTo>
                      <a:pt x="1905" y="7620"/>
                      <a:pt x="953" y="7620"/>
                      <a:pt x="953" y="6667"/>
                    </a:cubicBezTo>
                    <a:cubicBezTo>
                      <a:pt x="953" y="7620"/>
                      <a:pt x="0" y="8572"/>
                      <a:pt x="0" y="9525"/>
                    </a:cubicBezTo>
                    <a:cubicBezTo>
                      <a:pt x="953" y="10478"/>
                      <a:pt x="953" y="10478"/>
                      <a:pt x="1905" y="11430"/>
                    </a:cubicBezTo>
                    <a:cubicBezTo>
                      <a:pt x="953" y="11430"/>
                      <a:pt x="953" y="11430"/>
                      <a:pt x="0" y="10478"/>
                    </a:cubicBezTo>
                    <a:cubicBezTo>
                      <a:pt x="0" y="11430"/>
                      <a:pt x="0" y="13335"/>
                      <a:pt x="0" y="14288"/>
                    </a:cubicBezTo>
                    <a:cubicBezTo>
                      <a:pt x="0" y="14288"/>
                      <a:pt x="953" y="15240"/>
                      <a:pt x="953" y="15240"/>
                    </a:cubicBezTo>
                    <a:cubicBezTo>
                      <a:pt x="953" y="15240"/>
                      <a:pt x="0" y="15240"/>
                      <a:pt x="0" y="15240"/>
                    </a:cubicBezTo>
                    <a:cubicBezTo>
                      <a:pt x="0" y="16192"/>
                      <a:pt x="0" y="18097"/>
                      <a:pt x="0" y="19050"/>
                    </a:cubicBezTo>
                    <a:cubicBezTo>
                      <a:pt x="0" y="19050"/>
                      <a:pt x="953" y="20003"/>
                      <a:pt x="953" y="20003"/>
                    </a:cubicBezTo>
                    <a:cubicBezTo>
                      <a:pt x="953" y="20003"/>
                      <a:pt x="0" y="20003"/>
                      <a:pt x="0" y="20003"/>
                    </a:cubicBezTo>
                    <a:cubicBezTo>
                      <a:pt x="0" y="21908"/>
                      <a:pt x="953" y="22860"/>
                      <a:pt x="953" y="24765"/>
                    </a:cubicBezTo>
                    <a:cubicBezTo>
                      <a:pt x="953" y="24765"/>
                      <a:pt x="1905" y="24765"/>
                      <a:pt x="1905" y="25717"/>
                    </a:cubicBezTo>
                    <a:cubicBezTo>
                      <a:pt x="1905" y="25717"/>
                      <a:pt x="953" y="25717"/>
                      <a:pt x="953" y="25717"/>
                    </a:cubicBezTo>
                    <a:cubicBezTo>
                      <a:pt x="1905" y="27622"/>
                      <a:pt x="1905" y="28575"/>
                      <a:pt x="2858" y="30480"/>
                    </a:cubicBezTo>
                    <a:cubicBezTo>
                      <a:pt x="3810" y="30480"/>
                      <a:pt x="3810" y="30480"/>
                      <a:pt x="4763" y="31433"/>
                    </a:cubicBezTo>
                    <a:cubicBezTo>
                      <a:pt x="4763" y="31433"/>
                      <a:pt x="3810" y="32385"/>
                      <a:pt x="3810" y="32385"/>
                    </a:cubicBezTo>
                    <a:cubicBezTo>
                      <a:pt x="4763" y="34290"/>
                      <a:pt x="5715" y="35242"/>
                      <a:pt x="6668" y="37147"/>
                    </a:cubicBezTo>
                    <a:cubicBezTo>
                      <a:pt x="6668" y="37147"/>
                      <a:pt x="7620" y="37147"/>
                      <a:pt x="7620" y="37147"/>
                    </a:cubicBezTo>
                    <a:cubicBezTo>
                      <a:pt x="7620" y="37147"/>
                      <a:pt x="7620" y="38100"/>
                      <a:pt x="7620" y="38100"/>
                    </a:cubicBezTo>
                    <a:cubicBezTo>
                      <a:pt x="8573" y="39053"/>
                      <a:pt x="9525" y="40958"/>
                      <a:pt x="10478" y="41910"/>
                    </a:cubicBezTo>
                    <a:cubicBezTo>
                      <a:pt x="10478" y="41910"/>
                      <a:pt x="10478" y="41910"/>
                      <a:pt x="11430" y="41910"/>
                    </a:cubicBezTo>
                    <a:cubicBezTo>
                      <a:pt x="11430" y="41910"/>
                      <a:pt x="11430" y="42863"/>
                      <a:pt x="11430" y="42863"/>
                    </a:cubicBezTo>
                    <a:cubicBezTo>
                      <a:pt x="12383" y="43815"/>
                      <a:pt x="13335" y="45720"/>
                      <a:pt x="14288" y="46672"/>
                    </a:cubicBezTo>
                    <a:cubicBezTo>
                      <a:pt x="14288" y="46672"/>
                      <a:pt x="15240" y="46672"/>
                      <a:pt x="15240" y="45720"/>
                    </a:cubicBezTo>
                    <a:cubicBezTo>
                      <a:pt x="15240" y="45720"/>
                      <a:pt x="15240" y="46672"/>
                      <a:pt x="15240" y="46672"/>
                    </a:cubicBezTo>
                    <a:cubicBezTo>
                      <a:pt x="16193" y="47625"/>
                      <a:pt x="18098" y="48578"/>
                      <a:pt x="19050" y="49530"/>
                    </a:cubicBezTo>
                    <a:cubicBezTo>
                      <a:pt x="19050" y="49530"/>
                      <a:pt x="19050" y="48578"/>
                      <a:pt x="20003" y="48578"/>
                    </a:cubicBezTo>
                    <a:cubicBezTo>
                      <a:pt x="20003" y="49530"/>
                      <a:pt x="20003" y="49530"/>
                      <a:pt x="20003" y="50483"/>
                    </a:cubicBezTo>
                    <a:cubicBezTo>
                      <a:pt x="20955" y="51435"/>
                      <a:pt x="22860" y="52388"/>
                      <a:pt x="23813" y="53340"/>
                    </a:cubicBezTo>
                    <a:cubicBezTo>
                      <a:pt x="23813" y="53340"/>
                      <a:pt x="23813" y="52388"/>
                      <a:pt x="23813" y="52388"/>
                    </a:cubicBezTo>
                    <a:cubicBezTo>
                      <a:pt x="23813" y="52388"/>
                      <a:pt x="23813" y="53340"/>
                      <a:pt x="23813" y="53340"/>
                    </a:cubicBezTo>
                    <a:cubicBezTo>
                      <a:pt x="24765" y="54292"/>
                      <a:pt x="26670" y="54292"/>
                      <a:pt x="27623" y="55245"/>
                    </a:cubicBezTo>
                    <a:cubicBezTo>
                      <a:pt x="27623" y="54292"/>
                      <a:pt x="27623" y="54292"/>
                      <a:pt x="27623" y="53340"/>
                    </a:cubicBezTo>
                    <a:cubicBezTo>
                      <a:pt x="27623" y="54292"/>
                      <a:pt x="28575" y="54292"/>
                      <a:pt x="28575" y="55245"/>
                    </a:cubicBezTo>
                    <a:cubicBezTo>
                      <a:pt x="29528" y="55245"/>
                      <a:pt x="30480" y="56197"/>
                      <a:pt x="32385" y="56197"/>
                    </a:cubicBezTo>
                    <a:cubicBezTo>
                      <a:pt x="32385" y="56197"/>
                      <a:pt x="32385" y="55245"/>
                      <a:pt x="32385" y="55245"/>
                    </a:cubicBezTo>
                    <a:cubicBezTo>
                      <a:pt x="32385" y="55245"/>
                      <a:pt x="33338" y="56197"/>
                      <a:pt x="33338" y="56197"/>
                    </a:cubicBezTo>
                    <a:cubicBezTo>
                      <a:pt x="34290" y="56197"/>
                      <a:pt x="35243" y="56197"/>
                      <a:pt x="36195" y="56197"/>
                    </a:cubicBezTo>
                    <a:cubicBezTo>
                      <a:pt x="36195" y="55245"/>
                      <a:pt x="36195" y="55245"/>
                      <a:pt x="36195" y="54292"/>
                    </a:cubicBezTo>
                    <a:cubicBezTo>
                      <a:pt x="36195" y="54292"/>
                      <a:pt x="37148" y="55245"/>
                      <a:pt x="37148" y="55245"/>
                    </a:cubicBezTo>
                    <a:cubicBezTo>
                      <a:pt x="38100" y="55245"/>
                      <a:pt x="39053" y="54292"/>
                      <a:pt x="40005" y="54292"/>
                    </a:cubicBezTo>
                    <a:cubicBezTo>
                      <a:pt x="40005" y="54292"/>
                      <a:pt x="40005" y="53340"/>
                      <a:pt x="40005" y="53340"/>
                    </a:cubicBezTo>
                    <a:cubicBezTo>
                      <a:pt x="40005" y="53340"/>
                      <a:pt x="40958" y="54292"/>
                      <a:pt x="40958" y="54292"/>
                    </a:cubicBezTo>
                    <a:cubicBezTo>
                      <a:pt x="41910" y="54292"/>
                      <a:pt x="42863" y="53340"/>
                      <a:pt x="44768" y="52388"/>
                    </a:cubicBezTo>
                    <a:cubicBezTo>
                      <a:pt x="43815" y="52388"/>
                      <a:pt x="43815" y="51435"/>
                      <a:pt x="42863" y="50483"/>
                    </a:cubicBezTo>
                    <a:cubicBezTo>
                      <a:pt x="42863" y="51435"/>
                      <a:pt x="43815" y="52388"/>
                      <a:pt x="44768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17B91ACD-1498-41D9-A0DA-F98AFD27582E}"/>
                  </a:ext>
                </a:extLst>
              </p:cNvPr>
              <p:cNvSpPr/>
              <p:nvPr/>
            </p:nvSpPr>
            <p:spPr>
              <a:xfrm>
                <a:off x="4304814" y="3000136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5250" y="35481"/>
                      <a:pt x="17630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86243B0F-FA13-46F5-8650-B0F0185ACAAA}"/>
                  </a:ext>
                </a:extLst>
              </p:cNvPr>
              <p:cNvSpPr/>
              <p:nvPr/>
            </p:nvSpPr>
            <p:spPr>
              <a:xfrm>
                <a:off x="4432449" y="3073478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4298" y="35481"/>
                      <a:pt x="16678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8" name="Graphic 2">
                <a:extLst>
                  <a:ext uri="{FF2B5EF4-FFF2-40B4-BE49-F238E27FC236}">
                    <a16:creationId xmlns:a16="http://schemas.microsoft.com/office/drawing/2014/main" id="{3FA242CA-7A9E-4A21-B34F-DC60A3A7FB64}"/>
                  </a:ext>
                </a:extLst>
              </p:cNvPr>
              <p:cNvGrpSpPr/>
              <p:nvPr/>
            </p:nvGrpSpPr>
            <p:grpSpPr>
              <a:xfrm>
                <a:off x="4493895" y="3003516"/>
                <a:ext cx="952" cy="668"/>
                <a:chOff x="4493895" y="3003516"/>
                <a:chExt cx="952" cy="668"/>
              </a:xfrm>
              <a:solidFill>
                <a:srgbClr val="262632"/>
              </a:solidFill>
            </p:grpSpPr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EE428BE0-5635-4A23-9875-9FEE354B35E3}"/>
                    </a:ext>
                  </a:extLst>
                </p:cNvPr>
                <p:cNvSpPr/>
                <p:nvPr/>
              </p:nvSpPr>
              <p:spPr>
                <a:xfrm>
                  <a:off x="4493895" y="3003761"/>
                  <a:ext cx="423" cy="423"/>
                </a:xfrm>
                <a:custGeom>
                  <a:avLst/>
                  <a:gdLst>
                    <a:gd name="connsiteX0" fmla="*/ 0 w 423"/>
                    <a:gd name="connsiteY0" fmla="*/ 423 h 423"/>
                    <a:gd name="connsiteX1" fmla="*/ 0 w 423"/>
                    <a:gd name="connsiteY1" fmla="*/ 423 h 423"/>
                    <a:gd name="connsiteX2" fmla="*/ 0 w 423"/>
                    <a:gd name="connsiteY2" fmla="*/ 423 h 423"/>
                    <a:gd name="connsiteX3" fmla="*/ 0 w 423"/>
                    <a:gd name="connsiteY3" fmla="*/ 423 h 423"/>
                    <a:gd name="connsiteX4" fmla="*/ 0 w 423"/>
                    <a:gd name="connsiteY4" fmla="*/ 423 h 423"/>
                    <a:gd name="connsiteX5" fmla="*/ 0 w 423"/>
                    <a:gd name="connsiteY5" fmla="*/ 423 h 423"/>
                    <a:gd name="connsiteX6" fmla="*/ 0 w 423"/>
                    <a:gd name="connsiteY6" fmla="*/ 423 h 423"/>
                    <a:gd name="connsiteX7" fmla="*/ 0 w 423"/>
                    <a:gd name="connsiteY7" fmla="*/ 423 h 423"/>
                    <a:gd name="connsiteX8" fmla="*/ 0 w 423"/>
                    <a:gd name="connsiteY8" fmla="*/ 423 h 423"/>
                    <a:gd name="connsiteX9" fmla="*/ 0 w 423"/>
                    <a:gd name="connsiteY9" fmla="*/ 423 h 423"/>
                    <a:gd name="connsiteX10" fmla="*/ 0 w 423"/>
                    <a:gd name="connsiteY10" fmla="*/ 423 h 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3" h="423">
                      <a:moveTo>
                        <a:pt x="0" y="423"/>
                      </a:moveTo>
                      <a:cubicBezTo>
                        <a:pt x="0" y="423"/>
                        <a:pt x="952" y="423"/>
                        <a:pt x="0" y="423"/>
                      </a:cubicBezTo>
                      <a:cubicBezTo>
                        <a:pt x="0" y="423"/>
                        <a:pt x="0" y="-529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lnTo>
                        <a:pt x="0" y="423"/>
                      </a:lnTo>
                      <a:close/>
                      <a:moveTo>
                        <a:pt x="0" y="423"/>
                      </a:move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81" name="Graphic 2">
                  <a:extLst>
                    <a:ext uri="{FF2B5EF4-FFF2-40B4-BE49-F238E27FC236}">
                      <a16:creationId xmlns:a16="http://schemas.microsoft.com/office/drawing/2014/main" id="{1312A2D6-4B94-4BD9-AE77-4B94A5209A82}"/>
                    </a:ext>
                  </a:extLst>
                </p:cNvPr>
                <p:cNvGrpSpPr/>
                <p:nvPr/>
              </p:nvGrpSpPr>
              <p:grpSpPr>
                <a:xfrm>
                  <a:off x="4494812" y="3003516"/>
                  <a:ext cx="35" cy="668"/>
                  <a:chOff x="4494812" y="3003516"/>
                  <a:chExt cx="35" cy="668"/>
                </a:xfrm>
                <a:solidFill>
                  <a:srgbClr val="262632"/>
                </a:solidFill>
              </p:grpSpPr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27CE114A-EA92-480D-A9C5-62527E0A1DDC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C7258BA1-2C62-49FB-99A0-2C5B10E778D2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DC13D1FC-3915-43F3-B8AE-183C51BEDE48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030BC2C0-60A3-418F-830F-5AFF1007EA9E}"/>
                      </a:ext>
                    </a:extLst>
                  </p:cNvPr>
                  <p:cNvSpPr/>
                  <p:nvPr/>
                </p:nvSpPr>
                <p:spPr>
                  <a:xfrm rot="-4180600">
                    <a:off x="4494812" y="3003516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359" name="Graphic 2">
                <a:extLst>
                  <a:ext uri="{FF2B5EF4-FFF2-40B4-BE49-F238E27FC236}">
                    <a16:creationId xmlns:a16="http://schemas.microsoft.com/office/drawing/2014/main" id="{C8A28DEA-EBFE-4DC4-9B43-BC5D66E3D981}"/>
                  </a:ext>
                </a:extLst>
              </p:cNvPr>
              <p:cNvGrpSpPr/>
              <p:nvPr/>
            </p:nvGrpSpPr>
            <p:grpSpPr>
              <a:xfrm>
                <a:off x="4504220" y="3009899"/>
                <a:ext cx="152" cy="952"/>
                <a:chOff x="4504220" y="3009899"/>
                <a:chExt cx="152" cy="952"/>
              </a:xfrm>
              <a:solidFill>
                <a:srgbClr val="262632"/>
              </a:solidFill>
            </p:grpSpPr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74883EB7-4ACF-4351-BB43-93AC20D9CC14}"/>
                    </a:ext>
                  </a:extLst>
                </p:cNvPr>
                <p:cNvSpPr/>
                <p:nvPr/>
              </p:nvSpPr>
              <p:spPr>
                <a:xfrm>
                  <a:off x="4504372" y="3010137"/>
                  <a:ext cx="9525" cy="714"/>
                </a:xfrm>
                <a:custGeom>
                  <a:avLst/>
                  <a:gdLst>
                    <a:gd name="connsiteX0" fmla="*/ 0 w 9525"/>
                    <a:gd name="connsiteY0" fmla="*/ 714 h 714"/>
                    <a:gd name="connsiteX1" fmla="*/ 0 w 9525"/>
                    <a:gd name="connsiteY1" fmla="*/ 714 h 714"/>
                    <a:gd name="connsiteX2" fmla="*/ 0 w 9525"/>
                    <a:gd name="connsiteY2" fmla="*/ 714 h 714"/>
                    <a:gd name="connsiteX3" fmla="*/ 0 w 9525"/>
                    <a:gd name="connsiteY3" fmla="*/ 714 h 714"/>
                    <a:gd name="connsiteX4" fmla="*/ 0 w 9525"/>
                    <a:gd name="connsiteY4" fmla="*/ 714 h 714"/>
                    <a:gd name="connsiteX5" fmla="*/ 0 w 9525"/>
                    <a:gd name="connsiteY5" fmla="*/ 714 h 714"/>
                    <a:gd name="connsiteX6" fmla="*/ 0 w 9525"/>
                    <a:gd name="connsiteY6" fmla="*/ 714 h 714"/>
                    <a:gd name="connsiteX7" fmla="*/ 0 w 9525"/>
                    <a:gd name="connsiteY7" fmla="*/ 714 h 714"/>
                    <a:gd name="connsiteX8" fmla="*/ 0 w 9525"/>
                    <a:gd name="connsiteY8" fmla="*/ 714 h 714"/>
                    <a:gd name="connsiteX9" fmla="*/ 0 w 9525"/>
                    <a:gd name="connsiteY9" fmla="*/ 714 h 714"/>
                    <a:gd name="connsiteX10" fmla="*/ 0 w 9525"/>
                    <a:gd name="connsiteY10" fmla="*/ 714 h 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525" h="714"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lnTo>
                        <a:pt x="0" y="714"/>
                      </a:lnTo>
                      <a:close/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75" name="Graphic 2">
                  <a:extLst>
                    <a:ext uri="{FF2B5EF4-FFF2-40B4-BE49-F238E27FC236}">
                      <a16:creationId xmlns:a16="http://schemas.microsoft.com/office/drawing/2014/main" id="{65F3B207-5E84-4C93-8188-CD794F637D55}"/>
                    </a:ext>
                  </a:extLst>
                </p:cNvPr>
                <p:cNvGrpSpPr/>
                <p:nvPr/>
              </p:nvGrpSpPr>
              <p:grpSpPr>
                <a:xfrm>
                  <a:off x="4504220" y="3009899"/>
                  <a:ext cx="152" cy="398"/>
                  <a:chOff x="4504220" y="3009899"/>
                  <a:chExt cx="152" cy="398"/>
                </a:xfrm>
                <a:solidFill>
                  <a:srgbClr val="262632"/>
                </a:solidFill>
              </p:grpSpPr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C476C34A-17C7-45E5-A229-968BCD8CC8BA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40B1E79-C205-4777-84BD-86A6C3F0C281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5EA4E5AB-AD0E-4C1F-B09F-ABB82402D588}"/>
                      </a:ext>
                    </a:extLst>
                  </p:cNvPr>
                  <p:cNvSpPr/>
                  <p:nvPr/>
                </p:nvSpPr>
                <p:spPr>
                  <a:xfrm rot="-3445532">
                    <a:off x="4504220" y="3010298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6009F725-68EC-4CA7-9B8C-BDABDBA13F68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337FA200-C0C1-486D-A5F4-B48FE3D9C083}"/>
                  </a:ext>
                </a:extLst>
              </p:cNvPr>
              <p:cNvSpPr/>
              <p:nvPr/>
            </p:nvSpPr>
            <p:spPr>
              <a:xfrm>
                <a:off x="4451032" y="3061334"/>
                <a:ext cx="30479" cy="25717"/>
              </a:xfrm>
              <a:custGeom>
                <a:avLst/>
                <a:gdLst>
                  <a:gd name="connsiteX0" fmla="*/ 12382 w 30479"/>
                  <a:gd name="connsiteY0" fmla="*/ 0 h 25717"/>
                  <a:gd name="connsiteX1" fmla="*/ 0 w 30479"/>
                  <a:gd name="connsiteY1" fmla="*/ 6668 h 25717"/>
                  <a:gd name="connsiteX2" fmla="*/ 1905 w 30479"/>
                  <a:gd name="connsiteY2" fmla="*/ 8573 h 25717"/>
                  <a:gd name="connsiteX3" fmla="*/ 3810 w 30479"/>
                  <a:gd name="connsiteY3" fmla="*/ 10478 h 25717"/>
                  <a:gd name="connsiteX4" fmla="*/ 8572 w 30479"/>
                  <a:gd name="connsiteY4" fmla="*/ 14288 h 25717"/>
                  <a:gd name="connsiteX5" fmla="*/ 10477 w 30479"/>
                  <a:gd name="connsiteY5" fmla="*/ 17145 h 25717"/>
                  <a:gd name="connsiteX6" fmla="*/ 12382 w 30479"/>
                  <a:gd name="connsiteY6" fmla="*/ 19050 h 25717"/>
                  <a:gd name="connsiteX7" fmla="*/ 14288 w 30479"/>
                  <a:gd name="connsiteY7" fmla="*/ 20955 h 25717"/>
                  <a:gd name="connsiteX8" fmla="*/ 16192 w 30479"/>
                  <a:gd name="connsiteY8" fmla="*/ 22860 h 25717"/>
                  <a:gd name="connsiteX9" fmla="*/ 18097 w 30479"/>
                  <a:gd name="connsiteY9" fmla="*/ 25718 h 25717"/>
                  <a:gd name="connsiteX10" fmla="*/ 30480 w 30479"/>
                  <a:gd name="connsiteY10" fmla="*/ 19050 h 25717"/>
                  <a:gd name="connsiteX11" fmla="*/ 28575 w 30479"/>
                  <a:gd name="connsiteY11" fmla="*/ 17145 h 25717"/>
                  <a:gd name="connsiteX12" fmla="*/ 25717 w 30479"/>
                  <a:gd name="connsiteY12" fmla="*/ 14288 h 25717"/>
                  <a:gd name="connsiteX13" fmla="*/ 23813 w 30479"/>
                  <a:gd name="connsiteY13" fmla="*/ 12383 h 25717"/>
                  <a:gd name="connsiteX14" fmla="*/ 21907 w 30479"/>
                  <a:gd name="connsiteY14" fmla="*/ 10478 h 25717"/>
                  <a:gd name="connsiteX15" fmla="*/ 18097 w 30479"/>
                  <a:gd name="connsiteY15" fmla="*/ 5715 h 25717"/>
                  <a:gd name="connsiteX16" fmla="*/ 16192 w 30479"/>
                  <a:gd name="connsiteY16" fmla="*/ 3810 h 25717"/>
                  <a:gd name="connsiteX17" fmla="*/ 14288 w 30479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79" h="25717">
                    <a:moveTo>
                      <a:pt x="12382" y="0"/>
                    </a:moveTo>
                    <a:lnTo>
                      <a:pt x="0" y="6668"/>
                    </a:lnTo>
                    <a:lnTo>
                      <a:pt x="1905" y="8573"/>
                    </a:lnTo>
                    <a:lnTo>
                      <a:pt x="3810" y="10478"/>
                    </a:lnTo>
                    <a:lnTo>
                      <a:pt x="8572" y="14288"/>
                    </a:lnTo>
                    <a:lnTo>
                      <a:pt x="10477" y="17145"/>
                    </a:lnTo>
                    <a:lnTo>
                      <a:pt x="12382" y="19050"/>
                    </a:lnTo>
                    <a:lnTo>
                      <a:pt x="14288" y="20955"/>
                    </a:lnTo>
                    <a:lnTo>
                      <a:pt x="16192" y="22860"/>
                    </a:lnTo>
                    <a:lnTo>
                      <a:pt x="18097" y="25718"/>
                    </a:lnTo>
                    <a:lnTo>
                      <a:pt x="30480" y="19050"/>
                    </a:lnTo>
                    <a:lnTo>
                      <a:pt x="28575" y="17145"/>
                    </a:lnTo>
                    <a:lnTo>
                      <a:pt x="25717" y="14288"/>
                    </a:lnTo>
                    <a:lnTo>
                      <a:pt x="23813" y="12383"/>
                    </a:lnTo>
                    <a:lnTo>
                      <a:pt x="21907" y="10478"/>
                    </a:lnTo>
                    <a:lnTo>
                      <a:pt x="18097" y="5715"/>
                    </a:lnTo>
                    <a:lnTo>
                      <a:pt x="16192" y="3810"/>
                    </a:lnTo>
                    <a:lnTo>
                      <a:pt x="14288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B5012462-9A53-456F-8405-C8E35DB94CB6}"/>
                  </a:ext>
                </a:extLst>
              </p:cNvPr>
              <p:cNvSpPr/>
              <p:nvPr/>
            </p:nvSpPr>
            <p:spPr>
              <a:xfrm>
                <a:off x="4469129" y="3080384"/>
                <a:ext cx="12382" cy="33337"/>
              </a:xfrm>
              <a:custGeom>
                <a:avLst/>
                <a:gdLst>
                  <a:gd name="connsiteX0" fmla="*/ 12383 w 12382"/>
                  <a:gd name="connsiteY0" fmla="*/ 0 h 33337"/>
                  <a:gd name="connsiteX1" fmla="*/ 0 w 12382"/>
                  <a:gd name="connsiteY1" fmla="*/ 6668 h 33337"/>
                  <a:gd name="connsiteX2" fmla="*/ 0 w 12382"/>
                  <a:gd name="connsiteY2" fmla="*/ 7620 h 33337"/>
                  <a:gd name="connsiteX3" fmla="*/ 0 w 12382"/>
                  <a:gd name="connsiteY3" fmla="*/ 9525 h 33337"/>
                  <a:gd name="connsiteX4" fmla="*/ 0 w 12382"/>
                  <a:gd name="connsiteY4" fmla="*/ 10478 h 33337"/>
                  <a:gd name="connsiteX5" fmla="*/ 0 w 12382"/>
                  <a:gd name="connsiteY5" fmla="*/ 12383 h 33337"/>
                  <a:gd name="connsiteX6" fmla="*/ 0 w 12382"/>
                  <a:gd name="connsiteY6" fmla="*/ 13335 h 33337"/>
                  <a:gd name="connsiteX7" fmla="*/ 0 w 12382"/>
                  <a:gd name="connsiteY7" fmla="*/ 15240 h 33337"/>
                  <a:gd name="connsiteX8" fmla="*/ 0 w 12382"/>
                  <a:gd name="connsiteY8" fmla="*/ 20003 h 33337"/>
                  <a:gd name="connsiteX9" fmla="*/ 0 w 12382"/>
                  <a:gd name="connsiteY9" fmla="*/ 21908 h 33337"/>
                  <a:gd name="connsiteX10" fmla="*/ 0 w 12382"/>
                  <a:gd name="connsiteY10" fmla="*/ 22860 h 33337"/>
                  <a:gd name="connsiteX11" fmla="*/ 0 w 12382"/>
                  <a:gd name="connsiteY11" fmla="*/ 24765 h 33337"/>
                  <a:gd name="connsiteX12" fmla="*/ 0 w 12382"/>
                  <a:gd name="connsiteY12" fmla="*/ 25718 h 33337"/>
                  <a:gd name="connsiteX13" fmla="*/ 0 w 12382"/>
                  <a:gd name="connsiteY13" fmla="*/ 27623 h 33337"/>
                  <a:gd name="connsiteX14" fmla="*/ 0 w 12382"/>
                  <a:gd name="connsiteY14" fmla="*/ 28575 h 33337"/>
                  <a:gd name="connsiteX15" fmla="*/ 0 w 12382"/>
                  <a:gd name="connsiteY15" fmla="*/ 30480 h 33337"/>
                  <a:gd name="connsiteX16" fmla="*/ 0 w 12382"/>
                  <a:gd name="connsiteY16" fmla="*/ 31433 h 33337"/>
                  <a:gd name="connsiteX17" fmla="*/ 0 w 12382"/>
                  <a:gd name="connsiteY17" fmla="*/ 33338 h 33337"/>
                  <a:gd name="connsiteX18" fmla="*/ 12383 w 12382"/>
                  <a:gd name="connsiteY18" fmla="*/ 26670 h 33337"/>
                  <a:gd name="connsiteX19" fmla="*/ 12383 w 12382"/>
                  <a:gd name="connsiteY19" fmla="*/ 24765 h 33337"/>
                  <a:gd name="connsiteX20" fmla="*/ 12383 w 12382"/>
                  <a:gd name="connsiteY20" fmla="*/ 23813 h 33337"/>
                  <a:gd name="connsiteX21" fmla="*/ 12383 w 12382"/>
                  <a:gd name="connsiteY21" fmla="*/ 21908 h 33337"/>
                  <a:gd name="connsiteX22" fmla="*/ 12383 w 12382"/>
                  <a:gd name="connsiteY22" fmla="*/ 20955 h 33337"/>
                  <a:gd name="connsiteX23" fmla="*/ 12383 w 12382"/>
                  <a:gd name="connsiteY23" fmla="*/ 19050 h 33337"/>
                  <a:gd name="connsiteX24" fmla="*/ 12383 w 12382"/>
                  <a:gd name="connsiteY24" fmla="*/ 14288 h 33337"/>
                  <a:gd name="connsiteX25" fmla="*/ 12383 w 12382"/>
                  <a:gd name="connsiteY25" fmla="*/ 13335 h 33337"/>
                  <a:gd name="connsiteX26" fmla="*/ 12383 w 12382"/>
                  <a:gd name="connsiteY26" fmla="*/ 11430 h 33337"/>
                  <a:gd name="connsiteX27" fmla="*/ 12383 w 12382"/>
                  <a:gd name="connsiteY27" fmla="*/ 9525 h 33337"/>
                  <a:gd name="connsiteX28" fmla="*/ 12383 w 12382"/>
                  <a:gd name="connsiteY28" fmla="*/ 8573 h 33337"/>
                  <a:gd name="connsiteX29" fmla="*/ 12383 w 12382"/>
                  <a:gd name="connsiteY29" fmla="*/ 6668 h 33337"/>
                  <a:gd name="connsiteX30" fmla="*/ 12383 w 12382"/>
                  <a:gd name="connsiteY30" fmla="*/ 5715 h 33337"/>
                  <a:gd name="connsiteX31" fmla="*/ 12383 w 12382"/>
                  <a:gd name="connsiteY31" fmla="*/ 3810 h 33337"/>
                  <a:gd name="connsiteX32" fmla="*/ 12383 w 12382"/>
                  <a:gd name="connsiteY32" fmla="*/ 2858 h 33337"/>
                  <a:gd name="connsiteX33" fmla="*/ 12383 w 12382"/>
                  <a:gd name="connsiteY33" fmla="*/ 953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82" h="33337">
                    <a:moveTo>
                      <a:pt x="12383" y="0"/>
                    </a:moveTo>
                    <a:lnTo>
                      <a:pt x="0" y="6668"/>
                    </a:lnTo>
                    <a:lnTo>
                      <a:pt x="0" y="7620"/>
                    </a:lnTo>
                    <a:lnTo>
                      <a:pt x="0" y="9525"/>
                    </a:lnTo>
                    <a:lnTo>
                      <a:pt x="0" y="10478"/>
                    </a:lnTo>
                    <a:lnTo>
                      <a:pt x="0" y="12383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20003"/>
                    </a:lnTo>
                    <a:lnTo>
                      <a:pt x="0" y="21908"/>
                    </a:lnTo>
                    <a:lnTo>
                      <a:pt x="0" y="22860"/>
                    </a:lnTo>
                    <a:lnTo>
                      <a:pt x="0" y="24765"/>
                    </a:lnTo>
                    <a:lnTo>
                      <a:pt x="0" y="25718"/>
                    </a:lnTo>
                    <a:lnTo>
                      <a:pt x="0" y="27623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12383" y="26670"/>
                    </a:lnTo>
                    <a:lnTo>
                      <a:pt x="12383" y="24765"/>
                    </a:lnTo>
                    <a:lnTo>
                      <a:pt x="12383" y="23813"/>
                    </a:lnTo>
                    <a:lnTo>
                      <a:pt x="12383" y="21908"/>
                    </a:lnTo>
                    <a:lnTo>
                      <a:pt x="12383" y="20955"/>
                    </a:lnTo>
                    <a:lnTo>
                      <a:pt x="12383" y="19050"/>
                    </a:lnTo>
                    <a:lnTo>
                      <a:pt x="12383" y="14288"/>
                    </a:lnTo>
                    <a:lnTo>
                      <a:pt x="12383" y="13335"/>
                    </a:lnTo>
                    <a:lnTo>
                      <a:pt x="12383" y="11430"/>
                    </a:lnTo>
                    <a:lnTo>
                      <a:pt x="12383" y="9525"/>
                    </a:lnTo>
                    <a:lnTo>
                      <a:pt x="12383" y="8573"/>
                    </a:lnTo>
                    <a:lnTo>
                      <a:pt x="12383" y="6668"/>
                    </a:lnTo>
                    <a:lnTo>
                      <a:pt x="12383" y="5715"/>
                    </a:lnTo>
                    <a:lnTo>
                      <a:pt x="12383" y="3810"/>
                    </a:lnTo>
                    <a:lnTo>
                      <a:pt x="12383" y="2858"/>
                    </a:lnTo>
                    <a:lnTo>
                      <a:pt x="12383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FC6A128A-3D6D-4BC5-B816-AC1B4506911F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11429" cy="20002"/>
              </a:xfrm>
              <a:custGeom>
                <a:avLst/>
                <a:gdLst>
                  <a:gd name="connsiteX0" fmla="*/ 11430 w 11429"/>
                  <a:gd name="connsiteY0" fmla="*/ 0 h 20002"/>
                  <a:gd name="connsiteX1" fmla="*/ 0 w 11429"/>
                  <a:gd name="connsiteY1" fmla="*/ 6667 h 20002"/>
                  <a:gd name="connsiteX2" fmla="*/ 0 w 11429"/>
                  <a:gd name="connsiteY2" fmla="*/ 13335 h 20002"/>
                  <a:gd name="connsiteX3" fmla="*/ 0 w 11429"/>
                  <a:gd name="connsiteY3" fmla="*/ 14288 h 20002"/>
                  <a:gd name="connsiteX4" fmla="*/ 0 w 11429"/>
                  <a:gd name="connsiteY4" fmla="*/ 15240 h 20002"/>
                  <a:gd name="connsiteX5" fmla="*/ 0 w 11429"/>
                  <a:gd name="connsiteY5" fmla="*/ 16192 h 20002"/>
                  <a:gd name="connsiteX6" fmla="*/ 0 w 11429"/>
                  <a:gd name="connsiteY6" fmla="*/ 17145 h 20002"/>
                  <a:gd name="connsiteX7" fmla="*/ 0 w 11429"/>
                  <a:gd name="connsiteY7" fmla="*/ 18097 h 20002"/>
                  <a:gd name="connsiteX8" fmla="*/ 0 w 11429"/>
                  <a:gd name="connsiteY8" fmla="*/ 19050 h 20002"/>
                  <a:gd name="connsiteX9" fmla="*/ 0 w 11429"/>
                  <a:gd name="connsiteY9" fmla="*/ 20002 h 20002"/>
                  <a:gd name="connsiteX10" fmla="*/ 11430 w 11429"/>
                  <a:gd name="connsiteY10" fmla="*/ 13335 h 20002"/>
                  <a:gd name="connsiteX11" fmla="*/ 11430 w 11429"/>
                  <a:gd name="connsiteY11" fmla="*/ 6667 h 20002"/>
                  <a:gd name="connsiteX12" fmla="*/ 11430 w 11429"/>
                  <a:gd name="connsiteY12" fmla="*/ 5715 h 20002"/>
                  <a:gd name="connsiteX13" fmla="*/ 11430 w 11429"/>
                  <a:gd name="connsiteY13" fmla="*/ 4763 h 20002"/>
                  <a:gd name="connsiteX14" fmla="*/ 11430 w 11429"/>
                  <a:gd name="connsiteY14" fmla="*/ 3810 h 20002"/>
                  <a:gd name="connsiteX15" fmla="*/ 11430 w 11429"/>
                  <a:gd name="connsiteY15" fmla="*/ 2857 h 20002"/>
                  <a:gd name="connsiteX16" fmla="*/ 11430 w 11429"/>
                  <a:gd name="connsiteY16" fmla="*/ 1905 h 20002"/>
                  <a:gd name="connsiteX17" fmla="*/ 11430 w 11429"/>
                  <a:gd name="connsiteY17" fmla="*/ 952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429" h="20002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13335"/>
                    </a:lnTo>
                    <a:lnTo>
                      <a:pt x="0" y="14288"/>
                    </a:lnTo>
                    <a:lnTo>
                      <a:pt x="0" y="15240"/>
                    </a:lnTo>
                    <a:lnTo>
                      <a:pt x="0" y="16192"/>
                    </a:lnTo>
                    <a:lnTo>
                      <a:pt x="0" y="17145"/>
                    </a:lnTo>
                    <a:lnTo>
                      <a:pt x="0" y="18097"/>
                    </a:lnTo>
                    <a:lnTo>
                      <a:pt x="0" y="19050"/>
                    </a:lnTo>
                    <a:lnTo>
                      <a:pt x="0" y="20002"/>
                    </a:lnTo>
                    <a:lnTo>
                      <a:pt x="11430" y="13335"/>
                    </a:lnTo>
                    <a:lnTo>
                      <a:pt x="11430" y="6667"/>
                    </a:lnTo>
                    <a:lnTo>
                      <a:pt x="11430" y="5715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2857"/>
                    </a:lnTo>
                    <a:lnTo>
                      <a:pt x="11430" y="1905"/>
                    </a:lnTo>
                    <a:lnTo>
                      <a:pt x="11430" y="952"/>
                    </a:lnTo>
                    <a:close/>
                  </a:path>
                </a:pathLst>
              </a:custGeom>
              <a:solidFill>
                <a:srgbClr val="9595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D2173EA7-73BB-444E-BBEA-DD76CC171576}"/>
                  </a:ext>
                </a:extLst>
              </p:cNvPr>
              <p:cNvSpPr/>
              <p:nvPr/>
            </p:nvSpPr>
            <p:spPr>
              <a:xfrm>
                <a:off x="4325302" y="2981324"/>
                <a:ext cx="29527" cy="25717"/>
              </a:xfrm>
              <a:custGeom>
                <a:avLst/>
                <a:gdLst>
                  <a:gd name="connsiteX0" fmla="*/ 11430 w 29527"/>
                  <a:gd name="connsiteY0" fmla="*/ 0 h 25717"/>
                  <a:gd name="connsiteX1" fmla="*/ 0 w 29527"/>
                  <a:gd name="connsiteY1" fmla="*/ 6667 h 25717"/>
                  <a:gd name="connsiteX2" fmla="*/ 1905 w 29527"/>
                  <a:gd name="connsiteY2" fmla="*/ 8572 h 25717"/>
                  <a:gd name="connsiteX3" fmla="*/ 3810 w 29527"/>
                  <a:gd name="connsiteY3" fmla="*/ 10478 h 25717"/>
                  <a:gd name="connsiteX4" fmla="*/ 7620 w 29527"/>
                  <a:gd name="connsiteY4" fmla="*/ 15240 h 25717"/>
                  <a:gd name="connsiteX5" fmla="*/ 9525 w 29527"/>
                  <a:gd name="connsiteY5" fmla="*/ 17145 h 25717"/>
                  <a:gd name="connsiteX6" fmla="*/ 11430 w 29527"/>
                  <a:gd name="connsiteY6" fmla="*/ 19050 h 25717"/>
                  <a:gd name="connsiteX7" fmla="*/ 13335 w 29527"/>
                  <a:gd name="connsiteY7" fmla="*/ 20955 h 25717"/>
                  <a:gd name="connsiteX8" fmla="*/ 16193 w 29527"/>
                  <a:gd name="connsiteY8" fmla="*/ 23813 h 25717"/>
                  <a:gd name="connsiteX9" fmla="*/ 18098 w 29527"/>
                  <a:gd name="connsiteY9" fmla="*/ 25717 h 25717"/>
                  <a:gd name="connsiteX10" fmla="*/ 29527 w 29527"/>
                  <a:gd name="connsiteY10" fmla="*/ 19050 h 25717"/>
                  <a:gd name="connsiteX11" fmla="*/ 27623 w 29527"/>
                  <a:gd name="connsiteY11" fmla="*/ 17145 h 25717"/>
                  <a:gd name="connsiteX12" fmla="*/ 25718 w 29527"/>
                  <a:gd name="connsiteY12" fmla="*/ 14288 h 25717"/>
                  <a:gd name="connsiteX13" fmla="*/ 23813 w 29527"/>
                  <a:gd name="connsiteY13" fmla="*/ 12383 h 25717"/>
                  <a:gd name="connsiteX14" fmla="*/ 21908 w 29527"/>
                  <a:gd name="connsiteY14" fmla="*/ 10478 h 25717"/>
                  <a:gd name="connsiteX15" fmla="*/ 17145 w 29527"/>
                  <a:gd name="connsiteY15" fmla="*/ 5715 h 25717"/>
                  <a:gd name="connsiteX16" fmla="*/ 15240 w 29527"/>
                  <a:gd name="connsiteY16" fmla="*/ 3810 h 25717"/>
                  <a:gd name="connsiteX17" fmla="*/ 13335 w 29527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527" h="25717">
                    <a:moveTo>
                      <a:pt x="11430" y="0"/>
                    </a:moveTo>
                    <a:lnTo>
                      <a:pt x="0" y="6667"/>
                    </a:lnTo>
                    <a:lnTo>
                      <a:pt x="1905" y="8572"/>
                    </a:lnTo>
                    <a:lnTo>
                      <a:pt x="3810" y="10478"/>
                    </a:lnTo>
                    <a:lnTo>
                      <a:pt x="7620" y="15240"/>
                    </a:lnTo>
                    <a:lnTo>
                      <a:pt x="9525" y="17145"/>
                    </a:lnTo>
                    <a:lnTo>
                      <a:pt x="11430" y="19050"/>
                    </a:lnTo>
                    <a:lnTo>
                      <a:pt x="13335" y="20955"/>
                    </a:lnTo>
                    <a:lnTo>
                      <a:pt x="16193" y="23813"/>
                    </a:lnTo>
                    <a:lnTo>
                      <a:pt x="18098" y="25717"/>
                    </a:lnTo>
                    <a:lnTo>
                      <a:pt x="29527" y="19050"/>
                    </a:lnTo>
                    <a:lnTo>
                      <a:pt x="27623" y="17145"/>
                    </a:lnTo>
                    <a:lnTo>
                      <a:pt x="25718" y="14288"/>
                    </a:lnTo>
                    <a:lnTo>
                      <a:pt x="23813" y="12383"/>
                    </a:lnTo>
                    <a:lnTo>
                      <a:pt x="21908" y="10478"/>
                    </a:lnTo>
                    <a:lnTo>
                      <a:pt x="17145" y="5715"/>
                    </a:lnTo>
                    <a:lnTo>
                      <a:pt x="15240" y="3810"/>
                    </a:lnTo>
                    <a:lnTo>
                      <a:pt x="13335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93167E3F-8ED4-4F58-B9DE-2785A081694B}"/>
                  </a:ext>
                </a:extLst>
              </p:cNvPr>
              <p:cNvSpPr/>
              <p:nvPr/>
            </p:nvSpPr>
            <p:spPr>
              <a:xfrm>
                <a:off x="4343400" y="3000374"/>
                <a:ext cx="11429" cy="37147"/>
              </a:xfrm>
              <a:custGeom>
                <a:avLst/>
                <a:gdLst>
                  <a:gd name="connsiteX0" fmla="*/ 11430 w 11429"/>
                  <a:gd name="connsiteY0" fmla="*/ 0 h 37147"/>
                  <a:gd name="connsiteX1" fmla="*/ 0 w 11429"/>
                  <a:gd name="connsiteY1" fmla="*/ 6667 h 37147"/>
                  <a:gd name="connsiteX2" fmla="*/ 0 w 11429"/>
                  <a:gd name="connsiteY2" fmla="*/ 8572 h 37147"/>
                  <a:gd name="connsiteX3" fmla="*/ 0 w 11429"/>
                  <a:gd name="connsiteY3" fmla="*/ 9525 h 37147"/>
                  <a:gd name="connsiteX4" fmla="*/ 0 w 11429"/>
                  <a:gd name="connsiteY4" fmla="*/ 11430 h 37147"/>
                  <a:gd name="connsiteX5" fmla="*/ 0 w 11429"/>
                  <a:gd name="connsiteY5" fmla="*/ 13335 h 37147"/>
                  <a:gd name="connsiteX6" fmla="*/ 0 w 11429"/>
                  <a:gd name="connsiteY6" fmla="*/ 15240 h 37147"/>
                  <a:gd name="connsiteX7" fmla="*/ 0 w 11429"/>
                  <a:gd name="connsiteY7" fmla="*/ 17145 h 37147"/>
                  <a:gd name="connsiteX8" fmla="*/ 0 w 11429"/>
                  <a:gd name="connsiteY8" fmla="*/ 20955 h 37147"/>
                  <a:gd name="connsiteX9" fmla="*/ 0 w 11429"/>
                  <a:gd name="connsiteY9" fmla="*/ 22860 h 37147"/>
                  <a:gd name="connsiteX10" fmla="*/ 0 w 11429"/>
                  <a:gd name="connsiteY10" fmla="*/ 23813 h 37147"/>
                  <a:gd name="connsiteX11" fmla="*/ 0 w 11429"/>
                  <a:gd name="connsiteY11" fmla="*/ 25717 h 37147"/>
                  <a:gd name="connsiteX12" fmla="*/ 0 w 11429"/>
                  <a:gd name="connsiteY12" fmla="*/ 27622 h 37147"/>
                  <a:gd name="connsiteX13" fmla="*/ 0 w 11429"/>
                  <a:gd name="connsiteY13" fmla="*/ 29528 h 37147"/>
                  <a:gd name="connsiteX14" fmla="*/ 0 w 11429"/>
                  <a:gd name="connsiteY14" fmla="*/ 31433 h 37147"/>
                  <a:gd name="connsiteX15" fmla="*/ 0 w 11429"/>
                  <a:gd name="connsiteY15" fmla="*/ 33338 h 37147"/>
                  <a:gd name="connsiteX16" fmla="*/ 0 w 11429"/>
                  <a:gd name="connsiteY16" fmla="*/ 35242 h 37147"/>
                  <a:gd name="connsiteX17" fmla="*/ 0 w 11429"/>
                  <a:gd name="connsiteY17" fmla="*/ 37147 h 37147"/>
                  <a:gd name="connsiteX18" fmla="*/ 11430 w 11429"/>
                  <a:gd name="connsiteY18" fmla="*/ 30480 h 37147"/>
                  <a:gd name="connsiteX19" fmla="*/ 11430 w 11429"/>
                  <a:gd name="connsiteY19" fmla="*/ 28575 h 37147"/>
                  <a:gd name="connsiteX20" fmla="*/ 11430 w 11429"/>
                  <a:gd name="connsiteY20" fmla="*/ 26670 h 37147"/>
                  <a:gd name="connsiteX21" fmla="*/ 11430 w 11429"/>
                  <a:gd name="connsiteY21" fmla="*/ 24765 h 37147"/>
                  <a:gd name="connsiteX22" fmla="*/ 11430 w 11429"/>
                  <a:gd name="connsiteY22" fmla="*/ 22860 h 37147"/>
                  <a:gd name="connsiteX23" fmla="*/ 11430 w 11429"/>
                  <a:gd name="connsiteY23" fmla="*/ 20955 h 37147"/>
                  <a:gd name="connsiteX24" fmla="*/ 11430 w 11429"/>
                  <a:gd name="connsiteY24" fmla="*/ 18097 h 37147"/>
                  <a:gd name="connsiteX25" fmla="*/ 11430 w 11429"/>
                  <a:gd name="connsiteY25" fmla="*/ 16192 h 37147"/>
                  <a:gd name="connsiteX26" fmla="*/ 11430 w 11429"/>
                  <a:gd name="connsiteY26" fmla="*/ 14288 h 37147"/>
                  <a:gd name="connsiteX27" fmla="*/ 11430 w 11429"/>
                  <a:gd name="connsiteY27" fmla="*/ 12383 h 37147"/>
                  <a:gd name="connsiteX28" fmla="*/ 11430 w 11429"/>
                  <a:gd name="connsiteY28" fmla="*/ 10478 h 37147"/>
                  <a:gd name="connsiteX29" fmla="*/ 11430 w 11429"/>
                  <a:gd name="connsiteY29" fmla="*/ 8572 h 37147"/>
                  <a:gd name="connsiteX30" fmla="*/ 11430 w 11429"/>
                  <a:gd name="connsiteY30" fmla="*/ 6667 h 37147"/>
                  <a:gd name="connsiteX31" fmla="*/ 11430 w 11429"/>
                  <a:gd name="connsiteY31" fmla="*/ 4763 h 37147"/>
                  <a:gd name="connsiteX32" fmla="*/ 11430 w 11429"/>
                  <a:gd name="connsiteY32" fmla="*/ 3810 h 37147"/>
                  <a:gd name="connsiteX33" fmla="*/ 11430 w 11429"/>
                  <a:gd name="connsiteY33" fmla="*/ 190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1429" h="37147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8572"/>
                    </a:lnTo>
                    <a:lnTo>
                      <a:pt x="0" y="9525"/>
                    </a:lnTo>
                    <a:lnTo>
                      <a:pt x="0" y="11430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17145"/>
                    </a:lnTo>
                    <a:lnTo>
                      <a:pt x="0" y="20955"/>
                    </a:lnTo>
                    <a:lnTo>
                      <a:pt x="0" y="2286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7622"/>
                    </a:lnTo>
                    <a:lnTo>
                      <a:pt x="0" y="29528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0" y="37147"/>
                    </a:lnTo>
                    <a:lnTo>
                      <a:pt x="11430" y="30480"/>
                    </a:lnTo>
                    <a:lnTo>
                      <a:pt x="11430" y="28575"/>
                    </a:lnTo>
                    <a:lnTo>
                      <a:pt x="11430" y="26670"/>
                    </a:lnTo>
                    <a:lnTo>
                      <a:pt x="11430" y="24765"/>
                    </a:lnTo>
                    <a:lnTo>
                      <a:pt x="11430" y="22860"/>
                    </a:lnTo>
                    <a:lnTo>
                      <a:pt x="11430" y="20955"/>
                    </a:lnTo>
                    <a:lnTo>
                      <a:pt x="11430" y="18097"/>
                    </a:lnTo>
                    <a:lnTo>
                      <a:pt x="11430" y="16192"/>
                    </a:lnTo>
                    <a:lnTo>
                      <a:pt x="11430" y="14288"/>
                    </a:lnTo>
                    <a:lnTo>
                      <a:pt x="11430" y="12383"/>
                    </a:lnTo>
                    <a:lnTo>
                      <a:pt x="11430" y="10478"/>
                    </a:lnTo>
                    <a:lnTo>
                      <a:pt x="11430" y="8572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5DE611A5-D160-4DAC-A435-8239ADC05B05}"/>
                  </a:ext>
                </a:extLst>
              </p:cNvPr>
              <p:cNvSpPr/>
              <p:nvPr/>
            </p:nvSpPr>
            <p:spPr>
              <a:xfrm>
                <a:off x="4304347" y="2962274"/>
                <a:ext cx="32385" cy="25717"/>
              </a:xfrm>
              <a:custGeom>
                <a:avLst/>
                <a:gdLst>
                  <a:gd name="connsiteX0" fmla="*/ 0 w 32385"/>
                  <a:gd name="connsiteY0" fmla="*/ 13335 h 25717"/>
                  <a:gd name="connsiteX1" fmla="*/ 952 w 32385"/>
                  <a:gd name="connsiteY1" fmla="*/ 14288 h 25717"/>
                  <a:gd name="connsiteX2" fmla="*/ 3810 w 32385"/>
                  <a:gd name="connsiteY2" fmla="*/ 15240 h 25717"/>
                  <a:gd name="connsiteX3" fmla="*/ 5715 w 32385"/>
                  <a:gd name="connsiteY3" fmla="*/ 16192 h 25717"/>
                  <a:gd name="connsiteX4" fmla="*/ 7620 w 32385"/>
                  <a:gd name="connsiteY4" fmla="*/ 18097 h 25717"/>
                  <a:gd name="connsiteX5" fmla="*/ 9525 w 32385"/>
                  <a:gd name="connsiteY5" fmla="*/ 19050 h 25717"/>
                  <a:gd name="connsiteX6" fmla="*/ 12382 w 32385"/>
                  <a:gd name="connsiteY6" fmla="*/ 20003 h 25717"/>
                  <a:gd name="connsiteX7" fmla="*/ 14288 w 32385"/>
                  <a:gd name="connsiteY7" fmla="*/ 21908 h 25717"/>
                  <a:gd name="connsiteX8" fmla="*/ 16192 w 32385"/>
                  <a:gd name="connsiteY8" fmla="*/ 22860 h 25717"/>
                  <a:gd name="connsiteX9" fmla="*/ 18098 w 32385"/>
                  <a:gd name="connsiteY9" fmla="*/ 23813 h 25717"/>
                  <a:gd name="connsiteX10" fmla="*/ 20955 w 32385"/>
                  <a:gd name="connsiteY10" fmla="*/ 25717 h 25717"/>
                  <a:gd name="connsiteX11" fmla="*/ 32385 w 32385"/>
                  <a:gd name="connsiteY11" fmla="*/ 19050 h 25717"/>
                  <a:gd name="connsiteX12" fmla="*/ 30480 w 32385"/>
                  <a:gd name="connsiteY12" fmla="*/ 17145 h 25717"/>
                  <a:gd name="connsiteX13" fmla="*/ 27623 w 32385"/>
                  <a:gd name="connsiteY13" fmla="*/ 16192 h 25717"/>
                  <a:gd name="connsiteX14" fmla="*/ 25717 w 32385"/>
                  <a:gd name="connsiteY14" fmla="*/ 15240 h 25717"/>
                  <a:gd name="connsiteX15" fmla="*/ 23813 w 32385"/>
                  <a:gd name="connsiteY15" fmla="*/ 13335 h 25717"/>
                  <a:gd name="connsiteX16" fmla="*/ 21907 w 32385"/>
                  <a:gd name="connsiteY16" fmla="*/ 12383 h 25717"/>
                  <a:gd name="connsiteX17" fmla="*/ 20002 w 32385"/>
                  <a:gd name="connsiteY17" fmla="*/ 11430 h 25717"/>
                  <a:gd name="connsiteX18" fmla="*/ 17145 w 32385"/>
                  <a:gd name="connsiteY18" fmla="*/ 10478 h 25717"/>
                  <a:gd name="connsiteX19" fmla="*/ 15240 w 32385"/>
                  <a:gd name="connsiteY19" fmla="*/ 8572 h 25717"/>
                  <a:gd name="connsiteX20" fmla="*/ 13335 w 32385"/>
                  <a:gd name="connsiteY20" fmla="*/ 7620 h 25717"/>
                  <a:gd name="connsiteX21" fmla="*/ 11430 w 32385"/>
                  <a:gd name="connsiteY21" fmla="*/ 6667 h 25717"/>
                  <a:gd name="connsiteX22" fmla="*/ 8573 w 32385"/>
                  <a:gd name="connsiteY22" fmla="*/ 4763 h 25717"/>
                  <a:gd name="connsiteX23" fmla="*/ 6667 w 32385"/>
                  <a:gd name="connsiteY23" fmla="*/ 3810 h 25717"/>
                  <a:gd name="connsiteX24" fmla="*/ 4763 w 32385"/>
                  <a:gd name="connsiteY24" fmla="*/ 2858 h 25717"/>
                  <a:gd name="connsiteX25" fmla="*/ 2857 w 32385"/>
                  <a:gd name="connsiteY25" fmla="*/ 953 h 25717"/>
                  <a:gd name="connsiteX26" fmla="*/ 0 w 32385"/>
                  <a:gd name="connsiteY26" fmla="*/ 0 h 25717"/>
                  <a:gd name="connsiteX27" fmla="*/ 0 w 32385"/>
                  <a:gd name="connsiteY27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385" h="25717">
                    <a:moveTo>
                      <a:pt x="0" y="13335"/>
                    </a:moveTo>
                    <a:lnTo>
                      <a:pt x="952" y="14288"/>
                    </a:lnTo>
                    <a:lnTo>
                      <a:pt x="3810" y="15240"/>
                    </a:lnTo>
                    <a:lnTo>
                      <a:pt x="5715" y="16192"/>
                    </a:lnTo>
                    <a:lnTo>
                      <a:pt x="7620" y="18097"/>
                    </a:lnTo>
                    <a:lnTo>
                      <a:pt x="9525" y="19050"/>
                    </a:lnTo>
                    <a:lnTo>
                      <a:pt x="12382" y="20003"/>
                    </a:lnTo>
                    <a:lnTo>
                      <a:pt x="14288" y="21908"/>
                    </a:lnTo>
                    <a:lnTo>
                      <a:pt x="16192" y="22860"/>
                    </a:lnTo>
                    <a:lnTo>
                      <a:pt x="18098" y="23813"/>
                    </a:lnTo>
                    <a:lnTo>
                      <a:pt x="20955" y="25717"/>
                    </a:lnTo>
                    <a:lnTo>
                      <a:pt x="32385" y="19050"/>
                    </a:lnTo>
                    <a:lnTo>
                      <a:pt x="30480" y="17145"/>
                    </a:lnTo>
                    <a:lnTo>
                      <a:pt x="27623" y="16192"/>
                    </a:lnTo>
                    <a:lnTo>
                      <a:pt x="25717" y="15240"/>
                    </a:lnTo>
                    <a:lnTo>
                      <a:pt x="23813" y="13335"/>
                    </a:lnTo>
                    <a:lnTo>
                      <a:pt x="21907" y="12383"/>
                    </a:lnTo>
                    <a:lnTo>
                      <a:pt x="20002" y="11430"/>
                    </a:lnTo>
                    <a:lnTo>
                      <a:pt x="17145" y="10478"/>
                    </a:lnTo>
                    <a:lnTo>
                      <a:pt x="15240" y="8572"/>
                    </a:lnTo>
                    <a:lnTo>
                      <a:pt x="13335" y="7620"/>
                    </a:lnTo>
                    <a:lnTo>
                      <a:pt x="11430" y="6667"/>
                    </a:lnTo>
                    <a:lnTo>
                      <a:pt x="8573" y="4763"/>
                    </a:lnTo>
                    <a:lnTo>
                      <a:pt x="6667" y="3810"/>
                    </a:lnTo>
                    <a:lnTo>
                      <a:pt x="4763" y="2858"/>
                    </a:lnTo>
                    <a:lnTo>
                      <a:pt x="2857" y="95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2A0D5B0-EFAF-4E31-9F3E-FB98F15F0C9D}"/>
                  </a:ext>
                </a:extLst>
              </p:cNvPr>
              <p:cNvSpPr/>
              <p:nvPr/>
            </p:nvSpPr>
            <p:spPr>
              <a:xfrm>
                <a:off x="4305300" y="2976562"/>
                <a:ext cx="38100" cy="60959"/>
              </a:xfrm>
              <a:custGeom>
                <a:avLst/>
                <a:gdLst>
                  <a:gd name="connsiteX0" fmla="*/ 19050 w 38100"/>
                  <a:gd name="connsiteY0" fmla="*/ 13335 h 60959"/>
                  <a:gd name="connsiteX1" fmla="*/ 35242 w 38100"/>
                  <a:gd name="connsiteY1" fmla="*/ 30480 h 60959"/>
                  <a:gd name="connsiteX2" fmla="*/ 35242 w 38100"/>
                  <a:gd name="connsiteY2" fmla="*/ 59055 h 60959"/>
                  <a:gd name="connsiteX3" fmla="*/ 38100 w 38100"/>
                  <a:gd name="connsiteY3" fmla="*/ 60960 h 60959"/>
                  <a:gd name="connsiteX4" fmla="*/ 38100 w 38100"/>
                  <a:gd name="connsiteY4" fmla="*/ 41910 h 60959"/>
                  <a:gd name="connsiteX5" fmla="*/ 38100 w 38100"/>
                  <a:gd name="connsiteY5" fmla="*/ 30480 h 60959"/>
                  <a:gd name="connsiteX6" fmla="*/ 20002 w 38100"/>
                  <a:gd name="connsiteY6" fmla="*/ 11430 h 60959"/>
                  <a:gd name="connsiteX7" fmla="*/ 0 w 38100"/>
                  <a:gd name="connsiteY7" fmla="*/ 0 h 60959"/>
                  <a:gd name="connsiteX8" fmla="*/ 0 w 38100"/>
                  <a:gd name="connsiteY8" fmla="*/ 2858 h 60959"/>
                  <a:gd name="connsiteX9" fmla="*/ 19050 w 38100"/>
                  <a:gd name="connsiteY9" fmla="*/ 13335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0" h="60959">
                    <a:moveTo>
                      <a:pt x="19050" y="13335"/>
                    </a:moveTo>
                    <a:cubicBezTo>
                      <a:pt x="24765" y="19050"/>
                      <a:pt x="29527" y="24765"/>
                      <a:pt x="35242" y="30480"/>
                    </a:cubicBezTo>
                    <a:cubicBezTo>
                      <a:pt x="35242" y="40005"/>
                      <a:pt x="35242" y="49530"/>
                      <a:pt x="35242" y="59055"/>
                    </a:cubicBezTo>
                    <a:cubicBezTo>
                      <a:pt x="36195" y="60008"/>
                      <a:pt x="37148" y="60008"/>
                      <a:pt x="38100" y="60960"/>
                    </a:cubicBezTo>
                    <a:cubicBezTo>
                      <a:pt x="38100" y="54292"/>
                      <a:pt x="38100" y="48578"/>
                      <a:pt x="38100" y="41910"/>
                    </a:cubicBezTo>
                    <a:cubicBezTo>
                      <a:pt x="38100" y="38100"/>
                      <a:pt x="38100" y="34290"/>
                      <a:pt x="38100" y="30480"/>
                    </a:cubicBezTo>
                    <a:cubicBezTo>
                      <a:pt x="32385" y="23813"/>
                      <a:pt x="25717" y="18097"/>
                      <a:pt x="20002" y="11430"/>
                    </a:cubicBezTo>
                    <a:lnTo>
                      <a:pt x="0" y="0"/>
                    </a:lnTo>
                    <a:lnTo>
                      <a:pt x="0" y="2858"/>
                    </a:lnTo>
                    <a:lnTo>
                      <a:pt x="19050" y="1333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AEC1A5B3-691B-448B-B797-6FBD74B6CA1B}"/>
                  </a:ext>
                </a:extLst>
              </p:cNvPr>
              <p:cNvSpPr/>
              <p:nvPr/>
            </p:nvSpPr>
            <p:spPr>
              <a:xfrm>
                <a:off x="4422457" y="3049904"/>
                <a:ext cx="47625" cy="62865"/>
              </a:xfrm>
              <a:custGeom>
                <a:avLst/>
                <a:gdLst>
                  <a:gd name="connsiteX0" fmla="*/ 0 w 47625"/>
                  <a:gd name="connsiteY0" fmla="*/ 8573 h 62865"/>
                  <a:gd name="connsiteX1" fmla="*/ 0 w 47625"/>
                  <a:gd name="connsiteY1" fmla="*/ 14288 h 62865"/>
                  <a:gd name="connsiteX2" fmla="*/ 0 w 47625"/>
                  <a:gd name="connsiteY2" fmla="*/ 14288 h 62865"/>
                  <a:gd name="connsiteX3" fmla="*/ 2857 w 47625"/>
                  <a:gd name="connsiteY3" fmla="*/ 12383 h 62865"/>
                  <a:gd name="connsiteX4" fmla="*/ 2857 w 47625"/>
                  <a:gd name="connsiteY4" fmla="*/ 4763 h 62865"/>
                  <a:gd name="connsiteX5" fmla="*/ 28575 w 47625"/>
                  <a:gd name="connsiteY5" fmla="*/ 20003 h 62865"/>
                  <a:gd name="connsiteX6" fmla="*/ 44767 w 47625"/>
                  <a:gd name="connsiteY6" fmla="*/ 37148 h 62865"/>
                  <a:gd name="connsiteX7" fmla="*/ 44767 w 47625"/>
                  <a:gd name="connsiteY7" fmla="*/ 60008 h 62865"/>
                  <a:gd name="connsiteX8" fmla="*/ 44767 w 47625"/>
                  <a:gd name="connsiteY8" fmla="*/ 62865 h 62865"/>
                  <a:gd name="connsiteX9" fmla="*/ 47625 w 47625"/>
                  <a:gd name="connsiteY9" fmla="*/ 62865 h 62865"/>
                  <a:gd name="connsiteX10" fmla="*/ 47625 w 47625"/>
                  <a:gd name="connsiteY10" fmla="*/ 47625 h 62865"/>
                  <a:gd name="connsiteX11" fmla="*/ 47625 w 47625"/>
                  <a:gd name="connsiteY11" fmla="*/ 36195 h 62865"/>
                  <a:gd name="connsiteX12" fmla="*/ 29527 w 47625"/>
                  <a:gd name="connsiteY12" fmla="*/ 17145 h 62865"/>
                  <a:gd name="connsiteX13" fmla="*/ 952 w 47625"/>
                  <a:gd name="connsiteY13" fmla="*/ 0 h 62865"/>
                  <a:gd name="connsiteX14" fmla="*/ 0 w 47625"/>
                  <a:gd name="connsiteY14" fmla="*/ 8573 h 6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62865">
                    <a:moveTo>
                      <a:pt x="0" y="8573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7" y="12383"/>
                    </a:cubicBezTo>
                    <a:cubicBezTo>
                      <a:pt x="2857" y="9525"/>
                      <a:pt x="2857" y="7620"/>
                      <a:pt x="2857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8"/>
                    </a:cubicBezTo>
                    <a:cubicBezTo>
                      <a:pt x="44767" y="44767"/>
                      <a:pt x="44767" y="52388"/>
                      <a:pt x="44767" y="60008"/>
                    </a:cubicBezTo>
                    <a:cubicBezTo>
                      <a:pt x="44767" y="60960"/>
                      <a:pt x="44767" y="61913"/>
                      <a:pt x="44767" y="62865"/>
                    </a:cubicBezTo>
                    <a:cubicBezTo>
                      <a:pt x="45720" y="62865"/>
                      <a:pt x="46672" y="62865"/>
                      <a:pt x="47625" y="62865"/>
                    </a:cubicBezTo>
                    <a:cubicBezTo>
                      <a:pt x="47625" y="58103"/>
                      <a:pt x="47625" y="52388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3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47426E39-8031-4892-97F5-2A331383FBED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40957" cy="23812"/>
              </a:xfrm>
              <a:custGeom>
                <a:avLst/>
                <a:gdLst>
                  <a:gd name="connsiteX0" fmla="*/ 11430 w 40957"/>
                  <a:gd name="connsiteY0" fmla="*/ 0 h 23812"/>
                  <a:gd name="connsiteX1" fmla="*/ 11430 w 40957"/>
                  <a:gd name="connsiteY1" fmla="*/ 0 h 23812"/>
                  <a:gd name="connsiteX2" fmla="*/ 0 w 40957"/>
                  <a:gd name="connsiteY2" fmla="*/ 6667 h 23812"/>
                  <a:gd name="connsiteX3" fmla="*/ 1905 w 40957"/>
                  <a:gd name="connsiteY3" fmla="*/ 7620 h 23812"/>
                  <a:gd name="connsiteX4" fmla="*/ 2857 w 40957"/>
                  <a:gd name="connsiteY4" fmla="*/ 8572 h 23812"/>
                  <a:gd name="connsiteX5" fmla="*/ 4763 w 40957"/>
                  <a:gd name="connsiteY5" fmla="*/ 9525 h 23812"/>
                  <a:gd name="connsiteX6" fmla="*/ 6667 w 40957"/>
                  <a:gd name="connsiteY6" fmla="*/ 10477 h 23812"/>
                  <a:gd name="connsiteX7" fmla="*/ 7620 w 40957"/>
                  <a:gd name="connsiteY7" fmla="*/ 11430 h 23812"/>
                  <a:gd name="connsiteX8" fmla="*/ 9525 w 40957"/>
                  <a:gd name="connsiteY8" fmla="*/ 12382 h 23812"/>
                  <a:gd name="connsiteX9" fmla="*/ 11430 w 40957"/>
                  <a:gd name="connsiteY9" fmla="*/ 13335 h 23812"/>
                  <a:gd name="connsiteX10" fmla="*/ 13335 w 40957"/>
                  <a:gd name="connsiteY10" fmla="*/ 14288 h 23812"/>
                  <a:gd name="connsiteX11" fmla="*/ 17145 w 40957"/>
                  <a:gd name="connsiteY11" fmla="*/ 17145 h 23812"/>
                  <a:gd name="connsiteX12" fmla="*/ 19050 w 40957"/>
                  <a:gd name="connsiteY12" fmla="*/ 18097 h 23812"/>
                  <a:gd name="connsiteX13" fmla="*/ 20955 w 40957"/>
                  <a:gd name="connsiteY13" fmla="*/ 19050 h 23812"/>
                  <a:gd name="connsiteX14" fmla="*/ 21907 w 40957"/>
                  <a:gd name="connsiteY14" fmla="*/ 20002 h 23812"/>
                  <a:gd name="connsiteX15" fmla="*/ 23813 w 40957"/>
                  <a:gd name="connsiteY15" fmla="*/ 20955 h 23812"/>
                  <a:gd name="connsiteX16" fmla="*/ 25717 w 40957"/>
                  <a:gd name="connsiteY16" fmla="*/ 21907 h 23812"/>
                  <a:gd name="connsiteX17" fmla="*/ 27622 w 40957"/>
                  <a:gd name="connsiteY17" fmla="*/ 22860 h 23812"/>
                  <a:gd name="connsiteX18" fmla="*/ 28575 w 40957"/>
                  <a:gd name="connsiteY18" fmla="*/ 23813 h 23812"/>
                  <a:gd name="connsiteX19" fmla="*/ 40957 w 40957"/>
                  <a:gd name="connsiteY19" fmla="*/ 17145 h 23812"/>
                  <a:gd name="connsiteX20" fmla="*/ 39052 w 40957"/>
                  <a:gd name="connsiteY20" fmla="*/ 16192 h 23812"/>
                  <a:gd name="connsiteX21" fmla="*/ 37147 w 40957"/>
                  <a:gd name="connsiteY21" fmla="*/ 15240 h 23812"/>
                  <a:gd name="connsiteX22" fmla="*/ 35242 w 40957"/>
                  <a:gd name="connsiteY22" fmla="*/ 14288 h 23812"/>
                  <a:gd name="connsiteX23" fmla="*/ 34290 w 40957"/>
                  <a:gd name="connsiteY23" fmla="*/ 13335 h 23812"/>
                  <a:gd name="connsiteX24" fmla="*/ 32385 w 40957"/>
                  <a:gd name="connsiteY24" fmla="*/ 12382 h 23812"/>
                  <a:gd name="connsiteX25" fmla="*/ 30480 w 40957"/>
                  <a:gd name="connsiteY25" fmla="*/ 11430 h 23812"/>
                  <a:gd name="connsiteX26" fmla="*/ 29527 w 40957"/>
                  <a:gd name="connsiteY26" fmla="*/ 10477 h 23812"/>
                  <a:gd name="connsiteX27" fmla="*/ 27622 w 40957"/>
                  <a:gd name="connsiteY27" fmla="*/ 9525 h 23812"/>
                  <a:gd name="connsiteX28" fmla="*/ 25717 w 40957"/>
                  <a:gd name="connsiteY28" fmla="*/ 8572 h 23812"/>
                  <a:gd name="connsiteX29" fmla="*/ 21907 w 40957"/>
                  <a:gd name="connsiteY29" fmla="*/ 5715 h 23812"/>
                  <a:gd name="connsiteX30" fmla="*/ 20002 w 40957"/>
                  <a:gd name="connsiteY30" fmla="*/ 4763 h 23812"/>
                  <a:gd name="connsiteX31" fmla="*/ 18097 w 40957"/>
                  <a:gd name="connsiteY31" fmla="*/ 3810 h 23812"/>
                  <a:gd name="connsiteX32" fmla="*/ 16192 w 40957"/>
                  <a:gd name="connsiteY32" fmla="*/ 2857 h 23812"/>
                  <a:gd name="connsiteX33" fmla="*/ 15240 w 40957"/>
                  <a:gd name="connsiteY33" fmla="*/ 1905 h 23812"/>
                  <a:gd name="connsiteX34" fmla="*/ 13335 w 40957"/>
                  <a:gd name="connsiteY34" fmla="*/ 952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0957" h="23812">
                    <a:moveTo>
                      <a:pt x="11430" y="0"/>
                    </a:moveTo>
                    <a:lnTo>
                      <a:pt x="11430" y="0"/>
                    </a:lnTo>
                    <a:lnTo>
                      <a:pt x="0" y="6667"/>
                    </a:lnTo>
                    <a:lnTo>
                      <a:pt x="1905" y="7620"/>
                    </a:lnTo>
                    <a:lnTo>
                      <a:pt x="2857" y="8572"/>
                    </a:lnTo>
                    <a:lnTo>
                      <a:pt x="4763" y="9525"/>
                    </a:lnTo>
                    <a:lnTo>
                      <a:pt x="6667" y="10477"/>
                    </a:lnTo>
                    <a:lnTo>
                      <a:pt x="7620" y="11430"/>
                    </a:lnTo>
                    <a:lnTo>
                      <a:pt x="9525" y="12382"/>
                    </a:lnTo>
                    <a:lnTo>
                      <a:pt x="11430" y="13335"/>
                    </a:lnTo>
                    <a:lnTo>
                      <a:pt x="13335" y="14288"/>
                    </a:lnTo>
                    <a:lnTo>
                      <a:pt x="17145" y="17145"/>
                    </a:lnTo>
                    <a:lnTo>
                      <a:pt x="19050" y="18097"/>
                    </a:lnTo>
                    <a:lnTo>
                      <a:pt x="20955" y="19050"/>
                    </a:lnTo>
                    <a:lnTo>
                      <a:pt x="21907" y="20002"/>
                    </a:lnTo>
                    <a:lnTo>
                      <a:pt x="23813" y="20955"/>
                    </a:lnTo>
                    <a:lnTo>
                      <a:pt x="25717" y="21907"/>
                    </a:lnTo>
                    <a:lnTo>
                      <a:pt x="27622" y="22860"/>
                    </a:lnTo>
                    <a:lnTo>
                      <a:pt x="28575" y="23813"/>
                    </a:lnTo>
                    <a:lnTo>
                      <a:pt x="40957" y="17145"/>
                    </a:lnTo>
                    <a:lnTo>
                      <a:pt x="39052" y="16192"/>
                    </a:lnTo>
                    <a:lnTo>
                      <a:pt x="37147" y="15240"/>
                    </a:lnTo>
                    <a:lnTo>
                      <a:pt x="35242" y="14288"/>
                    </a:lnTo>
                    <a:lnTo>
                      <a:pt x="34290" y="13335"/>
                    </a:lnTo>
                    <a:lnTo>
                      <a:pt x="32385" y="12382"/>
                    </a:lnTo>
                    <a:lnTo>
                      <a:pt x="30480" y="11430"/>
                    </a:lnTo>
                    <a:lnTo>
                      <a:pt x="29527" y="10477"/>
                    </a:lnTo>
                    <a:lnTo>
                      <a:pt x="27622" y="9525"/>
                    </a:lnTo>
                    <a:lnTo>
                      <a:pt x="25717" y="8572"/>
                    </a:lnTo>
                    <a:lnTo>
                      <a:pt x="21907" y="5715"/>
                    </a:lnTo>
                    <a:lnTo>
                      <a:pt x="20002" y="4763"/>
                    </a:lnTo>
                    <a:lnTo>
                      <a:pt x="18097" y="3810"/>
                    </a:lnTo>
                    <a:lnTo>
                      <a:pt x="16192" y="2857"/>
                    </a:lnTo>
                    <a:lnTo>
                      <a:pt x="15240" y="1905"/>
                    </a:lnTo>
                    <a:lnTo>
                      <a:pt x="13335" y="95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7F428260-390A-4CE1-8CF1-08119883245D}"/>
                  </a:ext>
                </a:extLst>
              </p:cNvPr>
              <p:cNvSpPr/>
              <p:nvPr/>
            </p:nvSpPr>
            <p:spPr>
              <a:xfrm>
                <a:off x="4482211" y="3076574"/>
                <a:ext cx="16445" cy="27622"/>
              </a:xfrm>
              <a:custGeom>
                <a:avLst/>
                <a:gdLst>
                  <a:gd name="connsiteX0" fmla="*/ 3111 w 16445"/>
                  <a:gd name="connsiteY0" fmla="*/ 8572 h 27622"/>
                  <a:gd name="connsiteX1" fmla="*/ 16446 w 16445"/>
                  <a:gd name="connsiteY1" fmla="*/ 16192 h 27622"/>
                  <a:gd name="connsiteX2" fmla="*/ 9778 w 16445"/>
                  <a:gd name="connsiteY2" fmla="*/ 20003 h 27622"/>
                  <a:gd name="connsiteX3" fmla="*/ 10731 w 16445"/>
                  <a:gd name="connsiteY3" fmla="*/ 20955 h 27622"/>
                  <a:gd name="connsiteX4" fmla="*/ 11683 w 16445"/>
                  <a:gd name="connsiteY4" fmla="*/ 21908 h 27622"/>
                  <a:gd name="connsiteX5" fmla="*/ 12636 w 16445"/>
                  <a:gd name="connsiteY5" fmla="*/ 22860 h 27622"/>
                  <a:gd name="connsiteX6" fmla="*/ 13588 w 16445"/>
                  <a:gd name="connsiteY6" fmla="*/ 23813 h 27622"/>
                  <a:gd name="connsiteX7" fmla="*/ 14541 w 16445"/>
                  <a:gd name="connsiteY7" fmla="*/ 24765 h 27622"/>
                  <a:gd name="connsiteX8" fmla="*/ 14541 w 16445"/>
                  <a:gd name="connsiteY8" fmla="*/ 25717 h 27622"/>
                  <a:gd name="connsiteX9" fmla="*/ 14541 w 16445"/>
                  <a:gd name="connsiteY9" fmla="*/ 26670 h 27622"/>
                  <a:gd name="connsiteX10" fmla="*/ 14541 w 16445"/>
                  <a:gd name="connsiteY10" fmla="*/ 27622 h 27622"/>
                  <a:gd name="connsiteX11" fmla="*/ 14541 w 16445"/>
                  <a:gd name="connsiteY11" fmla="*/ 27622 h 27622"/>
                  <a:gd name="connsiteX12" fmla="*/ 14541 w 16445"/>
                  <a:gd name="connsiteY12" fmla="*/ 27622 h 27622"/>
                  <a:gd name="connsiteX13" fmla="*/ 14541 w 16445"/>
                  <a:gd name="connsiteY13" fmla="*/ 27622 h 27622"/>
                  <a:gd name="connsiteX14" fmla="*/ 14541 w 16445"/>
                  <a:gd name="connsiteY14" fmla="*/ 27622 h 27622"/>
                  <a:gd name="connsiteX15" fmla="*/ 14541 w 16445"/>
                  <a:gd name="connsiteY15" fmla="*/ 27622 h 27622"/>
                  <a:gd name="connsiteX16" fmla="*/ 14541 w 16445"/>
                  <a:gd name="connsiteY16" fmla="*/ 27622 h 27622"/>
                  <a:gd name="connsiteX17" fmla="*/ 14541 w 16445"/>
                  <a:gd name="connsiteY17" fmla="*/ 27622 h 27622"/>
                  <a:gd name="connsiteX18" fmla="*/ 14541 w 16445"/>
                  <a:gd name="connsiteY18" fmla="*/ 27622 h 27622"/>
                  <a:gd name="connsiteX19" fmla="*/ 14541 w 16445"/>
                  <a:gd name="connsiteY19" fmla="*/ 27622 h 27622"/>
                  <a:gd name="connsiteX20" fmla="*/ 14541 w 16445"/>
                  <a:gd name="connsiteY20" fmla="*/ 27622 h 27622"/>
                  <a:gd name="connsiteX21" fmla="*/ 14541 w 16445"/>
                  <a:gd name="connsiteY21" fmla="*/ 27622 h 27622"/>
                  <a:gd name="connsiteX22" fmla="*/ 14541 w 16445"/>
                  <a:gd name="connsiteY22" fmla="*/ 27622 h 27622"/>
                  <a:gd name="connsiteX23" fmla="*/ 14541 w 16445"/>
                  <a:gd name="connsiteY23" fmla="*/ 27622 h 27622"/>
                  <a:gd name="connsiteX24" fmla="*/ 14541 w 16445"/>
                  <a:gd name="connsiteY24" fmla="*/ 27622 h 27622"/>
                  <a:gd name="connsiteX25" fmla="*/ 14541 w 16445"/>
                  <a:gd name="connsiteY25" fmla="*/ 27622 h 27622"/>
                  <a:gd name="connsiteX26" fmla="*/ 14541 w 16445"/>
                  <a:gd name="connsiteY26" fmla="*/ 27622 h 27622"/>
                  <a:gd name="connsiteX27" fmla="*/ 14541 w 16445"/>
                  <a:gd name="connsiteY27" fmla="*/ 27622 h 27622"/>
                  <a:gd name="connsiteX28" fmla="*/ 14541 w 16445"/>
                  <a:gd name="connsiteY28" fmla="*/ 27622 h 27622"/>
                  <a:gd name="connsiteX29" fmla="*/ 14541 w 16445"/>
                  <a:gd name="connsiteY29" fmla="*/ 27622 h 27622"/>
                  <a:gd name="connsiteX30" fmla="*/ 14541 w 16445"/>
                  <a:gd name="connsiteY30" fmla="*/ 27622 h 27622"/>
                  <a:gd name="connsiteX31" fmla="*/ 14541 w 16445"/>
                  <a:gd name="connsiteY31" fmla="*/ 27622 h 27622"/>
                  <a:gd name="connsiteX32" fmla="*/ 14541 w 16445"/>
                  <a:gd name="connsiteY32" fmla="*/ 27622 h 27622"/>
                  <a:gd name="connsiteX33" fmla="*/ 14541 w 16445"/>
                  <a:gd name="connsiteY33" fmla="*/ 27622 h 27622"/>
                  <a:gd name="connsiteX34" fmla="*/ 14541 w 16445"/>
                  <a:gd name="connsiteY34" fmla="*/ 27622 h 27622"/>
                  <a:gd name="connsiteX35" fmla="*/ 14541 w 16445"/>
                  <a:gd name="connsiteY35" fmla="*/ 27622 h 27622"/>
                  <a:gd name="connsiteX36" fmla="*/ 14541 w 16445"/>
                  <a:gd name="connsiteY36" fmla="*/ 27622 h 27622"/>
                  <a:gd name="connsiteX37" fmla="*/ 14541 w 16445"/>
                  <a:gd name="connsiteY37" fmla="*/ 27622 h 27622"/>
                  <a:gd name="connsiteX38" fmla="*/ 14541 w 16445"/>
                  <a:gd name="connsiteY38" fmla="*/ 27622 h 27622"/>
                  <a:gd name="connsiteX39" fmla="*/ 14541 w 16445"/>
                  <a:gd name="connsiteY39" fmla="*/ 27622 h 27622"/>
                  <a:gd name="connsiteX40" fmla="*/ 14541 w 16445"/>
                  <a:gd name="connsiteY40" fmla="*/ 27622 h 27622"/>
                  <a:gd name="connsiteX41" fmla="*/ 14541 w 16445"/>
                  <a:gd name="connsiteY41" fmla="*/ 27622 h 27622"/>
                  <a:gd name="connsiteX42" fmla="*/ 14541 w 16445"/>
                  <a:gd name="connsiteY42" fmla="*/ 27622 h 27622"/>
                  <a:gd name="connsiteX43" fmla="*/ 14541 w 16445"/>
                  <a:gd name="connsiteY43" fmla="*/ 27622 h 27622"/>
                  <a:gd name="connsiteX44" fmla="*/ 14541 w 16445"/>
                  <a:gd name="connsiteY44" fmla="*/ 27622 h 27622"/>
                  <a:gd name="connsiteX45" fmla="*/ 14541 w 16445"/>
                  <a:gd name="connsiteY45" fmla="*/ 27622 h 27622"/>
                  <a:gd name="connsiteX46" fmla="*/ 14541 w 16445"/>
                  <a:gd name="connsiteY46" fmla="*/ 27622 h 27622"/>
                  <a:gd name="connsiteX47" fmla="*/ 14541 w 16445"/>
                  <a:gd name="connsiteY47" fmla="*/ 27622 h 27622"/>
                  <a:gd name="connsiteX48" fmla="*/ 14541 w 16445"/>
                  <a:gd name="connsiteY48" fmla="*/ 27622 h 27622"/>
                  <a:gd name="connsiteX49" fmla="*/ 14541 w 16445"/>
                  <a:gd name="connsiteY49" fmla="*/ 27622 h 27622"/>
                  <a:gd name="connsiteX50" fmla="*/ 14541 w 16445"/>
                  <a:gd name="connsiteY50" fmla="*/ 27622 h 27622"/>
                  <a:gd name="connsiteX51" fmla="*/ 14541 w 16445"/>
                  <a:gd name="connsiteY51" fmla="*/ 27622 h 27622"/>
                  <a:gd name="connsiteX52" fmla="*/ 14541 w 16445"/>
                  <a:gd name="connsiteY52" fmla="*/ 27622 h 27622"/>
                  <a:gd name="connsiteX53" fmla="*/ 14541 w 16445"/>
                  <a:gd name="connsiteY53" fmla="*/ 27622 h 27622"/>
                  <a:gd name="connsiteX54" fmla="*/ 14541 w 16445"/>
                  <a:gd name="connsiteY54" fmla="*/ 27622 h 27622"/>
                  <a:gd name="connsiteX55" fmla="*/ 14541 w 16445"/>
                  <a:gd name="connsiteY55" fmla="*/ 27622 h 27622"/>
                  <a:gd name="connsiteX56" fmla="*/ 14541 w 16445"/>
                  <a:gd name="connsiteY56" fmla="*/ 27622 h 27622"/>
                  <a:gd name="connsiteX57" fmla="*/ 253 w 16445"/>
                  <a:gd name="connsiteY57" fmla="*/ 20003 h 27622"/>
                  <a:gd name="connsiteX58" fmla="*/ 253 w 16445"/>
                  <a:gd name="connsiteY58" fmla="*/ 2858 h 27622"/>
                  <a:gd name="connsiteX59" fmla="*/ 253 w 16445"/>
                  <a:gd name="connsiteY59" fmla="*/ 0 h 27622"/>
                  <a:gd name="connsiteX60" fmla="*/ 3111 w 16445"/>
                  <a:gd name="connsiteY60" fmla="*/ 857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6445" h="27622">
                    <a:moveTo>
                      <a:pt x="3111" y="8572"/>
                    </a:moveTo>
                    <a:cubicBezTo>
                      <a:pt x="7873" y="11430"/>
                      <a:pt x="11683" y="13335"/>
                      <a:pt x="16446" y="16192"/>
                    </a:cubicBezTo>
                    <a:lnTo>
                      <a:pt x="9778" y="20003"/>
                    </a:lnTo>
                    <a:cubicBezTo>
                      <a:pt x="9778" y="20003"/>
                      <a:pt x="10731" y="20003"/>
                      <a:pt x="10731" y="20955"/>
                    </a:cubicBezTo>
                    <a:cubicBezTo>
                      <a:pt x="10731" y="20955"/>
                      <a:pt x="11683" y="20955"/>
                      <a:pt x="11683" y="21908"/>
                    </a:cubicBezTo>
                    <a:cubicBezTo>
                      <a:pt x="11683" y="21908"/>
                      <a:pt x="11683" y="21908"/>
                      <a:pt x="12636" y="22860"/>
                    </a:cubicBezTo>
                    <a:cubicBezTo>
                      <a:pt x="12636" y="22860"/>
                      <a:pt x="12636" y="23813"/>
                      <a:pt x="13588" y="23813"/>
                    </a:cubicBezTo>
                    <a:cubicBezTo>
                      <a:pt x="13588" y="23813"/>
                      <a:pt x="13588" y="24765"/>
                      <a:pt x="14541" y="24765"/>
                    </a:cubicBezTo>
                    <a:cubicBezTo>
                      <a:pt x="14541" y="24765"/>
                      <a:pt x="14541" y="25717"/>
                      <a:pt x="14541" y="25717"/>
                    </a:cubicBezTo>
                    <a:cubicBezTo>
                      <a:pt x="14541" y="25717"/>
                      <a:pt x="14541" y="26670"/>
                      <a:pt x="14541" y="26670"/>
                    </a:cubicBezTo>
                    <a:cubicBezTo>
                      <a:pt x="14541" y="26670"/>
                      <a:pt x="14541" y="26670"/>
                      <a:pt x="14541" y="27622"/>
                    </a:cubicBez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cubicBezTo>
                      <a:pt x="9778" y="24765"/>
                      <a:pt x="5016" y="22860"/>
                      <a:pt x="253" y="20003"/>
                    </a:cubicBezTo>
                    <a:cubicBezTo>
                      <a:pt x="253" y="14288"/>
                      <a:pt x="253" y="8572"/>
                      <a:pt x="253" y="2858"/>
                    </a:cubicBezTo>
                    <a:cubicBezTo>
                      <a:pt x="253" y="1905"/>
                      <a:pt x="253" y="953"/>
                      <a:pt x="253" y="0"/>
                    </a:cubicBezTo>
                    <a:cubicBezTo>
                      <a:pt x="-699" y="8572"/>
                      <a:pt x="1206" y="7620"/>
                      <a:pt x="3111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A2A8CCFA-9A64-453D-B6ED-3027839DADF7}"/>
                  </a:ext>
                </a:extLst>
              </p:cNvPr>
              <p:cNvSpPr/>
              <p:nvPr/>
            </p:nvSpPr>
            <p:spPr>
              <a:xfrm>
                <a:off x="4474597" y="3088871"/>
                <a:ext cx="21202" cy="32144"/>
              </a:xfrm>
              <a:custGeom>
                <a:avLst/>
                <a:gdLst>
                  <a:gd name="connsiteX0" fmla="*/ 4058 w 21202"/>
                  <a:gd name="connsiteY0" fmla="*/ 1038 h 32144"/>
                  <a:gd name="connsiteX1" fmla="*/ 17393 w 21202"/>
                  <a:gd name="connsiteY1" fmla="*/ 8658 h 32144"/>
                  <a:gd name="connsiteX2" fmla="*/ 21203 w 21202"/>
                  <a:gd name="connsiteY2" fmla="*/ 14373 h 32144"/>
                  <a:gd name="connsiteX3" fmla="*/ 21203 w 21202"/>
                  <a:gd name="connsiteY3" fmla="*/ 30566 h 32144"/>
                  <a:gd name="connsiteX4" fmla="*/ 17393 w 21202"/>
                  <a:gd name="connsiteY4" fmla="*/ 31518 h 32144"/>
                  <a:gd name="connsiteX5" fmla="*/ 248 w 21202"/>
                  <a:gd name="connsiteY5" fmla="*/ 22946 h 32144"/>
                  <a:gd name="connsiteX6" fmla="*/ 248 w 21202"/>
                  <a:gd name="connsiteY6" fmla="*/ 1991 h 32144"/>
                  <a:gd name="connsiteX7" fmla="*/ 4058 w 21202"/>
                  <a:gd name="connsiteY7" fmla="*/ 1038 h 32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02" h="32144">
                    <a:moveTo>
                      <a:pt x="4058" y="1038"/>
                    </a:moveTo>
                    <a:cubicBezTo>
                      <a:pt x="8820" y="3896"/>
                      <a:pt x="12630" y="5801"/>
                      <a:pt x="17393" y="8658"/>
                    </a:cubicBezTo>
                    <a:cubicBezTo>
                      <a:pt x="19298" y="9611"/>
                      <a:pt x="21203" y="12468"/>
                      <a:pt x="21203" y="14373"/>
                    </a:cubicBezTo>
                    <a:cubicBezTo>
                      <a:pt x="21203" y="20088"/>
                      <a:pt x="21203" y="24851"/>
                      <a:pt x="21203" y="30566"/>
                    </a:cubicBezTo>
                    <a:cubicBezTo>
                      <a:pt x="21203" y="32471"/>
                      <a:pt x="19298" y="32471"/>
                      <a:pt x="17393" y="31518"/>
                    </a:cubicBezTo>
                    <a:cubicBezTo>
                      <a:pt x="11678" y="28661"/>
                      <a:pt x="5963" y="25803"/>
                      <a:pt x="248" y="22946"/>
                    </a:cubicBezTo>
                    <a:cubicBezTo>
                      <a:pt x="248" y="16278"/>
                      <a:pt x="248" y="9611"/>
                      <a:pt x="248" y="1991"/>
                    </a:cubicBezTo>
                    <a:cubicBezTo>
                      <a:pt x="-705" y="86"/>
                      <a:pt x="1200" y="-867"/>
                      <a:pt x="4058" y="1038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B0A0D38B-4726-4107-AE47-CD601F73AB47}"/>
                  </a:ext>
                </a:extLst>
              </p:cNvPr>
              <p:cNvSpPr/>
              <p:nvPr/>
            </p:nvSpPr>
            <p:spPr>
              <a:xfrm>
                <a:off x="4474845" y="3085146"/>
                <a:ext cx="22859" cy="12382"/>
              </a:xfrm>
              <a:custGeom>
                <a:avLst/>
                <a:gdLst>
                  <a:gd name="connsiteX0" fmla="*/ 10477 w 22859"/>
                  <a:gd name="connsiteY0" fmla="*/ 953 h 12382"/>
                  <a:gd name="connsiteX1" fmla="*/ 6667 w 22859"/>
                  <a:gd name="connsiteY1" fmla="*/ 0 h 12382"/>
                  <a:gd name="connsiteX2" fmla="*/ 0 w 22859"/>
                  <a:gd name="connsiteY2" fmla="*/ 3810 h 12382"/>
                  <a:gd name="connsiteX3" fmla="*/ 2857 w 22859"/>
                  <a:gd name="connsiteY3" fmla="*/ 4763 h 12382"/>
                  <a:gd name="connsiteX4" fmla="*/ 16192 w 22859"/>
                  <a:gd name="connsiteY4" fmla="*/ 12383 h 12382"/>
                  <a:gd name="connsiteX5" fmla="*/ 22860 w 22859"/>
                  <a:gd name="connsiteY5" fmla="*/ 8573 h 12382"/>
                  <a:gd name="connsiteX6" fmla="*/ 10477 w 22859"/>
                  <a:gd name="connsiteY6" fmla="*/ 953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59" h="12382">
                    <a:moveTo>
                      <a:pt x="10477" y="953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cubicBezTo>
                      <a:pt x="7620" y="7620"/>
                      <a:pt x="11430" y="9525"/>
                      <a:pt x="16192" y="12383"/>
                    </a:cubicBezTo>
                    <a:lnTo>
                      <a:pt x="22860" y="8573"/>
                    </a:lnTo>
                    <a:lnTo>
                      <a:pt x="10477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3D59964C-CA44-4708-91D9-465E2D94CDF5}"/>
                  </a:ext>
                </a:extLst>
              </p:cNvPr>
              <p:cNvSpPr/>
              <p:nvPr/>
            </p:nvSpPr>
            <p:spPr>
              <a:xfrm>
                <a:off x="4491989" y="3040379"/>
                <a:ext cx="101917" cy="80962"/>
              </a:xfrm>
              <a:custGeom>
                <a:avLst/>
                <a:gdLst>
                  <a:gd name="connsiteX0" fmla="*/ 0 w 101917"/>
                  <a:gd name="connsiteY0" fmla="*/ 57150 h 80962"/>
                  <a:gd name="connsiteX1" fmla="*/ 97155 w 101917"/>
                  <a:gd name="connsiteY1" fmla="*/ 0 h 80962"/>
                  <a:gd name="connsiteX2" fmla="*/ 98108 w 101917"/>
                  <a:gd name="connsiteY2" fmla="*/ 953 h 80962"/>
                  <a:gd name="connsiteX3" fmla="*/ 99060 w 101917"/>
                  <a:gd name="connsiteY3" fmla="*/ 1905 h 80962"/>
                  <a:gd name="connsiteX4" fmla="*/ 100013 w 101917"/>
                  <a:gd name="connsiteY4" fmla="*/ 2858 h 80962"/>
                  <a:gd name="connsiteX5" fmla="*/ 100965 w 101917"/>
                  <a:gd name="connsiteY5" fmla="*/ 3810 h 80962"/>
                  <a:gd name="connsiteX6" fmla="*/ 101918 w 101917"/>
                  <a:gd name="connsiteY6" fmla="*/ 4763 h 80962"/>
                  <a:gd name="connsiteX7" fmla="*/ 101918 w 101917"/>
                  <a:gd name="connsiteY7" fmla="*/ 5715 h 80962"/>
                  <a:gd name="connsiteX8" fmla="*/ 101918 w 101917"/>
                  <a:gd name="connsiteY8" fmla="*/ 6667 h 80962"/>
                  <a:gd name="connsiteX9" fmla="*/ 101918 w 101917"/>
                  <a:gd name="connsiteY9" fmla="*/ 7620 h 80962"/>
                  <a:gd name="connsiteX10" fmla="*/ 101918 w 101917"/>
                  <a:gd name="connsiteY10" fmla="*/ 9525 h 80962"/>
                  <a:gd name="connsiteX11" fmla="*/ 101918 w 101917"/>
                  <a:gd name="connsiteY11" fmla="*/ 11430 h 80962"/>
                  <a:gd name="connsiteX12" fmla="*/ 101918 w 101917"/>
                  <a:gd name="connsiteY12" fmla="*/ 13335 h 80962"/>
                  <a:gd name="connsiteX13" fmla="*/ 101918 w 101917"/>
                  <a:gd name="connsiteY13" fmla="*/ 15240 h 80962"/>
                  <a:gd name="connsiteX14" fmla="*/ 101918 w 101917"/>
                  <a:gd name="connsiteY14" fmla="*/ 17145 h 80962"/>
                  <a:gd name="connsiteX15" fmla="*/ 101918 w 101917"/>
                  <a:gd name="connsiteY15" fmla="*/ 19050 h 80962"/>
                  <a:gd name="connsiteX16" fmla="*/ 101918 w 101917"/>
                  <a:gd name="connsiteY16" fmla="*/ 20955 h 80962"/>
                  <a:gd name="connsiteX17" fmla="*/ 101918 w 101917"/>
                  <a:gd name="connsiteY17" fmla="*/ 22860 h 80962"/>
                  <a:gd name="connsiteX18" fmla="*/ 101918 w 101917"/>
                  <a:gd name="connsiteY18" fmla="*/ 23813 h 80962"/>
                  <a:gd name="connsiteX19" fmla="*/ 101918 w 101917"/>
                  <a:gd name="connsiteY19" fmla="*/ 23813 h 80962"/>
                  <a:gd name="connsiteX20" fmla="*/ 101918 w 101917"/>
                  <a:gd name="connsiteY20" fmla="*/ 23813 h 80962"/>
                  <a:gd name="connsiteX21" fmla="*/ 100013 w 101917"/>
                  <a:gd name="connsiteY21" fmla="*/ 24765 h 80962"/>
                  <a:gd name="connsiteX22" fmla="*/ 13335 w 101917"/>
                  <a:gd name="connsiteY22" fmla="*/ 76200 h 80962"/>
                  <a:gd name="connsiteX23" fmla="*/ 4763 w 101917"/>
                  <a:gd name="connsiteY23" fmla="*/ 80963 h 80962"/>
                  <a:gd name="connsiteX24" fmla="*/ 4763 w 101917"/>
                  <a:gd name="connsiteY24" fmla="*/ 80963 h 80962"/>
                  <a:gd name="connsiteX25" fmla="*/ 4763 w 101917"/>
                  <a:gd name="connsiteY25" fmla="*/ 80963 h 80962"/>
                  <a:gd name="connsiteX26" fmla="*/ 4763 w 101917"/>
                  <a:gd name="connsiteY26" fmla="*/ 80010 h 80962"/>
                  <a:gd name="connsiteX27" fmla="*/ 4763 w 101917"/>
                  <a:gd name="connsiteY27" fmla="*/ 80010 h 80962"/>
                  <a:gd name="connsiteX28" fmla="*/ 4763 w 101917"/>
                  <a:gd name="connsiteY28" fmla="*/ 80010 h 80962"/>
                  <a:gd name="connsiteX29" fmla="*/ 4763 w 101917"/>
                  <a:gd name="connsiteY29" fmla="*/ 80010 h 80962"/>
                  <a:gd name="connsiteX30" fmla="*/ 4763 w 101917"/>
                  <a:gd name="connsiteY30" fmla="*/ 80010 h 80962"/>
                  <a:gd name="connsiteX31" fmla="*/ 4763 w 101917"/>
                  <a:gd name="connsiteY31" fmla="*/ 80010 h 80962"/>
                  <a:gd name="connsiteX32" fmla="*/ 4763 w 101917"/>
                  <a:gd name="connsiteY32" fmla="*/ 80010 h 80962"/>
                  <a:gd name="connsiteX33" fmla="*/ 4763 w 101917"/>
                  <a:gd name="connsiteY33" fmla="*/ 80010 h 80962"/>
                  <a:gd name="connsiteX34" fmla="*/ 4763 w 101917"/>
                  <a:gd name="connsiteY34" fmla="*/ 80010 h 80962"/>
                  <a:gd name="connsiteX35" fmla="*/ 4763 w 101917"/>
                  <a:gd name="connsiteY35" fmla="*/ 80010 h 80962"/>
                  <a:gd name="connsiteX36" fmla="*/ 4763 w 101917"/>
                  <a:gd name="connsiteY36" fmla="*/ 80010 h 80962"/>
                  <a:gd name="connsiteX37" fmla="*/ 4763 w 101917"/>
                  <a:gd name="connsiteY37" fmla="*/ 80010 h 80962"/>
                  <a:gd name="connsiteX38" fmla="*/ 4763 w 101917"/>
                  <a:gd name="connsiteY38" fmla="*/ 80010 h 80962"/>
                  <a:gd name="connsiteX39" fmla="*/ 4763 w 101917"/>
                  <a:gd name="connsiteY39" fmla="*/ 80010 h 80962"/>
                  <a:gd name="connsiteX40" fmla="*/ 4763 w 101917"/>
                  <a:gd name="connsiteY40" fmla="*/ 80010 h 80962"/>
                  <a:gd name="connsiteX41" fmla="*/ 4763 w 101917"/>
                  <a:gd name="connsiteY41" fmla="*/ 80010 h 80962"/>
                  <a:gd name="connsiteX42" fmla="*/ 4763 w 101917"/>
                  <a:gd name="connsiteY42" fmla="*/ 80010 h 80962"/>
                  <a:gd name="connsiteX43" fmla="*/ 4763 w 101917"/>
                  <a:gd name="connsiteY43" fmla="*/ 80010 h 80962"/>
                  <a:gd name="connsiteX44" fmla="*/ 4763 w 101917"/>
                  <a:gd name="connsiteY44" fmla="*/ 80010 h 80962"/>
                  <a:gd name="connsiteX45" fmla="*/ 4763 w 101917"/>
                  <a:gd name="connsiteY45" fmla="*/ 80010 h 80962"/>
                  <a:gd name="connsiteX46" fmla="*/ 4763 w 101917"/>
                  <a:gd name="connsiteY46" fmla="*/ 80010 h 80962"/>
                  <a:gd name="connsiteX47" fmla="*/ 4763 w 101917"/>
                  <a:gd name="connsiteY47" fmla="*/ 80010 h 80962"/>
                  <a:gd name="connsiteX48" fmla="*/ 4763 w 101917"/>
                  <a:gd name="connsiteY48" fmla="*/ 80010 h 80962"/>
                  <a:gd name="connsiteX49" fmla="*/ 4763 w 101917"/>
                  <a:gd name="connsiteY49" fmla="*/ 80010 h 80962"/>
                  <a:gd name="connsiteX50" fmla="*/ 4763 w 101917"/>
                  <a:gd name="connsiteY50" fmla="*/ 80010 h 80962"/>
                  <a:gd name="connsiteX51" fmla="*/ 4763 w 101917"/>
                  <a:gd name="connsiteY51" fmla="*/ 80010 h 80962"/>
                  <a:gd name="connsiteX52" fmla="*/ 4763 w 101917"/>
                  <a:gd name="connsiteY52" fmla="*/ 80010 h 80962"/>
                  <a:gd name="connsiteX53" fmla="*/ 4763 w 101917"/>
                  <a:gd name="connsiteY53" fmla="*/ 80010 h 80962"/>
                  <a:gd name="connsiteX54" fmla="*/ 4763 w 101917"/>
                  <a:gd name="connsiteY54" fmla="*/ 80010 h 80962"/>
                  <a:gd name="connsiteX55" fmla="*/ 4763 w 101917"/>
                  <a:gd name="connsiteY55" fmla="*/ 80010 h 80962"/>
                  <a:gd name="connsiteX56" fmla="*/ 4763 w 101917"/>
                  <a:gd name="connsiteY56" fmla="*/ 80010 h 80962"/>
                  <a:gd name="connsiteX57" fmla="*/ 4763 w 101917"/>
                  <a:gd name="connsiteY57" fmla="*/ 80010 h 80962"/>
                  <a:gd name="connsiteX58" fmla="*/ 4763 w 101917"/>
                  <a:gd name="connsiteY58" fmla="*/ 80010 h 80962"/>
                  <a:gd name="connsiteX59" fmla="*/ 4763 w 101917"/>
                  <a:gd name="connsiteY59" fmla="*/ 80010 h 80962"/>
                  <a:gd name="connsiteX60" fmla="*/ 4763 w 101917"/>
                  <a:gd name="connsiteY60" fmla="*/ 80010 h 80962"/>
                  <a:gd name="connsiteX61" fmla="*/ 4763 w 101917"/>
                  <a:gd name="connsiteY61" fmla="*/ 80010 h 80962"/>
                  <a:gd name="connsiteX62" fmla="*/ 4763 w 101917"/>
                  <a:gd name="connsiteY62" fmla="*/ 80010 h 80962"/>
                  <a:gd name="connsiteX63" fmla="*/ 4763 w 101917"/>
                  <a:gd name="connsiteY63" fmla="*/ 80010 h 80962"/>
                  <a:gd name="connsiteX64" fmla="*/ 4763 w 101917"/>
                  <a:gd name="connsiteY64" fmla="*/ 80010 h 80962"/>
                  <a:gd name="connsiteX65" fmla="*/ 4763 w 101917"/>
                  <a:gd name="connsiteY65" fmla="*/ 80010 h 80962"/>
                  <a:gd name="connsiteX66" fmla="*/ 4763 w 101917"/>
                  <a:gd name="connsiteY66" fmla="*/ 80010 h 80962"/>
                  <a:gd name="connsiteX67" fmla="*/ 4763 w 101917"/>
                  <a:gd name="connsiteY67" fmla="*/ 80010 h 80962"/>
                  <a:gd name="connsiteX68" fmla="*/ 4763 w 101917"/>
                  <a:gd name="connsiteY68" fmla="*/ 80010 h 80962"/>
                  <a:gd name="connsiteX69" fmla="*/ 4763 w 101917"/>
                  <a:gd name="connsiteY69" fmla="*/ 80010 h 80962"/>
                  <a:gd name="connsiteX70" fmla="*/ 4763 w 101917"/>
                  <a:gd name="connsiteY70" fmla="*/ 80010 h 80962"/>
                  <a:gd name="connsiteX71" fmla="*/ 4763 w 101917"/>
                  <a:gd name="connsiteY71" fmla="*/ 80010 h 80962"/>
                  <a:gd name="connsiteX72" fmla="*/ 4763 w 101917"/>
                  <a:gd name="connsiteY72" fmla="*/ 80010 h 80962"/>
                  <a:gd name="connsiteX73" fmla="*/ 4763 w 101917"/>
                  <a:gd name="connsiteY73" fmla="*/ 80010 h 80962"/>
                  <a:gd name="connsiteX74" fmla="*/ 4763 w 101917"/>
                  <a:gd name="connsiteY74" fmla="*/ 80010 h 80962"/>
                  <a:gd name="connsiteX75" fmla="*/ 4763 w 101917"/>
                  <a:gd name="connsiteY75" fmla="*/ 80010 h 80962"/>
                  <a:gd name="connsiteX76" fmla="*/ 4763 w 101917"/>
                  <a:gd name="connsiteY76" fmla="*/ 80010 h 80962"/>
                  <a:gd name="connsiteX77" fmla="*/ 4763 w 101917"/>
                  <a:gd name="connsiteY77" fmla="*/ 80010 h 80962"/>
                  <a:gd name="connsiteX78" fmla="*/ 4763 w 101917"/>
                  <a:gd name="connsiteY78" fmla="*/ 80010 h 80962"/>
                  <a:gd name="connsiteX79" fmla="*/ 4763 w 101917"/>
                  <a:gd name="connsiteY79" fmla="*/ 80010 h 80962"/>
                  <a:gd name="connsiteX80" fmla="*/ 4763 w 101917"/>
                  <a:gd name="connsiteY80" fmla="*/ 80010 h 80962"/>
                  <a:gd name="connsiteX81" fmla="*/ 4763 w 101917"/>
                  <a:gd name="connsiteY81" fmla="*/ 80010 h 80962"/>
                  <a:gd name="connsiteX82" fmla="*/ 4763 w 101917"/>
                  <a:gd name="connsiteY82" fmla="*/ 80010 h 80962"/>
                  <a:gd name="connsiteX83" fmla="*/ 4763 w 101917"/>
                  <a:gd name="connsiteY83" fmla="*/ 80010 h 80962"/>
                  <a:gd name="connsiteX84" fmla="*/ 4763 w 101917"/>
                  <a:gd name="connsiteY84" fmla="*/ 80010 h 80962"/>
                  <a:gd name="connsiteX85" fmla="*/ 4763 w 101917"/>
                  <a:gd name="connsiteY85" fmla="*/ 80010 h 80962"/>
                  <a:gd name="connsiteX86" fmla="*/ 4763 w 101917"/>
                  <a:gd name="connsiteY86" fmla="*/ 80010 h 80962"/>
                  <a:gd name="connsiteX87" fmla="*/ 4763 w 101917"/>
                  <a:gd name="connsiteY87" fmla="*/ 80010 h 80962"/>
                  <a:gd name="connsiteX88" fmla="*/ 4763 w 101917"/>
                  <a:gd name="connsiteY88" fmla="*/ 80010 h 80962"/>
                  <a:gd name="connsiteX89" fmla="*/ 4763 w 101917"/>
                  <a:gd name="connsiteY89" fmla="*/ 80010 h 80962"/>
                  <a:gd name="connsiteX90" fmla="*/ 4763 w 101917"/>
                  <a:gd name="connsiteY90" fmla="*/ 80010 h 80962"/>
                  <a:gd name="connsiteX91" fmla="*/ 4763 w 101917"/>
                  <a:gd name="connsiteY91" fmla="*/ 79058 h 80962"/>
                  <a:gd name="connsiteX92" fmla="*/ 4763 w 101917"/>
                  <a:gd name="connsiteY92" fmla="*/ 78105 h 80962"/>
                  <a:gd name="connsiteX93" fmla="*/ 4763 w 101917"/>
                  <a:gd name="connsiteY93" fmla="*/ 77153 h 80962"/>
                  <a:gd name="connsiteX94" fmla="*/ 3810 w 101917"/>
                  <a:gd name="connsiteY94" fmla="*/ 76200 h 80962"/>
                  <a:gd name="connsiteX95" fmla="*/ 2858 w 101917"/>
                  <a:gd name="connsiteY95" fmla="*/ 75248 h 80962"/>
                  <a:gd name="connsiteX96" fmla="*/ 1905 w 101917"/>
                  <a:gd name="connsiteY96" fmla="*/ 74295 h 80962"/>
                  <a:gd name="connsiteX97" fmla="*/ 0 w 101917"/>
                  <a:gd name="connsiteY97" fmla="*/ 57150 h 80962"/>
                  <a:gd name="connsiteX98" fmla="*/ 0 w 101917"/>
                  <a:gd name="connsiteY98" fmla="*/ 5715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1917" h="80962">
                    <a:moveTo>
                      <a:pt x="0" y="57150"/>
                    </a:moveTo>
                    <a:lnTo>
                      <a:pt x="97155" y="0"/>
                    </a:lnTo>
                    <a:lnTo>
                      <a:pt x="98108" y="953"/>
                    </a:lnTo>
                    <a:lnTo>
                      <a:pt x="99060" y="1905"/>
                    </a:lnTo>
                    <a:lnTo>
                      <a:pt x="100013" y="2858"/>
                    </a:lnTo>
                    <a:lnTo>
                      <a:pt x="100965" y="3810"/>
                    </a:lnTo>
                    <a:lnTo>
                      <a:pt x="101918" y="4763"/>
                    </a:lnTo>
                    <a:lnTo>
                      <a:pt x="101918" y="5715"/>
                    </a:lnTo>
                    <a:lnTo>
                      <a:pt x="101918" y="6667"/>
                    </a:lnTo>
                    <a:lnTo>
                      <a:pt x="101918" y="7620"/>
                    </a:lnTo>
                    <a:lnTo>
                      <a:pt x="101918" y="9525"/>
                    </a:lnTo>
                    <a:lnTo>
                      <a:pt x="101918" y="11430"/>
                    </a:lnTo>
                    <a:lnTo>
                      <a:pt x="101918" y="13335"/>
                    </a:lnTo>
                    <a:lnTo>
                      <a:pt x="101918" y="15240"/>
                    </a:lnTo>
                    <a:lnTo>
                      <a:pt x="101918" y="17145"/>
                    </a:lnTo>
                    <a:lnTo>
                      <a:pt x="101918" y="19050"/>
                    </a:lnTo>
                    <a:lnTo>
                      <a:pt x="101918" y="20955"/>
                    </a:lnTo>
                    <a:lnTo>
                      <a:pt x="101918" y="22860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0013" y="24765"/>
                    </a:lnTo>
                    <a:lnTo>
                      <a:pt x="13335" y="76200"/>
                    </a:lnTo>
                    <a:lnTo>
                      <a:pt x="4763" y="80963"/>
                    </a:ln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010"/>
                    </a:cubicBez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cubicBezTo>
                      <a:pt x="4763" y="80010"/>
                      <a:pt x="4763" y="80010"/>
                      <a:pt x="4763" y="79058"/>
                    </a:cubicBezTo>
                    <a:cubicBezTo>
                      <a:pt x="4763" y="79058"/>
                      <a:pt x="4763" y="78105"/>
                      <a:pt x="4763" y="78105"/>
                    </a:cubicBezTo>
                    <a:cubicBezTo>
                      <a:pt x="4763" y="78105"/>
                      <a:pt x="4763" y="77153"/>
                      <a:pt x="4763" y="77153"/>
                    </a:cubicBezTo>
                    <a:cubicBezTo>
                      <a:pt x="4763" y="77153"/>
                      <a:pt x="4763" y="76200"/>
                      <a:pt x="3810" y="76200"/>
                    </a:cubicBezTo>
                    <a:cubicBezTo>
                      <a:pt x="3810" y="76200"/>
                      <a:pt x="3810" y="75248"/>
                      <a:pt x="2858" y="75248"/>
                    </a:cubicBezTo>
                    <a:cubicBezTo>
                      <a:pt x="2858" y="75248"/>
                      <a:pt x="2858" y="75248"/>
                      <a:pt x="1905" y="74295"/>
                    </a:cubicBezTo>
                    <a:cubicBezTo>
                      <a:pt x="952" y="58103"/>
                      <a:pt x="952" y="58103"/>
                      <a:pt x="0" y="57150"/>
                    </a:cubicBezTo>
                    <a:cubicBezTo>
                      <a:pt x="0" y="57150"/>
                      <a:pt x="0" y="57150"/>
                      <a:pt x="0" y="57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82BCB632-EEB1-49D4-B581-A9EA029013D8}"/>
                  </a:ext>
                </a:extLst>
              </p:cNvPr>
              <p:cNvSpPr/>
              <p:nvPr/>
            </p:nvSpPr>
            <p:spPr>
              <a:xfrm>
                <a:off x="4298632" y="2898417"/>
                <a:ext cx="121919" cy="125729"/>
              </a:xfrm>
              <a:custGeom>
                <a:avLst/>
                <a:gdLst>
                  <a:gd name="connsiteX0" fmla="*/ 5715 w 121919"/>
                  <a:gd name="connsiteY0" fmla="*/ 60960 h 125729"/>
                  <a:gd name="connsiteX1" fmla="*/ 121920 w 121919"/>
                  <a:gd name="connsiteY1" fmla="*/ 125730 h 125729"/>
                  <a:gd name="connsiteX2" fmla="*/ 121920 w 121919"/>
                  <a:gd name="connsiteY2" fmla="*/ 52388 h 125729"/>
                  <a:gd name="connsiteX3" fmla="*/ 121920 w 121919"/>
                  <a:gd name="connsiteY3" fmla="*/ 30480 h 125729"/>
                  <a:gd name="connsiteX4" fmla="*/ 66675 w 121919"/>
                  <a:gd name="connsiteY4" fmla="*/ 0 h 125729"/>
                  <a:gd name="connsiteX5" fmla="*/ 0 w 121919"/>
                  <a:gd name="connsiteY5" fmla="*/ 38100 h 125729"/>
                  <a:gd name="connsiteX6" fmla="*/ 0 w 121919"/>
                  <a:gd name="connsiteY6" fmla="*/ 38100 h 125729"/>
                  <a:gd name="connsiteX7" fmla="*/ 5715 w 121919"/>
                  <a:gd name="connsiteY7" fmla="*/ 35242 h 125729"/>
                  <a:gd name="connsiteX8" fmla="*/ 5715 w 121919"/>
                  <a:gd name="connsiteY8" fmla="*/ 6096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919" h="125729">
                    <a:moveTo>
                      <a:pt x="5715" y="60960"/>
                    </a:moveTo>
                    <a:lnTo>
                      <a:pt x="121920" y="125730"/>
                    </a:lnTo>
                    <a:cubicBezTo>
                      <a:pt x="121920" y="107633"/>
                      <a:pt x="121920" y="70485"/>
                      <a:pt x="121920" y="52388"/>
                    </a:cubicBezTo>
                    <a:cubicBezTo>
                      <a:pt x="121920" y="34290"/>
                      <a:pt x="121920" y="48578"/>
                      <a:pt x="121920" y="30480"/>
                    </a:cubicBezTo>
                    <a:lnTo>
                      <a:pt x="66675" y="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5715" y="35242"/>
                    </a:lnTo>
                    <a:lnTo>
                      <a:pt x="5715" y="6096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7DE435F-2DC1-4864-AC20-3456D5A14C07}"/>
              </a:ext>
            </a:extLst>
          </p:cNvPr>
          <p:cNvGrpSpPr/>
          <p:nvPr/>
        </p:nvGrpSpPr>
        <p:grpSpPr>
          <a:xfrm>
            <a:off x="3604712" y="3683073"/>
            <a:ext cx="599326" cy="1003997"/>
            <a:chOff x="3604712" y="3683073"/>
            <a:chExt cx="599326" cy="1003997"/>
          </a:xfrm>
        </p:grpSpPr>
        <p:grpSp>
          <p:nvGrpSpPr>
            <p:cNvPr id="381" name="Graphic 2">
              <a:extLst>
                <a:ext uri="{FF2B5EF4-FFF2-40B4-BE49-F238E27FC236}">
                  <a16:creationId xmlns:a16="http://schemas.microsoft.com/office/drawing/2014/main" id="{337ECDD6-7C2D-45B1-A278-3EA16B2515B2}"/>
                </a:ext>
              </a:extLst>
            </p:cNvPr>
            <p:cNvGrpSpPr/>
            <p:nvPr/>
          </p:nvGrpSpPr>
          <p:grpSpPr>
            <a:xfrm>
              <a:off x="3604712" y="3780895"/>
              <a:ext cx="182748" cy="786077"/>
              <a:chOff x="5738843" y="3157060"/>
              <a:chExt cx="149283" cy="642129"/>
            </a:xfrm>
            <a:solidFill>
              <a:schemeClr val="accent1"/>
            </a:solidFill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C06CFFD-A282-445B-90B2-5C232A3A4970}"/>
                  </a:ext>
                </a:extLst>
              </p:cNvPr>
              <p:cNvSpPr/>
              <p:nvPr/>
            </p:nvSpPr>
            <p:spPr>
              <a:xfrm>
                <a:off x="5777635" y="3159587"/>
                <a:ext cx="73619" cy="89764"/>
              </a:xfrm>
              <a:custGeom>
                <a:avLst/>
                <a:gdLst>
                  <a:gd name="connsiteX0" fmla="*/ 72628 w 73619"/>
                  <a:gd name="connsiteY0" fmla="*/ 76056 h 89764"/>
                  <a:gd name="connsiteX1" fmla="*/ 69771 w 73619"/>
                  <a:gd name="connsiteY1" fmla="*/ 84628 h 89764"/>
                  <a:gd name="connsiteX2" fmla="*/ 69771 w 73619"/>
                  <a:gd name="connsiteY2" fmla="*/ 84628 h 89764"/>
                  <a:gd name="connsiteX3" fmla="*/ 61198 w 73619"/>
                  <a:gd name="connsiteY3" fmla="*/ 89391 h 89764"/>
                  <a:gd name="connsiteX4" fmla="*/ 44053 w 73619"/>
                  <a:gd name="connsiteY4" fmla="*/ 87486 h 89764"/>
                  <a:gd name="connsiteX5" fmla="*/ 40243 w 73619"/>
                  <a:gd name="connsiteY5" fmla="*/ 86533 h 89764"/>
                  <a:gd name="connsiteX6" fmla="*/ 22146 w 73619"/>
                  <a:gd name="connsiteY6" fmla="*/ 75103 h 89764"/>
                  <a:gd name="connsiteX7" fmla="*/ 22146 w 73619"/>
                  <a:gd name="connsiteY7" fmla="*/ 74151 h 89764"/>
                  <a:gd name="connsiteX8" fmla="*/ 5001 w 73619"/>
                  <a:gd name="connsiteY8" fmla="*/ 52243 h 89764"/>
                  <a:gd name="connsiteX9" fmla="*/ 238 w 73619"/>
                  <a:gd name="connsiteY9" fmla="*/ 37956 h 89764"/>
                  <a:gd name="connsiteX10" fmla="*/ 5953 w 73619"/>
                  <a:gd name="connsiteY10" fmla="*/ 11286 h 89764"/>
                  <a:gd name="connsiteX11" fmla="*/ 63103 w 73619"/>
                  <a:gd name="connsiteY11" fmla="*/ 13191 h 89764"/>
                  <a:gd name="connsiteX12" fmla="*/ 68818 w 73619"/>
                  <a:gd name="connsiteY12" fmla="*/ 25573 h 89764"/>
                  <a:gd name="connsiteX13" fmla="*/ 70723 w 73619"/>
                  <a:gd name="connsiteY13" fmla="*/ 36051 h 89764"/>
                  <a:gd name="connsiteX14" fmla="*/ 72628 w 73619"/>
                  <a:gd name="connsiteY14" fmla="*/ 76056 h 8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19" h="89764">
                    <a:moveTo>
                      <a:pt x="72628" y="76056"/>
                    </a:moveTo>
                    <a:cubicBezTo>
                      <a:pt x="71676" y="78913"/>
                      <a:pt x="71676" y="81771"/>
                      <a:pt x="69771" y="84628"/>
                    </a:cubicBezTo>
                    <a:cubicBezTo>
                      <a:pt x="69771" y="84628"/>
                      <a:pt x="69771" y="84628"/>
                      <a:pt x="69771" y="84628"/>
                    </a:cubicBezTo>
                    <a:cubicBezTo>
                      <a:pt x="67866" y="87486"/>
                      <a:pt x="64056" y="88438"/>
                      <a:pt x="61198" y="89391"/>
                    </a:cubicBezTo>
                    <a:cubicBezTo>
                      <a:pt x="55483" y="90343"/>
                      <a:pt x="49768" y="89391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961" y="17001"/>
                      <a:pt x="67866" y="20811"/>
                      <a:pt x="68818" y="25573"/>
                    </a:cubicBezTo>
                    <a:cubicBezTo>
                      <a:pt x="69771" y="28431"/>
                      <a:pt x="70723" y="32241"/>
                      <a:pt x="70723" y="36051"/>
                    </a:cubicBezTo>
                    <a:cubicBezTo>
                      <a:pt x="73581" y="49386"/>
                      <a:pt x="74533" y="62721"/>
                      <a:pt x="72628" y="76056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9D5B9EE-7BC6-42DD-BCEF-551D5FE6753D}"/>
                  </a:ext>
                </a:extLst>
              </p:cNvPr>
              <p:cNvSpPr/>
              <p:nvPr/>
            </p:nvSpPr>
            <p:spPr>
              <a:xfrm>
                <a:off x="5795018" y="3233738"/>
                <a:ext cx="43815" cy="41909"/>
              </a:xfrm>
              <a:custGeom>
                <a:avLst/>
                <a:gdLst>
                  <a:gd name="connsiteX0" fmla="*/ 43815 w 43815"/>
                  <a:gd name="connsiteY0" fmla="*/ 15240 h 41909"/>
                  <a:gd name="connsiteX1" fmla="*/ 40005 w 43815"/>
                  <a:gd name="connsiteY1" fmla="*/ 25717 h 41909"/>
                  <a:gd name="connsiteX2" fmla="*/ 39053 w 43815"/>
                  <a:gd name="connsiteY2" fmla="*/ 29528 h 41909"/>
                  <a:gd name="connsiteX3" fmla="*/ 36195 w 43815"/>
                  <a:gd name="connsiteY3" fmla="*/ 39053 h 41909"/>
                  <a:gd name="connsiteX4" fmla="*/ 35243 w 43815"/>
                  <a:gd name="connsiteY4" fmla="*/ 40958 h 41909"/>
                  <a:gd name="connsiteX5" fmla="*/ 35243 w 43815"/>
                  <a:gd name="connsiteY5" fmla="*/ 40958 h 41909"/>
                  <a:gd name="connsiteX6" fmla="*/ 34290 w 43815"/>
                  <a:gd name="connsiteY6" fmla="*/ 40958 h 41909"/>
                  <a:gd name="connsiteX7" fmla="*/ 31433 w 43815"/>
                  <a:gd name="connsiteY7" fmla="*/ 41910 h 41909"/>
                  <a:gd name="connsiteX8" fmla="*/ 28575 w 43815"/>
                  <a:gd name="connsiteY8" fmla="*/ 40958 h 41909"/>
                  <a:gd name="connsiteX9" fmla="*/ 23813 w 43815"/>
                  <a:gd name="connsiteY9" fmla="*/ 39053 h 41909"/>
                  <a:gd name="connsiteX10" fmla="*/ 22860 w 43815"/>
                  <a:gd name="connsiteY10" fmla="*/ 38100 h 41909"/>
                  <a:gd name="connsiteX11" fmla="*/ 18098 w 43815"/>
                  <a:gd name="connsiteY11" fmla="*/ 35242 h 41909"/>
                  <a:gd name="connsiteX12" fmla="*/ 11430 w 43815"/>
                  <a:gd name="connsiteY12" fmla="*/ 31433 h 41909"/>
                  <a:gd name="connsiteX13" fmla="*/ 3810 w 43815"/>
                  <a:gd name="connsiteY13" fmla="*/ 25717 h 41909"/>
                  <a:gd name="connsiteX14" fmla="*/ 0 w 43815"/>
                  <a:gd name="connsiteY14" fmla="*/ 20003 h 41909"/>
                  <a:gd name="connsiteX15" fmla="*/ 0 w 43815"/>
                  <a:gd name="connsiteY15" fmla="*/ 18097 h 41909"/>
                  <a:gd name="connsiteX16" fmla="*/ 0 w 43815"/>
                  <a:gd name="connsiteY16" fmla="*/ 16192 h 41909"/>
                  <a:gd name="connsiteX17" fmla="*/ 953 w 43815"/>
                  <a:gd name="connsiteY17" fmla="*/ 13335 h 41909"/>
                  <a:gd name="connsiteX18" fmla="*/ 3810 w 43815"/>
                  <a:gd name="connsiteY18" fmla="*/ 0 h 41909"/>
                  <a:gd name="connsiteX19" fmla="*/ 3810 w 43815"/>
                  <a:gd name="connsiteY19" fmla="*/ 953 h 41909"/>
                  <a:gd name="connsiteX20" fmla="*/ 21908 w 43815"/>
                  <a:gd name="connsiteY20" fmla="*/ 12383 h 41909"/>
                  <a:gd name="connsiteX21" fmla="*/ 23813 w 43815"/>
                  <a:gd name="connsiteY21" fmla="*/ 13335 h 41909"/>
                  <a:gd name="connsiteX22" fmla="*/ 43815 w 43815"/>
                  <a:gd name="connsiteY22" fmla="*/ 1524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815" h="41909">
                    <a:moveTo>
                      <a:pt x="43815" y="15240"/>
                    </a:moveTo>
                    <a:cubicBezTo>
                      <a:pt x="42863" y="19050"/>
                      <a:pt x="41910" y="22860"/>
                      <a:pt x="40005" y="25717"/>
                    </a:cubicBezTo>
                    <a:cubicBezTo>
                      <a:pt x="40005" y="26670"/>
                      <a:pt x="39053" y="28575"/>
                      <a:pt x="39053" y="29528"/>
                    </a:cubicBezTo>
                    <a:cubicBezTo>
                      <a:pt x="38100" y="32385"/>
                      <a:pt x="37148" y="36195"/>
                      <a:pt x="36195" y="39053"/>
                    </a:cubicBezTo>
                    <a:cubicBezTo>
                      <a:pt x="36195" y="40005"/>
                      <a:pt x="36195" y="40005"/>
                      <a:pt x="35243" y="40958"/>
                    </a:cubicBezTo>
                    <a:cubicBezTo>
                      <a:pt x="35243" y="40958"/>
                      <a:pt x="35243" y="40958"/>
                      <a:pt x="35243" y="40958"/>
                    </a:cubicBezTo>
                    <a:cubicBezTo>
                      <a:pt x="35243" y="40958"/>
                      <a:pt x="35243" y="40958"/>
                      <a:pt x="34290" y="40958"/>
                    </a:cubicBezTo>
                    <a:cubicBezTo>
                      <a:pt x="33338" y="41910"/>
                      <a:pt x="32385" y="41910"/>
                      <a:pt x="31433" y="41910"/>
                    </a:cubicBezTo>
                    <a:cubicBezTo>
                      <a:pt x="30480" y="41910"/>
                      <a:pt x="29528" y="41910"/>
                      <a:pt x="28575" y="40958"/>
                    </a:cubicBezTo>
                    <a:cubicBezTo>
                      <a:pt x="26670" y="40005"/>
                      <a:pt x="25718" y="39053"/>
                      <a:pt x="23813" y="39053"/>
                    </a:cubicBezTo>
                    <a:lnTo>
                      <a:pt x="22860" y="38100"/>
                    </a:lnTo>
                    <a:lnTo>
                      <a:pt x="18098" y="35242"/>
                    </a:lnTo>
                    <a:lnTo>
                      <a:pt x="11430" y="31433"/>
                    </a:lnTo>
                    <a:cubicBezTo>
                      <a:pt x="8573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7"/>
                      <a:pt x="0" y="18097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2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2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30480" y="15240"/>
                      <a:pt x="37148" y="16192"/>
                      <a:pt x="4381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8C33588-A8A7-4DD3-B65C-045D07D94855}"/>
                  </a:ext>
                </a:extLst>
              </p:cNvPr>
              <p:cNvSpPr/>
              <p:nvPr/>
            </p:nvSpPr>
            <p:spPr>
              <a:xfrm>
                <a:off x="5766443" y="3244215"/>
                <a:ext cx="109537" cy="244792"/>
              </a:xfrm>
              <a:custGeom>
                <a:avLst/>
                <a:gdLst>
                  <a:gd name="connsiteX0" fmla="*/ 103823 w 109537"/>
                  <a:gd name="connsiteY0" fmla="*/ 192405 h 244792"/>
                  <a:gd name="connsiteX1" fmla="*/ 103823 w 109537"/>
                  <a:gd name="connsiteY1" fmla="*/ 192405 h 244792"/>
                  <a:gd name="connsiteX2" fmla="*/ 102870 w 109537"/>
                  <a:gd name="connsiteY2" fmla="*/ 197167 h 244792"/>
                  <a:gd name="connsiteX3" fmla="*/ 102870 w 109537"/>
                  <a:gd name="connsiteY3" fmla="*/ 198120 h 244792"/>
                  <a:gd name="connsiteX4" fmla="*/ 100965 w 109537"/>
                  <a:gd name="connsiteY4" fmla="*/ 203835 h 244792"/>
                  <a:gd name="connsiteX5" fmla="*/ 100965 w 109537"/>
                  <a:gd name="connsiteY5" fmla="*/ 203835 h 244792"/>
                  <a:gd name="connsiteX6" fmla="*/ 100013 w 109537"/>
                  <a:gd name="connsiteY6" fmla="*/ 206692 h 244792"/>
                  <a:gd name="connsiteX7" fmla="*/ 99060 w 109537"/>
                  <a:gd name="connsiteY7" fmla="*/ 209550 h 244792"/>
                  <a:gd name="connsiteX8" fmla="*/ 98108 w 109537"/>
                  <a:gd name="connsiteY8" fmla="*/ 211455 h 244792"/>
                  <a:gd name="connsiteX9" fmla="*/ 98108 w 109537"/>
                  <a:gd name="connsiteY9" fmla="*/ 211455 h 244792"/>
                  <a:gd name="connsiteX10" fmla="*/ 97155 w 109537"/>
                  <a:gd name="connsiteY10" fmla="*/ 213360 h 244792"/>
                  <a:gd name="connsiteX11" fmla="*/ 93345 w 109537"/>
                  <a:gd name="connsiteY11" fmla="*/ 219075 h 244792"/>
                  <a:gd name="connsiteX12" fmla="*/ 90488 w 109537"/>
                  <a:gd name="connsiteY12" fmla="*/ 222885 h 244792"/>
                  <a:gd name="connsiteX13" fmla="*/ 81915 w 109537"/>
                  <a:gd name="connsiteY13" fmla="*/ 228600 h 244792"/>
                  <a:gd name="connsiteX14" fmla="*/ 71438 w 109537"/>
                  <a:gd name="connsiteY14" fmla="*/ 233363 h 244792"/>
                  <a:gd name="connsiteX15" fmla="*/ 70485 w 109537"/>
                  <a:gd name="connsiteY15" fmla="*/ 226695 h 244792"/>
                  <a:gd name="connsiteX16" fmla="*/ 68580 w 109537"/>
                  <a:gd name="connsiteY16" fmla="*/ 202882 h 244792"/>
                  <a:gd name="connsiteX17" fmla="*/ 66675 w 109537"/>
                  <a:gd name="connsiteY17" fmla="*/ 222885 h 244792"/>
                  <a:gd name="connsiteX18" fmla="*/ 65723 w 109537"/>
                  <a:gd name="connsiteY18" fmla="*/ 236220 h 244792"/>
                  <a:gd name="connsiteX19" fmla="*/ 62865 w 109537"/>
                  <a:gd name="connsiteY19" fmla="*/ 237172 h 244792"/>
                  <a:gd name="connsiteX20" fmla="*/ 60008 w 109537"/>
                  <a:gd name="connsiteY20" fmla="*/ 238125 h 244792"/>
                  <a:gd name="connsiteX21" fmla="*/ 56198 w 109537"/>
                  <a:gd name="connsiteY21" fmla="*/ 240030 h 244792"/>
                  <a:gd name="connsiteX22" fmla="*/ 54293 w 109537"/>
                  <a:gd name="connsiteY22" fmla="*/ 240982 h 244792"/>
                  <a:gd name="connsiteX23" fmla="*/ 41910 w 109537"/>
                  <a:gd name="connsiteY23" fmla="*/ 243840 h 244792"/>
                  <a:gd name="connsiteX24" fmla="*/ 40958 w 109537"/>
                  <a:gd name="connsiteY24" fmla="*/ 243840 h 244792"/>
                  <a:gd name="connsiteX25" fmla="*/ 30480 w 109537"/>
                  <a:gd name="connsiteY25" fmla="*/ 244792 h 244792"/>
                  <a:gd name="connsiteX26" fmla="*/ 21908 w 109537"/>
                  <a:gd name="connsiteY26" fmla="*/ 244792 h 244792"/>
                  <a:gd name="connsiteX27" fmla="*/ 19050 w 109537"/>
                  <a:gd name="connsiteY27" fmla="*/ 234315 h 244792"/>
                  <a:gd name="connsiteX28" fmla="*/ 18098 w 109537"/>
                  <a:gd name="connsiteY28" fmla="*/ 232410 h 244792"/>
                  <a:gd name="connsiteX29" fmla="*/ 12383 w 109537"/>
                  <a:gd name="connsiteY29" fmla="*/ 223838 h 244792"/>
                  <a:gd name="connsiteX30" fmla="*/ 12383 w 109537"/>
                  <a:gd name="connsiteY30" fmla="*/ 222885 h 244792"/>
                  <a:gd name="connsiteX31" fmla="*/ 10478 w 109537"/>
                  <a:gd name="connsiteY31" fmla="*/ 212407 h 244792"/>
                  <a:gd name="connsiteX32" fmla="*/ 10478 w 109537"/>
                  <a:gd name="connsiteY32" fmla="*/ 209550 h 244792"/>
                  <a:gd name="connsiteX33" fmla="*/ 3810 w 109537"/>
                  <a:gd name="connsiteY33" fmla="*/ 151447 h 244792"/>
                  <a:gd name="connsiteX34" fmla="*/ 5715 w 109537"/>
                  <a:gd name="connsiteY34" fmla="*/ 150495 h 244792"/>
                  <a:gd name="connsiteX35" fmla="*/ 12383 w 109537"/>
                  <a:gd name="connsiteY35" fmla="*/ 121920 h 244792"/>
                  <a:gd name="connsiteX36" fmla="*/ 23813 w 109537"/>
                  <a:gd name="connsiteY36" fmla="*/ 75247 h 244792"/>
                  <a:gd name="connsiteX37" fmla="*/ 11430 w 109537"/>
                  <a:gd name="connsiteY37" fmla="*/ 39052 h 244792"/>
                  <a:gd name="connsiteX38" fmla="*/ 8573 w 109537"/>
                  <a:gd name="connsiteY38" fmla="*/ 36195 h 244792"/>
                  <a:gd name="connsiteX39" fmla="*/ 8573 w 109537"/>
                  <a:gd name="connsiteY39" fmla="*/ 36195 h 244792"/>
                  <a:gd name="connsiteX40" fmla="*/ 0 w 109537"/>
                  <a:gd name="connsiteY40" fmla="*/ 32385 h 244792"/>
                  <a:gd name="connsiteX41" fmla="*/ 8573 w 109537"/>
                  <a:gd name="connsiteY41" fmla="*/ 24765 h 244792"/>
                  <a:gd name="connsiteX42" fmla="*/ 25718 w 109537"/>
                  <a:gd name="connsiteY42" fmla="*/ 13335 h 244792"/>
                  <a:gd name="connsiteX43" fmla="*/ 31433 w 109537"/>
                  <a:gd name="connsiteY43" fmla="*/ 10477 h 244792"/>
                  <a:gd name="connsiteX44" fmla="*/ 32385 w 109537"/>
                  <a:gd name="connsiteY44" fmla="*/ 9525 h 244792"/>
                  <a:gd name="connsiteX45" fmla="*/ 36195 w 109537"/>
                  <a:gd name="connsiteY45" fmla="*/ 15240 h 244792"/>
                  <a:gd name="connsiteX46" fmla="*/ 43815 w 109537"/>
                  <a:gd name="connsiteY46" fmla="*/ 20955 h 244792"/>
                  <a:gd name="connsiteX47" fmla="*/ 56198 w 109537"/>
                  <a:gd name="connsiteY47" fmla="*/ 28575 h 244792"/>
                  <a:gd name="connsiteX48" fmla="*/ 60960 w 109537"/>
                  <a:gd name="connsiteY48" fmla="*/ 30480 h 244792"/>
                  <a:gd name="connsiteX49" fmla="*/ 63818 w 109537"/>
                  <a:gd name="connsiteY49" fmla="*/ 31432 h 244792"/>
                  <a:gd name="connsiteX50" fmla="*/ 66675 w 109537"/>
                  <a:gd name="connsiteY50" fmla="*/ 30480 h 244792"/>
                  <a:gd name="connsiteX51" fmla="*/ 67628 w 109537"/>
                  <a:gd name="connsiteY51" fmla="*/ 30480 h 244792"/>
                  <a:gd name="connsiteX52" fmla="*/ 68580 w 109537"/>
                  <a:gd name="connsiteY52" fmla="*/ 28575 h 244792"/>
                  <a:gd name="connsiteX53" fmla="*/ 71438 w 109537"/>
                  <a:gd name="connsiteY53" fmla="*/ 19050 h 244792"/>
                  <a:gd name="connsiteX54" fmla="*/ 73343 w 109537"/>
                  <a:gd name="connsiteY54" fmla="*/ 15240 h 244792"/>
                  <a:gd name="connsiteX55" fmla="*/ 77153 w 109537"/>
                  <a:gd name="connsiteY55" fmla="*/ 4763 h 244792"/>
                  <a:gd name="connsiteX56" fmla="*/ 85725 w 109537"/>
                  <a:gd name="connsiteY56" fmla="*/ 0 h 244792"/>
                  <a:gd name="connsiteX57" fmla="*/ 85725 w 109537"/>
                  <a:gd name="connsiteY57" fmla="*/ 0 h 244792"/>
                  <a:gd name="connsiteX58" fmla="*/ 88583 w 109537"/>
                  <a:gd name="connsiteY58" fmla="*/ 1905 h 244792"/>
                  <a:gd name="connsiteX59" fmla="*/ 89535 w 109537"/>
                  <a:gd name="connsiteY59" fmla="*/ 2857 h 244792"/>
                  <a:gd name="connsiteX60" fmla="*/ 89535 w 109537"/>
                  <a:gd name="connsiteY60" fmla="*/ 2857 h 244792"/>
                  <a:gd name="connsiteX61" fmla="*/ 91440 w 109537"/>
                  <a:gd name="connsiteY61" fmla="*/ 4763 h 244792"/>
                  <a:gd name="connsiteX62" fmla="*/ 92393 w 109537"/>
                  <a:gd name="connsiteY62" fmla="*/ 5715 h 244792"/>
                  <a:gd name="connsiteX63" fmla="*/ 94298 w 109537"/>
                  <a:gd name="connsiteY63" fmla="*/ 8572 h 244792"/>
                  <a:gd name="connsiteX64" fmla="*/ 97155 w 109537"/>
                  <a:gd name="connsiteY64" fmla="*/ 15240 h 244792"/>
                  <a:gd name="connsiteX65" fmla="*/ 109538 w 109537"/>
                  <a:gd name="connsiteY65" fmla="*/ 80010 h 244792"/>
                  <a:gd name="connsiteX66" fmla="*/ 109538 w 109537"/>
                  <a:gd name="connsiteY66" fmla="*/ 86677 h 244792"/>
                  <a:gd name="connsiteX67" fmla="*/ 109538 w 109537"/>
                  <a:gd name="connsiteY67" fmla="*/ 87630 h 244792"/>
                  <a:gd name="connsiteX68" fmla="*/ 107633 w 109537"/>
                  <a:gd name="connsiteY68" fmla="*/ 128588 h 244792"/>
                  <a:gd name="connsiteX69" fmla="*/ 105728 w 109537"/>
                  <a:gd name="connsiteY69" fmla="*/ 152400 h 244792"/>
                  <a:gd name="connsiteX70" fmla="*/ 105728 w 109537"/>
                  <a:gd name="connsiteY70" fmla="*/ 155257 h 244792"/>
                  <a:gd name="connsiteX71" fmla="*/ 106680 w 109537"/>
                  <a:gd name="connsiteY71" fmla="*/ 162877 h 244792"/>
                  <a:gd name="connsiteX72" fmla="*/ 106680 w 109537"/>
                  <a:gd name="connsiteY72" fmla="*/ 165735 h 244792"/>
                  <a:gd name="connsiteX73" fmla="*/ 106680 w 109537"/>
                  <a:gd name="connsiteY73" fmla="*/ 166688 h 244792"/>
                  <a:gd name="connsiteX74" fmla="*/ 106680 w 109537"/>
                  <a:gd name="connsiteY74" fmla="*/ 168592 h 244792"/>
                  <a:gd name="connsiteX75" fmla="*/ 106680 w 109537"/>
                  <a:gd name="connsiteY75" fmla="*/ 168592 h 244792"/>
                  <a:gd name="connsiteX76" fmla="*/ 107633 w 109537"/>
                  <a:gd name="connsiteY76" fmla="*/ 172402 h 244792"/>
                  <a:gd name="connsiteX77" fmla="*/ 105728 w 109537"/>
                  <a:gd name="connsiteY77" fmla="*/ 156210 h 244792"/>
                  <a:gd name="connsiteX78" fmla="*/ 105728 w 109537"/>
                  <a:gd name="connsiteY78" fmla="*/ 159067 h 244792"/>
                  <a:gd name="connsiteX79" fmla="*/ 105728 w 109537"/>
                  <a:gd name="connsiteY79" fmla="*/ 160972 h 244792"/>
                  <a:gd name="connsiteX80" fmla="*/ 105728 w 109537"/>
                  <a:gd name="connsiteY80" fmla="*/ 161925 h 244792"/>
                  <a:gd name="connsiteX81" fmla="*/ 105728 w 109537"/>
                  <a:gd name="connsiteY81" fmla="*/ 163830 h 244792"/>
                  <a:gd name="connsiteX82" fmla="*/ 105728 w 109537"/>
                  <a:gd name="connsiteY82" fmla="*/ 164782 h 244792"/>
                  <a:gd name="connsiteX83" fmla="*/ 105728 w 109537"/>
                  <a:gd name="connsiteY83" fmla="*/ 165735 h 244792"/>
                  <a:gd name="connsiteX84" fmla="*/ 105728 w 109537"/>
                  <a:gd name="connsiteY84" fmla="*/ 168592 h 244792"/>
                  <a:gd name="connsiteX85" fmla="*/ 105728 w 109537"/>
                  <a:gd name="connsiteY85" fmla="*/ 170497 h 244792"/>
                  <a:gd name="connsiteX86" fmla="*/ 105728 w 109537"/>
                  <a:gd name="connsiteY86" fmla="*/ 171450 h 244792"/>
                  <a:gd name="connsiteX87" fmla="*/ 103823 w 109537"/>
                  <a:gd name="connsiteY87" fmla="*/ 192405 h 244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109537" h="244792">
                    <a:moveTo>
                      <a:pt x="103823" y="192405"/>
                    </a:moveTo>
                    <a:cubicBezTo>
                      <a:pt x="103823" y="192405"/>
                      <a:pt x="103823" y="192405"/>
                      <a:pt x="103823" y="192405"/>
                    </a:cubicBezTo>
                    <a:cubicBezTo>
                      <a:pt x="103823" y="194310"/>
                      <a:pt x="103823" y="196215"/>
                      <a:pt x="102870" y="197167"/>
                    </a:cubicBezTo>
                    <a:cubicBezTo>
                      <a:pt x="102870" y="197167"/>
                      <a:pt x="102870" y="198120"/>
                      <a:pt x="102870" y="198120"/>
                    </a:cubicBezTo>
                    <a:cubicBezTo>
                      <a:pt x="101918" y="200025"/>
                      <a:pt x="101918" y="201930"/>
                      <a:pt x="100965" y="203835"/>
                    </a:cubicBezTo>
                    <a:cubicBezTo>
                      <a:pt x="100965" y="203835"/>
                      <a:pt x="100965" y="203835"/>
                      <a:pt x="100965" y="203835"/>
                    </a:cubicBezTo>
                    <a:cubicBezTo>
                      <a:pt x="100965" y="204788"/>
                      <a:pt x="100013" y="205740"/>
                      <a:pt x="100013" y="206692"/>
                    </a:cubicBezTo>
                    <a:cubicBezTo>
                      <a:pt x="100013" y="207645"/>
                      <a:pt x="99060" y="208597"/>
                      <a:pt x="99060" y="209550"/>
                    </a:cubicBezTo>
                    <a:cubicBezTo>
                      <a:pt x="99060" y="210502"/>
                      <a:pt x="98108" y="210502"/>
                      <a:pt x="98108" y="211455"/>
                    </a:cubicBezTo>
                    <a:cubicBezTo>
                      <a:pt x="98108" y="211455"/>
                      <a:pt x="98108" y="211455"/>
                      <a:pt x="98108" y="211455"/>
                    </a:cubicBezTo>
                    <a:cubicBezTo>
                      <a:pt x="98108" y="212407"/>
                      <a:pt x="97155" y="212407"/>
                      <a:pt x="97155" y="213360"/>
                    </a:cubicBezTo>
                    <a:cubicBezTo>
                      <a:pt x="96203" y="215265"/>
                      <a:pt x="94298" y="217170"/>
                      <a:pt x="93345" y="219075"/>
                    </a:cubicBezTo>
                    <a:cubicBezTo>
                      <a:pt x="92393" y="220027"/>
                      <a:pt x="91440" y="221932"/>
                      <a:pt x="90488" y="222885"/>
                    </a:cubicBezTo>
                    <a:cubicBezTo>
                      <a:pt x="88583" y="225742"/>
                      <a:pt x="84773" y="226695"/>
                      <a:pt x="81915" y="228600"/>
                    </a:cubicBezTo>
                    <a:cubicBezTo>
                      <a:pt x="79058" y="230505"/>
                      <a:pt x="75248" y="232410"/>
                      <a:pt x="71438" y="233363"/>
                    </a:cubicBezTo>
                    <a:cubicBezTo>
                      <a:pt x="71438" y="231457"/>
                      <a:pt x="71438" y="229552"/>
                      <a:pt x="70485" y="226695"/>
                    </a:cubicBezTo>
                    <a:cubicBezTo>
                      <a:pt x="69533" y="219075"/>
                      <a:pt x="68580" y="210502"/>
                      <a:pt x="68580" y="202882"/>
                    </a:cubicBezTo>
                    <a:cubicBezTo>
                      <a:pt x="68580" y="209550"/>
                      <a:pt x="67628" y="216217"/>
                      <a:pt x="66675" y="222885"/>
                    </a:cubicBezTo>
                    <a:cubicBezTo>
                      <a:pt x="65723" y="226695"/>
                      <a:pt x="65723" y="231457"/>
                      <a:pt x="65723" y="236220"/>
                    </a:cubicBezTo>
                    <a:cubicBezTo>
                      <a:pt x="64770" y="237172"/>
                      <a:pt x="63818" y="237172"/>
                      <a:pt x="62865" y="237172"/>
                    </a:cubicBezTo>
                    <a:cubicBezTo>
                      <a:pt x="61913" y="237172"/>
                      <a:pt x="60960" y="238125"/>
                      <a:pt x="60008" y="238125"/>
                    </a:cubicBezTo>
                    <a:cubicBezTo>
                      <a:pt x="59055" y="239077"/>
                      <a:pt x="57150" y="239077"/>
                      <a:pt x="56198" y="240030"/>
                    </a:cubicBezTo>
                    <a:cubicBezTo>
                      <a:pt x="55245" y="240030"/>
                      <a:pt x="55245" y="240030"/>
                      <a:pt x="54293" y="240982"/>
                    </a:cubicBezTo>
                    <a:cubicBezTo>
                      <a:pt x="50483" y="241935"/>
                      <a:pt x="45720" y="243840"/>
                      <a:pt x="41910" y="243840"/>
                    </a:cubicBezTo>
                    <a:cubicBezTo>
                      <a:pt x="41910" y="243840"/>
                      <a:pt x="40958" y="243840"/>
                      <a:pt x="40958" y="243840"/>
                    </a:cubicBezTo>
                    <a:cubicBezTo>
                      <a:pt x="37148" y="244792"/>
                      <a:pt x="33338" y="244792"/>
                      <a:pt x="30480" y="244792"/>
                    </a:cubicBezTo>
                    <a:cubicBezTo>
                      <a:pt x="27623" y="244792"/>
                      <a:pt x="24765" y="244792"/>
                      <a:pt x="21908" y="244792"/>
                    </a:cubicBezTo>
                    <a:cubicBezTo>
                      <a:pt x="20955" y="240982"/>
                      <a:pt x="20003" y="237172"/>
                      <a:pt x="19050" y="234315"/>
                    </a:cubicBezTo>
                    <a:cubicBezTo>
                      <a:pt x="19050" y="233363"/>
                      <a:pt x="18098" y="232410"/>
                      <a:pt x="18098" y="232410"/>
                    </a:cubicBezTo>
                    <a:cubicBezTo>
                      <a:pt x="16193" y="229552"/>
                      <a:pt x="14288" y="226695"/>
                      <a:pt x="12383" y="223838"/>
                    </a:cubicBezTo>
                    <a:cubicBezTo>
                      <a:pt x="12383" y="223838"/>
                      <a:pt x="12383" y="223838"/>
                      <a:pt x="12383" y="222885"/>
                    </a:cubicBezTo>
                    <a:cubicBezTo>
                      <a:pt x="10478" y="219075"/>
                      <a:pt x="10478" y="216217"/>
                      <a:pt x="10478" y="212407"/>
                    </a:cubicBezTo>
                    <a:cubicBezTo>
                      <a:pt x="10478" y="211455"/>
                      <a:pt x="10478" y="210502"/>
                      <a:pt x="10478" y="209550"/>
                    </a:cubicBezTo>
                    <a:lnTo>
                      <a:pt x="3810" y="151447"/>
                    </a:lnTo>
                    <a:cubicBezTo>
                      <a:pt x="2858" y="143827"/>
                      <a:pt x="4763" y="158115"/>
                      <a:pt x="5715" y="150495"/>
                    </a:cubicBezTo>
                    <a:cubicBezTo>
                      <a:pt x="6668" y="140970"/>
                      <a:pt x="8573" y="130492"/>
                      <a:pt x="12383" y="121920"/>
                    </a:cubicBezTo>
                    <a:cubicBezTo>
                      <a:pt x="17145" y="106680"/>
                      <a:pt x="22860" y="91440"/>
                      <a:pt x="23813" y="75247"/>
                    </a:cubicBezTo>
                    <a:cubicBezTo>
                      <a:pt x="24765" y="61913"/>
                      <a:pt x="20003" y="49530"/>
                      <a:pt x="11430" y="39052"/>
                    </a:cubicBezTo>
                    <a:cubicBezTo>
                      <a:pt x="10478" y="38100"/>
                      <a:pt x="9525" y="37147"/>
                      <a:pt x="8573" y="36195"/>
                    </a:cubicBezTo>
                    <a:cubicBezTo>
                      <a:pt x="8573" y="36195"/>
                      <a:pt x="8573" y="36195"/>
                      <a:pt x="8573" y="36195"/>
                    </a:cubicBezTo>
                    <a:cubicBezTo>
                      <a:pt x="5715" y="33338"/>
                      <a:pt x="3810" y="31432"/>
                      <a:pt x="0" y="32385"/>
                    </a:cubicBezTo>
                    <a:cubicBezTo>
                      <a:pt x="2858" y="29527"/>
                      <a:pt x="5715" y="27622"/>
                      <a:pt x="8573" y="24765"/>
                    </a:cubicBezTo>
                    <a:cubicBezTo>
                      <a:pt x="14288" y="20955"/>
                      <a:pt x="20003" y="17145"/>
                      <a:pt x="25718" y="13335"/>
                    </a:cubicBezTo>
                    <a:cubicBezTo>
                      <a:pt x="27623" y="12382"/>
                      <a:pt x="29528" y="11430"/>
                      <a:pt x="31433" y="10477"/>
                    </a:cubicBezTo>
                    <a:cubicBezTo>
                      <a:pt x="31433" y="10477"/>
                      <a:pt x="32385" y="10477"/>
                      <a:pt x="32385" y="9525"/>
                    </a:cubicBezTo>
                    <a:cubicBezTo>
                      <a:pt x="33338" y="11430"/>
                      <a:pt x="34290" y="14288"/>
                      <a:pt x="36195" y="15240"/>
                    </a:cubicBezTo>
                    <a:cubicBezTo>
                      <a:pt x="38100" y="17145"/>
                      <a:pt x="40958" y="19050"/>
                      <a:pt x="43815" y="20955"/>
                    </a:cubicBezTo>
                    <a:lnTo>
                      <a:pt x="56198" y="28575"/>
                    </a:lnTo>
                    <a:cubicBezTo>
                      <a:pt x="58103" y="29527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3818" y="31432"/>
                    </a:cubicBezTo>
                    <a:cubicBezTo>
                      <a:pt x="64770" y="31432"/>
                      <a:pt x="65723" y="31432"/>
                      <a:pt x="66675" y="30480"/>
                    </a:cubicBezTo>
                    <a:cubicBezTo>
                      <a:pt x="66675" y="30480"/>
                      <a:pt x="66675" y="30480"/>
                      <a:pt x="67628" y="30480"/>
                    </a:cubicBezTo>
                    <a:cubicBezTo>
                      <a:pt x="67628" y="29527"/>
                      <a:pt x="68580" y="29527"/>
                      <a:pt x="68580" y="28575"/>
                    </a:cubicBezTo>
                    <a:cubicBezTo>
                      <a:pt x="69533" y="25717"/>
                      <a:pt x="70485" y="21907"/>
                      <a:pt x="71438" y="19050"/>
                    </a:cubicBezTo>
                    <a:cubicBezTo>
                      <a:pt x="72390" y="18097"/>
                      <a:pt x="72390" y="16192"/>
                      <a:pt x="73343" y="15240"/>
                    </a:cubicBezTo>
                    <a:cubicBezTo>
                      <a:pt x="74295" y="11430"/>
                      <a:pt x="76200" y="8572"/>
                      <a:pt x="77153" y="4763"/>
                    </a:cubicBezTo>
                    <a:cubicBezTo>
                      <a:pt x="80963" y="3810"/>
                      <a:pt x="83820" y="2857"/>
                      <a:pt x="85725" y="0"/>
                    </a:cubicBezTo>
                    <a:cubicBezTo>
                      <a:pt x="85725" y="0"/>
                      <a:pt x="85725" y="0"/>
                      <a:pt x="85725" y="0"/>
                    </a:cubicBezTo>
                    <a:cubicBezTo>
                      <a:pt x="86678" y="0"/>
                      <a:pt x="87630" y="952"/>
                      <a:pt x="88583" y="1905"/>
                    </a:cubicBezTo>
                    <a:cubicBezTo>
                      <a:pt x="88583" y="1905"/>
                      <a:pt x="89535" y="1905"/>
                      <a:pt x="89535" y="2857"/>
                    </a:cubicBezTo>
                    <a:cubicBezTo>
                      <a:pt x="89535" y="2857"/>
                      <a:pt x="89535" y="2857"/>
                      <a:pt x="89535" y="2857"/>
                    </a:cubicBezTo>
                    <a:cubicBezTo>
                      <a:pt x="90488" y="3810"/>
                      <a:pt x="90488" y="3810"/>
                      <a:pt x="91440" y="4763"/>
                    </a:cubicBezTo>
                    <a:cubicBezTo>
                      <a:pt x="91440" y="4763"/>
                      <a:pt x="91440" y="4763"/>
                      <a:pt x="92393" y="5715"/>
                    </a:cubicBezTo>
                    <a:cubicBezTo>
                      <a:pt x="93345" y="6667"/>
                      <a:pt x="94298" y="7620"/>
                      <a:pt x="94298" y="8572"/>
                    </a:cubicBezTo>
                    <a:cubicBezTo>
                      <a:pt x="95250" y="10477"/>
                      <a:pt x="96203" y="12382"/>
                      <a:pt x="97155" y="15240"/>
                    </a:cubicBezTo>
                    <a:cubicBezTo>
                      <a:pt x="104775" y="36195"/>
                      <a:pt x="108585" y="58102"/>
                      <a:pt x="109538" y="80010"/>
                    </a:cubicBezTo>
                    <a:cubicBezTo>
                      <a:pt x="109538" y="81915"/>
                      <a:pt x="109538" y="83820"/>
                      <a:pt x="109538" y="86677"/>
                    </a:cubicBezTo>
                    <a:lnTo>
                      <a:pt x="109538" y="87630"/>
                    </a:lnTo>
                    <a:cubicBezTo>
                      <a:pt x="109538" y="100965"/>
                      <a:pt x="108585" y="115252"/>
                      <a:pt x="107633" y="128588"/>
                    </a:cubicBezTo>
                    <a:cubicBezTo>
                      <a:pt x="106680" y="136207"/>
                      <a:pt x="106680" y="144780"/>
                      <a:pt x="105728" y="152400"/>
                    </a:cubicBezTo>
                    <a:cubicBezTo>
                      <a:pt x="105728" y="153352"/>
                      <a:pt x="105728" y="154305"/>
                      <a:pt x="105728" y="155257"/>
                    </a:cubicBezTo>
                    <a:cubicBezTo>
                      <a:pt x="105728" y="158115"/>
                      <a:pt x="106680" y="160972"/>
                      <a:pt x="106680" y="162877"/>
                    </a:cubicBezTo>
                    <a:cubicBezTo>
                      <a:pt x="106680" y="163830"/>
                      <a:pt x="106680" y="164782"/>
                      <a:pt x="106680" y="165735"/>
                    </a:cubicBezTo>
                    <a:cubicBezTo>
                      <a:pt x="106680" y="165735"/>
                      <a:pt x="106680" y="165735"/>
                      <a:pt x="106680" y="166688"/>
                    </a:cubicBezTo>
                    <a:cubicBezTo>
                      <a:pt x="106680" y="167640"/>
                      <a:pt x="106680" y="167640"/>
                      <a:pt x="106680" y="168592"/>
                    </a:cubicBezTo>
                    <a:cubicBezTo>
                      <a:pt x="106680" y="168592"/>
                      <a:pt x="106680" y="168592"/>
                      <a:pt x="106680" y="168592"/>
                    </a:cubicBezTo>
                    <a:cubicBezTo>
                      <a:pt x="106680" y="169545"/>
                      <a:pt x="106680" y="171450"/>
                      <a:pt x="107633" y="172402"/>
                    </a:cubicBezTo>
                    <a:cubicBezTo>
                      <a:pt x="107633" y="174307"/>
                      <a:pt x="105728" y="154305"/>
                      <a:pt x="105728" y="156210"/>
                    </a:cubicBezTo>
                    <a:cubicBezTo>
                      <a:pt x="105728" y="157163"/>
                      <a:pt x="105728" y="158115"/>
                      <a:pt x="105728" y="159067"/>
                    </a:cubicBezTo>
                    <a:cubicBezTo>
                      <a:pt x="105728" y="160020"/>
                      <a:pt x="105728" y="160020"/>
                      <a:pt x="105728" y="160972"/>
                    </a:cubicBezTo>
                    <a:cubicBezTo>
                      <a:pt x="105728" y="160972"/>
                      <a:pt x="105728" y="161925"/>
                      <a:pt x="105728" y="161925"/>
                    </a:cubicBezTo>
                    <a:cubicBezTo>
                      <a:pt x="105728" y="162877"/>
                      <a:pt x="105728" y="162877"/>
                      <a:pt x="105728" y="163830"/>
                    </a:cubicBezTo>
                    <a:cubicBezTo>
                      <a:pt x="105728" y="163830"/>
                      <a:pt x="105728" y="164782"/>
                      <a:pt x="105728" y="164782"/>
                    </a:cubicBezTo>
                    <a:cubicBezTo>
                      <a:pt x="105728" y="164782"/>
                      <a:pt x="105728" y="164782"/>
                      <a:pt x="105728" y="165735"/>
                    </a:cubicBezTo>
                    <a:cubicBezTo>
                      <a:pt x="105728" y="166688"/>
                      <a:pt x="105728" y="167640"/>
                      <a:pt x="105728" y="168592"/>
                    </a:cubicBezTo>
                    <a:cubicBezTo>
                      <a:pt x="105728" y="169545"/>
                      <a:pt x="105728" y="170497"/>
                      <a:pt x="105728" y="170497"/>
                    </a:cubicBezTo>
                    <a:cubicBezTo>
                      <a:pt x="105728" y="170497"/>
                      <a:pt x="105728" y="171450"/>
                      <a:pt x="105728" y="171450"/>
                    </a:cubicBezTo>
                    <a:cubicBezTo>
                      <a:pt x="103823" y="174307"/>
                      <a:pt x="103823" y="184785"/>
                      <a:pt x="103823" y="192405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CFFF3B1D-1E28-4223-977B-74A616D01EE9}"/>
                  </a:ext>
                </a:extLst>
              </p:cNvPr>
              <p:cNvSpPr/>
              <p:nvPr/>
            </p:nvSpPr>
            <p:spPr>
              <a:xfrm>
                <a:off x="5750251" y="3480435"/>
                <a:ext cx="39052" cy="51624"/>
              </a:xfrm>
              <a:custGeom>
                <a:avLst/>
                <a:gdLst>
                  <a:gd name="connsiteX0" fmla="*/ 34290 w 39052"/>
                  <a:gd name="connsiteY0" fmla="*/ 30480 h 51624"/>
                  <a:gd name="connsiteX1" fmla="*/ 33338 w 39052"/>
                  <a:gd name="connsiteY1" fmla="*/ 26670 h 51624"/>
                  <a:gd name="connsiteX2" fmla="*/ 27623 w 39052"/>
                  <a:gd name="connsiteY2" fmla="*/ 23813 h 51624"/>
                  <a:gd name="connsiteX3" fmla="*/ 29528 w 39052"/>
                  <a:gd name="connsiteY3" fmla="*/ 47625 h 51624"/>
                  <a:gd name="connsiteX4" fmla="*/ 21908 w 39052"/>
                  <a:gd name="connsiteY4" fmla="*/ 51435 h 51624"/>
                  <a:gd name="connsiteX5" fmla="*/ 20955 w 39052"/>
                  <a:gd name="connsiteY5" fmla="*/ 50483 h 51624"/>
                  <a:gd name="connsiteX6" fmla="*/ 20003 w 39052"/>
                  <a:gd name="connsiteY6" fmla="*/ 49530 h 51624"/>
                  <a:gd name="connsiteX7" fmla="*/ 18098 w 39052"/>
                  <a:gd name="connsiteY7" fmla="*/ 48578 h 51624"/>
                  <a:gd name="connsiteX8" fmla="*/ 17145 w 39052"/>
                  <a:gd name="connsiteY8" fmla="*/ 47625 h 51624"/>
                  <a:gd name="connsiteX9" fmla="*/ 13335 w 39052"/>
                  <a:gd name="connsiteY9" fmla="*/ 43815 h 51624"/>
                  <a:gd name="connsiteX10" fmla="*/ 10478 w 39052"/>
                  <a:gd name="connsiteY10" fmla="*/ 40958 h 51624"/>
                  <a:gd name="connsiteX11" fmla="*/ 1905 w 39052"/>
                  <a:gd name="connsiteY11" fmla="*/ 29528 h 51624"/>
                  <a:gd name="connsiteX12" fmla="*/ 953 w 39052"/>
                  <a:gd name="connsiteY12" fmla="*/ 11430 h 51624"/>
                  <a:gd name="connsiteX13" fmla="*/ 0 w 39052"/>
                  <a:gd name="connsiteY13" fmla="*/ 1905 h 51624"/>
                  <a:gd name="connsiteX14" fmla="*/ 28575 w 39052"/>
                  <a:gd name="connsiteY14" fmla="*/ 0 h 51624"/>
                  <a:gd name="connsiteX15" fmla="*/ 28575 w 39052"/>
                  <a:gd name="connsiteY15" fmla="*/ 0 h 51624"/>
                  <a:gd name="connsiteX16" fmla="*/ 34290 w 39052"/>
                  <a:gd name="connsiteY16" fmla="*/ 8573 h 51624"/>
                  <a:gd name="connsiteX17" fmla="*/ 34290 w 39052"/>
                  <a:gd name="connsiteY17" fmla="*/ 8573 h 51624"/>
                  <a:gd name="connsiteX18" fmla="*/ 39053 w 39052"/>
                  <a:gd name="connsiteY18" fmla="*/ 20955 h 51624"/>
                  <a:gd name="connsiteX19" fmla="*/ 34290 w 39052"/>
                  <a:gd name="connsiteY19" fmla="*/ 30480 h 5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052" h="51624">
                    <a:moveTo>
                      <a:pt x="34290" y="30480"/>
                    </a:moveTo>
                    <a:cubicBezTo>
                      <a:pt x="33338" y="29528"/>
                      <a:pt x="34290" y="27623"/>
                      <a:pt x="33338" y="26670"/>
                    </a:cubicBezTo>
                    <a:cubicBezTo>
                      <a:pt x="32385" y="24765"/>
                      <a:pt x="27623" y="21908"/>
                      <a:pt x="27623" y="23813"/>
                    </a:cubicBezTo>
                    <a:cubicBezTo>
                      <a:pt x="28575" y="27623"/>
                      <a:pt x="29528" y="43815"/>
                      <a:pt x="29528" y="47625"/>
                    </a:cubicBezTo>
                    <a:cubicBezTo>
                      <a:pt x="26670" y="49530"/>
                      <a:pt x="25717" y="52388"/>
                      <a:pt x="21908" y="51435"/>
                    </a:cubicBezTo>
                    <a:cubicBezTo>
                      <a:pt x="21908" y="51435"/>
                      <a:pt x="20955" y="51435"/>
                      <a:pt x="20955" y="50483"/>
                    </a:cubicBezTo>
                    <a:cubicBezTo>
                      <a:pt x="20955" y="50483"/>
                      <a:pt x="20003" y="50483"/>
                      <a:pt x="20003" y="49530"/>
                    </a:cubicBezTo>
                    <a:cubicBezTo>
                      <a:pt x="19050" y="49530"/>
                      <a:pt x="19050" y="48578"/>
                      <a:pt x="18098" y="48578"/>
                    </a:cubicBezTo>
                    <a:cubicBezTo>
                      <a:pt x="18098" y="48578"/>
                      <a:pt x="18098" y="48578"/>
                      <a:pt x="17145" y="47625"/>
                    </a:cubicBezTo>
                    <a:cubicBezTo>
                      <a:pt x="16192" y="46673"/>
                      <a:pt x="14288" y="45720"/>
                      <a:pt x="13335" y="43815"/>
                    </a:cubicBezTo>
                    <a:cubicBezTo>
                      <a:pt x="12383" y="42863"/>
                      <a:pt x="11430" y="41910"/>
                      <a:pt x="10478" y="40958"/>
                    </a:cubicBezTo>
                    <a:cubicBezTo>
                      <a:pt x="6667" y="38100"/>
                      <a:pt x="3810" y="34290"/>
                      <a:pt x="1905" y="29528"/>
                    </a:cubicBezTo>
                    <a:cubicBezTo>
                      <a:pt x="0" y="24765"/>
                      <a:pt x="953" y="17145"/>
                      <a:pt x="953" y="11430"/>
                    </a:cubicBezTo>
                    <a:cubicBezTo>
                      <a:pt x="953" y="8573"/>
                      <a:pt x="0" y="4763"/>
                      <a:pt x="0" y="1905"/>
                    </a:cubicBezTo>
                    <a:cubicBezTo>
                      <a:pt x="8573" y="6668"/>
                      <a:pt x="19050" y="4763"/>
                      <a:pt x="28575" y="0"/>
                    </a:cubicBezTo>
                    <a:cubicBezTo>
                      <a:pt x="28575" y="0"/>
                      <a:pt x="28575" y="0"/>
                      <a:pt x="28575" y="0"/>
                    </a:cubicBezTo>
                    <a:cubicBezTo>
                      <a:pt x="29528" y="2858"/>
                      <a:pt x="32385" y="5715"/>
                      <a:pt x="34290" y="8573"/>
                    </a:cubicBezTo>
                    <a:cubicBezTo>
                      <a:pt x="34290" y="8573"/>
                      <a:pt x="34290" y="8573"/>
                      <a:pt x="34290" y="8573"/>
                    </a:cubicBezTo>
                    <a:cubicBezTo>
                      <a:pt x="36195" y="13335"/>
                      <a:pt x="38100" y="17145"/>
                      <a:pt x="39053" y="20955"/>
                    </a:cubicBezTo>
                    <a:cubicBezTo>
                      <a:pt x="39053" y="29528"/>
                      <a:pt x="36195" y="23813"/>
                      <a:pt x="34290" y="3048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72BE505C-54C3-4BFE-BE50-038EE0877E5E}"/>
                  </a:ext>
                </a:extLst>
              </p:cNvPr>
              <p:cNvSpPr/>
              <p:nvPr/>
            </p:nvSpPr>
            <p:spPr>
              <a:xfrm>
                <a:off x="5769301" y="3529013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E97A82F-C0D8-4B66-9670-739CC6F197C9}"/>
                  </a:ext>
                </a:extLst>
              </p:cNvPr>
              <p:cNvSpPr/>
              <p:nvPr/>
            </p:nvSpPr>
            <p:spPr>
              <a:xfrm>
                <a:off x="5774063" y="3503295"/>
                <a:ext cx="16192" cy="29527"/>
              </a:xfrm>
              <a:custGeom>
                <a:avLst/>
                <a:gdLst>
                  <a:gd name="connsiteX0" fmla="*/ 12383 w 16192"/>
                  <a:gd name="connsiteY0" fmla="*/ 17145 h 29527"/>
                  <a:gd name="connsiteX1" fmla="*/ 9525 w 16192"/>
                  <a:gd name="connsiteY1" fmla="*/ 17145 h 29527"/>
                  <a:gd name="connsiteX2" fmla="*/ 7620 w 16192"/>
                  <a:gd name="connsiteY2" fmla="*/ 5715 h 29527"/>
                  <a:gd name="connsiteX3" fmla="*/ 8573 w 16192"/>
                  <a:gd name="connsiteY3" fmla="*/ 16192 h 29527"/>
                  <a:gd name="connsiteX4" fmla="*/ 9525 w 16192"/>
                  <a:gd name="connsiteY4" fmla="*/ 25717 h 29527"/>
                  <a:gd name="connsiteX5" fmla="*/ 6667 w 16192"/>
                  <a:gd name="connsiteY5" fmla="*/ 29527 h 29527"/>
                  <a:gd name="connsiteX6" fmla="*/ 0 w 16192"/>
                  <a:gd name="connsiteY6" fmla="*/ 28575 h 29527"/>
                  <a:gd name="connsiteX7" fmla="*/ 6667 w 16192"/>
                  <a:gd name="connsiteY7" fmla="*/ 24765 h 29527"/>
                  <a:gd name="connsiteX8" fmla="*/ 4763 w 16192"/>
                  <a:gd name="connsiteY8" fmla="*/ 952 h 29527"/>
                  <a:gd name="connsiteX9" fmla="*/ 10478 w 16192"/>
                  <a:gd name="connsiteY9" fmla="*/ 3810 h 29527"/>
                  <a:gd name="connsiteX10" fmla="*/ 11430 w 16192"/>
                  <a:gd name="connsiteY10" fmla="*/ 7620 h 29527"/>
                  <a:gd name="connsiteX11" fmla="*/ 16192 w 16192"/>
                  <a:gd name="connsiteY11" fmla="*/ 0 h 29527"/>
                  <a:gd name="connsiteX12" fmla="*/ 12383 w 16192"/>
                  <a:gd name="connsiteY12" fmla="*/ 17145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92" h="29527">
                    <a:moveTo>
                      <a:pt x="12383" y="17145"/>
                    </a:moveTo>
                    <a:cubicBezTo>
                      <a:pt x="11430" y="19050"/>
                      <a:pt x="9525" y="19050"/>
                      <a:pt x="9525" y="17145"/>
                    </a:cubicBezTo>
                    <a:cubicBezTo>
                      <a:pt x="8573" y="12383"/>
                      <a:pt x="7620" y="6667"/>
                      <a:pt x="7620" y="5715"/>
                    </a:cubicBezTo>
                    <a:cubicBezTo>
                      <a:pt x="6667" y="3810"/>
                      <a:pt x="7620" y="14288"/>
                      <a:pt x="8573" y="16192"/>
                    </a:cubicBezTo>
                    <a:cubicBezTo>
                      <a:pt x="8573" y="19050"/>
                      <a:pt x="9525" y="22860"/>
                      <a:pt x="9525" y="25717"/>
                    </a:cubicBezTo>
                    <a:cubicBezTo>
                      <a:pt x="9525" y="27622"/>
                      <a:pt x="8573" y="29527"/>
                      <a:pt x="6667" y="29527"/>
                    </a:cubicBezTo>
                    <a:cubicBezTo>
                      <a:pt x="4763" y="29527"/>
                      <a:pt x="1905" y="29527"/>
                      <a:pt x="0" y="28575"/>
                    </a:cubicBezTo>
                    <a:cubicBezTo>
                      <a:pt x="2858" y="29527"/>
                      <a:pt x="3810" y="26670"/>
                      <a:pt x="6667" y="24765"/>
                    </a:cubicBezTo>
                    <a:cubicBezTo>
                      <a:pt x="5715" y="20955"/>
                      <a:pt x="4763" y="4763"/>
                      <a:pt x="4763" y="952"/>
                    </a:cubicBezTo>
                    <a:cubicBezTo>
                      <a:pt x="4763" y="-953"/>
                      <a:pt x="9525" y="1905"/>
                      <a:pt x="10478" y="3810"/>
                    </a:cubicBezTo>
                    <a:cubicBezTo>
                      <a:pt x="11430" y="4763"/>
                      <a:pt x="10478" y="6667"/>
                      <a:pt x="11430" y="7620"/>
                    </a:cubicBezTo>
                    <a:cubicBezTo>
                      <a:pt x="14288" y="1905"/>
                      <a:pt x="16192" y="6667"/>
                      <a:pt x="16192" y="0"/>
                    </a:cubicBezTo>
                    <a:cubicBezTo>
                      <a:pt x="16192" y="4763"/>
                      <a:pt x="14288" y="11430"/>
                      <a:pt x="12383" y="17145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935C25FC-4BFF-4848-AEC6-FA6F9C5CA18A}"/>
                  </a:ext>
                </a:extLst>
              </p:cNvPr>
              <p:cNvSpPr/>
              <p:nvPr/>
            </p:nvSpPr>
            <p:spPr>
              <a:xfrm>
                <a:off x="5773111" y="3530917"/>
                <a:ext cx="423" cy="423"/>
              </a:xfrm>
              <a:custGeom>
                <a:avLst/>
                <a:gdLst>
                  <a:gd name="connsiteX0" fmla="*/ 0 w 423"/>
                  <a:gd name="connsiteY0" fmla="*/ 0 h 423"/>
                  <a:gd name="connsiteX1" fmla="*/ 0 w 423"/>
                  <a:gd name="connsiteY1" fmla="*/ 0 h 423"/>
                  <a:gd name="connsiteX2" fmla="*/ 0 w 423"/>
                  <a:gd name="connsiteY2" fmla="*/ 0 h 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3" h="423">
                    <a:moveTo>
                      <a:pt x="0" y="0"/>
                    </a:moveTo>
                    <a:cubicBezTo>
                      <a:pt x="0" y="0"/>
                      <a:pt x="952" y="0"/>
                      <a:pt x="0" y="0"/>
                    </a:cubicBezTo>
                    <a:cubicBezTo>
                      <a:pt x="952" y="9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984D223-1420-41AC-BFED-24920EC0952D}"/>
                  </a:ext>
                </a:extLst>
              </p:cNvPr>
              <p:cNvSpPr/>
              <p:nvPr/>
            </p:nvSpPr>
            <p:spPr>
              <a:xfrm>
                <a:off x="5755325" y="3480435"/>
                <a:ext cx="73030" cy="268605"/>
              </a:xfrm>
              <a:custGeom>
                <a:avLst/>
                <a:gdLst>
                  <a:gd name="connsiteX0" fmla="*/ 73031 w 73030"/>
                  <a:gd name="connsiteY0" fmla="*/ 2858 h 268605"/>
                  <a:gd name="connsiteX1" fmla="*/ 70173 w 73030"/>
                  <a:gd name="connsiteY1" fmla="*/ 17145 h 268605"/>
                  <a:gd name="connsiteX2" fmla="*/ 68268 w 73030"/>
                  <a:gd name="connsiteY2" fmla="*/ 25718 h 268605"/>
                  <a:gd name="connsiteX3" fmla="*/ 58743 w 73030"/>
                  <a:gd name="connsiteY3" fmla="*/ 81915 h 268605"/>
                  <a:gd name="connsiteX4" fmla="*/ 53981 w 73030"/>
                  <a:gd name="connsiteY4" fmla="*/ 106680 h 268605"/>
                  <a:gd name="connsiteX5" fmla="*/ 40646 w 73030"/>
                  <a:gd name="connsiteY5" fmla="*/ 243840 h 268605"/>
                  <a:gd name="connsiteX6" fmla="*/ 37788 w 73030"/>
                  <a:gd name="connsiteY6" fmla="*/ 259080 h 268605"/>
                  <a:gd name="connsiteX7" fmla="*/ 33026 w 73030"/>
                  <a:gd name="connsiteY7" fmla="*/ 265748 h 268605"/>
                  <a:gd name="connsiteX8" fmla="*/ 26358 w 73030"/>
                  <a:gd name="connsiteY8" fmla="*/ 268605 h 268605"/>
                  <a:gd name="connsiteX9" fmla="*/ 22548 w 73030"/>
                  <a:gd name="connsiteY9" fmla="*/ 268605 h 268605"/>
                  <a:gd name="connsiteX10" fmla="*/ 19691 w 73030"/>
                  <a:gd name="connsiteY10" fmla="*/ 268605 h 268605"/>
                  <a:gd name="connsiteX11" fmla="*/ 7308 w 73030"/>
                  <a:gd name="connsiteY11" fmla="*/ 267653 h 268605"/>
                  <a:gd name="connsiteX12" fmla="*/ 5403 w 73030"/>
                  <a:gd name="connsiteY12" fmla="*/ 265748 h 268605"/>
                  <a:gd name="connsiteX13" fmla="*/ 641 w 73030"/>
                  <a:gd name="connsiteY13" fmla="*/ 220028 h 268605"/>
                  <a:gd name="connsiteX14" fmla="*/ 2546 w 73030"/>
                  <a:gd name="connsiteY14" fmla="*/ 156210 h 268605"/>
                  <a:gd name="connsiteX15" fmla="*/ 8261 w 73030"/>
                  <a:gd name="connsiteY15" fmla="*/ 119063 h 268605"/>
                  <a:gd name="connsiteX16" fmla="*/ 5403 w 73030"/>
                  <a:gd name="connsiteY16" fmla="*/ 82868 h 268605"/>
                  <a:gd name="connsiteX17" fmla="*/ 4451 w 73030"/>
                  <a:gd name="connsiteY17" fmla="*/ 46673 h 268605"/>
                  <a:gd name="connsiteX18" fmla="*/ 4451 w 73030"/>
                  <a:gd name="connsiteY18" fmla="*/ 41910 h 268605"/>
                  <a:gd name="connsiteX19" fmla="*/ 7308 w 73030"/>
                  <a:gd name="connsiteY19" fmla="*/ 44768 h 268605"/>
                  <a:gd name="connsiteX20" fmla="*/ 15881 w 73030"/>
                  <a:gd name="connsiteY20" fmla="*/ 51435 h 268605"/>
                  <a:gd name="connsiteX21" fmla="*/ 23501 w 73030"/>
                  <a:gd name="connsiteY21" fmla="*/ 47625 h 268605"/>
                  <a:gd name="connsiteX22" fmla="*/ 21596 w 73030"/>
                  <a:gd name="connsiteY22" fmla="*/ 23813 h 268605"/>
                  <a:gd name="connsiteX23" fmla="*/ 27311 w 73030"/>
                  <a:gd name="connsiteY23" fmla="*/ 26670 h 268605"/>
                  <a:gd name="connsiteX24" fmla="*/ 28263 w 73030"/>
                  <a:gd name="connsiteY24" fmla="*/ 30480 h 268605"/>
                  <a:gd name="connsiteX25" fmla="*/ 33026 w 73030"/>
                  <a:gd name="connsiteY25" fmla="*/ 22860 h 268605"/>
                  <a:gd name="connsiteX26" fmla="*/ 27311 w 73030"/>
                  <a:gd name="connsiteY26" fmla="*/ 0 h 268605"/>
                  <a:gd name="connsiteX27" fmla="*/ 30168 w 73030"/>
                  <a:gd name="connsiteY27" fmla="*/ 10478 h 268605"/>
                  <a:gd name="connsiteX28" fmla="*/ 38741 w 73030"/>
                  <a:gd name="connsiteY28" fmla="*/ 10478 h 268605"/>
                  <a:gd name="connsiteX29" fmla="*/ 49218 w 73030"/>
                  <a:gd name="connsiteY29" fmla="*/ 9525 h 268605"/>
                  <a:gd name="connsiteX30" fmla="*/ 50171 w 73030"/>
                  <a:gd name="connsiteY30" fmla="*/ 9525 h 268605"/>
                  <a:gd name="connsiteX31" fmla="*/ 62553 w 73030"/>
                  <a:gd name="connsiteY31" fmla="*/ 6668 h 268605"/>
                  <a:gd name="connsiteX32" fmla="*/ 64458 w 73030"/>
                  <a:gd name="connsiteY32" fmla="*/ 5715 h 268605"/>
                  <a:gd name="connsiteX33" fmla="*/ 68268 w 73030"/>
                  <a:gd name="connsiteY33" fmla="*/ 3810 h 268605"/>
                  <a:gd name="connsiteX34" fmla="*/ 73031 w 73030"/>
                  <a:gd name="connsiteY34" fmla="*/ 2858 h 26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3030" h="268605">
                    <a:moveTo>
                      <a:pt x="73031" y="2858"/>
                    </a:moveTo>
                    <a:cubicBezTo>
                      <a:pt x="72078" y="6668"/>
                      <a:pt x="71126" y="12383"/>
                      <a:pt x="70173" y="17145"/>
                    </a:cubicBezTo>
                    <a:cubicBezTo>
                      <a:pt x="69221" y="20955"/>
                      <a:pt x="69221" y="24765"/>
                      <a:pt x="68268" y="25718"/>
                    </a:cubicBezTo>
                    <a:cubicBezTo>
                      <a:pt x="67316" y="44768"/>
                      <a:pt x="62553" y="63818"/>
                      <a:pt x="58743" y="81915"/>
                    </a:cubicBezTo>
                    <a:cubicBezTo>
                      <a:pt x="57791" y="88583"/>
                      <a:pt x="54933" y="100965"/>
                      <a:pt x="53981" y="106680"/>
                    </a:cubicBezTo>
                    <a:cubicBezTo>
                      <a:pt x="45408" y="154305"/>
                      <a:pt x="44456" y="196215"/>
                      <a:pt x="40646" y="243840"/>
                    </a:cubicBezTo>
                    <a:cubicBezTo>
                      <a:pt x="40646" y="248603"/>
                      <a:pt x="39693" y="254318"/>
                      <a:pt x="37788" y="259080"/>
                    </a:cubicBezTo>
                    <a:cubicBezTo>
                      <a:pt x="36836" y="261938"/>
                      <a:pt x="34931" y="263843"/>
                      <a:pt x="33026" y="265748"/>
                    </a:cubicBezTo>
                    <a:cubicBezTo>
                      <a:pt x="31121" y="267653"/>
                      <a:pt x="29216" y="268605"/>
                      <a:pt x="26358" y="268605"/>
                    </a:cubicBezTo>
                    <a:cubicBezTo>
                      <a:pt x="25406" y="268605"/>
                      <a:pt x="24453" y="268605"/>
                      <a:pt x="22548" y="268605"/>
                    </a:cubicBezTo>
                    <a:cubicBezTo>
                      <a:pt x="21596" y="268605"/>
                      <a:pt x="20643" y="268605"/>
                      <a:pt x="19691" y="268605"/>
                    </a:cubicBezTo>
                    <a:cubicBezTo>
                      <a:pt x="14928" y="268605"/>
                      <a:pt x="10166" y="268605"/>
                      <a:pt x="7308" y="267653"/>
                    </a:cubicBezTo>
                    <a:cubicBezTo>
                      <a:pt x="6356" y="266700"/>
                      <a:pt x="5403" y="266700"/>
                      <a:pt x="5403" y="265748"/>
                    </a:cubicBezTo>
                    <a:cubicBezTo>
                      <a:pt x="2546" y="260033"/>
                      <a:pt x="641" y="228600"/>
                      <a:pt x="641" y="220028"/>
                    </a:cubicBezTo>
                    <a:cubicBezTo>
                      <a:pt x="-1264" y="197168"/>
                      <a:pt x="1593" y="179070"/>
                      <a:pt x="2546" y="156210"/>
                    </a:cubicBezTo>
                    <a:cubicBezTo>
                      <a:pt x="3498" y="146685"/>
                      <a:pt x="8261" y="128588"/>
                      <a:pt x="8261" y="119063"/>
                    </a:cubicBezTo>
                    <a:cubicBezTo>
                      <a:pt x="8261" y="106680"/>
                      <a:pt x="6356" y="94298"/>
                      <a:pt x="5403" y="82868"/>
                    </a:cubicBezTo>
                    <a:cubicBezTo>
                      <a:pt x="4451" y="70485"/>
                      <a:pt x="4451" y="59055"/>
                      <a:pt x="4451" y="46673"/>
                    </a:cubicBezTo>
                    <a:cubicBezTo>
                      <a:pt x="4451" y="44768"/>
                      <a:pt x="4451" y="43815"/>
                      <a:pt x="4451" y="41910"/>
                    </a:cubicBezTo>
                    <a:cubicBezTo>
                      <a:pt x="5403" y="42863"/>
                      <a:pt x="6356" y="43815"/>
                      <a:pt x="7308" y="44768"/>
                    </a:cubicBezTo>
                    <a:cubicBezTo>
                      <a:pt x="10166" y="47625"/>
                      <a:pt x="13023" y="49530"/>
                      <a:pt x="15881" y="51435"/>
                    </a:cubicBezTo>
                    <a:cubicBezTo>
                      <a:pt x="18738" y="52388"/>
                      <a:pt x="20643" y="50483"/>
                      <a:pt x="23501" y="47625"/>
                    </a:cubicBezTo>
                    <a:cubicBezTo>
                      <a:pt x="22548" y="43815"/>
                      <a:pt x="21596" y="27623"/>
                      <a:pt x="21596" y="23813"/>
                    </a:cubicBezTo>
                    <a:cubicBezTo>
                      <a:pt x="21596" y="21908"/>
                      <a:pt x="26358" y="24765"/>
                      <a:pt x="27311" y="26670"/>
                    </a:cubicBezTo>
                    <a:cubicBezTo>
                      <a:pt x="28263" y="27623"/>
                      <a:pt x="27311" y="29528"/>
                      <a:pt x="28263" y="30480"/>
                    </a:cubicBezTo>
                    <a:cubicBezTo>
                      <a:pt x="31121" y="24765"/>
                      <a:pt x="33026" y="29528"/>
                      <a:pt x="33026" y="22860"/>
                    </a:cubicBezTo>
                    <a:cubicBezTo>
                      <a:pt x="39693" y="23813"/>
                      <a:pt x="21596" y="953"/>
                      <a:pt x="27311" y="0"/>
                    </a:cubicBezTo>
                    <a:cubicBezTo>
                      <a:pt x="29216" y="2858"/>
                      <a:pt x="30168" y="6668"/>
                      <a:pt x="30168" y="10478"/>
                    </a:cubicBezTo>
                    <a:cubicBezTo>
                      <a:pt x="33026" y="10478"/>
                      <a:pt x="35883" y="10478"/>
                      <a:pt x="38741" y="10478"/>
                    </a:cubicBezTo>
                    <a:cubicBezTo>
                      <a:pt x="42551" y="10478"/>
                      <a:pt x="46361" y="9525"/>
                      <a:pt x="49218" y="9525"/>
                    </a:cubicBezTo>
                    <a:cubicBezTo>
                      <a:pt x="49218" y="9525"/>
                      <a:pt x="50171" y="9525"/>
                      <a:pt x="50171" y="9525"/>
                    </a:cubicBezTo>
                    <a:cubicBezTo>
                      <a:pt x="53981" y="8573"/>
                      <a:pt x="58743" y="7620"/>
                      <a:pt x="62553" y="6668"/>
                    </a:cubicBezTo>
                    <a:cubicBezTo>
                      <a:pt x="63506" y="6668"/>
                      <a:pt x="63506" y="6668"/>
                      <a:pt x="64458" y="5715"/>
                    </a:cubicBezTo>
                    <a:cubicBezTo>
                      <a:pt x="65411" y="4763"/>
                      <a:pt x="67316" y="4763"/>
                      <a:pt x="68268" y="3810"/>
                    </a:cubicBezTo>
                    <a:cubicBezTo>
                      <a:pt x="71126" y="2858"/>
                      <a:pt x="72078" y="2858"/>
                      <a:pt x="73031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7C03475-6C3B-4C61-BFCF-E40E2E09EE9D}"/>
                  </a:ext>
                </a:extLst>
              </p:cNvPr>
              <p:cNvSpPr/>
              <p:nvPr/>
            </p:nvSpPr>
            <p:spPr>
              <a:xfrm>
                <a:off x="5810151" y="3448050"/>
                <a:ext cx="58210" cy="261937"/>
              </a:xfrm>
              <a:custGeom>
                <a:avLst/>
                <a:gdLst>
                  <a:gd name="connsiteX0" fmla="*/ 58210 w 58210"/>
                  <a:gd name="connsiteY0" fmla="*/ 33338 h 261937"/>
                  <a:gd name="connsiteX1" fmla="*/ 57258 w 58210"/>
                  <a:gd name="connsiteY1" fmla="*/ 47625 h 261937"/>
                  <a:gd name="connsiteX2" fmla="*/ 53448 w 58210"/>
                  <a:gd name="connsiteY2" fmla="*/ 80963 h 261937"/>
                  <a:gd name="connsiteX3" fmla="*/ 49638 w 58210"/>
                  <a:gd name="connsiteY3" fmla="*/ 101917 h 261937"/>
                  <a:gd name="connsiteX4" fmla="*/ 46780 w 58210"/>
                  <a:gd name="connsiteY4" fmla="*/ 137160 h 261937"/>
                  <a:gd name="connsiteX5" fmla="*/ 42970 w 58210"/>
                  <a:gd name="connsiteY5" fmla="*/ 229553 h 261937"/>
                  <a:gd name="connsiteX6" fmla="*/ 40113 w 58210"/>
                  <a:gd name="connsiteY6" fmla="*/ 252413 h 261937"/>
                  <a:gd name="connsiteX7" fmla="*/ 36303 w 58210"/>
                  <a:gd name="connsiteY7" fmla="*/ 258128 h 261937"/>
                  <a:gd name="connsiteX8" fmla="*/ 27730 w 58210"/>
                  <a:gd name="connsiteY8" fmla="*/ 261938 h 261937"/>
                  <a:gd name="connsiteX9" fmla="*/ 23920 w 58210"/>
                  <a:gd name="connsiteY9" fmla="*/ 261938 h 261937"/>
                  <a:gd name="connsiteX10" fmla="*/ 1060 w 58210"/>
                  <a:gd name="connsiteY10" fmla="*/ 256222 h 261937"/>
                  <a:gd name="connsiteX11" fmla="*/ 108 w 58210"/>
                  <a:gd name="connsiteY11" fmla="*/ 255270 h 261937"/>
                  <a:gd name="connsiteX12" fmla="*/ 108 w 58210"/>
                  <a:gd name="connsiteY12" fmla="*/ 254317 h 261937"/>
                  <a:gd name="connsiteX13" fmla="*/ 108 w 58210"/>
                  <a:gd name="connsiteY13" fmla="*/ 252413 h 261937"/>
                  <a:gd name="connsiteX14" fmla="*/ 3917 w 58210"/>
                  <a:gd name="connsiteY14" fmla="*/ 120015 h 261937"/>
                  <a:gd name="connsiteX15" fmla="*/ 3917 w 58210"/>
                  <a:gd name="connsiteY15" fmla="*/ 114300 h 261937"/>
                  <a:gd name="connsiteX16" fmla="*/ 13442 w 58210"/>
                  <a:gd name="connsiteY16" fmla="*/ 50483 h 261937"/>
                  <a:gd name="connsiteX17" fmla="*/ 15348 w 58210"/>
                  <a:gd name="connsiteY17" fmla="*/ 36195 h 261937"/>
                  <a:gd name="connsiteX18" fmla="*/ 21063 w 58210"/>
                  <a:gd name="connsiteY18" fmla="*/ 33338 h 261937"/>
                  <a:gd name="connsiteX19" fmla="*/ 22015 w 58210"/>
                  <a:gd name="connsiteY19" fmla="*/ 20003 h 261937"/>
                  <a:gd name="connsiteX20" fmla="*/ 23920 w 58210"/>
                  <a:gd name="connsiteY20" fmla="*/ 0 h 261937"/>
                  <a:gd name="connsiteX21" fmla="*/ 25825 w 58210"/>
                  <a:gd name="connsiteY21" fmla="*/ 23813 h 261937"/>
                  <a:gd name="connsiteX22" fmla="*/ 26778 w 58210"/>
                  <a:gd name="connsiteY22" fmla="*/ 30480 h 261937"/>
                  <a:gd name="connsiteX23" fmla="*/ 37255 w 58210"/>
                  <a:gd name="connsiteY23" fmla="*/ 25717 h 261937"/>
                  <a:gd name="connsiteX24" fmla="*/ 45828 w 58210"/>
                  <a:gd name="connsiteY24" fmla="*/ 20003 h 261937"/>
                  <a:gd name="connsiteX25" fmla="*/ 48685 w 58210"/>
                  <a:gd name="connsiteY25" fmla="*/ 16192 h 261937"/>
                  <a:gd name="connsiteX26" fmla="*/ 52495 w 58210"/>
                  <a:gd name="connsiteY26" fmla="*/ 10478 h 261937"/>
                  <a:gd name="connsiteX27" fmla="*/ 53448 w 58210"/>
                  <a:gd name="connsiteY27" fmla="*/ 8572 h 261937"/>
                  <a:gd name="connsiteX28" fmla="*/ 53448 w 58210"/>
                  <a:gd name="connsiteY28" fmla="*/ 8572 h 261937"/>
                  <a:gd name="connsiteX29" fmla="*/ 54400 w 58210"/>
                  <a:gd name="connsiteY29" fmla="*/ 6667 h 261937"/>
                  <a:gd name="connsiteX30" fmla="*/ 55353 w 58210"/>
                  <a:gd name="connsiteY30" fmla="*/ 3810 h 261937"/>
                  <a:gd name="connsiteX31" fmla="*/ 56305 w 58210"/>
                  <a:gd name="connsiteY31" fmla="*/ 953 h 261937"/>
                  <a:gd name="connsiteX32" fmla="*/ 57258 w 58210"/>
                  <a:gd name="connsiteY32" fmla="*/ 17145 h 261937"/>
                  <a:gd name="connsiteX33" fmla="*/ 57258 w 58210"/>
                  <a:gd name="connsiteY33" fmla="*/ 17145 h 261937"/>
                  <a:gd name="connsiteX34" fmla="*/ 57258 w 58210"/>
                  <a:gd name="connsiteY34" fmla="*/ 19050 h 261937"/>
                  <a:gd name="connsiteX35" fmla="*/ 58210 w 58210"/>
                  <a:gd name="connsiteY35" fmla="*/ 3333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8210" h="261937">
                    <a:moveTo>
                      <a:pt x="58210" y="33338"/>
                    </a:moveTo>
                    <a:cubicBezTo>
                      <a:pt x="58210" y="38100"/>
                      <a:pt x="58210" y="42863"/>
                      <a:pt x="57258" y="47625"/>
                    </a:cubicBezTo>
                    <a:cubicBezTo>
                      <a:pt x="56305" y="59055"/>
                      <a:pt x="55353" y="70485"/>
                      <a:pt x="53448" y="80963"/>
                    </a:cubicBezTo>
                    <a:cubicBezTo>
                      <a:pt x="52495" y="87630"/>
                      <a:pt x="50590" y="94297"/>
                      <a:pt x="49638" y="101917"/>
                    </a:cubicBezTo>
                    <a:cubicBezTo>
                      <a:pt x="47733" y="113347"/>
                      <a:pt x="46780" y="124778"/>
                      <a:pt x="46780" y="137160"/>
                    </a:cubicBezTo>
                    <a:cubicBezTo>
                      <a:pt x="44875" y="167640"/>
                      <a:pt x="43923" y="198120"/>
                      <a:pt x="42970" y="229553"/>
                    </a:cubicBezTo>
                    <a:cubicBezTo>
                      <a:pt x="42970" y="237172"/>
                      <a:pt x="42017" y="244792"/>
                      <a:pt x="40113" y="252413"/>
                    </a:cubicBezTo>
                    <a:cubicBezTo>
                      <a:pt x="39160" y="255270"/>
                      <a:pt x="38208" y="256222"/>
                      <a:pt x="36303" y="258128"/>
                    </a:cubicBezTo>
                    <a:cubicBezTo>
                      <a:pt x="34398" y="260033"/>
                      <a:pt x="31540" y="260985"/>
                      <a:pt x="27730" y="261938"/>
                    </a:cubicBezTo>
                    <a:cubicBezTo>
                      <a:pt x="26778" y="261938"/>
                      <a:pt x="24873" y="261938"/>
                      <a:pt x="23920" y="261938"/>
                    </a:cubicBezTo>
                    <a:cubicBezTo>
                      <a:pt x="15348" y="261938"/>
                      <a:pt x="4870" y="259080"/>
                      <a:pt x="1060" y="256222"/>
                    </a:cubicBezTo>
                    <a:cubicBezTo>
                      <a:pt x="1060" y="256222"/>
                      <a:pt x="108" y="255270"/>
                      <a:pt x="108" y="255270"/>
                    </a:cubicBezTo>
                    <a:cubicBezTo>
                      <a:pt x="108" y="255270"/>
                      <a:pt x="108" y="254317"/>
                      <a:pt x="108" y="254317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2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7"/>
                      <a:pt x="23920" y="0"/>
                    </a:cubicBezTo>
                    <a:cubicBezTo>
                      <a:pt x="23920" y="7620"/>
                      <a:pt x="24873" y="16192"/>
                      <a:pt x="25825" y="23813"/>
                    </a:cubicBezTo>
                    <a:cubicBezTo>
                      <a:pt x="25825" y="25717"/>
                      <a:pt x="25825" y="27622"/>
                      <a:pt x="26778" y="30480"/>
                    </a:cubicBezTo>
                    <a:cubicBezTo>
                      <a:pt x="30588" y="28575"/>
                      <a:pt x="33445" y="27622"/>
                      <a:pt x="37255" y="25717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2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2"/>
                    </a:cubicBezTo>
                    <a:cubicBezTo>
                      <a:pt x="53448" y="8572"/>
                      <a:pt x="53448" y="8572"/>
                      <a:pt x="53448" y="8572"/>
                    </a:cubicBezTo>
                    <a:cubicBezTo>
                      <a:pt x="53448" y="8572"/>
                      <a:pt x="54400" y="7620"/>
                      <a:pt x="54400" y="6667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7258" y="8572"/>
                      <a:pt x="57258" y="17145"/>
                      <a:pt x="57258" y="17145"/>
                    </a:cubicBezTo>
                    <a:cubicBezTo>
                      <a:pt x="57258" y="17145"/>
                      <a:pt x="57258" y="17145"/>
                      <a:pt x="57258" y="17145"/>
                    </a:cubicBezTo>
                    <a:cubicBezTo>
                      <a:pt x="57258" y="18097"/>
                      <a:pt x="57258" y="18097"/>
                      <a:pt x="57258" y="19050"/>
                    </a:cubicBezTo>
                    <a:cubicBezTo>
                      <a:pt x="58210" y="23813"/>
                      <a:pt x="58210" y="28575"/>
                      <a:pt x="58210" y="3333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326A161-2253-422A-8DE3-EFF1006907E6}"/>
                  </a:ext>
                </a:extLst>
              </p:cNvPr>
              <p:cNvSpPr/>
              <p:nvPr/>
            </p:nvSpPr>
            <p:spPr>
              <a:xfrm>
                <a:off x="5764461" y="3748090"/>
                <a:ext cx="37225" cy="51099"/>
              </a:xfrm>
              <a:custGeom>
                <a:avLst/>
                <a:gdLst>
                  <a:gd name="connsiteX0" fmla="*/ 36273 w 37225"/>
                  <a:gd name="connsiteY0" fmla="*/ 43815 h 51099"/>
                  <a:gd name="connsiteX1" fmla="*/ 35320 w 37225"/>
                  <a:gd name="connsiteY1" fmla="*/ 47625 h 51099"/>
                  <a:gd name="connsiteX2" fmla="*/ 30558 w 37225"/>
                  <a:gd name="connsiteY2" fmla="*/ 50483 h 51099"/>
                  <a:gd name="connsiteX3" fmla="*/ 13413 w 37225"/>
                  <a:gd name="connsiteY3" fmla="*/ 46672 h 51099"/>
                  <a:gd name="connsiteX4" fmla="*/ 3888 w 37225"/>
                  <a:gd name="connsiteY4" fmla="*/ 38100 h 51099"/>
                  <a:gd name="connsiteX5" fmla="*/ 78 w 37225"/>
                  <a:gd name="connsiteY5" fmla="*/ 14288 h 51099"/>
                  <a:gd name="connsiteX6" fmla="*/ 78 w 37225"/>
                  <a:gd name="connsiteY6" fmla="*/ 1905 h 51099"/>
                  <a:gd name="connsiteX7" fmla="*/ 78 w 37225"/>
                  <a:gd name="connsiteY7" fmla="*/ 1905 h 51099"/>
                  <a:gd name="connsiteX8" fmla="*/ 19128 w 37225"/>
                  <a:gd name="connsiteY8" fmla="*/ 2858 h 51099"/>
                  <a:gd name="connsiteX9" fmla="*/ 25795 w 37225"/>
                  <a:gd name="connsiteY9" fmla="*/ 0 h 51099"/>
                  <a:gd name="connsiteX10" fmla="*/ 27700 w 37225"/>
                  <a:gd name="connsiteY10" fmla="*/ 3810 h 51099"/>
                  <a:gd name="connsiteX11" fmla="*/ 30558 w 37225"/>
                  <a:gd name="connsiteY11" fmla="*/ 22860 h 51099"/>
                  <a:gd name="connsiteX12" fmla="*/ 37225 w 37225"/>
                  <a:gd name="connsiteY12" fmla="*/ 43815 h 51099"/>
                  <a:gd name="connsiteX13" fmla="*/ 36273 w 37225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25" h="51099">
                    <a:moveTo>
                      <a:pt x="36273" y="43815"/>
                    </a:moveTo>
                    <a:cubicBezTo>
                      <a:pt x="36273" y="44767"/>
                      <a:pt x="36273" y="46672"/>
                      <a:pt x="35320" y="47625"/>
                    </a:cubicBezTo>
                    <a:cubicBezTo>
                      <a:pt x="34368" y="49530"/>
                      <a:pt x="32463" y="50483"/>
                      <a:pt x="30558" y="50483"/>
                    </a:cubicBezTo>
                    <a:cubicBezTo>
                      <a:pt x="24843" y="52388"/>
                      <a:pt x="18175" y="49530"/>
                      <a:pt x="13413" y="46672"/>
                    </a:cubicBezTo>
                    <a:cubicBezTo>
                      <a:pt x="9603" y="44767"/>
                      <a:pt x="5793" y="41910"/>
                      <a:pt x="3888" y="38100"/>
                    </a:cubicBezTo>
                    <a:cubicBezTo>
                      <a:pt x="-875" y="31433"/>
                      <a:pt x="78" y="21908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4365" y="2858"/>
                      <a:pt x="19128" y="2858"/>
                    </a:cubicBezTo>
                    <a:cubicBezTo>
                      <a:pt x="21985" y="2858"/>
                      <a:pt x="23890" y="953"/>
                      <a:pt x="25795" y="0"/>
                    </a:cubicBezTo>
                    <a:cubicBezTo>
                      <a:pt x="26748" y="953"/>
                      <a:pt x="26748" y="1905"/>
                      <a:pt x="27700" y="3810"/>
                    </a:cubicBezTo>
                    <a:cubicBezTo>
                      <a:pt x="29605" y="9525"/>
                      <a:pt x="28653" y="16192"/>
                      <a:pt x="30558" y="22860"/>
                    </a:cubicBezTo>
                    <a:cubicBezTo>
                      <a:pt x="32463" y="29528"/>
                      <a:pt x="36273" y="36195"/>
                      <a:pt x="37225" y="43815"/>
                    </a:cubicBezTo>
                    <a:cubicBezTo>
                      <a:pt x="36273" y="41910"/>
                      <a:pt x="36273" y="42863"/>
                      <a:pt x="36273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2C7A351D-22F6-4EAD-9F7F-6D512F766AF3}"/>
                  </a:ext>
                </a:extLst>
              </p:cNvPr>
              <p:cNvSpPr/>
              <p:nvPr/>
            </p:nvSpPr>
            <p:spPr>
              <a:xfrm>
                <a:off x="5810879" y="3705227"/>
                <a:ext cx="77247" cy="47625"/>
              </a:xfrm>
              <a:custGeom>
                <a:avLst/>
                <a:gdLst>
                  <a:gd name="connsiteX0" fmla="*/ 76532 w 77246"/>
                  <a:gd name="connsiteY0" fmla="*/ 44767 h 47625"/>
                  <a:gd name="connsiteX1" fmla="*/ 71769 w 77246"/>
                  <a:gd name="connsiteY1" fmla="*/ 46672 h 47625"/>
                  <a:gd name="connsiteX2" fmla="*/ 55577 w 77246"/>
                  <a:gd name="connsiteY2" fmla="*/ 47625 h 47625"/>
                  <a:gd name="connsiteX3" fmla="*/ 14619 w 77246"/>
                  <a:gd name="connsiteY3" fmla="*/ 26670 h 47625"/>
                  <a:gd name="connsiteX4" fmla="*/ 14619 w 77246"/>
                  <a:gd name="connsiteY4" fmla="*/ 26670 h 47625"/>
                  <a:gd name="connsiteX5" fmla="*/ 13667 w 77246"/>
                  <a:gd name="connsiteY5" fmla="*/ 26670 h 47625"/>
                  <a:gd name="connsiteX6" fmla="*/ 10809 w 77246"/>
                  <a:gd name="connsiteY6" fmla="*/ 25717 h 47625"/>
                  <a:gd name="connsiteX7" fmla="*/ 5094 w 77246"/>
                  <a:gd name="connsiteY7" fmla="*/ 22860 h 47625"/>
                  <a:gd name="connsiteX8" fmla="*/ 332 w 77246"/>
                  <a:gd name="connsiteY8" fmla="*/ 3810 h 47625"/>
                  <a:gd name="connsiteX9" fmla="*/ 332 w 77246"/>
                  <a:gd name="connsiteY9" fmla="*/ 2858 h 47625"/>
                  <a:gd name="connsiteX10" fmla="*/ 332 w 77246"/>
                  <a:gd name="connsiteY10" fmla="*/ 2858 h 47625"/>
                  <a:gd name="connsiteX11" fmla="*/ 332 w 77246"/>
                  <a:gd name="connsiteY11" fmla="*/ 2858 h 47625"/>
                  <a:gd name="connsiteX12" fmla="*/ 332 w 77246"/>
                  <a:gd name="connsiteY12" fmla="*/ 0 h 47625"/>
                  <a:gd name="connsiteX13" fmla="*/ 27002 w 77246"/>
                  <a:gd name="connsiteY13" fmla="*/ 4763 h 47625"/>
                  <a:gd name="connsiteX14" fmla="*/ 35574 w 77246"/>
                  <a:gd name="connsiteY14" fmla="*/ 953 h 47625"/>
                  <a:gd name="connsiteX15" fmla="*/ 38432 w 77246"/>
                  <a:gd name="connsiteY15" fmla="*/ 3810 h 47625"/>
                  <a:gd name="connsiteX16" fmla="*/ 46052 w 77246"/>
                  <a:gd name="connsiteY16" fmla="*/ 11430 h 47625"/>
                  <a:gd name="connsiteX17" fmla="*/ 58434 w 77246"/>
                  <a:gd name="connsiteY17" fmla="*/ 22860 h 47625"/>
                  <a:gd name="connsiteX18" fmla="*/ 76532 w 77246"/>
                  <a:gd name="connsiteY18" fmla="*/ 41910 h 47625"/>
                  <a:gd name="connsiteX19" fmla="*/ 76532 w 77246"/>
                  <a:gd name="connsiteY19" fmla="*/ 42863 h 47625"/>
                  <a:gd name="connsiteX20" fmla="*/ 76532 w 77246"/>
                  <a:gd name="connsiteY20" fmla="*/ 43815 h 47625"/>
                  <a:gd name="connsiteX21" fmla="*/ 76532 w 77246"/>
                  <a:gd name="connsiteY21" fmla="*/ 44767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7246" h="47625">
                    <a:moveTo>
                      <a:pt x="76532" y="44767"/>
                    </a:moveTo>
                    <a:cubicBezTo>
                      <a:pt x="75579" y="46672"/>
                      <a:pt x="73674" y="46672"/>
                      <a:pt x="71769" y="46672"/>
                    </a:cubicBezTo>
                    <a:cubicBezTo>
                      <a:pt x="66054" y="47625"/>
                      <a:pt x="61292" y="47625"/>
                      <a:pt x="55577" y="47625"/>
                    </a:cubicBezTo>
                    <a:cubicBezTo>
                      <a:pt x="40337" y="44767"/>
                      <a:pt x="28907" y="32385"/>
                      <a:pt x="14619" y="26670"/>
                    </a:cubicBezTo>
                    <a:cubicBezTo>
                      <a:pt x="14619" y="26670"/>
                      <a:pt x="14619" y="26670"/>
                      <a:pt x="14619" y="26670"/>
                    </a:cubicBezTo>
                    <a:cubicBezTo>
                      <a:pt x="14619" y="26670"/>
                      <a:pt x="13667" y="26670"/>
                      <a:pt x="13667" y="26670"/>
                    </a:cubicBezTo>
                    <a:cubicBezTo>
                      <a:pt x="12714" y="26670"/>
                      <a:pt x="11762" y="25717"/>
                      <a:pt x="10809" y="25717"/>
                    </a:cubicBezTo>
                    <a:cubicBezTo>
                      <a:pt x="8904" y="24765"/>
                      <a:pt x="6999" y="23813"/>
                      <a:pt x="5094" y="22860"/>
                    </a:cubicBezTo>
                    <a:cubicBezTo>
                      <a:pt x="332" y="19050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7477" y="6667"/>
                      <a:pt x="27002" y="4763"/>
                    </a:cubicBezTo>
                    <a:cubicBezTo>
                      <a:pt x="29859" y="3810"/>
                      <a:pt x="32717" y="2858"/>
                      <a:pt x="35574" y="953"/>
                    </a:cubicBezTo>
                    <a:cubicBezTo>
                      <a:pt x="36527" y="1905"/>
                      <a:pt x="37479" y="2858"/>
                      <a:pt x="38432" y="3810"/>
                    </a:cubicBezTo>
                    <a:cubicBezTo>
                      <a:pt x="41289" y="5715"/>
                      <a:pt x="43194" y="8572"/>
                      <a:pt x="46052" y="11430"/>
                    </a:cubicBezTo>
                    <a:cubicBezTo>
                      <a:pt x="49862" y="15240"/>
                      <a:pt x="54624" y="19050"/>
                      <a:pt x="58434" y="22860"/>
                    </a:cubicBezTo>
                    <a:cubicBezTo>
                      <a:pt x="66054" y="27622"/>
                      <a:pt x="74627" y="33338"/>
                      <a:pt x="76532" y="41910"/>
                    </a:cubicBezTo>
                    <a:cubicBezTo>
                      <a:pt x="76532" y="41910"/>
                      <a:pt x="76532" y="41910"/>
                      <a:pt x="76532" y="42863"/>
                    </a:cubicBezTo>
                    <a:cubicBezTo>
                      <a:pt x="76532" y="42863"/>
                      <a:pt x="76532" y="42863"/>
                      <a:pt x="76532" y="43815"/>
                    </a:cubicBezTo>
                    <a:cubicBezTo>
                      <a:pt x="77484" y="42863"/>
                      <a:pt x="77484" y="43815"/>
                      <a:pt x="76532" y="44767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43D24D2B-1CE2-4BDF-969F-8A47841E3AE5}"/>
                  </a:ext>
                </a:extLst>
              </p:cNvPr>
              <p:cNvSpPr/>
              <p:nvPr/>
            </p:nvSpPr>
            <p:spPr>
              <a:xfrm>
                <a:off x="5854074" y="3244217"/>
                <a:ext cx="23812" cy="192404"/>
              </a:xfrm>
              <a:custGeom>
                <a:avLst/>
                <a:gdLst>
                  <a:gd name="connsiteX0" fmla="*/ 22860 w 23812"/>
                  <a:gd name="connsiteY0" fmla="*/ 189547 h 192404"/>
                  <a:gd name="connsiteX1" fmla="*/ 20002 w 23812"/>
                  <a:gd name="connsiteY1" fmla="*/ 191452 h 192404"/>
                  <a:gd name="connsiteX2" fmla="*/ 19050 w 23812"/>
                  <a:gd name="connsiteY2" fmla="*/ 192405 h 192404"/>
                  <a:gd name="connsiteX3" fmla="*/ 19050 w 23812"/>
                  <a:gd name="connsiteY3" fmla="*/ 189547 h 192404"/>
                  <a:gd name="connsiteX4" fmla="*/ 18097 w 23812"/>
                  <a:gd name="connsiteY4" fmla="*/ 185738 h 192404"/>
                  <a:gd name="connsiteX5" fmla="*/ 18097 w 23812"/>
                  <a:gd name="connsiteY5" fmla="*/ 184785 h 192404"/>
                  <a:gd name="connsiteX6" fmla="*/ 18097 w 23812"/>
                  <a:gd name="connsiteY6" fmla="*/ 183832 h 192404"/>
                  <a:gd name="connsiteX7" fmla="*/ 18097 w 23812"/>
                  <a:gd name="connsiteY7" fmla="*/ 181927 h 192404"/>
                  <a:gd name="connsiteX8" fmla="*/ 18097 w 23812"/>
                  <a:gd name="connsiteY8" fmla="*/ 180975 h 192404"/>
                  <a:gd name="connsiteX9" fmla="*/ 18097 w 23812"/>
                  <a:gd name="connsiteY9" fmla="*/ 179070 h 192404"/>
                  <a:gd name="connsiteX10" fmla="*/ 18097 w 23812"/>
                  <a:gd name="connsiteY10" fmla="*/ 176213 h 192404"/>
                  <a:gd name="connsiteX11" fmla="*/ 17145 w 23812"/>
                  <a:gd name="connsiteY11" fmla="*/ 169545 h 192404"/>
                  <a:gd name="connsiteX12" fmla="*/ 16192 w 23812"/>
                  <a:gd name="connsiteY12" fmla="*/ 165735 h 192404"/>
                  <a:gd name="connsiteX13" fmla="*/ 16192 w 23812"/>
                  <a:gd name="connsiteY13" fmla="*/ 165735 h 192404"/>
                  <a:gd name="connsiteX14" fmla="*/ 16192 w 23812"/>
                  <a:gd name="connsiteY14" fmla="*/ 163830 h 192404"/>
                  <a:gd name="connsiteX15" fmla="*/ 16192 w 23812"/>
                  <a:gd name="connsiteY15" fmla="*/ 162877 h 192404"/>
                  <a:gd name="connsiteX16" fmla="*/ 16192 w 23812"/>
                  <a:gd name="connsiteY16" fmla="*/ 160020 h 192404"/>
                  <a:gd name="connsiteX17" fmla="*/ 15240 w 23812"/>
                  <a:gd name="connsiteY17" fmla="*/ 152400 h 192404"/>
                  <a:gd name="connsiteX18" fmla="*/ 15240 w 23812"/>
                  <a:gd name="connsiteY18" fmla="*/ 149542 h 192404"/>
                  <a:gd name="connsiteX19" fmla="*/ 17145 w 23812"/>
                  <a:gd name="connsiteY19" fmla="*/ 125730 h 192404"/>
                  <a:gd name="connsiteX20" fmla="*/ 19050 w 23812"/>
                  <a:gd name="connsiteY20" fmla="*/ 83820 h 192404"/>
                  <a:gd name="connsiteX21" fmla="*/ 19050 w 23812"/>
                  <a:gd name="connsiteY21" fmla="*/ 83820 h 192404"/>
                  <a:gd name="connsiteX22" fmla="*/ 19050 w 23812"/>
                  <a:gd name="connsiteY22" fmla="*/ 77152 h 192404"/>
                  <a:gd name="connsiteX23" fmla="*/ 6667 w 23812"/>
                  <a:gd name="connsiteY23" fmla="*/ 12382 h 192404"/>
                  <a:gd name="connsiteX24" fmla="*/ 1905 w 23812"/>
                  <a:gd name="connsiteY24" fmla="*/ 1905 h 192404"/>
                  <a:gd name="connsiteX25" fmla="*/ 0 w 23812"/>
                  <a:gd name="connsiteY25" fmla="*/ 0 h 192404"/>
                  <a:gd name="connsiteX26" fmla="*/ 6667 w 23812"/>
                  <a:gd name="connsiteY26" fmla="*/ 3810 h 192404"/>
                  <a:gd name="connsiteX27" fmla="*/ 10477 w 23812"/>
                  <a:gd name="connsiteY27" fmla="*/ 11430 h 192404"/>
                  <a:gd name="connsiteX28" fmla="*/ 22860 w 23812"/>
                  <a:gd name="connsiteY28" fmla="*/ 65722 h 192404"/>
                  <a:gd name="connsiteX29" fmla="*/ 23813 w 23812"/>
                  <a:gd name="connsiteY29" fmla="*/ 81915 h 192404"/>
                  <a:gd name="connsiteX30" fmla="*/ 22860 w 23812"/>
                  <a:gd name="connsiteY30" fmla="*/ 151447 h 192404"/>
                  <a:gd name="connsiteX31" fmla="*/ 22860 w 23812"/>
                  <a:gd name="connsiteY31" fmla="*/ 189547 h 19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812" h="192404">
                    <a:moveTo>
                      <a:pt x="22860" y="189547"/>
                    </a:moveTo>
                    <a:cubicBezTo>
                      <a:pt x="22860" y="189547"/>
                      <a:pt x="20955" y="190500"/>
                      <a:pt x="20002" y="191452"/>
                    </a:cubicBezTo>
                    <a:cubicBezTo>
                      <a:pt x="20002" y="191452"/>
                      <a:pt x="19050" y="191452"/>
                      <a:pt x="19050" y="192405"/>
                    </a:cubicBezTo>
                    <a:cubicBezTo>
                      <a:pt x="19050" y="191452"/>
                      <a:pt x="19050" y="190500"/>
                      <a:pt x="19050" y="189547"/>
                    </a:cubicBezTo>
                    <a:cubicBezTo>
                      <a:pt x="19050" y="188595"/>
                      <a:pt x="19050" y="186690"/>
                      <a:pt x="18097" y="185738"/>
                    </a:cubicBezTo>
                    <a:cubicBezTo>
                      <a:pt x="18097" y="185738"/>
                      <a:pt x="18097" y="185738"/>
                      <a:pt x="18097" y="184785"/>
                    </a:cubicBezTo>
                    <a:cubicBezTo>
                      <a:pt x="18097" y="184785"/>
                      <a:pt x="18097" y="183832"/>
                      <a:pt x="18097" y="183832"/>
                    </a:cubicBezTo>
                    <a:cubicBezTo>
                      <a:pt x="18097" y="182880"/>
                      <a:pt x="18097" y="182880"/>
                      <a:pt x="18097" y="181927"/>
                    </a:cubicBezTo>
                    <a:cubicBezTo>
                      <a:pt x="18097" y="181927"/>
                      <a:pt x="18097" y="180975"/>
                      <a:pt x="18097" y="180975"/>
                    </a:cubicBezTo>
                    <a:cubicBezTo>
                      <a:pt x="18097" y="180022"/>
                      <a:pt x="18097" y="180022"/>
                      <a:pt x="18097" y="179070"/>
                    </a:cubicBezTo>
                    <a:cubicBezTo>
                      <a:pt x="18097" y="178117"/>
                      <a:pt x="18097" y="177165"/>
                      <a:pt x="18097" y="176213"/>
                    </a:cubicBezTo>
                    <a:cubicBezTo>
                      <a:pt x="18097" y="174307"/>
                      <a:pt x="17145" y="172402"/>
                      <a:pt x="17145" y="169545"/>
                    </a:cubicBezTo>
                    <a:cubicBezTo>
                      <a:pt x="17145" y="168592"/>
                      <a:pt x="16192" y="166688"/>
                      <a:pt x="16192" y="165735"/>
                    </a:cubicBezTo>
                    <a:cubicBezTo>
                      <a:pt x="16192" y="165735"/>
                      <a:pt x="16192" y="165735"/>
                      <a:pt x="16192" y="165735"/>
                    </a:cubicBezTo>
                    <a:cubicBezTo>
                      <a:pt x="16192" y="164782"/>
                      <a:pt x="16192" y="164782"/>
                      <a:pt x="16192" y="163830"/>
                    </a:cubicBezTo>
                    <a:cubicBezTo>
                      <a:pt x="16192" y="163830"/>
                      <a:pt x="16192" y="163830"/>
                      <a:pt x="16192" y="162877"/>
                    </a:cubicBezTo>
                    <a:cubicBezTo>
                      <a:pt x="16192" y="161925"/>
                      <a:pt x="16192" y="160972"/>
                      <a:pt x="16192" y="160020"/>
                    </a:cubicBezTo>
                    <a:cubicBezTo>
                      <a:pt x="15240" y="157163"/>
                      <a:pt x="15240" y="154305"/>
                      <a:pt x="15240" y="152400"/>
                    </a:cubicBezTo>
                    <a:cubicBezTo>
                      <a:pt x="15240" y="151447"/>
                      <a:pt x="15240" y="150495"/>
                      <a:pt x="15240" y="149542"/>
                    </a:cubicBezTo>
                    <a:cubicBezTo>
                      <a:pt x="16192" y="141922"/>
                      <a:pt x="16192" y="133350"/>
                      <a:pt x="17145" y="125730"/>
                    </a:cubicBezTo>
                    <a:cubicBezTo>
                      <a:pt x="18097" y="111442"/>
                      <a:pt x="19050" y="98107"/>
                      <a:pt x="19050" y="83820"/>
                    </a:cubicBezTo>
                    <a:lnTo>
                      <a:pt x="19050" y="83820"/>
                    </a:lnTo>
                    <a:cubicBezTo>
                      <a:pt x="19050" y="81915"/>
                      <a:pt x="19050" y="80010"/>
                      <a:pt x="19050" y="77152"/>
                    </a:cubicBezTo>
                    <a:cubicBezTo>
                      <a:pt x="18097" y="55245"/>
                      <a:pt x="14288" y="33338"/>
                      <a:pt x="6667" y="12382"/>
                    </a:cubicBezTo>
                    <a:cubicBezTo>
                      <a:pt x="5715" y="8572"/>
                      <a:pt x="3810" y="4763"/>
                      <a:pt x="1905" y="1905"/>
                    </a:cubicBezTo>
                    <a:cubicBezTo>
                      <a:pt x="952" y="952"/>
                      <a:pt x="952" y="952"/>
                      <a:pt x="0" y="0"/>
                    </a:cubicBezTo>
                    <a:cubicBezTo>
                      <a:pt x="2857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7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0955" y="166688"/>
                      <a:pt x="21907" y="179070"/>
                      <a:pt x="22860" y="189547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DAB2D0A-1867-4691-B8C8-3F586EBAA39A}"/>
                  </a:ext>
                </a:extLst>
              </p:cNvPr>
              <p:cNvSpPr/>
              <p:nvPr/>
            </p:nvSpPr>
            <p:spPr>
              <a:xfrm>
                <a:off x="5869313" y="3328037"/>
                <a:ext cx="5715" cy="108585"/>
              </a:xfrm>
              <a:custGeom>
                <a:avLst/>
                <a:gdLst>
                  <a:gd name="connsiteX0" fmla="*/ 4763 w 5715"/>
                  <a:gd name="connsiteY0" fmla="*/ 107633 h 108585"/>
                  <a:gd name="connsiteX1" fmla="*/ 3810 w 5715"/>
                  <a:gd name="connsiteY1" fmla="*/ 108585 h 108585"/>
                  <a:gd name="connsiteX2" fmla="*/ 3810 w 5715"/>
                  <a:gd name="connsiteY2" fmla="*/ 105728 h 108585"/>
                  <a:gd name="connsiteX3" fmla="*/ 2858 w 5715"/>
                  <a:gd name="connsiteY3" fmla="*/ 101918 h 108585"/>
                  <a:gd name="connsiteX4" fmla="*/ 2858 w 5715"/>
                  <a:gd name="connsiteY4" fmla="*/ 100965 h 108585"/>
                  <a:gd name="connsiteX5" fmla="*/ 2858 w 5715"/>
                  <a:gd name="connsiteY5" fmla="*/ 100013 h 108585"/>
                  <a:gd name="connsiteX6" fmla="*/ 2858 w 5715"/>
                  <a:gd name="connsiteY6" fmla="*/ 98108 h 108585"/>
                  <a:gd name="connsiteX7" fmla="*/ 2858 w 5715"/>
                  <a:gd name="connsiteY7" fmla="*/ 97155 h 108585"/>
                  <a:gd name="connsiteX8" fmla="*/ 2858 w 5715"/>
                  <a:gd name="connsiteY8" fmla="*/ 95250 h 108585"/>
                  <a:gd name="connsiteX9" fmla="*/ 2858 w 5715"/>
                  <a:gd name="connsiteY9" fmla="*/ 92393 h 108585"/>
                  <a:gd name="connsiteX10" fmla="*/ 1905 w 5715"/>
                  <a:gd name="connsiteY10" fmla="*/ 85725 h 108585"/>
                  <a:gd name="connsiteX11" fmla="*/ 953 w 5715"/>
                  <a:gd name="connsiteY11" fmla="*/ 81915 h 108585"/>
                  <a:gd name="connsiteX12" fmla="*/ 953 w 5715"/>
                  <a:gd name="connsiteY12" fmla="*/ 81915 h 108585"/>
                  <a:gd name="connsiteX13" fmla="*/ 953 w 5715"/>
                  <a:gd name="connsiteY13" fmla="*/ 80010 h 108585"/>
                  <a:gd name="connsiteX14" fmla="*/ 953 w 5715"/>
                  <a:gd name="connsiteY14" fmla="*/ 79058 h 108585"/>
                  <a:gd name="connsiteX15" fmla="*/ 953 w 5715"/>
                  <a:gd name="connsiteY15" fmla="*/ 76200 h 108585"/>
                  <a:gd name="connsiteX16" fmla="*/ 0 w 5715"/>
                  <a:gd name="connsiteY16" fmla="*/ 68580 h 108585"/>
                  <a:gd name="connsiteX17" fmla="*/ 0 w 5715"/>
                  <a:gd name="connsiteY17" fmla="*/ 65723 h 108585"/>
                  <a:gd name="connsiteX18" fmla="*/ 1905 w 5715"/>
                  <a:gd name="connsiteY18" fmla="*/ 41910 h 108585"/>
                  <a:gd name="connsiteX19" fmla="*/ 3810 w 5715"/>
                  <a:gd name="connsiteY19" fmla="*/ 953 h 108585"/>
                  <a:gd name="connsiteX20" fmla="*/ 3810 w 5715"/>
                  <a:gd name="connsiteY20" fmla="*/ 0 h 108585"/>
                  <a:gd name="connsiteX21" fmla="*/ 3810 w 5715"/>
                  <a:gd name="connsiteY21" fmla="*/ 0 h 108585"/>
                  <a:gd name="connsiteX22" fmla="*/ 3810 w 5715"/>
                  <a:gd name="connsiteY22" fmla="*/ 0 h 108585"/>
                  <a:gd name="connsiteX23" fmla="*/ 5715 w 5715"/>
                  <a:gd name="connsiteY23" fmla="*/ 0 h 108585"/>
                  <a:gd name="connsiteX24" fmla="*/ 5715 w 5715"/>
                  <a:gd name="connsiteY24" fmla="*/ 0 h 108585"/>
                  <a:gd name="connsiteX25" fmla="*/ 4763 w 5715"/>
                  <a:gd name="connsiteY25" fmla="*/ 69533 h 108585"/>
                  <a:gd name="connsiteX26" fmla="*/ 4763 w 5715"/>
                  <a:gd name="connsiteY26" fmla="*/ 107633 h 108585"/>
                  <a:gd name="connsiteX27" fmla="*/ 4763 w 5715"/>
                  <a:gd name="connsiteY27" fmla="*/ 107633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5" h="108585">
                    <a:moveTo>
                      <a:pt x="4763" y="107633"/>
                    </a:moveTo>
                    <a:cubicBezTo>
                      <a:pt x="4763" y="107633"/>
                      <a:pt x="4763" y="107633"/>
                      <a:pt x="3810" y="108585"/>
                    </a:cubicBezTo>
                    <a:cubicBezTo>
                      <a:pt x="3810" y="108585"/>
                      <a:pt x="3810" y="106680"/>
                      <a:pt x="3810" y="105728"/>
                    </a:cubicBezTo>
                    <a:cubicBezTo>
                      <a:pt x="3810" y="104775"/>
                      <a:pt x="3810" y="102870"/>
                      <a:pt x="2858" y="101918"/>
                    </a:cubicBezTo>
                    <a:cubicBezTo>
                      <a:pt x="2858" y="101918"/>
                      <a:pt x="2858" y="101918"/>
                      <a:pt x="2858" y="100965"/>
                    </a:cubicBezTo>
                    <a:cubicBezTo>
                      <a:pt x="2858" y="100965"/>
                      <a:pt x="2858" y="100013"/>
                      <a:pt x="2858" y="100013"/>
                    </a:cubicBezTo>
                    <a:cubicBezTo>
                      <a:pt x="2858" y="99060"/>
                      <a:pt x="2858" y="99060"/>
                      <a:pt x="2858" y="98108"/>
                    </a:cubicBezTo>
                    <a:cubicBezTo>
                      <a:pt x="2858" y="98108"/>
                      <a:pt x="2858" y="97155"/>
                      <a:pt x="2858" y="97155"/>
                    </a:cubicBezTo>
                    <a:cubicBezTo>
                      <a:pt x="2858" y="96203"/>
                      <a:pt x="2858" y="96203"/>
                      <a:pt x="2858" y="95250"/>
                    </a:cubicBezTo>
                    <a:cubicBezTo>
                      <a:pt x="2858" y="94298"/>
                      <a:pt x="2858" y="93345"/>
                      <a:pt x="2858" y="92393"/>
                    </a:cubicBezTo>
                    <a:cubicBezTo>
                      <a:pt x="2858" y="90488"/>
                      <a:pt x="1905" y="88583"/>
                      <a:pt x="1905" y="85725"/>
                    </a:cubicBezTo>
                    <a:cubicBezTo>
                      <a:pt x="1905" y="84773"/>
                      <a:pt x="953" y="82868"/>
                      <a:pt x="953" y="81915"/>
                    </a:cubicBezTo>
                    <a:cubicBezTo>
                      <a:pt x="953" y="81915"/>
                      <a:pt x="953" y="81915"/>
                      <a:pt x="953" y="81915"/>
                    </a:cubicBezTo>
                    <a:cubicBezTo>
                      <a:pt x="953" y="80963"/>
                      <a:pt x="953" y="80963"/>
                      <a:pt x="953" y="80010"/>
                    </a:cubicBezTo>
                    <a:cubicBezTo>
                      <a:pt x="953" y="80010"/>
                      <a:pt x="953" y="80010"/>
                      <a:pt x="953" y="79058"/>
                    </a:cubicBezTo>
                    <a:cubicBezTo>
                      <a:pt x="953" y="78105"/>
                      <a:pt x="953" y="77153"/>
                      <a:pt x="953" y="76200"/>
                    </a:cubicBezTo>
                    <a:cubicBezTo>
                      <a:pt x="0" y="73343"/>
                      <a:pt x="0" y="70485"/>
                      <a:pt x="0" y="68580"/>
                    </a:cubicBezTo>
                    <a:cubicBezTo>
                      <a:pt x="0" y="67628"/>
                      <a:pt x="0" y="66675"/>
                      <a:pt x="0" y="65723"/>
                    </a:cubicBezTo>
                    <a:cubicBezTo>
                      <a:pt x="953" y="58103"/>
                      <a:pt x="953" y="49530"/>
                      <a:pt x="1905" y="41910"/>
                    </a:cubicBezTo>
                    <a:cubicBezTo>
                      <a:pt x="2858" y="28575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3813"/>
                      <a:pt x="2858" y="45720"/>
                      <a:pt x="4763" y="69533"/>
                    </a:cubicBezTo>
                    <a:cubicBezTo>
                      <a:pt x="2858" y="82868"/>
                      <a:pt x="3810" y="96203"/>
                      <a:pt x="4763" y="107633"/>
                    </a:cubicBezTo>
                    <a:cubicBezTo>
                      <a:pt x="4763" y="107633"/>
                      <a:pt x="4763" y="107633"/>
                      <a:pt x="4763" y="107633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C1A37EEA-833D-4568-8F0F-7183E8DE2CEC}"/>
                  </a:ext>
                </a:extLst>
              </p:cNvPr>
              <p:cNvSpPr/>
              <p:nvPr/>
            </p:nvSpPr>
            <p:spPr>
              <a:xfrm>
                <a:off x="5868361" y="3433765"/>
                <a:ext cx="9525" cy="47625"/>
              </a:xfrm>
              <a:custGeom>
                <a:avLst/>
                <a:gdLst>
                  <a:gd name="connsiteX0" fmla="*/ 9525 w 9525"/>
                  <a:gd name="connsiteY0" fmla="*/ 23813 h 47625"/>
                  <a:gd name="connsiteX1" fmla="*/ 952 w 9525"/>
                  <a:gd name="connsiteY1" fmla="*/ 47625 h 47625"/>
                  <a:gd name="connsiteX2" fmla="*/ 952 w 9525"/>
                  <a:gd name="connsiteY2" fmla="*/ 44767 h 47625"/>
                  <a:gd name="connsiteX3" fmla="*/ 952 w 9525"/>
                  <a:gd name="connsiteY3" fmla="*/ 31433 h 47625"/>
                  <a:gd name="connsiteX4" fmla="*/ 0 w 9525"/>
                  <a:gd name="connsiteY4" fmla="*/ 15240 h 47625"/>
                  <a:gd name="connsiteX5" fmla="*/ 1905 w 9525"/>
                  <a:gd name="connsiteY5" fmla="*/ 9525 h 47625"/>
                  <a:gd name="connsiteX6" fmla="*/ 1905 w 9525"/>
                  <a:gd name="connsiteY6" fmla="*/ 8572 h 47625"/>
                  <a:gd name="connsiteX7" fmla="*/ 2857 w 9525"/>
                  <a:gd name="connsiteY7" fmla="*/ 3810 h 47625"/>
                  <a:gd name="connsiteX8" fmla="*/ 6667 w 9525"/>
                  <a:gd name="connsiteY8" fmla="*/ 1905 h 47625"/>
                  <a:gd name="connsiteX9" fmla="*/ 8572 w 9525"/>
                  <a:gd name="connsiteY9" fmla="*/ 0 h 47625"/>
                  <a:gd name="connsiteX10" fmla="*/ 8572 w 9525"/>
                  <a:gd name="connsiteY10" fmla="*/ 953 h 47625"/>
                  <a:gd name="connsiteX11" fmla="*/ 9525 w 9525"/>
                  <a:gd name="connsiteY11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7625">
                    <a:moveTo>
                      <a:pt x="9525" y="23813"/>
                    </a:moveTo>
                    <a:cubicBezTo>
                      <a:pt x="9525" y="29528"/>
                      <a:pt x="5715" y="46672"/>
                      <a:pt x="952" y="47625"/>
                    </a:cubicBezTo>
                    <a:cubicBezTo>
                      <a:pt x="952" y="46672"/>
                      <a:pt x="952" y="45720"/>
                      <a:pt x="952" y="44767"/>
                    </a:cubicBezTo>
                    <a:cubicBezTo>
                      <a:pt x="952" y="40005"/>
                      <a:pt x="952" y="36195"/>
                      <a:pt x="952" y="31433"/>
                    </a:cubicBezTo>
                    <a:cubicBezTo>
                      <a:pt x="952" y="31433"/>
                      <a:pt x="0" y="22860"/>
                      <a:pt x="0" y="15240"/>
                    </a:cubicBezTo>
                    <a:cubicBezTo>
                      <a:pt x="952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8"/>
                      <a:pt x="6667" y="2858"/>
                      <a:pt x="6667" y="1905"/>
                    </a:cubicBezTo>
                    <a:cubicBezTo>
                      <a:pt x="7620" y="953"/>
                      <a:pt x="8572" y="953"/>
                      <a:pt x="8572" y="0"/>
                    </a:cubicBezTo>
                    <a:cubicBezTo>
                      <a:pt x="8572" y="0"/>
                      <a:pt x="8572" y="953"/>
                      <a:pt x="8572" y="953"/>
                    </a:cubicBezTo>
                    <a:lnTo>
                      <a:pt x="9525" y="23813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A9EBBA3E-A0E2-4B47-A04B-4397224C3AC8}"/>
                  </a:ext>
                </a:extLst>
              </p:cNvPr>
              <p:cNvSpPr/>
              <p:nvPr/>
            </p:nvSpPr>
            <p:spPr>
              <a:xfrm>
                <a:off x="5778588" y="3160541"/>
                <a:ext cx="67865" cy="87485"/>
              </a:xfrm>
              <a:custGeom>
                <a:avLst/>
                <a:gdLst>
                  <a:gd name="connsiteX0" fmla="*/ 67866 w 67865"/>
                  <a:gd name="connsiteY0" fmla="*/ 24621 h 87485"/>
                  <a:gd name="connsiteX1" fmla="*/ 61198 w 67865"/>
                  <a:gd name="connsiteY1" fmla="*/ 25573 h 87485"/>
                  <a:gd name="connsiteX2" fmla="*/ 49768 w 67865"/>
                  <a:gd name="connsiteY2" fmla="*/ 28431 h 87485"/>
                  <a:gd name="connsiteX3" fmla="*/ 40243 w 67865"/>
                  <a:gd name="connsiteY3" fmla="*/ 36051 h 87485"/>
                  <a:gd name="connsiteX4" fmla="*/ 37386 w 67865"/>
                  <a:gd name="connsiteY4" fmla="*/ 45576 h 87485"/>
                  <a:gd name="connsiteX5" fmla="*/ 35481 w 67865"/>
                  <a:gd name="connsiteY5" fmla="*/ 66531 h 87485"/>
                  <a:gd name="connsiteX6" fmla="*/ 36433 w 67865"/>
                  <a:gd name="connsiteY6" fmla="*/ 76056 h 87485"/>
                  <a:gd name="connsiteX7" fmla="*/ 45006 w 67865"/>
                  <a:gd name="connsiteY7" fmla="*/ 87486 h 87485"/>
                  <a:gd name="connsiteX8" fmla="*/ 44053 w 67865"/>
                  <a:gd name="connsiteY8" fmla="*/ 87486 h 87485"/>
                  <a:gd name="connsiteX9" fmla="*/ 40243 w 67865"/>
                  <a:gd name="connsiteY9" fmla="*/ 86533 h 87485"/>
                  <a:gd name="connsiteX10" fmla="*/ 22146 w 67865"/>
                  <a:gd name="connsiteY10" fmla="*/ 75103 h 87485"/>
                  <a:gd name="connsiteX11" fmla="*/ 22146 w 67865"/>
                  <a:gd name="connsiteY11" fmla="*/ 74151 h 87485"/>
                  <a:gd name="connsiteX12" fmla="*/ 5001 w 67865"/>
                  <a:gd name="connsiteY12" fmla="*/ 52243 h 87485"/>
                  <a:gd name="connsiteX13" fmla="*/ 238 w 67865"/>
                  <a:gd name="connsiteY13" fmla="*/ 37956 h 87485"/>
                  <a:gd name="connsiteX14" fmla="*/ 5953 w 67865"/>
                  <a:gd name="connsiteY14" fmla="*/ 11286 h 87485"/>
                  <a:gd name="connsiteX15" fmla="*/ 63103 w 67865"/>
                  <a:gd name="connsiteY15" fmla="*/ 13191 h 87485"/>
                  <a:gd name="connsiteX16" fmla="*/ 67866 w 67865"/>
                  <a:gd name="connsiteY16" fmla="*/ 24621 h 8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865" h="87485">
                    <a:moveTo>
                      <a:pt x="67866" y="24621"/>
                    </a:moveTo>
                    <a:cubicBezTo>
                      <a:pt x="65961" y="24621"/>
                      <a:pt x="63103" y="24621"/>
                      <a:pt x="61198" y="25573"/>
                    </a:cubicBezTo>
                    <a:cubicBezTo>
                      <a:pt x="57388" y="26526"/>
                      <a:pt x="53578" y="27478"/>
                      <a:pt x="49768" y="28431"/>
                    </a:cubicBezTo>
                    <a:cubicBezTo>
                      <a:pt x="45958" y="30336"/>
                      <a:pt x="42148" y="32241"/>
                      <a:pt x="40243" y="36051"/>
                    </a:cubicBezTo>
                    <a:cubicBezTo>
                      <a:pt x="38338" y="38908"/>
                      <a:pt x="37386" y="42718"/>
                      <a:pt x="37386" y="45576"/>
                    </a:cubicBezTo>
                    <a:cubicBezTo>
                      <a:pt x="36433" y="52243"/>
                      <a:pt x="35481" y="58911"/>
                      <a:pt x="35481" y="66531"/>
                    </a:cubicBezTo>
                    <a:cubicBezTo>
                      <a:pt x="35481" y="69388"/>
                      <a:pt x="35481" y="73198"/>
                      <a:pt x="36433" y="76056"/>
                    </a:cubicBezTo>
                    <a:cubicBezTo>
                      <a:pt x="38338" y="80818"/>
                      <a:pt x="41196" y="83676"/>
                      <a:pt x="45006" y="87486"/>
                    </a:cubicBezTo>
                    <a:cubicBezTo>
                      <a:pt x="45006" y="87486"/>
                      <a:pt x="44053" y="87486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008" y="15096"/>
                      <a:pt x="66913" y="19858"/>
                      <a:pt x="67866" y="24621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2459DAA7-166A-4795-B0C7-03A9F169F927}"/>
                  </a:ext>
                </a:extLst>
              </p:cNvPr>
              <p:cNvSpPr/>
              <p:nvPr/>
            </p:nvSpPr>
            <p:spPr>
              <a:xfrm>
                <a:off x="5774551" y="3157060"/>
                <a:ext cx="73955" cy="83346"/>
              </a:xfrm>
              <a:custGeom>
                <a:avLst/>
                <a:gdLst>
                  <a:gd name="connsiteX0" fmla="*/ 73808 w 73954"/>
                  <a:gd name="connsiteY0" fmla="*/ 32864 h 83346"/>
                  <a:gd name="connsiteX1" fmla="*/ 67140 w 73954"/>
                  <a:gd name="connsiteY1" fmla="*/ 25244 h 83346"/>
                  <a:gd name="connsiteX2" fmla="*/ 57615 w 73954"/>
                  <a:gd name="connsiteY2" fmla="*/ 25244 h 83346"/>
                  <a:gd name="connsiteX3" fmla="*/ 45233 w 73954"/>
                  <a:gd name="connsiteY3" fmla="*/ 28101 h 83346"/>
                  <a:gd name="connsiteX4" fmla="*/ 35708 w 73954"/>
                  <a:gd name="connsiteY4" fmla="*/ 34769 h 83346"/>
                  <a:gd name="connsiteX5" fmla="*/ 33803 w 73954"/>
                  <a:gd name="connsiteY5" fmla="*/ 42389 h 83346"/>
                  <a:gd name="connsiteX6" fmla="*/ 32850 w 73954"/>
                  <a:gd name="connsiteY6" fmla="*/ 54771 h 83346"/>
                  <a:gd name="connsiteX7" fmla="*/ 33803 w 73954"/>
                  <a:gd name="connsiteY7" fmla="*/ 60487 h 83346"/>
                  <a:gd name="connsiteX8" fmla="*/ 30945 w 73954"/>
                  <a:gd name="connsiteY8" fmla="*/ 62391 h 83346"/>
                  <a:gd name="connsiteX9" fmla="*/ 29993 w 73954"/>
                  <a:gd name="connsiteY9" fmla="*/ 58582 h 83346"/>
                  <a:gd name="connsiteX10" fmla="*/ 29040 w 73954"/>
                  <a:gd name="connsiteY10" fmla="*/ 56676 h 83346"/>
                  <a:gd name="connsiteX11" fmla="*/ 27136 w 73954"/>
                  <a:gd name="connsiteY11" fmla="*/ 52866 h 83346"/>
                  <a:gd name="connsiteX12" fmla="*/ 18563 w 73954"/>
                  <a:gd name="connsiteY12" fmla="*/ 50009 h 83346"/>
                  <a:gd name="connsiteX13" fmla="*/ 16658 w 73954"/>
                  <a:gd name="connsiteY13" fmla="*/ 51914 h 83346"/>
                  <a:gd name="connsiteX14" fmla="*/ 15705 w 73954"/>
                  <a:gd name="connsiteY14" fmla="*/ 56676 h 83346"/>
                  <a:gd name="connsiteX15" fmla="*/ 15705 w 73954"/>
                  <a:gd name="connsiteY15" fmla="*/ 57629 h 83346"/>
                  <a:gd name="connsiteX16" fmla="*/ 19515 w 73954"/>
                  <a:gd name="connsiteY16" fmla="*/ 63344 h 83346"/>
                  <a:gd name="connsiteX17" fmla="*/ 23325 w 73954"/>
                  <a:gd name="connsiteY17" fmla="*/ 68107 h 83346"/>
                  <a:gd name="connsiteX18" fmla="*/ 21420 w 73954"/>
                  <a:gd name="connsiteY18" fmla="*/ 83346 h 83346"/>
                  <a:gd name="connsiteX19" fmla="*/ 15705 w 73954"/>
                  <a:gd name="connsiteY19" fmla="*/ 70964 h 83346"/>
                  <a:gd name="connsiteX20" fmla="*/ 7133 w 73954"/>
                  <a:gd name="connsiteY20" fmla="*/ 60487 h 83346"/>
                  <a:gd name="connsiteX21" fmla="*/ 3323 w 73954"/>
                  <a:gd name="connsiteY21" fmla="*/ 18576 h 83346"/>
                  <a:gd name="connsiteX22" fmla="*/ 66188 w 73954"/>
                  <a:gd name="connsiteY22" fmla="*/ 13814 h 83346"/>
                  <a:gd name="connsiteX23" fmla="*/ 73808 w 73954"/>
                  <a:gd name="connsiteY23" fmla="*/ 32864 h 83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3954" h="83346">
                    <a:moveTo>
                      <a:pt x="73808" y="32864"/>
                    </a:moveTo>
                    <a:cubicBezTo>
                      <a:pt x="72855" y="30007"/>
                      <a:pt x="69998" y="26196"/>
                      <a:pt x="67140" y="25244"/>
                    </a:cubicBezTo>
                    <a:cubicBezTo>
                      <a:pt x="64283" y="24291"/>
                      <a:pt x="60473" y="24291"/>
                      <a:pt x="57615" y="25244"/>
                    </a:cubicBezTo>
                    <a:cubicBezTo>
                      <a:pt x="53805" y="26196"/>
                      <a:pt x="49995" y="27149"/>
                      <a:pt x="45233" y="28101"/>
                    </a:cubicBezTo>
                    <a:cubicBezTo>
                      <a:pt x="41423" y="29054"/>
                      <a:pt x="37613" y="30959"/>
                      <a:pt x="35708" y="34769"/>
                    </a:cubicBezTo>
                    <a:cubicBezTo>
                      <a:pt x="34755" y="36674"/>
                      <a:pt x="34755" y="39532"/>
                      <a:pt x="33803" y="42389"/>
                    </a:cubicBezTo>
                    <a:cubicBezTo>
                      <a:pt x="33803" y="46199"/>
                      <a:pt x="32850" y="50009"/>
                      <a:pt x="32850" y="54771"/>
                    </a:cubicBezTo>
                    <a:cubicBezTo>
                      <a:pt x="32850" y="56676"/>
                      <a:pt x="32850" y="58582"/>
                      <a:pt x="33803" y="60487"/>
                    </a:cubicBezTo>
                    <a:cubicBezTo>
                      <a:pt x="32850" y="60487"/>
                      <a:pt x="31898" y="61439"/>
                      <a:pt x="30945" y="62391"/>
                    </a:cubicBezTo>
                    <a:cubicBezTo>
                      <a:pt x="29993" y="61439"/>
                      <a:pt x="29993" y="59534"/>
                      <a:pt x="29993" y="58582"/>
                    </a:cubicBezTo>
                    <a:cubicBezTo>
                      <a:pt x="29993" y="57629"/>
                      <a:pt x="29040" y="57629"/>
                      <a:pt x="29040" y="56676"/>
                    </a:cubicBezTo>
                    <a:cubicBezTo>
                      <a:pt x="28088" y="54771"/>
                      <a:pt x="28088" y="53819"/>
                      <a:pt x="27136" y="52866"/>
                    </a:cubicBezTo>
                    <a:cubicBezTo>
                      <a:pt x="25230" y="50009"/>
                      <a:pt x="21420" y="48104"/>
                      <a:pt x="18563" y="50009"/>
                    </a:cubicBezTo>
                    <a:cubicBezTo>
                      <a:pt x="17611" y="50009"/>
                      <a:pt x="17611" y="50962"/>
                      <a:pt x="16658" y="51914"/>
                    </a:cubicBezTo>
                    <a:cubicBezTo>
                      <a:pt x="15705" y="53819"/>
                      <a:pt x="15705" y="55724"/>
                      <a:pt x="15705" y="56676"/>
                    </a:cubicBezTo>
                    <a:cubicBezTo>
                      <a:pt x="15705" y="56676"/>
                      <a:pt x="15705" y="57629"/>
                      <a:pt x="15705" y="57629"/>
                    </a:cubicBezTo>
                    <a:cubicBezTo>
                      <a:pt x="16658" y="59534"/>
                      <a:pt x="17611" y="61439"/>
                      <a:pt x="19515" y="63344"/>
                    </a:cubicBezTo>
                    <a:cubicBezTo>
                      <a:pt x="20468" y="64296"/>
                      <a:pt x="22373" y="66201"/>
                      <a:pt x="23325" y="68107"/>
                    </a:cubicBezTo>
                    <a:cubicBezTo>
                      <a:pt x="26183" y="72869"/>
                      <a:pt x="23325" y="78584"/>
                      <a:pt x="21420" y="83346"/>
                    </a:cubicBezTo>
                    <a:cubicBezTo>
                      <a:pt x="21420" y="78584"/>
                      <a:pt x="18563" y="74774"/>
                      <a:pt x="15705" y="70964"/>
                    </a:cubicBezTo>
                    <a:cubicBezTo>
                      <a:pt x="12848" y="67154"/>
                      <a:pt x="9990" y="64296"/>
                      <a:pt x="7133" y="60487"/>
                    </a:cubicBezTo>
                    <a:cubicBezTo>
                      <a:pt x="-487" y="48104"/>
                      <a:pt x="-2392" y="31912"/>
                      <a:pt x="3323" y="18576"/>
                    </a:cubicBezTo>
                    <a:cubicBezTo>
                      <a:pt x="17611" y="-14761"/>
                      <a:pt x="61425" y="5241"/>
                      <a:pt x="66188" y="13814"/>
                    </a:cubicBezTo>
                    <a:cubicBezTo>
                      <a:pt x="70950" y="16671"/>
                      <a:pt x="74761" y="30959"/>
                      <a:pt x="73808" y="3286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ACDFFF7-B6E5-461C-8363-D35FBF30A831}"/>
                  </a:ext>
                </a:extLst>
              </p:cNvPr>
              <p:cNvSpPr/>
              <p:nvPr/>
            </p:nvSpPr>
            <p:spPr>
              <a:xfrm>
                <a:off x="5795971" y="3235643"/>
                <a:ext cx="23812" cy="35242"/>
              </a:xfrm>
              <a:custGeom>
                <a:avLst/>
                <a:gdLst>
                  <a:gd name="connsiteX0" fmla="*/ 21908 w 23812"/>
                  <a:gd name="connsiteY0" fmla="*/ 18098 h 35242"/>
                  <a:gd name="connsiteX1" fmla="*/ 20003 w 23812"/>
                  <a:gd name="connsiteY1" fmla="*/ 27623 h 35242"/>
                  <a:gd name="connsiteX2" fmla="*/ 18097 w 23812"/>
                  <a:gd name="connsiteY2" fmla="*/ 35242 h 35242"/>
                  <a:gd name="connsiteX3" fmla="*/ 11430 w 23812"/>
                  <a:gd name="connsiteY3" fmla="*/ 31433 h 35242"/>
                  <a:gd name="connsiteX4" fmla="*/ 3810 w 23812"/>
                  <a:gd name="connsiteY4" fmla="*/ 25717 h 35242"/>
                  <a:gd name="connsiteX5" fmla="*/ 0 w 23812"/>
                  <a:gd name="connsiteY5" fmla="*/ 20003 h 35242"/>
                  <a:gd name="connsiteX6" fmla="*/ 0 w 23812"/>
                  <a:gd name="connsiteY6" fmla="*/ 18098 h 35242"/>
                  <a:gd name="connsiteX7" fmla="*/ 0 w 23812"/>
                  <a:gd name="connsiteY7" fmla="*/ 16192 h 35242"/>
                  <a:gd name="connsiteX8" fmla="*/ 953 w 23812"/>
                  <a:gd name="connsiteY8" fmla="*/ 13335 h 35242"/>
                  <a:gd name="connsiteX9" fmla="*/ 3810 w 23812"/>
                  <a:gd name="connsiteY9" fmla="*/ 0 h 35242"/>
                  <a:gd name="connsiteX10" fmla="*/ 3810 w 23812"/>
                  <a:gd name="connsiteY10" fmla="*/ 953 h 35242"/>
                  <a:gd name="connsiteX11" fmla="*/ 21908 w 23812"/>
                  <a:gd name="connsiteY11" fmla="*/ 12383 h 35242"/>
                  <a:gd name="connsiteX12" fmla="*/ 23813 w 23812"/>
                  <a:gd name="connsiteY12" fmla="*/ 13335 h 35242"/>
                  <a:gd name="connsiteX13" fmla="*/ 21908 w 23812"/>
                  <a:gd name="connsiteY13" fmla="*/ 18098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12" h="35242">
                    <a:moveTo>
                      <a:pt x="21908" y="18098"/>
                    </a:moveTo>
                    <a:cubicBezTo>
                      <a:pt x="20955" y="20955"/>
                      <a:pt x="20955" y="23813"/>
                      <a:pt x="20003" y="27623"/>
                    </a:cubicBezTo>
                    <a:cubicBezTo>
                      <a:pt x="19050" y="30480"/>
                      <a:pt x="19050" y="32385"/>
                      <a:pt x="18097" y="35242"/>
                    </a:cubicBezTo>
                    <a:lnTo>
                      <a:pt x="11430" y="31433"/>
                    </a:lnTo>
                    <a:cubicBezTo>
                      <a:pt x="8572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8"/>
                      <a:pt x="0" y="18098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3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3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22860" y="13335"/>
                      <a:pt x="21908" y="16192"/>
                      <a:pt x="21908" y="18098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2DE52AC0-A00F-4759-BA05-1305ED5CD274}"/>
                  </a:ext>
                </a:extLst>
              </p:cNvPr>
              <p:cNvSpPr/>
              <p:nvPr/>
            </p:nvSpPr>
            <p:spPr>
              <a:xfrm>
                <a:off x="5767396" y="3290889"/>
                <a:ext cx="29527" cy="212407"/>
              </a:xfrm>
              <a:custGeom>
                <a:avLst/>
                <a:gdLst>
                  <a:gd name="connsiteX0" fmla="*/ 29528 w 29527"/>
                  <a:gd name="connsiteY0" fmla="*/ 212408 h 212407"/>
                  <a:gd name="connsiteX1" fmla="*/ 20955 w 29527"/>
                  <a:gd name="connsiteY1" fmla="*/ 212408 h 212407"/>
                  <a:gd name="connsiteX2" fmla="*/ 16192 w 29527"/>
                  <a:gd name="connsiteY2" fmla="*/ 200025 h 212407"/>
                  <a:gd name="connsiteX3" fmla="*/ 10478 w 29527"/>
                  <a:gd name="connsiteY3" fmla="*/ 190500 h 212407"/>
                  <a:gd name="connsiteX4" fmla="*/ 10478 w 29527"/>
                  <a:gd name="connsiteY4" fmla="*/ 190500 h 212407"/>
                  <a:gd name="connsiteX5" fmla="*/ 10478 w 29527"/>
                  <a:gd name="connsiteY5" fmla="*/ 190500 h 212407"/>
                  <a:gd name="connsiteX6" fmla="*/ 8572 w 29527"/>
                  <a:gd name="connsiteY6" fmla="*/ 185738 h 212407"/>
                  <a:gd name="connsiteX7" fmla="*/ 7620 w 29527"/>
                  <a:gd name="connsiteY7" fmla="*/ 180022 h 212407"/>
                  <a:gd name="connsiteX8" fmla="*/ 7620 w 29527"/>
                  <a:gd name="connsiteY8" fmla="*/ 177165 h 212407"/>
                  <a:gd name="connsiteX9" fmla="*/ 1905 w 29527"/>
                  <a:gd name="connsiteY9" fmla="*/ 128588 h 212407"/>
                  <a:gd name="connsiteX10" fmla="*/ 0 w 29527"/>
                  <a:gd name="connsiteY10" fmla="*/ 104775 h 212407"/>
                  <a:gd name="connsiteX11" fmla="*/ 6667 w 29527"/>
                  <a:gd name="connsiteY11" fmla="*/ 76200 h 212407"/>
                  <a:gd name="connsiteX12" fmla="*/ 8572 w 29527"/>
                  <a:gd name="connsiteY12" fmla="*/ 68580 h 212407"/>
                  <a:gd name="connsiteX13" fmla="*/ 17145 w 29527"/>
                  <a:gd name="connsiteY13" fmla="*/ 29528 h 212407"/>
                  <a:gd name="connsiteX14" fmla="*/ 11430 w 29527"/>
                  <a:gd name="connsiteY14" fmla="*/ 0 h 212407"/>
                  <a:gd name="connsiteX15" fmla="*/ 16192 w 29527"/>
                  <a:gd name="connsiteY15" fmla="*/ 9525 h 212407"/>
                  <a:gd name="connsiteX16" fmla="*/ 20955 w 29527"/>
                  <a:gd name="connsiteY16" fmla="*/ 30480 h 212407"/>
                  <a:gd name="connsiteX17" fmla="*/ 21908 w 29527"/>
                  <a:gd name="connsiteY17" fmla="*/ 54292 h 212407"/>
                  <a:gd name="connsiteX18" fmla="*/ 17145 w 29527"/>
                  <a:gd name="connsiteY18" fmla="*/ 77153 h 212407"/>
                  <a:gd name="connsiteX19" fmla="*/ 16192 w 29527"/>
                  <a:gd name="connsiteY19" fmla="*/ 149542 h 212407"/>
                  <a:gd name="connsiteX20" fmla="*/ 29528 w 29527"/>
                  <a:gd name="connsiteY20" fmla="*/ 212408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527" h="212407">
                    <a:moveTo>
                      <a:pt x="29528" y="212408"/>
                    </a:moveTo>
                    <a:cubicBezTo>
                      <a:pt x="26670" y="212408"/>
                      <a:pt x="23813" y="212408"/>
                      <a:pt x="20955" y="212408"/>
                    </a:cubicBezTo>
                    <a:cubicBezTo>
                      <a:pt x="20003" y="207645"/>
                      <a:pt x="19050" y="203835"/>
                      <a:pt x="16192" y="200025"/>
                    </a:cubicBezTo>
                    <a:cubicBezTo>
                      <a:pt x="14288" y="197167"/>
                      <a:pt x="12383" y="19431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9525" y="188595"/>
                      <a:pt x="9525" y="187642"/>
                      <a:pt x="8572" y="185738"/>
                    </a:cubicBezTo>
                    <a:cubicBezTo>
                      <a:pt x="8572" y="183833"/>
                      <a:pt x="7620" y="181928"/>
                      <a:pt x="7620" y="180022"/>
                    </a:cubicBezTo>
                    <a:cubicBezTo>
                      <a:pt x="7620" y="179070"/>
                      <a:pt x="7620" y="178117"/>
                      <a:pt x="7620" y="177165"/>
                    </a:cubicBezTo>
                    <a:cubicBezTo>
                      <a:pt x="5715" y="160972"/>
                      <a:pt x="3810" y="144780"/>
                      <a:pt x="1905" y="128588"/>
                    </a:cubicBezTo>
                    <a:cubicBezTo>
                      <a:pt x="953" y="120967"/>
                      <a:pt x="0" y="112395"/>
                      <a:pt x="0" y="104775"/>
                    </a:cubicBezTo>
                    <a:cubicBezTo>
                      <a:pt x="953" y="95250"/>
                      <a:pt x="2858" y="84772"/>
                      <a:pt x="6667" y="76200"/>
                    </a:cubicBezTo>
                    <a:cubicBezTo>
                      <a:pt x="7620" y="73342"/>
                      <a:pt x="8572" y="71438"/>
                      <a:pt x="8572" y="68580"/>
                    </a:cubicBezTo>
                    <a:cubicBezTo>
                      <a:pt x="12383" y="56197"/>
                      <a:pt x="16192" y="42863"/>
                      <a:pt x="17145" y="29528"/>
                    </a:cubicBezTo>
                    <a:cubicBezTo>
                      <a:pt x="18097" y="20003"/>
                      <a:pt x="16192" y="8572"/>
                      <a:pt x="11430" y="0"/>
                    </a:cubicBezTo>
                    <a:cubicBezTo>
                      <a:pt x="13335" y="2858"/>
                      <a:pt x="15240" y="5715"/>
                      <a:pt x="16192" y="9525"/>
                    </a:cubicBezTo>
                    <a:cubicBezTo>
                      <a:pt x="19050" y="16192"/>
                      <a:pt x="20003" y="22860"/>
                      <a:pt x="20955" y="30480"/>
                    </a:cubicBezTo>
                    <a:cubicBezTo>
                      <a:pt x="21908" y="38100"/>
                      <a:pt x="22860" y="45720"/>
                      <a:pt x="21908" y="54292"/>
                    </a:cubicBezTo>
                    <a:cubicBezTo>
                      <a:pt x="20955" y="61913"/>
                      <a:pt x="19050" y="69533"/>
                      <a:pt x="17145" y="77153"/>
                    </a:cubicBezTo>
                    <a:cubicBezTo>
                      <a:pt x="12383" y="100965"/>
                      <a:pt x="13335" y="124778"/>
                      <a:pt x="16192" y="149542"/>
                    </a:cubicBezTo>
                    <a:cubicBezTo>
                      <a:pt x="20955" y="169545"/>
                      <a:pt x="25717" y="191453"/>
                      <a:pt x="29528" y="21240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D24CB63-2119-4898-BFBC-AE51E8359EDC}"/>
                  </a:ext>
                </a:extLst>
              </p:cNvPr>
              <p:cNvSpPr/>
              <p:nvPr/>
            </p:nvSpPr>
            <p:spPr>
              <a:xfrm>
                <a:off x="5822641" y="3730943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2" y="0"/>
                      <a:pt x="0" y="0"/>
                    </a:cubicBezTo>
                    <a:cubicBezTo>
                      <a:pt x="952" y="0"/>
                      <a:pt x="1905" y="0"/>
                      <a:pt x="3810" y="953"/>
                    </a:cubicBezTo>
                    <a:cubicBezTo>
                      <a:pt x="2858" y="0"/>
                      <a:pt x="2858" y="953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1CE6F4D0-B54A-4224-8EFC-9F780258EE99}"/>
                  </a:ext>
                </a:extLst>
              </p:cNvPr>
              <p:cNvSpPr/>
              <p:nvPr/>
            </p:nvSpPr>
            <p:spPr>
              <a:xfrm>
                <a:off x="5810879" y="3708084"/>
                <a:ext cx="77247" cy="44767"/>
              </a:xfrm>
              <a:custGeom>
                <a:avLst/>
                <a:gdLst>
                  <a:gd name="connsiteX0" fmla="*/ 76532 w 77246"/>
                  <a:gd name="connsiteY0" fmla="*/ 41910 h 44767"/>
                  <a:gd name="connsiteX1" fmla="*/ 71769 w 77246"/>
                  <a:gd name="connsiteY1" fmla="*/ 43815 h 44767"/>
                  <a:gd name="connsiteX2" fmla="*/ 55577 w 77246"/>
                  <a:gd name="connsiteY2" fmla="*/ 44767 h 44767"/>
                  <a:gd name="connsiteX3" fmla="*/ 14619 w 77246"/>
                  <a:gd name="connsiteY3" fmla="*/ 23813 h 44767"/>
                  <a:gd name="connsiteX4" fmla="*/ 14619 w 77246"/>
                  <a:gd name="connsiteY4" fmla="*/ 23813 h 44767"/>
                  <a:gd name="connsiteX5" fmla="*/ 13667 w 77246"/>
                  <a:gd name="connsiteY5" fmla="*/ 23813 h 44767"/>
                  <a:gd name="connsiteX6" fmla="*/ 10809 w 77246"/>
                  <a:gd name="connsiteY6" fmla="*/ 22860 h 44767"/>
                  <a:gd name="connsiteX7" fmla="*/ 5094 w 77246"/>
                  <a:gd name="connsiteY7" fmla="*/ 20002 h 44767"/>
                  <a:gd name="connsiteX8" fmla="*/ 332 w 77246"/>
                  <a:gd name="connsiteY8" fmla="*/ 952 h 44767"/>
                  <a:gd name="connsiteX9" fmla="*/ 332 w 77246"/>
                  <a:gd name="connsiteY9" fmla="*/ 0 h 44767"/>
                  <a:gd name="connsiteX10" fmla="*/ 332 w 77246"/>
                  <a:gd name="connsiteY10" fmla="*/ 0 h 44767"/>
                  <a:gd name="connsiteX11" fmla="*/ 5094 w 77246"/>
                  <a:gd name="connsiteY11" fmla="*/ 2858 h 44767"/>
                  <a:gd name="connsiteX12" fmla="*/ 14619 w 77246"/>
                  <a:gd name="connsiteY12" fmla="*/ 4763 h 44767"/>
                  <a:gd name="connsiteX13" fmla="*/ 19382 w 77246"/>
                  <a:gd name="connsiteY13" fmla="*/ 5715 h 44767"/>
                  <a:gd name="connsiteX14" fmla="*/ 26049 w 77246"/>
                  <a:gd name="connsiteY14" fmla="*/ 17145 h 44767"/>
                  <a:gd name="connsiteX15" fmla="*/ 36527 w 77246"/>
                  <a:gd name="connsiteY15" fmla="*/ 23813 h 44767"/>
                  <a:gd name="connsiteX16" fmla="*/ 62244 w 77246"/>
                  <a:gd name="connsiteY16" fmla="*/ 38100 h 44767"/>
                  <a:gd name="connsiteX17" fmla="*/ 68912 w 77246"/>
                  <a:gd name="connsiteY17" fmla="*/ 40958 h 44767"/>
                  <a:gd name="connsiteX18" fmla="*/ 75579 w 77246"/>
                  <a:gd name="connsiteY18" fmla="*/ 39052 h 44767"/>
                  <a:gd name="connsiteX19" fmla="*/ 76532 w 77246"/>
                  <a:gd name="connsiteY19" fmla="*/ 38100 h 44767"/>
                  <a:gd name="connsiteX20" fmla="*/ 76532 w 77246"/>
                  <a:gd name="connsiteY20" fmla="*/ 39052 h 44767"/>
                  <a:gd name="connsiteX21" fmla="*/ 76532 w 77246"/>
                  <a:gd name="connsiteY21" fmla="*/ 40005 h 44767"/>
                  <a:gd name="connsiteX22" fmla="*/ 76532 w 77246"/>
                  <a:gd name="connsiteY22" fmla="*/ 419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246" h="44767">
                    <a:moveTo>
                      <a:pt x="76532" y="41910"/>
                    </a:moveTo>
                    <a:cubicBezTo>
                      <a:pt x="75579" y="43815"/>
                      <a:pt x="73674" y="43815"/>
                      <a:pt x="71769" y="43815"/>
                    </a:cubicBezTo>
                    <a:cubicBezTo>
                      <a:pt x="66054" y="44767"/>
                      <a:pt x="61292" y="44767"/>
                      <a:pt x="55577" y="44767"/>
                    </a:cubicBezTo>
                    <a:cubicBezTo>
                      <a:pt x="40337" y="41910"/>
                      <a:pt x="28907" y="29527"/>
                      <a:pt x="14619" y="23813"/>
                    </a:cubicBezTo>
                    <a:cubicBezTo>
                      <a:pt x="14619" y="23813"/>
                      <a:pt x="14619" y="23813"/>
                      <a:pt x="14619" y="23813"/>
                    </a:cubicBezTo>
                    <a:cubicBezTo>
                      <a:pt x="14619" y="23813"/>
                      <a:pt x="13667" y="23813"/>
                      <a:pt x="13667" y="23813"/>
                    </a:cubicBezTo>
                    <a:cubicBezTo>
                      <a:pt x="12714" y="23813"/>
                      <a:pt x="11762" y="22860"/>
                      <a:pt x="10809" y="22860"/>
                    </a:cubicBezTo>
                    <a:cubicBezTo>
                      <a:pt x="8904" y="21908"/>
                      <a:pt x="6999" y="20955"/>
                      <a:pt x="5094" y="20002"/>
                    </a:cubicBezTo>
                    <a:cubicBezTo>
                      <a:pt x="332" y="16192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2237" y="952"/>
                      <a:pt x="3189" y="2858"/>
                      <a:pt x="5094" y="2858"/>
                    </a:cubicBezTo>
                    <a:cubicBezTo>
                      <a:pt x="7952" y="3810"/>
                      <a:pt x="11762" y="4763"/>
                      <a:pt x="14619" y="4763"/>
                    </a:cubicBezTo>
                    <a:cubicBezTo>
                      <a:pt x="16524" y="4763"/>
                      <a:pt x="18429" y="4763"/>
                      <a:pt x="19382" y="5715"/>
                    </a:cubicBezTo>
                    <a:cubicBezTo>
                      <a:pt x="20334" y="9525"/>
                      <a:pt x="22239" y="14288"/>
                      <a:pt x="26049" y="17145"/>
                    </a:cubicBezTo>
                    <a:cubicBezTo>
                      <a:pt x="28907" y="20002"/>
                      <a:pt x="32717" y="21908"/>
                      <a:pt x="36527" y="23813"/>
                    </a:cubicBezTo>
                    <a:cubicBezTo>
                      <a:pt x="45099" y="28575"/>
                      <a:pt x="53672" y="33338"/>
                      <a:pt x="62244" y="38100"/>
                    </a:cubicBezTo>
                    <a:cubicBezTo>
                      <a:pt x="64149" y="39052"/>
                      <a:pt x="67007" y="40958"/>
                      <a:pt x="68912" y="40958"/>
                    </a:cubicBezTo>
                    <a:cubicBezTo>
                      <a:pt x="71769" y="40958"/>
                      <a:pt x="74627" y="40958"/>
                      <a:pt x="75579" y="39052"/>
                    </a:cubicBezTo>
                    <a:cubicBezTo>
                      <a:pt x="75579" y="39052"/>
                      <a:pt x="75579" y="38100"/>
                      <a:pt x="76532" y="38100"/>
                    </a:cubicBezTo>
                    <a:cubicBezTo>
                      <a:pt x="76532" y="38100"/>
                      <a:pt x="76532" y="38100"/>
                      <a:pt x="76532" y="39052"/>
                    </a:cubicBezTo>
                    <a:cubicBezTo>
                      <a:pt x="76532" y="39052"/>
                      <a:pt x="76532" y="39052"/>
                      <a:pt x="76532" y="40005"/>
                    </a:cubicBezTo>
                    <a:cubicBezTo>
                      <a:pt x="77484" y="40005"/>
                      <a:pt x="77484" y="40958"/>
                      <a:pt x="76532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190F419-8CAE-4961-8818-D675A1A89739}"/>
                  </a:ext>
                </a:extLst>
              </p:cNvPr>
              <p:cNvSpPr/>
              <p:nvPr/>
            </p:nvSpPr>
            <p:spPr>
              <a:xfrm>
                <a:off x="5764461" y="3749992"/>
                <a:ext cx="37225" cy="49194"/>
              </a:xfrm>
              <a:custGeom>
                <a:avLst/>
                <a:gdLst>
                  <a:gd name="connsiteX0" fmla="*/ 36273 w 37225"/>
                  <a:gd name="connsiteY0" fmla="*/ 41910 h 49194"/>
                  <a:gd name="connsiteX1" fmla="*/ 35320 w 37225"/>
                  <a:gd name="connsiteY1" fmla="*/ 45720 h 49194"/>
                  <a:gd name="connsiteX2" fmla="*/ 30558 w 37225"/>
                  <a:gd name="connsiteY2" fmla="*/ 48578 h 49194"/>
                  <a:gd name="connsiteX3" fmla="*/ 13413 w 37225"/>
                  <a:gd name="connsiteY3" fmla="*/ 44767 h 49194"/>
                  <a:gd name="connsiteX4" fmla="*/ 3888 w 37225"/>
                  <a:gd name="connsiteY4" fmla="*/ 36195 h 49194"/>
                  <a:gd name="connsiteX5" fmla="*/ 78 w 37225"/>
                  <a:gd name="connsiteY5" fmla="*/ 12383 h 49194"/>
                  <a:gd name="connsiteX6" fmla="*/ 78 w 37225"/>
                  <a:gd name="connsiteY6" fmla="*/ 0 h 49194"/>
                  <a:gd name="connsiteX7" fmla="*/ 5793 w 37225"/>
                  <a:gd name="connsiteY7" fmla="*/ 3810 h 49194"/>
                  <a:gd name="connsiteX8" fmla="*/ 6745 w 37225"/>
                  <a:gd name="connsiteY8" fmla="*/ 5715 h 49194"/>
                  <a:gd name="connsiteX9" fmla="*/ 14365 w 37225"/>
                  <a:gd name="connsiteY9" fmla="*/ 9525 h 49194"/>
                  <a:gd name="connsiteX10" fmla="*/ 25795 w 37225"/>
                  <a:gd name="connsiteY10" fmla="*/ 6667 h 49194"/>
                  <a:gd name="connsiteX11" fmla="*/ 16270 w 37225"/>
                  <a:gd name="connsiteY11" fmla="*/ 12383 h 49194"/>
                  <a:gd name="connsiteX12" fmla="*/ 11508 w 37225"/>
                  <a:gd name="connsiteY12" fmla="*/ 14288 h 49194"/>
                  <a:gd name="connsiteX13" fmla="*/ 10555 w 37225"/>
                  <a:gd name="connsiteY13" fmla="*/ 16192 h 49194"/>
                  <a:gd name="connsiteX14" fmla="*/ 16270 w 37225"/>
                  <a:gd name="connsiteY14" fmla="*/ 38100 h 49194"/>
                  <a:gd name="connsiteX15" fmla="*/ 20080 w 37225"/>
                  <a:gd name="connsiteY15" fmla="*/ 40958 h 49194"/>
                  <a:gd name="connsiteX16" fmla="*/ 36273 w 37225"/>
                  <a:gd name="connsiteY16" fmla="*/ 40005 h 49194"/>
                  <a:gd name="connsiteX17" fmla="*/ 37225 w 37225"/>
                  <a:gd name="connsiteY17" fmla="*/ 39053 h 49194"/>
                  <a:gd name="connsiteX18" fmla="*/ 36273 w 37225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225" h="49194">
                    <a:moveTo>
                      <a:pt x="36273" y="41910"/>
                    </a:moveTo>
                    <a:cubicBezTo>
                      <a:pt x="36273" y="42863"/>
                      <a:pt x="36273" y="44767"/>
                      <a:pt x="35320" y="45720"/>
                    </a:cubicBezTo>
                    <a:cubicBezTo>
                      <a:pt x="34368" y="47625"/>
                      <a:pt x="32463" y="48578"/>
                      <a:pt x="30558" y="48578"/>
                    </a:cubicBezTo>
                    <a:cubicBezTo>
                      <a:pt x="24843" y="50483"/>
                      <a:pt x="18175" y="47625"/>
                      <a:pt x="13413" y="44767"/>
                    </a:cubicBezTo>
                    <a:cubicBezTo>
                      <a:pt x="9603" y="42863"/>
                      <a:pt x="5793" y="40005"/>
                      <a:pt x="3888" y="36195"/>
                    </a:cubicBezTo>
                    <a:cubicBezTo>
                      <a:pt x="-875" y="29528"/>
                      <a:pt x="78" y="20003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4840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3"/>
                      <a:pt x="11508" y="9525"/>
                      <a:pt x="14365" y="9525"/>
                    </a:cubicBezTo>
                    <a:cubicBezTo>
                      <a:pt x="18175" y="9525"/>
                      <a:pt x="21985" y="8573"/>
                      <a:pt x="25795" y="6667"/>
                    </a:cubicBezTo>
                    <a:cubicBezTo>
                      <a:pt x="22938" y="9525"/>
                      <a:pt x="20080" y="12383"/>
                      <a:pt x="16270" y="12383"/>
                    </a:cubicBezTo>
                    <a:cubicBezTo>
                      <a:pt x="14365" y="12383"/>
                      <a:pt x="12460" y="12383"/>
                      <a:pt x="11508" y="14288"/>
                    </a:cubicBezTo>
                    <a:cubicBezTo>
                      <a:pt x="10555" y="15240"/>
                      <a:pt x="10555" y="16192"/>
                      <a:pt x="10555" y="16192"/>
                    </a:cubicBezTo>
                    <a:cubicBezTo>
                      <a:pt x="8650" y="23813"/>
                      <a:pt x="10555" y="32385"/>
                      <a:pt x="16270" y="38100"/>
                    </a:cubicBezTo>
                    <a:cubicBezTo>
                      <a:pt x="17223" y="39053"/>
                      <a:pt x="19128" y="40005"/>
                      <a:pt x="20080" y="40958"/>
                    </a:cubicBezTo>
                    <a:cubicBezTo>
                      <a:pt x="24843" y="43815"/>
                      <a:pt x="31510" y="42863"/>
                      <a:pt x="36273" y="40005"/>
                    </a:cubicBezTo>
                    <a:cubicBezTo>
                      <a:pt x="36273" y="40005"/>
                      <a:pt x="37225" y="39053"/>
                      <a:pt x="37225" y="39053"/>
                    </a:cubicBezTo>
                    <a:cubicBezTo>
                      <a:pt x="36273" y="40005"/>
                      <a:pt x="36273" y="40958"/>
                      <a:pt x="36273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FAB6AB54-9A7B-42D0-8CE4-26CC4D482181}"/>
                  </a:ext>
                </a:extLst>
              </p:cNvPr>
              <p:cNvSpPr/>
              <p:nvPr/>
            </p:nvSpPr>
            <p:spPr>
              <a:xfrm>
                <a:off x="5820736" y="3273741"/>
                <a:ext cx="18742" cy="21562"/>
              </a:xfrm>
              <a:custGeom>
                <a:avLst/>
                <a:gdLst>
                  <a:gd name="connsiteX0" fmla="*/ 10477 w 18742"/>
                  <a:gd name="connsiteY0" fmla="*/ 0 h 21562"/>
                  <a:gd name="connsiteX1" fmla="*/ 16192 w 18742"/>
                  <a:gd name="connsiteY1" fmla="*/ 19050 h 21562"/>
                  <a:gd name="connsiteX2" fmla="*/ 8572 w 18742"/>
                  <a:gd name="connsiteY2" fmla="*/ 19050 h 21562"/>
                  <a:gd name="connsiteX3" fmla="*/ 0 w 18742"/>
                  <a:gd name="connsiteY3" fmla="*/ 14288 h 21562"/>
                  <a:gd name="connsiteX4" fmla="*/ 2857 w 18742"/>
                  <a:gd name="connsiteY4" fmla="*/ 3810 h 21562"/>
                  <a:gd name="connsiteX5" fmla="*/ 10477 w 18742"/>
                  <a:gd name="connsiteY5" fmla="*/ 0 h 2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42" h="21562">
                    <a:moveTo>
                      <a:pt x="10477" y="0"/>
                    </a:moveTo>
                    <a:cubicBezTo>
                      <a:pt x="17145" y="7620"/>
                      <a:pt x="21907" y="9525"/>
                      <a:pt x="16192" y="19050"/>
                    </a:cubicBezTo>
                    <a:cubicBezTo>
                      <a:pt x="13335" y="22860"/>
                      <a:pt x="12382" y="21908"/>
                      <a:pt x="8572" y="19050"/>
                    </a:cubicBezTo>
                    <a:cubicBezTo>
                      <a:pt x="5715" y="17145"/>
                      <a:pt x="2857" y="16192"/>
                      <a:pt x="0" y="14288"/>
                    </a:cubicBezTo>
                    <a:cubicBezTo>
                      <a:pt x="1905" y="11430"/>
                      <a:pt x="952" y="5715"/>
                      <a:pt x="2857" y="3810"/>
                    </a:cubicBezTo>
                    <a:cubicBezTo>
                      <a:pt x="4763" y="1905"/>
                      <a:pt x="8572" y="1905"/>
                      <a:pt x="10477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EB0DEDB1-24E2-4C8E-93DE-DCB181EE177A}"/>
                  </a:ext>
                </a:extLst>
              </p:cNvPr>
              <p:cNvSpPr/>
              <p:nvPr/>
            </p:nvSpPr>
            <p:spPr>
              <a:xfrm>
                <a:off x="5829309" y="3261360"/>
                <a:ext cx="16192" cy="25717"/>
              </a:xfrm>
              <a:custGeom>
                <a:avLst/>
                <a:gdLst>
                  <a:gd name="connsiteX0" fmla="*/ 16192 w 16192"/>
                  <a:gd name="connsiteY0" fmla="*/ 25718 h 25717"/>
                  <a:gd name="connsiteX1" fmla="*/ 3810 w 16192"/>
                  <a:gd name="connsiteY1" fmla="*/ 14288 h 25717"/>
                  <a:gd name="connsiteX2" fmla="*/ 0 w 16192"/>
                  <a:gd name="connsiteY2" fmla="*/ 13335 h 25717"/>
                  <a:gd name="connsiteX3" fmla="*/ 953 w 16192"/>
                  <a:gd name="connsiteY3" fmla="*/ 11430 h 25717"/>
                  <a:gd name="connsiteX4" fmla="*/ 4763 w 16192"/>
                  <a:gd name="connsiteY4" fmla="*/ 0 h 25717"/>
                  <a:gd name="connsiteX5" fmla="*/ 16192 w 16192"/>
                  <a:gd name="connsiteY5" fmla="*/ 2571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2" h="25717">
                    <a:moveTo>
                      <a:pt x="16192" y="25718"/>
                    </a:moveTo>
                    <a:cubicBezTo>
                      <a:pt x="11430" y="21908"/>
                      <a:pt x="4763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2383"/>
                      <a:pt x="953" y="12383"/>
                      <a:pt x="953" y="11430"/>
                    </a:cubicBezTo>
                    <a:cubicBezTo>
                      <a:pt x="1905" y="8573"/>
                      <a:pt x="3810" y="2858"/>
                      <a:pt x="4763" y="0"/>
                    </a:cubicBezTo>
                    <a:cubicBezTo>
                      <a:pt x="9525" y="1905"/>
                      <a:pt x="14288" y="19050"/>
                      <a:pt x="16192" y="2571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746BB6A1-0950-4146-ACD8-81834E2762C6}"/>
                  </a:ext>
                </a:extLst>
              </p:cNvPr>
              <p:cNvSpPr/>
              <p:nvPr/>
            </p:nvSpPr>
            <p:spPr>
              <a:xfrm>
                <a:off x="5788098" y="3249929"/>
                <a:ext cx="41210" cy="46672"/>
              </a:xfrm>
              <a:custGeom>
                <a:avLst/>
                <a:gdLst>
                  <a:gd name="connsiteX0" fmla="*/ 41211 w 41210"/>
                  <a:gd name="connsiteY0" fmla="*/ 24765 h 46672"/>
                  <a:gd name="connsiteX1" fmla="*/ 41211 w 41210"/>
                  <a:gd name="connsiteY1" fmla="*/ 24765 h 46672"/>
                  <a:gd name="connsiteX2" fmla="*/ 38353 w 41210"/>
                  <a:gd name="connsiteY2" fmla="*/ 25717 h 46672"/>
                  <a:gd name="connsiteX3" fmla="*/ 35496 w 41210"/>
                  <a:gd name="connsiteY3" fmla="*/ 24765 h 46672"/>
                  <a:gd name="connsiteX4" fmla="*/ 30733 w 41210"/>
                  <a:gd name="connsiteY4" fmla="*/ 22860 h 46672"/>
                  <a:gd name="connsiteX5" fmla="*/ 18351 w 41210"/>
                  <a:gd name="connsiteY5" fmla="*/ 15240 h 46672"/>
                  <a:gd name="connsiteX6" fmla="*/ 10731 w 41210"/>
                  <a:gd name="connsiteY6" fmla="*/ 9525 h 46672"/>
                  <a:gd name="connsiteX7" fmla="*/ 6921 w 41210"/>
                  <a:gd name="connsiteY7" fmla="*/ 3810 h 46672"/>
                  <a:gd name="connsiteX8" fmla="*/ 6921 w 41210"/>
                  <a:gd name="connsiteY8" fmla="*/ 1905 h 46672"/>
                  <a:gd name="connsiteX9" fmla="*/ 6921 w 41210"/>
                  <a:gd name="connsiteY9" fmla="*/ 0 h 46672"/>
                  <a:gd name="connsiteX10" fmla="*/ 5968 w 41210"/>
                  <a:gd name="connsiteY10" fmla="*/ 0 h 46672"/>
                  <a:gd name="connsiteX11" fmla="*/ 253 w 41210"/>
                  <a:gd name="connsiteY11" fmla="*/ 8573 h 46672"/>
                  <a:gd name="connsiteX12" fmla="*/ 253 w 41210"/>
                  <a:gd name="connsiteY12" fmla="*/ 8573 h 46672"/>
                  <a:gd name="connsiteX13" fmla="*/ 3111 w 41210"/>
                  <a:gd name="connsiteY13" fmla="*/ 20955 h 46672"/>
                  <a:gd name="connsiteX14" fmla="*/ 11683 w 41210"/>
                  <a:gd name="connsiteY14" fmla="*/ 30480 h 46672"/>
                  <a:gd name="connsiteX15" fmla="*/ 34543 w 41210"/>
                  <a:gd name="connsiteY15" fmla="*/ 46673 h 46672"/>
                  <a:gd name="connsiteX16" fmla="*/ 34543 w 41210"/>
                  <a:gd name="connsiteY16" fmla="*/ 45720 h 46672"/>
                  <a:gd name="connsiteX17" fmla="*/ 34543 w 41210"/>
                  <a:gd name="connsiteY17" fmla="*/ 40005 h 46672"/>
                  <a:gd name="connsiteX18" fmla="*/ 38353 w 41210"/>
                  <a:gd name="connsiteY18" fmla="*/ 28575 h 46672"/>
                  <a:gd name="connsiteX19" fmla="*/ 41211 w 41210"/>
                  <a:gd name="connsiteY19" fmla="*/ 24765 h 46672"/>
                  <a:gd name="connsiteX20" fmla="*/ 41211 w 41210"/>
                  <a:gd name="connsiteY20" fmla="*/ 2476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210" h="46672">
                    <a:moveTo>
                      <a:pt x="41211" y="24765"/>
                    </a:moveTo>
                    <a:cubicBezTo>
                      <a:pt x="41211" y="25717"/>
                      <a:pt x="41211" y="25717"/>
                      <a:pt x="41211" y="24765"/>
                    </a:cubicBezTo>
                    <a:cubicBezTo>
                      <a:pt x="40258" y="25717"/>
                      <a:pt x="39306" y="25717"/>
                      <a:pt x="38353" y="25717"/>
                    </a:cubicBezTo>
                    <a:cubicBezTo>
                      <a:pt x="37401" y="25717"/>
                      <a:pt x="36448" y="25717"/>
                      <a:pt x="35496" y="24765"/>
                    </a:cubicBezTo>
                    <a:cubicBezTo>
                      <a:pt x="33591" y="23813"/>
                      <a:pt x="32638" y="22860"/>
                      <a:pt x="30733" y="22860"/>
                    </a:cubicBezTo>
                    <a:lnTo>
                      <a:pt x="18351" y="15240"/>
                    </a:lnTo>
                    <a:cubicBezTo>
                      <a:pt x="15493" y="13335"/>
                      <a:pt x="12636" y="12383"/>
                      <a:pt x="10731" y="9525"/>
                    </a:cubicBezTo>
                    <a:cubicBezTo>
                      <a:pt x="8826" y="7620"/>
                      <a:pt x="7873" y="5715"/>
                      <a:pt x="6921" y="3810"/>
                    </a:cubicBezTo>
                    <a:cubicBezTo>
                      <a:pt x="6921" y="2858"/>
                      <a:pt x="6921" y="1905"/>
                      <a:pt x="6921" y="1905"/>
                    </a:cubicBezTo>
                    <a:cubicBezTo>
                      <a:pt x="6921" y="953"/>
                      <a:pt x="6921" y="0"/>
                      <a:pt x="6921" y="0"/>
                    </a:cubicBezTo>
                    <a:cubicBezTo>
                      <a:pt x="6921" y="0"/>
                      <a:pt x="5968" y="0"/>
                      <a:pt x="5968" y="0"/>
                    </a:cubicBezTo>
                    <a:cubicBezTo>
                      <a:pt x="3111" y="1905"/>
                      <a:pt x="1206" y="4763"/>
                      <a:pt x="253" y="8573"/>
                    </a:cubicBezTo>
                    <a:lnTo>
                      <a:pt x="253" y="8573"/>
                    </a:lnTo>
                    <a:cubicBezTo>
                      <a:pt x="-699" y="13335"/>
                      <a:pt x="1206" y="17145"/>
                      <a:pt x="3111" y="20955"/>
                    </a:cubicBezTo>
                    <a:cubicBezTo>
                      <a:pt x="5016" y="24765"/>
                      <a:pt x="8826" y="27623"/>
                      <a:pt x="11683" y="30480"/>
                    </a:cubicBezTo>
                    <a:cubicBezTo>
                      <a:pt x="18351" y="37148"/>
                      <a:pt x="25971" y="42863"/>
                      <a:pt x="34543" y="46673"/>
                    </a:cubicBezTo>
                    <a:cubicBezTo>
                      <a:pt x="34543" y="46673"/>
                      <a:pt x="34543" y="45720"/>
                      <a:pt x="34543" y="45720"/>
                    </a:cubicBezTo>
                    <a:cubicBezTo>
                      <a:pt x="34543" y="43815"/>
                      <a:pt x="34543" y="41910"/>
                      <a:pt x="34543" y="40005"/>
                    </a:cubicBezTo>
                    <a:cubicBezTo>
                      <a:pt x="35496" y="36195"/>
                      <a:pt x="36448" y="32385"/>
                      <a:pt x="38353" y="28575"/>
                    </a:cubicBezTo>
                    <a:cubicBezTo>
                      <a:pt x="40258" y="27623"/>
                      <a:pt x="41211" y="26670"/>
                      <a:pt x="41211" y="24765"/>
                    </a:cubicBezTo>
                    <a:cubicBezTo>
                      <a:pt x="41211" y="24765"/>
                      <a:pt x="41211" y="24765"/>
                      <a:pt x="41211" y="24765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B25D58BB-4C8D-4F62-8AAD-832E46BB64D0}"/>
                  </a:ext>
                </a:extLst>
              </p:cNvPr>
              <p:cNvSpPr/>
              <p:nvPr/>
            </p:nvSpPr>
            <p:spPr>
              <a:xfrm>
                <a:off x="5827404" y="3287261"/>
                <a:ext cx="20954" cy="148406"/>
              </a:xfrm>
              <a:custGeom>
                <a:avLst/>
                <a:gdLst>
                  <a:gd name="connsiteX0" fmla="*/ 19050 w 20954"/>
                  <a:gd name="connsiteY0" fmla="*/ 121737 h 148406"/>
                  <a:gd name="connsiteX1" fmla="*/ 16192 w 20954"/>
                  <a:gd name="connsiteY1" fmla="*/ 56967 h 148406"/>
                  <a:gd name="connsiteX2" fmla="*/ 13335 w 20954"/>
                  <a:gd name="connsiteY2" fmla="*/ 19819 h 148406"/>
                  <a:gd name="connsiteX3" fmla="*/ 11430 w 20954"/>
                  <a:gd name="connsiteY3" fmla="*/ 2674 h 148406"/>
                  <a:gd name="connsiteX4" fmla="*/ 0 w 20954"/>
                  <a:gd name="connsiteY4" fmla="*/ 1722 h 148406"/>
                  <a:gd name="connsiteX5" fmla="*/ 3810 w 20954"/>
                  <a:gd name="connsiteY5" fmla="*/ 75064 h 148406"/>
                  <a:gd name="connsiteX6" fmla="*/ 1905 w 20954"/>
                  <a:gd name="connsiteY6" fmla="*/ 124594 h 148406"/>
                  <a:gd name="connsiteX7" fmla="*/ 13335 w 20954"/>
                  <a:gd name="connsiteY7" fmla="*/ 148407 h 148406"/>
                  <a:gd name="connsiteX8" fmla="*/ 20955 w 20954"/>
                  <a:gd name="connsiteY8" fmla="*/ 125547 h 148406"/>
                  <a:gd name="connsiteX9" fmla="*/ 19050 w 20954"/>
                  <a:gd name="connsiteY9" fmla="*/ 121737 h 14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4" h="148406">
                    <a:moveTo>
                      <a:pt x="19050" y="121737"/>
                    </a:moveTo>
                    <a:cubicBezTo>
                      <a:pt x="20955" y="100782"/>
                      <a:pt x="17145" y="77922"/>
                      <a:pt x="16192" y="56967"/>
                    </a:cubicBezTo>
                    <a:cubicBezTo>
                      <a:pt x="15240" y="44584"/>
                      <a:pt x="14288" y="32202"/>
                      <a:pt x="13335" y="19819"/>
                    </a:cubicBezTo>
                    <a:cubicBezTo>
                      <a:pt x="12383" y="14104"/>
                      <a:pt x="13335" y="7437"/>
                      <a:pt x="11430" y="2674"/>
                    </a:cubicBezTo>
                    <a:cubicBezTo>
                      <a:pt x="8572" y="-2088"/>
                      <a:pt x="4763" y="769"/>
                      <a:pt x="0" y="1722"/>
                    </a:cubicBezTo>
                    <a:cubicBezTo>
                      <a:pt x="2858" y="26487"/>
                      <a:pt x="3810" y="50299"/>
                      <a:pt x="3810" y="75064"/>
                    </a:cubicBezTo>
                    <a:cubicBezTo>
                      <a:pt x="3810" y="91257"/>
                      <a:pt x="1905" y="108402"/>
                      <a:pt x="1905" y="124594"/>
                    </a:cubicBezTo>
                    <a:cubicBezTo>
                      <a:pt x="1905" y="134119"/>
                      <a:pt x="8572" y="140787"/>
                      <a:pt x="13335" y="148407"/>
                    </a:cubicBezTo>
                    <a:cubicBezTo>
                      <a:pt x="16192" y="141739"/>
                      <a:pt x="19050" y="132214"/>
                      <a:pt x="20955" y="125547"/>
                    </a:cubicBezTo>
                    <a:lnTo>
                      <a:pt x="19050" y="121737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05F270C-D079-4D7D-9220-A3F27D6D64EC}"/>
                  </a:ext>
                </a:extLst>
              </p:cNvPr>
              <p:cNvSpPr/>
              <p:nvPr/>
            </p:nvSpPr>
            <p:spPr>
              <a:xfrm>
                <a:off x="5739774" y="3277309"/>
                <a:ext cx="49529" cy="208262"/>
              </a:xfrm>
              <a:custGeom>
                <a:avLst/>
                <a:gdLst>
                  <a:gd name="connsiteX0" fmla="*/ 29527 w 49529"/>
                  <a:gd name="connsiteY0" fmla="*/ 118353 h 208262"/>
                  <a:gd name="connsiteX1" fmla="*/ 31432 w 49529"/>
                  <a:gd name="connsiteY1" fmla="*/ 142165 h 208262"/>
                  <a:gd name="connsiteX2" fmla="*/ 37147 w 49529"/>
                  <a:gd name="connsiteY2" fmla="*/ 190743 h 208262"/>
                  <a:gd name="connsiteX3" fmla="*/ 37147 w 49529"/>
                  <a:gd name="connsiteY3" fmla="*/ 193600 h 208262"/>
                  <a:gd name="connsiteX4" fmla="*/ 38100 w 49529"/>
                  <a:gd name="connsiteY4" fmla="*/ 199315 h 208262"/>
                  <a:gd name="connsiteX5" fmla="*/ 40005 w 49529"/>
                  <a:gd name="connsiteY5" fmla="*/ 204078 h 208262"/>
                  <a:gd name="connsiteX6" fmla="*/ 40005 w 49529"/>
                  <a:gd name="connsiteY6" fmla="*/ 204078 h 208262"/>
                  <a:gd name="connsiteX7" fmla="*/ 32385 w 49529"/>
                  <a:gd name="connsiteY7" fmla="*/ 206935 h 208262"/>
                  <a:gd name="connsiteX8" fmla="*/ 12382 w 49529"/>
                  <a:gd name="connsiteY8" fmla="*/ 205983 h 208262"/>
                  <a:gd name="connsiteX9" fmla="*/ 12382 w 49529"/>
                  <a:gd name="connsiteY9" fmla="*/ 203125 h 208262"/>
                  <a:gd name="connsiteX10" fmla="*/ 0 w 49529"/>
                  <a:gd name="connsiteY10" fmla="*/ 126925 h 208262"/>
                  <a:gd name="connsiteX11" fmla="*/ 0 w 49529"/>
                  <a:gd name="connsiteY11" fmla="*/ 96445 h 208262"/>
                  <a:gd name="connsiteX12" fmla="*/ 0 w 49529"/>
                  <a:gd name="connsiteY12" fmla="*/ 77395 h 208262"/>
                  <a:gd name="connsiteX13" fmla="*/ 4763 w 49529"/>
                  <a:gd name="connsiteY13" fmla="*/ 33580 h 208262"/>
                  <a:gd name="connsiteX14" fmla="*/ 8572 w 49529"/>
                  <a:gd name="connsiteY14" fmla="*/ 17388 h 208262"/>
                  <a:gd name="connsiteX15" fmla="*/ 8572 w 49529"/>
                  <a:gd name="connsiteY15" fmla="*/ 17388 h 208262"/>
                  <a:gd name="connsiteX16" fmla="*/ 10477 w 49529"/>
                  <a:gd name="connsiteY16" fmla="*/ 13578 h 208262"/>
                  <a:gd name="connsiteX17" fmla="*/ 25717 w 49529"/>
                  <a:gd name="connsiteY17" fmla="*/ 243 h 208262"/>
                  <a:gd name="connsiteX18" fmla="*/ 27622 w 49529"/>
                  <a:gd name="connsiteY18" fmla="*/ 243 h 208262"/>
                  <a:gd name="connsiteX19" fmla="*/ 38100 w 49529"/>
                  <a:gd name="connsiteY19" fmla="*/ 5005 h 208262"/>
                  <a:gd name="connsiteX20" fmla="*/ 38100 w 49529"/>
                  <a:gd name="connsiteY20" fmla="*/ 5005 h 208262"/>
                  <a:gd name="connsiteX21" fmla="*/ 43815 w 49529"/>
                  <a:gd name="connsiteY21" fmla="*/ 13578 h 208262"/>
                  <a:gd name="connsiteX22" fmla="*/ 49530 w 49529"/>
                  <a:gd name="connsiteY22" fmla="*/ 43105 h 208262"/>
                  <a:gd name="connsiteX23" fmla="*/ 40957 w 49529"/>
                  <a:gd name="connsiteY23" fmla="*/ 82158 h 208262"/>
                  <a:gd name="connsiteX24" fmla="*/ 39052 w 49529"/>
                  <a:gd name="connsiteY24" fmla="*/ 89778 h 208262"/>
                  <a:gd name="connsiteX25" fmla="*/ 29527 w 49529"/>
                  <a:gd name="connsiteY25" fmla="*/ 118353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529" h="208262">
                    <a:moveTo>
                      <a:pt x="29527" y="118353"/>
                    </a:moveTo>
                    <a:cubicBezTo>
                      <a:pt x="29527" y="125973"/>
                      <a:pt x="30480" y="134545"/>
                      <a:pt x="31432" y="142165"/>
                    </a:cubicBezTo>
                    <a:lnTo>
                      <a:pt x="37147" y="190743"/>
                    </a:lnTo>
                    <a:cubicBezTo>
                      <a:pt x="37147" y="191695"/>
                      <a:pt x="37147" y="192648"/>
                      <a:pt x="37147" y="193600"/>
                    </a:cubicBezTo>
                    <a:cubicBezTo>
                      <a:pt x="37147" y="195505"/>
                      <a:pt x="37147" y="197410"/>
                      <a:pt x="38100" y="199315"/>
                    </a:cubicBezTo>
                    <a:cubicBezTo>
                      <a:pt x="38100" y="201220"/>
                      <a:pt x="39052" y="203125"/>
                      <a:pt x="40005" y="204078"/>
                    </a:cubicBezTo>
                    <a:cubicBezTo>
                      <a:pt x="40005" y="204078"/>
                      <a:pt x="40005" y="204078"/>
                      <a:pt x="40005" y="204078"/>
                    </a:cubicBezTo>
                    <a:cubicBezTo>
                      <a:pt x="37147" y="205030"/>
                      <a:pt x="35242" y="205983"/>
                      <a:pt x="32385" y="206935"/>
                    </a:cubicBezTo>
                    <a:cubicBezTo>
                      <a:pt x="25717" y="208840"/>
                      <a:pt x="18097" y="208840"/>
                      <a:pt x="12382" y="205983"/>
                    </a:cubicBezTo>
                    <a:cubicBezTo>
                      <a:pt x="12382" y="205030"/>
                      <a:pt x="12382" y="204078"/>
                      <a:pt x="12382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7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2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40957" y="7863"/>
                      <a:pt x="42863" y="10720"/>
                      <a:pt x="43815" y="13578"/>
                    </a:cubicBezTo>
                    <a:cubicBezTo>
                      <a:pt x="48577" y="23103"/>
                      <a:pt x="49530" y="33580"/>
                      <a:pt x="49530" y="43105"/>
                    </a:cubicBezTo>
                    <a:cubicBezTo>
                      <a:pt x="48577" y="56440"/>
                      <a:pt x="44767" y="68823"/>
                      <a:pt x="40957" y="82158"/>
                    </a:cubicBezTo>
                    <a:cubicBezTo>
                      <a:pt x="40005" y="85015"/>
                      <a:pt x="39052" y="86920"/>
                      <a:pt x="39052" y="89778"/>
                    </a:cubicBezTo>
                    <a:cubicBezTo>
                      <a:pt x="32385" y="98350"/>
                      <a:pt x="29527" y="107875"/>
                      <a:pt x="29527" y="118353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39E1E76B-D381-42EA-B88D-1F5F5CD4E4E7}"/>
                  </a:ext>
                </a:extLst>
              </p:cNvPr>
              <p:cNvSpPr/>
              <p:nvPr/>
            </p:nvSpPr>
            <p:spPr>
              <a:xfrm>
                <a:off x="5837881" y="3246117"/>
                <a:ext cx="714" cy="9525"/>
              </a:xfrm>
              <a:custGeom>
                <a:avLst/>
                <a:gdLst>
                  <a:gd name="connsiteX0" fmla="*/ 0 w 714"/>
                  <a:gd name="connsiteY0" fmla="*/ 0 h 9525"/>
                  <a:gd name="connsiteX1" fmla="*/ 0 w 714"/>
                  <a:gd name="connsiteY1" fmla="*/ 0 h 9525"/>
                  <a:gd name="connsiteX2" fmla="*/ 0 w 714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" h="9525">
                    <a:moveTo>
                      <a:pt x="0" y="0"/>
                    </a:moveTo>
                    <a:cubicBezTo>
                      <a:pt x="953" y="0"/>
                      <a:pt x="953" y="0"/>
                      <a:pt x="0" y="0"/>
                    </a:cubicBezTo>
                    <a:cubicBezTo>
                      <a:pt x="953" y="0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F2A3385D-179C-4868-ABAA-098E788A881A}"/>
                  </a:ext>
                </a:extLst>
              </p:cNvPr>
              <p:cNvSpPr/>
              <p:nvPr/>
            </p:nvSpPr>
            <p:spPr>
              <a:xfrm>
                <a:off x="5853117" y="3246119"/>
                <a:ext cx="25717" cy="191452"/>
              </a:xfrm>
              <a:custGeom>
                <a:avLst/>
                <a:gdLst>
                  <a:gd name="connsiteX0" fmla="*/ 20955 w 25717"/>
                  <a:gd name="connsiteY0" fmla="*/ 189547 h 191452"/>
                  <a:gd name="connsiteX1" fmla="*/ 20955 w 25717"/>
                  <a:gd name="connsiteY1" fmla="*/ 189547 h 191452"/>
                  <a:gd name="connsiteX2" fmla="*/ 19050 w 25717"/>
                  <a:gd name="connsiteY2" fmla="*/ 190500 h 191452"/>
                  <a:gd name="connsiteX3" fmla="*/ 17145 w 25717"/>
                  <a:gd name="connsiteY3" fmla="*/ 191452 h 191452"/>
                  <a:gd name="connsiteX4" fmla="*/ 17145 w 25717"/>
                  <a:gd name="connsiteY4" fmla="*/ 191452 h 191452"/>
                  <a:gd name="connsiteX5" fmla="*/ 16192 w 25717"/>
                  <a:gd name="connsiteY5" fmla="*/ 168592 h 191452"/>
                  <a:gd name="connsiteX6" fmla="*/ 16192 w 25717"/>
                  <a:gd name="connsiteY6" fmla="*/ 167640 h 191452"/>
                  <a:gd name="connsiteX7" fmla="*/ 16192 w 25717"/>
                  <a:gd name="connsiteY7" fmla="*/ 165735 h 191452"/>
                  <a:gd name="connsiteX8" fmla="*/ 16192 w 25717"/>
                  <a:gd name="connsiteY8" fmla="*/ 162877 h 191452"/>
                  <a:gd name="connsiteX9" fmla="*/ 16192 w 25717"/>
                  <a:gd name="connsiteY9" fmla="*/ 161925 h 191452"/>
                  <a:gd name="connsiteX10" fmla="*/ 16192 w 25717"/>
                  <a:gd name="connsiteY10" fmla="*/ 160972 h 191452"/>
                  <a:gd name="connsiteX11" fmla="*/ 16192 w 25717"/>
                  <a:gd name="connsiteY11" fmla="*/ 159067 h 191452"/>
                  <a:gd name="connsiteX12" fmla="*/ 16192 w 25717"/>
                  <a:gd name="connsiteY12" fmla="*/ 158115 h 191452"/>
                  <a:gd name="connsiteX13" fmla="*/ 16192 w 25717"/>
                  <a:gd name="connsiteY13" fmla="*/ 156210 h 191452"/>
                  <a:gd name="connsiteX14" fmla="*/ 16192 w 25717"/>
                  <a:gd name="connsiteY14" fmla="*/ 153352 h 191452"/>
                  <a:gd name="connsiteX15" fmla="*/ 18097 w 25717"/>
                  <a:gd name="connsiteY15" fmla="*/ 169545 h 191452"/>
                  <a:gd name="connsiteX16" fmla="*/ 17145 w 25717"/>
                  <a:gd name="connsiteY16" fmla="*/ 165735 h 191452"/>
                  <a:gd name="connsiteX17" fmla="*/ 17145 w 25717"/>
                  <a:gd name="connsiteY17" fmla="*/ 165735 h 191452"/>
                  <a:gd name="connsiteX18" fmla="*/ 17145 w 25717"/>
                  <a:gd name="connsiteY18" fmla="*/ 163830 h 191452"/>
                  <a:gd name="connsiteX19" fmla="*/ 17145 w 25717"/>
                  <a:gd name="connsiteY19" fmla="*/ 162877 h 191452"/>
                  <a:gd name="connsiteX20" fmla="*/ 17145 w 25717"/>
                  <a:gd name="connsiteY20" fmla="*/ 160020 h 191452"/>
                  <a:gd name="connsiteX21" fmla="*/ 16192 w 25717"/>
                  <a:gd name="connsiteY21" fmla="*/ 152400 h 191452"/>
                  <a:gd name="connsiteX22" fmla="*/ 16192 w 25717"/>
                  <a:gd name="connsiteY22" fmla="*/ 149542 h 191452"/>
                  <a:gd name="connsiteX23" fmla="*/ 18097 w 25717"/>
                  <a:gd name="connsiteY23" fmla="*/ 125730 h 191452"/>
                  <a:gd name="connsiteX24" fmla="*/ 20003 w 25717"/>
                  <a:gd name="connsiteY24" fmla="*/ 84772 h 191452"/>
                  <a:gd name="connsiteX25" fmla="*/ 20003 w 25717"/>
                  <a:gd name="connsiteY25" fmla="*/ 83820 h 191452"/>
                  <a:gd name="connsiteX26" fmla="*/ 20003 w 25717"/>
                  <a:gd name="connsiteY26" fmla="*/ 77152 h 191452"/>
                  <a:gd name="connsiteX27" fmla="*/ 7620 w 25717"/>
                  <a:gd name="connsiteY27" fmla="*/ 12383 h 191452"/>
                  <a:gd name="connsiteX28" fmla="*/ 4763 w 25717"/>
                  <a:gd name="connsiteY28" fmla="*/ 5715 h 191452"/>
                  <a:gd name="connsiteX29" fmla="*/ 3810 w 25717"/>
                  <a:gd name="connsiteY29" fmla="*/ 3810 h 191452"/>
                  <a:gd name="connsiteX30" fmla="*/ 2858 w 25717"/>
                  <a:gd name="connsiteY30" fmla="*/ 2858 h 191452"/>
                  <a:gd name="connsiteX31" fmla="*/ 1905 w 25717"/>
                  <a:gd name="connsiteY31" fmla="*/ 1905 h 191452"/>
                  <a:gd name="connsiteX32" fmla="*/ 0 w 25717"/>
                  <a:gd name="connsiteY32" fmla="*/ 0 h 191452"/>
                  <a:gd name="connsiteX33" fmla="*/ 0 w 25717"/>
                  <a:gd name="connsiteY33" fmla="*/ 0 h 191452"/>
                  <a:gd name="connsiteX34" fmla="*/ 6667 w 25717"/>
                  <a:gd name="connsiteY34" fmla="*/ 3810 h 191452"/>
                  <a:gd name="connsiteX35" fmla="*/ 10478 w 25717"/>
                  <a:gd name="connsiteY35" fmla="*/ 11430 h 191452"/>
                  <a:gd name="connsiteX36" fmla="*/ 22860 w 25717"/>
                  <a:gd name="connsiteY36" fmla="*/ 65722 h 191452"/>
                  <a:gd name="connsiteX37" fmla="*/ 23813 w 25717"/>
                  <a:gd name="connsiteY37" fmla="*/ 81915 h 191452"/>
                  <a:gd name="connsiteX38" fmla="*/ 22860 w 25717"/>
                  <a:gd name="connsiteY38" fmla="*/ 151447 h 191452"/>
                  <a:gd name="connsiteX39" fmla="*/ 25717 w 25717"/>
                  <a:gd name="connsiteY39" fmla="*/ 187642 h 191452"/>
                  <a:gd name="connsiteX40" fmla="*/ 20955 w 25717"/>
                  <a:gd name="connsiteY40" fmla="*/ 189547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5717" h="191452">
                    <a:moveTo>
                      <a:pt x="20955" y="189547"/>
                    </a:moveTo>
                    <a:cubicBezTo>
                      <a:pt x="20955" y="189547"/>
                      <a:pt x="20955" y="189547"/>
                      <a:pt x="20955" y="189547"/>
                    </a:cubicBezTo>
                    <a:cubicBezTo>
                      <a:pt x="20955" y="190500"/>
                      <a:pt x="20003" y="190500"/>
                      <a:pt x="19050" y="190500"/>
                    </a:cubicBezTo>
                    <a:cubicBezTo>
                      <a:pt x="18097" y="190500"/>
                      <a:pt x="18097" y="190500"/>
                      <a:pt x="17145" y="191452"/>
                    </a:cubicBezTo>
                    <a:cubicBezTo>
                      <a:pt x="17145" y="191452"/>
                      <a:pt x="17145" y="191452"/>
                      <a:pt x="17145" y="191452"/>
                    </a:cubicBezTo>
                    <a:cubicBezTo>
                      <a:pt x="17145" y="183833"/>
                      <a:pt x="17145" y="173355"/>
                      <a:pt x="16192" y="168592"/>
                    </a:cubicBezTo>
                    <a:cubicBezTo>
                      <a:pt x="16192" y="168592"/>
                      <a:pt x="16192" y="167640"/>
                      <a:pt x="16192" y="167640"/>
                    </a:cubicBezTo>
                    <a:cubicBezTo>
                      <a:pt x="16192" y="166688"/>
                      <a:pt x="16192" y="166688"/>
                      <a:pt x="16192" y="165735"/>
                    </a:cubicBezTo>
                    <a:cubicBezTo>
                      <a:pt x="16192" y="164783"/>
                      <a:pt x="16192" y="163830"/>
                      <a:pt x="16192" y="162877"/>
                    </a:cubicBezTo>
                    <a:cubicBezTo>
                      <a:pt x="16192" y="162877"/>
                      <a:pt x="16192" y="162877"/>
                      <a:pt x="16192" y="161925"/>
                    </a:cubicBezTo>
                    <a:cubicBezTo>
                      <a:pt x="16192" y="161925"/>
                      <a:pt x="16192" y="160972"/>
                      <a:pt x="16192" y="160972"/>
                    </a:cubicBezTo>
                    <a:cubicBezTo>
                      <a:pt x="16192" y="160020"/>
                      <a:pt x="16192" y="160020"/>
                      <a:pt x="16192" y="159067"/>
                    </a:cubicBezTo>
                    <a:cubicBezTo>
                      <a:pt x="16192" y="159067"/>
                      <a:pt x="16192" y="158115"/>
                      <a:pt x="16192" y="158115"/>
                    </a:cubicBezTo>
                    <a:cubicBezTo>
                      <a:pt x="16192" y="157163"/>
                      <a:pt x="16192" y="157163"/>
                      <a:pt x="16192" y="156210"/>
                    </a:cubicBezTo>
                    <a:cubicBezTo>
                      <a:pt x="16192" y="155258"/>
                      <a:pt x="16192" y="154305"/>
                      <a:pt x="16192" y="153352"/>
                    </a:cubicBezTo>
                    <a:cubicBezTo>
                      <a:pt x="16192" y="151447"/>
                      <a:pt x="18097" y="171450"/>
                      <a:pt x="18097" y="169545"/>
                    </a:cubicBezTo>
                    <a:cubicBezTo>
                      <a:pt x="18097" y="168592"/>
                      <a:pt x="17145" y="166688"/>
                      <a:pt x="17145" y="165735"/>
                    </a:cubicBezTo>
                    <a:cubicBezTo>
                      <a:pt x="17145" y="165735"/>
                      <a:pt x="17145" y="165735"/>
                      <a:pt x="17145" y="165735"/>
                    </a:cubicBezTo>
                    <a:cubicBezTo>
                      <a:pt x="17145" y="164783"/>
                      <a:pt x="17145" y="164783"/>
                      <a:pt x="17145" y="163830"/>
                    </a:cubicBezTo>
                    <a:cubicBezTo>
                      <a:pt x="17145" y="163830"/>
                      <a:pt x="17145" y="163830"/>
                      <a:pt x="17145" y="162877"/>
                    </a:cubicBezTo>
                    <a:cubicBezTo>
                      <a:pt x="17145" y="161925"/>
                      <a:pt x="17145" y="160972"/>
                      <a:pt x="17145" y="160020"/>
                    </a:cubicBezTo>
                    <a:cubicBezTo>
                      <a:pt x="16192" y="157163"/>
                      <a:pt x="16192" y="154305"/>
                      <a:pt x="16192" y="152400"/>
                    </a:cubicBezTo>
                    <a:cubicBezTo>
                      <a:pt x="16192" y="151447"/>
                      <a:pt x="16192" y="150495"/>
                      <a:pt x="16192" y="149542"/>
                    </a:cubicBezTo>
                    <a:cubicBezTo>
                      <a:pt x="17145" y="141922"/>
                      <a:pt x="17145" y="133350"/>
                      <a:pt x="18097" y="125730"/>
                    </a:cubicBezTo>
                    <a:cubicBezTo>
                      <a:pt x="19050" y="112395"/>
                      <a:pt x="20003" y="98108"/>
                      <a:pt x="20003" y="84772"/>
                    </a:cubicBezTo>
                    <a:lnTo>
                      <a:pt x="20003" y="83820"/>
                    </a:lnTo>
                    <a:cubicBezTo>
                      <a:pt x="20003" y="81915"/>
                      <a:pt x="20003" y="80010"/>
                      <a:pt x="20003" y="77152"/>
                    </a:cubicBezTo>
                    <a:cubicBezTo>
                      <a:pt x="19050" y="55245"/>
                      <a:pt x="15240" y="33338"/>
                      <a:pt x="7620" y="12383"/>
                    </a:cubicBezTo>
                    <a:cubicBezTo>
                      <a:pt x="6667" y="10477"/>
                      <a:pt x="5715" y="8572"/>
                      <a:pt x="4763" y="5715"/>
                    </a:cubicBezTo>
                    <a:cubicBezTo>
                      <a:pt x="4763" y="4763"/>
                      <a:pt x="3810" y="4763"/>
                      <a:pt x="3810" y="3810"/>
                    </a:cubicBezTo>
                    <a:cubicBezTo>
                      <a:pt x="3810" y="3810"/>
                      <a:pt x="2858" y="2858"/>
                      <a:pt x="2858" y="2858"/>
                    </a:cubicBezTo>
                    <a:cubicBezTo>
                      <a:pt x="2858" y="2858"/>
                      <a:pt x="2858" y="2858"/>
                      <a:pt x="1905" y="1905"/>
                    </a:cubicBezTo>
                    <a:cubicBezTo>
                      <a:pt x="953" y="952"/>
                      <a:pt x="953" y="952"/>
                      <a:pt x="0" y="0"/>
                    </a:cubicBezTo>
                    <a:cubicBezTo>
                      <a:pt x="0" y="0"/>
                      <a:pt x="953" y="0"/>
                      <a:pt x="0" y="0"/>
                    </a:cubicBezTo>
                    <a:cubicBezTo>
                      <a:pt x="2858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8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3813" y="163830"/>
                      <a:pt x="24765" y="176213"/>
                      <a:pt x="25717" y="187642"/>
                    </a:cubicBezTo>
                    <a:cubicBezTo>
                      <a:pt x="22860" y="187642"/>
                      <a:pt x="21908" y="188595"/>
                      <a:pt x="20955" y="189547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484EAE95-E022-4CE2-B03D-C5DEB1CE3956}"/>
                  </a:ext>
                </a:extLst>
              </p:cNvPr>
              <p:cNvSpPr/>
              <p:nvPr/>
            </p:nvSpPr>
            <p:spPr>
              <a:xfrm>
                <a:off x="5856924" y="3249931"/>
                <a:ext cx="19050" cy="187642"/>
              </a:xfrm>
              <a:custGeom>
                <a:avLst/>
                <a:gdLst>
                  <a:gd name="connsiteX0" fmla="*/ 17145 w 19050"/>
                  <a:gd name="connsiteY0" fmla="*/ 185738 h 187642"/>
                  <a:gd name="connsiteX1" fmla="*/ 15240 w 19050"/>
                  <a:gd name="connsiteY1" fmla="*/ 186690 h 187642"/>
                  <a:gd name="connsiteX2" fmla="*/ 13335 w 19050"/>
                  <a:gd name="connsiteY2" fmla="*/ 187642 h 187642"/>
                  <a:gd name="connsiteX3" fmla="*/ 13335 w 19050"/>
                  <a:gd name="connsiteY3" fmla="*/ 187642 h 187642"/>
                  <a:gd name="connsiteX4" fmla="*/ 12383 w 19050"/>
                  <a:gd name="connsiteY4" fmla="*/ 164783 h 187642"/>
                  <a:gd name="connsiteX5" fmla="*/ 12383 w 19050"/>
                  <a:gd name="connsiteY5" fmla="*/ 163830 h 187642"/>
                  <a:gd name="connsiteX6" fmla="*/ 12383 w 19050"/>
                  <a:gd name="connsiteY6" fmla="*/ 161925 h 187642"/>
                  <a:gd name="connsiteX7" fmla="*/ 12383 w 19050"/>
                  <a:gd name="connsiteY7" fmla="*/ 159067 h 187642"/>
                  <a:gd name="connsiteX8" fmla="*/ 12383 w 19050"/>
                  <a:gd name="connsiteY8" fmla="*/ 158115 h 187642"/>
                  <a:gd name="connsiteX9" fmla="*/ 12383 w 19050"/>
                  <a:gd name="connsiteY9" fmla="*/ 157163 h 187642"/>
                  <a:gd name="connsiteX10" fmla="*/ 12383 w 19050"/>
                  <a:gd name="connsiteY10" fmla="*/ 155258 h 187642"/>
                  <a:gd name="connsiteX11" fmla="*/ 12383 w 19050"/>
                  <a:gd name="connsiteY11" fmla="*/ 154305 h 187642"/>
                  <a:gd name="connsiteX12" fmla="*/ 12383 w 19050"/>
                  <a:gd name="connsiteY12" fmla="*/ 152400 h 187642"/>
                  <a:gd name="connsiteX13" fmla="*/ 12383 w 19050"/>
                  <a:gd name="connsiteY13" fmla="*/ 149542 h 187642"/>
                  <a:gd name="connsiteX14" fmla="*/ 14288 w 19050"/>
                  <a:gd name="connsiteY14" fmla="*/ 165735 h 187642"/>
                  <a:gd name="connsiteX15" fmla="*/ 13335 w 19050"/>
                  <a:gd name="connsiteY15" fmla="*/ 161925 h 187642"/>
                  <a:gd name="connsiteX16" fmla="*/ 13335 w 19050"/>
                  <a:gd name="connsiteY16" fmla="*/ 161925 h 187642"/>
                  <a:gd name="connsiteX17" fmla="*/ 13335 w 19050"/>
                  <a:gd name="connsiteY17" fmla="*/ 160020 h 187642"/>
                  <a:gd name="connsiteX18" fmla="*/ 13335 w 19050"/>
                  <a:gd name="connsiteY18" fmla="*/ 159067 h 187642"/>
                  <a:gd name="connsiteX19" fmla="*/ 13335 w 19050"/>
                  <a:gd name="connsiteY19" fmla="*/ 156210 h 187642"/>
                  <a:gd name="connsiteX20" fmla="*/ 12383 w 19050"/>
                  <a:gd name="connsiteY20" fmla="*/ 148590 h 187642"/>
                  <a:gd name="connsiteX21" fmla="*/ 12383 w 19050"/>
                  <a:gd name="connsiteY21" fmla="*/ 145733 h 187642"/>
                  <a:gd name="connsiteX22" fmla="*/ 14288 w 19050"/>
                  <a:gd name="connsiteY22" fmla="*/ 121920 h 187642"/>
                  <a:gd name="connsiteX23" fmla="*/ 16193 w 19050"/>
                  <a:gd name="connsiteY23" fmla="*/ 80963 h 187642"/>
                  <a:gd name="connsiteX24" fmla="*/ 16193 w 19050"/>
                  <a:gd name="connsiteY24" fmla="*/ 80010 h 187642"/>
                  <a:gd name="connsiteX25" fmla="*/ 16193 w 19050"/>
                  <a:gd name="connsiteY25" fmla="*/ 73342 h 187642"/>
                  <a:gd name="connsiteX26" fmla="*/ 3810 w 19050"/>
                  <a:gd name="connsiteY26" fmla="*/ 8573 h 187642"/>
                  <a:gd name="connsiteX27" fmla="*/ 953 w 19050"/>
                  <a:gd name="connsiteY27" fmla="*/ 1905 h 187642"/>
                  <a:gd name="connsiteX28" fmla="*/ 0 w 19050"/>
                  <a:gd name="connsiteY28" fmla="*/ 0 h 187642"/>
                  <a:gd name="connsiteX29" fmla="*/ 1905 w 19050"/>
                  <a:gd name="connsiteY29" fmla="*/ 1905 h 187642"/>
                  <a:gd name="connsiteX30" fmla="*/ 5715 w 19050"/>
                  <a:gd name="connsiteY30" fmla="*/ 9525 h 187642"/>
                  <a:gd name="connsiteX31" fmla="*/ 18098 w 19050"/>
                  <a:gd name="connsiteY31" fmla="*/ 63817 h 187642"/>
                  <a:gd name="connsiteX32" fmla="*/ 19050 w 19050"/>
                  <a:gd name="connsiteY32" fmla="*/ 80010 h 187642"/>
                  <a:gd name="connsiteX33" fmla="*/ 18098 w 19050"/>
                  <a:gd name="connsiteY33" fmla="*/ 149542 h 187642"/>
                  <a:gd name="connsiteX34" fmla="*/ 17145 w 19050"/>
                  <a:gd name="connsiteY34" fmla="*/ 185738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9050" h="187642">
                    <a:moveTo>
                      <a:pt x="17145" y="185738"/>
                    </a:moveTo>
                    <a:cubicBezTo>
                      <a:pt x="17145" y="185738"/>
                      <a:pt x="16193" y="186690"/>
                      <a:pt x="15240" y="186690"/>
                    </a:cubicBezTo>
                    <a:cubicBezTo>
                      <a:pt x="14288" y="186690"/>
                      <a:pt x="14288" y="186690"/>
                      <a:pt x="13335" y="187642"/>
                    </a:cubicBezTo>
                    <a:cubicBezTo>
                      <a:pt x="13335" y="187642"/>
                      <a:pt x="13335" y="187642"/>
                      <a:pt x="13335" y="187642"/>
                    </a:cubicBezTo>
                    <a:cubicBezTo>
                      <a:pt x="13335" y="180023"/>
                      <a:pt x="13335" y="169545"/>
                      <a:pt x="12383" y="164783"/>
                    </a:cubicBezTo>
                    <a:cubicBezTo>
                      <a:pt x="12383" y="164783"/>
                      <a:pt x="12383" y="163830"/>
                      <a:pt x="12383" y="163830"/>
                    </a:cubicBezTo>
                    <a:cubicBezTo>
                      <a:pt x="12383" y="162878"/>
                      <a:pt x="12383" y="162878"/>
                      <a:pt x="12383" y="161925"/>
                    </a:cubicBezTo>
                    <a:cubicBezTo>
                      <a:pt x="12383" y="160973"/>
                      <a:pt x="12383" y="160020"/>
                      <a:pt x="12383" y="159067"/>
                    </a:cubicBezTo>
                    <a:cubicBezTo>
                      <a:pt x="12383" y="159067"/>
                      <a:pt x="12383" y="159067"/>
                      <a:pt x="12383" y="158115"/>
                    </a:cubicBezTo>
                    <a:cubicBezTo>
                      <a:pt x="12383" y="158115"/>
                      <a:pt x="12383" y="157163"/>
                      <a:pt x="12383" y="157163"/>
                    </a:cubicBezTo>
                    <a:cubicBezTo>
                      <a:pt x="12383" y="156210"/>
                      <a:pt x="12383" y="156210"/>
                      <a:pt x="12383" y="155258"/>
                    </a:cubicBezTo>
                    <a:cubicBezTo>
                      <a:pt x="12383" y="155258"/>
                      <a:pt x="12383" y="154305"/>
                      <a:pt x="12383" y="154305"/>
                    </a:cubicBezTo>
                    <a:cubicBezTo>
                      <a:pt x="12383" y="153353"/>
                      <a:pt x="12383" y="153353"/>
                      <a:pt x="12383" y="152400"/>
                    </a:cubicBezTo>
                    <a:cubicBezTo>
                      <a:pt x="12383" y="151448"/>
                      <a:pt x="12383" y="150495"/>
                      <a:pt x="12383" y="149542"/>
                    </a:cubicBezTo>
                    <a:cubicBezTo>
                      <a:pt x="12383" y="147638"/>
                      <a:pt x="14288" y="167640"/>
                      <a:pt x="14288" y="165735"/>
                    </a:cubicBezTo>
                    <a:cubicBezTo>
                      <a:pt x="14288" y="164783"/>
                      <a:pt x="13335" y="162878"/>
                      <a:pt x="13335" y="161925"/>
                    </a:cubicBezTo>
                    <a:cubicBezTo>
                      <a:pt x="13335" y="161925"/>
                      <a:pt x="13335" y="161925"/>
                      <a:pt x="13335" y="161925"/>
                    </a:cubicBezTo>
                    <a:cubicBezTo>
                      <a:pt x="13335" y="160973"/>
                      <a:pt x="13335" y="160973"/>
                      <a:pt x="13335" y="160020"/>
                    </a:cubicBezTo>
                    <a:cubicBezTo>
                      <a:pt x="13335" y="160020"/>
                      <a:pt x="13335" y="160020"/>
                      <a:pt x="13335" y="159067"/>
                    </a:cubicBezTo>
                    <a:cubicBezTo>
                      <a:pt x="13335" y="158115"/>
                      <a:pt x="13335" y="157163"/>
                      <a:pt x="13335" y="156210"/>
                    </a:cubicBezTo>
                    <a:cubicBezTo>
                      <a:pt x="12383" y="153353"/>
                      <a:pt x="12383" y="150495"/>
                      <a:pt x="12383" y="148590"/>
                    </a:cubicBezTo>
                    <a:cubicBezTo>
                      <a:pt x="12383" y="147638"/>
                      <a:pt x="12383" y="146685"/>
                      <a:pt x="12383" y="145733"/>
                    </a:cubicBezTo>
                    <a:cubicBezTo>
                      <a:pt x="13335" y="138113"/>
                      <a:pt x="13335" y="129540"/>
                      <a:pt x="14288" y="121920"/>
                    </a:cubicBezTo>
                    <a:cubicBezTo>
                      <a:pt x="15240" y="108585"/>
                      <a:pt x="16193" y="94298"/>
                      <a:pt x="16193" y="80963"/>
                    </a:cubicBezTo>
                    <a:lnTo>
                      <a:pt x="16193" y="80010"/>
                    </a:lnTo>
                    <a:cubicBezTo>
                      <a:pt x="16193" y="78105"/>
                      <a:pt x="16193" y="76200"/>
                      <a:pt x="16193" y="73342"/>
                    </a:cubicBezTo>
                    <a:cubicBezTo>
                      <a:pt x="15240" y="51435"/>
                      <a:pt x="11430" y="29528"/>
                      <a:pt x="3810" y="8573"/>
                    </a:cubicBezTo>
                    <a:cubicBezTo>
                      <a:pt x="2858" y="6667"/>
                      <a:pt x="1905" y="4763"/>
                      <a:pt x="953" y="1905"/>
                    </a:cubicBezTo>
                    <a:cubicBezTo>
                      <a:pt x="953" y="953"/>
                      <a:pt x="0" y="953"/>
                      <a:pt x="0" y="0"/>
                    </a:cubicBezTo>
                    <a:cubicBezTo>
                      <a:pt x="953" y="0"/>
                      <a:pt x="953" y="953"/>
                      <a:pt x="1905" y="1905"/>
                    </a:cubicBezTo>
                    <a:cubicBezTo>
                      <a:pt x="3810" y="3810"/>
                      <a:pt x="4763" y="6667"/>
                      <a:pt x="5715" y="9525"/>
                    </a:cubicBezTo>
                    <a:cubicBezTo>
                      <a:pt x="12383" y="26670"/>
                      <a:pt x="16193" y="44767"/>
                      <a:pt x="18098" y="63817"/>
                    </a:cubicBezTo>
                    <a:cubicBezTo>
                      <a:pt x="18098" y="69533"/>
                      <a:pt x="19050" y="74295"/>
                      <a:pt x="19050" y="80010"/>
                    </a:cubicBezTo>
                    <a:cubicBezTo>
                      <a:pt x="19050" y="103823"/>
                      <a:pt x="16193" y="125730"/>
                      <a:pt x="18098" y="149542"/>
                    </a:cubicBezTo>
                    <a:cubicBezTo>
                      <a:pt x="15240" y="161925"/>
                      <a:pt x="16193" y="174308"/>
                      <a:pt x="17145" y="18573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CF54600A-709D-4073-BA64-065DD2BC7836}"/>
                  </a:ext>
                </a:extLst>
              </p:cNvPr>
              <p:cNvSpPr/>
              <p:nvPr/>
            </p:nvSpPr>
            <p:spPr>
              <a:xfrm>
                <a:off x="5810140" y="3447098"/>
                <a:ext cx="58210" cy="261937"/>
              </a:xfrm>
              <a:custGeom>
                <a:avLst/>
                <a:gdLst>
                  <a:gd name="connsiteX0" fmla="*/ 58210 w 58210"/>
                  <a:gd name="connsiteY0" fmla="*/ 18098 h 261937"/>
                  <a:gd name="connsiteX1" fmla="*/ 28683 w 58210"/>
                  <a:gd name="connsiteY1" fmla="*/ 87630 h 261937"/>
                  <a:gd name="connsiteX2" fmla="*/ 23920 w 58210"/>
                  <a:gd name="connsiteY2" fmla="*/ 226695 h 261937"/>
                  <a:gd name="connsiteX3" fmla="*/ 23920 w 58210"/>
                  <a:gd name="connsiteY3" fmla="*/ 253365 h 261937"/>
                  <a:gd name="connsiteX4" fmla="*/ 23920 w 58210"/>
                  <a:gd name="connsiteY4" fmla="*/ 261938 h 261937"/>
                  <a:gd name="connsiteX5" fmla="*/ 1060 w 58210"/>
                  <a:gd name="connsiteY5" fmla="*/ 256223 h 261937"/>
                  <a:gd name="connsiteX6" fmla="*/ 108 w 58210"/>
                  <a:gd name="connsiteY6" fmla="*/ 255270 h 261937"/>
                  <a:gd name="connsiteX7" fmla="*/ 108 w 58210"/>
                  <a:gd name="connsiteY7" fmla="*/ 254318 h 261937"/>
                  <a:gd name="connsiteX8" fmla="*/ 108 w 58210"/>
                  <a:gd name="connsiteY8" fmla="*/ 252413 h 261937"/>
                  <a:gd name="connsiteX9" fmla="*/ 3917 w 58210"/>
                  <a:gd name="connsiteY9" fmla="*/ 120015 h 261937"/>
                  <a:gd name="connsiteX10" fmla="*/ 3917 w 58210"/>
                  <a:gd name="connsiteY10" fmla="*/ 114300 h 261937"/>
                  <a:gd name="connsiteX11" fmla="*/ 13442 w 58210"/>
                  <a:gd name="connsiteY11" fmla="*/ 50483 h 261937"/>
                  <a:gd name="connsiteX12" fmla="*/ 15348 w 58210"/>
                  <a:gd name="connsiteY12" fmla="*/ 36195 h 261937"/>
                  <a:gd name="connsiteX13" fmla="*/ 21063 w 58210"/>
                  <a:gd name="connsiteY13" fmla="*/ 33338 h 261937"/>
                  <a:gd name="connsiteX14" fmla="*/ 22015 w 58210"/>
                  <a:gd name="connsiteY14" fmla="*/ 20003 h 261937"/>
                  <a:gd name="connsiteX15" fmla="*/ 23920 w 58210"/>
                  <a:gd name="connsiteY15" fmla="*/ 0 h 261937"/>
                  <a:gd name="connsiteX16" fmla="*/ 25825 w 58210"/>
                  <a:gd name="connsiteY16" fmla="*/ 23813 h 261937"/>
                  <a:gd name="connsiteX17" fmla="*/ 26778 w 58210"/>
                  <a:gd name="connsiteY17" fmla="*/ 30480 h 261937"/>
                  <a:gd name="connsiteX18" fmla="*/ 37255 w 58210"/>
                  <a:gd name="connsiteY18" fmla="*/ 25718 h 261937"/>
                  <a:gd name="connsiteX19" fmla="*/ 45828 w 58210"/>
                  <a:gd name="connsiteY19" fmla="*/ 20003 h 261937"/>
                  <a:gd name="connsiteX20" fmla="*/ 48685 w 58210"/>
                  <a:gd name="connsiteY20" fmla="*/ 16193 h 261937"/>
                  <a:gd name="connsiteX21" fmla="*/ 52495 w 58210"/>
                  <a:gd name="connsiteY21" fmla="*/ 10478 h 261937"/>
                  <a:gd name="connsiteX22" fmla="*/ 53448 w 58210"/>
                  <a:gd name="connsiteY22" fmla="*/ 8573 h 261937"/>
                  <a:gd name="connsiteX23" fmla="*/ 53448 w 58210"/>
                  <a:gd name="connsiteY23" fmla="*/ 8573 h 261937"/>
                  <a:gd name="connsiteX24" fmla="*/ 54400 w 58210"/>
                  <a:gd name="connsiteY24" fmla="*/ 6668 h 261937"/>
                  <a:gd name="connsiteX25" fmla="*/ 55353 w 58210"/>
                  <a:gd name="connsiteY25" fmla="*/ 3810 h 261937"/>
                  <a:gd name="connsiteX26" fmla="*/ 56305 w 58210"/>
                  <a:gd name="connsiteY26" fmla="*/ 953 h 261937"/>
                  <a:gd name="connsiteX27" fmla="*/ 58210 w 58210"/>
                  <a:gd name="connsiteY27" fmla="*/ 1809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8210" h="261937">
                    <a:moveTo>
                      <a:pt x="58210" y="18098"/>
                    </a:moveTo>
                    <a:cubicBezTo>
                      <a:pt x="29635" y="40958"/>
                      <a:pt x="31540" y="72390"/>
                      <a:pt x="28683" y="87630"/>
                    </a:cubicBezTo>
                    <a:cubicBezTo>
                      <a:pt x="22015" y="133350"/>
                      <a:pt x="21063" y="180975"/>
                      <a:pt x="23920" y="226695"/>
                    </a:cubicBezTo>
                    <a:cubicBezTo>
                      <a:pt x="23920" y="235268"/>
                      <a:pt x="23920" y="244793"/>
                      <a:pt x="23920" y="253365"/>
                    </a:cubicBezTo>
                    <a:cubicBezTo>
                      <a:pt x="23920" y="255270"/>
                      <a:pt x="23920" y="259080"/>
                      <a:pt x="23920" y="261938"/>
                    </a:cubicBezTo>
                    <a:cubicBezTo>
                      <a:pt x="15348" y="261938"/>
                      <a:pt x="4870" y="259080"/>
                      <a:pt x="1060" y="256223"/>
                    </a:cubicBezTo>
                    <a:cubicBezTo>
                      <a:pt x="1060" y="256223"/>
                      <a:pt x="108" y="255270"/>
                      <a:pt x="108" y="255270"/>
                    </a:cubicBezTo>
                    <a:cubicBezTo>
                      <a:pt x="108" y="255270"/>
                      <a:pt x="108" y="254318"/>
                      <a:pt x="108" y="254318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3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8"/>
                      <a:pt x="23920" y="0"/>
                    </a:cubicBezTo>
                    <a:cubicBezTo>
                      <a:pt x="23920" y="7620"/>
                      <a:pt x="24873" y="16193"/>
                      <a:pt x="25825" y="23813"/>
                    </a:cubicBezTo>
                    <a:cubicBezTo>
                      <a:pt x="25825" y="25718"/>
                      <a:pt x="25825" y="27623"/>
                      <a:pt x="26778" y="30480"/>
                    </a:cubicBezTo>
                    <a:cubicBezTo>
                      <a:pt x="30588" y="28575"/>
                      <a:pt x="33445" y="27623"/>
                      <a:pt x="37255" y="25718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3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3"/>
                    </a:cubicBezTo>
                    <a:cubicBezTo>
                      <a:pt x="53448" y="8573"/>
                      <a:pt x="53448" y="8573"/>
                      <a:pt x="53448" y="8573"/>
                    </a:cubicBezTo>
                    <a:cubicBezTo>
                      <a:pt x="53448" y="8573"/>
                      <a:pt x="54400" y="7620"/>
                      <a:pt x="54400" y="6668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8210" y="9525"/>
                      <a:pt x="58210" y="18098"/>
                      <a:pt x="58210" y="18098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695080E3-2F9A-40FB-9DE5-A45C1B2289F7}"/>
                  </a:ext>
                </a:extLst>
              </p:cNvPr>
              <p:cNvSpPr/>
              <p:nvPr/>
            </p:nvSpPr>
            <p:spPr>
              <a:xfrm>
                <a:off x="5756258" y="3483295"/>
                <a:ext cx="72078" cy="266700"/>
              </a:xfrm>
              <a:custGeom>
                <a:avLst/>
                <a:gdLst>
                  <a:gd name="connsiteX0" fmla="*/ 72078 w 72078"/>
                  <a:gd name="connsiteY0" fmla="*/ 0 h 266700"/>
                  <a:gd name="connsiteX1" fmla="*/ 67316 w 72078"/>
                  <a:gd name="connsiteY1" fmla="*/ 20955 h 266700"/>
                  <a:gd name="connsiteX2" fmla="*/ 24453 w 72078"/>
                  <a:gd name="connsiteY2" fmla="*/ 140017 h 266700"/>
                  <a:gd name="connsiteX3" fmla="*/ 16833 w 72078"/>
                  <a:gd name="connsiteY3" fmla="*/ 202883 h 266700"/>
                  <a:gd name="connsiteX4" fmla="*/ 19691 w 72078"/>
                  <a:gd name="connsiteY4" fmla="*/ 266700 h 266700"/>
                  <a:gd name="connsiteX5" fmla="*/ 7308 w 72078"/>
                  <a:gd name="connsiteY5" fmla="*/ 265748 h 266700"/>
                  <a:gd name="connsiteX6" fmla="*/ 5403 w 72078"/>
                  <a:gd name="connsiteY6" fmla="*/ 263842 h 266700"/>
                  <a:gd name="connsiteX7" fmla="*/ 641 w 72078"/>
                  <a:gd name="connsiteY7" fmla="*/ 218123 h 266700"/>
                  <a:gd name="connsiteX8" fmla="*/ 2546 w 72078"/>
                  <a:gd name="connsiteY8" fmla="*/ 154305 h 266700"/>
                  <a:gd name="connsiteX9" fmla="*/ 8261 w 72078"/>
                  <a:gd name="connsiteY9" fmla="*/ 117158 h 266700"/>
                  <a:gd name="connsiteX10" fmla="*/ 5403 w 72078"/>
                  <a:gd name="connsiteY10" fmla="*/ 80963 h 266700"/>
                  <a:gd name="connsiteX11" fmla="*/ 4451 w 72078"/>
                  <a:gd name="connsiteY11" fmla="*/ 44767 h 266700"/>
                  <a:gd name="connsiteX12" fmla="*/ 4451 w 72078"/>
                  <a:gd name="connsiteY12" fmla="*/ 40005 h 266700"/>
                  <a:gd name="connsiteX13" fmla="*/ 7308 w 72078"/>
                  <a:gd name="connsiteY13" fmla="*/ 42863 h 266700"/>
                  <a:gd name="connsiteX14" fmla="*/ 11118 w 72078"/>
                  <a:gd name="connsiteY14" fmla="*/ 46673 h 266700"/>
                  <a:gd name="connsiteX15" fmla="*/ 12071 w 72078"/>
                  <a:gd name="connsiteY15" fmla="*/ 47625 h 266700"/>
                  <a:gd name="connsiteX16" fmla="*/ 13976 w 72078"/>
                  <a:gd name="connsiteY16" fmla="*/ 48578 h 266700"/>
                  <a:gd name="connsiteX17" fmla="*/ 14928 w 72078"/>
                  <a:gd name="connsiteY17" fmla="*/ 49530 h 266700"/>
                  <a:gd name="connsiteX18" fmla="*/ 15881 w 72078"/>
                  <a:gd name="connsiteY18" fmla="*/ 50483 h 266700"/>
                  <a:gd name="connsiteX19" fmla="*/ 16833 w 72078"/>
                  <a:gd name="connsiteY19" fmla="*/ 50483 h 266700"/>
                  <a:gd name="connsiteX20" fmla="*/ 23501 w 72078"/>
                  <a:gd name="connsiteY20" fmla="*/ 46673 h 266700"/>
                  <a:gd name="connsiteX21" fmla="*/ 21596 w 72078"/>
                  <a:gd name="connsiteY21" fmla="*/ 22860 h 266700"/>
                  <a:gd name="connsiteX22" fmla="*/ 27311 w 72078"/>
                  <a:gd name="connsiteY22" fmla="*/ 25717 h 266700"/>
                  <a:gd name="connsiteX23" fmla="*/ 28263 w 72078"/>
                  <a:gd name="connsiteY23" fmla="*/ 29528 h 266700"/>
                  <a:gd name="connsiteX24" fmla="*/ 33026 w 72078"/>
                  <a:gd name="connsiteY24" fmla="*/ 21908 h 266700"/>
                  <a:gd name="connsiteX25" fmla="*/ 28263 w 72078"/>
                  <a:gd name="connsiteY25" fmla="*/ 9525 h 266700"/>
                  <a:gd name="connsiteX26" fmla="*/ 28263 w 72078"/>
                  <a:gd name="connsiteY26" fmla="*/ 9525 h 266700"/>
                  <a:gd name="connsiteX27" fmla="*/ 38741 w 72078"/>
                  <a:gd name="connsiteY27" fmla="*/ 9525 h 266700"/>
                  <a:gd name="connsiteX28" fmla="*/ 49218 w 72078"/>
                  <a:gd name="connsiteY28" fmla="*/ 8573 h 266700"/>
                  <a:gd name="connsiteX29" fmla="*/ 50171 w 72078"/>
                  <a:gd name="connsiteY29" fmla="*/ 8573 h 266700"/>
                  <a:gd name="connsiteX30" fmla="*/ 62553 w 72078"/>
                  <a:gd name="connsiteY30" fmla="*/ 5715 h 266700"/>
                  <a:gd name="connsiteX31" fmla="*/ 64458 w 72078"/>
                  <a:gd name="connsiteY31" fmla="*/ 4763 h 266700"/>
                  <a:gd name="connsiteX32" fmla="*/ 68268 w 72078"/>
                  <a:gd name="connsiteY32" fmla="*/ 2858 h 266700"/>
                  <a:gd name="connsiteX33" fmla="*/ 72078 w 72078"/>
                  <a:gd name="connsiteY33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2078" h="266700">
                    <a:moveTo>
                      <a:pt x="72078" y="0"/>
                    </a:moveTo>
                    <a:cubicBezTo>
                      <a:pt x="71126" y="3810"/>
                      <a:pt x="68268" y="16192"/>
                      <a:pt x="67316" y="20955"/>
                    </a:cubicBezTo>
                    <a:cubicBezTo>
                      <a:pt x="15881" y="17145"/>
                      <a:pt x="28263" y="112395"/>
                      <a:pt x="24453" y="140017"/>
                    </a:cubicBezTo>
                    <a:cubicBezTo>
                      <a:pt x="21596" y="160973"/>
                      <a:pt x="15881" y="181928"/>
                      <a:pt x="16833" y="202883"/>
                    </a:cubicBezTo>
                    <a:cubicBezTo>
                      <a:pt x="17786" y="223838"/>
                      <a:pt x="19691" y="245745"/>
                      <a:pt x="19691" y="266700"/>
                    </a:cubicBezTo>
                    <a:cubicBezTo>
                      <a:pt x="14928" y="266700"/>
                      <a:pt x="10166" y="266700"/>
                      <a:pt x="7308" y="265748"/>
                    </a:cubicBezTo>
                    <a:cubicBezTo>
                      <a:pt x="6356" y="264795"/>
                      <a:pt x="5403" y="264795"/>
                      <a:pt x="5403" y="263842"/>
                    </a:cubicBezTo>
                    <a:cubicBezTo>
                      <a:pt x="2546" y="258128"/>
                      <a:pt x="641" y="226695"/>
                      <a:pt x="641" y="218123"/>
                    </a:cubicBezTo>
                    <a:cubicBezTo>
                      <a:pt x="-1264" y="195263"/>
                      <a:pt x="1593" y="177165"/>
                      <a:pt x="2546" y="154305"/>
                    </a:cubicBezTo>
                    <a:cubicBezTo>
                      <a:pt x="3498" y="144780"/>
                      <a:pt x="8261" y="126683"/>
                      <a:pt x="8261" y="117158"/>
                    </a:cubicBezTo>
                    <a:cubicBezTo>
                      <a:pt x="8261" y="104775"/>
                      <a:pt x="6356" y="92392"/>
                      <a:pt x="5403" y="80963"/>
                    </a:cubicBezTo>
                    <a:cubicBezTo>
                      <a:pt x="4451" y="68580"/>
                      <a:pt x="4451" y="57150"/>
                      <a:pt x="4451" y="44767"/>
                    </a:cubicBezTo>
                    <a:cubicBezTo>
                      <a:pt x="4451" y="42863"/>
                      <a:pt x="4451" y="41910"/>
                      <a:pt x="4451" y="40005"/>
                    </a:cubicBezTo>
                    <a:cubicBezTo>
                      <a:pt x="5403" y="40958"/>
                      <a:pt x="6356" y="41910"/>
                      <a:pt x="7308" y="42863"/>
                    </a:cubicBezTo>
                    <a:cubicBezTo>
                      <a:pt x="8261" y="43815"/>
                      <a:pt x="10166" y="44767"/>
                      <a:pt x="11118" y="46673"/>
                    </a:cubicBezTo>
                    <a:cubicBezTo>
                      <a:pt x="11118" y="46673"/>
                      <a:pt x="11118" y="46673"/>
                      <a:pt x="12071" y="47625"/>
                    </a:cubicBezTo>
                    <a:cubicBezTo>
                      <a:pt x="13023" y="47625"/>
                      <a:pt x="13023" y="48578"/>
                      <a:pt x="13976" y="48578"/>
                    </a:cubicBezTo>
                    <a:cubicBezTo>
                      <a:pt x="13976" y="48578"/>
                      <a:pt x="14928" y="48578"/>
                      <a:pt x="14928" y="49530"/>
                    </a:cubicBezTo>
                    <a:cubicBezTo>
                      <a:pt x="14928" y="49530"/>
                      <a:pt x="15881" y="49530"/>
                      <a:pt x="15881" y="50483"/>
                    </a:cubicBezTo>
                    <a:cubicBezTo>
                      <a:pt x="15881" y="50483"/>
                      <a:pt x="15881" y="50483"/>
                      <a:pt x="16833" y="50483"/>
                    </a:cubicBezTo>
                    <a:cubicBezTo>
                      <a:pt x="19691" y="51435"/>
                      <a:pt x="20643" y="48578"/>
                      <a:pt x="23501" y="46673"/>
                    </a:cubicBezTo>
                    <a:cubicBezTo>
                      <a:pt x="22548" y="42863"/>
                      <a:pt x="21596" y="26670"/>
                      <a:pt x="21596" y="22860"/>
                    </a:cubicBezTo>
                    <a:cubicBezTo>
                      <a:pt x="21596" y="20955"/>
                      <a:pt x="26358" y="23813"/>
                      <a:pt x="27311" y="25717"/>
                    </a:cubicBezTo>
                    <a:cubicBezTo>
                      <a:pt x="28263" y="26670"/>
                      <a:pt x="27311" y="28575"/>
                      <a:pt x="28263" y="29528"/>
                    </a:cubicBezTo>
                    <a:cubicBezTo>
                      <a:pt x="31121" y="23813"/>
                      <a:pt x="33026" y="28575"/>
                      <a:pt x="33026" y="21908"/>
                    </a:cubicBezTo>
                    <a:cubicBezTo>
                      <a:pt x="32073" y="18098"/>
                      <a:pt x="31121" y="14288"/>
                      <a:pt x="28263" y="9525"/>
                    </a:cubicBezTo>
                    <a:cubicBezTo>
                      <a:pt x="28263" y="9525"/>
                      <a:pt x="28263" y="9525"/>
                      <a:pt x="28263" y="9525"/>
                    </a:cubicBezTo>
                    <a:cubicBezTo>
                      <a:pt x="31121" y="9525"/>
                      <a:pt x="35883" y="9525"/>
                      <a:pt x="38741" y="9525"/>
                    </a:cubicBezTo>
                    <a:cubicBezTo>
                      <a:pt x="42551" y="9525"/>
                      <a:pt x="46361" y="8573"/>
                      <a:pt x="49218" y="8573"/>
                    </a:cubicBezTo>
                    <a:cubicBezTo>
                      <a:pt x="49218" y="8573"/>
                      <a:pt x="50171" y="8573"/>
                      <a:pt x="50171" y="8573"/>
                    </a:cubicBezTo>
                    <a:cubicBezTo>
                      <a:pt x="53981" y="7620"/>
                      <a:pt x="58743" y="6667"/>
                      <a:pt x="62553" y="5715"/>
                    </a:cubicBezTo>
                    <a:cubicBezTo>
                      <a:pt x="63506" y="5715"/>
                      <a:pt x="63506" y="5715"/>
                      <a:pt x="64458" y="4763"/>
                    </a:cubicBezTo>
                    <a:cubicBezTo>
                      <a:pt x="65411" y="3810"/>
                      <a:pt x="67316" y="3810"/>
                      <a:pt x="68268" y="2858"/>
                    </a:cubicBezTo>
                    <a:cubicBezTo>
                      <a:pt x="70173" y="0"/>
                      <a:pt x="71126" y="0"/>
                      <a:pt x="72078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D2C06A65-B2EE-4746-8A1E-663ABD1DCE4E}"/>
                  </a:ext>
                </a:extLst>
              </p:cNvPr>
              <p:cNvSpPr/>
              <p:nvPr/>
            </p:nvSpPr>
            <p:spPr>
              <a:xfrm>
                <a:off x="5738843" y="3277316"/>
                <a:ext cx="38100" cy="208263"/>
              </a:xfrm>
              <a:custGeom>
                <a:avLst/>
                <a:gdLst>
                  <a:gd name="connsiteX0" fmla="*/ 12383 w 38100"/>
                  <a:gd name="connsiteY0" fmla="*/ 90730 h 208262"/>
                  <a:gd name="connsiteX1" fmla="*/ 14288 w 38100"/>
                  <a:gd name="connsiteY1" fmla="*/ 128830 h 208262"/>
                  <a:gd name="connsiteX2" fmla="*/ 23813 w 38100"/>
                  <a:gd name="connsiteY2" fmla="*/ 192648 h 208262"/>
                  <a:gd name="connsiteX3" fmla="*/ 32385 w 38100"/>
                  <a:gd name="connsiteY3" fmla="*/ 206935 h 208262"/>
                  <a:gd name="connsiteX4" fmla="*/ 12383 w 38100"/>
                  <a:gd name="connsiteY4" fmla="*/ 205983 h 208262"/>
                  <a:gd name="connsiteX5" fmla="*/ 12383 w 38100"/>
                  <a:gd name="connsiteY5" fmla="*/ 203125 h 208262"/>
                  <a:gd name="connsiteX6" fmla="*/ 0 w 38100"/>
                  <a:gd name="connsiteY6" fmla="*/ 126925 h 208262"/>
                  <a:gd name="connsiteX7" fmla="*/ 0 w 38100"/>
                  <a:gd name="connsiteY7" fmla="*/ 96445 h 208262"/>
                  <a:gd name="connsiteX8" fmla="*/ 0 w 38100"/>
                  <a:gd name="connsiteY8" fmla="*/ 77395 h 208262"/>
                  <a:gd name="connsiteX9" fmla="*/ 4763 w 38100"/>
                  <a:gd name="connsiteY9" fmla="*/ 33580 h 208262"/>
                  <a:gd name="connsiteX10" fmla="*/ 8572 w 38100"/>
                  <a:gd name="connsiteY10" fmla="*/ 17388 h 208262"/>
                  <a:gd name="connsiteX11" fmla="*/ 8572 w 38100"/>
                  <a:gd name="connsiteY11" fmla="*/ 17388 h 208262"/>
                  <a:gd name="connsiteX12" fmla="*/ 10478 w 38100"/>
                  <a:gd name="connsiteY12" fmla="*/ 13578 h 208262"/>
                  <a:gd name="connsiteX13" fmla="*/ 25717 w 38100"/>
                  <a:gd name="connsiteY13" fmla="*/ 243 h 208262"/>
                  <a:gd name="connsiteX14" fmla="*/ 27622 w 38100"/>
                  <a:gd name="connsiteY14" fmla="*/ 243 h 208262"/>
                  <a:gd name="connsiteX15" fmla="*/ 38100 w 38100"/>
                  <a:gd name="connsiteY15" fmla="*/ 5005 h 208262"/>
                  <a:gd name="connsiteX16" fmla="*/ 38100 w 38100"/>
                  <a:gd name="connsiteY16" fmla="*/ 5005 h 208262"/>
                  <a:gd name="connsiteX17" fmla="*/ 33338 w 38100"/>
                  <a:gd name="connsiteY17" fmla="*/ 8815 h 208262"/>
                  <a:gd name="connsiteX18" fmla="*/ 25717 w 38100"/>
                  <a:gd name="connsiteY18" fmla="*/ 31675 h 208262"/>
                  <a:gd name="connsiteX19" fmla="*/ 20003 w 38100"/>
                  <a:gd name="connsiteY19" fmla="*/ 59298 h 208262"/>
                  <a:gd name="connsiteX20" fmla="*/ 12383 w 38100"/>
                  <a:gd name="connsiteY20" fmla="*/ 90730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" h="208262">
                    <a:moveTo>
                      <a:pt x="12383" y="90730"/>
                    </a:moveTo>
                    <a:cubicBezTo>
                      <a:pt x="10478" y="104065"/>
                      <a:pt x="12383" y="115495"/>
                      <a:pt x="14288" y="128830"/>
                    </a:cubicBezTo>
                    <a:cubicBezTo>
                      <a:pt x="18097" y="149785"/>
                      <a:pt x="20003" y="171693"/>
                      <a:pt x="23813" y="192648"/>
                    </a:cubicBezTo>
                    <a:cubicBezTo>
                      <a:pt x="24765" y="200268"/>
                      <a:pt x="26670" y="203125"/>
                      <a:pt x="32385" y="206935"/>
                    </a:cubicBezTo>
                    <a:cubicBezTo>
                      <a:pt x="25717" y="208840"/>
                      <a:pt x="18097" y="208840"/>
                      <a:pt x="12383" y="205983"/>
                    </a:cubicBezTo>
                    <a:cubicBezTo>
                      <a:pt x="12383" y="205030"/>
                      <a:pt x="12383" y="204078"/>
                      <a:pt x="12383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8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3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36195" y="5958"/>
                      <a:pt x="34290" y="6910"/>
                      <a:pt x="33338" y="8815"/>
                    </a:cubicBezTo>
                    <a:cubicBezTo>
                      <a:pt x="28575" y="14530"/>
                      <a:pt x="27622" y="24055"/>
                      <a:pt x="25717" y="31675"/>
                    </a:cubicBezTo>
                    <a:cubicBezTo>
                      <a:pt x="23813" y="41200"/>
                      <a:pt x="21908" y="49773"/>
                      <a:pt x="20003" y="59298"/>
                    </a:cubicBezTo>
                    <a:cubicBezTo>
                      <a:pt x="16192" y="68823"/>
                      <a:pt x="14288" y="80253"/>
                      <a:pt x="12383" y="907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C12AAA19-7BEA-4DA3-9729-FAEC447E3C61}"/>
                  </a:ext>
                </a:extLst>
              </p:cNvPr>
              <p:cNvSpPr/>
              <p:nvPr/>
            </p:nvSpPr>
            <p:spPr>
              <a:xfrm>
                <a:off x="5761672" y="3255644"/>
                <a:ext cx="32623" cy="25717"/>
              </a:xfrm>
              <a:custGeom>
                <a:avLst/>
                <a:gdLst>
                  <a:gd name="connsiteX0" fmla="*/ 32385 w 32623"/>
                  <a:gd name="connsiteY0" fmla="*/ 11430 h 25717"/>
                  <a:gd name="connsiteX1" fmla="*/ 9525 w 32623"/>
                  <a:gd name="connsiteY1" fmla="*/ 25717 h 25717"/>
                  <a:gd name="connsiteX2" fmla="*/ 8573 w 32623"/>
                  <a:gd name="connsiteY2" fmla="*/ 25717 h 25717"/>
                  <a:gd name="connsiteX3" fmla="*/ 0 w 32623"/>
                  <a:gd name="connsiteY3" fmla="*/ 21908 h 25717"/>
                  <a:gd name="connsiteX4" fmla="*/ 8573 w 32623"/>
                  <a:gd name="connsiteY4" fmla="*/ 14288 h 25717"/>
                  <a:gd name="connsiteX5" fmla="*/ 25718 w 32623"/>
                  <a:gd name="connsiteY5" fmla="*/ 2858 h 25717"/>
                  <a:gd name="connsiteX6" fmla="*/ 31433 w 32623"/>
                  <a:gd name="connsiteY6" fmla="*/ 0 h 25717"/>
                  <a:gd name="connsiteX7" fmla="*/ 32385 w 32623"/>
                  <a:gd name="connsiteY7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23" h="25717">
                    <a:moveTo>
                      <a:pt x="32385" y="11430"/>
                    </a:moveTo>
                    <a:cubicBezTo>
                      <a:pt x="26670" y="16192"/>
                      <a:pt x="17145" y="24765"/>
                      <a:pt x="9525" y="25717"/>
                    </a:cubicBezTo>
                    <a:cubicBezTo>
                      <a:pt x="9525" y="25717"/>
                      <a:pt x="8573" y="25717"/>
                      <a:pt x="8573" y="25717"/>
                    </a:cubicBezTo>
                    <a:cubicBezTo>
                      <a:pt x="5715" y="22860"/>
                      <a:pt x="3810" y="20955"/>
                      <a:pt x="0" y="21908"/>
                    </a:cubicBezTo>
                    <a:cubicBezTo>
                      <a:pt x="2858" y="19050"/>
                      <a:pt x="5715" y="17145"/>
                      <a:pt x="8573" y="14288"/>
                    </a:cubicBezTo>
                    <a:cubicBezTo>
                      <a:pt x="14288" y="10477"/>
                      <a:pt x="20003" y="6667"/>
                      <a:pt x="25718" y="2858"/>
                    </a:cubicBezTo>
                    <a:cubicBezTo>
                      <a:pt x="27623" y="1905"/>
                      <a:pt x="29528" y="952"/>
                      <a:pt x="31433" y="0"/>
                    </a:cubicBezTo>
                    <a:cubicBezTo>
                      <a:pt x="33338" y="2858"/>
                      <a:pt x="32385" y="8572"/>
                      <a:pt x="32385" y="114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9" name="Graphic 2">
              <a:extLst>
                <a:ext uri="{FF2B5EF4-FFF2-40B4-BE49-F238E27FC236}">
                  <a16:creationId xmlns:a16="http://schemas.microsoft.com/office/drawing/2014/main" id="{6A93F2C4-7C5A-4576-9D1B-97E87943FBE3}"/>
                </a:ext>
              </a:extLst>
            </p:cNvPr>
            <p:cNvGrpSpPr/>
            <p:nvPr/>
          </p:nvGrpSpPr>
          <p:grpSpPr>
            <a:xfrm>
              <a:off x="3877866" y="3683073"/>
              <a:ext cx="166395" cy="752771"/>
              <a:chOff x="5961965" y="3077148"/>
              <a:chExt cx="135924" cy="614921"/>
            </a:xfrm>
            <a:solidFill>
              <a:schemeClr val="accent1"/>
            </a:solidFill>
          </p:grpSpPr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8056A587-ABB7-4082-80AD-D1B7850CED58}"/>
                  </a:ext>
                </a:extLst>
              </p:cNvPr>
              <p:cNvSpPr/>
              <p:nvPr/>
            </p:nvSpPr>
            <p:spPr>
              <a:xfrm>
                <a:off x="5982710" y="3497576"/>
                <a:ext cx="56136" cy="174307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8 h 174307"/>
                  <a:gd name="connsiteX7" fmla="*/ 14226 w 56136"/>
                  <a:gd name="connsiteY7" fmla="*/ 174308 h 174307"/>
                  <a:gd name="connsiteX8" fmla="*/ 8511 w 56136"/>
                  <a:gd name="connsiteY8" fmla="*/ 172403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8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3"/>
                      <a:pt x="56136" y="953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8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8"/>
                    </a:cubicBezTo>
                    <a:cubicBezTo>
                      <a:pt x="20893" y="173355"/>
                      <a:pt x="17084" y="174308"/>
                      <a:pt x="14226" y="174308"/>
                    </a:cubicBezTo>
                    <a:cubicBezTo>
                      <a:pt x="12321" y="174308"/>
                      <a:pt x="10416" y="173355"/>
                      <a:pt x="8511" y="172403"/>
                    </a:cubicBezTo>
                    <a:cubicBezTo>
                      <a:pt x="3749" y="169545"/>
                      <a:pt x="1843" y="163830"/>
                      <a:pt x="891" y="158115"/>
                    </a:cubicBezTo>
                    <a:cubicBezTo>
                      <a:pt x="-1966" y="142875"/>
                      <a:pt x="2796" y="126683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3"/>
                      <a:pt x="7559" y="49530"/>
                    </a:cubicBezTo>
                    <a:cubicBezTo>
                      <a:pt x="8511" y="33338"/>
                      <a:pt x="11368" y="17145"/>
                      <a:pt x="18036" y="2858"/>
                    </a:cubicBezTo>
                    <a:cubicBezTo>
                      <a:pt x="18036" y="2858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3" y="5715"/>
                      <a:pt x="42801" y="4763"/>
                    </a:cubicBezTo>
                    <a:cubicBezTo>
                      <a:pt x="46611" y="3810"/>
                      <a:pt x="50421" y="2858"/>
                      <a:pt x="55184" y="1905"/>
                    </a:cubicBezTo>
                    <a:cubicBezTo>
                      <a:pt x="54231" y="953"/>
                      <a:pt x="55184" y="0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8ECE4630-7783-45B6-BEB1-892F61EED974}"/>
                  </a:ext>
                </a:extLst>
              </p:cNvPr>
              <p:cNvSpPr/>
              <p:nvPr/>
            </p:nvSpPr>
            <p:spPr>
              <a:xfrm>
                <a:off x="5975029" y="3606160"/>
                <a:ext cx="33963" cy="85909"/>
              </a:xfrm>
              <a:custGeom>
                <a:avLst/>
                <a:gdLst>
                  <a:gd name="connsiteX0" fmla="*/ 33338 w 33963"/>
                  <a:gd name="connsiteY0" fmla="*/ 79057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7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3 w 33963"/>
                  <a:gd name="connsiteY9" fmla="*/ 0 h 85909"/>
                  <a:gd name="connsiteX10" fmla="*/ 8573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2 h 85909"/>
                  <a:gd name="connsiteX14" fmla="*/ 32385 w 33963"/>
                  <a:gd name="connsiteY14" fmla="*/ 49530 h 85909"/>
                  <a:gd name="connsiteX15" fmla="*/ 33338 w 33963"/>
                  <a:gd name="connsiteY15" fmla="*/ 79057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7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3" y="84772"/>
                      <a:pt x="29528" y="84772"/>
                      <a:pt x="28575" y="85725"/>
                    </a:cubicBezTo>
                    <a:cubicBezTo>
                      <a:pt x="22860" y="86677"/>
                      <a:pt x="18098" y="83820"/>
                      <a:pt x="13335" y="80010"/>
                    </a:cubicBezTo>
                    <a:cubicBezTo>
                      <a:pt x="10478" y="77152"/>
                      <a:pt x="7620" y="74295"/>
                      <a:pt x="4763" y="70485"/>
                    </a:cubicBezTo>
                    <a:cubicBezTo>
                      <a:pt x="1905" y="67627"/>
                      <a:pt x="0" y="63817"/>
                      <a:pt x="0" y="60007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7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2"/>
                      <a:pt x="12383" y="0"/>
                    </a:cubicBezTo>
                    <a:cubicBezTo>
                      <a:pt x="9525" y="16192"/>
                      <a:pt x="5715" y="31432"/>
                      <a:pt x="8573" y="47625"/>
                    </a:cubicBezTo>
                    <a:cubicBezTo>
                      <a:pt x="9525" y="53340"/>
                      <a:pt x="11430" y="58102"/>
                      <a:pt x="16193" y="61913"/>
                    </a:cubicBezTo>
                    <a:cubicBezTo>
                      <a:pt x="20955" y="64770"/>
                      <a:pt x="27623" y="64770"/>
                      <a:pt x="30480" y="60960"/>
                    </a:cubicBezTo>
                    <a:cubicBezTo>
                      <a:pt x="32385" y="58102"/>
                      <a:pt x="32385" y="54292"/>
                      <a:pt x="32385" y="50482"/>
                    </a:cubicBezTo>
                    <a:cubicBezTo>
                      <a:pt x="32385" y="50482"/>
                      <a:pt x="32385" y="49530"/>
                      <a:pt x="32385" y="49530"/>
                    </a:cubicBezTo>
                    <a:cubicBezTo>
                      <a:pt x="34290" y="60007"/>
                      <a:pt x="34290" y="69532"/>
                      <a:pt x="33338" y="79057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7CC63197-0BE1-40AE-9654-D2917BD54288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971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7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8 w 37147"/>
                  <a:gd name="connsiteY9" fmla="*/ 103822 h 155971"/>
                  <a:gd name="connsiteX10" fmla="*/ 4763 w 37147"/>
                  <a:gd name="connsiteY10" fmla="*/ 96202 h 155971"/>
                  <a:gd name="connsiteX11" fmla="*/ 4763 w 37147"/>
                  <a:gd name="connsiteY11" fmla="*/ 96202 h 155971"/>
                  <a:gd name="connsiteX12" fmla="*/ 0 w 37147"/>
                  <a:gd name="connsiteY12" fmla="*/ 50483 h 155971"/>
                  <a:gd name="connsiteX13" fmla="*/ 10478 w 37147"/>
                  <a:gd name="connsiteY13" fmla="*/ 10477 h 155971"/>
                  <a:gd name="connsiteX14" fmla="*/ 10478 w 37147"/>
                  <a:gd name="connsiteY14" fmla="*/ 8572 h 155971"/>
                  <a:gd name="connsiteX15" fmla="*/ 37147 w 37147"/>
                  <a:gd name="connsiteY15" fmla="*/ 0 h 155971"/>
                  <a:gd name="connsiteX16" fmla="*/ 37147 w 37147"/>
                  <a:gd name="connsiteY16" fmla="*/ 952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8" y="117158"/>
                      <a:pt x="33338" y="142875"/>
                    </a:cubicBezTo>
                    <a:cubicBezTo>
                      <a:pt x="33338" y="142875"/>
                      <a:pt x="33338" y="143827"/>
                      <a:pt x="33338" y="143827"/>
                    </a:cubicBezTo>
                    <a:cubicBezTo>
                      <a:pt x="34290" y="147638"/>
                      <a:pt x="32385" y="153352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2"/>
                      <a:pt x="37147" y="952"/>
                    </a:cubicBezTo>
                    <a:cubicBezTo>
                      <a:pt x="35243" y="14288"/>
                      <a:pt x="32385" y="27622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F26FF0AB-BC04-44C0-BA07-641B045421F6}"/>
                  </a:ext>
                </a:extLst>
              </p:cNvPr>
              <p:cNvSpPr/>
              <p:nvPr/>
            </p:nvSpPr>
            <p:spPr>
              <a:xfrm>
                <a:off x="6023368" y="3586158"/>
                <a:ext cx="45534" cy="75247"/>
              </a:xfrm>
              <a:custGeom>
                <a:avLst/>
                <a:gdLst>
                  <a:gd name="connsiteX0" fmla="*/ 45006 w 45534"/>
                  <a:gd name="connsiteY0" fmla="*/ 73342 h 75247"/>
                  <a:gd name="connsiteX1" fmla="*/ 43101 w 45534"/>
                  <a:gd name="connsiteY1" fmla="*/ 75247 h 75247"/>
                  <a:gd name="connsiteX2" fmla="*/ 41196 w 45534"/>
                  <a:gd name="connsiteY2" fmla="*/ 75247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7 h 75247"/>
                  <a:gd name="connsiteX8" fmla="*/ 238 w 45534"/>
                  <a:gd name="connsiteY8" fmla="*/ 56197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6 w 45534"/>
                  <a:gd name="connsiteY14" fmla="*/ 7620 h 75247"/>
                  <a:gd name="connsiteX15" fmla="*/ 7858 w 45534"/>
                  <a:gd name="connsiteY15" fmla="*/ 18097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2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6 w 45534"/>
                  <a:gd name="connsiteY24" fmla="*/ 73342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6" y="73342"/>
                    </a:moveTo>
                    <a:cubicBezTo>
                      <a:pt x="45006" y="74295"/>
                      <a:pt x="44053" y="75247"/>
                      <a:pt x="43101" y="75247"/>
                    </a:cubicBezTo>
                    <a:cubicBezTo>
                      <a:pt x="42148" y="75247"/>
                      <a:pt x="42148" y="75247"/>
                      <a:pt x="41196" y="75247"/>
                    </a:cubicBezTo>
                    <a:cubicBezTo>
                      <a:pt x="33576" y="73342"/>
                      <a:pt x="25956" y="70485"/>
                      <a:pt x="19288" y="66675"/>
                    </a:cubicBezTo>
                    <a:cubicBezTo>
                      <a:pt x="17383" y="65722"/>
                      <a:pt x="15478" y="63817"/>
                      <a:pt x="14526" y="62865"/>
                    </a:cubicBezTo>
                    <a:cubicBezTo>
                      <a:pt x="11668" y="59055"/>
                      <a:pt x="11668" y="54292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7"/>
                    </a:cubicBezTo>
                    <a:cubicBezTo>
                      <a:pt x="3096" y="56197"/>
                      <a:pt x="1191" y="56197"/>
                      <a:pt x="238" y="56197"/>
                    </a:cubicBezTo>
                    <a:cubicBezTo>
                      <a:pt x="1191" y="45720"/>
                      <a:pt x="238" y="35242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6" y="4763"/>
                      <a:pt x="6906" y="7620"/>
                    </a:cubicBezTo>
                    <a:cubicBezTo>
                      <a:pt x="6906" y="11430"/>
                      <a:pt x="7858" y="14288"/>
                      <a:pt x="7858" y="18097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7"/>
                      <a:pt x="15478" y="44767"/>
                      <a:pt x="18336" y="51435"/>
                    </a:cubicBezTo>
                    <a:cubicBezTo>
                      <a:pt x="20241" y="54292"/>
                      <a:pt x="21193" y="56197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2"/>
                      <a:pt x="37386" y="46672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6" y="73342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379982A9-0F4A-47FE-B400-98823CD3082D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257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2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8 w 37147"/>
                  <a:gd name="connsiteY12" fmla="*/ 103822 h 155257"/>
                  <a:gd name="connsiteX13" fmla="*/ 4763 w 37147"/>
                  <a:gd name="connsiteY13" fmla="*/ 96202 h 155257"/>
                  <a:gd name="connsiteX14" fmla="*/ 4763 w 37147"/>
                  <a:gd name="connsiteY14" fmla="*/ 96202 h 155257"/>
                  <a:gd name="connsiteX15" fmla="*/ 0 w 37147"/>
                  <a:gd name="connsiteY15" fmla="*/ 50483 h 155257"/>
                  <a:gd name="connsiteX16" fmla="*/ 10478 w 37147"/>
                  <a:gd name="connsiteY16" fmla="*/ 10477 h 155257"/>
                  <a:gd name="connsiteX17" fmla="*/ 10478 w 37147"/>
                  <a:gd name="connsiteY17" fmla="*/ 8572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2"/>
                      <a:pt x="37147" y="0"/>
                    </a:cubicBezTo>
                    <a:cubicBezTo>
                      <a:pt x="35243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2"/>
                    </a:cubicBezTo>
                    <a:cubicBezTo>
                      <a:pt x="13335" y="134302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082812B5-BE8E-4289-A9AD-1B94A435B616}"/>
                  </a:ext>
                </a:extLst>
              </p:cNvPr>
              <p:cNvSpPr/>
              <p:nvPr/>
            </p:nvSpPr>
            <p:spPr>
              <a:xfrm>
                <a:off x="5982710" y="3499481"/>
                <a:ext cx="41848" cy="172402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3 h 172402"/>
                  <a:gd name="connsiteX6" fmla="*/ 8511 w 41848"/>
                  <a:gd name="connsiteY6" fmla="*/ 170498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3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3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3"/>
                      <a:pt x="12321" y="90488"/>
                      <a:pt x="8511" y="114300"/>
                    </a:cubicBezTo>
                    <a:cubicBezTo>
                      <a:pt x="6606" y="124778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3"/>
                    </a:cubicBezTo>
                    <a:cubicBezTo>
                      <a:pt x="12321" y="172403"/>
                      <a:pt x="10416" y="171450"/>
                      <a:pt x="8511" y="170498"/>
                    </a:cubicBezTo>
                    <a:cubicBezTo>
                      <a:pt x="3749" y="167640"/>
                      <a:pt x="1843" y="161925"/>
                      <a:pt x="891" y="156210"/>
                    </a:cubicBezTo>
                    <a:cubicBezTo>
                      <a:pt x="-1966" y="140970"/>
                      <a:pt x="2796" y="124778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8"/>
                      <a:pt x="7559" y="47625"/>
                    </a:cubicBezTo>
                    <a:cubicBezTo>
                      <a:pt x="8511" y="31433"/>
                      <a:pt x="11368" y="15240"/>
                      <a:pt x="18036" y="953"/>
                    </a:cubicBezTo>
                    <a:cubicBezTo>
                      <a:pt x="18036" y="953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9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11AF41F8-4838-4A6E-99D5-73890D140EA7}"/>
                  </a:ext>
                </a:extLst>
              </p:cNvPr>
              <p:cNvSpPr/>
              <p:nvPr/>
            </p:nvSpPr>
            <p:spPr>
              <a:xfrm>
                <a:off x="6020749" y="3099758"/>
                <a:ext cx="40243" cy="70158"/>
              </a:xfrm>
              <a:custGeom>
                <a:avLst/>
                <a:gdLst>
                  <a:gd name="connsiteX0" fmla="*/ 40005 w 40243"/>
                  <a:gd name="connsiteY0" fmla="*/ 43488 h 70158"/>
                  <a:gd name="connsiteX1" fmla="*/ 36195 w 40243"/>
                  <a:gd name="connsiteY1" fmla="*/ 64443 h 70158"/>
                  <a:gd name="connsiteX2" fmla="*/ 36195 w 40243"/>
                  <a:gd name="connsiteY2" fmla="*/ 65396 h 70158"/>
                  <a:gd name="connsiteX3" fmla="*/ 35242 w 40243"/>
                  <a:gd name="connsiteY3" fmla="*/ 68253 h 70158"/>
                  <a:gd name="connsiteX4" fmla="*/ 27622 w 40243"/>
                  <a:gd name="connsiteY4" fmla="*/ 70158 h 70158"/>
                  <a:gd name="connsiteX5" fmla="*/ 22860 w 40243"/>
                  <a:gd name="connsiteY5" fmla="*/ 70158 h 70158"/>
                  <a:gd name="connsiteX6" fmla="*/ 4763 w 40243"/>
                  <a:gd name="connsiteY6" fmla="*/ 66348 h 70158"/>
                  <a:gd name="connsiteX7" fmla="*/ 5715 w 40243"/>
                  <a:gd name="connsiteY7" fmla="*/ 62538 h 70158"/>
                  <a:gd name="connsiteX8" fmla="*/ 5715 w 40243"/>
                  <a:gd name="connsiteY8" fmla="*/ 59681 h 70158"/>
                  <a:gd name="connsiteX9" fmla="*/ 2857 w 40243"/>
                  <a:gd name="connsiteY9" fmla="*/ 42536 h 70158"/>
                  <a:gd name="connsiteX10" fmla="*/ 0 w 40243"/>
                  <a:gd name="connsiteY10" fmla="*/ 27296 h 70158"/>
                  <a:gd name="connsiteX11" fmla="*/ 4763 w 40243"/>
                  <a:gd name="connsiteY11" fmla="*/ 12056 h 70158"/>
                  <a:gd name="connsiteX12" fmla="*/ 9525 w 40243"/>
                  <a:gd name="connsiteY12" fmla="*/ 6341 h 70158"/>
                  <a:gd name="connsiteX13" fmla="*/ 10478 w 40243"/>
                  <a:gd name="connsiteY13" fmla="*/ 2531 h 70158"/>
                  <a:gd name="connsiteX14" fmla="*/ 10478 w 40243"/>
                  <a:gd name="connsiteY14" fmla="*/ 2531 h 70158"/>
                  <a:gd name="connsiteX15" fmla="*/ 11430 w 40243"/>
                  <a:gd name="connsiteY15" fmla="*/ 1578 h 70158"/>
                  <a:gd name="connsiteX16" fmla="*/ 26670 w 40243"/>
                  <a:gd name="connsiteY16" fmla="*/ 626 h 70158"/>
                  <a:gd name="connsiteX17" fmla="*/ 35242 w 40243"/>
                  <a:gd name="connsiteY17" fmla="*/ 6341 h 70158"/>
                  <a:gd name="connsiteX18" fmla="*/ 37147 w 40243"/>
                  <a:gd name="connsiteY18" fmla="*/ 10151 h 70158"/>
                  <a:gd name="connsiteX19" fmla="*/ 37147 w 40243"/>
                  <a:gd name="connsiteY19" fmla="*/ 10151 h 70158"/>
                  <a:gd name="connsiteX20" fmla="*/ 37147 w 40243"/>
                  <a:gd name="connsiteY20" fmla="*/ 10151 h 70158"/>
                  <a:gd name="connsiteX21" fmla="*/ 37147 w 40243"/>
                  <a:gd name="connsiteY21" fmla="*/ 10151 h 70158"/>
                  <a:gd name="connsiteX22" fmla="*/ 37147 w 40243"/>
                  <a:gd name="connsiteY22" fmla="*/ 11103 h 70158"/>
                  <a:gd name="connsiteX23" fmla="*/ 37147 w 40243"/>
                  <a:gd name="connsiteY23" fmla="*/ 11103 h 70158"/>
                  <a:gd name="connsiteX24" fmla="*/ 37147 w 40243"/>
                  <a:gd name="connsiteY24" fmla="*/ 12056 h 70158"/>
                  <a:gd name="connsiteX25" fmla="*/ 37147 w 40243"/>
                  <a:gd name="connsiteY25" fmla="*/ 12056 h 70158"/>
                  <a:gd name="connsiteX26" fmla="*/ 37147 w 40243"/>
                  <a:gd name="connsiteY26" fmla="*/ 13008 h 70158"/>
                  <a:gd name="connsiteX27" fmla="*/ 37147 w 40243"/>
                  <a:gd name="connsiteY27" fmla="*/ 13961 h 70158"/>
                  <a:gd name="connsiteX28" fmla="*/ 37147 w 40243"/>
                  <a:gd name="connsiteY28" fmla="*/ 15866 h 70158"/>
                  <a:gd name="connsiteX29" fmla="*/ 37147 w 40243"/>
                  <a:gd name="connsiteY29" fmla="*/ 17771 h 70158"/>
                  <a:gd name="connsiteX30" fmla="*/ 36195 w 40243"/>
                  <a:gd name="connsiteY30" fmla="*/ 22533 h 70158"/>
                  <a:gd name="connsiteX31" fmla="*/ 39053 w 40243"/>
                  <a:gd name="connsiteY31" fmla="*/ 30153 h 70158"/>
                  <a:gd name="connsiteX32" fmla="*/ 40005 w 40243"/>
                  <a:gd name="connsiteY32" fmla="*/ 43488 h 7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243" h="70158">
                    <a:moveTo>
                      <a:pt x="40005" y="43488"/>
                    </a:moveTo>
                    <a:cubicBezTo>
                      <a:pt x="39053" y="50156"/>
                      <a:pt x="38100" y="57776"/>
                      <a:pt x="36195" y="64443"/>
                    </a:cubicBezTo>
                    <a:cubicBezTo>
                      <a:pt x="36195" y="64443"/>
                      <a:pt x="36195" y="65396"/>
                      <a:pt x="36195" y="65396"/>
                    </a:cubicBezTo>
                    <a:cubicBezTo>
                      <a:pt x="36195" y="66348"/>
                      <a:pt x="35242" y="67301"/>
                      <a:pt x="35242" y="68253"/>
                    </a:cubicBezTo>
                    <a:cubicBezTo>
                      <a:pt x="33338" y="70158"/>
                      <a:pt x="30480" y="70158"/>
                      <a:pt x="27622" y="70158"/>
                    </a:cubicBezTo>
                    <a:cubicBezTo>
                      <a:pt x="26670" y="70158"/>
                      <a:pt x="24765" y="70158"/>
                      <a:pt x="22860" y="70158"/>
                    </a:cubicBezTo>
                    <a:cubicBezTo>
                      <a:pt x="16192" y="70158"/>
                      <a:pt x="7620" y="70158"/>
                      <a:pt x="4763" y="66348"/>
                    </a:cubicBezTo>
                    <a:cubicBezTo>
                      <a:pt x="4763" y="65396"/>
                      <a:pt x="5715" y="63491"/>
                      <a:pt x="5715" y="62538"/>
                    </a:cubicBezTo>
                    <a:cubicBezTo>
                      <a:pt x="5715" y="61586"/>
                      <a:pt x="5715" y="60633"/>
                      <a:pt x="5715" y="59681"/>
                    </a:cubicBezTo>
                    <a:cubicBezTo>
                      <a:pt x="5715" y="53966"/>
                      <a:pt x="3810" y="48251"/>
                      <a:pt x="2857" y="42536"/>
                    </a:cubicBezTo>
                    <a:cubicBezTo>
                      <a:pt x="1905" y="37773"/>
                      <a:pt x="0" y="32058"/>
                      <a:pt x="0" y="27296"/>
                    </a:cubicBezTo>
                    <a:cubicBezTo>
                      <a:pt x="0" y="21581"/>
                      <a:pt x="953" y="16818"/>
                      <a:pt x="4763" y="12056"/>
                    </a:cubicBezTo>
                    <a:cubicBezTo>
                      <a:pt x="6667" y="10151"/>
                      <a:pt x="8572" y="8246"/>
                      <a:pt x="9525" y="6341"/>
                    </a:cubicBezTo>
                    <a:cubicBezTo>
                      <a:pt x="10478" y="5388"/>
                      <a:pt x="10478" y="3483"/>
                      <a:pt x="10478" y="2531"/>
                    </a:cubicBezTo>
                    <a:cubicBezTo>
                      <a:pt x="10478" y="2531"/>
                      <a:pt x="10478" y="2531"/>
                      <a:pt x="10478" y="2531"/>
                    </a:cubicBezTo>
                    <a:cubicBezTo>
                      <a:pt x="10478" y="2531"/>
                      <a:pt x="11430" y="1578"/>
                      <a:pt x="11430" y="1578"/>
                    </a:cubicBezTo>
                    <a:cubicBezTo>
                      <a:pt x="16192" y="-327"/>
                      <a:pt x="21907" y="-327"/>
                      <a:pt x="26670" y="626"/>
                    </a:cubicBezTo>
                    <a:cubicBezTo>
                      <a:pt x="30480" y="1578"/>
                      <a:pt x="33338" y="3483"/>
                      <a:pt x="35242" y="6341"/>
                    </a:cubicBezTo>
                    <a:cubicBezTo>
                      <a:pt x="36195" y="7293"/>
                      <a:pt x="36195" y="8246"/>
                      <a:pt x="37147" y="10151"/>
                    </a:cubicBezTo>
                    <a:cubicBezTo>
                      <a:pt x="37147" y="10151"/>
                      <a:pt x="37147" y="10151"/>
                      <a:pt x="37147" y="10151"/>
                    </a:cubicBezTo>
                    <a:lnTo>
                      <a:pt x="37147" y="10151"/>
                    </a:lnTo>
                    <a:cubicBezTo>
                      <a:pt x="37147" y="10151"/>
                      <a:pt x="37147" y="10151"/>
                      <a:pt x="37147" y="10151"/>
                    </a:cubicBezTo>
                    <a:cubicBezTo>
                      <a:pt x="37147" y="10151"/>
                      <a:pt x="37147" y="11103"/>
                      <a:pt x="37147" y="11103"/>
                    </a:cubicBezTo>
                    <a:cubicBezTo>
                      <a:pt x="37147" y="11103"/>
                      <a:pt x="37147" y="11103"/>
                      <a:pt x="37147" y="11103"/>
                    </a:cubicBezTo>
                    <a:cubicBezTo>
                      <a:pt x="37147" y="11103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3008"/>
                    </a:cubicBezTo>
                    <a:cubicBezTo>
                      <a:pt x="37147" y="13008"/>
                      <a:pt x="37147" y="13961"/>
                      <a:pt x="37147" y="13961"/>
                    </a:cubicBezTo>
                    <a:cubicBezTo>
                      <a:pt x="37147" y="14913"/>
                      <a:pt x="37147" y="14913"/>
                      <a:pt x="37147" y="15866"/>
                    </a:cubicBezTo>
                    <a:cubicBezTo>
                      <a:pt x="37147" y="16818"/>
                      <a:pt x="37147" y="17771"/>
                      <a:pt x="37147" y="17771"/>
                    </a:cubicBezTo>
                    <a:cubicBezTo>
                      <a:pt x="37147" y="19676"/>
                      <a:pt x="36195" y="20628"/>
                      <a:pt x="36195" y="22533"/>
                    </a:cubicBezTo>
                    <a:cubicBezTo>
                      <a:pt x="36195" y="25391"/>
                      <a:pt x="38100" y="27296"/>
                      <a:pt x="39053" y="30153"/>
                    </a:cubicBezTo>
                    <a:cubicBezTo>
                      <a:pt x="40957" y="33963"/>
                      <a:pt x="40005" y="38726"/>
                      <a:pt x="40005" y="43488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F3EAB369-0613-424B-A5FA-EC681AA0A948}"/>
                  </a:ext>
                </a:extLst>
              </p:cNvPr>
              <p:cNvSpPr/>
              <p:nvPr/>
            </p:nvSpPr>
            <p:spPr>
              <a:xfrm>
                <a:off x="5978691" y="3077148"/>
                <a:ext cx="95593" cy="139437"/>
              </a:xfrm>
              <a:custGeom>
                <a:avLst/>
                <a:gdLst>
                  <a:gd name="connsiteX0" fmla="*/ 94447 w 95593"/>
                  <a:gd name="connsiteY0" fmla="*/ 31806 h 139438"/>
                  <a:gd name="connsiteX1" fmla="*/ 83017 w 95593"/>
                  <a:gd name="connsiteY1" fmla="*/ 9899 h 139438"/>
                  <a:gd name="connsiteX2" fmla="*/ 64919 w 95593"/>
                  <a:gd name="connsiteY2" fmla="*/ 2279 h 139438"/>
                  <a:gd name="connsiteX3" fmla="*/ 43964 w 95593"/>
                  <a:gd name="connsiteY3" fmla="*/ 374 h 139438"/>
                  <a:gd name="connsiteX4" fmla="*/ 28724 w 95593"/>
                  <a:gd name="connsiteY4" fmla="*/ 6089 h 139438"/>
                  <a:gd name="connsiteX5" fmla="*/ 14437 w 95593"/>
                  <a:gd name="connsiteY5" fmla="*/ 14661 h 139438"/>
                  <a:gd name="connsiteX6" fmla="*/ 3007 w 95593"/>
                  <a:gd name="connsiteY6" fmla="*/ 30854 h 139438"/>
                  <a:gd name="connsiteX7" fmla="*/ 149 w 95593"/>
                  <a:gd name="connsiteY7" fmla="*/ 43236 h 139438"/>
                  <a:gd name="connsiteX8" fmla="*/ 5864 w 95593"/>
                  <a:gd name="connsiteY8" fmla="*/ 78479 h 139438"/>
                  <a:gd name="connsiteX9" fmla="*/ 17294 w 95593"/>
                  <a:gd name="connsiteY9" fmla="*/ 111816 h 139438"/>
                  <a:gd name="connsiteX10" fmla="*/ 18247 w 95593"/>
                  <a:gd name="connsiteY10" fmla="*/ 114674 h 139438"/>
                  <a:gd name="connsiteX11" fmla="*/ 38249 w 95593"/>
                  <a:gd name="connsiteY11" fmla="*/ 133724 h 139438"/>
                  <a:gd name="connsiteX12" fmla="*/ 45869 w 95593"/>
                  <a:gd name="connsiteY12" fmla="*/ 136581 h 139438"/>
                  <a:gd name="connsiteX13" fmla="*/ 54442 w 95593"/>
                  <a:gd name="connsiteY13" fmla="*/ 139439 h 139438"/>
                  <a:gd name="connsiteX14" fmla="*/ 46822 w 95593"/>
                  <a:gd name="connsiteY14" fmla="*/ 101339 h 139438"/>
                  <a:gd name="connsiteX15" fmla="*/ 45869 w 95593"/>
                  <a:gd name="connsiteY15" fmla="*/ 93719 h 139438"/>
                  <a:gd name="connsiteX16" fmla="*/ 46822 w 95593"/>
                  <a:gd name="connsiteY16" fmla="*/ 90861 h 139438"/>
                  <a:gd name="connsiteX17" fmla="*/ 47774 w 95593"/>
                  <a:gd name="connsiteY17" fmla="*/ 87051 h 139438"/>
                  <a:gd name="connsiteX18" fmla="*/ 47774 w 95593"/>
                  <a:gd name="connsiteY18" fmla="*/ 84194 h 139438"/>
                  <a:gd name="connsiteX19" fmla="*/ 44917 w 95593"/>
                  <a:gd name="connsiteY19" fmla="*/ 67049 h 139438"/>
                  <a:gd name="connsiteX20" fmla="*/ 42059 w 95593"/>
                  <a:gd name="connsiteY20" fmla="*/ 51809 h 139438"/>
                  <a:gd name="connsiteX21" fmla="*/ 46822 w 95593"/>
                  <a:gd name="connsiteY21" fmla="*/ 36569 h 139438"/>
                  <a:gd name="connsiteX22" fmla="*/ 51584 w 95593"/>
                  <a:gd name="connsiteY22" fmla="*/ 30854 h 139438"/>
                  <a:gd name="connsiteX23" fmla="*/ 52537 w 95593"/>
                  <a:gd name="connsiteY23" fmla="*/ 27044 h 139438"/>
                  <a:gd name="connsiteX24" fmla="*/ 52537 w 95593"/>
                  <a:gd name="connsiteY24" fmla="*/ 27044 h 139438"/>
                  <a:gd name="connsiteX25" fmla="*/ 53489 w 95593"/>
                  <a:gd name="connsiteY25" fmla="*/ 26091 h 139438"/>
                  <a:gd name="connsiteX26" fmla="*/ 68729 w 95593"/>
                  <a:gd name="connsiteY26" fmla="*/ 25139 h 139438"/>
                  <a:gd name="connsiteX27" fmla="*/ 77301 w 95593"/>
                  <a:gd name="connsiteY27" fmla="*/ 30854 h 139438"/>
                  <a:gd name="connsiteX28" fmla="*/ 79207 w 95593"/>
                  <a:gd name="connsiteY28" fmla="*/ 34664 h 139438"/>
                  <a:gd name="connsiteX29" fmla="*/ 79207 w 95593"/>
                  <a:gd name="connsiteY29" fmla="*/ 34664 h 139438"/>
                  <a:gd name="connsiteX30" fmla="*/ 79207 w 95593"/>
                  <a:gd name="connsiteY30" fmla="*/ 34664 h 139438"/>
                  <a:gd name="connsiteX31" fmla="*/ 79207 w 95593"/>
                  <a:gd name="connsiteY31" fmla="*/ 34664 h 139438"/>
                  <a:gd name="connsiteX32" fmla="*/ 79207 w 95593"/>
                  <a:gd name="connsiteY32" fmla="*/ 35616 h 139438"/>
                  <a:gd name="connsiteX33" fmla="*/ 79207 w 95593"/>
                  <a:gd name="connsiteY33" fmla="*/ 35616 h 139438"/>
                  <a:gd name="connsiteX34" fmla="*/ 79207 w 95593"/>
                  <a:gd name="connsiteY34" fmla="*/ 36569 h 139438"/>
                  <a:gd name="connsiteX35" fmla="*/ 79207 w 95593"/>
                  <a:gd name="connsiteY35" fmla="*/ 36569 h 139438"/>
                  <a:gd name="connsiteX36" fmla="*/ 79207 w 95593"/>
                  <a:gd name="connsiteY36" fmla="*/ 37521 h 139438"/>
                  <a:gd name="connsiteX37" fmla="*/ 79207 w 95593"/>
                  <a:gd name="connsiteY37" fmla="*/ 38474 h 139438"/>
                  <a:gd name="connsiteX38" fmla="*/ 79207 w 95593"/>
                  <a:gd name="connsiteY38" fmla="*/ 40379 h 139438"/>
                  <a:gd name="connsiteX39" fmla="*/ 79207 w 95593"/>
                  <a:gd name="connsiteY39" fmla="*/ 42284 h 139438"/>
                  <a:gd name="connsiteX40" fmla="*/ 78254 w 95593"/>
                  <a:gd name="connsiteY40" fmla="*/ 47046 h 139438"/>
                  <a:gd name="connsiteX41" fmla="*/ 81112 w 95593"/>
                  <a:gd name="connsiteY41" fmla="*/ 54666 h 139438"/>
                  <a:gd name="connsiteX42" fmla="*/ 82064 w 95593"/>
                  <a:gd name="connsiteY42" fmla="*/ 68001 h 139438"/>
                  <a:gd name="connsiteX43" fmla="*/ 78254 w 95593"/>
                  <a:gd name="connsiteY43" fmla="*/ 88956 h 139438"/>
                  <a:gd name="connsiteX44" fmla="*/ 78254 w 95593"/>
                  <a:gd name="connsiteY44" fmla="*/ 89909 h 139438"/>
                  <a:gd name="connsiteX45" fmla="*/ 77301 w 95593"/>
                  <a:gd name="connsiteY45" fmla="*/ 92766 h 139438"/>
                  <a:gd name="connsiteX46" fmla="*/ 69682 w 95593"/>
                  <a:gd name="connsiteY46" fmla="*/ 94671 h 139438"/>
                  <a:gd name="connsiteX47" fmla="*/ 64919 w 95593"/>
                  <a:gd name="connsiteY47" fmla="*/ 94671 h 139438"/>
                  <a:gd name="connsiteX48" fmla="*/ 65872 w 95593"/>
                  <a:gd name="connsiteY48" fmla="*/ 118484 h 139438"/>
                  <a:gd name="connsiteX49" fmla="*/ 78254 w 95593"/>
                  <a:gd name="connsiteY49" fmla="*/ 115626 h 139438"/>
                  <a:gd name="connsiteX50" fmla="*/ 86826 w 95593"/>
                  <a:gd name="connsiteY50" fmla="*/ 116579 h 139438"/>
                  <a:gd name="connsiteX51" fmla="*/ 85874 w 95593"/>
                  <a:gd name="connsiteY51" fmla="*/ 101339 h 139438"/>
                  <a:gd name="connsiteX52" fmla="*/ 87779 w 95593"/>
                  <a:gd name="connsiteY52" fmla="*/ 90861 h 139438"/>
                  <a:gd name="connsiteX53" fmla="*/ 88732 w 95593"/>
                  <a:gd name="connsiteY53" fmla="*/ 87051 h 139438"/>
                  <a:gd name="connsiteX54" fmla="*/ 94447 w 95593"/>
                  <a:gd name="connsiteY54" fmla="*/ 31806 h 139438"/>
                  <a:gd name="connsiteX55" fmla="*/ 94447 w 95593"/>
                  <a:gd name="connsiteY55" fmla="*/ 31806 h 139438"/>
                  <a:gd name="connsiteX56" fmla="*/ 54442 w 95593"/>
                  <a:gd name="connsiteY56" fmla="*/ 23234 h 139438"/>
                  <a:gd name="connsiteX57" fmla="*/ 54442 w 95593"/>
                  <a:gd name="connsiteY57" fmla="*/ 23234 h 139438"/>
                  <a:gd name="connsiteX58" fmla="*/ 57299 w 95593"/>
                  <a:gd name="connsiteY58" fmla="*/ 21329 h 139438"/>
                  <a:gd name="connsiteX59" fmla="*/ 54442 w 95593"/>
                  <a:gd name="connsiteY59" fmla="*/ 23234 h 13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95593" h="139438">
                    <a:moveTo>
                      <a:pt x="94447" y="31806"/>
                    </a:moveTo>
                    <a:cubicBezTo>
                      <a:pt x="92542" y="23234"/>
                      <a:pt x="89684" y="15614"/>
                      <a:pt x="83017" y="9899"/>
                    </a:cubicBezTo>
                    <a:cubicBezTo>
                      <a:pt x="78254" y="5136"/>
                      <a:pt x="71587" y="3231"/>
                      <a:pt x="64919" y="2279"/>
                    </a:cubicBezTo>
                    <a:cubicBezTo>
                      <a:pt x="58251" y="374"/>
                      <a:pt x="50632" y="-579"/>
                      <a:pt x="43964" y="374"/>
                    </a:cubicBezTo>
                    <a:cubicBezTo>
                      <a:pt x="38249" y="1326"/>
                      <a:pt x="32534" y="3231"/>
                      <a:pt x="28724" y="6089"/>
                    </a:cubicBezTo>
                    <a:cubicBezTo>
                      <a:pt x="23009" y="7041"/>
                      <a:pt x="18247" y="10851"/>
                      <a:pt x="14437" y="14661"/>
                    </a:cubicBezTo>
                    <a:cubicBezTo>
                      <a:pt x="10626" y="19424"/>
                      <a:pt x="4912" y="24186"/>
                      <a:pt x="3007" y="30854"/>
                    </a:cubicBezTo>
                    <a:cubicBezTo>
                      <a:pt x="2054" y="34664"/>
                      <a:pt x="1101" y="38474"/>
                      <a:pt x="149" y="43236"/>
                    </a:cubicBezTo>
                    <a:cubicBezTo>
                      <a:pt x="-803" y="53714"/>
                      <a:pt x="3007" y="68954"/>
                      <a:pt x="5864" y="78479"/>
                    </a:cubicBezTo>
                    <a:cubicBezTo>
                      <a:pt x="8722" y="90861"/>
                      <a:pt x="13484" y="99434"/>
                      <a:pt x="17294" y="111816"/>
                    </a:cubicBezTo>
                    <a:cubicBezTo>
                      <a:pt x="17294" y="112769"/>
                      <a:pt x="18247" y="113721"/>
                      <a:pt x="18247" y="114674"/>
                    </a:cubicBezTo>
                    <a:cubicBezTo>
                      <a:pt x="25867" y="118484"/>
                      <a:pt x="30629" y="128961"/>
                      <a:pt x="38249" y="133724"/>
                    </a:cubicBezTo>
                    <a:cubicBezTo>
                      <a:pt x="40154" y="134676"/>
                      <a:pt x="43012" y="135629"/>
                      <a:pt x="45869" y="136581"/>
                    </a:cubicBezTo>
                    <a:cubicBezTo>
                      <a:pt x="48726" y="137534"/>
                      <a:pt x="51584" y="138486"/>
                      <a:pt x="54442" y="139439"/>
                    </a:cubicBezTo>
                    <a:cubicBezTo>
                      <a:pt x="51584" y="127056"/>
                      <a:pt x="48726" y="113721"/>
                      <a:pt x="46822" y="101339"/>
                    </a:cubicBezTo>
                    <a:cubicBezTo>
                      <a:pt x="45869" y="98481"/>
                      <a:pt x="45869" y="96576"/>
                      <a:pt x="45869" y="93719"/>
                    </a:cubicBezTo>
                    <a:cubicBezTo>
                      <a:pt x="45869" y="92766"/>
                      <a:pt x="45869" y="91814"/>
                      <a:pt x="46822" y="90861"/>
                    </a:cubicBezTo>
                    <a:cubicBezTo>
                      <a:pt x="46822" y="89909"/>
                      <a:pt x="47774" y="88004"/>
                      <a:pt x="47774" y="87051"/>
                    </a:cubicBezTo>
                    <a:cubicBezTo>
                      <a:pt x="47774" y="86099"/>
                      <a:pt x="47774" y="85146"/>
                      <a:pt x="47774" y="84194"/>
                    </a:cubicBezTo>
                    <a:cubicBezTo>
                      <a:pt x="47774" y="78479"/>
                      <a:pt x="45869" y="72764"/>
                      <a:pt x="44917" y="67049"/>
                    </a:cubicBezTo>
                    <a:cubicBezTo>
                      <a:pt x="43964" y="62286"/>
                      <a:pt x="42059" y="56571"/>
                      <a:pt x="42059" y="51809"/>
                    </a:cubicBezTo>
                    <a:cubicBezTo>
                      <a:pt x="42059" y="46094"/>
                      <a:pt x="43012" y="41331"/>
                      <a:pt x="46822" y="36569"/>
                    </a:cubicBezTo>
                    <a:cubicBezTo>
                      <a:pt x="48726" y="34664"/>
                      <a:pt x="50632" y="32759"/>
                      <a:pt x="51584" y="30854"/>
                    </a:cubicBezTo>
                    <a:cubicBezTo>
                      <a:pt x="52537" y="29901"/>
                      <a:pt x="52537" y="27996"/>
                      <a:pt x="52537" y="27044"/>
                    </a:cubicBezTo>
                    <a:cubicBezTo>
                      <a:pt x="52537" y="27044"/>
                      <a:pt x="52537" y="27044"/>
                      <a:pt x="52537" y="27044"/>
                    </a:cubicBezTo>
                    <a:cubicBezTo>
                      <a:pt x="52537" y="27044"/>
                      <a:pt x="53489" y="26091"/>
                      <a:pt x="53489" y="26091"/>
                    </a:cubicBezTo>
                    <a:cubicBezTo>
                      <a:pt x="58251" y="24186"/>
                      <a:pt x="63967" y="24186"/>
                      <a:pt x="68729" y="25139"/>
                    </a:cubicBezTo>
                    <a:cubicBezTo>
                      <a:pt x="72539" y="26091"/>
                      <a:pt x="75397" y="27996"/>
                      <a:pt x="77301" y="30854"/>
                    </a:cubicBezTo>
                    <a:cubicBezTo>
                      <a:pt x="78254" y="31806"/>
                      <a:pt x="78254" y="32759"/>
                      <a:pt x="79207" y="34664"/>
                    </a:cubicBezTo>
                    <a:cubicBezTo>
                      <a:pt x="79207" y="34664"/>
                      <a:pt x="79207" y="34664"/>
                      <a:pt x="79207" y="34664"/>
                    </a:cubicBezTo>
                    <a:lnTo>
                      <a:pt x="79207" y="34664"/>
                    </a:lnTo>
                    <a:cubicBezTo>
                      <a:pt x="79207" y="34664"/>
                      <a:pt x="79207" y="34664"/>
                      <a:pt x="79207" y="34664"/>
                    </a:cubicBezTo>
                    <a:cubicBezTo>
                      <a:pt x="79207" y="34664"/>
                      <a:pt x="79207" y="35616"/>
                      <a:pt x="79207" y="35616"/>
                    </a:cubicBezTo>
                    <a:cubicBezTo>
                      <a:pt x="79207" y="35616"/>
                      <a:pt x="79207" y="35616"/>
                      <a:pt x="79207" y="35616"/>
                    </a:cubicBezTo>
                    <a:cubicBezTo>
                      <a:pt x="79207" y="35616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7521"/>
                    </a:cubicBezTo>
                    <a:cubicBezTo>
                      <a:pt x="79207" y="37521"/>
                      <a:pt x="79207" y="38474"/>
                      <a:pt x="79207" y="38474"/>
                    </a:cubicBezTo>
                    <a:cubicBezTo>
                      <a:pt x="79207" y="39426"/>
                      <a:pt x="79207" y="39426"/>
                      <a:pt x="79207" y="40379"/>
                    </a:cubicBezTo>
                    <a:cubicBezTo>
                      <a:pt x="79207" y="41331"/>
                      <a:pt x="79207" y="42284"/>
                      <a:pt x="79207" y="42284"/>
                    </a:cubicBezTo>
                    <a:cubicBezTo>
                      <a:pt x="79207" y="44189"/>
                      <a:pt x="78254" y="45141"/>
                      <a:pt x="78254" y="47046"/>
                    </a:cubicBezTo>
                    <a:cubicBezTo>
                      <a:pt x="78254" y="49904"/>
                      <a:pt x="80159" y="51809"/>
                      <a:pt x="81112" y="54666"/>
                    </a:cubicBezTo>
                    <a:cubicBezTo>
                      <a:pt x="83017" y="59429"/>
                      <a:pt x="83017" y="64191"/>
                      <a:pt x="82064" y="68001"/>
                    </a:cubicBezTo>
                    <a:cubicBezTo>
                      <a:pt x="81112" y="74669"/>
                      <a:pt x="80159" y="82289"/>
                      <a:pt x="78254" y="88956"/>
                    </a:cubicBezTo>
                    <a:cubicBezTo>
                      <a:pt x="78254" y="88956"/>
                      <a:pt x="78254" y="89909"/>
                      <a:pt x="78254" y="89909"/>
                    </a:cubicBezTo>
                    <a:cubicBezTo>
                      <a:pt x="78254" y="90861"/>
                      <a:pt x="77301" y="91814"/>
                      <a:pt x="77301" y="92766"/>
                    </a:cubicBezTo>
                    <a:cubicBezTo>
                      <a:pt x="75397" y="94671"/>
                      <a:pt x="72539" y="94671"/>
                      <a:pt x="69682" y="94671"/>
                    </a:cubicBezTo>
                    <a:cubicBezTo>
                      <a:pt x="68729" y="94671"/>
                      <a:pt x="66824" y="94671"/>
                      <a:pt x="64919" y="94671"/>
                    </a:cubicBezTo>
                    <a:cubicBezTo>
                      <a:pt x="64919" y="100386"/>
                      <a:pt x="64919" y="111816"/>
                      <a:pt x="65872" y="118484"/>
                    </a:cubicBezTo>
                    <a:cubicBezTo>
                      <a:pt x="69682" y="115626"/>
                      <a:pt x="74444" y="115626"/>
                      <a:pt x="78254" y="115626"/>
                    </a:cubicBezTo>
                    <a:cubicBezTo>
                      <a:pt x="81112" y="115626"/>
                      <a:pt x="83969" y="116579"/>
                      <a:pt x="86826" y="116579"/>
                    </a:cubicBezTo>
                    <a:cubicBezTo>
                      <a:pt x="85874" y="111816"/>
                      <a:pt x="85874" y="106101"/>
                      <a:pt x="85874" y="101339"/>
                    </a:cubicBezTo>
                    <a:cubicBezTo>
                      <a:pt x="85874" y="97529"/>
                      <a:pt x="86826" y="94671"/>
                      <a:pt x="87779" y="90861"/>
                    </a:cubicBezTo>
                    <a:cubicBezTo>
                      <a:pt x="87779" y="89909"/>
                      <a:pt x="88732" y="88004"/>
                      <a:pt x="88732" y="87051"/>
                    </a:cubicBezTo>
                    <a:cubicBezTo>
                      <a:pt x="91589" y="75621"/>
                      <a:pt x="98257" y="47999"/>
                      <a:pt x="94447" y="31806"/>
                    </a:cubicBezTo>
                    <a:lnTo>
                      <a:pt x="94447" y="31806"/>
                    </a:lnTo>
                    <a:close/>
                    <a:moveTo>
                      <a:pt x="54442" y="23234"/>
                    </a:moveTo>
                    <a:lnTo>
                      <a:pt x="54442" y="23234"/>
                    </a:lnTo>
                    <a:cubicBezTo>
                      <a:pt x="55394" y="22281"/>
                      <a:pt x="56347" y="22281"/>
                      <a:pt x="57299" y="21329"/>
                    </a:cubicBezTo>
                    <a:cubicBezTo>
                      <a:pt x="55394" y="22281"/>
                      <a:pt x="54442" y="22281"/>
                      <a:pt x="54442" y="2323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2FA0B53C-4C7C-4CDE-BAAA-A7EB81521309}"/>
                  </a:ext>
                </a:extLst>
              </p:cNvPr>
              <p:cNvSpPr/>
              <p:nvPr/>
            </p:nvSpPr>
            <p:spPr>
              <a:xfrm>
                <a:off x="5974714" y="3168009"/>
                <a:ext cx="115567" cy="214787"/>
              </a:xfrm>
              <a:custGeom>
                <a:avLst/>
                <a:gdLst>
                  <a:gd name="connsiteX0" fmla="*/ 115567 w 115567"/>
                  <a:gd name="connsiteY0" fmla="*/ 180022 h 214787"/>
                  <a:gd name="connsiteX1" fmla="*/ 114615 w 115567"/>
                  <a:gd name="connsiteY1" fmla="*/ 180975 h 214787"/>
                  <a:gd name="connsiteX2" fmla="*/ 107947 w 115567"/>
                  <a:gd name="connsiteY2" fmla="*/ 187642 h 214787"/>
                  <a:gd name="connsiteX3" fmla="*/ 10792 w 115567"/>
                  <a:gd name="connsiteY3" fmla="*/ 214313 h 214787"/>
                  <a:gd name="connsiteX4" fmla="*/ 9840 w 115567"/>
                  <a:gd name="connsiteY4" fmla="*/ 214313 h 214787"/>
                  <a:gd name="connsiteX5" fmla="*/ 14602 w 115567"/>
                  <a:gd name="connsiteY5" fmla="*/ 192405 h 214787"/>
                  <a:gd name="connsiteX6" fmla="*/ 15555 w 115567"/>
                  <a:gd name="connsiteY6" fmla="*/ 185738 h 214787"/>
                  <a:gd name="connsiteX7" fmla="*/ 17460 w 115567"/>
                  <a:gd name="connsiteY7" fmla="*/ 144780 h 214787"/>
                  <a:gd name="connsiteX8" fmla="*/ 7935 w 115567"/>
                  <a:gd name="connsiteY8" fmla="*/ 93345 h 214787"/>
                  <a:gd name="connsiteX9" fmla="*/ 6030 w 115567"/>
                  <a:gd name="connsiteY9" fmla="*/ 69532 h 214787"/>
                  <a:gd name="connsiteX10" fmla="*/ 2220 w 115567"/>
                  <a:gd name="connsiteY10" fmla="*/ 33338 h 214787"/>
                  <a:gd name="connsiteX11" fmla="*/ 12697 w 115567"/>
                  <a:gd name="connsiteY11" fmla="*/ 26670 h 214787"/>
                  <a:gd name="connsiteX12" fmla="*/ 20317 w 115567"/>
                  <a:gd name="connsiteY12" fmla="*/ 21907 h 214787"/>
                  <a:gd name="connsiteX13" fmla="*/ 21270 w 115567"/>
                  <a:gd name="connsiteY13" fmla="*/ 20955 h 214787"/>
                  <a:gd name="connsiteX14" fmla="*/ 22222 w 115567"/>
                  <a:gd name="connsiteY14" fmla="*/ 23813 h 214787"/>
                  <a:gd name="connsiteX15" fmla="*/ 42225 w 115567"/>
                  <a:gd name="connsiteY15" fmla="*/ 42863 h 214787"/>
                  <a:gd name="connsiteX16" fmla="*/ 49845 w 115567"/>
                  <a:gd name="connsiteY16" fmla="*/ 45720 h 214787"/>
                  <a:gd name="connsiteX17" fmla="*/ 58417 w 115567"/>
                  <a:gd name="connsiteY17" fmla="*/ 48577 h 214787"/>
                  <a:gd name="connsiteX18" fmla="*/ 50797 w 115567"/>
                  <a:gd name="connsiteY18" fmla="*/ 10477 h 214787"/>
                  <a:gd name="connsiteX19" fmla="*/ 49845 w 115567"/>
                  <a:gd name="connsiteY19" fmla="*/ 2857 h 214787"/>
                  <a:gd name="connsiteX20" fmla="*/ 50797 w 115567"/>
                  <a:gd name="connsiteY20" fmla="*/ 0 h 214787"/>
                  <a:gd name="connsiteX21" fmla="*/ 68895 w 115567"/>
                  <a:gd name="connsiteY21" fmla="*/ 3810 h 214787"/>
                  <a:gd name="connsiteX22" fmla="*/ 69847 w 115567"/>
                  <a:gd name="connsiteY22" fmla="*/ 27622 h 214787"/>
                  <a:gd name="connsiteX23" fmla="*/ 82230 w 115567"/>
                  <a:gd name="connsiteY23" fmla="*/ 24765 h 214787"/>
                  <a:gd name="connsiteX24" fmla="*/ 84135 w 115567"/>
                  <a:gd name="connsiteY24" fmla="*/ 24765 h 214787"/>
                  <a:gd name="connsiteX25" fmla="*/ 90802 w 115567"/>
                  <a:gd name="connsiteY25" fmla="*/ 25717 h 214787"/>
                  <a:gd name="connsiteX26" fmla="*/ 89850 w 115567"/>
                  <a:gd name="connsiteY26" fmla="*/ 10477 h 214787"/>
                  <a:gd name="connsiteX27" fmla="*/ 109852 w 115567"/>
                  <a:gd name="connsiteY27" fmla="*/ 53340 h 214787"/>
                  <a:gd name="connsiteX28" fmla="*/ 109852 w 115567"/>
                  <a:gd name="connsiteY28" fmla="*/ 54292 h 214787"/>
                  <a:gd name="connsiteX29" fmla="*/ 111757 w 115567"/>
                  <a:gd name="connsiteY29" fmla="*/ 65722 h 214787"/>
                  <a:gd name="connsiteX30" fmla="*/ 109852 w 115567"/>
                  <a:gd name="connsiteY30" fmla="*/ 74295 h 214787"/>
                  <a:gd name="connsiteX31" fmla="*/ 106042 w 115567"/>
                  <a:gd name="connsiteY31" fmla="*/ 82867 h 214787"/>
                  <a:gd name="connsiteX32" fmla="*/ 105090 w 115567"/>
                  <a:gd name="connsiteY32" fmla="*/ 133350 h 214787"/>
                  <a:gd name="connsiteX33" fmla="*/ 110805 w 115567"/>
                  <a:gd name="connsiteY33" fmla="*/ 153352 h 214787"/>
                  <a:gd name="connsiteX34" fmla="*/ 115567 w 115567"/>
                  <a:gd name="connsiteY34" fmla="*/ 180022 h 21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5567" h="214787">
                    <a:moveTo>
                      <a:pt x="115567" y="180022"/>
                    </a:moveTo>
                    <a:cubicBezTo>
                      <a:pt x="115567" y="180022"/>
                      <a:pt x="114615" y="180975"/>
                      <a:pt x="114615" y="180975"/>
                    </a:cubicBezTo>
                    <a:cubicBezTo>
                      <a:pt x="112710" y="182880"/>
                      <a:pt x="109852" y="184785"/>
                      <a:pt x="107947" y="187642"/>
                    </a:cubicBezTo>
                    <a:cubicBezTo>
                      <a:pt x="75563" y="213360"/>
                      <a:pt x="19365" y="216217"/>
                      <a:pt x="10792" y="214313"/>
                    </a:cubicBezTo>
                    <a:cubicBezTo>
                      <a:pt x="10792" y="214313"/>
                      <a:pt x="9840" y="214313"/>
                      <a:pt x="9840" y="214313"/>
                    </a:cubicBezTo>
                    <a:cubicBezTo>
                      <a:pt x="11745" y="208597"/>
                      <a:pt x="13650" y="200977"/>
                      <a:pt x="14602" y="192405"/>
                    </a:cubicBezTo>
                    <a:cubicBezTo>
                      <a:pt x="14602" y="190500"/>
                      <a:pt x="15555" y="187642"/>
                      <a:pt x="15555" y="185738"/>
                    </a:cubicBezTo>
                    <a:cubicBezTo>
                      <a:pt x="17460" y="170497"/>
                      <a:pt x="19365" y="154305"/>
                      <a:pt x="17460" y="144780"/>
                    </a:cubicBezTo>
                    <a:cubicBezTo>
                      <a:pt x="14602" y="122872"/>
                      <a:pt x="11745" y="114300"/>
                      <a:pt x="7935" y="93345"/>
                    </a:cubicBezTo>
                    <a:cubicBezTo>
                      <a:pt x="6982" y="85725"/>
                      <a:pt x="6030" y="77152"/>
                      <a:pt x="6030" y="69532"/>
                    </a:cubicBezTo>
                    <a:cubicBezTo>
                      <a:pt x="6030" y="60007"/>
                      <a:pt x="-4448" y="40005"/>
                      <a:pt x="2220" y="33338"/>
                    </a:cubicBezTo>
                    <a:cubicBezTo>
                      <a:pt x="5077" y="30480"/>
                      <a:pt x="8888" y="28575"/>
                      <a:pt x="12697" y="26670"/>
                    </a:cubicBezTo>
                    <a:cubicBezTo>
                      <a:pt x="15555" y="24765"/>
                      <a:pt x="17460" y="23813"/>
                      <a:pt x="20317" y="21907"/>
                    </a:cubicBezTo>
                    <a:cubicBezTo>
                      <a:pt x="20317" y="21907"/>
                      <a:pt x="21270" y="20955"/>
                      <a:pt x="21270" y="20955"/>
                    </a:cubicBezTo>
                    <a:cubicBezTo>
                      <a:pt x="21270" y="21907"/>
                      <a:pt x="21270" y="22860"/>
                      <a:pt x="22222" y="23813"/>
                    </a:cubicBezTo>
                    <a:cubicBezTo>
                      <a:pt x="29842" y="27622"/>
                      <a:pt x="34605" y="38100"/>
                      <a:pt x="42225" y="42863"/>
                    </a:cubicBezTo>
                    <a:cubicBezTo>
                      <a:pt x="44130" y="43815"/>
                      <a:pt x="46988" y="44767"/>
                      <a:pt x="49845" y="45720"/>
                    </a:cubicBezTo>
                    <a:cubicBezTo>
                      <a:pt x="52702" y="46672"/>
                      <a:pt x="55560" y="47625"/>
                      <a:pt x="58417" y="48577"/>
                    </a:cubicBezTo>
                    <a:cubicBezTo>
                      <a:pt x="55560" y="36195"/>
                      <a:pt x="52702" y="22860"/>
                      <a:pt x="50797" y="10477"/>
                    </a:cubicBezTo>
                    <a:cubicBezTo>
                      <a:pt x="49845" y="7620"/>
                      <a:pt x="49845" y="5715"/>
                      <a:pt x="49845" y="2857"/>
                    </a:cubicBezTo>
                    <a:cubicBezTo>
                      <a:pt x="49845" y="1905"/>
                      <a:pt x="49845" y="952"/>
                      <a:pt x="50797" y="0"/>
                    </a:cubicBezTo>
                    <a:cubicBezTo>
                      <a:pt x="54607" y="3810"/>
                      <a:pt x="62227" y="3810"/>
                      <a:pt x="68895" y="3810"/>
                    </a:cubicBezTo>
                    <a:cubicBezTo>
                      <a:pt x="68895" y="9525"/>
                      <a:pt x="68895" y="20955"/>
                      <a:pt x="69847" y="27622"/>
                    </a:cubicBezTo>
                    <a:cubicBezTo>
                      <a:pt x="73657" y="24765"/>
                      <a:pt x="78420" y="24765"/>
                      <a:pt x="82230" y="24765"/>
                    </a:cubicBezTo>
                    <a:cubicBezTo>
                      <a:pt x="83182" y="24765"/>
                      <a:pt x="83182" y="24765"/>
                      <a:pt x="84135" y="24765"/>
                    </a:cubicBezTo>
                    <a:cubicBezTo>
                      <a:pt x="86992" y="24765"/>
                      <a:pt x="88897" y="25717"/>
                      <a:pt x="90802" y="25717"/>
                    </a:cubicBezTo>
                    <a:cubicBezTo>
                      <a:pt x="89850" y="20955"/>
                      <a:pt x="89850" y="15240"/>
                      <a:pt x="89850" y="10477"/>
                    </a:cubicBezTo>
                    <a:cubicBezTo>
                      <a:pt x="97470" y="23813"/>
                      <a:pt x="104138" y="38100"/>
                      <a:pt x="109852" y="53340"/>
                    </a:cubicBezTo>
                    <a:cubicBezTo>
                      <a:pt x="109852" y="53340"/>
                      <a:pt x="109852" y="54292"/>
                      <a:pt x="109852" y="54292"/>
                    </a:cubicBezTo>
                    <a:cubicBezTo>
                      <a:pt x="110805" y="58102"/>
                      <a:pt x="112710" y="61913"/>
                      <a:pt x="111757" y="65722"/>
                    </a:cubicBezTo>
                    <a:cubicBezTo>
                      <a:pt x="111757" y="68580"/>
                      <a:pt x="110805" y="71438"/>
                      <a:pt x="109852" y="74295"/>
                    </a:cubicBezTo>
                    <a:cubicBezTo>
                      <a:pt x="108900" y="77152"/>
                      <a:pt x="106995" y="80010"/>
                      <a:pt x="106042" y="82867"/>
                    </a:cubicBezTo>
                    <a:cubicBezTo>
                      <a:pt x="99375" y="98107"/>
                      <a:pt x="101280" y="116205"/>
                      <a:pt x="105090" y="133350"/>
                    </a:cubicBezTo>
                    <a:cubicBezTo>
                      <a:pt x="106995" y="140017"/>
                      <a:pt x="108900" y="146685"/>
                      <a:pt x="110805" y="153352"/>
                    </a:cubicBezTo>
                    <a:cubicBezTo>
                      <a:pt x="112710" y="160972"/>
                      <a:pt x="114615" y="170497"/>
                      <a:pt x="115567" y="180022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04A4D979-7C69-4D7E-AF9C-17C81CD1F896}"/>
                  </a:ext>
                </a:extLst>
              </p:cNvPr>
              <p:cNvSpPr/>
              <p:nvPr/>
            </p:nvSpPr>
            <p:spPr>
              <a:xfrm>
                <a:off x="6063612" y="3166107"/>
                <a:ext cx="20002" cy="53340"/>
              </a:xfrm>
              <a:custGeom>
                <a:avLst/>
                <a:gdLst>
                  <a:gd name="connsiteX0" fmla="*/ 20003 w 20002"/>
                  <a:gd name="connsiteY0" fmla="*/ 53340 h 53340"/>
                  <a:gd name="connsiteX1" fmla="*/ 0 w 20002"/>
                  <a:gd name="connsiteY1" fmla="*/ 10478 h 53340"/>
                  <a:gd name="connsiteX2" fmla="*/ 1905 w 20002"/>
                  <a:gd name="connsiteY2" fmla="*/ 0 h 53340"/>
                  <a:gd name="connsiteX3" fmla="*/ 7620 w 20002"/>
                  <a:gd name="connsiteY3" fmla="*/ 2858 h 53340"/>
                  <a:gd name="connsiteX4" fmla="*/ 14288 w 20002"/>
                  <a:gd name="connsiteY4" fmla="*/ 13335 h 53340"/>
                  <a:gd name="connsiteX5" fmla="*/ 20003 w 20002"/>
                  <a:gd name="connsiteY5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53340">
                    <a:moveTo>
                      <a:pt x="20003" y="53340"/>
                    </a:moveTo>
                    <a:cubicBezTo>
                      <a:pt x="15240" y="38100"/>
                      <a:pt x="8572" y="23813"/>
                      <a:pt x="0" y="10478"/>
                    </a:cubicBezTo>
                    <a:cubicBezTo>
                      <a:pt x="0" y="6668"/>
                      <a:pt x="953" y="3810"/>
                      <a:pt x="1905" y="0"/>
                    </a:cubicBezTo>
                    <a:cubicBezTo>
                      <a:pt x="3810" y="953"/>
                      <a:pt x="5715" y="1905"/>
                      <a:pt x="7620" y="2858"/>
                    </a:cubicBezTo>
                    <a:cubicBezTo>
                      <a:pt x="10478" y="5715"/>
                      <a:pt x="12382" y="9525"/>
                      <a:pt x="14288" y="13335"/>
                    </a:cubicBezTo>
                    <a:cubicBezTo>
                      <a:pt x="18097" y="26670"/>
                      <a:pt x="20003" y="40005"/>
                      <a:pt x="20003" y="5334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BB65D173-E11C-4AD9-8970-05A69199B84A}"/>
                  </a:ext>
                </a:extLst>
              </p:cNvPr>
              <p:cNvSpPr/>
              <p:nvPr/>
            </p:nvSpPr>
            <p:spPr>
              <a:xfrm>
                <a:off x="6075379" y="3241354"/>
                <a:ext cx="22510" cy="145732"/>
              </a:xfrm>
              <a:custGeom>
                <a:avLst/>
                <a:gdLst>
                  <a:gd name="connsiteX0" fmla="*/ 22511 w 22510"/>
                  <a:gd name="connsiteY0" fmla="*/ 125730 h 145732"/>
                  <a:gd name="connsiteX1" fmla="*/ 16796 w 22510"/>
                  <a:gd name="connsiteY1" fmla="*/ 145733 h 145732"/>
                  <a:gd name="connsiteX2" fmla="*/ 15843 w 22510"/>
                  <a:gd name="connsiteY2" fmla="*/ 144780 h 145732"/>
                  <a:gd name="connsiteX3" fmla="*/ 13938 w 22510"/>
                  <a:gd name="connsiteY3" fmla="*/ 121920 h 145732"/>
                  <a:gd name="connsiteX4" fmla="*/ 14891 w 22510"/>
                  <a:gd name="connsiteY4" fmla="*/ 120967 h 145732"/>
                  <a:gd name="connsiteX5" fmla="*/ 3461 w 22510"/>
                  <a:gd name="connsiteY5" fmla="*/ 65722 h 145732"/>
                  <a:gd name="connsiteX6" fmla="*/ 4413 w 22510"/>
                  <a:gd name="connsiteY6" fmla="*/ 10477 h 145732"/>
                  <a:gd name="connsiteX7" fmla="*/ 9176 w 22510"/>
                  <a:gd name="connsiteY7" fmla="*/ 0 h 145732"/>
                  <a:gd name="connsiteX8" fmla="*/ 9176 w 22510"/>
                  <a:gd name="connsiteY8" fmla="*/ 4763 h 145732"/>
                  <a:gd name="connsiteX9" fmla="*/ 19653 w 22510"/>
                  <a:gd name="connsiteY9" fmla="*/ 104775 h 145732"/>
                  <a:gd name="connsiteX10" fmla="*/ 22511 w 22510"/>
                  <a:gd name="connsiteY10" fmla="*/ 125730 h 14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10" h="145732">
                    <a:moveTo>
                      <a:pt x="22511" y="125730"/>
                    </a:moveTo>
                    <a:cubicBezTo>
                      <a:pt x="22511" y="132397"/>
                      <a:pt x="21558" y="140017"/>
                      <a:pt x="16796" y="145733"/>
                    </a:cubicBezTo>
                    <a:cubicBezTo>
                      <a:pt x="16796" y="145733"/>
                      <a:pt x="15843" y="144780"/>
                      <a:pt x="15843" y="144780"/>
                    </a:cubicBezTo>
                    <a:cubicBezTo>
                      <a:pt x="14891" y="137160"/>
                      <a:pt x="13938" y="129540"/>
                      <a:pt x="13938" y="121920"/>
                    </a:cubicBezTo>
                    <a:cubicBezTo>
                      <a:pt x="13938" y="121920"/>
                      <a:pt x="14891" y="120967"/>
                      <a:pt x="14891" y="120967"/>
                    </a:cubicBezTo>
                    <a:cubicBezTo>
                      <a:pt x="12033" y="102870"/>
                      <a:pt x="7271" y="84772"/>
                      <a:pt x="3461" y="65722"/>
                    </a:cubicBezTo>
                    <a:cubicBezTo>
                      <a:pt x="-349" y="47625"/>
                      <a:pt x="-2254" y="27622"/>
                      <a:pt x="4413" y="10477"/>
                    </a:cubicBezTo>
                    <a:cubicBezTo>
                      <a:pt x="5366" y="7620"/>
                      <a:pt x="8223" y="3810"/>
                      <a:pt x="9176" y="0"/>
                    </a:cubicBezTo>
                    <a:cubicBezTo>
                      <a:pt x="9176" y="1905"/>
                      <a:pt x="9176" y="3810"/>
                      <a:pt x="9176" y="4763"/>
                    </a:cubicBezTo>
                    <a:cubicBezTo>
                      <a:pt x="9176" y="38100"/>
                      <a:pt x="12986" y="71438"/>
                      <a:pt x="19653" y="104775"/>
                    </a:cubicBezTo>
                    <a:cubicBezTo>
                      <a:pt x="20606" y="111442"/>
                      <a:pt x="22511" y="118110"/>
                      <a:pt x="22511" y="12573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1565142B-AD76-4FAD-87EE-FEF6B752F694}"/>
                  </a:ext>
                </a:extLst>
              </p:cNvPr>
              <p:cNvSpPr/>
              <p:nvPr/>
            </p:nvSpPr>
            <p:spPr>
              <a:xfrm>
                <a:off x="5995019" y="3167060"/>
                <a:ext cx="71436" cy="73723"/>
              </a:xfrm>
              <a:custGeom>
                <a:avLst/>
                <a:gdLst>
                  <a:gd name="connsiteX0" fmla="*/ 71438 w 71437"/>
                  <a:gd name="connsiteY0" fmla="*/ 50483 h 73723"/>
                  <a:gd name="connsiteX1" fmla="*/ 57150 w 71437"/>
                  <a:gd name="connsiteY1" fmla="*/ 71438 h 73723"/>
                  <a:gd name="connsiteX2" fmla="*/ 31433 w 71437"/>
                  <a:gd name="connsiteY2" fmla="*/ 68580 h 73723"/>
                  <a:gd name="connsiteX3" fmla="*/ 20955 w 71437"/>
                  <a:gd name="connsiteY3" fmla="*/ 54292 h 73723"/>
                  <a:gd name="connsiteX4" fmla="*/ 0 w 71437"/>
                  <a:gd name="connsiteY4" fmla="*/ 21908 h 73723"/>
                  <a:gd name="connsiteX5" fmla="*/ 953 w 71437"/>
                  <a:gd name="connsiteY5" fmla="*/ 20955 h 73723"/>
                  <a:gd name="connsiteX6" fmla="*/ 1905 w 71437"/>
                  <a:gd name="connsiteY6" fmla="*/ 23813 h 73723"/>
                  <a:gd name="connsiteX7" fmla="*/ 21908 w 71437"/>
                  <a:gd name="connsiteY7" fmla="*/ 42863 h 73723"/>
                  <a:gd name="connsiteX8" fmla="*/ 29528 w 71437"/>
                  <a:gd name="connsiteY8" fmla="*/ 45720 h 73723"/>
                  <a:gd name="connsiteX9" fmla="*/ 38100 w 71437"/>
                  <a:gd name="connsiteY9" fmla="*/ 48578 h 73723"/>
                  <a:gd name="connsiteX10" fmla="*/ 30480 w 71437"/>
                  <a:gd name="connsiteY10" fmla="*/ 10478 h 73723"/>
                  <a:gd name="connsiteX11" fmla="*/ 29528 w 71437"/>
                  <a:gd name="connsiteY11" fmla="*/ 2858 h 73723"/>
                  <a:gd name="connsiteX12" fmla="*/ 30480 w 71437"/>
                  <a:gd name="connsiteY12" fmla="*/ 0 h 73723"/>
                  <a:gd name="connsiteX13" fmla="*/ 48578 w 71437"/>
                  <a:gd name="connsiteY13" fmla="*/ 3810 h 73723"/>
                  <a:gd name="connsiteX14" fmla="*/ 49530 w 71437"/>
                  <a:gd name="connsiteY14" fmla="*/ 27622 h 73723"/>
                  <a:gd name="connsiteX15" fmla="*/ 61913 w 71437"/>
                  <a:gd name="connsiteY15" fmla="*/ 24765 h 73723"/>
                  <a:gd name="connsiteX16" fmla="*/ 63818 w 71437"/>
                  <a:gd name="connsiteY16" fmla="*/ 24765 h 73723"/>
                  <a:gd name="connsiteX17" fmla="*/ 71438 w 71437"/>
                  <a:gd name="connsiteY17" fmla="*/ 50483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437" h="73723">
                    <a:moveTo>
                      <a:pt x="71438" y="50483"/>
                    </a:moveTo>
                    <a:cubicBezTo>
                      <a:pt x="71438" y="59055"/>
                      <a:pt x="65722" y="67628"/>
                      <a:pt x="57150" y="71438"/>
                    </a:cubicBezTo>
                    <a:cubicBezTo>
                      <a:pt x="48578" y="75247"/>
                      <a:pt x="39053" y="74295"/>
                      <a:pt x="31433" y="68580"/>
                    </a:cubicBezTo>
                    <a:cubicBezTo>
                      <a:pt x="26670" y="64770"/>
                      <a:pt x="23813" y="59055"/>
                      <a:pt x="20955" y="54292"/>
                    </a:cubicBezTo>
                    <a:cubicBezTo>
                      <a:pt x="14288" y="42863"/>
                      <a:pt x="7620" y="32385"/>
                      <a:pt x="0" y="21908"/>
                    </a:cubicBezTo>
                    <a:cubicBezTo>
                      <a:pt x="0" y="21908"/>
                      <a:pt x="953" y="20955"/>
                      <a:pt x="953" y="20955"/>
                    </a:cubicBezTo>
                    <a:cubicBezTo>
                      <a:pt x="953" y="21908"/>
                      <a:pt x="1905" y="22860"/>
                      <a:pt x="1905" y="23813"/>
                    </a:cubicBezTo>
                    <a:cubicBezTo>
                      <a:pt x="9525" y="27622"/>
                      <a:pt x="14288" y="38100"/>
                      <a:pt x="21908" y="42863"/>
                    </a:cubicBezTo>
                    <a:cubicBezTo>
                      <a:pt x="23813" y="43815"/>
                      <a:pt x="26670" y="44767"/>
                      <a:pt x="29528" y="45720"/>
                    </a:cubicBezTo>
                    <a:cubicBezTo>
                      <a:pt x="32385" y="46672"/>
                      <a:pt x="35243" y="47625"/>
                      <a:pt x="38100" y="48578"/>
                    </a:cubicBezTo>
                    <a:cubicBezTo>
                      <a:pt x="35243" y="36195"/>
                      <a:pt x="32385" y="22860"/>
                      <a:pt x="30480" y="10478"/>
                    </a:cubicBezTo>
                    <a:cubicBezTo>
                      <a:pt x="29528" y="7620"/>
                      <a:pt x="29528" y="5715"/>
                      <a:pt x="29528" y="2858"/>
                    </a:cubicBezTo>
                    <a:cubicBezTo>
                      <a:pt x="29528" y="1905"/>
                      <a:pt x="29528" y="953"/>
                      <a:pt x="30480" y="0"/>
                    </a:cubicBezTo>
                    <a:cubicBezTo>
                      <a:pt x="34290" y="3810"/>
                      <a:pt x="41910" y="3810"/>
                      <a:pt x="48578" y="3810"/>
                    </a:cubicBezTo>
                    <a:cubicBezTo>
                      <a:pt x="48578" y="9525"/>
                      <a:pt x="48578" y="20955"/>
                      <a:pt x="49530" y="27622"/>
                    </a:cubicBezTo>
                    <a:cubicBezTo>
                      <a:pt x="53340" y="24765"/>
                      <a:pt x="58103" y="24765"/>
                      <a:pt x="61913" y="24765"/>
                    </a:cubicBezTo>
                    <a:cubicBezTo>
                      <a:pt x="62865" y="24765"/>
                      <a:pt x="62865" y="24765"/>
                      <a:pt x="63818" y="24765"/>
                    </a:cubicBezTo>
                    <a:cubicBezTo>
                      <a:pt x="66675" y="32385"/>
                      <a:pt x="71438" y="40958"/>
                      <a:pt x="71438" y="50483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8F312DE4-170C-4C97-B7A4-CDB5782A2776}"/>
                  </a:ext>
                </a:extLst>
              </p:cNvPr>
              <p:cNvSpPr/>
              <p:nvPr/>
            </p:nvSpPr>
            <p:spPr>
              <a:xfrm>
                <a:off x="5979652" y="3320412"/>
                <a:ext cx="115394" cy="180975"/>
              </a:xfrm>
              <a:custGeom>
                <a:avLst/>
                <a:gdLst>
                  <a:gd name="connsiteX0" fmla="*/ 115394 w 115394"/>
                  <a:gd name="connsiteY0" fmla="*/ 151447 h 180975"/>
                  <a:gd name="connsiteX1" fmla="*/ 107775 w 115394"/>
                  <a:gd name="connsiteY1" fmla="*/ 158115 h 180975"/>
                  <a:gd name="connsiteX2" fmla="*/ 101107 w 115394"/>
                  <a:gd name="connsiteY2" fmla="*/ 161925 h 180975"/>
                  <a:gd name="connsiteX3" fmla="*/ 71579 w 115394"/>
                  <a:gd name="connsiteY3" fmla="*/ 174307 h 180975"/>
                  <a:gd name="connsiteX4" fmla="*/ 52529 w 115394"/>
                  <a:gd name="connsiteY4" fmla="*/ 179070 h 180975"/>
                  <a:gd name="connsiteX5" fmla="*/ 25860 w 115394"/>
                  <a:gd name="connsiteY5" fmla="*/ 180975 h 180975"/>
                  <a:gd name="connsiteX6" fmla="*/ 12525 w 115394"/>
                  <a:gd name="connsiteY6" fmla="*/ 180022 h 180975"/>
                  <a:gd name="connsiteX7" fmla="*/ 7762 w 115394"/>
                  <a:gd name="connsiteY7" fmla="*/ 179070 h 180975"/>
                  <a:gd name="connsiteX8" fmla="*/ 5857 w 115394"/>
                  <a:gd name="connsiteY8" fmla="*/ 120015 h 180975"/>
                  <a:gd name="connsiteX9" fmla="*/ 3952 w 115394"/>
                  <a:gd name="connsiteY9" fmla="*/ 49530 h 180975"/>
                  <a:gd name="connsiteX10" fmla="*/ 8715 w 115394"/>
                  <a:gd name="connsiteY10" fmla="*/ 21907 h 180975"/>
                  <a:gd name="connsiteX11" fmla="*/ 103012 w 115394"/>
                  <a:gd name="connsiteY11" fmla="*/ 0 h 180975"/>
                  <a:gd name="connsiteX12" fmla="*/ 104917 w 115394"/>
                  <a:gd name="connsiteY12" fmla="*/ 7620 h 180975"/>
                  <a:gd name="connsiteX13" fmla="*/ 112537 w 115394"/>
                  <a:gd name="connsiteY13" fmla="*/ 48577 h 180975"/>
                  <a:gd name="connsiteX14" fmla="*/ 115394 w 115394"/>
                  <a:gd name="connsiteY14" fmla="*/ 15144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394" h="180975">
                    <a:moveTo>
                      <a:pt x="115394" y="151447"/>
                    </a:moveTo>
                    <a:cubicBezTo>
                      <a:pt x="113490" y="154305"/>
                      <a:pt x="110632" y="156210"/>
                      <a:pt x="107775" y="158115"/>
                    </a:cubicBezTo>
                    <a:cubicBezTo>
                      <a:pt x="105869" y="160020"/>
                      <a:pt x="103012" y="160972"/>
                      <a:pt x="101107" y="161925"/>
                    </a:cubicBezTo>
                    <a:cubicBezTo>
                      <a:pt x="91582" y="166688"/>
                      <a:pt x="82057" y="171450"/>
                      <a:pt x="71579" y="174307"/>
                    </a:cubicBezTo>
                    <a:cubicBezTo>
                      <a:pt x="64912" y="176213"/>
                      <a:pt x="58244" y="178117"/>
                      <a:pt x="52529" y="179070"/>
                    </a:cubicBezTo>
                    <a:cubicBezTo>
                      <a:pt x="43957" y="180022"/>
                      <a:pt x="34432" y="180975"/>
                      <a:pt x="25860" y="180975"/>
                    </a:cubicBezTo>
                    <a:cubicBezTo>
                      <a:pt x="21097" y="180975"/>
                      <a:pt x="17287" y="180975"/>
                      <a:pt x="12525" y="180022"/>
                    </a:cubicBezTo>
                    <a:cubicBezTo>
                      <a:pt x="10619" y="180022"/>
                      <a:pt x="8715" y="180022"/>
                      <a:pt x="7762" y="179070"/>
                    </a:cubicBezTo>
                    <a:cubicBezTo>
                      <a:pt x="6810" y="166688"/>
                      <a:pt x="7762" y="132397"/>
                      <a:pt x="5857" y="120015"/>
                    </a:cubicBezTo>
                    <a:cubicBezTo>
                      <a:pt x="3000" y="103822"/>
                      <a:pt x="-4621" y="73342"/>
                      <a:pt x="3952" y="49530"/>
                    </a:cubicBezTo>
                    <a:cubicBezTo>
                      <a:pt x="3952" y="40957"/>
                      <a:pt x="4904" y="30480"/>
                      <a:pt x="8715" y="21907"/>
                    </a:cubicBezTo>
                    <a:cubicBezTo>
                      <a:pt x="17287" y="24765"/>
                      <a:pt x="88725" y="23813"/>
                      <a:pt x="103012" y="0"/>
                    </a:cubicBezTo>
                    <a:cubicBezTo>
                      <a:pt x="103965" y="1905"/>
                      <a:pt x="103965" y="3810"/>
                      <a:pt x="104917" y="7620"/>
                    </a:cubicBezTo>
                    <a:cubicBezTo>
                      <a:pt x="107775" y="20955"/>
                      <a:pt x="111585" y="43815"/>
                      <a:pt x="112537" y="48577"/>
                    </a:cubicBezTo>
                    <a:cubicBezTo>
                      <a:pt x="114442" y="74295"/>
                      <a:pt x="114442" y="125730"/>
                      <a:pt x="115394" y="151447"/>
                    </a:cubicBezTo>
                    <a:close/>
                  </a:path>
                </a:pathLst>
              </a:custGeom>
              <a:solidFill>
                <a:srgbClr val="3630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449D1BCE-C8A8-4000-959C-D66F16E73569}"/>
                  </a:ext>
                </a:extLst>
              </p:cNvPr>
              <p:cNvSpPr/>
              <p:nvPr/>
            </p:nvSpPr>
            <p:spPr>
              <a:xfrm>
                <a:off x="5978680" y="3322318"/>
                <a:ext cx="104917" cy="179070"/>
              </a:xfrm>
              <a:custGeom>
                <a:avLst/>
                <a:gdLst>
                  <a:gd name="connsiteX0" fmla="*/ 104917 w 104917"/>
                  <a:gd name="connsiteY0" fmla="*/ 6667 h 179070"/>
                  <a:gd name="connsiteX1" fmla="*/ 83009 w 104917"/>
                  <a:gd name="connsiteY1" fmla="*/ 22860 h 179070"/>
                  <a:gd name="connsiteX2" fmla="*/ 52530 w 104917"/>
                  <a:gd name="connsiteY2" fmla="*/ 29527 h 179070"/>
                  <a:gd name="connsiteX3" fmla="*/ 34432 w 104917"/>
                  <a:gd name="connsiteY3" fmla="*/ 38100 h 179070"/>
                  <a:gd name="connsiteX4" fmla="*/ 31574 w 104917"/>
                  <a:gd name="connsiteY4" fmla="*/ 60960 h 179070"/>
                  <a:gd name="connsiteX5" fmla="*/ 30622 w 104917"/>
                  <a:gd name="connsiteY5" fmla="*/ 141922 h 179070"/>
                  <a:gd name="connsiteX6" fmla="*/ 28717 w 104917"/>
                  <a:gd name="connsiteY6" fmla="*/ 179070 h 179070"/>
                  <a:gd name="connsiteX7" fmla="*/ 14430 w 104917"/>
                  <a:gd name="connsiteY7" fmla="*/ 179070 h 179070"/>
                  <a:gd name="connsiteX8" fmla="*/ 7762 w 104917"/>
                  <a:gd name="connsiteY8" fmla="*/ 179070 h 179070"/>
                  <a:gd name="connsiteX9" fmla="*/ 5857 w 104917"/>
                  <a:gd name="connsiteY9" fmla="*/ 120015 h 179070"/>
                  <a:gd name="connsiteX10" fmla="*/ 3952 w 104917"/>
                  <a:gd name="connsiteY10" fmla="*/ 49530 h 179070"/>
                  <a:gd name="connsiteX11" fmla="*/ 8715 w 104917"/>
                  <a:gd name="connsiteY11" fmla="*/ 21908 h 179070"/>
                  <a:gd name="connsiteX12" fmla="*/ 11572 w 104917"/>
                  <a:gd name="connsiteY12" fmla="*/ 22860 h 179070"/>
                  <a:gd name="connsiteX13" fmla="*/ 40147 w 104917"/>
                  <a:gd name="connsiteY13" fmla="*/ 22860 h 179070"/>
                  <a:gd name="connsiteX14" fmla="*/ 102059 w 104917"/>
                  <a:gd name="connsiteY14" fmla="*/ 0 h 179070"/>
                  <a:gd name="connsiteX15" fmla="*/ 104917 w 104917"/>
                  <a:gd name="connsiteY15" fmla="*/ 6667 h 17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17" h="179070">
                    <a:moveTo>
                      <a:pt x="104917" y="6667"/>
                    </a:moveTo>
                    <a:cubicBezTo>
                      <a:pt x="99202" y="14288"/>
                      <a:pt x="90630" y="20002"/>
                      <a:pt x="83009" y="22860"/>
                    </a:cubicBezTo>
                    <a:cubicBezTo>
                      <a:pt x="73484" y="26670"/>
                      <a:pt x="63007" y="27622"/>
                      <a:pt x="52530" y="29527"/>
                    </a:cubicBezTo>
                    <a:cubicBezTo>
                      <a:pt x="45862" y="30480"/>
                      <a:pt x="39194" y="32385"/>
                      <a:pt x="34432" y="38100"/>
                    </a:cubicBezTo>
                    <a:cubicBezTo>
                      <a:pt x="29669" y="44767"/>
                      <a:pt x="30622" y="53340"/>
                      <a:pt x="31574" y="60960"/>
                    </a:cubicBezTo>
                    <a:cubicBezTo>
                      <a:pt x="35384" y="87630"/>
                      <a:pt x="35384" y="115252"/>
                      <a:pt x="30622" y="141922"/>
                    </a:cubicBezTo>
                    <a:cubicBezTo>
                      <a:pt x="29669" y="145733"/>
                      <a:pt x="29669" y="175260"/>
                      <a:pt x="28717" y="179070"/>
                    </a:cubicBezTo>
                    <a:cubicBezTo>
                      <a:pt x="23955" y="179070"/>
                      <a:pt x="19192" y="179070"/>
                      <a:pt x="14430" y="179070"/>
                    </a:cubicBezTo>
                    <a:cubicBezTo>
                      <a:pt x="12524" y="179070"/>
                      <a:pt x="9667" y="179070"/>
                      <a:pt x="7762" y="179070"/>
                    </a:cubicBezTo>
                    <a:cubicBezTo>
                      <a:pt x="6809" y="166688"/>
                      <a:pt x="7762" y="131445"/>
                      <a:pt x="5857" y="120015"/>
                    </a:cubicBezTo>
                    <a:cubicBezTo>
                      <a:pt x="2999" y="103822"/>
                      <a:pt x="-4620" y="73342"/>
                      <a:pt x="3952" y="49530"/>
                    </a:cubicBezTo>
                    <a:cubicBezTo>
                      <a:pt x="3952" y="40958"/>
                      <a:pt x="4905" y="30480"/>
                      <a:pt x="8715" y="21908"/>
                    </a:cubicBezTo>
                    <a:cubicBezTo>
                      <a:pt x="9667" y="21908"/>
                      <a:pt x="10619" y="21908"/>
                      <a:pt x="11572" y="22860"/>
                    </a:cubicBezTo>
                    <a:cubicBezTo>
                      <a:pt x="17287" y="23813"/>
                      <a:pt x="27765" y="23813"/>
                      <a:pt x="40147" y="22860"/>
                    </a:cubicBezTo>
                    <a:cubicBezTo>
                      <a:pt x="63959" y="20955"/>
                      <a:pt x="93487" y="15240"/>
                      <a:pt x="102059" y="0"/>
                    </a:cubicBezTo>
                    <a:cubicBezTo>
                      <a:pt x="103965" y="952"/>
                      <a:pt x="104917" y="2858"/>
                      <a:pt x="104917" y="6667"/>
                    </a:cubicBezTo>
                    <a:close/>
                  </a:path>
                </a:pathLst>
              </a:custGeom>
              <a:solidFill>
                <a:srgbClr val="0503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3590343E-8FCA-48DC-918C-1B667A8C8281}"/>
                  </a:ext>
                </a:extLst>
              </p:cNvPr>
              <p:cNvSpPr/>
              <p:nvPr/>
            </p:nvSpPr>
            <p:spPr>
              <a:xfrm>
                <a:off x="5975649" y="3193735"/>
                <a:ext cx="69847" cy="151209"/>
              </a:xfrm>
              <a:custGeom>
                <a:avLst/>
                <a:gdLst>
                  <a:gd name="connsiteX0" fmla="*/ 69847 w 69847"/>
                  <a:gd name="connsiteY0" fmla="*/ 77152 h 151209"/>
                  <a:gd name="connsiteX1" fmla="*/ 58417 w 69847"/>
                  <a:gd name="connsiteY1" fmla="*/ 88583 h 151209"/>
                  <a:gd name="connsiteX2" fmla="*/ 49845 w 69847"/>
                  <a:gd name="connsiteY2" fmla="*/ 92392 h 151209"/>
                  <a:gd name="connsiteX3" fmla="*/ 45082 w 69847"/>
                  <a:gd name="connsiteY3" fmla="*/ 102870 h 151209"/>
                  <a:gd name="connsiteX4" fmla="*/ 45082 w 69847"/>
                  <a:gd name="connsiteY4" fmla="*/ 150495 h 151209"/>
                  <a:gd name="connsiteX5" fmla="*/ 16507 w 69847"/>
                  <a:gd name="connsiteY5" fmla="*/ 150495 h 151209"/>
                  <a:gd name="connsiteX6" fmla="*/ 17460 w 69847"/>
                  <a:gd name="connsiteY6" fmla="*/ 118110 h 151209"/>
                  <a:gd name="connsiteX7" fmla="*/ 7935 w 69847"/>
                  <a:gd name="connsiteY7" fmla="*/ 66675 h 151209"/>
                  <a:gd name="connsiteX8" fmla="*/ 6030 w 69847"/>
                  <a:gd name="connsiteY8" fmla="*/ 42863 h 151209"/>
                  <a:gd name="connsiteX9" fmla="*/ 2220 w 69847"/>
                  <a:gd name="connsiteY9" fmla="*/ 6667 h 151209"/>
                  <a:gd name="connsiteX10" fmla="*/ 12697 w 69847"/>
                  <a:gd name="connsiteY10" fmla="*/ 0 h 151209"/>
                  <a:gd name="connsiteX11" fmla="*/ 13650 w 69847"/>
                  <a:gd name="connsiteY11" fmla="*/ 952 h 151209"/>
                  <a:gd name="connsiteX12" fmla="*/ 29842 w 69847"/>
                  <a:gd name="connsiteY12" fmla="*/ 32385 h 151209"/>
                  <a:gd name="connsiteX13" fmla="*/ 38415 w 69847"/>
                  <a:gd name="connsiteY13" fmla="*/ 67627 h 151209"/>
                  <a:gd name="connsiteX14" fmla="*/ 51750 w 69847"/>
                  <a:gd name="connsiteY14" fmla="*/ 80010 h 151209"/>
                  <a:gd name="connsiteX15" fmla="*/ 69847 w 69847"/>
                  <a:gd name="connsiteY15" fmla="*/ 77152 h 151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847" h="151209">
                    <a:moveTo>
                      <a:pt x="69847" y="77152"/>
                    </a:moveTo>
                    <a:cubicBezTo>
                      <a:pt x="66990" y="81915"/>
                      <a:pt x="63180" y="85725"/>
                      <a:pt x="58417" y="88583"/>
                    </a:cubicBezTo>
                    <a:cubicBezTo>
                      <a:pt x="55560" y="89535"/>
                      <a:pt x="52702" y="90488"/>
                      <a:pt x="49845" y="92392"/>
                    </a:cubicBezTo>
                    <a:cubicBezTo>
                      <a:pt x="46987" y="95250"/>
                      <a:pt x="46035" y="99060"/>
                      <a:pt x="45082" y="102870"/>
                    </a:cubicBezTo>
                    <a:cubicBezTo>
                      <a:pt x="42225" y="118110"/>
                      <a:pt x="43177" y="134302"/>
                      <a:pt x="45082" y="150495"/>
                    </a:cubicBezTo>
                    <a:cubicBezTo>
                      <a:pt x="32700" y="151447"/>
                      <a:pt x="22222" y="151447"/>
                      <a:pt x="16507" y="150495"/>
                    </a:cubicBezTo>
                    <a:cubicBezTo>
                      <a:pt x="18412" y="138113"/>
                      <a:pt x="18412" y="125730"/>
                      <a:pt x="17460" y="118110"/>
                    </a:cubicBezTo>
                    <a:cubicBezTo>
                      <a:pt x="14602" y="96202"/>
                      <a:pt x="11745" y="87630"/>
                      <a:pt x="7935" y="66675"/>
                    </a:cubicBezTo>
                    <a:cubicBezTo>
                      <a:pt x="6982" y="59055"/>
                      <a:pt x="6030" y="50483"/>
                      <a:pt x="6030" y="42863"/>
                    </a:cubicBezTo>
                    <a:cubicBezTo>
                      <a:pt x="6030" y="33338"/>
                      <a:pt x="-4448" y="13335"/>
                      <a:pt x="2220" y="6667"/>
                    </a:cubicBezTo>
                    <a:cubicBezTo>
                      <a:pt x="5077" y="3810"/>
                      <a:pt x="8887" y="1905"/>
                      <a:pt x="12697" y="0"/>
                    </a:cubicBezTo>
                    <a:cubicBezTo>
                      <a:pt x="12697" y="0"/>
                      <a:pt x="12697" y="0"/>
                      <a:pt x="13650" y="952"/>
                    </a:cubicBezTo>
                    <a:cubicBezTo>
                      <a:pt x="23175" y="7620"/>
                      <a:pt x="27937" y="20002"/>
                      <a:pt x="29842" y="32385"/>
                    </a:cubicBezTo>
                    <a:cubicBezTo>
                      <a:pt x="31747" y="43815"/>
                      <a:pt x="32700" y="56197"/>
                      <a:pt x="38415" y="67627"/>
                    </a:cubicBezTo>
                    <a:cubicBezTo>
                      <a:pt x="41272" y="73342"/>
                      <a:pt x="45082" y="78105"/>
                      <a:pt x="51750" y="80010"/>
                    </a:cubicBezTo>
                    <a:cubicBezTo>
                      <a:pt x="56512" y="80963"/>
                      <a:pt x="63180" y="80010"/>
                      <a:pt x="69847" y="77152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60278DE5-925F-4162-948E-7728F95BF658}"/>
                  </a:ext>
                </a:extLst>
              </p:cNvPr>
              <p:cNvSpPr/>
              <p:nvPr/>
            </p:nvSpPr>
            <p:spPr>
              <a:xfrm>
                <a:off x="5961965" y="3197110"/>
                <a:ext cx="37405" cy="111257"/>
              </a:xfrm>
              <a:custGeom>
                <a:avLst/>
                <a:gdLst>
                  <a:gd name="connsiteX0" fmla="*/ 714 w 37405"/>
                  <a:gd name="connsiteY0" fmla="*/ 29965 h 111257"/>
                  <a:gd name="connsiteX1" fmla="*/ 714 w 37405"/>
                  <a:gd name="connsiteY1" fmla="*/ 58540 h 111257"/>
                  <a:gd name="connsiteX2" fmla="*/ 2620 w 37405"/>
                  <a:gd name="connsiteY2" fmla="*/ 87115 h 111257"/>
                  <a:gd name="connsiteX3" fmla="*/ 4524 w 37405"/>
                  <a:gd name="connsiteY3" fmla="*/ 99497 h 111257"/>
                  <a:gd name="connsiteX4" fmla="*/ 18812 w 37405"/>
                  <a:gd name="connsiteY4" fmla="*/ 110927 h 111257"/>
                  <a:gd name="connsiteX5" fmla="*/ 28337 w 37405"/>
                  <a:gd name="connsiteY5" fmla="*/ 99497 h 111257"/>
                  <a:gd name="connsiteX6" fmla="*/ 29289 w 37405"/>
                  <a:gd name="connsiteY6" fmla="*/ 83305 h 111257"/>
                  <a:gd name="connsiteX7" fmla="*/ 35004 w 37405"/>
                  <a:gd name="connsiteY7" fmla="*/ 48062 h 111257"/>
                  <a:gd name="connsiteX8" fmla="*/ 27384 w 37405"/>
                  <a:gd name="connsiteY8" fmla="*/ 1390 h 111257"/>
                  <a:gd name="connsiteX9" fmla="*/ 714 w 37405"/>
                  <a:gd name="connsiteY9" fmla="*/ 29965 h 11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5" h="111257">
                    <a:moveTo>
                      <a:pt x="714" y="29965"/>
                    </a:moveTo>
                    <a:cubicBezTo>
                      <a:pt x="-238" y="39490"/>
                      <a:pt x="-238" y="49015"/>
                      <a:pt x="714" y="58540"/>
                    </a:cubicBezTo>
                    <a:cubicBezTo>
                      <a:pt x="1667" y="68065"/>
                      <a:pt x="1667" y="77590"/>
                      <a:pt x="2620" y="87115"/>
                    </a:cubicBezTo>
                    <a:cubicBezTo>
                      <a:pt x="2620" y="90925"/>
                      <a:pt x="3572" y="95687"/>
                      <a:pt x="4524" y="99497"/>
                    </a:cubicBezTo>
                    <a:cubicBezTo>
                      <a:pt x="6429" y="106165"/>
                      <a:pt x="13097" y="112832"/>
                      <a:pt x="18812" y="110927"/>
                    </a:cubicBezTo>
                    <a:cubicBezTo>
                      <a:pt x="23574" y="109975"/>
                      <a:pt x="27384" y="104260"/>
                      <a:pt x="28337" y="99497"/>
                    </a:cubicBezTo>
                    <a:cubicBezTo>
                      <a:pt x="29289" y="93782"/>
                      <a:pt x="29289" y="89020"/>
                      <a:pt x="29289" y="83305"/>
                    </a:cubicBezTo>
                    <a:cubicBezTo>
                      <a:pt x="29289" y="71875"/>
                      <a:pt x="33099" y="59492"/>
                      <a:pt x="35004" y="48062"/>
                    </a:cubicBezTo>
                    <a:cubicBezTo>
                      <a:pt x="37862" y="34727"/>
                      <a:pt x="40720" y="9962"/>
                      <a:pt x="27384" y="1390"/>
                    </a:cubicBezTo>
                    <a:cubicBezTo>
                      <a:pt x="13097" y="-6230"/>
                      <a:pt x="2620" y="19487"/>
                      <a:pt x="714" y="29965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99C8C6DC-AC0F-4A76-855B-1CE0EFC92D68}"/>
                  </a:ext>
                </a:extLst>
              </p:cNvPr>
              <p:cNvSpPr/>
              <p:nvPr/>
            </p:nvSpPr>
            <p:spPr>
              <a:xfrm>
                <a:off x="5964113" y="3282075"/>
                <a:ext cx="44551" cy="163116"/>
              </a:xfrm>
              <a:custGeom>
                <a:avLst/>
                <a:gdLst>
                  <a:gd name="connsiteX0" fmla="*/ 5204 w 44551"/>
                  <a:gd name="connsiteY0" fmla="*/ 48816 h 163116"/>
                  <a:gd name="connsiteX1" fmla="*/ 14729 w 44551"/>
                  <a:gd name="connsiteY1" fmla="*/ 100252 h 163116"/>
                  <a:gd name="connsiteX2" fmla="*/ 19492 w 44551"/>
                  <a:gd name="connsiteY2" fmla="*/ 139304 h 163116"/>
                  <a:gd name="connsiteX3" fmla="*/ 30921 w 44551"/>
                  <a:gd name="connsiteY3" fmla="*/ 161211 h 163116"/>
                  <a:gd name="connsiteX4" fmla="*/ 34731 w 44551"/>
                  <a:gd name="connsiteY4" fmla="*/ 163116 h 163116"/>
                  <a:gd name="connsiteX5" fmla="*/ 38542 w 44551"/>
                  <a:gd name="connsiteY5" fmla="*/ 159307 h 163116"/>
                  <a:gd name="connsiteX6" fmla="*/ 38542 w 44551"/>
                  <a:gd name="connsiteY6" fmla="*/ 153591 h 163116"/>
                  <a:gd name="connsiteX7" fmla="*/ 34731 w 44551"/>
                  <a:gd name="connsiteY7" fmla="*/ 132636 h 163116"/>
                  <a:gd name="connsiteX8" fmla="*/ 42352 w 44551"/>
                  <a:gd name="connsiteY8" fmla="*/ 143114 h 163116"/>
                  <a:gd name="connsiteX9" fmla="*/ 42352 w 44551"/>
                  <a:gd name="connsiteY9" fmla="*/ 123111 h 163116"/>
                  <a:gd name="connsiteX10" fmla="*/ 34731 w 44551"/>
                  <a:gd name="connsiteY10" fmla="*/ 104061 h 163116"/>
                  <a:gd name="connsiteX11" fmla="*/ 32827 w 44551"/>
                  <a:gd name="connsiteY11" fmla="*/ 88821 h 163116"/>
                  <a:gd name="connsiteX12" fmla="*/ 29017 w 44551"/>
                  <a:gd name="connsiteY12" fmla="*/ 25956 h 163116"/>
                  <a:gd name="connsiteX13" fmla="*/ 25206 w 44551"/>
                  <a:gd name="connsiteY13" fmla="*/ 9764 h 163116"/>
                  <a:gd name="connsiteX14" fmla="*/ 12824 w 44551"/>
                  <a:gd name="connsiteY14" fmla="*/ 239 h 163116"/>
                  <a:gd name="connsiteX15" fmla="*/ 5204 w 44551"/>
                  <a:gd name="connsiteY15" fmla="*/ 48816 h 16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1" h="163116">
                    <a:moveTo>
                      <a:pt x="5204" y="48816"/>
                    </a:moveTo>
                    <a:cubicBezTo>
                      <a:pt x="8061" y="65961"/>
                      <a:pt x="12824" y="83106"/>
                      <a:pt x="14729" y="100252"/>
                    </a:cubicBezTo>
                    <a:cubicBezTo>
                      <a:pt x="16634" y="113586"/>
                      <a:pt x="16634" y="125969"/>
                      <a:pt x="19492" y="139304"/>
                    </a:cubicBezTo>
                    <a:cubicBezTo>
                      <a:pt x="21396" y="147877"/>
                      <a:pt x="24254" y="156449"/>
                      <a:pt x="30921" y="161211"/>
                    </a:cubicBezTo>
                    <a:cubicBezTo>
                      <a:pt x="31874" y="162164"/>
                      <a:pt x="33779" y="163116"/>
                      <a:pt x="34731" y="163116"/>
                    </a:cubicBezTo>
                    <a:cubicBezTo>
                      <a:pt x="36636" y="163116"/>
                      <a:pt x="38542" y="161211"/>
                      <a:pt x="38542" y="159307"/>
                    </a:cubicBezTo>
                    <a:cubicBezTo>
                      <a:pt x="39494" y="157402"/>
                      <a:pt x="38542" y="155496"/>
                      <a:pt x="38542" y="153591"/>
                    </a:cubicBezTo>
                    <a:cubicBezTo>
                      <a:pt x="37589" y="146924"/>
                      <a:pt x="35684" y="139304"/>
                      <a:pt x="34731" y="132636"/>
                    </a:cubicBezTo>
                    <a:cubicBezTo>
                      <a:pt x="39494" y="133589"/>
                      <a:pt x="37589" y="143114"/>
                      <a:pt x="42352" y="143114"/>
                    </a:cubicBezTo>
                    <a:cubicBezTo>
                      <a:pt x="46161" y="137399"/>
                      <a:pt x="44256" y="129779"/>
                      <a:pt x="42352" y="123111"/>
                    </a:cubicBezTo>
                    <a:cubicBezTo>
                      <a:pt x="39494" y="116444"/>
                      <a:pt x="35684" y="110729"/>
                      <a:pt x="34731" y="104061"/>
                    </a:cubicBezTo>
                    <a:cubicBezTo>
                      <a:pt x="33779" y="99299"/>
                      <a:pt x="33779" y="93584"/>
                      <a:pt x="32827" y="88821"/>
                    </a:cubicBezTo>
                    <a:cubicBezTo>
                      <a:pt x="32827" y="67866"/>
                      <a:pt x="30921" y="46911"/>
                      <a:pt x="29017" y="25956"/>
                    </a:cubicBezTo>
                    <a:cubicBezTo>
                      <a:pt x="28064" y="20241"/>
                      <a:pt x="28064" y="14527"/>
                      <a:pt x="25206" y="9764"/>
                    </a:cubicBezTo>
                    <a:cubicBezTo>
                      <a:pt x="22349" y="5002"/>
                      <a:pt x="17586" y="239"/>
                      <a:pt x="12824" y="239"/>
                    </a:cubicBezTo>
                    <a:cubicBezTo>
                      <a:pt x="-9083" y="-3571"/>
                      <a:pt x="3299" y="39291"/>
                      <a:pt x="5204" y="48816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7" name="Graphic 2">
              <a:extLst>
                <a:ext uri="{FF2B5EF4-FFF2-40B4-BE49-F238E27FC236}">
                  <a16:creationId xmlns:a16="http://schemas.microsoft.com/office/drawing/2014/main" id="{C9FA03B6-E605-4F42-9027-5FAF74926F41}"/>
                </a:ext>
              </a:extLst>
            </p:cNvPr>
            <p:cNvGrpSpPr/>
            <p:nvPr/>
          </p:nvGrpSpPr>
          <p:grpSpPr>
            <a:xfrm>
              <a:off x="3820319" y="3927142"/>
              <a:ext cx="176170" cy="759928"/>
              <a:chOff x="5915062" y="3276493"/>
              <a:chExt cx="143912" cy="620762"/>
            </a:xfrm>
            <a:solidFill>
              <a:schemeClr val="accent1"/>
            </a:solidFill>
          </p:grpSpPr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A2636592-2473-4235-935C-5EC6F87D5295}"/>
                  </a:ext>
                </a:extLst>
              </p:cNvPr>
              <p:cNvSpPr/>
              <p:nvPr/>
            </p:nvSpPr>
            <p:spPr>
              <a:xfrm>
                <a:off x="5952038" y="3279325"/>
                <a:ext cx="71513" cy="87149"/>
              </a:xfrm>
              <a:custGeom>
                <a:avLst/>
                <a:gdLst>
                  <a:gd name="connsiteX0" fmla="*/ 70723 w 71512"/>
                  <a:gd name="connsiteY0" fmla="*/ 74395 h 87150"/>
                  <a:gd name="connsiteX1" fmla="*/ 67866 w 71512"/>
                  <a:gd name="connsiteY1" fmla="*/ 82014 h 87150"/>
                  <a:gd name="connsiteX2" fmla="*/ 67866 w 71512"/>
                  <a:gd name="connsiteY2" fmla="*/ 82014 h 87150"/>
                  <a:gd name="connsiteX3" fmla="*/ 59293 w 71512"/>
                  <a:gd name="connsiteY3" fmla="*/ 86777 h 87150"/>
                  <a:gd name="connsiteX4" fmla="*/ 42148 w 71512"/>
                  <a:gd name="connsiteY4" fmla="*/ 84872 h 87150"/>
                  <a:gd name="connsiteX5" fmla="*/ 38338 w 71512"/>
                  <a:gd name="connsiteY5" fmla="*/ 83920 h 87150"/>
                  <a:gd name="connsiteX6" fmla="*/ 21193 w 71512"/>
                  <a:gd name="connsiteY6" fmla="*/ 72489 h 87150"/>
                  <a:gd name="connsiteX7" fmla="*/ 21193 w 71512"/>
                  <a:gd name="connsiteY7" fmla="*/ 71537 h 87150"/>
                  <a:gd name="connsiteX8" fmla="*/ 4048 w 71512"/>
                  <a:gd name="connsiteY8" fmla="*/ 50582 h 87150"/>
                  <a:gd name="connsiteX9" fmla="*/ 238 w 71512"/>
                  <a:gd name="connsiteY9" fmla="*/ 36295 h 87150"/>
                  <a:gd name="connsiteX10" fmla="*/ 5953 w 71512"/>
                  <a:gd name="connsiteY10" fmla="*/ 10577 h 87150"/>
                  <a:gd name="connsiteX11" fmla="*/ 61198 w 71512"/>
                  <a:gd name="connsiteY11" fmla="*/ 12482 h 87150"/>
                  <a:gd name="connsiteX12" fmla="*/ 66913 w 71512"/>
                  <a:gd name="connsiteY12" fmla="*/ 24864 h 87150"/>
                  <a:gd name="connsiteX13" fmla="*/ 68818 w 71512"/>
                  <a:gd name="connsiteY13" fmla="*/ 34389 h 87150"/>
                  <a:gd name="connsiteX14" fmla="*/ 70723 w 71512"/>
                  <a:gd name="connsiteY14" fmla="*/ 74395 h 8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512" h="87150">
                    <a:moveTo>
                      <a:pt x="70723" y="74395"/>
                    </a:moveTo>
                    <a:cubicBezTo>
                      <a:pt x="70723" y="77252"/>
                      <a:pt x="69771" y="80109"/>
                      <a:pt x="67866" y="82014"/>
                    </a:cubicBezTo>
                    <a:cubicBezTo>
                      <a:pt x="67866" y="82014"/>
                      <a:pt x="67866" y="82014"/>
                      <a:pt x="67866" y="82014"/>
                    </a:cubicBezTo>
                    <a:cubicBezTo>
                      <a:pt x="65961" y="84872"/>
                      <a:pt x="63103" y="85825"/>
                      <a:pt x="59293" y="86777"/>
                    </a:cubicBezTo>
                    <a:cubicBezTo>
                      <a:pt x="54531" y="87729"/>
                      <a:pt x="47863" y="86777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4056" y="16292"/>
                      <a:pt x="65961" y="20102"/>
                      <a:pt x="66913" y="24864"/>
                    </a:cubicBezTo>
                    <a:cubicBezTo>
                      <a:pt x="67866" y="27722"/>
                      <a:pt x="67866" y="31532"/>
                      <a:pt x="68818" y="34389"/>
                    </a:cubicBezTo>
                    <a:cubicBezTo>
                      <a:pt x="70723" y="47725"/>
                      <a:pt x="72628" y="61059"/>
                      <a:pt x="70723" y="74395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C50AE7C6-7793-4579-99E2-E3FFCA8C682A}"/>
                  </a:ext>
                </a:extLst>
              </p:cNvPr>
              <p:cNvSpPr/>
              <p:nvPr/>
            </p:nvSpPr>
            <p:spPr>
              <a:xfrm>
                <a:off x="5971326" y="3350862"/>
                <a:ext cx="40006" cy="40956"/>
              </a:xfrm>
              <a:custGeom>
                <a:avLst/>
                <a:gdLst>
                  <a:gd name="connsiteX0" fmla="*/ 40005 w 40005"/>
                  <a:gd name="connsiteY0" fmla="*/ 15240 h 40957"/>
                  <a:gd name="connsiteX1" fmla="*/ 37147 w 40005"/>
                  <a:gd name="connsiteY1" fmla="*/ 25717 h 40957"/>
                  <a:gd name="connsiteX2" fmla="*/ 36195 w 40005"/>
                  <a:gd name="connsiteY2" fmla="*/ 29527 h 40957"/>
                  <a:gd name="connsiteX3" fmla="*/ 33338 w 40005"/>
                  <a:gd name="connsiteY3" fmla="*/ 39052 h 40957"/>
                  <a:gd name="connsiteX4" fmla="*/ 32385 w 40005"/>
                  <a:gd name="connsiteY4" fmla="*/ 40005 h 40957"/>
                  <a:gd name="connsiteX5" fmla="*/ 32385 w 40005"/>
                  <a:gd name="connsiteY5" fmla="*/ 40005 h 40957"/>
                  <a:gd name="connsiteX6" fmla="*/ 32385 w 40005"/>
                  <a:gd name="connsiteY6" fmla="*/ 40005 h 40957"/>
                  <a:gd name="connsiteX7" fmla="*/ 29528 w 40005"/>
                  <a:gd name="connsiteY7" fmla="*/ 40958 h 40957"/>
                  <a:gd name="connsiteX8" fmla="*/ 27622 w 40005"/>
                  <a:gd name="connsiteY8" fmla="*/ 40005 h 40957"/>
                  <a:gd name="connsiteX9" fmla="*/ 22860 w 40005"/>
                  <a:gd name="connsiteY9" fmla="*/ 38100 h 40957"/>
                  <a:gd name="connsiteX10" fmla="*/ 21908 w 40005"/>
                  <a:gd name="connsiteY10" fmla="*/ 37147 h 40957"/>
                  <a:gd name="connsiteX11" fmla="*/ 18097 w 40005"/>
                  <a:gd name="connsiteY11" fmla="*/ 34290 h 40957"/>
                  <a:gd name="connsiteX12" fmla="*/ 11430 w 40005"/>
                  <a:gd name="connsiteY12" fmla="*/ 30480 h 40957"/>
                  <a:gd name="connsiteX13" fmla="*/ 3810 w 40005"/>
                  <a:gd name="connsiteY13" fmla="*/ 24765 h 40957"/>
                  <a:gd name="connsiteX14" fmla="*/ 0 w 40005"/>
                  <a:gd name="connsiteY14" fmla="*/ 19050 h 40957"/>
                  <a:gd name="connsiteX15" fmla="*/ 0 w 40005"/>
                  <a:gd name="connsiteY15" fmla="*/ 17145 h 40957"/>
                  <a:gd name="connsiteX16" fmla="*/ 0 w 40005"/>
                  <a:gd name="connsiteY16" fmla="*/ 15240 h 40957"/>
                  <a:gd name="connsiteX17" fmla="*/ 953 w 40005"/>
                  <a:gd name="connsiteY17" fmla="*/ 12383 h 40957"/>
                  <a:gd name="connsiteX18" fmla="*/ 3810 w 40005"/>
                  <a:gd name="connsiteY18" fmla="*/ 0 h 40957"/>
                  <a:gd name="connsiteX19" fmla="*/ 3810 w 40005"/>
                  <a:gd name="connsiteY19" fmla="*/ 952 h 40957"/>
                  <a:gd name="connsiteX20" fmla="*/ 20955 w 40005"/>
                  <a:gd name="connsiteY20" fmla="*/ 12383 h 40957"/>
                  <a:gd name="connsiteX21" fmla="*/ 22860 w 40005"/>
                  <a:gd name="connsiteY21" fmla="*/ 13335 h 40957"/>
                  <a:gd name="connsiteX22" fmla="*/ 40005 w 40005"/>
                  <a:gd name="connsiteY22" fmla="*/ 1524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005" h="40957">
                    <a:moveTo>
                      <a:pt x="40005" y="15240"/>
                    </a:moveTo>
                    <a:cubicBezTo>
                      <a:pt x="39053" y="19050"/>
                      <a:pt x="38100" y="21908"/>
                      <a:pt x="37147" y="25717"/>
                    </a:cubicBezTo>
                    <a:cubicBezTo>
                      <a:pt x="37147" y="26670"/>
                      <a:pt x="36195" y="28575"/>
                      <a:pt x="36195" y="29527"/>
                    </a:cubicBezTo>
                    <a:cubicBezTo>
                      <a:pt x="35243" y="32385"/>
                      <a:pt x="34290" y="35242"/>
                      <a:pt x="33338" y="39052"/>
                    </a:cubicBezTo>
                    <a:cubicBezTo>
                      <a:pt x="33338" y="40005"/>
                      <a:pt x="33338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1433" y="40958"/>
                      <a:pt x="30480" y="40958"/>
                      <a:pt x="29528" y="40958"/>
                    </a:cubicBezTo>
                    <a:cubicBezTo>
                      <a:pt x="28575" y="40958"/>
                      <a:pt x="27622" y="40958"/>
                      <a:pt x="27622" y="40005"/>
                    </a:cubicBezTo>
                    <a:cubicBezTo>
                      <a:pt x="25718" y="39052"/>
                      <a:pt x="24765" y="39052"/>
                      <a:pt x="22860" y="38100"/>
                    </a:cubicBezTo>
                    <a:lnTo>
                      <a:pt x="21908" y="37147"/>
                    </a:lnTo>
                    <a:lnTo>
                      <a:pt x="18097" y="34290"/>
                    </a:lnTo>
                    <a:lnTo>
                      <a:pt x="11430" y="30480"/>
                    </a:lnTo>
                    <a:cubicBezTo>
                      <a:pt x="8572" y="28575"/>
                      <a:pt x="5715" y="27622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7"/>
                      <a:pt x="0" y="17145"/>
                      <a:pt x="0" y="17145"/>
                    </a:cubicBezTo>
                    <a:cubicBezTo>
                      <a:pt x="0" y="16192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2"/>
                      <a:pt x="2858" y="3810"/>
                      <a:pt x="3810" y="0"/>
                    </a:cubicBezTo>
                    <a:cubicBezTo>
                      <a:pt x="3810" y="0"/>
                      <a:pt x="3810" y="0"/>
                      <a:pt x="3810" y="952"/>
                    </a:cubicBezTo>
                    <a:cubicBezTo>
                      <a:pt x="4763" y="3810"/>
                      <a:pt x="12383" y="8572"/>
                      <a:pt x="20955" y="12383"/>
                    </a:cubicBezTo>
                    <a:cubicBezTo>
                      <a:pt x="21908" y="12383"/>
                      <a:pt x="21908" y="12383"/>
                      <a:pt x="22860" y="13335"/>
                    </a:cubicBezTo>
                    <a:cubicBezTo>
                      <a:pt x="26670" y="15240"/>
                      <a:pt x="34290" y="17145"/>
                      <a:pt x="4000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889E2B7B-7285-4857-812D-429241251296}"/>
                  </a:ext>
                </a:extLst>
              </p:cNvPr>
              <p:cNvSpPr/>
              <p:nvPr/>
            </p:nvSpPr>
            <p:spPr>
              <a:xfrm>
                <a:off x="5938941" y="3362291"/>
                <a:ext cx="104777" cy="236217"/>
              </a:xfrm>
              <a:custGeom>
                <a:avLst/>
                <a:gdLst>
                  <a:gd name="connsiteX0" fmla="*/ 102870 w 104775"/>
                  <a:gd name="connsiteY0" fmla="*/ 184785 h 236220"/>
                  <a:gd name="connsiteX1" fmla="*/ 102870 w 104775"/>
                  <a:gd name="connsiteY1" fmla="*/ 184785 h 236220"/>
                  <a:gd name="connsiteX2" fmla="*/ 101918 w 104775"/>
                  <a:gd name="connsiteY2" fmla="*/ 189547 h 236220"/>
                  <a:gd name="connsiteX3" fmla="*/ 101918 w 104775"/>
                  <a:gd name="connsiteY3" fmla="*/ 190500 h 236220"/>
                  <a:gd name="connsiteX4" fmla="*/ 100013 w 104775"/>
                  <a:gd name="connsiteY4" fmla="*/ 196215 h 236220"/>
                  <a:gd name="connsiteX5" fmla="*/ 100013 w 104775"/>
                  <a:gd name="connsiteY5" fmla="*/ 196215 h 236220"/>
                  <a:gd name="connsiteX6" fmla="*/ 99060 w 104775"/>
                  <a:gd name="connsiteY6" fmla="*/ 199072 h 236220"/>
                  <a:gd name="connsiteX7" fmla="*/ 98107 w 104775"/>
                  <a:gd name="connsiteY7" fmla="*/ 201930 h 236220"/>
                  <a:gd name="connsiteX8" fmla="*/ 97155 w 104775"/>
                  <a:gd name="connsiteY8" fmla="*/ 202883 h 236220"/>
                  <a:gd name="connsiteX9" fmla="*/ 97155 w 104775"/>
                  <a:gd name="connsiteY9" fmla="*/ 202883 h 236220"/>
                  <a:gd name="connsiteX10" fmla="*/ 96203 w 104775"/>
                  <a:gd name="connsiteY10" fmla="*/ 204788 h 236220"/>
                  <a:gd name="connsiteX11" fmla="*/ 92393 w 104775"/>
                  <a:gd name="connsiteY11" fmla="*/ 210503 h 236220"/>
                  <a:gd name="connsiteX12" fmla="*/ 89535 w 104775"/>
                  <a:gd name="connsiteY12" fmla="*/ 214313 h 236220"/>
                  <a:gd name="connsiteX13" fmla="*/ 80963 w 104775"/>
                  <a:gd name="connsiteY13" fmla="*/ 220028 h 236220"/>
                  <a:gd name="connsiteX14" fmla="*/ 71438 w 104775"/>
                  <a:gd name="connsiteY14" fmla="*/ 224790 h 236220"/>
                  <a:gd name="connsiteX15" fmla="*/ 70485 w 104775"/>
                  <a:gd name="connsiteY15" fmla="*/ 219075 h 236220"/>
                  <a:gd name="connsiteX16" fmla="*/ 68580 w 104775"/>
                  <a:gd name="connsiteY16" fmla="*/ 196215 h 236220"/>
                  <a:gd name="connsiteX17" fmla="*/ 66675 w 104775"/>
                  <a:gd name="connsiteY17" fmla="*/ 215265 h 236220"/>
                  <a:gd name="connsiteX18" fmla="*/ 65722 w 104775"/>
                  <a:gd name="connsiteY18" fmla="*/ 227647 h 236220"/>
                  <a:gd name="connsiteX19" fmla="*/ 62865 w 104775"/>
                  <a:gd name="connsiteY19" fmla="*/ 228600 h 236220"/>
                  <a:gd name="connsiteX20" fmla="*/ 60007 w 104775"/>
                  <a:gd name="connsiteY20" fmla="*/ 229553 h 236220"/>
                  <a:gd name="connsiteX21" fmla="*/ 56197 w 104775"/>
                  <a:gd name="connsiteY21" fmla="*/ 231458 h 236220"/>
                  <a:gd name="connsiteX22" fmla="*/ 54293 w 104775"/>
                  <a:gd name="connsiteY22" fmla="*/ 232410 h 236220"/>
                  <a:gd name="connsiteX23" fmla="*/ 41910 w 104775"/>
                  <a:gd name="connsiteY23" fmla="*/ 235267 h 236220"/>
                  <a:gd name="connsiteX24" fmla="*/ 40957 w 104775"/>
                  <a:gd name="connsiteY24" fmla="*/ 235267 h 236220"/>
                  <a:gd name="connsiteX25" fmla="*/ 30480 w 104775"/>
                  <a:gd name="connsiteY25" fmla="*/ 236220 h 236220"/>
                  <a:gd name="connsiteX26" fmla="*/ 22860 w 104775"/>
                  <a:gd name="connsiteY26" fmla="*/ 236220 h 236220"/>
                  <a:gd name="connsiteX27" fmla="*/ 20003 w 104775"/>
                  <a:gd name="connsiteY27" fmla="*/ 225742 h 236220"/>
                  <a:gd name="connsiteX28" fmla="*/ 19050 w 104775"/>
                  <a:gd name="connsiteY28" fmla="*/ 223838 h 236220"/>
                  <a:gd name="connsiteX29" fmla="*/ 14288 w 104775"/>
                  <a:gd name="connsiteY29" fmla="*/ 216217 h 236220"/>
                  <a:gd name="connsiteX30" fmla="*/ 14288 w 104775"/>
                  <a:gd name="connsiteY30" fmla="*/ 215265 h 236220"/>
                  <a:gd name="connsiteX31" fmla="*/ 12383 w 104775"/>
                  <a:gd name="connsiteY31" fmla="*/ 204788 h 236220"/>
                  <a:gd name="connsiteX32" fmla="*/ 12383 w 104775"/>
                  <a:gd name="connsiteY32" fmla="*/ 201930 h 236220"/>
                  <a:gd name="connsiteX33" fmla="*/ 5715 w 104775"/>
                  <a:gd name="connsiteY33" fmla="*/ 146685 h 236220"/>
                  <a:gd name="connsiteX34" fmla="*/ 7620 w 104775"/>
                  <a:gd name="connsiteY34" fmla="*/ 145733 h 236220"/>
                  <a:gd name="connsiteX35" fmla="*/ 13335 w 104775"/>
                  <a:gd name="connsiteY35" fmla="*/ 118110 h 236220"/>
                  <a:gd name="connsiteX36" fmla="*/ 23813 w 104775"/>
                  <a:gd name="connsiteY36" fmla="*/ 73342 h 236220"/>
                  <a:gd name="connsiteX37" fmla="*/ 11430 w 104775"/>
                  <a:gd name="connsiteY37" fmla="*/ 39053 h 236220"/>
                  <a:gd name="connsiteX38" fmla="*/ 8572 w 104775"/>
                  <a:gd name="connsiteY38" fmla="*/ 36195 h 236220"/>
                  <a:gd name="connsiteX39" fmla="*/ 8572 w 104775"/>
                  <a:gd name="connsiteY39" fmla="*/ 36195 h 236220"/>
                  <a:gd name="connsiteX40" fmla="*/ 0 w 104775"/>
                  <a:gd name="connsiteY40" fmla="*/ 32385 h 236220"/>
                  <a:gd name="connsiteX41" fmla="*/ 8572 w 104775"/>
                  <a:gd name="connsiteY41" fmla="*/ 25717 h 236220"/>
                  <a:gd name="connsiteX42" fmla="*/ 25718 w 104775"/>
                  <a:gd name="connsiteY42" fmla="*/ 14288 h 236220"/>
                  <a:gd name="connsiteX43" fmla="*/ 30480 w 104775"/>
                  <a:gd name="connsiteY43" fmla="*/ 11430 h 236220"/>
                  <a:gd name="connsiteX44" fmla="*/ 32385 w 104775"/>
                  <a:gd name="connsiteY44" fmla="*/ 10478 h 236220"/>
                  <a:gd name="connsiteX45" fmla="*/ 36195 w 104775"/>
                  <a:gd name="connsiteY45" fmla="*/ 16192 h 236220"/>
                  <a:gd name="connsiteX46" fmla="*/ 43815 w 104775"/>
                  <a:gd name="connsiteY46" fmla="*/ 21908 h 236220"/>
                  <a:gd name="connsiteX47" fmla="*/ 56197 w 104775"/>
                  <a:gd name="connsiteY47" fmla="*/ 28575 h 236220"/>
                  <a:gd name="connsiteX48" fmla="*/ 60960 w 104775"/>
                  <a:gd name="connsiteY48" fmla="*/ 30480 h 236220"/>
                  <a:gd name="connsiteX49" fmla="*/ 62865 w 104775"/>
                  <a:gd name="connsiteY49" fmla="*/ 31433 h 236220"/>
                  <a:gd name="connsiteX50" fmla="*/ 65722 w 104775"/>
                  <a:gd name="connsiteY50" fmla="*/ 30480 h 236220"/>
                  <a:gd name="connsiteX51" fmla="*/ 65722 w 104775"/>
                  <a:gd name="connsiteY51" fmla="*/ 30480 h 236220"/>
                  <a:gd name="connsiteX52" fmla="*/ 66675 w 104775"/>
                  <a:gd name="connsiteY52" fmla="*/ 28575 h 236220"/>
                  <a:gd name="connsiteX53" fmla="*/ 69532 w 104775"/>
                  <a:gd name="connsiteY53" fmla="*/ 19050 h 236220"/>
                  <a:gd name="connsiteX54" fmla="*/ 70485 w 104775"/>
                  <a:gd name="connsiteY54" fmla="*/ 15240 h 236220"/>
                  <a:gd name="connsiteX55" fmla="*/ 70485 w 104775"/>
                  <a:gd name="connsiteY55" fmla="*/ 15240 h 236220"/>
                  <a:gd name="connsiteX56" fmla="*/ 73343 w 104775"/>
                  <a:gd name="connsiteY56" fmla="*/ 4763 h 236220"/>
                  <a:gd name="connsiteX57" fmla="*/ 81915 w 104775"/>
                  <a:gd name="connsiteY57" fmla="*/ 0 h 236220"/>
                  <a:gd name="connsiteX58" fmla="*/ 81915 w 104775"/>
                  <a:gd name="connsiteY58" fmla="*/ 0 h 236220"/>
                  <a:gd name="connsiteX59" fmla="*/ 84772 w 104775"/>
                  <a:gd name="connsiteY59" fmla="*/ 1905 h 236220"/>
                  <a:gd name="connsiteX60" fmla="*/ 85725 w 104775"/>
                  <a:gd name="connsiteY60" fmla="*/ 2858 h 236220"/>
                  <a:gd name="connsiteX61" fmla="*/ 85725 w 104775"/>
                  <a:gd name="connsiteY61" fmla="*/ 2858 h 236220"/>
                  <a:gd name="connsiteX62" fmla="*/ 87630 w 104775"/>
                  <a:gd name="connsiteY62" fmla="*/ 4763 h 236220"/>
                  <a:gd name="connsiteX63" fmla="*/ 87630 w 104775"/>
                  <a:gd name="connsiteY63" fmla="*/ 5715 h 236220"/>
                  <a:gd name="connsiteX64" fmla="*/ 89535 w 104775"/>
                  <a:gd name="connsiteY64" fmla="*/ 8572 h 236220"/>
                  <a:gd name="connsiteX65" fmla="*/ 89535 w 104775"/>
                  <a:gd name="connsiteY65" fmla="*/ 8572 h 236220"/>
                  <a:gd name="connsiteX66" fmla="*/ 92393 w 104775"/>
                  <a:gd name="connsiteY66" fmla="*/ 14288 h 236220"/>
                  <a:gd name="connsiteX67" fmla="*/ 104775 w 104775"/>
                  <a:gd name="connsiteY67" fmla="*/ 76200 h 236220"/>
                  <a:gd name="connsiteX68" fmla="*/ 104775 w 104775"/>
                  <a:gd name="connsiteY68" fmla="*/ 81915 h 236220"/>
                  <a:gd name="connsiteX69" fmla="*/ 104775 w 104775"/>
                  <a:gd name="connsiteY69" fmla="*/ 82867 h 236220"/>
                  <a:gd name="connsiteX70" fmla="*/ 102870 w 104775"/>
                  <a:gd name="connsiteY70" fmla="*/ 121920 h 236220"/>
                  <a:gd name="connsiteX71" fmla="*/ 100965 w 104775"/>
                  <a:gd name="connsiteY71" fmla="*/ 144780 h 236220"/>
                  <a:gd name="connsiteX72" fmla="*/ 100965 w 104775"/>
                  <a:gd name="connsiteY72" fmla="*/ 146685 h 236220"/>
                  <a:gd name="connsiteX73" fmla="*/ 101918 w 104775"/>
                  <a:gd name="connsiteY73" fmla="*/ 154305 h 236220"/>
                  <a:gd name="connsiteX74" fmla="*/ 101918 w 104775"/>
                  <a:gd name="connsiteY74" fmla="*/ 156210 h 236220"/>
                  <a:gd name="connsiteX75" fmla="*/ 101918 w 104775"/>
                  <a:gd name="connsiteY75" fmla="*/ 157163 h 236220"/>
                  <a:gd name="connsiteX76" fmla="*/ 101918 w 104775"/>
                  <a:gd name="connsiteY76" fmla="*/ 159067 h 236220"/>
                  <a:gd name="connsiteX77" fmla="*/ 101918 w 104775"/>
                  <a:gd name="connsiteY77" fmla="*/ 159067 h 236220"/>
                  <a:gd name="connsiteX78" fmla="*/ 102870 w 104775"/>
                  <a:gd name="connsiteY78" fmla="*/ 162878 h 236220"/>
                  <a:gd name="connsiteX79" fmla="*/ 100965 w 104775"/>
                  <a:gd name="connsiteY79" fmla="*/ 147638 h 236220"/>
                  <a:gd name="connsiteX80" fmla="*/ 100965 w 104775"/>
                  <a:gd name="connsiteY80" fmla="*/ 150495 h 236220"/>
                  <a:gd name="connsiteX81" fmla="*/ 100965 w 104775"/>
                  <a:gd name="connsiteY81" fmla="*/ 152400 h 236220"/>
                  <a:gd name="connsiteX82" fmla="*/ 100965 w 104775"/>
                  <a:gd name="connsiteY82" fmla="*/ 153353 h 236220"/>
                  <a:gd name="connsiteX83" fmla="*/ 100965 w 104775"/>
                  <a:gd name="connsiteY83" fmla="*/ 154305 h 236220"/>
                  <a:gd name="connsiteX84" fmla="*/ 100965 w 104775"/>
                  <a:gd name="connsiteY84" fmla="*/ 155258 h 236220"/>
                  <a:gd name="connsiteX85" fmla="*/ 100965 w 104775"/>
                  <a:gd name="connsiteY85" fmla="*/ 156210 h 236220"/>
                  <a:gd name="connsiteX86" fmla="*/ 100965 w 104775"/>
                  <a:gd name="connsiteY86" fmla="*/ 159067 h 236220"/>
                  <a:gd name="connsiteX87" fmla="*/ 100965 w 104775"/>
                  <a:gd name="connsiteY87" fmla="*/ 160972 h 236220"/>
                  <a:gd name="connsiteX88" fmla="*/ 100965 w 104775"/>
                  <a:gd name="connsiteY88" fmla="*/ 161925 h 236220"/>
                  <a:gd name="connsiteX89" fmla="*/ 102870 w 104775"/>
                  <a:gd name="connsiteY89" fmla="*/ 184785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04775" h="236220">
                    <a:moveTo>
                      <a:pt x="102870" y="184785"/>
                    </a:moveTo>
                    <a:cubicBezTo>
                      <a:pt x="102870" y="184785"/>
                      <a:pt x="102870" y="184785"/>
                      <a:pt x="102870" y="184785"/>
                    </a:cubicBezTo>
                    <a:cubicBezTo>
                      <a:pt x="102870" y="186690"/>
                      <a:pt x="102870" y="188595"/>
                      <a:pt x="101918" y="189547"/>
                    </a:cubicBezTo>
                    <a:cubicBezTo>
                      <a:pt x="101918" y="189547"/>
                      <a:pt x="101918" y="190500"/>
                      <a:pt x="101918" y="190500"/>
                    </a:cubicBezTo>
                    <a:cubicBezTo>
                      <a:pt x="100965" y="192405"/>
                      <a:pt x="100965" y="194310"/>
                      <a:pt x="100013" y="196215"/>
                    </a:cubicBezTo>
                    <a:cubicBezTo>
                      <a:pt x="100013" y="196215"/>
                      <a:pt x="100013" y="196215"/>
                      <a:pt x="100013" y="196215"/>
                    </a:cubicBezTo>
                    <a:cubicBezTo>
                      <a:pt x="100013" y="197167"/>
                      <a:pt x="99060" y="198120"/>
                      <a:pt x="99060" y="199072"/>
                    </a:cubicBezTo>
                    <a:cubicBezTo>
                      <a:pt x="99060" y="200025"/>
                      <a:pt x="98107" y="200978"/>
                      <a:pt x="98107" y="201930"/>
                    </a:cubicBezTo>
                    <a:cubicBezTo>
                      <a:pt x="98107" y="202883"/>
                      <a:pt x="97155" y="202883"/>
                      <a:pt x="97155" y="202883"/>
                    </a:cubicBezTo>
                    <a:cubicBezTo>
                      <a:pt x="97155" y="202883"/>
                      <a:pt x="97155" y="202883"/>
                      <a:pt x="97155" y="202883"/>
                    </a:cubicBezTo>
                    <a:cubicBezTo>
                      <a:pt x="97155" y="203835"/>
                      <a:pt x="96203" y="203835"/>
                      <a:pt x="96203" y="204788"/>
                    </a:cubicBezTo>
                    <a:cubicBezTo>
                      <a:pt x="95250" y="206692"/>
                      <a:pt x="93345" y="208597"/>
                      <a:pt x="92393" y="210503"/>
                    </a:cubicBezTo>
                    <a:cubicBezTo>
                      <a:pt x="91440" y="211455"/>
                      <a:pt x="90488" y="213360"/>
                      <a:pt x="89535" y="214313"/>
                    </a:cubicBezTo>
                    <a:cubicBezTo>
                      <a:pt x="87630" y="217170"/>
                      <a:pt x="83820" y="218122"/>
                      <a:pt x="80963" y="220028"/>
                    </a:cubicBezTo>
                    <a:cubicBezTo>
                      <a:pt x="78105" y="221933"/>
                      <a:pt x="74295" y="222885"/>
                      <a:pt x="71438" y="224790"/>
                    </a:cubicBezTo>
                    <a:cubicBezTo>
                      <a:pt x="71438" y="222885"/>
                      <a:pt x="71438" y="220980"/>
                      <a:pt x="70485" y="219075"/>
                    </a:cubicBezTo>
                    <a:cubicBezTo>
                      <a:pt x="69532" y="211455"/>
                      <a:pt x="68580" y="203835"/>
                      <a:pt x="68580" y="196215"/>
                    </a:cubicBezTo>
                    <a:cubicBezTo>
                      <a:pt x="68580" y="202883"/>
                      <a:pt x="67628" y="208597"/>
                      <a:pt x="66675" y="215265"/>
                    </a:cubicBezTo>
                    <a:cubicBezTo>
                      <a:pt x="66675" y="219075"/>
                      <a:pt x="65722" y="223838"/>
                      <a:pt x="65722" y="227647"/>
                    </a:cubicBezTo>
                    <a:cubicBezTo>
                      <a:pt x="64770" y="227647"/>
                      <a:pt x="63818" y="228600"/>
                      <a:pt x="62865" y="228600"/>
                    </a:cubicBezTo>
                    <a:cubicBezTo>
                      <a:pt x="61913" y="228600"/>
                      <a:pt x="60960" y="229553"/>
                      <a:pt x="60007" y="229553"/>
                    </a:cubicBezTo>
                    <a:cubicBezTo>
                      <a:pt x="59055" y="230505"/>
                      <a:pt x="57150" y="230505"/>
                      <a:pt x="56197" y="231458"/>
                    </a:cubicBezTo>
                    <a:cubicBezTo>
                      <a:pt x="55245" y="231458"/>
                      <a:pt x="55245" y="231458"/>
                      <a:pt x="54293" y="232410"/>
                    </a:cubicBezTo>
                    <a:cubicBezTo>
                      <a:pt x="50482" y="233363"/>
                      <a:pt x="45720" y="234315"/>
                      <a:pt x="41910" y="235267"/>
                    </a:cubicBezTo>
                    <a:cubicBezTo>
                      <a:pt x="41910" y="235267"/>
                      <a:pt x="40957" y="235267"/>
                      <a:pt x="40957" y="235267"/>
                    </a:cubicBezTo>
                    <a:cubicBezTo>
                      <a:pt x="37147" y="236220"/>
                      <a:pt x="34290" y="236220"/>
                      <a:pt x="30480" y="236220"/>
                    </a:cubicBezTo>
                    <a:cubicBezTo>
                      <a:pt x="27622" y="236220"/>
                      <a:pt x="24765" y="236220"/>
                      <a:pt x="22860" y="236220"/>
                    </a:cubicBezTo>
                    <a:cubicBezTo>
                      <a:pt x="21907" y="232410"/>
                      <a:pt x="20955" y="229553"/>
                      <a:pt x="20003" y="225742"/>
                    </a:cubicBezTo>
                    <a:cubicBezTo>
                      <a:pt x="20003" y="224790"/>
                      <a:pt x="19050" y="223838"/>
                      <a:pt x="19050" y="223838"/>
                    </a:cubicBezTo>
                    <a:cubicBezTo>
                      <a:pt x="17145" y="220980"/>
                      <a:pt x="15240" y="219075"/>
                      <a:pt x="14288" y="216217"/>
                    </a:cubicBezTo>
                    <a:cubicBezTo>
                      <a:pt x="14288" y="216217"/>
                      <a:pt x="14288" y="216217"/>
                      <a:pt x="14288" y="215265"/>
                    </a:cubicBezTo>
                    <a:cubicBezTo>
                      <a:pt x="13335" y="212408"/>
                      <a:pt x="12383" y="208597"/>
                      <a:pt x="12383" y="204788"/>
                    </a:cubicBezTo>
                    <a:cubicBezTo>
                      <a:pt x="12383" y="203835"/>
                      <a:pt x="12383" y="202883"/>
                      <a:pt x="12383" y="201930"/>
                    </a:cubicBezTo>
                    <a:lnTo>
                      <a:pt x="5715" y="146685"/>
                    </a:lnTo>
                    <a:cubicBezTo>
                      <a:pt x="4763" y="139065"/>
                      <a:pt x="6667" y="153353"/>
                      <a:pt x="7620" y="145733"/>
                    </a:cubicBezTo>
                    <a:cubicBezTo>
                      <a:pt x="8572" y="136208"/>
                      <a:pt x="10478" y="126683"/>
                      <a:pt x="13335" y="118110"/>
                    </a:cubicBezTo>
                    <a:cubicBezTo>
                      <a:pt x="18097" y="103822"/>
                      <a:pt x="22860" y="88583"/>
                      <a:pt x="23813" y="73342"/>
                    </a:cubicBezTo>
                    <a:cubicBezTo>
                      <a:pt x="24765" y="60008"/>
                      <a:pt x="20955" y="48578"/>
                      <a:pt x="11430" y="39053"/>
                    </a:cubicBezTo>
                    <a:cubicBezTo>
                      <a:pt x="10478" y="38100"/>
                      <a:pt x="9525" y="37147"/>
                      <a:pt x="8572" y="36195"/>
                    </a:cubicBezTo>
                    <a:cubicBezTo>
                      <a:pt x="8572" y="36195"/>
                      <a:pt x="8572" y="36195"/>
                      <a:pt x="8572" y="36195"/>
                    </a:cubicBezTo>
                    <a:cubicBezTo>
                      <a:pt x="5715" y="33338"/>
                      <a:pt x="3810" y="31433"/>
                      <a:pt x="0" y="32385"/>
                    </a:cubicBezTo>
                    <a:cubicBezTo>
                      <a:pt x="2858" y="29528"/>
                      <a:pt x="5715" y="27622"/>
                      <a:pt x="8572" y="25717"/>
                    </a:cubicBezTo>
                    <a:cubicBezTo>
                      <a:pt x="14288" y="21908"/>
                      <a:pt x="20003" y="18097"/>
                      <a:pt x="25718" y="14288"/>
                    </a:cubicBezTo>
                    <a:cubicBezTo>
                      <a:pt x="27622" y="13335"/>
                      <a:pt x="28575" y="12383"/>
                      <a:pt x="30480" y="11430"/>
                    </a:cubicBezTo>
                    <a:cubicBezTo>
                      <a:pt x="31432" y="11430"/>
                      <a:pt x="31432" y="10478"/>
                      <a:pt x="32385" y="10478"/>
                    </a:cubicBezTo>
                    <a:cubicBezTo>
                      <a:pt x="33338" y="12383"/>
                      <a:pt x="34290" y="15240"/>
                      <a:pt x="36195" y="16192"/>
                    </a:cubicBezTo>
                    <a:cubicBezTo>
                      <a:pt x="38100" y="18097"/>
                      <a:pt x="40957" y="20003"/>
                      <a:pt x="43815" y="21908"/>
                    </a:cubicBezTo>
                    <a:lnTo>
                      <a:pt x="56197" y="28575"/>
                    </a:lnTo>
                    <a:cubicBezTo>
                      <a:pt x="58103" y="29528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2865" y="31433"/>
                    </a:cubicBezTo>
                    <a:cubicBezTo>
                      <a:pt x="63818" y="31433"/>
                      <a:pt x="64770" y="31433"/>
                      <a:pt x="65722" y="30480"/>
                    </a:cubicBezTo>
                    <a:cubicBezTo>
                      <a:pt x="65722" y="30480"/>
                      <a:pt x="65722" y="30480"/>
                      <a:pt x="65722" y="30480"/>
                    </a:cubicBezTo>
                    <a:cubicBezTo>
                      <a:pt x="65722" y="30480"/>
                      <a:pt x="66675" y="29528"/>
                      <a:pt x="66675" y="28575"/>
                    </a:cubicBezTo>
                    <a:cubicBezTo>
                      <a:pt x="67628" y="25717"/>
                      <a:pt x="68580" y="22860"/>
                      <a:pt x="69532" y="19050"/>
                    </a:cubicBezTo>
                    <a:cubicBezTo>
                      <a:pt x="69532" y="18097"/>
                      <a:pt x="70485" y="16192"/>
                      <a:pt x="70485" y="15240"/>
                    </a:cubicBezTo>
                    <a:cubicBezTo>
                      <a:pt x="70485" y="15240"/>
                      <a:pt x="70485" y="15240"/>
                      <a:pt x="70485" y="15240"/>
                    </a:cubicBezTo>
                    <a:cubicBezTo>
                      <a:pt x="71438" y="11430"/>
                      <a:pt x="72390" y="8572"/>
                      <a:pt x="73343" y="4763"/>
                    </a:cubicBezTo>
                    <a:cubicBezTo>
                      <a:pt x="76200" y="3810"/>
                      <a:pt x="79057" y="2858"/>
                      <a:pt x="81915" y="0"/>
                    </a:cubicBezTo>
                    <a:cubicBezTo>
                      <a:pt x="81915" y="0"/>
                      <a:pt x="81915" y="0"/>
                      <a:pt x="81915" y="0"/>
                    </a:cubicBezTo>
                    <a:cubicBezTo>
                      <a:pt x="82868" y="0"/>
                      <a:pt x="83820" y="953"/>
                      <a:pt x="84772" y="1905"/>
                    </a:cubicBezTo>
                    <a:cubicBezTo>
                      <a:pt x="84772" y="1905"/>
                      <a:pt x="85725" y="1905"/>
                      <a:pt x="85725" y="2858"/>
                    </a:cubicBezTo>
                    <a:cubicBezTo>
                      <a:pt x="85725" y="2858"/>
                      <a:pt x="85725" y="2858"/>
                      <a:pt x="85725" y="2858"/>
                    </a:cubicBezTo>
                    <a:cubicBezTo>
                      <a:pt x="86678" y="3810"/>
                      <a:pt x="86678" y="3810"/>
                      <a:pt x="87630" y="4763"/>
                    </a:cubicBezTo>
                    <a:cubicBezTo>
                      <a:pt x="87630" y="4763"/>
                      <a:pt x="87630" y="4763"/>
                      <a:pt x="87630" y="5715"/>
                    </a:cubicBezTo>
                    <a:cubicBezTo>
                      <a:pt x="88582" y="6667"/>
                      <a:pt x="88582" y="7620"/>
                      <a:pt x="89535" y="8572"/>
                    </a:cubicBezTo>
                    <a:cubicBezTo>
                      <a:pt x="89535" y="8572"/>
                      <a:pt x="89535" y="8572"/>
                      <a:pt x="89535" y="8572"/>
                    </a:cubicBezTo>
                    <a:cubicBezTo>
                      <a:pt x="90488" y="10478"/>
                      <a:pt x="91440" y="12383"/>
                      <a:pt x="92393" y="14288"/>
                    </a:cubicBezTo>
                    <a:cubicBezTo>
                      <a:pt x="99060" y="34290"/>
                      <a:pt x="103822" y="55245"/>
                      <a:pt x="104775" y="76200"/>
                    </a:cubicBezTo>
                    <a:cubicBezTo>
                      <a:pt x="104775" y="78105"/>
                      <a:pt x="104775" y="80010"/>
                      <a:pt x="104775" y="81915"/>
                    </a:cubicBezTo>
                    <a:lnTo>
                      <a:pt x="104775" y="82867"/>
                    </a:lnTo>
                    <a:cubicBezTo>
                      <a:pt x="104775" y="96203"/>
                      <a:pt x="103822" y="109538"/>
                      <a:pt x="102870" y="121920"/>
                    </a:cubicBezTo>
                    <a:cubicBezTo>
                      <a:pt x="101918" y="129540"/>
                      <a:pt x="101918" y="137160"/>
                      <a:pt x="100965" y="144780"/>
                    </a:cubicBezTo>
                    <a:cubicBezTo>
                      <a:pt x="100965" y="145733"/>
                      <a:pt x="100965" y="146685"/>
                      <a:pt x="100965" y="146685"/>
                    </a:cubicBezTo>
                    <a:cubicBezTo>
                      <a:pt x="100965" y="149542"/>
                      <a:pt x="101918" y="151447"/>
                      <a:pt x="101918" y="154305"/>
                    </a:cubicBezTo>
                    <a:cubicBezTo>
                      <a:pt x="101918" y="155258"/>
                      <a:pt x="101918" y="156210"/>
                      <a:pt x="101918" y="156210"/>
                    </a:cubicBezTo>
                    <a:cubicBezTo>
                      <a:pt x="101918" y="156210"/>
                      <a:pt x="101918" y="156210"/>
                      <a:pt x="101918" y="157163"/>
                    </a:cubicBezTo>
                    <a:cubicBezTo>
                      <a:pt x="101918" y="158115"/>
                      <a:pt x="101918" y="158115"/>
                      <a:pt x="101918" y="159067"/>
                    </a:cubicBezTo>
                    <a:cubicBezTo>
                      <a:pt x="101918" y="159067"/>
                      <a:pt x="101918" y="159067"/>
                      <a:pt x="101918" y="159067"/>
                    </a:cubicBezTo>
                    <a:cubicBezTo>
                      <a:pt x="101918" y="160020"/>
                      <a:pt x="101918" y="160972"/>
                      <a:pt x="102870" y="162878"/>
                    </a:cubicBezTo>
                    <a:cubicBezTo>
                      <a:pt x="102870" y="164783"/>
                      <a:pt x="100965" y="145733"/>
                      <a:pt x="100965" y="147638"/>
                    </a:cubicBezTo>
                    <a:cubicBezTo>
                      <a:pt x="100965" y="148590"/>
                      <a:pt x="100965" y="149542"/>
                      <a:pt x="100965" y="150495"/>
                    </a:cubicBezTo>
                    <a:cubicBezTo>
                      <a:pt x="100965" y="151447"/>
                      <a:pt x="100965" y="151447"/>
                      <a:pt x="100965" y="152400"/>
                    </a:cubicBezTo>
                    <a:cubicBezTo>
                      <a:pt x="100965" y="152400"/>
                      <a:pt x="100965" y="153353"/>
                      <a:pt x="100965" y="153353"/>
                    </a:cubicBezTo>
                    <a:cubicBezTo>
                      <a:pt x="100965" y="153353"/>
                      <a:pt x="100965" y="154305"/>
                      <a:pt x="100965" y="154305"/>
                    </a:cubicBezTo>
                    <a:cubicBezTo>
                      <a:pt x="100965" y="154305"/>
                      <a:pt x="100965" y="155258"/>
                      <a:pt x="100965" y="155258"/>
                    </a:cubicBezTo>
                    <a:cubicBezTo>
                      <a:pt x="100965" y="155258"/>
                      <a:pt x="100965" y="155258"/>
                      <a:pt x="100965" y="156210"/>
                    </a:cubicBezTo>
                    <a:cubicBezTo>
                      <a:pt x="100965" y="157163"/>
                      <a:pt x="100965" y="158115"/>
                      <a:pt x="100965" y="159067"/>
                    </a:cubicBezTo>
                    <a:cubicBezTo>
                      <a:pt x="100965" y="160020"/>
                      <a:pt x="100965" y="160020"/>
                      <a:pt x="100965" y="160972"/>
                    </a:cubicBezTo>
                    <a:cubicBezTo>
                      <a:pt x="100965" y="160972"/>
                      <a:pt x="100965" y="161925"/>
                      <a:pt x="100965" y="161925"/>
                    </a:cubicBezTo>
                    <a:cubicBezTo>
                      <a:pt x="102870" y="167640"/>
                      <a:pt x="102870" y="178117"/>
                      <a:pt x="102870" y="184785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3B6AB6A7-416D-4B71-B4B8-7E3C03B6DE9F}"/>
                  </a:ext>
                </a:extLst>
              </p:cNvPr>
              <p:cNvSpPr/>
              <p:nvPr/>
            </p:nvSpPr>
            <p:spPr>
              <a:xfrm>
                <a:off x="5926557" y="3588984"/>
                <a:ext cx="37147" cy="49204"/>
              </a:xfrm>
              <a:custGeom>
                <a:avLst/>
                <a:gdLst>
                  <a:gd name="connsiteX0" fmla="*/ 32385 w 37147"/>
                  <a:gd name="connsiteY0" fmla="*/ 29527 h 49205"/>
                  <a:gd name="connsiteX1" fmla="*/ 31433 w 37147"/>
                  <a:gd name="connsiteY1" fmla="*/ 25717 h 49205"/>
                  <a:gd name="connsiteX2" fmla="*/ 26670 w 37147"/>
                  <a:gd name="connsiteY2" fmla="*/ 22860 h 49205"/>
                  <a:gd name="connsiteX3" fmla="*/ 28575 w 37147"/>
                  <a:gd name="connsiteY3" fmla="*/ 45720 h 49205"/>
                  <a:gd name="connsiteX4" fmla="*/ 20955 w 37147"/>
                  <a:gd name="connsiteY4" fmla="*/ 48577 h 49205"/>
                  <a:gd name="connsiteX5" fmla="*/ 20003 w 37147"/>
                  <a:gd name="connsiteY5" fmla="*/ 47625 h 49205"/>
                  <a:gd name="connsiteX6" fmla="*/ 19050 w 37147"/>
                  <a:gd name="connsiteY6" fmla="*/ 46672 h 49205"/>
                  <a:gd name="connsiteX7" fmla="*/ 17145 w 37147"/>
                  <a:gd name="connsiteY7" fmla="*/ 45720 h 49205"/>
                  <a:gd name="connsiteX8" fmla="*/ 16192 w 37147"/>
                  <a:gd name="connsiteY8" fmla="*/ 44767 h 49205"/>
                  <a:gd name="connsiteX9" fmla="*/ 12383 w 37147"/>
                  <a:gd name="connsiteY9" fmla="*/ 41910 h 49205"/>
                  <a:gd name="connsiteX10" fmla="*/ 9525 w 37147"/>
                  <a:gd name="connsiteY10" fmla="*/ 39052 h 49205"/>
                  <a:gd name="connsiteX11" fmla="*/ 1905 w 37147"/>
                  <a:gd name="connsiteY11" fmla="*/ 28575 h 49205"/>
                  <a:gd name="connsiteX12" fmla="*/ 953 w 37147"/>
                  <a:gd name="connsiteY12" fmla="*/ 11430 h 49205"/>
                  <a:gd name="connsiteX13" fmla="*/ 0 w 37147"/>
                  <a:gd name="connsiteY13" fmla="*/ 1905 h 49205"/>
                  <a:gd name="connsiteX14" fmla="*/ 27623 w 37147"/>
                  <a:gd name="connsiteY14" fmla="*/ 0 h 49205"/>
                  <a:gd name="connsiteX15" fmla="*/ 27623 w 37147"/>
                  <a:gd name="connsiteY15" fmla="*/ 0 h 49205"/>
                  <a:gd name="connsiteX16" fmla="*/ 33338 w 37147"/>
                  <a:gd name="connsiteY16" fmla="*/ 8572 h 49205"/>
                  <a:gd name="connsiteX17" fmla="*/ 33338 w 37147"/>
                  <a:gd name="connsiteY17" fmla="*/ 8572 h 49205"/>
                  <a:gd name="connsiteX18" fmla="*/ 37148 w 37147"/>
                  <a:gd name="connsiteY18" fmla="*/ 20955 h 49205"/>
                  <a:gd name="connsiteX19" fmla="*/ 32385 w 37147"/>
                  <a:gd name="connsiteY19" fmla="*/ 29527 h 4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147" h="49205">
                    <a:moveTo>
                      <a:pt x="32385" y="29527"/>
                    </a:moveTo>
                    <a:cubicBezTo>
                      <a:pt x="31433" y="28575"/>
                      <a:pt x="32385" y="26670"/>
                      <a:pt x="31433" y="25717"/>
                    </a:cubicBezTo>
                    <a:cubicBezTo>
                      <a:pt x="30480" y="23813"/>
                      <a:pt x="25717" y="21908"/>
                      <a:pt x="26670" y="22860"/>
                    </a:cubicBezTo>
                    <a:cubicBezTo>
                      <a:pt x="27623" y="26670"/>
                      <a:pt x="28575" y="41910"/>
                      <a:pt x="28575" y="45720"/>
                    </a:cubicBezTo>
                    <a:cubicBezTo>
                      <a:pt x="25717" y="47625"/>
                      <a:pt x="24765" y="50483"/>
                      <a:pt x="20955" y="48577"/>
                    </a:cubicBezTo>
                    <a:cubicBezTo>
                      <a:pt x="20955" y="48577"/>
                      <a:pt x="20003" y="48577"/>
                      <a:pt x="20003" y="47625"/>
                    </a:cubicBezTo>
                    <a:cubicBezTo>
                      <a:pt x="20003" y="47625"/>
                      <a:pt x="19050" y="47625"/>
                      <a:pt x="19050" y="46672"/>
                    </a:cubicBezTo>
                    <a:cubicBezTo>
                      <a:pt x="18098" y="46672"/>
                      <a:pt x="18098" y="45720"/>
                      <a:pt x="17145" y="45720"/>
                    </a:cubicBezTo>
                    <a:cubicBezTo>
                      <a:pt x="17145" y="45720"/>
                      <a:pt x="17145" y="45720"/>
                      <a:pt x="16192" y="44767"/>
                    </a:cubicBezTo>
                    <a:cubicBezTo>
                      <a:pt x="15240" y="43815"/>
                      <a:pt x="13335" y="42863"/>
                      <a:pt x="12383" y="41910"/>
                    </a:cubicBezTo>
                    <a:cubicBezTo>
                      <a:pt x="11430" y="40958"/>
                      <a:pt x="10478" y="40005"/>
                      <a:pt x="9525" y="39052"/>
                    </a:cubicBezTo>
                    <a:cubicBezTo>
                      <a:pt x="6667" y="36195"/>
                      <a:pt x="2858" y="32385"/>
                      <a:pt x="1905" y="28575"/>
                    </a:cubicBezTo>
                    <a:cubicBezTo>
                      <a:pt x="0" y="23813"/>
                      <a:pt x="953" y="16192"/>
                      <a:pt x="953" y="11430"/>
                    </a:cubicBezTo>
                    <a:cubicBezTo>
                      <a:pt x="953" y="8572"/>
                      <a:pt x="0" y="4763"/>
                      <a:pt x="0" y="1905"/>
                    </a:cubicBezTo>
                    <a:cubicBezTo>
                      <a:pt x="8573" y="6667"/>
                      <a:pt x="19050" y="4763"/>
                      <a:pt x="27623" y="0"/>
                    </a:cubicBezTo>
                    <a:cubicBezTo>
                      <a:pt x="27623" y="0"/>
                      <a:pt x="27623" y="0"/>
                      <a:pt x="27623" y="0"/>
                    </a:cubicBezTo>
                    <a:cubicBezTo>
                      <a:pt x="28575" y="2858"/>
                      <a:pt x="31433" y="5715"/>
                      <a:pt x="33338" y="8572"/>
                    </a:cubicBezTo>
                    <a:cubicBezTo>
                      <a:pt x="33338" y="8572"/>
                      <a:pt x="33338" y="8572"/>
                      <a:pt x="33338" y="8572"/>
                    </a:cubicBezTo>
                    <a:cubicBezTo>
                      <a:pt x="35242" y="13335"/>
                      <a:pt x="37148" y="17145"/>
                      <a:pt x="37148" y="20955"/>
                    </a:cubicBezTo>
                    <a:cubicBezTo>
                      <a:pt x="37148" y="28575"/>
                      <a:pt x="35242" y="23813"/>
                      <a:pt x="32385" y="29527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B0D14BC2-5303-4771-9CB8-99F01FD84037}"/>
                  </a:ext>
                </a:extLst>
              </p:cNvPr>
              <p:cNvSpPr/>
              <p:nvPr/>
            </p:nvSpPr>
            <p:spPr>
              <a:xfrm>
                <a:off x="5943704" y="3635656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1905" y="953"/>
                      <a:pt x="1905" y="953"/>
                      <a:pt x="0" y="0"/>
                    </a:cubicBezTo>
                    <a:cubicBezTo>
                      <a:pt x="953" y="953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5B41C1DF-2A62-498D-B395-63F8BA1E6EC4}"/>
                  </a:ext>
                </a:extLst>
              </p:cNvPr>
              <p:cNvSpPr/>
              <p:nvPr/>
            </p:nvSpPr>
            <p:spPr>
              <a:xfrm>
                <a:off x="5950371" y="3611216"/>
                <a:ext cx="15239" cy="28250"/>
              </a:xfrm>
              <a:custGeom>
                <a:avLst/>
                <a:gdLst>
                  <a:gd name="connsiteX0" fmla="*/ 11430 w 15239"/>
                  <a:gd name="connsiteY0" fmla="*/ 16821 h 28250"/>
                  <a:gd name="connsiteX1" fmla="*/ 8573 w 15239"/>
                  <a:gd name="connsiteY1" fmla="*/ 16821 h 28250"/>
                  <a:gd name="connsiteX2" fmla="*/ 6667 w 15239"/>
                  <a:gd name="connsiteY2" fmla="*/ 5391 h 28250"/>
                  <a:gd name="connsiteX3" fmla="*/ 7620 w 15239"/>
                  <a:gd name="connsiteY3" fmla="*/ 15868 h 28250"/>
                  <a:gd name="connsiteX4" fmla="*/ 8573 w 15239"/>
                  <a:gd name="connsiteY4" fmla="*/ 24441 h 28250"/>
                  <a:gd name="connsiteX5" fmla="*/ 5715 w 15239"/>
                  <a:gd name="connsiteY5" fmla="*/ 28251 h 28250"/>
                  <a:gd name="connsiteX6" fmla="*/ 0 w 15239"/>
                  <a:gd name="connsiteY6" fmla="*/ 27298 h 28250"/>
                  <a:gd name="connsiteX7" fmla="*/ 6667 w 15239"/>
                  <a:gd name="connsiteY7" fmla="*/ 23488 h 28250"/>
                  <a:gd name="connsiteX8" fmla="*/ 4763 w 15239"/>
                  <a:gd name="connsiteY8" fmla="*/ 628 h 28250"/>
                  <a:gd name="connsiteX9" fmla="*/ 9525 w 15239"/>
                  <a:gd name="connsiteY9" fmla="*/ 3486 h 28250"/>
                  <a:gd name="connsiteX10" fmla="*/ 10477 w 15239"/>
                  <a:gd name="connsiteY10" fmla="*/ 7296 h 28250"/>
                  <a:gd name="connsiteX11" fmla="*/ 15240 w 15239"/>
                  <a:gd name="connsiteY11" fmla="*/ 628 h 28250"/>
                  <a:gd name="connsiteX12" fmla="*/ 11430 w 15239"/>
                  <a:gd name="connsiteY12" fmla="*/ 16821 h 2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39" h="28250">
                    <a:moveTo>
                      <a:pt x="11430" y="16821"/>
                    </a:moveTo>
                    <a:cubicBezTo>
                      <a:pt x="10477" y="18726"/>
                      <a:pt x="8573" y="18726"/>
                      <a:pt x="8573" y="16821"/>
                    </a:cubicBezTo>
                    <a:cubicBezTo>
                      <a:pt x="7620" y="12058"/>
                      <a:pt x="6667" y="6343"/>
                      <a:pt x="6667" y="5391"/>
                    </a:cubicBezTo>
                    <a:cubicBezTo>
                      <a:pt x="5715" y="3486"/>
                      <a:pt x="6667" y="13963"/>
                      <a:pt x="7620" y="15868"/>
                    </a:cubicBezTo>
                    <a:cubicBezTo>
                      <a:pt x="7620" y="18726"/>
                      <a:pt x="8573" y="21583"/>
                      <a:pt x="8573" y="24441"/>
                    </a:cubicBezTo>
                    <a:cubicBezTo>
                      <a:pt x="8573" y="26346"/>
                      <a:pt x="7620" y="28251"/>
                      <a:pt x="5715" y="28251"/>
                    </a:cubicBezTo>
                    <a:cubicBezTo>
                      <a:pt x="3810" y="28251"/>
                      <a:pt x="1905" y="28251"/>
                      <a:pt x="0" y="27298"/>
                    </a:cubicBezTo>
                    <a:cubicBezTo>
                      <a:pt x="2858" y="28251"/>
                      <a:pt x="3810" y="25393"/>
                      <a:pt x="6667" y="23488"/>
                    </a:cubicBezTo>
                    <a:cubicBezTo>
                      <a:pt x="5715" y="19678"/>
                      <a:pt x="4763" y="4438"/>
                      <a:pt x="4763" y="628"/>
                    </a:cubicBezTo>
                    <a:cubicBezTo>
                      <a:pt x="4763" y="-1277"/>
                      <a:pt x="9525" y="1581"/>
                      <a:pt x="9525" y="3486"/>
                    </a:cubicBezTo>
                    <a:cubicBezTo>
                      <a:pt x="10477" y="4438"/>
                      <a:pt x="9525" y="6343"/>
                      <a:pt x="10477" y="7296"/>
                    </a:cubicBezTo>
                    <a:cubicBezTo>
                      <a:pt x="13335" y="1581"/>
                      <a:pt x="15240" y="6343"/>
                      <a:pt x="15240" y="628"/>
                    </a:cubicBezTo>
                    <a:cubicBezTo>
                      <a:pt x="14288" y="4438"/>
                      <a:pt x="12383" y="11106"/>
                      <a:pt x="11430" y="16821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86B6A790-7DBF-4E84-9773-B5229C964D42}"/>
                  </a:ext>
                </a:extLst>
              </p:cNvPr>
              <p:cNvSpPr/>
              <p:nvPr/>
            </p:nvSpPr>
            <p:spPr>
              <a:xfrm>
                <a:off x="5948466" y="3638513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639DCAA7-2F8F-4A4F-BC7F-F90610412100}"/>
                  </a:ext>
                </a:extLst>
              </p:cNvPr>
              <p:cNvSpPr/>
              <p:nvPr/>
            </p:nvSpPr>
            <p:spPr>
              <a:xfrm>
                <a:off x="5930679" y="3588984"/>
                <a:ext cx="71126" cy="259077"/>
              </a:xfrm>
              <a:custGeom>
                <a:avLst/>
                <a:gdLst>
                  <a:gd name="connsiteX0" fmla="*/ 71126 w 71125"/>
                  <a:gd name="connsiteY0" fmla="*/ 2858 h 259079"/>
                  <a:gd name="connsiteX1" fmla="*/ 68268 w 71125"/>
                  <a:gd name="connsiteY1" fmla="*/ 16192 h 259079"/>
                  <a:gd name="connsiteX2" fmla="*/ 66363 w 71125"/>
                  <a:gd name="connsiteY2" fmla="*/ 24765 h 259079"/>
                  <a:gd name="connsiteX3" fmla="*/ 56838 w 71125"/>
                  <a:gd name="connsiteY3" fmla="*/ 79058 h 259079"/>
                  <a:gd name="connsiteX4" fmla="*/ 52076 w 71125"/>
                  <a:gd name="connsiteY4" fmla="*/ 102870 h 259079"/>
                  <a:gd name="connsiteX5" fmla="*/ 39693 w 71125"/>
                  <a:gd name="connsiteY5" fmla="*/ 235267 h 259079"/>
                  <a:gd name="connsiteX6" fmla="*/ 36836 w 71125"/>
                  <a:gd name="connsiteY6" fmla="*/ 250508 h 259079"/>
                  <a:gd name="connsiteX7" fmla="*/ 32073 w 71125"/>
                  <a:gd name="connsiteY7" fmla="*/ 256222 h 259079"/>
                  <a:gd name="connsiteX8" fmla="*/ 25406 w 71125"/>
                  <a:gd name="connsiteY8" fmla="*/ 259080 h 259079"/>
                  <a:gd name="connsiteX9" fmla="*/ 22548 w 71125"/>
                  <a:gd name="connsiteY9" fmla="*/ 259080 h 259079"/>
                  <a:gd name="connsiteX10" fmla="*/ 19691 w 71125"/>
                  <a:gd name="connsiteY10" fmla="*/ 259080 h 259079"/>
                  <a:gd name="connsiteX11" fmla="*/ 7308 w 71125"/>
                  <a:gd name="connsiteY11" fmla="*/ 258127 h 259079"/>
                  <a:gd name="connsiteX12" fmla="*/ 5403 w 71125"/>
                  <a:gd name="connsiteY12" fmla="*/ 256222 h 259079"/>
                  <a:gd name="connsiteX13" fmla="*/ 641 w 71125"/>
                  <a:gd name="connsiteY13" fmla="*/ 211455 h 259079"/>
                  <a:gd name="connsiteX14" fmla="*/ 2546 w 71125"/>
                  <a:gd name="connsiteY14" fmla="*/ 150495 h 259079"/>
                  <a:gd name="connsiteX15" fmla="*/ 8261 w 71125"/>
                  <a:gd name="connsiteY15" fmla="*/ 114300 h 259079"/>
                  <a:gd name="connsiteX16" fmla="*/ 5403 w 71125"/>
                  <a:gd name="connsiteY16" fmla="*/ 79058 h 259079"/>
                  <a:gd name="connsiteX17" fmla="*/ 4451 w 71125"/>
                  <a:gd name="connsiteY17" fmla="*/ 43815 h 259079"/>
                  <a:gd name="connsiteX18" fmla="*/ 4451 w 71125"/>
                  <a:gd name="connsiteY18" fmla="*/ 39052 h 259079"/>
                  <a:gd name="connsiteX19" fmla="*/ 7308 w 71125"/>
                  <a:gd name="connsiteY19" fmla="*/ 41910 h 259079"/>
                  <a:gd name="connsiteX20" fmla="*/ 15881 w 71125"/>
                  <a:gd name="connsiteY20" fmla="*/ 47625 h 259079"/>
                  <a:gd name="connsiteX21" fmla="*/ 23501 w 71125"/>
                  <a:gd name="connsiteY21" fmla="*/ 44767 h 259079"/>
                  <a:gd name="connsiteX22" fmla="*/ 21596 w 71125"/>
                  <a:gd name="connsiteY22" fmla="*/ 21908 h 259079"/>
                  <a:gd name="connsiteX23" fmla="*/ 26358 w 71125"/>
                  <a:gd name="connsiteY23" fmla="*/ 24765 h 259079"/>
                  <a:gd name="connsiteX24" fmla="*/ 27311 w 71125"/>
                  <a:gd name="connsiteY24" fmla="*/ 28575 h 259079"/>
                  <a:gd name="connsiteX25" fmla="*/ 32073 w 71125"/>
                  <a:gd name="connsiteY25" fmla="*/ 21908 h 259079"/>
                  <a:gd name="connsiteX26" fmla="*/ 26358 w 71125"/>
                  <a:gd name="connsiteY26" fmla="*/ 0 h 259079"/>
                  <a:gd name="connsiteX27" fmla="*/ 29216 w 71125"/>
                  <a:gd name="connsiteY27" fmla="*/ 10477 h 259079"/>
                  <a:gd name="connsiteX28" fmla="*/ 36836 w 71125"/>
                  <a:gd name="connsiteY28" fmla="*/ 10477 h 259079"/>
                  <a:gd name="connsiteX29" fmla="*/ 47313 w 71125"/>
                  <a:gd name="connsiteY29" fmla="*/ 9525 h 259079"/>
                  <a:gd name="connsiteX30" fmla="*/ 48266 w 71125"/>
                  <a:gd name="connsiteY30" fmla="*/ 9525 h 259079"/>
                  <a:gd name="connsiteX31" fmla="*/ 60648 w 71125"/>
                  <a:gd name="connsiteY31" fmla="*/ 6667 h 259079"/>
                  <a:gd name="connsiteX32" fmla="*/ 62553 w 71125"/>
                  <a:gd name="connsiteY32" fmla="*/ 5715 h 259079"/>
                  <a:gd name="connsiteX33" fmla="*/ 66363 w 71125"/>
                  <a:gd name="connsiteY33" fmla="*/ 3810 h 259079"/>
                  <a:gd name="connsiteX34" fmla="*/ 71126 w 71125"/>
                  <a:gd name="connsiteY34" fmla="*/ 2858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1125" h="259079">
                    <a:moveTo>
                      <a:pt x="71126" y="2858"/>
                    </a:moveTo>
                    <a:cubicBezTo>
                      <a:pt x="70173" y="6667"/>
                      <a:pt x="69221" y="12383"/>
                      <a:pt x="68268" y="16192"/>
                    </a:cubicBezTo>
                    <a:cubicBezTo>
                      <a:pt x="67316" y="20002"/>
                      <a:pt x="67316" y="23813"/>
                      <a:pt x="66363" y="24765"/>
                    </a:cubicBezTo>
                    <a:cubicBezTo>
                      <a:pt x="65411" y="42863"/>
                      <a:pt x="60648" y="60960"/>
                      <a:pt x="56838" y="79058"/>
                    </a:cubicBezTo>
                    <a:cubicBezTo>
                      <a:pt x="55886" y="84772"/>
                      <a:pt x="53028" y="97155"/>
                      <a:pt x="52076" y="102870"/>
                    </a:cubicBezTo>
                    <a:cubicBezTo>
                      <a:pt x="43503" y="148590"/>
                      <a:pt x="42551" y="188595"/>
                      <a:pt x="39693" y="235267"/>
                    </a:cubicBezTo>
                    <a:cubicBezTo>
                      <a:pt x="39693" y="240030"/>
                      <a:pt x="38741" y="245745"/>
                      <a:pt x="36836" y="250508"/>
                    </a:cubicBezTo>
                    <a:cubicBezTo>
                      <a:pt x="35883" y="252413"/>
                      <a:pt x="33978" y="255270"/>
                      <a:pt x="32073" y="256222"/>
                    </a:cubicBezTo>
                    <a:cubicBezTo>
                      <a:pt x="30168" y="258127"/>
                      <a:pt x="28263" y="259080"/>
                      <a:pt x="25406" y="259080"/>
                    </a:cubicBezTo>
                    <a:cubicBezTo>
                      <a:pt x="24453" y="259080"/>
                      <a:pt x="23501" y="259080"/>
                      <a:pt x="22548" y="259080"/>
                    </a:cubicBezTo>
                    <a:cubicBezTo>
                      <a:pt x="21596" y="259080"/>
                      <a:pt x="20643" y="259080"/>
                      <a:pt x="19691" y="259080"/>
                    </a:cubicBezTo>
                    <a:cubicBezTo>
                      <a:pt x="15881" y="259080"/>
                      <a:pt x="10166" y="259080"/>
                      <a:pt x="7308" y="258127"/>
                    </a:cubicBezTo>
                    <a:cubicBezTo>
                      <a:pt x="6356" y="257175"/>
                      <a:pt x="5403" y="257175"/>
                      <a:pt x="5403" y="256222"/>
                    </a:cubicBezTo>
                    <a:cubicBezTo>
                      <a:pt x="2546" y="251460"/>
                      <a:pt x="1593" y="220027"/>
                      <a:pt x="641" y="211455"/>
                    </a:cubicBezTo>
                    <a:cubicBezTo>
                      <a:pt x="-1264" y="189547"/>
                      <a:pt x="1593" y="171450"/>
                      <a:pt x="2546" y="150495"/>
                    </a:cubicBezTo>
                    <a:cubicBezTo>
                      <a:pt x="3498" y="140970"/>
                      <a:pt x="8261" y="123825"/>
                      <a:pt x="8261" y="114300"/>
                    </a:cubicBezTo>
                    <a:cubicBezTo>
                      <a:pt x="8261" y="102870"/>
                      <a:pt x="6356" y="90488"/>
                      <a:pt x="5403" y="79058"/>
                    </a:cubicBezTo>
                    <a:cubicBezTo>
                      <a:pt x="4451" y="67627"/>
                      <a:pt x="4451" y="56197"/>
                      <a:pt x="4451" y="43815"/>
                    </a:cubicBezTo>
                    <a:cubicBezTo>
                      <a:pt x="4451" y="41910"/>
                      <a:pt x="4451" y="40958"/>
                      <a:pt x="4451" y="39052"/>
                    </a:cubicBezTo>
                    <a:cubicBezTo>
                      <a:pt x="5403" y="40005"/>
                      <a:pt x="6356" y="40958"/>
                      <a:pt x="7308" y="41910"/>
                    </a:cubicBezTo>
                    <a:cubicBezTo>
                      <a:pt x="10166" y="43815"/>
                      <a:pt x="13023" y="46672"/>
                      <a:pt x="15881" y="47625"/>
                    </a:cubicBezTo>
                    <a:cubicBezTo>
                      <a:pt x="18738" y="48577"/>
                      <a:pt x="19691" y="46672"/>
                      <a:pt x="23501" y="44767"/>
                    </a:cubicBezTo>
                    <a:cubicBezTo>
                      <a:pt x="22548" y="40958"/>
                      <a:pt x="21596" y="25717"/>
                      <a:pt x="21596" y="21908"/>
                    </a:cubicBezTo>
                    <a:cubicBezTo>
                      <a:pt x="21596" y="20002"/>
                      <a:pt x="26358" y="22860"/>
                      <a:pt x="26358" y="24765"/>
                    </a:cubicBezTo>
                    <a:cubicBezTo>
                      <a:pt x="27311" y="25717"/>
                      <a:pt x="26358" y="27622"/>
                      <a:pt x="27311" y="28575"/>
                    </a:cubicBezTo>
                    <a:cubicBezTo>
                      <a:pt x="30168" y="22860"/>
                      <a:pt x="32073" y="27622"/>
                      <a:pt x="32073" y="21908"/>
                    </a:cubicBezTo>
                    <a:cubicBezTo>
                      <a:pt x="37788" y="22860"/>
                      <a:pt x="20643" y="952"/>
                      <a:pt x="26358" y="0"/>
                    </a:cubicBezTo>
                    <a:cubicBezTo>
                      <a:pt x="28263" y="2858"/>
                      <a:pt x="29216" y="6667"/>
                      <a:pt x="29216" y="10477"/>
                    </a:cubicBezTo>
                    <a:cubicBezTo>
                      <a:pt x="32073" y="10477"/>
                      <a:pt x="34931" y="10477"/>
                      <a:pt x="36836" y="10477"/>
                    </a:cubicBezTo>
                    <a:cubicBezTo>
                      <a:pt x="40646" y="10477"/>
                      <a:pt x="43503" y="9525"/>
                      <a:pt x="47313" y="9525"/>
                    </a:cubicBezTo>
                    <a:cubicBezTo>
                      <a:pt x="47313" y="9525"/>
                      <a:pt x="48266" y="9525"/>
                      <a:pt x="48266" y="9525"/>
                    </a:cubicBezTo>
                    <a:cubicBezTo>
                      <a:pt x="52076" y="8572"/>
                      <a:pt x="56838" y="7620"/>
                      <a:pt x="60648" y="6667"/>
                    </a:cubicBezTo>
                    <a:cubicBezTo>
                      <a:pt x="61601" y="6667"/>
                      <a:pt x="61601" y="6667"/>
                      <a:pt x="62553" y="5715"/>
                    </a:cubicBezTo>
                    <a:cubicBezTo>
                      <a:pt x="63506" y="4763"/>
                      <a:pt x="65411" y="4763"/>
                      <a:pt x="66363" y="3810"/>
                    </a:cubicBezTo>
                    <a:cubicBezTo>
                      <a:pt x="69221" y="3810"/>
                      <a:pt x="70173" y="2858"/>
                      <a:pt x="71126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4C68DD13-8B47-435C-B795-FD63D813BD31}"/>
                  </a:ext>
                </a:extLst>
              </p:cNvPr>
              <p:cNvSpPr/>
              <p:nvPr/>
            </p:nvSpPr>
            <p:spPr>
              <a:xfrm>
                <a:off x="5984553" y="3557552"/>
                <a:ext cx="55353" cy="251456"/>
              </a:xfrm>
              <a:custGeom>
                <a:avLst/>
                <a:gdLst>
                  <a:gd name="connsiteX0" fmla="*/ 55353 w 55352"/>
                  <a:gd name="connsiteY0" fmla="*/ 32385 h 251459"/>
                  <a:gd name="connsiteX1" fmla="*/ 54400 w 55352"/>
                  <a:gd name="connsiteY1" fmla="*/ 45720 h 251459"/>
                  <a:gd name="connsiteX2" fmla="*/ 50590 w 55352"/>
                  <a:gd name="connsiteY2" fmla="*/ 78105 h 251459"/>
                  <a:gd name="connsiteX3" fmla="*/ 46780 w 55352"/>
                  <a:gd name="connsiteY3" fmla="*/ 98108 h 251459"/>
                  <a:gd name="connsiteX4" fmla="*/ 43923 w 55352"/>
                  <a:gd name="connsiteY4" fmla="*/ 131445 h 251459"/>
                  <a:gd name="connsiteX5" fmla="*/ 40113 w 55352"/>
                  <a:gd name="connsiteY5" fmla="*/ 220028 h 251459"/>
                  <a:gd name="connsiteX6" fmla="*/ 37255 w 55352"/>
                  <a:gd name="connsiteY6" fmla="*/ 242888 h 251459"/>
                  <a:gd name="connsiteX7" fmla="*/ 34398 w 55352"/>
                  <a:gd name="connsiteY7" fmla="*/ 248603 h 251459"/>
                  <a:gd name="connsiteX8" fmla="*/ 26778 w 55352"/>
                  <a:gd name="connsiteY8" fmla="*/ 251460 h 251459"/>
                  <a:gd name="connsiteX9" fmla="*/ 22968 w 55352"/>
                  <a:gd name="connsiteY9" fmla="*/ 251460 h 251459"/>
                  <a:gd name="connsiteX10" fmla="*/ 1060 w 55352"/>
                  <a:gd name="connsiteY10" fmla="*/ 245745 h 251459"/>
                  <a:gd name="connsiteX11" fmla="*/ 107 w 55352"/>
                  <a:gd name="connsiteY11" fmla="*/ 244792 h 251459"/>
                  <a:gd name="connsiteX12" fmla="*/ 107 w 55352"/>
                  <a:gd name="connsiteY12" fmla="*/ 243840 h 251459"/>
                  <a:gd name="connsiteX13" fmla="*/ 107 w 55352"/>
                  <a:gd name="connsiteY13" fmla="*/ 241935 h 251459"/>
                  <a:gd name="connsiteX14" fmla="*/ 3918 w 55352"/>
                  <a:gd name="connsiteY14" fmla="*/ 114300 h 251459"/>
                  <a:gd name="connsiteX15" fmla="*/ 3918 w 55352"/>
                  <a:gd name="connsiteY15" fmla="*/ 108585 h 251459"/>
                  <a:gd name="connsiteX16" fmla="*/ 12490 w 55352"/>
                  <a:gd name="connsiteY16" fmla="*/ 47625 h 251459"/>
                  <a:gd name="connsiteX17" fmla="*/ 14395 w 55352"/>
                  <a:gd name="connsiteY17" fmla="*/ 34290 h 251459"/>
                  <a:gd name="connsiteX18" fmla="*/ 20110 w 55352"/>
                  <a:gd name="connsiteY18" fmla="*/ 31433 h 251459"/>
                  <a:gd name="connsiteX19" fmla="*/ 21063 w 55352"/>
                  <a:gd name="connsiteY19" fmla="*/ 19050 h 251459"/>
                  <a:gd name="connsiteX20" fmla="*/ 22968 w 55352"/>
                  <a:gd name="connsiteY20" fmla="*/ 0 h 251459"/>
                  <a:gd name="connsiteX21" fmla="*/ 24873 w 55352"/>
                  <a:gd name="connsiteY21" fmla="*/ 22860 h 251459"/>
                  <a:gd name="connsiteX22" fmla="*/ 25825 w 55352"/>
                  <a:gd name="connsiteY22" fmla="*/ 28575 h 251459"/>
                  <a:gd name="connsiteX23" fmla="*/ 35350 w 55352"/>
                  <a:gd name="connsiteY23" fmla="*/ 23813 h 251459"/>
                  <a:gd name="connsiteX24" fmla="*/ 43923 w 55352"/>
                  <a:gd name="connsiteY24" fmla="*/ 18097 h 251459"/>
                  <a:gd name="connsiteX25" fmla="*/ 46780 w 55352"/>
                  <a:gd name="connsiteY25" fmla="*/ 14288 h 251459"/>
                  <a:gd name="connsiteX26" fmla="*/ 50590 w 55352"/>
                  <a:gd name="connsiteY26" fmla="*/ 8572 h 251459"/>
                  <a:gd name="connsiteX27" fmla="*/ 51543 w 55352"/>
                  <a:gd name="connsiteY27" fmla="*/ 6667 h 251459"/>
                  <a:gd name="connsiteX28" fmla="*/ 51543 w 55352"/>
                  <a:gd name="connsiteY28" fmla="*/ 6667 h 251459"/>
                  <a:gd name="connsiteX29" fmla="*/ 52495 w 55352"/>
                  <a:gd name="connsiteY29" fmla="*/ 5715 h 251459"/>
                  <a:gd name="connsiteX30" fmla="*/ 53448 w 55352"/>
                  <a:gd name="connsiteY30" fmla="*/ 2858 h 251459"/>
                  <a:gd name="connsiteX31" fmla="*/ 54400 w 55352"/>
                  <a:gd name="connsiteY31" fmla="*/ 0 h 251459"/>
                  <a:gd name="connsiteX32" fmla="*/ 55353 w 55352"/>
                  <a:gd name="connsiteY32" fmla="*/ 15240 h 251459"/>
                  <a:gd name="connsiteX33" fmla="*/ 55353 w 55352"/>
                  <a:gd name="connsiteY33" fmla="*/ 15240 h 251459"/>
                  <a:gd name="connsiteX34" fmla="*/ 55353 w 55352"/>
                  <a:gd name="connsiteY34" fmla="*/ 17145 h 251459"/>
                  <a:gd name="connsiteX35" fmla="*/ 55353 w 55352"/>
                  <a:gd name="connsiteY35" fmla="*/ 32385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5352" h="251459">
                    <a:moveTo>
                      <a:pt x="55353" y="32385"/>
                    </a:moveTo>
                    <a:cubicBezTo>
                      <a:pt x="55353" y="37147"/>
                      <a:pt x="55353" y="40958"/>
                      <a:pt x="54400" y="45720"/>
                    </a:cubicBezTo>
                    <a:cubicBezTo>
                      <a:pt x="53448" y="56197"/>
                      <a:pt x="52495" y="67628"/>
                      <a:pt x="50590" y="78105"/>
                    </a:cubicBezTo>
                    <a:cubicBezTo>
                      <a:pt x="49638" y="84772"/>
                      <a:pt x="47732" y="91440"/>
                      <a:pt x="46780" y="98108"/>
                    </a:cubicBezTo>
                    <a:cubicBezTo>
                      <a:pt x="44875" y="109538"/>
                      <a:pt x="43923" y="120967"/>
                      <a:pt x="43923" y="131445"/>
                    </a:cubicBezTo>
                    <a:cubicBezTo>
                      <a:pt x="42018" y="160972"/>
                      <a:pt x="41065" y="190500"/>
                      <a:pt x="40113" y="220028"/>
                    </a:cubicBezTo>
                    <a:cubicBezTo>
                      <a:pt x="40113" y="227647"/>
                      <a:pt x="39160" y="235267"/>
                      <a:pt x="37255" y="242888"/>
                    </a:cubicBezTo>
                    <a:cubicBezTo>
                      <a:pt x="36303" y="244792"/>
                      <a:pt x="35350" y="246697"/>
                      <a:pt x="34398" y="248603"/>
                    </a:cubicBezTo>
                    <a:cubicBezTo>
                      <a:pt x="32493" y="250508"/>
                      <a:pt x="29635" y="251460"/>
                      <a:pt x="26778" y="251460"/>
                    </a:cubicBezTo>
                    <a:cubicBezTo>
                      <a:pt x="25825" y="251460"/>
                      <a:pt x="23920" y="251460"/>
                      <a:pt x="22968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7" y="244792"/>
                      <a:pt x="107" y="244792"/>
                    </a:cubicBezTo>
                    <a:cubicBezTo>
                      <a:pt x="107" y="244792"/>
                      <a:pt x="107" y="243840"/>
                      <a:pt x="107" y="243840"/>
                    </a:cubicBezTo>
                    <a:cubicBezTo>
                      <a:pt x="107" y="242888"/>
                      <a:pt x="107" y="242888"/>
                      <a:pt x="107" y="241935"/>
                    </a:cubicBezTo>
                    <a:cubicBezTo>
                      <a:pt x="-845" y="189547"/>
                      <a:pt x="4870" y="150495"/>
                      <a:pt x="3918" y="114300"/>
                    </a:cubicBezTo>
                    <a:cubicBezTo>
                      <a:pt x="3918" y="112395"/>
                      <a:pt x="3918" y="110490"/>
                      <a:pt x="3918" y="108585"/>
                    </a:cubicBezTo>
                    <a:cubicBezTo>
                      <a:pt x="7728" y="88583"/>
                      <a:pt x="12490" y="67628"/>
                      <a:pt x="12490" y="47625"/>
                    </a:cubicBezTo>
                    <a:cubicBezTo>
                      <a:pt x="15348" y="46672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2"/>
                      <a:pt x="21063" y="22860"/>
                      <a:pt x="21063" y="19050"/>
                    </a:cubicBezTo>
                    <a:cubicBezTo>
                      <a:pt x="22015" y="12383"/>
                      <a:pt x="22968" y="6667"/>
                      <a:pt x="22968" y="0"/>
                    </a:cubicBezTo>
                    <a:cubicBezTo>
                      <a:pt x="22968" y="7620"/>
                      <a:pt x="23920" y="15240"/>
                      <a:pt x="24873" y="22860"/>
                    </a:cubicBezTo>
                    <a:cubicBezTo>
                      <a:pt x="24873" y="24765"/>
                      <a:pt x="24873" y="26670"/>
                      <a:pt x="25825" y="28575"/>
                    </a:cubicBezTo>
                    <a:cubicBezTo>
                      <a:pt x="28682" y="26670"/>
                      <a:pt x="32493" y="25717"/>
                      <a:pt x="35350" y="23813"/>
                    </a:cubicBezTo>
                    <a:cubicBezTo>
                      <a:pt x="38207" y="21908"/>
                      <a:pt x="41065" y="20955"/>
                      <a:pt x="43923" y="18097"/>
                    </a:cubicBezTo>
                    <a:cubicBezTo>
                      <a:pt x="44875" y="17145"/>
                      <a:pt x="45828" y="15240"/>
                      <a:pt x="46780" y="14288"/>
                    </a:cubicBezTo>
                    <a:cubicBezTo>
                      <a:pt x="47732" y="12383"/>
                      <a:pt x="49638" y="10478"/>
                      <a:pt x="50590" y="8572"/>
                    </a:cubicBezTo>
                    <a:cubicBezTo>
                      <a:pt x="50590" y="7620"/>
                      <a:pt x="51543" y="7620"/>
                      <a:pt x="51543" y="6667"/>
                    </a:cubicBezTo>
                    <a:cubicBezTo>
                      <a:pt x="51543" y="6667"/>
                      <a:pt x="51543" y="6667"/>
                      <a:pt x="51543" y="6667"/>
                    </a:cubicBezTo>
                    <a:cubicBezTo>
                      <a:pt x="51543" y="6667"/>
                      <a:pt x="52495" y="5715"/>
                      <a:pt x="52495" y="5715"/>
                    </a:cubicBezTo>
                    <a:cubicBezTo>
                      <a:pt x="52495" y="4763"/>
                      <a:pt x="53448" y="3810"/>
                      <a:pt x="53448" y="2858"/>
                    </a:cubicBezTo>
                    <a:cubicBezTo>
                      <a:pt x="53448" y="1905"/>
                      <a:pt x="54400" y="953"/>
                      <a:pt x="54400" y="0"/>
                    </a:cubicBezTo>
                    <a:cubicBezTo>
                      <a:pt x="55353" y="7620"/>
                      <a:pt x="55353" y="15240"/>
                      <a:pt x="55353" y="15240"/>
                    </a:cubicBezTo>
                    <a:cubicBezTo>
                      <a:pt x="55353" y="15240"/>
                      <a:pt x="55353" y="15240"/>
                      <a:pt x="55353" y="15240"/>
                    </a:cubicBezTo>
                    <a:cubicBezTo>
                      <a:pt x="55353" y="16192"/>
                      <a:pt x="55353" y="16192"/>
                      <a:pt x="55353" y="17145"/>
                    </a:cubicBezTo>
                    <a:cubicBezTo>
                      <a:pt x="55353" y="23813"/>
                      <a:pt x="55353" y="28575"/>
                      <a:pt x="55353" y="32385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DC6F989E-188F-4475-948D-74E6278816CC}"/>
                  </a:ext>
                </a:extLst>
              </p:cNvPr>
              <p:cNvSpPr/>
              <p:nvPr/>
            </p:nvSpPr>
            <p:spPr>
              <a:xfrm>
                <a:off x="5938863" y="3846157"/>
                <a:ext cx="36272" cy="51098"/>
              </a:xfrm>
              <a:custGeom>
                <a:avLst/>
                <a:gdLst>
                  <a:gd name="connsiteX0" fmla="*/ 35320 w 36272"/>
                  <a:gd name="connsiteY0" fmla="*/ 43815 h 51099"/>
                  <a:gd name="connsiteX1" fmla="*/ 34368 w 36272"/>
                  <a:gd name="connsiteY1" fmla="*/ 47625 h 51099"/>
                  <a:gd name="connsiteX2" fmla="*/ 30558 w 36272"/>
                  <a:gd name="connsiteY2" fmla="*/ 50483 h 51099"/>
                  <a:gd name="connsiteX3" fmla="*/ 13413 w 36272"/>
                  <a:gd name="connsiteY3" fmla="*/ 46672 h 51099"/>
                  <a:gd name="connsiteX4" fmla="*/ 3888 w 36272"/>
                  <a:gd name="connsiteY4" fmla="*/ 38100 h 51099"/>
                  <a:gd name="connsiteX5" fmla="*/ 78 w 36272"/>
                  <a:gd name="connsiteY5" fmla="*/ 14288 h 51099"/>
                  <a:gd name="connsiteX6" fmla="*/ 78 w 36272"/>
                  <a:gd name="connsiteY6" fmla="*/ 1905 h 51099"/>
                  <a:gd name="connsiteX7" fmla="*/ 78 w 36272"/>
                  <a:gd name="connsiteY7" fmla="*/ 1905 h 51099"/>
                  <a:gd name="connsiteX8" fmla="*/ 18175 w 36272"/>
                  <a:gd name="connsiteY8" fmla="*/ 2858 h 51099"/>
                  <a:gd name="connsiteX9" fmla="*/ 24843 w 36272"/>
                  <a:gd name="connsiteY9" fmla="*/ 0 h 51099"/>
                  <a:gd name="connsiteX10" fmla="*/ 26748 w 36272"/>
                  <a:gd name="connsiteY10" fmla="*/ 2858 h 51099"/>
                  <a:gd name="connsiteX11" fmla="*/ 29605 w 36272"/>
                  <a:gd name="connsiteY11" fmla="*/ 20955 h 51099"/>
                  <a:gd name="connsiteX12" fmla="*/ 36273 w 36272"/>
                  <a:gd name="connsiteY12" fmla="*/ 40958 h 51099"/>
                  <a:gd name="connsiteX13" fmla="*/ 35320 w 36272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272" h="51099">
                    <a:moveTo>
                      <a:pt x="35320" y="43815"/>
                    </a:moveTo>
                    <a:cubicBezTo>
                      <a:pt x="35320" y="44767"/>
                      <a:pt x="35320" y="46672"/>
                      <a:pt x="34368" y="47625"/>
                    </a:cubicBezTo>
                    <a:cubicBezTo>
                      <a:pt x="33415" y="49530"/>
                      <a:pt x="31510" y="50483"/>
                      <a:pt x="30558" y="50483"/>
                    </a:cubicBezTo>
                    <a:cubicBezTo>
                      <a:pt x="24843" y="52388"/>
                      <a:pt x="19128" y="49530"/>
                      <a:pt x="13413" y="46672"/>
                    </a:cubicBezTo>
                    <a:cubicBezTo>
                      <a:pt x="9603" y="44767"/>
                      <a:pt x="6745" y="41910"/>
                      <a:pt x="3888" y="38100"/>
                    </a:cubicBezTo>
                    <a:cubicBezTo>
                      <a:pt x="-875" y="31433"/>
                      <a:pt x="78" y="22860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3413" y="2858"/>
                      <a:pt x="18175" y="2858"/>
                    </a:cubicBezTo>
                    <a:cubicBezTo>
                      <a:pt x="20080" y="2858"/>
                      <a:pt x="22938" y="1905"/>
                      <a:pt x="24843" y="0"/>
                    </a:cubicBezTo>
                    <a:cubicBezTo>
                      <a:pt x="25795" y="952"/>
                      <a:pt x="25795" y="1905"/>
                      <a:pt x="26748" y="2858"/>
                    </a:cubicBezTo>
                    <a:cubicBezTo>
                      <a:pt x="28653" y="8572"/>
                      <a:pt x="27700" y="15240"/>
                      <a:pt x="29605" y="20955"/>
                    </a:cubicBezTo>
                    <a:cubicBezTo>
                      <a:pt x="31510" y="27622"/>
                      <a:pt x="35320" y="34290"/>
                      <a:pt x="36273" y="40958"/>
                    </a:cubicBezTo>
                    <a:cubicBezTo>
                      <a:pt x="35320" y="41910"/>
                      <a:pt x="35320" y="42863"/>
                      <a:pt x="35320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2064BF90-7465-4F0D-8154-B014D7F1FE0C}"/>
                  </a:ext>
                </a:extLst>
              </p:cNvPr>
              <p:cNvSpPr/>
              <p:nvPr/>
            </p:nvSpPr>
            <p:spPr>
              <a:xfrm>
                <a:off x="5985282" y="3805200"/>
                <a:ext cx="73676" cy="46672"/>
              </a:xfrm>
              <a:custGeom>
                <a:avLst/>
                <a:gdLst>
                  <a:gd name="connsiteX0" fmla="*/ 73675 w 73674"/>
                  <a:gd name="connsiteY0" fmla="*/ 43815 h 46672"/>
                  <a:gd name="connsiteX1" fmla="*/ 69865 w 73674"/>
                  <a:gd name="connsiteY1" fmla="*/ 45720 h 46672"/>
                  <a:gd name="connsiteX2" fmla="*/ 54625 w 73674"/>
                  <a:gd name="connsiteY2" fmla="*/ 46672 h 46672"/>
                  <a:gd name="connsiteX3" fmla="*/ 14619 w 73674"/>
                  <a:gd name="connsiteY3" fmla="*/ 25717 h 46672"/>
                  <a:gd name="connsiteX4" fmla="*/ 14619 w 73674"/>
                  <a:gd name="connsiteY4" fmla="*/ 25717 h 46672"/>
                  <a:gd name="connsiteX5" fmla="*/ 13667 w 73674"/>
                  <a:gd name="connsiteY5" fmla="*/ 25717 h 46672"/>
                  <a:gd name="connsiteX6" fmla="*/ 10809 w 73674"/>
                  <a:gd name="connsiteY6" fmla="*/ 24765 h 46672"/>
                  <a:gd name="connsiteX7" fmla="*/ 5094 w 73674"/>
                  <a:gd name="connsiteY7" fmla="*/ 21908 h 46672"/>
                  <a:gd name="connsiteX8" fmla="*/ 332 w 73674"/>
                  <a:gd name="connsiteY8" fmla="*/ 3810 h 46672"/>
                  <a:gd name="connsiteX9" fmla="*/ 332 w 73674"/>
                  <a:gd name="connsiteY9" fmla="*/ 2858 h 46672"/>
                  <a:gd name="connsiteX10" fmla="*/ 332 w 73674"/>
                  <a:gd name="connsiteY10" fmla="*/ 2858 h 46672"/>
                  <a:gd name="connsiteX11" fmla="*/ 332 w 73674"/>
                  <a:gd name="connsiteY11" fmla="*/ 2858 h 46672"/>
                  <a:gd name="connsiteX12" fmla="*/ 332 w 73674"/>
                  <a:gd name="connsiteY12" fmla="*/ 0 h 46672"/>
                  <a:gd name="connsiteX13" fmla="*/ 26050 w 73674"/>
                  <a:gd name="connsiteY13" fmla="*/ 4763 h 46672"/>
                  <a:gd name="connsiteX14" fmla="*/ 33669 w 73674"/>
                  <a:gd name="connsiteY14" fmla="*/ 1905 h 46672"/>
                  <a:gd name="connsiteX15" fmla="*/ 36527 w 73674"/>
                  <a:gd name="connsiteY15" fmla="*/ 3810 h 46672"/>
                  <a:gd name="connsiteX16" fmla="*/ 43194 w 73674"/>
                  <a:gd name="connsiteY16" fmla="*/ 11430 h 46672"/>
                  <a:gd name="connsiteX17" fmla="*/ 55577 w 73674"/>
                  <a:gd name="connsiteY17" fmla="*/ 21908 h 46672"/>
                  <a:gd name="connsiteX18" fmla="*/ 72722 w 73674"/>
                  <a:gd name="connsiteY18" fmla="*/ 40005 h 46672"/>
                  <a:gd name="connsiteX19" fmla="*/ 72722 w 73674"/>
                  <a:gd name="connsiteY19" fmla="*/ 40958 h 46672"/>
                  <a:gd name="connsiteX20" fmla="*/ 72722 w 73674"/>
                  <a:gd name="connsiteY20" fmla="*/ 41910 h 46672"/>
                  <a:gd name="connsiteX21" fmla="*/ 73675 w 73674"/>
                  <a:gd name="connsiteY21" fmla="*/ 4381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674" h="46672">
                    <a:moveTo>
                      <a:pt x="73675" y="43815"/>
                    </a:moveTo>
                    <a:cubicBezTo>
                      <a:pt x="72722" y="44767"/>
                      <a:pt x="70817" y="45720"/>
                      <a:pt x="69865" y="45720"/>
                    </a:cubicBezTo>
                    <a:cubicBezTo>
                      <a:pt x="65102" y="46672"/>
                      <a:pt x="59387" y="46672"/>
                      <a:pt x="54625" y="46672"/>
                    </a:cubicBezTo>
                    <a:cubicBezTo>
                      <a:pt x="40337" y="44767"/>
                      <a:pt x="28907" y="31433"/>
                      <a:pt x="14619" y="25717"/>
                    </a:cubicBezTo>
                    <a:cubicBezTo>
                      <a:pt x="14619" y="25717"/>
                      <a:pt x="14619" y="25717"/>
                      <a:pt x="14619" y="25717"/>
                    </a:cubicBezTo>
                    <a:cubicBezTo>
                      <a:pt x="14619" y="25717"/>
                      <a:pt x="13667" y="25717"/>
                      <a:pt x="13667" y="25717"/>
                    </a:cubicBezTo>
                    <a:cubicBezTo>
                      <a:pt x="12715" y="25717"/>
                      <a:pt x="11762" y="24765"/>
                      <a:pt x="10809" y="24765"/>
                    </a:cubicBezTo>
                    <a:cubicBezTo>
                      <a:pt x="8904" y="23813"/>
                      <a:pt x="7000" y="22860"/>
                      <a:pt x="5094" y="21908"/>
                    </a:cubicBezTo>
                    <a:cubicBezTo>
                      <a:pt x="332" y="18097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6525" y="6667"/>
                      <a:pt x="26050" y="4763"/>
                    </a:cubicBezTo>
                    <a:cubicBezTo>
                      <a:pt x="28907" y="4763"/>
                      <a:pt x="31765" y="2858"/>
                      <a:pt x="33669" y="1905"/>
                    </a:cubicBezTo>
                    <a:cubicBezTo>
                      <a:pt x="34622" y="2858"/>
                      <a:pt x="35575" y="3810"/>
                      <a:pt x="36527" y="3810"/>
                    </a:cubicBezTo>
                    <a:cubicBezTo>
                      <a:pt x="39385" y="5715"/>
                      <a:pt x="41290" y="8572"/>
                      <a:pt x="43194" y="11430"/>
                    </a:cubicBezTo>
                    <a:cubicBezTo>
                      <a:pt x="47004" y="15240"/>
                      <a:pt x="50815" y="19050"/>
                      <a:pt x="55577" y="21908"/>
                    </a:cubicBezTo>
                    <a:cubicBezTo>
                      <a:pt x="62244" y="26670"/>
                      <a:pt x="70817" y="31433"/>
                      <a:pt x="72722" y="40005"/>
                    </a:cubicBezTo>
                    <a:cubicBezTo>
                      <a:pt x="72722" y="40005"/>
                      <a:pt x="72722" y="40005"/>
                      <a:pt x="72722" y="40958"/>
                    </a:cubicBezTo>
                    <a:cubicBezTo>
                      <a:pt x="72722" y="40958"/>
                      <a:pt x="72722" y="40958"/>
                      <a:pt x="72722" y="41910"/>
                    </a:cubicBezTo>
                    <a:cubicBezTo>
                      <a:pt x="73675" y="41910"/>
                      <a:pt x="73675" y="42863"/>
                      <a:pt x="73675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B5C6313F-7EFC-4618-8E7A-C4AA01C7D613}"/>
                  </a:ext>
                </a:extLst>
              </p:cNvPr>
              <p:cNvSpPr/>
              <p:nvPr/>
            </p:nvSpPr>
            <p:spPr>
              <a:xfrm>
                <a:off x="6025620" y="3366101"/>
                <a:ext cx="22859" cy="180020"/>
              </a:xfrm>
              <a:custGeom>
                <a:avLst/>
                <a:gdLst>
                  <a:gd name="connsiteX0" fmla="*/ 21907 w 22859"/>
                  <a:gd name="connsiteY0" fmla="*/ 178118 h 180022"/>
                  <a:gd name="connsiteX1" fmla="*/ 20003 w 22859"/>
                  <a:gd name="connsiteY1" fmla="*/ 179070 h 180022"/>
                  <a:gd name="connsiteX2" fmla="*/ 19050 w 22859"/>
                  <a:gd name="connsiteY2" fmla="*/ 180023 h 180022"/>
                  <a:gd name="connsiteX3" fmla="*/ 19050 w 22859"/>
                  <a:gd name="connsiteY3" fmla="*/ 178118 h 180022"/>
                  <a:gd name="connsiteX4" fmla="*/ 18097 w 22859"/>
                  <a:gd name="connsiteY4" fmla="*/ 174308 h 180022"/>
                  <a:gd name="connsiteX5" fmla="*/ 18097 w 22859"/>
                  <a:gd name="connsiteY5" fmla="*/ 173355 h 180022"/>
                  <a:gd name="connsiteX6" fmla="*/ 18097 w 22859"/>
                  <a:gd name="connsiteY6" fmla="*/ 172403 h 180022"/>
                  <a:gd name="connsiteX7" fmla="*/ 18097 w 22859"/>
                  <a:gd name="connsiteY7" fmla="*/ 171450 h 180022"/>
                  <a:gd name="connsiteX8" fmla="*/ 18097 w 22859"/>
                  <a:gd name="connsiteY8" fmla="*/ 170498 h 180022"/>
                  <a:gd name="connsiteX9" fmla="*/ 18097 w 22859"/>
                  <a:gd name="connsiteY9" fmla="*/ 168593 h 180022"/>
                  <a:gd name="connsiteX10" fmla="*/ 18097 w 22859"/>
                  <a:gd name="connsiteY10" fmla="*/ 165735 h 180022"/>
                  <a:gd name="connsiteX11" fmla="*/ 17145 w 22859"/>
                  <a:gd name="connsiteY11" fmla="*/ 160020 h 180022"/>
                  <a:gd name="connsiteX12" fmla="*/ 16192 w 22859"/>
                  <a:gd name="connsiteY12" fmla="*/ 156210 h 180022"/>
                  <a:gd name="connsiteX13" fmla="*/ 16192 w 22859"/>
                  <a:gd name="connsiteY13" fmla="*/ 156210 h 180022"/>
                  <a:gd name="connsiteX14" fmla="*/ 16192 w 22859"/>
                  <a:gd name="connsiteY14" fmla="*/ 154305 h 180022"/>
                  <a:gd name="connsiteX15" fmla="*/ 16192 w 22859"/>
                  <a:gd name="connsiteY15" fmla="*/ 153353 h 180022"/>
                  <a:gd name="connsiteX16" fmla="*/ 16192 w 22859"/>
                  <a:gd name="connsiteY16" fmla="*/ 151448 h 180022"/>
                  <a:gd name="connsiteX17" fmla="*/ 15240 w 22859"/>
                  <a:gd name="connsiteY17" fmla="*/ 143828 h 180022"/>
                  <a:gd name="connsiteX18" fmla="*/ 15240 w 22859"/>
                  <a:gd name="connsiteY18" fmla="*/ 141923 h 180022"/>
                  <a:gd name="connsiteX19" fmla="*/ 17145 w 22859"/>
                  <a:gd name="connsiteY19" fmla="*/ 119063 h 180022"/>
                  <a:gd name="connsiteX20" fmla="*/ 19050 w 22859"/>
                  <a:gd name="connsiteY20" fmla="*/ 79058 h 180022"/>
                  <a:gd name="connsiteX21" fmla="*/ 19050 w 22859"/>
                  <a:gd name="connsiteY21" fmla="*/ 79058 h 180022"/>
                  <a:gd name="connsiteX22" fmla="*/ 19050 w 22859"/>
                  <a:gd name="connsiteY22" fmla="*/ 73343 h 180022"/>
                  <a:gd name="connsiteX23" fmla="*/ 6667 w 22859"/>
                  <a:gd name="connsiteY23" fmla="*/ 11430 h 180022"/>
                  <a:gd name="connsiteX24" fmla="*/ 1905 w 22859"/>
                  <a:gd name="connsiteY24" fmla="*/ 1905 h 180022"/>
                  <a:gd name="connsiteX25" fmla="*/ 0 w 22859"/>
                  <a:gd name="connsiteY25" fmla="*/ 0 h 180022"/>
                  <a:gd name="connsiteX26" fmla="*/ 6667 w 22859"/>
                  <a:gd name="connsiteY26" fmla="*/ 3810 h 180022"/>
                  <a:gd name="connsiteX27" fmla="*/ 10478 w 22859"/>
                  <a:gd name="connsiteY27" fmla="*/ 11430 h 180022"/>
                  <a:gd name="connsiteX28" fmla="*/ 21907 w 22859"/>
                  <a:gd name="connsiteY28" fmla="*/ 63818 h 180022"/>
                  <a:gd name="connsiteX29" fmla="*/ 22860 w 22859"/>
                  <a:gd name="connsiteY29" fmla="*/ 79058 h 180022"/>
                  <a:gd name="connsiteX30" fmla="*/ 21907 w 22859"/>
                  <a:gd name="connsiteY30" fmla="*/ 145733 h 180022"/>
                  <a:gd name="connsiteX31" fmla="*/ 21907 w 22859"/>
                  <a:gd name="connsiteY31" fmla="*/ 178118 h 18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2859" h="180022">
                    <a:moveTo>
                      <a:pt x="21907" y="178118"/>
                    </a:moveTo>
                    <a:cubicBezTo>
                      <a:pt x="21907" y="178118"/>
                      <a:pt x="20955" y="179070"/>
                      <a:pt x="20003" y="179070"/>
                    </a:cubicBezTo>
                    <a:cubicBezTo>
                      <a:pt x="20003" y="179070"/>
                      <a:pt x="19050" y="179070"/>
                      <a:pt x="19050" y="180023"/>
                    </a:cubicBezTo>
                    <a:cubicBezTo>
                      <a:pt x="19050" y="179070"/>
                      <a:pt x="19050" y="178118"/>
                      <a:pt x="19050" y="178118"/>
                    </a:cubicBezTo>
                    <a:cubicBezTo>
                      <a:pt x="19050" y="177165"/>
                      <a:pt x="19050" y="175260"/>
                      <a:pt x="18097" y="174308"/>
                    </a:cubicBezTo>
                    <a:cubicBezTo>
                      <a:pt x="18097" y="174308"/>
                      <a:pt x="18097" y="174308"/>
                      <a:pt x="18097" y="173355"/>
                    </a:cubicBezTo>
                    <a:cubicBezTo>
                      <a:pt x="18097" y="173355"/>
                      <a:pt x="18097" y="172403"/>
                      <a:pt x="18097" y="172403"/>
                    </a:cubicBezTo>
                    <a:cubicBezTo>
                      <a:pt x="18097" y="172403"/>
                      <a:pt x="18097" y="171450"/>
                      <a:pt x="18097" y="171450"/>
                    </a:cubicBezTo>
                    <a:cubicBezTo>
                      <a:pt x="18097" y="171450"/>
                      <a:pt x="18097" y="170498"/>
                      <a:pt x="18097" y="170498"/>
                    </a:cubicBezTo>
                    <a:cubicBezTo>
                      <a:pt x="18097" y="169545"/>
                      <a:pt x="18097" y="169545"/>
                      <a:pt x="18097" y="168593"/>
                    </a:cubicBezTo>
                    <a:cubicBezTo>
                      <a:pt x="18097" y="167640"/>
                      <a:pt x="18097" y="166688"/>
                      <a:pt x="18097" y="165735"/>
                    </a:cubicBezTo>
                    <a:cubicBezTo>
                      <a:pt x="18097" y="163830"/>
                      <a:pt x="17145" y="161925"/>
                      <a:pt x="17145" y="160020"/>
                    </a:cubicBezTo>
                    <a:cubicBezTo>
                      <a:pt x="17145" y="159068"/>
                      <a:pt x="17145" y="158115"/>
                      <a:pt x="16192" y="156210"/>
                    </a:cubicBezTo>
                    <a:cubicBezTo>
                      <a:pt x="16192" y="156210"/>
                      <a:pt x="16192" y="156210"/>
                      <a:pt x="16192" y="156210"/>
                    </a:cubicBezTo>
                    <a:cubicBezTo>
                      <a:pt x="16192" y="155258"/>
                      <a:pt x="16192" y="155258"/>
                      <a:pt x="16192" y="154305"/>
                    </a:cubicBezTo>
                    <a:cubicBezTo>
                      <a:pt x="16192" y="154305"/>
                      <a:pt x="16192" y="154305"/>
                      <a:pt x="16192" y="153353"/>
                    </a:cubicBezTo>
                    <a:cubicBezTo>
                      <a:pt x="16192" y="152400"/>
                      <a:pt x="16192" y="151448"/>
                      <a:pt x="16192" y="151448"/>
                    </a:cubicBezTo>
                    <a:cubicBezTo>
                      <a:pt x="15240" y="148590"/>
                      <a:pt x="15240" y="146685"/>
                      <a:pt x="15240" y="143828"/>
                    </a:cubicBezTo>
                    <a:cubicBezTo>
                      <a:pt x="15240" y="142875"/>
                      <a:pt x="15240" y="141923"/>
                      <a:pt x="15240" y="141923"/>
                    </a:cubicBezTo>
                    <a:cubicBezTo>
                      <a:pt x="16192" y="134303"/>
                      <a:pt x="16192" y="126683"/>
                      <a:pt x="17145" y="119063"/>
                    </a:cubicBezTo>
                    <a:cubicBezTo>
                      <a:pt x="18097" y="105728"/>
                      <a:pt x="19050" y="92393"/>
                      <a:pt x="19050" y="79058"/>
                    </a:cubicBezTo>
                    <a:lnTo>
                      <a:pt x="19050" y="79058"/>
                    </a:lnTo>
                    <a:cubicBezTo>
                      <a:pt x="19050" y="77153"/>
                      <a:pt x="19050" y="75248"/>
                      <a:pt x="19050" y="73343"/>
                    </a:cubicBezTo>
                    <a:cubicBezTo>
                      <a:pt x="18097" y="52388"/>
                      <a:pt x="14288" y="31433"/>
                      <a:pt x="6667" y="11430"/>
                    </a:cubicBezTo>
                    <a:cubicBezTo>
                      <a:pt x="5715" y="7620"/>
                      <a:pt x="3810" y="4763"/>
                      <a:pt x="1905" y="1905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2857" y="953"/>
                      <a:pt x="4763" y="1905"/>
                      <a:pt x="6667" y="3810"/>
                    </a:cubicBezTo>
                    <a:cubicBezTo>
                      <a:pt x="8572" y="5715"/>
                      <a:pt x="9525" y="8573"/>
                      <a:pt x="10478" y="11430"/>
                    </a:cubicBezTo>
                    <a:cubicBezTo>
                      <a:pt x="17145" y="28575"/>
                      <a:pt x="20955" y="45720"/>
                      <a:pt x="21907" y="63818"/>
                    </a:cubicBezTo>
                    <a:cubicBezTo>
                      <a:pt x="21907" y="68580"/>
                      <a:pt x="22860" y="74295"/>
                      <a:pt x="22860" y="79058"/>
                    </a:cubicBezTo>
                    <a:cubicBezTo>
                      <a:pt x="22860" y="101918"/>
                      <a:pt x="20003" y="122873"/>
                      <a:pt x="21907" y="145733"/>
                    </a:cubicBezTo>
                    <a:cubicBezTo>
                      <a:pt x="20003" y="156210"/>
                      <a:pt x="21907" y="167640"/>
                      <a:pt x="21907" y="178118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B74EC6A7-B812-4383-A4BF-7E9DDDB9C86F}"/>
                  </a:ext>
                </a:extLst>
              </p:cNvPr>
              <p:cNvSpPr/>
              <p:nvPr/>
            </p:nvSpPr>
            <p:spPr>
              <a:xfrm>
                <a:off x="6040860" y="3445158"/>
                <a:ext cx="5714" cy="101916"/>
              </a:xfrm>
              <a:custGeom>
                <a:avLst/>
                <a:gdLst>
                  <a:gd name="connsiteX0" fmla="*/ 4763 w 5714"/>
                  <a:gd name="connsiteY0" fmla="*/ 100965 h 101917"/>
                  <a:gd name="connsiteX1" fmla="*/ 3810 w 5714"/>
                  <a:gd name="connsiteY1" fmla="*/ 101917 h 101917"/>
                  <a:gd name="connsiteX2" fmla="*/ 3810 w 5714"/>
                  <a:gd name="connsiteY2" fmla="*/ 99060 h 101917"/>
                  <a:gd name="connsiteX3" fmla="*/ 2857 w 5714"/>
                  <a:gd name="connsiteY3" fmla="*/ 95250 h 101917"/>
                  <a:gd name="connsiteX4" fmla="*/ 2857 w 5714"/>
                  <a:gd name="connsiteY4" fmla="*/ 94298 h 101917"/>
                  <a:gd name="connsiteX5" fmla="*/ 2857 w 5714"/>
                  <a:gd name="connsiteY5" fmla="*/ 93345 h 101917"/>
                  <a:gd name="connsiteX6" fmla="*/ 2857 w 5714"/>
                  <a:gd name="connsiteY6" fmla="*/ 92392 h 101917"/>
                  <a:gd name="connsiteX7" fmla="*/ 2857 w 5714"/>
                  <a:gd name="connsiteY7" fmla="*/ 91440 h 101917"/>
                  <a:gd name="connsiteX8" fmla="*/ 2857 w 5714"/>
                  <a:gd name="connsiteY8" fmla="*/ 89535 h 101917"/>
                  <a:gd name="connsiteX9" fmla="*/ 2857 w 5714"/>
                  <a:gd name="connsiteY9" fmla="*/ 86678 h 101917"/>
                  <a:gd name="connsiteX10" fmla="*/ 1905 w 5714"/>
                  <a:gd name="connsiteY10" fmla="*/ 80963 h 101917"/>
                  <a:gd name="connsiteX11" fmla="*/ 952 w 5714"/>
                  <a:gd name="connsiteY11" fmla="*/ 77153 h 101917"/>
                  <a:gd name="connsiteX12" fmla="*/ 952 w 5714"/>
                  <a:gd name="connsiteY12" fmla="*/ 77153 h 101917"/>
                  <a:gd name="connsiteX13" fmla="*/ 952 w 5714"/>
                  <a:gd name="connsiteY13" fmla="*/ 75248 h 101917"/>
                  <a:gd name="connsiteX14" fmla="*/ 952 w 5714"/>
                  <a:gd name="connsiteY14" fmla="*/ 74295 h 101917"/>
                  <a:gd name="connsiteX15" fmla="*/ 952 w 5714"/>
                  <a:gd name="connsiteY15" fmla="*/ 72390 h 101917"/>
                  <a:gd name="connsiteX16" fmla="*/ 0 w 5714"/>
                  <a:gd name="connsiteY16" fmla="*/ 64770 h 101917"/>
                  <a:gd name="connsiteX17" fmla="*/ 0 w 5714"/>
                  <a:gd name="connsiteY17" fmla="*/ 62865 h 101917"/>
                  <a:gd name="connsiteX18" fmla="*/ 1905 w 5714"/>
                  <a:gd name="connsiteY18" fmla="*/ 40005 h 101917"/>
                  <a:gd name="connsiteX19" fmla="*/ 3810 w 5714"/>
                  <a:gd name="connsiteY19" fmla="*/ 953 h 101917"/>
                  <a:gd name="connsiteX20" fmla="*/ 3810 w 5714"/>
                  <a:gd name="connsiteY20" fmla="*/ 0 h 101917"/>
                  <a:gd name="connsiteX21" fmla="*/ 3810 w 5714"/>
                  <a:gd name="connsiteY21" fmla="*/ 0 h 101917"/>
                  <a:gd name="connsiteX22" fmla="*/ 3810 w 5714"/>
                  <a:gd name="connsiteY22" fmla="*/ 0 h 101917"/>
                  <a:gd name="connsiteX23" fmla="*/ 5715 w 5714"/>
                  <a:gd name="connsiteY23" fmla="*/ 0 h 101917"/>
                  <a:gd name="connsiteX24" fmla="*/ 5715 w 5714"/>
                  <a:gd name="connsiteY24" fmla="*/ 0 h 101917"/>
                  <a:gd name="connsiteX25" fmla="*/ 4763 w 5714"/>
                  <a:gd name="connsiteY25" fmla="*/ 66675 h 101917"/>
                  <a:gd name="connsiteX26" fmla="*/ 4763 w 5714"/>
                  <a:gd name="connsiteY26" fmla="*/ 100965 h 101917"/>
                  <a:gd name="connsiteX27" fmla="*/ 4763 w 5714"/>
                  <a:gd name="connsiteY27" fmla="*/ 10096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4" h="101917">
                    <a:moveTo>
                      <a:pt x="4763" y="100965"/>
                    </a:moveTo>
                    <a:cubicBezTo>
                      <a:pt x="4763" y="100965"/>
                      <a:pt x="4763" y="100965"/>
                      <a:pt x="3810" y="101917"/>
                    </a:cubicBezTo>
                    <a:cubicBezTo>
                      <a:pt x="3810" y="101917"/>
                      <a:pt x="3810" y="100013"/>
                      <a:pt x="3810" y="99060"/>
                    </a:cubicBezTo>
                    <a:cubicBezTo>
                      <a:pt x="3810" y="98108"/>
                      <a:pt x="3810" y="96203"/>
                      <a:pt x="2857" y="95250"/>
                    </a:cubicBezTo>
                    <a:cubicBezTo>
                      <a:pt x="2857" y="95250"/>
                      <a:pt x="2857" y="95250"/>
                      <a:pt x="2857" y="94298"/>
                    </a:cubicBezTo>
                    <a:cubicBezTo>
                      <a:pt x="2857" y="94298"/>
                      <a:pt x="2857" y="93345"/>
                      <a:pt x="2857" y="93345"/>
                    </a:cubicBezTo>
                    <a:cubicBezTo>
                      <a:pt x="2857" y="93345"/>
                      <a:pt x="2857" y="92392"/>
                      <a:pt x="2857" y="92392"/>
                    </a:cubicBezTo>
                    <a:cubicBezTo>
                      <a:pt x="2857" y="92392"/>
                      <a:pt x="2857" y="91440"/>
                      <a:pt x="2857" y="91440"/>
                    </a:cubicBezTo>
                    <a:cubicBezTo>
                      <a:pt x="2857" y="90488"/>
                      <a:pt x="2857" y="90488"/>
                      <a:pt x="2857" y="89535"/>
                    </a:cubicBezTo>
                    <a:cubicBezTo>
                      <a:pt x="2857" y="88583"/>
                      <a:pt x="2857" y="87630"/>
                      <a:pt x="2857" y="86678"/>
                    </a:cubicBezTo>
                    <a:cubicBezTo>
                      <a:pt x="2857" y="84773"/>
                      <a:pt x="1905" y="82867"/>
                      <a:pt x="1905" y="80963"/>
                    </a:cubicBezTo>
                    <a:cubicBezTo>
                      <a:pt x="1905" y="80010"/>
                      <a:pt x="1905" y="79058"/>
                      <a:pt x="952" y="77153"/>
                    </a:cubicBezTo>
                    <a:cubicBezTo>
                      <a:pt x="952" y="77153"/>
                      <a:pt x="952" y="77153"/>
                      <a:pt x="952" y="77153"/>
                    </a:cubicBezTo>
                    <a:cubicBezTo>
                      <a:pt x="952" y="76200"/>
                      <a:pt x="952" y="76200"/>
                      <a:pt x="952" y="75248"/>
                    </a:cubicBezTo>
                    <a:cubicBezTo>
                      <a:pt x="952" y="75248"/>
                      <a:pt x="952" y="75248"/>
                      <a:pt x="952" y="74295"/>
                    </a:cubicBezTo>
                    <a:cubicBezTo>
                      <a:pt x="952" y="73342"/>
                      <a:pt x="952" y="72390"/>
                      <a:pt x="952" y="72390"/>
                    </a:cubicBezTo>
                    <a:cubicBezTo>
                      <a:pt x="952" y="69533"/>
                      <a:pt x="0" y="67628"/>
                      <a:pt x="0" y="64770"/>
                    </a:cubicBezTo>
                    <a:cubicBezTo>
                      <a:pt x="0" y="63817"/>
                      <a:pt x="0" y="62865"/>
                      <a:pt x="0" y="62865"/>
                    </a:cubicBezTo>
                    <a:cubicBezTo>
                      <a:pt x="952" y="55245"/>
                      <a:pt x="952" y="47625"/>
                      <a:pt x="1905" y="40005"/>
                    </a:cubicBezTo>
                    <a:cubicBezTo>
                      <a:pt x="2857" y="26670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2860"/>
                      <a:pt x="2857" y="43815"/>
                      <a:pt x="4763" y="66675"/>
                    </a:cubicBezTo>
                    <a:cubicBezTo>
                      <a:pt x="2857" y="77153"/>
                      <a:pt x="3810" y="90488"/>
                      <a:pt x="4763" y="100965"/>
                    </a:cubicBezTo>
                    <a:cubicBezTo>
                      <a:pt x="4763" y="100965"/>
                      <a:pt x="4763" y="100965"/>
                      <a:pt x="4763" y="100965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5889E8FE-79B8-4F3F-A8FF-FFB2B25A09FE}"/>
                  </a:ext>
                </a:extLst>
              </p:cNvPr>
              <p:cNvSpPr/>
              <p:nvPr/>
            </p:nvSpPr>
            <p:spPr>
              <a:xfrm>
                <a:off x="6038955" y="3544218"/>
                <a:ext cx="9525" cy="45719"/>
              </a:xfrm>
              <a:custGeom>
                <a:avLst/>
                <a:gdLst>
                  <a:gd name="connsiteX0" fmla="*/ 9525 w 9525"/>
                  <a:gd name="connsiteY0" fmla="*/ 22860 h 45719"/>
                  <a:gd name="connsiteX1" fmla="*/ 953 w 9525"/>
                  <a:gd name="connsiteY1" fmla="*/ 45720 h 45719"/>
                  <a:gd name="connsiteX2" fmla="*/ 953 w 9525"/>
                  <a:gd name="connsiteY2" fmla="*/ 42863 h 45719"/>
                  <a:gd name="connsiteX3" fmla="*/ 953 w 9525"/>
                  <a:gd name="connsiteY3" fmla="*/ 30480 h 45719"/>
                  <a:gd name="connsiteX4" fmla="*/ 0 w 9525"/>
                  <a:gd name="connsiteY4" fmla="*/ 15240 h 45719"/>
                  <a:gd name="connsiteX5" fmla="*/ 1905 w 9525"/>
                  <a:gd name="connsiteY5" fmla="*/ 9525 h 45719"/>
                  <a:gd name="connsiteX6" fmla="*/ 1905 w 9525"/>
                  <a:gd name="connsiteY6" fmla="*/ 8572 h 45719"/>
                  <a:gd name="connsiteX7" fmla="*/ 2857 w 9525"/>
                  <a:gd name="connsiteY7" fmla="*/ 3810 h 45719"/>
                  <a:gd name="connsiteX8" fmla="*/ 6668 w 9525"/>
                  <a:gd name="connsiteY8" fmla="*/ 1905 h 45719"/>
                  <a:gd name="connsiteX9" fmla="*/ 8572 w 9525"/>
                  <a:gd name="connsiteY9" fmla="*/ 0 h 45719"/>
                  <a:gd name="connsiteX10" fmla="*/ 8572 w 9525"/>
                  <a:gd name="connsiteY10" fmla="*/ 952 h 45719"/>
                  <a:gd name="connsiteX11" fmla="*/ 9525 w 9525"/>
                  <a:gd name="connsiteY11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5719">
                    <a:moveTo>
                      <a:pt x="9525" y="22860"/>
                    </a:moveTo>
                    <a:cubicBezTo>
                      <a:pt x="9525" y="28575"/>
                      <a:pt x="6668" y="44767"/>
                      <a:pt x="953" y="45720"/>
                    </a:cubicBezTo>
                    <a:cubicBezTo>
                      <a:pt x="953" y="44767"/>
                      <a:pt x="953" y="43815"/>
                      <a:pt x="953" y="42863"/>
                    </a:cubicBezTo>
                    <a:cubicBezTo>
                      <a:pt x="953" y="39052"/>
                      <a:pt x="953" y="34290"/>
                      <a:pt x="953" y="30480"/>
                    </a:cubicBezTo>
                    <a:cubicBezTo>
                      <a:pt x="953" y="30480"/>
                      <a:pt x="0" y="21907"/>
                      <a:pt x="0" y="15240"/>
                    </a:cubicBezTo>
                    <a:cubicBezTo>
                      <a:pt x="953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7"/>
                      <a:pt x="6668" y="2857"/>
                      <a:pt x="6668" y="1905"/>
                    </a:cubicBezTo>
                    <a:cubicBezTo>
                      <a:pt x="7620" y="952"/>
                      <a:pt x="8572" y="952"/>
                      <a:pt x="8572" y="0"/>
                    </a:cubicBezTo>
                    <a:cubicBezTo>
                      <a:pt x="8572" y="0"/>
                      <a:pt x="8572" y="952"/>
                      <a:pt x="8572" y="952"/>
                    </a:cubicBezTo>
                    <a:lnTo>
                      <a:pt x="9525" y="22860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9929DD18-96F8-48A6-A80B-D7A23079E90E}"/>
                  </a:ext>
                </a:extLst>
              </p:cNvPr>
              <p:cNvSpPr/>
              <p:nvPr/>
            </p:nvSpPr>
            <p:spPr>
              <a:xfrm>
                <a:off x="5952990" y="3279325"/>
                <a:ext cx="65961" cy="84870"/>
              </a:xfrm>
              <a:custGeom>
                <a:avLst/>
                <a:gdLst>
                  <a:gd name="connsiteX0" fmla="*/ 65961 w 65960"/>
                  <a:gd name="connsiteY0" fmla="*/ 24864 h 84871"/>
                  <a:gd name="connsiteX1" fmla="*/ 59293 w 65960"/>
                  <a:gd name="connsiteY1" fmla="*/ 25817 h 84871"/>
                  <a:gd name="connsiteX2" fmla="*/ 48816 w 65960"/>
                  <a:gd name="connsiteY2" fmla="*/ 28675 h 84871"/>
                  <a:gd name="connsiteX3" fmla="*/ 39291 w 65960"/>
                  <a:gd name="connsiteY3" fmla="*/ 36295 h 84871"/>
                  <a:gd name="connsiteX4" fmla="*/ 36433 w 65960"/>
                  <a:gd name="connsiteY4" fmla="*/ 45820 h 84871"/>
                  <a:gd name="connsiteX5" fmla="*/ 34528 w 65960"/>
                  <a:gd name="connsiteY5" fmla="*/ 65822 h 84871"/>
                  <a:gd name="connsiteX6" fmla="*/ 35481 w 65960"/>
                  <a:gd name="connsiteY6" fmla="*/ 74395 h 84871"/>
                  <a:gd name="connsiteX7" fmla="*/ 43101 w 65960"/>
                  <a:gd name="connsiteY7" fmla="*/ 84872 h 84871"/>
                  <a:gd name="connsiteX8" fmla="*/ 42148 w 65960"/>
                  <a:gd name="connsiteY8" fmla="*/ 84872 h 84871"/>
                  <a:gd name="connsiteX9" fmla="*/ 38338 w 65960"/>
                  <a:gd name="connsiteY9" fmla="*/ 83920 h 84871"/>
                  <a:gd name="connsiteX10" fmla="*/ 21193 w 65960"/>
                  <a:gd name="connsiteY10" fmla="*/ 72489 h 84871"/>
                  <a:gd name="connsiteX11" fmla="*/ 21193 w 65960"/>
                  <a:gd name="connsiteY11" fmla="*/ 71537 h 84871"/>
                  <a:gd name="connsiteX12" fmla="*/ 4048 w 65960"/>
                  <a:gd name="connsiteY12" fmla="*/ 50582 h 84871"/>
                  <a:gd name="connsiteX13" fmla="*/ 238 w 65960"/>
                  <a:gd name="connsiteY13" fmla="*/ 36295 h 84871"/>
                  <a:gd name="connsiteX14" fmla="*/ 5953 w 65960"/>
                  <a:gd name="connsiteY14" fmla="*/ 10577 h 84871"/>
                  <a:gd name="connsiteX15" fmla="*/ 61198 w 65960"/>
                  <a:gd name="connsiteY15" fmla="*/ 12482 h 84871"/>
                  <a:gd name="connsiteX16" fmla="*/ 65961 w 65960"/>
                  <a:gd name="connsiteY16" fmla="*/ 24864 h 8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960" h="84871">
                    <a:moveTo>
                      <a:pt x="65961" y="24864"/>
                    </a:moveTo>
                    <a:cubicBezTo>
                      <a:pt x="64056" y="24864"/>
                      <a:pt x="61198" y="24864"/>
                      <a:pt x="59293" y="25817"/>
                    </a:cubicBezTo>
                    <a:cubicBezTo>
                      <a:pt x="55483" y="26770"/>
                      <a:pt x="51673" y="26770"/>
                      <a:pt x="48816" y="28675"/>
                    </a:cubicBezTo>
                    <a:cubicBezTo>
                      <a:pt x="45006" y="30579"/>
                      <a:pt x="41196" y="32484"/>
                      <a:pt x="39291" y="36295"/>
                    </a:cubicBezTo>
                    <a:cubicBezTo>
                      <a:pt x="37386" y="39152"/>
                      <a:pt x="36433" y="42009"/>
                      <a:pt x="36433" y="45820"/>
                    </a:cubicBezTo>
                    <a:cubicBezTo>
                      <a:pt x="35481" y="52487"/>
                      <a:pt x="34528" y="59154"/>
                      <a:pt x="34528" y="65822"/>
                    </a:cubicBezTo>
                    <a:cubicBezTo>
                      <a:pt x="34528" y="68679"/>
                      <a:pt x="34528" y="71537"/>
                      <a:pt x="35481" y="74395"/>
                    </a:cubicBezTo>
                    <a:cubicBezTo>
                      <a:pt x="36433" y="79157"/>
                      <a:pt x="40243" y="82014"/>
                      <a:pt x="43101" y="84872"/>
                    </a:cubicBezTo>
                    <a:cubicBezTo>
                      <a:pt x="43101" y="84872"/>
                      <a:pt x="42148" y="84872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3103" y="16292"/>
                      <a:pt x="65008" y="21054"/>
                      <a:pt x="65961" y="24864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E37A6069-C348-4622-823B-DB25C14FDFEE}"/>
                  </a:ext>
                </a:extLst>
              </p:cNvPr>
              <p:cNvSpPr/>
              <p:nvPr/>
            </p:nvSpPr>
            <p:spPr>
              <a:xfrm>
                <a:off x="5949906" y="3276493"/>
                <a:ext cx="71099" cy="81036"/>
              </a:xfrm>
              <a:custGeom>
                <a:avLst/>
                <a:gdLst>
                  <a:gd name="connsiteX0" fmla="*/ 70951 w 71098"/>
                  <a:gd name="connsiteY0" fmla="*/ 33413 h 81037"/>
                  <a:gd name="connsiteX1" fmla="*/ 64283 w 71098"/>
                  <a:gd name="connsiteY1" fmla="*/ 26746 h 81037"/>
                  <a:gd name="connsiteX2" fmla="*/ 55710 w 71098"/>
                  <a:gd name="connsiteY2" fmla="*/ 26746 h 81037"/>
                  <a:gd name="connsiteX3" fmla="*/ 44280 w 71098"/>
                  <a:gd name="connsiteY3" fmla="*/ 29603 h 81037"/>
                  <a:gd name="connsiteX4" fmla="*/ 34755 w 71098"/>
                  <a:gd name="connsiteY4" fmla="*/ 36271 h 81037"/>
                  <a:gd name="connsiteX5" fmla="*/ 32851 w 71098"/>
                  <a:gd name="connsiteY5" fmla="*/ 43891 h 81037"/>
                  <a:gd name="connsiteX6" fmla="*/ 31898 w 71098"/>
                  <a:gd name="connsiteY6" fmla="*/ 55321 h 81037"/>
                  <a:gd name="connsiteX7" fmla="*/ 32851 w 71098"/>
                  <a:gd name="connsiteY7" fmla="*/ 61035 h 81037"/>
                  <a:gd name="connsiteX8" fmla="*/ 29993 w 71098"/>
                  <a:gd name="connsiteY8" fmla="*/ 61988 h 81037"/>
                  <a:gd name="connsiteX9" fmla="*/ 29041 w 71098"/>
                  <a:gd name="connsiteY9" fmla="*/ 58178 h 81037"/>
                  <a:gd name="connsiteX10" fmla="*/ 28088 w 71098"/>
                  <a:gd name="connsiteY10" fmla="*/ 56273 h 81037"/>
                  <a:gd name="connsiteX11" fmla="*/ 26183 w 71098"/>
                  <a:gd name="connsiteY11" fmla="*/ 52463 h 81037"/>
                  <a:gd name="connsiteX12" fmla="*/ 17610 w 71098"/>
                  <a:gd name="connsiteY12" fmla="*/ 49605 h 81037"/>
                  <a:gd name="connsiteX13" fmla="*/ 15705 w 71098"/>
                  <a:gd name="connsiteY13" fmla="*/ 51510 h 81037"/>
                  <a:gd name="connsiteX14" fmla="*/ 14753 w 71098"/>
                  <a:gd name="connsiteY14" fmla="*/ 56273 h 81037"/>
                  <a:gd name="connsiteX15" fmla="*/ 14753 w 71098"/>
                  <a:gd name="connsiteY15" fmla="*/ 57225 h 81037"/>
                  <a:gd name="connsiteX16" fmla="*/ 18563 w 71098"/>
                  <a:gd name="connsiteY16" fmla="*/ 62941 h 81037"/>
                  <a:gd name="connsiteX17" fmla="*/ 22373 w 71098"/>
                  <a:gd name="connsiteY17" fmla="*/ 66750 h 81037"/>
                  <a:gd name="connsiteX18" fmla="*/ 20468 w 71098"/>
                  <a:gd name="connsiteY18" fmla="*/ 81038 h 81037"/>
                  <a:gd name="connsiteX19" fmla="*/ 14753 w 71098"/>
                  <a:gd name="connsiteY19" fmla="*/ 69608 h 81037"/>
                  <a:gd name="connsiteX20" fmla="*/ 7133 w 71098"/>
                  <a:gd name="connsiteY20" fmla="*/ 59130 h 81037"/>
                  <a:gd name="connsiteX21" fmla="*/ 3323 w 71098"/>
                  <a:gd name="connsiteY21" fmla="*/ 18173 h 81037"/>
                  <a:gd name="connsiteX22" fmla="*/ 64283 w 71098"/>
                  <a:gd name="connsiteY22" fmla="*/ 13410 h 81037"/>
                  <a:gd name="connsiteX23" fmla="*/ 70951 w 71098"/>
                  <a:gd name="connsiteY23" fmla="*/ 33413 h 81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1098" h="81037">
                    <a:moveTo>
                      <a:pt x="70951" y="33413"/>
                    </a:moveTo>
                    <a:cubicBezTo>
                      <a:pt x="69998" y="30555"/>
                      <a:pt x="68093" y="26746"/>
                      <a:pt x="64283" y="26746"/>
                    </a:cubicBezTo>
                    <a:cubicBezTo>
                      <a:pt x="61426" y="25793"/>
                      <a:pt x="58568" y="25793"/>
                      <a:pt x="55710" y="26746"/>
                    </a:cubicBezTo>
                    <a:cubicBezTo>
                      <a:pt x="51901" y="27698"/>
                      <a:pt x="48091" y="28650"/>
                      <a:pt x="44280" y="29603"/>
                    </a:cubicBezTo>
                    <a:cubicBezTo>
                      <a:pt x="40470" y="30555"/>
                      <a:pt x="36660" y="32460"/>
                      <a:pt x="34755" y="36271"/>
                    </a:cubicBezTo>
                    <a:cubicBezTo>
                      <a:pt x="33803" y="38175"/>
                      <a:pt x="33803" y="41033"/>
                      <a:pt x="32851" y="43891"/>
                    </a:cubicBezTo>
                    <a:cubicBezTo>
                      <a:pt x="32851" y="47700"/>
                      <a:pt x="31898" y="51510"/>
                      <a:pt x="31898" y="55321"/>
                    </a:cubicBezTo>
                    <a:cubicBezTo>
                      <a:pt x="31898" y="57225"/>
                      <a:pt x="31898" y="59130"/>
                      <a:pt x="32851" y="61035"/>
                    </a:cubicBezTo>
                    <a:cubicBezTo>
                      <a:pt x="31898" y="61035"/>
                      <a:pt x="30945" y="61988"/>
                      <a:pt x="29993" y="61988"/>
                    </a:cubicBezTo>
                    <a:cubicBezTo>
                      <a:pt x="29041" y="61035"/>
                      <a:pt x="29041" y="60083"/>
                      <a:pt x="29041" y="58178"/>
                    </a:cubicBezTo>
                    <a:cubicBezTo>
                      <a:pt x="29041" y="57225"/>
                      <a:pt x="29041" y="57225"/>
                      <a:pt x="28088" y="56273"/>
                    </a:cubicBezTo>
                    <a:cubicBezTo>
                      <a:pt x="27135" y="54368"/>
                      <a:pt x="27135" y="53416"/>
                      <a:pt x="26183" y="52463"/>
                    </a:cubicBezTo>
                    <a:cubicBezTo>
                      <a:pt x="24278" y="49605"/>
                      <a:pt x="20468" y="47700"/>
                      <a:pt x="17610" y="49605"/>
                    </a:cubicBezTo>
                    <a:cubicBezTo>
                      <a:pt x="16658" y="49605"/>
                      <a:pt x="16658" y="50558"/>
                      <a:pt x="15705" y="51510"/>
                    </a:cubicBezTo>
                    <a:cubicBezTo>
                      <a:pt x="14753" y="52463"/>
                      <a:pt x="14753" y="54368"/>
                      <a:pt x="14753" y="56273"/>
                    </a:cubicBezTo>
                    <a:cubicBezTo>
                      <a:pt x="14753" y="56273"/>
                      <a:pt x="14753" y="57225"/>
                      <a:pt x="14753" y="57225"/>
                    </a:cubicBezTo>
                    <a:cubicBezTo>
                      <a:pt x="15705" y="59130"/>
                      <a:pt x="16658" y="61035"/>
                      <a:pt x="18563" y="62941"/>
                    </a:cubicBezTo>
                    <a:cubicBezTo>
                      <a:pt x="19516" y="63893"/>
                      <a:pt x="21420" y="65798"/>
                      <a:pt x="22373" y="66750"/>
                    </a:cubicBezTo>
                    <a:cubicBezTo>
                      <a:pt x="25230" y="71513"/>
                      <a:pt x="22373" y="76275"/>
                      <a:pt x="20468" y="81038"/>
                    </a:cubicBezTo>
                    <a:cubicBezTo>
                      <a:pt x="20468" y="76275"/>
                      <a:pt x="17610" y="72466"/>
                      <a:pt x="14753" y="69608"/>
                    </a:cubicBezTo>
                    <a:cubicBezTo>
                      <a:pt x="11895" y="65798"/>
                      <a:pt x="9038" y="62941"/>
                      <a:pt x="7133" y="59130"/>
                    </a:cubicBezTo>
                    <a:cubicBezTo>
                      <a:pt x="-487" y="47700"/>
                      <a:pt x="-2392" y="31508"/>
                      <a:pt x="3323" y="18173"/>
                    </a:cubicBezTo>
                    <a:cubicBezTo>
                      <a:pt x="16658" y="-14212"/>
                      <a:pt x="59520" y="4838"/>
                      <a:pt x="64283" y="13410"/>
                    </a:cubicBezTo>
                    <a:cubicBezTo>
                      <a:pt x="68093" y="17221"/>
                      <a:pt x="71903" y="31508"/>
                      <a:pt x="70951" y="33413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4CD86D52-4F79-4C99-BE48-C37E4D1EE6A5}"/>
                  </a:ext>
                </a:extLst>
              </p:cNvPr>
              <p:cNvSpPr/>
              <p:nvPr/>
            </p:nvSpPr>
            <p:spPr>
              <a:xfrm>
                <a:off x="5968469" y="3351814"/>
                <a:ext cx="23254" cy="34290"/>
              </a:xfrm>
              <a:custGeom>
                <a:avLst/>
                <a:gdLst>
                  <a:gd name="connsiteX0" fmla="*/ 21907 w 23254"/>
                  <a:gd name="connsiteY0" fmla="*/ 19050 h 34290"/>
                  <a:gd name="connsiteX1" fmla="*/ 20003 w 23254"/>
                  <a:gd name="connsiteY1" fmla="*/ 27623 h 34290"/>
                  <a:gd name="connsiteX2" fmla="*/ 18097 w 23254"/>
                  <a:gd name="connsiteY2" fmla="*/ 34290 h 34290"/>
                  <a:gd name="connsiteX3" fmla="*/ 11430 w 23254"/>
                  <a:gd name="connsiteY3" fmla="*/ 30480 h 34290"/>
                  <a:gd name="connsiteX4" fmla="*/ 3810 w 23254"/>
                  <a:gd name="connsiteY4" fmla="*/ 24765 h 34290"/>
                  <a:gd name="connsiteX5" fmla="*/ 0 w 23254"/>
                  <a:gd name="connsiteY5" fmla="*/ 19050 h 34290"/>
                  <a:gd name="connsiteX6" fmla="*/ 0 w 23254"/>
                  <a:gd name="connsiteY6" fmla="*/ 17145 h 34290"/>
                  <a:gd name="connsiteX7" fmla="*/ 0 w 23254"/>
                  <a:gd name="connsiteY7" fmla="*/ 15240 h 34290"/>
                  <a:gd name="connsiteX8" fmla="*/ 953 w 23254"/>
                  <a:gd name="connsiteY8" fmla="*/ 12383 h 34290"/>
                  <a:gd name="connsiteX9" fmla="*/ 3810 w 23254"/>
                  <a:gd name="connsiteY9" fmla="*/ 0 h 34290"/>
                  <a:gd name="connsiteX10" fmla="*/ 3810 w 23254"/>
                  <a:gd name="connsiteY10" fmla="*/ 953 h 34290"/>
                  <a:gd name="connsiteX11" fmla="*/ 20955 w 23254"/>
                  <a:gd name="connsiteY11" fmla="*/ 12383 h 34290"/>
                  <a:gd name="connsiteX12" fmla="*/ 22860 w 23254"/>
                  <a:gd name="connsiteY12" fmla="*/ 13335 h 34290"/>
                  <a:gd name="connsiteX13" fmla="*/ 21907 w 23254"/>
                  <a:gd name="connsiteY13" fmla="*/ 1905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54" h="34290">
                    <a:moveTo>
                      <a:pt x="21907" y="19050"/>
                    </a:moveTo>
                    <a:cubicBezTo>
                      <a:pt x="20955" y="21908"/>
                      <a:pt x="20955" y="24765"/>
                      <a:pt x="20003" y="27623"/>
                    </a:cubicBezTo>
                    <a:cubicBezTo>
                      <a:pt x="19050" y="29528"/>
                      <a:pt x="19050" y="32385"/>
                      <a:pt x="18097" y="34290"/>
                    </a:cubicBezTo>
                    <a:lnTo>
                      <a:pt x="11430" y="30480"/>
                    </a:lnTo>
                    <a:cubicBezTo>
                      <a:pt x="8572" y="28575"/>
                      <a:pt x="5715" y="27623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8"/>
                      <a:pt x="0" y="17145"/>
                      <a:pt x="0" y="17145"/>
                    </a:cubicBezTo>
                    <a:cubicBezTo>
                      <a:pt x="0" y="16193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3"/>
                      <a:pt x="2857" y="3810"/>
                      <a:pt x="3810" y="0"/>
                    </a:cubicBezTo>
                    <a:cubicBezTo>
                      <a:pt x="3810" y="0"/>
                      <a:pt x="3810" y="0"/>
                      <a:pt x="3810" y="953"/>
                    </a:cubicBezTo>
                    <a:cubicBezTo>
                      <a:pt x="4763" y="3810"/>
                      <a:pt x="12382" y="8573"/>
                      <a:pt x="20955" y="12383"/>
                    </a:cubicBezTo>
                    <a:cubicBezTo>
                      <a:pt x="21907" y="12383"/>
                      <a:pt x="21907" y="12383"/>
                      <a:pt x="22860" y="13335"/>
                    </a:cubicBezTo>
                    <a:cubicBezTo>
                      <a:pt x="23813" y="14288"/>
                      <a:pt x="22860" y="17145"/>
                      <a:pt x="21907" y="19050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6AE362F1-FA25-4DC6-8C4E-B3A14D83C5C6}"/>
                  </a:ext>
                </a:extLst>
              </p:cNvPr>
              <p:cNvSpPr/>
              <p:nvPr/>
            </p:nvSpPr>
            <p:spPr>
              <a:xfrm>
                <a:off x="5943704" y="3408011"/>
                <a:ext cx="27622" cy="203832"/>
              </a:xfrm>
              <a:custGeom>
                <a:avLst/>
                <a:gdLst>
                  <a:gd name="connsiteX0" fmla="*/ 27622 w 27622"/>
                  <a:gd name="connsiteY0" fmla="*/ 203835 h 203834"/>
                  <a:gd name="connsiteX1" fmla="*/ 20003 w 27622"/>
                  <a:gd name="connsiteY1" fmla="*/ 203835 h 203834"/>
                  <a:gd name="connsiteX2" fmla="*/ 16193 w 27622"/>
                  <a:gd name="connsiteY2" fmla="*/ 191452 h 203834"/>
                  <a:gd name="connsiteX3" fmla="*/ 10478 w 27622"/>
                  <a:gd name="connsiteY3" fmla="*/ 182880 h 203834"/>
                  <a:gd name="connsiteX4" fmla="*/ 10478 w 27622"/>
                  <a:gd name="connsiteY4" fmla="*/ 182880 h 203834"/>
                  <a:gd name="connsiteX5" fmla="*/ 10478 w 27622"/>
                  <a:gd name="connsiteY5" fmla="*/ 182880 h 203834"/>
                  <a:gd name="connsiteX6" fmla="*/ 8572 w 27622"/>
                  <a:gd name="connsiteY6" fmla="*/ 178117 h 203834"/>
                  <a:gd name="connsiteX7" fmla="*/ 7620 w 27622"/>
                  <a:gd name="connsiteY7" fmla="*/ 172402 h 203834"/>
                  <a:gd name="connsiteX8" fmla="*/ 7620 w 27622"/>
                  <a:gd name="connsiteY8" fmla="*/ 169545 h 203834"/>
                  <a:gd name="connsiteX9" fmla="*/ 1905 w 27622"/>
                  <a:gd name="connsiteY9" fmla="*/ 122872 h 203834"/>
                  <a:gd name="connsiteX10" fmla="*/ 0 w 27622"/>
                  <a:gd name="connsiteY10" fmla="*/ 100013 h 203834"/>
                  <a:gd name="connsiteX11" fmla="*/ 5715 w 27622"/>
                  <a:gd name="connsiteY11" fmla="*/ 72390 h 203834"/>
                  <a:gd name="connsiteX12" fmla="*/ 7620 w 27622"/>
                  <a:gd name="connsiteY12" fmla="*/ 65722 h 203834"/>
                  <a:gd name="connsiteX13" fmla="*/ 16193 w 27622"/>
                  <a:gd name="connsiteY13" fmla="*/ 28575 h 203834"/>
                  <a:gd name="connsiteX14" fmla="*/ 10478 w 27622"/>
                  <a:gd name="connsiteY14" fmla="*/ 0 h 203834"/>
                  <a:gd name="connsiteX15" fmla="*/ 15240 w 27622"/>
                  <a:gd name="connsiteY15" fmla="*/ 8572 h 203834"/>
                  <a:gd name="connsiteX16" fmla="*/ 20003 w 27622"/>
                  <a:gd name="connsiteY16" fmla="*/ 28575 h 203834"/>
                  <a:gd name="connsiteX17" fmla="*/ 20955 w 27622"/>
                  <a:gd name="connsiteY17" fmla="*/ 51435 h 203834"/>
                  <a:gd name="connsiteX18" fmla="*/ 16193 w 27622"/>
                  <a:gd name="connsiteY18" fmla="*/ 73342 h 203834"/>
                  <a:gd name="connsiteX19" fmla="*/ 15240 w 27622"/>
                  <a:gd name="connsiteY19" fmla="*/ 142875 h 203834"/>
                  <a:gd name="connsiteX20" fmla="*/ 27622 w 27622"/>
                  <a:gd name="connsiteY20" fmla="*/ 203835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22" h="203834">
                    <a:moveTo>
                      <a:pt x="27622" y="203835"/>
                    </a:moveTo>
                    <a:cubicBezTo>
                      <a:pt x="24765" y="203835"/>
                      <a:pt x="21907" y="203835"/>
                      <a:pt x="20003" y="203835"/>
                    </a:cubicBezTo>
                    <a:cubicBezTo>
                      <a:pt x="19050" y="199072"/>
                      <a:pt x="18097" y="195263"/>
                      <a:pt x="16193" y="191452"/>
                    </a:cubicBezTo>
                    <a:cubicBezTo>
                      <a:pt x="14288" y="188595"/>
                      <a:pt x="12382" y="185738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9525" y="180975"/>
                      <a:pt x="9525" y="180022"/>
                      <a:pt x="8572" y="178117"/>
                    </a:cubicBezTo>
                    <a:cubicBezTo>
                      <a:pt x="8572" y="176213"/>
                      <a:pt x="7620" y="174308"/>
                      <a:pt x="7620" y="172402"/>
                    </a:cubicBezTo>
                    <a:cubicBezTo>
                      <a:pt x="7620" y="171450"/>
                      <a:pt x="7620" y="170497"/>
                      <a:pt x="7620" y="169545"/>
                    </a:cubicBezTo>
                    <a:cubicBezTo>
                      <a:pt x="5715" y="154305"/>
                      <a:pt x="3810" y="138113"/>
                      <a:pt x="1905" y="122872"/>
                    </a:cubicBezTo>
                    <a:cubicBezTo>
                      <a:pt x="953" y="115252"/>
                      <a:pt x="0" y="107633"/>
                      <a:pt x="0" y="100013"/>
                    </a:cubicBezTo>
                    <a:cubicBezTo>
                      <a:pt x="953" y="90488"/>
                      <a:pt x="2858" y="80963"/>
                      <a:pt x="5715" y="72390"/>
                    </a:cubicBezTo>
                    <a:cubicBezTo>
                      <a:pt x="6667" y="70485"/>
                      <a:pt x="7620" y="67627"/>
                      <a:pt x="7620" y="65722"/>
                    </a:cubicBezTo>
                    <a:cubicBezTo>
                      <a:pt x="11430" y="53340"/>
                      <a:pt x="15240" y="40958"/>
                      <a:pt x="16193" y="28575"/>
                    </a:cubicBezTo>
                    <a:cubicBezTo>
                      <a:pt x="17145" y="19050"/>
                      <a:pt x="15240" y="8572"/>
                      <a:pt x="10478" y="0"/>
                    </a:cubicBezTo>
                    <a:cubicBezTo>
                      <a:pt x="12382" y="1905"/>
                      <a:pt x="14288" y="5715"/>
                      <a:pt x="15240" y="8572"/>
                    </a:cubicBezTo>
                    <a:cubicBezTo>
                      <a:pt x="18097" y="15240"/>
                      <a:pt x="19050" y="21908"/>
                      <a:pt x="20003" y="28575"/>
                    </a:cubicBezTo>
                    <a:cubicBezTo>
                      <a:pt x="20955" y="36195"/>
                      <a:pt x="21907" y="43815"/>
                      <a:pt x="20955" y="51435"/>
                    </a:cubicBezTo>
                    <a:cubicBezTo>
                      <a:pt x="20003" y="59055"/>
                      <a:pt x="18097" y="66675"/>
                      <a:pt x="16193" y="73342"/>
                    </a:cubicBezTo>
                    <a:cubicBezTo>
                      <a:pt x="11430" y="96202"/>
                      <a:pt x="12382" y="120015"/>
                      <a:pt x="15240" y="142875"/>
                    </a:cubicBezTo>
                    <a:cubicBezTo>
                      <a:pt x="19050" y="161925"/>
                      <a:pt x="23813" y="182880"/>
                      <a:pt x="27622" y="2038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7F0CC575-FC19-41B7-B15D-B30A35BFC68A}"/>
                  </a:ext>
                </a:extLst>
              </p:cNvPr>
              <p:cNvSpPr/>
              <p:nvPr/>
            </p:nvSpPr>
            <p:spPr>
              <a:xfrm>
                <a:off x="5995139" y="3830918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3" y="0"/>
                      <a:pt x="0" y="0"/>
                    </a:cubicBezTo>
                    <a:cubicBezTo>
                      <a:pt x="953" y="0"/>
                      <a:pt x="1905" y="0"/>
                      <a:pt x="3810" y="953"/>
                    </a:cubicBezTo>
                    <a:cubicBezTo>
                      <a:pt x="3810" y="0"/>
                      <a:pt x="3810" y="0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0784A60E-B6AD-44E2-993F-21A1ABCF9D87}"/>
                  </a:ext>
                </a:extLst>
              </p:cNvPr>
              <p:cNvSpPr/>
              <p:nvPr/>
            </p:nvSpPr>
            <p:spPr>
              <a:xfrm>
                <a:off x="5985298" y="3808058"/>
                <a:ext cx="73676" cy="43814"/>
              </a:xfrm>
              <a:custGeom>
                <a:avLst/>
                <a:gdLst>
                  <a:gd name="connsiteX0" fmla="*/ 73675 w 73674"/>
                  <a:gd name="connsiteY0" fmla="*/ 40958 h 43814"/>
                  <a:gd name="connsiteX1" fmla="*/ 69865 w 73674"/>
                  <a:gd name="connsiteY1" fmla="*/ 42863 h 43814"/>
                  <a:gd name="connsiteX2" fmla="*/ 54625 w 73674"/>
                  <a:gd name="connsiteY2" fmla="*/ 43815 h 43814"/>
                  <a:gd name="connsiteX3" fmla="*/ 14619 w 73674"/>
                  <a:gd name="connsiteY3" fmla="*/ 22860 h 43814"/>
                  <a:gd name="connsiteX4" fmla="*/ 14619 w 73674"/>
                  <a:gd name="connsiteY4" fmla="*/ 22860 h 43814"/>
                  <a:gd name="connsiteX5" fmla="*/ 13667 w 73674"/>
                  <a:gd name="connsiteY5" fmla="*/ 22860 h 43814"/>
                  <a:gd name="connsiteX6" fmla="*/ 10809 w 73674"/>
                  <a:gd name="connsiteY6" fmla="*/ 21908 h 43814"/>
                  <a:gd name="connsiteX7" fmla="*/ 5094 w 73674"/>
                  <a:gd name="connsiteY7" fmla="*/ 19050 h 43814"/>
                  <a:gd name="connsiteX8" fmla="*/ 332 w 73674"/>
                  <a:gd name="connsiteY8" fmla="*/ 952 h 43814"/>
                  <a:gd name="connsiteX9" fmla="*/ 332 w 73674"/>
                  <a:gd name="connsiteY9" fmla="*/ 0 h 43814"/>
                  <a:gd name="connsiteX10" fmla="*/ 332 w 73674"/>
                  <a:gd name="connsiteY10" fmla="*/ 0 h 43814"/>
                  <a:gd name="connsiteX11" fmla="*/ 5094 w 73674"/>
                  <a:gd name="connsiteY11" fmla="*/ 2858 h 43814"/>
                  <a:gd name="connsiteX12" fmla="*/ 14619 w 73674"/>
                  <a:gd name="connsiteY12" fmla="*/ 4763 h 43814"/>
                  <a:gd name="connsiteX13" fmla="*/ 19382 w 73674"/>
                  <a:gd name="connsiteY13" fmla="*/ 5715 h 43814"/>
                  <a:gd name="connsiteX14" fmla="*/ 25097 w 73674"/>
                  <a:gd name="connsiteY14" fmla="*/ 16192 h 43814"/>
                  <a:gd name="connsiteX15" fmla="*/ 34622 w 73674"/>
                  <a:gd name="connsiteY15" fmla="*/ 22860 h 43814"/>
                  <a:gd name="connsiteX16" fmla="*/ 59387 w 73674"/>
                  <a:gd name="connsiteY16" fmla="*/ 36195 h 43814"/>
                  <a:gd name="connsiteX17" fmla="*/ 66054 w 73674"/>
                  <a:gd name="connsiteY17" fmla="*/ 39052 h 43814"/>
                  <a:gd name="connsiteX18" fmla="*/ 72722 w 73674"/>
                  <a:gd name="connsiteY18" fmla="*/ 37147 h 43814"/>
                  <a:gd name="connsiteX19" fmla="*/ 73675 w 73674"/>
                  <a:gd name="connsiteY19" fmla="*/ 36195 h 43814"/>
                  <a:gd name="connsiteX20" fmla="*/ 73675 w 73674"/>
                  <a:gd name="connsiteY20" fmla="*/ 37147 h 43814"/>
                  <a:gd name="connsiteX21" fmla="*/ 73675 w 73674"/>
                  <a:gd name="connsiteY21" fmla="*/ 38100 h 43814"/>
                  <a:gd name="connsiteX22" fmla="*/ 73675 w 73674"/>
                  <a:gd name="connsiteY22" fmla="*/ 40958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3674" h="43814">
                    <a:moveTo>
                      <a:pt x="73675" y="40958"/>
                    </a:moveTo>
                    <a:cubicBezTo>
                      <a:pt x="72722" y="41910"/>
                      <a:pt x="70817" y="42863"/>
                      <a:pt x="69865" y="42863"/>
                    </a:cubicBezTo>
                    <a:cubicBezTo>
                      <a:pt x="65102" y="43815"/>
                      <a:pt x="59387" y="43815"/>
                      <a:pt x="54625" y="43815"/>
                    </a:cubicBezTo>
                    <a:cubicBezTo>
                      <a:pt x="40337" y="41910"/>
                      <a:pt x="28907" y="28575"/>
                      <a:pt x="14619" y="22860"/>
                    </a:cubicBezTo>
                    <a:cubicBezTo>
                      <a:pt x="14619" y="22860"/>
                      <a:pt x="14619" y="22860"/>
                      <a:pt x="14619" y="22860"/>
                    </a:cubicBezTo>
                    <a:cubicBezTo>
                      <a:pt x="14619" y="22860"/>
                      <a:pt x="13667" y="22860"/>
                      <a:pt x="13667" y="22860"/>
                    </a:cubicBezTo>
                    <a:cubicBezTo>
                      <a:pt x="12715" y="22860"/>
                      <a:pt x="11762" y="21908"/>
                      <a:pt x="10809" y="21908"/>
                    </a:cubicBezTo>
                    <a:cubicBezTo>
                      <a:pt x="8904" y="20955"/>
                      <a:pt x="7000" y="20002"/>
                      <a:pt x="5094" y="19050"/>
                    </a:cubicBezTo>
                    <a:cubicBezTo>
                      <a:pt x="332" y="15240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1284" y="952"/>
                      <a:pt x="3190" y="1905"/>
                      <a:pt x="5094" y="2858"/>
                    </a:cubicBezTo>
                    <a:cubicBezTo>
                      <a:pt x="7952" y="3810"/>
                      <a:pt x="10809" y="4763"/>
                      <a:pt x="14619" y="4763"/>
                    </a:cubicBezTo>
                    <a:cubicBezTo>
                      <a:pt x="16525" y="4763"/>
                      <a:pt x="17477" y="4763"/>
                      <a:pt x="19382" y="5715"/>
                    </a:cubicBezTo>
                    <a:cubicBezTo>
                      <a:pt x="19382" y="9525"/>
                      <a:pt x="22240" y="13335"/>
                      <a:pt x="25097" y="16192"/>
                    </a:cubicBezTo>
                    <a:cubicBezTo>
                      <a:pt x="27954" y="19050"/>
                      <a:pt x="31765" y="20955"/>
                      <a:pt x="34622" y="22860"/>
                    </a:cubicBezTo>
                    <a:cubicBezTo>
                      <a:pt x="43194" y="27622"/>
                      <a:pt x="50815" y="32385"/>
                      <a:pt x="59387" y="36195"/>
                    </a:cubicBezTo>
                    <a:cubicBezTo>
                      <a:pt x="61292" y="37147"/>
                      <a:pt x="64150" y="39052"/>
                      <a:pt x="66054" y="39052"/>
                    </a:cubicBezTo>
                    <a:cubicBezTo>
                      <a:pt x="68912" y="39052"/>
                      <a:pt x="70817" y="39052"/>
                      <a:pt x="72722" y="37147"/>
                    </a:cubicBezTo>
                    <a:cubicBezTo>
                      <a:pt x="72722" y="37147"/>
                      <a:pt x="72722" y="36195"/>
                      <a:pt x="73675" y="36195"/>
                    </a:cubicBezTo>
                    <a:cubicBezTo>
                      <a:pt x="73675" y="36195"/>
                      <a:pt x="73675" y="36195"/>
                      <a:pt x="73675" y="37147"/>
                    </a:cubicBezTo>
                    <a:cubicBezTo>
                      <a:pt x="73675" y="37147"/>
                      <a:pt x="73675" y="37147"/>
                      <a:pt x="73675" y="38100"/>
                    </a:cubicBezTo>
                    <a:cubicBezTo>
                      <a:pt x="73675" y="39052"/>
                      <a:pt x="73675" y="40005"/>
                      <a:pt x="73675" y="4095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E74AE78E-53DF-453F-B5F3-22360F6E906B}"/>
                  </a:ext>
                </a:extLst>
              </p:cNvPr>
              <p:cNvSpPr/>
              <p:nvPr/>
            </p:nvSpPr>
            <p:spPr>
              <a:xfrm>
                <a:off x="5938879" y="3848061"/>
                <a:ext cx="35321" cy="49194"/>
              </a:xfrm>
              <a:custGeom>
                <a:avLst/>
                <a:gdLst>
                  <a:gd name="connsiteX0" fmla="*/ 35320 w 35320"/>
                  <a:gd name="connsiteY0" fmla="*/ 41910 h 49194"/>
                  <a:gd name="connsiteX1" fmla="*/ 34368 w 35320"/>
                  <a:gd name="connsiteY1" fmla="*/ 45720 h 49194"/>
                  <a:gd name="connsiteX2" fmla="*/ 30558 w 35320"/>
                  <a:gd name="connsiteY2" fmla="*/ 48578 h 49194"/>
                  <a:gd name="connsiteX3" fmla="*/ 13413 w 35320"/>
                  <a:gd name="connsiteY3" fmla="*/ 44767 h 49194"/>
                  <a:gd name="connsiteX4" fmla="*/ 3888 w 35320"/>
                  <a:gd name="connsiteY4" fmla="*/ 36195 h 49194"/>
                  <a:gd name="connsiteX5" fmla="*/ 78 w 35320"/>
                  <a:gd name="connsiteY5" fmla="*/ 12383 h 49194"/>
                  <a:gd name="connsiteX6" fmla="*/ 78 w 35320"/>
                  <a:gd name="connsiteY6" fmla="*/ 0 h 49194"/>
                  <a:gd name="connsiteX7" fmla="*/ 5793 w 35320"/>
                  <a:gd name="connsiteY7" fmla="*/ 3810 h 49194"/>
                  <a:gd name="connsiteX8" fmla="*/ 6745 w 35320"/>
                  <a:gd name="connsiteY8" fmla="*/ 5715 h 49194"/>
                  <a:gd name="connsiteX9" fmla="*/ 13413 w 35320"/>
                  <a:gd name="connsiteY9" fmla="*/ 9525 h 49194"/>
                  <a:gd name="connsiteX10" fmla="*/ 24843 w 35320"/>
                  <a:gd name="connsiteY10" fmla="*/ 6667 h 49194"/>
                  <a:gd name="connsiteX11" fmla="*/ 15318 w 35320"/>
                  <a:gd name="connsiteY11" fmla="*/ 12383 h 49194"/>
                  <a:gd name="connsiteX12" fmla="*/ 10555 w 35320"/>
                  <a:gd name="connsiteY12" fmla="*/ 14288 h 49194"/>
                  <a:gd name="connsiteX13" fmla="*/ 9603 w 35320"/>
                  <a:gd name="connsiteY13" fmla="*/ 16192 h 49194"/>
                  <a:gd name="connsiteX14" fmla="*/ 14365 w 35320"/>
                  <a:gd name="connsiteY14" fmla="*/ 37147 h 49194"/>
                  <a:gd name="connsiteX15" fmla="*/ 18175 w 35320"/>
                  <a:gd name="connsiteY15" fmla="*/ 40005 h 49194"/>
                  <a:gd name="connsiteX16" fmla="*/ 33415 w 35320"/>
                  <a:gd name="connsiteY16" fmla="*/ 39053 h 49194"/>
                  <a:gd name="connsiteX17" fmla="*/ 34368 w 35320"/>
                  <a:gd name="connsiteY17" fmla="*/ 38100 h 49194"/>
                  <a:gd name="connsiteX18" fmla="*/ 35320 w 35320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320" h="49194">
                    <a:moveTo>
                      <a:pt x="35320" y="41910"/>
                    </a:moveTo>
                    <a:cubicBezTo>
                      <a:pt x="35320" y="42863"/>
                      <a:pt x="35320" y="44767"/>
                      <a:pt x="34368" y="45720"/>
                    </a:cubicBezTo>
                    <a:cubicBezTo>
                      <a:pt x="33415" y="47625"/>
                      <a:pt x="31510" y="48578"/>
                      <a:pt x="30558" y="48578"/>
                    </a:cubicBezTo>
                    <a:cubicBezTo>
                      <a:pt x="24843" y="50483"/>
                      <a:pt x="19128" y="47625"/>
                      <a:pt x="13413" y="44767"/>
                    </a:cubicBezTo>
                    <a:cubicBezTo>
                      <a:pt x="9603" y="42863"/>
                      <a:pt x="6745" y="40005"/>
                      <a:pt x="3888" y="36195"/>
                    </a:cubicBezTo>
                    <a:cubicBezTo>
                      <a:pt x="-875" y="29528"/>
                      <a:pt x="78" y="20955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3888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2"/>
                      <a:pt x="11508" y="9525"/>
                      <a:pt x="13413" y="9525"/>
                    </a:cubicBezTo>
                    <a:cubicBezTo>
                      <a:pt x="17223" y="9525"/>
                      <a:pt x="21033" y="8572"/>
                      <a:pt x="24843" y="6667"/>
                    </a:cubicBezTo>
                    <a:cubicBezTo>
                      <a:pt x="22938" y="9525"/>
                      <a:pt x="19128" y="12383"/>
                      <a:pt x="15318" y="12383"/>
                    </a:cubicBezTo>
                    <a:cubicBezTo>
                      <a:pt x="13413" y="12383"/>
                      <a:pt x="11508" y="12383"/>
                      <a:pt x="10555" y="14288"/>
                    </a:cubicBezTo>
                    <a:cubicBezTo>
                      <a:pt x="9603" y="15240"/>
                      <a:pt x="9603" y="15240"/>
                      <a:pt x="9603" y="16192"/>
                    </a:cubicBezTo>
                    <a:cubicBezTo>
                      <a:pt x="7698" y="23813"/>
                      <a:pt x="9603" y="32385"/>
                      <a:pt x="14365" y="37147"/>
                    </a:cubicBezTo>
                    <a:cubicBezTo>
                      <a:pt x="15318" y="38100"/>
                      <a:pt x="17223" y="39053"/>
                      <a:pt x="18175" y="40005"/>
                    </a:cubicBezTo>
                    <a:cubicBezTo>
                      <a:pt x="22938" y="42863"/>
                      <a:pt x="29605" y="41910"/>
                      <a:pt x="33415" y="39053"/>
                    </a:cubicBezTo>
                    <a:cubicBezTo>
                      <a:pt x="33415" y="39053"/>
                      <a:pt x="34368" y="38100"/>
                      <a:pt x="34368" y="38100"/>
                    </a:cubicBezTo>
                    <a:cubicBezTo>
                      <a:pt x="35320" y="40005"/>
                      <a:pt x="35320" y="40958"/>
                      <a:pt x="35320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03B39BDC-D870-452E-8DC8-8BBB9A1CA9DB}"/>
                  </a:ext>
                </a:extLst>
              </p:cNvPr>
              <p:cNvSpPr/>
              <p:nvPr/>
            </p:nvSpPr>
            <p:spPr>
              <a:xfrm>
                <a:off x="5993250" y="3389913"/>
                <a:ext cx="19195" cy="21248"/>
              </a:xfrm>
              <a:custGeom>
                <a:avLst/>
                <a:gdLst>
                  <a:gd name="connsiteX0" fmla="*/ 11430 w 19195"/>
                  <a:gd name="connsiteY0" fmla="*/ 0 h 21249"/>
                  <a:gd name="connsiteX1" fmla="*/ 16192 w 19195"/>
                  <a:gd name="connsiteY1" fmla="*/ 19050 h 21249"/>
                  <a:gd name="connsiteX2" fmla="*/ 8572 w 19195"/>
                  <a:gd name="connsiteY2" fmla="*/ 19050 h 21249"/>
                  <a:gd name="connsiteX3" fmla="*/ 0 w 19195"/>
                  <a:gd name="connsiteY3" fmla="*/ 14288 h 21249"/>
                  <a:gd name="connsiteX4" fmla="*/ 2857 w 19195"/>
                  <a:gd name="connsiteY4" fmla="*/ 4763 h 21249"/>
                  <a:gd name="connsiteX5" fmla="*/ 11430 w 19195"/>
                  <a:gd name="connsiteY5" fmla="*/ 0 h 2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5" h="21249">
                    <a:moveTo>
                      <a:pt x="11430" y="0"/>
                    </a:moveTo>
                    <a:cubicBezTo>
                      <a:pt x="17145" y="6668"/>
                      <a:pt x="22860" y="9525"/>
                      <a:pt x="16192" y="19050"/>
                    </a:cubicBezTo>
                    <a:cubicBezTo>
                      <a:pt x="13335" y="22860"/>
                      <a:pt x="13335" y="20955"/>
                      <a:pt x="8572" y="19050"/>
                    </a:cubicBezTo>
                    <a:cubicBezTo>
                      <a:pt x="5715" y="17145"/>
                      <a:pt x="2857" y="16193"/>
                      <a:pt x="0" y="14288"/>
                    </a:cubicBezTo>
                    <a:cubicBezTo>
                      <a:pt x="1905" y="11430"/>
                      <a:pt x="952" y="6668"/>
                      <a:pt x="2857" y="4763"/>
                    </a:cubicBezTo>
                    <a:cubicBezTo>
                      <a:pt x="5715" y="1905"/>
                      <a:pt x="9525" y="1905"/>
                      <a:pt x="11430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8915AC1C-25E9-4877-A3EA-ACAFAD9C051D}"/>
                  </a:ext>
                </a:extLst>
              </p:cNvPr>
              <p:cNvSpPr/>
              <p:nvPr/>
            </p:nvSpPr>
            <p:spPr>
              <a:xfrm>
                <a:off x="6002775" y="3377531"/>
                <a:ext cx="15239" cy="25717"/>
              </a:xfrm>
              <a:custGeom>
                <a:avLst/>
                <a:gdLst>
                  <a:gd name="connsiteX0" fmla="*/ 15240 w 15239"/>
                  <a:gd name="connsiteY0" fmla="*/ 25717 h 25717"/>
                  <a:gd name="connsiteX1" fmla="*/ 3810 w 15239"/>
                  <a:gd name="connsiteY1" fmla="*/ 14288 h 25717"/>
                  <a:gd name="connsiteX2" fmla="*/ 0 w 15239"/>
                  <a:gd name="connsiteY2" fmla="*/ 13335 h 25717"/>
                  <a:gd name="connsiteX3" fmla="*/ 952 w 15239"/>
                  <a:gd name="connsiteY3" fmla="*/ 11430 h 25717"/>
                  <a:gd name="connsiteX4" fmla="*/ 4763 w 15239"/>
                  <a:gd name="connsiteY4" fmla="*/ 0 h 25717"/>
                  <a:gd name="connsiteX5" fmla="*/ 15240 w 15239"/>
                  <a:gd name="connsiteY5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39" h="25717">
                    <a:moveTo>
                      <a:pt x="15240" y="25717"/>
                    </a:moveTo>
                    <a:cubicBezTo>
                      <a:pt x="10477" y="21907"/>
                      <a:pt x="3810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3335"/>
                      <a:pt x="952" y="12382"/>
                      <a:pt x="952" y="11430"/>
                    </a:cubicBezTo>
                    <a:cubicBezTo>
                      <a:pt x="1905" y="8572"/>
                      <a:pt x="3810" y="3810"/>
                      <a:pt x="4763" y="0"/>
                    </a:cubicBezTo>
                    <a:cubicBezTo>
                      <a:pt x="8572" y="2857"/>
                      <a:pt x="13335" y="19050"/>
                      <a:pt x="15240" y="25717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99D0F3A9-315F-4C50-86F7-8CBC1A8BFE5E}"/>
                  </a:ext>
                </a:extLst>
              </p:cNvPr>
              <p:cNvSpPr/>
              <p:nvPr/>
            </p:nvSpPr>
            <p:spPr>
              <a:xfrm>
                <a:off x="5963469" y="3368006"/>
                <a:ext cx="39306" cy="45719"/>
              </a:xfrm>
              <a:custGeom>
                <a:avLst/>
                <a:gdLst>
                  <a:gd name="connsiteX0" fmla="*/ 39306 w 39305"/>
                  <a:gd name="connsiteY0" fmla="*/ 23813 h 45719"/>
                  <a:gd name="connsiteX1" fmla="*/ 39306 w 39305"/>
                  <a:gd name="connsiteY1" fmla="*/ 23813 h 45719"/>
                  <a:gd name="connsiteX2" fmla="*/ 36448 w 39305"/>
                  <a:gd name="connsiteY2" fmla="*/ 24765 h 45719"/>
                  <a:gd name="connsiteX3" fmla="*/ 34543 w 39305"/>
                  <a:gd name="connsiteY3" fmla="*/ 23813 h 45719"/>
                  <a:gd name="connsiteX4" fmla="*/ 29781 w 39305"/>
                  <a:gd name="connsiteY4" fmla="*/ 21907 h 45719"/>
                  <a:gd name="connsiteX5" fmla="*/ 17398 w 39305"/>
                  <a:gd name="connsiteY5" fmla="*/ 15240 h 45719"/>
                  <a:gd name="connsiteX6" fmla="*/ 9778 w 39305"/>
                  <a:gd name="connsiteY6" fmla="*/ 9525 h 45719"/>
                  <a:gd name="connsiteX7" fmla="*/ 5968 w 39305"/>
                  <a:gd name="connsiteY7" fmla="*/ 3810 h 45719"/>
                  <a:gd name="connsiteX8" fmla="*/ 5968 w 39305"/>
                  <a:gd name="connsiteY8" fmla="*/ 1905 h 45719"/>
                  <a:gd name="connsiteX9" fmla="*/ 5968 w 39305"/>
                  <a:gd name="connsiteY9" fmla="*/ 0 h 45719"/>
                  <a:gd name="connsiteX10" fmla="*/ 5016 w 39305"/>
                  <a:gd name="connsiteY10" fmla="*/ 0 h 45719"/>
                  <a:gd name="connsiteX11" fmla="*/ 253 w 39305"/>
                  <a:gd name="connsiteY11" fmla="*/ 7620 h 45719"/>
                  <a:gd name="connsiteX12" fmla="*/ 253 w 39305"/>
                  <a:gd name="connsiteY12" fmla="*/ 7620 h 45719"/>
                  <a:gd name="connsiteX13" fmla="*/ 3111 w 39305"/>
                  <a:gd name="connsiteY13" fmla="*/ 20002 h 45719"/>
                  <a:gd name="connsiteX14" fmla="*/ 11683 w 39305"/>
                  <a:gd name="connsiteY14" fmla="*/ 29527 h 45719"/>
                  <a:gd name="connsiteX15" fmla="*/ 33591 w 39305"/>
                  <a:gd name="connsiteY15" fmla="*/ 45720 h 45719"/>
                  <a:gd name="connsiteX16" fmla="*/ 33591 w 39305"/>
                  <a:gd name="connsiteY16" fmla="*/ 44767 h 45719"/>
                  <a:gd name="connsiteX17" fmla="*/ 33591 w 39305"/>
                  <a:gd name="connsiteY17" fmla="*/ 39052 h 45719"/>
                  <a:gd name="connsiteX18" fmla="*/ 37401 w 39305"/>
                  <a:gd name="connsiteY18" fmla="*/ 28575 h 45719"/>
                  <a:gd name="connsiteX19" fmla="*/ 39306 w 39305"/>
                  <a:gd name="connsiteY19" fmla="*/ 23813 h 45719"/>
                  <a:gd name="connsiteX20" fmla="*/ 39306 w 39305"/>
                  <a:gd name="connsiteY20" fmla="*/ 23813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305" h="45719">
                    <a:moveTo>
                      <a:pt x="39306" y="23813"/>
                    </a:moveTo>
                    <a:cubicBezTo>
                      <a:pt x="39306" y="23813"/>
                      <a:pt x="38353" y="23813"/>
                      <a:pt x="39306" y="23813"/>
                    </a:cubicBezTo>
                    <a:cubicBezTo>
                      <a:pt x="38353" y="24765"/>
                      <a:pt x="37401" y="24765"/>
                      <a:pt x="36448" y="24765"/>
                    </a:cubicBezTo>
                    <a:cubicBezTo>
                      <a:pt x="35496" y="24765"/>
                      <a:pt x="34543" y="24765"/>
                      <a:pt x="34543" y="23813"/>
                    </a:cubicBezTo>
                    <a:cubicBezTo>
                      <a:pt x="32638" y="22860"/>
                      <a:pt x="31686" y="22860"/>
                      <a:pt x="29781" y="21907"/>
                    </a:cubicBezTo>
                    <a:lnTo>
                      <a:pt x="17398" y="15240"/>
                    </a:lnTo>
                    <a:cubicBezTo>
                      <a:pt x="14541" y="13335"/>
                      <a:pt x="11683" y="12382"/>
                      <a:pt x="9778" y="9525"/>
                    </a:cubicBezTo>
                    <a:cubicBezTo>
                      <a:pt x="7873" y="7620"/>
                      <a:pt x="6921" y="5715"/>
                      <a:pt x="5968" y="3810"/>
                    </a:cubicBezTo>
                    <a:cubicBezTo>
                      <a:pt x="5968" y="2857"/>
                      <a:pt x="5968" y="1905"/>
                      <a:pt x="5968" y="1905"/>
                    </a:cubicBezTo>
                    <a:cubicBezTo>
                      <a:pt x="5968" y="952"/>
                      <a:pt x="5968" y="0"/>
                      <a:pt x="5968" y="0"/>
                    </a:cubicBezTo>
                    <a:cubicBezTo>
                      <a:pt x="5968" y="0"/>
                      <a:pt x="5016" y="0"/>
                      <a:pt x="5016" y="0"/>
                    </a:cubicBezTo>
                    <a:cubicBezTo>
                      <a:pt x="2158" y="952"/>
                      <a:pt x="253" y="4763"/>
                      <a:pt x="253" y="7620"/>
                    </a:cubicBezTo>
                    <a:lnTo>
                      <a:pt x="253" y="7620"/>
                    </a:lnTo>
                    <a:cubicBezTo>
                      <a:pt x="-699" y="11430"/>
                      <a:pt x="1206" y="16192"/>
                      <a:pt x="3111" y="20002"/>
                    </a:cubicBezTo>
                    <a:cubicBezTo>
                      <a:pt x="5016" y="23813"/>
                      <a:pt x="8826" y="26670"/>
                      <a:pt x="11683" y="29527"/>
                    </a:cubicBezTo>
                    <a:cubicBezTo>
                      <a:pt x="18351" y="35242"/>
                      <a:pt x="25971" y="40957"/>
                      <a:pt x="33591" y="45720"/>
                    </a:cubicBezTo>
                    <a:cubicBezTo>
                      <a:pt x="33591" y="45720"/>
                      <a:pt x="33591" y="45720"/>
                      <a:pt x="33591" y="44767"/>
                    </a:cubicBezTo>
                    <a:cubicBezTo>
                      <a:pt x="33591" y="42863"/>
                      <a:pt x="33591" y="40957"/>
                      <a:pt x="33591" y="39052"/>
                    </a:cubicBezTo>
                    <a:cubicBezTo>
                      <a:pt x="34543" y="35242"/>
                      <a:pt x="35496" y="31432"/>
                      <a:pt x="37401" y="28575"/>
                    </a:cubicBezTo>
                    <a:cubicBezTo>
                      <a:pt x="37401" y="25717"/>
                      <a:pt x="39306" y="24765"/>
                      <a:pt x="39306" y="23813"/>
                    </a:cubicBezTo>
                    <a:cubicBezTo>
                      <a:pt x="39306" y="22860"/>
                      <a:pt x="39306" y="23813"/>
                      <a:pt x="39306" y="23813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DCCAA42D-45A5-4D5F-A810-72607D9DABE5}"/>
                  </a:ext>
                </a:extLst>
              </p:cNvPr>
              <p:cNvSpPr/>
              <p:nvPr/>
            </p:nvSpPr>
            <p:spPr>
              <a:xfrm>
                <a:off x="5998964" y="3403432"/>
                <a:ext cx="19576" cy="142690"/>
              </a:xfrm>
              <a:custGeom>
                <a:avLst/>
                <a:gdLst>
                  <a:gd name="connsiteX0" fmla="*/ 19050 w 19576"/>
                  <a:gd name="connsiteY0" fmla="*/ 116974 h 142691"/>
                  <a:gd name="connsiteX1" fmla="*/ 16193 w 19576"/>
                  <a:gd name="connsiteY1" fmla="*/ 55062 h 142691"/>
                  <a:gd name="connsiteX2" fmla="*/ 13335 w 19576"/>
                  <a:gd name="connsiteY2" fmla="*/ 18867 h 142691"/>
                  <a:gd name="connsiteX3" fmla="*/ 11430 w 19576"/>
                  <a:gd name="connsiteY3" fmla="*/ 2674 h 142691"/>
                  <a:gd name="connsiteX4" fmla="*/ 0 w 19576"/>
                  <a:gd name="connsiteY4" fmla="*/ 1722 h 142691"/>
                  <a:gd name="connsiteX5" fmla="*/ 3810 w 19576"/>
                  <a:gd name="connsiteY5" fmla="*/ 72207 h 142691"/>
                  <a:gd name="connsiteX6" fmla="*/ 1905 w 19576"/>
                  <a:gd name="connsiteY6" fmla="*/ 119832 h 142691"/>
                  <a:gd name="connsiteX7" fmla="*/ 12383 w 19576"/>
                  <a:gd name="connsiteY7" fmla="*/ 142692 h 142691"/>
                  <a:gd name="connsiteX8" fmla="*/ 19050 w 19576"/>
                  <a:gd name="connsiteY8" fmla="*/ 120784 h 142691"/>
                  <a:gd name="connsiteX9" fmla="*/ 19050 w 19576"/>
                  <a:gd name="connsiteY9" fmla="*/ 116974 h 14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76" h="142691">
                    <a:moveTo>
                      <a:pt x="19050" y="116974"/>
                    </a:moveTo>
                    <a:cubicBezTo>
                      <a:pt x="20955" y="96972"/>
                      <a:pt x="17145" y="75064"/>
                      <a:pt x="16193" y="55062"/>
                    </a:cubicBezTo>
                    <a:cubicBezTo>
                      <a:pt x="15240" y="42679"/>
                      <a:pt x="14288" y="31249"/>
                      <a:pt x="13335" y="18867"/>
                    </a:cubicBezTo>
                    <a:cubicBezTo>
                      <a:pt x="12383" y="14104"/>
                      <a:pt x="13335" y="6484"/>
                      <a:pt x="11430" y="2674"/>
                    </a:cubicBezTo>
                    <a:cubicBezTo>
                      <a:pt x="9525" y="-2088"/>
                      <a:pt x="4763" y="769"/>
                      <a:pt x="0" y="1722"/>
                    </a:cubicBezTo>
                    <a:cubicBezTo>
                      <a:pt x="2858" y="25534"/>
                      <a:pt x="3810" y="48394"/>
                      <a:pt x="3810" y="72207"/>
                    </a:cubicBezTo>
                    <a:cubicBezTo>
                      <a:pt x="3810" y="88399"/>
                      <a:pt x="1905" y="103639"/>
                      <a:pt x="1905" y="119832"/>
                    </a:cubicBezTo>
                    <a:cubicBezTo>
                      <a:pt x="1905" y="128404"/>
                      <a:pt x="8573" y="135072"/>
                      <a:pt x="12383" y="142692"/>
                    </a:cubicBezTo>
                    <a:cubicBezTo>
                      <a:pt x="15240" y="136024"/>
                      <a:pt x="18098" y="127452"/>
                      <a:pt x="19050" y="120784"/>
                    </a:cubicBezTo>
                    <a:lnTo>
                      <a:pt x="19050" y="116974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BFEF36C5-4828-4D27-B6EC-265F05038AEB}"/>
                  </a:ext>
                </a:extLst>
              </p:cNvPr>
              <p:cNvSpPr/>
              <p:nvPr/>
            </p:nvSpPr>
            <p:spPr>
              <a:xfrm>
                <a:off x="5915144" y="3392771"/>
                <a:ext cx="47626" cy="200975"/>
              </a:xfrm>
              <a:custGeom>
                <a:avLst/>
                <a:gdLst>
                  <a:gd name="connsiteX0" fmla="*/ 28575 w 47625"/>
                  <a:gd name="connsiteY0" fmla="*/ 114300 h 200977"/>
                  <a:gd name="connsiteX1" fmla="*/ 30480 w 47625"/>
                  <a:gd name="connsiteY1" fmla="*/ 137160 h 200977"/>
                  <a:gd name="connsiteX2" fmla="*/ 36195 w 47625"/>
                  <a:gd name="connsiteY2" fmla="*/ 183833 h 200977"/>
                  <a:gd name="connsiteX3" fmla="*/ 36195 w 47625"/>
                  <a:gd name="connsiteY3" fmla="*/ 186690 h 200977"/>
                  <a:gd name="connsiteX4" fmla="*/ 37147 w 47625"/>
                  <a:gd name="connsiteY4" fmla="*/ 192405 h 200977"/>
                  <a:gd name="connsiteX5" fmla="*/ 39053 w 47625"/>
                  <a:gd name="connsiteY5" fmla="*/ 197167 h 200977"/>
                  <a:gd name="connsiteX6" fmla="*/ 39053 w 47625"/>
                  <a:gd name="connsiteY6" fmla="*/ 197167 h 200977"/>
                  <a:gd name="connsiteX7" fmla="*/ 23813 w 47625"/>
                  <a:gd name="connsiteY7" fmla="*/ 200978 h 200977"/>
                  <a:gd name="connsiteX8" fmla="*/ 12383 w 47625"/>
                  <a:gd name="connsiteY8" fmla="*/ 198120 h 200977"/>
                  <a:gd name="connsiteX9" fmla="*/ 12383 w 47625"/>
                  <a:gd name="connsiteY9" fmla="*/ 195263 h 200977"/>
                  <a:gd name="connsiteX10" fmla="*/ 0 w 47625"/>
                  <a:gd name="connsiteY10" fmla="*/ 121920 h 200977"/>
                  <a:gd name="connsiteX11" fmla="*/ 0 w 47625"/>
                  <a:gd name="connsiteY11" fmla="*/ 92392 h 200977"/>
                  <a:gd name="connsiteX12" fmla="*/ 0 w 47625"/>
                  <a:gd name="connsiteY12" fmla="*/ 74295 h 200977"/>
                  <a:gd name="connsiteX13" fmla="*/ 3810 w 47625"/>
                  <a:gd name="connsiteY13" fmla="*/ 31433 h 200977"/>
                  <a:gd name="connsiteX14" fmla="*/ 7620 w 47625"/>
                  <a:gd name="connsiteY14" fmla="*/ 16192 h 200977"/>
                  <a:gd name="connsiteX15" fmla="*/ 7620 w 47625"/>
                  <a:gd name="connsiteY15" fmla="*/ 16192 h 200977"/>
                  <a:gd name="connsiteX16" fmla="*/ 9525 w 47625"/>
                  <a:gd name="connsiteY16" fmla="*/ 12383 h 200977"/>
                  <a:gd name="connsiteX17" fmla="*/ 23813 w 47625"/>
                  <a:gd name="connsiteY17" fmla="*/ 0 h 200977"/>
                  <a:gd name="connsiteX18" fmla="*/ 25717 w 47625"/>
                  <a:gd name="connsiteY18" fmla="*/ 0 h 200977"/>
                  <a:gd name="connsiteX19" fmla="*/ 35242 w 47625"/>
                  <a:gd name="connsiteY19" fmla="*/ 3810 h 200977"/>
                  <a:gd name="connsiteX20" fmla="*/ 36195 w 47625"/>
                  <a:gd name="connsiteY20" fmla="*/ 4763 h 200977"/>
                  <a:gd name="connsiteX21" fmla="*/ 41910 w 47625"/>
                  <a:gd name="connsiteY21" fmla="*/ 13335 h 200977"/>
                  <a:gd name="connsiteX22" fmla="*/ 47625 w 47625"/>
                  <a:gd name="connsiteY22" fmla="*/ 41910 h 200977"/>
                  <a:gd name="connsiteX23" fmla="*/ 39053 w 47625"/>
                  <a:gd name="connsiteY23" fmla="*/ 79058 h 200977"/>
                  <a:gd name="connsiteX24" fmla="*/ 37147 w 47625"/>
                  <a:gd name="connsiteY24" fmla="*/ 85725 h 200977"/>
                  <a:gd name="connsiteX25" fmla="*/ 28575 w 47625"/>
                  <a:gd name="connsiteY25" fmla="*/ 114300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" h="200977">
                    <a:moveTo>
                      <a:pt x="28575" y="114300"/>
                    </a:moveTo>
                    <a:cubicBezTo>
                      <a:pt x="28575" y="121920"/>
                      <a:pt x="29528" y="129540"/>
                      <a:pt x="30480" y="137160"/>
                    </a:cubicBezTo>
                    <a:cubicBezTo>
                      <a:pt x="32385" y="152400"/>
                      <a:pt x="34290" y="168592"/>
                      <a:pt x="36195" y="183833"/>
                    </a:cubicBezTo>
                    <a:cubicBezTo>
                      <a:pt x="36195" y="184785"/>
                      <a:pt x="36195" y="185738"/>
                      <a:pt x="36195" y="186690"/>
                    </a:cubicBezTo>
                    <a:cubicBezTo>
                      <a:pt x="36195" y="188595"/>
                      <a:pt x="36195" y="190500"/>
                      <a:pt x="37147" y="192405"/>
                    </a:cubicBezTo>
                    <a:cubicBezTo>
                      <a:pt x="37147" y="194310"/>
                      <a:pt x="38100" y="195263"/>
                      <a:pt x="39053" y="197167"/>
                    </a:cubicBezTo>
                    <a:cubicBezTo>
                      <a:pt x="39053" y="197167"/>
                      <a:pt x="39053" y="197167"/>
                      <a:pt x="39053" y="197167"/>
                    </a:cubicBezTo>
                    <a:cubicBezTo>
                      <a:pt x="34290" y="199073"/>
                      <a:pt x="28575" y="200978"/>
                      <a:pt x="23813" y="200978"/>
                    </a:cubicBezTo>
                    <a:cubicBezTo>
                      <a:pt x="20003" y="200978"/>
                      <a:pt x="16192" y="200025"/>
                      <a:pt x="12383" y="198120"/>
                    </a:cubicBezTo>
                    <a:cubicBezTo>
                      <a:pt x="12383" y="197167"/>
                      <a:pt x="12383" y="196215"/>
                      <a:pt x="12383" y="195263"/>
                    </a:cubicBezTo>
                    <a:cubicBezTo>
                      <a:pt x="8572" y="161925"/>
                      <a:pt x="0" y="147638"/>
                      <a:pt x="0" y="121920"/>
                    </a:cubicBezTo>
                    <a:cubicBezTo>
                      <a:pt x="0" y="112395"/>
                      <a:pt x="0" y="102870"/>
                      <a:pt x="0" y="92392"/>
                    </a:cubicBezTo>
                    <a:cubicBezTo>
                      <a:pt x="0" y="86678"/>
                      <a:pt x="0" y="80010"/>
                      <a:pt x="0" y="74295"/>
                    </a:cubicBezTo>
                    <a:cubicBezTo>
                      <a:pt x="0" y="60008"/>
                      <a:pt x="1905" y="45720"/>
                      <a:pt x="3810" y="31433"/>
                    </a:cubicBezTo>
                    <a:cubicBezTo>
                      <a:pt x="4763" y="26670"/>
                      <a:pt x="5715" y="20955"/>
                      <a:pt x="7620" y="16192"/>
                    </a:cubicBezTo>
                    <a:cubicBezTo>
                      <a:pt x="7620" y="16192"/>
                      <a:pt x="7620" y="16192"/>
                      <a:pt x="7620" y="16192"/>
                    </a:cubicBezTo>
                    <a:cubicBezTo>
                      <a:pt x="7620" y="15240"/>
                      <a:pt x="8572" y="14288"/>
                      <a:pt x="9525" y="12383"/>
                    </a:cubicBezTo>
                    <a:cubicBezTo>
                      <a:pt x="12383" y="6667"/>
                      <a:pt x="18097" y="1905"/>
                      <a:pt x="23813" y="0"/>
                    </a:cubicBezTo>
                    <a:cubicBezTo>
                      <a:pt x="24765" y="0"/>
                      <a:pt x="24765" y="0"/>
                      <a:pt x="25717" y="0"/>
                    </a:cubicBezTo>
                    <a:cubicBezTo>
                      <a:pt x="29528" y="0"/>
                      <a:pt x="32385" y="953"/>
                      <a:pt x="35242" y="3810"/>
                    </a:cubicBezTo>
                    <a:cubicBezTo>
                      <a:pt x="35242" y="3810"/>
                      <a:pt x="35242" y="3810"/>
                      <a:pt x="36195" y="4763"/>
                    </a:cubicBezTo>
                    <a:cubicBezTo>
                      <a:pt x="39053" y="7620"/>
                      <a:pt x="40957" y="10478"/>
                      <a:pt x="41910" y="13335"/>
                    </a:cubicBezTo>
                    <a:cubicBezTo>
                      <a:pt x="46672" y="21908"/>
                      <a:pt x="47625" y="32385"/>
                      <a:pt x="47625" y="41910"/>
                    </a:cubicBezTo>
                    <a:cubicBezTo>
                      <a:pt x="46672" y="54292"/>
                      <a:pt x="42863" y="66675"/>
                      <a:pt x="39053" y="79058"/>
                    </a:cubicBezTo>
                    <a:cubicBezTo>
                      <a:pt x="38100" y="80963"/>
                      <a:pt x="37147" y="83820"/>
                      <a:pt x="37147" y="85725"/>
                    </a:cubicBezTo>
                    <a:cubicBezTo>
                      <a:pt x="32385" y="96203"/>
                      <a:pt x="29528" y="104775"/>
                      <a:pt x="28575" y="114300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6883B2F5-EBC2-4C07-91ED-AD3B17FB2ACD}"/>
                  </a:ext>
                </a:extLst>
              </p:cNvPr>
              <p:cNvSpPr/>
              <p:nvPr/>
            </p:nvSpPr>
            <p:spPr>
              <a:xfrm>
                <a:off x="6011348" y="3363244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1CB08EF0-10F5-468D-B9A8-BD1405E04E7E}"/>
                  </a:ext>
                </a:extLst>
              </p:cNvPr>
              <p:cNvSpPr/>
              <p:nvPr/>
            </p:nvSpPr>
            <p:spPr>
              <a:xfrm>
                <a:off x="6023717" y="3366101"/>
                <a:ext cx="28576" cy="181925"/>
              </a:xfrm>
              <a:custGeom>
                <a:avLst/>
                <a:gdLst>
                  <a:gd name="connsiteX0" fmla="*/ 21908 w 28575"/>
                  <a:gd name="connsiteY0" fmla="*/ 180023 h 181927"/>
                  <a:gd name="connsiteX1" fmla="*/ 21908 w 28575"/>
                  <a:gd name="connsiteY1" fmla="*/ 180023 h 181927"/>
                  <a:gd name="connsiteX2" fmla="*/ 20003 w 28575"/>
                  <a:gd name="connsiteY2" fmla="*/ 180975 h 181927"/>
                  <a:gd name="connsiteX3" fmla="*/ 19050 w 28575"/>
                  <a:gd name="connsiteY3" fmla="*/ 181928 h 181927"/>
                  <a:gd name="connsiteX4" fmla="*/ 19050 w 28575"/>
                  <a:gd name="connsiteY4" fmla="*/ 181928 h 181927"/>
                  <a:gd name="connsiteX5" fmla="*/ 18097 w 28575"/>
                  <a:gd name="connsiteY5" fmla="*/ 160020 h 181927"/>
                  <a:gd name="connsiteX6" fmla="*/ 18097 w 28575"/>
                  <a:gd name="connsiteY6" fmla="*/ 159068 h 181927"/>
                  <a:gd name="connsiteX7" fmla="*/ 18097 w 28575"/>
                  <a:gd name="connsiteY7" fmla="*/ 157163 h 181927"/>
                  <a:gd name="connsiteX8" fmla="*/ 18097 w 28575"/>
                  <a:gd name="connsiteY8" fmla="*/ 154305 h 181927"/>
                  <a:gd name="connsiteX9" fmla="*/ 18097 w 28575"/>
                  <a:gd name="connsiteY9" fmla="*/ 153353 h 181927"/>
                  <a:gd name="connsiteX10" fmla="*/ 18097 w 28575"/>
                  <a:gd name="connsiteY10" fmla="*/ 152400 h 181927"/>
                  <a:gd name="connsiteX11" fmla="*/ 18097 w 28575"/>
                  <a:gd name="connsiteY11" fmla="*/ 151448 h 181927"/>
                  <a:gd name="connsiteX12" fmla="*/ 18097 w 28575"/>
                  <a:gd name="connsiteY12" fmla="*/ 150495 h 181927"/>
                  <a:gd name="connsiteX13" fmla="*/ 18097 w 28575"/>
                  <a:gd name="connsiteY13" fmla="*/ 148590 h 181927"/>
                  <a:gd name="connsiteX14" fmla="*/ 18097 w 28575"/>
                  <a:gd name="connsiteY14" fmla="*/ 145733 h 181927"/>
                  <a:gd name="connsiteX15" fmla="*/ 20003 w 28575"/>
                  <a:gd name="connsiteY15" fmla="*/ 160973 h 181927"/>
                  <a:gd name="connsiteX16" fmla="*/ 19050 w 28575"/>
                  <a:gd name="connsiteY16" fmla="*/ 157163 h 181927"/>
                  <a:gd name="connsiteX17" fmla="*/ 19050 w 28575"/>
                  <a:gd name="connsiteY17" fmla="*/ 157163 h 181927"/>
                  <a:gd name="connsiteX18" fmla="*/ 19050 w 28575"/>
                  <a:gd name="connsiteY18" fmla="*/ 155258 h 181927"/>
                  <a:gd name="connsiteX19" fmla="*/ 19050 w 28575"/>
                  <a:gd name="connsiteY19" fmla="*/ 154305 h 181927"/>
                  <a:gd name="connsiteX20" fmla="*/ 19050 w 28575"/>
                  <a:gd name="connsiteY20" fmla="*/ 152400 h 181927"/>
                  <a:gd name="connsiteX21" fmla="*/ 18097 w 28575"/>
                  <a:gd name="connsiteY21" fmla="*/ 144780 h 181927"/>
                  <a:gd name="connsiteX22" fmla="*/ 18097 w 28575"/>
                  <a:gd name="connsiteY22" fmla="*/ 142875 h 181927"/>
                  <a:gd name="connsiteX23" fmla="*/ 20003 w 28575"/>
                  <a:gd name="connsiteY23" fmla="*/ 120015 h 181927"/>
                  <a:gd name="connsiteX24" fmla="*/ 21908 w 28575"/>
                  <a:gd name="connsiteY24" fmla="*/ 80963 h 181927"/>
                  <a:gd name="connsiteX25" fmla="*/ 21908 w 28575"/>
                  <a:gd name="connsiteY25" fmla="*/ 80010 h 181927"/>
                  <a:gd name="connsiteX26" fmla="*/ 21908 w 28575"/>
                  <a:gd name="connsiteY26" fmla="*/ 74295 h 181927"/>
                  <a:gd name="connsiteX27" fmla="*/ 9525 w 28575"/>
                  <a:gd name="connsiteY27" fmla="*/ 12383 h 181927"/>
                  <a:gd name="connsiteX28" fmla="*/ 6668 w 28575"/>
                  <a:gd name="connsiteY28" fmla="*/ 6668 h 181927"/>
                  <a:gd name="connsiteX29" fmla="*/ 5715 w 28575"/>
                  <a:gd name="connsiteY29" fmla="*/ 4763 h 181927"/>
                  <a:gd name="connsiteX30" fmla="*/ 4763 w 28575"/>
                  <a:gd name="connsiteY30" fmla="*/ 3810 h 181927"/>
                  <a:gd name="connsiteX31" fmla="*/ 4763 w 28575"/>
                  <a:gd name="connsiteY31" fmla="*/ 2858 h 181927"/>
                  <a:gd name="connsiteX32" fmla="*/ 0 w 28575"/>
                  <a:gd name="connsiteY32" fmla="*/ 0 h 181927"/>
                  <a:gd name="connsiteX33" fmla="*/ 3810 w 28575"/>
                  <a:gd name="connsiteY33" fmla="*/ 953 h 181927"/>
                  <a:gd name="connsiteX34" fmla="*/ 10478 w 28575"/>
                  <a:gd name="connsiteY34" fmla="*/ 4763 h 181927"/>
                  <a:gd name="connsiteX35" fmla="*/ 14288 w 28575"/>
                  <a:gd name="connsiteY35" fmla="*/ 12383 h 181927"/>
                  <a:gd name="connsiteX36" fmla="*/ 25718 w 28575"/>
                  <a:gd name="connsiteY36" fmla="*/ 64770 h 181927"/>
                  <a:gd name="connsiteX37" fmla="*/ 26670 w 28575"/>
                  <a:gd name="connsiteY37" fmla="*/ 80010 h 181927"/>
                  <a:gd name="connsiteX38" fmla="*/ 25718 w 28575"/>
                  <a:gd name="connsiteY38" fmla="*/ 146685 h 181927"/>
                  <a:gd name="connsiteX39" fmla="*/ 28575 w 28575"/>
                  <a:gd name="connsiteY39" fmla="*/ 180975 h 181927"/>
                  <a:gd name="connsiteX40" fmla="*/ 21908 w 28575"/>
                  <a:gd name="connsiteY40" fmla="*/ 18002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8575" h="181927">
                    <a:moveTo>
                      <a:pt x="21908" y="180023"/>
                    </a:moveTo>
                    <a:cubicBezTo>
                      <a:pt x="21908" y="180023"/>
                      <a:pt x="21908" y="180023"/>
                      <a:pt x="21908" y="180023"/>
                    </a:cubicBezTo>
                    <a:cubicBezTo>
                      <a:pt x="21908" y="180975"/>
                      <a:pt x="20955" y="180975"/>
                      <a:pt x="20003" y="180975"/>
                    </a:cubicBezTo>
                    <a:cubicBezTo>
                      <a:pt x="20003" y="180975"/>
                      <a:pt x="19050" y="180975"/>
                      <a:pt x="19050" y="181928"/>
                    </a:cubicBezTo>
                    <a:cubicBezTo>
                      <a:pt x="19050" y="181928"/>
                      <a:pt x="19050" y="181928"/>
                      <a:pt x="19050" y="181928"/>
                    </a:cubicBezTo>
                    <a:cubicBezTo>
                      <a:pt x="19050" y="175260"/>
                      <a:pt x="19050" y="164783"/>
                      <a:pt x="18097" y="160020"/>
                    </a:cubicBezTo>
                    <a:cubicBezTo>
                      <a:pt x="18097" y="160020"/>
                      <a:pt x="18097" y="159068"/>
                      <a:pt x="18097" y="159068"/>
                    </a:cubicBezTo>
                    <a:cubicBezTo>
                      <a:pt x="18097" y="158115"/>
                      <a:pt x="18097" y="158115"/>
                      <a:pt x="18097" y="157163"/>
                    </a:cubicBezTo>
                    <a:cubicBezTo>
                      <a:pt x="18097" y="156210"/>
                      <a:pt x="18097" y="155258"/>
                      <a:pt x="18097" y="154305"/>
                    </a:cubicBezTo>
                    <a:cubicBezTo>
                      <a:pt x="18097" y="154305"/>
                      <a:pt x="18097" y="154305"/>
                      <a:pt x="18097" y="153353"/>
                    </a:cubicBezTo>
                    <a:cubicBezTo>
                      <a:pt x="18097" y="153353"/>
                      <a:pt x="18097" y="152400"/>
                      <a:pt x="18097" y="152400"/>
                    </a:cubicBezTo>
                    <a:cubicBezTo>
                      <a:pt x="18097" y="152400"/>
                      <a:pt x="18097" y="151448"/>
                      <a:pt x="18097" y="151448"/>
                    </a:cubicBezTo>
                    <a:cubicBezTo>
                      <a:pt x="18097" y="151448"/>
                      <a:pt x="18097" y="150495"/>
                      <a:pt x="18097" y="150495"/>
                    </a:cubicBezTo>
                    <a:cubicBezTo>
                      <a:pt x="18097" y="149543"/>
                      <a:pt x="18097" y="149543"/>
                      <a:pt x="18097" y="148590"/>
                    </a:cubicBezTo>
                    <a:cubicBezTo>
                      <a:pt x="18097" y="147638"/>
                      <a:pt x="18097" y="146685"/>
                      <a:pt x="18097" y="145733"/>
                    </a:cubicBezTo>
                    <a:cubicBezTo>
                      <a:pt x="18097" y="143828"/>
                      <a:pt x="20003" y="162878"/>
                      <a:pt x="20003" y="160973"/>
                    </a:cubicBezTo>
                    <a:cubicBezTo>
                      <a:pt x="20003" y="160020"/>
                      <a:pt x="19050" y="159068"/>
                      <a:pt x="19050" y="157163"/>
                    </a:cubicBezTo>
                    <a:cubicBezTo>
                      <a:pt x="19050" y="157163"/>
                      <a:pt x="19050" y="157163"/>
                      <a:pt x="19050" y="157163"/>
                    </a:cubicBezTo>
                    <a:cubicBezTo>
                      <a:pt x="19050" y="156210"/>
                      <a:pt x="19050" y="156210"/>
                      <a:pt x="19050" y="155258"/>
                    </a:cubicBezTo>
                    <a:cubicBezTo>
                      <a:pt x="19050" y="155258"/>
                      <a:pt x="19050" y="155258"/>
                      <a:pt x="19050" y="154305"/>
                    </a:cubicBezTo>
                    <a:cubicBezTo>
                      <a:pt x="19050" y="153353"/>
                      <a:pt x="19050" y="152400"/>
                      <a:pt x="19050" y="152400"/>
                    </a:cubicBezTo>
                    <a:cubicBezTo>
                      <a:pt x="19050" y="149543"/>
                      <a:pt x="18097" y="147638"/>
                      <a:pt x="18097" y="144780"/>
                    </a:cubicBezTo>
                    <a:cubicBezTo>
                      <a:pt x="18097" y="143828"/>
                      <a:pt x="18097" y="142875"/>
                      <a:pt x="18097" y="142875"/>
                    </a:cubicBezTo>
                    <a:cubicBezTo>
                      <a:pt x="19050" y="135255"/>
                      <a:pt x="19050" y="127635"/>
                      <a:pt x="20003" y="120015"/>
                    </a:cubicBezTo>
                    <a:cubicBezTo>
                      <a:pt x="20955" y="106680"/>
                      <a:pt x="21908" y="94298"/>
                      <a:pt x="21908" y="80963"/>
                    </a:cubicBezTo>
                    <a:lnTo>
                      <a:pt x="21908" y="80010"/>
                    </a:lnTo>
                    <a:cubicBezTo>
                      <a:pt x="21908" y="78105"/>
                      <a:pt x="21908" y="76200"/>
                      <a:pt x="21908" y="74295"/>
                    </a:cubicBezTo>
                    <a:cubicBezTo>
                      <a:pt x="20955" y="53340"/>
                      <a:pt x="17145" y="32385"/>
                      <a:pt x="9525" y="12383"/>
                    </a:cubicBezTo>
                    <a:cubicBezTo>
                      <a:pt x="8572" y="10478"/>
                      <a:pt x="7620" y="8573"/>
                      <a:pt x="6668" y="6668"/>
                    </a:cubicBezTo>
                    <a:cubicBezTo>
                      <a:pt x="6668" y="5715"/>
                      <a:pt x="5715" y="5715"/>
                      <a:pt x="5715" y="4763"/>
                    </a:cubicBezTo>
                    <a:cubicBezTo>
                      <a:pt x="5715" y="4763"/>
                      <a:pt x="4763" y="3810"/>
                      <a:pt x="4763" y="3810"/>
                    </a:cubicBezTo>
                    <a:cubicBezTo>
                      <a:pt x="4763" y="3810"/>
                      <a:pt x="4763" y="3810"/>
                      <a:pt x="4763" y="2858"/>
                    </a:cubicBezTo>
                    <a:cubicBezTo>
                      <a:pt x="3810" y="1905"/>
                      <a:pt x="0" y="0"/>
                      <a:pt x="0" y="0"/>
                    </a:cubicBezTo>
                    <a:cubicBezTo>
                      <a:pt x="0" y="0"/>
                      <a:pt x="3810" y="953"/>
                      <a:pt x="3810" y="953"/>
                    </a:cubicBezTo>
                    <a:cubicBezTo>
                      <a:pt x="6668" y="1905"/>
                      <a:pt x="8572" y="2858"/>
                      <a:pt x="10478" y="4763"/>
                    </a:cubicBezTo>
                    <a:cubicBezTo>
                      <a:pt x="12383" y="6668"/>
                      <a:pt x="13335" y="9525"/>
                      <a:pt x="14288" y="12383"/>
                    </a:cubicBezTo>
                    <a:cubicBezTo>
                      <a:pt x="20955" y="29528"/>
                      <a:pt x="24765" y="46673"/>
                      <a:pt x="25718" y="64770"/>
                    </a:cubicBezTo>
                    <a:cubicBezTo>
                      <a:pt x="25718" y="69533"/>
                      <a:pt x="26670" y="75248"/>
                      <a:pt x="26670" y="80010"/>
                    </a:cubicBezTo>
                    <a:cubicBezTo>
                      <a:pt x="26670" y="102870"/>
                      <a:pt x="23813" y="123825"/>
                      <a:pt x="25718" y="146685"/>
                    </a:cubicBezTo>
                    <a:cubicBezTo>
                      <a:pt x="26670" y="159068"/>
                      <a:pt x="27622" y="170498"/>
                      <a:pt x="28575" y="180975"/>
                    </a:cubicBezTo>
                    <a:cubicBezTo>
                      <a:pt x="23813" y="178118"/>
                      <a:pt x="22860" y="179070"/>
                      <a:pt x="21908" y="180023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9B7A83F7-42F7-4542-88BF-261529B250D4}"/>
                  </a:ext>
                </a:extLst>
              </p:cNvPr>
              <p:cNvSpPr/>
              <p:nvPr/>
            </p:nvSpPr>
            <p:spPr>
              <a:xfrm>
                <a:off x="6032276" y="3374674"/>
                <a:ext cx="16192" cy="173352"/>
              </a:xfrm>
              <a:custGeom>
                <a:avLst/>
                <a:gdLst>
                  <a:gd name="connsiteX0" fmla="*/ 13335 w 16192"/>
                  <a:gd name="connsiteY0" fmla="*/ 171450 h 173354"/>
                  <a:gd name="connsiteX1" fmla="*/ 11430 w 16192"/>
                  <a:gd name="connsiteY1" fmla="*/ 172402 h 173354"/>
                  <a:gd name="connsiteX2" fmla="*/ 10478 w 16192"/>
                  <a:gd name="connsiteY2" fmla="*/ 173355 h 173354"/>
                  <a:gd name="connsiteX3" fmla="*/ 10478 w 16192"/>
                  <a:gd name="connsiteY3" fmla="*/ 173355 h 173354"/>
                  <a:gd name="connsiteX4" fmla="*/ 9525 w 16192"/>
                  <a:gd name="connsiteY4" fmla="*/ 151447 h 173354"/>
                  <a:gd name="connsiteX5" fmla="*/ 9525 w 16192"/>
                  <a:gd name="connsiteY5" fmla="*/ 150495 h 173354"/>
                  <a:gd name="connsiteX6" fmla="*/ 9525 w 16192"/>
                  <a:gd name="connsiteY6" fmla="*/ 148590 h 173354"/>
                  <a:gd name="connsiteX7" fmla="*/ 9525 w 16192"/>
                  <a:gd name="connsiteY7" fmla="*/ 145733 h 173354"/>
                  <a:gd name="connsiteX8" fmla="*/ 9525 w 16192"/>
                  <a:gd name="connsiteY8" fmla="*/ 144780 h 173354"/>
                  <a:gd name="connsiteX9" fmla="*/ 9525 w 16192"/>
                  <a:gd name="connsiteY9" fmla="*/ 143827 h 173354"/>
                  <a:gd name="connsiteX10" fmla="*/ 9525 w 16192"/>
                  <a:gd name="connsiteY10" fmla="*/ 142875 h 173354"/>
                  <a:gd name="connsiteX11" fmla="*/ 9525 w 16192"/>
                  <a:gd name="connsiteY11" fmla="*/ 141922 h 173354"/>
                  <a:gd name="connsiteX12" fmla="*/ 9525 w 16192"/>
                  <a:gd name="connsiteY12" fmla="*/ 140017 h 173354"/>
                  <a:gd name="connsiteX13" fmla="*/ 9525 w 16192"/>
                  <a:gd name="connsiteY13" fmla="*/ 137160 h 173354"/>
                  <a:gd name="connsiteX14" fmla="*/ 11430 w 16192"/>
                  <a:gd name="connsiteY14" fmla="*/ 152400 h 173354"/>
                  <a:gd name="connsiteX15" fmla="*/ 10478 w 16192"/>
                  <a:gd name="connsiteY15" fmla="*/ 148590 h 173354"/>
                  <a:gd name="connsiteX16" fmla="*/ 10478 w 16192"/>
                  <a:gd name="connsiteY16" fmla="*/ 148590 h 173354"/>
                  <a:gd name="connsiteX17" fmla="*/ 10478 w 16192"/>
                  <a:gd name="connsiteY17" fmla="*/ 146685 h 173354"/>
                  <a:gd name="connsiteX18" fmla="*/ 10478 w 16192"/>
                  <a:gd name="connsiteY18" fmla="*/ 145733 h 173354"/>
                  <a:gd name="connsiteX19" fmla="*/ 10478 w 16192"/>
                  <a:gd name="connsiteY19" fmla="*/ 143827 h 173354"/>
                  <a:gd name="connsiteX20" fmla="*/ 9525 w 16192"/>
                  <a:gd name="connsiteY20" fmla="*/ 136208 h 173354"/>
                  <a:gd name="connsiteX21" fmla="*/ 9525 w 16192"/>
                  <a:gd name="connsiteY21" fmla="*/ 134302 h 173354"/>
                  <a:gd name="connsiteX22" fmla="*/ 11430 w 16192"/>
                  <a:gd name="connsiteY22" fmla="*/ 111442 h 173354"/>
                  <a:gd name="connsiteX23" fmla="*/ 13335 w 16192"/>
                  <a:gd name="connsiteY23" fmla="*/ 72390 h 173354"/>
                  <a:gd name="connsiteX24" fmla="*/ 13335 w 16192"/>
                  <a:gd name="connsiteY24" fmla="*/ 71438 h 173354"/>
                  <a:gd name="connsiteX25" fmla="*/ 13335 w 16192"/>
                  <a:gd name="connsiteY25" fmla="*/ 65722 h 173354"/>
                  <a:gd name="connsiteX26" fmla="*/ 2858 w 16192"/>
                  <a:gd name="connsiteY26" fmla="*/ 7620 h 173354"/>
                  <a:gd name="connsiteX27" fmla="*/ 0 w 16192"/>
                  <a:gd name="connsiteY27" fmla="*/ 0 h 173354"/>
                  <a:gd name="connsiteX28" fmla="*/ 6668 w 16192"/>
                  <a:gd name="connsiteY28" fmla="*/ 12383 h 173354"/>
                  <a:gd name="connsiteX29" fmla="*/ 15240 w 16192"/>
                  <a:gd name="connsiteY29" fmla="*/ 56197 h 173354"/>
                  <a:gd name="connsiteX30" fmla="*/ 16193 w 16192"/>
                  <a:gd name="connsiteY30" fmla="*/ 71438 h 173354"/>
                  <a:gd name="connsiteX31" fmla="*/ 15240 w 16192"/>
                  <a:gd name="connsiteY31" fmla="*/ 138113 h 173354"/>
                  <a:gd name="connsiteX32" fmla="*/ 13335 w 16192"/>
                  <a:gd name="connsiteY32" fmla="*/ 171450 h 173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192" h="173354">
                    <a:moveTo>
                      <a:pt x="13335" y="171450"/>
                    </a:moveTo>
                    <a:cubicBezTo>
                      <a:pt x="13335" y="171450"/>
                      <a:pt x="12383" y="172402"/>
                      <a:pt x="11430" y="172402"/>
                    </a:cubicBezTo>
                    <a:cubicBezTo>
                      <a:pt x="11430" y="172402"/>
                      <a:pt x="10478" y="172402"/>
                      <a:pt x="10478" y="173355"/>
                    </a:cubicBezTo>
                    <a:cubicBezTo>
                      <a:pt x="10478" y="173355"/>
                      <a:pt x="10478" y="173355"/>
                      <a:pt x="10478" y="173355"/>
                    </a:cubicBezTo>
                    <a:cubicBezTo>
                      <a:pt x="10478" y="166688"/>
                      <a:pt x="10478" y="156210"/>
                      <a:pt x="9525" y="151447"/>
                    </a:cubicBezTo>
                    <a:cubicBezTo>
                      <a:pt x="9525" y="151447"/>
                      <a:pt x="9525" y="150495"/>
                      <a:pt x="9525" y="150495"/>
                    </a:cubicBezTo>
                    <a:cubicBezTo>
                      <a:pt x="9525" y="149542"/>
                      <a:pt x="9525" y="149542"/>
                      <a:pt x="9525" y="148590"/>
                    </a:cubicBezTo>
                    <a:cubicBezTo>
                      <a:pt x="9525" y="147638"/>
                      <a:pt x="9525" y="146685"/>
                      <a:pt x="9525" y="145733"/>
                    </a:cubicBezTo>
                    <a:cubicBezTo>
                      <a:pt x="9525" y="145733"/>
                      <a:pt x="9525" y="145733"/>
                      <a:pt x="9525" y="144780"/>
                    </a:cubicBezTo>
                    <a:cubicBezTo>
                      <a:pt x="9525" y="144780"/>
                      <a:pt x="9525" y="143827"/>
                      <a:pt x="9525" y="143827"/>
                    </a:cubicBezTo>
                    <a:cubicBezTo>
                      <a:pt x="9525" y="143827"/>
                      <a:pt x="9525" y="142875"/>
                      <a:pt x="9525" y="142875"/>
                    </a:cubicBezTo>
                    <a:cubicBezTo>
                      <a:pt x="9525" y="142875"/>
                      <a:pt x="9525" y="141922"/>
                      <a:pt x="9525" y="141922"/>
                    </a:cubicBezTo>
                    <a:cubicBezTo>
                      <a:pt x="9525" y="140970"/>
                      <a:pt x="9525" y="140970"/>
                      <a:pt x="9525" y="140017"/>
                    </a:cubicBezTo>
                    <a:cubicBezTo>
                      <a:pt x="9525" y="139065"/>
                      <a:pt x="9525" y="138113"/>
                      <a:pt x="9525" y="137160"/>
                    </a:cubicBezTo>
                    <a:cubicBezTo>
                      <a:pt x="9525" y="135255"/>
                      <a:pt x="11430" y="154305"/>
                      <a:pt x="11430" y="152400"/>
                    </a:cubicBezTo>
                    <a:cubicBezTo>
                      <a:pt x="11430" y="151447"/>
                      <a:pt x="10478" y="150495"/>
                      <a:pt x="10478" y="148590"/>
                    </a:cubicBezTo>
                    <a:cubicBezTo>
                      <a:pt x="10478" y="148590"/>
                      <a:pt x="10478" y="148590"/>
                      <a:pt x="10478" y="148590"/>
                    </a:cubicBezTo>
                    <a:cubicBezTo>
                      <a:pt x="10478" y="147638"/>
                      <a:pt x="10478" y="147638"/>
                      <a:pt x="10478" y="146685"/>
                    </a:cubicBezTo>
                    <a:cubicBezTo>
                      <a:pt x="10478" y="146685"/>
                      <a:pt x="10478" y="146685"/>
                      <a:pt x="10478" y="145733"/>
                    </a:cubicBezTo>
                    <a:cubicBezTo>
                      <a:pt x="10478" y="144780"/>
                      <a:pt x="10478" y="143827"/>
                      <a:pt x="10478" y="143827"/>
                    </a:cubicBezTo>
                    <a:cubicBezTo>
                      <a:pt x="10478" y="140970"/>
                      <a:pt x="9525" y="139065"/>
                      <a:pt x="9525" y="136208"/>
                    </a:cubicBezTo>
                    <a:cubicBezTo>
                      <a:pt x="9525" y="135255"/>
                      <a:pt x="9525" y="134302"/>
                      <a:pt x="9525" y="134302"/>
                    </a:cubicBezTo>
                    <a:cubicBezTo>
                      <a:pt x="10478" y="126683"/>
                      <a:pt x="10478" y="119063"/>
                      <a:pt x="11430" y="111442"/>
                    </a:cubicBezTo>
                    <a:cubicBezTo>
                      <a:pt x="12383" y="98108"/>
                      <a:pt x="13335" y="85725"/>
                      <a:pt x="13335" y="72390"/>
                    </a:cubicBezTo>
                    <a:lnTo>
                      <a:pt x="13335" y="71438"/>
                    </a:lnTo>
                    <a:cubicBezTo>
                      <a:pt x="13335" y="69533"/>
                      <a:pt x="13335" y="67627"/>
                      <a:pt x="13335" y="65722"/>
                    </a:cubicBezTo>
                    <a:cubicBezTo>
                      <a:pt x="12383" y="44767"/>
                      <a:pt x="9525" y="27622"/>
                      <a:pt x="2858" y="7620"/>
                    </a:cubicBezTo>
                    <a:cubicBezTo>
                      <a:pt x="1905" y="5715"/>
                      <a:pt x="0" y="952"/>
                      <a:pt x="0" y="0"/>
                    </a:cubicBezTo>
                    <a:cubicBezTo>
                      <a:pt x="953" y="0"/>
                      <a:pt x="4763" y="9525"/>
                      <a:pt x="6668" y="12383"/>
                    </a:cubicBezTo>
                    <a:cubicBezTo>
                      <a:pt x="13335" y="29527"/>
                      <a:pt x="14288" y="39052"/>
                      <a:pt x="15240" y="56197"/>
                    </a:cubicBezTo>
                    <a:cubicBezTo>
                      <a:pt x="15240" y="60960"/>
                      <a:pt x="16193" y="66675"/>
                      <a:pt x="16193" y="71438"/>
                    </a:cubicBezTo>
                    <a:cubicBezTo>
                      <a:pt x="16193" y="94297"/>
                      <a:pt x="13335" y="115252"/>
                      <a:pt x="15240" y="138113"/>
                    </a:cubicBezTo>
                    <a:cubicBezTo>
                      <a:pt x="11430" y="148590"/>
                      <a:pt x="12383" y="160972"/>
                      <a:pt x="13335" y="171450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C22ACEB9-5668-43E9-A2D0-0847A28D7F58}"/>
                  </a:ext>
                </a:extLst>
              </p:cNvPr>
              <p:cNvSpPr/>
              <p:nvPr/>
            </p:nvSpPr>
            <p:spPr>
              <a:xfrm>
                <a:off x="5983578" y="3559456"/>
                <a:ext cx="56305" cy="251458"/>
              </a:xfrm>
              <a:custGeom>
                <a:avLst/>
                <a:gdLst>
                  <a:gd name="connsiteX0" fmla="*/ 56305 w 56304"/>
                  <a:gd name="connsiteY0" fmla="*/ 15240 h 251460"/>
                  <a:gd name="connsiteX1" fmla="*/ 27730 w 56304"/>
                  <a:gd name="connsiteY1" fmla="*/ 82867 h 251460"/>
                  <a:gd name="connsiteX2" fmla="*/ 22967 w 56304"/>
                  <a:gd name="connsiteY2" fmla="*/ 217170 h 251460"/>
                  <a:gd name="connsiteX3" fmla="*/ 22967 w 56304"/>
                  <a:gd name="connsiteY3" fmla="*/ 242888 h 251460"/>
                  <a:gd name="connsiteX4" fmla="*/ 22967 w 56304"/>
                  <a:gd name="connsiteY4" fmla="*/ 251460 h 251460"/>
                  <a:gd name="connsiteX5" fmla="*/ 1060 w 56304"/>
                  <a:gd name="connsiteY5" fmla="*/ 245745 h 251460"/>
                  <a:gd name="connsiteX6" fmla="*/ 108 w 56304"/>
                  <a:gd name="connsiteY6" fmla="*/ 244792 h 251460"/>
                  <a:gd name="connsiteX7" fmla="*/ 108 w 56304"/>
                  <a:gd name="connsiteY7" fmla="*/ 243840 h 251460"/>
                  <a:gd name="connsiteX8" fmla="*/ 108 w 56304"/>
                  <a:gd name="connsiteY8" fmla="*/ 241935 h 251460"/>
                  <a:gd name="connsiteX9" fmla="*/ 3917 w 56304"/>
                  <a:gd name="connsiteY9" fmla="*/ 114300 h 251460"/>
                  <a:gd name="connsiteX10" fmla="*/ 3917 w 56304"/>
                  <a:gd name="connsiteY10" fmla="*/ 108585 h 251460"/>
                  <a:gd name="connsiteX11" fmla="*/ 12490 w 56304"/>
                  <a:gd name="connsiteY11" fmla="*/ 47625 h 251460"/>
                  <a:gd name="connsiteX12" fmla="*/ 14395 w 56304"/>
                  <a:gd name="connsiteY12" fmla="*/ 34290 h 251460"/>
                  <a:gd name="connsiteX13" fmla="*/ 20110 w 56304"/>
                  <a:gd name="connsiteY13" fmla="*/ 31433 h 251460"/>
                  <a:gd name="connsiteX14" fmla="*/ 21062 w 56304"/>
                  <a:gd name="connsiteY14" fmla="*/ 19050 h 251460"/>
                  <a:gd name="connsiteX15" fmla="*/ 22967 w 56304"/>
                  <a:gd name="connsiteY15" fmla="*/ 0 h 251460"/>
                  <a:gd name="connsiteX16" fmla="*/ 24872 w 56304"/>
                  <a:gd name="connsiteY16" fmla="*/ 22860 h 251460"/>
                  <a:gd name="connsiteX17" fmla="*/ 25825 w 56304"/>
                  <a:gd name="connsiteY17" fmla="*/ 28575 h 251460"/>
                  <a:gd name="connsiteX18" fmla="*/ 35350 w 56304"/>
                  <a:gd name="connsiteY18" fmla="*/ 23813 h 251460"/>
                  <a:gd name="connsiteX19" fmla="*/ 43922 w 56304"/>
                  <a:gd name="connsiteY19" fmla="*/ 18098 h 251460"/>
                  <a:gd name="connsiteX20" fmla="*/ 46780 w 56304"/>
                  <a:gd name="connsiteY20" fmla="*/ 14288 h 251460"/>
                  <a:gd name="connsiteX21" fmla="*/ 50590 w 56304"/>
                  <a:gd name="connsiteY21" fmla="*/ 8573 h 251460"/>
                  <a:gd name="connsiteX22" fmla="*/ 51542 w 56304"/>
                  <a:gd name="connsiteY22" fmla="*/ 6667 h 251460"/>
                  <a:gd name="connsiteX23" fmla="*/ 51542 w 56304"/>
                  <a:gd name="connsiteY23" fmla="*/ 6667 h 251460"/>
                  <a:gd name="connsiteX24" fmla="*/ 52495 w 56304"/>
                  <a:gd name="connsiteY24" fmla="*/ 5715 h 251460"/>
                  <a:gd name="connsiteX25" fmla="*/ 53447 w 56304"/>
                  <a:gd name="connsiteY25" fmla="*/ 2858 h 251460"/>
                  <a:gd name="connsiteX26" fmla="*/ 54400 w 56304"/>
                  <a:gd name="connsiteY26" fmla="*/ 0 h 251460"/>
                  <a:gd name="connsiteX27" fmla="*/ 56305 w 56304"/>
                  <a:gd name="connsiteY27" fmla="*/ 1524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6304" h="251460">
                    <a:moveTo>
                      <a:pt x="56305" y="15240"/>
                    </a:moveTo>
                    <a:cubicBezTo>
                      <a:pt x="28683" y="37148"/>
                      <a:pt x="30587" y="67628"/>
                      <a:pt x="27730" y="82867"/>
                    </a:cubicBezTo>
                    <a:cubicBezTo>
                      <a:pt x="21062" y="126683"/>
                      <a:pt x="21062" y="172403"/>
                      <a:pt x="22967" y="217170"/>
                    </a:cubicBezTo>
                    <a:cubicBezTo>
                      <a:pt x="22967" y="225742"/>
                      <a:pt x="22967" y="234315"/>
                      <a:pt x="22967" y="242888"/>
                    </a:cubicBezTo>
                    <a:cubicBezTo>
                      <a:pt x="22967" y="244792"/>
                      <a:pt x="22967" y="248603"/>
                      <a:pt x="22967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8" y="244792"/>
                      <a:pt x="108" y="244792"/>
                    </a:cubicBezTo>
                    <a:cubicBezTo>
                      <a:pt x="108" y="244792"/>
                      <a:pt x="108" y="243840"/>
                      <a:pt x="108" y="243840"/>
                    </a:cubicBezTo>
                    <a:cubicBezTo>
                      <a:pt x="108" y="242888"/>
                      <a:pt x="108" y="242888"/>
                      <a:pt x="108" y="241935"/>
                    </a:cubicBezTo>
                    <a:cubicBezTo>
                      <a:pt x="-845" y="189548"/>
                      <a:pt x="4870" y="150495"/>
                      <a:pt x="3917" y="114300"/>
                    </a:cubicBezTo>
                    <a:cubicBezTo>
                      <a:pt x="3917" y="112395"/>
                      <a:pt x="3917" y="110490"/>
                      <a:pt x="3917" y="108585"/>
                    </a:cubicBezTo>
                    <a:cubicBezTo>
                      <a:pt x="7727" y="88583"/>
                      <a:pt x="12490" y="67628"/>
                      <a:pt x="12490" y="47625"/>
                    </a:cubicBezTo>
                    <a:cubicBezTo>
                      <a:pt x="15347" y="46673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3"/>
                      <a:pt x="21062" y="22860"/>
                      <a:pt x="21062" y="19050"/>
                    </a:cubicBezTo>
                    <a:cubicBezTo>
                      <a:pt x="22015" y="12383"/>
                      <a:pt x="22967" y="6667"/>
                      <a:pt x="22967" y="0"/>
                    </a:cubicBezTo>
                    <a:cubicBezTo>
                      <a:pt x="22967" y="7620"/>
                      <a:pt x="23920" y="15240"/>
                      <a:pt x="24872" y="22860"/>
                    </a:cubicBezTo>
                    <a:cubicBezTo>
                      <a:pt x="24872" y="24765"/>
                      <a:pt x="24872" y="26670"/>
                      <a:pt x="25825" y="28575"/>
                    </a:cubicBezTo>
                    <a:cubicBezTo>
                      <a:pt x="28683" y="26670"/>
                      <a:pt x="32492" y="25717"/>
                      <a:pt x="35350" y="23813"/>
                    </a:cubicBezTo>
                    <a:cubicBezTo>
                      <a:pt x="38208" y="21908"/>
                      <a:pt x="41065" y="20955"/>
                      <a:pt x="43922" y="18098"/>
                    </a:cubicBezTo>
                    <a:cubicBezTo>
                      <a:pt x="44875" y="17145"/>
                      <a:pt x="45827" y="15240"/>
                      <a:pt x="46780" y="14288"/>
                    </a:cubicBezTo>
                    <a:cubicBezTo>
                      <a:pt x="47733" y="12383"/>
                      <a:pt x="49637" y="10478"/>
                      <a:pt x="50590" y="8573"/>
                    </a:cubicBezTo>
                    <a:cubicBezTo>
                      <a:pt x="50590" y="7620"/>
                      <a:pt x="51542" y="7620"/>
                      <a:pt x="51542" y="6667"/>
                    </a:cubicBezTo>
                    <a:cubicBezTo>
                      <a:pt x="51542" y="6667"/>
                      <a:pt x="51542" y="6667"/>
                      <a:pt x="51542" y="6667"/>
                    </a:cubicBezTo>
                    <a:cubicBezTo>
                      <a:pt x="51542" y="6667"/>
                      <a:pt x="52495" y="5715"/>
                      <a:pt x="52495" y="5715"/>
                    </a:cubicBezTo>
                    <a:cubicBezTo>
                      <a:pt x="52495" y="4763"/>
                      <a:pt x="53447" y="3810"/>
                      <a:pt x="53447" y="2858"/>
                    </a:cubicBezTo>
                    <a:cubicBezTo>
                      <a:pt x="53447" y="1905"/>
                      <a:pt x="54400" y="953"/>
                      <a:pt x="54400" y="0"/>
                    </a:cubicBezTo>
                    <a:cubicBezTo>
                      <a:pt x="56305" y="7620"/>
                      <a:pt x="56305" y="15240"/>
                      <a:pt x="56305" y="1524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BC077CF0-B374-4C20-9268-2C921353B045}"/>
                  </a:ext>
                </a:extLst>
              </p:cNvPr>
              <p:cNvSpPr/>
              <p:nvPr/>
            </p:nvSpPr>
            <p:spPr>
              <a:xfrm>
                <a:off x="5931609" y="3591839"/>
                <a:ext cx="70174" cy="258124"/>
              </a:xfrm>
              <a:custGeom>
                <a:avLst/>
                <a:gdLst>
                  <a:gd name="connsiteX0" fmla="*/ 70173 w 70173"/>
                  <a:gd name="connsiteY0" fmla="*/ 0 h 258127"/>
                  <a:gd name="connsiteX1" fmla="*/ 66363 w 70173"/>
                  <a:gd name="connsiteY1" fmla="*/ 20002 h 258127"/>
                  <a:gd name="connsiteX2" fmla="*/ 24453 w 70173"/>
                  <a:gd name="connsiteY2" fmla="*/ 135255 h 258127"/>
                  <a:gd name="connsiteX3" fmla="*/ 16833 w 70173"/>
                  <a:gd name="connsiteY3" fmla="*/ 196215 h 258127"/>
                  <a:gd name="connsiteX4" fmla="*/ 19691 w 70173"/>
                  <a:gd name="connsiteY4" fmla="*/ 258127 h 258127"/>
                  <a:gd name="connsiteX5" fmla="*/ 7308 w 70173"/>
                  <a:gd name="connsiteY5" fmla="*/ 257175 h 258127"/>
                  <a:gd name="connsiteX6" fmla="*/ 5403 w 70173"/>
                  <a:gd name="connsiteY6" fmla="*/ 255270 h 258127"/>
                  <a:gd name="connsiteX7" fmla="*/ 641 w 70173"/>
                  <a:gd name="connsiteY7" fmla="*/ 210502 h 258127"/>
                  <a:gd name="connsiteX8" fmla="*/ 2546 w 70173"/>
                  <a:gd name="connsiteY8" fmla="*/ 149542 h 258127"/>
                  <a:gd name="connsiteX9" fmla="*/ 8261 w 70173"/>
                  <a:gd name="connsiteY9" fmla="*/ 113347 h 258127"/>
                  <a:gd name="connsiteX10" fmla="*/ 5403 w 70173"/>
                  <a:gd name="connsiteY10" fmla="*/ 78105 h 258127"/>
                  <a:gd name="connsiteX11" fmla="*/ 4451 w 70173"/>
                  <a:gd name="connsiteY11" fmla="*/ 42863 h 258127"/>
                  <a:gd name="connsiteX12" fmla="*/ 4451 w 70173"/>
                  <a:gd name="connsiteY12" fmla="*/ 38100 h 258127"/>
                  <a:gd name="connsiteX13" fmla="*/ 7308 w 70173"/>
                  <a:gd name="connsiteY13" fmla="*/ 40957 h 258127"/>
                  <a:gd name="connsiteX14" fmla="*/ 11118 w 70173"/>
                  <a:gd name="connsiteY14" fmla="*/ 43815 h 258127"/>
                  <a:gd name="connsiteX15" fmla="*/ 12071 w 70173"/>
                  <a:gd name="connsiteY15" fmla="*/ 44767 h 258127"/>
                  <a:gd name="connsiteX16" fmla="*/ 13976 w 70173"/>
                  <a:gd name="connsiteY16" fmla="*/ 45720 h 258127"/>
                  <a:gd name="connsiteX17" fmla="*/ 14928 w 70173"/>
                  <a:gd name="connsiteY17" fmla="*/ 46672 h 258127"/>
                  <a:gd name="connsiteX18" fmla="*/ 15881 w 70173"/>
                  <a:gd name="connsiteY18" fmla="*/ 47625 h 258127"/>
                  <a:gd name="connsiteX19" fmla="*/ 16833 w 70173"/>
                  <a:gd name="connsiteY19" fmla="*/ 47625 h 258127"/>
                  <a:gd name="connsiteX20" fmla="*/ 23501 w 70173"/>
                  <a:gd name="connsiteY20" fmla="*/ 43815 h 258127"/>
                  <a:gd name="connsiteX21" fmla="*/ 21596 w 70173"/>
                  <a:gd name="connsiteY21" fmla="*/ 20955 h 258127"/>
                  <a:gd name="connsiteX22" fmla="*/ 26358 w 70173"/>
                  <a:gd name="connsiteY22" fmla="*/ 23813 h 258127"/>
                  <a:gd name="connsiteX23" fmla="*/ 27311 w 70173"/>
                  <a:gd name="connsiteY23" fmla="*/ 27622 h 258127"/>
                  <a:gd name="connsiteX24" fmla="*/ 32073 w 70173"/>
                  <a:gd name="connsiteY24" fmla="*/ 20955 h 258127"/>
                  <a:gd name="connsiteX25" fmla="*/ 28263 w 70173"/>
                  <a:gd name="connsiteY25" fmla="*/ 8572 h 258127"/>
                  <a:gd name="connsiteX26" fmla="*/ 28263 w 70173"/>
                  <a:gd name="connsiteY26" fmla="*/ 8572 h 258127"/>
                  <a:gd name="connsiteX27" fmla="*/ 37788 w 70173"/>
                  <a:gd name="connsiteY27" fmla="*/ 8572 h 258127"/>
                  <a:gd name="connsiteX28" fmla="*/ 48266 w 70173"/>
                  <a:gd name="connsiteY28" fmla="*/ 7620 h 258127"/>
                  <a:gd name="connsiteX29" fmla="*/ 49218 w 70173"/>
                  <a:gd name="connsiteY29" fmla="*/ 7620 h 258127"/>
                  <a:gd name="connsiteX30" fmla="*/ 61601 w 70173"/>
                  <a:gd name="connsiteY30" fmla="*/ 4763 h 258127"/>
                  <a:gd name="connsiteX31" fmla="*/ 63506 w 70173"/>
                  <a:gd name="connsiteY31" fmla="*/ 3810 h 258127"/>
                  <a:gd name="connsiteX32" fmla="*/ 67316 w 70173"/>
                  <a:gd name="connsiteY32" fmla="*/ 1905 h 258127"/>
                  <a:gd name="connsiteX33" fmla="*/ 70173 w 70173"/>
                  <a:gd name="connsiteY3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0173" h="258127">
                    <a:moveTo>
                      <a:pt x="70173" y="0"/>
                    </a:moveTo>
                    <a:cubicBezTo>
                      <a:pt x="69221" y="3810"/>
                      <a:pt x="66363" y="16192"/>
                      <a:pt x="66363" y="20002"/>
                    </a:cubicBezTo>
                    <a:cubicBezTo>
                      <a:pt x="16833" y="16192"/>
                      <a:pt x="28263" y="108585"/>
                      <a:pt x="24453" y="135255"/>
                    </a:cubicBezTo>
                    <a:cubicBezTo>
                      <a:pt x="21596" y="155257"/>
                      <a:pt x="15881" y="175260"/>
                      <a:pt x="16833" y="196215"/>
                    </a:cubicBezTo>
                    <a:cubicBezTo>
                      <a:pt x="17786" y="217170"/>
                      <a:pt x="19691" y="237172"/>
                      <a:pt x="19691" y="258127"/>
                    </a:cubicBezTo>
                    <a:cubicBezTo>
                      <a:pt x="15881" y="258127"/>
                      <a:pt x="10166" y="258127"/>
                      <a:pt x="7308" y="257175"/>
                    </a:cubicBezTo>
                    <a:cubicBezTo>
                      <a:pt x="6356" y="256222"/>
                      <a:pt x="5403" y="256222"/>
                      <a:pt x="5403" y="255270"/>
                    </a:cubicBezTo>
                    <a:cubicBezTo>
                      <a:pt x="2546" y="250507"/>
                      <a:pt x="1593" y="219075"/>
                      <a:pt x="641" y="210502"/>
                    </a:cubicBezTo>
                    <a:cubicBezTo>
                      <a:pt x="-1264" y="188595"/>
                      <a:pt x="1593" y="170497"/>
                      <a:pt x="2546" y="149542"/>
                    </a:cubicBezTo>
                    <a:cubicBezTo>
                      <a:pt x="3498" y="140017"/>
                      <a:pt x="8261" y="122872"/>
                      <a:pt x="8261" y="113347"/>
                    </a:cubicBezTo>
                    <a:cubicBezTo>
                      <a:pt x="8261" y="101917"/>
                      <a:pt x="6356" y="89535"/>
                      <a:pt x="5403" y="78105"/>
                    </a:cubicBezTo>
                    <a:cubicBezTo>
                      <a:pt x="4451" y="66675"/>
                      <a:pt x="4451" y="55245"/>
                      <a:pt x="4451" y="42863"/>
                    </a:cubicBezTo>
                    <a:cubicBezTo>
                      <a:pt x="4451" y="40957"/>
                      <a:pt x="4451" y="40005"/>
                      <a:pt x="4451" y="38100"/>
                    </a:cubicBezTo>
                    <a:cubicBezTo>
                      <a:pt x="5403" y="39052"/>
                      <a:pt x="6356" y="40005"/>
                      <a:pt x="7308" y="40957"/>
                    </a:cubicBezTo>
                    <a:cubicBezTo>
                      <a:pt x="8261" y="41910"/>
                      <a:pt x="10166" y="42863"/>
                      <a:pt x="11118" y="43815"/>
                    </a:cubicBezTo>
                    <a:cubicBezTo>
                      <a:pt x="11118" y="43815"/>
                      <a:pt x="11118" y="43815"/>
                      <a:pt x="12071" y="44767"/>
                    </a:cubicBezTo>
                    <a:cubicBezTo>
                      <a:pt x="13023" y="44767"/>
                      <a:pt x="13023" y="45720"/>
                      <a:pt x="13976" y="45720"/>
                    </a:cubicBezTo>
                    <a:cubicBezTo>
                      <a:pt x="13976" y="45720"/>
                      <a:pt x="14928" y="45720"/>
                      <a:pt x="14928" y="46672"/>
                    </a:cubicBezTo>
                    <a:cubicBezTo>
                      <a:pt x="14928" y="46672"/>
                      <a:pt x="15881" y="46672"/>
                      <a:pt x="15881" y="47625"/>
                    </a:cubicBezTo>
                    <a:cubicBezTo>
                      <a:pt x="15881" y="47625"/>
                      <a:pt x="15881" y="47625"/>
                      <a:pt x="16833" y="47625"/>
                    </a:cubicBezTo>
                    <a:cubicBezTo>
                      <a:pt x="19691" y="48577"/>
                      <a:pt x="20643" y="45720"/>
                      <a:pt x="23501" y="43815"/>
                    </a:cubicBezTo>
                    <a:cubicBezTo>
                      <a:pt x="22548" y="40005"/>
                      <a:pt x="21596" y="24765"/>
                      <a:pt x="21596" y="20955"/>
                    </a:cubicBezTo>
                    <a:cubicBezTo>
                      <a:pt x="21596" y="19050"/>
                      <a:pt x="26358" y="21907"/>
                      <a:pt x="26358" y="23813"/>
                    </a:cubicBezTo>
                    <a:cubicBezTo>
                      <a:pt x="27311" y="24765"/>
                      <a:pt x="26358" y="26670"/>
                      <a:pt x="27311" y="27622"/>
                    </a:cubicBezTo>
                    <a:cubicBezTo>
                      <a:pt x="30168" y="21907"/>
                      <a:pt x="32073" y="26670"/>
                      <a:pt x="32073" y="20955"/>
                    </a:cubicBezTo>
                    <a:cubicBezTo>
                      <a:pt x="31121" y="17145"/>
                      <a:pt x="30168" y="13335"/>
                      <a:pt x="28263" y="8572"/>
                    </a:cubicBezTo>
                    <a:cubicBezTo>
                      <a:pt x="28263" y="8572"/>
                      <a:pt x="28263" y="8572"/>
                      <a:pt x="28263" y="8572"/>
                    </a:cubicBezTo>
                    <a:cubicBezTo>
                      <a:pt x="31121" y="8572"/>
                      <a:pt x="35883" y="8572"/>
                      <a:pt x="37788" y="8572"/>
                    </a:cubicBezTo>
                    <a:cubicBezTo>
                      <a:pt x="41598" y="8572"/>
                      <a:pt x="44456" y="7620"/>
                      <a:pt x="48266" y="7620"/>
                    </a:cubicBezTo>
                    <a:cubicBezTo>
                      <a:pt x="48266" y="7620"/>
                      <a:pt x="49218" y="7620"/>
                      <a:pt x="49218" y="7620"/>
                    </a:cubicBezTo>
                    <a:cubicBezTo>
                      <a:pt x="53028" y="6667"/>
                      <a:pt x="57791" y="5715"/>
                      <a:pt x="61601" y="4763"/>
                    </a:cubicBezTo>
                    <a:cubicBezTo>
                      <a:pt x="62553" y="4763"/>
                      <a:pt x="62553" y="4763"/>
                      <a:pt x="63506" y="3810"/>
                    </a:cubicBezTo>
                    <a:cubicBezTo>
                      <a:pt x="64458" y="2857"/>
                      <a:pt x="66363" y="2857"/>
                      <a:pt x="67316" y="1905"/>
                    </a:cubicBezTo>
                    <a:cubicBezTo>
                      <a:pt x="68268" y="952"/>
                      <a:pt x="69221" y="0"/>
                      <a:pt x="70173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79" name="Graphic 2">
                <a:extLst>
                  <a:ext uri="{FF2B5EF4-FFF2-40B4-BE49-F238E27FC236}">
                    <a16:creationId xmlns:a16="http://schemas.microsoft.com/office/drawing/2014/main" id="{E556DB9C-B7CE-41CF-848A-1F0D4C37A71E}"/>
                  </a:ext>
                </a:extLst>
              </p:cNvPr>
              <p:cNvGrpSpPr/>
              <p:nvPr/>
            </p:nvGrpSpPr>
            <p:grpSpPr>
              <a:xfrm>
                <a:off x="5975111" y="3317525"/>
                <a:ext cx="49772" cy="20255"/>
                <a:chOff x="5975032" y="3317557"/>
                <a:chExt cx="49772" cy="20255"/>
              </a:xfrm>
              <a:solidFill>
                <a:schemeClr val="accent1"/>
              </a:solidFill>
            </p:grpSpPr>
            <p:sp>
              <p:nvSpPr>
                <p:cNvPr id="1582" name="Freeform: Shape 1581">
                  <a:extLst>
                    <a:ext uri="{FF2B5EF4-FFF2-40B4-BE49-F238E27FC236}">
                      <a16:creationId xmlns:a16="http://schemas.microsoft.com/office/drawing/2014/main" id="{5EEDC9E3-AA89-43C5-9412-221C66BC026E}"/>
                    </a:ext>
                  </a:extLst>
                </p:cNvPr>
                <p:cNvSpPr/>
                <p:nvPr/>
              </p:nvSpPr>
              <p:spPr>
                <a:xfrm>
                  <a:off x="6013132" y="3317557"/>
                  <a:ext cx="11672" cy="13588"/>
                </a:xfrm>
                <a:custGeom>
                  <a:avLst/>
                  <a:gdLst>
                    <a:gd name="connsiteX0" fmla="*/ 11430 w 11672"/>
                    <a:gd name="connsiteY0" fmla="*/ 3810 h 13588"/>
                    <a:gd name="connsiteX1" fmla="*/ 10478 w 11672"/>
                    <a:gd name="connsiteY1" fmla="*/ 9525 h 13588"/>
                    <a:gd name="connsiteX2" fmla="*/ 8573 w 11672"/>
                    <a:gd name="connsiteY2" fmla="*/ 11430 h 13588"/>
                    <a:gd name="connsiteX3" fmla="*/ 2858 w 11672"/>
                    <a:gd name="connsiteY3" fmla="*/ 13335 h 13588"/>
                    <a:gd name="connsiteX4" fmla="*/ 0 w 11672"/>
                    <a:gd name="connsiteY4" fmla="*/ 10477 h 13588"/>
                    <a:gd name="connsiteX5" fmla="*/ 0 w 11672"/>
                    <a:gd name="connsiteY5" fmla="*/ 8572 h 13588"/>
                    <a:gd name="connsiteX6" fmla="*/ 0 w 11672"/>
                    <a:gd name="connsiteY6" fmla="*/ 6667 h 13588"/>
                    <a:gd name="connsiteX7" fmla="*/ 0 w 11672"/>
                    <a:gd name="connsiteY7" fmla="*/ 4763 h 13588"/>
                    <a:gd name="connsiteX8" fmla="*/ 1905 w 11672"/>
                    <a:gd name="connsiteY8" fmla="*/ 1905 h 13588"/>
                    <a:gd name="connsiteX9" fmla="*/ 6668 w 11672"/>
                    <a:gd name="connsiteY9" fmla="*/ 0 h 13588"/>
                    <a:gd name="connsiteX10" fmla="*/ 11430 w 11672"/>
                    <a:gd name="connsiteY10" fmla="*/ 3810 h 1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72" h="13588">
                      <a:moveTo>
                        <a:pt x="11430" y="3810"/>
                      </a:moveTo>
                      <a:lnTo>
                        <a:pt x="10478" y="9525"/>
                      </a:lnTo>
                      <a:cubicBezTo>
                        <a:pt x="10478" y="10477"/>
                        <a:pt x="9525" y="11430"/>
                        <a:pt x="8573" y="11430"/>
                      </a:cubicBezTo>
                      <a:lnTo>
                        <a:pt x="2858" y="13335"/>
                      </a:lnTo>
                      <a:cubicBezTo>
                        <a:pt x="953" y="14288"/>
                        <a:pt x="0" y="12383"/>
                        <a:pt x="0" y="10477"/>
                      </a:cubicBezTo>
                      <a:lnTo>
                        <a:pt x="0" y="8572"/>
                      </a:lnTo>
                      <a:lnTo>
                        <a:pt x="0" y="6667"/>
                      </a:lnTo>
                      <a:lnTo>
                        <a:pt x="0" y="4763"/>
                      </a:lnTo>
                      <a:cubicBezTo>
                        <a:pt x="0" y="3810"/>
                        <a:pt x="953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10478" y="0"/>
                        <a:pt x="12383" y="1905"/>
                        <a:pt x="11430" y="38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3" name="Freeform: Shape 1582">
                  <a:extLst>
                    <a:ext uri="{FF2B5EF4-FFF2-40B4-BE49-F238E27FC236}">
                      <a16:creationId xmlns:a16="http://schemas.microsoft.com/office/drawing/2014/main" id="{7E221EF1-D741-43AD-8865-2B98EDA92D49}"/>
                    </a:ext>
                  </a:extLst>
                </p:cNvPr>
                <p:cNvSpPr/>
                <p:nvPr/>
              </p:nvSpPr>
              <p:spPr>
                <a:xfrm>
                  <a:off x="6015566" y="3318509"/>
                  <a:ext cx="7090" cy="10477"/>
                </a:xfrm>
                <a:custGeom>
                  <a:avLst/>
                  <a:gdLst>
                    <a:gd name="connsiteX0" fmla="*/ 423 w 7090"/>
                    <a:gd name="connsiteY0" fmla="*/ 10478 h 10477"/>
                    <a:gd name="connsiteX1" fmla="*/ 423 w 7090"/>
                    <a:gd name="connsiteY1" fmla="*/ 10478 h 10477"/>
                    <a:gd name="connsiteX2" fmla="*/ 423 w 7090"/>
                    <a:gd name="connsiteY2" fmla="*/ 10478 h 10477"/>
                    <a:gd name="connsiteX3" fmla="*/ 423 w 7090"/>
                    <a:gd name="connsiteY3" fmla="*/ 5715 h 10477"/>
                    <a:gd name="connsiteX4" fmla="*/ 423 w 7090"/>
                    <a:gd name="connsiteY4" fmla="*/ 3810 h 10477"/>
                    <a:gd name="connsiteX5" fmla="*/ 1376 w 7090"/>
                    <a:gd name="connsiteY5" fmla="*/ 1905 h 10477"/>
                    <a:gd name="connsiteX6" fmla="*/ 6138 w 7090"/>
                    <a:gd name="connsiteY6" fmla="*/ 0 h 10477"/>
                    <a:gd name="connsiteX7" fmla="*/ 6138 w 7090"/>
                    <a:gd name="connsiteY7" fmla="*/ 0 h 10477"/>
                    <a:gd name="connsiteX8" fmla="*/ 7091 w 7090"/>
                    <a:gd name="connsiteY8" fmla="*/ 0 h 10477"/>
                    <a:gd name="connsiteX9" fmla="*/ 7091 w 7090"/>
                    <a:gd name="connsiteY9" fmla="*/ 953 h 10477"/>
                    <a:gd name="connsiteX10" fmla="*/ 6138 w 7090"/>
                    <a:gd name="connsiteY10" fmla="*/ 6668 h 10477"/>
                    <a:gd name="connsiteX11" fmla="*/ 5186 w 7090"/>
                    <a:gd name="connsiteY11" fmla="*/ 7620 h 10477"/>
                    <a:gd name="connsiteX12" fmla="*/ 423 w 7090"/>
                    <a:gd name="connsiteY12" fmla="*/ 10478 h 10477"/>
                    <a:gd name="connsiteX13" fmla="*/ 423 w 7090"/>
                    <a:gd name="connsiteY13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90" h="10477">
                      <a:moveTo>
                        <a:pt x="423" y="10478"/>
                      </a:moveTo>
                      <a:cubicBezTo>
                        <a:pt x="423" y="10478"/>
                        <a:pt x="423" y="10478"/>
                        <a:pt x="423" y="10478"/>
                      </a:cubicBezTo>
                      <a:cubicBezTo>
                        <a:pt x="423" y="10478"/>
                        <a:pt x="-529" y="10478"/>
                        <a:pt x="423" y="10478"/>
                      </a:cubicBezTo>
                      <a:lnTo>
                        <a:pt x="423" y="5715"/>
                      </a:lnTo>
                      <a:lnTo>
                        <a:pt x="423" y="3810"/>
                      </a:lnTo>
                      <a:cubicBezTo>
                        <a:pt x="423" y="2858"/>
                        <a:pt x="1376" y="2858"/>
                        <a:pt x="1376" y="1905"/>
                      </a:cubicBezTo>
                      <a:lnTo>
                        <a:pt x="6138" y="0"/>
                      </a:lnTo>
                      <a:cubicBezTo>
                        <a:pt x="6138" y="0"/>
                        <a:pt x="6138" y="0"/>
                        <a:pt x="6138" y="0"/>
                      </a:cubicBezTo>
                      <a:cubicBezTo>
                        <a:pt x="6138" y="0"/>
                        <a:pt x="7091" y="0"/>
                        <a:pt x="7091" y="0"/>
                      </a:cubicBezTo>
                      <a:cubicBezTo>
                        <a:pt x="7091" y="0"/>
                        <a:pt x="7091" y="0"/>
                        <a:pt x="7091" y="953"/>
                      </a:cubicBezTo>
                      <a:lnTo>
                        <a:pt x="6138" y="6668"/>
                      </a:lnTo>
                      <a:cubicBezTo>
                        <a:pt x="6138" y="6668"/>
                        <a:pt x="6138" y="7620"/>
                        <a:pt x="5186" y="7620"/>
                      </a:cubicBezTo>
                      <a:lnTo>
                        <a:pt x="423" y="10478"/>
                      </a:lnTo>
                      <a:cubicBezTo>
                        <a:pt x="1376" y="10478"/>
                        <a:pt x="423" y="10478"/>
                        <a:pt x="423" y="104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E25A773D-397B-45CC-96EB-D0E6C79A991E}"/>
                    </a:ext>
                  </a:extLst>
                </p:cNvPr>
                <p:cNvSpPr/>
                <p:nvPr/>
              </p:nvSpPr>
              <p:spPr>
                <a:xfrm>
                  <a:off x="5996940" y="3323964"/>
                  <a:ext cx="13334" cy="13847"/>
                </a:xfrm>
                <a:custGeom>
                  <a:avLst/>
                  <a:gdLst>
                    <a:gd name="connsiteX0" fmla="*/ 13335 w 13334"/>
                    <a:gd name="connsiteY0" fmla="*/ 3117 h 13847"/>
                    <a:gd name="connsiteX1" fmla="*/ 13335 w 13334"/>
                    <a:gd name="connsiteY1" fmla="*/ 3117 h 13847"/>
                    <a:gd name="connsiteX2" fmla="*/ 12382 w 13334"/>
                    <a:gd name="connsiteY2" fmla="*/ 8832 h 13847"/>
                    <a:gd name="connsiteX3" fmla="*/ 10478 w 13334"/>
                    <a:gd name="connsiteY3" fmla="*/ 11690 h 13847"/>
                    <a:gd name="connsiteX4" fmla="*/ 3810 w 13334"/>
                    <a:gd name="connsiteY4" fmla="*/ 13595 h 13847"/>
                    <a:gd name="connsiteX5" fmla="*/ 0 w 13334"/>
                    <a:gd name="connsiteY5" fmla="*/ 10737 h 13847"/>
                    <a:gd name="connsiteX6" fmla="*/ 953 w 13334"/>
                    <a:gd name="connsiteY6" fmla="*/ 5022 h 13847"/>
                    <a:gd name="connsiteX7" fmla="*/ 953 w 13334"/>
                    <a:gd name="connsiteY7" fmla="*/ 5022 h 13847"/>
                    <a:gd name="connsiteX8" fmla="*/ 1905 w 13334"/>
                    <a:gd name="connsiteY8" fmla="*/ 4070 h 13847"/>
                    <a:gd name="connsiteX9" fmla="*/ 3810 w 13334"/>
                    <a:gd name="connsiteY9" fmla="*/ 2165 h 13847"/>
                    <a:gd name="connsiteX10" fmla="*/ 8572 w 13334"/>
                    <a:gd name="connsiteY10" fmla="*/ 260 h 13847"/>
                    <a:gd name="connsiteX11" fmla="*/ 12382 w 13334"/>
                    <a:gd name="connsiteY11" fmla="*/ 2165 h 13847"/>
                    <a:gd name="connsiteX12" fmla="*/ 13335 w 13334"/>
                    <a:gd name="connsiteY12" fmla="*/ 3117 h 13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34" h="13847">
                      <a:moveTo>
                        <a:pt x="13335" y="3117"/>
                      </a:moveTo>
                      <a:lnTo>
                        <a:pt x="13335" y="3117"/>
                      </a:lnTo>
                      <a:lnTo>
                        <a:pt x="12382" y="8832"/>
                      </a:lnTo>
                      <a:cubicBezTo>
                        <a:pt x="12382" y="9785"/>
                        <a:pt x="11430" y="10737"/>
                        <a:pt x="10478" y="11690"/>
                      </a:cubicBezTo>
                      <a:lnTo>
                        <a:pt x="3810" y="13595"/>
                      </a:lnTo>
                      <a:cubicBezTo>
                        <a:pt x="1905" y="14547"/>
                        <a:pt x="0" y="12642"/>
                        <a:pt x="0" y="10737"/>
                      </a:cubicBezTo>
                      <a:lnTo>
                        <a:pt x="953" y="5022"/>
                      </a:lnTo>
                      <a:cubicBezTo>
                        <a:pt x="953" y="5022"/>
                        <a:pt x="953" y="5022"/>
                        <a:pt x="953" y="5022"/>
                      </a:cubicBezTo>
                      <a:cubicBezTo>
                        <a:pt x="953" y="4070"/>
                        <a:pt x="953" y="4070"/>
                        <a:pt x="1905" y="4070"/>
                      </a:cubicBezTo>
                      <a:cubicBezTo>
                        <a:pt x="1905" y="3117"/>
                        <a:pt x="2857" y="3117"/>
                        <a:pt x="3810" y="2165"/>
                      </a:cubicBezTo>
                      <a:lnTo>
                        <a:pt x="8572" y="260"/>
                      </a:lnTo>
                      <a:cubicBezTo>
                        <a:pt x="10478" y="-693"/>
                        <a:pt x="11430" y="1212"/>
                        <a:pt x="12382" y="2165"/>
                      </a:cubicBezTo>
                      <a:cubicBezTo>
                        <a:pt x="13335" y="2165"/>
                        <a:pt x="13335" y="2165"/>
                        <a:pt x="13335" y="311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5" name="Freeform: Shape 1584">
                  <a:extLst>
                    <a:ext uri="{FF2B5EF4-FFF2-40B4-BE49-F238E27FC236}">
                      <a16:creationId xmlns:a16="http://schemas.microsoft.com/office/drawing/2014/main" id="{DA0C88DD-D09A-46BF-BDDD-C4A418B29AA7}"/>
                    </a:ext>
                  </a:extLst>
                </p:cNvPr>
                <p:cNvSpPr/>
                <p:nvPr/>
              </p:nvSpPr>
              <p:spPr>
                <a:xfrm>
                  <a:off x="5999797" y="3325177"/>
                  <a:ext cx="8572" cy="10477"/>
                </a:xfrm>
                <a:custGeom>
                  <a:avLst/>
                  <a:gdLst>
                    <a:gd name="connsiteX0" fmla="*/ 953 w 8572"/>
                    <a:gd name="connsiteY0" fmla="*/ 10477 h 10477"/>
                    <a:gd name="connsiteX1" fmla="*/ 953 w 8572"/>
                    <a:gd name="connsiteY1" fmla="*/ 10477 h 10477"/>
                    <a:gd name="connsiteX2" fmla="*/ 0 w 8572"/>
                    <a:gd name="connsiteY2" fmla="*/ 9525 h 10477"/>
                    <a:gd name="connsiteX3" fmla="*/ 953 w 8572"/>
                    <a:gd name="connsiteY3" fmla="*/ 3810 h 10477"/>
                    <a:gd name="connsiteX4" fmla="*/ 953 w 8572"/>
                    <a:gd name="connsiteY4" fmla="*/ 3810 h 10477"/>
                    <a:gd name="connsiteX5" fmla="*/ 953 w 8572"/>
                    <a:gd name="connsiteY5" fmla="*/ 2857 h 10477"/>
                    <a:gd name="connsiteX6" fmla="*/ 1905 w 8572"/>
                    <a:gd name="connsiteY6" fmla="*/ 1905 h 10477"/>
                    <a:gd name="connsiteX7" fmla="*/ 6668 w 8572"/>
                    <a:gd name="connsiteY7" fmla="*/ 0 h 10477"/>
                    <a:gd name="connsiteX8" fmla="*/ 6668 w 8572"/>
                    <a:gd name="connsiteY8" fmla="*/ 0 h 10477"/>
                    <a:gd name="connsiteX9" fmla="*/ 8572 w 8572"/>
                    <a:gd name="connsiteY9" fmla="*/ 952 h 10477"/>
                    <a:gd name="connsiteX10" fmla="*/ 8572 w 8572"/>
                    <a:gd name="connsiteY10" fmla="*/ 1905 h 10477"/>
                    <a:gd name="connsiteX11" fmla="*/ 7620 w 8572"/>
                    <a:gd name="connsiteY11" fmla="*/ 7620 h 10477"/>
                    <a:gd name="connsiteX12" fmla="*/ 6668 w 8572"/>
                    <a:gd name="connsiteY12" fmla="*/ 8572 h 10477"/>
                    <a:gd name="connsiteX13" fmla="*/ 953 w 8572"/>
                    <a:gd name="connsiteY13" fmla="*/ 10477 h 10477"/>
                    <a:gd name="connsiteX14" fmla="*/ 953 w 8572"/>
                    <a:gd name="connsiteY14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72" h="10477">
                      <a:moveTo>
                        <a:pt x="953" y="10477"/>
                      </a:moveTo>
                      <a:cubicBezTo>
                        <a:pt x="0" y="10477"/>
                        <a:pt x="0" y="10477"/>
                        <a:pt x="953" y="10477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lnTo>
                        <a:pt x="953" y="3810"/>
                      </a:lnTo>
                      <a:cubicBezTo>
                        <a:pt x="953" y="3810"/>
                        <a:pt x="953" y="3810"/>
                        <a:pt x="953" y="3810"/>
                      </a:cubicBezTo>
                      <a:cubicBezTo>
                        <a:pt x="953" y="3810"/>
                        <a:pt x="953" y="2857"/>
                        <a:pt x="953" y="2857"/>
                      </a:cubicBezTo>
                      <a:cubicBezTo>
                        <a:pt x="953" y="2857"/>
                        <a:pt x="1905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6668" y="0"/>
                        <a:pt x="6668" y="0"/>
                        <a:pt x="6668" y="0"/>
                      </a:cubicBezTo>
                      <a:cubicBezTo>
                        <a:pt x="7620" y="0"/>
                        <a:pt x="7620" y="0"/>
                        <a:pt x="8572" y="952"/>
                      </a:cubicBezTo>
                      <a:cubicBezTo>
                        <a:pt x="8572" y="952"/>
                        <a:pt x="8572" y="952"/>
                        <a:pt x="8572" y="1905"/>
                      </a:cubicBezTo>
                      <a:lnTo>
                        <a:pt x="7620" y="7620"/>
                      </a:lnTo>
                      <a:cubicBezTo>
                        <a:pt x="7620" y="8572"/>
                        <a:pt x="7620" y="8572"/>
                        <a:pt x="6668" y="8572"/>
                      </a:cubicBezTo>
                      <a:lnTo>
                        <a:pt x="953" y="10477"/>
                      </a:lnTo>
                      <a:cubicBezTo>
                        <a:pt x="953" y="10477"/>
                        <a:pt x="953" y="10477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6" name="Freeform: Shape 1585">
                  <a:extLst>
                    <a:ext uri="{FF2B5EF4-FFF2-40B4-BE49-F238E27FC236}">
                      <a16:creationId xmlns:a16="http://schemas.microsoft.com/office/drawing/2014/main" id="{BA2AC08C-4279-4EA4-A1A7-4FE609BAF654}"/>
                    </a:ext>
                  </a:extLst>
                </p:cNvPr>
                <p:cNvSpPr/>
                <p:nvPr/>
              </p:nvSpPr>
              <p:spPr>
                <a:xfrm>
                  <a:off x="5975032" y="3326129"/>
                  <a:ext cx="25717" cy="1904"/>
                </a:xfrm>
                <a:custGeom>
                  <a:avLst/>
                  <a:gdLst>
                    <a:gd name="connsiteX0" fmla="*/ 25718 w 25717"/>
                    <a:gd name="connsiteY0" fmla="*/ 0 h 1904"/>
                    <a:gd name="connsiteX1" fmla="*/ 24765 w 25717"/>
                    <a:gd name="connsiteY1" fmla="*/ 953 h 1904"/>
                    <a:gd name="connsiteX2" fmla="*/ 23813 w 25717"/>
                    <a:gd name="connsiteY2" fmla="*/ 953 h 1904"/>
                    <a:gd name="connsiteX3" fmla="*/ 953 w 25717"/>
                    <a:gd name="connsiteY3" fmla="*/ 1905 h 1904"/>
                    <a:gd name="connsiteX4" fmla="*/ 0 w 25717"/>
                    <a:gd name="connsiteY4" fmla="*/ 953 h 1904"/>
                    <a:gd name="connsiteX5" fmla="*/ 25718 w 25717"/>
                    <a:gd name="connsiteY5" fmla="*/ 0 h 1904"/>
                    <a:gd name="connsiteX6" fmla="*/ 25718 w 25717"/>
                    <a:gd name="connsiteY6" fmla="*/ 0 h 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" h="1904">
                      <a:moveTo>
                        <a:pt x="25718" y="0"/>
                      </a:moveTo>
                      <a:cubicBezTo>
                        <a:pt x="25718" y="0"/>
                        <a:pt x="24765" y="953"/>
                        <a:pt x="24765" y="953"/>
                      </a:cubicBezTo>
                      <a:lnTo>
                        <a:pt x="23813" y="953"/>
                      </a:lnTo>
                      <a:lnTo>
                        <a:pt x="953" y="1905"/>
                      </a:lnTo>
                      <a:cubicBezTo>
                        <a:pt x="953" y="1905"/>
                        <a:pt x="0" y="953"/>
                        <a:pt x="0" y="953"/>
                      </a:cubicBezTo>
                      <a:lnTo>
                        <a:pt x="25718" y="0"/>
                      </a:lnTo>
                      <a:lnTo>
                        <a:pt x="25718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7" name="Freeform: Shape 1586">
                  <a:extLst>
                    <a:ext uri="{FF2B5EF4-FFF2-40B4-BE49-F238E27FC236}">
                      <a16:creationId xmlns:a16="http://schemas.microsoft.com/office/drawing/2014/main" id="{9A09BA56-6785-4820-BA56-85A1ADAEB875}"/>
                    </a:ext>
                  </a:extLst>
                </p:cNvPr>
                <p:cNvSpPr/>
                <p:nvPr/>
              </p:nvSpPr>
              <p:spPr>
                <a:xfrm>
                  <a:off x="6010275" y="3324224"/>
                  <a:ext cx="3809" cy="2857"/>
                </a:xfrm>
                <a:custGeom>
                  <a:avLst/>
                  <a:gdLst>
                    <a:gd name="connsiteX0" fmla="*/ 3810 w 3809"/>
                    <a:gd name="connsiteY0" fmla="*/ 0 h 2857"/>
                    <a:gd name="connsiteX1" fmla="*/ 3810 w 3809"/>
                    <a:gd name="connsiteY1" fmla="*/ 1905 h 2857"/>
                    <a:gd name="connsiteX2" fmla="*/ 0 w 3809"/>
                    <a:gd name="connsiteY2" fmla="*/ 2858 h 2857"/>
                    <a:gd name="connsiteX3" fmla="*/ 0 w 3809"/>
                    <a:gd name="connsiteY3" fmla="*/ 2858 h 2857"/>
                    <a:gd name="connsiteX4" fmla="*/ 0 w 3809"/>
                    <a:gd name="connsiteY4" fmla="*/ 1905 h 2857"/>
                    <a:gd name="connsiteX5" fmla="*/ 3810 w 3809"/>
                    <a:gd name="connsiteY5" fmla="*/ 0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09" h="2857">
                      <a:moveTo>
                        <a:pt x="3810" y="0"/>
                      </a:moveTo>
                      <a:lnTo>
                        <a:pt x="3810" y="1905"/>
                      </a:lnTo>
                      <a:lnTo>
                        <a:pt x="0" y="2858"/>
                      </a:lnTo>
                      <a:lnTo>
                        <a:pt x="0" y="2858"/>
                      </a:lnTo>
                      <a:cubicBezTo>
                        <a:pt x="0" y="1905"/>
                        <a:pt x="0" y="1905"/>
                        <a:pt x="0" y="1905"/>
                      </a:cubicBezTo>
                      <a:lnTo>
                        <a:pt x="381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DE63B297-80EE-4A46-9B5F-3CBD7D1B3B9F}"/>
                  </a:ext>
                </a:extLst>
              </p:cNvPr>
              <p:cNvSpPr/>
              <p:nvPr/>
            </p:nvSpPr>
            <p:spPr>
              <a:xfrm>
                <a:off x="5915062" y="3393680"/>
                <a:ext cx="33337" cy="201966"/>
              </a:xfrm>
              <a:custGeom>
                <a:avLst/>
                <a:gdLst>
                  <a:gd name="connsiteX0" fmla="*/ 33338 w 33337"/>
                  <a:gd name="connsiteY0" fmla="*/ 2896 h 201968"/>
                  <a:gd name="connsiteX1" fmla="*/ 27622 w 33337"/>
                  <a:gd name="connsiteY1" fmla="*/ 8611 h 201968"/>
                  <a:gd name="connsiteX2" fmla="*/ 16192 w 33337"/>
                  <a:gd name="connsiteY2" fmla="*/ 38139 h 201968"/>
                  <a:gd name="connsiteX3" fmla="*/ 11430 w 33337"/>
                  <a:gd name="connsiteY3" fmla="*/ 88621 h 201968"/>
                  <a:gd name="connsiteX4" fmla="*/ 15240 w 33337"/>
                  <a:gd name="connsiteY4" fmla="*/ 147676 h 201968"/>
                  <a:gd name="connsiteX5" fmla="*/ 22860 w 33337"/>
                  <a:gd name="connsiteY5" fmla="*/ 199111 h 201968"/>
                  <a:gd name="connsiteX6" fmla="*/ 23813 w 33337"/>
                  <a:gd name="connsiteY6" fmla="*/ 201969 h 201968"/>
                  <a:gd name="connsiteX7" fmla="*/ 12383 w 33337"/>
                  <a:gd name="connsiteY7" fmla="*/ 199111 h 201968"/>
                  <a:gd name="connsiteX8" fmla="*/ 12383 w 33337"/>
                  <a:gd name="connsiteY8" fmla="*/ 196254 h 201968"/>
                  <a:gd name="connsiteX9" fmla="*/ 0 w 33337"/>
                  <a:gd name="connsiteY9" fmla="*/ 122911 h 201968"/>
                  <a:gd name="connsiteX10" fmla="*/ 0 w 33337"/>
                  <a:gd name="connsiteY10" fmla="*/ 93384 h 201968"/>
                  <a:gd name="connsiteX11" fmla="*/ 0 w 33337"/>
                  <a:gd name="connsiteY11" fmla="*/ 75286 h 201968"/>
                  <a:gd name="connsiteX12" fmla="*/ 3810 w 33337"/>
                  <a:gd name="connsiteY12" fmla="*/ 32424 h 201968"/>
                  <a:gd name="connsiteX13" fmla="*/ 7620 w 33337"/>
                  <a:gd name="connsiteY13" fmla="*/ 17184 h 201968"/>
                  <a:gd name="connsiteX14" fmla="*/ 7620 w 33337"/>
                  <a:gd name="connsiteY14" fmla="*/ 17184 h 201968"/>
                  <a:gd name="connsiteX15" fmla="*/ 9525 w 33337"/>
                  <a:gd name="connsiteY15" fmla="*/ 13374 h 201968"/>
                  <a:gd name="connsiteX16" fmla="*/ 23813 w 33337"/>
                  <a:gd name="connsiteY16" fmla="*/ 991 h 201968"/>
                  <a:gd name="connsiteX17" fmla="*/ 25717 w 33337"/>
                  <a:gd name="connsiteY17" fmla="*/ 991 h 201968"/>
                  <a:gd name="connsiteX18" fmla="*/ 33338 w 33337"/>
                  <a:gd name="connsiteY18" fmla="*/ 2896 h 201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" h="201968">
                    <a:moveTo>
                      <a:pt x="33338" y="2896"/>
                    </a:moveTo>
                    <a:cubicBezTo>
                      <a:pt x="31433" y="3849"/>
                      <a:pt x="29528" y="5754"/>
                      <a:pt x="27622" y="8611"/>
                    </a:cubicBezTo>
                    <a:cubicBezTo>
                      <a:pt x="20955" y="17184"/>
                      <a:pt x="18097" y="27661"/>
                      <a:pt x="16192" y="38139"/>
                    </a:cubicBezTo>
                    <a:cubicBezTo>
                      <a:pt x="13335" y="54331"/>
                      <a:pt x="11430" y="71476"/>
                      <a:pt x="11430" y="88621"/>
                    </a:cubicBezTo>
                    <a:cubicBezTo>
                      <a:pt x="10478" y="108624"/>
                      <a:pt x="12383" y="127674"/>
                      <a:pt x="15240" y="147676"/>
                    </a:cubicBezTo>
                    <a:cubicBezTo>
                      <a:pt x="17145" y="164821"/>
                      <a:pt x="20003" y="181966"/>
                      <a:pt x="22860" y="199111"/>
                    </a:cubicBezTo>
                    <a:cubicBezTo>
                      <a:pt x="22860" y="200064"/>
                      <a:pt x="22860" y="201016"/>
                      <a:pt x="23813" y="201969"/>
                    </a:cubicBezTo>
                    <a:cubicBezTo>
                      <a:pt x="20003" y="201969"/>
                      <a:pt x="16192" y="201016"/>
                      <a:pt x="12383" y="199111"/>
                    </a:cubicBezTo>
                    <a:cubicBezTo>
                      <a:pt x="12383" y="198159"/>
                      <a:pt x="12383" y="197206"/>
                      <a:pt x="12383" y="196254"/>
                    </a:cubicBezTo>
                    <a:cubicBezTo>
                      <a:pt x="8572" y="162916"/>
                      <a:pt x="0" y="148629"/>
                      <a:pt x="0" y="122911"/>
                    </a:cubicBezTo>
                    <a:cubicBezTo>
                      <a:pt x="0" y="113386"/>
                      <a:pt x="0" y="103861"/>
                      <a:pt x="0" y="93384"/>
                    </a:cubicBezTo>
                    <a:cubicBezTo>
                      <a:pt x="0" y="87669"/>
                      <a:pt x="0" y="81001"/>
                      <a:pt x="0" y="75286"/>
                    </a:cubicBezTo>
                    <a:cubicBezTo>
                      <a:pt x="0" y="60999"/>
                      <a:pt x="1905" y="46711"/>
                      <a:pt x="3810" y="32424"/>
                    </a:cubicBezTo>
                    <a:cubicBezTo>
                      <a:pt x="4763" y="27661"/>
                      <a:pt x="5715" y="21946"/>
                      <a:pt x="7620" y="17184"/>
                    </a:cubicBezTo>
                    <a:cubicBezTo>
                      <a:pt x="7620" y="17184"/>
                      <a:pt x="7620" y="17184"/>
                      <a:pt x="7620" y="17184"/>
                    </a:cubicBezTo>
                    <a:cubicBezTo>
                      <a:pt x="7620" y="16231"/>
                      <a:pt x="8572" y="15279"/>
                      <a:pt x="9525" y="13374"/>
                    </a:cubicBezTo>
                    <a:cubicBezTo>
                      <a:pt x="12383" y="7659"/>
                      <a:pt x="18097" y="2896"/>
                      <a:pt x="23813" y="991"/>
                    </a:cubicBezTo>
                    <a:cubicBezTo>
                      <a:pt x="24765" y="991"/>
                      <a:pt x="24765" y="991"/>
                      <a:pt x="25717" y="991"/>
                    </a:cubicBezTo>
                    <a:cubicBezTo>
                      <a:pt x="27622" y="-914"/>
                      <a:pt x="30480" y="39"/>
                      <a:pt x="33338" y="2896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D5499707-1399-4044-B130-3C09A9120E04}"/>
                  </a:ext>
                </a:extLst>
              </p:cNvPr>
              <p:cNvSpPr/>
              <p:nvPr/>
            </p:nvSpPr>
            <p:spPr>
              <a:xfrm>
                <a:off x="5936932" y="3373754"/>
                <a:ext cx="35242" cy="24765"/>
              </a:xfrm>
              <a:custGeom>
                <a:avLst/>
                <a:gdLst>
                  <a:gd name="connsiteX0" fmla="*/ 35242 w 35242"/>
                  <a:gd name="connsiteY0" fmla="*/ 13335 h 24765"/>
                  <a:gd name="connsiteX1" fmla="*/ 10477 w 35242"/>
                  <a:gd name="connsiteY1" fmla="*/ 23813 h 24765"/>
                  <a:gd name="connsiteX2" fmla="*/ 8572 w 35242"/>
                  <a:gd name="connsiteY2" fmla="*/ 24765 h 24765"/>
                  <a:gd name="connsiteX3" fmla="*/ 0 w 35242"/>
                  <a:gd name="connsiteY3" fmla="*/ 20955 h 24765"/>
                  <a:gd name="connsiteX4" fmla="*/ 8572 w 35242"/>
                  <a:gd name="connsiteY4" fmla="*/ 14288 h 24765"/>
                  <a:gd name="connsiteX5" fmla="*/ 25717 w 35242"/>
                  <a:gd name="connsiteY5" fmla="*/ 2858 h 24765"/>
                  <a:gd name="connsiteX6" fmla="*/ 30480 w 35242"/>
                  <a:gd name="connsiteY6" fmla="*/ 0 h 24765"/>
                  <a:gd name="connsiteX7" fmla="*/ 35242 w 35242"/>
                  <a:gd name="connsiteY7" fmla="*/ 1333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42" h="24765">
                    <a:moveTo>
                      <a:pt x="35242" y="13335"/>
                    </a:moveTo>
                    <a:cubicBezTo>
                      <a:pt x="26670" y="16192"/>
                      <a:pt x="19050" y="20003"/>
                      <a:pt x="10477" y="23813"/>
                    </a:cubicBezTo>
                    <a:cubicBezTo>
                      <a:pt x="9525" y="23813"/>
                      <a:pt x="9525" y="23813"/>
                      <a:pt x="8572" y="24765"/>
                    </a:cubicBezTo>
                    <a:cubicBezTo>
                      <a:pt x="5715" y="21908"/>
                      <a:pt x="3810" y="20003"/>
                      <a:pt x="0" y="20955"/>
                    </a:cubicBezTo>
                    <a:cubicBezTo>
                      <a:pt x="2858" y="18098"/>
                      <a:pt x="5715" y="16192"/>
                      <a:pt x="8572" y="14288"/>
                    </a:cubicBezTo>
                    <a:cubicBezTo>
                      <a:pt x="14288" y="10478"/>
                      <a:pt x="20002" y="6667"/>
                      <a:pt x="25717" y="2858"/>
                    </a:cubicBezTo>
                    <a:cubicBezTo>
                      <a:pt x="27623" y="1905"/>
                      <a:pt x="28575" y="953"/>
                      <a:pt x="30480" y="0"/>
                    </a:cubicBezTo>
                    <a:cubicBezTo>
                      <a:pt x="33337" y="2858"/>
                      <a:pt x="34290" y="10478"/>
                      <a:pt x="35242" y="133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8" name="Graphic 2">
              <a:extLst>
                <a:ext uri="{FF2B5EF4-FFF2-40B4-BE49-F238E27FC236}">
                  <a16:creationId xmlns:a16="http://schemas.microsoft.com/office/drawing/2014/main" id="{21DF15F1-F04D-4C95-BE6C-1EB7B1AD4092}"/>
                </a:ext>
              </a:extLst>
            </p:cNvPr>
            <p:cNvGrpSpPr/>
            <p:nvPr/>
          </p:nvGrpSpPr>
          <p:grpSpPr>
            <a:xfrm>
              <a:off x="4053843" y="3841677"/>
              <a:ext cx="150195" cy="738755"/>
              <a:chOff x="6105760" y="3206749"/>
              <a:chExt cx="122692" cy="603480"/>
            </a:xfrm>
            <a:solidFill>
              <a:schemeClr val="accent1"/>
            </a:solidFill>
          </p:grpSpPr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AC5E4B55-624C-4F71-86D2-DCD5D5C97DE8}"/>
                  </a:ext>
                </a:extLst>
              </p:cNvPr>
              <p:cNvSpPr/>
              <p:nvPr/>
            </p:nvSpPr>
            <p:spPr>
              <a:xfrm>
                <a:off x="6189329" y="3353416"/>
                <a:ext cx="37627" cy="163254"/>
              </a:xfrm>
              <a:custGeom>
                <a:avLst/>
                <a:gdLst>
                  <a:gd name="connsiteX0" fmla="*/ 4819 w 37627"/>
                  <a:gd name="connsiteY0" fmla="*/ 48001 h 163252"/>
                  <a:gd name="connsiteX1" fmla="*/ 14344 w 37627"/>
                  <a:gd name="connsiteY1" fmla="*/ 99436 h 163252"/>
                  <a:gd name="connsiteX2" fmla="*/ 18154 w 37627"/>
                  <a:gd name="connsiteY2" fmla="*/ 138488 h 163252"/>
                  <a:gd name="connsiteX3" fmla="*/ 29584 w 37627"/>
                  <a:gd name="connsiteY3" fmla="*/ 161348 h 163252"/>
                  <a:gd name="connsiteX4" fmla="*/ 33394 w 37627"/>
                  <a:gd name="connsiteY4" fmla="*/ 163253 h 163252"/>
                  <a:gd name="connsiteX5" fmla="*/ 37204 w 37627"/>
                  <a:gd name="connsiteY5" fmla="*/ 159443 h 163252"/>
                  <a:gd name="connsiteX6" fmla="*/ 37204 w 37627"/>
                  <a:gd name="connsiteY6" fmla="*/ 153728 h 163252"/>
                  <a:gd name="connsiteX7" fmla="*/ 33394 w 37627"/>
                  <a:gd name="connsiteY7" fmla="*/ 104198 h 163252"/>
                  <a:gd name="connsiteX8" fmla="*/ 32442 w 37627"/>
                  <a:gd name="connsiteY8" fmla="*/ 88958 h 163252"/>
                  <a:gd name="connsiteX9" fmla="*/ 28632 w 37627"/>
                  <a:gd name="connsiteY9" fmla="*/ 26093 h 163252"/>
                  <a:gd name="connsiteX10" fmla="*/ 24822 w 37627"/>
                  <a:gd name="connsiteY10" fmla="*/ 9901 h 163252"/>
                  <a:gd name="connsiteX11" fmla="*/ 12439 w 37627"/>
                  <a:gd name="connsiteY11" fmla="*/ 376 h 163252"/>
                  <a:gd name="connsiteX12" fmla="*/ 4819 w 37627"/>
                  <a:gd name="connsiteY12" fmla="*/ 48001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627" h="163252">
                    <a:moveTo>
                      <a:pt x="4819" y="48001"/>
                    </a:moveTo>
                    <a:cubicBezTo>
                      <a:pt x="7677" y="65145"/>
                      <a:pt x="12439" y="82290"/>
                      <a:pt x="14344" y="99436"/>
                    </a:cubicBezTo>
                    <a:cubicBezTo>
                      <a:pt x="15297" y="112770"/>
                      <a:pt x="15297" y="125153"/>
                      <a:pt x="18154" y="138488"/>
                    </a:cubicBezTo>
                    <a:cubicBezTo>
                      <a:pt x="20059" y="147061"/>
                      <a:pt x="22917" y="155633"/>
                      <a:pt x="29584" y="161348"/>
                    </a:cubicBezTo>
                    <a:cubicBezTo>
                      <a:pt x="30537" y="162301"/>
                      <a:pt x="32442" y="163253"/>
                      <a:pt x="33394" y="163253"/>
                    </a:cubicBezTo>
                    <a:cubicBezTo>
                      <a:pt x="35299" y="163253"/>
                      <a:pt x="37204" y="161348"/>
                      <a:pt x="37204" y="159443"/>
                    </a:cubicBezTo>
                    <a:cubicBezTo>
                      <a:pt x="38157" y="157538"/>
                      <a:pt x="37204" y="155633"/>
                      <a:pt x="37204" y="153728"/>
                    </a:cubicBezTo>
                    <a:cubicBezTo>
                      <a:pt x="34347" y="139440"/>
                      <a:pt x="41967" y="139440"/>
                      <a:pt x="33394" y="104198"/>
                    </a:cubicBezTo>
                    <a:cubicBezTo>
                      <a:pt x="32442" y="99436"/>
                      <a:pt x="32442" y="93720"/>
                      <a:pt x="32442" y="88958"/>
                    </a:cubicBezTo>
                    <a:cubicBezTo>
                      <a:pt x="32442" y="68003"/>
                      <a:pt x="31489" y="47048"/>
                      <a:pt x="28632" y="26093"/>
                    </a:cubicBezTo>
                    <a:cubicBezTo>
                      <a:pt x="27679" y="20378"/>
                      <a:pt x="27679" y="14663"/>
                      <a:pt x="24822" y="9901"/>
                    </a:cubicBezTo>
                    <a:cubicBezTo>
                      <a:pt x="21964" y="5138"/>
                      <a:pt x="18154" y="376"/>
                      <a:pt x="12439" y="376"/>
                    </a:cubicBezTo>
                    <a:cubicBezTo>
                      <a:pt x="-8516" y="-4387"/>
                      <a:pt x="2914" y="37523"/>
                      <a:pt x="4819" y="48001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7C94814E-5D3A-4F2F-9571-DC15C1A3268E}"/>
                  </a:ext>
                </a:extLst>
              </p:cNvPr>
              <p:cNvSpPr/>
              <p:nvPr/>
            </p:nvSpPr>
            <p:spPr>
              <a:xfrm>
                <a:off x="6179759" y="3288948"/>
                <a:ext cx="42963" cy="171418"/>
              </a:xfrm>
              <a:custGeom>
                <a:avLst/>
                <a:gdLst>
                  <a:gd name="connsiteX0" fmla="*/ 101 w 42963"/>
                  <a:gd name="connsiteY0" fmla="*/ 32458 h 171416"/>
                  <a:gd name="connsiteX1" fmla="*/ 5816 w 42963"/>
                  <a:gd name="connsiteY1" fmla="*/ 61033 h 171416"/>
                  <a:gd name="connsiteX2" fmla="*/ 16294 w 42963"/>
                  <a:gd name="connsiteY2" fmla="*/ 149616 h 171416"/>
                  <a:gd name="connsiteX3" fmla="*/ 20104 w 42963"/>
                  <a:gd name="connsiteY3" fmla="*/ 161998 h 171416"/>
                  <a:gd name="connsiteX4" fmla="*/ 36296 w 42963"/>
                  <a:gd name="connsiteY4" fmla="*/ 170571 h 171416"/>
                  <a:gd name="connsiteX5" fmla="*/ 42963 w 42963"/>
                  <a:gd name="connsiteY5" fmla="*/ 157236 h 171416"/>
                  <a:gd name="connsiteX6" fmla="*/ 37249 w 42963"/>
                  <a:gd name="connsiteY6" fmla="*/ 81036 h 171416"/>
                  <a:gd name="connsiteX7" fmla="*/ 36296 w 42963"/>
                  <a:gd name="connsiteY7" fmla="*/ 45793 h 171416"/>
                  <a:gd name="connsiteX8" fmla="*/ 20104 w 42963"/>
                  <a:gd name="connsiteY8" fmla="*/ 1026 h 171416"/>
                  <a:gd name="connsiteX9" fmla="*/ 101 w 42963"/>
                  <a:gd name="connsiteY9" fmla="*/ 32458 h 17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963" h="171416">
                    <a:moveTo>
                      <a:pt x="101" y="32458"/>
                    </a:moveTo>
                    <a:cubicBezTo>
                      <a:pt x="1054" y="41983"/>
                      <a:pt x="2959" y="51508"/>
                      <a:pt x="5816" y="61033"/>
                    </a:cubicBezTo>
                    <a:cubicBezTo>
                      <a:pt x="8674" y="70558"/>
                      <a:pt x="13436" y="140091"/>
                      <a:pt x="16294" y="149616"/>
                    </a:cubicBezTo>
                    <a:cubicBezTo>
                      <a:pt x="17246" y="153426"/>
                      <a:pt x="18199" y="158188"/>
                      <a:pt x="20104" y="161998"/>
                    </a:cubicBezTo>
                    <a:cubicBezTo>
                      <a:pt x="22961" y="168666"/>
                      <a:pt x="30581" y="173428"/>
                      <a:pt x="36296" y="170571"/>
                    </a:cubicBezTo>
                    <a:cubicBezTo>
                      <a:pt x="41059" y="168666"/>
                      <a:pt x="42963" y="162951"/>
                      <a:pt x="42963" y="157236"/>
                    </a:cubicBezTo>
                    <a:cubicBezTo>
                      <a:pt x="42963" y="151521"/>
                      <a:pt x="38201" y="85798"/>
                      <a:pt x="37249" y="81036"/>
                    </a:cubicBezTo>
                    <a:cubicBezTo>
                      <a:pt x="35344" y="69606"/>
                      <a:pt x="36296" y="57223"/>
                      <a:pt x="36296" y="45793"/>
                    </a:cubicBezTo>
                    <a:cubicBezTo>
                      <a:pt x="36296" y="32458"/>
                      <a:pt x="34391" y="7693"/>
                      <a:pt x="20104" y="1026"/>
                    </a:cubicBezTo>
                    <a:cubicBezTo>
                      <a:pt x="4863" y="-5642"/>
                      <a:pt x="-851" y="21981"/>
                      <a:pt x="101" y="32458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20D23360-60F8-448C-B89F-BB27C14B5CE9}"/>
                  </a:ext>
                </a:extLst>
              </p:cNvPr>
              <p:cNvSpPr/>
              <p:nvPr/>
            </p:nvSpPr>
            <p:spPr>
              <a:xfrm>
                <a:off x="6161762" y="3229966"/>
                <a:ext cx="47553" cy="58340"/>
              </a:xfrm>
              <a:custGeom>
                <a:avLst/>
                <a:gdLst>
                  <a:gd name="connsiteX0" fmla="*/ 44768 w 47553"/>
                  <a:gd name="connsiteY0" fmla="*/ 26670 h 58340"/>
                  <a:gd name="connsiteX1" fmla="*/ 44768 w 47553"/>
                  <a:gd name="connsiteY1" fmla="*/ 38100 h 58340"/>
                  <a:gd name="connsiteX2" fmla="*/ 39053 w 47553"/>
                  <a:gd name="connsiteY2" fmla="*/ 54292 h 58340"/>
                  <a:gd name="connsiteX3" fmla="*/ 38100 w 47553"/>
                  <a:gd name="connsiteY3" fmla="*/ 55245 h 58340"/>
                  <a:gd name="connsiteX4" fmla="*/ 37147 w 47553"/>
                  <a:gd name="connsiteY4" fmla="*/ 57150 h 58340"/>
                  <a:gd name="connsiteX5" fmla="*/ 30480 w 47553"/>
                  <a:gd name="connsiteY5" fmla="*/ 58102 h 58340"/>
                  <a:gd name="connsiteX6" fmla="*/ 26670 w 47553"/>
                  <a:gd name="connsiteY6" fmla="*/ 57150 h 58340"/>
                  <a:gd name="connsiteX7" fmla="*/ 24765 w 47553"/>
                  <a:gd name="connsiteY7" fmla="*/ 57150 h 58340"/>
                  <a:gd name="connsiteX8" fmla="*/ 24765 w 47553"/>
                  <a:gd name="connsiteY8" fmla="*/ 57150 h 58340"/>
                  <a:gd name="connsiteX9" fmla="*/ 22860 w 47553"/>
                  <a:gd name="connsiteY9" fmla="*/ 57150 h 58340"/>
                  <a:gd name="connsiteX10" fmla="*/ 2858 w 47553"/>
                  <a:gd name="connsiteY10" fmla="*/ 43815 h 58340"/>
                  <a:gd name="connsiteX11" fmla="*/ 1905 w 47553"/>
                  <a:gd name="connsiteY11" fmla="*/ 42863 h 58340"/>
                  <a:gd name="connsiteX12" fmla="*/ 1905 w 47553"/>
                  <a:gd name="connsiteY12" fmla="*/ 42863 h 58340"/>
                  <a:gd name="connsiteX13" fmla="*/ 1905 w 47553"/>
                  <a:gd name="connsiteY13" fmla="*/ 41910 h 58340"/>
                  <a:gd name="connsiteX14" fmla="*/ 1905 w 47553"/>
                  <a:gd name="connsiteY14" fmla="*/ 40005 h 58340"/>
                  <a:gd name="connsiteX15" fmla="*/ 1905 w 47553"/>
                  <a:gd name="connsiteY15" fmla="*/ 40005 h 58340"/>
                  <a:gd name="connsiteX16" fmla="*/ 1905 w 47553"/>
                  <a:gd name="connsiteY16" fmla="*/ 39052 h 58340"/>
                  <a:gd name="connsiteX17" fmla="*/ 2858 w 47553"/>
                  <a:gd name="connsiteY17" fmla="*/ 36195 h 58340"/>
                  <a:gd name="connsiteX18" fmla="*/ 3810 w 47553"/>
                  <a:gd name="connsiteY18" fmla="*/ 34290 h 58340"/>
                  <a:gd name="connsiteX19" fmla="*/ 1905 w 47553"/>
                  <a:gd name="connsiteY19" fmla="*/ 35242 h 58340"/>
                  <a:gd name="connsiteX20" fmla="*/ 0 w 47553"/>
                  <a:gd name="connsiteY20" fmla="*/ 33338 h 58340"/>
                  <a:gd name="connsiteX21" fmla="*/ 0 w 47553"/>
                  <a:gd name="connsiteY21" fmla="*/ 30480 h 58340"/>
                  <a:gd name="connsiteX22" fmla="*/ 0 w 47553"/>
                  <a:gd name="connsiteY22" fmla="*/ 23813 h 58340"/>
                  <a:gd name="connsiteX23" fmla="*/ 2858 w 47553"/>
                  <a:gd name="connsiteY23" fmla="*/ 17145 h 58340"/>
                  <a:gd name="connsiteX24" fmla="*/ 7620 w 47553"/>
                  <a:gd name="connsiteY24" fmla="*/ 17145 h 58340"/>
                  <a:gd name="connsiteX25" fmla="*/ 9525 w 47553"/>
                  <a:gd name="connsiteY25" fmla="*/ 20955 h 58340"/>
                  <a:gd name="connsiteX26" fmla="*/ 14288 w 47553"/>
                  <a:gd name="connsiteY26" fmla="*/ 14288 h 58340"/>
                  <a:gd name="connsiteX27" fmla="*/ 20003 w 47553"/>
                  <a:gd name="connsiteY27" fmla="*/ 8572 h 58340"/>
                  <a:gd name="connsiteX28" fmla="*/ 20003 w 47553"/>
                  <a:gd name="connsiteY28" fmla="*/ 8572 h 58340"/>
                  <a:gd name="connsiteX29" fmla="*/ 21908 w 47553"/>
                  <a:gd name="connsiteY29" fmla="*/ 7620 h 58340"/>
                  <a:gd name="connsiteX30" fmla="*/ 23813 w 47553"/>
                  <a:gd name="connsiteY30" fmla="*/ 6667 h 58340"/>
                  <a:gd name="connsiteX31" fmla="*/ 41910 w 47553"/>
                  <a:gd name="connsiteY31" fmla="*/ 0 h 58340"/>
                  <a:gd name="connsiteX32" fmla="*/ 41910 w 47553"/>
                  <a:gd name="connsiteY32" fmla="*/ 0 h 58340"/>
                  <a:gd name="connsiteX33" fmla="*/ 46672 w 47553"/>
                  <a:gd name="connsiteY33" fmla="*/ 19050 h 58340"/>
                  <a:gd name="connsiteX34" fmla="*/ 45720 w 47553"/>
                  <a:gd name="connsiteY34" fmla="*/ 22860 h 58340"/>
                  <a:gd name="connsiteX35" fmla="*/ 44768 w 47553"/>
                  <a:gd name="connsiteY35" fmla="*/ 26670 h 58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7553" h="58340">
                    <a:moveTo>
                      <a:pt x="44768" y="26670"/>
                    </a:moveTo>
                    <a:cubicBezTo>
                      <a:pt x="45720" y="30480"/>
                      <a:pt x="44768" y="34290"/>
                      <a:pt x="44768" y="38100"/>
                    </a:cubicBezTo>
                    <a:cubicBezTo>
                      <a:pt x="43815" y="43815"/>
                      <a:pt x="41910" y="49530"/>
                      <a:pt x="39053" y="54292"/>
                    </a:cubicBezTo>
                    <a:cubicBezTo>
                      <a:pt x="39053" y="54292"/>
                      <a:pt x="39053" y="55245"/>
                      <a:pt x="38100" y="55245"/>
                    </a:cubicBezTo>
                    <a:cubicBezTo>
                      <a:pt x="38100" y="56197"/>
                      <a:pt x="37147" y="56197"/>
                      <a:pt x="37147" y="57150"/>
                    </a:cubicBezTo>
                    <a:cubicBezTo>
                      <a:pt x="35243" y="59055"/>
                      <a:pt x="32385" y="58102"/>
                      <a:pt x="30480" y="58102"/>
                    </a:cubicBezTo>
                    <a:cubicBezTo>
                      <a:pt x="29528" y="58102"/>
                      <a:pt x="27622" y="57150"/>
                      <a:pt x="26670" y="57150"/>
                    </a:cubicBezTo>
                    <a:cubicBezTo>
                      <a:pt x="25718" y="57150"/>
                      <a:pt x="25718" y="57150"/>
                      <a:pt x="24765" y="57150"/>
                    </a:cubicBezTo>
                    <a:cubicBezTo>
                      <a:pt x="24765" y="57150"/>
                      <a:pt x="24765" y="57150"/>
                      <a:pt x="24765" y="57150"/>
                    </a:cubicBezTo>
                    <a:cubicBezTo>
                      <a:pt x="23813" y="57150"/>
                      <a:pt x="22860" y="57150"/>
                      <a:pt x="22860" y="57150"/>
                    </a:cubicBezTo>
                    <a:cubicBezTo>
                      <a:pt x="13335" y="55245"/>
                      <a:pt x="5715" y="47625"/>
                      <a:pt x="2858" y="43815"/>
                    </a:cubicBezTo>
                    <a:cubicBezTo>
                      <a:pt x="2858" y="42863"/>
                      <a:pt x="2858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1910"/>
                    </a:cubicBezTo>
                    <a:cubicBezTo>
                      <a:pt x="1905" y="40957"/>
                      <a:pt x="1905" y="40957"/>
                      <a:pt x="1905" y="40005"/>
                    </a:cubicBezTo>
                    <a:cubicBezTo>
                      <a:pt x="1905" y="40005"/>
                      <a:pt x="1905" y="40005"/>
                      <a:pt x="1905" y="40005"/>
                    </a:cubicBezTo>
                    <a:cubicBezTo>
                      <a:pt x="1905" y="40005"/>
                      <a:pt x="1905" y="39052"/>
                      <a:pt x="1905" y="39052"/>
                    </a:cubicBezTo>
                    <a:cubicBezTo>
                      <a:pt x="1905" y="38100"/>
                      <a:pt x="1905" y="37147"/>
                      <a:pt x="2858" y="36195"/>
                    </a:cubicBezTo>
                    <a:cubicBezTo>
                      <a:pt x="2858" y="35242"/>
                      <a:pt x="2858" y="35242"/>
                      <a:pt x="3810" y="34290"/>
                    </a:cubicBezTo>
                    <a:cubicBezTo>
                      <a:pt x="3810" y="35242"/>
                      <a:pt x="2858" y="35242"/>
                      <a:pt x="1905" y="35242"/>
                    </a:cubicBezTo>
                    <a:cubicBezTo>
                      <a:pt x="953" y="35242"/>
                      <a:pt x="0" y="34290"/>
                      <a:pt x="0" y="33338"/>
                    </a:cubicBezTo>
                    <a:cubicBezTo>
                      <a:pt x="0" y="32385"/>
                      <a:pt x="0" y="31432"/>
                      <a:pt x="0" y="30480"/>
                    </a:cubicBezTo>
                    <a:cubicBezTo>
                      <a:pt x="0" y="28575"/>
                      <a:pt x="0" y="25717"/>
                      <a:pt x="0" y="23813"/>
                    </a:cubicBezTo>
                    <a:cubicBezTo>
                      <a:pt x="0" y="21907"/>
                      <a:pt x="0" y="19050"/>
                      <a:pt x="2858" y="17145"/>
                    </a:cubicBezTo>
                    <a:cubicBezTo>
                      <a:pt x="3810" y="16192"/>
                      <a:pt x="5715" y="16192"/>
                      <a:pt x="7620" y="17145"/>
                    </a:cubicBezTo>
                    <a:cubicBezTo>
                      <a:pt x="8572" y="18097"/>
                      <a:pt x="9525" y="20002"/>
                      <a:pt x="9525" y="20955"/>
                    </a:cubicBezTo>
                    <a:cubicBezTo>
                      <a:pt x="10478" y="19050"/>
                      <a:pt x="12383" y="16192"/>
                      <a:pt x="14288" y="14288"/>
                    </a:cubicBezTo>
                    <a:cubicBezTo>
                      <a:pt x="16193" y="12382"/>
                      <a:pt x="18097" y="10477"/>
                      <a:pt x="20003" y="8572"/>
                    </a:cubicBezTo>
                    <a:cubicBezTo>
                      <a:pt x="20003" y="8572"/>
                      <a:pt x="20003" y="8572"/>
                      <a:pt x="20003" y="8572"/>
                    </a:cubicBezTo>
                    <a:cubicBezTo>
                      <a:pt x="20955" y="8572"/>
                      <a:pt x="20955" y="7620"/>
                      <a:pt x="21908" y="7620"/>
                    </a:cubicBezTo>
                    <a:cubicBezTo>
                      <a:pt x="22860" y="7620"/>
                      <a:pt x="22860" y="6667"/>
                      <a:pt x="23813" y="6667"/>
                    </a:cubicBezTo>
                    <a:cubicBezTo>
                      <a:pt x="29528" y="2857"/>
                      <a:pt x="35243" y="0"/>
                      <a:pt x="41910" y="0"/>
                    </a:cubicBezTo>
                    <a:cubicBezTo>
                      <a:pt x="41910" y="0"/>
                      <a:pt x="41910" y="0"/>
                      <a:pt x="41910" y="0"/>
                    </a:cubicBezTo>
                    <a:cubicBezTo>
                      <a:pt x="44768" y="0"/>
                      <a:pt x="49530" y="7620"/>
                      <a:pt x="46672" y="19050"/>
                    </a:cubicBezTo>
                    <a:cubicBezTo>
                      <a:pt x="46672" y="20002"/>
                      <a:pt x="45720" y="20955"/>
                      <a:pt x="45720" y="22860"/>
                    </a:cubicBezTo>
                    <a:cubicBezTo>
                      <a:pt x="42863" y="22860"/>
                      <a:pt x="43815" y="24765"/>
                      <a:pt x="44768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4755CBD2-35F9-41D1-A280-847B8EC4F53C}"/>
                  </a:ext>
                </a:extLst>
              </p:cNvPr>
              <p:cNvSpPr/>
              <p:nvPr/>
            </p:nvSpPr>
            <p:spPr>
              <a:xfrm>
                <a:off x="6135754" y="3206749"/>
                <a:ext cx="77485" cy="108980"/>
              </a:xfrm>
              <a:custGeom>
                <a:avLst/>
                <a:gdLst>
                  <a:gd name="connsiteX0" fmla="*/ 48910 w 77484"/>
                  <a:gd name="connsiteY0" fmla="*/ 30875 h 108979"/>
                  <a:gd name="connsiteX1" fmla="*/ 47004 w 77484"/>
                  <a:gd name="connsiteY1" fmla="*/ 31827 h 108979"/>
                  <a:gd name="connsiteX2" fmla="*/ 45100 w 77484"/>
                  <a:gd name="connsiteY2" fmla="*/ 32780 h 108979"/>
                  <a:gd name="connsiteX3" fmla="*/ 45100 w 77484"/>
                  <a:gd name="connsiteY3" fmla="*/ 32780 h 108979"/>
                  <a:gd name="connsiteX4" fmla="*/ 39385 w 77484"/>
                  <a:gd name="connsiteY4" fmla="*/ 38495 h 108979"/>
                  <a:gd name="connsiteX5" fmla="*/ 35575 w 77484"/>
                  <a:gd name="connsiteY5" fmla="*/ 44210 h 108979"/>
                  <a:gd name="connsiteX6" fmla="*/ 34622 w 77484"/>
                  <a:gd name="connsiteY6" fmla="*/ 45162 h 108979"/>
                  <a:gd name="connsiteX7" fmla="*/ 34622 w 77484"/>
                  <a:gd name="connsiteY7" fmla="*/ 45162 h 108979"/>
                  <a:gd name="connsiteX8" fmla="*/ 34622 w 77484"/>
                  <a:gd name="connsiteY8" fmla="*/ 45162 h 108979"/>
                  <a:gd name="connsiteX9" fmla="*/ 34622 w 77484"/>
                  <a:gd name="connsiteY9" fmla="*/ 43257 h 108979"/>
                  <a:gd name="connsiteX10" fmla="*/ 32717 w 77484"/>
                  <a:gd name="connsiteY10" fmla="*/ 40400 h 108979"/>
                  <a:gd name="connsiteX11" fmla="*/ 27954 w 77484"/>
                  <a:gd name="connsiteY11" fmla="*/ 40400 h 108979"/>
                  <a:gd name="connsiteX12" fmla="*/ 25097 w 77484"/>
                  <a:gd name="connsiteY12" fmla="*/ 47067 h 108979"/>
                  <a:gd name="connsiteX13" fmla="*/ 25097 w 77484"/>
                  <a:gd name="connsiteY13" fmla="*/ 53735 h 108979"/>
                  <a:gd name="connsiteX14" fmla="*/ 25097 w 77484"/>
                  <a:gd name="connsiteY14" fmla="*/ 56592 h 108979"/>
                  <a:gd name="connsiteX15" fmla="*/ 27002 w 77484"/>
                  <a:gd name="connsiteY15" fmla="*/ 58497 h 108979"/>
                  <a:gd name="connsiteX16" fmla="*/ 28907 w 77484"/>
                  <a:gd name="connsiteY16" fmla="*/ 57545 h 108979"/>
                  <a:gd name="connsiteX17" fmla="*/ 27954 w 77484"/>
                  <a:gd name="connsiteY17" fmla="*/ 59450 h 108979"/>
                  <a:gd name="connsiteX18" fmla="*/ 27002 w 77484"/>
                  <a:gd name="connsiteY18" fmla="*/ 62307 h 108979"/>
                  <a:gd name="connsiteX19" fmla="*/ 27002 w 77484"/>
                  <a:gd name="connsiteY19" fmla="*/ 63260 h 108979"/>
                  <a:gd name="connsiteX20" fmla="*/ 27002 w 77484"/>
                  <a:gd name="connsiteY20" fmla="*/ 63260 h 108979"/>
                  <a:gd name="connsiteX21" fmla="*/ 27002 w 77484"/>
                  <a:gd name="connsiteY21" fmla="*/ 65165 h 108979"/>
                  <a:gd name="connsiteX22" fmla="*/ 27002 w 77484"/>
                  <a:gd name="connsiteY22" fmla="*/ 66117 h 108979"/>
                  <a:gd name="connsiteX23" fmla="*/ 27002 w 77484"/>
                  <a:gd name="connsiteY23" fmla="*/ 66117 h 108979"/>
                  <a:gd name="connsiteX24" fmla="*/ 27954 w 77484"/>
                  <a:gd name="connsiteY24" fmla="*/ 67070 h 108979"/>
                  <a:gd name="connsiteX25" fmla="*/ 27954 w 77484"/>
                  <a:gd name="connsiteY25" fmla="*/ 68975 h 108979"/>
                  <a:gd name="connsiteX26" fmla="*/ 29859 w 77484"/>
                  <a:gd name="connsiteY26" fmla="*/ 86120 h 108979"/>
                  <a:gd name="connsiteX27" fmla="*/ 29859 w 77484"/>
                  <a:gd name="connsiteY27" fmla="*/ 88025 h 108979"/>
                  <a:gd name="connsiteX28" fmla="*/ 30812 w 77484"/>
                  <a:gd name="connsiteY28" fmla="*/ 90882 h 108979"/>
                  <a:gd name="connsiteX29" fmla="*/ 32717 w 77484"/>
                  <a:gd name="connsiteY29" fmla="*/ 103265 h 108979"/>
                  <a:gd name="connsiteX30" fmla="*/ 32717 w 77484"/>
                  <a:gd name="connsiteY30" fmla="*/ 104217 h 108979"/>
                  <a:gd name="connsiteX31" fmla="*/ 33669 w 77484"/>
                  <a:gd name="connsiteY31" fmla="*/ 107075 h 108979"/>
                  <a:gd name="connsiteX32" fmla="*/ 33669 w 77484"/>
                  <a:gd name="connsiteY32" fmla="*/ 108980 h 108979"/>
                  <a:gd name="connsiteX33" fmla="*/ 10809 w 77484"/>
                  <a:gd name="connsiteY33" fmla="*/ 94692 h 108979"/>
                  <a:gd name="connsiteX34" fmla="*/ 10809 w 77484"/>
                  <a:gd name="connsiteY34" fmla="*/ 94692 h 108979"/>
                  <a:gd name="connsiteX35" fmla="*/ 9857 w 77484"/>
                  <a:gd name="connsiteY35" fmla="*/ 93740 h 108979"/>
                  <a:gd name="connsiteX36" fmla="*/ 8904 w 77484"/>
                  <a:gd name="connsiteY36" fmla="*/ 92787 h 108979"/>
                  <a:gd name="connsiteX37" fmla="*/ 3189 w 77484"/>
                  <a:gd name="connsiteY37" fmla="*/ 86120 h 108979"/>
                  <a:gd name="connsiteX38" fmla="*/ 2237 w 77484"/>
                  <a:gd name="connsiteY38" fmla="*/ 84215 h 108979"/>
                  <a:gd name="connsiteX39" fmla="*/ 2237 w 77484"/>
                  <a:gd name="connsiteY39" fmla="*/ 81357 h 108979"/>
                  <a:gd name="connsiteX40" fmla="*/ 332 w 77484"/>
                  <a:gd name="connsiteY40" fmla="*/ 61355 h 108979"/>
                  <a:gd name="connsiteX41" fmla="*/ 5094 w 77484"/>
                  <a:gd name="connsiteY41" fmla="*/ 25160 h 108979"/>
                  <a:gd name="connsiteX42" fmla="*/ 9857 w 77484"/>
                  <a:gd name="connsiteY42" fmla="*/ 15635 h 108979"/>
                  <a:gd name="connsiteX43" fmla="*/ 22239 w 77484"/>
                  <a:gd name="connsiteY43" fmla="*/ 5157 h 108979"/>
                  <a:gd name="connsiteX44" fmla="*/ 35575 w 77484"/>
                  <a:gd name="connsiteY44" fmla="*/ 395 h 108979"/>
                  <a:gd name="connsiteX45" fmla="*/ 35575 w 77484"/>
                  <a:gd name="connsiteY45" fmla="*/ 395 h 108979"/>
                  <a:gd name="connsiteX46" fmla="*/ 35575 w 77484"/>
                  <a:gd name="connsiteY46" fmla="*/ 395 h 108979"/>
                  <a:gd name="connsiteX47" fmla="*/ 47957 w 77484"/>
                  <a:gd name="connsiteY47" fmla="*/ 1347 h 108979"/>
                  <a:gd name="connsiteX48" fmla="*/ 64150 w 77484"/>
                  <a:gd name="connsiteY48" fmla="*/ 8967 h 108979"/>
                  <a:gd name="connsiteX49" fmla="*/ 70817 w 77484"/>
                  <a:gd name="connsiteY49" fmla="*/ 13730 h 108979"/>
                  <a:gd name="connsiteX50" fmla="*/ 75579 w 77484"/>
                  <a:gd name="connsiteY50" fmla="*/ 25160 h 108979"/>
                  <a:gd name="connsiteX51" fmla="*/ 77485 w 77484"/>
                  <a:gd name="connsiteY51" fmla="*/ 36590 h 108979"/>
                  <a:gd name="connsiteX52" fmla="*/ 76532 w 77484"/>
                  <a:gd name="connsiteY52" fmla="*/ 47067 h 108979"/>
                  <a:gd name="connsiteX53" fmla="*/ 72722 w 77484"/>
                  <a:gd name="connsiteY53" fmla="*/ 68022 h 108979"/>
                  <a:gd name="connsiteX54" fmla="*/ 65102 w 77484"/>
                  <a:gd name="connsiteY54" fmla="*/ 91835 h 108979"/>
                  <a:gd name="connsiteX55" fmla="*/ 65102 w 77484"/>
                  <a:gd name="connsiteY55" fmla="*/ 98502 h 108979"/>
                  <a:gd name="connsiteX56" fmla="*/ 50814 w 77484"/>
                  <a:gd name="connsiteY56" fmla="*/ 89930 h 108979"/>
                  <a:gd name="connsiteX57" fmla="*/ 50814 w 77484"/>
                  <a:gd name="connsiteY57" fmla="*/ 88977 h 108979"/>
                  <a:gd name="connsiteX58" fmla="*/ 50814 w 77484"/>
                  <a:gd name="connsiteY58" fmla="*/ 88025 h 108979"/>
                  <a:gd name="connsiteX59" fmla="*/ 51767 w 77484"/>
                  <a:gd name="connsiteY59" fmla="*/ 84215 h 108979"/>
                  <a:gd name="connsiteX60" fmla="*/ 53672 w 77484"/>
                  <a:gd name="connsiteY60" fmla="*/ 84215 h 108979"/>
                  <a:gd name="connsiteX61" fmla="*/ 57482 w 77484"/>
                  <a:gd name="connsiteY61" fmla="*/ 85167 h 108979"/>
                  <a:gd name="connsiteX62" fmla="*/ 64150 w 77484"/>
                  <a:gd name="connsiteY62" fmla="*/ 84215 h 108979"/>
                  <a:gd name="connsiteX63" fmla="*/ 65102 w 77484"/>
                  <a:gd name="connsiteY63" fmla="*/ 82310 h 108979"/>
                  <a:gd name="connsiteX64" fmla="*/ 66054 w 77484"/>
                  <a:gd name="connsiteY64" fmla="*/ 81357 h 108979"/>
                  <a:gd name="connsiteX65" fmla="*/ 71769 w 77484"/>
                  <a:gd name="connsiteY65" fmla="*/ 65165 h 108979"/>
                  <a:gd name="connsiteX66" fmla="*/ 71769 w 77484"/>
                  <a:gd name="connsiteY66" fmla="*/ 53735 h 108979"/>
                  <a:gd name="connsiteX67" fmla="*/ 69864 w 77484"/>
                  <a:gd name="connsiteY67" fmla="*/ 48020 h 108979"/>
                  <a:gd name="connsiteX68" fmla="*/ 70817 w 77484"/>
                  <a:gd name="connsiteY68" fmla="*/ 44210 h 108979"/>
                  <a:gd name="connsiteX69" fmla="*/ 66054 w 77484"/>
                  <a:gd name="connsiteY69" fmla="*/ 25160 h 108979"/>
                  <a:gd name="connsiteX70" fmla="*/ 66054 w 77484"/>
                  <a:gd name="connsiteY70" fmla="*/ 25160 h 108979"/>
                  <a:gd name="connsiteX71" fmla="*/ 64150 w 77484"/>
                  <a:gd name="connsiteY71" fmla="*/ 25160 h 108979"/>
                  <a:gd name="connsiteX72" fmla="*/ 63197 w 77484"/>
                  <a:gd name="connsiteY72" fmla="*/ 25160 h 108979"/>
                  <a:gd name="connsiteX73" fmla="*/ 63197 w 77484"/>
                  <a:gd name="connsiteY73" fmla="*/ 25160 h 108979"/>
                  <a:gd name="connsiteX74" fmla="*/ 62244 w 77484"/>
                  <a:gd name="connsiteY74" fmla="*/ 25160 h 108979"/>
                  <a:gd name="connsiteX75" fmla="*/ 59387 w 77484"/>
                  <a:gd name="connsiteY75" fmla="*/ 26112 h 108979"/>
                  <a:gd name="connsiteX76" fmla="*/ 58435 w 77484"/>
                  <a:gd name="connsiteY76" fmla="*/ 26112 h 108979"/>
                  <a:gd name="connsiteX77" fmla="*/ 57482 w 77484"/>
                  <a:gd name="connsiteY77" fmla="*/ 26112 h 108979"/>
                  <a:gd name="connsiteX78" fmla="*/ 55577 w 77484"/>
                  <a:gd name="connsiteY78" fmla="*/ 27065 h 108979"/>
                  <a:gd name="connsiteX79" fmla="*/ 54625 w 77484"/>
                  <a:gd name="connsiteY79" fmla="*/ 28017 h 108979"/>
                  <a:gd name="connsiteX80" fmla="*/ 51767 w 77484"/>
                  <a:gd name="connsiteY80" fmla="*/ 29922 h 108979"/>
                  <a:gd name="connsiteX81" fmla="*/ 49862 w 77484"/>
                  <a:gd name="connsiteY81" fmla="*/ 30875 h 108979"/>
                  <a:gd name="connsiteX82" fmla="*/ 48910 w 77484"/>
                  <a:gd name="connsiteY82" fmla="*/ 30875 h 108979"/>
                  <a:gd name="connsiteX83" fmla="*/ 48910 w 77484"/>
                  <a:gd name="connsiteY83" fmla="*/ 30875 h 108979"/>
                  <a:gd name="connsiteX84" fmla="*/ 48910 w 77484"/>
                  <a:gd name="connsiteY84" fmla="*/ 30875 h 108979"/>
                  <a:gd name="connsiteX85" fmla="*/ 48910 w 77484"/>
                  <a:gd name="connsiteY85" fmla="*/ 30875 h 108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77484" h="108979">
                    <a:moveTo>
                      <a:pt x="48910" y="30875"/>
                    </a:moveTo>
                    <a:cubicBezTo>
                      <a:pt x="47957" y="30875"/>
                      <a:pt x="47957" y="31827"/>
                      <a:pt x="47004" y="31827"/>
                    </a:cubicBezTo>
                    <a:cubicBezTo>
                      <a:pt x="46052" y="31827"/>
                      <a:pt x="46052" y="32780"/>
                      <a:pt x="45100" y="32780"/>
                    </a:cubicBezTo>
                    <a:cubicBezTo>
                      <a:pt x="45100" y="32780"/>
                      <a:pt x="45100" y="32780"/>
                      <a:pt x="45100" y="32780"/>
                    </a:cubicBezTo>
                    <a:cubicBezTo>
                      <a:pt x="44147" y="33732"/>
                      <a:pt x="41289" y="36590"/>
                      <a:pt x="39385" y="38495"/>
                    </a:cubicBezTo>
                    <a:cubicBezTo>
                      <a:pt x="37479" y="40400"/>
                      <a:pt x="36527" y="42305"/>
                      <a:pt x="35575" y="44210"/>
                    </a:cubicBezTo>
                    <a:cubicBezTo>
                      <a:pt x="35575" y="44210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4210"/>
                      <a:pt x="34622" y="44210"/>
                      <a:pt x="34622" y="43257"/>
                    </a:cubicBezTo>
                    <a:cubicBezTo>
                      <a:pt x="34622" y="42305"/>
                      <a:pt x="33669" y="41352"/>
                      <a:pt x="32717" y="40400"/>
                    </a:cubicBezTo>
                    <a:cubicBezTo>
                      <a:pt x="31764" y="39447"/>
                      <a:pt x="29859" y="39447"/>
                      <a:pt x="27954" y="40400"/>
                    </a:cubicBezTo>
                    <a:cubicBezTo>
                      <a:pt x="26050" y="41352"/>
                      <a:pt x="26050" y="44210"/>
                      <a:pt x="25097" y="47067"/>
                    </a:cubicBezTo>
                    <a:cubicBezTo>
                      <a:pt x="25097" y="48972"/>
                      <a:pt x="25097" y="51830"/>
                      <a:pt x="25097" y="53735"/>
                    </a:cubicBezTo>
                    <a:cubicBezTo>
                      <a:pt x="25097" y="54687"/>
                      <a:pt x="25097" y="55640"/>
                      <a:pt x="25097" y="56592"/>
                    </a:cubicBezTo>
                    <a:cubicBezTo>
                      <a:pt x="25097" y="57545"/>
                      <a:pt x="26050" y="58497"/>
                      <a:pt x="27002" y="58497"/>
                    </a:cubicBezTo>
                    <a:cubicBezTo>
                      <a:pt x="27954" y="58497"/>
                      <a:pt x="28907" y="58497"/>
                      <a:pt x="28907" y="57545"/>
                    </a:cubicBezTo>
                    <a:cubicBezTo>
                      <a:pt x="28907" y="58497"/>
                      <a:pt x="28907" y="58497"/>
                      <a:pt x="27954" y="59450"/>
                    </a:cubicBezTo>
                    <a:cubicBezTo>
                      <a:pt x="27954" y="60402"/>
                      <a:pt x="27002" y="61355"/>
                      <a:pt x="27002" y="62307"/>
                    </a:cubicBezTo>
                    <a:cubicBezTo>
                      <a:pt x="27002" y="62307"/>
                      <a:pt x="27002" y="63260"/>
                      <a:pt x="27002" y="63260"/>
                    </a:cubicBezTo>
                    <a:cubicBezTo>
                      <a:pt x="27002" y="63260"/>
                      <a:pt x="27002" y="63260"/>
                      <a:pt x="27002" y="63260"/>
                    </a:cubicBezTo>
                    <a:cubicBezTo>
                      <a:pt x="27002" y="64212"/>
                      <a:pt x="27002" y="64212"/>
                      <a:pt x="27002" y="65165"/>
                    </a:cubicBezTo>
                    <a:cubicBezTo>
                      <a:pt x="27002" y="65165"/>
                      <a:pt x="27002" y="65165"/>
                      <a:pt x="27002" y="66117"/>
                    </a:cubicBezTo>
                    <a:cubicBezTo>
                      <a:pt x="27002" y="66117"/>
                      <a:pt x="27002" y="66117"/>
                      <a:pt x="27002" y="66117"/>
                    </a:cubicBezTo>
                    <a:cubicBezTo>
                      <a:pt x="27002" y="66117"/>
                      <a:pt x="27002" y="67070"/>
                      <a:pt x="27954" y="67070"/>
                    </a:cubicBezTo>
                    <a:cubicBezTo>
                      <a:pt x="27954" y="68022"/>
                      <a:pt x="27954" y="68022"/>
                      <a:pt x="27954" y="68975"/>
                    </a:cubicBezTo>
                    <a:cubicBezTo>
                      <a:pt x="27954" y="74690"/>
                      <a:pt x="28907" y="80405"/>
                      <a:pt x="29859" y="86120"/>
                    </a:cubicBezTo>
                    <a:cubicBezTo>
                      <a:pt x="29859" y="87072"/>
                      <a:pt x="29859" y="87072"/>
                      <a:pt x="29859" y="88025"/>
                    </a:cubicBezTo>
                    <a:cubicBezTo>
                      <a:pt x="29859" y="88977"/>
                      <a:pt x="29859" y="89930"/>
                      <a:pt x="30812" y="90882"/>
                    </a:cubicBezTo>
                    <a:cubicBezTo>
                      <a:pt x="31764" y="94692"/>
                      <a:pt x="32717" y="98502"/>
                      <a:pt x="32717" y="103265"/>
                    </a:cubicBezTo>
                    <a:cubicBezTo>
                      <a:pt x="32717" y="103265"/>
                      <a:pt x="32717" y="103265"/>
                      <a:pt x="32717" y="104217"/>
                    </a:cubicBezTo>
                    <a:cubicBezTo>
                      <a:pt x="32717" y="105170"/>
                      <a:pt x="32717" y="106122"/>
                      <a:pt x="33669" y="107075"/>
                    </a:cubicBezTo>
                    <a:lnTo>
                      <a:pt x="33669" y="108980"/>
                    </a:lnTo>
                    <a:cubicBezTo>
                      <a:pt x="26050" y="103265"/>
                      <a:pt x="17477" y="100407"/>
                      <a:pt x="10809" y="94692"/>
                    </a:cubicBezTo>
                    <a:cubicBezTo>
                      <a:pt x="10809" y="94692"/>
                      <a:pt x="10809" y="94692"/>
                      <a:pt x="10809" y="94692"/>
                    </a:cubicBezTo>
                    <a:cubicBezTo>
                      <a:pt x="10809" y="94692"/>
                      <a:pt x="9857" y="93740"/>
                      <a:pt x="9857" y="93740"/>
                    </a:cubicBezTo>
                    <a:cubicBezTo>
                      <a:pt x="9857" y="93740"/>
                      <a:pt x="8904" y="92787"/>
                      <a:pt x="8904" y="92787"/>
                    </a:cubicBezTo>
                    <a:cubicBezTo>
                      <a:pt x="7000" y="90882"/>
                      <a:pt x="5094" y="88025"/>
                      <a:pt x="3189" y="86120"/>
                    </a:cubicBezTo>
                    <a:cubicBezTo>
                      <a:pt x="2237" y="85167"/>
                      <a:pt x="2237" y="85167"/>
                      <a:pt x="2237" y="84215"/>
                    </a:cubicBezTo>
                    <a:cubicBezTo>
                      <a:pt x="2237" y="83262"/>
                      <a:pt x="2237" y="82310"/>
                      <a:pt x="2237" y="81357"/>
                    </a:cubicBezTo>
                    <a:cubicBezTo>
                      <a:pt x="3189" y="74690"/>
                      <a:pt x="1284" y="68022"/>
                      <a:pt x="332" y="61355"/>
                    </a:cubicBezTo>
                    <a:cubicBezTo>
                      <a:pt x="-621" y="48972"/>
                      <a:pt x="332" y="36590"/>
                      <a:pt x="5094" y="25160"/>
                    </a:cubicBezTo>
                    <a:cubicBezTo>
                      <a:pt x="6047" y="21350"/>
                      <a:pt x="7952" y="18492"/>
                      <a:pt x="9857" y="15635"/>
                    </a:cubicBezTo>
                    <a:cubicBezTo>
                      <a:pt x="12714" y="10872"/>
                      <a:pt x="17477" y="8015"/>
                      <a:pt x="22239" y="5157"/>
                    </a:cubicBezTo>
                    <a:cubicBezTo>
                      <a:pt x="26050" y="3252"/>
                      <a:pt x="30812" y="395"/>
                      <a:pt x="35575" y="395"/>
                    </a:cubicBezTo>
                    <a:lnTo>
                      <a:pt x="35575" y="395"/>
                    </a:lnTo>
                    <a:lnTo>
                      <a:pt x="35575" y="395"/>
                    </a:lnTo>
                    <a:cubicBezTo>
                      <a:pt x="39385" y="-558"/>
                      <a:pt x="43194" y="395"/>
                      <a:pt x="47957" y="1347"/>
                    </a:cubicBezTo>
                    <a:cubicBezTo>
                      <a:pt x="53672" y="2300"/>
                      <a:pt x="58435" y="5157"/>
                      <a:pt x="64150" y="8967"/>
                    </a:cubicBezTo>
                    <a:cubicBezTo>
                      <a:pt x="66054" y="9920"/>
                      <a:pt x="68912" y="11825"/>
                      <a:pt x="70817" y="13730"/>
                    </a:cubicBezTo>
                    <a:cubicBezTo>
                      <a:pt x="73675" y="16587"/>
                      <a:pt x="74627" y="21350"/>
                      <a:pt x="75579" y="25160"/>
                    </a:cubicBezTo>
                    <a:cubicBezTo>
                      <a:pt x="76532" y="28970"/>
                      <a:pt x="77485" y="32780"/>
                      <a:pt x="77485" y="36590"/>
                    </a:cubicBezTo>
                    <a:cubicBezTo>
                      <a:pt x="77485" y="40400"/>
                      <a:pt x="77485" y="44210"/>
                      <a:pt x="76532" y="47067"/>
                    </a:cubicBezTo>
                    <a:cubicBezTo>
                      <a:pt x="75579" y="53735"/>
                      <a:pt x="74627" y="61355"/>
                      <a:pt x="72722" y="68022"/>
                    </a:cubicBezTo>
                    <a:cubicBezTo>
                      <a:pt x="70817" y="75642"/>
                      <a:pt x="66054" y="84215"/>
                      <a:pt x="65102" y="91835"/>
                    </a:cubicBezTo>
                    <a:cubicBezTo>
                      <a:pt x="65102" y="93740"/>
                      <a:pt x="65102" y="96597"/>
                      <a:pt x="65102" y="98502"/>
                    </a:cubicBezTo>
                    <a:cubicBezTo>
                      <a:pt x="60339" y="96597"/>
                      <a:pt x="54625" y="93740"/>
                      <a:pt x="50814" y="89930"/>
                    </a:cubicBezTo>
                    <a:cubicBezTo>
                      <a:pt x="50814" y="89930"/>
                      <a:pt x="50814" y="89930"/>
                      <a:pt x="50814" y="88977"/>
                    </a:cubicBezTo>
                    <a:cubicBezTo>
                      <a:pt x="50814" y="88977"/>
                      <a:pt x="50814" y="88025"/>
                      <a:pt x="50814" y="88025"/>
                    </a:cubicBezTo>
                    <a:cubicBezTo>
                      <a:pt x="50814" y="87072"/>
                      <a:pt x="50814" y="85167"/>
                      <a:pt x="51767" y="84215"/>
                    </a:cubicBezTo>
                    <a:cubicBezTo>
                      <a:pt x="52719" y="84215"/>
                      <a:pt x="52719" y="84215"/>
                      <a:pt x="53672" y="84215"/>
                    </a:cubicBezTo>
                    <a:cubicBezTo>
                      <a:pt x="54625" y="84215"/>
                      <a:pt x="56529" y="84215"/>
                      <a:pt x="57482" y="85167"/>
                    </a:cubicBezTo>
                    <a:cubicBezTo>
                      <a:pt x="59387" y="85167"/>
                      <a:pt x="62244" y="86120"/>
                      <a:pt x="64150" y="84215"/>
                    </a:cubicBezTo>
                    <a:cubicBezTo>
                      <a:pt x="65102" y="83262"/>
                      <a:pt x="65102" y="83262"/>
                      <a:pt x="65102" y="82310"/>
                    </a:cubicBezTo>
                    <a:cubicBezTo>
                      <a:pt x="65102" y="82310"/>
                      <a:pt x="65102" y="81357"/>
                      <a:pt x="66054" y="81357"/>
                    </a:cubicBezTo>
                    <a:cubicBezTo>
                      <a:pt x="67960" y="75642"/>
                      <a:pt x="69864" y="70880"/>
                      <a:pt x="71769" y="65165"/>
                    </a:cubicBezTo>
                    <a:cubicBezTo>
                      <a:pt x="72722" y="61355"/>
                      <a:pt x="73675" y="57545"/>
                      <a:pt x="71769" y="53735"/>
                    </a:cubicBezTo>
                    <a:cubicBezTo>
                      <a:pt x="70817" y="51830"/>
                      <a:pt x="69864" y="49925"/>
                      <a:pt x="69864" y="48020"/>
                    </a:cubicBezTo>
                    <a:cubicBezTo>
                      <a:pt x="69864" y="47067"/>
                      <a:pt x="70817" y="46115"/>
                      <a:pt x="70817" y="44210"/>
                    </a:cubicBezTo>
                    <a:cubicBezTo>
                      <a:pt x="73675" y="32780"/>
                      <a:pt x="68912" y="25160"/>
                      <a:pt x="66054" y="25160"/>
                    </a:cubicBezTo>
                    <a:cubicBezTo>
                      <a:pt x="66054" y="25160"/>
                      <a:pt x="66054" y="25160"/>
                      <a:pt x="66054" y="25160"/>
                    </a:cubicBezTo>
                    <a:cubicBezTo>
                      <a:pt x="65102" y="25160"/>
                      <a:pt x="65102" y="25160"/>
                      <a:pt x="64150" y="25160"/>
                    </a:cubicBezTo>
                    <a:cubicBezTo>
                      <a:pt x="64150" y="25160"/>
                      <a:pt x="63197" y="25160"/>
                      <a:pt x="63197" y="25160"/>
                    </a:cubicBezTo>
                    <a:cubicBezTo>
                      <a:pt x="63197" y="25160"/>
                      <a:pt x="63197" y="25160"/>
                      <a:pt x="63197" y="25160"/>
                    </a:cubicBezTo>
                    <a:cubicBezTo>
                      <a:pt x="63197" y="25160"/>
                      <a:pt x="62244" y="25160"/>
                      <a:pt x="62244" y="25160"/>
                    </a:cubicBezTo>
                    <a:cubicBezTo>
                      <a:pt x="61292" y="25160"/>
                      <a:pt x="60339" y="26112"/>
                      <a:pt x="59387" y="26112"/>
                    </a:cubicBezTo>
                    <a:cubicBezTo>
                      <a:pt x="59387" y="26112"/>
                      <a:pt x="58435" y="26112"/>
                      <a:pt x="58435" y="26112"/>
                    </a:cubicBezTo>
                    <a:cubicBezTo>
                      <a:pt x="58435" y="26112"/>
                      <a:pt x="57482" y="26112"/>
                      <a:pt x="57482" y="26112"/>
                    </a:cubicBezTo>
                    <a:cubicBezTo>
                      <a:pt x="56529" y="26112"/>
                      <a:pt x="56529" y="26112"/>
                      <a:pt x="55577" y="27065"/>
                    </a:cubicBezTo>
                    <a:cubicBezTo>
                      <a:pt x="55577" y="27065"/>
                      <a:pt x="54625" y="27065"/>
                      <a:pt x="54625" y="28017"/>
                    </a:cubicBezTo>
                    <a:cubicBezTo>
                      <a:pt x="53672" y="28970"/>
                      <a:pt x="52719" y="28970"/>
                      <a:pt x="51767" y="29922"/>
                    </a:cubicBezTo>
                    <a:cubicBezTo>
                      <a:pt x="50814" y="29922"/>
                      <a:pt x="50814" y="30875"/>
                      <a:pt x="49862" y="30875"/>
                    </a:cubicBezTo>
                    <a:cubicBezTo>
                      <a:pt x="48910" y="30875"/>
                      <a:pt x="48910" y="30875"/>
                      <a:pt x="48910" y="30875"/>
                    </a:cubicBezTo>
                    <a:lnTo>
                      <a:pt x="48910" y="30875"/>
                    </a:lnTo>
                    <a:lnTo>
                      <a:pt x="48910" y="30875"/>
                    </a:lnTo>
                    <a:lnTo>
                      <a:pt x="48910" y="30875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475F83DB-2266-44A7-8ECD-B59DCBE05807}"/>
                  </a:ext>
                </a:extLst>
              </p:cNvPr>
              <p:cNvSpPr/>
              <p:nvPr/>
            </p:nvSpPr>
            <p:spPr>
              <a:xfrm>
                <a:off x="6162716" y="3269970"/>
                <a:ext cx="9525" cy="1904"/>
              </a:xfrm>
              <a:custGeom>
                <a:avLst/>
                <a:gdLst>
                  <a:gd name="connsiteX0" fmla="*/ 0 w 9525"/>
                  <a:gd name="connsiteY0" fmla="*/ 0 h 1904"/>
                  <a:gd name="connsiteX1" fmla="*/ 0 w 9525"/>
                  <a:gd name="connsiteY1" fmla="*/ 1905 h 1904"/>
                  <a:gd name="connsiteX2" fmla="*/ 0 w 9525"/>
                  <a:gd name="connsiteY2" fmla="*/ 0 h 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4">
                    <a:moveTo>
                      <a:pt x="0" y="0"/>
                    </a:moveTo>
                    <a:cubicBezTo>
                      <a:pt x="0" y="952"/>
                      <a:pt x="0" y="952"/>
                      <a:pt x="0" y="1905"/>
                    </a:cubicBezTo>
                    <a:cubicBezTo>
                      <a:pt x="0" y="95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E6E06028-6857-4243-9D2B-1D5EBC7B4126}"/>
                  </a:ext>
                </a:extLst>
              </p:cNvPr>
              <p:cNvSpPr/>
              <p:nvPr/>
            </p:nvSpPr>
            <p:spPr>
              <a:xfrm>
                <a:off x="6118380" y="3293782"/>
                <a:ext cx="85292" cy="214672"/>
              </a:xfrm>
              <a:custGeom>
                <a:avLst/>
                <a:gdLst>
                  <a:gd name="connsiteX0" fmla="*/ 85291 w 85291"/>
                  <a:gd name="connsiteY0" fmla="*/ 186690 h 214669"/>
                  <a:gd name="connsiteX1" fmla="*/ 82434 w 85291"/>
                  <a:gd name="connsiteY1" fmla="*/ 196215 h 214669"/>
                  <a:gd name="connsiteX2" fmla="*/ 72909 w 85291"/>
                  <a:gd name="connsiteY2" fmla="*/ 200977 h 214669"/>
                  <a:gd name="connsiteX3" fmla="*/ 60527 w 85291"/>
                  <a:gd name="connsiteY3" fmla="*/ 207645 h 214669"/>
                  <a:gd name="connsiteX4" fmla="*/ 53859 w 85291"/>
                  <a:gd name="connsiteY4" fmla="*/ 211455 h 214669"/>
                  <a:gd name="connsiteX5" fmla="*/ 52907 w 85291"/>
                  <a:gd name="connsiteY5" fmla="*/ 211455 h 214669"/>
                  <a:gd name="connsiteX6" fmla="*/ 33857 w 85291"/>
                  <a:gd name="connsiteY6" fmla="*/ 214313 h 214669"/>
                  <a:gd name="connsiteX7" fmla="*/ 32904 w 85291"/>
                  <a:gd name="connsiteY7" fmla="*/ 197167 h 214669"/>
                  <a:gd name="connsiteX8" fmla="*/ 28141 w 85291"/>
                  <a:gd name="connsiteY8" fmla="*/ 205740 h 214669"/>
                  <a:gd name="connsiteX9" fmla="*/ 23379 w 85291"/>
                  <a:gd name="connsiteY9" fmla="*/ 214313 h 214669"/>
                  <a:gd name="connsiteX10" fmla="*/ 20522 w 85291"/>
                  <a:gd name="connsiteY10" fmla="*/ 212408 h 214669"/>
                  <a:gd name="connsiteX11" fmla="*/ 19569 w 85291"/>
                  <a:gd name="connsiteY11" fmla="*/ 211455 h 214669"/>
                  <a:gd name="connsiteX12" fmla="*/ 11949 w 85291"/>
                  <a:gd name="connsiteY12" fmla="*/ 206692 h 214669"/>
                  <a:gd name="connsiteX13" fmla="*/ 10997 w 85291"/>
                  <a:gd name="connsiteY13" fmla="*/ 205740 h 214669"/>
                  <a:gd name="connsiteX14" fmla="*/ 6234 w 85291"/>
                  <a:gd name="connsiteY14" fmla="*/ 203835 h 214669"/>
                  <a:gd name="connsiteX15" fmla="*/ 5282 w 85291"/>
                  <a:gd name="connsiteY15" fmla="*/ 202883 h 214669"/>
                  <a:gd name="connsiteX16" fmla="*/ 5282 w 85291"/>
                  <a:gd name="connsiteY16" fmla="*/ 202883 h 214669"/>
                  <a:gd name="connsiteX17" fmla="*/ 4329 w 85291"/>
                  <a:gd name="connsiteY17" fmla="*/ 202883 h 214669"/>
                  <a:gd name="connsiteX18" fmla="*/ 519 w 85291"/>
                  <a:gd name="connsiteY18" fmla="*/ 201930 h 214669"/>
                  <a:gd name="connsiteX19" fmla="*/ 14807 w 85291"/>
                  <a:gd name="connsiteY19" fmla="*/ 152400 h 214669"/>
                  <a:gd name="connsiteX20" fmla="*/ 29094 w 85291"/>
                  <a:gd name="connsiteY20" fmla="*/ 120967 h 214669"/>
                  <a:gd name="connsiteX21" fmla="*/ 27189 w 85291"/>
                  <a:gd name="connsiteY21" fmla="*/ 109538 h 214669"/>
                  <a:gd name="connsiteX22" fmla="*/ 15759 w 85291"/>
                  <a:gd name="connsiteY22" fmla="*/ 80010 h 214669"/>
                  <a:gd name="connsiteX23" fmla="*/ 8139 w 85291"/>
                  <a:gd name="connsiteY23" fmla="*/ 46672 h 214669"/>
                  <a:gd name="connsiteX24" fmla="*/ 7187 w 85291"/>
                  <a:gd name="connsiteY24" fmla="*/ 28575 h 214669"/>
                  <a:gd name="connsiteX25" fmla="*/ 8139 w 85291"/>
                  <a:gd name="connsiteY25" fmla="*/ 12383 h 214669"/>
                  <a:gd name="connsiteX26" fmla="*/ 10997 w 85291"/>
                  <a:gd name="connsiteY26" fmla="*/ 9525 h 214669"/>
                  <a:gd name="connsiteX27" fmla="*/ 24332 w 85291"/>
                  <a:gd name="connsiteY27" fmla="*/ 0 h 214669"/>
                  <a:gd name="connsiteX28" fmla="*/ 25284 w 85291"/>
                  <a:gd name="connsiteY28" fmla="*/ 952 h 214669"/>
                  <a:gd name="connsiteX29" fmla="*/ 26237 w 85291"/>
                  <a:gd name="connsiteY29" fmla="*/ 1905 h 214669"/>
                  <a:gd name="connsiteX30" fmla="*/ 26237 w 85291"/>
                  <a:gd name="connsiteY30" fmla="*/ 1905 h 214669"/>
                  <a:gd name="connsiteX31" fmla="*/ 26237 w 85291"/>
                  <a:gd name="connsiteY31" fmla="*/ 13335 h 214669"/>
                  <a:gd name="connsiteX32" fmla="*/ 50049 w 85291"/>
                  <a:gd name="connsiteY32" fmla="*/ 40005 h 214669"/>
                  <a:gd name="connsiteX33" fmla="*/ 75766 w 85291"/>
                  <a:gd name="connsiteY33" fmla="*/ 88583 h 214669"/>
                  <a:gd name="connsiteX34" fmla="*/ 82434 w 85291"/>
                  <a:gd name="connsiteY34" fmla="*/ 157163 h 214669"/>
                  <a:gd name="connsiteX35" fmla="*/ 82434 w 85291"/>
                  <a:gd name="connsiteY35" fmla="*/ 159067 h 214669"/>
                  <a:gd name="connsiteX36" fmla="*/ 82434 w 85291"/>
                  <a:gd name="connsiteY36" fmla="*/ 162877 h 214669"/>
                  <a:gd name="connsiteX37" fmla="*/ 85291 w 85291"/>
                  <a:gd name="connsiteY37" fmla="*/ 186690 h 21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5291" h="214669">
                    <a:moveTo>
                      <a:pt x="85291" y="186690"/>
                    </a:moveTo>
                    <a:cubicBezTo>
                      <a:pt x="85291" y="190500"/>
                      <a:pt x="84339" y="194310"/>
                      <a:pt x="82434" y="196215"/>
                    </a:cubicBezTo>
                    <a:cubicBezTo>
                      <a:pt x="80529" y="199072"/>
                      <a:pt x="76719" y="200025"/>
                      <a:pt x="72909" y="200977"/>
                    </a:cubicBezTo>
                    <a:cubicBezTo>
                      <a:pt x="68147" y="202883"/>
                      <a:pt x="64337" y="205740"/>
                      <a:pt x="60527" y="207645"/>
                    </a:cubicBezTo>
                    <a:cubicBezTo>
                      <a:pt x="58622" y="208597"/>
                      <a:pt x="56716" y="210502"/>
                      <a:pt x="53859" y="211455"/>
                    </a:cubicBezTo>
                    <a:cubicBezTo>
                      <a:pt x="53859" y="211455"/>
                      <a:pt x="52907" y="211455"/>
                      <a:pt x="52907" y="211455"/>
                    </a:cubicBezTo>
                    <a:cubicBezTo>
                      <a:pt x="47191" y="214313"/>
                      <a:pt x="42429" y="215265"/>
                      <a:pt x="33857" y="214313"/>
                    </a:cubicBezTo>
                    <a:cubicBezTo>
                      <a:pt x="33857" y="209550"/>
                      <a:pt x="32904" y="201930"/>
                      <a:pt x="32904" y="197167"/>
                    </a:cubicBezTo>
                    <a:cubicBezTo>
                      <a:pt x="30999" y="200025"/>
                      <a:pt x="30047" y="202883"/>
                      <a:pt x="28141" y="205740"/>
                    </a:cubicBezTo>
                    <a:cubicBezTo>
                      <a:pt x="26237" y="208597"/>
                      <a:pt x="24332" y="211455"/>
                      <a:pt x="23379" y="214313"/>
                    </a:cubicBezTo>
                    <a:cubicBezTo>
                      <a:pt x="22427" y="213360"/>
                      <a:pt x="21474" y="213360"/>
                      <a:pt x="20522" y="212408"/>
                    </a:cubicBezTo>
                    <a:cubicBezTo>
                      <a:pt x="20522" y="212408"/>
                      <a:pt x="19569" y="212408"/>
                      <a:pt x="19569" y="211455"/>
                    </a:cubicBezTo>
                    <a:cubicBezTo>
                      <a:pt x="17664" y="210502"/>
                      <a:pt x="14807" y="208597"/>
                      <a:pt x="11949" y="206692"/>
                    </a:cubicBezTo>
                    <a:cubicBezTo>
                      <a:pt x="11949" y="206692"/>
                      <a:pt x="10997" y="205740"/>
                      <a:pt x="10997" y="205740"/>
                    </a:cubicBezTo>
                    <a:cubicBezTo>
                      <a:pt x="9091" y="204788"/>
                      <a:pt x="8139" y="203835"/>
                      <a:pt x="6234" y="203835"/>
                    </a:cubicBezTo>
                    <a:cubicBezTo>
                      <a:pt x="6234" y="203835"/>
                      <a:pt x="5282" y="203835"/>
                      <a:pt x="5282" y="202883"/>
                    </a:cubicBezTo>
                    <a:cubicBezTo>
                      <a:pt x="5282" y="202883"/>
                      <a:pt x="5282" y="202883"/>
                      <a:pt x="5282" y="202883"/>
                    </a:cubicBezTo>
                    <a:cubicBezTo>
                      <a:pt x="5282" y="202883"/>
                      <a:pt x="4329" y="202883"/>
                      <a:pt x="4329" y="202883"/>
                    </a:cubicBezTo>
                    <a:cubicBezTo>
                      <a:pt x="3377" y="201930"/>
                      <a:pt x="1472" y="201930"/>
                      <a:pt x="519" y="201930"/>
                    </a:cubicBezTo>
                    <a:cubicBezTo>
                      <a:pt x="-2338" y="200977"/>
                      <a:pt x="7187" y="165735"/>
                      <a:pt x="14807" y="152400"/>
                    </a:cubicBezTo>
                    <a:cubicBezTo>
                      <a:pt x="20522" y="142875"/>
                      <a:pt x="26237" y="132397"/>
                      <a:pt x="29094" y="120967"/>
                    </a:cubicBezTo>
                    <a:cubicBezTo>
                      <a:pt x="29094" y="117158"/>
                      <a:pt x="28141" y="113347"/>
                      <a:pt x="27189" y="109538"/>
                    </a:cubicBezTo>
                    <a:cubicBezTo>
                      <a:pt x="24332" y="99060"/>
                      <a:pt x="19569" y="90488"/>
                      <a:pt x="15759" y="80010"/>
                    </a:cubicBezTo>
                    <a:cubicBezTo>
                      <a:pt x="11949" y="69533"/>
                      <a:pt x="10044" y="58102"/>
                      <a:pt x="8139" y="46672"/>
                    </a:cubicBezTo>
                    <a:cubicBezTo>
                      <a:pt x="7187" y="40958"/>
                      <a:pt x="6234" y="34290"/>
                      <a:pt x="7187" y="28575"/>
                    </a:cubicBezTo>
                    <a:cubicBezTo>
                      <a:pt x="7187" y="22860"/>
                      <a:pt x="4329" y="17145"/>
                      <a:pt x="8139" y="12383"/>
                    </a:cubicBezTo>
                    <a:cubicBezTo>
                      <a:pt x="9091" y="11430"/>
                      <a:pt x="10044" y="10477"/>
                      <a:pt x="10997" y="9525"/>
                    </a:cubicBezTo>
                    <a:cubicBezTo>
                      <a:pt x="14807" y="6667"/>
                      <a:pt x="21474" y="3810"/>
                      <a:pt x="24332" y="0"/>
                    </a:cubicBezTo>
                    <a:cubicBezTo>
                      <a:pt x="24332" y="0"/>
                      <a:pt x="25284" y="952"/>
                      <a:pt x="25284" y="952"/>
                    </a:cubicBezTo>
                    <a:cubicBezTo>
                      <a:pt x="25284" y="1905"/>
                      <a:pt x="26237" y="1905"/>
                      <a:pt x="26237" y="1905"/>
                    </a:cubicBezTo>
                    <a:cubicBezTo>
                      <a:pt x="26237" y="1905"/>
                      <a:pt x="26237" y="1905"/>
                      <a:pt x="26237" y="1905"/>
                    </a:cubicBezTo>
                    <a:cubicBezTo>
                      <a:pt x="24332" y="4763"/>
                      <a:pt x="25284" y="9525"/>
                      <a:pt x="26237" y="13335"/>
                    </a:cubicBezTo>
                    <a:cubicBezTo>
                      <a:pt x="30999" y="24765"/>
                      <a:pt x="41477" y="31433"/>
                      <a:pt x="50049" y="40005"/>
                    </a:cubicBezTo>
                    <a:cubicBezTo>
                      <a:pt x="63384" y="53340"/>
                      <a:pt x="71004" y="70485"/>
                      <a:pt x="75766" y="88583"/>
                    </a:cubicBezTo>
                    <a:cubicBezTo>
                      <a:pt x="80529" y="106680"/>
                      <a:pt x="82434" y="152400"/>
                      <a:pt x="82434" y="157163"/>
                    </a:cubicBezTo>
                    <a:cubicBezTo>
                      <a:pt x="82434" y="158115"/>
                      <a:pt x="82434" y="159067"/>
                      <a:pt x="82434" y="159067"/>
                    </a:cubicBezTo>
                    <a:cubicBezTo>
                      <a:pt x="82434" y="160020"/>
                      <a:pt x="82434" y="161925"/>
                      <a:pt x="82434" y="162877"/>
                    </a:cubicBezTo>
                    <a:cubicBezTo>
                      <a:pt x="85291" y="174308"/>
                      <a:pt x="85291" y="180975"/>
                      <a:pt x="85291" y="18669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541185AB-F511-4E3E-AC90-0D60885BC212}"/>
                  </a:ext>
                </a:extLst>
              </p:cNvPr>
              <p:cNvSpPr/>
              <p:nvPr/>
            </p:nvSpPr>
            <p:spPr>
              <a:xfrm>
                <a:off x="6132297" y="3615731"/>
                <a:ext cx="56136" cy="174309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7 h 174307"/>
                  <a:gd name="connsiteX7" fmla="*/ 14226 w 56136"/>
                  <a:gd name="connsiteY7" fmla="*/ 174307 h 174307"/>
                  <a:gd name="connsiteX8" fmla="*/ 8511 w 56136"/>
                  <a:gd name="connsiteY8" fmla="*/ 172402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7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2"/>
                      <a:pt x="56136" y="952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7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7"/>
                    </a:cubicBezTo>
                    <a:cubicBezTo>
                      <a:pt x="20894" y="173355"/>
                      <a:pt x="17084" y="174307"/>
                      <a:pt x="14226" y="174307"/>
                    </a:cubicBezTo>
                    <a:cubicBezTo>
                      <a:pt x="12321" y="174307"/>
                      <a:pt x="10416" y="173355"/>
                      <a:pt x="8511" y="172402"/>
                    </a:cubicBezTo>
                    <a:cubicBezTo>
                      <a:pt x="3749" y="169545"/>
                      <a:pt x="1844" y="163830"/>
                      <a:pt x="891" y="158115"/>
                    </a:cubicBezTo>
                    <a:cubicBezTo>
                      <a:pt x="-1966" y="142875"/>
                      <a:pt x="2796" y="126682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2"/>
                      <a:pt x="7559" y="49530"/>
                    </a:cubicBezTo>
                    <a:cubicBezTo>
                      <a:pt x="8511" y="33338"/>
                      <a:pt x="11369" y="17145"/>
                      <a:pt x="18036" y="2857"/>
                    </a:cubicBezTo>
                    <a:cubicBezTo>
                      <a:pt x="18036" y="2857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4" y="5715"/>
                      <a:pt x="42801" y="4763"/>
                    </a:cubicBezTo>
                    <a:cubicBezTo>
                      <a:pt x="46611" y="3810"/>
                      <a:pt x="50421" y="2857"/>
                      <a:pt x="55184" y="1905"/>
                    </a:cubicBezTo>
                    <a:cubicBezTo>
                      <a:pt x="54231" y="952"/>
                      <a:pt x="55184" y="952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8F0962AA-4E56-403A-912B-2104F96D90CB}"/>
                  </a:ext>
                </a:extLst>
              </p:cNvPr>
              <p:cNvSpPr/>
              <p:nvPr/>
            </p:nvSpPr>
            <p:spPr>
              <a:xfrm>
                <a:off x="6124615" y="3724319"/>
                <a:ext cx="33964" cy="85910"/>
              </a:xfrm>
              <a:custGeom>
                <a:avLst/>
                <a:gdLst>
                  <a:gd name="connsiteX0" fmla="*/ 33338 w 33963"/>
                  <a:gd name="connsiteY0" fmla="*/ 79058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8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2 w 33963"/>
                  <a:gd name="connsiteY9" fmla="*/ 0 h 85909"/>
                  <a:gd name="connsiteX10" fmla="*/ 8572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3 h 85909"/>
                  <a:gd name="connsiteX14" fmla="*/ 32385 w 33963"/>
                  <a:gd name="connsiteY14" fmla="*/ 49530 h 85909"/>
                  <a:gd name="connsiteX15" fmla="*/ 33338 w 33963"/>
                  <a:gd name="connsiteY15" fmla="*/ 79058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8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2" y="84772"/>
                      <a:pt x="29528" y="84772"/>
                      <a:pt x="28575" y="85725"/>
                    </a:cubicBezTo>
                    <a:cubicBezTo>
                      <a:pt x="22860" y="86678"/>
                      <a:pt x="18097" y="83820"/>
                      <a:pt x="13335" y="80010"/>
                    </a:cubicBezTo>
                    <a:cubicBezTo>
                      <a:pt x="10478" y="77153"/>
                      <a:pt x="7620" y="74295"/>
                      <a:pt x="4763" y="70485"/>
                    </a:cubicBezTo>
                    <a:cubicBezTo>
                      <a:pt x="1905" y="67628"/>
                      <a:pt x="0" y="63817"/>
                      <a:pt x="0" y="60008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8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3"/>
                      <a:pt x="12382" y="0"/>
                    </a:cubicBezTo>
                    <a:cubicBezTo>
                      <a:pt x="9525" y="16192"/>
                      <a:pt x="5715" y="31433"/>
                      <a:pt x="8572" y="47625"/>
                    </a:cubicBezTo>
                    <a:cubicBezTo>
                      <a:pt x="9525" y="53340"/>
                      <a:pt x="11430" y="58103"/>
                      <a:pt x="16193" y="61913"/>
                    </a:cubicBezTo>
                    <a:cubicBezTo>
                      <a:pt x="20955" y="64770"/>
                      <a:pt x="27622" y="64770"/>
                      <a:pt x="30480" y="60960"/>
                    </a:cubicBezTo>
                    <a:cubicBezTo>
                      <a:pt x="32385" y="58103"/>
                      <a:pt x="32385" y="54292"/>
                      <a:pt x="32385" y="50483"/>
                    </a:cubicBezTo>
                    <a:cubicBezTo>
                      <a:pt x="32385" y="50483"/>
                      <a:pt x="32385" y="49530"/>
                      <a:pt x="32385" y="49530"/>
                    </a:cubicBezTo>
                    <a:cubicBezTo>
                      <a:pt x="34290" y="60008"/>
                      <a:pt x="34290" y="69533"/>
                      <a:pt x="33338" y="79058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2A4202E2-A767-43CA-94EA-857CE35AF8D5}"/>
                  </a:ext>
                </a:extLst>
              </p:cNvPr>
              <p:cNvSpPr/>
              <p:nvPr/>
            </p:nvSpPr>
            <p:spPr>
              <a:xfrm>
                <a:off x="6185590" y="3291878"/>
                <a:ext cx="42862" cy="190502"/>
              </a:xfrm>
              <a:custGeom>
                <a:avLst/>
                <a:gdLst>
                  <a:gd name="connsiteX0" fmla="*/ 42863 w 42862"/>
                  <a:gd name="connsiteY0" fmla="*/ 182880 h 190500"/>
                  <a:gd name="connsiteX1" fmla="*/ 36195 w 42862"/>
                  <a:gd name="connsiteY1" fmla="*/ 185738 h 190500"/>
                  <a:gd name="connsiteX2" fmla="*/ 36195 w 42862"/>
                  <a:gd name="connsiteY2" fmla="*/ 185738 h 190500"/>
                  <a:gd name="connsiteX3" fmla="*/ 33338 w 42862"/>
                  <a:gd name="connsiteY3" fmla="*/ 186690 h 190500"/>
                  <a:gd name="connsiteX4" fmla="*/ 27622 w 42862"/>
                  <a:gd name="connsiteY4" fmla="*/ 190500 h 190500"/>
                  <a:gd name="connsiteX5" fmla="*/ 24765 w 42862"/>
                  <a:gd name="connsiteY5" fmla="*/ 165735 h 190500"/>
                  <a:gd name="connsiteX6" fmla="*/ 24765 w 42862"/>
                  <a:gd name="connsiteY6" fmla="*/ 163830 h 190500"/>
                  <a:gd name="connsiteX7" fmla="*/ 24765 w 42862"/>
                  <a:gd name="connsiteY7" fmla="*/ 160972 h 190500"/>
                  <a:gd name="connsiteX8" fmla="*/ 20955 w 42862"/>
                  <a:gd name="connsiteY8" fmla="*/ 100965 h 190500"/>
                  <a:gd name="connsiteX9" fmla="*/ 18097 w 42862"/>
                  <a:gd name="connsiteY9" fmla="*/ 65722 h 190500"/>
                  <a:gd name="connsiteX10" fmla="*/ 13335 w 42862"/>
                  <a:gd name="connsiteY10" fmla="*/ 47625 h 190500"/>
                  <a:gd name="connsiteX11" fmla="*/ 4763 w 42862"/>
                  <a:gd name="connsiteY11" fmla="*/ 18097 h 190500"/>
                  <a:gd name="connsiteX12" fmla="*/ 0 w 42862"/>
                  <a:gd name="connsiteY12" fmla="*/ 6667 h 190500"/>
                  <a:gd name="connsiteX13" fmla="*/ 0 w 42862"/>
                  <a:gd name="connsiteY13" fmla="*/ 1905 h 190500"/>
                  <a:gd name="connsiteX14" fmla="*/ 0 w 42862"/>
                  <a:gd name="connsiteY14" fmla="*/ 0 h 190500"/>
                  <a:gd name="connsiteX15" fmla="*/ 14288 w 42862"/>
                  <a:gd name="connsiteY15" fmla="*/ 8572 h 190500"/>
                  <a:gd name="connsiteX16" fmla="*/ 14288 w 42862"/>
                  <a:gd name="connsiteY16" fmla="*/ 1905 h 190500"/>
                  <a:gd name="connsiteX17" fmla="*/ 14288 w 42862"/>
                  <a:gd name="connsiteY17" fmla="*/ 1905 h 190500"/>
                  <a:gd name="connsiteX18" fmla="*/ 33338 w 42862"/>
                  <a:gd name="connsiteY18" fmla="*/ 36195 h 190500"/>
                  <a:gd name="connsiteX19" fmla="*/ 36195 w 42862"/>
                  <a:gd name="connsiteY19" fmla="*/ 56197 h 190500"/>
                  <a:gd name="connsiteX20" fmla="*/ 32385 w 42862"/>
                  <a:gd name="connsiteY20" fmla="*/ 66675 h 190500"/>
                  <a:gd name="connsiteX21" fmla="*/ 29528 w 42862"/>
                  <a:gd name="connsiteY21" fmla="*/ 87630 h 190500"/>
                  <a:gd name="connsiteX22" fmla="*/ 29528 w 42862"/>
                  <a:gd name="connsiteY22" fmla="*/ 98107 h 190500"/>
                  <a:gd name="connsiteX23" fmla="*/ 31433 w 42862"/>
                  <a:gd name="connsiteY23" fmla="*/ 119063 h 190500"/>
                  <a:gd name="connsiteX24" fmla="*/ 32385 w 42862"/>
                  <a:gd name="connsiteY24" fmla="*/ 124777 h 190500"/>
                  <a:gd name="connsiteX25" fmla="*/ 38100 w 42862"/>
                  <a:gd name="connsiteY25" fmla="*/ 144780 h 190500"/>
                  <a:gd name="connsiteX26" fmla="*/ 42863 w 42862"/>
                  <a:gd name="connsiteY26" fmla="*/ 18288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862" h="190500">
                    <a:moveTo>
                      <a:pt x="42863" y="182880"/>
                    </a:moveTo>
                    <a:cubicBezTo>
                      <a:pt x="40958" y="183832"/>
                      <a:pt x="38100" y="184785"/>
                      <a:pt x="36195" y="185738"/>
                    </a:cubicBezTo>
                    <a:cubicBezTo>
                      <a:pt x="36195" y="185738"/>
                      <a:pt x="36195" y="185738"/>
                      <a:pt x="36195" y="185738"/>
                    </a:cubicBezTo>
                    <a:cubicBezTo>
                      <a:pt x="35243" y="185738"/>
                      <a:pt x="34290" y="186690"/>
                      <a:pt x="33338" y="186690"/>
                    </a:cubicBezTo>
                    <a:cubicBezTo>
                      <a:pt x="31433" y="187642"/>
                      <a:pt x="28575" y="188595"/>
                      <a:pt x="27622" y="190500"/>
                    </a:cubicBezTo>
                    <a:cubicBezTo>
                      <a:pt x="26670" y="181927"/>
                      <a:pt x="25718" y="174307"/>
                      <a:pt x="24765" y="165735"/>
                    </a:cubicBezTo>
                    <a:cubicBezTo>
                      <a:pt x="24765" y="164782"/>
                      <a:pt x="24765" y="164782"/>
                      <a:pt x="24765" y="163830"/>
                    </a:cubicBezTo>
                    <a:cubicBezTo>
                      <a:pt x="24765" y="162877"/>
                      <a:pt x="24765" y="161925"/>
                      <a:pt x="24765" y="160972"/>
                    </a:cubicBezTo>
                    <a:cubicBezTo>
                      <a:pt x="22860" y="140970"/>
                      <a:pt x="21908" y="120967"/>
                      <a:pt x="20955" y="100965"/>
                    </a:cubicBezTo>
                    <a:cubicBezTo>
                      <a:pt x="20955" y="89535"/>
                      <a:pt x="20003" y="77152"/>
                      <a:pt x="18097" y="65722"/>
                    </a:cubicBezTo>
                    <a:cubicBezTo>
                      <a:pt x="17145" y="60007"/>
                      <a:pt x="15240" y="53340"/>
                      <a:pt x="13335" y="47625"/>
                    </a:cubicBezTo>
                    <a:cubicBezTo>
                      <a:pt x="10478" y="38100"/>
                      <a:pt x="7620" y="27622"/>
                      <a:pt x="4763" y="18097"/>
                    </a:cubicBezTo>
                    <a:cubicBezTo>
                      <a:pt x="3810" y="14288"/>
                      <a:pt x="2858" y="9525"/>
                      <a:pt x="0" y="6667"/>
                    </a:cubicBezTo>
                    <a:cubicBezTo>
                      <a:pt x="0" y="4763"/>
                      <a:pt x="0" y="3810"/>
                      <a:pt x="0" y="1905"/>
                    </a:cubicBezTo>
                    <a:cubicBezTo>
                      <a:pt x="0" y="952"/>
                      <a:pt x="0" y="952"/>
                      <a:pt x="0" y="0"/>
                    </a:cubicBezTo>
                    <a:cubicBezTo>
                      <a:pt x="3810" y="3810"/>
                      <a:pt x="9525" y="6667"/>
                      <a:pt x="14288" y="8572"/>
                    </a:cubicBezTo>
                    <a:cubicBezTo>
                      <a:pt x="14288" y="6667"/>
                      <a:pt x="14288" y="3810"/>
                      <a:pt x="14288" y="1905"/>
                    </a:cubicBezTo>
                    <a:cubicBezTo>
                      <a:pt x="14288" y="1905"/>
                      <a:pt x="14288" y="1905"/>
                      <a:pt x="14288" y="1905"/>
                    </a:cubicBezTo>
                    <a:cubicBezTo>
                      <a:pt x="21908" y="19050"/>
                      <a:pt x="27622" y="23813"/>
                      <a:pt x="33338" y="36195"/>
                    </a:cubicBezTo>
                    <a:cubicBezTo>
                      <a:pt x="36195" y="41910"/>
                      <a:pt x="37147" y="49530"/>
                      <a:pt x="36195" y="56197"/>
                    </a:cubicBezTo>
                    <a:cubicBezTo>
                      <a:pt x="35243" y="60007"/>
                      <a:pt x="33338" y="63817"/>
                      <a:pt x="32385" y="66675"/>
                    </a:cubicBezTo>
                    <a:cubicBezTo>
                      <a:pt x="29528" y="73342"/>
                      <a:pt x="29528" y="80963"/>
                      <a:pt x="29528" y="87630"/>
                    </a:cubicBezTo>
                    <a:cubicBezTo>
                      <a:pt x="29528" y="91440"/>
                      <a:pt x="29528" y="94297"/>
                      <a:pt x="29528" y="98107"/>
                    </a:cubicBezTo>
                    <a:cubicBezTo>
                      <a:pt x="29528" y="104775"/>
                      <a:pt x="30480" y="112395"/>
                      <a:pt x="31433" y="119063"/>
                    </a:cubicBezTo>
                    <a:cubicBezTo>
                      <a:pt x="31433" y="120967"/>
                      <a:pt x="32385" y="122872"/>
                      <a:pt x="32385" y="124777"/>
                    </a:cubicBezTo>
                    <a:cubicBezTo>
                      <a:pt x="34290" y="132397"/>
                      <a:pt x="35243" y="137160"/>
                      <a:pt x="38100" y="144780"/>
                    </a:cubicBezTo>
                    <a:cubicBezTo>
                      <a:pt x="40958" y="156210"/>
                      <a:pt x="40958" y="169545"/>
                      <a:pt x="42863" y="18288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4967D7D0-BA65-4660-89FC-B0E8C987D202}"/>
                  </a:ext>
                </a:extLst>
              </p:cNvPr>
              <p:cNvSpPr/>
              <p:nvPr/>
            </p:nvSpPr>
            <p:spPr>
              <a:xfrm>
                <a:off x="6177971" y="3607159"/>
                <a:ext cx="37147" cy="155973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8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7 w 37147"/>
                  <a:gd name="connsiteY9" fmla="*/ 103823 h 155971"/>
                  <a:gd name="connsiteX10" fmla="*/ 4763 w 37147"/>
                  <a:gd name="connsiteY10" fmla="*/ 96203 h 155971"/>
                  <a:gd name="connsiteX11" fmla="*/ 4763 w 37147"/>
                  <a:gd name="connsiteY11" fmla="*/ 96203 h 155971"/>
                  <a:gd name="connsiteX12" fmla="*/ 0 w 37147"/>
                  <a:gd name="connsiteY12" fmla="*/ 50483 h 155971"/>
                  <a:gd name="connsiteX13" fmla="*/ 10478 w 37147"/>
                  <a:gd name="connsiteY13" fmla="*/ 10478 h 155971"/>
                  <a:gd name="connsiteX14" fmla="*/ 10478 w 37147"/>
                  <a:gd name="connsiteY14" fmla="*/ 8573 h 155971"/>
                  <a:gd name="connsiteX15" fmla="*/ 37147 w 37147"/>
                  <a:gd name="connsiteY15" fmla="*/ 0 h 155971"/>
                  <a:gd name="connsiteX16" fmla="*/ 37147 w 37147"/>
                  <a:gd name="connsiteY16" fmla="*/ 953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7" y="117158"/>
                      <a:pt x="33338" y="142875"/>
                    </a:cubicBezTo>
                    <a:cubicBezTo>
                      <a:pt x="33338" y="142875"/>
                      <a:pt x="33338" y="143828"/>
                      <a:pt x="33338" y="143828"/>
                    </a:cubicBezTo>
                    <a:cubicBezTo>
                      <a:pt x="34290" y="147638"/>
                      <a:pt x="32385" y="153353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3"/>
                      <a:pt x="37147" y="953"/>
                    </a:cubicBezTo>
                    <a:cubicBezTo>
                      <a:pt x="35242" y="14288"/>
                      <a:pt x="32385" y="27623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F1974309-881F-4778-8764-AD2F2A9E1C6E}"/>
                  </a:ext>
                </a:extLst>
              </p:cNvPr>
              <p:cNvSpPr/>
              <p:nvPr/>
            </p:nvSpPr>
            <p:spPr>
              <a:xfrm>
                <a:off x="6172970" y="3704315"/>
                <a:ext cx="45534" cy="75248"/>
              </a:xfrm>
              <a:custGeom>
                <a:avLst/>
                <a:gdLst>
                  <a:gd name="connsiteX0" fmla="*/ 45005 w 45534"/>
                  <a:gd name="connsiteY0" fmla="*/ 73343 h 75247"/>
                  <a:gd name="connsiteX1" fmla="*/ 43101 w 45534"/>
                  <a:gd name="connsiteY1" fmla="*/ 75248 h 75247"/>
                  <a:gd name="connsiteX2" fmla="*/ 41196 w 45534"/>
                  <a:gd name="connsiteY2" fmla="*/ 75248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8 h 75247"/>
                  <a:gd name="connsiteX8" fmla="*/ 238 w 45534"/>
                  <a:gd name="connsiteY8" fmla="*/ 56198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5 w 45534"/>
                  <a:gd name="connsiteY14" fmla="*/ 7620 h 75247"/>
                  <a:gd name="connsiteX15" fmla="*/ 7858 w 45534"/>
                  <a:gd name="connsiteY15" fmla="*/ 18098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3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5 w 45534"/>
                  <a:gd name="connsiteY24" fmla="*/ 73343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5" y="73343"/>
                    </a:moveTo>
                    <a:cubicBezTo>
                      <a:pt x="45005" y="74295"/>
                      <a:pt x="44053" y="75248"/>
                      <a:pt x="43101" y="75248"/>
                    </a:cubicBezTo>
                    <a:cubicBezTo>
                      <a:pt x="42148" y="75248"/>
                      <a:pt x="42148" y="75248"/>
                      <a:pt x="41196" y="75248"/>
                    </a:cubicBezTo>
                    <a:cubicBezTo>
                      <a:pt x="33576" y="73343"/>
                      <a:pt x="25955" y="70485"/>
                      <a:pt x="19288" y="66675"/>
                    </a:cubicBezTo>
                    <a:cubicBezTo>
                      <a:pt x="17383" y="65723"/>
                      <a:pt x="15478" y="63818"/>
                      <a:pt x="14526" y="62865"/>
                    </a:cubicBezTo>
                    <a:cubicBezTo>
                      <a:pt x="11668" y="59055"/>
                      <a:pt x="11668" y="54293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8"/>
                    </a:cubicBezTo>
                    <a:cubicBezTo>
                      <a:pt x="3096" y="56198"/>
                      <a:pt x="1191" y="56198"/>
                      <a:pt x="238" y="56198"/>
                    </a:cubicBezTo>
                    <a:cubicBezTo>
                      <a:pt x="1191" y="45720"/>
                      <a:pt x="238" y="35243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5" y="4763"/>
                      <a:pt x="6905" y="7620"/>
                    </a:cubicBezTo>
                    <a:cubicBezTo>
                      <a:pt x="6905" y="11430"/>
                      <a:pt x="7858" y="14288"/>
                      <a:pt x="7858" y="18098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8"/>
                      <a:pt x="15478" y="44768"/>
                      <a:pt x="18336" y="51435"/>
                    </a:cubicBezTo>
                    <a:cubicBezTo>
                      <a:pt x="20241" y="54293"/>
                      <a:pt x="21193" y="56198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3"/>
                      <a:pt x="37386" y="46673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5" y="73343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DA2089F4-07FC-4D4D-8AE5-19A1948A11A0}"/>
                  </a:ext>
                </a:extLst>
              </p:cNvPr>
              <p:cNvSpPr/>
              <p:nvPr/>
            </p:nvSpPr>
            <p:spPr>
              <a:xfrm>
                <a:off x="6123676" y="3460473"/>
                <a:ext cx="103823" cy="160022"/>
              </a:xfrm>
              <a:custGeom>
                <a:avLst/>
                <a:gdLst>
                  <a:gd name="connsiteX0" fmla="*/ 103822 w 103822"/>
                  <a:gd name="connsiteY0" fmla="*/ 66675 h 160020"/>
                  <a:gd name="connsiteX1" fmla="*/ 103822 w 103822"/>
                  <a:gd name="connsiteY1" fmla="*/ 80010 h 160020"/>
                  <a:gd name="connsiteX2" fmla="*/ 102870 w 103822"/>
                  <a:gd name="connsiteY2" fmla="*/ 142875 h 160020"/>
                  <a:gd name="connsiteX3" fmla="*/ 92393 w 103822"/>
                  <a:gd name="connsiteY3" fmla="*/ 147638 h 160020"/>
                  <a:gd name="connsiteX4" fmla="*/ 65722 w 103822"/>
                  <a:gd name="connsiteY4" fmla="*/ 156210 h 160020"/>
                  <a:gd name="connsiteX5" fmla="*/ 64770 w 103822"/>
                  <a:gd name="connsiteY5" fmla="*/ 156210 h 160020"/>
                  <a:gd name="connsiteX6" fmla="*/ 62865 w 103822"/>
                  <a:gd name="connsiteY6" fmla="*/ 157163 h 160020"/>
                  <a:gd name="connsiteX7" fmla="*/ 40958 w 103822"/>
                  <a:gd name="connsiteY7" fmla="*/ 160020 h 160020"/>
                  <a:gd name="connsiteX8" fmla="*/ 25718 w 103822"/>
                  <a:gd name="connsiteY8" fmla="*/ 156210 h 160020"/>
                  <a:gd name="connsiteX9" fmla="*/ 20003 w 103822"/>
                  <a:gd name="connsiteY9" fmla="*/ 149542 h 160020"/>
                  <a:gd name="connsiteX10" fmla="*/ 18097 w 103822"/>
                  <a:gd name="connsiteY10" fmla="*/ 137160 h 160020"/>
                  <a:gd name="connsiteX11" fmla="*/ 7620 w 103822"/>
                  <a:gd name="connsiteY11" fmla="*/ 95250 h 160020"/>
                  <a:gd name="connsiteX12" fmla="*/ 0 w 103822"/>
                  <a:gd name="connsiteY12" fmla="*/ 47625 h 160020"/>
                  <a:gd name="connsiteX13" fmla="*/ 0 w 103822"/>
                  <a:gd name="connsiteY13" fmla="*/ 46672 h 160020"/>
                  <a:gd name="connsiteX14" fmla="*/ 0 w 103822"/>
                  <a:gd name="connsiteY14" fmla="*/ 39052 h 160020"/>
                  <a:gd name="connsiteX15" fmla="*/ 0 w 103822"/>
                  <a:gd name="connsiteY15" fmla="*/ 39052 h 160020"/>
                  <a:gd name="connsiteX16" fmla="*/ 953 w 103822"/>
                  <a:gd name="connsiteY16" fmla="*/ 40005 h 160020"/>
                  <a:gd name="connsiteX17" fmla="*/ 5715 w 103822"/>
                  <a:gd name="connsiteY17" fmla="*/ 41910 h 160020"/>
                  <a:gd name="connsiteX18" fmla="*/ 6668 w 103822"/>
                  <a:gd name="connsiteY18" fmla="*/ 42863 h 160020"/>
                  <a:gd name="connsiteX19" fmla="*/ 14288 w 103822"/>
                  <a:gd name="connsiteY19" fmla="*/ 47625 h 160020"/>
                  <a:gd name="connsiteX20" fmla="*/ 15240 w 103822"/>
                  <a:gd name="connsiteY20" fmla="*/ 48577 h 160020"/>
                  <a:gd name="connsiteX21" fmla="*/ 18097 w 103822"/>
                  <a:gd name="connsiteY21" fmla="*/ 50483 h 160020"/>
                  <a:gd name="connsiteX22" fmla="*/ 27622 w 103822"/>
                  <a:gd name="connsiteY22" fmla="*/ 33338 h 160020"/>
                  <a:gd name="connsiteX23" fmla="*/ 28575 w 103822"/>
                  <a:gd name="connsiteY23" fmla="*/ 50483 h 160020"/>
                  <a:gd name="connsiteX24" fmla="*/ 40005 w 103822"/>
                  <a:gd name="connsiteY24" fmla="*/ 50483 h 160020"/>
                  <a:gd name="connsiteX25" fmla="*/ 48578 w 103822"/>
                  <a:gd name="connsiteY25" fmla="*/ 47625 h 160020"/>
                  <a:gd name="connsiteX26" fmla="*/ 49530 w 103822"/>
                  <a:gd name="connsiteY26" fmla="*/ 47625 h 160020"/>
                  <a:gd name="connsiteX27" fmla="*/ 56197 w 103822"/>
                  <a:gd name="connsiteY27" fmla="*/ 43815 h 160020"/>
                  <a:gd name="connsiteX28" fmla="*/ 68580 w 103822"/>
                  <a:gd name="connsiteY28" fmla="*/ 37147 h 160020"/>
                  <a:gd name="connsiteX29" fmla="*/ 78105 w 103822"/>
                  <a:gd name="connsiteY29" fmla="*/ 32385 h 160020"/>
                  <a:gd name="connsiteX30" fmla="*/ 80963 w 103822"/>
                  <a:gd name="connsiteY30" fmla="*/ 22860 h 160020"/>
                  <a:gd name="connsiteX31" fmla="*/ 80963 w 103822"/>
                  <a:gd name="connsiteY31" fmla="*/ 3810 h 160020"/>
                  <a:gd name="connsiteX32" fmla="*/ 85725 w 103822"/>
                  <a:gd name="connsiteY32" fmla="*/ 952 h 160020"/>
                  <a:gd name="connsiteX33" fmla="*/ 87630 w 103822"/>
                  <a:gd name="connsiteY33" fmla="*/ 0 h 160020"/>
                  <a:gd name="connsiteX34" fmla="*/ 90488 w 103822"/>
                  <a:gd name="connsiteY34" fmla="*/ 24765 h 160020"/>
                  <a:gd name="connsiteX35" fmla="*/ 96203 w 103822"/>
                  <a:gd name="connsiteY35" fmla="*/ 20955 h 160020"/>
                  <a:gd name="connsiteX36" fmla="*/ 99060 w 103822"/>
                  <a:gd name="connsiteY36" fmla="*/ 20002 h 160020"/>
                  <a:gd name="connsiteX37" fmla="*/ 99060 w 103822"/>
                  <a:gd name="connsiteY37" fmla="*/ 22860 h 160020"/>
                  <a:gd name="connsiteX38" fmla="*/ 103822 w 103822"/>
                  <a:gd name="connsiteY38" fmla="*/ 66675 h 160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3822" h="160020">
                    <a:moveTo>
                      <a:pt x="103822" y="66675"/>
                    </a:moveTo>
                    <a:cubicBezTo>
                      <a:pt x="103822" y="71438"/>
                      <a:pt x="103822" y="75247"/>
                      <a:pt x="103822" y="80010"/>
                    </a:cubicBezTo>
                    <a:cubicBezTo>
                      <a:pt x="102870" y="100965"/>
                      <a:pt x="102870" y="121920"/>
                      <a:pt x="102870" y="142875"/>
                    </a:cubicBezTo>
                    <a:cubicBezTo>
                      <a:pt x="100013" y="144780"/>
                      <a:pt x="96203" y="145733"/>
                      <a:pt x="92393" y="147638"/>
                    </a:cubicBezTo>
                    <a:cubicBezTo>
                      <a:pt x="83820" y="151447"/>
                      <a:pt x="75247" y="154305"/>
                      <a:pt x="65722" y="156210"/>
                    </a:cubicBezTo>
                    <a:cubicBezTo>
                      <a:pt x="65722" y="156210"/>
                      <a:pt x="64770" y="156210"/>
                      <a:pt x="64770" y="156210"/>
                    </a:cubicBezTo>
                    <a:cubicBezTo>
                      <a:pt x="63818" y="156210"/>
                      <a:pt x="62865" y="156210"/>
                      <a:pt x="62865" y="157163"/>
                    </a:cubicBezTo>
                    <a:cubicBezTo>
                      <a:pt x="56197" y="159067"/>
                      <a:pt x="48578" y="160020"/>
                      <a:pt x="40958" y="160020"/>
                    </a:cubicBezTo>
                    <a:cubicBezTo>
                      <a:pt x="36195" y="160020"/>
                      <a:pt x="30480" y="159067"/>
                      <a:pt x="25718" y="156210"/>
                    </a:cubicBezTo>
                    <a:cubicBezTo>
                      <a:pt x="22860" y="154305"/>
                      <a:pt x="20955" y="152400"/>
                      <a:pt x="20003" y="149542"/>
                    </a:cubicBezTo>
                    <a:cubicBezTo>
                      <a:pt x="18097" y="145733"/>
                      <a:pt x="18097" y="140970"/>
                      <a:pt x="18097" y="137160"/>
                    </a:cubicBezTo>
                    <a:cubicBezTo>
                      <a:pt x="17145" y="122872"/>
                      <a:pt x="11430" y="109538"/>
                      <a:pt x="7620" y="95250"/>
                    </a:cubicBezTo>
                    <a:cubicBezTo>
                      <a:pt x="2858" y="80010"/>
                      <a:pt x="953" y="63817"/>
                      <a:pt x="0" y="47625"/>
                    </a:cubicBezTo>
                    <a:cubicBezTo>
                      <a:pt x="0" y="47625"/>
                      <a:pt x="0" y="47625"/>
                      <a:pt x="0" y="46672"/>
                    </a:cubicBezTo>
                    <a:cubicBezTo>
                      <a:pt x="0" y="43815"/>
                      <a:pt x="0" y="41910"/>
                      <a:pt x="0" y="39052"/>
                    </a:cubicBezTo>
                    <a:cubicBezTo>
                      <a:pt x="0" y="39052"/>
                      <a:pt x="0" y="39052"/>
                      <a:pt x="0" y="39052"/>
                    </a:cubicBezTo>
                    <a:cubicBezTo>
                      <a:pt x="0" y="39052"/>
                      <a:pt x="953" y="39052"/>
                      <a:pt x="953" y="40005"/>
                    </a:cubicBezTo>
                    <a:cubicBezTo>
                      <a:pt x="2858" y="40958"/>
                      <a:pt x="3810" y="41910"/>
                      <a:pt x="5715" y="41910"/>
                    </a:cubicBezTo>
                    <a:cubicBezTo>
                      <a:pt x="5715" y="41910"/>
                      <a:pt x="6668" y="41910"/>
                      <a:pt x="6668" y="42863"/>
                    </a:cubicBezTo>
                    <a:cubicBezTo>
                      <a:pt x="9525" y="43815"/>
                      <a:pt x="11430" y="45720"/>
                      <a:pt x="14288" y="47625"/>
                    </a:cubicBezTo>
                    <a:cubicBezTo>
                      <a:pt x="14288" y="47625"/>
                      <a:pt x="15240" y="47625"/>
                      <a:pt x="15240" y="48577"/>
                    </a:cubicBezTo>
                    <a:cubicBezTo>
                      <a:pt x="16193" y="49530"/>
                      <a:pt x="17145" y="49530"/>
                      <a:pt x="18097" y="50483"/>
                    </a:cubicBezTo>
                    <a:cubicBezTo>
                      <a:pt x="20955" y="43815"/>
                      <a:pt x="24765" y="39052"/>
                      <a:pt x="27622" y="33338"/>
                    </a:cubicBezTo>
                    <a:cubicBezTo>
                      <a:pt x="27622" y="38100"/>
                      <a:pt x="28575" y="45720"/>
                      <a:pt x="28575" y="50483"/>
                    </a:cubicBezTo>
                    <a:cubicBezTo>
                      <a:pt x="32385" y="50483"/>
                      <a:pt x="36195" y="50483"/>
                      <a:pt x="40005" y="50483"/>
                    </a:cubicBezTo>
                    <a:cubicBezTo>
                      <a:pt x="42863" y="49530"/>
                      <a:pt x="45720" y="49530"/>
                      <a:pt x="48578" y="47625"/>
                    </a:cubicBezTo>
                    <a:cubicBezTo>
                      <a:pt x="48578" y="47625"/>
                      <a:pt x="49530" y="47625"/>
                      <a:pt x="49530" y="47625"/>
                    </a:cubicBezTo>
                    <a:cubicBezTo>
                      <a:pt x="51435" y="46672"/>
                      <a:pt x="53340" y="44767"/>
                      <a:pt x="56197" y="43815"/>
                    </a:cubicBezTo>
                    <a:cubicBezTo>
                      <a:pt x="60008" y="40958"/>
                      <a:pt x="63818" y="39052"/>
                      <a:pt x="68580" y="37147"/>
                    </a:cubicBezTo>
                    <a:cubicBezTo>
                      <a:pt x="71438" y="36195"/>
                      <a:pt x="75247" y="35242"/>
                      <a:pt x="78105" y="32385"/>
                    </a:cubicBezTo>
                    <a:cubicBezTo>
                      <a:pt x="80010" y="29527"/>
                      <a:pt x="80963" y="25717"/>
                      <a:pt x="80963" y="22860"/>
                    </a:cubicBezTo>
                    <a:cubicBezTo>
                      <a:pt x="80963" y="16192"/>
                      <a:pt x="80963" y="10477"/>
                      <a:pt x="80963" y="3810"/>
                    </a:cubicBezTo>
                    <a:cubicBezTo>
                      <a:pt x="82868" y="2858"/>
                      <a:pt x="83820" y="1905"/>
                      <a:pt x="85725" y="952"/>
                    </a:cubicBezTo>
                    <a:cubicBezTo>
                      <a:pt x="86678" y="952"/>
                      <a:pt x="86678" y="0"/>
                      <a:pt x="87630" y="0"/>
                    </a:cubicBezTo>
                    <a:cubicBezTo>
                      <a:pt x="88583" y="8572"/>
                      <a:pt x="89535" y="16192"/>
                      <a:pt x="90488" y="24765"/>
                    </a:cubicBezTo>
                    <a:cubicBezTo>
                      <a:pt x="91440" y="22860"/>
                      <a:pt x="94297" y="21908"/>
                      <a:pt x="96203" y="20955"/>
                    </a:cubicBezTo>
                    <a:cubicBezTo>
                      <a:pt x="97155" y="20955"/>
                      <a:pt x="98108" y="20002"/>
                      <a:pt x="99060" y="20002"/>
                    </a:cubicBezTo>
                    <a:cubicBezTo>
                      <a:pt x="99060" y="20955"/>
                      <a:pt x="99060" y="21908"/>
                      <a:pt x="99060" y="22860"/>
                    </a:cubicBezTo>
                    <a:cubicBezTo>
                      <a:pt x="100965" y="35242"/>
                      <a:pt x="103822" y="51435"/>
                      <a:pt x="103822" y="66675"/>
                    </a:cubicBezTo>
                    <a:close/>
                  </a:path>
                </a:pathLst>
              </a:custGeom>
              <a:solidFill>
                <a:srgbClr val="4349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72DBEEE9-631B-4887-A7FC-D2B43E049582}"/>
                  </a:ext>
                </a:extLst>
              </p:cNvPr>
              <p:cNvSpPr/>
              <p:nvPr/>
            </p:nvSpPr>
            <p:spPr>
              <a:xfrm>
                <a:off x="6145685" y="3298546"/>
                <a:ext cx="64669" cy="159069"/>
              </a:xfrm>
              <a:custGeom>
                <a:avLst/>
                <a:gdLst>
                  <a:gd name="connsiteX0" fmla="*/ 64668 w 64668"/>
                  <a:gd name="connsiteY0" fmla="*/ 158115 h 159067"/>
                  <a:gd name="connsiteX1" fmla="*/ 63716 w 64668"/>
                  <a:gd name="connsiteY1" fmla="*/ 158115 h 159067"/>
                  <a:gd name="connsiteX2" fmla="*/ 58001 w 64668"/>
                  <a:gd name="connsiteY2" fmla="*/ 159067 h 159067"/>
                  <a:gd name="connsiteX3" fmla="*/ 58001 w 64668"/>
                  <a:gd name="connsiteY3" fmla="*/ 157163 h 159067"/>
                  <a:gd name="connsiteX4" fmla="*/ 51333 w 64668"/>
                  <a:gd name="connsiteY4" fmla="*/ 88583 h 159067"/>
                  <a:gd name="connsiteX5" fmla="*/ 25616 w 64668"/>
                  <a:gd name="connsiteY5" fmla="*/ 40005 h 159067"/>
                  <a:gd name="connsiteX6" fmla="*/ 1803 w 64668"/>
                  <a:gd name="connsiteY6" fmla="*/ 13335 h 159067"/>
                  <a:gd name="connsiteX7" fmla="*/ 1803 w 64668"/>
                  <a:gd name="connsiteY7" fmla="*/ 1905 h 159067"/>
                  <a:gd name="connsiteX8" fmla="*/ 24663 w 64668"/>
                  <a:gd name="connsiteY8" fmla="*/ 16192 h 159067"/>
                  <a:gd name="connsiteX9" fmla="*/ 24663 w 64668"/>
                  <a:gd name="connsiteY9" fmla="*/ 14288 h 159067"/>
                  <a:gd name="connsiteX10" fmla="*/ 23711 w 64668"/>
                  <a:gd name="connsiteY10" fmla="*/ 11430 h 159067"/>
                  <a:gd name="connsiteX11" fmla="*/ 23711 w 64668"/>
                  <a:gd name="connsiteY11" fmla="*/ 10477 h 159067"/>
                  <a:gd name="connsiteX12" fmla="*/ 23711 w 64668"/>
                  <a:gd name="connsiteY12" fmla="*/ 10477 h 159067"/>
                  <a:gd name="connsiteX13" fmla="*/ 24663 w 64668"/>
                  <a:gd name="connsiteY13" fmla="*/ 10477 h 159067"/>
                  <a:gd name="connsiteX14" fmla="*/ 33236 w 64668"/>
                  <a:gd name="connsiteY14" fmla="*/ 11430 h 159067"/>
                  <a:gd name="connsiteX15" fmla="*/ 37999 w 64668"/>
                  <a:gd name="connsiteY15" fmla="*/ 9525 h 159067"/>
                  <a:gd name="connsiteX16" fmla="*/ 39903 w 64668"/>
                  <a:gd name="connsiteY16" fmla="*/ 952 h 159067"/>
                  <a:gd name="connsiteX17" fmla="*/ 39903 w 64668"/>
                  <a:gd name="connsiteY17" fmla="*/ 0 h 159067"/>
                  <a:gd name="connsiteX18" fmla="*/ 44666 w 64668"/>
                  <a:gd name="connsiteY18" fmla="*/ 11430 h 159067"/>
                  <a:gd name="connsiteX19" fmla="*/ 53238 w 64668"/>
                  <a:gd name="connsiteY19" fmla="*/ 40958 h 159067"/>
                  <a:gd name="connsiteX20" fmla="*/ 58001 w 64668"/>
                  <a:gd name="connsiteY20" fmla="*/ 59055 h 159067"/>
                  <a:gd name="connsiteX21" fmla="*/ 60858 w 64668"/>
                  <a:gd name="connsiteY21" fmla="*/ 94297 h 159067"/>
                  <a:gd name="connsiteX22" fmla="*/ 64668 w 64668"/>
                  <a:gd name="connsiteY22" fmla="*/ 154305 h 159067"/>
                  <a:gd name="connsiteX23" fmla="*/ 64668 w 64668"/>
                  <a:gd name="connsiteY23" fmla="*/ 158115 h 159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668" h="159067">
                    <a:moveTo>
                      <a:pt x="64668" y="158115"/>
                    </a:moveTo>
                    <a:cubicBezTo>
                      <a:pt x="64668" y="158115"/>
                      <a:pt x="63716" y="158115"/>
                      <a:pt x="63716" y="158115"/>
                    </a:cubicBezTo>
                    <a:cubicBezTo>
                      <a:pt x="61811" y="158115"/>
                      <a:pt x="59906" y="159067"/>
                      <a:pt x="58001" y="159067"/>
                    </a:cubicBezTo>
                    <a:cubicBezTo>
                      <a:pt x="58001" y="158115"/>
                      <a:pt x="58001" y="157163"/>
                      <a:pt x="58001" y="157163"/>
                    </a:cubicBezTo>
                    <a:cubicBezTo>
                      <a:pt x="58001" y="152400"/>
                      <a:pt x="56096" y="106680"/>
                      <a:pt x="51333" y="88583"/>
                    </a:cubicBezTo>
                    <a:cubicBezTo>
                      <a:pt x="46571" y="70485"/>
                      <a:pt x="37999" y="53340"/>
                      <a:pt x="25616" y="40005"/>
                    </a:cubicBezTo>
                    <a:cubicBezTo>
                      <a:pt x="17043" y="31433"/>
                      <a:pt x="6566" y="23813"/>
                      <a:pt x="1803" y="13335"/>
                    </a:cubicBezTo>
                    <a:cubicBezTo>
                      <a:pt x="-101" y="9525"/>
                      <a:pt x="-1054" y="4763"/>
                      <a:pt x="1803" y="1905"/>
                    </a:cubicBezTo>
                    <a:cubicBezTo>
                      <a:pt x="8471" y="7620"/>
                      <a:pt x="17043" y="11430"/>
                      <a:pt x="24663" y="16192"/>
                    </a:cubicBezTo>
                    <a:cubicBezTo>
                      <a:pt x="24663" y="15240"/>
                      <a:pt x="24663" y="15240"/>
                      <a:pt x="24663" y="14288"/>
                    </a:cubicBezTo>
                    <a:cubicBezTo>
                      <a:pt x="24663" y="13335"/>
                      <a:pt x="24663" y="12383"/>
                      <a:pt x="23711" y="11430"/>
                    </a:cubicBezTo>
                    <a:cubicBezTo>
                      <a:pt x="23711" y="11430"/>
                      <a:pt x="23711" y="11430"/>
                      <a:pt x="23711" y="10477"/>
                    </a:cubicBezTo>
                    <a:cubicBezTo>
                      <a:pt x="23711" y="10477"/>
                      <a:pt x="23711" y="10477"/>
                      <a:pt x="23711" y="10477"/>
                    </a:cubicBezTo>
                    <a:cubicBezTo>
                      <a:pt x="23711" y="10477"/>
                      <a:pt x="24663" y="10477"/>
                      <a:pt x="24663" y="10477"/>
                    </a:cubicBezTo>
                    <a:cubicBezTo>
                      <a:pt x="27521" y="11430"/>
                      <a:pt x="30378" y="11430"/>
                      <a:pt x="33236" y="11430"/>
                    </a:cubicBezTo>
                    <a:cubicBezTo>
                      <a:pt x="35141" y="11430"/>
                      <a:pt x="37046" y="10477"/>
                      <a:pt x="37999" y="9525"/>
                    </a:cubicBezTo>
                    <a:cubicBezTo>
                      <a:pt x="39903" y="7620"/>
                      <a:pt x="39903" y="3810"/>
                      <a:pt x="39903" y="952"/>
                    </a:cubicBezTo>
                    <a:cubicBezTo>
                      <a:pt x="39903" y="952"/>
                      <a:pt x="39903" y="0"/>
                      <a:pt x="39903" y="0"/>
                    </a:cubicBezTo>
                    <a:cubicBezTo>
                      <a:pt x="42761" y="2858"/>
                      <a:pt x="43713" y="7620"/>
                      <a:pt x="44666" y="11430"/>
                    </a:cubicBezTo>
                    <a:cubicBezTo>
                      <a:pt x="47524" y="21908"/>
                      <a:pt x="50381" y="31433"/>
                      <a:pt x="53238" y="40958"/>
                    </a:cubicBezTo>
                    <a:cubicBezTo>
                      <a:pt x="55143" y="46672"/>
                      <a:pt x="56096" y="52388"/>
                      <a:pt x="58001" y="59055"/>
                    </a:cubicBezTo>
                    <a:cubicBezTo>
                      <a:pt x="59906" y="70485"/>
                      <a:pt x="59906" y="81915"/>
                      <a:pt x="60858" y="94297"/>
                    </a:cubicBezTo>
                    <a:cubicBezTo>
                      <a:pt x="61811" y="114300"/>
                      <a:pt x="62763" y="134302"/>
                      <a:pt x="64668" y="154305"/>
                    </a:cubicBezTo>
                    <a:cubicBezTo>
                      <a:pt x="64668" y="156210"/>
                      <a:pt x="64668" y="157163"/>
                      <a:pt x="64668" y="158115"/>
                    </a:cubicBezTo>
                    <a:close/>
                  </a:path>
                </a:pathLst>
              </a:custGeom>
              <a:solidFill>
                <a:srgbClr val="F0F7F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920243E9-626B-4768-BBF2-D2430A74FE10}"/>
                  </a:ext>
                </a:extLst>
              </p:cNvPr>
              <p:cNvSpPr/>
              <p:nvPr/>
            </p:nvSpPr>
            <p:spPr>
              <a:xfrm>
                <a:off x="6203687" y="3453805"/>
                <a:ext cx="6667" cy="8572"/>
              </a:xfrm>
              <a:custGeom>
                <a:avLst/>
                <a:gdLst>
                  <a:gd name="connsiteX0" fmla="*/ 6668 w 6667"/>
                  <a:gd name="connsiteY0" fmla="*/ 4763 h 8572"/>
                  <a:gd name="connsiteX1" fmla="*/ 4763 w 6667"/>
                  <a:gd name="connsiteY1" fmla="*/ 5715 h 8572"/>
                  <a:gd name="connsiteX2" fmla="*/ 0 w 6667"/>
                  <a:gd name="connsiteY2" fmla="*/ 8572 h 8572"/>
                  <a:gd name="connsiteX3" fmla="*/ 0 w 6667"/>
                  <a:gd name="connsiteY3" fmla="*/ 1905 h 8572"/>
                  <a:gd name="connsiteX4" fmla="*/ 6668 w 6667"/>
                  <a:gd name="connsiteY4" fmla="*/ 0 h 8572"/>
                  <a:gd name="connsiteX5" fmla="*/ 6668 w 6667"/>
                  <a:gd name="connsiteY5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" h="8572">
                    <a:moveTo>
                      <a:pt x="6668" y="4763"/>
                    </a:moveTo>
                    <a:cubicBezTo>
                      <a:pt x="5715" y="4763"/>
                      <a:pt x="5715" y="5715"/>
                      <a:pt x="4763" y="5715"/>
                    </a:cubicBezTo>
                    <a:cubicBezTo>
                      <a:pt x="2858" y="6667"/>
                      <a:pt x="953" y="7620"/>
                      <a:pt x="0" y="8572"/>
                    </a:cubicBezTo>
                    <a:cubicBezTo>
                      <a:pt x="0" y="6667"/>
                      <a:pt x="0" y="3810"/>
                      <a:pt x="0" y="1905"/>
                    </a:cubicBezTo>
                    <a:cubicBezTo>
                      <a:pt x="1905" y="952"/>
                      <a:pt x="4763" y="0"/>
                      <a:pt x="6668" y="0"/>
                    </a:cubicBezTo>
                    <a:cubicBezTo>
                      <a:pt x="6668" y="952"/>
                      <a:pt x="6668" y="2857"/>
                      <a:pt x="6668" y="476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AAC51ACA-6CA6-47EF-A0AF-FA161BA1ECD9}"/>
                  </a:ext>
                </a:extLst>
              </p:cNvPr>
              <p:cNvSpPr/>
              <p:nvPr/>
            </p:nvSpPr>
            <p:spPr>
              <a:xfrm>
                <a:off x="6164635" y="3273780"/>
                <a:ext cx="21907" cy="37147"/>
              </a:xfrm>
              <a:custGeom>
                <a:avLst/>
                <a:gdLst>
                  <a:gd name="connsiteX0" fmla="*/ 20955 w 21907"/>
                  <a:gd name="connsiteY0" fmla="*/ 26670 h 37147"/>
                  <a:gd name="connsiteX1" fmla="*/ 19050 w 21907"/>
                  <a:gd name="connsiteY1" fmla="*/ 35242 h 37147"/>
                  <a:gd name="connsiteX2" fmla="*/ 14288 w 21907"/>
                  <a:gd name="connsiteY2" fmla="*/ 37148 h 37147"/>
                  <a:gd name="connsiteX3" fmla="*/ 5715 w 21907"/>
                  <a:gd name="connsiteY3" fmla="*/ 36195 h 37147"/>
                  <a:gd name="connsiteX4" fmla="*/ 4763 w 21907"/>
                  <a:gd name="connsiteY4" fmla="*/ 36195 h 37147"/>
                  <a:gd name="connsiteX5" fmla="*/ 4763 w 21907"/>
                  <a:gd name="connsiteY5" fmla="*/ 36195 h 37147"/>
                  <a:gd name="connsiteX6" fmla="*/ 2857 w 21907"/>
                  <a:gd name="connsiteY6" fmla="*/ 23813 h 37147"/>
                  <a:gd name="connsiteX7" fmla="*/ 1905 w 21907"/>
                  <a:gd name="connsiteY7" fmla="*/ 20955 h 37147"/>
                  <a:gd name="connsiteX8" fmla="*/ 1905 w 21907"/>
                  <a:gd name="connsiteY8" fmla="*/ 19050 h 37147"/>
                  <a:gd name="connsiteX9" fmla="*/ 0 w 21907"/>
                  <a:gd name="connsiteY9" fmla="*/ 1905 h 37147"/>
                  <a:gd name="connsiteX10" fmla="*/ 0 w 21907"/>
                  <a:gd name="connsiteY10" fmla="*/ 0 h 37147"/>
                  <a:gd name="connsiteX11" fmla="*/ 20002 w 21907"/>
                  <a:gd name="connsiteY11" fmla="*/ 13335 h 37147"/>
                  <a:gd name="connsiteX12" fmla="*/ 21907 w 21907"/>
                  <a:gd name="connsiteY12" fmla="*/ 13335 h 37147"/>
                  <a:gd name="connsiteX13" fmla="*/ 21907 w 21907"/>
                  <a:gd name="connsiteY13" fmla="*/ 18098 h 37147"/>
                  <a:gd name="connsiteX14" fmla="*/ 21907 w 21907"/>
                  <a:gd name="connsiteY14" fmla="*/ 19050 h 37147"/>
                  <a:gd name="connsiteX15" fmla="*/ 21907 w 21907"/>
                  <a:gd name="connsiteY15" fmla="*/ 19050 h 37147"/>
                  <a:gd name="connsiteX16" fmla="*/ 21907 w 21907"/>
                  <a:gd name="connsiteY16" fmla="*/ 19050 h 37147"/>
                  <a:gd name="connsiteX17" fmla="*/ 21907 w 21907"/>
                  <a:gd name="connsiteY17" fmla="*/ 20955 h 37147"/>
                  <a:gd name="connsiteX18" fmla="*/ 20955 w 21907"/>
                  <a:gd name="connsiteY18" fmla="*/ 26670 h 37147"/>
                  <a:gd name="connsiteX19" fmla="*/ 20955 w 21907"/>
                  <a:gd name="connsiteY19" fmla="*/ 26670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07" h="37147">
                    <a:moveTo>
                      <a:pt x="20955" y="26670"/>
                    </a:moveTo>
                    <a:cubicBezTo>
                      <a:pt x="20955" y="29528"/>
                      <a:pt x="20955" y="33338"/>
                      <a:pt x="19050" y="35242"/>
                    </a:cubicBezTo>
                    <a:cubicBezTo>
                      <a:pt x="18097" y="36195"/>
                      <a:pt x="16192" y="37148"/>
                      <a:pt x="14288" y="37148"/>
                    </a:cubicBezTo>
                    <a:cubicBezTo>
                      <a:pt x="11430" y="37148"/>
                      <a:pt x="8572" y="37148"/>
                      <a:pt x="5715" y="36195"/>
                    </a:cubicBezTo>
                    <a:cubicBezTo>
                      <a:pt x="5715" y="36195"/>
                      <a:pt x="4763" y="36195"/>
                      <a:pt x="4763" y="36195"/>
                    </a:cubicBezTo>
                    <a:cubicBezTo>
                      <a:pt x="4763" y="36195"/>
                      <a:pt x="4763" y="36195"/>
                      <a:pt x="4763" y="36195"/>
                    </a:cubicBezTo>
                    <a:cubicBezTo>
                      <a:pt x="3810" y="32385"/>
                      <a:pt x="2857" y="28575"/>
                      <a:pt x="2857" y="23813"/>
                    </a:cubicBezTo>
                    <a:cubicBezTo>
                      <a:pt x="2857" y="22860"/>
                      <a:pt x="2857" y="21908"/>
                      <a:pt x="1905" y="20955"/>
                    </a:cubicBezTo>
                    <a:cubicBezTo>
                      <a:pt x="1905" y="20003"/>
                      <a:pt x="1905" y="20003"/>
                      <a:pt x="1905" y="19050"/>
                    </a:cubicBezTo>
                    <a:cubicBezTo>
                      <a:pt x="952" y="13335"/>
                      <a:pt x="0" y="7620"/>
                      <a:pt x="0" y="1905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1905" y="4763"/>
                      <a:pt x="10477" y="11430"/>
                      <a:pt x="20002" y="13335"/>
                    </a:cubicBezTo>
                    <a:cubicBezTo>
                      <a:pt x="20955" y="13335"/>
                      <a:pt x="21907" y="13335"/>
                      <a:pt x="21907" y="13335"/>
                    </a:cubicBezTo>
                    <a:cubicBezTo>
                      <a:pt x="21907" y="15240"/>
                      <a:pt x="21907" y="16192"/>
                      <a:pt x="21907" y="18098"/>
                    </a:cubicBezTo>
                    <a:cubicBezTo>
                      <a:pt x="21907" y="18098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20003"/>
                      <a:pt x="21907" y="20003"/>
                      <a:pt x="21907" y="20955"/>
                    </a:cubicBezTo>
                    <a:cubicBezTo>
                      <a:pt x="20955" y="22860"/>
                      <a:pt x="20955" y="23813"/>
                      <a:pt x="20955" y="26670"/>
                    </a:cubicBezTo>
                    <a:cubicBezTo>
                      <a:pt x="20955" y="25717"/>
                      <a:pt x="20955" y="25717"/>
                      <a:pt x="20955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72E6A646-FFA9-43E6-B16A-55401A91194E}"/>
                  </a:ext>
                </a:extLst>
              </p:cNvPr>
              <p:cNvSpPr/>
              <p:nvPr/>
            </p:nvSpPr>
            <p:spPr>
              <a:xfrm>
                <a:off x="6163422" y="3273780"/>
                <a:ext cx="20262" cy="37147"/>
              </a:xfrm>
              <a:custGeom>
                <a:avLst/>
                <a:gdLst>
                  <a:gd name="connsiteX0" fmla="*/ 20262 w 20262"/>
                  <a:gd name="connsiteY0" fmla="*/ 13335 h 37147"/>
                  <a:gd name="connsiteX1" fmla="*/ 14547 w 20262"/>
                  <a:gd name="connsiteY1" fmla="*/ 15240 h 37147"/>
                  <a:gd name="connsiteX2" fmla="*/ 7879 w 20262"/>
                  <a:gd name="connsiteY2" fmla="*/ 26670 h 37147"/>
                  <a:gd name="connsiteX3" fmla="*/ 5022 w 20262"/>
                  <a:gd name="connsiteY3" fmla="*/ 36195 h 37147"/>
                  <a:gd name="connsiteX4" fmla="*/ 5022 w 20262"/>
                  <a:gd name="connsiteY4" fmla="*/ 37148 h 37147"/>
                  <a:gd name="connsiteX5" fmla="*/ 5022 w 20262"/>
                  <a:gd name="connsiteY5" fmla="*/ 36195 h 37147"/>
                  <a:gd name="connsiteX6" fmla="*/ 2164 w 20262"/>
                  <a:gd name="connsiteY6" fmla="*/ 20955 h 37147"/>
                  <a:gd name="connsiteX7" fmla="*/ 260 w 20262"/>
                  <a:gd name="connsiteY7" fmla="*/ 1905 h 37147"/>
                  <a:gd name="connsiteX8" fmla="*/ 260 w 20262"/>
                  <a:gd name="connsiteY8" fmla="*/ 0 h 37147"/>
                  <a:gd name="connsiteX9" fmla="*/ 20262 w 20262"/>
                  <a:gd name="connsiteY9" fmla="*/ 1333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262" h="37147">
                    <a:moveTo>
                      <a:pt x="20262" y="13335"/>
                    </a:moveTo>
                    <a:cubicBezTo>
                      <a:pt x="18357" y="13335"/>
                      <a:pt x="15500" y="14288"/>
                      <a:pt x="14547" y="15240"/>
                    </a:cubicBezTo>
                    <a:cubicBezTo>
                      <a:pt x="10737" y="18098"/>
                      <a:pt x="9785" y="21908"/>
                      <a:pt x="7879" y="26670"/>
                    </a:cubicBezTo>
                    <a:cubicBezTo>
                      <a:pt x="6927" y="29528"/>
                      <a:pt x="5975" y="33338"/>
                      <a:pt x="5022" y="36195"/>
                    </a:cubicBezTo>
                    <a:cubicBezTo>
                      <a:pt x="5022" y="36195"/>
                      <a:pt x="5022" y="36195"/>
                      <a:pt x="5022" y="37148"/>
                    </a:cubicBezTo>
                    <a:cubicBezTo>
                      <a:pt x="5022" y="37148"/>
                      <a:pt x="5022" y="37148"/>
                      <a:pt x="5022" y="36195"/>
                    </a:cubicBezTo>
                    <a:cubicBezTo>
                      <a:pt x="4070" y="31433"/>
                      <a:pt x="3117" y="25717"/>
                      <a:pt x="2164" y="20955"/>
                    </a:cubicBezTo>
                    <a:cubicBezTo>
                      <a:pt x="1212" y="14288"/>
                      <a:pt x="-693" y="8573"/>
                      <a:pt x="260" y="1905"/>
                    </a:cubicBezTo>
                    <a:cubicBezTo>
                      <a:pt x="260" y="953"/>
                      <a:pt x="260" y="953"/>
                      <a:pt x="260" y="0"/>
                    </a:cubicBezTo>
                    <a:cubicBezTo>
                      <a:pt x="2164" y="3810"/>
                      <a:pt x="10737" y="10478"/>
                      <a:pt x="20262" y="1333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41A30FA5-EFAF-4ACC-9984-41ED65F84572}"/>
                  </a:ext>
                </a:extLst>
              </p:cNvPr>
              <p:cNvSpPr/>
              <p:nvPr/>
            </p:nvSpPr>
            <p:spPr>
              <a:xfrm>
                <a:off x="6177950" y="3607159"/>
                <a:ext cx="37147" cy="155259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3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7 w 37147"/>
                  <a:gd name="connsiteY12" fmla="*/ 103823 h 155257"/>
                  <a:gd name="connsiteX13" fmla="*/ 4763 w 37147"/>
                  <a:gd name="connsiteY13" fmla="*/ 96203 h 155257"/>
                  <a:gd name="connsiteX14" fmla="*/ 4763 w 37147"/>
                  <a:gd name="connsiteY14" fmla="*/ 96203 h 155257"/>
                  <a:gd name="connsiteX15" fmla="*/ 0 w 37147"/>
                  <a:gd name="connsiteY15" fmla="*/ 50483 h 155257"/>
                  <a:gd name="connsiteX16" fmla="*/ 10478 w 37147"/>
                  <a:gd name="connsiteY16" fmla="*/ 10478 h 155257"/>
                  <a:gd name="connsiteX17" fmla="*/ 10478 w 37147"/>
                  <a:gd name="connsiteY17" fmla="*/ 8573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3"/>
                      <a:pt x="37147" y="0"/>
                    </a:cubicBezTo>
                    <a:cubicBezTo>
                      <a:pt x="35242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3"/>
                    </a:cubicBezTo>
                    <a:cubicBezTo>
                      <a:pt x="13335" y="134303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D9C98409-BBCE-4309-99BD-CD2344D854A7}"/>
                  </a:ext>
                </a:extLst>
              </p:cNvPr>
              <p:cNvSpPr/>
              <p:nvPr/>
            </p:nvSpPr>
            <p:spPr>
              <a:xfrm>
                <a:off x="6132291" y="3617639"/>
                <a:ext cx="41848" cy="172404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2 h 172402"/>
                  <a:gd name="connsiteX6" fmla="*/ 8511 w 41848"/>
                  <a:gd name="connsiteY6" fmla="*/ 170497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2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4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2"/>
                      <a:pt x="12321" y="90488"/>
                      <a:pt x="8511" y="114300"/>
                    </a:cubicBezTo>
                    <a:cubicBezTo>
                      <a:pt x="6606" y="124777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2"/>
                    </a:cubicBezTo>
                    <a:cubicBezTo>
                      <a:pt x="12321" y="172402"/>
                      <a:pt x="10416" y="171450"/>
                      <a:pt x="8511" y="170497"/>
                    </a:cubicBezTo>
                    <a:cubicBezTo>
                      <a:pt x="3749" y="167640"/>
                      <a:pt x="1844" y="161925"/>
                      <a:pt x="891" y="156210"/>
                    </a:cubicBezTo>
                    <a:cubicBezTo>
                      <a:pt x="-1966" y="140970"/>
                      <a:pt x="2796" y="124777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7"/>
                      <a:pt x="7559" y="47625"/>
                    </a:cubicBezTo>
                    <a:cubicBezTo>
                      <a:pt x="8511" y="31433"/>
                      <a:pt x="11369" y="15240"/>
                      <a:pt x="18036" y="952"/>
                    </a:cubicBezTo>
                    <a:cubicBezTo>
                      <a:pt x="18036" y="952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8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F7F7ED06-1009-46B7-A04D-AE0BDBF7AA8E}"/>
                  </a:ext>
                </a:extLst>
              </p:cNvPr>
              <p:cNvSpPr/>
              <p:nvPr/>
            </p:nvSpPr>
            <p:spPr>
              <a:xfrm>
                <a:off x="6122704" y="3492860"/>
                <a:ext cx="62956" cy="126684"/>
              </a:xfrm>
              <a:custGeom>
                <a:avLst/>
                <a:gdLst>
                  <a:gd name="connsiteX0" fmla="*/ 62865 w 62956"/>
                  <a:gd name="connsiteY0" fmla="*/ 123825 h 126682"/>
                  <a:gd name="connsiteX1" fmla="*/ 40958 w 62956"/>
                  <a:gd name="connsiteY1" fmla="*/ 126683 h 126682"/>
                  <a:gd name="connsiteX2" fmla="*/ 25718 w 62956"/>
                  <a:gd name="connsiteY2" fmla="*/ 122873 h 126682"/>
                  <a:gd name="connsiteX3" fmla="*/ 20003 w 62956"/>
                  <a:gd name="connsiteY3" fmla="*/ 116205 h 126682"/>
                  <a:gd name="connsiteX4" fmla="*/ 18098 w 62956"/>
                  <a:gd name="connsiteY4" fmla="*/ 103823 h 126682"/>
                  <a:gd name="connsiteX5" fmla="*/ 7620 w 62956"/>
                  <a:gd name="connsiteY5" fmla="*/ 61913 h 126682"/>
                  <a:gd name="connsiteX6" fmla="*/ 0 w 62956"/>
                  <a:gd name="connsiteY6" fmla="*/ 14288 h 126682"/>
                  <a:gd name="connsiteX7" fmla="*/ 0 w 62956"/>
                  <a:gd name="connsiteY7" fmla="*/ 13335 h 126682"/>
                  <a:gd name="connsiteX8" fmla="*/ 0 w 62956"/>
                  <a:gd name="connsiteY8" fmla="*/ 5715 h 126682"/>
                  <a:gd name="connsiteX9" fmla="*/ 0 w 62956"/>
                  <a:gd name="connsiteY9" fmla="*/ 5715 h 126682"/>
                  <a:gd name="connsiteX10" fmla="*/ 953 w 62956"/>
                  <a:gd name="connsiteY10" fmla="*/ 6667 h 126682"/>
                  <a:gd name="connsiteX11" fmla="*/ 5715 w 62956"/>
                  <a:gd name="connsiteY11" fmla="*/ 8573 h 126682"/>
                  <a:gd name="connsiteX12" fmla="*/ 6668 w 62956"/>
                  <a:gd name="connsiteY12" fmla="*/ 9525 h 126682"/>
                  <a:gd name="connsiteX13" fmla="*/ 14288 w 62956"/>
                  <a:gd name="connsiteY13" fmla="*/ 14288 h 126682"/>
                  <a:gd name="connsiteX14" fmla="*/ 15240 w 62956"/>
                  <a:gd name="connsiteY14" fmla="*/ 15240 h 126682"/>
                  <a:gd name="connsiteX15" fmla="*/ 18098 w 62956"/>
                  <a:gd name="connsiteY15" fmla="*/ 17145 h 126682"/>
                  <a:gd name="connsiteX16" fmla="*/ 27623 w 62956"/>
                  <a:gd name="connsiteY16" fmla="*/ 0 h 126682"/>
                  <a:gd name="connsiteX17" fmla="*/ 28575 w 62956"/>
                  <a:gd name="connsiteY17" fmla="*/ 17145 h 126682"/>
                  <a:gd name="connsiteX18" fmla="*/ 40005 w 62956"/>
                  <a:gd name="connsiteY18" fmla="*/ 17145 h 126682"/>
                  <a:gd name="connsiteX19" fmla="*/ 44768 w 62956"/>
                  <a:gd name="connsiteY19" fmla="*/ 55245 h 126682"/>
                  <a:gd name="connsiteX20" fmla="*/ 52388 w 62956"/>
                  <a:gd name="connsiteY20" fmla="*/ 89535 h 126682"/>
                  <a:gd name="connsiteX21" fmla="*/ 62865 w 62956"/>
                  <a:gd name="connsiteY21" fmla="*/ 12382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2956" h="126682">
                    <a:moveTo>
                      <a:pt x="62865" y="123825"/>
                    </a:moveTo>
                    <a:cubicBezTo>
                      <a:pt x="56198" y="125730"/>
                      <a:pt x="48578" y="126683"/>
                      <a:pt x="40958" y="126683"/>
                    </a:cubicBezTo>
                    <a:cubicBezTo>
                      <a:pt x="36195" y="126683"/>
                      <a:pt x="30480" y="125730"/>
                      <a:pt x="25718" y="122873"/>
                    </a:cubicBezTo>
                    <a:cubicBezTo>
                      <a:pt x="22860" y="120967"/>
                      <a:pt x="20955" y="119063"/>
                      <a:pt x="20003" y="116205"/>
                    </a:cubicBezTo>
                    <a:cubicBezTo>
                      <a:pt x="18098" y="112395"/>
                      <a:pt x="18098" y="107633"/>
                      <a:pt x="18098" y="103823"/>
                    </a:cubicBezTo>
                    <a:cubicBezTo>
                      <a:pt x="17145" y="89535"/>
                      <a:pt x="11430" y="76200"/>
                      <a:pt x="7620" y="61913"/>
                    </a:cubicBezTo>
                    <a:cubicBezTo>
                      <a:pt x="2858" y="46673"/>
                      <a:pt x="953" y="30480"/>
                      <a:pt x="0" y="14288"/>
                    </a:cubicBezTo>
                    <a:cubicBezTo>
                      <a:pt x="0" y="14288"/>
                      <a:pt x="0" y="14288"/>
                      <a:pt x="0" y="13335"/>
                    </a:cubicBezTo>
                    <a:cubicBezTo>
                      <a:pt x="0" y="10478"/>
                      <a:pt x="0" y="8573"/>
                      <a:pt x="0" y="5715"/>
                    </a:cubicBezTo>
                    <a:cubicBezTo>
                      <a:pt x="0" y="5715"/>
                      <a:pt x="0" y="5715"/>
                      <a:pt x="0" y="5715"/>
                    </a:cubicBezTo>
                    <a:cubicBezTo>
                      <a:pt x="0" y="5715"/>
                      <a:pt x="953" y="5715"/>
                      <a:pt x="953" y="6667"/>
                    </a:cubicBezTo>
                    <a:cubicBezTo>
                      <a:pt x="2858" y="7620"/>
                      <a:pt x="3810" y="8573"/>
                      <a:pt x="5715" y="8573"/>
                    </a:cubicBezTo>
                    <a:cubicBezTo>
                      <a:pt x="5715" y="8573"/>
                      <a:pt x="6668" y="8573"/>
                      <a:pt x="6668" y="9525"/>
                    </a:cubicBezTo>
                    <a:cubicBezTo>
                      <a:pt x="9525" y="10478"/>
                      <a:pt x="11430" y="12383"/>
                      <a:pt x="14288" y="14288"/>
                    </a:cubicBezTo>
                    <a:cubicBezTo>
                      <a:pt x="14288" y="14288"/>
                      <a:pt x="15240" y="14288"/>
                      <a:pt x="15240" y="15240"/>
                    </a:cubicBezTo>
                    <a:cubicBezTo>
                      <a:pt x="16193" y="16192"/>
                      <a:pt x="17145" y="16192"/>
                      <a:pt x="18098" y="17145"/>
                    </a:cubicBezTo>
                    <a:cubicBezTo>
                      <a:pt x="20955" y="10478"/>
                      <a:pt x="24765" y="5715"/>
                      <a:pt x="27623" y="0"/>
                    </a:cubicBezTo>
                    <a:cubicBezTo>
                      <a:pt x="27623" y="4763"/>
                      <a:pt x="28575" y="12383"/>
                      <a:pt x="28575" y="17145"/>
                    </a:cubicBezTo>
                    <a:cubicBezTo>
                      <a:pt x="32385" y="17145"/>
                      <a:pt x="36195" y="17145"/>
                      <a:pt x="40005" y="17145"/>
                    </a:cubicBezTo>
                    <a:cubicBezTo>
                      <a:pt x="40958" y="29528"/>
                      <a:pt x="42863" y="42863"/>
                      <a:pt x="44768" y="55245"/>
                    </a:cubicBezTo>
                    <a:cubicBezTo>
                      <a:pt x="46673" y="66675"/>
                      <a:pt x="48578" y="78105"/>
                      <a:pt x="52388" y="89535"/>
                    </a:cubicBezTo>
                    <a:cubicBezTo>
                      <a:pt x="57150" y="100013"/>
                      <a:pt x="63818" y="123825"/>
                      <a:pt x="62865" y="123825"/>
                    </a:cubicBezTo>
                    <a:close/>
                  </a:path>
                </a:pathLst>
              </a:custGeom>
              <a:solidFill>
                <a:srgbClr val="1E24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7B9FE7C0-3D24-494A-876B-4355D0509CED}"/>
                  </a:ext>
                </a:extLst>
              </p:cNvPr>
              <p:cNvSpPr/>
              <p:nvPr/>
            </p:nvSpPr>
            <p:spPr>
              <a:xfrm>
                <a:off x="6118374" y="3308828"/>
                <a:ext cx="49586" cy="202129"/>
              </a:xfrm>
              <a:custGeom>
                <a:avLst/>
                <a:gdLst>
                  <a:gd name="connsiteX0" fmla="*/ 49097 w 49586"/>
                  <a:gd name="connsiteY0" fmla="*/ 125927 h 202127"/>
                  <a:gd name="connsiteX1" fmla="*/ 33857 w 49586"/>
                  <a:gd name="connsiteY1" fmla="*/ 176410 h 202127"/>
                  <a:gd name="connsiteX2" fmla="*/ 28141 w 49586"/>
                  <a:gd name="connsiteY2" fmla="*/ 193555 h 202127"/>
                  <a:gd name="connsiteX3" fmla="*/ 23379 w 49586"/>
                  <a:gd name="connsiteY3" fmla="*/ 202127 h 202127"/>
                  <a:gd name="connsiteX4" fmla="*/ 20522 w 49586"/>
                  <a:gd name="connsiteY4" fmla="*/ 200222 h 202127"/>
                  <a:gd name="connsiteX5" fmla="*/ 19569 w 49586"/>
                  <a:gd name="connsiteY5" fmla="*/ 199270 h 202127"/>
                  <a:gd name="connsiteX6" fmla="*/ 11949 w 49586"/>
                  <a:gd name="connsiteY6" fmla="*/ 194507 h 202127"/>
                  <a:gd name="connsiteX7" fmla="*/ 10997 w 49586"/>
                  <a:gd name="connsiteY7" fmla="*/ 193555 h 202127"/>
                  <a:gd name="connsiteX8" fmla="*/ 6234 w 49586"/>
                  <a:gd name="connsiteY8" fmla="*/ 191650 h 202127"/>
                  <a:gd name="connsiteX9" fmla="*/ 5282 w 49586"/>
                  <a:gd name="connsiteY9" fmla="*/ 190697 h 202127"/>
                  <a:gd name="connsiteX10" fmla="*/ 5282 w 49586"/>
                  <a:gd name="connsiteY10" fmla="*/ 190697 h 202127"/>
                  <a:gd name="connsiteX11" fmla="*/ 4329 w 49586"/>
                  <a:gd name="connsiteY11" fmla="*/ 190697 h 202127"/>
                  <a:gd name="connsiteX12" fmla="*/ 519 w 49586"/>
                  <a:gd name="connsiteY12" fmla="*/ 189745 h 202127"/>
                  <a:gd name="connsiteX13" fmla="*/ 14807 w 49586"/>
                  <a:gd name="connsiteY13" fmla="*/ 140215 h 202127"/>
                  <a:gd name="connsiteX14" fmla="*/ 29094 w 49586"/>
                  <a:gd name="connsiteY14" fmla="*/ 108782 h 202127"/>
                  <a:gd name="connsiteX15" fmla="*/ 27189 w 49586"/>
                  <a:gd name="connsiteY15" fmla="*/ 97352 h 202127"/>
                  <a:gd name="connsiteX16" fmla="*/ 15759 w 49586"/>
                  <a:gd name="connsiteY16" fmla="*/ 67825 h 202127"/>
                  <a:gd name="connsiteX17" fmla="*/ 8139 w 49586"/>
                  <a:gd name="connsiteY17" fmla="*/ 34487 h 202127"/>
                  <a:gd name="connsiteX18" fmla="*/ 7187 w 49586"/>
                  <a:gd name="connsiteY18" fmla="*/ 16390 h 202127"/>
                  <a:gd name="connsiteX19" fmla="*/ 8139 w 49586"/>
                  <a:gd name="connsiteY19" fmla="*/ 197 h 202127"/>
                  <a:gd name="connsiteX20" fmla="*/ 10997 w 49586"/>
                  <a:gd name="connsiteY20" fmla="*/ 1150 h 202127"/>
                  <a:gd name="connsiteX21" fmla="*/ 12902 w 49586"/>
                  <a:gd name="connsiteY21" fmla="*/ 1150 h 202127"/>
                  <a:gd name="connsiteX22" fmla="*/ 40524 w 49586"/>
                  <a:gd name="connsiteY22" fmla="*/ 60205 h 202127"/>
                  <a:gd name="connsiteX23" fmla="*/ 49097 w 49586"/>
                  <a:gd name="connsiteY23" fmla="*/ 125927 h 202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9586" h="202127">
                    <a:moveTo>
                      <a:pt x="49097" y="125927"/>
                    </a:moveTo>
                    <a:cubicBezTo>
                      <a:pt x="47191" y="143072"/>
                      <a:pt x="42429" y="160217"/>
                      <a:pt x="33857" y="176410"/>
                    </a:cubicBezTo>
                    <a:cubicBezTo>
                      <a:pt x="30999" y="182125"/>
                      <a:pt x="29094" y="187840"/>
                      <a:pt x="28141" y="193555"/>
                    </a:cubicBezTo>
                    <a:cubicBezTo>
                      <a:pt x="26237" y="196412"/>
                      <a:pt x="24332" y="199270"/>
                      <a:pt x="23379" y="202127"/>
                    </a:cubicBezTo>
                    <a:cubicBezTo>
                      <a:pt x="22427" y="201175"/>
                      <a:pt x="21474" y="201175"/>
                      <a:pt x="20522" y="200222"/>
                    </a:cubicBezTo>
                    <a:cubicBezTo>
                      <a:pt x="20522" y="200222"/>
                      <a:pt x="19569" y="200222"/>
                      <a:pt x="19569" y="199270"/>
                    </a:cubicBezTo>
                    <a:cubicBezTo>
                      <a:pt x="17664" y="198317"/>
                      <a:pt x="14807" y="196412"/>
                      <a:pt x="11949" y="194507"/>
                    </a:cubicBezTo>
                    <a:cubicBezTo>
                      <a:pt x="11949" y="194507"/>
                      <a:pt x="10997" y="193555"/>
                      <a:pt x="10997" y="193555"/>
                    </a:cubicBezTo>
                    <a:cubicBezTo>
                      <a:pt x="9091" y="192602"/>
                      <a:pt x="8139" y="191650"/>
                      <a:pt x="6234" y="191650"/>
                    </a:cubicBezTo>
                    <a:cubicBezTo>
                      <a:pt x="6234" y="191650"/>
                      <a:pt x="5282" y="191650"/>
                      <a:pt x="5282" y="190697"/>
                    </a:cubicBezTo>
                    <a:cubicBezTo>
                      <a:pt x="5282" y="190697"/>
                      <a:pt x="5282" y="190697"/>
                      <a:pt x="5282" y="190697"/>
                    </a:cubicBezTo>
                    <a:cubicBezTo>
                      <a:pt x="5282" y="190697"/>
                      <a:pt x="4329" y="190697"/>
                      <a:pt x="4329" y="190697"/>
                    </a:cubicBezTo>
                    <a:cubicBezTo>
                      <a:pt x="3377" y="189745"/>
                      <a:pt x="1472" y="189745"/>
                      <a:pt x="519" y="189745"/>
                    </a:cubicBezTo>
                    <a:cubicBezTo>
                      <a:pt x="-2338" y="188792"/>
                      <a:pt x="7187" y="153550"/>
                      <a:pt x="14807" y="140215"/>
                    </a:cubicBezTo>
                    <a:cubicBezTo>
                      <a:pt x="20522" y="130690"/>
                      <a:pt x="26237" y="120212"/>
                      <a:pt x="29094" y="108782"/>
                    </a:cubicBezTo>
                    <a:cubicBezTo>
                      <a:pt x="29094" y="104972"/>
                      <a:pt x="28141" y="101162"/>
                      <a:pt x="27189" y="97352"/>
                    </a:cubicBezTo>
                    <a:cubicBezTo>
                      <a:pt x="24332" y="86875"/>
                      <a:pt x="19569" y="78302"/>
                      <a:pt x="15759" y="67825"/>
                    </a:cubicBezTo>
                    <a:cubicBezTo>
                      <a:pt x="11949" y="57347"/>
                      <a:pt x="10044" y="45917"/>
                      <a:pt x="8139" y="34487"/>
                    </a:cubicBezTo>
                    <a:cubicBezTo>
                      <a:pt x="7187" y="28772"/>
                      <a:pt x="6234" y="22105"/>
                      <a:pt x="7187" y="16390"/>
                    </a:cubicBezTo>
                    <a:cubicBezTo>
                      <a:pt x="7187" y="10675"/>
                      <a:pt x="4329" y="4960"/>
                      <a:pt x="8139" y="197"/>
                    </a:cubicBezTo>
                    <a:cubicBezTo>
                      <a:pt x="9091" y="-755"/>
                      <a:pt x="10044" y="2102"/>
                      <a:pt x="10997" y="1150"/>
                    </a:cubicBezTo>
                    <a:cubicBezTo>
                      <a:pt x="11949" y="2102"/>
                      <a:pt x="11949" y="197"/>
                      <a:pt x="12902" y="1150"/>
                    </a:cubicBezTo>
                    <a:cubicBezTo>
                      <a:pt x="23379" y="20200"/>
                      <a:pt x="33857" y="39250"/>
                      <a:pt x="40524" y="60205"/>
                    </a:cubicBezTo>
                    <a:cubicBezTo>
                      <a:pt x="47191" y="82112"/>
                      <a:pt x="51002" y="104020"/>
                      <a:pt x="49097" y="125927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A5459663-C6F0-4090-A1E6-2F2F8B0ADF00}"/>
                  </a:ext>
                </a:extLst>
              </p:cNvPr>
              <p:cNvSpPr/>
              <p:nvPr/>
            </p:nvSpPr>
            <p:spPr>
              <a:xfrm>
                <a:off x="6121751" y="3308252"/>
                <a:ext cx="15239" cy="32205"/>
              </a:xfrm>
              <a:custGeom>
                <a:avLst/>
                <a:gdLst>
                  <a:gd name="connsiteX0" fmla="*/ 12382 w 15239"/>
                  <a:gd name="connsiteY0" fmla="*/ 32205 h 32205"/>
                  <a:gd name="connsiteX1" fmla="*/ 11430 w 15239"/>
                  <a:gd name="connsiteY1" fmla="*/ 20775 h 32205"/>
                  <a:gd name="connsiteX2" fmla="*/ 9525 w 15239"/>
                  <a:gd name="connsiteY2" fmla="*/ 12203 h 32205"/>
                  <a:gd name="connsiteX3" fmla="*/ 3810 w 15239"/>
                  <a:gd name="connsiteY3" fmla="*/ 5535 h 32205"/>
                  <a:gd name="connsiteX4" fmla="*/ 0 w 15239"/>
                  <a:gd name="connsiteY4" fmla="*/ 5535 h 32205"/>
                  <a:gd name="connsiteX5" fmla="*/ 3810 w 15239"/>
                  <a:gd name="connsiteY5" fmla="*/ 1725 h 32205"/>
                  <a:gd name="connsiteX6" fmla="*/ 11430 w 15239"/>
                  <a:gd name="connsiteY6" fmla="*/ 2678 h 32205"/>
                  <a:gd name="connsiteX7" fmla="*/ 12382 w 15239"/>
                  <a:gd name="connsiteY7" fmla="*/ 4583 h 32205"/>
                  <a:gd name="connsiteX8" fmla="*/ 13335 w 15239"/>
                  <a:gd name="connsiteY8" fmla="*/ 5535 h 32205"/>
                  <a:gd name="connsiteX9" fmla="*/ 15240 w 15239"/>
                  <a:gd name="connsiteY9" fmla="*/ 9345 h 32205"/>
                  <a:gd name="connsiteX10" fmla="*/ 12382 w 15239"/>
                  <a:gd name="connsiteY10" fmla="*/ 32205 h 3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39" h="32205">
                    <a:moveTo>
                      <a:pt x="12382" y="32205"/>
                    </a:moveTo>
                    <a:cubicBezTo>
                      <a:pt x="12382" y="28395"/>
                      <a:pt x="11430" y="24585"/>
                      <a:pt x="11430" y="20775"/>
                    </a:cubicBezTo>
                    <a:cubicBezTo>
                      <a:pt x="11430" y="17918"/>
                      <a:pt x="10477" y="15060"/>
                      <a:pt x="9525" y="12203"/>
                    </a:cubicBezTo>
                    <a:cubicBezTo>
                      <a:pt x="8572" y="9345"/>
                      <a:pt x="6667" y="6488"/>
                      <a:pt x="3810" y="5535"/>
                    </a:cubicBezTo>
                    <a:cubicBezTo>
                      <a:pt x="2857" y="5535"/>
                      <a:pt x="952" y="4583"/>
                      <a:pt x="0" y="5535"/>
                    </a:cubicBezTo>
                    <a:cubicBezTo>
                      <a:pt x="952" y="4583"/>
                      <a:pt x="1905" y="3630"/>
                      <a:pt x="3810" y="1725"/>
                    </a:cubicBezTo>
                    <a:cubicBezTo>
                      <a:pt x="7620" y="-1132"/>
                      <a:pt x="9525" y="-180"/>
                      <a:pt x="11430" y="2678"/>
                    </a:cubicBezTo>
                    <a:cubicBezTo>
                      <a:pt x="11430" y="3630"/>
                      <a:pt x="12382" y="3630"/>
                      <a:pt x="12382" y="4583"/>
                    </a:cubicBezTo>
                    <a:cubicBezTo>
                      <a:pt x="12382" y="4583"/>
                      <a:pt x="12382" y="5535"/>
                      <a:pt x="13335" y="5535"/>
                    </a:cubicBezTo>
                    <a:cubicBezTo>
                      <a:pt x="14288" y="6488"/>
                      <a:pt x="15240" y="8393"/>
                      <a:pt x="15240" y="9345"/>
                    </a:cubicBezTo>
                    <a:cubicBezTo>
                      <a:pt x="15240" y="16965"/>
                      <a:pt x="14288" y="24585"/>
                      <a:pt x="12382" y="32205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CA945BB3-C171-42EF-980A-D66ABD224B8E}"/>
                  </a:ext>
                </a:extLst>
              </p:cNvPr>
              <p:cNvSpPr/>
              <p:nvPr/>
            </p:nvSpPr>
            <p:spPr>
              <a:xfrm>
                <a:off x="6197931" y="3247110"/>
                <a:ext cx="11677" cy="11430"/>
              </a:xfrm>
              <a:custGeom>
                <a:avLst/>
                <a:gdLst>
                  <a:gd name="connsiteX0" fmla="*/ 11430 w 11677"/>
                  <a:gd name="connsiteY0" fmla="*/ 3810 h 11430"/>
                  <a:gd name="connsiteX1" fmla="*/ 10477 w 11677"/>
                  <a:gd name="connsiteY1" fmla="*/ 8573 h 11430"/>
                  <a:gd name="connsiteX2" fmla="*/ 8572 w 11677"/>
                  <a:gd name="connsiteY2" fmla="*/ 10478 h 11430"/>
                  <a:gd name="connsiteX3" fmla="*/ 2857 w 11677"/>
                  <a:gd name="connsiteY3" fmla="*/ 11430 h 11430"/>
                  <a:gd name="connsiteX4" fmla="*/ 0 w 11677"/>
                  <a:gd name="connsiteY4" fmla="*/ 8573 h 11430"/>
                  <a:gd name="connsiteX5" fmla="*/ 0 w 11677"/>
                  <a:gd name="connsiteY5" fmla="*/ 6668 h 11430"/>
                  <a:gd name="connsiteX6" fmla="*/ 0 w 11677"/>
                  <a:gd name="connsiteY6" fmla="*/ 4763 h 11430"/>
                  <a:gd name="connsiteX7" fmla="*/ 0 w 11677"/>
                  <a:gd name="connsiteY7" fmla="*/ 3810 h 11430"/>
                  <a:gd name="connsiteX8" fmla="*/ 2857 w 11677"/>
                  <a:gd name="connsiteY8" fmla="*/ 953 h 11430"/>
                  <a:gd name="connsiteX9" fmla="*/ 7620 w 11677"/>
                  <a:gd name="connsiteY9" fmla="*/ 0 h 11430"/>
                  <a:gd name="connsiteX10" fmla="*/ 11430 w 11677"/>
                  <a:gd name="connsiteY10" fmla="*/ 3810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7" h="11430">
                    <a:moveTo>
                      <a:pt x="11430" y="3810"/>
                    </a:moveTo>
                    <a:lnTo>
                      <a:pt x="10477" y="8573"/>
                    </a:lnTo>
                    <a:cubicBezTo>
                      <a:pt x="10477" y="9525"/>
                      <a:pt x="9525" y="10478"/>
                      <a:pt x="8572" y="10478"/>
                    </a:cubicBezTo>
                    <a:lnTo>
                      <a:pt x="2857" y="11430"/>
                    </a:lnTo>
                    <a:cubicBezTo>
                      <a:pt x="952" y="11430"/>
                      <a:pt x="0" y="10478"/>
                      <a:pt x="0" y="8573"/>
                    </a:cubicBezTo>
                    <a:lnTo>
                      <a:pt x="0" y="6668"/>
                    </a:lnTo>
                    <a:lnTo>
                      <a:pt x="0" y="4763"/>
                    </a:lnTo>
                    <a:lnTo>
                      <a:pt x="0" y="3810"/>
                    </a:lnTo>
                    <a:cubicBezTo>
                      <a:pt x="0" y="2858"/>
                      <a:pt x="952" y="1905"/>
                      <a:pt x="2857" y="953"/>
                    </a:cubicBezTo>
                    <a:lnTo>
                      <a:pt x="7620" y="0"/>
                    </a:lnTo>
                    <a:cubicBezTo>
                      <a:pt x="10477" y="0"/>
                      <a:pt x="12382" y="1905"/>
                      <a:pt x="1143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E4E2D07A-61C7-43DB-AA96-5B65A0F49245}"/>
                  </a:ext>
                </a:extLst>
              </p:cNvPr>
              <p:cNvSpPr/>
              <p:nvPr/>
            </p:nvSpPr>
            <p:spPr>
              <a:xfrm>
                <a:off x="6200065" y="3249968"/>
                <a:ext cx="7382" cy="6667"/>
              </a:xfrm>
              <a:custGeom>
                <a:avLst/>
                <a:gdLst>
                  <a:gd name="connsiteX0" fmla="*/ 714 w 7382"/>
                  <a:gd name="connsiteY0" fmla="*/ 6667 h 6667"/>
                  <a:gd name="connsiteX1" fmla="*/ 714 w 7382"/>
                  <a:gd name="connsiteY1" fmla="*/ 6667 h 6667"/>
                  <a:gd name="connsiteX2" fmla="*/ 714 w 7382"/>
                  <a:gd name="connsiteY2" fmla="*/ 6667 h 6667"/>
                  <a:gd name="connsiteX3" fmla="*/ 714 w 7382"/>
                  <a:gd name="connsiteY3" fmla="*/ 2858 h 6667"/>
                  <a:gd name="connsiteX4" fmla="*/ 714 w 7382"/>
                  <a:gd name="connsiteY4" fmla="*/ 1905 h 6667"/>
                  <a:gd name="connsiteX5" fmla="*/ 1667 w 7382"/>
                  <a:gd name="connsiteY5" fmla="*/ 953 h 6667"/>
                  <a:gd name="connsiteX6" fmla="*/ 6429 w 7382"/>
                  <a:gd name="connsiteY6" fmla="*/ 0 h 6667"/>
                  <a:gd name="connsiteX7" fmla="*/ 6429 w 7382"/>
                  <a:gd name="connsiteY7" fmla="*/ 0 h 6667"/>
                  <a:gd name="connsiteX8" fmla="*/ 7382 w 7382"/>
                  <a:gd name="connsiteY8" fmla="*/ 0 h 6667"/>
                  <a:gd name="connsiteX9" fmla="*/ 7382 w 7382"/>
                  <a:gd name="connsiteY9" fmla="*/ 953 h 6667"/>
                  <a:gd name="connsiteX10" fmla="*/ 6429 w 7382"/>
                  <a:gd name="connsiteY10" fmla="*/ 5715 h 6667"/>
                  <a:gd name="connsiteX11" fmla="*/ 5477 w 7382"/>
                  <a:gd name="connsiteY11" fmla="*/ 6667 h 6667"/>
                  <a:gd name="connsiteX12" fmla="*/ 714 w 7382"/>
                  <a:gd name="connsiteY12" fmla="*/ 6667 h 6667"/>
                  <a:gd name="connsiteX13" fmla="*/ 714 w 7382"/>
                  <a:gd name="connsiteY13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82" h="6667">
                    <a:moveTo>
                      <a:pt x="714" y="6667"/>
                    </a:moveTo>
                    <a:cubicBezTo>
                      <a:pt x="-238" y="6667"/>
                      <a:pt x="-238" y="6667"/>
                      <a:pt x="714" y="6667"/>
                    </a:cubicBezTo>
                    <a:cubicBezTo>
                      <a:pt x="-238" y="6667"/>
                      <a:pt x="-238" y="6667"/>
                      <a:pt x="714" y="6667"/>
                    </a:cubicBezTo>
                    <a:lnTo>
                      <a:pt x="714" y="2858"/>
                    </a:lnTo>
                    <a:lnTo>
                      <a:pt x="714" y="1905"/>
                    </a:lnTo>
                    <a:cubicBezTo>
                      <a:pt x="714" y="953"/>
                      <a:pt x="1667" y="953"/>
                      <a:pt x="1667" y="953"/>
                    </a:cubicBezTo>
                    <a:lnTo>
                      <a:pt x="6429" y="0"/>
                    </a:lnTo>
                    <a:cubicBezTo>
                      <a:pt x="6429" y="0"/>
                      <a:pt x="6429" y="0"/>
                      <a:pt x="6429" y="0"/>
                    </a:cubicBezTo>
                    <a:cubicBezTo>
                      <a:pt x="6429" y="0"/>
                      <a:pt x="7382" y="0"/>
                      <a:pt x="7382" y="0"/>
                    </a:cubicBezTo>
                    <a:cubicBezTo>
                      <a:pt x="7382" y="0"/>
                      <a:pt x="7382" y="0"/>
                      <a:pt x="7382" y="953"/>
                    </a:cubicBezTo>
                    <a:lnTo>
                      <a:pt x="6429" y="5715"/>
                    </a:lnTo>
                    <a:cubicBezTo>
                      <a:pt x="6429" y="5715"/>
                      <a:pt x="6429" y="6667"/>
                      <a:pt x="5477" y="6667"/>
                    </a:cubicBezTo>
                    <a:lnTo>
                      <a:pt x="714" y="6667"/>
                    </a:lnTo>
                    <a:cubicBezTo>
                      <a:pt x="714" y="6667"/>
                      <a:pt x="714" y="6667"/>
                      <a:pt x="714" y="66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508239AE-4196-41A6-A1BF-76D6946FD2CF}"/>
                  </a:ext>
                </a:extLst>
              </p:cNvPr>
              <p:cNvSpPr/>
              <p:nvPr/>
            </p:nvSpPr>
            <p:spPr>
              <a:xfrm>
                <a:off x="6181476" y="3252827"/>
                <a:ext cx="13588" cy="11429"/>
              </a:xfrm>
              <a:custGeom>
                <a:avLst/>
                <a:gdLst>
                  <a:gd name="connsiteX0" fmla="*/ 12636 w 13588"/>
                  <a:gd name="connsiteY0" fmla="*/ 1905 h 11429"/>
                  <a:gd name="connsiteX1" fmla="*/ 12636 w 13588"/>
                  <a:gd name="connsiteY1" fmla="*/ 1905 h 11429"/>
                  <a:gd name="connsiteX2" fmla="*/ 11683 w 13588"/>
                  <a:gd name="connsiteY2" fmla="*/ 7620 h 11429"/>
                  <a:gd name="connsiteX3" fmla="*/ 9778 w 13588"/>
                  <a:gd name="connsiteY3" fmla="*/ 9525 h 11429"/>
                  <a:gd name="connsiteX4" fmla="*/ 3111 w 13588"/>
                  <a:gd name="connsiteY4" fmla="*/ 11430 h 11429"/>
                  <a:gd name="connsiteX5" fmla="*/ 253 w 13588"/>
                  <a:gd name="connsiteY5" fmla="*/ 8572 h 11429"/>
                  <a:gd name="connsiteX6" fmla="*/ 1206 w 13588"/>
                  <a:gd name="connsiteY6" fmla="*/ 2858 h 11429"/>
                  <a:gd name="connsiteX7" fmla="*/ 1206 w 13588"/>
                  <a:gd name="connsiteY7" fmla="*/ 2858 h 11429"/>
                  <a:gd name="connsiteX8" fmla="*/ 2158 w 13588"/>
                  <a:gd name="connsiteY8" fmla="*/ 1905 h 11429"/>
                  <a:gd name="connsiteX9" fmla="*/ 4063 w 13588"/>
                  <a:gd name="connsiteY9" fmla="*/ 953 h 11429"/>
                  <a:gd name="connsiteX10" fmla="*/ 9778 w 13588"/>
                  <a:gd name="connsiteY10" fmla="*/ 0 h 11429"/>
                  <a:gd name="connsiteX11" fmla="*/ 13588 w 13588"/>
                  <a:gd name="connsiteY11" fmla="*/ 1905 h 11429"/>
                  <a:gd name="connsiteX12" fmla="*/ 12636 w 13588"/>
                  <a:gd name="connsiteY12" fmla="*/ 1905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88" h="11429">
                    <a:moveTo>
                      <a:pt x="12636" y="1905"/>
                    </a:moveTo>
                    <a:lnTo>
                      <a:pt x="12636" y="1905"/>
                    </a:lnTo>
                    <a:lnTo>
                      <a:pt x="11683" y="7620"/>
                    </a:lnTo>
                    <a:cubicBezTo>
                      <a:pt x="11683" y="8572"/>
                      <a:pt x="10731" y="9525"/>
                      <a:pt x="9778" y="9525"/>
                    </a:cubicBezTo>
                    <a:lnTo>
                      <a:pt x="3111" y="11430"/>
                    </a:lnTo>
                    <a:cubicBezTo>
                      <a:pt x="1206" y="11430"/>
                      <a:pt x="-699" y="10478"/>
                      <a:pt x="253" y="8572"/>
                    </a:cubicBezTo>
                    <a:lnTo>
                      <a:pt x="1206" y="2858"/>
                    </a:lnTo>
                    <a:cubicBezTo>
                      <a:pt x="1206" y="2858"/>
                      <a:pt x="1206" y="2858"/>
                      <a:pt x="1206" y="2858"/>
                    </a:cubicBezTo>
                    <a:cubicBezTo>
                      <a:pt x="1206" y="2858"/>
                      <a:pt x="1206" y="1905"/>
                      <a:pt x="2158" y="1905"/>
                    </a:cubicBezTo>
                    <a:cubicBezTo>
                      <a:pt x="3111" y="953"/>
                      <a:pt x="3111" y="953"/>
                      <a:pt x="4063" y="953"/>
                    </a:cubicBezTo>
                    <a:lnTo>
                      <a:pt x="9778" y="0"/>
                    </a:lnTo>
                    <a:cubicBezTo>
                      <a:pt x="11683" y="0"/>
                      <a:pt x="12636" y="953"/>
                      <a:pt x="13588" y="1905"/>
                    </a:cubicBezTo>
                    <a:cubicBezTo>
                      <a:pt x="12636" y="953"/>
                      <a:pt x="12636" y="953"/>
                      <a:pt x="12636" y="190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7ADC81AA-4AA3-41DB-89C0-CDD651F1A4AD}"/>
                  </a:ext>
                </a:extLst>
              </p:cNvPr>
              <p:cNvSpPr/>
              <p:nvPr/>
            </p:nvSpPr>
            <p:spPr>
              <a:xfrm>
                <a:off x="6182681" y="3252827"/>
                <a:ext cx="9525" cy="9525"/>
              </a:xfrm>
              <a:custGeom>
                <a:avLst/>
                <a:gdLst>
                  <a:gd name="connsiteX0" fmla="*/ 953 w 9525"/>
                  <a:gd name="connsiteY0" fmla="*/ 9525 h 9525"/>
                  <a:gd name="connsiteX1" fmla="*/ 953 w 9525"/>
                  <a:gd name="connsiteY1" fmla="*/ 9525 h 9525"/>
                  <a:gd name="connsiteX2" fmla="*/ 0 w 9525"/>
                  <a:gd name="connsiteY2" fmla="*/ 8572 h 9525"/>
                  <a:gd name="connsiteX3" fmla="*/ 953 w 9525"/>
                  <a:gd name="connsiteY3" fmla="*/ 2858 h 9525"/>
                  <a:gd name="connsiteX4" fmla="*/ 953 w 9525"/>
                  <a:gd name="connsiteY4" fmla="*/ 2858 h 9525"/>
                  <a:gd name="connsiteX5" fmla="*/ 953 w 9525"/>
                  <a:gd name="connsiteY5" fmla="*/ 1905 h 9525"/>
                  <a:gd name="connsiteX6" fmla="*/ 1905 w 9525"/>
                  <a:gd name="connsiteY6" fmla="*/ 953 h 9525"/>
                  <a:gd name="connsiteX7" fmla="*/ 7620 w 9525"/>
                  <a:gd name="connsiteY7" fmla="*/ 0 h 9525"/>
                  <a:gd name="connsiteX8" fmla="*/ 7620 w 9525"/>
                  <a:gd name="connsiteY8" fmla="*/ 0 h 9525"/>
                  <a:gd name="connsiteX9" fmla="*/ 9525 w 9525"/>
                  <a:gd name="connsiteY9" fmla="*/ 953 h 9525"/>
                  <a:gd name="connsiteX10" fmla="*/ 9525 w 9525"/>
                  <a:gd name="connsiteY10" fmla="*/ 1905 h 9525"/>
                  <a:gd name="connsiteX11" fmla="*/ 8572 w 9525"/>
                  <a:gd name="connsiteY11" fmla="*/ 7620 h 9525"/>
                  <a:gd name="connsiteX12" fmla="*/ 7620 w 9525"/>
                  <a:gd name="connsiteY12" fmla="*/ 8572 h 9525"/>
                  <a:gd name="connsiteX13" fmla="*/ 953 w 9525"/>
                  <a:gd name="connsiteY13" fmla="*/ 9525 h 9525"/>
                  <a:gd name="connsiteX14" fmla="*/ 953 w 9525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25" h="9525">
                    <a:moveTo>
                      <a:pt x="953" y="9525"/>
                    </a:moveTo>
                    <a:cubicBezTo>
                      <a:pt x="953" y="9525"/>
                      <a:pt x="953" y="9525"/>
                      <a:pt x="953" y="9525"/>
                    </a:cubicBezTo>
                    <a:cubicBezTo>
                      <a:pt x="0" y="8572"/>
                      <a:pt x="0" y="8572"/>
                      <a:pt x="0" y="8572"/>
                    </a:cubicBezTo>
                    <a:lnTo>
                      <a:pt x="953" y="2858"/>
                    </a:lnTo>
                    <a:cubicBezTo>
                      <a:pt x="953" y="2858"/>
                      <a:pt x="953" y="2858"/>
                      <a:pt x="953" y="2858"/>
                    </a:cubicBezTo>
                    <a:cubicBezTo>
                      <a:pt x="953" y="2858"/>
                      <a:pt x="953" y="1905"/>
                      <a:pt x="953" y="1905"/>
                    </a:cubicBezTo>
                    <a:cubicBezTo>
                      <a:pt x="953" y="1905"/>
                      <a:pt x="1905" y="953"/>
                      <a:pt x="1905" y="953"/>
                    </a:cubicBezTo>
                    <a:lnTo>
                      <a:pt x="7620" y="0"/>
                    </a:lnTo>
                    <a:cubicBezTo>
                      <a:pt x="7620" y="0"/>
                      <a:pt x="7620" y="0"/>
                      <a:pt x="7620" y="0"/>
                    </a:cubicBezTo>
                    <a:cubicBezTo>
                      <a:pt x="8572" y="0"/>
                      <a:pt x="8572" y="0"/>
                      <a:pt x="9525" y="953"/>
                    </a:cubicBezTo>
                    <a:cubicBezTo>
                      <a:pt x="9525" y="953"/>
                      <a:pt x="9525" y="953"/>
                      <a:pt x="9525" y="1905"/>
                    </a:cubicBezTo>
                    <a:lnTo>
                      <a:pt x="8572" y="7620"/>
                    </a:lnTo>
                    <a:cubicBezTo>
                      <a:pt x="8572" y="7620"/>
                      <a:pt x="8572" y="8572"/>
                      <a:pt x="7620" y="8572"/>
                    </a:cubicBezTo>
                    <a:lnTo>
                      <a:pt x="953" y="9525"/>
                    </a:lnTo>
                    <a:cubicBezTo>
                      <a:pt x="1905" y="9525"/>
                      <a:pt x="953" y="9525"/>
                      <a:pt x="953" y="95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69D02D77-36D8-4358-BD39-18EB15B339FE}"/>
                  </a:ext>
                </a:extLst>
              </p:cNvPr>
              <p:cNvSpPr/>
              <p:nvPr/>
            </p:nvSpPr>
            <p:spPr>
              <a:xfrm>
                <a:off x="6168394" y="3249020"/>
                <a:ext cx="15240" cy="5714"/>
              </a:xfrm>
              <a:custGeom>
                <a:avLst/>
                <a:gdLst>
                  <a:gd name="connsiteX0" fmla="*/ 15240 w 15240"/>
                  <a:gd name="connsiteY0" fmla="*/ 4763 h 5714"/>
                  <a:gd name="connsiteX1" fmla="*/ 14288 w 15240"/>
                  <a:gd name="connsiteY1" fmla="*/ 5715 h 5714"/>
                  <a:gd name="connsiteX2" fmla="*/ 0 w 15240"/>
                  <a:gd name="connsiteY2" fmla="*/ 1905 h 5714"/>
                  <a:gd name="connsiteX3" fmla="*/ 0 w 15240"/>
                  <a:gd name="connsiteY3" fmla="*/ 1905 h 5714"/>
                  <a:gd name="connsiteX4" fmla="*/ 0 w 15240"/>
                  <a:gd name="connsiteY4" fmla="*/ 0 h 5714"/>
                  <a:gd name="connsiteX5" fmla="*/ 953 w 15240"/>
                  <a:gd name="connsiteY5" fmla="*/ 0 h 5714"/>
                  <a:gd name="connsiteX6" fmla="*/ 15240 w 15240"/>
                  <a:gd name="connsiteY6" fmla="*/ 4763 h 5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" h="5714">
                    <a:moveTo>
                      <a:pt x="15240" y="4763"/>
                    </a:moveTo>
                    <a:cubicBezTo>
                      <a:pt x="15240" y="4763"/>
                      <a:pt x="14288" y="5715"/>
                      <a:pt x="14288" y="5715"/>
                    </a:cubicBezTo>
                    <a:lnTo>
                      <a:pt x="0" y="1905"/>
                    </a:lnTo>
                    <a:lnTo>
                      <a:pt x="0" y="1905"/>
                    </a:lnTo>
                    <a:cubicBezTo>
                      <a:pt x="0" y="952"/>
                      <a:pt x="0" y="952"/>
                      <a:pt x="0" y="0"/>
                    </a:cubicBezTo>
                    <a:lnTo>
                      <a:pt x="953" y="0"/>
                    </a:lnTo>
                    <a:lnTo>
                      <a:pt x="15240" y="476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706DAABC-BA3A-4D35-96B9-F0663F275A76}"/>
                  </a:ext>
                </a:extLst>
              </p:cNvPr>
              <p:cNvSpPr/>
              <p:nvPr/>
            </p:nvSpPr>
            <p:spPr>
              <a:xfrm>
                <a:off x="6195090" y="3252828"/>
                <a:ext cx="3809" cy="2857"/>
              </a:xfrm>
              <a:custGeom>
                <a:avLst/>
                <a:gdLst>
                  <a:gd name="connsiteX0" fmla="*/ 3810 w 3809"/>
                  <a:gd name="connsiteY0" fmla="*/ 0 h 2857"/>
                  <a:gd name="connsiteX1" fmla="*/ 3810 w 3809"/>
                  <a:gd name="connsiteY1" fmla="*/ 1905 h 2857"/>
                  <a:gd name="connsiteX2" fmla="*/ 0 w 3809"/>
                  <a:gd name="connsiteY2" fmla="*/ 2858 h 2857"/>
                  <a:gd name="connsiteX3" fmla="*/ 0 w 3809"/>
                  <a:gd name="connsiteY3" fmla="*/ 2858 h 2857"/>
                  <a:gd name="connsiteX4" fmla="*/ 0 w 3809"/>
                  <a:gd name="connsiteY4" fmla="*/ 1905 h 2857"/>
                  <a:gd name="connsiteX5" fmla="*/ 3810 w 3809"/>
                  <a:gd name="connsiteY5" fmla="*/ 0 h 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9" h="2857">
                    <a:moveTo>
                      <a:pt x="3810" y="0"/>
                    </a:moveTo>
                    <a:lnTo>
                      <a:pt x="3810" y="1905"/>
                    </a:lnTo>
                    <a:lnTo>
                      <a:pt x="0" y="2858"/>
                    </a:lnTo>
                    <a:lnTo>
                      <a:pt x="0" y="2858"/>
                    </a:lnTo>
                    <a:cubicBezTo>
                      <a:pt x="0" y="2858"/>
                      <a:pt x="0" y="1905"/>
                      <a:pt x="0" y="1905"/>
                    </a:cubicBezTo>
                    <a:lnTo>
                      <a:pt x="381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8CF0BDA7-1E4F-4435-835B-ABF5228CC5B3}"/>
                  </a:ext>
                </a:extLst>
              </p:cNvPr>
              <p:cNvSpPr/>
              <p:nvPr/>
            </p:nvSpPr>
            <p:spPr>
              <a:xfrm>
                <a:off x="6109291" y="3395460"/>
                <a:ext cx="44166" cy="163123"/>
              </a:xfrm>
              <a:custGeom>
                <a:avLst/>
                <a:gdLst>
                  <a:gd name="connsiteX0" fmla="*/ 4819 w 44166"/>
                  <a:gd name="connsiteY0" fmla="*/ 48822 h 163121"/>
                  <a:gd name="connsiteX1" fmla="*/ 14344 w 44166"/>
                  <a:gd name="connsiteY1" fmla="*/ 100257 h 163121"/>
                  <a:gd name="connsiteX2" fmla="*/ 19107 w 44166"/>
                  <a:gd name="connsiteY2" fmla="*/ 139309 h 163121"/>
                  <a:gd name="connsiteX3" fmla="*/ 30537 w 44166"/>
                  <a:gd name="connsiteY3" fmla="*/ 161216 h 163121"/>
                  <a:gd name="connsiteX4" fmla="*/ 34347 w 44166"/>
                  <a:gd name="connsiteY4" fmla="*/ 163122 h 163121"/>
                  <a:gd name="connsiteX5" fmla="*/ 38157 w 44166"/>
                  <a:gd name="connsiteY5" fmla="*/ 159311 h 163121"/>
                  <a:gd name="connsiteX6" fmla="*/ 38157 w 44166"/>
                  <a:gd name="connsiteY6" fmla="*/ 153597 h 163121"/>
                  <a:gd name="connsiteX7" fmla="*/ 34347 w 44166"/>
                  <a:gd name="connsiteY7" fmla="*/ 132641 h 163121"/>
                  <a:gd name="connsiteX8" fmla="*/ 41967 w 44166"/>
                  <a:gd name="connsiteY8" fmla="*/ 143119 h 163121"/>
                  <a:gd name="connsiteX9" fmla="*/ 41967 w 44166"/>
                  <a:gd name="connsiteY9" fmla="*/ 123116 h 163121"/>
                  <a:gd name="connsiteX10" fmla="*/ 34347 w 44166"/>
                  <a:gd name="connsiteY10" fmla="*/ 104066 h 163121"/>
                  <a:gd name="connsiteX11" fmla="*/ 32442 w 44166"/>
                  <a:gd name="connsiteY11" fmla="*/ 88827 h 163121"/>
                  <a:gd name="connsiteX12" fmla="*/ 28632 w 44166"/>
                  <a:gd name="connsiteY12" fmla="*/ 25961 h 163121"/>
                  <a:gd name="connsiteX13" fmla="*/ 24822 w 44166"/>
                  <a:gd name="connsiteY13" fmla="*/ 9769 h 163121"/>
                  <a:gd name="connsiteX14" fmla="*/ 12439 w 44166"/>
                  <a:gd name="connsiteY14" fmla="*/ 244 h 163121"/>
                  <a:gd name="connsiteX15" fmla="*/ 4819 w 44166"/>
                  <a:gd name="connsiteY15" fmla="*/ 48822 h 163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166" h="163121">
                    <a:moveTo>
                      <a:pt x="4819" y="48822"/>
                    </a:moveTo>
                    <a:cubicBezTo>
                      <a:pt x="7677" y="65966"/>
                      <a:pt x="12439" y="83111"/>
                      <a:pt x="14344" y="100257"/>
                    </a:cubicBezTo>
                    <a:cubicBezTo>
                      <a:pt x="16249" y="113591"/>
                      <a:pt x="16249" y="125974"/>
                      <a:pt x="19107" y="139309"/>
                    </a:cubicBezTo>
                    <a:cubicBezTo>
                      <a:pt x="21012" y="147882"/>
                      <a:pt x="23869" y="156454"/>
                      <a:pt x="30537" y="161216"/>
                    </a:cubicBezTo>
                    <a:cubicBezTo>
                      <a:pt x="31489" y="162169"/>
                      <a:pt x="33394" y="163122"/>
                      <a:pt x="34347" y="163122"/>
                    </a:cubicBezTo>
                    <a:cubicBezTo>
                      <a:pt x="36252" y="163122"/>
                      <a:pt x="38157" y="161216"/>
                      <a:pt x="38157" y="159311"/>
                    </a:cubicBezTo>
                    <a:cubicBezTo>
                      <a:pt x="39109" y="157407"/>
                      <a:pt x="38157" y="155502"/>
                      <a:pt x="38157" y="153597"/>
                    </a:cubicBezTo>
                    <a:cubicBezTo>
                      <a:pt x="37204" y="146929"/>
                      <a:pt x="35299" y="139309"/>
                      <a:pt x="34347" y="132641"/>
                    </a:cubicBezTo>
                    <a:cubicBezTo>
                      <a:pt x="39109" y="133594"/>
                      <a:pt x="37204" y="143119"/>
                      <a:pt x="41967" y="143119"/>
                    </a:cubicBezTo>
                    <a:cubicBezTo>
                      <a:pt x="45777" y="137404"/>
                      <a:pt x="43872" y="129784"/>
                      <a:pt x="41967" y="123116"/>
                    </a:cubicBezTo>
                    <a:cubicBezTo>
                      <a:pt x="39109" y="116449"/>
                      <a:pt x="35299" y="110734"/>
                      <a:pt x="34347" y="104066"/>
                    </a:cubicBezTo>
                    <a:cubicBezTo>
                      <a:pt x="33394" y="99304"/>
                      <a:pt x="33394" y="93589"/>
                      <a:pt x="32442" y="88827"/>
                    </a:cubicBezTo>
                    <a:cubicBezTo>
                      <a:pt x="32442" y="67872"/>
                      <a:pt x="30537" y="46916"/>
                      <a:pt x="28632" y="25961"/>
                    </a:cubicBezTo>
                    <a:cubicBezTo>
                      <a:pt x="27679" y="20247"/>
                      <a:pt x="27679" y="14532"/>
                      <a:pt x="24822" y="9769"/>
                    </a:cubicBezTo>
                    <a:cubicBezTo>
                      <a:pt x="21964" y="5007"/>
                      <a:pt x="17202" y="244"/>
                      <a:pt x="12439" y="244"/>
                    </a:cubicBezTo>
                    <a:cubicBezTo>
                      <a:pt x="-8516" y="-3566"/>
                      <a:pt x="2914" y="38344"/>
                      <a:pt x="4819" y="48822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17" name="Graphic 2">
                <a:extLst>
                  <a:ext uri="{FF2B5EF4-FFF2-40B4-BE49-F238E27FC236}">
                    <a16:creationId xmlns:a16="http://schemas.microsoft.com/office/drawing/2014/main" id="{D5F4EEE0-AAE5-412A-941F-DA25C05F9FDB}"/>
                  </a:ext>
                </a:extLst>
              </p:cNvPr>
              <p:cNvGrpSpPr/>
              <p:nvPr/>
            </p:nvGrpSpPr>
            <p:grpSpPr>
              <a:xfrm>
                <a:off x="6107681" y="3310218"/>
                <a:ext cx="37405" cy="191222"/>
                <a:chOff x="6107668" y="3310170"/>
                <a:chExt cx="37405" cy="191219"/>
              </a:xfrm>
              <a:solidFill>
                <a:srgbClr val="5B6066"/>
              </a:solidFill>
            </p:grpSpPr>
            <p:sp>
              <p:nvSpPr>
                <p:cNvPr id="1620" name="Freeform: Shape 1619">
                  <a:extLst>
                    <a:ext uri="{FF2B5EF4-FFF2-40B4-BE49-F238E27FC236}">
                      <a16:creationId xmlns:a16="http://schemas.microsoft.com/office/drawing/2014/main" id="{33585D13-3938-42BE-BFA5-8BA7E288D61B}"/>
                    </a:ext>
                  </a:extLst>
                </p:cNvPr>
                <p:cNvSpPr/>
                <p:nvPr/>
              </p:nvSpPr>
              <p:spPr>
                <a:xfrm>
                  <a:off x="6109423" y="3394570"/>
                  <a:ext cx="34201" cy="106819"/>
                </a:xfrm>
                <a:custGeom>
                  <a:avLst/>
                  <a:gdLst>
                    <a:gd name="connsiteX0" fmla="*/ 4674 w 34201"/>
                    <a:gd name="connsiteY0" fmla="*/ 49669 h 106819"/>
                    <a:gd name="connsiteX1" fmla="*/ 14199 w 34201"/>
                    <a:gd name="connsiteY1" fmla="*/ 101104 h 106819"/>
                    <a:gd name="connsiteX2" fmla="*/ 15152 w 34201"/>
                    <a:gd name="connsiteY2" fmla="*/ 106819 h 106819"/>
                    <a:gd name="connsiteX3" fmla="*/ 34202 w 34201"/>
                    <a:gd name="connsiteY3" fmla="*/ 103962 h 106819"/>
                    <a:gd name="connsiteX4" fmla="*/ 33249 w 34201"/>
                    <a:gd name="connsiteY4" fmla="*/ 88722 h 106819"/>
                    <a:gd name="connsiteX5" fmla="*/ 29439 w 34201"/>
                    <a:gd name="connsiteY5" fmla="*/ 25857 h 106819"/>
                    <a:gd name="connsiteX6" fmla="*/ 25630 w 34201"/>
                    <a:gd name="connsiteY6" fmla="*/ 9664 h 106819"/>
                    <a:gd name="connsiteX7" fmla="*/ 13247 w 34201"/>
                    <a:gd name="connsiteY7" fmla="*/ 139 h 106819"/>
                    <a:gd name="connsiteX8" fmla="*/ 4674 w 34201"/>
                    <a:gd name="connsiteY8" fmla="*/ 49669 h 106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1" h="106819">
                      <a:moveTo>
                        <a:pt x="4674" y="49669"/>
                      </a:moveTo>
                      <a:cubicBezTo>
                        <a:pt x="7532" y="66814"/>
                        <a:pt x="12295" y="83959"/>
                        <a:pt x="14199" y="101104"/>
                      </a:cubicBezTo>
                      <a:cubicBezTo>
                        <a:pt x="14199" y="103009"/>
                        <a:pt x="14199" y="104914"/>
                        <a:pt x="15152" y="106819"/>
                      </a:cubicBezTo>
                      <a:cubicBezTo>
                        <a:pt x="20867" y="104914"/>
                        <a:pt x="27534" y="103962"/>
                        <a:pt x="34202" y="103962"/>
                      </a:cubicBezTo>
                      <a:cubicBezTo>
                        <a:pt x="33249" y="99199"/>
                        <a:pt x="33249" y="93484"/>
                        <a:pt x="33249" y="88722"/>
                      </a:cubicBezTo>
                      <a:cubicBezTo>
                        <a:pt x="33249" y="67767"/>
                        <a:pt x="31345" y="46812"/>
                        <a:pt x="29439" y="25857"/>
                      </a:cubicBezTo>
                      <a:cubicBezTo>
                        <a:pt x="28487" y="20142"/>
                        <a:pt x="28487" y="14427"/>
                        <a:pt x="25630" y="9664"/>
                      </a:cubicBezTo>
                      <a:cubicBezTo>
                        <a:pt x="22772" y="4902"/>
                        <a:pt x="18009" y="139"/>
                        <a:pt x="13247" y="139"/>
                      </a:cubicBezTo>
                      <a:cubicBezTo>
                        <a:pt x="-8661" y="-2718"/>
                        <a:pt x="2770" y="39192"/>
                        <a:pt x="4674" y="49669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21" name="Freeform: Shape 1620">
                  <a:extLst>
                    <a:ext uri="{FF2B5EF4-FFF2-40B4-BE49-F238E27FC236}">
                      <a16:creationId xmlns:a16="http://schemas.microsoft.com/office/drawing/2014/main" id="{0DBC181D-E90F-49A0-9AF4-5D7D62F6AE39}"/>
                    </a:ext>
                  </a:extLst>
                </p:cNvPr>
                <p:cNvSpPr/>
                <p:nvPr/>
              </p:nvSpPr>
              <p:spPr>
                <a:xfrm>
                  <a:off x="6107668" y="3310170"/>
                  <a:ext cx="37405" cy="111539"/>
                </a:xfrm>
                <a:custGeom>
                  <a:avLst/>
                  <a:gdLst>
                    <a:gd name="connsiteX0" fmla="*/ 714 w 37405"/>
                    <a:gd name="connsiteY0" fmla="*/ 30247 h 111539"/>
                    <a:gd name="connsiteX1" fmla="*/ 714 w 37405"/>
                    <a:gd name="connsiteY1" fmla="*/ 58822 h 111539"/>
                    <a:gd name="connsiteX2" fmla="*/ 2619 w 37405"/>
                    <a:gd name="connsiteY2" fmla="*/ 87397 h 111539"/>
                    <a:gd name="connsiteX3" fmla="*/ 4524 w 37405"/>
                    <a:gd name="connsiteY3" fmla="*/ 99779 h 111539"/>
                    <a:gd name="connsiteX4" fmla="*/ 18812 w 37405"/>
                    <a:gd name="connsiteY4" fmla="*/ 111209 h 111539"/>
                    <a:gd name="connsiteX5" fmla="*/ 28337 w 37405"/>
                    <a:gd name="connsiteY5" fmla="*/ 99779 h 111539"/>
                    <a:gd name="connsiteX6" fmla="*/ 29289 w 37405"/>
                    <a:gd name="connsiteY6" fmla="*/ 83587 h 111539"/>
                    <a:gd name="connsiteX7" fmla="*/ 35004 w 37405"/>
                    <a:gd name="connsiteY7" fmla="*/ 48344 h 111539"/>
                    <a:gd name="connsiteX8" fmla="*/ 27384 w 37405"/>
                    <a:gd name="connsiteY8" fmla="*/ 1672 h 111539"/>
                    <a:gd name="connsiteX9" fmla="*/ 714 w 37405"/>
                    <a:gd name="connsiteY9" fmla="*/ 30247 h 111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05" h="111539">
                      <a:moveTo>
                        <a:pt x="714" y="30247"/>
                      </a:moveTo>
                      <a:cubicBezTo>
                        <a:pt x="-238" y="39772"/>
                        <a:pt x="-238" y="49297"/>
                        <a:pt x="714" y="58822"/>
                      </a:cubicBezTo>
                      <a:cubicBezTo>
                        <a:pt x="1667" y="68347"/>
                        <a:pt x="1667" y="77872"/>
                        <a:pt x="2619" y="87397"/>
                      </a:cubicBezTo>
                      <a:cubicBezTo>
                        <a:pt x="2619" y="91207"/>
                        <a:pt x="3572" y="95969"/>
                        <a:pt x="4524" y="99779"/>
                      </a:cubicBezTo>
                      <a:cubicBezTo>
                        <a:pt x="6429" y="106447"/>
                        <a:pt x="13097" y="113114"/>
                        <a:pt x="18812" y="111209"/>
                      </a:cubicBezTo>
                      <a:cubicBezTo>
                        <a:pt x="23574" y="110257"/>
                        <a:pt x="27384" y="104542"/>
                        <a:pt x="28337" y="99779"/>
                      </a:cubicBezTo>
                      <a:cubicBezTo>
                        <a:pt x="29289" y="94064"/>
                        <a:pt x="29289" y="89301"/>
                        <a:pt x="29289" y="83587"/>
                      </a:cubicBezTo>
                      <a:cubicBezTo>
                        <a:pt x="29289" y="72157"/>
                        <a:pt x="33099" y="59774"/>
                        <a:pt x="35004" y="48344"/>
                      </a:cubicBezTo>
                      <a:cubicBezTo>
                        <a:pt x="37862" y="35009"/>
                        <a:pt x="40719" y="10244"/>
                        <a:pt x="27384" y="1672"/>
                      </a:cubicBezTo>
                      <a:cubicBezTo>
                        <a:pt x="13097" y="-6901"/>
                        <a:pt x="1667" y="19769"/>
                        <a:pt x="714" y="30247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880500B2-F650-44A8-B809-85F206BF9429}"/>
                  </a:ext>
                </a:extLst>
              </p:cNvPr>
              <p:cNvSpPr/>
              <p:nvPr/>
            </p:nvSpPr>
            <p:spPr>
              <a:xfrm>
                <a:off x="6105760" y="3311714"/>
                <a:ext cx="32146" cy="189719"/>
              </a:xfrm>
              <a:custGeom>
                <a:avLst/>
                <a:gdLst>
                  <a:gd name="connsiteX0" fmla="*/ 32147 w 32146"/>
                  <a:gd name="connsiteY0" fmla="*/ 3980 h 189717"/>
                  <a:gd name="connsiteX1" fmla="*/ 32147 w 32146"/>
                  <a:gd name="connsiteY1" fmla="*/ 3980 h 189717"/>
                  <a:gd name="connsiteX2" fmla="*/ 22622 w 32146"/>
                  <a:gd name="connsiteY2" fmla="*/ 16362 h 189717"/>
                  <a:gd name="connsiteX3" fmla="*/ 14049 w 32146"/>
                  <a:gd name="connsiteY3" fmla="*/ 39222 h 189717"/>
                  <a:gd name="connsiteX4" fmla="*/ 12144 w 32146"/>
                  <a:gd name="connsiteY4" fmla="*/ 62082 h 189717"/>
                  <a:gd name="connsiteX5" fmla="*/ 16907 w 32146"/>
                  <a:gd name="connsiteY5" fmla="*/ 108755 h 189717"/>
                  <a:gd name="connsiteX6" fmla="*/ 26432 w 32146"/>
                  <a:gd name="connsiteY6" fmla="*/ 184955 h 189717"/>
                  <a:gd name="connsiteX7" fmla="*/ 26432 w 32146"/>
                  <a:gd name="connsiteY7" fmla="*/ 187812 h 189717"/>
                  <a:gd name="connsiteX8" fmla="*/ 17859 w 32146"/>
                  <a:gd name="connsiteY8" fmla="*/ 189717 h 189717"/>
                  <a:gd name="connsiteX9" fmla="*/ 16907 w 32146"/>
                  <a:gd name="connsiteY9" fmla="*/ 184002 h 189717"/>
                  <a:gd name="connsiteX10" fmla="*/ 7382 w 32146"/>
                  <a:gd name="connsiteY10" fmla="*/ 132567 h 189717"/>
                  <a:gd name="connsiteX11" fmla="*/ 2619 w 32146"/>
                  <a:gd name="connsiteY11" fmla="*/ 92562 h 189717"/>
                  <a:gd name="connsiteX12" fmla="*/ 2619 w 32146"/>
                  <a:gd name="connsiteY12" fmla="*/ 86847 h 189717"/>
                  <a:gd name="connsiteX13" fmla="*/ 714 w 32146"/>
                  <a:gd name="connsiteY13" fmla="*/ 58272 h 189717"/>
                  <a:gd name="connsiteX14" fmla="*/ 714 w 32146"/>
                  <a:gd name="connsiteY14" fmla="*/ 29697 h 189717"/>
                  <a:gd name="connsiteX15" fmla="*/ 27384 w 32146"/>
                  <a:gd name="connsiteY15" fmla="*/ 2075 h 189717"/>
                  <a:gd name="connsiteX16" fmla="*/ 32147 w 32146"/>
                  <a:gd name="connsiteY16" fmla="*/ 3980 h 18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146" h="189717">
                    <a:moveTo>
                      <a:pt x="32147" y="3980"/>
                    </a:moveTo>
                    <a:lnTo>
                      <a:pt x="32147" y="3980"/>
                    </a:lnTo>
                    <a:cubicBezTo>
                      <a:pt x="28337" y="6837"/>
                      <a:pt x="25479" y="10647"/>
                      <a:pt x="22622" y="16362"/>
                    </a:cubicBezTo>
                    <a:cubicBezTo>
                      <a:pt x="19764" y="22077"/>
                      <a:pt x="15954" y="31602"/>
                      <a:pt x="14049" y="39222"/>
                    </a:cubicBezTo>
                    <a:cubicBezTo>
                      <a:pt x="12144" y="46842"/>
                      <a:pt x="12144" y="52557"/>
                      <a:pt x="12144" y="62082"/>
                    </a:cubicBezTo>
                    <a:cubicBezTo>
                      <a:pt x="12144" y="71607"/>
                      <a:pt x="14049" y="84942"/>
                      <a:pt x="16907" y="108755"/>
                    </a:cubicBezTo>
                    <a:cubicBezTo>
                      <a:pt x="19764" y="132567"/>
                      <a:pt x="24527" y="166857"/>
                      <a:pt x="26432" y="184955"/>
                    </a:cubicBezTo>
                    <a:lnTo>
                      <a:pt x="26432" y="187812"/>
                    </a:lnTo>
                    <a:cubicBezTo>
                      <a:pt x="23574" y="188765"/>
                      <a:pt x="20717" y="188765"/>
                      <a:pt x="17859" y="189717"/>
                    </a:cubicBezTo>
                    <a:cubicBezTo>
                      <a:pt x="17859" y="187812"/>
                      <a:pt x="17859" y="185907"/>
                      <a:pt x="16907" y="184002"/>
                    </a:cubicBezTo>
                    <a:cubicBezTo>
                      <a:pt x="15002" y="166857"/>
                      <a:pt x="10239" y="149712"/>
                      <a:pt x="7382" y="132567"/>
                    </a:cubicBezTo>
                    <a:cubicBezTo>
                      <a:pt x="6429" y="125900"/>
                      <a:pt x="714" y="104945"/>
                      <a:pt x="2619" y="92562"/>
                    </a:cubicBezTo>
                    <a:cubicBezTo>
                      <a:pt x="2619" y="90657"/>
                      <a:pt x="2619" y="88752"/>
                      <a:pt x="2619" y="86847"/>
                    </a:cubicBezTo>
                    <a:cubicBezTo>
                      <a:pt x="1667" y="77322"/>
                      <a:pt x="1667" y="67797"/>
                      <a:pt x="714" y="58272"/>
                    </a:cubicBezTo>
                    <a:cubicBezTo>
                      <a:pt x="-238" y="48747"/>
                      <a:pt x="-238" y="39222"/>
                      <a:pt x="714" y="29697"/>
                    </a:cubicBezTo>
                    <a:cubicBezTo>
                      <a:pt x="2619" y="18267"/>
                      <a:pt x="13097" y="-7450"/>
                      <a:pt x="27384" y="2075"/>
                    </a:cubicBezTo>
                    <a:cubicBezTo>
                      <a:pt x="30242" y="2075"/>
                      <a:pt x="31194" y="3027"/>
                      <a:pt x="32147" y="3980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7A9FE697-B87D-4C14-8110-A8AC40F4CB02}"/>
                  </a:ext>
                </a:extLst>
              </p:cNvPr>
              <p:cNvSpPr/>
              <p:nvPr/>
            </p:nvSpPr>
            <p:spPr>
              <a:xfrm>
                <a:off x="6121958" y="3296602"/>
                <a:ext cx="25476" cy="20954"/>
              </a:xfrm>
              <a:custGeom>
                <a:avLst/>
                <a:gdLst>
                  <a:gd name="connsiteX0" fmla="*/ 24524 w 25476"/>
                  <a:gd name="connsiteY0" fmla="*/ 13335 h 20954"/>
                  <a:gd name="connsiteX1" fmla="*/ 16904 w 25476"/>
                  <a:gd name="connsiteY1" fmla="*/ 19050 h 20954"/>
                  <a:gd name="connsiteX2" fmla="*/ 13095 w 25476"/>
                  <a:gd name="connsiteY2" fmla="*/ 20002 h 20954"/>
                  <a:gd name="connsiteX3" fmla="*/ 4522 w 25476"/>
                  <a:gd name="connsiteY3" fmla="*/ 20955 h 20954"/>
                  <a:gd name="connsiteX4" fmla="*/ 712 w 25476"/>
                  <a:gd name="connsiteY4" fmla="*/ 17145 h 20954"/>
                  <a:gd name="connsiteX5" fmla="*/ 10237 w 25476"/>
                  <a:gd name="connsiteY5" fmla="*/ 9525 h 20954"/>
                  <a:gd name="connsiteX6" fmla="*/ 23572 w 25476"/>
                  <a:gd name="connsiteY6" fmla="*/ 0 h 20954"/>
                  <a:gd name="connsiteX7" fmla="*/ 24524 w 25476"/>
                  <a:gd name="connsiteY7" fmla="*/ 952 h 20954"/>
                  <a:gd name="connsiteX8" fmla="*/ 25477 w 25476"/>
                  <a:gd name="connsiteY8" fmla="*/ 1905 h 20954"/>
                  <a:gd name="connsiteX9" fmla="*/ 25477 w 25476"/>
                  <a:gd name="connsiteY9" fmla="*/ 1905 h 20954"/>
                  <a:gd name="connsiteX10" fmla="*/ 24524 w 25476"/>
                  <a:gd name="connsiteY10" fmla="*/ 1333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76" h="20954">
                    <a:moveTo>
                      <a:pt x="24524" y="13335"/>
                    </a:moveTo>
                    <a:cubicBezTo>
                      <a:pt x="21667" y="14288"/>
                      <a:pt x="18810" y="18097"/>
                      <a:pt x="16904" y="19050"/>
                    </a:cubicBezTo>
                    <a:cubicBezTo>
                      <a:pt x="14047" y="20955"/>
                      <a:pt x="14999" y="20002"/>
                      <a:pt x="13095" y="20002"/>
                    </a:cubicBezTo>
                    <a:cubicBezTo>
                      <a:pt x="11189" y="20955"/>
                      <a:pt x="8332" y="20955"/>
                      <a:pt x="4522" y="20955"/>
                    </a:cubicBezTo>
                    <a:cubicBezTo>
                      <a:pt x="4522" y="18097"/>
                      <a:pt x="-2146" y="19050"/>
                      <a:pt x="712" y="17145"/>
                    </a:cubicBezTo>
                    <a:cubicBezTo>
                      <a:pt x="1664" y="16192"/>
                      <a:pt x="8332" y="10477"/>
                      <a:pt x="10237" y="9525"/>
                    </a:cubicBezTo>
                    <a:cubicBezTo>
                      <a:pt x="14047" y="6667"/>
                      <a:pt x="20714" y="3810"/>
                      <a:pt x="23572" y="0"/>
                    </a:cubicBezTo>
                    <a:cubicBezTo>
                      <a:pt x="23572" y="0"/>
                      <a:pt x="24524" y="952"/>
                      <a:pt x="24524" y="952"/>
                    </a:cubicBezTo>
                    <a:cubicBezTo>
                      <a:pt x="24524" y="1905"/>
                      <a:pt x="25477" y="1905"/>
                      <a:pt x="25477" y="1905"/>
                    </a:cubicBezTo>
                    <a:cubicBezTo>
                      <a:pt x="25477" y="1905"/>
                      <a:pt x="25477" y="1905"/>
                      <a:pt x="25477" y="1905"/>
                    </a:cubicBezTo>
                    <a:cubicBezTo>
                      <a:pt x="22620" y="5715"/>
                      <a:pt x="22620" y="9525"/>
                      <a:pt x="24524" y="13335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1622" name="TextBox 1621">
            <a:extLst>
              <a:ext uri="{FF2B5EF4-FFF2-40B4-BE49-F238E27FC236}">
                <a16:creationId xmlns:a16="http://schemas.microsoft.com/office/drawing/2014/main" id="{1DBE0AE4-3CF3-4F66-AE86-05CC82E58461}"/>
              </a:ext>
            </a:extLst>
          </p:cNvPr>
          <p:cNvSpPr txBox="1"/>
          <p:nvPr/>
        </p:nvSpPr>
        <p:spPr>
          <a:xfrm>
            <a:off x="3396468" y="468424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Costumer</a:t>
            </a:r>
          </a:p>
        </p:txBody>
      </p:sp>
      <p:sp>
        <p:nvSpPr>
          <p:cNvPr id="1623" name="TextBox 1622">
            <a:extLst>
              <a:ext uri="{FF2B5EF4-FFF2-40B4-BE49-F238E27FC236}">
                <a16:creationId xmlns:a16="http://schemas.microsoft.com/office/drawing/2014/main" id="{2F5FFFFD-A883-4E62-A0F0-39A29C7313E1}"/>
              </a:ext>
            </a:extLst>
          </p:cNvPr>
          <p:cNvSpPr txBox="1"/>
          <p:nvPr/>
        </p:nvSpPr>
        <p:spPr>
          <a:xfrm>
            <a:off x="5988542" y="2525192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Retailler</a:t>
            </a:r>
          </a:p>
        </p:txBody>
      </p:sp>
      <p:sp>
        <p:nvSpPr>
          <p:cNvPr id="1624" name="TextBox 1623">
            <a:extLst>
              <a:ext uri="{FF2B5EF4-FFF2-40B4-BE49-F238E27FC236}">
                <a16:creationId xmlns:a16="http://schemas.microsoft.com/office/drawing/2014/main" id="{F5FBD88E-1C1B-415D-85DE-E1DC38D80F22}"/>
              </a:ext>
            </a:extLst>
          </p:cNvPr>
          <p:cNvSpPr txBox="1"/>
          <p:nvPr/>
        </p:nvSpPr>
        <p:spPr>
          <a:xfrm>
            <a:off x="6316317" y="505105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Logistic</a:t>
            </a:r>
          </a:p>
        </p:txBody>
      </p:sp>
      <p:sp>
        <p:nvSpPr>
          <p:cNvPr id="1625" name="TextBox 1624">
            <a:extLst>
              <a:ext uri="{FF2B5EF4-FFF2-40B4-BE49-F238E27FC236}">
                <a16:creationId xmlns:a16="http://schemas.microsoft.com/office/drawing/2014/main" id="{88411832-BC6D-4812-8600-D98FD432EE5F}"/>
              </a:ext>
            </a:extLst>
          </p:cNvPr>
          <p:cNvSpPr txBox="1"/>
          <p:nvPr/>
        </p:nvSpPr>
        <p:spPr>
          <a:xfrm>
            <a:off x="577994" y="484668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Supplier</a:t>
            </a:r>
          </a:p>
        </p:txBody>
      </p:sp>
      <p:sp>
        <p:nvSpPr>
          <p:cNvPr id="1626" name="TextBox 1625">
            <a:extLst>
              <a:ext uri="{FF2B5EF4-FFF2-40B4-BE49-F238E27FC236}">
                <a16:creationId xmlns:a16="http://schemas.microsoft.com/office/drawing/2014/main" id="{B2081EC6-7F14-4766-8C99-EAF139ACFBDD}"/>
              </a:ext>
            </a:extLst>
          </p:cNvPr>
          <p:cNvSpPr txBox="1"/>
          <p:nvPr/>
        </p:nvSpPr>
        <p:spPr>
          <a:xfrm>
            <a:off x="1047430" y="2573729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Distributor</a:t>
            </a:r>
          </a:p>
        </p:txBody>
      </p:sp>
      <p:sp>
        <p:nvSpPr>
          <p:cNvPr id="1627" name="TextBox 1626">
            <a:extLst>
              <a:ext uri="{FF2B5EF4-FFF2-40B4-BE49-F238E27FC236}">
                <a16:creationId xmlns:a16="http://schemas.microsoft.com/office/drawing/2014/main" id="{626E45F8-4D70-4F11-B428-F6ADFA2B26B0}"/>
              </a:ext>
            </a:extLst>
          </p:cNvPr>
          <p:cNvSpPr txBox="1"/>
          <p:nvPr/>
        </p:nvSpPr>
        <p:spPr>
          <a:xfrm>
            <a:off x="3218569" y="1989270"/>
            <a:ext cx="11968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Manufacture</a:t>
            </a:r>
          </a:p>
        </p:txBody>
      </p:sp>
      <p:cxnSp>
        <p:nvCxnSpPr>
          <p:cNvPr id="1628" name="Straight Connector 1627">
            <a:extLst>
              <a:ext uri="{FF2B5EF4-FFF2-40B4-BE49-F238E27FC236}">
                <a16:creationId xmlns:a16="http://schemas.microsoft.com/office/drawing/2014/main" id="{A3A4C5F5-38F8-4730-9AD7-2D487039EC5F}"/>
              </a:ext>
            </a:extLst>
          </p:cNvPr>
          <p:cNvCxnSpPr>
            <a:cxnSpLocks/>
          </p:cNvCxnSpPr>
          <p:nvPr/>
        </p:nvCxnSpPr>
        <p:spPr>
          <a:xfrm>
            <a:off x="2480406" y="3995996"/>
            <a:ext cx="369783" cy="119159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9" name="Graphic 1640">
            <a:extLst>
              <a:ext uri="{FF2B5EF4-FFF2-40B4-BE49-F238E27FC236}">
                <a16:creationId xmlns:a16="http://schemas.microsoft.com/office/drawing/2014/main" id="{B3011B4D-A1DE-41C2-AFC5-4AB3BD87C19D}"/>
              </a:ext>
            </a:extLst>
          </p:cNvPr>
          <p:cNvSpPr/>
          <p:nvPr/>
        </p:nvSpPr>
        <p:spPr>
          <a:xfrm rot="252830">
            <a:off x="1496822" y="4373061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0" name="Graphic 1640">
            <a:extLst>
              <a:ext uri="{FF2B5EF4-FFF2-40B4-BE49-F238E27FC236}">
                <a16:creationId xmlns:a16="http://schemas.microsoft.com/office/drawing/2014/main" id="{00BCF53D-9FC9-406B-9AB1-57FB74072384}"/>
              </a:ext>
            </a:extLst>
          </p:cNvPr>
          <p:cNvSpPr/>
          <p:nvPr/>
        </p:nvSpPr>
        <p:spPr>
          <a:xfrm rot="11723379">
            <a:off x="6189752" y="4269655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1" name="Graphic 1646">
            <a:extLst>
              <a:ext uri="{FF2B5EF4-FFF2-40B4-BE49-F238E27FC236}">
                <a16:creationId xmlns:a16="http://schemas.microsoft.com/office/drawing/2014/main" id="{86492312-D1BE-4807-8C95-F3589391870C}"/>
              </a:ext>
            </a:extLst>
          </p:cNvPr>
          <p:cNvSpPr/>
          <p:nvPr/>
        </p:nvSpPr>
        <p:spPr>
          <a:xfrm>
            <a:off x="4687919" y="314515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2" name="Graphic 1646">
            <a:extLst>
              <a:ext uri="{FF2B5EF4-FFF2-40B4-BE49-F238E27FC236}">
                <a16:creationId xmlns:a16="http://schemas.microsoft.com/office/drawing/2014/main" id="{964EB7BD-40E5-4A5D-9E14-790DB8C376F4}"/>
              </a:ext>
            </a:extLst>
          </p:cNvPr>
          <p:cNvSpPr/>
          <p:nvPr/>
        </p:nvSpPr>
        <p:spPr>
          <a:xfrm rot="19684214">
            <a:off x="2688894" y="313216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3" name="Graphic 1646">
            <a:extLst>
              <a:ext uri="{FF2B5EF4-FFF2-40B4-BE49-F238E27FC236}">
                <a16:creationId xmlns:a16="http://schemas.microsoft.com/office/drawing/2014/main" id="{161E33EC-7B4B-4B70-A6EB-9F0DD8CF7EF3}"/>
              </a:ext>
            </a:extLst>
          </p:cNvPr>
          <p:cNvSpPr/>
          <p:nvPr/>
        </p:nvSpPr>
        <p:spPr>
          <a:xfrm rot="9918732">
            <a:off x="3647233" y="5785715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cxnSp>
        <p:nvCxnSpPr>
          <p:cNvPr id="1634" name="Straight Connector 1633">
            <a:extLst>
              <a:ext uri="{FF2B5EF4-FFF2-40B4-BE49-F238E27FC236}">
                <a16:creationId xmlns:a16="http://schemas.microsoft.com/office/drawing/2014/main" id="{C4D6CB96-5476-4E0C-B1BA-7B88328F7F68}"/>
              </a:ext>
            </a:extLst>
          </p:cNvPr>
          <p:cNvCxnSpPr>
            <a:cxnSpLocks/>
          </p:cNvCxnSpPr>
          <p:nvPr/>
        </p:nvCxnSpPr>
        <p:spPr>
          <a:xfrm flipV="1">
            <a:off x="2802459" y="5025629"/>
            <a:ext cx="290340" cy="201138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5" name="Straight Connector 1634">
            <a:extLst>
              <a:ext uri="{FF2B5EF4-FFF2-40B4-BE49-F238E27FC236}">
                <a16:creationId xmlns:a16="http://schemas.microsoft.com/office/drawing/2014/main" id="{359E5911-4CA8-4A6B-B308-13A55AA5C8EF}"/>
              </a:ext>
            </a:extLst>
          </p:cNvPr>
          <p:cNvCxnSpPr>
            <a:cxnSpLocks/>
          </p:cNvCxnSpPr>
          <p:nvPr/>
        </p:nvCxnSpPr>
        <p:spPr>
          <a:xfrm flipH="1" flipV="1">
            <a:off x="4687921" y="4961239"/>
            <a:ext cx="281014" cy="186605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6" name="Straight Connector 1635">
            <a:extLst>
              <a:ext uri="{FF2B5EF4-FFF2-40B4-BE49-F238E27FC236}">
                <a16:creationId xmlns:a16="http://schemas.microsoft.com/office/drawing/2014/main" id="{D4A9DADE-8FDD-47BD-965E-793AA6C90A91}"/>
              </a:ext>
            </a:extLst>
          </p:cNvPr>
          <p:cNvCxnSpPr>
            <a:cxnSpLocks/>
          </p:cNvCxnSpPr>
          <p:nvPr/>
        </p:nvCxnSpPr>
        <p:spPr>
          <a:xfrm flipH="1">
            <a:off x="5010317" y="3919071"/>
            <a:ext cx="310755" cy="112051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7" name="Straight Connector 1636">
            <a:extLst>
              <a:ext uri="{FF2B5EF4-FFF2-40B4-BE49-F238E27FC236}">
                <a16:creationId xmlns:a16="http://schemas.microsoft.com/office/drawing/2014/main" id="{C0A468C0-9B3E-4BB7-8094-8710192A0C53}"/>
              </a:ext>
            </a:extLst>
          </p:cNvPr>
          <p:cNvCxnSpPr>
            <a:cxnSpLocks/>
          </p:cNvCxnSpPr>
          <p:nvPr/>
        </p:nvCxnSpPr>
        <p:spPr>
          <a:xfrm>
            <a:off x="3892691" y="3363190"/>
            <a:ext cx="0" cy="272537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8" name="TextBox 1637">
            <a:extLst>
              <a:ext uri="{FF2B5EF4-FFF2-40B4-BE49-F238E27FC236}">
                <a16:creationId xmlns:a16="http://schemas.microsoft.com/office/drawing/2014/main" id="{68F1CD28-C25F-4A02-9F6A-7602AF0E3D02}"/>
              </a:ext>
            </a:extLst>
          </p:cNvPr>
          <p:cNvSpPr txBox="1"/>
          <p:nvPr/>
        </p:nvSpPr>
        <p:spPr>
          <a:xfrm>
            <a:off x="7518309" y="3177465"/>
            <a:ext cx="3721644" cy="19946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400" dirty="0"/>
              <a:t>A wonderful serenity has taken possession of my entire soul, like these sweet mornings of spring which I enjoy with my whole heart. I am alone, and feel the charm of existence in this spot, which was </a:t>
            </a:r>
            <a:r>
              <a:rPr lang="en-US" sz="1400"/>
              <a:t>created for sweet morning of spring which I enjoy with my whole heart I am a</a:t>
            </a:r>
            <a:endParaRPr lang="en-US" sz="1400" dirty="0"/>
          </a:p>
        </p:txBody>
      </p:sp>
      <p:sp>
        <p:nvSpPr>
          <p:cNvPr id="1639" name="TextBox 1638">
            <a:extLst>
              <a:ext uri="{FF2B5EF4-FFF2-40B4-BE49-F238E27FC236}">
                <a16:creationId xmlns:a16="http://schemas.microsoft.com/office/drawing/2014/main" id="{B15340F4-632C-456E-B5B5-847113A2E831}"/>
              </a:ext>
            </a:extLst>
          </p:cNvPr>
          <p:cNvSpPr txBox="1"/>
          <p:nvPr/>
        </p:nvSpPr>
        <p:spPr>
          <a:xfrm>
            <a:off x="7518309" y="2822342"/>
            <a:ext cx="3602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latin typeface="+mj-lt"/>
              </a:rPr>
              <a:t>Income Analysis Every Year</a:t>
            </a:r>
            <a:endParaRPr lang="id-ID" sz="2000" b="1" dirty="0">
              <a:latin typeface="+mj-lt"/>
            </a:endParaRPr>
          </a:p>
        </p:txBody>
      </p:sp>
      <p:grpSp>
        <p:nvGrpSpPr>
          <p:cNvPr id="2530" name="Graphic 2528">
            <a:extLst>
              <a:ext uri="{FF2B5EF4-FFF2-40B4-BE49-F238E27FC236}">
                <a16:creationId xmlns:a16="http://schemas.microsoft.com/office/drawing/2014/main" id="{5A784606-D592-49E0-BD87-938DA34B5710}"/>
              </a:ext>
            </a:extLst>
          </p:cNvPr>
          <p:cNvGrpSpPr/>
          <p:nvPr/>
        </p:nvGrpSpPr>
        <p:grpSpPr>
          <a:xfrm flipH="1">
            <a:off x="4836350" y="4766820"/>
            <a:ext cx="1799057" cy="1389852"/>
            <a:chOff x="4441872" y="1944527"/>
            <a:chExt cx="3341739" cy="2581642"/>
          </a:xfrm>
          <a:solidFill>
            <a:schemeClr val="accent1"/>
          </a:solidFill>
        </p:grpSpPr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A4240F66-3947-4CE4-877D-F01CBCF0A343}"/>
                </a:ext>
              </a:extLst>
            </p:cNvPr>
            <p:cNvSpPr/>
            <p:nvPr/>
          </p:nvSpPr>
          <p:spPr>
            <a:xfrm>
              <a:off x="4441872" y="3616140"/>
              <a:ext cx="1413040" cy="794695"/>
            </a:xfrm>
            <a:custGeom>
              <a:avLst/>
              <a:gdLst>
                <a:gd name="connsiteX0" fmla="*/ 0 w 1413040"/>
                <a:gd name="connsiteY0" fmla="*/ 182304 h 794695"/>
                <a:gd name="connsiteX1" fmla="*/ 313265 w 1413040"/>
                <a:gd name="connsiteY1" fmla="*/ 0 h 794695"/>
                <a:gd name="connsiteX2" fmla="*/ 1413040 w 1413040"/>
                <a:gd name="connsiteY2" fmla="*/ 614996 h 794695"/>
                <a:gd name="connsiteX3" fmla="*/ 1366906 w 1413040"/>
                <a:gd name="connsiteY3" fmla="*/ 641039 h 794695"/>
                <a:gd name="connsiteX4" fmla="*/ 1095311 w 1413040"/>
                <a:gd name="connsiteY4" fmla="*/ 794695 h 794695"/>
                <a:gd name="connsiteX5" fmla="*/ 0 w 1413040"/>
                <a:gd name="connsiteY5" fmla="*/ 182304 h 79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3040" h="794695">
                  <a:moveTo>
                    <a:pt x="0" y="182304"/>
                  </a:moveTo>
                  <a:lnTo>
                    <a:pt x="313265" y="0"/>
                  </a:lnTo>
                  <a:lnTo>
                    <a:pt x="1413040" y="614996"/>
                  </a:lnTo>
                  <a:lnTo>
                    <a:pt x="1366906" y="641039"/>
                  </a:lnTo>
                  <a:lnTo>
                    <a:pt x="1095311" y="794695"/>
                  </a:lnTo>
                  <a:lnTo>
                    <a:pt x="0" y="182304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BED1790-AF1D-4584-8A01-65109512E484}"/>
                </a:ext>
              </a:extLst>
            </p:cNvPr>
            <p:cNvSpPr/>
            <p:nvPr/>
          </p:nvSpPr>
          <p:spPr>
            <a:xfrm>
              <a:off x="5227236" y="2732153"/>
              <a:ext cx="1724846" cy="1545861"/>
            </a:xfrm>
            <a:custGeom>
              <a:avLst/>
              <a:gdLst>
                <a:gd name="connsiteX0" fmla="*/ 1724847 w 1724846"/>
                <a:gd name="connsiteY0" fmla="*/ 963977 h 1545861"/>
                <a:gd name="connsiteX1" fmla="*/ 992284 w 1724846"/>
                <a:gd name="connsiteY1" fmla="*/ 553608 h 1545861"/>
                <a:gd name="connsiteX2" fmla="*/ 1519 w 1724846"/>
                <a:gd name="connsiteY2" fmla="*/ 0 h 1545861"/>
                <a:gd name="connsiteX3" fmla="*/ 30 w 1724846"/>
                <a:gd name="connsiteY3" fmla="*/ 581512 h 1545861"/>
                <a:gd name="connsiteX4" fmla="*/ 992284 w 1724846"/>
                <a:gd name="connsiteY4" fmla="*/ 1134004 h 1545861"/>
                <a:gd name="connsiteX5" fmla="*/ 1724847 w 1724846"/>
                <a:gd name="connsiteY5" fmla="*/ 1545861 h 1545861"/>
                <a:gd name="connsiteX6" fmla="*/ 1724847 w 1724846"/>
                <a:gd name="connsiteY6" fmla="*/ 963977 h 154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4846" h="1545861">
                  <a:moveTo>
                    <a:pt x="1724847" y="963977"/>
                  </a:moveTo>
                  <a:lnTo>
                    <a:pt x="992284" y="553608"/>
                  </a:lnTo>
                  <a:lnTo>
                    <a:pt x="1519" y="0"/>
                  </a:lnTo>
                  <a:cubicBezTo>
                    <a:pt x="-342" y="193837"/>
                    <a:pt x="30" y="387674"/>
                    <a:pt x="30" y="581512"/>
                  </a:cubicBezTo>
                  <a:lnTo>
                    <a:pt x="992284" y="1134004"/>
                  </a:lnTo>
                  <a:lnTo>
                    <a:pt x="1724847" y="1545861"/>
                  </a:lnTo>
                  <a:cubicBezTo>
                    <a:pt x="1724847" y="1352024"/>
                    <a:pt x="1724847" y="1157815"/>
                    <a:pt x="1724847" y="963977"/>
                  </a:cubicBez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1A9969E4-D4E5-482B-80B9-169266C421A3}"/>
                </a:ext>
              </a:extLst>
            </p:cNvPr>
            <p:cNvSpPr/>
            <p:nvPr/>
          </p:nvSpPr>
          <p:spPr>
            <a:xfrm>
              <a:off x="5228755" y="2262628"/>
              <a:ext cx="2554856" cy="1433874"/>
            </a:xfrm>
            <a:custGeom>
              <a:avLst/>
              <a:gdLst>
                <a:gd name="connsiteX0" fmla="*/ 831528 w 2554856"/>
                <a:gd name="connsiteY0" fmla="*/ 0 h 1433874"/>
                <a:gd name="connsiteX1" fmla="*/ 0 w 2554856"/>
                <a:gd name="connsiteY1" fmla="*/ 469525 h 1433874"/>
                <a:gd name="connsiteX2" fmla="*/ 1723328 w 2554856"/>
                <a:gd name="connsiteY2" fmla="*/ 1433874 h 1433874"/>
                <a:gd name="connsiteX3" fmla="*/ 2554857 w 2554856"/>
                <a:gd name="connsiteY3" fmla="*/ 964349 h 1433874"/>
                <a:gd name="connsiteX4" fmla="*/ 831528 w 2554856"/>
                <a:gd name="connsiteY4" fmla="*/ 0 h 143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4856" h="1433874">
                  <a:moveTo>
                    <a:pt x="831528" y="0"/>
                  </a:moveTo>
                  <a:lnTo>
                    <a:pt x="0" y="469525"/>
                  </a:lnTo>
                  <a:lnTo>
                    <a:pt x="1723328" y="1433874"/>
                  </a:lnTo>
                  <a:cubicBezTo>
                    <a:pt x="2000505" y="1277242"/>
                    <a:pt x="2277681" y="1120610"/>
                    <a:pt x="2554857" y="964349"/>
                  </a:cubicBezTo>
                  <a:lnTo>
                    <a:pt x="831528" y="0"/>
                  </a:lnTo>
                  <a:close/>
                </a:path>
              </a:pathLst>
            </a:custGeom>
            <a:solidFill>
              <a:srgbClr val="5E5A5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DD57C150-A7DB-4DEC-836F-4544AFC31C9B}"/>
                </a:ext>
              </a:extLst>
            </p:cNvPr>
            <p:cNvSpPr/>
            <p:nvPr/>
          </p:nvSpPr>
          <p:spPr>
            <a:xfrm>
              <a:off x="5950156" y="3782073"/>
              <a:ext cx="148819" cy="86687"/>
            </a:xfrm>
            <a:custGeom>
              <a:avLst/>
              <a:gdLst>
                <a:gd name="connsiteX0" fmla="*/ 0 w 148819"/>
                <a:gd name="connsiteY0" fmla="*/ 58784 h 86687"/>
                <a:gd name="connsiteX1" fmla="*/ 0 w 148819"/>
                <a:gd name="connsiteY1" fmla="*/ 74038 h 86687"/>
                <a:gd name="connsiteX2" fmla="*/ 22695 w 148819"/>
                <a:gd name="connsiteY2" fmla="*/ 86687 h 86687"/>
                <a:gd name="connsiteX3" fmla="*/ 148819 w 148819"/>
                <a:gd name="connsiteY3" fmla="*/ 15626 h 86687"/>
                <a:gd name="connsiteX4" fmla="*/ 148819 w 148819"/>
                <a:gd name="connsiteY4" fmla="*/ 0 h 86687"/>
                <a:gd name="connsiteX5" fmla="*/ 22695 w 148819"/>
                <a:gd name="connsiteY5" fmla="*/ 71433 h 8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819" h="86687">
                  <a:moveTo>
                    <a:pt x="0" y="58784"/>
                  </a:moveTo>
                  <a:lnTo>
                    <a:pt x="0" y="74038"/>
                  </a:lnTo>
                  <a:lnTo>
                    <a:pt x="22695" y="86687"/>
                  </a:lnTo>
                  <a:lnTo>
                    <a:pt x="148819" y="15626"/>
                  </a:lnTo>
                  <a:lnTo>
                    <a:pt x="148819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A31FCCD5-029B-48F0-850C-94011DE9216C}"/>
                </a:ext>
              </a:extLst>
            </p:cNvPr>
            <p:cNvSpPr/>
            <p:nvPr/>
          </p:nvSpPr>
          <p:spPr>
            <a:xfrm>
              <a:off x="6952083" y="3226605"/>
              <a:ext cx="831528" cy="1050292"/>
            </a:xfrm>
            <a:custGeom>
              <a:avLst/>
              <a:gdLst>
                <a:gd name="connsiteX0" fmla="*/ 0 w 831528"/>
                <a:gd name="connsiteY0" fmla="*/ 1050293 h 1050292"/>
                <a:gd name="connsiteX1" fmla="*/ 0 w 831528"/>
                <a:gd name="connsiteY1" fmla="*/ 469525 h 1050292"/>
                <a:gd name="connsiteX2" fmla="*/ 831528 w 831528"/>
                <a:gd name="connsiteY2" fmla="*/ 0 h 1050292"/>
                <a:gd name="connsiteX3" fmla="*/ 831528 w 831528"/>
                <a:gd name="connsiteY3" fmla="*/ 579651 h 10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528" h="1050292">
                  <a:moveTo>
                    <a:pt x="0" y="1050293"/>
                  </a:moveTo>
                  <a:lnTo>
                    <a:pt x="0" y="469525"/>
                  </a:lnTo>
                  <a:lnTo>
                    <a:pt x="831528" y="0"/>
                  </a:lnTo>
                  <a:lnTo>
                    <a:pt x="831528" y="579651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7C1AB953-D91D-458D-8BAD-5AF65A3945B4}"/>
                </a:ext>
              </a:extLst>
            </p:cNvPr>
            <p:cNvSpPr/>
            <p:nvPr/>
          </p:nvSpPr>
          <p:spPr>
            <a:xfrm>
              <a:off x="5296467" y="2861254"/>
              <a:ext cx="206114" cy="567373"/>
            </a:xfrm>
            <a:custGeom>
              <a:avLst/>
              <a:gdLst>
                <a:gd name="connsiteX0" fmla="*/ 0 w 206114"/>
                <a:gd name="connsiteY0" fmla="*/ 0 h 567373"/>
                <a:gd name="connsiteX1" fmla="*/ 0 w 206114"/>
                <a:gd name="connsiteY1" fmla="*/ 453899 h 567373"/>
                <a:gd name="connsiteX2" fmla="*/ 206115 w 206114"/>
                <a:gd name="connsiteY2" fmla="*/ 567374 h 567373"/>
                <a:gd name="connsiteX3" fmla="*/ 206115 w 206114"/>
                <a:gd name="connsiteY3" fmla="*/ 139890 h 567373"/>
                <a:gd name="connsiteX4" fmla="*/ 206115 w 206114"/>
                <a:gd name="connsiteY4" fmla="*/ 114963 h 567373"/>
                <a:gd name="connsiteX5" fmla="*/ 81107 w 206114"/>
                <a:gd name="connsiteY5" fmla="*/ 45018 h 5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114" h="567373">
                  <a:moveTo>
                    <a:pt x="0" y="0"/>
                  </a:moveTo>
                  <a:lnTo>
                    <a:pt x="0" y="453899"/>
                  </a:lnTo>
                  <a:lnTo>
                    <a:pt x="206115" y="567374"/>
                  </a:lnTo>
                  <a:lnTo>
                    <a:pt x="206115" y="139890"/>
                  </a:lnTo>
                  <a:lnTo>
                    <a:pt x="206115" y="114963"/>
                  </a:lnTo>
                  <a:lnTo>
                    <a:pt x="81107" y="45018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33B8455B-09CA-4E9D-AA59-1A577D4B4EA2}"/>
                </a:ext>
              </a:extLst>
            </p:cNvPr>
            <p:cNvSpPr/>
            <p:nvPr/>
          </p:nvSpPr>
          <p:spPr>
            <a:xfrm>
              <a:off x="5572155" y="3015282"/>
              <a:ext cx="205742" cy="566629"/>
            </a:xfrm>
            <a:custGeom>
              <a:avLst/>
              <a:gdLst>
                <a:gd name="connsiteX0" fmla="*/ 0 w 205742"/>
                <a:gd name="connsiteY0" fmla="*/ 0 h 566629"/>
                <a:gd name="connsiteX1" fmla="*/ 0 w 205742"/>
                <a:gd name="connsiteY1" fmla="*/ 453155 h 566629"/>
                <a:gd name="connsiteX2" fmla="*/ 205743 w 205742"/>
                <a:gd name="connsiteY2" fmla="*/ 566630 h 566629"/>
                <a:gd name="connsiteX3" fmla="*/ 205743 w 205742"/>
                <a:gd name="connsiteY3" fmla="*/ 139890 h 566629"/>
                <a:gd name="connsiteX4" fmla="*/ 205743 w 205742"/>
                <a:gd name="connsiteY4" fmla="*/ 114963 h 5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742" h="566629">
                  <a:moveTo>
                    <a:pt x="0" y="0"/>
                  </a:moveTo>
                  <a:lnTo>
                    <a:pt x="0" y="453155"/>
                  </a:lnTo>
                  <a:lnTo>
                    <a:pt x="205743" y="566630"/>
                  </a:lnTo>
                  <a:lnTo>
                    <a:pt x="205743" y="139890"/>
                  </a:lnTo>
                  <a:lnTo>
                    <a:pt x="205743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F8D4A5E9-B557-4A6C-B4D6-07912339E967}"/>
                </a:ext>
              </a:extLst>
            </p:cNvPr>
            <p:cNvSpPr/>
            <p:nvPr/>
          </p:nvSpPr>
          <p:spPr>
            <a:xfrm>
              <a:off x="5847843" y="3169310"/>
              <a:ext cx="205370" cy="566257"/>
            </a:xfrm>
            <a:custGeom>
              <a:avLst/>
              <a:gdLst>
                <a:gd name="connsiteX0" fmla="*/ 0 w 205370"/>
                <a:gd name="connsiteY0" fmla="*/ 0 h 566257"/>
                <a:gd name="connsiteX1" fmla="*/ 0 w 205370"/>
                <a:gd name="connsiteY1" fmla="*/ 452039 h 566257"/>
                <a:gd name="connsiteX2" fmla="*/ 205371 w 205370"/>
                <a:gd name="connsiteY2" fmla="*/ 566258 h 566257"/>
                <a:gd name="connsiteX3" fmla="*/ 205371 w 205370"/>
                <a:gd name="connsiteY3" fmla="*/ 153656 h 566257"/>
                <a:gd name="connsiteX4" fmla="*/ 205371 w 205370"/>
                <a:gd name="connsiteY4" fmla="*/ 114963 h 56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70" h="566257">
                  <a:moveTo>
                    <a:pt x="0" y="0"/>
                  </a:moveTo>
                  <a:lnTo>
                    <a:pt x="0" y="452039"/>
                  </a:lnTo>
                  <a:lnTo>
                    <a:pt x="205371" y="566258"/>
                  </a:lnTo>
                  <a:lnTo>
                    <a:pt x="205371" y="153656"/>
                  </a:lnTo>
                  <a:lnTo>
                    <a:pt x="205371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2A03EE66-2E2E-4368-B514-4D2809565895}"/>
                </a:ext>
              </a:extLst>
            </p:cNvPr>
            <p:cNvSpPr/>
            <p:nvPr/>
          </p:nvSpPr>
          <p:spPr>
            <a:xfrm>
              <a:off x="5309861" y="2868323"/>
              <a:ext cx="192721" cy="548027"/>
            </a:xfrm>
            <a:custGeom>
              <a:avLst/>
              <a:gdLst>
                <a:gd name="connsiteX0" fmla="*/ 0 w 192721"/>
                <a:gd name="connsiteY0" fmla="*/ 0 h 548027"/>
                <a:gd name="connsiteX1" fmla="*/ 0 w 192721"/>
                <a:gd name="connsiteY1" fmla="*/ 441621 h 548027"/>
                <a:gd name="connsiteX2" fmla="*/ 37949 w 192721"/>
                <a:gd name="connsiteY2" fmla="*/ 463200 h 548027"/>
                <a:gd name="connsiteX3" fmla="*/ 150680 w 192721"/>
                <a:gd name="connsiteY3" fmla="*/ 525704 h 548027"/>
                <a:gd name="connsiteX4" fmla="*/ 192721 w 192721"/>
                <a:gd name="connsiteY4" fmla="*/ 548027 h 548027"/>
                <a:gd name="connsiteX5" fmla="*/ 192721 w 192721"/>
                <a:gd name="connsiteY5" fmla="*/ 132821 h 548027"/>
                <a:gd name="connsiteX6" fmla="*/ 192721 w 192721"/>
                <a:gd name="connsiteY6" fmla="*/ 107894 h 548027"/>
                <a:gd name="connsiteX7" fmla="*/ 67713 w 192721"/>
                <a:gd name="connsiteY7" fmla="*/ 37949 h 548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721" h="548027">
                  <a:moveTo>
                    <a:pt x="0" y="0"/>
                  </a:moveTo>
                  <a:lnTo>
                    <a:pt x="0" y="441621"/>
                  </a:lnTo>
                  <a:lnTo>
                    <a:pt x="37949" y="463200"/>
                  </a:lnTo>
                  <a:lnTo>
                    <a:pt x="150680" y="525704"/>
                  </a:lnTo>
                  <a:lnTo>
                    <a:pt x="192721" y="548027"/>
                  </a:lnTo>
                  <a:lnTo>
                    <a:pt x="192721" y="132821"/>
                  </a:lnTo>
                  <a:lnTo>
                    <a:pt x="192721" y="107894"/>
                  </a:lnTo>
                  <a:lnTo>
                    <a:pt x="67713" y="37949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5E97B2D3-6D55-40F2-8747-8B4B9130714C}"/>
                </a:ext>
              </a:extLst>
            </p:cNvPr>
            <p:cNvSpPr/>
            <p:nvPr/>
          </p:nvSpPr>
          <p:spPr>
            <a:xfrm>
              <a:off x="5585549" y="3022723"/>
              <a:ext cx="192349" cy="546911"/>
            </a:xfrm>
            <a:custGeom>
              <a:avLst/>
              <a:gdLst>
                <a:gd name="connsiteX0" fmla="*/ 0 w 192349"/>
                <a:gd name="connsiteY0" fmla="*/ 0 h 546911"/>
                <a:gd name="connsiteX1" fmla="*/ 0 w 192349"/>
                <a:gd name="connsiteY1" fmla="*/ 440505 h 546911"/>
                <a:gd name="connsiteX2" fmla="*/ 37949 w 192349"/>
                <a:gd name="connsiteY2" fmla="*/ 461712 h 546911"/>
                <a:gd name="connsiteX3" fmla="*/ 150680 w 192349"/>
                <a:gd name="connsiteY3" fmla="*/ 524960 h 546911"/>
                <a:gd name="connsiteX4" fmla="*/ 192349 w 192349"/>
                <a:gd name="connsiteY4" fmla="*/ 546911 h 546911"/>
                <a:gd name="connsiteX5" fmla="*/ 192349 w 192349"/>
                <a:gd name="connsiteY5" fmla="*/ 132449 h 546911"/>
                <a:gd name="connsiteX6" fmla="*/ 192349 w 192349"/>
                <a:gd name="connsiteY6" fmla="*/ 107522 h 54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911">
                  <a:moveTo>
                    <a:pt x="0" y="0"/>
                  </a:moveTo>
                  <a:lnTo>
                    <a:pt x="0" y="440505"/>
                  </a:lnTo>
                  <a:lnTo>
                    <a:pt x="37949" y="461712"/>
                  </a:lnTo>
                  <a:lnTo>
                    <a:pt x="150680" y="524960"/>
                  </a:lnTo>
                  <a:lnTo>
                    <a:pt x="192349" y="546911"/>
                  </a:lnTo>
                  <a:lnTo>
                    <a:pt x="192349" y="132449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2D3F7010-81D5-4A7D-B54C-0039F4244A11}"/>
                </a:ext>
              </a:extLst>
            </p:cNvPr>
            <p:cNvSpPr/>
            <p:nvPr/>
          </p:nvSpPr>
          <p:spPr>
            <a:xfrm>
              <a:off x="5860865" y="3176751"/>
              <a:ext cx="192349" cy="546539"/>
            </a:xfrm>
            <a:custGeom>
              <a:avLst/>
              <a:gdLst>
                <a:gd name="connsiteX0" fmla="*/ 0 w 192349"/>
                <a:gd name="connsiteY0" fmla="*/ 0 h 546539"/>
                <a:gd name="connsiteX1" fmla="*/ 0 w 192349"/>
                <a:gd name="connsiteY1" fmla="*/ 439389 h 546539"/>
                <a:gd name="connsiteX2" fmla="*/ 37949 w 192349"/>
                <a:gd name="connsiteY2" fmla="*/ 460596 h 546539"/>
                <a:gd name="connsiteX3" fmla="*/ 150680 w 192349"/>
                <a:gd name="connsiteY3" fmla="*/ 523472 h 546539"/>
                <a:gd name="connsiteX4" fmla="*/ 192349 w 192349"/>
                <a:gd name="connsiteY4" fmla="*/ 546539 h 546539"/>
                <a:gd name="connsiteX5" fmla="*/ 192349 w 192349"/>
                <a:gd name="connsiteY5" fmla="*/ 146215 h 546539"/>
                <a:gd name="connsiteX6" fmla="*/ 192349 w 192349"/>
                <a:gd name="connsiteY6" fmla="*/ 107522 h 54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539">
                  <a:moveTo>
                    <a:pt x="0" y="0"/>
                  </a:moveTo>
                  <a:lnTo>
                    <a:pt x="0" y="439389"/>
                  </a:lnTo>
                  <a:lnTo>
                    <a:pt x="37949" y="460596"/>
                  </a:lnTo>
                  <a:lnTo>
                    <a:pt x="150680" y="523472"/>
                  </a:lnTo>
                  <a:lnTo>
                    <a:pt x="192349" y="546539"/>
                  </a:lnTo>
                  <a:lnTo>
                    <a:pt x="192349" y="146215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5A59D876-642F-4F83-A395-D00AF0B85B7B}"/>
                </a:ext>
              </a:extLst>
            </p:cNvPr>
            <p:cNvSpPr/>
            <p:nvPr/>
          </p:nvSpPr>
          <p:spPr>
            <a:xfrm>
              <a:off x="5170715" y="3386586"/>
              <a:ext cx="882498" cy="456875"/>
            </a:xfrm>
            <a:custGeom>
              <a:avLst/>
              <a:gdLst>
                <a:gd name="connsiteX0" fmla="*/ 0 w 882498"/>
                <a:gd name="connsiteY0" fmla="*/ 0 h 456875"/>
                <a:gd name="connsiteX1" fmla="*/ 0 w 882498"/>
                <a:gd name="connsiteY1" fmla="*/ 36461 h 456875"/>
                <a:gd name="connsiteX2" fmla="*/ 756747 w 882498"/>
                <a:gd name="connsiteY2" fmla="*/ 456875 h 456875"/>
                <a:gd name="connsiteX3" fmla="*/ 882499 w 882498"/>
                <a:gd name="connsiteY3" fmla="*/ 385814 h 456875"/>
                <a:gd name="connsiteX4" fmla="*/ 882499 w 882498"/>
                <a:gd name="connsiteY4" fmla="*/ 348981 h 456875"/>
                <a:gd name="connsiteX5" fmla="*/ 756747 w 882498"/>
                <a:gd name="connsiteY5" fmla="*/ 420415 h 45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98" h="456875">
                  <a:moveTo>
                    <a:pt x="0" y="0"/>
                  </a:moveTo>
                  <a:lnTo>
                    <a:pt x="0" y="36461"/>
                  </a:lnTo>
                  <a:lnTo>
                    <a:pt x="756747" y="456875"/>
                  </a:lnTo>
                  <a:lnTo>
                    <a:pt x="882499" y="385814"/>
                  </a:lnTo>
                  <a:lnTo>
                    <a:pt x="882499" y="348981"/>
                  </a:lnTo>
                  <a:lnTo>
                    <a:pt x="756747" y="420415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E6F3568B-BED2-4C7F-8EC9-A22B954BAA41}"/>
                </a:ext>
              </a:extLst>
            </p:cNvPr>
            <p:cNvSpPr/>
            <p:nvPr/>
          </p:nvSpPr>
          <p:spPr>
            <a:xfrm>
              <a:off x="5170715" y="3315153"/>
              <a:ext cx="882498" cy="491847"/>
            </a:xfrm>
            <a:custGeom>
              <a:avLst/>
              <a:gdLst>
                <a:gd name="connsiteX0" fmla="*/ 125752 w 882498"/>
                <a:gd name="connsiteY0" fmla="*/ 0 h 491847"/>
                <a:gd name="connsiteX1" fmla="*/ 0 w 882498"/>
                <a:gd name="connsiteY1" fmla="*/ 71433 h 491847"/>
                <a:gd name="connsiteX2" fmla="*/ 756747 w 882498"/>
                <a:gd name="connsiteY2" fmla="*/ 491848 h 491847"/>
                <a:gd name="connsiteX3" fmla="*/ 865757 w 882498"/>
                <a:gd name="connsiteY3" fmla="*/ 430088 h 491847"/>
                <a:gd name="connsiteX4" fmla="*/ 882499 w 882498"/>
                <a:gd name="connsiteY4" fmla="*/ 420415 h 49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498" h="491847">
                  <a:moveTo>
                    <a:pt x="125752" y="0"/>
                  </a:moveTo>
                  <a:lnTo>
                    <a:pt x="0" y="71433"/>
                  </a:lnTo>
                  <a:lnTo>
                    <a:pt x="756747" y="491848"/>
                  </a:lnTo>
                  <a:lnTo>
                    <a:pt x="865757" y="430088"/>
                  </a:lnTo>
                  <a:lnTo>
                    <a:pt x="882499" y="420415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0787C076-0D09-484E-B704-3C5CF8223E6B}"/>
                </a:ext>
              </a:extLst>
            </p:cNvPr>
            <p:cNvSpPr/>
            <p:nvPr/>
          </p:nvSpPr>
          <p:spPr>
            <a:xfrm>
              <a:off x="5927462" y="3759750"/>
              <a:ext cx="148447" cy="96360"/>
            </a:xfrm>
            <a:custGeom>
              <a:avLst/>
              <a:gdLst>
                <a:gd name="connsiteX0" fmla="*/ 0 w 148447"/>
                <a:gd name="connsiteY0" fmla="*/ 58784 h 96360"/>
                <a:gd name="connsiteX1" fmla="*/ 0 w 148447"/>
                <a:gd name="connsiteY1" fmla="*/ 83711 h 96360"/>
                <a:gd name="connsiteX2" fmla="*/ 22695 w 148447"/>
                <a:gd name="connsiteY2" fmla="*/ 96361 h 96360"/>
                <a:gd name="connsiteX3" fmla="*/ 148447 w 148447"/>
                <a:gd name="connsiteY3" fmla="*/ 15626 h 96360"/>
                <a:gd name="connsiteX4" fmla="*/ 148447 w 148447"/>
                <a:gd name="connsiteY4" fmla="*/ 0 h 96360"/>
                <a:gd name="connsiteX5" fmla="*/ 22695 w 148447"/>
                <a:gd name="connsiteY5" fmla="*/ 71433 h 9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447" h="96360">
                  <a:moveTo>
                    <a:pt x="0" y="58784"/>
                  </a:moveTo>
                  <a:lnTo>
                    <a:pt x="0" y="83711"/>
                  </a:lnTo>
                  <a:lnTo>
                    <a:pt x="22695" y="96361"/>
                  </a:lnTo>
                  <a:lnTo>
                    <a:pt x="148447" y="15626"/>
                  </a:lnTo>
                  <a:lnTo>
                    <a:pt x="148447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68E8AB49-019C-4351-AA27-6D432150384B}"/>
                </a:ext>
              </a:extLst>
            </p:cNvPr>
            <p:cNvSpPr/>
            <p:nvPr/>
          </p:nvSpPr>
          <p:spPr>
            <a:xfrm>
              <a:off x="5927462" y="3747101"/>
              <a:ext cx="148447" cy="84082"/>
            </a:xfrm>
            <a:custGeom>
              <a:avLst/>
              <a:gdLst>
                <a:gd name="connsiteX0" fmla="*/ 125752 w 148447"/>
                <a:gd name="connsiteY0" fmla="*/ 0 h 84082"/>
                <a:gd name="connsiteX1" fmla="*/ 0 w 148447"/>
                <a:gd name="connsiteY1" fmla="*/ 71433 h 84082"/>
                <a:gd name="connsiteX2" fmla="*/ 22695 w 148447"/>
                <a:gd name="connsiteY2" fmla="*/ 84083 h 84082"/>
                <a:gd name="connsiteX3" fmla="*/ 148447 w 148447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47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447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26ACA9F9-7809-429C-86AE-1AC9FCB9F9CE}"/>
                </a:ext>
              </a:extLst>
            </p:cNvPr>
            <p:cNvSpPr/>
            <p:nvPr/>
          </p:nvSpPr>
          <p:spPr>
            <a:xfrm>
              <a:off x="5950156" y="3769424"/>
              <a:ext cx="148819" cy="84082"/>
            </a:xfrm>
            <a:custGeom>
              <a:avLst/>
              <a:gdLst>
                <a:gd name="connsiteX0" fmla="*/ 125752 w 148819"/>
                <a:gd name="connsiteY0" fmla="*/ 0 h 84082"/>
                <a:gd name="connsiteX1" fmla="*/ 0 w 148819"/>
                <a:gd name="connsiteY1" fmla="*/ 71433 h 84082"/>
                <a:gd name="connsiteX2" fmla="*/ 22695 w 148819"/>
                <a:gd name="connsiteY2" fmla="*/ 84083 h 84082"/>
                <a:gd name="connsiteX3" fmla="*/ 148819 w 148819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19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819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0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170715" y="3250044"/>
              <a:ext cx="239971" cy="273294"/>
              <a:chOff x="5170715" y="3250044"/>
              <a:chExt cx="239971" cy="273294"/>
            </a:xfrm>
            <a:solidFill>
              <a:srgbClr val="CBCACA"/>
            </a:solidFill>
          </p:grpSpPr>
          <p:sp>
            <p:nvSpPr>
              <p:cNvPr id="2551" name="Freeform: Shape 2550">
                <a:extLst>
                  <a:ext uri="{FF2B5EF4-FFF2-40B4-BE49-F238E27FC236}">
                    <a16:creationId xmlns:a16="http://schemas.microsoft.com/office/drawing/2014/main" id="{F31BD097-E7E8-4BB5-898A-1D8CFF404B57}"/>
                  </a:ext>
                </a:extLst>
              </p:cNvPr>
              <p:cNvSpPr/>
              <p:nvPr/>
            </p:nvSpPr>
            <p:spPr>
              <a:xfrm>
                <a:off x="5170715" y="3250044"/>
                <a:ext cx="125752" cy="137497"/>
              </a:xfrm>
              <a:custGeom>
                <a:avLst/>
                <a:gdLst>
                  <a:gd name="connsiteX0" fmla="*/ 0 w 125752"/>
                  <a:gd name="connsiteY0" fmla="*/ 136542 h 137497"/>
                  <a:gd name="connsiteX1" fmla="*/ 0 w 125752"/>
                  <a:gd name="connsiteY1" fmla="*/ 71433 h 137497"/>
                  <a:gd name="connsiteX2" fmla="*/ 0 w 125752"/>
                  <a:gd name="connsiteY2" fmla="*/ 71433 h 137497"/>
                  <a:gd name="connsiteX3" fmla="*/ 125752 w 125752"/>
                  <a:gd name="connsiteY3" fmla="*/ 0 h 137497"/>
                  <a:gd name="connsiteX4" fmla="*/ 125752 w 125752"/>
                  <a:gd name="connsiteY4" fmla="*/ 65108 h 137497"/>
                  <a:gd name="connsiteX5" fmla="*/ 116823 w 125752"/>
                  <a:gd name="connsiteY5" fmla="*/ 70317 h 137497"/>
                  <a:gd name="connsiteX6" fmla="*/ 116823 w 125752"/>
                  <a:gd name="connsiteY6" fmla="*/ 20463 h 137497"/>
                  <a:gd name="connsiteX7" fmla="*/ 11533 w 125752"/>
                  <a:gd name="connsiteY7" fmla="*/ 79990 h 137497"/>
                  <a:gd name="connsiteX8" fmla="*/ 11533 w 125752"/>
                  <a:gd name="connsiteY8" fmla="*/ 129845 h 137497"/>
                  <a:gd name="connsiteX9" fmla="*/ 0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0" y="136542"/>
                    </a:moveTo>
                    <a:lnTo>
                      <a:pt x="0" y="71433"/>
                    </a:lnTo>
                    <a:lnTo>
                      <a:pt x="0" y="71433"/>
                    </a:lnTo>
                    <a:lnTo>
                      <a:pt x="125752" y="0"/>
                    </a:lnTo>
                    <a:lnTo>
                      <a:pt x="125752" y="65108"/>
                    </a:lnTo>
                    <a:cubicBezTo>
                      <a:pt x="125752" y="69573"/>
                      <a:pt x="116823" y="73666"/>
                      <a:pt x="116823" y="70317"/>
                    </a:cubicBezTo>
                    <a:lnTo>
                      <a:pt x="116823" y="20463"/>
                    </a:lnTo>
                    <a:lnTo>
                      <a:pt x="11533" y="79990"/>
                    </a:lnTo>
                    <a:cubicBezTo>
                      <a:pt x="11533" y="96733"/>
                      <a:pt x="11533" y="113103"/>
                      <a:pt x="11533" y="129845"/>
                    </a:cubicBezTo>
                    <a:cubicBezTo>
                      <a:pt x="11906" y="135054"/>
                      <a:pt x="0" y="139518"/>
                      <a:pt x="0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2" name="Freeform: Shape 2551">
                <a:extLst>
                  <a:ext uri="{FF2B5EF4-FFF2-40B4-BE49-F238E27FC236}">
                    <a16:creationId xmlns:a16="http://schemas.microsoft.com/office/drawing/2014/main" id="{1D9263CE-C32B-4FF5-ACED-304F1729575F}"/>
                  </a:ext>
                </a:extLst>
              </p:cNvPr>
              <p:cNvSpPr/>
              <p:nvPr/>
            </p:nvSpPr>
            <p:spPr>
              <a:xfrm>
                <a:off x="5170715" y="3321105"/>
                <a:ext cx="125752" cy="137648"/>
              </a:xfrm>
              <a:custGeom>
                <a:avLst/>
                <a:gdLst>
                  <a:gd name="connsiteX0" fmla="*/ 125752 w 125752"/>
                  <a:gd name="connsiteY0" fmla="*/ 136542 h 137648"/>
                  <a:gd name="connsiteX1" fmla="*/ 125752 w 125752"/>
                  <a:gd name="connsiteY1" fmla="*/ 71433 h 137648"/>
                  <a:gd name="connsiteX2" fmla="*/ 125752 w 125752"/>
                  <a:gd name="connsiteY2" fmla="*/ 71433 h 137648"/>
                  <a:gd name="connsiteX3" fmla="*/ 0 w 125752"/>
                  <a:gd name="connsiteY3" fmla="*/ 0 h 137648"/>
                  <a:gd name="connsiteX4" fmla="*/ 0 w 125752"/>
                  <a:gd name="connsiteY4" fmla="*/ 65108 h 137648"/>
                  <a:gd name="connsiteX5" fmla="*/ 8929 w 125752"/>
                  <a:gd name="connsiteY5" fmla="*/ 70317 h 137648"/>
                  <a:gd name="connsiteX6" fmla="*/ 8929 w 125752"/>
                  <a:gd name="connsiteY6" fmla="*/ 20463 h 137648"/>
                  <a:gd name="connsiteX7" fmla="*/ 114219 w 125752"/>
                  <a:gd name="connsiteY7" fmla="*/ 79990 h 137648"/>
                  <a:gd name="connsiteX8" fmla="*/ 114219 w 125752"/>
                  <a:gd name="connsiteY8" fmla="*/ 129845 h 137648"/>
                  <a:gd name="connsiteX9" fmla="*/ 125752 w 125752"/>
                  <a:gd name="connsiteY9" fmla="*/ 136542 h 13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648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4219" y="135054"/>
                      <a:pt x="125752" y="139890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3" name="Freeform: Shape 2552">
                <a:extLst>
                  <a:ext uri="{FF2B5EF4-FFF2-40B4-BE49-F238E27FC236}">
                    <a16:creationId xmlns:a16="http://schemas.microsoft.com/office/drawing/2014/main" id="{AA79C4B6-26B9-478D-AEBE-B82FF90D3732}"/>
                  </a:ext>
                </a:extLst>
              </p:cNvPr>
              <p:cNvSpPr/>
              <p:nvPr/>
            </p:nvSpPr>
            <p:spPr>
              <a:xfrm>
                <a:off x="5284934" y="3385842"/>
                <a:ext cx="125752" cy="137497"/>
              </a:xfrm>
              <a:custGeom>
                <a:avLst/>
                <a:gdLst>
                  <a:gd name="connsiteX0" fmla="*/ 125752 w 125752"/>
                  <a:gd name="connsiteY0" fmla="*/ 136542 h 137497"/>
                  <a:gd name="connsiteX1" fmla="*/ 125752 w 125752"/>
                  <a:gd name="connsiteY1" fmla="*/ 71433 h 137497"/>
                  <a:gd name="connsiteX2" fmla="*/ 125752 w 125752"/>
                  <a:gd name="connsiteY2" fmla="*/ 71433 h 137497"/>
                  <a:gd name="connsiteX3" fmla="*/ 0 w 125752"/>
                  <a:gd name="connsiteY3" fmla="*/ 0 h 137497"/>
                  <a:gd name="connsiteX4" fmla="*/ 0 w 125752"/>
                  <a:gd name="connsiteY4" fmla="*/ 65108 h 137497"/>
                  <a:gd name="connsiteX5" fmla="*/ 8929 w 125752"/>
                  <a:gd name="connsiteY5" fmla="*/ 70317 h 137497"/>
                  <a:gd name="connsiteX6" fmla="*/ 8929 w 125752"/>
                  <a:gd name="connsiteY6" fmla="*/ 20463 h 137497"/>
                  <a:gd name="connsiteX7" fmla="*/ 114219 w 125752"/>
                  <a:gd name="connsiteY7" fmla="*/ 79990 h 137497"/>
                  <a:gd name="connsiteX8" fmla="*/ 114219 w 125752"/>
                  <a:gd name="connsiteY8" fmla="*/ 129845 h 137497"/>
                  <a:gd name="connsiteX9" fmla="*/ 125752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3847" y="135054"/>
                      <a:pt x="125752" y="139518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78D31D94-0BCE-4DE2-B895-A7BECA6572D6}"/>
                </a:ext>
              </a:extLst>
            </p:cNvPr>
            <p:cNvSpPr/>
            <p:nvPr/>
          </p:nvSpPr>
          <p:spPr>
            <a:xfrm>
              <a:off x="6224728" y="3380261"/>
              <a:ext cx="300987" cy="658153"/>
            </a:xfrm>
            <a:custGeom>
              <a:avLst/>
              <a:gdLst>
                <a:gd name="connsiteX0" fmla="*/ 300987 w 300987"/>
                <a:gd name="connsiteY0" fmla="*/ 658154 h 658153"/>
                <a:gd name="connsiteX1" fmla="*/ 1860 w 300987"/>
                <a:gd name="connsiteY1" fmla="*/ 489616 h 658153"/>
                <a:gd name="connsiteX2" fmla="*/ 0 w 300987"/>
                <a:gd name="connsiteY2" fmla="*/ 0 h 658153"/>
                <a:gd name="connsiteX3" fmla="*/ 300243 w 300987"/>
                <a:gd name="connsiteY3" fmla="*/ 168910 h 65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987" h="658153">
                  <a:moveTo>
                    <a:pt x="300987" y="658154"/>
                  </a:moveTo>
                  <a:lnTo>
                    <a:pt x="1860" y="489616"/>
                  </a:lnTo>
                  <a:lnTo>
                    <a:pt x="0" y="0"/>
                  </a:lnTo>
                  <a:lnTo>
                    <a:pt x="300243" y="168910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A2289BAE-AC07-4FAD-B6F6-8ADB1554C8E0}"/>
                </a:ext>
              </a:extLst>
            </p:cNvPr>
            <p:cNvSpPr/>
            <p:nvPr/>
          </p:nvSpPr>
          <p:spPr>
            <a:xfrm>
              <a:off x="6575198" y="3577447"/>
              <a:ext cx="300615" cy="657781"/>
            </a:xfrm>
            <a:custGeom>
              <a:avLst/>
              <a:gdLst>
                <a:gd name="connsiteX0" fmla="*/ 300615 w 300615"/>
                <a:gd name="connsiteY0" fmla="*/ 657782 h 657781"/>
                <a:gd name="connsiteX1" fmla="*/ 372 w 300615"/>
                <a:gd name="connsiteY1" fmla="*/ 489244 h 657781"/>
                <a:gd name="connsiteX2" fmla="*/ 0 w 300615"/>
                <a:gd name="connsiteY2" fmla="*/ 0 h 657781"/>
                <a:gd name="connsiteX3" fmla="*/ 299871 w 300615"/>
                <a:gd name="connsiteY3" fmla="*/ 168910 h 65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615" h="657781">
                  <a:moveTo>
                    <a:pt x="300615" y="657782"/>
                  </a:moveTo>
                  <a:lnTo>
                    <a:pt x="372" y="489244"/>
                  </a:lnTo>
                  <a:lnTo>
                    <a:pt x="0" y="0"/>
                  </a:lnTo>
                  <a:lnTo>
                    <a:pt x="299871" y="168910"/>
                  </a:lnTo>
                  <a:close/>
                </a:path>
              </a:pathLst>
            </a:custGeom>
            <a:solidFill>
              <a:srgbClr val="B7814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BA4DB7B-6DF4-430F-91BA-8E40B4880016}"/>
                </a:ext>
              </a:extLst>
            </p:cNvPr>
            <p:cNvSpPr/>
            <p:nvPr/>
          </p:nvSpPr>
          <p:spPr>
            <a:xfrm>
              <a:off x="6443493" y="3503409"/>
              <a:ext cx="431948" cy="483290"/>
            </a:xfrm>
            <a:custGeom>
              <a:avLst/>
              <a:gdLst>
                <a:gd name="connsiteX0" fmla="*/ 431948 w 431948"/>
                <a:gd name="connsiteY0" fmla="*/ 483291 h 483290"/>
                <a:gd name="connsiteX1" fmla="*/ 131705 w 431948"/>
                <a:gd name="connsiteY1" fmla="*/ 314753 h 483290"/>
                <a:gd name="connsiteX2" fmla="*/ 131333 w 431948"/>
                <a:gd name="connsiteY2" fmla="*/ 74038 h 483290"/>
                <a:gd name="connsiteX3" fmla="*/ 321450 w 431948"/>
                <a:gd name="connsiteY3" fmla="*/ 181188 h 483290"/>
                <a:gd name="connsiteX4" fmla="*/ 431204 w 431948"/>
                <a:gd name="connsiteY4" fmla="*/ 242948 h 483290"/>
                <a:gd name="connsiteX5" fmla="*/ 431948 w 431948"/>
                <a:gd name="connsiteY5" fmla="*/ 483291 h 483290"/>
                <a:gd name="connsiteX6" fmla="*/ 431948 w 431948"/>
                <a:gd name="connsiteY6" fmla="*/ 483291 h 483290"/>
                <a:gd name="connsiteX7" fmla="*/ 81851 w 431948"/>
                <a:gd name="connsiteY7" fmla="*/ 286477 h 483290"/>
                <a:gd name="connsiteX8" fmla="*/ 372 w 431948"/>
                <a:gd name="connsiteY8" fmla="*/ 240715 h 483290"/>
                <a:gd name="connsiteX9" fmla="*/ 0 w 431948"/>
                <a:gd name="connsiteY9" fmla="*/ 0 h 483290"/>
                <a:gd name="connsiteX10" fmla="*/ 81478 w 431948"/>
                <a:gd name="connsiteY10" fmla="*/ 45762 h 483290"/>
                <a:gd name="connsiteX11" fmla="*/ 81851 w 431948"/>
                <a:gd name="connsiteY11" fmla="*/ 286477 h 4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1948" h="483290">
                  <a:moveTo>
                    <a:pt x="431948" y="483291"/>
                  </a:moveTo>
                  <a:lnTo>
                    <a:pt x="131705" y="314753"/>
                  </a:lnTo>
                  <a:lnTo>
                    <a:pt x="131333" y="74038"/>
                  </a:lnTo>
                  <a:lnTo>
                    <a:pt x="321450" y="181188"/>
                  </a:lnTo>
                  <a:lnTo>
                    <a:pt x="431204" y="242948"/>
                  </a:lnTo>
                  <a:lnTo>
                    <a:pt x="431948" y="483291"/>
                  </a:lnTo>
                  <a:lnTo>
                    <a:pt x="431948" y="483291"/>
                  </a:lnTo>
                  <a:close/>
                  <a:moveTo>
                    <a:pt x="81851" y="286477"/>
                  </a:moveTo>
                  <a:lnTo>
                    <a:pt x="372" y="240715"/>
                  </a:lnTo>
                  <a:lnTo>
                    <a:pt x="0" y="0"/>
                  </a:lnTo>
                  <a:lnTo>
                    <a:pt x="81478" y="45762"/>
                  </a:lnTo>
                  <a:lnTo>
                    <a:pt x="81851" y="286477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2A2472BF-A608-45C6-BA69-C747C728DF70}"/>
                </a:ext>
              </a:extLst>
            </p:cNvPr>
            <p:cNvSpPr/>
            <p:nvPr/>
          </p:nvSpPr>
          <p:spPr>
            <a:xfrm>
              <a:off x="6574826" y="3577447"/>
              <a:ext cx="54318" cy="489243"/>
            </a:xfrm>
            <a:custGeom>
              <a:avLst/>
              <a:gdLst>
                <a:gd name="connsiteX0" fmla="*/ 54319 w 54318"/>
                <a:gd name="connsiteY0" fmla="*/ 30508 h 489243"/>
                <a:gd name="connsiteX1" fmla="*/ 54319 w 54318"/>
                <a:gd name="connsiteY1" fmla="*/ 458364 h 489243"/>
                <a:gd name="connsiteX2" fmla="*/ 744 w 54318"/>
                <a:gd name="connsiteY2" fmla="*/ 489244 h 489243"/>
                <a:gd name="connsiteX3" fmla="*/ 0 w 54318"/>
                <a:gd name="connsiteY3" fmla="*/ 0 h 489243"/>
                <a:gd name="connsiteX4" fmla="*/ 54319 w 54318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18" h="489243">
                  <a:moveTo>
                    <a:pt x="54319" y="30508"/>
                  </a:moveTo>
                  <a:lnTo>
                    <a:pt x="54319" y="458364"/>
                  </a:lnTo>
                  <a:lnTo>
                    <a:pt x="744" y="489244"/>
                  </a:lnTo>
                  <a:lnTo>
                    <a:pt x="0" y="0"/>
                  </a:lnTo>
                  <a:lnTo>
                    <a:pt x="54319" y="30508"/>
                  </a:lnTo>
                  <a:close/>
                </a:path>
              </a:pathLst>
            </a:custGeom>
            <a:solidFill>
              <a:srgbClr val="FFBF3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5928CF69-A2EC-48AE-B4CC-4C11747AD254}"/>
                </a:ext>
              </a:extLst>
            </p:cNvPr>
            <p:cNvSpPr/>
            <p:nvPr/>
          </p:nvSpPr>
          <p:spPr>
            <a:xfrm>
              <a:off x="6225100" y="3380261"/>
              <a:ext cx="53947" cy="489243"/>
            </a:xfrm>
            <a:custGeom>
              <a:avLst/>
              <a:gdLst>
                <a:gd name="connsiteX0" fmla="*/ 53947 w 53947"/>
                <a:gd name="connsiteY0" fmla="*/ 30508 h 489243"/>
                <a:gd name="connsiteX1" fmla="*/ 53947 w 53947"/>
                <a:gd name="connsiteY1" fmla="*/ 458364 h 489243"/>
                <a:gd name="connsiteX2" fmla="*/ 1488 w 53947"/>
                <a:gd name="connsiteY2" fmla="*/ 489244 h 489243"/>
                <a:gd name="connsiteX3" fmla="*/ 0 w 53947"/>
                <a:gd name="connsiteY3" fmla="*/ 0 h 489243"/>
                <a:gd name="connsiteX4" fmla="*/ 53947 w 53947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47" h="489243">
                  <a:moveTo>
                    <a:pt x="53947" y="30508"/>
                  </a:moveTo>
                  <a:lnTo>
                    <a:pt x="53947" y="458364"/>
                  </a:lnTo>
                  <a:lnTo>
                    <a:pt x="1488" y="489244"/>
                  </a:lnTo>
                  <a:lnTo>
                    <a:pt x="0" y="0"/>
                  </a:lnTo>
                  <a:lnTo>
                    <a:pt x="53947" y="30508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9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4512189" y="3240371"/>
              <a:ext cx="1318539" cy="1115064"/>
              <a:chOff x="4512189" y="3240371"/>
              <a:chExt cx="1318539" cy="1115064"/>
            </a:xfrm>
            <a:solidFill>
              <a:schemeClr val="accent1"/>
            </a:solidFill>
          </p:grpSpPr>
          <p:sp>
            <p:nvSpPr>
              <p:cNvPr id="2560" name="Freeform: Shape 2559">
                <a:extLst>
                  <a:ext uri="{FF2B5EF4-FFF2-40B4-BE49-F238E27FC236}">
                    <a16:creationId xmlns:a16="http://schemas.microsoft.com/office/drawing/2014/main" id="{03B24C69-E63E-499F-890A-84F8D6CE2972}"/>
                  </a:ext>
                </a:extLst>
              </p:cNvPr>
              <p:cNvSpPr/>
              <p:nvPr/>
            </p:nvSpPr>
            <p:spPr>
              <a:xfrm>
                <a:off x="4858194" y="3811482"/>
                <a:ext cx="552509" cy="393682"/>
              </a:xfrm>
              <a:custGeom>
                <a:avLst/>
                <a:gdLst>
                  <a:gd name="connsiteX0" fmla="*/ 15626 w 552509"/>
                  <a:gd name="connsiteY0" fmla="*/ 2216 h 393682"/>
                  <a:gd name="connsiteX1" fmla="*/ 109010 w 552509"/>
                  <a:gd name="connsiteY1" fmla="*/ 56907 h 393682"/>
                  <a:gd name="connsiteX2" fmla="*/ 326287 w 552509"/>
                  <a:gd name="connsiteY2" fmla="*/ 183776 h 393682"/>
                  <a:gd name="connsiteX3" fmla="*/ 545051 w 552509"/>
                  <a:gd name="connsiteY3" fmla="*/ 311388 h 393682"/>
                  <a:gd name="connsiteX4" fmla="*/ 552492 w 552509"/>
                  <a:gd name="connsiteY4" fmla="*/ 331851 h 393682"/>
                  <a:gd name="connsiteX5" fmla="*/ 552492 w 552509"/>
                  <a:gd name="connsiteY5" fmla="*/ 384310 h 393682"/>
                  <a:gd name="connsiteX6" fmla="*/ 537238 w 552509"/>
                  <a:gd name="connsiteY6" fmla="*/ 391379 h 393682"/>
                  <a:gd name="connsiteX7" fmla="*/ 322194 w 552509"/>
                  <a:gd name="connsiteY7" fmla="*/ 265998 h 393682"/>
                  <a:gd name="connsiteX8" fmla="*/ 15254 w 552509"/>
                  <a:gd name="connsiteY8" fmla="*/ 86671 h 393682"/>
                  <a:gd name="connsiteX9" fmla="*/ 0 w 552509"/>
                  <a:gd name="connsiteY9" fmla="*/ 61744 h 393682"/>
                  <a:gd name="connsiteX10" fmla="*/ 0 w 552509"/>
                  <a:gd name="connsiteY10" fmla="*/ 9657 h 393682"/>
                  <a:gd name="connsiteX11" fmla="*/ 15626 w 552509"/>
                  <a:gd name="connsiteY11" fmla="*/ 2216 h 39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509" h="393682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84617" y="159220"/>
                      <a:pt x="326287" y="183776"/>
                    </a:cubicBezTo>
                    <a:cubicBezTo>
                      <a:pt x="399208" y="226189"/>
                      <a:pt x="472129" y="268975"/>
                      <a:pt x="545051" y="311388"/>
                    </a:cubicBezTo>
                    <a:cubicBezTo>
                      <a:pt x="553236" y="316225"/>
                      <a:pt x="552492" y="322922"/>
                      <a:pt x="552492" y="331851"/>
                    </a:cubicBezTo>
                    <a:cubicBezTo>
                      <a:pt x="552492" y="349337"/>
                      <a:pt x="552492" y="366823"/>
                      <a:pt x="552492" y="384310"/>
                    </a:cubicBezTo>
                    <a:cubicBezTo>
                      <a:pt x="552492" y="393239"/>
                      <a:pt x="545795" y="396215"/>
                      <a:pt x="537238" y="391379"/>
                    </a:cubicBezTo>
                    <a:cubicBezTo>
                      <a:pt x="465805" y="349709"/>
                      <a:pt x="393999" y="307668"/>
                      <a:pt x="322194" y="265998"/>
                    </a:cubicBezTo>
                    <a:cubicBezTo>
                      <a:pt x="250389" y="224329"/>
                      <a:pt x="87059" y="128712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1" name="Freeform: Shape 2560">
                <a:extLst>
                  <a:ext uri="{FF2B5EF4-FFF2-40B4-BE49-F238E27FC236}">
                    <a16:creationId xmlns:a16="http://schemas.microsoft.com/office/drawing/2014/main" id="{72F86ACC-9BDA-4E3E-A128-D4D527C1E741}"/>
                  </a:ext>
                </a:extLst>
              </p:cNvPr>
              <p:cNvSpPr/>
              <p:nvPr/>
            </p:nvSpPr>
            <p:spPr>
              <a:xfrm>
                <a:off x="4533768" y="3622109"/>
                <a:ext cx="514932" cy="371731"/>
              </a:xfrm>
              <a:custGeom>
                <a:avLst/>
                <a:gdLst>
                  <a:gd name="connsiteX0" fmla="*/ 15626 w 514932"/>
                  <a:gd name="connsiteY0" fmla="*/ 2216 h 371731"/>
                  <a:gd name="connsiteX1" fmla="*/ 109010 w 514932"/>
                  <a:gd name="connsiteY1" fmla="*/ 56907 h 371731"/>
                  <a:gd name="connsiteX2" fmla="*/ 288710 w 514932"/>
                  <a:gd name="connsiteY2" fmla="*/ 161825 h 371731"/>
                  <a:gd name="connsiteX3" fmla="*/ 507474 w 514932"/>
                  <a:gd name="connsiteY3" fmla="*/ 289437 h 371731"/>
                  <a:gd name="connsiteX4" fmla="*/ 514915 w 514932"/>
                  <a:gd name="connsiteY4" fmla="*/ 309900 h 371731"/>
                  <a:gd name="connsiteX5" fmla="*/ 514915 w 514932"/>
                  <a:gd name="connsiteY5" fmla="*/ 362359 h 371731"/>
                  <a:gd name="connsiteX6" fmla="*/ 499661 w 514932"/>
                  <a:gd name="connsiteY6" fmla="*/ 369428 h 371731"/>
                  <a:gd name="connsiteX7" fmla="*/ 284617 w 514932"/>
                  <a:gd name="connsiteY7" fmla="*/ 244047 h 371731"/>
                  <a:gd name="connsiteX8" fmla="*/ 15254 w 514932"/>
                  <a:gd name="connsiteY8" fmla="*/ 86671 h 371731"/>
                  <a:gd name="connsiteX9" fmla="*/ 0 w 514932"/>
                  <a:gd name="connsiteY9" fmla="*/ 61744 h 371731"/>
                  <a:gd name="connsiteX10" fmla="*/ 0 w 514932"/>
                  <a:gd name="connsiteY10" fmla="*/ 9657 h 371731"/>
                  <a:gd name="connsiteX11" fmla="*/ 15626 w 514932"/>
                  <a:gd name="connsiteY11" fmla="*/ 2216 h 37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4932" h="371731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47040" y="137641"/>
                      <a:pt x="288710" y="161825"/>
                    </a:cubicBezTo>
                    <a:cubicBezTo>
                      <a:pt x="361631" y="204238"/>
                      <a:pt x="434553" y="247024"/>
                      <a:pt x="507474" y="289437"/>
                    </a:cubicBezTo>
                    <a:cubicBezTo>
                      <a:pt x="515659" y="294274"/>
                      <a:pt x="514915" y="300971"/>
                      <a:pt x="514915" y="309900"/>
                    </a:cubicBezTo>
                    <a:cubicBezTo>
                      <a:pt x="514915" y="327386"/>
                      <a:pt x="514915" y="344872"/>
                      <a:pt x="514915" y="362359"/>
                    </a:cubicBezTo>
                    <a:cubicBezTo>
                      <a:pt x="514915" y="371288"/>
                      <a:pt x="508218" y="374264"/>
                      <a:pt x="499661" y="369428"/>
                    </a:cubicBezTo>
                    <a:cubicBezTo>
                      <a:pt x="428228" y="327758"/>
                      <a:pt x="356422" y="285717"/>
                      <a:pt x="284617" y="244047"/>
                    </a:cubicBezTo>
                    <a:cubicBezTo>
                      <a:pt x="212812" y="202378"/>
                      <a:pt x="87059" y="128340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2" name="Freeform: Shape 2561">
                <a:extLst>
                  <a:ext uri="{FF2B5EF4-FFF2-40B4-BE49-F238E27FC236}">
                    <a16:creationId xmlns:a16="http://schemas.microsoft.com/office/drawing/2014/main" id="{7FFE69A1-2B87-46DA-A703-E4B2DA791A69}"/>
                  </a:ext>
                </a:extLst>
              </p:cNvPr>
              <p:cNvSpPr/>
              <p:nvPr/>
            </p:nvSpPr>
            <p:spPr>
              <a:xfrm>
                <a:off x="5344462" y="4078968"/>
                <a:ext cx="67340" cy="79990"/>
              </a:xfrm>
              <a:custGeom>
                <a:avLst/>
                <a:gdLst>
                  <a:gd name="connsiteX0" fmla="*/ 0 w 67340"/>
                  <a:gd name="connsiteY0" fmla="*/ 9301 h 79990"/>
                  <a:gd name="connsiteX1" fmla="*/ 0 w 67340"/>
                  <a:gd name="connsiteY1" fmla="*/ 9301 h 79990"/>
                  <a:gd name="connsiteX2" fmla="*/ 15998 w 67340"/>
                  <a:gd name="connsiteY2" fmla="*/ 0 h 79990"/>
                  <a:gd name="connsiteX3" fmla="*/ 67341 w 67340"/>
                  <a:gd name="connsiteY3" fmla="*/ 26415 h 79990"/>
                  <a:gd name="connsiteX4" fmla="*/ 67341 w 67340"/>
                  <a:gd name="connsiteY4" fmla="*/ 69201 h 79990"/>
                  <a:gd name="connsiteX5" fmla="*/ 67341 w 67340"/>
                  <a:gd name="connsiteY5" fmla="*/ 79990 h 79990"/>
                  <a:gd name="connsiteX6" fmla="*/ 66597 w 67340"/>
                  <a:gd name="connsiteY6" fmla="*/ 79618 h 79990"/>
                  <a:gd name="connsiteX7" fmla="*/ 66597 w 67340"/>
                  <a:gd name="connsiteY7" fmla="*/ 64736 h 79990"/>
                  <a:gd name="connsiteX8" fmla="*/ 59156 w 67340"/>
                  <a:gd name="connsiteY8" fmla="*/ 44274 h 79990"/>
                  <a:gd name="connsiteX9" fmla="*/ 0 w 67340"/>
                  <a:gd name="connsiteY9" fmla="*/ 9301 h 7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340" h="79990">
                    <a:moveTo>
                      <a:pt x="0" y="9301"/>
                    </a:moveTo>
                    <a:lnTo>
                      <a:pt x="0" y="9301"/>
                    </a:lnTo>
                    <a:lnTo>
                      <a:pt x="15998" y="0"/>
                    </a:lnTo>
                    <a:lnTo>
                      <a:pt x="67341" y="26415"/>
                    </a:lnTo>
                    <a:lnTo>
                      <a:pt x="67341" y="69201"/>
                    </a:lnTo>
                    <a:lnTo>
                      <a:pt x="67341" y="79990"/>
                    </a:lnTo>
                    <a:lnTo>
                      <a:pt x="66597" y="79618"/>
                    </a:lnTo>
                    <a:lnTo>
                      <a:pt x="66597" y="64736"/>
                    </a:lnTo>
                    <a:cubicBezTo>
                      <a:pt x="66597" y="55807"/>
                      <a:pt x="67341" y="49110"/>
                      <a:pt x="59156" y="44274"/>
                    </a:cubicBezTo>
                    <a:lnTo>
                      <a:pt x="0" y="9301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3" name="Freeform: Shape 2562">
                <a:extLst>
                  <a:ext uri="{FF2B5EF4-FFF2-40B4-BE49-F238E27FC236}">
                    <a16:creationId xmlns:a16="http://schemas.microsoft.com/office/drawing/2014/main" id="{1012FE23-C9A9-432D-928B-DBACC798ED1C}"/>
                  </a:ext>
                </a:extLst>
              </p:cNvPr>
              <p:cNvSpPr/>
              <p:nvPr/>
            </p:nvSpPr>
            <p:spPr>
              <a:xfrm>
                <a:off x="5373853" y="3725150"/>
                <a:ext cx="225461" cy="380977"/>
              </a:xfrm>
              <a:custGeom>
                <a:avLst/>
                <a:gdLst>
                  <a:gd name="connsiteX0" fmla="*/ 0 w 225461"/>
                  <a:gd name="connsiteY0" fmla="*/ 127240 h 380977"/>
                  <a:gd name="connsiteX1" fmla="*/ 0 w 225461"/>
                  <a:gd name="connsiteY1" fmla="*/ 127240 h 380977"/>
                  <a:gd name="connsiteX2" fmla="*/ 14882 w 225461"/>
                  <a:gd name="connsiteY2" fmla="*/ 118683 h 380977"/>
                  <a:gd name="connsiteX3" fmla="*/ 225461 w 225461"/>
                  <a:gd name="connsiteY3" fmla="*/ 0 h 380977"/>
                  <a:gd name="connsiteX4" fmla="*/ 225461 w 225461"/>
                  <a:gd name="connsiteY4" fmla="*/ 248528 h 380977"/>
                  <a:gd name="connsiteX5" fmla="*/ 0 w 225461"/>
                  <a:gd name="connsiteY5" fmla="*/ 380978 h 380977"/>
                  <a:gd name="connsiteX6" fmla="*/ 0 w 225461"/>
                  <a:gd name="connsiteY6" fmla="*/ 127240 h 38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461" h="380977">
                    <a:moveTo>
                      <a:pt x="0" y="127240"/>
                    </a:moveTo>
                    <a:lnTo>
                      <a:pt x="0" y="127240"/>
                    </a:lnTo>
                    <a:lnTo>
                      <a:pt x="14882" y="118683"/>
                    </a:lnTo>
                    <a:lnTo>
                      <a:pt x="225461" y="0"/>
                    </a:lnTo>
                    <a:lnTo>
                      <a:pt x="225461" y="248528"/>
                    </a:lnTo>
                    <a:lnTo>
                      <a:pt x="0" y="380978"/>
                    </a:lnTo>
                    <a:lnTo>
                      <a:pt x="0" y="12724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4" name="Freeform: Shape 2563">
                <a:extLst>
                  <a:ext uri="{FF2B5EF4-FFF2-40B4-BE49-F238E27FC236}">
                    <a16:creationId xmlns:a16="http://schemas.microsoft.com/office/drawing/2014/main" id="{FABE9006-267F-48B7-ADA7-832601518CEF}"/>
                  </a:ext>
                </a:extLst>
              </p:cNvPr>
              <p:cNvSpPr/>
              <p:nvPr/>
            </p:nvSpPr>
            <p:spPr>
              <a:xfrm>
                <a:off x="5777898" y="4128450"/>
                <a:ext cx="41297" cy="24927"/>
              </a:xfrm>
              <a:custGeom>
                <a:avLst/>
                <a:gdLst>
                  <a:gd name="connsiteX0" fmla="*/ 0 w 41297"/>
                  <a:gd name="connsiteY0" fmla="*/ 11533 h 24927"/>
                  <a:gd name="connsiteX1" fmla="*/ 1116 w 41297"/>
                  <a:gd name="connsiteY1" fmla="*/ 12278 h 24927"/>
                  <a:gd name="connsiteX2" fmla="*/ 19719 w 41297"/>
                  <a:gd name="connsiteY2" fmla="*/ 1488 h 24927"/>
                  <a:gd name="connsiteX3" fmla="*/ 17486 w 41297"/>
                  <a:gd name="connsiteY3" fmla="*/ 0 h 24927"/>
                  <a:gd name="connsiteX4" fmla="*/ 0 w 41297"/>
                  <a:gd name="connsiteY4" fmla="*/ 11533 h 24927"/>
                  <a:gd name="connsiteX5" fmla="*/ 0 w 41297"/>
                  <a:gd name="connsiteY5" fmla="*/ 11533 h 24927"/>
                  <a:gd name="connsiteX6" fmla="*/ 22695 w 41297"/>
                  <a:gd name="connsiteY6" fmla="*/ 24927 h 24927"/>
                  <a:gd name="connsiteX7" fmla="*/ 41297 w 41297"/>
                  <a:gd name="connsiteY7" fmla="*/ 14138 h 24927"/>
                  <a:gd name="connsiteX8" fmla="*/ 27904 w 41297"/>
                  <a:gd name="connsiteY8" fmla="*/ 6325 h 24927"/>
                  <a:gd name="connsiteX9" fmla="*/ 27904 w 41297"/>
                  <a:gd name="connsiteY9" fmla="*/ 6697 h 24927"/>
                  <a:gd name="connsiteX10" fmla="*/ 27159 w 41297"/>
                  <a:gd name="connsiteY10" fmla="*/ 7813 h 24927"/>
                  <a:gd name="connsiteX11" fmla="*/ 26415 w 41297"/>
                  <a:gd name="connsiteY11" fmla="*/ 8557 h 24927"/>
                  <a:gd name="connsiteX12" fmla="*/ 25299 w 41297"/>
                  <a:gd name="connsiteY12" fmla="*/ 9301 h 24927"/>
                  <a:gd name="connsiteX13" fmla="*/ 23067 w 41297"/>
                  <a:gd name="connsiteY13" fmla="*/ 10789 h 24927"/>
                  <a:gd name="connsiteX14" fmla="*/ 23067 w 41297"/>
                  <a:gd name="connsiteY14" fmla="*/ 24927 h 2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297" h="24927">
                    <a:moveTo>
                      <a:pt x="0" y="11533"/>
                    </a:moveTo>
                    <a:lnTo>
                      <a:pt x="1116" y="12278"/>
                    </a:lnTo>
                    <a:lnTo>
                      <a:pt x="19719" y="1488"/>
                    </a:lnTo>
                    <a:lnTo>
                      <a:pt x="17486" y="0"/>
                    </a:lnTo>
                    <a:cubicBezTo>
                      <a:pt x="15626" y="3720"/>
                      <a:pt x="4093" y="9301"/>
                      <a:pt x="0" y="11533"/>
                    </a:cubicBezTo>
                    <a:lnTo>
                      <a:pt x="0" y="11533"/>
                    </a:lnTo>
                    <a:close/>
                    <a:moveTo>
                      <a:pt x="22695" y="24927"/>
                    </a:moveTo>
                    <a:lnTo>
                      <a:pt x="41297" y="14138"/>
                    </a:lnTo>
                    <a:lnTo>
                      <a:pt x="27904" y="6325"/>
                    </a:lnTo>
                    <a:lnTo>
                      <a:pt x="27904" y="6697"/>
                    </a:lnTo>
                    <a:lnTo>
                      <a:pt x="27159" y="7813"/>
                    </a:lnTo>
                    <a:lnTo>
                      <a:pt x="26415" y="8557"/>
                    </a:lnTo>
                    <a:lnTo>
                      <a:pt x="25299" y="9301"/>
                    </a:lnTo>
                    <a:lnTo>
                      <a:pt x="23067" y="10789"/>
                    </a:lnTo>
                    <a:lnTo>
                      <a:pt x="23067" y="2492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5" name="Freeform: Shape 2564">
                <a:extLst>
                  <a:ext uri="{FF2B5EF4-FFF2-40B4-BE49-F238E27FC236}">
                    <a16:creationId xmlns:a16="http://schemas.microsoft.com/office/drawing/2014/main" id="{45FA756D-60C6-444D-9929-D9C2428D1A1C}"/>
                  </a:ext>
                </a:extLst>
              </p:cNvPr>
              <p:cNvSpPr/>
              <p:nvPr/>
            </p:nvSpPr>
            <p:spPr>
              <a:xfrm>
                <a:off x="5757435" y="4119666"/>
                <a:ext cx="39809" cy="20689"/>
              </a:xfrm>
              <a:custGeom>
                <a:avLst/>
                <a:gdLst>
                  <a:gd name="connsiteX0" fmla="*/ 27904 w 39809"/>
                  <a:gd name="connsiteY0" fmla="*/ 2831 h 20689"/>
                  <a:gd name="connsiteX1" fmla="*/ 17858 w 39809"/>
                  <a:gd name="connsiteY1" fmla="*/ 599 h 20689"/>
                  <a:gd name="connsiteX2" fmla="*/ 0 w 39809"/>
                  <a:gd name="connsiteY2" fmla="*/ 11016 h 20689"/>
                  <a:gd name="connsiteX3" fmla="*/ 7813 w 39809"/>
                  <a:gd name="connsiteY3" fmla="*/ 12877 h 20689"/>
                  <a:gd name="connsiteX4" fmla="*/ 21207 w 39809"/>
                  <a:gd name="connsiteY4" fmla="*/ 20690 h 20689"/>
                  <a:gd name="connsiteX5" fmla="*/ 39809 w 39809"/>
                  <a:gd name="connsiteY5" fmla="*/ 9900 h 20689"/>
                  <a:gd name="connsiteX6" fmla="*/ 27904 w 39809"/>
                  <a:gd name="connsiteY6" fmla="*/ 2831 h 2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09" h="2068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lnTo>
                      <a:pt x="21207" y="20690"/>
                    </a:lnTo>
                    <a:lnTo>
                      <a:pt x="39809" y="990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6" name="Freeform: Shape 2565">
                <a:extLst>
                  <a:ext uri="{FF2B5EF4-FFF2-40B4-BE49-F238E27FC236}">
                    <a16:creationId xmlns:a16="http://schemas.microsoft.com/office/drawing/2014/main" id="{C67677D0-C462-4918-9474-A8131DB365FE}"/>
                  </a:ext>
                </a:extLst>
              </p:cNvPr>
              <p:cNvSpPr/>
              <p:nvPr/>
            </p:nvSpPr>
            <p:spPr>
              <a:xfrm>
                <a:off x="5411430" y="3980003"/>
                <a:ext cx="173746" cy="331123"/>
              </a:xfrm>
              <a:custGeom>
                <a:avLst/>
                <a:gdLst>
                  <a:gd name="connsiteX0" fmla="*/ 127985 w 173746"/>
                  <a:gd name="connsiteY0" fmla="*/ 74038 h 331123"/>
                  <a:gd name="connsiteX1" fmla="*/ 118311 w 173746"/>
                  <a:gd name="connsiteY1" fmla="*/ 68457 h 331123"/>
                  <a:gd name="connsiteX2" fmla="*/ 108638 w 173746"/>
                  <a:gd name="connsiteY2" fmla="*/ 62876 h 331123"/>
                  <a:gd name="connsiteX3" fmla="*/ 744 w 173746"/>
                  <a:gd name="connsiteY3" fmla="*/ 0 h 331123"/>
                  <a:gd name="connsiteX4" fmla="*/ 744 w 173746"/>
                  <a:gd name="connsiteY4" fmla="*/ 10789 h 331123"/>
                  <a:gd name="connsiteX5" fmla="*/ 372 w 173746"/>
                  <a:gd name="connsiteY5" fmla="*/ 10789 h 331123"/>
                  <a:gd name="connsiteX6" fmla="*/ 372 w 173746"/>
                  <a:gd name="connsiteY6" fmla="*/ 103430 h 331123"/>
                  <a:gd name="connsiteX7" fmla="*/ 0 w 173746"/>
                  <a:gd name="connsiteY7" fmla="*/ 104918 h 331123"/>
                  <a:gd name="connsiteX8" fmla="*/ 0 w 173746"/>
                  <a:gd name="connsiteY8" fmla="*/ 168910 h 331123"/>
                  <a:gd name="connsiteX9" fmla="*/ 0 w 173746"/>
                  <a:gd name="connsiteY9" fmla="*/ 232902 h 331123"/>
                  <a:gd name="connsiteX10" fmla="*/ 168166 w 173746"/>
                  <a:gd name="connsiteY10" fmla="*/ 331123 h 331123"/>
                  <a:gd name="connsiteX11" fmla="*/ 168166 w 173746"/>
                  <a:gd name="connsiteY11" fmla="*/ 289082 h 331123"/>
                  <a:gd name="connsiteX12" fmla="*/ 173747 w 173746"/>
                  <a:gd name="connsiteY12" fmla="*/ 281269 h 331123"/>
                  <a:gd name="connsiteX13" fmla="*/ 173747 w 173746"/>
                  <a:gd name="connsiteY13" fmla="*/ 219137 h 331123"/>
                  <a:gd name="connsiteX14" fmla="*/ 168166 w 173746"/>
                  <a:gd name="connsiteY14" fmla="*/ 204255 h 331123"/>
                  <a:gd name="connsiteX15" fmla="*/ 168166 w 173746"/>
                  <a:gd name="connsiteY15" fmla="*/ 203139 h 331123"/>
                  <a:gd name="connsiteX16" fmla="*/ 158865 w 173746"/>
                  <a:gd name="connsiteY16" fmla="*/ 136542 h 331123"/>
                  <a:gd name="connsiteX17" fmla="*/ 169654 w 173746"/>
                  <a:gd name="connsiteY17" fmla="*/ 142867 h 331123"/>
                  <a:gd name="connsiteX18" fmla="*/ 162213 w 173746"/>
                  <a:gd name="connsiteY18" fmla="*/ 127613 h 331123"/>
                  <a:gd name="connsiteX19" fmla="*/ 157005 w 173746"/>
                  <a:gd name="connsiteY19" fmla="*/ 124636 h 331123"/>
                  <a:gd name="connsiteX20" fmla="*/ 145099 w 173746"/>
                  <a:gd name="connsiteY20" fmla="*/ 95245 h 331123"/>
                  <a:gd name="connsiteX21" fmla="*/ 138030 w 173746"/>
                  <a:gd name="connsiteY21" fmla="*/ 91152 h 331123"/>
                  <a:gd name="connsiteX22" fmla="*/ 127985 w 173746"/>
                  <a:gd name="connsiteY22" fmla="*/ 74038 h 33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746" h="331123">
                    <a:moveTo>
                      <a:pt x="127985" y="74038"/>
                    </a:moveTo>
                    <a:cubicBezTo>
                      <a:pt x="125008" y="72177"/>
                      <a:pt x="121660" y="70317"/>
                      <a:pt x="118311" y="68457"/>
                    </a:cubicBezTo>
                    <a:cubicBezTo>
                      <a:pt x="114963" y="66597"/>
                      <a:pt x="111987" y="64737"/>
                      <a:pt x="108638" y="62876"/>
                    </a:cubicBezTo>
                    <a:cubicBezTo>
                      <a:pt x="72549" y="42042"/>
                      <a:pt x="36833" y="20835"/>
                      <a:pt x="744" y="0"/>
                    </a:cubicBezTo>
                    <a:cubicBezTo>
                      <a:pt x="744" y="3720"/>
                      <a:pt x="744" y="7069"/>
                      <a:pt x="744" y="10789"/>
                    </a:cubicBezTo>
                    <a:cubicBezTo>
                      <a:pt x="744" y="10789"/>
                      <a:pt x="744" y="10789"/>
                      <a:pt x="372" y="10789"/>
                    </a:cubicBezTo>
                    <a:cubicBezTo>
                      <a:pt x="372" y="41669"/>
                      <a:pt x="372" y="72549"/>
                      <a:pt x="372" y="103430"/>
                    </a:cubicBezTo>
                    <a:cubicBezTo>
                      <a:pt x="372" y="103802"/>
                      <a:pt x="0" y="104546"/>
                      <a:pt x="0" y="104918"/>
                    </a:cubicBezTo>
                    <a:cubicBezTo>
                      <a:pt x="0" y="126124"/>
                      <a:pt x="0" y="147703"/>
                      <a:pt x="0" y="168910"/>
                    </a:cubicBezTo>
                    <a:cubicBezTo>
                      <a:pt x="0" y="190117"/>
                      <a:pt x="0" y="211696"/>
                      <a:pt x="0" y="232902"/>
                    </a:cubicBezTo>
                    <a:cubicBezTo>
                      <a:pt x="56179" y="265643"/>
                      <a:pt x="111987" y="298383"/>
                      <a:pt x="168166" y="331123"/>
                    </a:cubicBezTo>
                    <a:cubicBezTo>
                      <a:pt x="168166" y="316985"/>
                      <a:pt x="168166" y="302847"/>
                      <a:pt x="168166" y="289082"/>
                    </a:cubicBezTo>
                    <a:cubicBezTo>
                      <a:pt x="171514" y="289082"/>
                      <a:pt x="173747" y="286477"/>
                      <a:pt x="173747" y="281269"/>
                    </a:cubicBezTo>
                    <a:cubicBezTo>
                      <a:pt x="173747" y="260434"/>
                      <a:pt x="173747" y="239971"/>
                      <a:pt x="173747" y="219137"/>
                    </a:cubicBezTo>
                    <a:cubicBezTo>
                      <a:pt x="173747" y="213928"/>
                      <a:pt x="171514" y="208347"/>
                      <a:pt x="168166" y="204255"/>
                    </a:cubicBezTo>
                    <a:cubicBezTo>
                      <a:pt x="168166" y="203883"/>
                      <a:pt x="168166" y="203511"/>
                      <a:pt x="168166" y="203139"/>
                    </a:cubicBezTo>
                    <a:cubicBezTo>
                      <a:pt x="165190" y="181188"/>
                      <a:pt x="161841" y="158865"/>
                      <a:pt x="158865" y="136542"/>
                    </a:cubicBezTo>
                    <a:cubicBezTo>
                      <a:pt x="162585" y="138774"/>
                      <a:pt x="165934" y="140634"/>
                      <a:pt x="169654" y="142867"/>
                    </a:cubicBezTo>
                    <a:cubicBezTo>
                      <a:pt x="169654" y="136914"/>
                      <a:pt x="168166" y="131333"/>
                      <a:pt x="162213" y="127613"/>
                    </a:cubicBezTo>
                    <a:cubicBezTo>
                      <a:pt x="160725" y="126496"/>
                      <a:pt x="158865" y="125753"/>
                      <a:pt x="157005" y="124636"/>
                    </a:cubicBezTo>
                    <a:cubicBezTo>
                      <a:pt x="157005" y="112359"/>
                      <a:pt x="151796" y="98965"/>
                      <a:pt x="145099" y="95245"/>
                    </a:cubicBezTo>
                    <a:cubicBezTo>
                      <a:pt x="142867" y="93756"/>
                      <a:pt x="140262" y="92640"/>
                      <a:pt x="138030" y="91152"/>
                    </a:cubicBezTo>
                    <a:cubicBezTo>
                      <a:pt x="136542" y="83339"/>
                      <a:pt x="132821" y="76642"/>
                      <a:pt x="127985" y="74038"/>
                    </a:cubicBezTo>
                    <a:close/>
                  </a:path>
                </a:pathLst>
              </a:custGeom>
              <a:solidFill>
                <a:srgbClr val="C88A3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7" name="Freeform: Shape 2566">
                <a:extLst>
                  <a:ext uri="{FF2B5EF4-FFF2-40B4-BE49-F238E27FC236}">
                    <a16:creationId xmlns:a16="http://schemas.microsoft.com/office/drawing/2014/main" id="{05EA421B-65FD-4AE7-B43B-FF73976B40D9}"/>
                  </a:ext>
                </a:extLst>
              </p:cNvPr>
              <p:cNvSpPr/>
              <p:nvPr/>
            </p:nvSpPr>
            <p:spPr>
              <a:xfrm>
                <a:off x="5408826" y="4152262"/>
                <a:ext cx="125008" cy="155143"/>
              </a:xfrm>
              <a:custGeom>
                <a:avLst/>
                <a:gdLst>
                  <a:gd name="connsiteX0" fmla="*/ 0 w 125008"/>
                  <a:gd name="connsiteY0" fmla="*/ 20835 h 155143"/>
                  <a:gd name="connsiteX1" fmla="*/ 0 w 125008"/>
                  <a:gd name="connsiteY1" fmla="*/ 36833 h 155143"/>
                  <a:gd name="connsiteX2" fmla="*/ 0 w 125008"/>
                  <a:gd name="connsiteY2" fmla="*/ 36833 h 155143"/>
                  <a:gd name="connsiteX3" fmla="*/ 6697 w 125008"/>
                  <a:gd name="connsiteY3" fmla="*/ 31624 h 155143"/>
                  <a:gd name="connsiteX4" fmla="*/ 6697 w 125008"/>
                  <a:gd name="connsiteY4" fmla="*/ 11161 h 155143"/>
                  <a:gd name="connsiteX5" fmla="*/ 75154 w 125008"/>
                  <a:gd name="connsiteY5" fmla="*/ 50970 h 155143"/>
                  <a:gd name="connsiteX6" fmla="*/ 118311 w 125008"/>
                  <a:gd name="connsiteY6" fmla="*/ 96360 h 155143"/>
                  <a:gd name="connsiteX7" fmla="*/ 118311 w 125008"/>
                  <a:gd name="connsiteY7" fmla="*/ 146587 h 155143"/>
                  <a:gd name="connsiteX8" fmla="*/ 118311 w 125008"/>
                  <a:gd name="connsiteY8" fmla="*/ 154400 h 155143"/>
                  <a:gd name="connsiteX9" fmla="*/ 125008 w 125008"/>
                  <a:gd name="connsiteY9" fmla="*/ 155144 h 155143"/>
                  <a:gd name="connsiteX10" fmla="*/ 125008 w 125008"/>
                  <a:gd name="connsiteY10" fmla="*/ 125380 h 155143"/>
                  <a:gd name="connsiteX11" fmla="*/ 125008 w 125008"/>
                  <a:gd name="connsiteY11" fmla="*/ 95616 h 155143"/>
                  <a:gd name="connsiteX12" fmla="*/ 76642 w 125008"/>
                  <a:gd name="connsiteY12" fmla="*/ 44646 h 155143"/>
                  <a:gd name="connsiteX13" fmla="*/ 372 w 125008"/>
                  <a:gd name="connsiteY13" fmla="*/ 0 h 155143"/>
                  <a:gd name="connsiteX14" fmla="*/ 0 w 125008"/>
                  <a:gd name="connsiteY14" fmla="*/ 20835 h 15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55143">
                    <a:moveTo>
                      <a:pt x="0" y="20835"/>
                    </a:moveTo>
                    <a:cubicBezTo>
                      <a:pt x="0" y="26043"/>
                      <a:pt x="0" y="31252"/>
                      <a:pt x="0" y="36833"/>
                    </a:cubicBezTo>
                    <a:cubicBezTo>
                      <a:pt x="0" y="36833"/>
                      <a:pt x="0" y="36833"/>
                      <a:pt x="0" y="36833"/>
                    </a:cubicBezTo>
                    <a:cubicBezTo>
                      <a:pt x="2232" y="35345"/>
                      <a:pt x="4465" y="33484"/>
                      <a:pt x="6697" y="31624"/>
                    </a:cubicBezTo>
                    <a:cubicBezTo>
                      <a:pt x="6697" y="24927"/>
                      <a:pt x="6697" y="17858"/>
                      <a:pt x="6697" y="11161"/>
                    </a:cubicBezTo>
                    <a:cubicBezTo>
                      <a:pt x="29392" y="24555"/>
                      <a:pt x="52459" y="37949"/>
                      <a:pt x="75154" y="50970"/>
                    </a:cubicBezTo>
                    <a:cubicBezTo>
                      <a:pt x="89664" y="66225"/>
                      <a:pt x="104174" y="81478"/>
                      <a:pt x="118311" y="96360"/>
                    </a:cubicBezTo>
                    <a:cubicBezTo>
                      <a:pt x="118311" y="113103"/>
                      <a:pt x="118311" y="129845"/>
                      <a:pt x="118311" y="146587"/>
                    </a:cubicBezTo>
                    <a:cubicBezTo>
                      <a:pt x="118311" y="149191"/>
                      <a:pt x="118311" y="151796"/>
                      <a:pt x="118311" y="154400"/>
                    </a:cubicBezTo>
                    <a:cubicBezTo>
                      <a:pt x="120544" y="154772"/>
                      <a:pt x="122776" y="155144"/>
                      <a:pt x="125008" y="155144"/>
                    </a:cubicBezTo>
                    <a:cubicBezTo>
                      <a:pt x="125008" y="145099"/>
                      <a:pt x="125008" y="135425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069"/>
                      <a:pt x="0" y="13766"/>
                      <a:pt x="0" y="20835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8" name="Freeform: Shape 2567">
                <a:extLst>
                  <a:ext uri="{FF2B5EF4-FFF2-40B4-BE49-F238E27FC236}">
                    <a16:creationId xmlns:a16="http://schemas.microsoft.com/office/drawing/2014/main" id="{7E8F7F85-BFCF-4299-B023-96F5AD79D60D}"/>
                  </a:ext>
                </a:extLst>
              </p:cNvPr>
              <p:cNvSpPr/>
              <p:nvPr/>
            </p:nvSpPr>
            <p:spPr>
              <a:xfrm>
                <a:off x="5459797" y="4052106"/>
                <a:ext cx="116451" cy="209537"/>
              </a:xfrm>
              <a:custGeom>
                <a:avLst/>
                <a:gdLst>
                  <a:gd name="connsiteX0" fmla="*/ 98221 w 116451"/>
                  <a:gd name="connsiteY0" fmla="*/ 54021 h 209537"/>
                  <a:gd name="connsiteX1" fmla="*/ 106034 w 116451"/>
                  <a:gd name="connsiteY1" fmla="*/ 66671 h 209537"/>
                  <a:gd name="connsiteX2" fmla="*/ 112731 w 116451"/>
                  <a:gd name="connsiteY2" fmla="*/ 120618 h 209537"/>
                  <a:gd name="connsiteX3" fmla="*/ 112731 w 116451"/>
                  <a:gd name="connsiteY3" fmla="*/ 122850 h 209537"/>
                  <a:gd name="connsiteX4" fmla="*/ 112731 w 116451"/>
                  <a:gd name="connsiteY4" fmla="*/ 122850 h 209537"/>
                  <a:gd name="connsiteX5" fmla="*/ 112359 w 116451"/>
                  <a:gd name="connsiteY5" fmla="*/ 209537 h 209537"/>
                  <a:gd name="connsiteX6" fmla="*/ 73666 w 116451"/>
                  <a:gd name="connsiteY6" fmla="*/ 187215 h 209537"/>
                  <a:gd name="connsiteX7" fmla="*/ 30136 w 116451"/>
                  <a:gd name="connsiteY7" fmla="*/ 141825 h 209537"/>
                  <a:gd name="connsiteX8" fmla="*/ 30136 w 116451"/>
                  <a:gd name="connsiteY8" fmla="*/ 67043 h 209537"/>
                  <a:gd name="connsiteX9" fmla="*/ 30136 w 116451"/>
                  <a:gd name="connsiteY9" fmla="*/ 67043 h 209537"/>
                  <a:gd name="connsiteX10" fmla="*/ 30136 w 116451"/>
                  <a:gd name="connsiteY10" fmla="*/ 46580 h 209537"/>
                  <a:gd name="connsiteX11" fmla="*/ 30136 w 116451"/>
                  <a:gd name="connsiteY11" fmla="*/ 14584 h 209537"/>
                  <a:gd name="connsiteX12" fmla="*/ 98221 w 116451"/>
                  <a:gd name="connsiteY12" fmla="*/ 54021 h 209537"/>
                  <a:gd name="connsiteX13" fmla="*/ 98221 w 116451"/>
                  <a:gd name="connsiteY13" fmla="*/ 54021 h 209537"/>
                  <a:gd name="connsiteX14" fmla="*/ 110498 w 116451"/>
                  <a:gd name="connsiteY14" fmla="*/ 125827 h 209537"/>
                  <a:gd name="connsiteX15" fmla="*/ 110498 w 116451"/>
                  <a:gd name="connsiteY15" fmla="*/ 125827 h 209537"/>
                  <a:gd name="connsiteX16" fmla="*/ 110498 w 116451"/>
                  <a:gd name="connsiteY16" fmla="*/ 125827 h 209537"/>
                  <a:gd name="connsiteX17" fmla="*/ 110498 w 116451"/>
                  <a:gd name="connsiteY17" fmla="*/ 125827 h 209537"/>
                  <a:gd name="connsiteX18" fmla="*/ 110498 w 116451"/>
                  <a:gd name="connsiteY18" fmla="*/ 125827 h 209537"/>
                  <a:gd name="connsiteX19" fmla="*/ 110498 w 116451"/>
                  <a:gd name="connsiteY19" fmla="*/ 125827 h 209537"/>
                  <a:gd name="connsiteX20" fmla="*/ 110498 w 116451"/>
                  <a:gd name="connsiteY20" fmla="*/ 125827 h 209537"/>
                  <a:gd name="connsiteX21" fmla="*/ 110126 w 116451"/>
                  <a:gd name="connsiteY21" fmla="*/ 125827 h 209537"/>
                  <a:gd name="connsiteX22" fmla="*/ 110126 w 116451"/>
                  <a:gd name="connsiteY22" fmla="*/ 125827 h 209537"/>
                  <a:gd name="connsiteX23" fmla="*/ 110126 w 116451"/>
                  <a:gd name="connsiteY23" fmla="*/ 125827 h 209537"/>
                  <a:gd name="connsiteX24" fmla="*/ 110126 w 116451"/>
                  <a:gd name="connsiteY24" fmla="*/ 125827 h 209537"/>
                  <a:gd name="connsiteX25" fmla="*/ 110126 w 116451"/>
                  <a:gd name="connsiteY25" fmla="*/ 125827 h 209537"/>
                  <a:gd name="connsiteX26" fmla="*/ 110126 w 116451"/>
                  <a:gd name="connsiteY26" fmla="*/ 125827 h 209537"/>
                  <a:gd name="connsiteX27" fmla="*/ 110126 w 116451"/>
                  <a:gd name="connsiteY27" fmla="*/ 125827 h 209537"/>
                  <a:gd name="connsiteX28" fmla="*/ 110126 w 116451"/>
                  <a:gd name="connsiteY28" fmla="*/ 125827 h 209537"/>
                  <a:gd name="connsiteX29" fmla="*/ 110126 w 116451"/>
                  <a:gd name="connsiteY29" fmla="*/ 125827 h 209537"/>
                  <a:gd name="connsiteX30" fmla="*/ 110126 w 116451"/>
                  <a:gd name="connsiteY30" fmla="*/ 125827 h 209537"/>
                  <a:gd name="connsiteX31" fmla="*/ 110126 w 116451"/>
                  <a:gd name="connsiteY31" fmla="*/ 125827 h 209537"/>
                  <a:gd name="connsiteX32" fmla="*/ 110126 w 116451"/>
                  <a:gd name="connsiteY32" fmla="*/ 125827 h 209537"/>
                  <a:gd name="connsiteX33" fmla="*/ 110126 w 116451"/>
                  <a:gd name="connsiteY33" fmla="*/ 125827 h 209537"/>
                  <a:gd name="connsiteX34" fmla="*/ 110126 w 116451"/>
                  <a:gd name="connsiteY34" fmla="*/ 125827 h 209537"/>
                  <a:gd name="connsiteX35" fmla="*/ 110126 w 116451"/>
                  <a:gd name="connsiteY35" fmla="*/ 125827 h 209537"/>
                  <a:gd name="connsiteX36" fmla="*/ 110126 w 116451"/>
                  <a:gd name="connsiteY36" fmla="*/ 125827 h 209537"/>
                  <a:gd name="connsiteX37" fmla="*/ 110126 w 116451"/>
                  <a:gd name="connsiteY37" fmla="*/ 125827 h 209537"/>
                  <a:gd name="connsiteX38" fmla="*/ 110126 w 116451"/>
                  <a:gd name="connsiteY38" fmla="*/ 125827 h 209537"/>
                  <a:gd name="connsiteX39" fmla="*/ 110126 w 116451"/>
                  <a:gd name="connsiteY39" fmla="*/ 125827 h 209537"/>
                  <a:gd name="connsiteX40" fmla="*/ 110126 w 116451"/>
                  <a:gd name="connsiteY40" fmla="*/ 125827 h 209537"/>
                  <a:gd name="connsiteX41" fmla="*/ 110126 w 116451"/>
                  <a:gd name="connsiteY41" fmla="*/ 125827 h 209537"/>
                  <a:gd name="connsiteX42" fmla="*/ 110126 w 116451"/>
                  <a:gd name="connsiteY42" fmla="*/ 125827 h 209537"/>
                  <a:gd name="connsiteX43" fmla="*/ 110126 w 116451"/>
                  <a:gd name="connsiteY43" fmla="*/ 125827 h 209537"/>
                  <a:gd name="connsiteX44" fmla="*/ 110126 w 116451"/>
                  <a:gd name="connsiteY44" fmla="*/ 125827 h 209537"/>
                  <a:gd name="connsiteX45" fmla="*/ 110126 w 116451"/>
                  <a:gd name="connsiteY45" fmla="*/ 125827 h 209537"/>
                  <a:gd name="connsiteX46" fmla="*/ 110126 w 116451"/>
                  <a:gd name="connsiteY46" fmla="*/ 125827 h 209537"/>
                  <a:gd name="connsiteX47" fmla="*/ 110126 w 116451"/>
                  <a:gd name="connsiteY47" fmla="*/ 125827 h 209537"/>
                  <a:gd name="connsiteX48" fmla="*/ 110126 w 116451"/>
                  <a:gd name="connsiteY48" fmla="*/ 125827 h 209537"/>
                  <a:gd name="connsiteX49" fmla="*/ 110126 w 116451"/>
                  <a:gd name="connsiteY49" fmla="*/ 125827 h 209537"/>
                  <a:gd name="connsiteX50" fmla="*/ 110126 w 116451"/>
                  <a:gd name="connsiteY50" fmla="*/ 125827 h 209537"/>
                  <a:gd name="connsiteX51" fmla="*/ 110126 w 116451"/>
                  <a:gd name="connsiteY51" fmla="*/ 125827 h 209537"/>
                  <a:gd name="connsiteX52" fmla="*/ 110126 w 116451"/>
                  <a:gd name="connsiteY52" fmla="*/ 125827 h 209537"/>
                  <a:gd name="connsiteX53" fmla="*/ 110126 w 116451"/>
                  <a:gd name="connsiteY53" fmla="*/ 125827 h 209537"/>
                  <a:gd name="connsiteX54" fmla="*/ 110126 w 116451"/>
                  <a:gd name="connsiteY54" fmla="*/ 125827 h 209537"/>
                  <a:gd name="connsiteX55" fmla="*/ 110126 w 116451"/>
                  <a:gd name="connsiteY55" fmla="*/ 125827 h 209537"/>
                  <a:gd name="connsiteX56" fmla="*/ 110126 w 116451"/>
                  <a:gd name="connsiteY56" fmla="*/ 125827 h 209537"/>
                  <a:gd name="connsiteX57" fmla="*/ 110126 w 116451"/>
                  <a:gd name="connsiteY57" fmla="*/ 125827 h 209537"/>
                  <a:gd name="connsiteX58" fmla="*/ 110126 w 116451"/>
                  <a:gd name="connsiteY58" fmla="*/ 125827 h 209537"/>
                  <a:gd name="connsiteX59" fmla="*/ 110126 w 116451"/>
                  <a:gd name="connsiteY59" fmla="*/ 125827 h 209537"/>
                  <a:gd name="connsiteX60" fmla="*/ 110126 w 116451"/>
                  <a:gd name="connsiteY60" fmla="*/ 125827 h 209537"/>
                  <a:gd name="connsiteX61" fmla="*/ 110126 w 116451"/>
                  <a:gd name="connsiteY61" fmla="*/ 125827 h 209537"/>
                  <a:gd name="connsiteX62" fmla="*/ 110126 w 116451"/>
                  <a:gd name="connsiteY62" fmla="*/ 125827 h 209537"/>
                  <a:gd name="connsiteX63" fmla="*/ 110126 w 116451"/>
                  <a:gd name="connsiteY63" fmla="*/ 125827 h 209537"/>
                  <a:gd name="connsiteX64" fmla="*/ 110126 w 116451"/>
                  <a:gd name="connsiteY64" fmla="*/ 125827 h 209537"/>
                  <a:gd name="connsiteX65" fmla="*/ 110126 w 116451"/>
                  <a:gd name="connsiteY65" fmla="*/ 125827 h 209537"/>
                  <a:gd name="connsiteX66" fmla="*/ 110126 w 116451"/>
                  <a:gd name="connsiteY66" fmla="*/ 125827 h 209537"/>
                  <a:gd name="connsiteX67" fmla="*/ 110126 w 116451"/>
                  <a:gd name="connsiteY67" fmla="*/ 125827 h 209537"/>
                  <a:gd name="connsiteX68" fmla="*/ 110126 w 116451"/>
                  <a:gd name="connsiteY68" fmla="*/ 125827 h 209537"/>
                  <a:gd name="connsiteX69" fmla="*/ 110126 w 116451"/>
                  <a:gd name="connsiteY69" fmla="*/ 125827 h 209537"/>
                  <a:gd name="connsiteX70" fmla="*/ 110126 w 116451"/>
                  <a:gd name="connsiteY70" fmla="*/ 125827 h 209537"/>
                  <a:gd name="connsiteX71" fmla="*/ 110126 w 116451"/>
                  <a:gd name="connsiteY71" fmla="*/ 125827 h 209537"/>
                  <a:gd name="connsiteX72" fmla="*/ 110126 w 116451"/>
                  <a:gd name="connsiteY72" fmla="*/ 125827 h 209537"/>
                  <a:gd name="connsiteX73" fmla="*/ 110126 w 116451"/>
                  <a:gd name="connsiteY73" fmla="*/ 125827 h 209537"/>
                  <a:gd name="connsiteX74" fmla="*/ 110126 w 116451"/>
                  <a:gd name="connsiteY74" fmla="*/ 125827 h 209537"/>
                  <a:gd name="connsiteX75" fmla="*/ 110126 w 116451"/>
                  <a:gd name="connsiteY75" fmla="*/ 125827 h 209537"/>
                  <a:gd name="connsiteX76" fmla="*/ 110126 w 116451"/>
                  <a:gd name="connsiteY76" fmla="*/ 125827 h 209537"/>
                  <a:gd name="connsiteX77" fmla="*/ 110126 w 116451"/>
                  <a:gd name="connsiteY77" fmla="*/ 125827 h 209537"/>
                  <a:gd name="connsiteX78" fmla="*/ 110126 w 116451"/>
                  <a:gd name="connsiteY78" fmla="*/ 125827 h 209537"/>
                  <a:gd name="connsiteX79" fmla="*/ 110126 w 116451"/>
                  <a:gd name="connsiteY79" fmla="*/ 125827 h 209537"/>
                  <a:gd name="connsiteX80" fmla="*/ 110126 w 116451"/>
                  <a:gd name="connsiteY80" fmla="*/ 125827 h 209537"/>
                  <a:gd name="connsiteX81" fmla="*/ 110126 w 116451"/>
                  <a:gd name="connsiteY81" fmla="*/ 125827 h 209537"/>
                  <a:gd name="connsiteX82" fmla="*/ 110126 w 116451"/>
                  <a:gd name="connsiteY82" fmla="*/ 125827 h 209537"/>
                  <a:gd name="connsiteX83" fmla="*/ 110126 w 116451"/>
                  <a:gd name="connsiteY83" fmla="*/ 125827 h 209537"/>
                  <a:gd name="connsiteX84" fmla="*/ 110126 w 116451"/>
                  <a:gd name="connsiteY84" fmla="*/ 125827 h 209537"/>
                  <a:gd name="connsiteX85" fmla="*/ 110126 w 116451"/>
                  <a:gd name="connsiteY85" fmla="*/ 125827 h 209537"/>
                  <a:gd name="connsiteX86" fmla="*/ 110126 w 116451"/>
                  <a:gd name="connsiteY86" fmla="*/ 125827 h 209537"/>
                  <a:gd name="connsiteX87" fmla="*/ 110126 w 116451"/>
                  <a:gd name="connsiteY87" fmla="*/ 125827 h 209537"/>
                  <a:gd name="connsiteX88" fmla="*/ 110126 w 116451"/>
                  <a:gd name="connsiteY88" fmla="*/ 125827 h 209537"/>
                  <a:gd name="connsiteX89" fmla="*/ 110126 w 116451"/>
                  <a:gd name="connsiteY89" fmla="*/ 125827 h 209537"/>
                  <a:gd name="connsiteX90" fmla="*/ 110126 w 116451"/>
                  <a:gd name="connsiteY90" fmla="*/ 125827 h 209537"/>
                  <a:gd name="connsiteX91" fmla="*/ 110126 w 116451"/>
                  <a:gd name="connsiteY91" fmla="*/ 125827 h 209537"/>
                  <a:gd name="connsiteX92" fmla="*/ 110126 w 116451"/>
                  <a:gd name="connsiteY92" fmla="*/ 125827 h 209537"/>
                  <a:gd name="connsiteX93" fmla="*/ 110126 w 116451"/>
                  <a:gd name="connsiteY93" fmla="*/ 125827 h 209537"/>
                  <a:gd name="connsiteX94" fmla="*/ 110126 w 116451"/>
                  <a:gd name="connsiteY94" fmla="*/ 125827 h 209537"/>
                  <a:gd name="connsiteX95" fmla="*/ 110126 w 116451"/>
                  <a:gd name="connsiteY95" fmla="*/ 125827 h 209537"/>
                  <a:gd name="connsiteX96" fmla="*/ 110126 w 116451"/>
                  <a:gd name="connsiteY96" fmla="*/ 125827 h 209537"/>
                  <a:gd name="connsiteX97" fmla="*/ 110126 w 116451"/>
                  <a:gd name="connsiteY97" fmla="*/ 125827 h 209537"/>
                  <a:gd name="connsiteX98" fmla="*/ 110126 w 116451"/>
                  <a:gd name="connsiteY98" fmla="*/ 125827 h 209537"/>
                  <a:gd name="connsiteX99" fmla="*/ 110126 w 116451"/>
                  <a:gd name="connsiteY99" fmla="*/ 125827 h 209537"/>
                  <a:gd name="connsiteX100" fmla="*/ 110126 w 116451"/>
                  <a:gd name="connsiteY100" fmla="*/ 125827 h 209537"/>
                  <a:gd name="connsiteX101" fmla="*/ 110126 w 116451"/>
                  <a:gd name="connsiteY101" fmla="*/ 125827 h 209537"/>
                  <a:gd name="connsiteX102" fmla="*/ 110126 w 116451"/>
                  <a:gd name="connsiteY102" fmla="*/ 125827 h 209537"/>
                  <a:gd name="connsiteX103" fmla="*/ 110126 w 116451"/>
                  <a:gd name="connsiteY103" fmla="*/ 125827 h 209537"/>
                  <a:gd name="connsiteX104" fmla="*/ 110126 w 116451"/>
                  <a:gd name="connsiteY104" fmla="*/ 125827 h 209537"/>
                  <a:gd name="connsiteX105" fmla="*/ 110126 w 116451"/>
                  <a:gd name="connsiteY105" fmla="*/ 125827 h 209537"/>
                  <a:gd name="connsiteX106" fmla="*/ 110126 w 116451"/>
                  <a:gd name="connsiteY106" fmla="*/ 125827 h 209537"/>
                  <a:gd name="connsiteX107" fmla="*/ 110126 w 116451"/>
                  <a:gd name="connsiteY107" fmla="*/ 125827 h 209537"/>
                  <a:gd name="connsiteX108" fmla="*/ 110126 w 116451"/>
                  <a:gd name="connsiteY108" fmla="*/ 125827 h 209537"/>
                  <a:gd name="connsiteX109" fmla="*/ 38321 w 116451"/>
                  <a:gd name="connsiteY109" fmla="*/ 69647 h 209537"/>
                  <a:gd name="connsiteX110" fmla="*/ 38321 w 116451"/>
                  <a:gd name="connsiteY110" fmla="*/ 142569 h 209537"/>
                  <a:gd name="connsiteX111" fmla="*/ 80362 w 116451"/>
                  <a:gd name="connsiteY111" fmla="*/ 186098 h 209537"/>
                  <a:gd name="connsiteX112" fmla="*/ 116451 w 116451"/>
                  <a:gd name="connsiteY112" fmla="*/ 207305 h 209537"/>
                  <a:gd name="connsiteX113" fmla="*/ 110498 w 116451"/>
                  <a:gd name="connsiteY113" fmla="*/ 125827 h 209537"/>
                  <a:gd name="connsiteX114" fmla="*/ 110498 w 116451"/>
                  <a:gd name="connsiteY114" fmla="*/ 125827 h 209537"/>
                  <a:gd name="connsiteX115" fmla="*/ 28648 w 116451"/>
                  <a:gd name="connsiteY115" fmla="*/ 13468 h 209537"/>
                  <a:gd name="connsiteX116" fmla="*/ 28648 w 116451"/>
                  <a:gd name="connsiteY116" fmla="*/ 65555 h 209537"/>
                  <a:gd name="connsiteX117" fmla="*/ 7813 w 116451"/>
                  <a:gd name="connsiteY117" fmla="*/ 49185 h 209537"/>
                  <a:gd name="connsiteX118" fmla="*/ 0 w 116451"/>
                  <a:gd name="connsiteY118" fmla="*/ 36163 h 209537"/>
                  <a:gd name="connsiteX119" fmla="*/ 0 w 116451"/>
                  <a:gd name="connsiteY119" fmla="*/ 4911 h 209537"/>
                  <a:gd name="connsiteX120" fmla="*/ 7813 w 116451"/>
                  <a:gd name="connsiteY120" fmla="*/ 1190 h 209537"/>
                  <a:gd name="connsiteX121" fmla="*/ 28648 w 116451"/>
                  <a:gd name="connsiteY121" fmla="*/ 13468 h 2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116451" h="209537">
                    <a:moveTo>
                      <a:pt x="98221" y="54021"/>
                    </a:moveTo>
                    <a:cubicBezTo>
                      <a:pt x="102685" y="56626"/>
                      <a:pt x="105662" y="62206"/>
                      <a:pt x="106034" y="66671"/>
                    </a:cubicBezTo>
                    <a:cubicBezTo>
                      <a:pt x="108266" y="84529"/>
                      <a:pt x="110498" y="102388"/>
                      <a:pt x="112731" y="120618"/>
                    </a:cubicBezTo>
                    <a:cubicBezTo>
                      <a:pt x="112731" y="121362"/>
                      <a:pt x="112731" y="122106"/>
                      <a:pt x="112731" y="122850"/>
                    </a:cubicBezTo>
                    <a:cubicBezTo>
                      <a:pt x="112731" y="122850"/>
                      <a:pt x="112731" y="122850"/>
                      <a:pt x="112731" y="122850"/>
                    </a:cubicBezTo>
                    <a:cubicBezTo>
                      <a:pt x="112731" y="151870"/>
                      <a:pt x="112731" y="180518"/>
                      <a:pt x="112359" y="209537"/>
                    </a:cubicBezTo>
                    <a:cubicBezTo>
                      <a:pt x="99709" y="202097"/>
                      <a:pt x="86687" y="194656"/>
                      <a:pt x="73666" y="187215"/>
                    </a:cubicBezTo>
                    <a:cubicBezTo>
                      <a:pt x="59156" y="171961"/>
                      <a:pt x="44646" y="157079"/>
                      <a:pt x="30136" y="141825"/>
                    </a:cubicBezTo>
                    <a:cubicBezTo>
                      <a:pt x="30136" y="116898"/>
                      <a:pt x="30136" y="91970"/>
                      <a:pt x="30136" y="67043"/>
                    </a:cubicBezTo>
                    <a:lnTo>
                      <a:pt x="30136" y="67043"/>
                    </a:lnTo>
                    <a:cubicBezTo>
                      <a:pt x="30136" y="60346"/>
                      <a:pt x="30136" y="53277"/>
                      <a:pt x="30136" y="46580"/>
                    </a:cubicBezTo>
                    <a:cubicBezTo>
                      <a:pt x="30136" y="35791"/>
                      <a:pt x="30136" y="25374"/>
                      <a:pt x="30136" y="14584"/>
                    </a:cubicBezTo>
                    <a:cubicBezTo>
                      <a:pt x="52831" y="27606"/>
                      <a:pt x="75526" y="41000"/>
                      <a:pt x="98221" y="54021"/>
                    </a:cubicBezTo>
                    <a:lnTo>
                      <a:pt x="98221" y="54021"/>
                    </a:lnTo>
                    <a:close/>
                    <a:moveTo>
                      <a:pt x="110498" y="125827"/>
                    </a:move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6199"/>
                      <a:pt x="110126" y="126199"/>
                      <a:pt x="110498" y="125827"/>
                    </a:cubicBezTo>
                    <a:cubicBezTo>
                      <a:pt x="110126" y="126199"/>
                      <a:pt x="110126" y="126199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86315" y="107224"/>
                      <a:pt x="62132" y="88622"/>
                      <a:pt x="38321" y="69647"/>
                    </a:cubicBezTo>
                    <a:cubicBezTo>
                      <a:pt x="38321" y="94202"/>
                      <a:pt x="38321" y="118386"/>
                      <a:pt x="38321" y="142569"/>
                    </a:cubicBezTo>
                    <a:cubicBezTo>
                      <a:pt x="52459" y="157079"/>
                      <a:pt x="66225" y="171589"/>
                      <a:pt x="80362" y="186098"/>
                    </a:cubicBezTo>
                    <a:cubicBezTo>
                      <a:pt x="92268" y="193167"/>
                      <a:pt x="104546" y="200236"/>
                      <a:pt x="116451" y="207305"/>
                    </a:cubicBezTo>
                    <a:cubicBezTo>
                      <a:pt x="110498" y="179402"/>
                      <a:pt x="110498" y="152614"/>
                      <a:pt x="110498" y="125827"/>
                    </a:cubicBezTo>
                    <a:lnTo>
                      <a:pt x="110498" y="125827"/>
                    </a:lnTo>
                    <a:close/>
                    <a:moveTo>
                      <a:pt x="28648" y="13468"/>
                    </a:moveTo>
                    <a:cubicBezTo>
                      <a:pt x="28648" y="30954"/>
                      <a:pt x="28648" y="48441"/>
                      <a:pt x="28648" y="65555"/>
                    </a:cubicBezTo>
                    <a:cubicBezTo>
                      <a:pt x="21579" y="59974"/>
                      <a:pt x="14882" y="54765"/>
                      <a:pt x="7813" y="49185"/>
                    </a:cubicBezTo>
                    <a:cubicBezTo>
                      <a:pt x="3720" y="45836"/>
                      <a:pt x="0" y="41000"/>
                      <a:pt x="0" y="36163"/>
                    </a:cubicBezTo>
                    <a:cubicBezTo>
                      <a:pt x="0" y="25746"/>
                      <a:pt x="0" y="15328"/>
                      <a:pt x="0" y="4911"/>
                    </a:cubicBezTo>
                    <a:cubicBezTo>
                      <a:pt x="0" y="446"/>
                      <a:pt x="3720" y="-1414"/>
                      <a:pt x="7813" y="1190"/>
                    </a:cubicBezTo>
                    <a:cubicBezTo>
                      <a:pt x="14882" y="5655"/>
                      <a:pt x="21579" y="9375"/>
                      <a:pt x="28648" y="13468"/>
                    </a:cubicBezTo>
                    <a:close/>
                  </a:path>
                </a:pathLst>
              </a:custGeom>
              <a:solidFill>
                <a:srgbClr val="EDAA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9" name="Freeform: Shape 2568">
                <a:extLst>
                  <a:ext uri="{FF2B5EF4-FFF2-40B4-BE49-F238E27FC236}">
                    <a16:creationId xmlns:a16="http://schemas.microsoft.com/office/drawing/2014/main" id="{FB2222F3-3E81-4736-B5EE-A432FBC5143C}"/>
                  </a:ext>
                </a:extLst>
              </p:cNvPr>
              <p:cNvSpPr/>
              <p:nvPr/>
            </p:nvSpPr>
            <p:spPr>
              <a:xfrm>
                <a:off x="5461657" y="4055017"/>
                <a:ext cx="109041" cy="121153"/>
              </a:xfrm>
              <a:custGeom>
                <a:avLst/>
                <a:gdLst>
                  <a:gd name="connsiteX0" fmla="*/ 96361 w 109041"/>
                  <a:gd name="connsiteY0" fmla="*/ 53342 h 121153"/>
                  <a:gd name="connsiteX1" fmla="*/ 79618 w 109041"/>
                  <a:gd name="connsiteY1" fmla="*/ 43669 h 121153"/>
                  <a:gd name="connsiteX2" fmla="*/ 30508 w 109041"/>
                  <a:gd name="connsiteY2" fmla="*/ 15021 h 121153"/>
                  <a:gd name="connsiteX3" fmla="*/ 30508 w 109041"/>
                  <a:gd name="connsiteY3" fmla="*/ 63388 h 121153"/>
                  <a:gd name="connsiteX4" fmla="*/ 103057 w 109041"/>
                  <a:gd name="connsiteY4" fmla="*/ 119939 h 121153"/>
                  <a:gd name="connsiteX5" fmla="*/ 109010 w 109041"/>
                  <a:gd name="connsiteY5" fmla="*/ 116963 h 121153"/>
                  <a:gd name="connsiteX6" fmla="*/ 102313 w 109041"/>
                  <a:gd name="connsiteY6" fmla="*/ 63016 h 121153"/>
                  <a:gd name="connsiteX7" fmla="*/ 96361 w 109041"/>
                  <a:gd name="connsiteY7" fmla="*/ 53342 h 121153"/>
                  <a:gd name="connsiteX8" fmla="*/ 96361 w 109041"/>
                  <a:gd name="connsiteY8" fmla="*/ 53342 h 121153"/>
                  <a:gd name="connsiteX9" fmla="*/ 24555 w 109041"/>
                  <a:gd name="connsiteY9" fmla="*/ 11673 h 121153"/>
                  <a:gd name="connsiteX10" fmla="*/ 5953 w 109041"/>
                  <a:gd name="connsiteY10" fmla="*/ 884 h 121153"/>
                  <a:gd name="connsiteX11" fmla="*/ 0 w 109041"/>
                  <a:gd name="connsiteY11" fmla="*/ 3860 h 121153"/>
                  <a:gd name="connsiteX12" fmla="*/ 0 w 109041"/>
                  <a:gd name="connsiteY12" fmla="*/ 35112 h 121153"/>
                  <a:gd name="connsiteX13" fmla="*/ 5953 w 109041"/>
                  <a:gd name="connsiteY13" fmla="*/ 44785 h 121153"/>
                  <a:gd name="connsiteX14" fmla="*/ 24555 w 109041"/>
                  <a:gd name="connsiteY14" fmla="*/ 59295 h 121153"/>
                  <a:gd name="connsiteX15" fmla="*/ 24555 w 109041"/>
                  <a:gd name="connsiteY15" fmla="*/ 11673 h 12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041" h="121153">
                    <a:moveTo>
                      <a:pt x="96361" y="53342"/>
                    </a:moveTo>
                    <a:cubicBezTo>
                      <a:pt x="90780" y="49994"/>
                      <a:pt x="85199" y="46646"/>
                      <a:pt x="79618" y="43669"/>
                    </a:cubicBezTo>
                    <a:cubicBezTo>
                      <a:pt x="63248" y="33996"/>
                      <a:pt x="46878" y="24695"/>
                      <a:pt x="30508" y="15021"/>
                    </a:cubicBezTo>
                    <a:cubicBezTo>
                      <a:pt x="30508" y="31020"/>
                      <a:pt x="30508" y="47390"/>
                      <a:pt x="30508" y="63388"/>
                    </a:cubicBezTo>
                    <a:cubicBezTo>
                      <a:pt x="54691" y="82362"/>
                      <a:pt x="78874" y="100965"/>
                      <a:pt x="103057" y="119939"/>
                    </a:cubicBezTo>
                    <a:cubicBezTo>
                      <a:pt x="106406" y="122544"/>
                      <a:pt x="109382" y="120683"/>
                      <a:pt x="109010" y="116963"/>
                    </a:cubicBezTo>
                    <a:cubicBezTo>
                      <a:pt x="106778" y="99105"/>
                      <a:pt x="104546" y="81246"/>
                      <a:pt x="102313" y="63016"/>
                    </a:cubicBezTo>
                    <a:cubicBezTo>
                      <a:pt x="101569" y="59295"/>
                      <a:pt x="99337" y="55203"/>
                      <a:pt x="96361" y="53342"/>
                    </a:cubicBezTo>
                    <a:lnTo>
                      <a:pt x="96361" y="53342"/>
                    </a:lnTo>
                    <a:close/>
                    <a:moveTo>
                      <a:pt x="24555" y="11673"/>
                    </a:moveTo>
                    <a:cubicBezTo>
                      <a:pt x="18230" y="7953"/>
                      <a:pt x="12278" y="4604"/>
                      <a:pt x="5953" y="884"/>
                    </a:cubicBezTo>
                    <a:cubicBezTo>
                      <a:pt x="2604" y="-977"/>
                      <a:pt x="0" y="140"/>
                      <a:pt x="0" y="3860"/>
                    </a:cubicBezTo>
                    <a:cubicBezTo>
                      <a:pt x="0" y="14277"/>
                      <a:pt x="0" y="24695"/>
                      <a:pt x="0" y="35112"/>
                    </a:cubicBezTo>
                    <a:cubicBezTo>
                      <a:pt x="0" y="38460"/>
                      <a:pt x="2604" y="42553"/>
                      <a:pt x="5953" y="44785"/>
                    </a:cubicBezTo>
                    <a:cubicBezTo>
                      <a:pt x="12278" y="49622"/>
                      <a:pt x="18230" y="54459"/>
                      <a:pt x="24555" y="59295"/>
                    </a:cubicBezTo>
                    <a:cubicBezTo>
                      <a:pt x="24555" y="42925"/>
                      <a:pt x="24555" y="27299"/>
                      <a:pt x="24555" y="11673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0" name="Freeform: Shape 2569">
                <a:extLst>
                  <a:ext uri="{FF2B5EF4-FFF2-40B4-BE49-F238E27FC236}">
                    <a16:creationId xmlns:a16="http://schemas.microsoft.com/office/drawing/2014/main" id="{70E607B4-6042-441A-9430-7BC056DBDDD4}"/>
                  </a:ext>
                </a:extLst>
              </p:cNvPr>
              <p:cNvSpPr/>
              <p:nvPr/>
            </p:nvSpPr>
            <p:spPr>
              <a:xfrm>
                <a:off x="5466122" y="4055157"/>
                <a:ext cx="104338" cy="118683"/>
              </a:xfrm>
              <a:custGeom>
                <a:avLst/>
                <a:gdLst>
                  <a:gd name="connsiteX0" fmla="*/ 30508 w 104338"/>
                  <a:gd name="connsiteY0" fmla="*/ 17486 h 118683"/>
                  <a:gd name="connsiteX1" fmla="*/ 30508 w 104338"/>
                  <a:gd name="connsiteY1" fmla="*/ 61388 h 118683"/>
                  <a:gd name="connsiteX2" fmla="*/ 103057 w 104338"/>
                  <a:gd name="connsiteY2" fmla="*/ 117939 h 118683"/>
                  <a:gd name="connsiteX3" fmla="*/ 104174 w 104338"/>
                  <a:gd name="connsiteY3" fmla="*/ 118684 h 118683"/>
                  <a:gd name="connsiteX4" fmla="*/ 104174 w 104338"/>
                  <a:gd name="connsiteY4" fmla="*/ 116823 h 118683"/>
                  <a:gd name="connsiteX5" fmla="*/ 97477 w 104338"/>
                  <a:gd name="connsiteY5" fmla="*/ 62876 h 118683"/>
                  <a:gd name="connsiteX6" fmla="*/ 91524 w 104338"/>
                  <a:gd name="connsiteY6" fmla="*/ 53203 h 118683"/>
                  <a:gd name="connsiteX7" fmla="*/ 74782 w 104338"/>
                  <a:gd name="connsiteY7" fmla="*/ 43530 h 118683"/>
                  <a:gd name="connsiteX8" fmla="*/ 30508 w 104338"/>
                  <a:gd name="connsiteY8" fmla="*/ 17486 h 118683"/>
                  <a:gd name="connsiteX9" fmla="*/ 30508 w 104338"/>
                  <a:gd name="connsiteY9" fmla="*/ 17486 h 118683"/>
                  <a:gd name="connsiteX10" fmla="*/ 372 w 104338"/>
                  <a:gd name="connsiteY10" fmla="*/ 0 h 118683"/>
                  <a:gd name="connsiteX11" fmla="*/ 0 w 104338"/>
                  <a:gd name="connsiteY11" fmla="*/ 1488 h 118683"/>
                  <a:gd name="connsiteX12" fmla="*/ 0 w 104338"/>
                  <a:gd name="connsiteY12" fmla="*/ 32740 h 118683"/>
                  <a:gd name="connsiteX13" fmla="*/ 5953 w 104338"/>
                  <a:gd name="connsiteY13" fmla="*/ 42414 h 118683"/>
                  <a:gd name="connsiteX14" fmla="*/ 19719 w 104338"/>
                  <a:gd name="connsiteY14" fmla="*/ 53203 h 118683"/>
                  <a:gd name="connsiteX15" fmla="*/ 19719 w 104338"/>
                  <a:gd name="connsiteY15" fmla="*/ 11161 h 118683"/>
                  <a:gd name="connsiteX16" fmla="*/ 1116 w 104338"/>
                  <a:gd name="connsiteY16" fmla="*/ 372 h 118683"/>
                  <a:gd name="connsiteX17" fmla="*/ 372 w 104338"/>
                  <a:gd name="connsiteY17" fmla="*/ 0 h 11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338" h="118683">
                    <a:moveTo>
                      <a:pt x="30508" y="17486"/>
                    </a:moveTo>
                    <a:lnTo>
                      <a:pt x="30508" y="61388"/>
                    </a:lnTo>
                    <a:cubicBezTo>
                      <a:pt x="54691" y="80363"/>
                      <a:pt x="78874" y="98965"/>
                      <a:pt x="103057" y="117939"/>
                    </a:cubicBezTo>
                    <a:cubicBezTo>
                      <a:pt x="103429" y="118311"/>
                      <a:pt x="103802" y="118684"/>
                      <a:pt x="104174" y="118684"/>
                    </a:cubicBezTo>
                    <a:cubicBezTo>
                      <a:pt x="104174" y="118311"/>
                      <a:pt x="104546" y="117567"/>
                      <a:pt x="104174" y="116823"/>
                    </a:cubicBezTo>
                    <a:cubicBezTo>
                      <a:pt x="101941" y="98965"/>
                      <a:pt x="99709" y="81107"/>
                      <a:pt x="97477" y="62876"/>
                    </a:cubicBezTo>
                    <a:cubicBezTo>
                      <a:pt x="97105" y="59156"/>
                      <a:pt x="94872" y="55063"/>
                      <a:pt x="91524" y="53203"/>
                    </a:cubicBezTo>
                    <a:cubicBezTo>
                      <a:pt x="85943" y="49855"/>
                      <a:pt x="80362" y="46506"/>
                      <a:pt x="74782" y="43530"/>
                    </a:cubicBezTo>
                    <a:lnTo>
                      <a:pt x="30508" y="17486"/>
                    </a:lnTo>
                    <a:lnTo>
                      <a:pt x="30508" y="17486"/>
                    </a:lnTo>
                    <a:close/>
                    <a:moveTo>
                      <a:pt x="372" y="0"/>
                    </a:moveTo>
                    <a:cubicBezTo>
                      <a:pt x="372" y="372"/>
                      <a:pt x="0" y="1116"/>
                      <a:pt x="0" y="1488"/>
                    </a:cubicBezTo>
                    <a:cubicBezTo>
                      <a:pt x="0" y="11906"/>
                      <a:pt x="0" y="22323"/>
                      <a:pt x="0" y="32740"/>
                    </a:cubicBezTo>
                    <a:cubicBezTo>
                      <a:pt x="0" y="36089"/>
                      <a:pt x="2604" y="40181"/>
                      <a:pt x="5953" y="42414"/>
                    </a:cubicBezTo>
                    <a:lnTo>
                      <a:pt x="19719" y="53203"/>
                    </a:lnTo>
                    <a:lnTo>
                      <a:pt x="19719" y="11161"/>
                    </a:lnTo>
                    <a:cubicBezTo>
                      <a:pt x="13766" y="7441"/>
                      <a:pt x="7441" y="4093"/>
                      <a:pt x="1116" y="372"/>
                    </a:cubicBezTo>
                    <a:cubicBezTo>
                      <a:pt x="1116" y="372"/>
                      <a:pt x="744" y="372"/>
                      <a:pt x="372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1" name="Freeform: Shape 2570">
                <a:extLst>
                  <a:ext uri="{FF2B5EF4-FFF2-40B4-BE49-F238E27FC236}">
                    <a16:creationId xmlns:a16="http://schemas.microsoft.com/office/drawing/2014/main" id="{73A9E0FE-3AA3-4F71-AB00-F361DFC0125E}"/>
                  </a:ext>
                </a:extLst>
              </p:cNvPr>
              <p:cNvSpPr/>
              <p:nvPr/>
            </p:nvSpPr>
            <p:spPr>
              <a:xfrm>
                <a:off x="5585549" y="4220346"/>
                <a:ext cx="5208" cy="37204"/>
              </a:xfrm>
              <a:custGeom>
                <a:avLst/>
                <a:gdLst>
                  <a:gd name="connsiteX0" fmla="*/ 0 w 5208"/>
                  <a:gd name="connsiteY0" fmla="*/ 0 h 37204"/>
                  <a:gd name="connsiteX1" fmla="*/ 5209 w 5208"/>
                  <a:gd name="connsiteY1" fmla="*/ 2976 h 37204"/>
                  <a:gd name="connsiteX2" fmla="*/ 5209 w 5208"/>
                  <a:gd name="connsiteY2" fmla="*/ 37205 h 37204"/>
                  <a:gd name="connsiteX3" fmla="*/ 0 w 5208"/>
                  <a:gd name="connsiteY3" fmla="*/ 34228 h 37204"/>
                  <a:gd name="connsiteX4" fmla="*/ 0 w 5208"/>
                  <a:gd name="connsiteY4" fmla="*/ 0 h 3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8" h="37204">
                    <a:moveTo>
                      <a:pt x="0" y="0"/>
                    </a:moveTo>
                    <a:cubicBezTo>
                      <a:pt x="1860" y="1116"/>
                      <a:pt x="3349" y="1860"/>
                      <a:pt x="5209" y="2976"/>
                    </a:cubicBezTo>
                    <a:cubicBezTo>
                      <a:pt x="5209" y="14510"/>
                      <a:pt x="5209" y="25671"/>
                      <a:pt x="5209" y="37205"/>
                    </a:cubicBezTo>
                    <a:cubicBezTo>
                      <a:pt x="3720" y="36461"/>
                      <a:pt x="1860" y="35345"/>
                      <a:pt x="0" y="34228"/>
                    </a:cubicBezTo>
                    <a:cubicBezTo>
                      <a:pt x="0" y="22695"/>
                      <a:pt x="0" y="11161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2" name="Freeform: Shape 2571">
                <a:extLst>
                  <a:ext uri="{FF2B5EF4-FFF2-40B4-BE49-F238E27FC236}">
                    <a16:creationId xmlns:a16="http://schemas.microsoft.com/office/drawing/2014/main" id="{A0059BA5-E82D-4645-AFBC-53F01D3C64C8}"/>
                  </a:ext>
                </a:extLst>
              </p:cNvPr>
              <p:cNvSpPr/>
              <p:nvPr/>
            </p:nvSpPr>
            <p:spPr>
              <a:xfrm>
                <a:off x="5281213" y="4072131"/>
                <a:ext cx="42041" cy="53110"/>
              </a:xfrm>
              <a:custGeom>
                <a:avLst/>
                <a:gdLst>
                  <a:gd name="connsiteX0" fmla="*/ 5953 w 42041"/>
                  <a:gd name="connsiteY0" fmla="*/ 884 h 53110"/>
                  <a:gd name="connsiteX1" fmla="*/ 36089 w 42041"/>
                  <a:gd name="connsiteY1" fmla="*/ 18370 h 53110"/>
                  <a:gd name="connsiteX2" fmla="*/ 42041 w 42041"/>
                  <a:gd name="connsiteY2" fmla="*/ 28043 h 53110"/>
                  <a:gd name="connsiteX3" fmla="*/ 42041 w 42041"/>
                  <a:gd name="connsiteY3" fmla="*/ 49250 h 53110"/>
                  <a:gd name="connsiteX4" fmla="*/ 36089 w 42041"/>
                  <a:gd name="connsiteY4" fmla="*/ 52227 h 53110"/>
                  <a:gd name="connsiteX5" fmla="*/ 5953 w 42041"/>
                  <a:gd name="connsiteY5" fmla="*/ 34740 h 53110"/>
                  <a:gd name="connsiteX6" fmla="*/ 0 w 42041"/>
                  <a:gd name="connsiteY6" fmla="*/ 25067 h 53110"/>
                  <a:gd name="connsiteX7" fmla="*/ 0 w 42041"/>
                  <a:gd name="connsiteY7" fmla="*/ 3860 h 53110"/>
                  <a:gd name="connsiteX8" fmla="*/ 5953 w 42041"/>
                  <a:gd name="connsiteY8" fmla="*/ 884 h 5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041" h="53110">
                    <a:moveTo>
                      <a:pt x="5953" y="884"/>
                    </a:moveTo>
                    <a:cubicBezTo>
                      <a:pt x="15998" y="6837"/>
                      <a:pt x="26043" y="12417"/>
                      <a:pt x="36089" y="18370"/>
                    </a:cubicBezTo>
                    <a:cubicBezTo>
                      <a:pt x="39437" y="20230"/>
                      <a:pt x="42041" y="24695"/>
                      <a:pt x="42041" y="28043"/>
                    </a:cubicBezTo>
                    <a:cubicBezTo>
                      <a:pt x="42041" y="35112"/>
                      <a:pt x="42041" y="42181"/>
                      <a:pt x="42041" y="49250"/>
                    </a:cubicBezTo>
                    <a:cubicBezTo>
                      <a:pt x="42041" y="52970"/>
                      <a:pt x="39437" y="54087"/>
                      <a:pt x="36089" y="52227"/>
                    </a:cubicBezTo>
                    <a:cubicBezTo>
                      <a:pt x="26043" y="46646"/>
                      <a:pt x="15998" y="40693"/>
                      <a:pt x="5953" y="34740"/>
                    </a:cubicBezTo>
                    <a:cubicBezTo>
                      <a:pt x="2604" y="32880"/>
                      <a:pt x="0" y="28415"/>
                      <a:pt x="0" y="25067"/>
                    </a:cubicBezTo>
                    <a:cubicBezTo>
                      <a:pt x="0" y="17998"/>
                      <a:pt x="0" y="10929"/>
                      <a:pt x="0" y="3860"/>
                    </a:cubicBezTo>
                    <a:cubicBezTo>
                      <a:pt x="0" y="140"/>
                      <a:pt x="2604" y="-977"/>
                      <a:pt x="5953" y="884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3" name="Freeform: Shape 2572">
                <a:extLst>
                  <a:ext uri="{FF2B5EF4-FFF2-40B4-BE49-F238E27FC236}">
                    <a16:creationId xmlns:a16="http://schemas.microsoft.com/office/drawing/2014/main" id="{E56AC27B-BC80-4066-B9AA-352413889D80}"/>
                  </a:ext>
                </a:extLst>
              </p:cNvPr>
              <p:cNvSpPr/>
              <p:nvPr/>
            </p:nvSpPr>
            <p:spPr>
              <a:xfrm>
                <a:off x="5285306" y="4072271"/>
                <a:ext cx="37948" cy="50970"/>
              </a:xfrm>
              <a:custGeom>
                <a:avLst/>
                <a:gdLst>
                  <a:gd name="connsiteX0" fmla="*/ 37577 w 37948"/>
                  <a:gd name="connsiteY0" fmla="*/ 50970 h 50970"/>
                  <a:gd name="connsiteX1" fmla="*/ 36089 w 37948"/>
                  <a:gd name="connsiteY1" fmla="*/ 50227 h 50970"/>
                  <a:gd name="connsiteX2" fmla="*/ 5953 w 37948"/>
                  <a:gd name="connsiteY2" fmla="*/ 32740 h 50970"/>
                  <a:gd name="connsiteX3" fmla="*/ 0 w 37948"/>
                  <a:gd name="connsiteY3" fmla="*/ 23067 h 50970"/>
                  <a:gd name="connsiteX4" fmla="*/ 0 w 37948"/>
                  <a:gd name="connsiteY4" fmla="*/ 1860 h 50970"/>
                  <a:gd name="connsiteX5" fmla="*/ 372 w 37948"/>
                  <a:gd name="connsiteY5" fmla="*/ 0 h 50970"/>
                  <a:gd name="connsiteX6" fmla="*/ 1860 w 37948"/>
                  <a:gd name="connsiteY6" fmla="*/ 744 h 50970"/>
                  <a:gd name="connsiteX7" fmla="*/ 31996 w 37948"/>
                  <a:gd name="connsiteY7" fmla="*/ 18230 h 50970"/>
                  <a:gd name="connsiteX8" fmla="*/ 37949 w 37948"/>
                  <a:gd name="connsiteY8" fmla="*/ 27904 h 50970"/>
                  <a:gd name="connsiteX9" fmla="*/ 37949 w 37948"/>
                  <a:gd name="connsiteY9" fmla="*/ 49110 h 50970"/>
                  <a:gd name="connsiteX10" fmla="*/ 37577 w 37948"/>
                  <a:gd name="connsiteY10" fmla="*/ 50970 h 5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948" h="50970">
                    <a:moveTo>
                      <a:pt x="37577" y="50970"/>
                    </a:moveTo>
                    <a:cubicBezTo>
                      <a:pt x="37205" y="50970"/>
                      <a:pt x="36833" y="50598"/>
                      <a:pt x="36089" y="50227"/>
                    </a:cubicBezTo>
                    <a:cubicBezTo>
                      <a:pt x="26043" y="44646"/>
                      <a:pt x="15998" y="38693"/>
                      <a:pt x="5953" y="32740"/>
                    </a:cubicBezTo>
                    <a:cubicBezTo>
                      <a:pt x="2604" y="30880"/>
                      <a:pt x="0" y="26415"/>
                      <a:pt x="0" y="23067"/>
                    </a:cubicBezTo>
                    <a:cubicBezTo>
                      <a:pt x="0" y="15998"/>
                      <a:pt x="0" y="8929"/>
                      <a:pt x="0" y="1860"/>
                    </a:cubicBezTo>
                    <a:cubicBezTo>
                      <a:pt x="0" y="1116"/>
                      <a:pt x="0" y="744"/>
                      <a:pt x="372" y="0"/>
                    </a:cubicBezTo>
                    <a:cubicBezTo>
                      <a:pt x="744" y="0"/>
                      <a:pt x="1116" y="372"/>
                      <a:pt x="1860" y="744"/>
                    </a:cubicBezTo>
                    <a:cubicBezTo>
                      <a:pt x="11906" y="6697"/>
                      <a:pt x="21951" y="12278"/>
                      <a:pt x="31996" y="18230"/>
                    </a:cubicBezTo>
                    <a:cubicBezTo>
                      <a:pt x="35345" y="20090"/>
                      <a:pt x="37949" y="24555"/>
                      <a:pt x="37949" y="27904"/>
                    </a:cubicBezTo>
                    <a:cubicBezTo>
                      <a:pt x="37949" y="34972"/>
                      <a:pt x="37949" y="42041"/>
                      <a:pt x="37949" y="49110"/>
                    </a:cubicBezTo>
                    <a:cubicBezTo>
                      <a:pt x="37949" y="49854"/>
                      <a:pt x="37577" y="50227"/>
                      <a:pt x="37577" y="50970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4" name="Freeform: Shape 2573">
                <a:extLst>
                  <a:ext uri="{FF2B5EF4-FFF2-40B4-BE49-F238E27FC236}">
                    <a16:creationId xmlns:a16="http://schemas.microsoft.com/office/drawing/2014/main" id="{9FCD3098-8310-49F2-A4F4-812EC4D7320D}"/>
                  </a:ext>
                </a:extLst>
              </p:cNvPr>
              <p:cNvSpPr/>
              <p:nvPr/>
            </p:nvSpPr>
            <p:spPr>
              <a:xfrm>
                <a:off x="4892423" y="3879922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5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5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5" name="Freeform: Shape 2574">
                <a:extLst>
                  <a:ext uri="{FF2B5EF4-FFF2-40B4-BE49-F238E27FC236}">
                    <a16:creationId xmlns:a16="http://schemas.microsoft.com/office/drawing/2014/main" id="{EB764F0A-2CE3-4C33-ADB0-09822E598F56}"/>
                  </a:ext>
                </a:extLst>
              </p:cNvPr>
              <p:cNvSpPr/>
              <p:nvPr/>
            </p:nvSpPr>
            <p:spPr>
              <a:xfrm>
                <a:off x="4533768" y="3669343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4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4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6" name="Freeform: Shape 2575">
                <a:extLst>
                  <a:ext uri="{FF2B5EF4-FFF2-40B4-BE49-F238E27FC236}">
                    <a16:creationId xmlns:a16="http://schemas.microsoft.com/office/drawing/2014/main" id="{B595F76B-C379-487A-A2DD-9B2B246FE7D5}"/>
                  </a:ext>
                </a:extLst>
              </p:cNvPr>
              <p:cNvSpPr/>
              <p:nvPr/>
            </p:nvSpPr>
            <p:spPr>
              <a:xfrm>
                <a:off x="4906561" y="3912290"/>
                <a:ext cx="149563" cy="164817"/>
              </a:xfrm>
              <a:custGeom>
                <a:avLst/>
                <a:gdLst>
                  <a:gd name="connsiteX0" fmla="*/ 134682 w 149563"/>
                  <a:gd name="connsiteY0" fmla="*/ 145843 h 164817"/>
                  <a:gd name="connsiteX1" fmla="*/ 134682 w 149563"/>
                  <a:gd name="connsiteY1" fmla="*/ 141750 h 164817"/>
                  <a:gd name="connsiteX2" fmla="*/ 134682 w 149563"/>
                  <a:gd name="connsiteY2" fmla="*/ 141750 h 164817"/>
                  <a:gd name="connsiteX3" fmla="*/ 135054 w 149563"/>
                  <a:gd name="connsiteY3" fmla="*/ 142494 h 164817"/>
                  <a:gd name="connsiteX4" fmla="*/ 135426 w 149563"/>
                  <a:gd name="connsiteY4" fmla="*/ 143239 h 164817"/>
                  <a:gd name="connsiteX5" fmla="*/ 135798 w 149563"/>
                  <a:gd name="connsiteY5" fmla="*/ 143983 h 164817"/>
                  <a:gd name="connsiteX6" fmla="*/ 136170 w 149563"/>
                  <a:gd name="connsiteY6" fmla="*/ 144727 h 164817"/>
                  <a:gd name="connsiteX7" fmla="*/ 134682 w 149563"/>
                  <a:gd name="connsiteY7" fmla="*/ 145843 h 164817"/>
                  <a:gd name="connsiteX8" fmla="*/ 134682 w 149563"/>
                  <a:gd name="connsiteY8" fmla="*/ 145843 h 164817"/>
                  <a:gd name="connsiteX9" fmla="*/ 134682 w 149563"/>
                  <a:gd name="connsiteY9" fmla="*/ 141006 h 164817"/>
                  <a:gd name="connsiteX10" fmla="*/ 134682 w 149563"/>
                  <a:gd name="connsiteY10" fmla="*/ 136542 h 164817"/>
                  <a:gd name="connsiteX11" fmla="*/ 141006 w 149563"/>
                  <a:gd name="connsiteY11" fmla="*/ 133193 h 164817"/>
                  <a:gd name="connsiteX12" fmla="*/ 141378 w 149563"/>
                  <a:gd name="connsiteY12" fmla="*/ 133565 h 164817"/>
                  <a:gd name="connsiteX13" fmla="*/ 141750 w 149563"/>
                  <a:gd name="connsiteY13" fmla="*/ 133937 h 164817"/>
                  <a:gd name="connsiteX14" fmla="*/ 142123 w 149563"/>
                  <a:gd name="connsiteY14" fmla="*/ 134309 h 164817"/>
                  <a:gd name="connsiteX15" fmla="*/ 142495 w 149563"/>
                  <a:gd name="connsiteY15" fmla="*/ 134681 h 164817"/>
                  <a:gd name="connsiteX16" fmla="*/ 142867 w 149563"/>
                  <a:gd name="connsiteY16" fmla="*/ 135054 h 164817"/>
                  <a:gd name="connsiteX17" fmla="*/ 143239 w 149563"/>
                  <a:gd name="connsiteY17" fmla="*/ 135425 h 164817"/>
                  <a:gd name="connsiteX18" fmla="*/ 143611 w 149563"/>
                  <a:gd name="connsiteY18" fmla="*/ 135798 h 164817"/>
                  <a:gd name="connsiteX19" fmla="*/ 143983 w 149563"/>
                  <a:gd name="connsiteY19" fmla="*/ 136170 h 164817"/>
                  <a:gd name="connsiteX20" fmla="*/ 134682 w 149563"/>
                  <a:gd name="connsiteY20" fmla="*/ 141006 h 164817"/>
                  <a:gd name="connsiteX21" fmla="*/ 134682 w 149563"/>
                  <a:gd name="connsiteY21" fmla="*/ 141006 h 164817"/>
                  <a:gd name="connsiteX22" fmla="*/ 134682 w 149563"/>
                  <a:gd name="connsiteY22" fmla="*/ 133565 h 164817"/>
                  <a:gd name="connsiteX23" fmla="*/ 147331 w 149563"/>
                  <a:gd name="connsiteY23" fmla="*/ 126868 h 164817"/>
                  <a:gd name="connsiteX24" fmla="*/ 146959 w 149563"/>
                  <a:gd name="connsiteY24" fmla="*/ 126496 h 164817"/>
                  <a:gd name="connsiteX25" fmla="*/ 146587 w 149563"/>
                  <a:gd name="connsiteY25" fmla="*/ 126124 h 164817"/>
                  <a:gd name="connsiteX26" fmla="*/ 146215 w 149563"/>
                  <a:gd name="connsiteY26" fmla="*/ 125752 h 164817"/>
                  <a:gd name="connsiteX27" fmla="*/ 145843 w 149563"/>
                  <a:gd name="connsiteY27" fmla="*/ 125380 h 164817"/>
                  <a:gd name="connsiteX28" fmla="*/ 145471 w 149563"/>
                  <a:gd name="connsiteY28" fmla="*/ 125008 h 164817"/>
                  <a:gd name="connsiteX29" fmla="*/ 145099 w 149563"/>
                  <a:gd name="connsiteY29" fmla="*/ 124636 h 164817"/>
                  <a:gd name="connsiteX30" fmla="*/ 144727 w 149563"/>
                  <a:gd name="connsiteY30" fmla="*/ 124264 h 164817"/>
                  <a:gd name="connsiteX31" fmla="*/ 144355 w 149563"/>
                  <a:gd name="connsiteY31" fmla="*/ 123892 h 164817"/>
                  <a:gd name="connsiteX32" fmla="*/ 134682 w 149563"/>
                  <a:gd name="connsiteY32" fmla="*/ 129101 h 164817"/>
                  <a:gd name="connsiteX33" fmla="*/ 134682 w 149563"/>
                  <a:gd name="connsiteY33" fmla="*/ 133565 h 164817"/>
                  <a:gd name="connsiteX34" fmla="*/ 134682 w 149563"/>
                  <a:gd name="connsiteY34" fmla="*/ 133565 h 164817"/>
                  <a:gd name="connsiteX35" fmla="*/ 134682 w 149563"/>
                  <a:gd name="connsiteY35" fmla="*/ 122404 h 164817"/>
                  <a:gd name="connsiteX36" fmla="*/ 134682 w 149563"/>
                  <a:gd name="connsiteY36" fmla="*/ 118311 h 164817"/>
                  <a:gd name="connsiteX37" fmla="*/ 146215 w 149563"/>
                  <a:gd name="connsiteY37" fmla="*/ 112358 h 164817"/>
                  <a:gd name="connsiteX38" fmla="*/ 146587 w 149563"/>
                  <a:gd name="connsiteY38" fmla="*/ 112731 h 164817"/>
                  <a:gd name="connsiteX39" fmla="*/ 146959 w 149563"/>
                  <a:gd name="connsiteY39" fmla="*/ 113103 h 164817"/>
                  <a:gd name="connsiteX40" fmla="*/ 147331 w 149563"/>
                  <a:gd name="connsiteY40" fmla="*/ 113475 h 164817"/>
                  <a:gd name="connsiteX41" fmla="*/ 147703 w 149563"/>
                  <a:gd name="connsiteY41" fmla="*/ 113847 h 164817"/>
                  <a:gd name="connsiteX42" fmla="*/ 148075 w 149563"/>
                  <a:gd name="connsiteY42" fmla="*/ 114219 h 164817"/>
                  <a:gd name="connsiteX43" fmla="*/ 148447 w 149563"/>
                  <a:gd name="connsiteY43" fmla="*/ 114591 h 164817"/>
                  <a:gd name="connsiteX44" fmla="*/ 148819 w 149563"/>
                  <a:gd name="connsiteY44" fmla="*/ 114963 h 164817"/>
                  <a:gd name="connsiteX45" fmla="*/ 149191 w 149563"/>
                  <a:gd name="connsiteY45" fmla="*/ 115335 h 164817"/>
                  <a:gd name="connsiteX46" fmla="*/ 134682 w 149563"/>
                  <a:gd name="connsiteY46" fmla="*/ 122404 h 164817"/>
                  <a:gd name="connsiteX47" fmla="*/ 134682 w 149563"/>
                  <a:gd name="connsiteY47" fmla="*/ 122404 h 164817"/>
                  <a:gd name="connsiteX48" fmla="*/ 134682 w 149563"/>
                  <a:gd name="connsiteY48" fmla="*/ 109010 h 164817"/>
                  <a:gd name="connsiteX49" fmla="*/ 134682 w 149563"/>
                  <a:gd name="connsiteY49" fmla="*/ 103057 h 164817"/>
                  <a:gd name="connsiteX50" fmla="*/ 143611 w 149563"/>
                  <a:gd name="connsiteY50" fmla="*/ 98221 h 164817"/>
                  <a:gd name="connsiteX51" fmla="*/ 144355 w 149563"/>
                  <a:gd name="connsiteY51" fmla="*/ 98593 h 164817"/>
                  <a:gd name="connsiteX52" fmla="*/ 145099 w 149563"/>
                  <a:gd name="connsiteY52" fmla="*/ 98965 h 164817"/>
                  <a:gd name="connsiteX53" fmla="*/ 145843 w 149563"/>
                  <a:gd name="connsiteY53" fmla="*/ 99337 h 164817"/>
                  <a:gd name="connsiteX54" fmla="*/ 146587 w 149563"/>
                  <a:gd name="connsiteY54" fmla="*/ 99709 h 164817"/>
                  <a:gd name="connsiteX55" fmla="*/ 147331 w 149563"/>
                  <a:gd name="connsiteY55" fmla="*/ 100081 h 164817"/>
                  <a:gd name="connsiteX56" fmla="*/ 148075 w 149563"/>
                  <a:gd name="connsiteY56" fmla="*/ 100453 h 164817"/>
                  <a:gd name="connsiteX57" fmla="*/ 148819 w 149563"/>
                  <a:gd name="connsiteY57" fmla="*/ 100825 h 164817"/>
                  <a:gd name="connsiteX58" fmla="*/ 149563 w 149563"/>
                  <a:gd name="connsiteY58" fmla="*/ 101197 h 164817"/>
                  <a:gd name="connsiteX59" fmla="*/ 134682 w 149563"/>
                  <a:gd name="connsiteY59" fmla="*/ 109010 h 164817"/>
                  <a:gd name="connsiteX60" fmla="*/ 134682 w 149563"/>
                  <a:gd name="connsiteY60" fmla="*/ 109010 h 164817"/>
                  <a:gd name="connsiteX61" fmla="*/ 134682 w 149563"/>
                  <a:gd name="connsiteY61" fmla="*/ 91524 h 164817"/>
                  <a:gd name="connsiteX62" fmla="*/ 134682 w 149563"/>
                  <a:gd name="connsiteY62" fmla="*/ 88547 h 164817"/>
                  <a:gd name="connsiteX63" fmla="*/ 142123 w 149563"/>
                  <a:gd name="connsiteY63" fmla="*/ 84455 h 164817"/>
                  <a:gd name="connsiteX64" fmla="*/ 142495 w 149563"/>
                  <a:gd name="connsiteY64" fmla="*/ 84827 h 164817"/>
                  <a:gd name="connsiteX65" fmla="*/ 142867 w 149563"/>
                  <a:gd name="connsiteY65" fmla="*/ 85199 h 164817"/>
                  <a:gd name="connsiteX66" fmla="*/ 143239 w 149563"/>
                  <a:gd name="connsiteY66" fmla="*/ 85571 h 164817"/>
                  <a:gd name="connsiteX67" fmla="*/ 143611 w 149563"/>
                  <a:gd name="connsiteY67" fmla="*/ 85943 h 164817"/>
                  <a:gd name="connsiteX68" fmla="*/ 143983 w 149563"/>
                  <a:gd name="connsiteY68" fmla="*/ 86315 h 164817"/>
                  <a:gd name="connsiteX69" fmla="*/ 144355 w 149563"/>
                  <a:gd name="connsiteY69" fmla="*/ 86315 h 164817"/>
                  <a:gd name="connsiteX70" fmla="*/ 144727 w 149563"/>
                  <a:gd name="connsiteY70" fmla="*/ 86687 h 164817"/>
                  <a:gd name="connsiteX71" fmla="*/ 145099 w 149563"/>
                  <a:gd name="connsiteY71" fmla="*/ 87059 h 164817"/>
                  <a:gd name="connsiteX72" fmla="*/ 134682 w 149563"/>
                  <a:gd name="connsiteY72" fmla="*/ 91524 h 164817"/>
                  <a:gd name="connsiteX73" fmla="*/ 134682 w 149563"/>
                  <a:gd name="connsiteY73" fmla="*/ 91524 h 164817"/>
                  <a:gd name="connsiteX74" fmla="*/ 134682 w 149563"/>
                  <a:gd name="connsiteY74" fmla="*/ 74410 h 164817"/>
                  <a:gd name="connsiteX75" fmla="*/ 134682 w 149563"/>
                  <a:gd name="connsiteY75" fmla="*/ 69573 h 164817"/>
                  <a:gd name="connsiteX76" fmla="*/ 137658 w 149563"/>
                  <a:gd name="connsiteY76" fmla="*/ 67713 h 164817"/>
                  <a:gd name="connsiteX77" fmla="*/ 137286 w 149563"/>
                  <a:gd name="connsiteY77" fmla="*/ 68085 h 164817"/>
                  <a:gd name="connsiteX78" fmla="*/ 136914 w 149563"/>
                  <a:gd name="connsiteY78" fmla="*/ 68457 h 164817"/>
                  <a:gd name="connsiteX79" fmla="*/ 136542 w 149563"/>
                  <a:gd name="connsiteY79" fmla="*/ 68829 h 164817"/>
                  <a:gd name="connsiteX80" fmla="*/ 136170 w 149563"/>
                  <a:gd name="connsiteY80" fmla="*/ 69201 h 164817"/>
                  <a:gd name="connsiteX81" fmla="*/ 135798 w 149563"/>
                  <a:gd name="connsiteY81" fmla="*/ 69573 h 164817"/>
                  <a:gd name="connsiteX82" fmla="*/ 135426 w 149563"/>
                  <a:gd name="connsiteY82" fmla="*/ 69945 h 164817"/>
                  <a:gd name="connsiteX83" fmla="*/ 135054 w 149563"/>
                  <a:gd name="connsiteY83" fmla="*/ 70317 h 164817"/>
                  <a:gd name="connsiteX84" fmla="*/ 134682 w 149563"/>
                  <a:gd name="connsiteY84" fmla="*/ 70689 h 164817"/>
                  <a:gd name="connsiteX85" fmla="*/ 135426 w 149563"/>
                  <a:gd name="connsiteY85" fmla="*/ 71061 h 164817"/>
                  <a:gd name="connsiteX86" fmla="*/ 136170 w 149563"/>
                  <a:gd name="connsiteY86" fmla="*/ 71433 h 164817"/>
                  <a:gd name="connsiteX87" fmla="*/ 136914 w 149563"/>
                  <a:gd name="connsiteY87" fmla="*/ 71805 h 164817"/>
                  <a:gd name="connsiteX88" fmla="*/ 137658 w 149563"/>
                  <a:gd name="connsiteY88" fmla="*/ 72177 h 164817"/>
                  <a:gd name="connsiteX89" fmla="*/ 138402 w 149563"/>
                  <a:gd name="connsiteY89" fmla="*/ 72177 h 164817"/>
                  <a:gd name="connsiteX90" fmla="*/ 139146 w 149563"/>
                  <a:gd name="connsiteY90" fmla="*/ 72549 h 164817"/>
                  <a:gd name="connsiteX91" fmla="*/ 139890 w 149563"/>
                  <a:gd name="connsiteY91" fmla="*/ 72549 h 164817"/>
                  <a:gd name="connsiteX92" fmla="*/ 140634 w 149563"/>
                  <a:gd name="connsiteY92" fmla="*/ 72921 h 164817"/>
                  <a:gd name="connsiteX93" fmla="*/ 134682 w 149563"/>
                  <a:gd name="connsiteY93" fmla="*/ 74410 h 164817"/>
                  <a:gd name="connsiteX94" fmla="*/ 134682 w 149563"/>
                  <a:gd name="connsiteY94" fmla="*/ 69573 h 164817"/>
                  <a:gd name="connsiteX95" fmla="*/ 134682 w 149563"/>
                  <a:gd name="connsiteY95" fmla="*/ 74410 h 164817"/>
                  <a:gd name="connsiteX96" fmla="*/ 121288 w 149563"/>
                  <a:gd name="connsiteY96" fmla="*/ 81478 h 164817"/>
                  <a:gd name="connsiteX97" fmla="*/ 121288 w 149563"/>
                  <a:gd name="connsiteY97" fmla="*/ 76642 h 164817"/>
                  <a:gd name="connsiteX98" fmla="*/ 134682 w 149563"/>
                  <a:gd name="connsiteY98" fmla="*/ 69573 h 164817"/>
                  <a:gd name="connsiteX99" fmla="*/ 134682 w 149563"/>
                  <a:gd name="connsiteY99" fmla="*/ 69573 h 164817"/>
                  <a:gd name="connsiteX100" fmla="*/ 134682 w 149563"/>
                  <a:gd name="connsiteY100" fmla="*/ 88547 h 164817"/>
                  <a:gd name="connsiteX101" fmla="*/ 134682 w 149563"/>
                  <a:gd name="connsiteY101" fmla="*/ 91524 h 164817"/>
                  <a:gd name="connsiteX102" fmla="*/ 121288 w 149563"/>
                  <a:gd name="connsiteY102" fmla="*/ 98593 h 164817"/>
                  <a:gd name="connsiteX103" fmla="*/ 121288 w 149563"/>
                  <a:gd name="connsiteY103" fmla="*/ 95616 h 164817"/>
                  <a:gd name="connsiteX104" fmla="*/ 134682 w 149563"/>
                  <a:gd name="connsiteY104" fmla="*/ 88547 h 164817"/>
                  <a:gd name="connsiteX105" fmla="*/ 134682 w 149563"/>
                  <a:gd name="connsiteY105" fmla="*/ 88547 h 164817"/>
                  <a:gd name="connsiteX106" fmla="*/ 134682 w 149563"/>
                  <a:gd name="connsiteY106" fmla="*/ 103057 h 164817"/>
                  <a:gd name="connsiteX107" fmla="*/ 134682 w 149563"/>
                  <a:gd name="connsiteY107" fmla="*/ 109010 h 164817"/>
                  <a:gd name="connsiteX108" fmla="*/ 124264 w 149563"/>
                  <a:gd name="connsiteY108" fmla="*/ 114591 h 164817"/>
                  <a:gd name="connsiteX109" fmla="*/ 123520 w 149563"/>
                  <a:gd name="connsiteY109" fmla="*/ 114219 h 164817"/>
                  <a:gd name="connsiteX110" fmla="*/ 122776 w 149563"/>
                  <a:gd name="connsiteY110" fmla="*/ 113847 h 164817"/>
                  <a:gd name="connsiteX111" fmla="*/ 122032 w 149563"/>
                  <a:gd name="connsiteY111" fmla="*/ 113475 h 164817"/>
                  <a:gd name="connsiteX112" fmla="*/ 121288 w 149563"/>
                  <a:gd name="connsiteY112" fmla="*/ 113103 h 164817"/>
                  <a:gd name="connsiteX113" fmla="*/ 120544 w 149563"/>
                  <a:gd name="connsiteY113" fmla="*/ 112731 h 164817"/>
                  <a:gd name="connsiteX114" fmla="*/ 120544 w 149563"/>
                  <a:gd name="connsiteY114" fmla="*/ 112731 h 164817"/>
                  <a:gd name="connsiteX115" fmla="*/ 120544 w 149563"/>
                  <a:gd name="connsiteY115" fmla="*/ 110498 h 164817"/>
                  <a:gd name="connsiteX116" fmla="*/ 134682 w 149563"/>
                  <a:gd name="connsiteY116" fmla="*/ 103057 h 164817"/>
                  <a:gd name="connsiteX117" fmla="*/ 134682 w 149563"/>
                  <a:gd name="connsiteY117" fmla="*/ 103057 h 164817"/>
                  <a:gd name="connsiteX118" fmla="*/ 134682 w 149563"/>
                  <a:gd name="connsiteY118" fmla="*/ 118311 h 164817"/>
                  <a:gd name="connsiteX119" fmla="*/ 134682 w 149563"/>
                  <a:gd name="connsiteY119" fmla="*/ 122404 h 164817"/>
                  <a:gd name="connsiteX120" fmla="*/ 125008 w 149563"/>
                  <a:gd name="connsiteY120" fmla="*/ 127613 h 164817"/>
                  <a:gd name="connsiteX121" fmla="*/ 124636 w 149563"/>
                  <a:gd name="connsiteY121" fmla="*/ 127240 h 164817"/>
                  <a:gd name="connsiteX122" fmla="*/ 124264 w 149563"/>
                  <a:gd name="connsiteY122" fmla="*/ 126868 h 164817"/>
                  <a:gd name="connsiteX123" fmla="*/ 123892 w 149563"/>
                  <a:gd name="connsiteY123" fmla="*/ 126496 h 164817"/>
                  <a:gd name="connsiteX124" fmla="*/ 123520 w 149563"/>
                  <a:gd name="connsiteY124" fmla="*/ 126124 h 164817"/>
                  <a:gd name="connsiteX125" fmla="*/ 123148 w 149563"/>
                  <a:gd name="connsiteY125" fmla="*/ 125752 h 164817"/>
                  <a:gd name="connsiteX126" fmla="*/ 122776 w 149563"/>
                  <a:gd name="connsiteY126" fmla="*/ 125380 h 164817"/>
                  <a:gd name="connsiteX127" fmla="*/ 122404 w 149563"/>
                  <a:gd name="connsiteY127" fmla="*/ 125008 h 164817"/>
                  <a:gd name="connsiteX128" fmla="*/ 122032 w 149563"/>
                  <a:gd name="connsiteY128" fmla="*/ 124636 h 164817"/>
                  <a:gd name="connsiteX129" fmla="*/ 134682 w 149563"/>
                  <a:gd name="connsiteY129" fmla="*/ 118311 h 164817"/>
                  <a:gd name="connsiteX130" fmla="*/ 134682 w 149563"/>
                  <a:gd name="connsiteY130" fmla="*/ 118311 h 164817"/>
                  <a:gd name="connsiteX131" fmla="*/ 134682 w 149563"/>
                  <a:gd name="connsiteY131" fmla="*/ 128357 h 164817"/>
                  <a:gd name="connsiteX132" fmla="*/ 134682 w 149563"/>
                  <a:gd name="connsiteY132" fmla="*/ 133565 h 164817"/>
                  <a:gd name="connsiteX133" fmla="*/ 123148 w 149563"/>
                  <a:gd name="connsiteY133" fmla="*/ 139518 h 164817"/>
                  <a:gd name="connsiteX134" fmla="*/ 122776 w 149563"/>
                  <a:gd name="connsiteY134" fmla="*/ 139146 h 164817"/>
                  <a:gd name="connsiteX135" fmla="*/ 122404 w 149563"/>
                  <a:gd name="connsiteY135" fmla="*/ 138774 h 164817"/>
                  <a:gd name="connsiteX136" fmla="*/ 122032 w 149563"/>
                  <a:gd name="connsiteY136" fmla="*/ 138402 h 164817"/>
                  <a:gd name="connsiteX137" fmla="*/ 121660 w 149563"/>
                  <a:gd name="connsiteY137" fmla="*/ 138030 h 164817"/>
                  <a:gd name="connsiteX138" fmla="*/ 121288 w 149563"/>
                  <a:gd name="connsiteY138" fmla="*/ 137658 h 164817"/>
                  <a:gd name="connsiteX139" fmla="*/ 121288 w 149563"/>
                  <a:gd name="connsiteY139" fmla="*/ 137658 h 164817"/>
                  <a:gd name="connsiteX140" fmla="*/ 121288 w 149563"/>
                  <a:gd name="connsiteY140" fmla="*/ 135798 h 164817"/>
                  <a:gd name="connsiteX141" fmla="*/ 134682 w 149563"/>
                  <a:gd name="connsiteY141" fmla="*/ 128357 h 164817"/>
                  <a:gd name="connsiteX142" fmla="*/ 134682 w 149563"/>
                  <a:gd name="connsiteY142" fmla="*/ 128357 h 164817"/>
                  <a:gd name="connsiteX143" fmla="*/ 134682 w 149563"/>
                  <a:gd name="connsiteY143" fmla="*/ 136542 h 164817"/>
                  <a:gd name="connsiteX144" fmla="*/ 121288 w 149563"/>
                  <a:gd name="connsiteY144" fmla="*/ 143611 h 164817"/>
                  <a:gd name="connsiteX145" fmla="*/ 121288 w 149563"/>
                  <a:gd name="connsiteY145" fmla="*/ 153284 h 164817"/>
                  <a:gd name="connsiteX146" fmla="*/ 127985 w 149563"/>
                  <a:gd name="connsiteY146" fmla="*/ 149563 h 164817"/>
                  <a:gd name="connsiteX147" fmla="*/ 127985 w 149563"/>
                  <a:gd name="connsiteY147" fmla="*/ 149191 h 164817"/>
                  <a:gd name="connsiteX148" fmla="*/ 134682 w 149563"/>
                  <a:gd name="connsiteY148" fmla="*/ 145843 h 164817"/>
                  <a:gd name="connsiteX149" fmla="*/ 134682 w 149563"/>
                  <a:gd name="connsiteY149" fmla="*/ 141750 h 164817"/>
                  <a:gd name="connsiteX150" fmla="*/ 134309 w 149563"/>
                  <a:gd name="connsiteY150" fmla="*/ 141378 h 164817"/>
                  <a:gd name="connsiteX151" fmla="*/ 134682 w 149563"/>
                  <a:gd name="connsiteY151" fmla="*/ 141378 h 164817"/>
                  <a:gd name="connsiteX152" fmla="*/ 134682 w 149563"/>
                  <a:gd name="connsiteY152" fmla="*/ 136542 h 164817"/>
                  <a:gd name="connsiteX153" fmla="*/ 134682 w 149563"/>
                  <a:gd name="connsiteY153" fmla="*/ 136542 h 164817"/>
                  <a:gd name="connsiteX154" fmla="*/ 121288 w 149563"/>
                  <a:gd name="connsiteY154" fmla="*/ 61388 h 164817"/>
                  <a:gd name="connsiteX155" fmla="*/ 121288 w 149563"/>
                  <a:gd name="connsiteY155" fmla="*/ 58411 h 164817"/>
                  <a:gd name="connsiteX156" fmla="*/ 130217 w 149563"/>
                  <a:gd name="connsiteY156" fmla="*/ 53575 h 164817"/>
                  <a:gd name="connsiteX157" fmla="*/ 130217 w 149563"/>
                  <a:gd name="connsiteY157" fmla="*/ 53947 h 164817"/>
                  <a:gd name="connsiteX158" fmla="*/ 130217 w 149563"/>
                  <a:gd name="connsiteY158" fmla="*/ 54319 h 164817"/>
                  <a:gd name="connsiteX159" fmla="*/ 130217 w 149563"/>
                  <a:gd name="connsiteY159" fmla="*/ 54691 h 164817"/>
                  <a:gd name="connsiteX160" fmla="*/ 130217 w 149563"/>
                  <a:gd name="connsiteY160" fmla="*/ 55063 h 164817"/>
                  <a:gd name="connsiteX161" fmla="*/ 130217 w 149563"/>
                  <a:gd name="connsiteY161" fmla="*/ 55435 h 164817"/>
                  <a:gd name="connsiteX162" fmla="*/ 130217 w 149563"/>
                  <a:gd name="connsiteY162" fmla="*/ 55807 h 164817"/>
                  <a:gd name="connsiteX163" fmla="*/ 130217 w 149563"/>
                  <a:gd name="connsiteY163" fmla="*/ 56179 h 164817"/>
                  <a:gd name="connsiteX164" fmla="*/ 130217 w 149563"/>
                  <a:gd name="connsiteY164" fmla="*/ 56551 h 164817"/>
                  <a:gd name="connsiteX165" fmla="*/ 130589 w 149563"/>
                  <a:gd name="connsiteY165" fmla="*/ 56551 h 164817"/>
                  <a:gd name="connsiteX166" fmla="*/ 130961 w 149563"/>
                  <a:gd name="connsiteY166" fmla="*/ 56551 h 164817"/>
                  <a:gd name="connsiteX167" fmla="*/ 131333 w 149563"/>
                  <a:gd name="connsiteY167" fmla="*/ 56551 h 164817"/>
                  <a:gd name="connsiteX168" fmla="*/ 131705 w 149563"/>
                  <a:gd name="connsiteY168" fmla="*/ 56551 h 164817"/>
                  <a:gd name="connsiteX169" fmla="*/ 132077 w 149563"/>
                  <a:gd name="connsiteY169" fmla="*/ 56551 h 164817"/>
                  <a:gd name="connsiteX170" fmla="*/ 132449 w 149563"/>
                  <a:gd name="connsiteY170" fmla="*/ 56551 h 164817"/>
                  <a:gd name="connsiteX171" fmla="*/ 132821 w 149563"/>
                  <a:gd name="connsiteY171" fmla="*/ 56551 h 164817"/>
                  <a:gd name="connsiteX172" fmla="*/ 133193 w 149563"/>
                  <a:gd name="connsiteY172" fmla="*/ 56551 h 164817"/>
                  <a:gd name="connsiteX173" fmla="*/ 121288 w 149563"/>
                  <a:gd name="connsiteY173" fmla="*/ 61388 h 164817"/>
                  <a:gd name="connsiteX174" fmla="*/ 121288 w 149563"/>
                  <a:gd name="connsiteY174" fmla="*/ 61388 h 164817"/>
                  <a:gd name="connsiteX175" fmla="*/ 121288 w 149563"/>
                  <a:gd name="connsiteY175" fmla="*/ 43158 h 164817"/>
                  <a:gd name="connsiteX176" fmla="*/ 121288 w 149563"/>
                  <a:gd name="connsiteY176" fmla="*/ 42786 h 164817"/>
                  <a:gd name="connsiteX177" fmla="*/ 121288 w 149563"/>
                  <a:gd name="connsiteY177" fmla="*/ 42786 h 164817"/>
                  <a:gd name="connsiteX178" fmla="*/ 121660 w 149563"/>
                  <a:gd name="connsiteY178" fmla="*/ 42786 h 164817"/>
                  <a:gd name="connsiteX179" fmla="*/ 122032 w 149563"/>
                  <a:gd name="connsiteY179" fmla="*/ 42786 h 164817"/>
                  <a:gd name="connsiteX180" fmla="*/ 122404 w 149563"/>
                  <a:gd name="connsiteY180" fmla="*/ 42786 h 164817"/>
                  <a:gd name="connsiteX181" fmla="*/ 122776 w 149563"/>
                  <a:gd name="connsiteY181" fmla="*/ 42786 h 164817"/>
                  <a:gd name="connsiteX182" fmla="*/ 121288 w 149563"/>
                  <a:gd name="connsiteY182" fmla="*/ 43158 h 164817"/>
                  <a:gd name="connsiteX183" fmla="*/ 121288 w 149563"/>
                  <a:gd name="connsiteY183" fmla="*/ 42786 h 164817"/>
                  <a:gd name="connsiteX184" fmla="*/ 121288 w 149563"/>
                  <a:gd name="connsiteY184" fmla="*/ 43158 h 164817"/>
                  <a:gd name="connsiteX185" fmla="*/ 103429 w 149563"/>
                  <a:gd name="connsiteY185" fmla="*/ 52831 h 164817"/>
                  <a:gd name="connsiteX186" fmla="*/ 103429 w 149563"/>
                  <a:gd name="connsiteY186" fmla="*/ 49482 h 164817"/>
                  <a:gd name="connsiteX187" fmla="*/ 120916 w 149563"/>
                  <a:gd name="connsiteY187" fmla="*/ 40181 h 164817"/>
                  <a:gd name="connsiteX188" fmla="*/ 120916 w 149563"/>
                  <a:gd name="connsiteY188" fmla="*/ 40553 h 164817"/>
                  <a:gd name="connsiteX189" fmla="*/ 120916 w 149563"/>
                  <a:gd name="connsiteY189" fmla="*/ 40925 h 164817"/>
                  <a:gd name="connsiteX190" fmla="*/ 120916 w 149563"/>
                  <a:gd name="connsiteY190" fmla="*/ 41297 h 164817"/>
                  <a:gd name="connsiteX191" fmla="*/ 120916 w 149563"/>
                  <a:gd name="connsiteY191" fmla="*/ 41669 h 164817"/>
                  <a:gd name="connsiteX192" fmla="*/ 120916 w 149563"/>
                  <a:gd name="connsiteY192" fmla="*/ 42041 h 164817"/>
                  <a:gd name="connsiteX193" fmla="*/ 120916 w 149563"/>
                  <a:gd name="connsiteY193" fmla="*/ 42413 h 164817"/>
                  <a:gd name="connsiteX194" fmla="*/ 120916 w 149563"/>
                  <a:gd name="connsiteY194" fmla="*/ 42786 h 164817"/>
                  <a:gd name="connsiteX195" fmla="*/ 120916 w 149563"/>
                  <a:gd name="connsiteY195" fmla="*/ 43158 h 164817"/>
                  <a:gd name="connsiteX196" fmla="*/ 121288 w 149563"/>
                  <a:gd name="connsiteY196" fmla="*/ 43158 h 164817"/>
                  <a:gd name="connsiteX197" fmla="*/ 121660 w 149563"/>
                  <a:gd name="connsiteY197" fmla="*/ 43158 h 164817"/>
                  <a:gd name="connsiteX198" fmla="*/ 121288 w 149563"/>
                  <a:gd name="connsiteY198" fmla="*/ 42786 h 164817"/>
                  <a:gd name="connsiteX199" fmla="*/ 121288 w 149563"/>
                  <a:gd name="connsiteY199" fmla="*/ 42786 h 164817"/>
                  <a:gd name="connsiteX200" fmla="*/ 121288 w 149563"/>
                  <a:gd name="connsiteY200" fmla="*/ 42786 h 164817"/>
                  <a:gd name="connsiteX201" fmla="*/ 121288 w 149563"/>
                  <a:gd name="connsiteY201" fmla="*/ 58411 h 164817"/>
                  <a:gd name="connsiteX202" fmla="*/ 121288 w 149563"/>
                  <a:gd name="connsiteY202" fmla="*/ 61388 h 164817"/>
                  <a:gd name="connsiteX203" fmla="*/ 107522 w 149563"/>
                  <a:gd name="connsiteY203" fmla="*/ 68829 h 164817"/>
                  <a:gd name="connsiteX204" fmla="*/ 107150 w 149563"/>
                  <a:gd name="connsiteY204" fmla="*/ 68829 h 164817"/>
                  <a:gd name="connsiteX205" fmla="*/ 106778 w 149563"/>
                  <a:gd name="connsiteY205" fmla="*/ 68829 h 164817"/>
                  <a:gd name="connsiteX206" fmla="*/ 106406 w 149563"/>
                  <a:gd name="connsiteY206" fmla="*/ 68829 h 164817"/>
                  <a:gd name="connsiteX207" fmla="*/ 106034 w 149563"/>
                  <a:gd name="connsiteY207" fmla="*/ 68829 h 164817"/>
                  <a:gd name="connsiteX208" fmla="*/ 105662 w 149563"/>
                  <a:gd name="connsiteY208" fmla="*/ 68829 h 164817"/>
                  <a:gd name="connsiteX209" fmla="*/ 105290 w 149563"/>
                  <a:gd name="connsiteY209" fmla="*/ 68829 h 164817"/>
                  <a:gd name="connsiteX210" fmla="*/ 104918 w 149563"/>
                  <a:gd name="connsiteY210" fmla="*/ 68829 h 164817"/>
                  <a:gd name="connsiteX211" fmla="*/ 104546 w 149563"/>
                  <a:gd name="connsiteY211" fmla="*/ 68829 h 164817"/>
                  <a:gd name="connsiteX212" fmla="*/ 104546 w 149563"/>
                  <a:gd name="connsiteY212" fmla="*/ 68457 h 164817"/>
                  <a:gd name="connsiteX213" fmla="*/ 104546 w 149563"/>
                  <a:gd name="connsiteY213" fmla="*/ 68085 h 164817"/>
                  <a:gd name="connsiteX214" fmla="*/ 104546 w 149563"/>
                  <a:gd name="connsiteY214" fmla="*/ 67713 h 164817"/>
                  <a:gd name="connsiteX215" fmla="*/ 104546 w 149563"/>
                  <a:gd name="connsiteY215" fmla="*/ 67341 h 164817"/>
                  <a:gd name="connsiteX216" fmla="*/ 104546 w 149563"/>
                  <a:gd name="connsiteY216" fmla="*/ 66969 h 164817"/>
                  <a:gd name="connsiteX217" fmla="*/ 104546 w 149563"/>
                  <a:gd name="connsiteY217" fmla="*/ 66597 h 164817"/>
                  <a:gd name="connsiteX218" fmla="*/ 104546 w 149563"/>
                  <a:gd name="connsiteY218" fmla="*/ 66225 h 164817"/>
                  <a:gd name="connsiteX219" fmla="*/ 104546 w 149563"/>
                  <a:gd name="connsiteY219" fmla="*/ 65852 h 164817"/>
                  <a:gd name="connsiteX220" fmla="*/ 121288 w 149563"/>
                  <a:gd name="connsiteY220" fmla="*/ 58411 h 164817"/>
                  <a:gd name="connsiteX221" fmla="*/ 121288 w 149563"/>
                  <a:gd name="connsiteY221" fmla="*/ 58411 h 164817"/>
                  <a:gd name="connsiteX222" fmla="*/ 121288 w 149563"/>
                  <a:gd name="connsiteY222" fmla="*/ 76642 h 164817"/>
                  <a:gd name="connsiteX223" fmla="*/ 121288 w 149563"/>
                  <a:gd name="connsiteY223" fmla="*/ 81478 h 164817"/>
                  <a:gd name="connsiteX224" fmla="*/ 115707 w 149563"/>
                  <a:gd name="connsiteY224" fmla="*/ 84455 h 164817"/>
                  <a:gd name="connsiteX225" fmla="*/ 114963 w 149563"/>
                  <a:gd name="connsiteY225" fmla="*/ 84083 h 164817"/>
                  <a:gd name="connsiteX226" fmla="*/ 114219 w 149563"/>
                  <a:gd name="connsiteY226" fmla="*/ 84083 h 164817"/>
                  <a:gd name="connsiteX227" fmla="*/ 113475 w 149563"/>
                  <a:gd name="connsiteY227" fmla="*/ 83711 h 164817"/>
                  <a:gd name="connsiteX228" fmla="*/ 112731 w 149563"/>
                  <a:gd name="connsiteY228" fmla="*/ 83711 h 164817"/>
                  <a:gd name="connsiteX229" fmla="*/ 111987 w 149563"/>
                  <a:gd name="connsiteY229" fmla="*/ 83339 h 164817"/>
                  <a:gd name="connsiteX230" fmla="*/ 111242 w 149563"/>
                  <a:gd name="connsiteY230" fmla="*/ 82967 h 164817"/>
                  <a:gd name="connsiteX231" fmla="*/ 110498 w 149563"/>
                  <a:gd name="connsiteY231" fmla="*/ 82595 h 164817"/>
                  <a:gd name="connsiteX232" fmla="*/ 109754 w 149563"/>
                  <a:gd name="connsiteY232" fmla="*/ 82223 h 164817"/>
                  <a:gd name="connsiteX233" fmla="*/ 110126 w 149563"/>
                  <a:gd name="connsiteY233" fmla="*/ 81851 h 164817"/>
                  <a:gd name="connsiteX234" fmla="*/ 110498 w 149563"/>
                  <a:gd name="connsiteY234" fmla="*/ 81478 h 164817"/>
                  <a:gd name="connsiteX235" fmla="*/ 110870 w 149563"/>
                  <a:gd name="connsiteY235" fmla="*/ 81107 h 164817"/>
                  <a:gd name="connsiteX236" fmla="*/ 111242 w 149563"/>
                  <a:gd name="connsiteY236" fmla="*/ 80734 h 164817"/>
                  <a:gd name="connsiteX237" fmla="*/ 111615 w 149563"/>
                  <a:gd name="connsiteY237" fmla="*/ 80362 h 164817"/>
                  <a:gd name="connsiteX238" fmla="*/ 111987 w 149563"/>
                  <a:gd name="connsiteY238" fmla="*/ 79990 h 164817"/>
                  <a:gd name="connsiteX239" fmla="*/ 112359 w 149563"/>
                  <a:gd name="connsiteY239" fmla="*/ 79618 h 164817"/>
                  <a:gd name="connsiteX240" fmla="*/ 112731 w 149563"/>
                  <a:gd name="connsiteY240" fmla="*/ 79246 h 164817"/>
                  <a:gd name="connsiteX241" fmla="*/ 121288 w 149563"/>
                  <a:gd name="connsiteY241" fmla="*/ 76642 h 164817"/>
                  <a:gd name="connsiteX242" fmla="*/ 121288 w 149563"/>
                  <a:gd name="connsiteY242" fmla="*/ 76642 h 164817"/>
                  <a:gd name="connsiteX243" fmla="*/ 121288 w 149563"/>
                  <a:gd name="connsiteY243" fmla="*/ 95616 h 164817"/>
                  <a:gd name="connsiteX244" fmla="*/ 121288 w 149563"/>
                  <a:gd name="connsiteY244" fmla="*/ 98593 h 164817"/>
                  <a:gd name="connsiteX245" fmla="*/ 120916 w 149563"/>
                  <a:gd name="connsiteY245" fmla="*/ 98965 h 164817"/>
                  <a:gd name="connsiteX246" fmla="*/ 120544 w 149563"/>
                  <a:gd name="connsiteY246" fmla="*/ 98965 h 164817"/>
                  <a:gd name="connsiteX247" fmla="*/ 120172 w 149563"/>
                  <a:gd name="connsiteY247" fmla="*/ 98593 h 164817"/>
                  <a:gd name="connsiteX248" fmla="*/ 119800 w 149563"/>
                  <a:gd name="connsiteY248" fmla="*/ 98221 h 164817"/>
                  <a:gd name="connsiteX249" fmla="*/ 119428 w 149563"/>
                  <a:gd name="connsiteY249" fmla="*/ 97849 h 164817"/>
                  <a:gd name="connsiteX250" fmla="*/ 119056 w 149563"/>
                  <a:gd name="connsiteY250" fmla="*/ 97476 h 164817"/>
                  <a:gd name="connsiteX251" fmla="*/ 118683 w 149563"/>
                  <a:gd name="connsiteY251" fmla="*/ 97105 h 164817"/>
                  <a:gd name="connsiteX252" fmla="*/ 118311 w 149563"/>
                  <a:gd name="connsiteY252" fmla="*/ 96733 h 164817"/>
                  <a:gd name="connsiteX253" fmla="*/ 117939 w 149563"/>
                  <a:gd name="connsiteY253" fmla="*/ 96360 h 164817"/>
                  <a:gd name="connsiteX254" fmla="*/ 121288 w 149563"/>
                  <a:gd name="connsiteY254" fmla="*/ 95616 h 164817"/>
                  <a:gd name="connsiteX255" fmla="*/ 121288 w 149563"/>
                  <a:gd name="connsiteY255" fmla="*/ 95616 h 164817"/>
                  <a:gd name="connsiteX256" fmla="*/ 121288 w 149563"/>
                  <a:gd name="connsiteY256" fmla="*/ 110126 h 164817"/>
                  <a:gd name="connsiteX257" fmla="*/ 121288 w 149563"/>
                  <a:gd name="connsiteY257" fmla="*/ 112358 h 164817"/>
                  <a:gd name="connsiteX258" fmla="*/ 120916 w 149563"/>
                  <a:gd name="connsiteY258" fmla="*/ 111986 h 164817"/>
                  <a:gd name="connsiteX259" fmla="*/ 120172 w 149563"/>
                  <a:gd name="connsiteY259" fmla="*/ 111615 h 164817"/>
                  <a:gd name="connsiteX260" fmla="*/ 119428 w 149563"/>
                  <a:gd name="connsiteY260" fmla="*/ 111242 h 164817"/>
                  <a:gd name="connsiteX261" fmla="*/ 121288 w 149563"/>
                  <a:gd name="connsiteY261" fmla="*/ 110126 h 164817"/>
                  <a:gd name="connsiteX262" fmla="*/ 121288 w 149563"/>
                  <a:gd name="connsiteY262" fmla="*/ 110126 h 164817"/>
                  <a:gd name="connsiteX263" fmla="*/ 121288 w 149563"/>
                  <a:gd name="connsiteY263" fmla="*/ 135425 h 164817"/>
                  <a:gd name="connsiteX264" fmla="*/ 121288 w 149563"/>
                  <a:gd name="connsiteY264" fmla="*/ 137286 h 164817"/>
                  <a:gd name="connsiteX265" fmla="*/ 120916 w 149563"/>
                  <a:gd name="connsiteY265" fmla="*/ 136914 h 164817"/>
                  <a:gd name="connsiteX266" fmla="*/ 120544 w 149563"/>
                  <a:gd name="connsiteY266" fmla="*/ 136542 h 164817"/>
                  <a:gd name="connsiteX267" fmla="*/ 120172 w 149563"/>
                  <a:gd name="connsiteY267" fmla="*/ 136170 h 164817"/>
                  <a:gd name="connsiteX268" fmla="*/ 121288 w 149563"/>
                  <a:gd name="connsiteY268" fmla="*/ 135425 h 164817"/>
                  <a:gd name="connsiteX269" fmla="*/ 121288 w 149563"/>
                  <a:gd name="connsiteY269" fmla="*/ 135425 h 164817"/>
                  <a:gd name="connsiteX270" fmla="*/ 121288 w 149563"/>
                  <a:gd name="connsiteY270" fmla="*/ 143611 h 164817"/>
                  <a:gd name="connsiteX271" fmla="*/ 121288 w 149563"/>
                  <a:gd name="connsiteY271" fmla="*/ 153284 h 164817"/>
                  <a:gd name="connsiteX272" fmla="*/ 104174 w 149563"/>
                  <a:gd name="connsiteY272" fmla="*/ 162213 h 164817"/>
                  <a:gd name="connsiteX273" fmla="*/ 104174 w 149563"/>
                  <a:gd name="connsiteY273" fmla="*/ 161841 h 164817"/>
                  <a:gd name="connsiteX274" fmla="*/ 104174 w 149563"/>
                  <a:gd name="connsiteY274" fmla="*/ 161469 h 164817"/>
                  <a:gd name="connsiteX275" fmla="*/ 104174 w 149563"/>
                  <a:gd name="connsiteY275" fmla="*/ 161097 h 164817"/>
                  <a:gd name="connsiteX276" fmla="*/ 104174 w 149563"/>
                  <a:gd name="connsiteY276" fmla="*/ 160725 h 164817"/>
                  <a:gd name="connsiteX277" fmla="*/ 104174 w 149563"/>
                  <a:gd name="connsiteY277" fmla="*/ 160353 h 164817"/>
                  <a:gd name="connsiteX278" fmla="*/ 104174 w 149563"/>
                  <a:gd name="connsiteY278" fmla="*/ 160353 h 164817"/>
                  <a:gd name="connsiteX279" fmla="*/ 104174 w 149563"/>
                  <a:gd name="connsiteY279" fmla="*/ 160353 h 164817"/>
                  <a:gd name="connsiteX280" fmla="*/ 104174 w 149563"/>
                  <a:gd name="connsiteY280" fmla="*/ 157376 h 164817"/>
                  <a:gd name="connsiteX281" fmla="*/ 110870 w 149563"/>
                  <a:gd name="connsiteY281" fmla="*/ 153656 h 164817"/>
                  <a:gd name="connsiteX282" fmla="*/ 110498 w 149563"/>
                  <a:gd name="connsiteY282" fmla="*/ 153284 h 164817"/>
                  <a:gd name="connsiteX283" fmla="*/ 110126 w 149563"/>
                  <a:gd name="connsiteY283" fmla="*/ 152540 h 164817"/>
                  <a:gd name="connsiteX284" fmla="*/ 109754 w 149563"/>
                  <a:gd name="connsiteY284" fmla="*/ 151796 h 164817"/>
                  <a:gd name="connsiteX285" fmla="*/ 118311 w 149563"/>
                  <a:gd name="connsiteY285" fmla="*/ 147331 h 164817"/>
                  <a:gd name="connsiteX286" fmla="*/ 117939 w 149563"/>
                  <a:gd name="connsiteY286" fmla="*/ 146959 h 164817"/>
                  <a:gd name="connsiteX287" fmla="*/ 117567 w 149563"/>
                  <a:gd name="connsiteY287" fmla="*/ 146587 h 164817"/>
                  <a:gd name="connsiteX288" fmla="*/ 121288 w 149563"/>
                  <a:gd name="connsiteY288" fmla="*/ 143611 h 164817"/>
                  <a:gd name="connsiteX289" fmla="*/ 121288 w 149563"/>
                  <a:gd name="connsiteY289" fmla="*/ 143611 h 164817"/>
                  <a:gd name="connsiteX290" fmla="*/ 103429 w 149563"/>
                  <a:gd name="connsiteY290" fmla="*/ 153656 h 164817"/>
                  <a:gd name="connsiteX291" fmla="*/ 108266 w 149563"/>
                  <a:gd name="connsiteY291" fmla="*/ 151052 h 164817"/>
                  <a:gd name="connsiteX292" fmla="*/ 108266 w 149563"/>
                  <a:gd name="connsiteY292" fmla="*/ 150680 h 164817"/>
                  <a:gd name="connsiteX293" fmla="*/ 108266 w 149563"/>
                  <a:gd name="connsiteY293" fmla="*/ 150307 h 164817"/>
                  <a:gd name="connsiteX294" fmla="*/ 108266 w 149563"/>
                  <a:gd name="connsiteY294" fmla="*/ 149935 h 164817"/>
                  <a:gd name="connsiteX295" fmla="*/ 108266 w 149563"/>
                  <a:gd name="connsiteY295" fmla="*/ 149563 h 164817"/>
                  <a:gd name="connsiteX296" fmla="*/ 108266 w 149563"/>
                  <a:gd name="connsiteY296" fmla="*/ 149191 h 164817"/>
                  <a:gd name="connsiteX297" fmla="*/ 108266 w 149563"/>
                  <a:gd name="connsiteY297" fmla="*/ 148819 h 164817"/>
                  <a:gd name="connsiteX298" fmla="*/ 108266 w 149563"/>
                  <a:gd name="connsiteY298" fmla="*/ 148447 h 164817"/>
                  <a:gd name="connsiteX299" fmla="*/ 108266 w 149563"/>
                  <a:gd name="connsiteY299" fmla="*/ 148075 h 164817"/>
                  <a:gd name="connsiteX300" fmla="*/ 103429 w 149563"/>
                  <a:gd name="connsiteY300" fmla="*/ 150680 h 164817"/>
                  <a:gd name="connsiteX301" fmla="*/ 103429 w 149563"/>
                  <a:gd name="connsiteY301" fmla="*/ 153656 h 164817"/>
                  <a:gd name="connsiteX302" fmla="*/ 103429 w 149563"/>
                  <a:gd name="connsiteY302" fmla="*/ 153656 h 164817"/>
                  <a:gd name="connsiteX303" fmla="*/ 103429 w 149563"/>
                  <a:gd name="connsiteY303" fmla="*/ 34600 h 164817"/>
                  <a:gd name="connsiteX304" fmla="*/ 103429 w 149563"/>
                  <a:gd name="connsiteY304" fmla="*/ 31624 h 164817"/>
                  <a:gd name="connsiteX305" fmla="*/ 110498 w 149563"/>
                  <a:gd name="connsiteY305" fmla="*/ 27904 h 164817"/>
                  <a:gd name="connsiteX306" fmla="*/ 110498 w 149563"/>
                  <a:gd name="connsiteY306" fmla="*/ 28276 h 164817"/>
                  <a:gd name="connsiteX307" fmla="*/ 110498 w 149563"/>
                  <a:gd name="connsiteY307" fmla="*/ 28648 h 164817"/>
                  <a:gd name="connsiteX308" fmla="*/ 110498 w 149563"/>
                  <a:gd name="connsiteY308" fmla="*/ 29020 h 164817"/>
                  <a:gd name="connsiteX309" fmla="*/ 110498 w 149563"/>
                  <a:gd name="connsiteY309" fmla="*/ 29392 h 164817"/>
                  <a:gd name="connsiteX310" fmla="*/ 110498 w 149563"/>
                  <a:gd name="connsiteY310" fmla="*/ 29764 h 164817"/>
                  <a:gd name="connsiteX311" fmla="*/ 110498 w 149563"/>
                  <a:gd name="connsiteY311" fmla="*/ 30136 h 164817"/>
                  <a:gd name="connsiteX312" fmla="*/ 110498 w 149563"/>
                  <a:gd name="connsiteY312" fmla="*/ 30508 h 164817"/>
                  <a:gd name="connsiteX313" fmla="*/ 110498 w 149563"/>
                  <a:gd name="connsiteY313" fmla="*/ 30880 h 164817"/>
                  <a:gd name="connsiteX314" fmla="*/ 110870 w 149563"/>
                  <a:gd name="connsiteY314" fmla="*/ 30880 h 164817"/>
                  <a:gd name="connsiteX315" fmla="*/ 111242 w 149563"/>
                  <a:gd name="connsiteY315" fmla="*/ 30880 h 164817"/>
                  <a:gd name="connsiteX316" fmla="*/ 103429 w 149563"/>
                  <a:gd name="connsiteY316" fmla="*/ 34600 h 164817"/>
                  <a:gd name="connsiteX317" fmla="*/ 103429 w 149563"/>
                  <a:gd name="connsiteY317" fmla="*/ 31624 h 164817"/>
                  <a:gd name="connsiteX318" fmla="*/ 103429 w 149563"/>
                  <a:gd name="connsiteY318" fmla="*/ 34600 h 164817"/>
                  <a:gd name="connsiteX319" fmla="*/ 95989 w 149563"/>
                  <a:gd name="connsiteY319" fmla="*/ 38693 h 164817"/>
                  <a:gd name="connsiteX320" fmla="*/ 95989 w 149563"/>
                  <a:gd name="connsiteY320" fmla="*/ 35717 h 164817"/>
                  <a:gd name="connsiteX321" fmla="*/ 103429 w 149563"/>
                  <a:gd name="connsiteY321" fmla="*/ 31624 h 164817"/>
                  <a:gd name="connsiteX322" fmla="*/ 103429 w 149563"/>
                  <a:gd name="connsiteY322" fmla="*/ 31624 h 164817"/>
                  <a:gd name="connsiteX323" fmla="*/ 103429 w 149563"/>
                  <a:gd name="connsiteY323" fmla="*/ 49482 h 164817"/>
                  <a:gd name="connsiteX324" fmla="*/ 103429 w 149563"/>
                  <a:gd name="connsiteY324" fmla="*/ 52831 h 164817"/>
                  <a:gd name="connsiteX325" fmla="*/ 98593 w 149563"/>
                  <a:gd name="connsiteY325" fmla="*/ 55435 h 164817"/>
                  <a:gd name="connsiteX326" fmla="*/ 98221 w 149563"/>
                  <a:gd name="connsiteY326" fmla="*/ 55435 h 164817"/>
                  <a:gd name="connsiteX327" fmla="*/ 97849 w 149563"/>
                  <a:gd name="connsiteY327" fmla="*/ 55435 h 164817"/>
                  <a:gd name="connsiteX328" fmla="*/ 97477 w 149563"/>
                  <a:gd name="connsiteY328" fmla="*/ 55435 h 164817"/>
                  <a:gd name="connsiteX329" fmla="*/ 97105 w 149563"/>
                  <a:gd name="connsiteY329" fmla="*/ 55435 h 164817"/>
                  <a:gd name="connsiteX330" fmla="*/ 96733 w 149563"/>
                  <a:gd name="connsiteY330" fmla="*/ 55435 h 164817"/>
                  <a:gd name="connsiteX331" fmla="*/ 96361 w 149563"/>
                  <a:gd name="connsiteY331" fmla="*/ 55435 h 164817"/>
                  <a:gd name="connsiteX332" fmla="*/ 95989 w 149563"/>
                  <a:gd name="connsiteY332" fmla="*/ 55435 h 164817"/>
                  <a:gd name="connsiteX333" fmla="*/ 95616 w 149563"/>
                  <a:gd name="connsiteY333" fmla="*/ 55435 h 164817"/>
                  <a:gd name="connsiteX334" fmla="*/ 95616 w 149563"/>
                  <a:gd name="connsiteY334" fmla="*/ 55063 h 164817"/>
                  <a:gd name="connsiteX335" fmla="*/ 95616 w 149563"/>
                  <a:gd name="connsiteY335" fmla="*/ 54691 h 164817"/>
                  <a:gd name="connsiteX336" fmla="*/ 95616 w 149563"/>
                  <a:gd name="connsiteY336" fmla="*/ 54319 h 164817"/>
                  <a:gd name="connsiteX337" fmla="*/ 95616 w 149563"/>
                  <a:gd name="connsiteY337" fmla="*/ 53947 h 164817"/>
                  <a:gd name="connsiteX338" fmla="*/ 95616 w 149563"/>
                  <a:gd name="connsiteY338" fmla="*/ 53575 h 164817"/>
                  <a:gd name="connsiteX339" fmla="*/ 95616 w 149563"/>
                  <a:gd name="connsiteY339" fmla="*/ 53203 h 164817"/>
                  <a:gd name="connsiteX340" fmla="*/ 95616 w 149563"/>
                  <a:gd name="connsiteY340" fmla="*/ 52831 h 164817"/>
                  <a:gd name="connsiteX341" fmla="*/ 95616 w 149563"/>
                  <a:gd name="connsiteY341" fmla="*/ 52459 h 164817"/>
                  <a:gd name="connsiteX342" fmla="*/ 103429 w 149563"/>
                  <a:gd name="connsiteY342" fmla="*/ 49482 h 164817"/>
                  <a:gd name="connsiteX343" fmla="*/ 103429 w 149563"/>
                  <a:gd name="connsiteY343" fmla="*/ 49482 h 164817"/>
                  <a:gd name="connsiteX344" fmla="*/ 103429 w 149563"/>
                  <a:gd name="connsiteY344" fmla="*/ 150307 h 164817"/>
                  <a:gd name="connsiteX345" fmla="*/ 103429 w 149563"/>
                  <a:gd name="connsiteY345" fmla="*/ 153656 h 164817"/>
                  <a:gd name="connsiteX346" fmla="*/ 95989 w 149563"/>
                  <a:gd name="connsiteY346" fmla="*/ 157748 h 164817"/>
                  <a:gd name="connsiteX347" fmla="*/ 95989 w 149563"/>
                  <a:gd name="connsiteY347" fmla="*/ 154400 h 164817"/>
                  <a:gd name="connsiteX348" fmla="*/ 103429 w 149563"/>
                  <a:gd name="connsiteY348" fmla="*/ 150307 h 164817"/>
                  <a:gd name="connsiteX349" fmla="*/ 103429 w 149563"/>
                  <a:gd name="connsiteY349" fmla="*/ 150307 h 164817"/>
                  <a:gd name="connsiteX350" fmla="*/ 103429 w 149563"/>
                  <a:gd name="connsiteY350" fmla="*/ 157004 h 164817"/>
                  <a:gd name="connsiteX351" fmla="*/ 95989 w 149563"/>
                  <a:gd name="connsiteY351" fmla="*/ 161097 h 164817"/>
                  <a:gd name="connsiteX352" fmla="*/ 95989 w 149563"/>
                  <a:gd name="connsiteY352" fmla="*/ 164073 h 164817"/>
                  <a:gd name="connsiteX353" fmla="*/ 103429 w 149563"/>
                  <a:gd name="connsiteY353" fmla="*/ 159981 h 164817"/>
                  <a:gd name="connsiteX354" fmla="*/ 103429 w 149563"/>
                  <a:gd name="connsiteY354" fmla="*/ 157004 h 164817"/>
                  <a:gd name="connsiteX355" fmla="*/ 103429 w 149563"/>
                  <a:gd name="connsiteY355" fmla="*/ 157004 h 164817"/>
                  <a:gd name="connsiteX356" fmla="*/ 95989 w 149563"/>
                  <a:gd name="connsiteY356" fmla="*/ 147703 h 164817"/>
                  <a:gd name="connsiteX357" fmla="*/ 95989 w 149563"/>
                  <a:gd name="connsiteY357" fmla="*/ 144727 h 164817"/>
                  <a:gd name="connsiteX358" fmla="*/ 97105 w 149563"/>
                  <a:gd name="connsiteY358" fmla="*/ 143983 h 164817"/>
                  <a:gd name="connsiteX359" fmla="*/ 97105 w 149563"/>
                  <a:gd name="connsiteY359" fmla="*/ 144355 h 164817"/>
                  <a:gd name="connsiteX360" fmla="*/ 97105 w 149563"/>
                  <a:gd name="connsiteY360" fmla="*/ 144727 h 164817"/>
                  <a:gd name="connsiteX361" fmla="*/ 97105 w 149563"/>
                  <a:gd name="connsiteY361" fmla="*/ 145099 h 164817"/>
                  <a:gd name="connsiteX362" fmla="*/ 97105 w 149563"/>
                  <a:gd name="connsiteY362" fmla="*/ 145471 h 164817"/>
                  <a:gd name="connsiteX363" fmla="*/ 97105 w 149563"/>
                  <a:gd name="connsiteY363" fmla="*/ 145843 h 164817"/>
                  <a:gd name="connsiteX364" fmla="*/ 97105 w 149563"/>
                  <a:gd name="connsiteY364" fmla="*/ 146215 h 164817"/>
                  <a:gd name="connsiteX365" fmla="*/ 97105 w 149563"/>
                  <a:gd name="connsiteY365" fmla="*/ 146587 h 164817"/>
                  <a:gd name="connsiteX366" fmla="*/ 97105 w 149563"/>
                  <a:gd name="connsiteY366" fmla="*/ 146959 h 164817"/>
                  <a:gd name="connsiteX367" fmla="*/ 95989 w 149563"/>
                  <a:gd name="connsiteY367" fmla="*/ 147703 h 164817"/>
                  <a:gd name="connsiteX368" fmla="*/ 95989 w 149563"/>
                  <a:gd name="connsiteY368" fmla="*/ 147703 h 164817"/>
                  <a:gd name="connsiteX369" fmla="*/ 95989 w 149563"/>
                  <a:gd name="connsiteY369" fmla="*/ 23067 h 164817"/>
                  <a:gd name="connsiteX370" fmla="*/ 95989 w 149563"/>
                  <a:gd name="connsiteY370" fmla="*/ 17858 h 164817"/>
                  <a:gd name="connsiteX371" fmla="*/ 98221 w 149563"/>
                  <a:gd name="connsiteY371" fmla="*/ 16742 h 164817"/>
                  <a:gd name="connsiteX372" fmla="*/ 98221 w 149563"/>
                  <a:gd name="connsiteY372" fmla="*/ 17486 h 164817"/>
                  <a:gd name="connsiteX373" fmla="*/ 98221 w 149563"/>
                  <a:gd name="connsiteY373" fmla="*/ 18230 h 164817"/>
                  <a:gd name="connsiteX374" fmla="*/ 98221 w 149563"/>
                  <a:gd name="connsiteY374" fmla="*/ 18974 h 164817"/>
                  <a:gd name="connsiteX375" fmla="*/ 98221 w 149563"/>
                  <a:gd name="connsiteY375" fmla="*/ 19719 h 164817"/>
                  <a:gd name="connsiteX376" fmla="*/ 98221 w 149563"/>
                  <a:gd name="connsiteY376" fmla="*/ 20463 h 164817"/>
                  <a:gd name="connsiteX377" fmla="*/ 98221 w 149563"/>
                  <a:gd name="connsiteY377" fmla="*/ 21207 h 164817"/>
                  <a:gd name="connsiteX378" fmla="*/ 98221 w 149563"/>
                  <a:gd name="connsiteY378" fmla="*/ 21951 h 164817"/>
                  <a:gd name="connsiteX379" fmla="*/ 98221 w 149563"/>
                  <a:gd name="connsiteY379" fmla="*/ 22695 h 164817"/>
                  <a:gd name="connsiteX380" fmla="*/ 95989 w 149563"/>
                  <a:gd name="connsiteY380" fmla="*/ 23067 h 164817"/>
                  <a:gd name="connsiteX381" fmla="*/ 95989 w 149563"/>
                  <a:gd name="connsiteY381" fmla="*/ 17858 h 164817"/>
                  <a:gd name="connsiteX382" fmla="*/ 95989 w 149563"/>
                  <a:gd name="connsiteY382" fmla="*/ 23067 h 164817"/>
                  <a:gd name="connsiteX383" fmla="*/ 85199 w 149563"/>
                  <a:gd name="connsiteY383" fmla="*/ 29020 h 164817"/>
                  <a:gd name="connsiteX384" fmla="*/ 85199 w 149563"/>
                  <a:gd name="connsiteY384" fmla="*/ 23811 h 164817"/>
                  <a:gd name="connsiteX385" fmla="*/ 95989 w 149563"/>
                  <a:gd name="connsiteY385" fmla="*/ 17858 h 164817"/>
                  <a:gd name="connsiteX386" fmla="*/ 95989 w 149563"/>
                  <a:gd name="connsiteY386" fmla="*/ 17858 h 164817"/>
                  <a:gd name="connsiteX387" fmla="*/ 95989 w 149563"/>
                  <a:gd name="connsiteY387" fmla="*/ 35717 h 164817"/>
                  <a:gd name="connsiteX388" fmla="*/ 95989 w 149563"/>
                  <a:gd name="connsiteY388" fmla="*/ 38693 h 164817"/>
                  <a:gd name="connsiteX389" fmla="*/ 87059 w 149563"/>
                  <a:gd name="connsiteY389" fmla="*/ 43529 h 164817"/>
                  <a:gd name="connsiteX390" fmla="*/ 86687 w 149563"/>
                  <a:gd name="connsiteY390" fmla="*/ 43529 h 164817"/>
                  <a:gd name="connsiteX391" fmla="*/ 86315 w 149563"/>
                  <a:gd name="connsiteY391" fmla="*/ 43529 h 164817"/>
                  <a:gd name="connsiteX392" fmla="*/ 86315 w 149563"/>
                  <a:gd name="connsiteY392" fmla="*/ 43158 h 164817"/>
                  <a:gd name="connsiteX393" fmla="*/ 86315 w 149563"/>
                  <a:gd name="connsiteY393" fmla="*/ 42786 h 164817"/>
                  <a:gd name="connsiteX394" fmla="*/ 86315 w 149563"/>
                  <a:gd name="connsiteY394" fmla="*/ 42413 h 164817"/>
                  <a:gd name="connsiteX395" fmla="*/ 86315 w 149563"/>
                  <a:gd name="connsiteY395" fmla="*/ 42041 h 164817"/>
                  <a:gd name="connsiteX396" fmla="*/ 86315 w 149563"/>
                  <a:gd name="connsiteY396" fmla="*/ 41669 h 164817"/>
                  <a:gd name="connsiteX397" fmla="*/ 86315 w 149563"/>
                  <a:gd name="connsiteY397" fmla="*/ 41297 h 164817"/>
                  <a:gd name="connsiteX398" fmla="*/ 86315 w 149563"/>
                  <a:gd name="connsiteY398" fmla="*/ 40925 h 164817"/>
                  <a:gd name="connsiteX399" fmla="*/ 86315 w 149563"/>
                  <a:gd name="connsiteY399" fmla="*/ 40553 h 164817"/>
                  <a:gd name="connsiteX400" fmla="*/ 95989 w 149563"/>
                  <a:gd name="connsiteY400" fmla="*/ 35717 h 164817"/>
                  <a:gd name="connsiteX401" fmla="*/ 95989 w 149563"/>
                  <a:gd name="connsiteY401" fmla="*/ 35717 h 164817"/>
                  <a:gd name="connsiteX402" fmla="*/ 95989 w 149563"/>
                  <a:gd name="connsiteY402" fmla="*/ 144727 h 164817"/>
                  <a:gd name="connsiteX403" fmla="*/ 95989 w 149563"/>
                  <a:gd name="connsiteY403" fmla="*/ 147703 h 164817"/>
                  <a:gd name="connsiteX404" fmla="*/ 85199 w 149563"/>
                  <a:gd name="connsiteY404" fmla="*/ 153656 h 164817"/>
                  <a:gd name="connsiteX405" fmla="*/ 85199 w 149563"/>
                  <a:gd name="connsiteY405" fmla="*/ 150680 h 164817"/>
                  <a:gd name="connsiteX406" fmla="*/ 95989 w 149563"/>
                  <a:gd name="connsiteY406" fmla="*/ 144727 h 164817"/>
                  <a:gd name="connsiteX407" fmla="*/ 95989 w 149563"/>
                  <a:gd name="connsiteY407" fmla="*/ 144727 h 164817"/>
                  <a:gd name="connsiteX408" fmla="*/ 95989 w 149563"/>
                  <a:gd name="connsiteY408" fmla="*/ 154400 h 164817"/>
                  <a:gd name="connsiteX409" fmla="*/ 95989 w 149563"/>
                  <a:gd name="connsiteY409" fmla="*/ 157748 h 164817"/>
                  <a:gd name="connsiteX410" fmla="*/ 85199 w 149563"/>
                  <a:gd name="connsiteY410" fmla="*/ 163701 h 164817"/>
                  <a:gd name="connsiteX411" fmla="*/ 85199 w 149563"/>
                  <a:gd name="connsiteY411" fmla="*/ 160353 h 164817"/>
                  <a:gd name="connsiteX412" fmla="*/ 95989 w 149563"/>
                  <a:gd name="connsiteY412" fmla="*/ 154400 h 164817"/>
                  <a:gd name="connsiteX413" fmla="*/ 95989 w 149563"/>
                  <a:gd name="connsiteY413" fmla="*/ 154400 h 164817"/>
                  <a:gd name="connsiteX414" fmla="*/ 95989 w 149563"/>
                  <a:gd name="connsiteY414" fmla="*/ 161097 h 164817"/>
                  <a:gd name="connsiteX415" fmla="*/ 94872 w 149563"/>
                  <a:gd name="connsiteY415" fmla="*/ 161841 h 164817"/>
                  <a:gd name="connsiteX416" fmla="*/ 94872 w 149563"/>
                  <a:gd name="connsiteY416" fmla="*/ 162213 h 164817"/>
                  <a:gd name="connsiteX417" fmla="*/ 94872 w 149563"/>
                  <a:gd name="connsiteY417" fmla="*/ 162585 h 164817"/>
                  <a:gd name="connsiteX418" fmla="*/ 94872 w 149563"/>
                  <a:gd name="connsiteY418" fmla="*/ 162957 h 164817"/>
                  <a:gd name="connsiteX419" fmla="*/ 94872 w 149563"/>
                  <a:gd name="connsiteY419" fmla="*/ 163329 h 164817"/>
                  <a:gd name="connsiteX420" fmla="*/ 94872 w 149563"/>
                  <a:gd name="connsiteY420" fmla="*/ 163701 h 164817"/>
                  <a:gd name="connsiteX421" fmla="*/ 94872 w 149563"/>
                  <a:gd name="connsiteY421" fmla="*/ 164073 h 164817"/>
                  <a:gd name="connsiteX422" fmla="*/ 94872 w 149563"/>
                  <a:gd name="connsiteY422" fmla="*/ 164445 h 164817"/>
                  <a:gd name="connsiteX423" fmla="*/ 94872 w 149563"/>
                  <a:gd name="connsiteY423" fmla="*/ 164817 h 164817"/>
                  <a:gd name="connsiteX424" fmla="*/ 95616 w 149563"/>
                  <a:gd name="connsiteY424" fmla="*/ 164445 h 164817"/>
                  <a:gd name="connsiteX425" fmla="*/ 95616 w 149563"/>
                  <a:gd name="connsiteY425" fmla="*/ 161097 h 164817"/>
                  <a:gd name="connsiteX426" fmla="*/ 95989 w 149563"/>
                  <a:gd name="connsiteY426" fmla="*/ 161097 h 164817"/>
                  <a:gd name="connsiteX427" fmla="*/ 84827 w 149563"/>
                  <a:gd name="connsiteY427" fmla="*/ 140262 h 164817"/>
                  <a:gd name="connsiteX428" fmla="*/ 84827 w 149563"/>
                  <a:gd name="connsiteY428" fmla="*/ 139146 h 164817"/>
                  <a:gd name="connsiteX429" fmla="*/ 85571 w 149563"/>
                  <a:gd name="connsiteY429" fmla="*/ 138774 h 164817"/>
                  <a:gd name="connsiteX430" fmla="*/ 85571 w 149563"/>
                  <a:gd name="connsiteY430" fmla="*/ 139146 h 164817"/>
                  <a:gd name="connsiteX431" fmla="*/ 85571 w 149563"/>
                  <a:gd name="connsiteY431" fmla="*/ 139518 h 164817"/>
                  <a:gd name="connsiteX432" fmla="*/ 85571 w 149563"/>
                  <a:gd name="connsiteY432" fmla="*/ 139890 h 164817"/>
                  <a:gd name="connsiteX433" fmla="*/ 84827 w 149563"/>
                  <a:gd name="connsiteY433" fmla="*/ 140262 h 164817"/>
                  <a:gd name="connsiteX434" fmla="*/ 84827 w 149563"/>
                  <a:gd name="connsiteY434" fmla="*/ 140262 h 164817"/>
                  <a:gd name="connsiteX435" fmla="*/ 84827 w 149563"/>
                  <a:gd name="connsiteY435" fmla="*/ 140262 h 164817"/>
                  <a:gd name="connsiteX436" fmla="*/ 84827 w 149563"/>
                  <a:gd name="connsiteY436" fmla="*/ 13394 h 164817"/>
                  <a:gd name="connsiteX437" fmla="*/ 84827 w 149563"/>
                  <a:gd name="connsiteY437" fmla="*/ 9301 h 164817"/>
                  <a:gd name="connsiteX438" fmla="*/ 86315 w 149563"/>
                  <a:gd name="connsiteY438" fmla="*/ 8557 h 164817"/>
                  <a:gd name="connsiteX439" fmla="*/ 86315 w 149563"/>
                  <a:gd name="connsiteY439" fmla="*/ 8929 h 164817"/>
                  <a:gd name="connsiteX440" fmla="*/ 86315 w 149563"/>
                  <a:gd name="connsiteY440" fmla="*/ 9301 h 164817"/>
                  <a:gd name="connsiteX441" fmla="*/ 86315 w 149563"/>
                  <a:gd name="connsiteY441" fmla="*/ 9673 h 164817"/>
                  <a:gd name="connsiteX442" fmla="*/ 86315 w 149563"/>
                  <a:gd name="connsiteY442" fmla="*/ 10045 h 164817"/>
                  <a:gd name="connsiteX443" fmla="*/ 86315 w 149563"/>
                  <a:gd name="connsiteY443" fmla="*/ 10417 h 164817"/>
                  <a:gd name="connsiteX444" fmla="*/ 86315 w 149563"/>
                  <a:gd name="connsiteY444" fmla="*/ 10789 h 164817"/>
                  <a:gd name="connsiteX445" fmla="*/ 86315 w 149563"/>
                  <a:gd name="connsiteY445" fmla="*/ 11161 h 164817"/>
                  <a:gd name="connsiteX446" fmla="*/ 86315 w 149563"/>
                  <a:gd name="connsiteY446" fmla="*/ 11533 h 164817"/>
                  <a:gd name="connsiteX447" fmla="*/ 84827 w 149563"/>
                  <a:gd name="connsiteY447" fmla="*/ 13394 h 164817"/>
                  <a:gd name="connsiteX448" fmla="*/ 84827 w 149563"/>
                  <a:gd name="connsiteY448" fmla="*/ 9301 h 164817"/>
                  <a:gd name="connsiteX449" fmla="*/ 84827 w 149563"/>
                  <a:gd name="connsiteY449" fmla="*/ 13394 h 164817"/>
                  <a:gd name="connsiteX450" fmla="*/ 74782 w 149563"/>
                  <a:gd name="connsiteY450" fmla="*/ 18602 h 164817"/>
                  <a:gd name="connsiteX451" fmla="*/ 74782 w 149563"/>
                  <a:gd name="connsiteY451" fmla="*/ 14510 h 164817"/>
                  <a:gd name="connsiteX452" fmla="*/ 84827 w 149563"/>
                  <a:gd name="connsiteY452" fmla="*/ 9301 h 164817"/>
                  <a:gd name="connsiteX453" fmla="*/ 84827 w 149563"/>
                  <a:gd name="connsiteY453" fmla="*/ 9301 h 164817"/>
                  <a:gd name="connsiteX454" fmla="*/ 84827 w 149563"/>
                  <a:gd name="connsiteY454" fmla="*/ 23811 h 164817"/>
                  <a:gd name="connsiteX455" fmla="*/ 84827 w 149563"/>
                  <a:gd name="connsiteY455" fmla="*/ 29020 h 164817"/>
                  <a:gd name="connsiteX456" fmla="*/ 74782 w 149563"/>
                  <a:gd name="connsiteY456" fmla="*/ 34228 h 164817"/>
                  <a:gd name="connsiteX457" fmla="*/ 74782 w 149563"/>
                  <a:gd name="connsiteY457" fmla="*/ 29020 h 164817"/>
                  <a:gd name="connsiteX458" fmla="*/ 84827 w 149563"/>
                  <a:gd name="connsiteY458" fmla="*/ 23811 h 164817"/>
                  <a:gd name="connsiteX459" fmla="*/ 84827 w 149563"/>
                  <a:gd name="connsiteY459" fmla="*/ 23811 h 164817"/>
                  <a:gd name="connsiteX460" fmla="*/ 84827 w 149563"/>
                  <a:gd name="connsiteY460" fmla="*/ 139146 h 164817"/>
                  <a:gd name="connsiteX461" fmla="*/ 84827 w 149563"/>
                  <a:gd name="connsiteY461" fmla="*/ 140262 h 164817"/>
                  <a:gd name="connsiteX462" fmla="*/ 84827 w 149563"/>
                  <a:gd name="connsiteY462" fmla="*/ 140262 h 164817"/>
                  <a:gd name="connsiteX463" fmla="*/ 84827 w 149563"/>
                  <a:gd name="connsiteY463" fmla="*/ 140634 h 164817"/>
                  <a:gd name="connsiteX464" fmla="*/ 84827 w 149563"/>
                  <a:gd name="connsiteY464" fmla="*/ 141006 h 164817"/>
                  <a:gd name="connsiteX465" fmla="*/ 84827 w 149563"/>
                  <a:gd name="connsiteY465" fmla="*/ 141378 h 164817"/>
                  <a:gd name="connsiteX466" fmla="*/ 75154 w 149563"/>
                  <a:gd name="connsiteY466" fmla="*/ 146587 h 164817"/>
                  <a:gd name="connsiteX467" fmla="*/ 75154 w 149563"/>
                  <a:gd name="connsiteY467" fmla="*/ 144727 h 164817"/>
                  <a:gd name="connsiteX468" fmla="*/ 84827 w 149563"/>
                  <a:gd name="connsiteY468" fmla="*/ 139146 h 164817"/>
                  <a:gd name="connsiteX469" fmla="*/ 84827 w 149563"/>
                  <a:gd name="connsiteY469" fmla="*/ 139146 h 164817"/>
                  <a:gd name="connsiteX470" fmla="*/ 84827 w 149563"/>
                  <a:gd name="connsiteY470" fmla="*/ 150307 h 164817"/>
                  <a:gd name="connsiteX471" fmla="*/ 84827 w 149563"/>
                  <a:gd name="connsiteY471" fmla="*/ 153284 h 164817"/>
                  <a:gd name="connsiteX472" fmla="*/ 74782 w 149563"/>
                  <a:gd name="connsiteY472" fmla="*/ 158493 h 164817"/>
                  <a:gd name="connsiteX473" fmla="*/ 74782 w 149563"/>
                  <a:gd name="connsiteY473" fmla="*/ 155516 h 164817"/>
                  <a:gd name="connsiteX474" fmla="*/ 84827 w 149563"/>
                  <a:gd name="connsiteY474" fmla="*/ 150307 h 164817"/>
                  <a:gd name="connsiteX475" fmla="*/ 84827 w 149563"/>
                  <a:gd name="connsiteY475" fmla="*/ 150307 h 164817"/>
                  <a:gd name="connsiteX476" fmla="*/ 84827 w 149563"/>
                  <a:gd name="connsiteY476" fmla="*/ 160353 h 164817"/>
                  <a:gd name="connsiteX477" fmla="*/ 84827 w 149563"/>
                  <a:gd name="connsiteY477" fmla="*/ 163701 h 164817"/>
                  <a:gd name="connsiteX478" fmla="*/ 84455 w 149563"/>
                  <a:gd name="connsiteY478" fmla="*/ 164073 h 164817"/>
                  <a:gd name="connsiteX479" fmla="*/ 84455 w 149563"/>
                  <a:gd name="connsiteY479" fmla="*/ 163701 h 164817"/>
                  <a:gd name="connsiteX480" fmla="*/ 84455 w 149563"/>
                  <a:gd name="connsiteY480" fmla="*/ 163329 h 164817"/>
                  <a:gd name="connsiteX481" fmla="*/ 84455 w 149563"/>
                  <a:gd name="connsiteY481" fmla="*/ 162957 h 164817"/>
                  <a:gd name="connsiteX482" fmla="*/ 84455 w 149563"/>
                  <a:gd name="connsiteY482" fmla="*/ 162585 h 164817"/>
                  <a:gd name="connsiteX483" fmla="*/ 84455 w 149563"/>
                  <a:gd name="connsiteY483" fmla="*/ 162213 h 164817"/>
                  <a:gd name="connsiteX484" fmla="*/ 84455 w 149563"/>
                  <a:gd name="connsiteY484" fmla="*/ 161841 h 164817"/>
                  <a:gd name="connsiteX485" fmla="*/ 84455 w 149563"/>
                  <a:gd name="connsiteY485" fmla="*/ 161469 h 164817"/>
                  <a:gd name="connsiteX486" fmla="*/ 84455 w 149563"/>
                  <a:gd name="connsiteY486" fmla="*/ 161097 h 164817"/>
                  <a:gd name="connsiteX487" fmla="*/ 84827 w 149563"/>
                  <a:gd name="connsiteY487" fmla="*/ 160353 h 164817"/>
                  <a:gd name="connsiteX488" fmla="*/ 84827 w 149563"/>
                  <a:gd name="connsiteY488" fmla="*/ 160353 h 164817"/>
                  <a:gd name="connsiteX489" fmla="*/ 75154 w 149563"/>
                  <a:gd name="connsiteY489" fmla="*/ 7441 h 164817"/>
                  <a:gd name="connsiteX490" fmla="*/ 75154 w 149563"/>
                  <a:gd name="connsiteY490" fmla="*/ 5209 h 164817"/>
                  <a:gd name="connsiteX491" fmla="*/ 75154 w 149563"/>
                  <a:gd name="connsiteY491" fmla="*/ 5581 h 164817"/>
                  <a:gd name="connsiteX492" fmla="*/ 75526 w 149563"/>
                  <a:gd name="connsiteY492" fmla="*/ 5953 h 164817"/>
                  <a:gd name="connsiteX493" fmla="*/ 75898 w 149563"/>
                  <a:gd name="connsiteY493" fmla="*/ 6325 h 164817"/>
                  <a:gd name="connsiteX494" fmla="*/ 76270 w 149563"/>
                  <a:gd name="connsiteY494" fmla="*/ 6697 h 164817"/>
                  <a:gd name="connsiteX495" fmla="*/ 75154 w 149563"/>
                  <a:gd name="connsiteY495" fmla="*/ 7441 h 164817"/>
                  <a:gd name="connsiteX496" fmla="*/ 75154 w 149563"/>
                  <a:gd name="connsiteY496" fmla="*/ 5209 h 164817"/>
                  <a:gd name="connsiteX497" fmla="*/ 75154 w 149563"/>
                  <a:gd name="connsiteY497" fmla="*/ 7441 h 164817"/>
                  <a:gd name="connsiteX498" fmla="*/ 73294 w 149563"/>
                  <a:gd name="connsiteY498" fmla="*/ 8557 h 164817"/>
                  <a:gd name="connsiteX499" fmla="*/ 73294 w 149563"/>
                  <a:gd name="connsiteY499" fmla="*/ 2976 h 164817"/>
                  <a:gd name="connsiteX500" fmla="*/ 74038 w 149563"/>
                  <a:gd name="connsiteY500" fmla="*/ 2604 h 164817"/>
                  <a:gd name="connsiteX501" fmla="*/ 74410 w 149563"/>
                  <a:gd name="connsiteY501" fmla="*/ 3348 h 164817"/>
                  <a:gd name="connsiteX502" fmla="*/ 74782 w 149563"/>
                  <a:gd name="connsiteY502" fmla="*/ 4092 h 164817"/>
                  <a:gd name="connsiteX503" fmla="*/ 75154 w 149563"/>
                  <a:gd name="connsiteY503" fmla="*/ 4837 h 164817"/>
                  <a:gd name="connsiteX504" fmla="*/ 75154 w 149563"/>
                  <a:gd name="connsiteY504" fmla="*/ 5209 h 164817"/>
                  <a:gd name="connsiteX505" fmla="*/ 75154 w 149563"/>
                  <a:gd name="connsiteY505" fmla="*/ 5209 h 164817"/>
                  <a:gd name="connsiteX506" fmla="*/ 75154 w 149563"/>
                  <a:gd name="connsiteY506" fmla="*/ 5209 h 164817"/>
                  <a:gd name="connsiteX507" fmla="*/ 75154 w 149563"/>
                  <a:gd name="connsiteY507" fmla="*/ 14510 h 164817"/>
                  <a:gd name="connsiteX508" fmla="*/ 75154 w 149563"/>
                  <a:gd name="connsiteY508" fmla="*/ 18602 h 164817"/>
                  <a:gd name="connsiteX509" fmla="*/ 73294 w 149563"/>
                  <a:gd name="connsiteY509" fmla="*/ 19719 h 164817"/>
                  <a:gd name="connsiteX510" fmla="*/ 73294 w 149563"/>
                  <a:gd name="connsiteY510" fmla="*/ 15626 h 164817"/>
                  <a:gd name="connsiteX511" fmla="*/ 75154 w 149563"/>
                  <a:gd name="connsiteY511" fmla="*/ 14510 h 164817"/>
                  <a:gd name="connsiteX512" fmla="*/ 75154 w 149563"/>
                  <a:gd name="connsiteY512" fmla="*/ 14510 h 164817"/>
                  <a:gd name="connsiteX513" fmla="*/ 75154 w 149563"/>
                  <a:gd name="connsiteY513" fmla="*/ 29020 h 164817"/>
                  <a:gd name="connsiteX514" fmla="*/ 75154 w 149563"/>
                  <a:gd name="connsiteY514" fmla="*/ 34228 h 164817"/>
                  <a:gd name="connsiteX515" fmla="*/ 75154 w 149563"/>
                  <a:gd name="connsiteY515" fmla="*/ 34228 h 164817"/>
                  <a:gd name="connsiteX516" fmla="*/ 75154 w 149563"/>
                  <a:gd name="connsiteY516" fmla="*/ 33484 h 164817"/>
                  <a:gd name="connsiteX517" fmla="*/ 75154 w 149563"/>
                  <a:gd name="connsiteY517" fmla="*/ 32740 h 164817"/>
                  <a:gd name="connsiteX518" fmla="*/ 75154 w 149563"/>
                  <a:gd name="connsiteY518" fmla="*/ 31996 h 164817"/>
                  <a:gd name="connsiteX519" fmla="*/ 75154 w 149563"/>
                  <a:gd name="connsiteY519" fmla="*/ 31252 h 164817"/>
                  <a:gd name="connsiteX520" fmla="*/ 75154 w 149563"/>
                  <a:gd name="connsiteY520" fmla="*/ 30508 h 164817"/>
                  <a:gd name="connsiteX521" fmla="*/ 75154 w 149563"/>
                  <a:gd name="connsiteY521" fmla="*/ 29764 h 164817"/>
                  <a:gd name="connsiteX522" fmla="*/ 75154 w 149563"/>
                  <a:gd name="connsiteY522" fmla="*/ 29020 h 164817"/>
                  <a:gd name="connsiteX523" fmla="*/ 75154 w 149563"/>
                  <a:gd name="connsiteY523" fmla="*/ 28276 h 164817"/>
                  <a:gd name="connsiteX524" fmla="*/ 75154 w 149563"/>
                  <a:gd name="connsiteY524" fmla="*/ 29020 h 164817"/>
                  <a:gd name="connsiteX525" fmla="*/ 75154 w 149563"/>
                  <a:gd name="connsiteY525" fmla="*/ 29020 h 164817"/>
                  <a:gd name="connsiteX526" fmla="*/ 75154 w 149563"/>
                  <a:gd name="connsiteY526" fmla="*/ 144727 h 164817"/>
                  <a:gd name="connsiteX527" fmla="*/ 75154 w 149563"/>
                  <a:gd name="connsiteY527" fmla="*/ 146587 h 164817"/>
                  <a:gd name="connsiteX528" fmla="*/ 73294 w 149563"/>
                  <a:gd name="connsiteY528" fmla="*/ 147703 h 164817"/>
                  <a:gd name="connsiteX529" fmla="*/ 73294 w 149563"/>
                  <a:gd name="connsiteY529" fmla="*/ 145471 h 164817"/>
                  <a:gd name="connsiteX530" fmla="*/ 75154 w 149563"/>
                  <a:gd name="connsiteY530" fmla="*/ 144727 h 164817"/>
                  <a:gd name="connsiteX531" fmla="*/ 75154 w 149563"/>
                  <a:gd name="connsiteY531" fmla="*/ 144727 h 164817"/>
                  <a:gd name="connsiteX532" fmla="*/ 75154 w 149563"/>
                  <a:gd name="connsiteY532" fmla="*/ 155516 h 164817"/>
                  <a:gd name="connsiteX533" fmla="*/ 75154 w 149563"/>
                  <a:gd name="connsiteY533" fmla="*/ 158493 h 164817"/>
                  <a:gd name="connsiteX534" fmla="*/ 73294 w 149563"/>
                  <a:gd name="connsiteY534" fmla="*/ 159609 h 164817"/>
                  <a:gd name="connsiteX535" fmla="*/ 73294 w 149563"/>
                  <a:gd name="connsiteY535" fmla="*/ 156632 h 164817"/>
                  <a:gd name="connsiteX536" fmla="*/ 75154 w 149563"/>
                  <a:gd name="connsiteY536" fmla="*/ 155516 h 164817"/>
                  <a:gd name="connsiteX537" fmla="*/ 75154 w 149563"/>
                  <a:gd name="connsiteY537" fmla="*/ 155516 h 164817"/>
                  <a:gd name="connsiteX538" fmla="*/ 73294 w 149563"/>
                  <a:gd name="connsiteY538" fmla="*/ 130589 h 164817"/>
                  <a:gd name="connsiteX539" fmla="*/ 73294 w 149563"/>
                  <a:gd name="connsiteY539" fmla="*/ 129845 h 164817"/>
                  <a:gd name="connsiteX540" fmla="*/ 74038 w 149563"/>
                  <a:gd name="connsiteY540" fmla="*/ 129473 h 164817"/>
                  <a:gd name="connsiteX541" fmla="*/ 73666 w 149563"/>
                  <a:gd name="connsiteY541" fmla="*/ 129845 h 164817"/>
                  <a:gd name="connsiteX542" fmla="*/ 73294 w 149563"/>
                  <a:gd name="connsiteY542" fmla="*/ 130589 h 164817"/>
                  <a:gd name="connsiteX543" fmla="*/ 73294 w 149563"/>
                  <a:gd name="connsiteY543" fmla="*/ 130589 h 164817"/>
                  <a:gd name="connsiteX544" fmla="*/ 73294 w 149563"/>
                  <a:gd name="connsiteY544" fmla="*/ 2976 h 164817"/>
                  <a:gd name="connsiteX545" fmla="*/ 73294 w 149563"/>
                  <a:gd name="connsiteY545" fmla="*/ 8557 h 164817"/>
                  <a:gd name="connsiteX546" fmla="*/ 67341 w 149563"/>
                  <a:gd name="connsiteY546" fmla="*/ 11533 h 164817"/>
                  <a:gd name="connsiteX547" fmla="*/ 67341 w 149563"/>
                  <a:gd name="connsiteY547" fmla="*/ 5953 h 164817"/>
                  <a:gd name="connsiteX548" fmla="*/ 73294 w 149563"/>
                  <a:gd name="connsiteY548" fmla="*/ 2976 h 164817"/>
                  <a:gd name="connsiteX549" fmla="*/ 73294 w 149563"/>
                  <a:gd name="connsiteY549" fmla="*/ 2976 h 164817"/>
                  <a:gd name="connsiteX550" fmla="*/ 73294 w 149563"/>
                  <a:gd name="connsiteY550" fmla="*/ 15626 h 164817"/>
                  <a:gd name="connsiteX551" fmla="*/ 73294 w 149563"/>
                  <a:gd name="connsiteY551" fmla="*/ 19719 h 164817"/>
                  <a:gd name="connsiteX552" fmla="*/ 67341 w 149563"/>
                  <a:gd name="connsiteY552" fmla="*/ 22695 h 164817"/>
                  <a:gd name="connsiteX553" fmla="*/ 67341 w 149563"/>
                  <a:gd name="connsiteY553" fmla="*/ 18602 h 164817"/>
                  <a:gd name="connsiteX554" fmla="*/ 73294 w 149563"/>
                  <a:gd name="connsiteY554" fmla="*/ 15626 h 164817"/>
                  <a:gd name="connsiteX555" fmla="*/ 73294 w 149563"/>
                  <a:gd name="connsiteY555" fmla="*/ 15626 h 164817"/>
                  <a:gd name="connsiteX556" fmla="*/ 73294 w 149563"/>
                  <a:gd name="connsiteY556" fmla="*/ 129845 h 164817"/>
                  <a:gd name="connsiteX557" fmla="*/ 73294 w 149563"/>
                  <a:gd name="connsiteY557" fmla="*/ 130589 h 164817"/>
                  <a:gd name="connsiteX558" fmla="*/ 72921 w 149563"/>
                  <a:gd name="connsiteY558" fmla="*/ 130961 h 164817"/>
                  <a:gd name="connsiteX559" fmla="*/ 72549 w 149563"/>
                  <a:gd name="connsiteY559" fmla="*/ 131333 h 164817"/>
                  <a:gd name="connsiteX560" fmla="*/ 72177 w 149563"/>
                  <a:gd name="connsiteY560" fmla="*/ 131705 h 164817"/>
                  <a:gd name="connsiteX561" fmla="*/ 71805 w 149563"/>
                  <a:gd name="connsiteY561" fmla="*/ 132077 h 164817"/>
                  <a:gd name="connsiteX562" fmla="*/ 71433 w 149563"/>
                  <a:gd name="connsiteY562" fmla="*/ 132449 h 164817"/>
                  <a:gd name="connsiteX563" fmla="*/ 66969 w 149563"/>
                  <a:gd name="connsiteY563" fmla="*/ 134681 h 164817"/>
                  <a:gd name="connsiteX564" fmla="*/ 66969 w 149563"/>
                  <a:gd name="connsiteY564" fmla="*/ 133193 h 164817"/>
                  <a:gd name="connsiteX565" fmla="*/ 73294 w 149563"/>
                  <a:gd name="connsiteY565" fmla="*/ 129845 h 164817"/>
                  <a:gd name="connsiteX566" fmla="*/ 73294 w 149563"/>
                  <a:gd name="connsiteY566" fmla="*/ 129845 h 164817"/>
                  <a:gd name="connsiteX567" fmla="*/ 73294 w 149563"/>
                  <a:gd name="connsiteY567" fmla="*/ 145471 h 164817"/>
                  <a:gd name="connsiteX568" fmla="*/ 73294 w 149563"/>
                  <a:gd name="connsiteY568" fmla="*/ 147331 h 164817"/>
                  <a:gd name="connsiteX569" fmla="*/ 67341 w 149563"/>
                  <a:gd name="connsiteY569" fmla="*/ 150307 h 164817"/>
                  <a:gd name="connsiteX570" fmla="*/ 67341 w 149563"/>
                  <a:gd name="connsiteY570" fmla="*/ 148447 h 164817"/>
                  <a:gd name="connsiteX571" fmla="*/ 73294 w 149563"/>
                  <a:gd name="connsiteY571" fmla="*/ 145471 h 164817"/>
                  <a:gd name="connsiteX572" fmla="*/ 73294 w 149563"/>
                  <a:gd name="connsiteY572" fmla="*/ 145471 h 164817"/>
                  <a:gd name="connsiteX573" fmla="*/ 73294 w 149563"/>
                  <a:gd name="connsiteY573" fmla="*/ 156632 h 164817"/>
                  <a:gd name="connsiteX574" fmla="*/ 73294 w 149563"/>
                  <a:gd name="connsiteY574" fmla="*/ 159609 h 164817"/>
                  <a:gd name="connsiteX575" fmla="*/ 72549 w 149563"/>
                  <a:gd name="connsiteY575" fmla="*/ 159981 h 164817"/>
                  <a:gd name="connsiteX576" fmla="*/ 72549 w 149563"/>
                  <a:gd name="connsiteY576" fmla="*/ 159609 h 164817"/>
                  <a:gd name="connsiteX577" fmla="*/ 72549 w 149563"/>
                  <a:gd name="connsiteY577" fmla="*/ 159237 h 164817"/>
                  <a:gd name="connsiteX578" fmla="*/ 72549 w 149563"/>
                  <a:gd name="connsiteY578" fmla="*/ 158864 h 164817"/>
                  <a:gd name="connsiteX579" fmla="*/ 72549 w 149563"/>
                  <a:gd name="connsiteY579" fmla="*/ 158493 h 164817"/>
                  <a:gd name="connsiteX580" fmla="*/ 72549 w 149563"/>
                  <a:gd name="connsiteY580" fmla="*/ 158121 h 164817"/>
                  <a:gd name="connsiteX581" fmla="*/ 72549 w 149563"/>
                  <a:gd name="connsiteY581" fmla="*/ 157748 h 164817"/>
                  <a:gd name="connsiteX582" fmla="*/ 72549 w 149563"/>
                  <a:gd name="connsiteY582" fmla="*/ 157376 h 164817"/>
                  <a:gd name="connsiteX583" fmla="*/ 73294 w 149563"/>
                  <a:gd name="connsiteY583" fmla="*/ 156632 h 164817"/>
                  <a:gd name="connsiteX584" fmla="*/ 73294 w 149563"/>
                  <a:gd name="connsiteY584" fmla="*/ 156632 h 164817"/>
                  <a:gd name="connsiteX585" fmla="*/ 67341 w 149563"/>
                  <a:gd name="connsiteY585" fmla="*/ 6325 h 164817"/>
                  <a:gd name="connsiteX586" fmla="*/ 67341 w 149563"/>
                  <a:gd name="connsiteY586" fmla="*/ 11905 h 164817"/>
                  <a:gd name="connsiteX587" fmla="*/ 63620 w 149563"/>
                  <a:gd name="connsiteY587" fmla="*/ 13766 h 164817"/>
                  <a:gd name="connsiteX588" fmla="*/ 63620 w 149563"/>
                  <a:gd name="connsiteY588" fmla="*/ 8185 h 164817"/>
                  <a:gd name="connsiteX589" fmla="*/ 67341 w 149563"/>
                  <a:gd name="connsiteY589" fmla="*/ 6325 h 164817"/>
                  <a:gd name="connsiteX590" fmla="*/ 67341 w 149563"/>
                  <a:gd name="connsiteY590" fmla="*/ 6325 h 164817"/>
                  <a:gd name="connsiteX591" fmla="*/ 67341 w 149563"/>
                  <a:gd name="connsiteY591" fmla="*/ 18602 h 164817"/>
                  <a:gd name="connsiteX592" fmla="*/ 67341 w 149563"/>
                  <a:gd name="connsiteY592" fmla="*/ 22695 h 164817"/>
                  <a:gd name="connsiteX593" fmla="*/ 63620 w 149563"/>
                  <a:gd name="connsiteY593" fmla="*/ 24555 h 164817"/>
                  <a:gd name="connsiteX594" fmla="*/ 63620 w 149563"/>
                  <a:gd name="connsiteY594" fmla="*/ 20463 h 164817"/>
                  <a:gd name="connsiteX595" fmla="*/ 67341 w 149563"/>
                  <a:gd name="connsiteY595" fmla="*/ 18602 h 164817"/>
                  <a:gd name="connsiteX596" fmla="*/ 67341 w 149563"/>
                  <a:gd name="connsiteY596" fmla="*/ 18602 h 164817"/>
                  <a:gd name="connsiteX597" fmla="*/ 67341 w 149563"/>
                  <a:gd name="connsiteY597" fmla="*/ 133193 h 164817"/>
                  <a:gd name="connsiteX598" fmla="*/ 67341 w 149563"/>
                  <a:gd name="connsiteY598" fmla="*/ 134681 h 164817"/>
                  <a:gd name="connsiteX599" fmla="*/ 63620 w 149563"/>
                  <a:gd name="connsiteY599" fmla="*/ 136542 h 164817"/>
                  <a:gd name="connsiteX600" fmla="*/ 63620 w 149563"/>
                  <a:gd name="connsiteY600" fmla="*/ 135054 h 164817"/>
                  <a:gd name="connsiteX601" fmla="*/ 67341 w 149563"/>
                  <a:gd name="connsiteY601" fmla="*/ 133193 h 164817"/>
                  <a:gd name="connsiteX602" fmla="*/ 67341 w 149563"/>
                  <a:gd name="connsiteY602" fmla="*/ 133193 h 164817"/>
                  <a:gd name="connsiteX603" fmla="*/ 67341 w 149563"/>
                  <a:gd name="connsiteY603" fmla="*/ 148819 h 164817"/>
                  <a:gd name="connsiteX604" fmla="*/ 67341 w 149563"/>
                  <a:gd name="connsiteY604" fmla="*/ 150680 h 164817"/>
                  <a:gd name="connsiteX605" fmla="*/ 63620 w 149563"/>
                  <a:gd name="connsiteY605" fmla="*/ 152540 h 164817"/>
                  <a:gd name="connsiteX606" fmla="*/ 63620 w 149563"/>
                  <a:gd name="connsiteY606" fmla="*/ 150680 h 164817"/>
                  <a:gd name="connsiteX607" fmla="*/ 67341 w 149563"/>
                  <a:gd name="connsiteY607" fmla="*/ 148819 h 164817"/>
                  <a:gd name="connsiteX608" fmla="*/ 67341 w 149563"/>
                  <a:gd name="connsiteY608" fmla="*/ 148819 h 164817"/>
                  <a:gd name="connsiteX609" fmla="*/ 63620 w 149563"/>
                  <a:gd name="connsiteY609" fmla="*/ 4092 h 164817"/>
                  <a:gd name="connsiteX610" fmla="*/ 63620 w 149563"/>
                  <a:gd name="connsiteY610" fmla="*/ 1488 h 164817"/>
                  <a:gd name="connsiteX611" fmla="*/ 63620 w 149563"/>
                  <a:gd name="connsiteY611" fmla="*/ 1860 h 164817"/>
                  <a:gd name="connsiteX612" fmla="*/ 63992 w 149563"/>
                  <a:gd name="connsiteY612" fmla="*/ 2232 h 164817"/>
                  <a:gd name="connsiteX613" fmla="*/ 64364 w 149563"/>
                  <a:gd name="connsiteY613" fmla="*/ 2604 h 164817"/>
                  <a:gd name="connsiteX614" fmla="*/ 64736 w 149563"/>
                  <a:gd name="connsiteY614" fmla="*/ 2976 h 164817"/>
                  <a:gd name="connsiteX615" fmla="*/ 65108 w 149563"/>
                  <a:gd name="connsiteY615" fmla="*/ 3348 h 164817"/>
                  <a:gd name="connsiteX616" fmla="*/ 63620 w 149563"/>
                  <a:gd name="connsiteY616" fmla="*/ 4092 h 164817"/>
                  <a:gd name="connsiteX617" fmla="*/ 63620 w 149563"/>
                  <a:gd name="connsiteY617" fmla="*/ 1488 h 164817"/>
                  <a:gd name="connsiteX618" fmla="*/ 63620 w 149563"/>
                  <a:gd name="connsiteY618" fmla="*/ 4092 h 164817"/>
                  <a:gd name="connsiteX619" fmla="*/ 55435 w 149563"/>
                  <a:gd name="connsiteY619" fmla="*/ 8557 h 164817"/>
                  <a:gd name="connsiteX620" fmla="*/ 55435 w 149563"/>
                  <a:gd name="connsiteY620" fmla="*/ 3720 h 164817"/>
                  <a:gd name="connsiteX621" fmla="*/ 62876 w 149563"/>
                  <a:gd name="connsiteY621" fmla="*/ 0 h 164817"/>
                  <a:gd name="connsiteX622" fmla="*/ 63248 w 149563"/>
                  <a:gd name="connsiteY622" fmla="*/ 372 h 164817"/>
                  <a:gd name="connsiteX623" fmla="*/ 63620 w 149563"/>
                  <a:gd name="connsiteY623" fmla="*/ 744 h 164817"/>
                  <a:gd name="connsiteX624" fmla="*/ 63620 w 149563"/>
                  <a:gd name="connsiteY624" fmla="*/ 1488 h 164817"/>
                  <a:gd name="connsiteX625" fmla="*/ 63620 w 149563"/>
                  <a:gd name="connsiteY625" fmla="*/ 1488 h 164817"/>
                  <a:gd name="connsiteX626" fmla="*/ 63620 w 149563"/>
                  <a:gd name="connsiteY626" fmla="*/ 1488 h 164817"/>
                  <a:gd name="connsiteX627" fmla="*/ 63620 w 149563"/>
                  <a:gd name="connsiteY627" fmla="*/ 8185 h 164817"/>
                  <a:gd name="connsiteX628" fmla="*/ 55435 w 149563"/>
                  <a:gd name="connsiteY628" fmla="*/ 12650 h 164817"/>
                  <a:gd name="connsiteX629" fmla="*/ 55435 w 149563"/>
                  <a:gd name="connsiteY629" fmla="*/ 18230 h 164817"/>
                  <a:gd name="connsiteX630" fmla="*/ 63620 w 149563"/>
                  <a:gd name="connsiteY630" fmla="*/ 13766 h 164817"/>
                  <a:gd name="connsiteX631" fmla="*/ 63620 w 149563"/>
                  <a:gd name="connsiteY631" fmla="*/ 8185 h 164817"/>
                  <a:gd name="connsiteX632" fmla="*/ 63620 w 149563"/>
                  <a:gd name="connsiteY632" fmla="*/ 8185 h 164817"/>
                  <a:gd name="connsiteX633" fmla="*/ 63620 w 149563"/>
                  <a:gd name="connsiteY633" fmla="*/ 20835 h 164817"/>
                  <a:gd name="connsiteX634" fmla="*/ 63620 w 149563"/>
                  <a:gd name="connsiteY634" fmla="*/ 24927 h 164817"/>
                  <a:gd name="connsiteX635" fmla="*/ 63620 w 149563"/>
                  <a:gd name="connsiteY635" fmla="*/ 24927 h 164817"/>
                  <a:gd name="connsiteX636" fmla="*/ 63620 w 149563"/>
                  <a:gd name="connsiteY636" fmla="*/ 24555 h 164817"/>
                  <a:gd name="connsiteX637" fmla="*/ 63620 w 149563"/>
                  <a:gd name="connsiteY637" fmla="*/ 24183 h 164817"/>
                  <a:gd name="connsiteX638" fmla="*/ 63620 w 149563"/>
                  <a:gd name="connsiteY638" fmla="*/ 23811 h 164817"/>
                  <a:gd name="connsiteX639" fmla="*/ 63620 w 149563"/>
                  <a:gd name="connsiteY639" fmla="*/ 23439 h 164817"/>
                  <a:gd name="connsiteX640" fmla="*/ 63620 w 149563"/>
                  <a:gd name="connsiteY640" fmla="*/ 23067 h 164817"/>
                  <a:gd name="connsiteX641" fmla="*/ 63620 w 149563"/>
                  <a:gd name="connsiteY641" fmla="*/ 22695 h 164817"/>
                  <a:gd name="connsiteX642" fmla="*/ 63620 w 149563"/>
                  <a:gd name="connsiteY642" fmla="*/ 22323 h 164817"/>
                  <a:gd name="connsiteX643" fmla="*/ 63620 w 149563"/>
                  <a:gd name="connsiteY643" fmla="*/ 21951 h 164817"/>
                  <a:gd name="connsiteX644" fmla="*/ 63620 w 149563"/>
                  <a:gd name="connsiteY644" fmla="*/ 20835 h 164817"/>
                  <a:gd name="connsiteX645" fmla="*/ 63620 w 149563"/>
                  <a:gd name="connsiteY645" fmla="*/ 20835 h 164817"/>
                  <a:gd name="connsiteX646" fmla="*/ 63620 w 149563"/>
                  <a:gd name="connsiteY646" fmla="*/ 135054 h 164817"/>
                  <a:gd name="connsiteX647" fmla="*/ 63620 w 149563"/>
                  <a:gd name="connsiteY647" fmla="*/ 136542 h 164817"/>
                  <a:gd name="connsiteX648" fmla="*/ 55435 w 149563"/>
                  <a:gd name="connsiteY648" fmla="*/ 141006 h 164817"/>
                  <a:gd name="connsiteX649" fmla="*/ 55435 w 149563"/>
                  <a:gd name="connsiteY649" fmla="*/ 139518 h 164817"/>
                  <a:gd name="connsiteX650" fmla="*/ 63620 w 149563"/>
                  <a:gd name="connsiteY650" fmla="*/ 135054 h 164817"/>
                  <a:gd name="connsiteX651" fmla="*/ 63620 w 149563"/>
                  <a:gd name="connsiteY651" fmla="*/ 135054 h 164817"/>
                  <a:gd name="connsiteX652" fmla="*/ 63620 w 149563"/>
                  <a:gd name="connsiteY652" fmla="*/ 150680 h 164817"/>
                  <a:gd name="connsiteX653" fmla="*/ 63620 w 149563"/>
                  <a:gd name="connsiteY653" fmla="*/ 152540 h 164817"/>
                  <a:gd name="connsiteX654" fmla="*/ 60644 w 149563"/>
                  <a:gd name="connsiteY654" fmla="*/ 154028 h 164817"/>
                  <a:gd name="connsiteX655" fmla="*/ 60644 w 149563"/>
                  <a:gd name="connsiteY655" fmla="*/ 153656 h 164817"/>
                  <a:gd name="connsiteX656" fmla="*/ 60644 w 149563"/>
                  <a:gd name="connsiteY656" fmla="*/ 153284 h 164817"/>
                  <a:gd name="connsiteX657" fmla="*/ 60644 w 149563"/>
                  <a:gd name="connsiteY657" fmla="*/ 152912 h 164817"/>
                  <a:gd name="connsiteX658" fmla="*/ 60644 w 149563"/>
                  <a:gd name="connsiteY658" fmla="*/ 152540 h 164817"/>
                  <a:gd name="connsiteX659" fmla="*/ 60644 w 149563"/>
                  <a:gd name="connsiteY659" fmla="*/ 152168 h 164817"/>
                  <a:gd name="connsiteX660" fmla="*/ 60644 w 149563"/>
                  <a:gd name="connsiteY660" fmla="*/ 151796 h 164817"/>
                  <a:gd name="connsiteX661" fmla="*/ 60644 w 149563"/>
                  <a:gd name="connsiteY661" fmla="*/ 151424 h 164817"/>
                  <a:gd name="connsiteX662" fmla="*/ 60644 w 149563"/>
                  <a:gd name="connsiteY662" fmla="*/ 151052 h 164817"/>
                  <a:gd name="connsiteX663" fmla="*/ 63620 w 149563"/>
                  <a:gd name="connsiteY663" fmla="*/ 150680 h 164817"/>
                  <a:gd name="connsiteX664" fmla="*/ 63620 w 149563"/>
                  <a:gd name="connsiteY664" fmla="*/ 150680 h 164817"/>
                  <a:gd name="connsiteX665" fmla="*/ 55435 w 149563"/>
                  <a:gd name="connsiteY665" fmla="*/ 124264 h 164817"/>
                  <a:gd name="connsiteX666" fmla="*/ 55435 w 149563"/>
                  <a:gd name="connsiteY666" fmla="*/ 124264 h 164817"/>
                  <a:gd name="connsiteX667" fmla="*/ 62876 w 149563"/>
                  <a:gd name="connsiteY667" fmla="*/ 120172 h 164817"/>
                  <a:gd name="connsiteX668" fmla="*/ 62504 w 149563"/>
                  <a:gd name="connsiteY668" fmla="*/ 120172 h 164817"/>
                  <a:gd name="connsiteX669" fmla="*/ 62132 w 149563"/>
                  <a:gd name="connsiteY669" fmla="*/ 120172 h 164817"/>
                  <a:gd name="connsiteX670" fmla="*/ 61760 w 149563"/>
                  <a:gd name="connsiteY670" fmla="*/ 120172 h 164817"/>
                  <a:gd name="connsiteX671" fmla="*/ 61388 w 149563"/>
                  <a:gd name="connsiteY671" fmla="*/ 120172 h 164817"/>
                  <a:gd name="connsiteX672" fmla="*/ 61016 w 149563"/>
                  <a:gd name="connsiteY672" fmla="*/ 120172 h 164817"/>
                  <a:gd name="connsiteX673" fmla="*/ 60644 w 149563"/>
                  <a:gd name="connsiteY673" fmla="*/ 120172 h 164817"/>
                  <a:gd name="connsiteX674" fmla="*/ 60272 w 149563"/>
                  <a:gd name="connsiteY674" fmla="*/ 120172 h 164817"/>
                  <a:gd name="connsiteX675" fmla="*/ 59900 w 149563"/>
                  <a:gd name="connsiteY675" fmla="*/ 120172 h 164817"/>
                  <a:gd name="connsiteX676" fmla="*/ 55435 w 149563"/>
                  <a:gd name="connsiteY676" fmla="*/ 124264 h 164817"/>
                  <a:gd name="connsiteX677" fmla="*/ 23067 w 149563"/>
                  <a:gd name="connsiteY677" fmla="*/ 53203 h 164817"/>
                  <a:gd name="connsiteX678" fmla="*/ 25671 w 149563"/>
                  <a:gd name="connsiteY678" fmla="*/ 51715 h 164817"/>
                  <a:gd name="connsiteX679" fmla="*/ 27160 w 149563"/>
                  <a:gd name="connsiteY679" fmla="*/ 52831 h 164817"/>
                  <a:gd name="connsiteX680" fmla="*/ 27160 w 149563"/>
                  <a:gd name="connsiteY680" fmla="*/ 52831 h 164817"/>
                  <a:gd name="connsiteX681" fmla="*/ 27160 w 149563"/>
                  <a:gd name="connsiteY681" fmla="*/ 52831 h 164817"/>
                  <a:gd name="connsiteX682" fmla="*/ 27160 w 149563"/>
                  <a:gd name="connsiteY682" fmla="*/ 52831 h 164817"/>
                  <a:gd name="connsiteX683" fmla="*/ 27160 w 149563"/>
                  <a:gd name="connsiteY683" fmla="*/ 52831 h 164817"/>
                  <a:gd name="connsiteX684" fmla="*/ 27160 w 149563"/>
                  <a:gd name="connsiteY684" fmla="*/ 52831 h 164817"/>
                  <a:gd name="connsiteX685" fmla="*/ 27160 w 149563"/>
                  <a:gd name="connsiteY685" fmla="*/ 52831 h 164817"/>
                  <a:gd name="connsiteX686" fmla="*/ 27160 w 149563"/>
                  <a:gd name="connsiteY686" fmla="*/ 52831 h 164817"/>
                  <a:gd name="connsiteX687" fmla="*/ 27160 w 149563"/>
                  <a:gd name="connsiteY687" fmla="*/ 52831 h 164817"/>
                  <a:gd name="connsiteX688" fmla="*/ 27160 w 149563"/>
                  <a:gd name="connsiteY688" fmla="*/ 52831 h 164817"/>
                  <a:gd name="connsiteX689" fmla="*/ 27160 w 149563"/>
                  <a:gd name="connsiteY689" fmla="*/ 52831 h 164817"/>
                  <a:gd name="connsiteX690" fmla="*/ 27160 w 149563"/>
                  <a:gd name="connsiteY690" fmla="*/ 52831 h 164817"/>
                  <a:gd name="connsiteX691" fmla="*/ 27160 w 149563"/>
                  <a:gd name="connsiteY691" fmla="*/ 52831 h 164817"/>
                  <a:gd name="connsiteX692" fmla="*/ 27160 w 149563"/>
                  <a:gd name="connsiteY692" fmla="*/ 52831 h 164817"/>
                  <a:gd name="connsiteX693" fmla="*/ 27160 w 149563"/>
                  <a:gd name="connsiteY693" fmla="*/ 52831 h 164817"/>
                  <a:gd name="connsiteX694" fmla="*/ 27160 w 149563"/>
                  <a:gd name="connsiteY694" fmla="*/ 52831 h 164817"/>
                  <a:gd name="connsiteX695" fmla="*/ 27160 w 149563"/>
                  <a:gd name="connsiteY695" fmla="*/ 52831 h 164817"/>
                  <a:gd name="connsiteX696" fmla="*/ 27160 w 149563"/>
                  <a:gd name="connsiteY696" fmla="*/ 52831 h 164817"/>
                  <a:gd name="connsiteX697" fmla="*/ 27160 w 149563"/>
                  <a:gd name="connsiteY697" fmla="*/ 52831 h 164817"/>
                  <a:gd name="connsiteX698" fmla="*/ 27160 w 149563"/>
                  <a:gd name="connsiteY698" fmla="*/ 52831 h 164817"/>
                  <a:gd name="connsiteX699" fmla="*/ 27160 w 149563"/>
                  <a:gd name="connsiteY699" fmla="*/ 52831 h 164817"/>
                  <a:gd name="connsiteX700" fmla="*/ 27160 w 149563"/>
                  <a:gd name="connsiteY700" fmla="*/ 52831 h 164817"/>
                  <a:gd name="connsiteX701" fmla="*/ 27160 w 149563"/>
                  <a:gd name="connsiteY701" fmla="*/ 52831 h 164817"/>
                  <a:gd name="connsiteX702" fmla="*/ 27532 w 149563"/>
                  <a:gd name="connsiteY702" fmla="*/ 52831 h 164817"/>
                  <a:gd name="connsiteX703" fmla="*/ 27904 w 149563"/>
                  <a:gd name="connsiteY703" fmla="*/ 52831 h 164817"/>
                  <a:gd name="connsiteX704" fmla="*/ 28276 w 149563"/>
                  <a:gd name="connsiteY704" fmla="*/ 52831 h 164817"/>
                  <a:gd name="connsiteX705" fmla="*/ 28648 w 149563"/>
                  <a:gd name="connsiteY705" fmla="*/ 52831 h 164817"/>
                  <a:gd name="connsiteX706" fmla="*/ 29020 w 149563"/>
                  <a:gd name="connsiteY706" fmla="*/ 52831 h 164817"/>
                  <a:gd name="connsiteX707" fmla="*/ 29392 w 149563"/>
                  <a:gd name="connsiteY707" fmla="*/ 52831 h 164817"/>
                  <a:gd name="connsiteX708" fmla="*/ 29764 w 149563"/>
                  <a:gd name="connsiteY708" fmla="*/ 52831 h 164817"/>
                  <a:gd name="connsiteX709" fmla="*/ 17114 w 149563"/>
                  <a:gd name="connsiteY709" fmla="*/ 59528 h 164817"/>
                  <a:gd name="connsiteX710" fmla="*/ 17114 w 149563"/>
                  <a:gd name="connsiteY710" fmla="*/ 57667 h 164817"/>
                  <a:gd name="connsiteX711" fmla="*/ 25671 w 149563"/>
                  <a:gd name="connsiteY711" fmla="*/ 53203 h 164817"/>
                  <a:gd name="connsiteX712" fmla="*/ 25671 w 149563"/>
                  <a:gd name="connsiteY712" fmla="*/ 53203 h 164817"/>
                  <a:gd name="connsiteX713" fmla="*/ 25671 w 149563"/>
                  <a:gd name="connsiteY713" fmla="*/ 53203 h 164817"/>
                  <a:gd name="connsiteX714" fmla="*/ 25671 w 149563"/>
                  <a:gd name="connsiteY714" fmla="*/ 53203 h 164817"/>
                  <a:gd name="connsiteX715" fmla="*/ 25671 w 149563"/>
                  <a:gd name="connsiteY715" fmla="*/ 53203 h 164817"/>
                  <a:gd name="connsiteX716" fmla="*/ 25671 w 149563"/>
                  <a:gd name="connsiteY716" fmla="*/ 53203 h 164817"/>
                  <a:gd name="connsiteX717" fmla="*/ 25671 w 149563"/>
                  <a:gd name="connsiteY717" fmla="*/ 53203 h 164817"/>
                  <a:gd name="connsiteX718" fmla="*/ 25671 w 149563"/>
                  <a:gd name="connsiteY718" fmla="*/ 53203 h 164817"/>
                  <a:gd name="connsiteX719" fmla="*/ 25671 w 149563"/>
                  <a:gd name="connsiteY719" fmla="*/ 53203 h 164817"/>
                  <a:gd name="connsiteX720" fmla="*/ 25671 w 149563"/>
                  <a:gd name="connsiteY720" fmla="*/ 53203 h 164817"/>
                  <a:gd name="connsiteX721" fmla="*/ 25671 w 149563"/>
                  <a:gd name="connsiteY721" fmla="*/ 53203 h 164817"/>
                  <a:gd name="connsiteX722" fmla="*/ 25671 w 149563"/>
                  <a:gd name="connsiteY722" fmla="*/ 53203 h 164817"/>
                  <a:gd name="connsiteX723" fmla="*/ 25671 w 149563"/>
                  <a:gd name="connsiteY723" fmla="*/ 53203 h 164817"/>
                  <a:gd name="connsiteX724" fmla="*/ 25671 w 149563"/>
                  <a:gd name="connsiteY724" fmla="*/ 53203 h 164817"/>
                  <a:gd name="connsiteX725" fmla="*/ 25671 w 149563"/>
                  <a:gd name="connsiteY725" fmla="*/ 53203 h 164817"/>
                  <a:gd name="connsiteX726" fmla="*/ 25671 w 149563"/>
                  <a:gd name="connsiteY726" fmla="*/ 53203 h 164817"/>
                  <a:gd name="connsiteX727" fmla="*/ 25671 w 149563"/>
                  <a:gd name="connsiteY727" fmla="*/ 53203 h 164817"/>
                  <a:gd name="connsiteX728" fmla="*/ 25671 w 149563"/>
                  <a:gd name="connsiteY728" fmla="*/ 53203 h 164817"/>
                  <a:gd name="connsiteX729" fmla="*/ 25671 w 149563"/>
                  <a:gd name="connsiteY729" fmla="*/ 53203 h 164817"/>
                  <a:gd name="connsiteX730" fmla="*/ 25671 w 149563"/>
                  <a:gd name="connsiteY730" fmla="*/ 53203 h 164817"/>
                  <a:gd name="connsiteX731" fmla="*/ 25671 w 149563"/>
                  <a:gd name="connsiteY731" fmla="*/ 53203 h 164817"/>
                  <a:gd name="connsiteX732" fmla="*/ 25671 w 149563"/>
                  <a:gd name="connsiteY732" fmla="*/ 53203 h 164817"/>
                  <a:gd name="connsiteX733" fmla="*/ 25671 w 149563"/>
                  <a:gd name="connsiteY733" fmla="*/ 53203 h 164817"/>
                  <a:gd name="connsiteX734" fmla="*/ 25671 w 149563"/>
                  <a:gd name="connsiteY734" fmla="*/ 53203 h 164817"/>
                  <a:gd name="connsiteX735" fmla="*/ 25671 w 149563"/>
                  <a:gd name="connsiteY735" fmla="*/ 53203 h 164817"/>
                  <a:gd name="connsiteX736" fmla="*/ 25671 w 149563"/>
                  <a:gd name="connsiteY736" fmla="*/ 53203 h 164817"/>
                  <a:gd name="connsiteX737" fmla="*/ 25671 w 149563"/>
                  <a:gd name="connsiteY737" fmla="*/ 53203 h 164817"/>
                  <a:gd name="connsiteX738" fmla="*/ 25671 w 149563"/>
                  <a:gd name="connsiteY738" fmla="*/ 53203 h 164817"/>
                  <a:gd name="connsiteX739" fmla="*/ 23067 w 149563"/>
                  <a:gd name="connsiteY739" fmla="*/ 53203 h 164817"/>
                  <a:gd name="connsiteX740" fmla="*/ 23067 w 149563"/>
                  <a:gd name="connsiteY740" fmla="*/ 53203 h 164817"/>
                  <a:gd name="connsiteX741" fmla="*/ 23067 w 149563"/>
                  <a:gd name="connsiteY741" fmla="*/ 53203 h 164817"/>
                  <a:gd name="connsiteX742" fmla="*/ 23067 w 149563"/>
                  <a:gd name="connsiteY742" fmla="*/ 53203 h 164817"/>
                  <a:gd name="connsiteX743" fmla="*/ 23067 w 149563"/>
                  <a:gd name="connsiteY743" fmla="*/ 53203 h 164817"/>
                  <a:gd name="connsiteX744" fmla="*/ 23067 w 149563"/>
                  <a:gd name="connsiteY744" fmla="*/ 53203 h 164817"/>
                  <a:gd name="connsiteX745" fmla="*/ 23067 w 149563"/>
                  <a:gd name="connsiteY745" fmla="*/ 53203 h 164817"/>
                  <a:gd name="connsiteX746" fmla="*/ 55435 w 149563"/>
                  <a:gd name="connsiteY746" fmla="*/ 3720 h 164817"/>
                  <a:gd name="connsiteX747" fmla="*/ 55435 w 149563"/>
                  <a:gd name="connsiteY747" fmla="*/ 8557 h 164817"/>
                  <a:gd name="connsiteX748" fmla="*/ 40925 w 149563"/>
                  <a:gd name="connsiteY748" fmla="*/ 16370 h 164817"/>
                  <a:gd name="connsiteX749" fmla="*/ 40553 w 149563"/>
                  <a:gd name="connsiteY749" fmla="*/ 15998 h 164817"/>
                  <a:gd name="connsiteX750" fmla="*/ 40181 w 149563"/>
                  <a:gd name="connsiteY750" fmla="*/ 15626 h 164817"/>
                  <a:gd name="connsiteX751" fmla="*/ 39809 w 149563"/>
                  <a:gd name="connsiteY751" fmla="*/ 15254 h 164817"/>
                  <a:gd name="connsiteX752" fmla="*/ 39437 w 149563"/>
                  <a:gd name="connsiteY752" fmla="*/ 14882 h 164817"/>
                  <a:gd name="connsiteX753" fmla="*/ 39065 w 149563"/>
                  <a:gd name="connsiteY753" fmla="*/ 14510 h 164817"/>
                  <a:gd name="connsiteX754" fmla="*/ 38693 w 149563"/>
                  <a:gd name="connsiteY754" fmla="*/ 14138 h 164817"/>
                  <a:gd name="connsiteX755" fmla="*/ 38321 w 149563"/>
                  <a:gd name="connsiteY755" fmla="*/ 13766 h 164817"/>
                  <a:gd name="connsiteX756" fmla="*/ 30136 w 149563"/>
                  <a:gd name="connsiteY756" fmla="*/ 18230 h 164817"/>
                  <a:gd name="connsiteX757" fmla="*/ 30508 w 149563"/>
                  <a:gd name="connsiteY757" fmla="*/ 18230 h 164817"/>
                  <a:gd name="connsiteX758" fmla="*/ 30880 w 149563"/>
                  <a:gd name="connsiteY758" fmla="*/ 18602 h 164817"/>
                  <a:gd name="connsiteX759" fmla="*/ 31252 w 149563"/>
                  <a:gd name="connsiteY759" fmla="*/ 18974 h 164817"/>
                  <a:gd name="connsiteX760" fmla="*/ 16370 w 149563"/>
                  <a:gd name="connsiteY760" fmla="*/ 26787 h 164817"/>
                  <a:gd name="connsiteX761" fmla="*/ 16370 w 149563"/>
                  <a:gd name="connsiteY761" fmla="*/ 18230 h 164817"/>
                  <a:gd name="connsiteX762" fmla="*/ 19719 w 149563"/>
                  <a:gd name="connsiteY762" fmla="*/ 16370 h 164817"/>
                  <a:gd name="connsiteX763" fmla="*/ 19347 w 149563"/>
                  <a:gd name="connsiteY763" fmla="*/ 15998 h 164817"/>
                  <a:gd name="connsiteX764" fmla="*/ 18974 w 149563"/>
                  <a:gd name="connsiteY764" fmla="*/ 15626 h 164817"/>
                  <a:gd name="connsiteX765" fmla="*/ 18602 w 149563"/>
                  <a:gd name="connsiteY765" fmla="*/ 15254 h 164817"/>
                  <a:gd name="connsiteX766" fmla="*/ 42414 w 149563"/>
                  <a:gd name="connsiteY766" fmla="*/ 2604 h 164817"/>
                  <a:gd name="connsiteX767" fmla="*/ 42786 w 149563"/>
                  <a:gd name="connsiteY767" fmla="*/ 2976 h 164817"/>
                  <a:gd name="connsiteX768" fmla="*/ 43158 w 149563"/>
                  <a:gd name="connsiteY768" fmla="*/ 3348 h 164817"/>
                  <a:gd name="connsiteX769" fmla="*/ 43530 w 149563"/>
                  <a:gd name="connsiteY769" fmla="*/ 3720 h 164817"/>
                  <a:gd name="connsiteX770" fmla="*/ 43902 w 149563"/>
                  <a:gd name="connsiteY770" fmla="*/ 4092 h 164817"/>
                  <a:gd name="connsiteX771" fmla="*/ 44274 w 149563"/>
                  <a:gd name="connsiteY771" fmla="*/ 4464 h 164817"/>
                  <a:gd name="connsiteX772" fmla="*/ 52087 w 149563"/>
                  <a:gd name="connsiteY772" fmla="*/ 372 h 164817"/>
                  <a:gd name="connsiteX773" fmla="*/ 52459 w 149563"/>
                  <a:gd name="connsiteY773" fmla="*/ 744 h 164817"/>
                  <a:gd name="connsiteX774" fmla="*/ 52831 w 149563"/>
                  <a:gd name="connsiteY774" fmla="*/ 1116 h 164817"/>
                  <a:gd name="connsiteX775" fmla="*/ 53203 w 149563"/>
                  <a:gd name="connsiteY775" fmla="*/ 1488 h 164817"/>
                  <a:gd name="connsiteX776" fmla="*/ 53575 w 149563"/>
                  <a:gd name="connsiteY776" fmla="*/ 1860 h 164817"/>
                  <a:gd name="connsiteX777" fmla="*/ 53947 w 149563"/>
                  <a:gd name="connsiteY777" fmla="*/ 2232 h 164817"/>
                  <a:gd name="connsiteX778" fmla="*/ 54319 w 149563"/>
                  <a:gd name="connsiteY778" fmla="*/ 2604 h 164817"/>
                  <a:gd name="connsiteX779" fmla="*/ 54691 w 149563"/>
                  <a:gd name="connsiteY779" fmla="*/ 2976 h 164817"/>
                  <a:gd name="connsiteX780" fmla="*/ 55063 w 149563"/>
                  <a:gd name="connsiteY780" fmla="*/ 3348 h 164817"/>
                  <a:gd name="connsiteX781" fmla="*/ 38321 w 149563"/>
                  <a:gd name="connsiteY781" fmla="*/ 12278 h 164817"/>
                  <a:gd name="connsiteX782" fmla="*/ 38321 w 149563"/>
                  <a:gd name="connsiteY782" fmla="*/ 12278 h 164817"/>
                  <a:gd name="connsiteX783" fmla="*/ 39065 w 149563"/>
                  <a:gd name="connsiteY783" fmla="*/ 13022 h 164817"/>
                  <a:gd name="connsiteX784" fmla="*/ 39809 w 149563"/>
                  <a:gd name="connsiteY784" fmla="*/ 13394 h 164817"/>
                  <a:gd name="connsiteX785" fmla="*/ 39809 w 149563"/>
                  <a:gd name="connsiteY785" fmla="*/ 13394 h 164817"/>
                  <a:gd name="connsiteX786" fmla="*/ 55435 w 149563"/>
                  <a:gd name="connsiteY786" fmla="*/ 3720 h 164817"/>
                  <a:gd name="connsiteX787" fmla="*/ 55435 w 149563"/>
                  <a:gd name="connsiteY787" fmla="*/ 3720 h 164817"/>
                  <a:gd name="connsiteX788" fmla="*/ 55435 w 149563"/>
                  <a:gd name="connsiteY788" fmla="*/ 12650 h 164817"/>
                  <a:gd name="connsiteX789" fmla="*/ 50227 w 149563"/>
                  <a:gd name="connsiteY789" fmla="*/ 15254 h 164817"/>
                  <a:gd name="connsiteX790" fmla="*/ 50599 w 149563"/>
                  <a:gd name="connsiteY790" fmla="*/ 15998 h 164817"/>
                  <a:gd name="connsiteX791" fmla="*/ 50971 w 149563"/>
                  <a:gd name="connsiteY791" fmla="*/ 16742 h 164817"/>
                  <a:gd name="connsiteX792" fmla="*/ 51343 w 149563"/>
                  <a:gd name="connsiteY792" fmla="*/ 17486 h 164817"/>
                  <a:gd name="connsiteX793" fmla="*/ 51715 w 149563"/>
                  <a:gd name="connsiteY793" fmla="*/ 18230 h 164817"/>
                  <a:gd name="connsiteX794" fmla="*/ 52087 w 149563"/>
                  <a:gd name="connsiteY794" fmla="*/ 18602 h 164817"/>
                  <a:gd name="connsiteX795" fmla="*/ 52459 w 149563"/>
                  <a:gd name="connsiteY795" fmla="*/ 18974 h 164817"/>
                  <a:gd name="connsiteX796" fmla="*/ 52831 w 149563"/>
                  <a:gd name="connsiteY796" fmla="*/ 19346 h 164817"/>
                  <a:gd name="connsiteX797" fmla="*/ 53203 w 149563"/>
                  <a:gd name="connsiteY797" fmla="*/ 19719 h 164817"/>
                  <a:gd name="connsiteX798" fmla="*/ 56551 w 149563"/>
                  <a:gd name="connsiteY798" fmla="*/ 17858 h 164817"/>
                  <a:gd name="connsiteX799" fmla="*/ 56551 w 149563"/>
                  <a:gd name="connsiteY799" fmla="*/ 12650 h 164817"/>
                  <a:gd name="connsiteX800" fmla="*/ 55435 w 149563"/>
                  <a:gd name="connsiteY800" fmla="*/ 12650 h 164817"/>
                  <a:gd name="connsiteX801" fmla="*/ 55435 w 149563"/>
                  <a:gd name="connsiteY801" fmla="*/ 124264 h 164817"/>
                  <a:gd name="connsiteX802" fmla="*/ 55435 w 149563"/>
                  <a:gd name="connsiteY802" fmla="*/ 124264 h 164817"/>
                  <a:gd name="connsiteX803" fmla="*/ 36833 w 149563"/>
                  <a:gd name="connsiteY803" fmla="*/ 134309 h 164817"/>
                  <a:gd name="connsiteX804" fmla="*/ 37205 w 149563"/>
                  <a:gd name="connsiteY804" fmla="*/ 134309 h 164817"/>
                  <a:gd name="connsiteX805" fmla="*/ 37577 w 149563"/>
                  <a:gd name="connsiteY805" fmla="*/ 134309 h 164817"/>
                  <a:gd name="connsiteX806" fmla="*/ 37949 w 149563"/>
                  <a:gd name="connsiteY806" fmla="*/ 134309 h 164817"/>
                  <a:gd name="connsiteX807" fmla="*/ 38321 w 149563"/>
                  <a:gd name="connsiteY807" fmla="*/ 134309 h 164817"/>
                  <a:gd name="connsiteX808" fmla="*/ 38693 w 149563"/>
                  <a:gd name="connsiteY808" fmla="*/ 134309 h 164817"/>
                  <a:gd name="connsiteX809" fmla="*/ 39065 w 149563"/>
                  <a:gd name="connsiteY809" fmla="*/ 134309 h 164817"/>
                  <a:gd name="connsiteX810" fmla="*/ 39437 w 149563"/>
                  <a:gd name="connsiteY810" fmla="*/ 134309 h 164817"/>
                  <a:gd name="connsiteX811" fmla="*/ 39809 w 149563"/>
                  <a:gd name="connsiteY811" fmla="*/ 134309 h 164817"/>
                  <a:gd name="connsiteX812" fmla="*/ 55435 w 149563"/>
                  <a:gd name="connsiteY812" fmla="*/ 124264 h 164817"/>
                  <a:gd name="connsiteX813" fmla="*/ 55435 w 149563"/>
                  <a:gd name="connsiteY813" fmla="*/ 124264 h 164817"/>
                  <a:gd name="connsiteX814" fmla="*/ 55435 w 149563"/>
                  <a:gd name="connsiteY814" fmla="*/ 139518 h 164817"/>
                  <a:gd name="connsiteX815" fmla="*/ 55435 w 149563"/>
                  <a:gd name="connsiteY815" fmla="*/ 141006 h 164817"/>
                  <a:gd name="connsiteX816" fmla="*/ 47994 w 149563"/>
                  <a:gd name="connsiteY816" fmla="*/ 144727 h 164817"/>
                  <a:gd name="connsiteX817" fmla="*/ 48366 w 149563"/>
                  <a:gd name="connsiteY817" fmla="*/ 144355 h 164817"/>
                  <a:gd name="connsiteX818" fmla="*/ 48738 w 149563"/>
                  <a:gd name="connsiteY818" fmla="*/ 143983 h 164817"/>
                  <a:gd name="connsiteX819" fmla="*/ 49110 w 149563"/>
                  <a:gd name="connsiteY819" fmla="*/ 143611 h 164817"/>
                  <a:gd name="connsiteX820" fmla="*/ 49482 w 149563"/>
                  <a:gd name="connsiteY820" fmla="*/ 143239 h 164817"/>
                  <a:gd name="connsiteX821" fmla="*/ 49854 w 149563"/>
                  <a:gd name="connsiteY821" fmla="*/ 142866 h 164817"/>
                  <a:gd name="connsiteX822" fmla="*/ 50227 w 149563"/>
                  <a:gd name="connsiteY822" fmla="*/ 142494 h 164817"/>
                  <a:gd name="connsiteX823" fmla="*/ 50599 w 149563"/>
                  <a:gd name="connsiteY823" fmla="*/ 142122 h 164817"/>
                  <a:gd name="connsiteX824" fmla="*/ 50971 w 149563"/>
                  <a:gd name="connsiteY824" fmla="*/ 141750 h 164817"/>
                  <a:gd name="connsiteX825" fmla="*/ 55435 w 149563"/>
                  <a:gd name="connsiteY825" fmla="*/ 139518 h 164817"/>
                  <a:gd name="connsiteX826" fmla="*/ 55435 w 149563"/>
                  <a:gd name="connsiteY826" fmla="*/ 139518 h 164817"/>
                  <a:gd name="connsiteX827" fmla="*/ 16742 w 149563"/>
                  <a:gd name="connsiteY827" fmla="*/ 74037 h 164817"/>
                  <a:gd name="connsiteX828" fmla="*/ 16742 w 149563"/>
                  <a:gd name="connsiteY828" fmla="*/ 73666 h 164817"/>
                  <a:gd name="connsiteX829" fmla="*/ 28648 w 149563"/>
                  <a:gd name="connsiteY829" fmla="*/ 67341 h 164817"/>
                  <a:gd name="connsiteX830" fmla="*/ 29020 w 149563"/>
                  <a:gd name="connsiteY830" fmla="*/ 67341 h 164817"/>
                  <a:gd name="connsiteX831" fmla="*/ 29392 w 149563"/>
                  <a:gd name="connsiteY831" fmla="*/ 67341 h 164817"/>
                  <a:gd name="connsiteX832" fmla="*/ 29764 w 149563"/>
                  <a:gd name="connsiteY832" fmla="*/ 67341 h 164817"/>
                  <a:gd name="connsiteX833" fmla="*/ 30136 w 149563"/>
                  <a:gd name="connsiteY833" fmla="*/ 67341 h 164817"/>
                  <a:gd name="connsiteX834" fmla="*/ 30508 w 149563"/>
                  <a:gd name="connsiteY834" fmla="*/ 67341 h 164817"/>
                  <a:gd name="connsiteX835" fmla="*/ 30880 w 149563"/>
                  <a:gd name="connsiteY835" fmla="*/ 67341 h 164817"/>
                  <a:gd name="connsiteX836" fmla="*/ 31252 w 149563"/>
                  <a:gd name="connsiteY836" fmla="*/ 67341 h 164817"/>
                  <a:gd name="connsiteX837" fmla="*/ 31624 w 149563"/>
                  <a:gd name="connsiteY837" fmla="*/ 67341 h 164817"/>
                  <a:gd name="connsiteX838" fmla="*/ 16742 w 149563"/>
                  <a:gd name="connsiteY838" fmla="*/ 74037 h 164817"/>
                  <a:gd name="connsiteX839" fmla="*/ 16742 w 149563"/>
                  <a:gd name="connsiteY839" fmla="*/ 74037 h 164817"/>
                  <a:gd name="connsiteX840" fmla="*/ 16742 w 149563"/>
                  <a:gd name="connsiteY840" fmla="*/ 44274 h 164817"/>
                  <a:gd name="connsiteX841" fmla="*/ 16742 w 149563"/>
                  <a:gd name="connsiteY841" fmla="*/ 42041 h 164817"/>
                  <a:gd name="connsiteX842" fmla="*/ 23811 w 149563"/>
                  <a:gd name="connsiteY842" fmla="*/ 38321 h 164817"/>
                  <a:gd name="connsiteX843" fmla="*/ 24183 w 149563"/>
                  <a:gd name="connsiteY843" fmla="*/ 38321 h 164817"/>
                  <a:gd name="connsiteX844" fmla="*/ 24555 w 149563"/>
                  <a:gd name="connsiteY844" fmla="*/ 38321 h 164817"/>
                  <a:gd name="connsiteX845" fmla="*/ 24927 w 149563"/>
                  <a:gd name="connsiteY845" fmla="*/ 38321 h 164817"/>
                  <a:gd name="connsiteX846" fmla="*/ 25299 w 149563"/>
                  <a:gd name="connsiteY846" fmla="*/ 38321 h 164817"/>
                  <a:gd name="connsiteX847" fmla="*/ 25671 w 149563"/>
                  <a:gd name="connsiteY847" fmla="*/ 38321 h 164817"/>
                  <a:gd name="connsiteX848" fmla="*/ 26043 w 149563"/>
                  <a:gd name="connsiteY848" fmla="*/ 38321 h 164817"/>
                  <a:gd name="connsiteX849" fmla="*/ 26415 w 149563"/>
                  <a:gd name="connsiteY849" fmla="*/ 38321 h 164817"/>
                  <a:gd name="connsiteX850" fmla="*/ 26787 w 149563"/>
                  <a:gd name="connsiteY850" fmla="*/ 38321 h 164817"/>
                  <a:gd name="connsiteX851" fmla="*/ 16742 w 149563"/>
                  <a:gd name="connsiteY851" fmla="*/ 44274 h 164817"/>
                  <a:gd name="connsiteX852" fmla="*/ 16742 w 149563"/>
                  <a:gd name="connsiteY852" fmla="*/ 44274 h 164817"/>
                  <a:gd name="connsiteX853" fmla="*/ 16742 w 149563"/>
                  <a:gd name="connsiteY853" fmla="*/ 34228 h 164817"/>
                  <a:gd name="connsiteX854" fmla="*/ 16742 w 149563"/>
                  <a:gd name="connsiteY854" fmla="*/ 30880 h 164817"/>
                  <a:gd name="connsiteX855" fmla="*/ 25299 w 149563"/>
                  <a:gd name="connsiteY855" fmla="*/ 26415 h 164817"/>
                  <a:gd name="connsiteX856" fmla="*/ 25671 w 149563"/>
                  <a:gd name="connsiteY856" fmla="*/ 26787 h 164817"/>
                  <a:gd name="connsiteX857" fmla="*/ 26043 w 149563"/>
                  <a:gd name="connsiteY857" fmla="*/ 27159 h 164817"/>
                  <a:gd name="connsiteX858" fmla="*/ 26415 w 149563"/>
                  <a:gd name="connsiteY858" fmla="*/ 27531 h 164817"/>
                  <a:gd name="connsiteX859" fmla="*/ 26787 w 149563"/>
                  <a:gd name="connsiteY859" fmla="*/ 27904 h 164817"/>
                  <a:gd name="connsiteX860" fmla="*/ 27160 w 149563"/>
                  <a:gd name="connsiteY860" fmla="*/ 27904 h 164817"/>
                  <a:gd name="connsiteX861" fmla="*/ 27532 w 149563"/>
                  <a:gd name="connsiteY861" fmla="*/ 27904 h 164817"/>
                  <a:gd name="connsiteX862" fmla="*/ 27904 w 149563"/>
                  <a:gd name="connsiteY862" fmla="*/ 27904 h 164817"/>
                  <a:gd name="connsiteX863" fmla="*/ 28276 w 149563"/>
                  <a:gd name="connsiteY863" fmla="*/ 27904 h 164817"/>
                  <a:gd name="connsiteX864" fmla="*/ 16742 w 149563"/>
                  <a:gd name="connsiteY864" fmla="*/ 34228 h 164817"/>
                  <a:gd name="connsiteX865" fmla="*/ 16742 w 149563"/>
                  <a:gd name="connsiteY865" fmla="*/ 59528 h 164817"/>
                  <a:gd name="connsiteX866" fmla="*/ 5581 w 149563"/>
                  <a:gd name="connsiteY866" fmla="*/ 65480 h 164817"/>
                  <a:gd name="connsiteX867" fmla="*/ 5209 w 149563"/>
                  <a:gd name="connsiteY867" fmla="*/ 65480 h 164817"/>
                  <a:gd name="connsiteX868" fmla="*/ 4837 w 149563"/>
                  <a:gd name="connsiteY868" fmla="*/ 65480 h 164817"/>
                  <a:gd name="connsiteX869" fmla="*/ 4465 w 149563"/>
                  <a:gd name="connsiteY869" fmla="*/ 65480 h 164817"/>
                  <a:gd name="connsiteX870" fmla="*/ 4092 w 149563"/>
                  <a:gd name="connsiteY870" fmla="*/ 65480 h 164817"/>
                  <a:gd name="connsiteX871" fmla="*/ 3720 w 149563"/>
                  <a:gd name="connsiteY871" fmla="*/ 65480 h 164817"/>
                  <a:gd name="connsiteX872" fmla="*/ 3348 w 149563"/>
                  <a:gd name="connsiteY872" fmla="*/ 65480 h 164817"/>
                  <a:gd name="connsiteX873" fmla="*/ 2976 w 149563"/>
                  <a:gd name="connsiteY873" fmla="*/ 65480 h 164817"/>
                  <a:gd name="connsiteX874" fmla="*/ 2604 w 149563"/>
                  <a:gd name="connsiteY874" fmla="*/ 65480 h 164817"/>
                  <a:gd name="connsiteX875" fmla="*/ 17858 w 149563"/>
                  <a:gd name="connsiteY875" fmla="*/ 57295 h 164817"/>
                  <a:gd name="connsiteX876" fmla="*/ 17858 w 149563"/>
                  <a:gd name="connsiteY876" fmla="*/ 59528 h 164817"/>
                  <a:gd name="connsiteX877" fmla="*/ 16742 w 149563"/>
                  <a:gd name="connsiteY877" fmla="*/ 59528 h 164817"/>
                  <a:gd name="connsiteX878" fmla="*/ 16742 w 149563"/>
                  <a:gd name="connsiteY878" fmla="*/ 17486 h 164817"/>
                  <a:gd name="connsiteX879" fmla="*/ 16742 w 149563"/>
                  <a:gd name="connsiteY879" fmla="*/ 26043 h 164817"/>
                  <a:gd name="connsiteX880" fmla="*/ 7813 w 149563"/>
                  <a:gd name="connsiteY880" fmla="*/ 30880 h 164817"/>
                  <a:gd name="connsiteX881" fmla="*/ 7441 w 149563"/>
                  <a:gd name="connsiteY881" fmla="*/ 30508 h 164817"/>
                  <a:gd name="connsiteX882" fmla="*/ 7069 w 149563"/>
                  <a:gd name="connsiteY882" fmla="*/ 30136 h 164817"/>
                  <a:gd name="connsiteX883" fmla="*/ 6697 w 149563"/>
                  <a:gd name="connsiteY883" fmla="*/ 29764 h 164817"/>
                  <a:gd name="connsiteX884" fmla="*/ 6325 w 149563"/>
                  <a:gd name="connsiteY884" fmla="*/ 29392 h 164817"/>
                  <a:gd name="connsiteX885" fmla="*/ 5953 w 149563"/>
                  <a:gd name="connsiteY885" fmla="*/ 29020 h 164817"/>
                  <a:gd name="connsiteX886" fmla="*/ 5581 w 149563"/>
                  <a:gd name="connsiteY886" fmla="*/ 28648 h 164817"/>
                  <a:gd name="connsiteX887" fmla="*/ 5209 w 149563"/>
                  <a:gd name="connsiteY887" fmla="*/ 28276 h 164817"/>
                  <a:gd name="connsiteX888" fmla="*/ 4837 w 149563"/>
                  <a:gd name="connsiteY888" fmla="*/ 27904 h 164817"/>
                  <a:gd name="connsiteX889" fmla="*/ 14138 w 149563"/>
                  <a:gd name="connsiteY889" fmla="*/ 23067 h 164817"/>
                  <a:gd name="connsiteX890" fmla="*/ 13766 w 149563"/>
                  <a:gd name="connsiteY890" fmla="*/ 23067 h 164817"/>
                  <a:gd name="connsiteX891" fmla="*/ 13022 w 149563"/>
                  <a:gd name="connsiteY891" fmla="*/ 22323 h 164817"/>
                  <a:gd name="connsiteX892" fmla="*/ 12278 w 149563"/>
                  <a:gd name="connsiteY892" fmla="*/ 21579 h 164817"/>
                  <a:gd name="connsiteX893" fmla="*/ 11533 w 149563"/>
                  <a:gd name="connsiteY893" fmla="*/ 20835 h 164817"/>
                  <a:gd name="connsiteX894" fmla="*/ 10789 w 149563"/>
                  <a:gd name="connsiteY894" fmla="*/ 20090 h 164817"/>
                  <a:gd name="connsiteX895" fmla="*/ 10045 w 149563"/>
                  <a:gd name="connsiteY895" fmla="*/ 19346 h 164817"/>
                  <a:gd name="connsiteX896" fmla="*/ 16742 w 149563"/>
                  <a:gd name="connsiteY896" fmla="*/ 17486 h 164817"/>
                  <a:gd name="connsiteX897" fmla="*/ 16742 w 149563"/>
                  <a:gd name="connsiteY897" fmla="*/ 17486 h 164817"/>
                  <a:gd name="connsiteX898" fmla="*/ 16742 w 149563"/>
                  <a:gd name="connsiteY898" fmla="*/ 30880 h 164817"/>
                  <a:gd name="connsiteX899" fmla="*/ 16742 w 149563"/>
                  <a:gd name="connsiteY899" fmla="*/ 34228 h 164817"/>
                  <a:gd name="connsiteX900" fmla="*/ 4837 w 149563"/>
                  <a:gd name="connsiteY900" fmla="*/ 40553 h 164817"/>
                  <a:gd name="connsiteX901" fmla="*/ 4465 w 149563"/>
                  <a:gd name="connsiteY901" fmla="*/ 40553 h 164817"/>
                  <a:gd name="connsiteX902" fmla="*/ 4092 w 149563"/>
                  <a:gd name="connsiteY902" fmla="*/ 40553 h 164817"/>
                  <a:gd name="connsiteX903" fmla="*/ 3720 w 149563"/>
                  <a:gd name="connsiteY903" fmla="*/ 40553 h 164817"/>
                  <a:gd name="connsiteX904" fmla="*/ 3348 w 149563"/>
                  <a:gd name="connsiteY904" fmla="*/ 40553 h 164817"/>
                  <a:gd name="connsiteX905" fmla="*/ 2976 w 149563"/>
                  <a:gd name="connsiteY905" fmla="*/ 40181 h 164817"/>
                  <a:gd name="connsiteX906" fmla="*/ 2604 w 149563"/>
                  <a:gd name="connsiteY906" fmla="*/ 39809 h 164817"/>
                  <a:gd name="connsiteX907" fmla="*/ 2232 w 149563"/>
                  <a:gd name="connsiteY907" fmla="*/ 39437 h 164817"/>
                  <a:gd name="connsiteX908" fmla="*/ 1860 w 149563"/>
                  <a:gd name="connsiteY908" fmla="*/ 39065 h 164817"/>
                  <a:gd name="connsiteX909" fmla="*/ 16742 w 149563"/>
                  <a:gd name="connsiteY909" fmla="*/ 30880 h 164817"/>
                  <a:gd name="connsiteX910" fmla="*/ 16742 w 149563"/>
                  <a:gd name="connsiteY910" fmla="*/ 30880 h 164817"/>
                  <a:gd name="connsiteX911" fmla="*/ 16742 w 149563"/>
                  <a:gd name="connsiteY911" fmla="*/ 42041 h 164817"/>
                  <a:gd name="connsiteX912" fmla="*/ 16742 w 149563"/>
                  <a:gd name="connsiteY912" fmla="*/ 44274 h 164817"/>
                  <a:gd name="connsiteX913" fmla="*/ 2976 w 149563"/>
                  <a:gd name="connsiteY913" fmla="*/ 51715 h 164817"/>
                  <a:gd name="connsiteX914" fmla="*/ 2604 w 149563"/>
                  <a:gd name="connsiteY914" fmla="*/ 51715 h 164817"/>
                  <a:gd name="connsiteX915" fmla="*/ 2232 w 149563"/>
                  <a:gd name="connsiteY915" fmla="*/ 51715 h 164817"/>
                  <a:gd name="connsiteX916" fmla="*/ 1860 w 149563"/>
                  <a:gd name="connsiteY916" fmla="*/ 51715 h 164817"/>
                  <a:gd name="connsiteX917" fmla="*/ 1488 w 149563"/>
                  <a:gd name="connsiteY917" fmla="*/ 51715 h 164817"/>
                  <a:gd name="connsiteX918" fmla="*/ 1116 w 149563"/>
                  <a:gd name="connsiteY918" fmla="*/ 51715 h 164817"/>
                  <a:gd name="connsiteX919" fmla="*/ 744 w 149563"/>
                  <a:gd name="connsiteY919" fmla="*/ 51715 h 164817"/>
                  <a:gd name="connsiteX920" fmla="*/ 372 w 149563"/>
                  <a:gd name="connsiteY920" fmla="*/ 51715 h 164817"/>
                  <a:gd name="connsiteX921" fmla="*/ 0 w 149563"/>
                  <a:gd name="connsiteY921" fmla="*/ 51715 h 164817"/>
                  <a:gd name="connsiteX922" fmla="*/ 16742 w 149563"/>
                  <a:gd name="connsiteY922" fmla="*/ 42041 h 164817"/>
                  <a:gd name="connsiteX923" fmla="*/ 16742 w 149563"/>
                  <a:gd name="connsiteY923" fmla="*/ 42041 h 164817"/>
                  <a:gd name="connsiteX924" fmla="*/ 16742 w 149563"/>
                  <a:gd name="connsiteY924" fmla="*/ 73666 h 164817"/>
                  <a:gd name="connsiteX925" fmla="*/ 16742 w 149563"/>
                  <a:gd name="connsiteY925" fmla="*/ 74037 h 164817"/>
                  <a:gd name="connsiteX926" fmla="*/ 7069 w 149563"/>
                  <a:gd name="connsiteY926" fmla="*/ 79246 h 164817"/>
                  <a:gd name="connsiteX927" fmla="*/ 6697 w 149563"/>
                  <a:gd name="connsiteY927" fmla="*/ 79246 h 164817"/>
                  <a:gd name="connsiteX928" fmla="*/ 6325 w 149563"/>
                  <a:gd name="connsiteY928" fmla="*/ 79246 h 164817"/>
                  <a:gd name="connsiteX929" fmla="*/ 5953 w 149563"/>
                  <a:gd name="connsiteY929" fmla="*/ 79246 h 164817"/>
                  <a:gd name="connsiteX930" fmla="*/ 5581 w 149563"/>
                  <a:gd name="connsiteY930" fmla="*/ 79246 h 164817"/>
                  <a:gd name="connsiteX931" fmla="*/ 5209 w 149563"/>
                  <a:gd name="connsiteY931" fmla="*/ 79246 h 164817"/>
                  <a:gd name="connsiteX932" fmla="*/ 4837 w 149563"/>
                  <a:gd name="connsiteY932" fmla="*/ 79246 h 164817"/>
                  <a:gd name="connsiteX933" fmla="*/ 4465 w 149563"/>
                  <a:gd name="connsiteY933" fmla="*/ 79246 h 164817"/>
                  <a:gd name="connsiteX934" fmla="*/ 4092 w 149563"/>
                  <a:gd name="connsiteY934" fmla="*/ 79246 h 164817"/>
                  <a:gd name="connsiteX935" fmla="*/ 16742 w 149563"/>
                  <a:gd name="connsiteY935" fmla="*/ 73666 h 16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9563" h="164817">
                    <a:moveTo>
                      <a:pt x="134682" y="145843"/>
                    </a:moveTo>
                    <a:lnTo>
                      <a:pt x="134682" y="141750"/>
                    </a:lnTo>
                    <a:lnTo>
                      <a:pt x="134682" y="141750"/>
                    </a:lnTo>
                    <a:lnTo>
                      <a:pt x="135054" y="142494"/>
                    </a:lnTo>
                    <a:lnTo>
                      <a:pt x="135426" y="143239"/>
                    </a:lnTo>
                    <a:lnTo>
                      <a:pt x="135798" y="143983"/>
                    </a:lnTo>
                    <a:lnTo>
                      <a:pt x="136170" y="144727"/>
                    </a:lnTo>
                    <a:lnTo>
                      <a:pt x="134682" y="145843"/>
                    </a:lnTo>
                    <a:lnTo>
                      <a:pt x="134682" y="145843"/>
                    </a:lnTo>
                    <a:close/>
                    <a:moveTo>
                      <a:pt x="134682" y="141006"/>
                    </a:moveTo>
                    <a:lnTo>
                      <a:pt x="134682" y="136542"/>
                    </a:lnTo>
                    <a:lnTo>
                      <a:pt x="141006" y="133193"/>
                    </a:lnTo>
                    <a:lnTo>
                      <a:pt x="141378" y="133565"/>
                    </a:lnTo>
                    <a:lnTo>
                      <a:pt x="141750" y="133937"/>
                    </a:lnTo>
                    <a:lnTo>
                      <a:pt x="142123" y="134309"/>
                    </a:lnTo>
                    <a:lnTo>
                      <a:pt x="142495" y="134681"/>
                    </a:lnTo>
                    <a:lnTo>
                      <a:pt x="142867" y="135054"/>
                    </a:lnTo>
                    <a:lnTo>
                      <a:pt x="143239" y="135425"/>
                    </a:lnTo>
                    <a:lnTo>
                      <a:pt x="143611" y="135798"/>
                    </a:lnTo>
                    <a:lnTo>
                      <a:pt x="143983" y="136170"/>
                    </a:lnTo>
                    <a:lnTo>
                      <a:pt x="134682" y="141006"/>
                    </a:lnTo>
                    <a:lnTo>
                      <a:pt x="134682" y="141006"/>
                    </a:lnTo>
                    <a:close/>
                    <a:moveTo>
                      <a:pt x="134682" y="133565"/>
                    </a:moveTo>
                    <a:lnTo>
                      <a:pt x="147331" y="126868"/>
                    </a:lnTo>
                    <a:lnTo>
                      <a:pt x="146959" y="126496"/>
                    </a:lnTo>
                    <a:lnTo>
                      <a:pt x="146587" y="126124"/>
                    </a:lnTo>
                    <a:lnTo>
                      <a:pt x="146215" y="125752"/>
                    </a:lnTo>
                    <a:lnTo>
                      <a:pt x="145843" y="125380"/>
                    </a:lnTo>
                    <a:lnTo>
                      <a:pt x="145471" y="125008"/>
                    </a:lnTo>
                    <a:lnTo>
                      <a:pt x="145099" y="124636"/>
                    </a:lnTo>
                    <a:lnTo>
                      <a:pt x="144727" y="124264"/>
                    </a:lnTo>
                    <a:lnTo>
                      <a:pt x="144355" y="123892"/>
                    </a:lnTo>
                    <a:lnTo>
                      <a:pt x="134682" y="129101"/>
                    </a:lnTo>
                    <a:lnTo>
                      <a:pt x="134682" y="133565"/>
                    </a:lnTo>
                    <a:lnTo>
                      <a:pt x="134682" y="133565"/>
                    </a:lnTo>
                    <a:close/>
                    <a:moveTo>
                      <a:pt x="134682" y="122404"/>
                    </a:moveTo>
                    <a:lnTo>
                      <a:pt x="134682" y="118311"/>
                    </a:lnTo>
                    <a:lnTo>
                      <a:pt x="146215" y="112358"/>
                    </a:lnTo>
                    <a:lnTo>
                      <a:pt x="146587" y="112731"/>
                    </a:lnTo>
                    <a:lnTo>
                      <a:pt x="146959" y="113103"/>
                    </a:lnTo>
                    <a:lnTo>
                      <a:pt x="147331" y="113475"/>
                    </a:lnTo>
                    <a:lnTo>
                      <a:pt x="147703" y="113847"/>
                    </a:lnTo>
                    <a:lnTo>
                      <a:pt x="148075" y="114219"/>
                    </a:lnTo>
                    <a:lnTo>
                      <a:pt x="148447" y="114591"/>
                    </a:lnTo>
                    <a:lnTo>
                      <a:pt x="148819" y="114963"/>
                    </a:lnTo>
                    <a:lnTo>
                      <a:pt x="149191" y="115335"/>
                    </a:lnTo>
                    <a:lnTo>
                      <a:pt x="134682" y="122404"/>
                    </a:lnTo>
                    <a:lnTo>
                      <a:pt x="134682" y="122404"/>
                    </a:lnTo>
                    <a:close/>
                    <a:moveTo>
                      <a:pt x="134682" y="109010"/>
                    </a:moveTo>
                    <a:lnTo>
                      <a:pt x="134682" y="103057"/>
                    </a:lnTo>
                    <a:lnTo>
                      <a:pt x="143611" y="98221"/>
                    </a:lnTo>
                    <a:lnTo>
                      <a:pt x="144355" y="98593"/>
                    </a:lnTo>
                    <a:lnTo>
                      <a:pt x="145099" y="98965"/>
                    </a:lnTo>
                    <a:lnTo>
                      <a:pt x="145843" y="99337"/>
                    </a:lnTo>
                    <a:lnTo>
                      <a:pt x="146587" y="99709"/>
                    </a:lnTo>
                    <a:lnTo>
                      <a:pt x="147331" y="100081"/>
                    </a:lnTo>
                    <a:lnTo>
                      <a:pt x="148075" y="100453"/>
                    </a:lnTo>
                    <a:lnTo>
                      <a:pt x="148819" y="100825"/>
                    </a:lnTo>
                    <a:lnTo>
                      <a:pt x="149563" y="101197"/>
                    </a:lnTo>
                    <a:lnTo>
                      <a:pt x="134682" y="109010"/>
                    </a:lnTo>
                    <a:lnTo>
                      <a:pt x="134682" y="109010"/>
                    </a:lnTo>
                    <a:close/>
                    <a:moveTo>
                      <a:pt x="134682" y="91524"/>
                    </a:moveTo>
                    <a:lnTo>
                      <a:pt x="134682" y="88547"/>
                    </a:lnTo>
                    <a:lnTo>
                      <a:pt x="142123" y="84455"/>
                    </a:lnTo>
                    <a:lnTo>
                      <a:pt x="142495" y="84827"/>
                    </a:lnTo>
                    <a:lnTo>
                      <a:pt x="142867" y="85199"/>
                    </a:lnTo>
                    <a:lnTo>
                      <a:pt x="143239" y="85571"/>
                    </a:lnTo>
                    <a:lnTo>
                      <a:pt x="143611" y="85943"/>
                    </a:lnTo>
                    <a:lnTo>
                      <a:pt x="143983" y="86315"/>
                    </a:lnTo>
                    <a:lnTo>
                      <a:pt x="144355" y="86315"/>
                    </a:lnTo>
                    <a:lnTo>
                      <a:pt x="144727" y="86687"/>
                    </a:lnTo>
                    <a:lnTo>
                      <a:pt x="145099" y="87059"/>
                    </a:lnTo>
                    <a:lnTo>
                      <a:pt x="134682" y="91524"/>
                    </a:lnTo>
                    <a:lnTo>
                      <a:pt x="134682" y="91524"/>
                    </a:lnTo>
                    <a:close/>
                    <a:moveTo>
                      <a:pt x="134682" y="74410"/>
                    </a:moveTo>
                    <a:lnTo>
                      <a:pt x="134682" y="69573"/>
                    </a:lnTo>
                    <a:lnTo>
                      <a:pt x="137658" y="67713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5426" y="71061"/>
                    </a:lnTo>
                    <a:lnTo>
                      <a:pt x="136170" y="71433"/>
                    </a:lnTo>
                    <a:lnTo>
                      <a:pt x="136914" y="71805"/>
                    </a:lnTo>
                    <a:lnTo>
                      <a:pt x="137658" y="72177"/>
                    </a:lnTo>
                    <a:lnTo>
                      <a:pt x="138402" y="72177"/>
                    </a:lnTo>
                    <a:lnTo>
                      <a:pt x="139146" y="72549"/>
                    </a:lnTo>
                    <a:lnTo>
                      <a:pt x="139890" y="72549"/>
                    </a:lnTo>
                    <a:lnTo>
                      <a:pt x="140634" y="72921"/>
                    </a:lnTo>
                    <a:lnTo>
                      <a:pt x="134682" y="74410"/>
                    </a:lnTo>
                    <a:close/>
                    <a:moveTo>
                      <a:pt x="134682" y="69573"/>
                    </a:moveTo>
                    <a:lnTo>
                      <a:pt x="134682" y="74410"/>
                    </a:lnTo>
                    <a:lnTo>
                      <a:pt x="121288" y="81478"/>
                    </a:lnTo>
                    <a:lnTo>
                      <a:pt x="121288" y="76642"/>
                    </a:lnTo>
                    <a:lnTo>
                      <a:pt x="134682" y="69573"/>
                    </a:lnTo>
                    <a:lnTo>
                      <a:pt x="134682" y="69573"/>
                    </a:lnTo>
                    <a:close/>
                    <a:moveTo>
                      <a:pt x="134682" y="88547"/>
                    </a:moveTo>
                    <a:lnTo>
                      <a:pt x="134682" y="91524"/>
                    </a:lnTo>
                    <a:lnTo>
                      <a:pt x="121288" y="98593"/>
                    </a:lnTo>
                    <a:lnTo>
                      <a:pt x="121288" y="95616"/>
                    </a:lnTo>
                    <a:lnTo>
                      <a:pt x="134682" y="88547"/>
                    </a:lnTo>
                    <a:lnTo>
                      <a:pt x="134682" y="88547"/>
                    </a:lnTo>
                    <a:close/>
                    <a:moveTo>
                      <a:pt x="134682" y="103057"/>
                    </a:moveTo>
                    <a:lnTo>
                      <a:pt x="134682" y="109010"/>
                    </a:lnTo>
                    <a:lnTo>
                      <a:pt x="124264" y="114591"/>
                    </a:lnTo>
                    <a:lnTo>
                      <a:pt x="123520" y="114219"/>
                    </a:lnTo>
                    <a:lnTo>
                      <a:pt x="122776" y="113847"/>
                    </a:lnTo>
                    <a:lnTo>
                      <a:pt x="122032" y="113475"/>
                    </a:lnTo>
                    <a:lnTo>
                      <a:pt x="121288" y="113103"/>
                    </a:lnTo>
                    <a:lnTo>
                      <a:pt x="120544" y="112731"/>
                    </a:lnTo>
                    <a:lnTo>
                      <a:pt x="120544" y="112731"/>
                    </a:lnTo>
                    <a:lnTo>
                      <a:pt x="120544" y="110498"/>
                    </a:lnTo>
                    <a:lnTo>
                      <a:pt x="134682" y="103057"/>
                    </a:lnTo>
                    <a:lnTo>
                      <a:pt x="134682" y="103057"/>
                    </a:lnTo>
                    <a:close/>
                    <a:moveTo>
                      <a:pt x="134682" y="118311"/>
                    </a:moveTo>
                    <a:lnTo>
                      <a:pt x="134682" y="122404"/>
                    </a:lnTo>
                    <a:lnTo>
                      <a:pt x="125008" y="127613"/>
                    </a:lnTo>
                    <a:lnTo>
                      <a:pt x="124636" y="127240"/>
                    </a:lnTo>
                    <a:lnTo>
                      <a:pt x="124264" y="126868"/>
                    </a:lnTo>
                    <a:lnTo>
                      <a:pt x="123892" y="126496"/>
                    </a:lnTo>
                    <a:lnTo>
                      <a:pt x="123520" y="126124"/>
                    </a:lnTo>
                    <a:lnTo>
                      <a:pt x="123148" y="125752"/>
                    </a:lnTo>
                    <a:lnTo>
                      <a:pt x="122776" y="125380"/>
                    </a:lnTo>
                    <a:lnTo>
                      <a:pt x="122404" y="125008"/>
                    </a:lnTo>
                    <a:lnTo>
                      <a:pt x="122032" y="124636"/>
                    </a:lnTo>
                    <a:lnTo>
                      <a:pt x="134682" y="118311"/>
                    </a:lnTo>
                    <a:lnTo>
                      <a:pt x="134682" y="118311"/>
                    </a:lnTo>
                    <a:close/>
                    <a:moveTo>
                      <a:pt x="134682" y="128357"/>
                    </a:moveTo>
                    <a:lnTo>
                      <a:pt x="134682" y="133565"/>
                    </a:lnTo>
                    <a:lnTo>
                      <a:pt x="123148" y="139518"/>
                    </a:lnTo>
                    <a:lnTo>
                      <a:pt x="122776" y="139146"/>
                    </a:lnTo>
                    <a:lnTo>
                      <a:pt x="122404" y="138774"/>
                    </a:lnTo>
                    <a:lnTo>
                      <a:pt x="122032" y="138402"/>
                    </a:lnTo>
                    <a:lnTo>
                      <a:pt x="121660" y="138030"/>
                    </a:lnTo>
                    <a:lnTo>
                      <a:pt x="121288" y="137658"/>
                    </a:lnTo>
                    <a:lnTo>
                      <a:pt x="121288" y="137658"/>
                    </a:lnTo>
                    <a:lnTo>
                      <a:pt x="121288" y="135798"/>
                    </a:lnTo>
                    <a:lnTo>
                      <a:pt x="134682" y="128357"/>
                    </a:lnTo>
                    <a:lnTo>
                      <a:pt x="134682" y="128357"/>
                    </a:lnTo>
                    <a:close/>
                    <a:moveTo>
                      <a:pt x="134682" y="136542"/>
                    </a:moveTo>
                    <a:lnTo>
                      <a:pt x="121288" y="143611"/>
                    </a:lnTo>
                    <a:lnTo>
                      <a:pt x="121288" y="153284"/>
                    </a:lnTo>
                    <a:lnTo>
                      <a:pt x="127985" y="149563"/>
                    </a:lnTo>
                    <a:lnTo>
                      <a:pt x="127985" y="149191"/>
                    </a:lnTo>
                    <a:lnTo>
                      <a:pt x="134682" y="145843"/>
                    </a:lnTo>
                    <a:lnTo>
                      <a:pt x="134682" y="141750"/>
                    </a:lnTo>
                    <a:lnTo>
                      <a:pt x="134309" y="141378"/>
                    </a:lnTo>
                    <a:lnTo>
                      <a:pt x="134682" y="141378"/>
                    </a:lnTo>
                    <a:lnTo>
                      <a:pt x="134682" y="136542"/>
                    </a:lnTo>
                    <a:lnTo>
                      <a:pt x="134682" y="136542"/>
                    </a:lnTo>
                    <a:close/>
                    <a:moveTo>
                      <a:pt x="121288" y="61388"/>
                    </a:moveTo>
                    <a:lnTo>
                      <a:pt x="121288" y="58411"/>
                    </a:lnTo>
                    <a:lnTo>
                      <a:pt x="130217" y="53575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589" y="56551"/>
                    </a:lnTo>
                    <a:lnTo>
                      <a:pt x="130961" y="56551"/>
                    </a:lnTo>
                    <a:lnTo>
                      <a:pt x="131333" y="56551"/>
                    </a:lnTo>
                    <a:lnTo>
                      <a:pt x="131705" y="56551"/>
                    </a:lnTo>
                    <a:lnTo>
                      <a:pt x="132077" y="56551"/>
                    </a:lnTo>
                    <a:lnTo>
                      <a:pt x="132449" y="56551"/>
                    </a:lnTo>
                    <a:lnTo>
                      <a:pt x="132821" y="56551"/>
                    </a:lnTo>
                    <a:lnTo>
                      <a:pt x="133193" y="56551"/>
                    </a:lnTo>
                    <a:lnTo>
                      <a:pt x="121288" y="61388"/>
                    </a:lnTo>
                    <a:lnTo>
                      <a:pt x="121288" y="61388"/>
                    </a:lnTo>
                    <a:close/>
                    <a:moveTo>
                      <a:pt x="121288" y="43158"/>
                    </a:move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660" y="42786"/>
                    </a:lnTo>
                    <a:lnTo>
                      <a:pt x="122032" y="42786"/>
                    </a:lnTo>
                    <a:lnTo>
                      <a:pt x="122404" y="42786"/>
                    </a:lnTo>
                    <a:lnTo>
                      <a:pt x="122776" y="42786"/>
                    </a:lnTo>
                    <a:lnTo>
                      <a:pt x="121288" y="43158"/>
                    </a:lnTo>
                    <a:close/>
                    <a:moveTo>
                      <a:pt x="121288" y="42786"/>
                    </a:moveTo>
                    <a:lnTo>
                      <a:pt x="121288" y="43158"/>
                    </a:lnTo>
                    <a:lnTo>
                      <a:pt x="103429" y="52831"/>
                    </a:lnTo>
                    <a:lnTo>
                      <a:pt x="103429" y="49482"/>
                    </a:lnTo>
                    <a:lnTo>
                      <a:pt x="120916" y="40181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288" y="42786"/>
                    </a:lnTo>
                    <a:close/>
                    <a:moveTo>
                      <a:pt x="121288" y="58411"/>
                    </a:moveTo>
                    <a:lnTo>
                      <a:pt x="121288" y="61388"/>
                    </a:lnTo>
                    <a:lnTo>
                      <a:pt x="107522" y="68829"/>
                    </a:lnTo>
                    <a:lnTo>
                      <a:pt x="107150" y="68829"/>
                    </a:lnTo>
                    <a:lnTo>
                      <a:pt x="106778" y="68829"/>
                    </a:lnTo>
                    <a:lnTo>
                      <a:pt x="106406" y="68829"/>
                    </a:lnTo>
                    <a:lnTo>
                      <a:pt x="106034" y="68829"/>
                    </a:lnTo>
                    <a:lnTo>
                      <a:pt x="105662" y="68829"/>
                    </a:lnTo>
                    <a:lnTo>
                      <a:pt x="105290" y="68829"/>
                    </a:lnTo>
                    <a:lnTo>
                      <a:pt x="104918" y="68829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04546" y="65852"/>
                    </a:lnTo>
                    <a:lnTo>
                      <a:pt x="121288" y="58411"/>
                    </a:lnTo>
                    <a:lnTo>
                      <a:pt x="121288" y="58411"/>
                    </a:lnTo>
                    <a:close/>
                    <a:moveTo>
                      <a:pt x="121288" y="76642"/>
                    </a:moveTo>
                    <a:lnTo>
                      <a:pt x="121288" y="81478"/>
                    </a:lnTo>
                    <a:lnTo>
                      <a:pt x="115707" y="84455"/>
                    </a:lnTo>
                    <a:lnTo>
                      <a:pt x="114963" y="84083"/>
                    </a:lnTo>
                    <a:lnTo>
                      <a:pt x="114219" y="84083"/>
                    </a:lnTo>
                    <a:lnTo>
                      <a:pt x="113475" y="83711"/>
                    </a:lnTo>
                    <a:lnTo>
                      <a:pt x="112731" y="83711"/>
                    </a:lnTo>
                    <a:lnTo>
                      <a:pt x="111987" y="83339"/>
                    </a:lnTo>
                    <a:lnTo>
                      <a:pt x="111242" y="82967"/>
                    </a:lnTo>
                    <a:lnTo>
                      <a:pt x="110498" y="82595"/>
                    </a:lnTo>
                    <a:lnTo>
                      <a:pt x="109754" y="82223"/>
                    </a:lnTo>
                    <a:lnTo>
                      <a:pt x="110126" y="81851"/>
                    </a:lnTo>
                    <a:lnTo>
                      <a:pt x="110498" y="81478"/>
                    </a:lnTo>
                    <a:lnTo>
                      <a:pt x="110870" y="81107"/>
                    </a:lnTo>
                    <a:lnTo>
                      <a:pt x="111242" y="80734"/>
                    </a:lnTo>
                    <a:lnTo>
                      <a:pt x="111615" y="80362"/>
                    </a:lnTo>
                    <a:lnTo>
                      <a:pt x="111987" y="79990"/>
                    </a:lnTo>
                    <a:lnTo>
                      <a:pt x="112359" y="79618"/>
                    </a:lnTo>
                    <a:lnTo>
                      <a:pt x="112731" y="79246"/>
                    </a:lnTo>
                    <a:lnTo>
                      <a:pt x="121288" y="76642"/>
                    </a:lnTo>
                    <a:lnTo>
                      <a:pt x="121288" y="76642"/>
                    </a:lnTo>
                    <a:close/>
                    <a:moveTo>
                      <a:pt x="121288" y="95616"/>
                    </a:moveTo>
                    <a:lnTo>
                      <a:pt x="121288" y="98593"/>
                    </a:lnTo>
                    <a:lnTo>
                      <a:pt x="120916" y="98965"/>
                    </a:lnTo>
                    <a:lnTo>
                      <a:pt x="120544" y="98965"/>
                    </a:lnTo>
                    <a:lnTo>
                      <a:pt x="120172" y="98593"/>
                    </a:lnTo>
                    <a:lnTo>
                      <a:pt x="119800" y="98221"/>
                    </a:lnTo>
                    <a:lnTo>
                      <a:pt x="119428" y="97849"/>
                    </a:lnTo>
                    <a:lnTo>
                      <a:pt x="119056" y="97476"/>
                    </a:lnTo>
                    <a:lnTo>
                      <a:pt x="118683" y="97105"/>
                    </a:lnTo>
                    <a:lnTo>
                      <a:pt x="118311" y="96733"/>
                    </a:lnTo>
                    <a:lnTo>
                      <a:pt x="117939" y="96360"/>
                    </a:lnTo>
                    <a:lnTo>
                      <a:pt x="121288" y="95616"/>
                    </a:lnTo>
                    <a:lnTo>
                      <a:pt x="121288" y="95616"/>
                    </a:lnTo>
                    <a:close/>
                    <a:moveTo>
                      <a:pt x="121288" y="110126"/>
                    </a:moveTo>
                    <a:lnTo>
                      <a:pt x="121288" y="112358"/>
                    </a:lnTo>
                    <a:lnTo>
                      <a:pt x="120916" y="111986"/>
                    </a:lnTo>
                    <a:lnTo>
                      <a:pt x="120172" y="111615"/>
                    </a:lnTo>
                    <a:lnTo>
                      <a:pt x="119428" y="111242"/>
                    </a:lnTo>
                    <a:lnTo>
                      <a:pt x="121288" y="110126"/>
                    </a:lnTo>
                    <a:lnTo>
                      <a:pt x="121288" y="110126"/>
                    </a:lnTo>
                    <a:close/>
                    <a:moveTo>
                      <a:pt x="121288" y="135425"/>
                    </a:moveTo>
                    <a:lnTo>
                      <a:pt x="121288" y="137286"/>
                    </a:lnTo>
                    <a:lnTo>
                      <a:pt x="120916" y="136914"/>
                    </a:lnTo>
                    <a:lnTo>
                      <a:pt x="120544" y="136542"/>
                    </a:lnTo>
                    <a:lnTo>
                      <a:pt x="120172" y="136170"/>
                    </a:lnTo>
                    <a:lnTo>
                      <a:pt x="121288" y="135425"/>
                    </a:lnTo>
                    <a:lnTo>
                      <a:pt x="121288" y="135425"/>
                    </a:lnTo>
                    <a:close/>
                    <a:moveTo>
                      <a:pt x="121288" y="143611"/>
                    </a:moveTo>
                    <a:lnTo>
                      <a:pt x="121288" y="153284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0725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57376"/>
                    </a:lnTo>
                    <a:lnTo>
                      <a:pt x="110870" y="153656"/>
                    </a:lnTo>
                    <a:lnTo>
                      <a:pt x="110498" y="153284"/>
                    </a:lnTo>
                    <a:lnTo>
                      <a:pt x="110126" y="152540"/>
                    </a:lnTo>
                    <a:lnTo>
                      <a:pt x="109754" y="151796"/>
                    </a:lnTo>
                    <a:lnTo>
                      <a:pt x="118311" y="147331"/>
                    </a:lnTo>
                    <a:lnTo>
                      <a:pt x="117939" y="146959"/>
                    </a:lnTo>
                    <a:lnTo>
                      <a:pt x="117567" y="146587"/>
                    </a:lnTo>
                    <a:lnTo>
                      <a:pt x="121288" y="143611"/>
                    </a:lnTo>
                    <a:lnTo>
                      <a:pt x="121288" y="143611"/>
                    </a:lnTo>
                    <a:close/>
                    <a:moveTo>
                      <a:pt x="103429" y="153656"/>
                    </a:moveTo>
                    <a:lnTo>
                      <a:pt x="108266" y="151052"/>
                    </a:lnTo>
                    <a:lnTo>
                      <a:pt x="108266" y="150680"/>
                    </a:lnTo>
                    <a:lnTo>
                      <a:pt x="108266" y="150307"/>
                    </a:lnTo>
                    <a:lnTo>
                      <a:pt x="108266" y="149935"/>
                    </a:lnTo>
                    <a:lnTo>
                      <a:pt x="108266" y="149563"/>
                    </a:lnTo>
                    <a:lnTo>
                      <a:pt x="108266" y="149191"/>
                    </a:lnTo>
                    <a:lnTo>
                      <a:pt x="108266" y="148819"/>
                    </a:lnTo>
                    <a:lnTo>
                      <a:pt x="108266" y="148447"/>
                    </a:lnTo>
                    <a:lnTo>
                      <a:pt x="108266" y="148075"/>
                    </a:lnTo>
                    <a:lnTo>
                      <a:pt x="103429" y="150680"/>
                    </a:lnTo>
                    <a:lnTo>
                      <a:pt x="103429" y="153656"/>
                    </a:lnTo>
                    <a:lnTo>
                      <a:pt x="103429" y="153656"/>
                    </a:lnTo>
                    <a:close/>
                    <a:moveTo>
                      <a:pt x="103429" y="34600"/>
                    </a:moveTo>
                    <a:lnTo>
                      <a:pt x="103429" y="31624"/>
                    </a:lnTo>
                    <a:lnTo>
                      <a:pt x="110498" y="27904"/>
                    </a:lnTo>
                    <a:lnTo>
                      <a:pt x="110498" y="28276"/>
                    </a:lnTo>
                    <a:lnTo>
                      <a:pt x="110498" y="28648"/>
                    </a:lnTo>
                    <a:lnTo>
                      <a:pt x="110498" y="29020"/>
                    </a:lnTo>
                    <a:lnTo>
                      <a:pt x="110498" y="29392"/>
                    </a:lnTo>
                    <a:lnTo>
                      <a:pt x="110498" y="29764"/>
                    </a:lnTo>
                    <a:lnTo>
                      <a:pt x="110498" y="30136"/>
                    </a:lnTo>
                    <a:lnTo>
                      <a:pt x="110498" y="30508"/>
                    </a:lnTo>
                    <a:lnTo>
                      <a:pt x="110498" y="30880"/>
                    </a:lnTo>
                    <a:lnTo>
                      <a:pt x="110870" y="30880"/>
                    </a:lnTo>
                    <a:lnTo>
                      <a:pt x="111242" y="30880"/>
                    </a:lnTo>
                    <a:lnTo>
                      <a:pt x="103429" y="34600"/>
                    </a:lnTo>
                    <a:close/>
                    <a:moveTo>
                      <a:pt x="103429" y="31624"/>
                    </a:moveTo>
                    <a:lnTo>
                      <a:pt x="103429" y="34600"/>
                    </a:lnTo>
                    <a:lnTo>
                      <a:pt x="95989" y="38693"/>
                    </a:lnTo>
                    <a:lnTo>
                      <a:pt x="95989" y="35717"/>
                    </a:lnTo>
                    <a:lnTo>
                      <a:pt x="103429" y="31624"/>
                    </a:lnTo>
                    <a:lnTo>
                      <a:pt x="103429" y="31624"/>
                    </a:lnTo>
                    <a:close/>
                    <a:moveTo>
                      <a:pt x="103429" y="49482"/>
                    </a:moveTo>
                    <a:lnTo>
                      <a:pt x="103429" y="52831"/>
                    </a:lnTo>
                    <a:lnTo>
                      <a:pt x="98593" y="55435"/>
                    </a:lnTo>
                    <a:lnTo>
                      <a:pt x="98221" y="55435"/>
                    </a:lnTo>
                    <a:lnTo>
                      <a:pt x="97849" y="55435"/>
                    </a:lnTo>
                    <a:lnTo>
                      <a:pt x="97477" y="55435"/>
                    </a:lnTo>
                    <a:lnTo>
                      <a:pt x="97105" y="55435"/>
                    </a:lnTo>
                    <a:lnTo>
                      <a:pt x="96733" y="55435"/>
                    </a:lnTo>
                    <a:lnTo>
                      <a:pt x="96361" y="55435"/>
                    </a:lnTo>
                    <a:lnTo>
                      <a:pt x="95989" y="55435"/>
                    </a:lnTo>
                    <a:lnTo>
                      <a:pt x="95616" y="55435"/>
                    </a:lnTo>
                    <a:lnTo>
                      <a:pt x="95616" y="55063"/>
                    </a:lnTo>
                    <a:lnTo>
                      <a:pt x="95616" y="54691"/>
                    </a:lnTo>
                    <a:lnTo>
                      <a:pt x="95616" y="54319"/>
                    </a:lnTo>
                    <a:lnTo>
                      <a:pt x="95616" y="53947"/>
                    </a:lnTo>
                    <a:lnTo>
                      <a:pt x="95616" y="53575"/>
                    </a:lnTo>
                    <a:lnTo>
                      <a:pt x="95616" y="53203"/>
                    </a:lnTo>
                    <a:lnTo>
                      <a:pt x="95616" y="52831"/>
                    </a:lnTo>
                    <a:lnTo>
                      <a:pt x="95616" y="52459"/>
                    </a:lnTo>
                    <a:lnTo>
                      <a:pt x="103429" y="49482"/>
                    </a:lnTo>
                    <a:lnTo>
                      <a:pt x="103429" y="49482"/>
                    </a:lnTo>
                    <a:close/>
                    <a:moveTo>
                      <a:pt x="103429" y="150307"/>
                    </a:moveTo>
                    <a:lnTo>
                      <a:pt x="103429" y="153656"/>
                    </a:lnTo>
                    <a:lnTo>
                      <a:pt x="95989" y="157748"/>
                    </a:lnTo>
                    <a:lnTo>
                      <a:pt x="95989" y="154400"/>
                    </a:lnTo>
                    <a:lnTo>
                      <a:pt x="103429" y="150307"/>
                    </a:lnTo>
                    <a:lnTo>
                      <a:pt x="103429" y="150307"/>
                    </a:lnTo>
                    <a:close/>
                    <a:moveTo>
                      <a:pt x="103429" y="157004"/>
                    </a:moveTo>
                    <a:lnTo>
                      <a:pt x="95989" y="161097"/>
                    </a:lnTo>
                    <a:lnTo>
                      <a:pt x="95989" y="164073"/>
                    </a:lnTo>
                    <a:lnTo>
                      <a:pt x="103429" y="159981"/>
                    </a:lnTo>
                    <a:lnTo>
                      <a:pt x="103429" y="157004"/>
                    </a:lnTo>
                    <a:lnTo>
                      <a:pt x="103429" y="157004"/>
                    </a:lnTo>
                    <a:close/>
                    <a:moveTo>
                      <a:pt x="95989" y="147703"/>
                    </a:moveTo>
                    <a:lnTo>
                      <a:pt x="95989" y="144727"/>
                    </a:lnTo>
                    <a:lnTo>
                      <a:pt x="97105" y="143983"/>
                    </a:lnTo>
                    <a:lnTo>
                      <a:pt x="97105" y="144355"/>
                    </a:lnTo>
                    <a:lnTo>
                      <a:pt x="97105" y="144727"/>
                    </a:lnTo>
                    <a:lnTo>
                      <a:pt x="97105" y="145099"/>
                    </a:lnTo>
                    <a:lnTo>
                      <a:pt x="97105" y="145471"/>
                    </a:lnTo>
                    <a:lnTo>
                      <a:pt x="97105" y="145843"/>
                    </a:lnTo>
                    <a:lnTo>
                      <a:pt x="97105" y="146215"/>
                    </a:lnTo>
                    <a:lnTo>
                      <a:pt x="97105" y="146587"/>
                    </a:lnTo>
                    <a:lnTo>
                      <a:pt x="97105" y="146959"/>
                    </a:lnTo>
                    <a:lnTo>
                      <a:pt x="95989" y="147703"/>
                    </a:lnTo>
                    <a:lnTo>
                      <a:pt x="95989" y="147703"/>
                    </a:lnTo>
                    <a:close/>
                    <a:moveTo>
                      <a:pt x="95989" y="23067"/>
                    </a:moveTo>
                    <a:lnTo>
                      <a:pt x="95989" y="17858"/>
                    </a:lnTo>
                    <a:lnTo>
                      <a:pt x="98221" y="16742"/>
                    </a:lnTo>
                    <a:lnTo>
                      <a:pt x="98221" y="17486"/>
                    </a:lnTo>
                    <a:lnTo>
                      <a:pt x="98221" y="18230"/>
                    </a:lnTo>
                    <a:lnTo>
                      <a:pt x="98221" y="18974"/>
                    </a:lnTo>
                    <a:lnTo>
                      <a:pt x="98221" y="19719"/>
                    </a:lnTo>
                    <a:lnTo>
                      <a:pt x="98221" y="20463"/>
                    </a:lnTo>
                    <a:lnTo>
                      <a:pt x="98221" y="21207"/>
                    </a:lnTo>
                    <a:lnTo>
                      <a:pt x="98221" y="21951"/>
                    </a:lnTo>
                    <a:lnTo>
                      <a:pt x="98221" y="22695"/>
                    </a:lnTo>
                    <a:lnTo>
                      <a:pt x="95989" y="23067"/>
                    </a:lnTo>
                    <a:close/>
                    <a:moveTo>
                      <a:pt x="95989" y="17858"/>
                    </a:moveTo>
                    <a:lnTo>
                      <a:pt x="95989" y="23067"/>
                    </a:lnTo>
                    <a:lnTo>
                      <a:pt x="85199" y="29020"/>
                    </a:lnTo>
                    <a:lnTo>
                      <a:pt x="85199" y="23811"/>
                    </a:lnTo>
                    <a:lnTo>
                      <a:pt x="95989" y="17858"/>
                    </a:lnTo>
                    <a:lnTo>
                      <a:pt x="95989" y="17858"/>
                    </a:lnTo>
                    <a:close/>
                    <a:moveTo>
                      <a:pt x="95989" y="35717"/>
                    </a:moveTo>
                    <a:lnTo>
                      <a:pt x="95989" y="38693"/>
                    </a:lnTo>
                    <a:lnTo>
                      <a:pt x="87059" y="43529"/>
                    </a:lnTo>
                    <a:lnTo>
                      <a:pt x="86687" y="43529"/>
                    </a:lnTo>
                    <a:lnTo>
                      <a:pt x="86315" y="43529"/>
                    </a:lnTo>
                    <a:lnTo>
                      <a:pt x="86315" y="43158"/>
                    </a:lnTo>
                    <a:lnTo>
                      <a:pt x="86315" y="42786"/>
                    </a:lnTo>
                    <a:lnTo>
                      <a:pt x="86315" y="42413"/>
                    </a:lnTo>
                    <a:lnTo>
                      <a:pt x="86315" y="42041"/>
                    </a:lnTo>
                    <a:lnTo>
                      <a:pt x="86315" y="41669"/>
                    </a:lnTo>
                    <a:lnTo>
                      <a:pt x="86315" y="41297"/>
                    </a:lnTo>
                    <a:lnTo>
                      <a:pt x="86315" y="40925"/>
                    </a:lnTo>
                    <a:lnTo>
                      <a:pt x="86315" y="40553"/>
                    </a:lnTo>
                    <a:lnTo>
                      <a:pt x="95989" y="35717"/>
                    </a:lnTo>
                    <a:lnTo>
                      <a:pt x="95989" y="35717"/>
                    </a:lnTo>
                    <a:close/>
                    <a:moveTo>
                      <a:pt x="95989" y="144727"/>
                    </a:moveTo>
                    <a:lnTo>
                      <a:pt x="95989" y="147703"/>
                    </a:lnTo>
                    <a:lnTo>
                      <a:pt x="85199" y="153656"/>
                    </a:lnTo>
                    <a:lnTo>
                      <a:pt x="85199" y="150680"/>
                    </a:lnTo>
                    <a:lnTo>
                      <a:pt x="95989" y="144727"/>
                    </a:lnTo>
                    <a:lnTo>
                      <a:pt x="95989" y="144727"/>
                    </a:lnTo>
                    <a:close/>
                    <a:moveTo>
                      <a:pt x="95989" y="154400"/>
                    </a:moveTo>
                    <a:lnTo>
                      <a:pt x="95989" y="157748"/>
                    </a:lnTo>
                    <a:lnTo>
                      <a:pt x="85199" y="163701"/>
                    </a:lnTo>
                    <a:lnTo>
                      <a:pt x="85199" y="160353"/>
                    </a:lnTo>
                    <a:lnTo>
                      <a:pt x="95989" y="154400"/>
                    </a:lnTo>
                    <a:lnTo>
                      <a:pt x="95989" y="154400"/>
                    </a:lnTo>
                    <a:close/>
                    <a:moveTo>
                      <a:pt x="95989" y="161097"/>
                    </a:moveTo>
                    <a:lnTo>
                      <a:pt x="94872" y="161841"/>
                    </a:lnTo>
                    <a:lnTo>
                      <a:pt x="94872" y="162213"/>
                    </a:lnTo>
                    <a:lnTo>
                      <a:pt x="94872" y="162585"/>
                    </a:lnTo>
                    <a:lnTo>
                      <a:pt x="94872" y="162957"/>
                    </a:lnTo>
                    <a:lnTo>
                      <a:pt x="94872" y="163329"/>
                    </a:lnTo>
                    <a:lnTo>
                      <a:pt x="94872" y="163701"/>
                    </a:lnTo>
                    <a:lnTo>
                      <a:pt x="94872" y="164073"/>
                    </a:lnTo>
                    <a:lnTo>
                      <a:pt x="94872" y="164445"/>
                    </a:lnTo>
                    <a:lnTo>
                      <a:pt x="94872" y="164817"/>
                    </a:lnTo>
                    <a:lnTo>
                      <a:pt x="95616" y="164445"/>
                    </a:lnTo>
                    <a:lnTo>
                      <a:pt x="95616" y="161097"/>
                    </a:lnTo>
                    <a:lnTo>
                      <a:pt x="95989" y="161097"/>
                    </a:lnTo>
                    <a:close/>
                    <a:moveTo>
                      <a:pt x="84827" y="140262"/>
                    </a:moveTo>
                    <a:lnTo>
                      <a:pt x="84827" y="139146"/>
                    </a:lnTo>
                    <a:lnTo>
                      <a:pt x="85571" y="138774"/>
                    </a:lnTo>
                    <a:lnTo>
                      <a:pt x="85571" y="139146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262"/>
                    </a:lnTo>
                    <a:close/>
                    <a:moveTo>
                      <a:pt x="84827" y="13394"/>
                    </a:moveTo>
                    <a:lnTo>
                      <a:pt x="84827" y="9301"/>
                    </a:lnTo>
                    <a:lnTo>
                      <a:pt x="86315" y="8557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4827" y="13394"/>
                    </a:lnTo>
                    <a:close/>
                    <a:moveTo>
                      <a:pt x="84827" y="9301"/>
                    </a:moveTo>
                    <a:lnTo>
                      <a:pt x="84827" y="13394"/>
                    </a:lnTo>
                    <a:lnTo>
                      <a:pt x="74782" y="18602"/>
                    </a:lnTo>
                    <a:lnTo>
                      <a:pt x="74782" y="14510"/>
                    </a:lnTo>
                    <a:lnTo>
                      <a:pt x="84827" y="9301"/>
                    </a:lnTo>
                    <a:lnTo>
                      <a:pt x="84827" y="9301"/>
                    </a:lnTo>
                    <a:close/>
                    <a:moveTo>
                      <a:pt x="84827" y="23811"/>
                    </a:moveTo>
                    <a:lnTo>
                      <a:pt x="84827" y="29020"/>
                    </a:lnTo>
                    <a:lnTo>
                      <a:pt x="74782" y="34228"/>
                    </a:lnTo>
                    <a:lnTo>
                      <a:pt x="74782" y="29020"/>
                    </a:lnTo>
                    <a:lnTo>
                      <a:pt x="84827" y="23811"/>
                    </a:lnTo>
                    <a:lnTo>
                      <a:pt x="84827" y="23811"/>
                    </a:lnTo>
                    <a:close/>
                    <a:moveTo>
                      <a:pt x="84827" y="139146"/>
                    </a:move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634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75154" y="146587"/>
                    </a:lnTo>
                    <a:lnTo>
                      <a:pt x="75154" y="144727"/>
                    </a:lnTo>
                    <a:lnTo>
                      <a:pt x="84827" y="139146"/>
                    </a:lnTo>
                    <a:lnTo>
                      <a:pt x="84827" y="139146"/>
                    </a:lnTo>
                    <a:close/>
                    <a:moveTo>
                      <a:pt x="84827" y="150307"/>
                    </a:moveTo>
                    <a:lnTo>
                      <a:pt x="84827" y="153284"/>
                    </a:lnTo>
                    <a:lnTo>
                      <a:pt x="74782" y="158493"/>
                    </a:lnTo>
                    <a:lnTo>
                      <a:pt x="74782" y="155516"/>
                    </a:lnTo>
                    <a:lnTo>
                      <a:pt x="84827" y="150307"/>
                    </a:lnTo>
                    <a:lnTo>
                      <a:pt x="84827" y="150307"/>
                    </a:lnTo>
                    <a:close/>
                    <a:moveTo>
                      <a:pt x="84827" y="160353"/>
                    </a:moveTo>
                    <a:lnTo>
                      <a:pt x="84827" y="163701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455" y="161097"/>
                    </a:lnTo>
                    <a:lnTo>
                      <a:pt x="84827" y="160353"/>
                    </a:lnTo>
                    <a:lnTo>
                      <a:pt x="84827" y="160353"/>
                    </a:lnTo>
                    <a:close/>
                    <a:moveTo>
                      <a:pt x="75154" y="7441"/>
                    </a:moveTo>
                    <a:lnTo>
                      <a:pt x="75154" y="5209"/>
                    </a:lnTo>
                    <a:lnTo>
                      <a:pt x="75154" y="5581"/>
                    </a:lnTo>
                    <a:lnTo>
                      <a:pt x="75526" y="5953"/>
                    </a:lnTo>
                    <a:lnTo>
                      <a:pt x="75898" y="6325"/>
                    </a:lnTo>
                    <a:lnTo>
                      <a:pt x="76270" y="6697"/>
                    </a:lnTo>
                    <a:lnTo>
                      <a:pt x="75154" y="7441"/>
                    </a:lnTo>
                    <a:close/>
                    <a:moveTo>
                      <a:pt x="75154" y="5209"/>
                    </a:moveTo>
                    <a:lnTo>
                      <a:pt x="75154" y="7441"/>
                    </a:lnTo>
                    <a:lnTo>
                      <a:pt x="73294" y="8557"/>
                    </a:lnTo>
                    <a:lnTo>
                      <a:pt x="73294" y="2976"/>
                    </a:lnTo>
                    <a:lnTo>
                      <a:pt x="74038" y="2604"/>
                    </a:lnTo>
                    <a:lnTo>
                      <a:pt x="74410" y="3348"/>
                    </a:lnTo>
                    <a:lnTo>
                      <a:pt x="74782" y="4092"/>
                    </a:lnTo>
                    <a:lnTo>
                      <a:pt x="75154" y="4837"/>
                    </a:lnTo>
                    <a:lnTo>
                      <a:pt x="75154" y="5209"/>
                    </a:lnTo>
                    <a:lnTo>
                      <a:pt x="75154" y="5209"/>
                    </a:lnTo>
                    <a:lnTo>
                      <a:pt x="75154" y="5209"/>
                    </a:lnTo>
                    <a:close/>
                    <a:moveTo>
                      <a:pt x="75154" y="14510"/>
                    </a:moveTo>
                    <a:lnTo>
                      <a:pt x="75154" y="18602"/>
                    </a:lnTo>
                    <a:lnTo>
                      <a:pt x="73294" y="19719"/>
                    </a:lnTo>
                    <a:lnTo>
                      <a:pt x="73294" y="15626"/>
                    </a:lnTo>
                    <a:lnTo>
                      <a:pt x="75154" y="14510"/>
                    </a:lnTo>
                    <a:lnTo>
                      <a:pt x="75154" y="14510"/>
                    </a:lnTo>
                    <a:close/>
                    <a:moveTo>
                      <a:pt x="75154" y="29020"/>
                    </a:moveTo>
                    <a:lnTo>
                      <a:pt x="75154" y="34228"/>
                    </a:lnTo>
                    <a:lnTo>
                      <a:pt x="75154" y="34228"/>
                    </a:lnTo>
                    <a:lnTo>
                      <a:pt x="75154" y="33484"/>
                    </a:lnTo>
                    <a:lnTo>
                      <a:pt x="75154" y="32740"/>
                    </a:lnTo>
                    <a:lnTo>
                      <a:pt x="75154" y="31996"/>
                    </a:lnTo>
                    <a:lnTo>
                      <a:pt x="75154" y="31252"/>
                    </a:lnTo>
                    <a:lnTo>
                      <a:pt x="75154" y="30508"/>
                    </a:lnTo>
                    <a:lnTo>
                      <a:pt x="75154" y="29764"/>
                    </a:lnTo>
                    <a:lnTo>
                      <a:pt x="75154" y="29020"/>
                    </a:lnTo>
                    <a:lnTo>
                      <a:pt x="75154" y="28276"/>
                    </a:lnTo>
                    <a:lnTo>
                      <a:pt x="75154" y="29020"/>
                    </a:lnTo>
                    <a:lnTo>
                      <a:pt x="75154" y="29020"/>
                    </a:lnTo>
                    <a:close/>
                    <a:moveTo>
                      <a:pt x="75154" y="144727"/>
                    </a:moveTo>
                    <a:lnTo>
                      <a:pt x="75154" y="146587"/>
                    </a:lnTo>
                    <a:lnTo>
                      <a:pt x="73294" y="147703"/>
                    </a:lnTo>
                    <a:lnTo>
                      <a:pt x="73294" y="145471"/>
                    </a:lnTo>
                    <a:lnTo>
                      <a:pt x="75154" y="144727"/>
                    </a:lnTo>
                    <a:lnTo>
                      <a:pt x="75154" y="144727"/>
                    </a:lnTo>
                    <a:close/>
                    <a:moveTo>
                      <a:pt x="75154" y="155516"/>
                    </a:moveTo>
                    <a:lnTo>
                      <a:pt x="75154" y="158493"/>
                    </a:lnTo>
                    <a:lnTo>
                      <a:pt x="73294" y="159609"/>
                    </a:lnTo>
                    <a:lnTo>
                      <a:pt x="73294" y="156632"/>
                    </a:lnTo>
                    <a:lnTo>
                      <a:pt x="75154" y="155516"/>
                    </a:lnTo>
                    <a:lnTo>
                      <a:pt x="75154" y="155516"/>
                    </a:lnTo>
                    <a:close/>
                    <a:moveTo>
                      <a:pt x="73294" y="130589"/>
                    </a:moveTo>
                    <a:lnTo>
                      <a:pt x="73294" y="129845"/>
                    </a:lnTo>
                    <a:lnTo>
                      <a:pt x="74038" y="129473"/>
                    </a:lnTo>
                    <a:lnTo>
                      <a:pt x="73666" y="129845"/>
                    </a:lnTo>
                    <a:lnTo>
                      <a:pt x="73294" y="130589"/>
                    </a:lnTo>
                    <a:lnTo>
                      <a:pt x="73294" y="130589"/>
                    </a:lnTo>
                    <a:close/>
                    <a:moveTo>
                      <a:pt x="73294" y="2976"/>
                    </a:moveTo>
                    <a:lnTo>
                      <a:pt x="73294" y="8557"/>
                    </a:lnTo>
                    <a:lnTo>
                      <a:pt x="67341" y="11533"/>
                    </a:lnTo>
                    <a:lnTo>
                      <a:pt x="67341" y="5953"/>
                    </a:lnTo>
                    <a:lnTo>
                      <a:pt x="73294" y="2976"/>
                    </a:lnTo>
                    <a:lnTo>
                      <a:pt x="73294" y="2976"/>
                    </a:lnTo>
                    <a:close/>
                    <a:moveTo>
                      <a:pt x="73294" y="15626"/>
                    </a:moveTo>
                    <a:lnTo>
                      <a:pt x="73294" y="19719"/>
                    </a:lnTo>
                    <a:lnTo>
                      <a:pt x="67341" y="22695"/>
                    </a:lnTo>
                    <a:lnTo>
                      <a:pt x="67341" y="18602"/>
                    </a:lnTo>
                    <a:lnTo>
                      <a:pt x="73294" y="15626"/>
                    </a:lnTo>
                    <a:lnTo>
                      <a:pt x="73294" y="15626"/>
                    </a:lnTo>
                    <a:close/>
                    <a:moveTo>
                      <a:pt x="73294" y="129845"/>
                    </a:moveTo>
                    <a:lnTo>
                      <a:pt x="73294" y="130589"/>
                    </a:lnTo>
                    <a:lnTo>
                      <a:pt x="72921" y="130961"/>
                    </a:lnTo>
                    <a:lnTo>
                      <a:pt x="72549" y="131333"/>
                    </a:lnTo>
                    <a:lnTo>
                      <a:pt x="72177" y="131705"/>
                    </a:lnTo>
                    <a:lnTo>
                      <a:pt x="71805" y="132077"/>
                    </a:lnTo>
                    <a:lnTo>
                      <a:pt x="71433" y="132449"/>
                    </a:lnTo>
                    <a:lnTo>
                      <a:pt x="66969" y="134681"/>
                    </a:lnTo>
                    <a:lnTo>
                      <a:pt x="66969" y="133193"/>
                    </a:lnTo>
                    <a:lnTo>
                      <a:pt x="73294" y="129845"/>
                    </a:lnTo>
                    <a:lnTo>
                      <a:pt x="73294" y="129845"/>
                    </a:lnTo>
                    <a:close/>
                    <a:moveTo>
                      <a:pt x="73294" y="145471"/>
                    </a:moveTo>
                    <a:lnTo>
                      <a:pt x="73294" y="147331"/>
                    </a:lnTo>
                    <a:lnTo>
                      <a:pt x="67341" y="150307"/>
                    </a:lnTo>
                    <a:lnTo>
                      <a:pt x="67341" y="148447"/>
                    </a:lnTo>
                    <a:lnTo>
                      <a:pt x="73294" y="145471"/>
                    </a:lnTo>
                    <a:lnTo>
                      <a:pt x="73294" y="145471"/>
                    </a:lnTo>
                    <a:close/>
                    <a:moveTo>
                      <a:pt x="73294" y="156632"/>
                    </a:moveTo>
                    <a:lnTo>
                      <a:pt x="73294" y="159609"/>
                    </a:lnTo>
                    <a:lnTo>
                      <a:pt x="72549" y="159981"/>
                    </a:lnTo>
                    <a:lnTo>
                      <a:pt x="72549" y="159609"/>
                    </a:lnTo>
                    <a:lnTo>
                      <a:pt x="72549" y="159237"/>
                    </a:lnTo>
                    <a:lnTo>
                      <a:pt x="72549" y="158864"/>
                    </a:lnTo>
                    <a:lnTo>
                      <a:pt x="72549" y="158493"/>
                    </a:lnTo>
                    <a:lnTo>
                      <a:pt x="72549" y="158121"/>
                    </a:lnTo>
                    <a:lnTo>
                      <a:pt x="72549" y="157748"/>
                    </a:lnTo>
                    <a:lnTo>
                      <a:pt x="72549" y="157376"/>
                    </a:lnTo>
                    <a:lnTo>
                      <a:pt x="73294" y="156632"/>
                    </a:lnTo>
                    <a:lnTo>
                      <a:pt x="73294" y="156632"/>
                    </a:lnTo>
                    <a:close/>
                    <a:moveTo>
                      <a:pt x="67341" y="6325"/>
                    </a:moveTo>
                    <a:lnTo>
                      <a:pt x="67341" y="11905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7341" y="6325"/>
                    </a:lnTo>
                    <a:lnTo>
                      <a:pt x="67341" y="6325"/>
                    </a:lnTo>
                    <a:close/>
                    <a:moveTo>
                      <a:pt x="67341" y="18602"/>
                    </a:moveTo>
                    <a:lnTo>
                      <a:pt x="67341" y="22695"/>
                    </a:lnTo>
                    <a:lnTo>
                      <a:pt x="63620" y="24555"/>
                    </a:lnTo>
                    <a:lnTo>
                      <a:pt x="63620" y="20463"/>
                    </a:lnTo>
                    <a:lnTo>
                      <a:pt x="67341" y="18602"/>
                    </a:lnTo>
                    <a:lnTo>
                      <a:pt x="67341" y="18602"/>
                    </a:lnTo>
                    <a:close/>
                    <a:moveTo>
                      <a:pt x="67341" y="133193"/>
                    </a:moveTo>
                    <a:lnTo>
                      <a:pt x="67341" y="134681"/>
                    </a:lnTo>
                    <a:lnTo>
                      <a:pt x="63620" y="136542"/>
                    </a:lnTo>
                    <a:lnTo>
                      <a:pt x="63620" y="135054"/>
                    </a:lnTo>
                    <a:lnTo>
                      <a:pt x="67341" y="133193"/>
                    </a:lnTo>
                    <a:lnTo>
                      <a:pt x="67341" y="133193"/>
                    </a:lnTo>
                    <a:close/>
                    <a:moveTo>
                      <a:pt x="67341" y="148819"/>
                    </a:moveTo>
                    <a:lnTo>
                      <a:pt x="67341" y="150680"/>
                    </a:lnTo>
                    <a:lnTo>
                      <a:pt x="63620" y="152540"/>
                    </a:lnTo>
                    <a:lnTo>
                      <a:pt x="63620" y="150680"/>
                    </a:lnTo>
                    <a:lnTo>
                      <a:pt x="67341" y="148819"/>
                    </a:lnTo>
                    <a:lnTo>
                      <a:pt x="67341" y="148819"/>
                    </a:lnTo>
                    <a:close/>
                    <a:moveTo>
                      <a:pt x="63620" y="4092"/>
                    </a:moveTo>
                    <a:lnTo>
                      <a:pt x="63620" y="1488"/>
                    </a:lnTo>
                    <a:lnTo>
                      <a:pt x="63620" y="1860"/>
                    </a:lnTo>
                    <a:lnTo>
                      <a:pt x="63992" y="2232"/>
                    </a:lnTo>
                    <a:lnTo>
                      <a:pt x="64364" y="2604"/>
                    </a:lnTo>
                    <a:lnTo>
                      <a:pt x="64736" y="2976"/>
                    </a:lnTo>
                    <a:lnTo>
                      <a:pt x="65108" y="3348"/>
                    </a:lnTo>
                    <a:lnTo>
                      <a:pt x="63620" y="4092"/>
                    </a:lnTo>
                    <a:close/>
                    <a:moveTo>
                      <a:pt x="63620" y="1488"/>
                    </a:moveTo>
                    <a:lnTo>
                      <a:pt x="63620" y="4092"/>
                    </a:lnTo>
                    <a:lnTo>
                      <a:pt x="55435" y="8557"/>
                    </a:lnTo>
                    <a:lnTo>
                      <a:pt x="55435" y="3720"/>
                    </a:lnTo>
                    <a:lnTo>
                      <a:pt x="62876" y="0"/>
                    </a:lnTo>
                    <a:lnTo>
                      <a:pt x="63248" y="372"/>
                    </a:lnTo>
                    <a:lnTo>
                      <a:pt x="63620" y="744"/>
                    </a:lnTo>
                    <a:lnTo>
                      <a:pt x="63620" y="1488"/>
                    </a:lnTo>
                    <a:lnTo>
                      <a:pt x="63620" y="1488"/>
                    </a:lnTo>
                    <a:lnTo>
                      <a:pt x="63620" y="1488"/>
                    </a:lnTo>
                    <a:close/>
                    <a:moveTo>
                      <a:pt x="63620" y="8185"/>
                    </a:moveTo>
                    <a:lnTo>
                      <a:pt x="55435" y="12650"/>
                    </a:lnTo>
                    <a:lnTo>
                      <a:pt x="55435" y="18230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3620" y="8185"/>
                    </a:lnTo>
                    <a:close/>
                    <a:moveTo>
                      <a:pt x="63620" y="20835"/>
                    </a:moveTo>
                    <a:lnTo>
                      <a:pt x="63620" y="24927"/>
                    </a:lnTo>
                    <a:lnTo>
                      <a:pt x="63620" y="24927"/>
                    </a:lnTo>
                    <a:lnTo>
                      <a:pt x="63620" y="24555"/>
                    </a:lnTo>
                    <a:lnTo>
                      <a:pt x="63620" y="24183"/>
                    </a:lnTo>
                    <a:lnTo>
                      <a:pt x="63620" y="23811"/>
                    </a:lnTo>
                    <a:lnTo>
                      <a:pt x="63620" y="23439"/>
                    </a:lnTo>
                    <a:lnTo>
                      <a:pt x="63620" y="23067"/>
                    </a:lnTo>
                    <a:lnTo>
                      <a:pt x="63620" y="22695"/>
                    </a:lnTo>
                    <a:lnTo>
                      <a:pt x="63620" y="22323"/>
                    </a:lnTo>
                    <a:lnTo>
                      <a:pt x="63620" y="21951"/>
                    </a:lnTo>
                    <a:lnTo>
                      <a:pt x="63620" y="20835"/>
                    </a:lnTo>
                    <a:lnTo>
                      <a:pt x="63620" y="20835"/>
                    </a:lnTo>
                    <a:close/>
                    <a:moveTo>
                      <a:pt x="63620" y="135054"/>
                    </a:moveTo>
                    <a:lnTo>
                      <a:pt x="63620" y="136542"/>
                    </a:lnTo>
                    <a:lnTo>
                      <a:pt x="55435" y="141006"/>
                    </a:lnTo>
                    <a:lnTo>
                      <a:pt x="55435" y="139518"/>
                    </a:lnTo>
                    <a:lnTo>
                      <a:pt x="63620" y="135054"/>
                    </a:lnTo>
                    <a:lnTo>
                      <a:pt x="63620" y="135054"/>
                    </a:lnTo>
                    <a:close/>
                    <a:moveTo>
                      <a:pt x="63620" y="150680"/>
                    </a:moveTo>
                    <a:lnTo>
                      <a:pt x="63620" y="152540"/>
                    </a:lnTo>
                    <a:lnTo>
                      <a:pt x="60644" y="154028"/>
                    </a:lnTo>
                    <a:lnTo>
                      <a:pt x="60644" y="153656"/>
                    </a:lnTo>
                    <a:lnTo>
                      <a:pt x="60644" y="153284"/>
                    </a:lnTo>
                    <a:lnTo>
                      <a:pt x="60644" y="152912"/>
                    </a:lnTo>
                    <a:lnTo>
                      <a:pt x="60644" y="152540"/>
                    </a:lnTo>
                    <a:lnTo>
                      <a:pt x="60644" y="152168"/>
                    </a:lnTo>
                    <a:lnTo>
                      <a:pt x="60644" y="151796"/>
                    </a:lnTo>
                    <a:lnTo>
                      <a:pt x="60644" y="151424"/>
                    </a:lnTo>
                    <a:lnTo>
                      <a:pt x="60644" y="151052"/>
                    </a:lnTo>
                    <a:lnTo>
                      <a:pt x="63620" y="150680"/>
                    </a:lnTo>
                    <a:lnTo>
                      <a:pt x="63620" y="15068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62876" y="120172"/>
                    </a:lnTo>
                    <a:lnTo>
                      <a:pt x="62504" y="120172"/>
                    </a:lnTo>
                    <a:lnTo>
                      <a:pt x="62132" y="120172"/>
                    </a:lnTo>
                    <a:lnTo>
                      <a:pt x="61760" y="120172"/>
                    </a:lnTo>
                    <a:lnTo>
                      <a:pt x="61388" y="120172"/>
                    </a:lnTo>
                    <a:lnTo>
                      <a:pt x="61016" y="120172"/>
                    </a:lnTo>
                    <a:lnTo>
                      <a:pt x="60644" y="120172"/>
                    </a:lnTo>
                    <a:lnTo>
                      <a:pt x="60272" y="120172"/>
                    </a:lnTo>
                    <a:lnTo>
                      <a:pt x="59900" y="120172"/>
                    </a:lnTo>
                    <a:lnTo>
                      <a:pt x="55435" y="124264"/>
                    </a:lnTo>
                    <a:close/>
                    <a:moveTo>
                      <a:pt x="23067" y="53203"/>
                    </a:moveTo>
                    <a:lnTo>
                      <a:pt x="25671" y="51715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532" y="52831"/>
                    </a:lnTo>
                    <a:lnTo>
                      <a:pt x="27904" y="52831"/>
                    </a:lnTo>
                    <a:lnTo>
                      <a:pt x="28276" y="52831"/>
                    </a:lnTo>
                    <a:lnTo>
                      <a:pt x="28648" y="52831"/>
                    </a:lnTo>
                    <a:lnTo>
                      <a:pt x="29020" y="52831"/>
                    </a:lnTo>
                    <a:lnTo>
                      <a:pt x="29392" y="52831"/>
                    </a:lnTo>
                    <a:lnTo>
                      <a:pt x="29764" y="52831"/>
                    </a:lnTo>
                    <a:lnTo>
                      <a:pt x="17114" y="59528"/>
                    </a:lnTo>
                    <a:lnTo>
                      <a:pt x="17114" y="57667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close/>
                    <a:moveTo>
                      <a:pt x="55435" y="3720"/>
                    </a:moveTo>
                    <a:lnTo>
                      <a:pt x="55435" y="8557"/>
                    </a:lnTo>
                    <a:lnTo>
                      <a:pt x="40925" y="16370"/>
                    </a:lnTo>
                    <a:lnTo>
                      <a:pt x="40553" y="15998"/>
                    </a:lnTo>
                    <a:lnTo>
                      <a:pt x="40181" y="15626"/>
                    </a:ln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321" y="13766"/>
                    </a:lnTo>
                    <a:lnTo>
                      <a:pt x="30136" y="18230"/>
                    </a:lnTo>
                    <a:lnTo>
                      <a:pt x="30508" y="18230"/>
                    </a:lnTo>
                    <a:lnTo>
                      <a:pt x="30880" y="18602"/>
                    </a:lnTo>
                    <a:lnTo>
                      <a:pt x="31252" y="18974"/>
                    </a:lnTo>
                    <a:lnTo>
                      <a:pt x="16370" y="26787"/>
                    </a:lnTo>
                    <a:lnTo>
                      <a:pt x="16370" y="18230"/>
                    </a:lnTo>
                    <a:lnTo>
                      <a:pt x="19719" y="16370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44274" y="4464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55063" y="3348"/>
                    </a:lnTo>
                    <a:lnTo>
                      <a:pt x="38321" y="12278"/>
                    </a:lnTo>
                    <a:lnTo>
                      <a:pt x="38321" y="12278"/>
                    </a:lnTo>
                    <a:lnTo>
                      <a:pt x="39065" y="13022"/>
                    </a:lnTo>
                    <a:lnTo>
                      <a:pt x="39809" y="13394"/>
                    </a:lnTo>
                    <a:lnTo>
                      <a:pt x="39809" y="13394"/>
                    </a:lnTo>
                    <a:lnTo>
                      <a:pt x="55435" y="3720"/>
                    </a:lnTo>
                    <a:lnTo>
                      <a:pt x="55435" y="3720"/>
                    </a:lnTo>
                    <a:close/>
                    <a:moveTo>
                      <a:pt x="55435" y="12650"/>
                    </a:moveTo>
                    <a:lnTo>
                      <a:pt x="50227" y="15254"/>
                    </a:lnTo>
                    <a:lnTo>
                      <a:pt x="50599" y="15998"/>
                    </a:lnTo>
                    <a:lnTo>
                      <a:pt x="50971" y="16742"/>
                    </a:lnTo>
                    <a:lnTo>
                      <a:pt x="51343" y="17486"/>
                    </a:lnTo>
                    <a:lnTo>
                      <a:pt x="51715" y="18230"/>
                    </a:lnTo>
                    <a:lnTo>
                      <a:pt x="52087" y="18602"/>
                    </a:lnTo>
                    <a:lnTo>
                      <a:pt x="52459" y="18974"/>
                    </a:lnTo>
                    <a:lnTo>
                      <a:pt x="52831" y="19346"/>
                    </a:lnTo>
                    <a:lnTo>
                      <a:pt x="53203" y="19719"/>
                    </a:lnTo>
                    <a:lnTo>
                      <a:pt x="56551" y="17858"/>
                    </a:lnTo>
                    <a:lnTo>
                      <a:pt x="56551" y="12650"/>
                    </a:lnTo>
                    <a:lnTo>
                      <a:pt x="55435" y="1265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36833" y="134309"/>
                    </a:lnTo>
                    <a:lnTo>
                      <a:pt x="37205" y="134309"/>
                    </a:lnTo>
                    <a:lnTo>
                      <a:pt x="37577" y="134309"/>
                    </a:lnTo>
                    <a:lnTo>
                      <a:pt x="37949" y="134309"/>
                    </a:lnTo>
                    <a:lnTo>
                      <a:pt x="38321" y="134309"/>
                    </a:lnTo>
                    <a:lnTo>
                      <a:pt x="38693" y="134309"/>
                    </a:lnTo>
                    <a:lnTo>
                      <a:pt x="39065" y="134309"/>
                    </a:lnTo>
                    <a:lnTo>
                      <a:pt x="39437" y="134309"/>
                    </a:lnTo>
                    <a:lnTo>
                      <a:pt x="39809" y="134309"/>
                    </a:lnTo>
                    <a:lnTo>
                      <a:pt x="55435" y="124264"/>
                    </a:lnTo>
                    <a:lnTo>
                      <a:pt x="55435" y="124264"/>
                    </a:lnTo>
                    <a:close/>
                    <a:moveTo>
                      <a:pt x="55435" y="139518"/>
                    </a:moveTo>
                    <a:lnTo>
                      <a:pt x="55435" y="141006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4" y="142866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0971" y="141750"/>
                    </a:lnTo>
                    <a:lnTo>
                      <a:pt x="55435" y="139518"/>
                    </a:lnTo>
                    <a:lnTo>
                      <a:pt x="55435" y="139518"/>
                    </a:lnTo>
                    <a:close/>
                    <a:moveTo>
                      <a:pt x="16742" y="74037"/>
                    </a:moveTo>
                    <a:lnTo>
                      <a:pt x="16742" y="73666"/>
                    </a:lnTo>
                    <a:lnTo>
                      <a:pt x="28648" y="67341"/>
                    </a:lnTo>
                    <a:lnTo>
                      <a:pt x="29020" y="67341"/>
                    </a:lnTo>
                    <a:lnTo>
                      <a:pt x="29392" y="67341"/>
                    </a:lnTo>
                    <a:lnTo>
                      <a:pt x="29764" y="67341"/>
                    </a:lnTo>
                    <a:lnTo>
                      <a:pt x="30136" y="67341"/>
                    </a:lnTo>
                    <a:lnTo>
                      <a:pt x="30508" y="67341"/>
                    </a:lnTo>
                    <a:lnTo>
                      <a:pt x="30880" y="67341"/>
                    </a:lnTo>
                    <a:lnTo>
                      <a:pt x="31252" y="67341"/>
                    </a:lnTo>
                    <a:lnTo>
                      <a:pt x="31624" y="67341"/>
                    </a:lnTo>
                    <a:lnTo>
                      <a:pt x="16742" y="74037"/>
                    </a:lnTo>
                    <a:lnTo>
                      <a:pt x="16742" y="74037"/>
                    </a:lnTo>
                    <a:close/>
                    <a:moveTo>
                      <a:pt x="16742" y="44274"/>
                    </a:moveTo>
                    <a:lnTo>
                      <a:pt x="16742" y="42041"/>
                    </a:lnTo>
                    <a:lnTo>
                      <a:pt x="23811" y="38321"/>
                    </a:lnTo>
                    <a:lnTo>
                      <a:pt x="24183" y="38321"/>
                    </a:lnTo>
                    <a:lnTo>
                      <a:pt x="24555" y="38321"/>
                    </a:lnTo>
                    <a:lnTo>
                      <a:pt x="24927" y="38321"/>
                    </a:lnTo>
                    <a:lnTo>
                      <a:pt x="25299" y="38321"/>
                    </a:lnTo>
                    <a:lnTo>
                      <a:pt x="25671" y="38321"/>
                    </a:lnTo>
                    <a:lnTo>
                      <a:pt x="26043" y="38321"/>
                    </a:lnTo>
                    <a:lnTo>
                      <a:pt x="26415" y="38321"/>
                    </a:lnTo>
                    <a:lnTo>
                      <a:pt x="26787" y="38321"/>
                    </a:lnTo>
                    <a:lnTo>
                      <a:pt x="16742" y="44274"/>
                    </a:lnTo>
                    <a:lnTo>
                      <a:pt x="16742" y="44274"/>
                    </a:lnTo>
                    <a:close/>
                    <a:moveTo>
                      <a:pt x="16742" y="34228"/>
                    </a:moveTo>
                    <a:lnTo>
                      <a:pt x="16742" y="30880"/>
                    </a:lnTo>
                    <a:lnTo>
                      <a:pt x="25299" y="26415"/>
                    </a:lnTo>
                    <a:lnTo>
                      <a:pt x="25671" y="26787"/>
                    </a:lnTo>
                    <a:lnTo>
                      <a:pt x="26043" y="27159"/>
                    </a:lnTo>
                    <a:lnTo>
                      <a:pt x="26415" y="27531"/>
                    </a:lnTo>
                    <a:lnTo>
                      <a:pt x="26787" y="27904"/>
                    </a:lnTo>
                    <a:lnTo>
                      <a:pt x="27160" y="27904"/>
                    </a:lnTo>
                    <a:lnTo>
                      <a:pt x="27532" y="27904"/>
                    </a:lnTo>
                    <a:lnTo>
                      <a:pt x="27904" y="27904"/>
                    </a:lnTo>
                    <a:lnTo>
                      <a:pt x="28276" y="27904"/>
                    </a:lnTo>
                    <a:lnTo>
                      <a:pt x="16742" y="34228"/>
                    </a:lnTo>
                    <a:close/>
                    <a:moveTo>
                      <a:pt x="16742" y="59528"/>
                    </a:moveTo>
                    <a:lnTo>
                      <a:pt x="5581" y="65480"/>
                    </a:lnTo>
                    <a:lnTo>
                      <a:pt x="5209" y="65480"/>
                    </a:lnTo>
                    <a:lnTo>
                      <a:pt x="4837" y="65480"/>
                    </a:lnTo>
                    <a:lnTo>
                      <a:pt x="4465" y="65480"/>
                    </a:lnTo>
                    <a:lnTo>
                      <a:pt x="4092" y="65480"/>
                    </a:lnTo>
                    <a:lnTo>
                      <a:pt x="3720" y="65480"/>
                    </a:lnTo>
                    <a:lnTo>
                      <a:pt x="3348" y="65480"/>
                    </a:lnTo>
                    <a:lnTo>
                      <a:pt x="2976" y="65480"/>
                    </a:lnTo>
                    <a:lnTo>
                      <a:pt x="2604" y="65480"/>
                    </a:lnTo>
                    <a:lnTo>
                      <a:pt x="17858" y="57295"/>
                    </a:lnTo>
                    <a:lnTo>
                      <a:pt x="17858" y="59528"/>
                    </a:lnTo>
                    <a:lnTo>
                      <a:pt x="16742" y="59528"/>
                    </a:lnTo>
                    <a:close/>
                    <a:moveTo>
                      <a:pt x="16742" y="17486"/>
                    </a:moveTo>
                    <a:lnTo>
                      <a:pt x="16742" y="26043"/>
                    </a:lnTo>
                    <a:lnTo>
                      <a:pt x="7813" y="30880"/>
                    </a:lnTo>
                    <a:lnTo>
                      <a:pt x="7441" y="30508"/>
                    </a:lnTo>
                    <a:lnTo>
                      <a:pt x="7069" y="30136"/>
                    </a:lnTo>
                    <a:lnTo>
                      <a:pt x="6697" y="29764"/>
                    </a:lnTo>
                    <a:lnTo>
                      <a:pt x="6325" y="29392"/>
                    </a:lnTo>
                    <a:lnTo>
                      <a:pt x="5953" y="29020"/>
                    </a:lnTo>
                    <a:lnTo>
                      <a:pt x="5581" y="28648"/>
                    </a:lnTo>
                    <a:lnTo>
                      <a:pt x="5209" y="28276"/>
                    </a:lnTo>
                    <a:lnTo>
                      <a:pt x="4837" y="27904"/>
                    </a:lnTo>
                    <a:lnTo>
                      <a:pt x="14138" y="23067"/>
                    </a:lnTo>
                    <a:lnTo>
                      <a:pt x="13766" y="23067"/>
                    </a:lnTo>
                    <a:lnTo>
                      <a:pt x="13022" y="22323"/>
                    </a:lnTo>
                    <a:lnTo>
                      <a:pt x="12278" y="21579"/>
                    </a:lnTo>
                    <a:lnTo>
                      <a:pt x="11533" y="20835"/>
                    </a:lnTo>
                    <a:lnTo>
                      <a:pt x="10789" y="20090"/>
                    </a:lnTo>
                    <a:lnTo>
                      <a:pt x="10045" y="19346"/>
                    </a:lnTo>
                    <a:lnTo>
                      <a:pt x="16742" y="17486"/>
                    </a:lnTo>
                    <a:lnTo>
                      <a:pt x="16742" y="17486"/>
                    </a:lnTo>
                    <a:close/>
                    <a:moveTo>
                      <a:pt x="16742" y="30880"/>
                    </a:moveTo>
                    <a:lnTo>
                      <a:pt x="16742" y="34228"/>
                    </a:lnTo>
                    <a:lnTo>
                      <a:pt x="4837" y="40553"/>
                    </a:lnTo>
                    <a:lnTo>
                      <a:pt x="4465" y="40553"/>
                    </a:lnTo>
                    <a:lnTo>
                      <a:pt x="4092" y="40553"/>
                    </a:lnTo>
                    <a:lnTo>
                      <a:pt x="3720" y="40553"/>
                    </a:lnTo>
                    <a:lnTo>
                      <a:pt x="3348" y="40553"/>
                    </a:lnTo>
                    <a:lnTo>
                      <a:pt x="2976" y="40181"/>
                    </a:lnTo>
                    <a:lnTo>
                      <a:pt x="2604" y="39809"/>
                    </a:lnTo>
                    <a:lnTo>
                      <a:pt x="2232" y="39437"/>
                    </a:lnTo>
                    <a:lnTo>
                      <a:pt x="1860" y="39065"/>
                    </a:lnTo>
                    <a:lnTo>
                      <a:pt x="16742" y="30880"/>
                    </a:lnTo>
                    <a:lnTo>
                      <a:pt x="16742" y="30880"/>
                    </a:lnTo>
                    <a:close/>
                    <a:moveTo>
                      <a:pt x="16742" y="42041"/>
                    </a:moveTo>
                    <a:lnTo>
                      <a:pt x="16742" y="44274"/>
                    </a:lnTo>
                    <a:lnTo>
                      <a:pt x="2976" y="51715"/>
                    </a:lnTo>
                    <a:lnTo>
                      <a:pt x="2604" y="51715"/>
                    </a:lnTo>
                    <a:lnTo>
                      <a:pt x="2232" y="51715"/>
                    </a:lnTo>
                    <a:lnTo>
                      <a:pt x="1860" y="51715"/>
                    </a:lnTo>
                    <a:lnTo>
                      <a:pt x="1488" y="51715"/>
                    </a:lnTo>
                    <a:lnTo>
                      <a:pt x="1116" y="51715"/>
                    </a:lnTo>
                    <a:lnTo>
                      <a:pt x="744" y="51715"/>
                    </a:lnTo>
                    <a:lnTo>
                      <a:pt x="372" y="51715"/>
                    </a:lnTo>
                    <a:lnTo>
                      <a:pt x="0" y="51715"/>
                    </a:lnTo>
                    <a:lnTo>
                      <a:pt x="16742" y="42041"/>
                    </a:lnTo>
                    <a:lnTo>
                      <a:pt x="16742" y="42041"/>
                    </a:lnTo>
                    <a:close/>
                    <a:moveTo>
                      <a:pt x="16742" y="73666"/>
                    </a:moveTo>
                    <a:lnTo>
                      <a:pt x="16742" y="74037"/>
                    </a:lnTo>
                    <a:lnTo>
                      <a:pt x="7069" y="79246"/>
                    </a:lnTo>
                    <a:lnTo>
                      <a:pt x="6697" y="79246"/>
                    </a:lnTo>
                    <a:lnTo>
                      <a:pt x="6325" y="79246"/>
                    </a:lnTo>
                    <a:lnTo>
                      <a:pt x="5953" y="79246"/>
                    </a:lnTo>
                    <a:lnTo>
                      <a:pt x="5581" y="79246"/>
                    </a:lnTo>
                    <a:lnTo>
                      <a:pt x="5209" y="79246"/>
                    </a:lnTo>
                    <a:lnTo>
                      <a:pt x="4837" y="79246"/>
                    </a:lnTo>
                    <a:lnTo>
                      <a:pt x="4465" y="79246"/>
                    </a:lnTo>
                    <a:lnTo>
                      <a:pt x="4092" y="79246"/>
                    </a:lnTo>
                    <a:lnTo>
                      <a:pt x="16742" y="7366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7" name="Freeform: Shape 2576">
                <a:extLst>
                  <a:ext uri="{FF2B5EF4-FFF2-40B4-BE49-F238E27FC236}">
                    <a16:creationId xmlns:a16="http://schemas.microsoft.com/office/drawing/2014/main" id="{C18A87EA-7559-4138-BE69-97D1F4214D81}"/>
                  </a:ext>
                </a:extLst>
              </p:cNvPr>
              <p:cNvSpPr/>
              <p:nvPr/>
            </p:nvSpPr>
            <p:spPr>
              <a:xfrm>
                <a:off x="4548278" y="3701339"/>
                <a:ext cx="148819" cy="165189"/>
              </a:xfrm>
              <a:custGeom>
                <a:avLst/>
                <a:gdLst>
                  <a:gd name="connsiteX0" fmla="*/ 134309 w 148819"/>
                  <a:gd name="connsiteY0" fmla="*/ 146215 h 165189"/>
                  <a:gd name="connsiteX1" fmla="*/ 134309 w 148819"/>
                  <a:gd name="connsiteY1" fmla="*/ 142122 h 165189"/>
                  <a:gd name="connsiteX2" fmla="*/ 134309 w 148819"/>
                  <a:gd name="connsiteY2" fmla="*/ 142122 h 165189"/>
                  <a:gd name="connsiteX3" fmla="*/ 134682 w 148819"/>
                  <a:gd name="connsiteY3" fmla="*/ 142867 h 165189"/>
                  <a:gd name="connsiteX4" fmla="*/ 135054 w 148819"/>
                  <a:gd name="connsiteY4" fmla="*/ 143611 h 165189"/>
                  <a:gd name="connsiteX5" fmla="*/ 135426 w 148819"/>
                  <a:gd name="connsiteY5" fmla="*/ 144355 h 165189"/>
                  <a:gd name="connsiteX6" fmla="*/ 135798 w 148819"/>
                  <a:gd name="connsiteY6" fmla="*/ 145099 h 165189"/>
                  <a:gd name="connsiteX7" fmla="*/ 134309 w 148819"/>
                  <a:gd name="connsiteY7" fmla="*/ 146215 h 165189"/>
                  <a:gd name="connsiteX8" fmla="*/ 134309 w 148819"/>
                  <a:gd name="connsiteY8" fmla="*/ 146215 h 165189"/>
                  <a:gd name="connsiteX9" fmla="*/ 134309 w 148819"/>
                  <a:gd name="connsiteY9" fmla="*/ 141750 h 165189"/>
                  <a:gd name="connsiteX10" fmla="*/ 134309 w 148819"/>
                  <a:gd name="connsiteY10" fmla="*/ 136914 h 165189"/>
                  <a:gd name="connsiteX11" fmla="*/ 140634 w 148819"/>
                  <a:gd name="connsiteY11" fmla="*/ 133565 h 165189"/>
                  <a:gd name="connsiteX12" fmla="*/ 141006 w 148819"/>
                  <a:gd name="connsiteY12" fmla="*/ 133937 h 165189"/>
                  <a:gd name="connsiteX13" fmla="*/ 141378 w 148819"/>
                  <a:gd name="connsiteY13" fmla="*/ 134309 h 165189"/>
                  <a:gd name="connsiteX14" fmla="*/ 141750 w 148819"/>
                  <a:gd name="connsiteY14" fmla="*/ 134681 h 165189"/>
                  <a:gd name="connsiteX15" fmla="*/ 142123 w 148819"/>
                  <a:gd name="connsiteY15" fmla="*/ 135054 h 165189"/>
                  <a:gd name="connsiteX16" fmla="*/ 142495 w 148819"/>
                  <a:gd name="connsiteY16" fmla="*/ 135426 h 165189"/>
                  <a:gd name="connsiteX17" fmla="*/ 142867 w 148819"/>
                  <a:gd name="connsiteY17" fmla="*/ 135798 h 165189"/>
                  <a:gd name="connsiteX18" fmla="*/ 143239 w 148819"/>
                  <a:gd name="connsiteY18" fmla="*/ 136170 h 165189"/>
                  <a:gd name="connsiteX19" fmla="*/ 143611 w 148819"/>
                  <a:gd name="connsiteY19" fmla="*/ 136542 h 165189"/>
                  <a:gd name="connsiteX20" fmla="*/ 134309 w 148819"/>
                  <a:gd name="connsiteY20" fmla="*/ 141750 h 165189"/>
                  <a:gd name="connsiteX21" fmla="*/ 134309 w 148819"/>
                  <a:gd name="connsiteY21" fmla="*/ 141750 h 165189"/>
                  <a:gd name="connsiteX22" fmla="*/ 134309 w 148819"/>
                  <a:gd name="connsiteY22" fmla="*/ 133937 h 165189"/>
                  <a:gd name="connsiteX23" fmla="*/ 146959 w 148819"/>
                  <a:gd name="connsiteY23" fmla="*/ 127240 h 165189"/>
                  <a:gd name="connsiteX24" fmla="*/ 146587 w 148819"/>
                  <a:gd name="connsiteY24" fmla="*/ 126868 h 165189"/>
                  <a:gd name="connsiteX25" fmla="*/ 146215 w 148819"/>
                  <a:gd name="connsiteY25" fmla="*/ 126496 h 165189"/>
                  <a:gd name="connsiteX26" fmla="*/ 145843 w 148819"/>
                  <a:gd name="connsiteY26" fmla="*/ 126124 h 165189"/>
                  <a:gd name="connsiteX27" fmla="*/ 145471 w 148819"/>
                  <a:gd name="connsiteY27" fmla="*/ 125752 h 165189"/>
                  <a:gd name="connsiteX28" fmla="*/ 145099 w 148819"/>
                  <a:gd name="connsiteY28" fmla="*/ 125380 h 165189"/>
                  <a:gd name="connsiteX29" fmla="*/ 144727 w 148819"/>
                  <a:gd name="connsiteY29" fmla="*/ 125008 h 165189"/>
                  <a:gd name="connsiteX30" fmla="*/ 144355 w 148819"/>
                  <a:gd name="connsiteY30" fmla="*/ 124636 h 165189"/>
                  <a:gd name="connsiteX31" fmla="*/ 143983 w 148819"/>
                  <a:gd name="connsiteY31" fmla="*/ 124264 h 165189"/>
                  <a:gd name="connsiteX32" fmla="*/ 134309 w 148819"/>
                  <a:gd name="connsiteY32" fmla="*/ 129473 h 165189"/>
                  <a:gd name="connsiteX33" fmla="*/ 134309 w 148819"/>
                  <a:gd name="connsiteY33" fmla="*/ 133937 h 165189"/>
                  <a:gd name="connsiteX34" fmla="*/ 134309 w 148819"/>
                  <a:gd name="connsiteY34" fmla="*/ 133937 h 165189"/>
                  <a:gd name="connsiteX35" fmla="*/ 134309 w 148819"/>
                  <a:gd name="connsiteY35" fmla="*/ 122776 h 165189"/>
                  <a:gd name="connsiteX36" fmla="*/ 134309 w 148819"/>
                  <a:gd name="connsiteY36" fmla="*/ 118683 h 165189"/>
                  <a:gd name="connsiteX37" fmla="*/ 145843 w 148819"/>
                  <a:gd name="connsiteY37" fmla="*/ 112731 h 165189"/>
                  <a:gd name="connsiteX38" fmla="*/ 146215 w 148819"/>
                  <a:gd name="connsiteY38" fmla="*/ 113103 h 165189"/>
                  <a:gd name="connsiteX39" fmla="*/ 146587 w 148819"/>
                  <a:gd name="connsiteY39" fmla="*/ 113475 h 165189"/>
                  <a:gd name="connsiteX40" fmla="*/ 146959 w 148819"/>
                  <a:gd name="connsiteY40" fmla="*/ 113847 h 165189"/>
                  <a:gd name="connsiteX41" fmla="*/ 147331 w 148819"/>
                  <a:gd name="connsiteY41" fmla="*/ 114219 h 165189"/>
                  <a:gd name="connsiteX42" fmla="*/ 147703 w 148819"/>
                  <a:gd name="connsiteY42" fmla="*/ 114591 h 165189"/>
                  <a:gd name="connsiteX43" fmla="*/ 148075 w 148819"/>
                  <a:gd name="connsiteY43" fmla="*/ 114963 h 165189"/>
                  <a:gd name="connsiteX44" fmla="*/ 148447 w 148819"/>
                  <a:gd name="connsiteY44" fmla="*/ 115335 h 165189"/>
                  <a:gd name="connsiteX45" fmla="*/ 148819 w 148819"/>
                  <a:gd name="connsiteY45" fmla="*/ 115707 h 165189"/>
                  <a:gd name="connsiteX46" fmla="*/ 134309 w 148819"/>
                  <a:gd name="connsiteY46" fmla="*/ 122776 h 165189"/>
                  <a:gd name="connsiteX47" fmla="*/ 134309 w 148819"/>
                  <a:gd name="connsiteY47" fmla="*/ 122776 h 165189"/>
                  <a:gd name="connsiteX48" fmla="*/ 134309 w 148819"/>
                  <a:gd name="connsiteY48" fmla="*/ 109382 h 165189"/>
                  <a:gd name="connsiteX49" fmla="*/ 134309 w 148819"/>
                  <a:gd name="connsiteY49" fmla="*/ 103429 h 165189"/>
                  <a:gd name="connsiteX50" fmla="*/ 143239 w 148819"/>
                  <a:gd name="connsiteY50" fmla="*/ 98593 h 165189"/>
                  <a:gd name="connsiteX51" fmla="*/ 143983 w 148819"/>
                  <a:gd name="connsiteY51" fmla="*/ 98965 h 165189"/>
                  <a:gd name="connsiteX52" fmla="*/ 144727 w 148819"/>
                  <a:gd name="connsiteY52" fmla="*/ 99337 h 165189"/>
                  <a:gd name="connsiteX53" fmla="*/ 145471 w 148819"/>
                  <a:gd name="connsiteY53" fmla="*/ 99709 h 165189"/>
                  <a:gd name="connsiteX54" fmla="*/ 146215 w 148819"/>
                  <a:gd name="connsiteY54" fmla="*/ 100081 h 165189"/>
                  <a:gd name="connsiteX55" fmla="*/ 146959 w 148819"/>
                  <a:gd name="connsiteY55" fmla="*/ 100453 h 165189"/>
                  <a:gd name="connsiteX56" fmla="*/ 147703 w 148819"/>
                  <a:gd name="connsiteY56" fmla="*/ 100825 h 165189"/>
                  <a:gd name="connsiteX57" fmla="*/ 148447 w 148819"/>
                  <a:gd name="connsiteY57" fmla="*/ 101197 h 165189"/>
                  <a:gd name="connsiteX58" fmla="*/ 148819 w 148819"/>
                  <a:gd name="connsiteY58" fmla="*/ 101569 h 165189"/>
                  <a:gd name="connsiteX59" fmla="*/ 134309 w 148819"/>
                  <a:gd name="connsiteY59" fmla="*/ 109382 h 165189"/>
                  <a:gd name="connsiteX60" fmla="*/ 134309 w 148819"/>
                  <a:gd name="connsiteY60" fmla="*/ 109382 h 165189"/>
                  <a:gd name="connsiteX61" fmla="*/ 134309 w 148819"/>
                  <a:gd name="connsiteY61" fmla="*/ 92268 h 165189"/>
                  <a:gd name="connsiteX62" fmla="*/ 134309 w 148819"/>
                  <a:gd name="connsiteY62" fmla="*/ 89292 h 165189"/>
                  <a:gd name="connsiteX63" fmla="*/ 141750 w 148819"/>
                  <a:gd name="connsiteY63" fmla="*/ 85199 h 165189"/>
                  <a:gd name="connsiteX64" fmla="*/ 142123 w 148819"/>
                  <a:gd name="connsiteY64" fmla="*/ 85571 h 165189"/>
                  <a:gd name="connsiteX65" fmla="*/ 142495 w 148819"/>
                  <a:gd name="connsiteY65" fmla="*/ 85943 h 165189"/>
                  <a:gd name="connsiteX66" fmla="*/ 142867 w 148819"/>
                  <a:gd name="connsiteY66" fmla="*/ 86315 h 165189"/>
                  <a:gd name="connsiteX67" fmla="*/ 143239 w 148819"/>
                  <a:gd name="connsiteY67" fmla="*/ 86687 h 165189"/>
                  <a:gd name="connsiteX68" fmla="*/ 143611 w 148819"/>
                  <a:gd name="connsiteY68" fmla="*/ 87059 h 165189"/>
                  <a:gd name="connsiteX69" fmla="*/ 143983 w 148819"/>
                  <a:gd name="connsiteY69" fmla="*/ 87431 h 165189"/>
                  <a:gd name="connsiteX70" fmla="*/ 144355 w 148819"/>
                  <a:gd name="connsiteY70" fmla="*/ 87803 h 165189"/>
                  <a:gd name="connsiteX71" fmla="*/ 144727 w 148819"/>
                  <a:gd name="connsiteY71" fmla="*/ 87803 h 165189"/>
                  <a:gd name="connsiteX72" fmla="*/ 134309 w 148819"/>
                  <a:gd name="connsiteY72" fmla="*/ 92268 h 165189"/>
                  <a:gd name="connsiteX73" fmla="*/ 134309 w 148819"/>
                  <a:gd name="connsiteY73" fmla="*/ 92268 h 165189"/>
                  <a:gd name="connsiteX74" fmla="*/ 134309 w 148819"/>
                  <a:gd name="connsiteY74" fmla="*/ 74782 h 165189"/>
                  <a:gd name="connsiteX75" fmla="*/ 134309 w 148819"/>
                  <a:gd name="connsiteY75" fmla="*/ 69945 h 165189"/>
                  <a:gd name="connsiteX76" fmla="*/ 137286 w 148819"/>
                  <a:gd name="connsiteY76" fmla="*/ 68085 h 165189"/>
                  <a:gd name="connsiteX77" fmla="*/ 136914 w 148819"/>
                  <a:gd name="connsiteY77" fmla="*/ 68457 h 165189"/>
                  <a:gd name="connsiteX78" fmla="*/ 136542 w 148819"/>
                  <a:gd name="connsiteY78" fmla="*/ 68829 h 165189"/>
                  <a:gd name="connsiteX79" fmla="*/ 136170 w 148819"/>
                  <a:gd name="connsiteY79" fmla="*/ 69201 h 165189"/>
                  <a:gd name="connsiteX80" fmla="*/ 135798 w 148819"/>
                  <a:gd name="connsiteY80" fmla="*/ 69573 h 165189"/>
                  <a:gd name="connsiteX81" fmla="*/ 135426 w 148819"/>
                  <a:gd name="connsiteY81" fmla="*/ 69945 h 165189"/>
                  <a:gd name="connsiteX82" fmla="*/ 135054 w 148819"/>
                  <a:gd name="connsiteY82" fmla="*/ 70317 h 165189"/>
                  <a:gd name="connsiteX83" fmla="*/ 134682 w 148819"/>
                  <a:gd name="connsiteY83" fmla="*/ 70689 h 165189"/>
                  <a:gd name="connsiteX84" fmla="*/ 134309 w 148819"/>
                  <a:gd name="connsiteY84" fmla="*/ 71061 h 165189"/>
                  <a:gd name="connsiteX85" fmla="*/ 135054 w 148819"/>
                  <a:gd name="connsiteY85" fmla="*/ 71433 h 165189"/>
                  <a:gd name="connsiteX86" fmla="*/ 135798 w 148819"/>
                  <a:gd name="connsiteY86" fmla="*/ 71805 h 165189"/>
                  <a:gd name="connsiteX87" fmla="*/ 136542 w 148819"/>
                  <a:gd name="connsiteY87" fmla="*/ 72177 h 165189"/>
                  <a:gd name="connsiteX88" fmla="*/ 137286 w 148819"/>
                  <a:gd name="connsiteY88" fmla="*/ 72549 h 165189"/>
                  <a:gd name="connsiteX89" fmla="*/ 138030 w 148819"/>
                  <a:gd name="connsiteY89" fmla="*/ 72549 h 165189"/>
                  <a:gd name="connsiteX90" fmla="*/ 138774 w 148819"/>
                  <a:gd name="connsiteY90" fmla="*/ 72921 h 165189"/>
                  <a:gd name="connsiteX91" fmla="*/ 139518 w 148819"/>
                  <a:gd name="connsiteY91" fmla="*/ 72921 h 165189"/>
                  <a:gd name="connsiteX92" fmla="*/ 140262 w 148819"/>
                  <a:gd name="connsiteY92" fmla="*/ 72921 h 165189"/>
                  <a:gd name="connsiteX93" fmla="*/ 134309 w 148819"/>
                  <a:gd name="connsiteY93" fmla="*/ 74782 h 165189"/>
                  <a:gd name="connsiteX94" fmla="*/ 134309 w 148819"/>
                  <a:gd name="connsiteY94" fmla="*/ 69945 h 165189"/>
                  <a:gd name="connsiteX95" fmla="*/ 134309 w 148819"/>
                  <a:gd name="connsiteY95" fmla="*/ 74782 h 165189"/>
                  <a:gd name="connsiteX96" fmla="*/ 120916 w 148819"/>
                  <a:gd name="connsiteY96" fmla="*/ 81851 h 165189"/>
                  <a:gd name="connsiteX97" fmla="*/ 120916 w 148819"/>
                  <a:gd name="connsiteY97" fmla="*/ 77014 h 165189"/>
                  <a:gd name="connsiteX98" fmla="*/ 134309 w 148819"/>
                  <a:gd name="connsiteY98" fmla="*/ 69945 h 165189"/>
                  <a:gd name="connsiteX99" fmla="*/ 134309 w 148819"/>
                  <a:gd name="connsiteY99" fmla="*/ 69945 h 165189"/>
                  <a:gd name="connsiteX100" fmla="*/ 134309 w 148819"/>
                  <a:gd name="connsiteY100" fmla="*/ 88920 h 165189"/>
                  <a:gd name="connsiteX101" fmla="*/ 134309 w 148819"/>
                  <a:gd name="connsiteY101" fmla="*/ 91896 h 165189"/>
                  <a:gd name="connsiteX102" fmla="*/ 120916 w 148819"/>
                  <a:gd name="connsiteY102" fmla="*/ 98965 h 165189"/>
                  <a:gd name="connsiteX103" fmla="*/ 120916 w 148819"/>
                  <a:gd name="connsiteY103" fmla="*/ 95988 h 165189"/>
                  <a:gd name="connsiteX104" fmla="*/ 134309 w 148819"/>
                  <a:gd name="connsiteY104" fmla="*/ 88920 h 165189"/>
                  <a:gd name="connsiteX105" fmla="*/ 134309 w 148819"/>
                  <a:gd name="connsiteY105" fmla="*/ 88920 h 165189"/>
                  <a:gd name="connsiteX106" fmla="*/ 134309 w 148819"/>
                  <a:gd name="connsiteY106" fmla="*/ 103429 h 165189"/>
                  <a:gd name="connsiteX107" fmla="*/ 134309 w 148819"/>
                  <a:gd name="connsiteY107" fmla="*/ 109382 h 165189"/>
                  <a:gd name="connsiteX108" fmla="*/ 123892 w 148819"/>
                  <a:gd name="connsiteY108" fmla="*/ 114963 h 165189"/>
                  <a:gd name="connsiteX109" fmla="*/ 123148 w 148819"/>
                  <a:gd name="connsiteY109" fmla="*/ 114591 h 165189"/>
                  <a:gd name="connsiteX110" fmla="*/ 122404 w 148819"/>
                  <a:gd name="connsiteY110" fmla="*/ 114219 h 165189"/>
                  <a:gd name="connsiteX111" fmla="*/ 121660 w 148819"/>
                  <a:gd name="connsiteY111" fmla="*/ 113847 h 165189"/>
                  <a:gd name="connsiteX112" fmla="*/ 120916 w 148819"/>
                  <a:gd name="connsiteY112" fmla="*/ 113475 h 165189"/>
                  <a:gd name="connsiteX113" fmla="*/ 120172 w 148819"/>
                  <a:gd name="connsiteY113" fmla="*/ 113103 h 165189"/>
                  <a:gd name="connsiteX114" fmla="*/ 120172 w 148819"/>
                  <a:gd name="connsiteY114" fmla="*/ 113103 h 165189"/>
                  <a:gd name="connsiteX115" fmla="*/ 120172 w 148819"/>
                  <a:gd name="connsiteY115" fmla="*/ 110870 h 165189"/>
                  <a:gd name="connsiteX116" fmla="*/ 134309 w 148819"/>
                  <a:gd name="connsiteY116" fmla="*/ 103429 h 165189"/>
                  <a:gd name="connsiteX117" fmla="*/ 134309 w 148819"/>
                  <a:gd name="connsiteY117" fmla="*/ 103429 h 165189"/>
                  <a:gd name="connsiteX118" fmla="*/ 134309 w 148819"/>
                  <a:gd name="connsiteY118" fmla="*/ 118683 h 165189"/>
                  <a:gd name="connsiteX119" fmla="*/ 134309 w 148819"/>
                  <a:gd name="connsiteY119" fmla="*/ 122776 h 165189"/>
                  <a:gd name="connsiteX120" fmla="*/ 124636 w 148819"/>
                  <a:gd name="connsiteY120" fmla="*/ 127985 h 165189"/>
                  <a:gd name="connsiteX121" fmla="*/ 124264 w 148819"/>
                  <a:gd name="connsiteY121" fmla="*/ 127613 h 165189"/>
                  <a:gd name="connsiteX122" fmla="*/ 123892 w 148819"/>
                  <a:gd name="connsiteY122" fmla="*/ 127240 h 165189"/>
                  <a:gd name="connsiteX123" fmla="*/ 123520 w 148819"/>
                  <a:gd name="connsiteY123" fmla="*/ 126868 h 165189"/>
                  <a:gd name="connsiteX124" fmla="*/ 123148 w 148819"/>
                  <a:gd name="connsiteY124" fmla="*/ 126496 h 165189"/>
                  <a:gd name="connsiteX125" fmla="*/ 122776 w 148819"/>
                  <a:gd name="connsiteY125" fmla="*/ 126124 h 165189"/>
                  <a:gd name="connsiteX126" fmla="*/ 122404 w 148819"/>
                  <a:gd name="connsiteY126" fmla="*/ 125752 h 165189"/>
                  <a:gd name="connsiteX127" fmla="*/ 122032 w 148819"/>
                  <a:gd name="connsiteY127" fmla="*/ 125380 h 165189"/>
                  <a:gd name="connsiteX128" fmla="*/ 121660 w 148819"/>
                  <a:gd name="connsiteY128" fmla="*/ 125008 h 165189"/>
                  <a:gd name="connsiteX129" fmla="*/ 134309 w 148819"/>
                  <a:gd name="connsiteY129" fmla="*/ 118683 h 165189"/>
                  <a:gd name="connsiteX130" fmla="*/ 134309 w 148819"/>
                  <a:gd name="connsiteY130" fmla="*/ 118683 h 165189"/>
                  <a:gd name="connsiteX131" fmla="*/ 134309 w 148819"/>
                  <a:gd name="connsiteY131" fmla="*/ 128729 h 165189"/>
                  <a:gd name="connsiteX132" fmla="*/ 134309 w 148819"/>
                  <a:gd name="connsiteY132" fmla="*/ 133937 h 165189"/>
                  <a:gd name="connsiteX133" fmla="*/ 122776 w 148819"/>
                  <a:gd name="connsiteY133" fmla="*/ 139890 h 165189"/>
                  <a:gd name="connsiteX134" fmla="*/ 122404 w 148819"/>
                  <a:gd name="connsiteY134" fmla="*/ 139518 h 165189"/>
                  <a:gd name="connsiteX135" fmla="*/ 122032 w 148819"/>
                  <a:gd name="connsiteY135" fmla="*/ 139146 h 165189"/>
                  <a:gd name="connsiteX136" fmla="*/ 121660 w 148819"/>
                  <a:gd name="connsiteY136" fmla="*/ 138774 h 165189"/>
                  <a:gd name="connsiteX137" fmla="*/ 121288 w 148819"/>
                  <a:gd name="connsiteY137" fmla="*/ 138402 h 165189"/>
                  <a:gd name="connsiteX138" fmla="*/ 120916 w 148819"/>
                  <a:gd name="connsiteY138" fmla="*/ 138030 h 165189"/>
                  <a:gd name="connsiteX139" fmla="*/ 120916 w 148819"/>
                  <a:gd name="connsiteY139" fmla="*/ 138030 h 165189"/>
                  <a:gd name="connsiteX140" fmla="*/ 120916 w 148819"/>
                  <a:gd name="connsiteY140" fmla="*/ 136170 h 165189"/>
                  <a:gd name="connsiteX141" fmla="*/ 134309 w 148819"/>
                  <a:gd name="connsiteY141" fmla="*/ 128729 h 165189"/>
                  <a:gd name="connsiteX142" fmla="*/ 134309 w 148819"/>
                  <a:gd name="connsiteY142" fmla="*/ 128729 h 165189"/>
                  <a:gd name="connsiteX143" fmla="*/ 134309 w 148819"/>
                  <a:gd name="connsiteY143" fmla="*/ 136914 h 165189"/>
                  <a:gd name="connsiteX144" fmla="*/ 120916 w 148819"/>
                  <a:gd name="connsiteY144" fmla="*/ 143983 h 165189"/>
                  <a:gd name="connsiteX145" fmla="*/ 120916 w 148819"/>
                  <a:gd name="connsiteY145" fmla="*/ 153656 h 165189"/>
                  <a:gd name="connsiteX146" fmla="*/ 127613 w 148819"/>
                  <a:gd name="connsiteY146" fmla="*/ 149935 h 165189"/>
                  <a:gd name="connsiteX147" fmla="*/ 127613 w 148819"/>
                  <a:gd name="connsiteY147" fmla="*/ 149563 h 165189"/>
                  <a:gd name="connsiteX148" fmla="*/ 134309 w 148819"/>
                  <a:gd name="connsiteY148" fmla="*/ 146215 h 165189"/>
                  <a:gd name="connsiteX149" fmla="*/ 134309 w 148819"/>
                  <a:gd name="connsiteY149" fmla="*/ 142122 h 165189"/>
                  <a:gd name="connsiteX150" fmla="*/ 133937 w 148819"/>
                  <a:gd name="connsiteY150" fmla="*/ 141750 h 165189"/>
                  <a:gd name="connsiteX151" fmla="*/ 134309 w 148819"/>
                  <a:gd name="connsiteY151" fmla="*/ 141750 h 165189"/>
                  <a:gd name="connsiteX152" fmla="*/ 134309 w 148819"/>
                  <a:gd name="connsiteY152" fmla="*/ 136914 h 165189"/>
                  <a:gd name="connsiteX153" fmla="*/ 134309 w 148819"/>
                  <a:gd name="connsiteY153" fmla="*/ 136914 h 165189"/>
                  <a:gd name="connsiteX154" fmla="*/ 121288 w 148819"/>
                  <a:gd name="connsiteY154" fmla="*/ 61760 h 165189"/>
                  <a:gd name="connsiteX155" fmla="*/ 121288 w 148819"/>
                  <a:gd name="connsiteY155" fmla="*/ 58784 h 165189"/>
                  <a:gd name="connsiteX156" fmla="*/ 130217 w 148819"/>
                  <a:gd name="connsiteY156" fmla="*/ 53947 h 165189"/>
                  <a:gd name="connsiteX157" fmla="*/ 130217 w 148819"/>
                  <a:gd name="connsiteY157" fmla="*/ 54319 h 165189"/>
                  <a:gd name="connsiteX158" fmla="*/ 130217 w 148819"/>
                  <a:gd name="connsiteY158" fmla="*/ 54691 h 165189"/>
                  <a:gd name="connsiteX159" fmla="*/ 130217 w 148819"/>
                  <a:gd name="connsiteY159" fmla="*/ 55063 h 165189"/>
                  <a:gd name="connsiteX160" fmla="*/ 130217 w 148819"/>
                  <a:gd name="connsiteY160" fmla="*/ 55435 h 165189"/>
                  <a:gd name="connsiteX161" fmla="*/ 130217 w 148819"/>
                  <a:gd name="connsiteY161" fmla="*/ 55807 h 165189"/>
                  <a:gd name="connsiteX162" fmla="*/ 130217 w 148819"/>
                  <a:gd name="connsiteY162" fmla="*/ 56179 h 165189"/>
                  <a:gd name="connsiteX163" fmla="*/ 130217 w 148819"/>
                  <a:gd name="connsiteY163" fmla="*/ 56551 h 165189"/>
                  <a:gd name="connsiteX164" fmla="*/ 130217 w 148819"/>
                  <a:gd name="connsiteY164" fmla="*/ 56923 h 165189"/>
                  <a:gd name="connsiteX165" fmla="*/ 130589 w 148819"/>
                  <a:gd name="connsiteY165" fmla="*/ 56923 h 165189"/>
                  <a:gd name="connsiteX166" fmla="*/ 130961 w 148819"/>
                  <a:gd name="connsiteY166" fmla="*/ 56923 h 165189"/>
                  <a:gd name="connsiteX167" fmla="*/ 131333 w 148819"/>
                  <a:gd name="connsiteY167" fmla="*/ 56923 h 165189"/>
                  <a:gd name="connsiteX168" fmla="*/ 131705 w 148819"/>
                  <a:gd name="connsiteY168" fmla="*/ 56923 h 165189"/>
                  <a:gd name="connsiteX169" fmla="*/ 132077 w 148819"/>
                  <a:gd name="connsiteY169" fmla="*/ 56923 h 165189"/>
                  <a:gd name="connsiteX170" fmla="*/ 132449 w 148819"/>
                  <a:gd name="connsiteY170" fmla="*/ 56923 h 165189"/>
                  <a:gd name="connsiteX171" fmla="*/ 132821 w 148819"/>
                  <a:gd name="connsiteY171" fmla="*/ 56923 h 165189"/>
                  <a:gd name="connsiteX172" fmla="*/ 133193 w 148819"/>
                  <a:gd name="connsiteY172" fmla="*/ 56923 h 165189"/>
                  <a:gd name="connsiteX173" fmla="*/ 121288 w 148819"/>
                  <a:gd name="connsiteY173" fmla="*/ 61760 h 165189"/>
                  <a:gd name="connsiteX174" fmla="*/ 121288 w 148819"/>
                  <a:gd name="connsiteY174" fmla="*/ 61760 h 165189"/>
                  <a:gd name="connsiteX175" fmla="*/ 121288 w 148819"/>
                  <a:gd name="connsiteY175" fmla="*/ 43530 h 165189"/>
                  <a:gd name="connsiteX176" fmla="*/ 121288 w 148819"/>
                  <a:gd name="connsiteY176" fmla="*/ 43158 h 165189"/>
                  <a:gd name="connsiteX177" fmla="*/ 121288 w 148819"/>
                  <a:gd name="connsiteY177" fmla="*/ 43158 h 165189"/>
                  <a:gd name="connsiteX178" fmla="*/ 121660 w 148819"/>
                  <a:gd name="connsiteY178" fmla="*/ 43158 h 165189"/>
                  <a:gd name="connsiteX179" fmla="*/ 122032 w 148819"/>
                  <a:gd name="connsiteY179" fmla="*/ 43158 h 165189"/>
                  <a:gd name="connsiteX180" fmla="*/ 122404 w 148819"/>
                  <a:gd name="connsiteY180" fmla="*/ 43158 h 165189"/>
                  <a:gd name="connsiteX181" fmla="*/ 122776 w 148819"/>
                  <a:gd name="connsiteY181" fmla="*/ 43158 h 165189"/>
                  <a:gd name="connsiteX182" fmla="*/ 121288 w 148819"/>
                  <a:gd name="connsiteY182" fmla="*/ 43530 h 165189"/>
                  <a:gd name="connsiteX183" fmla="*/ 121288 w 148819"/>
                  <a:gd name="connsiteY183" fmla="*/ 43158 h 165189"/>
                  <a:gd name="connsiteX184" fmla="*/ 121288 w 148819"/>
                  <a:gd name="connsiteY184" fmla="*/ 43530 h 165189"/>
                  <a:gd name="connsiteX185" fmla="*/ 103429 w 148819"/>
                  <a:gd name="connsiteY185" fmla="*/ 53203 h 165189"/>
                  <a:gd name="connsiteX186" fmla="*/ 103429 w 148819"/>
                  <a:gd name="connsiteY186" fmla="*/ 49854 h 165189"/>
                  <a:gd name="connsiteX187" fmla="*/ 120916 w 148819"/>
                  <a:gd name="connsiteY187" fmla="*/ 40553 h 165189"/>
                  <a:gd name="connsiteX188" fmla="*/ 120916 w 148819"/>
                  <a:gd name="connsiteY188" fmla="*/ 40925 h 165189"/>
                  <a:gd name="connsiteX189" fmla="*/ 120916 w 148819"/>
                  <a:gd name="connsiteY189" fmla="*/ 41297 h 165189"/>
                  <a:gd name="connsiteX190" fmla="*/ 120916 w 148819"/>
                  <a:gd name="connsiteY190" fmla="*/ 41669 h 165189"/>
                  <a:gd name="connsiteX191" fmla="*/ 120916 w 148819"/>
                  <a:gd name="connsiteY191" fmla="*/ 42041 h 165189"/>
                  <a:gd name="connsiteX192" fmla="*/ 120916 w 148819"/>
                  <a:gd name="connsiteY192" fmla="*/ 42413 h 165189"/>
                  <a:gd name="connsiteX193" fmla="*/ 120916 w 148819"/>
                  <a:gd name="connsiteY193" fmla="*/ 42786 h 165189"/>
                  <a:gd name="connsiteX194" fmla="*/ 120916 w 148819"/>
                  <a:gd name="connsiteY194" fmla="*/ 43158 h 165189"/>
                  <a:gd name="connsiteX195" fmla="*/ 120916 w 148819"/>
                  <a:gd name="connsiteY195" fmla="*/ 43530 h 165189"/>
                  <a:gd name="connsiteX196" fmla="*/ 121288 w 148819"/>
                  <a:gd name="connsiteY196" fmla="*/ 43530 h 165189"/>
                  <a:gd name="connsiteX197" fmla="*/ 121660 w 148819"/>
                  <a:gd name="connsiteY197" fmla="*/ 43530 h 165189"/>
                  <a:gd name="connsiteX198" fmla="*/ 121288 w 148819"/>
                  <a:gd name="connsiteY198" fmla="*/ 43158 h 165189"/>
                  <a:gd name="connsiteX199" fmla="*/ 121288 w 148819"/>
                  <a:gd name="connsiteY199" fmla="*/ 43158 h 165189"/>
                  <a:gd name="connsiteX200" fmla="*/ 121288 w 148819"/>
                  <a:gd name="connsiteY200" fmla="*/ 43158 h 165189"/>
                  <a:gd name="connsiteX201" fmla="*/ 121288 w 148819"/>
                  <a:gd name="connsiteY201" fmla="*/ 58784 h 165189"/>
                  <a:gd name="connsiteX202" fmla="*/ 121288 w 148819"/>
                  <a:gd name="connsiteY202" fmla="*/ 61760 h 165189"/>
                  <a:gd name="connsiteX203" fmla="*/ 107522 w 148819"/>
                  <a:gd name="connsiteY203" fmla="*/ 69201 h 165189"/>
                  <a:gd name="connsiteX204" fmla="*/ 107150 w 148819"/>
                  <a:gd name="connsiteY204" fmla="*/ 69201 h 165189"/>
                  <a:gd name="connsiteX205" fmla="*/ 106778 w 148819"/>
                  <a:gd name="connsiteY205" fmla="*/ 69201 h 165189"/>
                  <a:gd name="connsiteX206" fmla="*/ 106406 w 148819"/>
                  <a:gd name="connsiteY206" fmla="*/ 69201 h 165189"/>
                  <a:gd name="connsiteX207" fmla="*/ 106034 w 148819"/>
                  <a:gd name="connsiteY207" fmla="*/ 69201 h 165189"/>
                  <a:gd name="connsiteX208" fmla="*/ 105662 w 148819"/>
                  <a:gd name="connsiteY208" fmla="*/ 69201 h 165189"/>
                  <a:gd name="connsiteX209" fmla="*/ 105290 w 148819"/>
                  <a:gd name="connsiteY209" fmla="*/ 69201 h 165189"/>
                  <a:gd name="connsiteX210" fmla="*/ 104918 w 148819"/>
                  <a:gd name="connsiteY210" fmla="*/ 69201 h 165189"/>
                  <a:gd name="connsiteX211" fmla="*/ 104546 w 148819"/>
                  <a:gd name="connsiteY211" fmla="*/ 69201 h 165189"/>
                  <a:gd name="connsiteX212" fmla="*/ 104546 w 148819"/>
                  <a:gd name="connsiteY212" fmla="*/ 68829 h 165189"/>
                  <a:gd name="connsiteX213" fmla="*/ 104546 w 148819"/>
                  <a:gd name="connsiteY213" fmla="*/ 68457 h 165189"/>
                  <a:gd name="connsiteX214" fmla="*/ 104546 w 148819"/>
                  <a:gd name="connsiteY214" fmla="*/ 68085 h 165189"/>
                  <a:gd name="connsiteX215" fmla="*/ 104546 w 148819"/>
                  <a:gd name="connsiteY215" fmla="*/ 67713 h 165189"/>
                  <a:gd name="connsiteX216" fmla="*/ 104546 w 148819"/>
                  <a:gd name="connsiteY216" fmla="*/ 67341 h 165189"/>
                  <a:gd name="connsiteX217" fmla="*/ 104546 w 148819"/>
                  <a:gd name="connsiteY217" fmla="*/ 66969 h 165189"/>
                  <a:gd name="connsiteX218" fmla="*/ 104546 w 148819"/>
                  <a:gd name="connsiteY218" fmla="*/ 66597 h 165189"/>
                  <a:gd name="connsiteX219" fmla="*/ 104546 w 148819"/>
                  <a:gd name="connsiteY219" fmla="*/ 66225 h 165189"/>
                  <a:gd name="connsiteX220" fmla="*/ 121288 w 148819"/>
                  <a:gd name="connsiteY220" fmla="*/ 58784 h 165189"/>
                  <a:gd name="connsiteX221" fmla="*/ 121288 w 148819"/>
                  <a:gd name="connsiteY221" fmla="*/ 58784 h 165189"/>
                  <a:gd name="connsiteX222" fmla="*/ 121288 w 148819"/>
                  <a:gd name="connsiteY222" fmla="*/ 77014 h 165189"/>
                  <a:gd name="connsiteX223" fmla="*/ 121288 w 148819"/>
                  <a:gd name="connsiteY223" fmla="*/ 81851 h 165189"/>
                  <a:gd name="connsiteX224" fmla="*/ 115707 w 148819"/>
                  <a:gd name="connsiteY224" fmla="*/ 84827 h 165189"/>
                  <a:gd name="connsiteX225" fmla="*/ 114963 w 148819"/>
                  <a:gd name="connsiteY225" fmla="*/ 84827 h 165189"/>
                  <a:gd name="connsiteX226" fmla="*/ 114219 w 148819"/>
                  <a:gd name="connsiteY226" fmla="*/ 84827 h 165189"/>
                  <a:gd name="connsiteX227" fmla="*/ 113475 w 148819"/>
                  <a:gd name="connsiteY227" fmla="*/ 84455 h 165189"/>
                  <a:gd name="connsiteX228" fmla="*/ 112731 w 148819"/>
                  <a:gd name="connsiteY228" fmla="*/ 84455 h 165189"/>
                  <a:gd name="connsiteX229" fmla="*/ 111987 w 148819"/>
                  <a:gd name="connsiteY229" fmla="*/ 84083 h 165189"/>
                  <a:gd name="connsiteX230" fmla="*/ 111242 w 148819"/>
                  <a:gd name="connsiteY230" fmla="*/ 83711 h 165189"/>
                  <a:gd name="connsiteX231" fmla="*/ 110498 w 148819"/>
                  <a:gd name="connsiteY231" fmla="*/ 83339 h 165189"/>
                  <a:gd name="connsiteX232" fmla="*/ 109754 w 148819"/>
                  <a:gd name="connsiteY232" fmla="*/ 82967 h 165189"/>
                  <a:gd name="connsiteX233" fmla="*/ 110126 w 148819"/>
                  <a:gd name="connsiteY233" fmla="*/ 82595 h 165189"/>
                  <a:gd name="connsiteX234" fmla="*/ 110498 w 148819"/>
                  <a:gd name="connsiteY234" fmla="*/ 82223 h 165189"/>
                  <a:gd name="connsiteX235" fmla="*/ 110870 w 148819"/>
                  <a:gd name="connsiteY235" fmla="*/ 81851 h 165189"/>
                  <a:gd name="connsiteX236" fmla="*/ 111242 w 148819"/>
                  <a:gd name="connsiteY236" fmla="*/ 81479 h 165189"/>
                  <a:gd name="connsiteX237" fmla="*/ 111615 w 148819"/>
                  <a:gd name="connsiteY237" fmla="*/ 81107 h 165189"/>
                  <a:gd name="connsiteX238" fmla="*/ 111987 w 148819"/>
                  <a:gd name="connsiteY238" fmla="*/ 80734 h 165189"/>
                  <a:gd name="connsiteX239" fmla="*/ 112359 w 148819"/>
                  <a:gd name="connsiteY239" fmla="*/ 80362 h 165189"/>
                  <a:gd name="connsiteX240" fmla="*/ 112731 w 148819"/>
                  <a:gd name="connsiteY240" fmla="*/ 79990 h 165189"/>
                  <a:gd name="connsiteX241" fmla="*/ 121288 w 148819"/>
                  <a:gd name="connsiteY241" fmla="*/ 77014 h 165189"/>
                  <a:gd name="connsiteX242" fmla="*/ 121288 w 148819"/>
                  <a:gd name="connsiteY242" fmla="*/ 77014 h 165189"/>
                  <a:gd name="connsiteX243" fmla="*/ 121288 w 148819"/>
                  <a:gd name="connsiteY243" fmla="*/ 96361 h 165189"/>
                  <a:gd name="connsiteX244" fmla="*/ 121288 w 148819"/>
                  <a:gd name="connsiteY244" fmla="*/ 99337 h 165189"/>
                  <a:gd name="connsiteX245" fmla="*/ 120916 w 148819"/>
                  <a:gd name="connsiteY245" fmla="*/ 99709 h 165189"/>
                  <a:gd name="connsiteX246" fmla="*/ 120544 w 148819"/>
                  <a:gd name="connsiteY246" fmla="*/ 99337 h 165189"/>
                  <a:gd name="connsiteX247" fmla="*/ 120172 w 148819"/>
                  <a:gd name="connsiteY247" fmla="*/ 99337 h 165189"/>
                  <a:gd name="connsiteX248" fmla="*/ 119800 w 148819"/>
                  <a:gd name="connsiteY248" fmla="*/ 98965 h 165189"/>
                  <a:gd name="connsiteX249" fmla="*/ 119428 w 148819"/>
                  <a:gd name="connsiteY249" fmla="*/ 98593 h 165189"/>
                  <a:gd name="connsiteX250" fmla="*/ 119056 w 148819"/>
                  <a:gd name="connsiteY250" fmla="*/ 98221 h 165189"/>
                  <a:gd name="connsiteX251" fmla="*/ 118683 w 148819"/>
                  <a:gd name="connsiteY251" fmla="*/ 97849 h 165189"/>
                  <a:gd name="connsiteX252" fmla="*/ 118311 w 148819"/>
                  <a:gd name="connsiteY252" fmla="*/ 97477 h 165189"/>
                  <a:gd name="connsiteX253" fmla="*/ 117939 w 148819"/>
                  <a:gd name="connsiteY253" fmla="*/ 97105 h 165189"/>
                  <a:gd name="connsiteX254" fmla="*/ 121288 w 148819"/>
                  <a:gd name="connsiteY254" fmla="*/ 96361 h 165189"/>
                  <a:gd name="connsiteX255" fmla="*/ 121288 w 148819"/>
                  <a:gd name="connsiteY255" fmla="*/ 96361 h 165189"/>
                  <a:gd name="connsiteX256" fmla="*/ 121288 w 148819"/>
                  <a:gd name="connsiteY256" fmla="*/ 110498 h 165189"/>
                  <a:gd name="connsiteX257" fmla="*/ 121288 w 148819"/>
                  <a:gd name="connsiteY257" fmla="*/ 112731 h 165189"/>
                  <a:gd name="connsiteX258" fmla="*/ 120916 w 148819"/>
                  <a:gd name="connsiteY258" fmla="*/ 112359 h 165189"/>
                  <a:gd name="connsiteX259" fmla="*/ 120172 w 148819"/>
                  <a:gd name="connsiteY259" fmla="*/ 111986 h 165189"/>
                  <a:gd name="connsiteX260" fmla="*/ 119428 w 148819"/>
                  <a:gd name="connsiteY260" fmla="*/ 111615 h 165189"/>
                  <a:gd name="connsiteX261" fmla="*/ 121288 w 148819"/>
                  <a:gd name="connsiteY261" fmla="*/ 110498 h 165189"/>
                  <a:gd name="connsiteX262" fmla="*/ 121288 w 148819"/>
                  <a:gd name="connsiteY262" fmla="*/ 110498 h 165189"/>
                  <a:gd name="connsiteX263" fmla="*/ 121288 w 148819"/>
                  <a:gd name="connsiteY263" fmla="*/ 135798 h 165189"/>
                  <a:gd name="connsiteX264" fmla="*/ 121288 w 148819"/>
                  <a:gd name="connsiteY264" fmla="*/ 137658 h 165189"/>
                  <a:gd name="connsiteX265" fmla="*/ 120916 w 148819"/>
                  <a:gd name="connsiteY265" fmla="*/ 137286 h 165189"/>
                  <a:gd name="connsiteX266" fmla="*/ 120544 w 148819"/>
                  <a:gd name="connsiteY266" fmla="*/ 136914 h 165189"/>
                  <a:gd name="connsiteX267" fmla="*/ 120172 w 148819"/>
                  <a:gd name="connsiteY267" fmla="*/ 136542 h 165189"/>
                  <a:gd name="connsiteX268" fmla="*/ 121288 w 148819"/>
                  <a:gd name="connsiteY268" fmla="*/ 135798 h 165189"/>
                  <a:gd name="connsiteX269" fmla="*/ 121288 w 148819"/>
                  <a:gd name="connsiteY269" fmla="*/ 135798 h 165189"/>
                  <a:gd name="connsiteX270" fmla="*/ 121288 w 148819"/>
                  <a:gd name="connsiteY270" fmla="*/ 143983 h 165189"/>
                  <a:gd name="connsiteX271" fmla="*/ 121288 w 148819"/>
                  <a:gd name="connsiteY271" fmla="*/ 153656 h 165189"/>
                  <a:gd name="connsiteX272" fmla="*/ 104174 w 148819"/>
                  <a:gd name="connsiteY272" fmla="*/ 162957 h 165189"/>
                  <a:gd name="connsiteX273" fmla="*/ 104174 w 148819"/>
                  <a:gd name="connsiteY273" fmla="*/ 162585 h 165189"/>
                  <a:gd name="connsiteX274" fmla="*/ 104174 w 148819"/>
                  <a:gd name="connsiteY274" fmla="*/ 162213 h 165189"/>
                  <a:gd name="connsiteX275" fmla="*/ 104174 w 148819"/>
                  <a:gd name="connsiteY275" fmla="*/ 161841 h 165189"/>
                  <a:gd name="connsiteX276" fmla="*/ 104174 w 148819"/>
                  <a:gd name="connsiteY276" fmla="*/ 161469 h 165189"/>
                  <a:gd name="connsiteX277" fmla="*/ 104174 w 148819"/>
                  <a:gd name="connsiteY277" fmla="*/ 161097 h 165189"/>
                  <a:gd name="connsiteX278" fmla="*/ 104174 w 148819"/>
                  <a:gd name="connsiteY278" fmla="*/ 161097 h 165189"/>
                  <a:gd name="connsiteX279" fmla="*/ 104174 w 148819"/>
                  <a:gd name="connsiteY279" fmla="*/ 161097 h 165189"/>
                  <a:gd name="connsiteX280" fmla="*/ 104174 w 148819"/>
                  <a:gd name="connsiteY280" fmla="*/ 158121 h 165189"/>
                  <a:gd name="connsiteX281" fmla="*/ 110870 w 148819"/>
                  <a:gd name="connsiteY281" fmla="*/ 154400 h 165189"/>
                  <a:gd name="connsiteX282" fmla="*/ 110498 w 148819"/>
                  <a:gd name="connsiteY282" fmla="*/ 154028 h 165189"/>
                  <a:gd name="connsiteX283" fmla="*/ 110126 w 148819"/>
                  <a:gd name="connsiteY283" fmla="*/ 153284 h 165189"/>
                  <a:gd name="connsiteX284" fmla="*/ 109754 w 148819"/>
                  <a:gd name="connsiteY284" fmla="*/ 152540 h 165189"/>
                  <a:gd name="connsiteX285" fmla="*/ 118311 w 148819"/>
                  <a:gd name="connsiteY285" fmla="*/ 148075 h 165189"/>
                  <a:gd name="connsiteX286" fmla="*/ 117939 w 148819"/>
                  <a:gd name="connsiteY286" fmla="*/ 147703 h 165189"/>
                  <a:gd name="connsiteX287" fmla="*/ 117567 w 148819"/>
                  <a:gd name="connsiteY287" fmla="*/ 147331 h 165189"/>
                  <a:gd name="connsiteX288" fmla="*/ 121288 w 148819"/>
                  <a:gd name="connsiteY288" fmla="*/ 143983 h 165189"/>
                  <a:gd name="connsiteX289" fmla="*/ 121288 w 148819"/>
                  <a:gd name="connsiteY289" fmla="*/ 143983 h 165189"/>
                  <a:gd name="connsiteX290" fmla="*/ 103057 w 148819"/>
                  <a:gd name="connsiteY290" fmla="*/ 154028 h 165189"/>
                  <a:gd name="connsiteX291" fmla="*/ 107894 w 148819"/>
                  <a:gd name="connsiteY291" fmla="*/ 151424 h 165189"/>
                  <a:gd name="connsiteX292" fmla="*/ 107894 w 148819"/>
                  <a:gd name="connsiteY292" fmla="*/ 151052 h 165189"/>
                  <a:gd name="connsiteX293" fmla="*/ 107894 w 148819"/>
                  <a:gd name="connsiteY293" fmla="*/ 150680 h 165189"/>
                  <a:gd name="connsiteX294" fmla="*/ 107894 w 148819"/>
                  <a:gd name="connsiteY294" fmla="*/ 150307 h 165189"/>
                  <a:gd name="connsiteX295" fmla="*/ 107894 w 148819"/>
                  <a:gd name="connsiteY295" fmla="*/ 149935 h 165189"/>
                  <a:gd name="connsiteX296" fmla="*/ 107894 w 148819"/>
                  <a:gd name="connsiteY296" fmla="*/ 149563 h 165189"/>
                  <a:gd name="connsiteX297" fmla="*/ 107894 w 148819"/>
                  <a:gd name="connsiteY297" fmla="*/ 149191 h 165189"/>
                  <a:gd name="connsiteX298" fmla="*/ 107894 w 148819"/>
                  <a:gd name="connsiteY298" fmla="*/ 148819 h 165189"/>
                  <a:gd name="connsiteX299" fmla="*/ 107894 w 148819"/>
                  <a:gd name="connsiteY299" fmla="*/ 148447 h 165189"/>
                  <a:gd name="connsiteX300" fmla="*/ 103057 w 148819"/>
                  <a:gd name="connsiteY300" fmla="*/ 151052 h 165189"/>
                  <a:gd name="connsiteX301" fmla="*/ 103057 w 148819"/>
                  <a:gd name="connsiteY301" fmla="*/ 154028 h 165189"/>
                  <a:gd name="connsiteX302" fmla="*/ 103057 w 148819"/>
                  <a:gd name="connsiteY302" fmla="*/ 154028 h 165189"/>
                  <a:gd name="connsiteX303" fmla="*/ 103057 w 148819"/>
                  <a:gd name="connsiteY303" fmla="*/ 34973 h 165189"/>
                  <a:gd name="connsiteX304" fmla="*/ 103057 w 148819"/>
                  <a:gd name="connsiteY304" fmla="*/ 31996 h 165189"/>
                  <a:gd name="connsiteX305" fmla="*/ 110126 w 148819"/>
                  <a:gd name="connsiteY305" fmla="*/ 28276 h 165189"/>
                  <a:gd name="connsiteX306" fmla="*/ 110126 w 148819"/>
                  <a:gd name="connsiteY306" fmla="*/ 28648 h 165189"/>
                  <a:gd name="connsiteX307" fmla="*/ 110126 w 148819"/>
                  <a:gd name="connsiteY307" fmla="*/ 29020 h 165189"/>
                  <a:gd name="connsiteX308" fmla="*/ 110126 w 148819"/>
                  <a:gd name="connsiteY308" fmla="*/ 29392 h 165189"/>
                  <a:gd name="connsiteX309" fmla="*/ 110126 w 148819"/>
                  <a:gd name="connsiteY309" fmla="*/ 29764 h 165189"/>
                  <a:gd name="connsiteX310" fmla="*/ 110126 w 148819"/>
                  <a:gd name="connsiteY310" fmla="*/ 30136 h 165189"/>
                  <a:gd name="connsiteX311" fmla="*/ 110126 w 148819"/>
                  <a:gd name="connsiteY311" fmla="*/ 30508 h 165189"/>
                  <a:gd name="connsiteX312" fmla="*/ 110126 w 148819"/>
                  <a:gd name="connsiteY312" fmla="*/ 30880 h 165189"/>
                  <a:gd name="connsiteX313" fmla="*/ 110126 w 148819"/>
                  <a:gd name="connsiteY313" fmla="*/ 31252 h 165189"/>
                  <a:gd name="connsiteX314" fmla="*/ 110498 w 148819"/>
                  <a:gd name="connsiteY314" fmla="*/ 31252 h 165189"/>
                  <a:gd name="connsiteX315" fmla="*/ 110870 w 148819"/>
                  <a:gd name="connsiteY315" fmla="*/ 31252 h 165189"/>
                  <a:gd name="connsiteX316" fmla="*/ 103057 w 148819"/>
                  <a:gd name="connsiteY316" fmla="*/ 34973 h 165189"/>
                  <a:gd name="connsiteX317" fmla="*/ 103057 w 148819"/>
                  <a:gd name="connsiteY317" fmla="*/ 31996 h 165189"/>
                  <a:gd name="connsiteX318" fmla="*/ 103057 w 148819"/>
                  <a:gd name="connsiteY318" fmla="*/ 34973 h 165189"/>
                  <a:gd name="connsiteX319" fmla="*/ 95616 w 148819"/>
                  <a:gd name="connsiteY319" fmla="*/ 39065 h 165189"/>
                  <a:gd name="connsiteX320" fmla="*/ 95616 w 148819"/>
                  <a:gd name="connsiteY320" fmla="*/ 36089 h 165189"/>
                  <a:gd name="connsiteX321" fmla="*/ 103057 w 148819"/>
                  <a:gd name="connsiteY321" fmla="*/ 31996 h 165189"/>
                  <a:gd name="connsiteX322" fmla="*/ 103057 w 148819"/>
                  <a:gd name="connsiteY322" fmla="*/ 31996 h 165189"/>
                  <a:gd name="connsiteX323" fmla="*/ 103057 w 148819"/>
                  <a:gd name="connsiteY323" fmla="*/ 49854 h 165189"/>
                  <a:gd name="connsiteX324" fmla="*/ 103057 w 148819"/>
                  <a:gd name="connsiteY324" fmla="*/ 53203 h 165189"/>
                  <a:gd name="connsiteX325" fmla="*/ 98221 w 148819"/>
                  <a:gd name="connsiteY325" fmla="*/ 55807 h 165189"/>
                  <a:gd name="connsiteX326" fmla="*/ 97849 w 148819"/>
                  <a:gd name="connsiteY326" fmla="*/ 55807 h 165189"/>
                  <a:gd name="connsiteX327" fmla="*/ 97477 w 148819"/>
                  <a:gd name="connsiteY327" fmla="*/ 55807 h 165189"/>
                  <a:gd name="connsiteX328" fmla="*/ 97105 w 148819"/>
                  <a:gd name="connsiteY328" fmla="*/ 55807 h 165189"/>
                  <a:gd name="connsiteX329" fmla="*/ 96733 w 148819"/>
                  <a:gd name="connsiteY329" fmla="*/ 55807 h 165189"/>
                  <a:gd name="connsiteX330" fmla="*/ 96361 w 148819"/>
                  <a:gd name="connsiteY330" fmla="*/ 55807 h 165189"/>
                  <a:gd name="connsiteX331" fmla="*/ 95989 w 148819"/>
                  <a:gd name="connsiteY331" fmla="*/ 55807 h 165189"/>
                  <a:gd name="connsiteX332" fmla="*/ 95616 w 148819"/>
                  <a:gd name="connsiteY332" fmla="*/ 55807 h 165189"/>
                  <a:gd name="connsiteX333" fmla="*/ 95244 w 148819"/>
                  <a:gd name="connsiteY333" fmla="*/ 55807 h 165189"/>
                  <a:gd name="connsiteX334" fmla="*/ 95244 w 148819"/>
                  <a:gd name="connsiteY334" fmla="*/ 55435 h 165189"/>
                  <a:gd name="connsiteX335" fmla="*/ 95244 w 148819"/>
                  <a:gd name="connsiteY335" fmla="*/ 55063 h 165189"/>
                  <a:gd name="connsiteX336" fmla="*/ 95244 w 148819"/>
                  <a:gd name="connsiteY336" fmla="*/ 54691 h 165189"/>
                  <a:gd name="connsiteX337" fmla="*/ 95244 w 148819"/>
                  <a:gd name="connsiteY337" fmla="*/ 54319 h 165189"/>
                  <a:gd name="connsiteX338" fmla="*/ 95244 w 148819"/>
                  <a:gd name="connsiteY338" fmla="*/ 53947 h 165189"/>
                  <a:gd name="connsiteX339" fmla="*/ 95244 w 148819"/>
                  <a:gd name="connsiteY339" fmla="*/ 53575 h 165189"/>
                  <a:gd name="connsiteX340" fmla="*/ 95244 w 148819"/>
                  <a:gd name="connsiteY340" fmla="*/ 53203 h 165189"/>
                  <a:gd name="connsiteX341" fmla="*/ 95244 w 148819"/>
                  <a:gd name="connsiteY341" fmla="*/ 52831 h 165189"/>
                  <a:gd name="connsiteX342" fmla="*/ 103057 w 148819"/>
                  <a:gd name="connsiteY342" fmla="*/ 49854 h 165189"/>
                  <a:gd name="connsiteX343" fmla="*/ 103057 w 148819"/>
                  <a:gd name="connsiteY343" fmla="*/ 49854 h 165189"/>
                  <a:gd name="connsiteX344" fmla="*/ 103057 w 148819"/>
                  <a:gd name="connsiteY344" fmla="*/ 150680 h 165189"/>
                  <a:gd name="connsiteX345" fmla="*/ 103057 w 148819"/>
                  <a:gd name="connsiteY345" fmla="*/ 154028 h 165189"/>
                  <a:gd name="connsiteX346" fmla="*/ 95616 w 148819"/>
                  <a:gd name="connsiteY346" fmla="*/ 158121 h 165189"/>
                  <a:gd name="connsiteX347" fmla="*/ 95616 w 148819"/>
                  <a:gd name="connsiteY347" fmla="*/ 154772 h 165189"/>
                  <a:gd name="connsiteX348" fmla="*/ 103057 w 148819"/>
                  <a:gd name="connsiteY348" fmla="*/ 150680 h 165189"/>
                  <a:gd name="connsiteX349" fmla="*/ 103057 w 148819"/>
                  <a:gd name="connsiteY349" fmla="*/ 150680 h 165189"/>
                  <a:gd name="connsiteX350" fmla="*/ 103057 w 148819"/>
                  <a:gd name="connsiteY350" fmla="*/ 157376 h 165189"/>
                  <a:gd name="connsiteX351" fmla="*/ 95616 w 148819"/>
                  <a:gd name="connsiteY351" fmla="*/ 161469 h 165189"/>
                  <a:gd name="connsiteX352" fmla="*/ 95616 w 148819"/>
                  <a:gd name="connsiteY352" fmla="*/ 164445 h 165189"/>
                  <a:gd name="connsiteX353" fmla="*/ 103057 w 148819"/>
                  <a:gd name="connsiteY353" fmla="*/ 160353 h 165189"/>
                  <a:gd name="connsiteX354" fmla="*/ 103057 w 148819"/>
                  <a:gd name="connsiteY354" fmla="*/ 157376 h 165189"/>
                  <a:gd name="connsiteX355" fmla="*/ 103057 w 148819"/>
                  <a:gd name="connsiteY355" fmla="*/ 157376 h 165189"/>
                  <a:gd name="connsiteX356" fmla="*/ 95616 w 148819"/>
                  <a:gd name="connsiteY356" fmla="*/ 148075 h 165189"/>
                  <a:gd name="connsiteX357" fmla="*/ 95616 w 148819"/>
                  <a:gd name="connsiteY357" fmla="*/ 145099 h 165189"/>
                  <a:gd name="connsiteX358" fmla="*/ 96733 w 148819"/>
                  <a:gd name="connsiteY358" fmla="*/ 144355 h 165189"/>
                  <a:gd name="connsiteX359" fmla="*/ 96733 w 148819"/>
                  <a:gd name="connsiteY359" fmla="*/ 144727 h 165189"/>
                  <a:gd name="connsiteX360" fmla="*/ 96733 w 148819"/>
                  <a:gd name="connsiteY360" fmla="*/ 145099 h 165189"/>
                  <a:gd name="connsiteX361" fmla="*/ 96733 w 148819"/>
                  <a:gd name="connsiteY361" fmla="*/ 145471 h 165189"/>
                  <a:gd name="connsiteX362" fmla="*/ 96733 w 148819"/>
                  <a:gd name="connsiteY362" fmla="*/ 145843 h 165189"/>
                  <a:gd name="connsiteX363" fmla="*/ 96733 w 148819"/>
                  <a:gd name="connsiteY363" fmla="*/ 146215 h 165189"/>
                  <a:gd name="connsiteX364" fmla="*/ 96733 w 148819"/>
                  <a:gd name="connsiteY364" fmla="*/ 146587 h 165189"/>
                  <a:gd name="connsiteX365" fmla="*/ 96733 w 148819"/>
                  <a:gd name="connsiteY365" fmla="*/ 146959 h 165189"/>
                  <a:gd name="connsiteX366" fmla="*/ 96733 w 148819"/>
                  <a:gd name="connsiteY366" fmla="*/ 147331 h 165189"/>
                  <a:gd name="connsiteX367" fmla="*/ 95616 w 148819"/>
                  <a:gd name="connsiteY367" fmla="*/ 148075 h 165189"/>
                  <a:gd name="connsiteX368" fmla="*/ 95616 w 148819"/>
                  <a:gd name="connsiteY368" fmla="*/ 148075 h 165189"/>
                  <a:gd name="connsiteX369" fmla="*/ 95616 w 148819"/>
                  <a:gd name="connsiteY369" fmla="*/ 23811 h 165189"/>
                  <a:gd name="connsiteX370" fmla="*/ 95616 w 148819"/>
                  <a:gd name="connsiteY370" fmla="*/ 18602 h 165189"/>
                  <a:gd name="connsiteX371" fmla="*/ 97849 w 148819"/>
                  <a:gd name="connsiteY371" fmla="*/ 17486 h 165189"/>
                  <a:gd name="connsiteX372" fmla="*/ 97849 w 148819"/>
                  <a:gd name="connsiteY372" fmla="*/ 18230 h 165189"/>
                  <a:gd name="connsiteX373" fmla="*/ 97849 w 148819"/>
                  <a:gd name="connsiteY373" fmla="*/ 18974 h 165189"/>
                  <a:gd name="connsiteX374" fmla="*/ 97849 w 148819"/>
                  <a:gd name="connsiteY374" fmla="*/ 19719 h 165189"/>
                  <a:gd name="connsiteX375" fmla="*/ 97849 w 148819"/>
                  <a:gd name="connsiteY375" fmla="*/ 20463 h 165189"/>
                  <a:gd name="connsiteX376" fmla="*/ 97849 w 148819"/>
                  <a:gd name="connsiteY376" fmla="*/ 21207 h 165189"/>
                  <a:gd name="connsiteX377" fmla="*/ 97849 w 148819"/>
                  <a:gd name="connsiteY377" fmla="*/ 21951 h 165189"/>
                  <a:gd name="connsiteX378" fmla="*/ 97849 w 148819"/>
                  <a:gd name="connsiteY378" fmla="*/ 22695 h 165189"/>
                  <a:gd name="connsiteX379" fmla="*/ 97849 w 148819"/>
                  <a:gd name="connsiteY379" fmla="*/ 23439 h 165189"/>
                  <a:gd name="connsiteX380" fmla="*/ 95616 w 148819"/>
                  <a:gd name="connsiteY380" fmla="*/ 23811 h 165189"/>
                  <a:gd name="connsiteX381" fmla="*/ 95616 w 148819"/>
                  <a:gd name="connsiteY381" fmla="*/ 18602 h 165189"/>
                  <a:gd name="connsiteX382" fmla="*/ 95616 w 148819"/>
                  <a:gd name="connsiteY382" fmla="*/ 23811 h 165189"/>
                  <a:gd name="connsiteX383" fmla="*/ 84827 w 148819"/>
                  <a:gd name="connsiteY383" fmla="*/ 29764 h 165189"/>
                  <a:gd name="connsiteX384" fmla="*/ 84827 w 148819"/>
                  <a:gd name="connsiteY384" fmla="*/ 24555 h 165189"/>
                  <a:gd name="connsiteX385" fmla="*/ 95616 w 148819"/>
                  <a:gd name="connsiteY385" fmla="*/ 18602 h 165189"/>
                  <a:gd name="connsiteX386" fmla="*/ 95616 w 148819"/>
                  <a:gd name="connsiteY386" fmla="*/ 18602 h 165189"/>
                  <a:gd name="connsiteX387" fmla="*/ 95616 w 148819"/>
                  <a:gd name="connsiteY387" fmla="*/ 36089 h 165189"/>
                  <a:gd name="connsiteX388" fmla="*/ 95616 w 148819"/>
                  <a:gd name="connsiteY388" fmla="*/ 39065 h 165189"/>
                  <a:gd name="connsiteX389" fmla="*/ 86687 w 148819"/>
                  <a:gd name="connsiteY389" fmla="*/ 43902 h 165189"/>
                  <a:gd name="connsiteX390" fmla="*/ 86315 w 148819"/>
                  <a:gd name="connsiteY390" fmla="*/ 43902 h 165189"/>
                  <a:gd name="connsiteX391" fmla="*/ 85943 w 148819"/>
                  <a:gd name="connsiteY391" fmla="*/ 43902 h 165189"/>
                  <a:gd name="connsiteX392" fmla="*/ 85943 w 148819"/>
                  <a:gd name="connsiteY392" fmla="*/ 43530 h 165189"/>
                  <a:gd name="connsiteX393" fmla="*/ 85943 w 148819"/>
                  <a:gd name="connsiteY393" fmla="*/ 43158 h 165189"/>
                  <a:gd name="connsiteX394" fmla="*/ 85943 w 148819"/>
                  <a:gd name="connsiteY394" fmla="*/ 42786 h 165189"/>
                  <a:gd name="connsiteX395" fmla="*/ 85943 w 148819"/>
                  <a:gd name="connsiteY395" fmla="*/ 42413 h 165189"/>
                  <a:gd name="connsiteX396" fmla="*/ 85943 w 148819"/>
                  <a:gd name="connsiteY396" fmla="*/ 42041 h 165189"/>
                  <a:gd name="connsiteX397" fmla="*/ 85943 w 148819"/>
                  <a:gd name="connsiteY397" fmla="*/ 41669 h 165189"/>
                  <a:gd name="connsiteX398" fmla="*/ 85943 w 148819"/>
                  <a:gd name="connsiteY398" fmla="*/ 41297 h 165189"/>
                  <a:gd name="connsiteX399" fmla="*/ 85943 w 148819"/>
                  <a:gd name="connsiteY399" fmla="*/ 40925 h 165189"/>
                  <a:gd name="connsiteX400" fmla="*/ 95616 w 148819"/>
                  <a:gd name="connsiteY400" fmla="*/ 36089 h 165189"/>
                  <a:gd name="connsiteX401" fmla="*/ 95616 w 148819"/>
                  <a:gd name="connsiteY401" fmla="*/ 36089 h 165189"/>
                  <a:gd name="connsiteX402" fmla="*/ 95616 w 148819"/>
                  <a:gd name="connsiteY402" fmla="*/ 145099 h 165189"/>
                  <a:gd name="connsiteX403" fmla="*/ 95616 w 148819"/>
                  <a:gd name="connsiteY403" fmla="*/ 148075 h 165189"/>
                  <a:gd name="connsiteX404" fmla="*/ 84827 w 148819"/>
                  <a:gd name="connsiteY404" fmla="*/ 154028 h 165189"/>
                  <a:gd name="connsiteX405" fmla="*/ 84827 w 148819"/>
                  <a:gd name="connsiteY405" fmla="*/ 151052 h 165189"/>
                  <a:gd name="connsiteX406" fmla="*/ 95616 w 148819"/>
                  <a:gd name="connsiteY406" fmla="*/ 145099 h 165189"/>
                  <a:gd name="connsiteX407" fmla="*/ 95616 w 148819"/>
                  <a:gd name="connsiteY407" fmla="*/ 145099 h 165189"/>
                  <a:gd name="connsiteX408" fmla="*/ 95616 w 148819"/>
                  <a:gd name="connsiteY408" fmla="*/ 154772 h 165189"/>
                  <a:gd name="connsiteX409" fmla="*/ 95616 w 148819"/>
                  <a:gd name="connsiteY409" fmla="*/ 158121 h 165189"/>
                  <a:gd name="connsiteX410" fmla="*/ 84827 w 148819"/>
                  <a:gd name="connsiteY410" fmla="*/ 164073 h 165189"/>
                  <a:gd name="connsiteX411" fmla="*/ 84827 w 148819"/>
                  <a:gd name="connsiteY411" fmla="*/ 160725 h 165189"/>
                  <a:gd name="connsiteX412" fmla="*/ 95616 w 148819"/>
                  <a:gd name="connsiteY412" fmla="*/ 154772 h 165189"/>
                  <a:gd name="connsiteX413" fmla="*/ 95616 w 148819"/>
                  <a:gd name="connsiteY413" fmla="*/ 154772 h 165189"/>
                  <a:gd name="connsiteX414" fmla="*/ 95616 w 148819"/>
                  <a:gd name="connsiteY414" fmla="*/ 161469 h 165189"/>
                  <a:gd name="connsiteX415" fmla="*/ 94500 w 148819"/>
                  <a:gd name="connsiteY415" fmla="*/ 162213 h 165189"/>
                  <a:gd name="connsiteX416" fmla="*/ 94500 w 148819"/>
                  <a:gd name="connsiteY416" fmla="*/ 162585 h 165189"/>
                  <a:gd name="connsiteX417" fmla="*/ 94500 w 148819"/>
                  <a:gd name="connsiteY417" fmla="*/ 162957 h 165189"/>
                  <a:gd name="connsiteX418" fmla="*/ 94500 w 148819"/>
                  <a:gd name="connsiteY418" fmla="*/ 163329 h 165189"/>
                  <a:gd name="connsiteX419" fmla="*/ 94500 w 148819"/>
                  <a:gd name="connsiteY419" fmla="*/ 163701 h 165189"/>
                  <a:gd name="connsiteX420" fmla="*/ 94500 w 148819"/>
                  <a:gd name="connsiteY420" fmla="*/ 164073 h 165189"/>
                  <a:gd name="connsiteX421" fmla="*/ 94500 w 148819"/>
                  <a:gd name="connsiteY421" fmla="*/ 164445 h 165189"/>
                  <a:gd name="connsiteX422" fmla="*/ 94500 w 148819"/>
                  <a:gd name="connsiteY422" fmla="*/ 164817 h 165189"/>
                  <a:gd name="connsiteX423" fmla="*/ 94500 w 148819"/>
                  <a:gd name="connsiteY423" fmla="*/ 165189 h 165189"/>
                  <a:gd name="connsiteX424" fmla="*/ 95244 w 148819"/>
                  <a:gd name="connsiteY424" fmla="*/ 164817 h 165189"/>
                  <a:gd name="connsiteX425" fmla="*/ 95244 w 148819"/>
                  <a:gd name="connsiteY425" fmla="*/ 161469 h 165189"/>
                  <a:gd name="connsiteX426" fmla="*/ 95616 w 148819"/>
                  <a:gd name="connsiteY426" fmla="*/ 161469 h 165189"/>
                  <a:gd name="connsiteX427" fmla="*/ 84827 w 148819"/>
                  <a:gd name="connsiteY427" fmla="*/ 141006 h 165189"/>
                  <a:gd name="connsiteX428" fmla="*/ 84827 w 148819"/>
                  <a:gd name="connsiteY428" fmla="*/ 139890 h 165189"/>
                  <a:gd name="connsiteX429" fmla="*/ 85571 w 148819"/>
                  <a:gd name="connsiteY429" fmla="*/ 139518 h 165189"/>
                  <a:gd name="connsiteX430" fmla="*/ 85571 w 148819"/>
                  <a:gd name="connsiteY430" fmla="*/ 139890 h 165189"/>
                  <a:gd name="connsiteX431" fmla="*/ 85571 w 148819"/>
                  <a:gd name="connsiteY431" fmla="*/ 140262 h 165189"/>
                  <a:gd name="connsiteX432" fmla="*/ 85571 w 148819"/>
                  <a:gd name="connsiteY432" fmla="*/ 140634 h 165189"/>
                  <a:gd name="connsiteX433" fmla="*/ 84827 w 148819"/>
                  <a:gd name="connsiteY433" fmla="*/ 141006 h 165189"/>
                  <a:gd name="connsiteX434" fmla="*/ 84827 w 148819"/>
                  <a:gd name="connsiteY434" fmla="*/ 141006 h 165189"/>
                  <a:gd name="connsiteX435" fmla="*/ 84827 w 148819"/>
                  <a:gd name="connsiteY435" fmla="*/ 141006 h 165189"/>
                  <a:gd name="connsiteX436" fmla="*/ 84827 w 148819"/>
                  <a:gd name="connsiteY436" fmla="*/ 13766 h 165189"/>
                  <a:gd name="connsiteX437" fmla="*/ 84827 w 148819"/>
                  <a:gd name="connsiteY437" fmla="*/ 9673 h 165189"/>
                  <a:gd name="connsiteX438" fmla="*/ 86315 w 148819"/>
                  <a:gd name="connsiteY438" fmla="*/ 8929 h 165189"/>
                  <a:gd name="connsiteX439" fmla="*/ 86315 w 148819"/>
                  <a:gd name="connsiteY439" fmla="*/ 9301 h 165189"/>
                  <a:gd name="connsiteX440" fmla="*/ 86315 w 148819"/>
                  <a:gd name="connsiteY440" fmla="*/ 9673 h 165189"/>
                  <a:gd name="connsiteX441" fmla="*/ 86315 w 148819"/>
                  <a:gd name="connsiteY441" fmla="*/ 10045 h 165189"/>
                  <a:gd name="connsiteX442" fmla="*/ 86315 w 148819"/>
                  <a:gd name="connsiteY442" fmla="*/ 10417 h 165189"/>
                  <a:gd name="connsiteX443" fmla="*/ 86315 w 148819"/>
                  <a:gd name="connsiteY443" fmla="*/ 10789 h 165189"/>
                  <a:gd name="connsiteX444" fmla="*/ 86315 w 148819"/>
                  <a:gd name="connsiteY444" fmla="*/ 11161 h 165189"/>
                  <a:gd name="connsiteX445" fmla="*/ 86315 w 148819"/>
                  <a:gd name="connsiteY445" fmla="*/ 11533 h 165189"/>
                  <a:gd name="connsiteX446" fmla="*/ 86315 w 148819"/>
                  <a:gd name="connsiteY446" fmla="*/ 11905 h 165189"/>
                  <a:gd name="connsiteX447" fmla="*/ 84827 w 148819"/>
                  <a:gd name="connsiteY447" fmla="*/ 13766 h 165189"/>
                  <a:gd name="connsiteX448" fmla="*/ 84827 w 148819"/>
                  <a:gd name="connsiteY448" fmla="*/ 10045 h 165189"/>
                  <a:gd name="connsiteX449" fmla="*/ 84827 w 148819"/>
                  <a:gd name="connsiteY449" fmla="*/ 14138 h 165189"/>
                  <a:gd name="connsiteX450" fmla="*/ 74782 w 148819"/>
                  <a:gd name="connsiteY450" fmla="*/ 19346 h 165189"/>
                  <a:gd name="connsiteX451" fmla="*/ 74782 w 148819"/>
                  <a:gd name="connsiteY451" fmla="*/ 15254 h 165189"/>
                  <a:gd name="connsiteX452" fmla="*/ 84827 w 148819"/>
                  <a:gd name="connsiteY452" fmla="*/ 10045 h 165189"/>
                  <a:gd name="connsiteX453" fmla="*/ 84827 w 148819"/>
                  <a:gd name="connsiteY453" fmla="*/ 10045 h 165189"/>
                  <a:gd name="connsiteX454" fmla="*/ 84827 w 148819"/>
                  <a:gd name="connsiteY454" fmla="*/ 24183 h 165189"/>
                  <a:gd name="connsiteX455" fmla="*/ 84827 w 148819"/>
                  <a:gd name="connsiteY455" fmla="*/ 29392 h 165189"/>
                  <a:gd name="connsiteX456" fmla="*/ 74782 w 148819"/>
                  <a:gd name="connsiteY456" fmla="*/ 34600 h 165189"/>
                  <a:gd name="connsiteX457" fmla="*/ 74782 w 148819"/>
                  <a:gd name="connsiteY457" fmla="*/ 29392 h 165189"/>
                  <a:gd name="connsiteX458" fmla="*/ 84827 w 148819"/>
                  <a:gd name="connsiteY458" fmla="*/ 24183 h 165189"/>
                  <a:gd name="connsiteX459" fmla="*/ 84827 w 148819"/>
                  <a:gd name="connsiteY459" fmla="*/ 24183 h 165189"/>
                  <a:gd name="connsiteX460" fmla="*/ 84827 w 148819"/>
                  <a:gd name="connsiteY460" fmla="*/ 139890 h 165189"/>
                  <a:gd name="connsiteX461" fmla="*/ 84827 w 148819"/>
                  <a:gd name="connsiteY461" fmla="*/ 141006 h 165189"/>
                  <a:gd name="connsiteX462" fmla="*/ 84827 w 148819"/>
                  <a:gd name="connsiteY462" fmla="*/ 141006 h 165189"/>
                  <a:gd name="connsiteX463" fmla="*/ 84827 w 148819"/>
                  <a:gd name="connsiteY463" fmla="*/ 141378 h 165189"/>
                  <a:gd name="connsiteX464" fmla="*/ 84827 w 148819"/>
                  <a:gd name="connsiteY464" fmla="*/ 141750 h 165189"/>
                  <a:gd name="connsiteX465" fmla="*/ 84827 w 148819"/>
                  <a:gd name="connsiteY465" fmla="*/ 142122 h 165189"/>
                  <a:gd name="connsiteX466" fmla="*/ 75154 w 148819"/>
                  <a:gd name="connsiteY466" fmla="*/ 147331 h 165189"/>
                  <a:gd name="connsiteX467" fmla="*/ 75154 w 148819"/>
                  <a:gd name="connsiteY467" fmla="*/ 145471 h 165189"/>
                  <a:gd name="connsiteX468" fmla="*/ 84827 w 148819"/>
                  <a:gd name="connsiteY468" fmla="*/ 139890 h 165189"/>
                  <a:gd name="connsiteX469" fmla="*/ 84827 w 148819"/>
                  <a:gd name="connsiteY469" fmla="*/ 139890 h 165189"/>
                  <a:gd name="connsiteX470" fmla="*/ 84827 w 148819"/>
                  <a:gd name="connsiteY470" fmla="*/ 151052 h 165189"/>
                  <a:gd name="connsiteX471" fmla="*/ 84827 w 148819"/>
                  <a:gd name="connsiteY471" fmla="*/ 154028 h 165189"/>
                  <a:gd name="connsiteX472" fmla="*/ 74782 w 148819"/>
                  <a:gd name="connsiteY472" fmla="*/ 159237 h 165189"/>
                  <a:gd name="connsiteX473" fmla="*/ 74782 w 148819"/>
                  <a:gd name="connsiteY473" fmla="*/ 156260 h 165189"/>
                  <a:gd name="connsiteX474" fmla="*/ 84827 w 148819"/>
                  <a:gd name="connsiteY474" fmla="*/ 151052 h 165189"/>
                  <a:gd name="connsiteX475" fmla="*/ 84827 w 148819"/>
                  <a:gd name="connsiteY475" fmla="*/ 151052 h 165189"/>
                  <a:gd name="connsiteX476" fmla="*/ 84827 w 148819"/>
                  <a:gd name="connsiteY476" fmla="*/ 160725 h 165189"/>
                  <a:gd name="connsiteX477" fmla="*/ 84827 w 148819"/>
                  <a:gd name="connsiteY477" fmla="*/ 164073 h 165189"/>
                  <a:gd name="connsiteX478" fmla="*/ 84455 w 148819"/>
                  <a:gd name="connsiteY478" fmla="*/ 164445 h 165189"/>
                  <a:gd name="connsiteX479" fmla="*/ 84455 w 148819"/>
                  <a:gd name="connsiteY479" fmla="*/ 164073 h 165189"/>
                  <a:gd name="connsiteX480" fmla="*/ 84455 w 148819"/>
                  <a:gd name="connsiteY480" fmla="*/ 163701 h 165189"/>
                  <a:gd name="connsiteX481" fmla="*/ 84455 w 148819"/>
                  <a:gd name="connsiteY481" fmla="*/ 163329 h 165189"/>
                  <a:gd name="connsiteX482" fmla="*/ 84455 w 148819"/>
                  <a:gd name="connsiteY482" fmla="*/ 162957 h 165189"/>
                  <a:gd name="connsiteX483" fmla="*/ 84455 w 148819"/>
                  <a:gd name="connsiteY483" fmla="*/ 162585 h 165189"/>
                  <a:gd name="connsiteX484" fmla="*/ 84455 w 148819"/>
                  <a:gd name="connsiteY484" fmla="*/ 162213 h 165189"/>
                  <a:gd name="connsiteX485" fmla="*/ 84455 w 148819"/>
                  <a:gd name="connsiteY485" fmla="*/ 161841 h 165189"/>
                  <a:gd name="connsiteX486" fmla="*/ 84455 w 148819"/>
                  <a:gd name="connsiteY486" fmla="*/ 161469 h 165189"/>
                  <a:gd name="connsiteX487" fmla="*/ 84827 w 148819"/>
                  <a:gd name="connsiteY487" fmla="*/ 160725 h 165189"/>
                  <a:gd name="connsiteX488" fmla="*/ 84827 w 148819"/>
                  <a:gd name="connsiteY488" fmla="*/ 160725 h 165189"/>
                  <a:gd name="connsiteX489" fmla="*/ 74782 w 148819"/>
                  <a:gd name="connsiteY489" fmla="*/ 7813 h 165189"/>
                  <a:gd name="connsiteX490" fmla="*/ 74782 w 148819"/>
                  <a:gd name="connsiteY490" fmla="*/ 5581 h 165189"/>
                  <a:gd name="connsiteX491" fmla="*/ 74782 w 148819"/>
                  <a:gd name="connsiteY491" fmla="*/ 5953 h 165189"/>
                  <a:gd name="connsiteX492" fmla="*/ 75154 w 148819"/>
                  <a:gd name="connsiteY492" fmla="*/ 6325 h 165189"/>
                  <a:gd name="connsiteX493" fmla="*/ 75526 w 148819"/>
                  <a:gd name="connsiteY493" fmla="*/ 6697 h 165189"/>
                  <a:gd name="connsiteX494" fmla="*/ 75898 w 148819"/>
                  <a:gd name="connsiteY494" fmla="*/ 7069 h 165189"/>
                  <a:gd name="connsiteX495" fmla="*/ 74782 w 148819"/>
                  <a:gd name="connsiteY495" fmla="*/ 7813 h 165189"/>
                  <a:gd name="connsiteX496" fmla="*/ 74782 w 148819"/>
                  <a:gd name="connsiteY496" fmla="*/ 5581 h 165189"/>
                  <a:gd name="connsiteX497" fmla="*/ 74782 w 148819"/>
                  <a:gd name="connsiteY497" fmla="*/ 7813 h 165189"/>
                  <a:gd name="connsiteX498" fmla="*/ 72921 w 148819"/>
                  <a:gd name="connsiteY498" fmla="*/ 8929 h 165189"/>
                  <a:gd name="connsiteX499" fmla="*/ 72921 w 148819"/>
                  <a:gd name="connsiteY499" fmla="*/ 3348 h 165189"/>
                  <a:gd name="connsiteX500" fmla="*/ 73666 w 148819"/>
                  <a:gd name="connsiteY500" fmla="*/ 2976 h 165189"/>
                  <a:gd name="connsiteX501" fmla="*/ 74038 w 148819"/>
                  <a:gd name="connsiteY501" fmla="*/ 3720 h 165189"/>
                  <a:gd name="connsiteX502" fmla="*/ 74410 w 148819"/>
                  <a:gd name="connsiteY502" fmla="*/ 4465 h 165189"/>
                  <a:gd name="connsiteX503" fmla="*/ 74782 w 148819"/>
                  <a:gd name="connsiteY503" fmla="*/ 5209 h 165189"/>
                  <a:gd name="connsiteX504" fmla="*/ 74782 w 148819"/>
                  <a:gd name="connsiteY504" fmla="*/ 5581 h 165189"/>
                  <a:gd name="connsiteX505" fmla="*/ 74782 w 148819"/>
                  <a:gd name="connsiteY505" fmla="*/ 5581 h 165189"/>
                  <a:gd name="connsiteX506" fmla="*/ 74782 w 148819"/>
                  <a:gd name="connsiteY506" fmla="*/ 5581 h 165189"/>
                  <a:gd name="connsiteX507" fmla="*/ 74782 w 148819"/>
                  <a:gd name="connsiteY507" fmla="*/ 15254 h 165189"/>
                  <a:gd name="connsiteX508" fmla="*/ 74782 w 148819"/>
                  <a:gd name="connsiteY508" fmla="*/ 19346 h 165189"/>
                  <a:gd name="connsiteX509" fmla="*/ 72921 w 148819"/>
                  <a:gd name="connsiteY509" fmla="*/ 20463 h 165189"/>
                  <a:gd name="connsiteX510" fmla="*/ 72921 w 148819"/>
                  <a:gd name="connsiteY510" fmla="*/ 16370 h 165189"/>
                  <a:gd name="connsiteX511" fmla="*/ 74782 w 148819"/>
                  <a:gd name="connsiteY511" fmla="*/ 15254 h 165189"/>
                  <a:gd name="connsiteX512" fmla="*/ 74782 w 148819"/>
                  <a:gd name="connsiteY512" fmla="*/ 15254 h 165189"/>
                  <a:gd name="connsiteX513" fmla="*/ 74782 w 148819"/>
                  <a:gd name="connsiteY513" fmla="*/ 29392 h 165189"/>
                  <a:gd name="connsiteX514" fmla="*/ 74782 w 148819"/>
                  <a:gd name="connsiteY514" fmla="*/ 34600 h 165189"/>
                  <a:gd name="connsiteX515" fmla="*/ 74782 w 148819"/>
                  <a:gd name="connsiteY515" fmla="*/ 34600 h 165189"/>
                  <a:gd name="connsiteX516" fmla="*/ 74782 w 148819"/>
                  <a:gd name="connsiteY516" fmla="*/ 33856 h 165189"/>
                  <a:gd name="connsiteX517" fmla="*/ 74782 w 148819"/>
                  <a:gd name="connsiteY517" fmla="*/ 33112 h 165189"/>
                  <a:gd name="connsiteX518" fmla="*/ 74782 w 148819"/>
                  <a:gd name="connsiteY518" fmla="*/ 32368 h 165189"/>
                  <a:gd name="connsiteX519" fmla="*/ 74782 w 148819"/>
                  <a:gd name="connsiteY519" fmla="*/ 31624 h 165189"/>
                  <a:gd name="connsiteX520" fmla="*/ 74782 w 148819"/>
                  <a:gd name="connsiteY520" fmla="*/ 30880 h 165189"/>
                  <a:gd name="connsiteX521" fmla="*/ 74782 w 148819"/>
                  <a:gd name="connsiteY521" fmla="*/ 30136 h 165189"/>
                  <a:gd name="connsiteX522" fmla="*/ 74782 w 148819"/>
                  <a:gd name="connsiteY522" fmla="*/ 29392 h 165189"/>
                  <a:gd name="connsiteX523" fmla="*/ 74782 w 148819"/>
                  <a:gd name="connsiteY523" fmla="*/ 28648 h 165189"/>
                  <a:gd name="connsiteX524" fmla="*/ 74782 w 148819"/>
                  <a:gd name="connsiteY524" fmla="*/ 29392 h 165189"/>
                  <a:gd name="connsiteX525" fmla="*/ 74782 w 148819"/>
                  <a:gd name="connsiteY525" fmla="*/ 29392 h 165189"/>
                  <a:gd name="connsiteX526" fmla="*/ 74782 w 148819"/>
                  <a:gd name="connsiteY526" fmla="*/ 145099 h 165189"/>
                  <a:gd name="connsiteX527" fmla="*/ 74782 w 148819"/>
                  <a:gd name="connsiteY527" fmla="*/ 146959 h 165189"/>
                  <a:gd name="connsiteX528" fmla="*/ 72921 w 148819"/>
                  <a:gd name="connsiteY528" fmla="*/ 148075 h 165189"/>
                  <a:gd name="connsiteX529" fmla="*/ 72921 w 148819"/>
                  <a:gd name="connsiteY529" fmla="*/ 146215 h 165189"/>
                  <a:gd name="connsiteX530" fmla="*/ 74782 w 148819"/>
                  <a:gd name="connsiteY530" fmla="*/ 145099 h 165189"/>
                  <a:gd name="connsiteX531" fmla="*/ 74782 w 148819"/>
                  <a:gd name="connsiteY531" fmla="*/ 145099 h 165189"/>
                  <a:gd name="connsiteX532" fmla="*/ 74782 w 148819"/>
                  <a:gd name="connsiteY532" fmla="*/ 156260 h 165189"/>
                  <a:gd name="connsiteX533" fmla="*/ 74782 w 148819"/>
                  <a:gd name="connsiteY533" fmla="*/ 159237 h 165189"/>
                  <a:gd name="connsiteX534" fmla="*/ 72921 w 148819"/>
                  <a:gd name="connsiteY534" fmla="*/ 160353 h 165189"/>
                  <a:gd name="connsiteX535" fmla="*/ 72921 w 148819"/>
                  <a:gd name="connsiteY535" fmla="*/ 157376 h 165189"/>
                  <a:gd name="connsiteX536" fmla="*/ 74782 w 148819"/>
                  <a:gd name="connsiteY536" fmla="*/ 156260 h 165189"/>
                  <a:gd name="connsiteX537" fmla="*/ 74782 w 148819"/>
                  <a:gd name="connsiteY537" fmla="*/ 156260 h 165189"/>
                  <a:gd name="connsiteX538" fmla="*/ 72921 w 148819"/>
                  <a:gd name="connsiteY538" fmla="*/ 130961 h 165189"/>
                  <a:gd name="connsiteX539" fmla="*/ 72921 w 148819"/>
                  <a:gd name="connsiteY539" fmla="*/ 130217 h 165189"/>
                  <a:gd name="connsiteX540" fmla="*/ 73666 w 148819"/>
                  <a:gd name="connsiteY540" fmla="*/ 129845 h 165189"/>
                  <a:gd name="connsiteX541" fmla="*/ 73294 w 148819"/>
                  <a:gd name="connsiteY541" fmla="*/ 130217 h 165189"/>
                  <a:gd name="connsiteX542" fmla="*/ 72921 w 148819"/>
                  <a:gd name="connsiteY542" fmla="*/ 130961 h 165189"/>
                  <a:gd name="connsiteX543" fmla="*/ 72921 w 148819"/>
                  <a:gd name="connsiteY543" fmla="*/ 130961 h 165189"/>
                  <a:gd name="connsiteX544" fmla="*/ 72921 w 148819"/>
                  <a:gd name="connsiteY544" fmla="*/ 3348 h 165189"/>
                  <a:gd name="connsiteX545" fmla="*/ 72921 w 148819"/>
                  <a:gd name="connsiteY545" fmla="*/ 8929 h 165189"/>
                  <a:gd name="connsiteX546" fmla="*/ 66969 w 148819"/>
                  <a:gd name="connsiteY546" fmla="*/ 11905 h 165189"/>
                  <a:gd name="connsiteX547" fmla="*/ 66969 w 148819"/>
                  <a:gd name="connsiteY547" fmla="*/ 6697 h 165189"/>
                  <a:gd name="connsiteX548" fmla="*/ 72921 w 148819"/>
                  <a:gd name="connsiteY548" fmla="*/ 3348 h 165189"/>
                  <a:gd name="connsiteX549" fmla="*/ 72921 w 148819"/>
                  <a:gd name="connsiteY549" fmla="*/ 3348 h 165189"/>
                  <a:gd name="connsiteX550" fmla="*/ 72921 w 148819"/>
                  <a:gd name="connsiteY550" fmla="*/ 15998 h 165189"/>
                  <a:gd name="connsiteX551" fmla="*/ 72921 w 148819"/>
                  <a:gd name="connsiteY551" fmla="*/ 20091 h 165189"/>
                  <a:gd name="connsiteX552" fmla="*/ 66969 w 148819"/>
                  <a:gd name="connsiteY552" fmla="*/ 23067 h 165189"/>
                  <a:gd name="connsiteX553" fmla="*/ 66969 w 148819"/>
                  <a:gd name="connsiteY553" fmla="*/ 18974 h 165189"/>
                  <a:gd name="connsiteX554" fmla="*/ 72921 w 148819"/>
                  <a:gd name="connsiteY554" fmla="*/ 15998 h 165189"/>
                  <a:gd name="connsiteX555" fmla="*/ 72921 w 148819"/>
                  <a:gd name="connsiteY555" fmla="*/ 15998 h 165189"/>
                  <a:gd name="connsiteX556" fmla="*/ 72921 w 148819"/>
                  <a:gd name="connsiteY556" fmla="*/ 130589 h 165189"/>
                  <a:gd name="connsiteX557" fmla="*/ 72921 w 148819"/>
                  <a:gd name="connsiteY557" fmla="*/ 131333 h 165189"/>
                  <a:gd name="connsiteX558" fmla="*/ 72549 w 148819"/>
                  <a:gd name="connsiteY558" fmla="*/ 131705 h 165189"/>
                  <a:gd name="connsiteX559" fmla="*/ 72177 w 148819"/>
                  <a:gd name="connsiteY559" fmla="*/ 132077 h 165189"/>
                  <a:gd name="connsiteX560" fmla="*/ 71805 w 148819"/>
                  <a:gd name="connsiteY560" fmla="*/ 132449 h 165189"/>
                  <a:gd name="connsiteX561" fmla="*/ 71433 w 148819"/>
                  <a:gd name="connsiteY561" fmla="*/ 132821 h 165189"/>
                  <a:gd name="connsiteX562" fmla="*/ 71061 w 148819"/>
                  <a:gd name="connsiteY562" fmla="*/ 133193 h 165189"/>
                  <a:gd name="connsiteX563" fmla="*/ 66597 w 148819"/>
                  <a:gd name="connsiteY563" fmla="*/ 135798 h 165189"/>
                  <a:gd name="connsiteX564" fmla="*/ 66597 w 148819"/>
                  <a:gd name="connsiteY564" fmla="*/ 134309 h 165189"/>
                  <a:gd name="connsiteX565" fmla="*/ 72921 w 148819"/>
                  <a:gd name="connsiteY565" fmla="*/ 130589 h 165189"/>
                  <a:gd name="connsiteX566" fmla="*/ 72921 w 148819"/>
                  <a:gd name="connsiteY566" fmla="*/ 130589 h 165189"/>
                  <a:gd name="connsiteX567" fmla="*/ 72921 w 148819"/>
                  <a:gd name="connsiteY567" fmla="*/ 145843 h 165189"/>
                  <a:gd name="connsiteX568" fmla="*/ 72921 w 148819"/>
                  <a:gd name="connsiteY568" fmla="*/ 147703 h 165189"/>
                  <a:gd name="connsiteX569" fmla="*/ 66969 w 148819"/>
                  <a:gd name="connsiteY569" fmla="*/ 150680 h 165189"/>
                  <a:gd name="connsiteX570" fmla="*/ 66969 w 148819"/>
                  <a:gd name="connsiteY570" fmla="*/ 148819 h 165189"/>
                  <a:gd name="connsiteX571" fmla="*/ 72921 w 148819"/>
                  <a:gd name="connsiteY571" fmla="*/ 145843 h 165189"/>
                  <a:gd name="connsiteX572" fmla="*/ 72921 w 148819"/>
                  <a:gd name="connsiteY572" fmla="*/ 145843 h 165189"/>
                  <a:gd name="connsiteX573" fmla="*/ 72921 w 148819"/>
                  <a:gd name="connsiteY573" fmla="*/ 157004 h 165189"/>
                  <a:gd name="connsiteX574" fmla="*/ 72921 w 148819"/>
                  <a:gd name="connsiteY574" fmla="*/ 159981 h 165189"/>
                  <a:gd name="connsiteX575" fmla="*/ 72177 w 148819"/>
                  <a:gd name="connsiteY575" fmla="*/ 160353 h 165189"/>
                  <a:gd name="connsiteX576" fmla="*/ 72177 w 148819"/>
                  <a:gd name="connsiteY576" fmla="*/ 159981 h 165189"/>
                  <a:gd name="connsiteX577" fmla="*/ 72177 w 148819"/>
                  <a:gd name="connsiteY577" fmla="*/ 159609 h 165189"/>
                  <a:gd name="connsiteX578" fmla="*/ 72177 w 148819"/>
                  <a:gd name="connsiteY578" fmla="*/ 159237 h 165189"/>
                  <a:gd name="connsiteX579" fmla="*/ 72177 w 148819"/>
                  <a:gd name="connsiteY579" fmla="*/ 158865 h 165189"/>
                  <a:gd name="connsiteX580" fmla="*/ 72177 w 148819"/>
                  <a:gd name="connsiteY580" fmla="*/ 158493 h 165189"/>
                  <a:gd name="connsiteX581" fmla="*/ 72177 w 148819"/>
                  <a:gd name="connsiteY581" fmla="*/ 158121 h 165189"/>
                  <a:gd name="connsiteX582" fmla="*/ 72177 w 148819"/>
                  <a:gd name="connsiteY582" fmla="*/ 157748 h 165189"/>
                  <a:gd name="connsiteX583" fmla="*/ 72921 w 148819"/>
                  <a:gd name="connsiteY583" fmla="*/ 157004 h 165189"/>
                  <a:gd name="connsiteX584" fmla="*/ 72921 w 148819"/>
                  <a:gd name="connsiteY584" fmla="*/ 157004 h 165189"/>
                  <a:gd name="connsiteX585" fmla="*/ 67341 w 148819"/>
                  <a:gd name="connsiteY585" fmla="*/ 6697 h 165189"/>
                  <a:gd name="connsiteX586" fmla="*/ 67341 w 148819"/>
                  <a:gd name="connsiteY586" fmla="*/ 12278 h 165189"/>
                  <a:gd name="connsiteX587" fmla="*/ 63620 w 148819"/>
                  <a:gd name="connsiteY587" fmla="*/ 14138 h 165189"/>
                  <a:gd name="connsiteX588" fmla="*/ 63620 w 148819"/>
                  <a:gd name="connsiteY588" fmla="*/ 8557 h 165189"/>
                  <a:gd name="connsiteX589" fmla="*/ 67341 w 148819"/>
                  <a:gd name="connsiteY589" fmla="*/ 6697 h 165189"/>
                  <a:gd name="connsiteX590" fmla="*/ 67341 w 148819"/>
                  <a:gd name="connsiteY590" fmla="*/ 6697 h 165189"/>
                  <a:gd name="connsiteX591" fmla="*/ 67341 w 148819"/>
                  <a:gd name="connsiteY591" fmla="*/ 19346 h 165189"/>
                  <a:gd name="connsiteX592" fmla="*/ 67341 w 148819"/>
                  <a:gd name="connsiteY592" fmla="*/ 23439 h 165189"/>
                  <a:gd name="connsiteX593" fmla="*/ 63620 w 148819"/>
                  <a:gd name="connsiteY593" fmla="*/ 25299 h 165189"/>
                  <a:gd name="connsiteX594" fmla="*/ 63620 w 148819"/>
                  <a:gd name="connsiteY594" fmla="*/ 21207 h 165189"/>
                  <a:gd name="connsiteX595" fmla="*/ 67341 w 148819"/>
                  <a:gd name="connsiteY595" fmla="*/ 19346 h 165189"/>
                  <a:gd name="connsiteX596" fmla="*/ 67341 w 148819"/>
                  <a:gd name="connsiteY596" fmla="*/ 19346 h 165189"/>
                  <a:gd name="connsiteX597" fmla="*/ 67341 w 148819"/>
                  <a:gd name="connsiteY597" fmla="*/ 133565 h 165189"/>
                  <a:gd name="connsiteX598" fmla="*/ 67341 w 148819"/>
                  <a:gd name="connsiteY598" fmla="*/ 135054 h 165189"/>
                  <a:gd name="connsiteX599" fmla="*/ 63620 w 148819"/>
                  <a:gd name="connsiteY599" fmla="*/ 136914 h 165189"/>
                  <a:gd name="connsiteX600" fmla="*/ 63620 w 148819"/>
                  <a:gd name="connsiteY600" fmla="*/ 135426 h 165189"/>
                  <a:gd name="connsiteX601" fmla="*/ 67341 w 148819"/>
                  <a:gd name="connsiteY601" fmla="*/ 133565 h 165189"/>
                  <a:gd name="connsiteX602" fmla="*/ 67341 w 148819"/>
                  <a:gd name="connsiteY602" fmla="*/ 133565 h 165189"/>
                  <a:gd name="connsiteX603" fmla="*/ 67341 w 148819"/>
                  <a:gd name="connsiteY603" fmla="*/ 149191 h 165189"/>
                  <a:gd name="connsiteX604" fmla="*/ 67341 w 148819"/>
                  <a:gd name="connsiteY604" fmla="*/ 151052 h 165189"/>
                  <a:gd name="connsiteX605" fmla="*/ 63620 w 148819"/>
                  <a:gd name="connsiteY605" fmla="*/ 152912 h 165189"/>
                  <a:gd name="connsiteX606" fmla="*/ 63620 w 148819"/>
                  <a:gd name="connsiteY606" fmla="*/ 151052 h 165189"/>
                  <a:gd name="connsiteX607" fmla="*/ 67341 w 148819"/>
                  <a:gd name="connsiteY607" fmla="*/ 149191 h 165189"/>
                  <a:gd name="connsiteX608" fmla="*/ 67341 w 148819"/>
                  <a:gd name="connsiteY608" fmla="*/ 149191 h 165189"/>
                  <a:gd name="connsiteX609" fmla="*/ 63248 w 148819"/>
                  <a:gd name="connsiteY609" fmla="*/ 4465 h 165189"/>
                  <a:gd name="connsiteX610" fmla="*/ 63248 w 148819"/>
                  <a:gd name="connsiteY610" fmla="*/ 1860 h 165189"/>
                  <a:gd name="connsiteX611" fmla="*/ 63248 w 148819"/>
                  <a:gd name="connsiteY611" fmla="*/ 2232 h 165189"/>
                  <a:gd name="connsiteX612" fmla="*/ 63620 w 148819"/>
                  <a:gd name="connsiteY612" fmla="*/ 2604 h 165189"/>
                  <a:gd name="connsiteX613" fmla="*/ 63992 w 148819"/>
                  <a:gd name="connsiteY613" fmla="*/ 2976 h 165189"/>
                  <a:gd name="connsiteX614" fmla="*/ 64364 w 148819"/>
                  <a:gd name="connsiteY614" fmla="*/ 3348 h 165189"/>
                  <a:gd name="connsiteX615" fmla="*/ 64736 w 148819"/>
                  <a:gd name="connsiteY615" fmla="*/ 3720 h 165189"/>
                  <a:gd name="connsiteX616" fmla="*/ 63248 w 148819"/>
                  <a:gd name="connsiteY616" fmla="*/ 4465 h 165189"/>
                  <a:gd name="connsiteX617" fmla="*/ 63248 w 148819"/>
                  <a:gd name="connsiteY617" fmla="*/ 1860 h 165189"/>
                  <a:gd name="connsiteX618" fmla="*/ 63248 w 148819"/>
                  <a:gd name="connsiteY618" fmla="*/ 4465 h 165189"/>
                  <a:gd name="connsiteX619" fmla="*/ 55063 w 148819"/>
                  <a:gd name="connsiteY619" fmla="*/ 8929 h 165189"/>
                  <a:gd name="connsiteX620" fmla="*/ 55063 w 148819"/>
                  <a:gd name="connsiteY620" fmla="*/ 4092 h 165189"/>
                  <a:gd name="connsiteX621" fmla="*/ 62504 w 148819"/>
                  <a:gd name="connsiteY621" fmla="*/ 372 h 165189"/>
                  <a:gd name="connsiteX622" fmla="*/ 62876 w 148819"/>
                  <a:gd name="connsiteY622" fmla="*/ 744 h 165189"/>
                  <a:gd name="connsiteX623" fmla="*/ 63248 w 148819"/>
                  <a:gd name="connsiteY623" fmla="*/ 1116 h 165189"/>
                  <a:gd name="connsiteX624" fmla="*/ 63248 w 148819"/>
                  <a:gd name="connsiteY624" fmla="*/ 1860 h 165189"/>
                  <a:gd name="connsiteX625" fmla="*/ 63248 w 148819"/>
                  <a:gd name="connsiteY625" fmla="*/ 1860 h 165189"/>
                  <a:gd name="connsiteX626" fmla="*/ 63248 w 148819"/>
                  <a:gd name="connsiteY626" fmla="*/ 1860 h 165189"/>
                  <a:gd name="connsiteX627" fmla="*/ 63248 w 148819"/>
                  <a:gd name="connsiteY627" fmla="*/ 8557 h 165189"/>
                  <a:gd name="connsiteX628" fmla="*/ 55063 w 148819"/>
                  <a:gd name="connsiteY628" fmla="*/ 13022 h 165189"/>
                  <a:gd name="connsiteX629" fmla="*/ 55063 w 148819"/>
                  <a:gd name="connsiteY629" fmla="*/ 18602 h 165189"/>
                  <a:gd name="connsiteX630" fmla="*/ 63248 w 148819"/>
                  <a:gd name="connsiteY630" fmla="*/ 14138 h 165189"/>
                  <a:gd name="connsiteX631" fmla="*/ 63248 w 148819"/>
                  <a:gd name="connsiteY631" fmla="*/ 8557 h 165189"/>
                  <a:gd name="connsiteX632" fmla="*/ 63248 w 148819"/>
                  <a:gd name="connsiteY632" fmla="*/ 8557 h 165189"/>
                  <a:gd name="connsiteX633" fmla="*/ 63248 w 148819"/>
                  <a:gd name="connsiteY633" fmla="*/ 21207 h 165189"/>
                  <a:gd name="connsiteX634" fmla="*/ 63248 w 148819"/>
                  <a:gd name="connsiteY634" fmla="*/ 25299 h 165189"/>
                  <a:gd name="connsiteX635" fmla="*/ 63248 w 148819"/>
                  <a:gd name="connsiteY635" fmla="*/ 25299 h 165189"/>
                  <a:gd name="connsiteX636" fmla="*/ 63248 w 148819"/>
                  <a:gd name="connsiteY636" fmla="*/ 24927 h 165189"/>
                  <a:gd name="connsiteX637" fmla="*/ 63248 w 148819"/>
                  <a:gd name="connsiteY637" fmla="*/ 24555 h 165189"/>
                  <a:gd name="connsiteX638" fmla="*/ 63248 w 148819"/>
                  <a:gd name="connsiteY638" fmla="*/ 24183 h 165189"/>
                  <a:gd name="connsiteX639" fmla="*/ 63248 w 148819"/>
                  <a:gd name="connsiteY639" fmla="*/ 23811 h 165189"/>
                  <a:gd name="connsiteX640" fmla="*/ 63248 w 148819"/>
                  <a:gd name="connsiteY640" fmla="*/ 23439 h 165189"/>
                  <a:gd name="connsiteX641" fmla="*/ 63248 w 148819"/>
                  <a:gd name="connsiteY641" fmla="*/ 23067 h 165189"/>
                  <a:gd name="connsiteX642" fmla="*/ 63248 w 148819"/>
                  <a:gd name="connsiteY642" fmla="*/ 22695 h 165189"/>
                  <a:gd name="connsiteX643" fmla="*/ 63248 w 148819"/>
                  <a:gd name="connsiteY643" fmla="*/ 22323 h 165189"/>
                  <a:gd name="connsiteX644" fmla="*/ 63248 w 148819"/>
                  <a:gd name="connsiteY644" fmla="*/ 21207 h 165189"/>
                  <a:gd name="connsiteX645" fmla="*/ 63248 w 148819"/>
                  <a:gd name="connsiteY645" fmla="*/ 21207 h 165189"/>
                  <a:gd name="connsiteX646" fmla="*/ 63248 w 148819"/>
                  <a:gd name="connsiteY646" fmla="*/ 135798 h 165189"/>
                  <a:gd name="connsiteX647" fmla="*/ 63248 w 148819"/>
                  <a:gd name="connsiteY647" fmla="*/ 137286 h 165189"/>
                  <a:gd name="connsiteX648" fmla="*/ 55063 w 148819"/>
                  <a:gd name="connsiteY648" fmla="*/ 141750 h 165189"/>
                  <a:gd name="connsiteX649" fmla="*/ 55063 w 148819"/>
                  <a:gd name="connsiteY649" fmla="*/ 140262 h 165189"/>
                  <a:gd name="connsiteX650" fmla="*/ 63248 w 148819"/>
                  <a:gd name="connsiteY650" fmla="*/ 135798 h 165189"/>
                  <a:gd name="connsiteX651" fmla="*/ 63248 w 148819"/>
                  <a:gd name="connsiteY651" fmla="*/ 135798 h 165189"/>
                  <a:gd name="connsiteX652" fmla="*/ 63248 w 148819"/>
                  <a:gd name="connsiteY652" fmla="*/ 151052 h 165189"/>
                  <a:gd name="connsiteX653" fmla="*/ 63248 w 148819"/>
                  <a:gd name="connsiteY653" fmla="*/ 152912 h 165189"/>
                  <a:gd name="connsiteX654" fmla="*/ 60272 w 148819"/>
                  <a:gd name="connsiteY654" fmla="*/ 154400 h 165189"/>
                  <a:gd name="connsiteX655" fmla="*/ 60272 w 148819"/>
                  <a:gd name="connsiteY655" fmla="*/ 154028 h 165189"/>
                  <a:gd name="connsiteX656" fmla="*/ 60272 w 148819"/>
                  <a:gd name="connsiteY656" fmla="*/ 153656 h 165189"/>
                  <a:gd name="connsiteX657" fmla="*/ 60272 w 148819"/>
                  <a:gd name="connsiteY657" fmla="*/ 153284 h 165189"/>
                  <a:gd name="connsiteX658" fmla="*/ 60272 w 148819"/>
                  <a:gd name="connsiteY658" fmla="*/ 152912 h 165189"/>
                  <a:gd name="connsiteX659" fmla="*/ 60272 w 148819"/>
                  <a:gd name="connsiteY659" fmla="*/ 152540 h 165189"/>
                  <a:gd name="connsiteX660" fmla="*/ 60272 w 148819"/>
                  <a:gd name="connsiteY660" fmla="*/ 152168 h 165189"/>
                  <a:gd name="connsiteX661" fmla="*/ 60272 w 148819"/>
                  <a:gd name="connsiteY661" fmla="*/ 151796 h 165189"/>
                  <a:gd name="connsiteX662" fmla="*/ 60272 w 148819"/>
                  <a:gd name="connsiteY662" fmla="*/ 151424 h 165189"/>
                  <a:gd name="connsiteX663" fmla="*/ 63248 w 148819"/>
                  <a:gd name="connsiteY663" fmla="*/ 151052 h 165189"/>
                  <a:gd name="connsiteX664" fmla="*/ 63248 w 148819"/>
                  <a:gd name="connsiteY664" fmla="*/ 151052 h 165189"/>
                  <a:gd name="connsiteX665" fmla="*/ 55063 w 148819"/>
                  <a:gd name="connsiteY665" fmla="*/ 124636 h 165189"/>
                  <a:gd name="connsiteX666" fmla="*/ 55063 w 148819"/>
                  <a:gd name="connsiteY666" fmla="*/ 124636 h 165189"/>
                  <a:gd name="connsiteX667" fmla="*/ 62504 w 148819"/>
                  <a:gd name="connsiteY667" fmla="*/ 120544 h 165189"/>
                  <a:gd name="connsiteX668" fmla="*/ 62132 w 148819"/>
                  <a:gd name="connsiteY668" fmla="*/ 120544 h 165189"/>
                  <a:gd name="connsiteX669" fmla="*/ 61760 w 148819"/>
                  <a:gd name="connsiteY669" fmla="*/ 120544 h 165189"/>
                  <a:gd name="connsiteX670" fmla="*/ 61388 w 148819"/>
                  <a:gd name="connsiteY670" fmla="*/ 120544 h 165189"/>
                  <a:gd name="connsiteX671" fmla="*/ 61016 w 148819"/>
                  <a:gd name="connsiteY671" fmla="*/ 120544 h 165189"/>
                  <a:gd name="connsiteX672" fmla="*/ 60644 w 148819"/>
                  <a:gd name="connsiteY672" fmla="*/ 120544 h 165189"/>
                  <a:gd name="connsiteX673" fmla="*/ 60272 w 148819"/>
                  <a:gd name="connsiteY673" fmla="*/ 120544 h 165189"/>
                  <a:gd name="connsiteX674" fmla="*/ 59900 w 148819"/>
                  <a:gd name="connsiteY674" fmla="*/ 120544 h 165189"/>
                  <a:gd name="connsiteX675" fmla="*/ 59528 w 148819"/>
                  <a:gd name="connsiteY675" fmla="*/ 120544 h 165189"/>
                  <a:gd name="connsiteX676" fmla="*/ 55063 w 148819"/>
                  <a:gd name="connsiteY676" fmla="*/ 124636 h 165189"/>
                  <a:gd name="connsiteX677" fmla="*/ 23067 w 148819"/>
                  <a:gd name="connsiteY677" fmla="*/ 53575 h 165189"/>
                  <a:gd name="connsiteX678" fmla="*/ 25671 w 148819"/>
                  <a:gd name="connsiteY678" fmla="*/ 52087 h 165189"/>
                  <a:gd name="connsiteX679" fmla="*/ 27160 w 148819"/>
                  <a:gd name="connsiteY679" fmla="*/ 53203 h 165189"/>
                  <a:gd name="connsiteX680" fmla="*/ 27160 w 148819"/>
                  <a:gd name="connsiteY680" fmla="*/ 53203 h 165189"/>
                  <a:gd name="connsiteX681" fmla="*/ 27160 w 148819"/>
                  <a:gd name="connsiteY681" fmla="*/ 53203 h 165189"/>
                  <a:gd name="connsiteX682" fmla="*/ 27160 w 148819"/>
                  <a:gd name="connsiteY682" fmla="*/ 53203 h 165189"/>
                  <a:gd name="connsiteX683" fmla="*/ 27160 w 148819"/>
                  <a:gd name="connsiteY683" fmla="*/ 53203 h 165189"/>
                  <a:gd name="connsiteX684" fmla="*/ 27160 w 148819"/>
                  <a:gd name="connsiteY684" fmla="*/ 53203 h 165189"/>
                  <a:gd name="connsiteX685" fmla="*/ 27160 w 148819"/>
                  <a:gd name="connsiteY685" fmla="*/ 53203 h 165189"/>
                  <a:gd name="connsiteX686" fmla="*/ 27160 w 148819"/>
                  <a:gd name="connsiteY686" fmla="*/ 53203 h 165189"/>
                  <a:gd name="connsiteX687" fmla="*/ 27160 w 148819"/>
                  <a:gd name="connsiteY687" fmla="*/ 53203 h 165189"/>
                  <a:gd name="connsiteX688" fmla="*/ 27160 w 148819"/>
                  <a:gd name="connsiteY688" fmla="*/ 53203 h 165189"/>
                  <a:gd name="connsiteX689" fmla="*/ 27160 w 148819"/>
                  <a:gd name="connsiteY689" fmla="*/ 53203 h 165189"/>
                  <a:gd name="connsiteX690" fmla="*/ 27160 w 148819"/>
                  <a:gd name="connsiteY690" fmla="*/ 53203 h 165189"/>
                  <a:gd name="connsiteX691" fmla="*/ 27160 w 148819"/>
                  <a:gd name="connsiteY691" fmla="*/ 53203 h 165189"/>
                  <a:gd name="connsiteX692" fmla="*/ 27160 w 148819"/>
                  <a:gd name="connsiteY692" fmla="*/ 53203 h 165189"/>
                  <a:gd name="connsiteX693" fmla="*/ 27160 w 148819"/>
                  <a:gd name="connsiteY693" fmla="*/ 53203 h 165189"/>
                  <a:gd name="connsiteX694" fmla="*/ 27160 w 148819"/>
                  <a:gd name="connsiteY694" fmla="*/ 53203 h 165189"/>
                  <a:gd name="connsiteX695" fmla="*/ 27160 w 148819"/>
                  <a:gd name="connsiteY695" fmla="*/ 53203 h 165189"/>
                  <a:gd name="connsiteX696" fmla="*/ 27160 w 148819"/>
                  <a:gd name="connsiteY696" fmla="*/ 53203 h 165189"/>
                  <a:gd name="connsiteX697" fmla="*/ 27160 w 148819"/>
                  <a:gd name="connsiteY697" fmla="*/ 53203 h 165189"/>
                  <a:gd name="connsiteX698" fmla="*/ 27160 w 148819"/>
                  <a:gd name="connsiteY698" fmla="*/ 53203 h 165189"/>
                  <a:gd name="connsiteX699" fmla="*/ 27160 w 148819"/>
                  <a:gd name="connsiteY699" fmla="*/ 53203 h 165189"/>
                  <a:gd name="connsiteX700" fmla="*/ 27160 w 148819"/>
                  <a:gd name="connsiteY700" fmla="*/ 53203 h 165189"/>
                  <a:gd name="connsiteX701" fmla="*/ 27160 w 148819"/>
                  <a:gd name="connsiteY701" fmla="*/ 53203 h 165189"/>
                  <a:gd name="connsiteX702" fmla="*/ 27532 w 148819"/>
                  <a:gd name="connsiteY702" fmla="*/ 53203 h 165189"/>
                  <a:gd name="connsiteX703" fmla="*/ 27904 w 148819"/>
                  <a:gd name="connsiteY703" fmla="*/ 53203 h 165189"/>
                  <a:gd name="connsiteX704" fmla="*/ 28276 w 148819"/>
                  <a:gd name="connsiteY704" fmla="*/ 53203 h 165189"/>
                  <a:gd name="connsiteX705" fmla="*/ 28648 w 148819"/>
                  <a:gd name="connsiteY705" fmla="*/ 53203 h 165189"/>
                  <a:gd name="connsiteX706" fmla="*/ 29020 w 148819"/>
                  <a:gd name="connsiteY706" fmla="*/ 53203 h 165189"/>
                  <a:gd name="connsiteX707" fmla="*/ 29392 w 148819"/>
                  <a:gd name="connsiteY707" fmla="*/ 53203 h 165189"/>
                  <a:gd name="connsiteX708" fmla="*/ 29764 w 148819"/>
                  <a:gd name="connsiteY708" fmla="*/ 53203 h 165189"/>
                  <a:gd name="connsiteX709" fmla="*/ 17114 w 148819"/>
                  <a:gd name="connsiteY709" fmla="*/ 59900 h 165189"/>
                  <a:gd name="connsiteX710" fmla="*/ 17114 w 148819"/>
                  <a:gd name="connsiteY710" fmla="*/ 58039 h 165189"/>
                  <a:gd name="connsiteX711" fmla="*/ 25671 w 148819"/>
                  <a:gd name="connsiteY711" fmla="*/ 53575 h 165189"/>
                  <a:gd name="connsiteX712" fmla="*/ 25671 w 148819"/>
                  <a:gd name="connsiteY712" fmla="*/ 53575 h 165189"/>
                  <a:gd name="connsiteX713" fmla="*/ 25671 w 148819"/>
                  <a:gd name="connsiteY713" fmla="*/ 53575 h 165189"/>
                  <a:gd name="connsiteX714" fmla="*/ 25671 w 148819"/>
                  <a:gd name="connsiteY714" fmla="*/ 53575 h 165189"/>
                  <a:gd name="connsiteX715" fmla="*/ 25671 w 148819"/>
                  <a:gd name="connsiteY715" fmla="*/ 53575 h 165189"/>
                  <a:gd name="connsiteX716" fmla="*/ 25671 w 148819"/>
                  <a:gd name="connsiteY716" fmla="*/ 53575 h 165189"/>
                  <a:gd name="connsiteX717" fmla="*/ 25671 w 148819"/>
                  <a:gd name="connsiteY717" fmla="*/ 53575 h 165189"/>
                  <a:gd name="connsiteX718" fmla="*/ 25671 w 148819"/>
                  <a:gd name="connsiteY718" fmla="*/ 53575 h 165189"/>
                  <a:gd name="connsiteX719" fmla="*/ 25671 w 148819"/>
                  <a:gd name="connsiteY719" fmla="*/ 53575 h 165189"/>
                  <a:gd name="connsiteX720" fmla="*/ 25671 w 148819"/>
                  <a:gd name="connsiteY720" fmla="*/ 53575 h 165189"/>
                  <a:gd name="connsiteX721" fmla="*/ 25671 w 148819"/>
                  <a:gd name="connsiteY721" fmla="*/ 53575 h 165189"/>
                  <a:gd name="connsiteX722" fmla="*/ 25671 w 148819"/>
                  <a:gd name="connsiteY722" fmla="*/ 53575 h 165189"/>
                  <a:gd name="connsiteX723" fmla="*/ 25671 w 148819"/>
                  <a:gd name="connsiteY723" fmla="*/ 53575 h 165189"/>
                  <a:gd name="connsiteX724" fmla="*/ 25671 w 148819"/>
                  <a:gd name="connsiteY724" fmla="*/ 53575 h 165189"/>
                  <a:gd name="connsiteX725" fmla="*/ 25671 w 148819"/>
                  <a:gd name="connsiteY725" fmla="*/ 53575 h 165189"/>
                  <a:gd name="connsiteX726" fmla="*/ 25671 w 148819"/>
                  <a:gd name="connsiteY726" fmla="*/ 53575 h 165189"/>
                  <a:gd name="connsiteX727" fmla="*/ 25671 w 148819"/>
                  <a:gd name="connsiteY727" fmla="*/ 53575 h 165189"/>
                  <a:gd name="connsiteX728" fmla="*/ 25671 w 148819"/>
                  <a:gd name="connsiteY728" fmla="*/ 53575 h 165189"/>
                  <a:gd name="connsiteX729" fmla="*/ 25671 w 148819"/>
                  <a:gd name="connsiteY729" fmla="*/ 53575 h 165189"/>
                  <a:gd name="connsiteX730" fmla="*/ 25671 w 148819"/>
                  <a:gd name="connsiteY730" fmla="*/ 53575 h 165189"/>
                  <a:gd name="connsiteX731" fmla="*/ 25671 w 148819"/>
                  <a:gd name="connsiteY731" fmla="*/ 53575 h 165189"/>
                  <a:gd name="connsiteX732" fmla="*/ 25671 w 148819"/>
                  <a:gd name="connsiteY732" fmla="*/ 53575 h 165189"/>
                  <a:gd name="connsiteX733" fmla="*/ 25671 w 148819"/>
                  <a:gd name="connsiteY733" fmla="*/ 53575 h 165189"/>
                  <a:gd name="connsiteX734" fmla="*/ 25671 w 148819"/>
                  <a:gd name="connsiteY734" fmla="*/ 53575 h 165189"/>
                  <a:gd name="connsiteX735" fmla="*/ 25671 w 148819"/>
                  <a:gd name="connsiteY735" fmla="*/ 53575 h 165189"/>
                  <a:gd name="connsiteX736" fmla="*/ 25671 w 148819"/>
                  <a:gd name="connsiteY736" fmla="*/ 53575 h 165189"/>
                  <a:gd name="connsiteX737" fmla="*/ 25671 w 148819"/>
                  <a:gd name="connsiteY737" fmla="*/ 53575 h 165189"/>
                  <a:gd name="connsiteX738" fmla="*/ 25671 w 148819"/>
                  <a:gd name="connsiteY738" fmla="*/ 53575 h 165189"/>
                  <a:gd name="connsiteX739" fmla="*/ 23067 w 148819"/>
                  <a:gd name="connsiteY739" fmla="*/ 53575 h 165189"/>
                  <a:gd name="connsiteX740" fmla="*/ 23067 w 148819"/>
                  <a:gd name="connsiteY740" fmla="*/ 53575 h 165189"/>
                  <a:gd name="connsiteX741" fmla="*/ 23067 w 148819"/>
                  <a:gd name="connsiteY741" fmla="*/ 53575 h 165189"/>
                  <a:gd name="connsiteX742" fmla="*/ 23067 w 148819"/>
                  <a:gd name="connsiteY742" fmla="*/ 53575 h 165189"/>
                  <a:gd name="connsiteX743" fmla="*/ 23067 w 148819"/>
                  <a:gd name="connsiteY743" fmla="*/ 53575 h 165189"/>
                  <a:gd name="connsiteX744" fmla="*/ 23067 w 148819"/>
                  <a:gd name="connsiteY744" fmla="*/ 53575 h 165189"/>
                  <a:gd name="connsiteX745" fmla="*/ 23067 w 148819"/>
                  <a:gd name="connsiteY745" fmla="*/ 53575 h 165189"/>
                  <a:gd name="connsiteX746" fmla="*/ 55063 w 148819"/>
                  <a:gd name="connsiteY746" fmla="*/ 4092 h 165189"/>
                  <a:gd name="connsiteX747" fmla="*/ 55063 w 148819"/>
                  <a:gd name="connsiteY747" fmla="*/ 8929 h 165189"/>
                  <a:gd name="connsiteX748" fmla="*/ 40553 w 148819"/>
                  <a:gd name="connsiteY748" fmla="*/ 16742 h 165189"/>
                  <a:gd name="connsiteX749" fmla="*/ 40181 w 148819"/>
                  <a:gd name="connsiteY749" fmla="*/ 16370 h 165189"/>
                  <a:gd name="connsiteX750" fmla="*/ 39809 w 148819"/>
                  <a:gd name="connsiteY750" fmla="*/ 15998 h 165189"/>
                  <a:gd name="connsiteX751" fmla="*/ 39437 w 148819"/>
                  <a:gd name="connsiteY751" fmla="*/ 15626 h 165189"/>
                  <a:gd name="connsiteX752" fmla="*/ 39065 w 148819"/>
                  <a:gd name="connsiteY752" fmla="*/ 15254 h 165189"/>
                  <a:gd name="connsiteX753" fmla="*/ 38693 w 148819"/>
                  <a:gd name="connsiteY753" fmla="*/ 14882 h 165189"/>
                  <a:gd name="connsiteX754" fmla="*/ 38321 w 148819"/>
                  <a:gd name="connsiteY754" fmla="*/ 14510 h 165189"/>
                  <a:gd name="connsiteX755" fmla="*/ 37949 w 148819"/>
                  <a:gd name="connsiteY755" fmla="*/ 14138 h 165189"/>
                  <a:gd name="connsiteX756" fmla="*/ 29764 w 148819"/>
                  <a:gd name="connsiteY756" fmla="*/ 18602 h 165189"/>
                  <a:gd name="connsiteX757" fmla="*/ 30136 w 148819"/>
                  <a:gd name="connsiteY757" fmla="*/ 18602 h 165189"/>
                  <a:gd name="connsiteX758" fmla="*/ 30508 w 148819"/>
                  <a:gd name="connsiteY758" fmla="*/ 18974 h 165189"/>
                  <a:gd name="connsiteX759" fmla="*/ 30880 w 148819"/>
                  <a:gd name="connsiteY759" fmla="*/ 19346 h 165189"/>
                  <a:gd name="connsiteX760" fmla="*/ 15998 w 148819"/>
                  <a:gd name="connsiteY760" fmla="*/ 27159 h 165189"/>
                  <a:gd name="connsiteX761" fmla="*/ 15998 w 148819"/>
                  <a:gd name="connsiteY761" fmla="*/ 17858 h 165189"/>
                  <a:gd name="connsiteX762" fmla="*/ 19347 w 148819"/>
                  <a:gd name="connsiteY762" fmla="*/ 15998 h 165189"/>
                  <a:gd name="connsiteX763" fmla="*/ 18974 w 148819"/>
                  <a:gd name="connsiteY763" fmla="*/ 15626 h 165189"/>
                  <a:gd name="connsiteX764" fmla="*/ 18602 w 148819"/>
                  <a:gd name="connsiteY764" fmla="*/ 15254 h 165189"/>
                  <a:gd name="connsiteX765" fmla="*/ 18230 w 148819"/>
                  <a:gd name="connsiteY765" fmla="*/ 14882 h 165189"/>
                  <a:gd name="connsiteX766" fmla="*/ 42041 w 148819"/>
                  <a:gd name="connsiteY766" fmla="*/ 2232 h 165189"/>
                  <a:gd name="connsiteX767" fmla="*/ 42414 w 148819"/>
                  <a:gd name="connsiteY767" fmla="*/ 2604 h 165189"/>
                  <a:gd name="connsiteX768" fmla="*/ 42786 w 148819"/>
                  <a:gd name="connsiteY768" fmla="*/ 2976 h 165189"/>
                  <a:gd name="connsiteX769" fmla="*/ 43158 w 148819"/>
                  <a:gd name="connsiteY769" fmla="*/ 3348 h 165189"/>
                  <a:gd name="connsiteX770" fmla="*/ 43530 w 148819"/>
                  <a:gd name="connsiteY770" fmla="*/ 3720 h 165189"/>
                  <a:gd name="connsiteX771" fmla="*/ 43902 w 148819"/>
                  <a:gd name="connsiteY771" fmla="*/ 4092 h 165189"/>
                  <a:gd name="connsiteX772" fmla="*/ 51715 w 148819"/>
                  <a:gd name="connsiteY772" fmla="*/ 0 h 165189"/>
                  <a:gd name="connsiteX773" fmla="*/ 52087 w 148819"/>
                  <a:gd name="connsiteY773" fmla="*/ 372 h 165189"/>
                  <a:gd name="connsiteX774" fmla="*/ 52459 w 148819"/>
                  <a:gd name="connsiteY774" fmla="*/ 744 h 165189"/>
                  <a:gd name="connsiteX775" fmla="*/ 52831 w 148819"/>
                  <a:gd name="connsiteY775" fmla="*/ 1116 h 165189"/>
                  <a:gd name="connsiteX776" fmla="*/ 53203 w 148819"/>
                  <a:gd name="connsiteY776" fmla="*/ 1488 h 165189"/>
                  <a:gd name="connsiteX777" fmla="*/ 53575 w 148819"/>
                  <a:gd name="connsiteY777" fmla="*/ 1860 h 165189"/>
                  <a:gd name="connsiteX778" fmla="*/ 53947 w 148819"/>
                  <a:gd name="connsiteY778" fmla="*/ 2232 h 165189"/>
                  <a:gd name="connsiteX779" fmla="*/ 54319 w 148819"/>
                  <a:gd name="connsiteY779" fmla="*/ 2604 h 165189"/>
                  <a:gd name="connsiteX780" fmla="*/ 54691 w 148819"/>
                  <a:gd name="connsiteY780" fmla="*/ 2976 h 165189"/>
                  <a:gd name="connsiteX781" fmla="*/ 37949 w 148819"/>
                  <a:gd name="connsiteY781" fmla="*/ 11905 h 165189"/>
                  <a:gd name="connsiteX782" fmla="*/ 37949 w 148819"/>
                  <a:gd name="connsiteY782" fmla="*/ 11905 h 165189"/>
                  <a:gd name="connsiteX783" fmla="*/ 38693 w 148819"/>
                  <a:gd name="connsiteY783" fmla="*/ 12650 h 165189"/>
                  <a:gd name="connsiteX784" fmla="*/ 39437 w 148819"/>
                  <a:gd name="connsiteY784" fmla="*/ 13022 h 165189"/>
                  <a:gd name="connsiteX785" fmla="*/ 39437 w 148819"/>
                  <a:gd name="connsiteY785" fmla="*/ 13022 h 165189"/>
                  <a:gd name="connsiteX786" fmla="*/ 55063 w 148819"/>
                  <a:gd name="connsiteY786" fmla="*/ 4092 h 165189"/>
                  <a:gd name="connsiteX787" fmla="*/ 55063 w 148819"/>
                  <a:gd name="connsiteY787" fmla="*/ 4092 h 165189"/>
                  <a:gd name="connsiteX788" fmla="*/ 55063 w 148819"/>
                  <a:gd name="connsiteY788" fmla="*/ 13022 h 165189"/>
                  <a:gd name="connsiteX789" fmla="*/ 49855 w 148819"/>
                  <a:gd name="connsiteY789" fmla="*/ 15626 h 165189"/>
                  <a:gd name="connsiteX790" fmla="*/ 50227 w 148819"/>
                  <a:gd name="connsiteY790" fmla="*/ 16370 h 165189"/>
                  <a:gd name="connsiteX791" fmla="*/ 50599 w 148819"/>
                  <a:gd name="connsiteY791" fmla="*/ 17114 h 165189"/>
                  <a:gd name="connsiteX792" fmla="*/ 50971 w 148819"/>
                  <a:gd name="connsiteY792" fmla="*/ 17858 h 165189"/>
                  <a:gd name="connsiteX793" fmla="*/ 51343 w 148819"/>
                  <a:gd name="connsiteY793" fmla="*/ 18602 h 165189"/>
                  <a:gd name="connsiteX794" fmla="*/ 51715 w 148819"/>
                  <a:gd name="connsiteY794" fmla="*/ 18974 h 165189"/>
                  <a:gd name="connsiteX795" fmla="*/ 52087 w 148819"/>
                  <a:gd name="connsiteY795" fmla="*/ 19346 h 165189"/>
                  <a:gd name="connsiteX796" fmla="*/ 52459 w 148819"/>
                  <a:gd name="connsiteY796" fmla="*/ 19719 h 165189"/>
                  <a:gd name="connsiteX797" fmla="*/ 52831 w 148819"/>
                  <a:gd name="connsiteY797" fmla="*/ 20091 h 165189"/>
                  <a:gd name="connsiteX798" fmla="*/ 56179 w 148819"/>
                  <a:gd name="connsiteY798" fmla="*/ 18230 h 165189"/>
                  <a:gd name="connsiteX799" fmla="*/ 56179 w 148819"/>
                  <a:gd name="connsiteY799" fmla="*/ 13022 h 165189"/>
                  <a:gd name="connsiteX800" fmla="*/ 55063 w 148819"/>
                  <a:gd name="connsiteY800" fmla="*/ 13022 h 165189"/>
                  <a:gd name="connsiteX801" fmla="*/ 55063 w 148819"/>
                  <a:gd name="connsiteY801" fmla="*/ 124636 h 165189"/>
                  <a:gd name="connsiteX802" fmla="*/ 55063 w 148819"/>
                  <a:gd name="connsiteY802" fmla="*/ 124636 h 165189"/>
                  <a:gd name="connsiteX803" fmla="*/ 36461 w 148819"/>
                  <a:gd name="connsiteY803" fmla="*/ 134681 h 165189"/>
                  <a:gd name="connsiteX804" fmla="*/ 36833 w 148819"/>
                  <a:gd name="connsiteY804" fmla="*/ 134681 h 165189"/>
                  <a:gd name="connsiteX805" fmla="*/ 37205 w 148819"/>
                  <a:gd name="connsiteY805" fmla="*/ 134681 h 165189"/>
                  <a:gd name="connsiteX806" fmla="*/ 37577 w 148819"/>
                  <a:gd name="connsiteY806" fmla="*/ 134681 h 165189"/>
                  <a:gd name="connsiteX807" fmla="*/ 37949 w 148819"/>
                  <a:gd name="connsiteY807" fmla="*/ 134681 h 165189"/>
                  <a:gd name="connsiteX808" fmla="*/ 38321 w 148819"/>
                  <a:gd name="connsiteY808" fmla="*/ 134681 h 165189"/>
                  <a:gd name="connsiteX809" fmla="*/ 38693 w 148819"/>
                  <a:gd name="connsiteY809" fmla="*/ 134681 h 165189"/>
                  <a:gd name="connsiteX810" fmla="*/ 39065 w 148819"/>
                  <a:gd name="connsiteY810" fmla="*/ 134681 h 165189"/>
                  <a:gd name="connsiteX811" fmla="*/ 39437 w 148819"/>
                  <a:gd name="connsiteY811" fmla="*/ 134681 h 165189"/>
                  <a:gd name="connsiteX812" fmla="*/ 55063 w 148819"/>
                  <a:gd name="connsiteY812" fmla="*/ 124636 h 165189"/>
                  <a:gd name="connsiteX813" fmla="*/ 55063 w 148819"/>
                  <a:gd name="connsiteY813" fmla="*/ 124636 h 165189"/>
                  <a:gd name="connsiteX814" fmla="*/ 55063 w 148819"/>
                  <a:gd name="connsiteY814" fmla="*/ 139890 h 165189"/>
                  <a:gd name="connsiteX815" fmla="*/ 55063 w 148819"/>
                  <a:gd name="connsiteY815" fmla="*/ 141378 h 165189"/>
                  <a:gd name="connsiteX816" fmla="*/ 47622 w 148819"/>
                  <a:gd name="connsiteY816" fmla="*/ 145099 h 165189"/>
                  <a:gd name="connsiteX817" fmla="*/ 47994 w 148819"/>
                  <a:gd name="connsiteY817" fmla="*/ 144727 h 165189"/>
                  <a:gd name="connsiteX818" fmla="*/ 48366 w 148819"/>
                  <a:gd name="connsiteY818" fmla="*/ 144355 h 165189"/>
                  <a:gd name="connsiteX819" fmla="*/ 48738 w 148819"/>
                  <a:gd name="connsiteY819" fmla="*/ 143983 h 165189"/>
                  <a:gd name="connsiteX820" fmla="*/ 49110 w 148819"/>
                  <a:gd name="connsiteY820" fmla="*/ 143611 h 165189"/>
                  <a:gd name="connsiteX821" fmla="*/ 49482 w 148819"/>
                  <a:gd name="connsiteY821" fmla="*/ 143239 h 165189"/>
                  <a:gd name="connsiteX822" fmla="*/ 49855 w 148819"/>
                  <a:gd name="connsiteY822" fmla="*/ 142867 h 165189"/>
                  <a:gd name="connsiteX823" fmla="*/ 50227 w 148819"/>
                  <a:gd name="connsiteY823" fmla="*/ 142494 h 165189"/>
                  <a:gd name="connsiteX824" fmla="*/ 50599 w 148819"/>
                  <a:gd name="connsiteY824" fmla="*/ 142122 h 165189"/>
                  <a:gd name="connsiteX825" fmla="*/ 55063 w 148819"/>
                  <a:gd name="connsiteY825" fmla="*/ 139890 h 165189"/>
                  <a:gd name="connsiteX826" fmla="*/ 55063 w 148819"/>
                  <a:gd name="connsiteY826" fmla="*/ 139890 h 165189"/>
                  <a:gd name="connsiteX827" fmla="*/ 16742 w 148819"/>
                  <a:gd name="connsiteY827" fmla="*/ 74410 h 165189"/>
                  <a:gd name="connsiteX828" fmla="*/ 16742 w 148819"/>
                  <a:gd name="connsiteY828" fmla="*/ 74038 h 165189"/>
                  <a:gd name="connsiteX829" fmla="*/ 28648 w 148819"/>
                  <a:gd name="connsiteY829" fmla="*/ 67713 h 165189"/>
                  <a:gd name="connsiteX830" fmla="*/ 29020 w 148819"/>
                  <a:gd name="connsiteY830" fmla="*/ 67713 h 165189"/>
                  <a:gd name="connsiteX831" fmla="*/ 29392 w 148819"/>
                  <a:gd name="connsiteY831" fmla="*/ 67713 h 165189"/>
                  <a:gd name="connsiteX832" fmla="*/ 29764 w 148819"/>
                  <a:gd name="connsiteY832" fmla="*/ 67713 h 165189"/>
                  <a:gd name="connsiteX833" fmla="*/ 30136 w 148819"/>
                  <a:gd name="connsiteY833" fmla="*/ 67713 h 165189"/>
                  <a:gd name="connsiteX834" fmla="*/ 30508 w 148819"/>
                  <a:gd name="connsiteY834" fmla="*/ 67713 h 165189"/>
                  <a:gd name="connsiteX835" fmla="*/ 30880 w 148819"/>
                  <a:gd name="connsiteY835" fmla="*/ 67713 h 165189"/>
                  <a:gd name="connsiteX836" fmla="*/ 31252 w 148819"/>
                  <a:gd name="connsiteY836" fmla="*/ 67713 h 165189"/>
                  <a:gd name="connsiteX837" fmla="*/ 31624 w 148819"/>
                  <a:gd name="connsiteY837" fmla="*/ 67713 h 165189"/>
                  <a:gd name="connsiteX838" fmla="*/ 16742 w 148819"/>
                  <a:gd name="connsiteY838" fmla="*/ 74410 h 165189"/>
                  <a:gd name="connsiteX839" fmla="*/ 16742 w 148819"/>
                  <a:gd name="connsiteY839" fmla="*/ 74410 h 165189"/>
                  <a:gd name="connsiteX840" fmla="*/ 16742 w 148819"/>
                  <a:gd name="connsiteY840" fmla="*/ 44646 h 165189"/>
                  <a:gd name="connsiteX841" fmla="*/ 16742 w 148819"/>
                  <a:gd name="connsiteY841" fmla="*/ 42413 h 165189"/>
                  <a:gd name="connsiteX842" fmla="*/ 23811 w 148819"/>
                  <a:gd name="connsiteY842" fmla="*/ 38693 h 165189"/>
                  <a:gd name="connsiteX843" fmla="*/ 24183 w 148819"/>
                  <a:gd name="connsiteY843" fmla="*/ 38693 h 165189"/>
                  <a:gd name="connsiteX844" fmla="*/ 24555 w 148819"/>
                  <a:gd name="connsiteY844" fmla="*/ 38693 h 165189"/>
                  <a:gd name="connsiteX845" fmla="*/ 24927 w 148819"/>
                  <a:gd name="connsiteY845" fmla="*/ 38693 h 165189"/>
                  <a:gd name="connsiteX846" fmla="*/ 25299 w 148819"/>
                  <a:gd name="connsiteY846" fmla="*/ 38693 h 165189"/>
                  <a:gd name="connsiteX847" fmla="*/ 25671 w 148819"/>
                  <a:gd name="connsiteY847" fmla="*/ 38693 h 165189"/>
                  <a:gd name="connsiteX848" fmla="*/ 26043 w 148819"/>
                  <a:gd name="connsiteY848" fmla="*/ 38693 h 165189"/>
                  <a:gd name="connsiteX849" fmla="*/ 26415 w 148819"/>
                  <a:gd name="connsiteY849" fmla="*/ 38693 h 165189"/>
                  <a:gd name="connsiteX850" fmla="*/ 26787 w 148819"/>
                  <a:gd name="connsiteY850" fmla="*/ 38693 h 165189"/>
                  <a:gd name="connsiteX851" fmla="*/ 16742 w 148819"/>
                  <a:gd name="connsiteY851" fmla="*/ 44646 h 165189"/>
                  <a:gd name="connsiteX852" fmla="*/ 16742 w 148819"/>
                  <a:gd name="connsiteY852" fmla="*/ 44646 h 165189"/>
                  <a:gd name="connsiteX853" fmla="*/ 16742 w 148819"/>
                  <a:gd name="connsiteY853" fmla="*/ 34600 h 165189"/>
                  <a:gd name="connsiteX854" fmla="*/ 16742 w 148819"/>
                  <a:gd name="connsiteY854" fmla="*/ 31252 h 165189"/>
                  <a:gd name="connsiteX855" fmla="*/ 25299 w 148819"/>
                  <a:gd name="connsiteY855" fmla="*/ 26787 h 165189"/>
                  <a:gd name="connsiteX856" fmla="*/ 25671 w 148819"/>
                  <a:gd name="connsiteY856" fmla="*/ 27159 h 165189"/>
                  <a:gd name="connsiteX857" fmla="*/ 26043 w 148819"/>
                  <a:gd name="connsiteY857" fmla="*/ 27532 h 165189"/>
                  <a:gd name="connsiteX858" fmla="*/ 26415 w 148819"/>
                  <a:gd name="connsiteY858" fmla="*/ 27904 h 165189"/>
                  <a:gd name="connsiteX859" fmla="*/ 26787 w 148819"/>
                  <a:gd name="connsiteY859" fmla="*/ 28276 h 165189"/>
                  <a:gd name="connsiteX860" fmla="*/ 27160 w 148819"/>
                  <a:gd name="connsiteY860" fmla="*/ 28276 h 165189"/>
                  <a:gd name="connsiteX861" fmla="*/ 27532 w 148819"/>
                  <a:gd name="connsiteY861" fmla="*/ 28276 h 165189"/>
                  <a:gd name="connsiteX862" fmla="*/ 27904 w 148819"/>
                  <a:gd name="connsiteY862" fmla="*/ 28276 h 165189"/>
                  <a:gd name="connsiteX863" fmla="*/ 28276 w 148819"/>
                  <a:gd name="connsiteY863" fmla="*/ 28276 h 165189"/>
                  <a:gd name="connsiteX864" fmla="*/ 16742 w 148819"/>
                  <a:gd name="connsiteY864" fmla="*/ 34600 h 165189"/>
                  <a:gd name="connsiteX865" fmla="*/ 16742 w 148819"/>
                  <a:gd name="connsiteY865" fmla="*/ 59900 h 165189"/>
                  <a:gd name="connsiteX866" fmla="*/ 5581 w 148819"/>
                  <a:gd name="connsiteY866" fmla="*/ 65852 h 165189"/>
                  <a:gd name="connsiteX867" fmla="*/ 5209 w 148819"/>
                  <a:gd name="connsiteY867" fmla="*/ 65852 h 165189"/>
                  <a:gd name="connsiteX868" fmla="*/ 4837 w 148819"/>
                  <a:gd name="connsiteY868" fmla="*/ 65852 h 165189"/>
                  <a:gd name="connsiteX869" fmla="*/ 4465 w 148819"/>
                  <a:gd name="connsiteY869" fmla="*/ 65852 h 165189"/>
                  <a:gd name="connsiteX870" fmla="*/ 4093 w 148819"/>
                  <a:gd name="connsiteY870" fmla="*/ 65852 h 165189"/>
                  <a:gd name="connsiteX871" fmla="*/ 3720 w 148819"/>
                  <a:gd name="connsiteY871" fmla="*/ 65852 h 165189"/>
                  <a:gd name="connsiteX872" fmla="*/ 3348 w 148819"/>
                  <a:gd name="connsiteY872" fmla="*/ 65852 h 165189"/>
                  <a:gd name="connsiteX873" fmla="*/ 2976 w 148819"/>
                  <a:gd name="connsiteY873" fmla="*/ 65852 h 165189"/>
                  <a:gd name="connsiteX874" fmla="*/ 2604 w 148819"/>
                  <a:gd name="connsiteY874" fmla="*/ 65852 h 165189"/>
                  <a:gd name="connsiteX875" fmla="*/ 17858 w 148819"/>
                  <a:gd name="connsiteY875" fmla="*/ 57667 h 165189"/>
                  <a:gd name="connsiteX876" fmla="*/ 17858 w 148819"/>
                  <a:gd name="connsiteY876" fmla="*/ 59900 h 165189"/>
                  <a:gd name="connsiteX877" fmla="*/ 16742 w 148819"/>
                  <a:gd name="connsiteY877" fmla="*/ 59900 h 165189"/>
                  <a:gd name="connsiteX878" fmla="*/ 16742 w 148819"/>
                  <a:gd name="connsiteY878" fmla="*/ 17858 h 165189"/>
                  <a:gd name="connsiteX879" fmla="*/ 16742 w 148819"/>
                  <a:gd name="connsiteY879" fmla="*/ 26415 h 165189"/>
                  <a:gd name="connsiteX880" fmla="*/ 7813 w 148819"/>
                  <a:gd name="connsiteY880" fmla="*/ 31252 h 165189"/>
                  <a:gd name="connsiteX881" fmla="*/ 7441 w 148819"/>
                  <a:gd name="connsiteY881" fmla="*/ 30880 h 165189"/>
                  <a:gd name="connsiteX882" fmla="*/ 7069 w 148819"/>
                  <a:gd name="connsiteY882" fmla="*/ 30508 h 165189"/>
                  <a:gd name="connsiteX883" fmla="*/ 6697 w 148819"/>
                  <a:gd name="connsiteY883" fmla="*/ 30136 h 165189"/>
                  <a:gd name="connsiteX884" fmla="*/ 6325 w 148819"/>
                  <a:gd name="connsiteY884" fmla="*/ 29764 h 165189"/>
                  <a:gd name="connsiteX885" fmla="*/ 5953 w 148819"/>
                  <a:gd name="connsiteY885" fmla="*/ 29392 h 165189"/>
                  <a:gd name="connsiteX886" fmla="*/ 5581 w 148819"/>
                  <a:gd name="connsiteY886" fmla="*/ 29020 h 165189"/>
                  <a:gd name="connsiteX887" fmla="*/ 5209 w 148819"/>
                  <a:gd name="connsiteY887" fmla="*/ 28648 h 165189"/>
                  <a:gd name="connsiteX888" fmla="*/ 4837 w 148819"/>
                  <a:gd name="connsiteY888" fmla="*/ 28276 h 165189"/>
                  <a:gd name="connsiteX889" fmla="*/ 14138 w 148819"/>
                  <a:gd name="connsiteY889" fmla="*/ 23439 h 165189"/>
                  <a:gd name="connsiteX890" fmla="*/ 13766 w 148819"/>
                  <a:gd name="connsiteY890" fmla="*/ 23439 h 165189"/>
                  <a:gd name="connsiteX891" fmla="*/ 13022 w 148819"/>
                  <a:gd name="connsiteY891" fmla="*/ 22695 h 165189"/>
                  <a:gd name="connsiteX892" fmla="*/ 12278 w 148819"/>
                  <a:gd name="connsiteY892" fmla="*/ 21951 h 165189"/>
                  <a:gd name="connsiteX893" fmla="*/ 11533 w 148819"/>
                  <a:gd name="connsiteY893" fmla="*/ 21207 h 165189"/>
                  <a:gd name="connsiteX894" fmla="*/ 10789 w 148819"/>
                  <a:gd name="connsiteY894" fmla="*/ 20463 h 165189"/>
                  <a:gd name="connsiteX895" fmla="*/ 10045 w 148819"/>
                  <a:gd name="connsiteY895" fmla="*/ 19719 h 165189"/>
                  <a:gd name="connsiteX896" fmla="*/ 16742 w 148819"/>
                  <a:gd name="connsiteY896" fmla="*/ 17858 h 165189"/>
                  <a:gd name="connsiteX897" fmla="*/ 16742 w 148819"/>
                  <a:gd name="connsiteY897" fmla="*/ 17858 h 165189"/>
                  <a:gd name="connsiteX898" fmla="*/ 16742 w 148819"/>
                  <a:gd name="connsiteY898" fmla="*/ 31624 h 165189"/>
                  <a:gd name="connsiteX899" fmla="*/ 16742 w 148819"/>
                  <a:gd name="connsiteY899" fmla="*/ 34973 h 165189"/>
                  <a:gd name="connsiteX900" fmla="*/ 4837 w 148819"/>
                  <a:gd name="connsiteY900" fmla="*/ 41297 h 165189"/>
                  <a:gd name="connsiteX901" fmla="*/ 4465 w 148819"/>
                  <a:gd name="connsiteY901" fmla="*/ 41297 h 165189"/>
                  <a:gd name="connsiteX902" fmla="*/ 4093 w 148819"/>
                  <a:gd name="connsiteY902" fmla="*/ 41297 h 165189"/>
                  <a:gd name="connsiteX903" fmla="*/ 3720 w 148819"/>
                  <a:gd name="connsiteY903" fmla="*/ 41297 h 165189"/>
                  <a:gd name="connsiteX904" fmla="*/ 3348 w 148819"/>
                  <a:gd name="connsiteY904" fmla="*/ 41297 h 165189"/>
                  <a:gd name="connsiteX905" fmla="*/ 2976 w 148819"/>
                  <a:gd name="connsiteY905" fmla="*/ 40925 h 165189"/>
                  <a:gd name="connsiteX906" fmla="*/ 2604 w 148819"/>
                  <a:gd name="connsiteY906" fmla="*/ 40553 h 165189"/>
                  <a:gd name="connsiteX907" fmla="*/ 2232 w 148819"/>
                  <a:gd name="connsiteY907" fmla="*/ 40181 h 165189"/>
                  <a:gd name="connsiteX908" fmla="*/ 1860 w 148819"/>
                  <a:gd name="connsiteY908" fmla="*/ 40181 h 165189"/>
                  <a:gd name="connsiteX909" fmla="*/ 16742 w 148819"/>
                  <a:gd name="connsiteY909" fmla="*/ 31624 h 165189"/>
                  <a:gd name="connsiteX910" fmla="*/ 16742 w 148819"/>
                  <a:gd name="connsiteY910" fmla="*/ 31624 h 165189"/>
                  <a:gd name="connsiteX911" fmla="*/ 16742 w 148819"/>
                  <a:gd name="connsiteY911" fmla="*/ 42413 h 165189"/>
                  <a:gd name="connsiteX912" fmla="*/ 16742 w 148819"/>
                  <a:gd name="connsiteY912" fmla="*/ 44646 h 165189"/>
                  <a:gd name="connsiteX913" fmla="*/ 2976 w 148819"/>
                  <a:gd name="connsiteY913" fmla="*/ 52087 h 165189"/>
                  <a:gd name="connsiteX914" fmla="*/ 2604 w 148819"/>
                  <a:gd name="connsiteY914" fmla="*/ 52087 h 165189"/>
                  <a:gd name="connsiteX915" fmla="*/ 2232 w 148819"/>
                  <a:gd name="connsiteY915" fmla="*/ 52087 h 165189"/>
                  <a:gd name="connsiteX916" fmla="*/ 1860 w 148819"/>
                  <a:gd name="connsiteY916" fmla="*/ 52087 h 165189"/>
                  <a:gd name="connsiteX917" fmla="*/ 1488 w 148819"/>
                  <a:gd name="connsiteY917" fmla="*/ 52087 h 165189"/>
                  <a:gd name="connsiteX918" fmla="*/ 1116 w 148819"/>
                  <a:gd name="connsiteY918" fmla="*/ 52087 h 165189"/>
                  <a:gd name="connsiteX919" fmla="*/ 744 w 148819"/>
                  <a:gd name="connsiteY919" fmla="*/ 52087 h 165189"/>
                  <a:gd name="connsiteX920" fmla="*/ 372 w 148819"/>
                  <a:gd name="connsiteY920" fmla="*/ 52087 h 165189"/>
                  <a:gd name="connsiteX921" fmla="*/ 0 w 148819"/>
                  <a:gd name="connsiteY921" fmla="*/ 52087 h 165189"/>
                  <a:gd name="connsiteX922" fmla="*/ 16742 w 148819"/>
                  <a:gd name="connsiteY922" fmla="*/ 42413 h 165189"/>
                  <a:gd name="connsiteX923" fmla="*/ 16742 w 148819"/>
                  <a:gd name="connsiteY923" fmla="*/ 42413 h 165189"/>
                  <a:gd name="connsiteX924" fmla="*/ 16742 w 148819"/>
                  <a:gd name="connsiteY924" fmla="*/ 74038 h 165189"/>
                  <a:gd name="connsiteX925" fmla="*/ 16742 w 148819"/>
                  <a:gd name="connsiteY925" fmla="*/ 74410 h 165189"/>
                  <a:gd name="connsiteX926" fmla="*/ 7069 w 148819"/>
                  <a:gd name="connsiteY926" fmla="*/ 79618 h 165189"/>
                  <a:gd name="connsiteX927" fmla="*/ 6697 w 148819"/>
                  <a:gd name="connsiteY927" fmla="*/ 79618 h 165189"/>
                  <a:gd name="connsiteX928" fmla="*/ 6325 w 148819"/>
                  <a:gd name="connsiteY928" fmla="*/ 79618 h 165189"/>
                  <a:gd name="connsiteX929" fmla="*/ 5953 w 148819"/>
                  <a:gd name="connsiteY929" fmla="*/ 79618 h 165189"/>
                  <a:gd name="connsiteX930" fmla="*/ 5581 w 148819"/>
                  <a:gd name="connsiteY930" fmla="*/ 79618 h 165189"/>
                  <a:gd name="connsiteX931" fmla="*/ 5209 w 148819"/>
                  <a:gd name="connsiteY931" fmla="*/ 79618 h 165189"/>
                  <a:gd name="connsiteX932" fmla="*/ 4837 w 148819"/>
                  <a:gd name="connsiteY932" fmla="*/ 79618 h 165189"/>
                  <a:gd name="connsiteX933" fmla="*/ 4465 w 148819"/>
                  <a:gd name="connsiteY933" fmla="*/ 79618 h 165189"/>
                  <a:gd name="connsiteX934" fmla="*/ 4093 w 148819"/>
                  <a:gd name="connsiteY934" fmla="*/ 79618 h 165189"/>
                  <a:gd name="connsiteX935" fmla="*/ 16742 w 148819"/>
                  <a:gd name="connsiteY935" fmla="*/ 74038 h 165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8819" h="165189">
                    <a:moveTo>
                      <a:pt x="134309" y="146215"/>
                    </a:moveTo>
                    <a:lnTo>
                      <a:pt x="134309" y="142122"/>
                    </a:lnTo>
                    <a:lnTo>
                      <a:pt x="134309" y="142122"/>
                    </a:lnTo>
                    <a:lnTo>
                      <a:pt x="134682" y="142867"/>
                    </a:lnTo>
                    <a:lnTo>
                      <a:pt x="135054" y="143611"/>
                    </a:lnTo>
                    <a:lnTo>
                      <a:pt x="135426" y="144355"/>
                    </a:lnTo>
                    <a:lnTo>
                      <a:pt x="135798" y="145099"/>
                    </a:lnTo>
                    <a:lnTo>
                      <a:pt x="134309" y="146215"/>
                    </a:lnTo>
                    <a:lnTo>
                      <a:pt x="134309" y="146215"/>
                    </a:lnTo>
                    <a:close/>
                    <a:moveTo>
                      <a:pt x="134309" y="141750"/>
                    </a:moveTo>
                    <a:lnTo>
                      <a:pt x="134309" y="136914"/>
                    </a:lnTo>
                    <a:lnTo>
                      <a:pt x="140634" y="133565"/>
                    </a:lnTo>
                    <a:lnTo>
                      <a:pt x="141006" y="133937"/>
                    </a:lnTo>
                    <a:lnTo>
                      <a:pt x="141378" y="134309"/>
                    </a:lnTo>
                    <a:lnTo>
                      <a:pt x="141750" y="134681"/>
                    </a:lnTo>
                    <a:lnTo>
                      <a:pt x="142123" y="135054"/>
                    </a:lnTo>
                    <a:lnTo>
                      <a:pt x="142495" y="135426"/>
                    </a:lnTo>
                    <a:lnTo>
                      <a:pt x="142867" y="135798"/>
                    </a:lnTo>
                    <a:lnTo>
                      <a:pt x="143239" y="136170"/>
                    </a:lnTo>
                    <a:lnTo>
                      <a:pt x="143611" y="136542"/>
                    </a:lnTo>
                    <a:lnTo>
                      <a:pt x="134309" y="141750"/>
                    </a:lnTo>
                    <a:lnTo>
                      <a:pt x="134309" y="141750"/>
                    </a:lnTo>
                    <a:close/>
                    <a:moveTo>
                      <a:pt x="134309" y="133937"/>
                    </a:moveTo>
                    <a:lnTo>
                      <a:pt x="146959" y="127240"/>
                    </a:lnTo>
                    <a:lnTo>
                      <a:pt x="146587" y="126868"/>
                    </a:lnTo>
                    <a:lnTo>
                      <a:pt x="146215" y="126496"/>
                    </a:lnTo>
                    <a:lnTo>
                      <a:pt x="145843" y="126124"/>
                    </a:lnTo>
                    <a:lnTo>
                      <a:pt x="145471" y="125752"/>
                    </a:lnTo>
                    <a:lnTo>
                      <a:pt x="145099" y="125380"/>
                    </a:lnTo>
                    <a:lnTo>
                      <a:pt x="144727" y="125008"/>
                    </a:lnTo>
                    <a:lnTo>
                      <a:pt x="144355" y="124636"/>
                    </a:lnTo>
                    <a:lnTo>
                      <a:pt x="143983" y="124264"/>
                    </a:lnTo>
                    <a:lnTo>
                      <a:pt x="134309" y="129473"/>
                    </a:lnTo>
                    <a:lnTo>
                      <a:pt x="134309" y="133937"/>
                    </a:lnTo>
                    <a:lnTo>
                      <a:pt x="134309" y="133937"/>
                    </a:lnTo>
                    <a:close/>
                    <a:moveTo>
                      <a:pt x="134309" y="122776"/>
                    </a:moveTo>
                    <a:lnTo>
                      <a:pt x="134309" y="118683"/>
                    </a:lnTo>
                    <a:lnTo>
                      <a:pt x="145843" y="112731"/>
                    </a:lnTo>
                    <a:lnTo>
                      <a:pt x="146215" y="113103"/>
                    </a:lnTo>
                    <a:lnTo>
                      <a:pt x="146587" y="113475"/>
                    </a:lnTo>
                    <a:lnTo>
                      <a:pt x="146959" y="113847"/>
                    </a:lnTo>
                    <a:lnTo>
                      <a:pt x="147331" y="114219"/>
                    </a:lnTo>
                    <a:lnTo>
                      <a:pt x="147703" y="114591"/>
                    </a:lnTo>
                    <a:lnTo>
                      <a:pt x="148075" y="114963"/>
                    </a:lnTo>
                    <a:lnTo>
                      <a:pt x="148447" y="115335"/>
                    </a:lnTo>
                    <a:lnTo>
                      <a:pt x="148819" y="115707"/>
                    </a:lnTo>
                    <a:lnTo>
                      <a:pt x="134309" y="122776"/>
                    </a:lnTo>
                    <a:lnTo>
                      <a:pt x="134309" y="122776"/>
                    </a:lnTo>
                    <a:close/>
                    <a:moveTo>
                      <a:pt x="134309" y="109382"/>
                    </a:moveTo>
                    <a:lnTo>
                      <a:pt x="134309" y="103429"/>
                    </a:lnTo>
                    <a:lnTo>
                      <a:pt x="143239" y="98593"/>
                    </a:lnTo>
                    <a:lnTo>
                      <a:pt x="143983" y="98965"/>
                    </a:lnTo>
                    <a:lnTo>
                      <a:pt x="144727" y="99337"/>
                    </a:lnTo>
                    <a:lnTo>
                      <a:pt x="145471" y="99709"/>
                    </a:lnTo>
                    <a:lnTo>
                      <a:pt x="146215" y="100081"/>
                    </a:lnTo>
                    <a:lnTo>
                      <a:pt x="146959" y="100453"/>
                    </a:lnTo>
                    <a:lnTo>
                      <a:pt x="147703" y="100825"/>
                    </a:lnTo>
                    <a:lnTo>
                      <a:pt x="148447" y="101197"/>
                    </a:lnTo>
                    <a:lnTo>
                      <a:pt x="148819" y="101569"/>
                    </a:lnTo>
                    <a:lnTo>
                      <a:pt x="134309" y="109382"/>
                    </a:lnTo>
                    <a:lnTo>
                      <a:pt x="134309" y="109382"/>
                    </a:lnTo>
                    <a:close/>
                    <a:moveTo>
                      <a:pt x="134309" y="92268"/>
                    </a:moveTo>
                    <a:lnTo>
                      <a:pt x="134309" y="89292"/>
                    </a:lnTo>
                    <a:lnTo>
                      <a:pt x="141750" y="85199"/>
                    </a:lnTo>
                    <a:lnTo>
                      <a:pt x="142123" y="85571"/>
                    </a:lnTo>
                    <a:lnTo>
                      <a:pt x="142495" y="85943"/>
                    </a:lnTo>
                    <a:lnTo>
                      <a:pt x="142867" y="86315"/>
                    </a:lnTo>
                    <a:lnTo>
                      <a:pt x="143239" y="86687"/>
                    </a:lnTo>
                    <a:lnTo>
                      <a:pt x="143611" y="87059"/>
                    </a:lnTo>
                    <a:lnTo>
                      <a:pt x="143983" y="87431"/>
                    </a:lnTo>
                    <a:lnTo>
                      <a:pt x="144355" y="87803"/>
                    </a:lnTo>
                    <a:lnTo>
                      <a:pt x="144727" y="87803"/>
                    </a:lnTo>
                    <a:lnTo>
                      <a:pt x="134309" y="92268"/>
                    </a:lnTo>
                    <a:lnTo>
                      <a:pt x="134309" y="92268"/>
                    </a:lnTo>
                    <a:close/>
                    <a:moveTo>
                      <a:pt x="134309" y="74782"/>
                    </a:moveTo>
                    <a:lnTo>
                      <a:pt x="134309" y="69945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4309" y="71061"/>
                    </a:lnTo>
                    <a:lnTo>
                      <a:pt x="135054" y="71433"/>
                    </a:lnTo>
                    <a:lnTo>
                      <a:pt x="135798" y="71805"/>
                    </a:lnTo>
                    <a:lnTo>
                      <a:pt x="136542" y="72177"/>
                    </a:lnTo>
                    <a:lnTo>
                      <a:pt x="137286" y="72549"/>
                    </a:lnTo>
                    <a:lnTo>
                      <a:pt x="138030" y="72549"/>
                    </a:lnTo>
                    <a:lnTo>
                      <a:pt x="138774" y="72921"/>
                    </a:lnTo>
                    <a:lnTo>
                      <a:pt x="139518" y="72921"/>
                    </a:lnTo>
                    <a:lnTo>
                      <a:pt x="140262" y="72921"/>
                    </a:lnTo>
                    <a:lnTo>
                      <a:pt x="134309" y="74782"/>
                    </a:lnTo>
                    <a:close/>
                    <a:moveTo>
                      <a:pt x="134309" y="69945"/>
                    </a:moveTo>
                    <a:lnTo>
                      <a:pt x="134309" y="74782"/>
                    </a:lnTo>
                    <a:lnTo>
                      <a:pt x="120916" y="81851"/>
                    </a:lnTo>
                    <a:lnTo>
                      <a:pt x="120916" y="77014"/>
                    </a:lnTo>
                    <a:lnTo>
                      <a:pt x="134309" y="69945"/>
                    </a:lnTo>
                    <a:lnTo>
                      <a:pt x="134309" y="69945"/>
                    </a:lnTo>
                    <a:close/>
                    <a:moveTo>
                      <a:pt x="134309" y="88920"/>
                    </a:moveTo>
                    <a:lnTo>
                      <a:pt x="134309" y="91896"/>
                    </a:lnTo>
                    <a:lnTo>
                      <a:pt x="120916" y="98965"/>
                    </a:lnTo>
                    <a:lnTo>
                      <a:pt x="120916" y="95988"/>
                    </a:lnTo>
                    <a:lnTo>
                      <a:pt x="134309" y="88920"/>
                    </a:lnTo>
                    <a:lnTo>
                      <a:pt x="134309" y="88920"/>
                    </a:lnTo>
                    <a:close/>
                    <a:moveTo>
                      <a:pt x="134309" y="103429"/>
                    </a:moveTo>
                    <a:lnTo>
                      <a:pt x="134309" y="109382"/>
                    </a:lnTo>
                    <a:lnTo>
                      <a:pt x="123892" y="114963"/>
                    </a:lnTo>
                    <a:lnTo>
                      <a:pt x="123148" y="114591"/>
                    </a:lnTo>
                    <a:lnTo>
                      <a:pt x="122404" y="114219"/>
                    </a:lnTo>
                    <a:lnTo>
                      <a:pt x="121660" y="113847"/>
                    </a:lnTo>
                    <a:lnTo>
                      <a:pt x="120916" y="113475"/>
                    </a:lnTo>
                    <a:lnTo>
                      <a:pt x="120172" y="113103"/>
                    </a:lnTo>
                    <a:lnTo>
                      <a:pt x="120172" y="113103"/>
                    </a:lnTo>
                    <a:lnTo>
                      <a:pt x="120172" y="110870"/>
                    </a:lnTo>
                    <a:lnTo>
                      <a:pt x="134309" y="103429"/>
                    </a:lnTo>
                    <a:lnTo>
                      <a:pt x="134309" y="103429"/>
                    </a:lnTo>
                    <a:close/>
                    <a:moveTo>
                      <a:pt x="134309" y="118683"/>
                    </a:moveTo>
                    <a:lnTo>
                      <a:pt x="134309" y="122776"/>
                    </a:lnTo>
                    <a:lnTo>
                      <a:pt x="124636" y="127985"/>
                    </a:lnTo>
                    <a:lnTo>
                      <a:pt x="124264" y="127613"/>
                    </a:lnTo>
                    <a:lnTo>
                      <a:pt x="123892" y="127240"/>
                    </a:lnTo>
                    <a:lnTo>
                      <a:pt x="123520" y="126868"/>
                    </a:lnTo>
                    <a:lnTo>
                      <a:pt x="123148" y="126496"/>
                    </a:lnTo>
                    <a:lnTo>
                      <a:pt x="122776" y="126124"/>
                    </a:lnTo>
                    <a:lnTo>
                      <a:pt x="122404" y="125752"/>
                    </a:lnTo>
                    <a:lnTo>
                      <a:pt x="122032" y="125380"/>
                    </a:lnTo>
                    <a:lnTo>
                      <a:pt x="121660" y="125008"/>
                    </a:lnTo>
                    <a:lnTo>
                      <a:pt x="134309" y="118683"/>
                    </a:lnTo>
                    <a:lnTo>
                      <a:pt x="134309" y="118683"/>
                    </a:lnTo>
                    <a:close/>
                    <a:moveTo>
                      <a:pt x="134309" y="128729"/>
                    </a:moveTo>
                    <a:lnTo>
                      <a:pt x="134309" y="133937"/>
                    </a:lnTo>
                    <a:lnTo>
                      <a:pt x="122776" y="139890"/>
                    </a:lnTo>
                    <a:lnTo>
                      <a:pt x="122404" y="139518"/>
                    </a:lnTo>
                    <a:lnTo>
                      <a:pt x="122032" y="139146"/>
                    </a:lnTo>
                    <a:lnTo>
                      <a:pt x="121660" y="138774"/>
                    </a:lnTo>
                    <a:lnTo>
                      <a:pt x="121288" y="138402"/>
                    </a:lnTo>
                    <a:lnTo>
                      <a:pt x="120916" y="138030"/>
                    </a:lnTo>
                    <a:lnTo>
                      <a:pt x="120916" y="138030"/>
                    </a:lnTo>
                    <a:lnTo>
                      <a:pt x="120916" y="136170"/>
                    </a:lnTo>
                    <a:lnTo>
                      <a:pt x="134309" y="128729"/>
                    </a:lnTo>
                    <a:lnTo>
                      <a:pt x="134309" y="128729"/>
                    </a:lnTo>
                    <a:close/>
                    <a:moveTo>
                      <a:pt x="134309" y="136914"/>
                    </a:moveTo>
                    <a:lnTo>
                      <a:pt x="120916" y="143983"/>
                    </a:lnTo>
                    <a:lnTo>
                      <a:pt x="120916" y="153656"/>
                    </a:lnTo>
                    <a:lnTo>
                      <a:pt x="127613" y="149935"/>
                    </a:lnTo>
                    <a:lnTo>
                      <a:pt x="127613" y="149563"/>
                    </a:lnTo>
                    <a:lnTo>
                      <a:pt x="134309" y="146215"/>
                    </a:lnTo>
                    <a:lnTo>
                      <a:pt x="134309" y="142122"/>
                    </a:lnTo>
                    <a:lnTo>
                      <a:pt x="133937" y="141750"/>
                    </a:lnTo>
                    <a:lnTo>
                      <a:pt x="134309" y="141750"/>
                    </a:lnTo>
                    <a:lnTo>
                      <a:pt x="134309" y="136914"/>
                    </a:lnTo>
                    <a:lnTo>
                      <a:pt x="134309" y="136914"/>
                    </a:lnTo>
                    <a:close/>
                    <a:moveTo>
                      <a:pt x="121288" y="61760"/>
                    </a:moveTo>
                    <a:lnTo>
                      <a:pt x="121288" y="58784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217" y="56923"/>
                    </a:lnTo>
                    <a:lnTo>
                      <a:pt x="130589" y="56923"/>
                    </a:lnTo>
                    <a:lnTo>
                      <a:pt x="130961" y="56923"/>
                    </a:lnTo>
                    <a:lnTo>
                      <a:pt x="131333" y="56923"/>
                    </a:lnTo>
                    <a:lnTo>
                      <a:pt x="131705" y="56923"/>
                    </a:lnTo>
                    <a:lnTo>
                      <a:pt x="132077" y="56923"/>
                    </a:lnTo>
                    <a:lnTo>
                      <a:pt x="132449" y="56923"/>
                    </a:lnTo>
                    <a:lnTo>
                      <a:pt x="132821" y="56923"/>
                    </a:lnTo>
                    <a:lnTo>
                      <a:pt x="133193" y="56923"/>
                    </a:lnTo>
                    <a:lnTo>
                      <a:pt x="121288" y="61760"/>
                    </a:lnTo>
                    <a:lnTo>
                      <a:pt x="121288" y="61760"/>
                    </a:lnTo>
                    <a:close/>
                    <a:moveTo>
                      <a:pt x="121288" y="43530"/>
                    </a:move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2032" y="43158"/>
                    </a:lnTo>
                    <a:lnTo>
                      <a:pt x="122404" y="43158"/>
                    </a:lnTo>
                    <a:lnTo>
                      <a:pt x="122776" y="43158"/>
                    </a:lnTo>
                    <a:lnTo>
                      <a:pt x="121288" y="43530"/>
                    </a:lnTo>
                    <a:close/>
                    <a:moveTo>
                      <a:pt x="121288" y="43158"/>
                    </a:moveTo>
                    <a:lnTo>
                      <a:pt x="121288" y="43530"/>
                    </a:lnTo>
                    <a:lnTo>
                      <a:pt x="103429" y="53203"/>
                    </a:lnTo>
                    <a:lnTo>
                      <a:pt x="103429" y="49854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0916" y="43530"/>
                    </a:lnTo>
                    <a:lnTo>
                      <a:pt x="121288" y="43530"/>
                    </a:lnTo>
                    <a:lnTo>
                      <a:pt x="121660" y="43530"/>
                    </a:ln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288" y="43158"/>
                    </a:lnTo>
                    <a:close/>
                    <a:moveTo>
                      <a:pt x="121288" y="58784"/>
                    </a:moveTo>
                    <a:lnTo>
                      <a:pt x="121288" y="61760"/>
                    </a:lnTo>
                    <a:lnTo>
                      <a:pt x="107522" y="69201"/>
                    </a:lnTo>
                    <a:lnTo>
                      <a:pt x="107150" y="69201"/>
                    </a:lnTo>
                    <a:lnTo>
                      <a:pt x="106778" y="69201"/>
                    </a:lnTo>
                    <a:lnTo>
                      <a:pt x="106406" y="69201"/>
                    </a:lnTo>
                    <a:lnTo>
                      <a:pt x="106034" y="69201"/>
                    </a:lnTo>
                    <a:lnTo>
                      <a:pt x="105662" y="69201"/>
                    </a:lnTo>
                    <a:lnTo>
                      <a:pt x="105290" y="69201"/>
                    </a:lnTo>
                    <a:lnTo>
                      <a:pt x="104918" y="69201"/>
                    </a:lnTo>
                    <a:lnTo>
                      <a:pt x="104546" y="69201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21288" y="58784"/>
                    </a:lnTo>
                    <a:lnTo>
                      <a:pt x="121288" y="58784"/>
                    </a:lnTo>
                    <a:close/>
                    <a:moveTo>
                      <a:pt x="121288" y="77014"/>
                    </a:moveTo>
                    <a:lnTo>
                      <a:pt x="121288" y="81851"/>
                    </a:lnTo>
                    <a:lnTo>
                      <a:pt x="115707" y="84827"/>
                    </a:lnTo>
                    <a:lnTo>
                      <a:pt x="114963" y="84827"/>
                    </a:lnTo>
                    <a:lnTo>
                      <a:pt x="114219" y="84827"/>
                    </a:lnTo>
                    <a:lnTo>
                      <a:pt x="113475" y="84455"/>
                    </a:lnTo>
                    <a:lnTo>
                      <a:pt x="112731" y="84455"/>
                    </a:lnTo>
                    <a:lnTo>
                      <a:pt x="111987" y="84083"/>
                    </a:lnTo>
                    <a:lnTo>
                      <a:pt x="111242" y="83711"/>
                    </a:lnTo>
                    <a:lnTo>
                      <a:pt x="110498" y="83339"/>
                    </a:lnTo>
                    <a:lnTo>
                      <a:pt x="109754" y="82967"/>
                    </a:lnTo>
                    <a:lnTo>
                      <a:pt x="110126" y="82595"/>
                    </a:lnTo>
                    <a:lnTo>
                      <a:pt x="110498" y="82223"/>
                    </a:lnTo>
                    <a:lnTo>
                      <a:pt x="110870" y="81851"/>
                    </a:lnTo>
                    <a:lnTo>
                      <a:pt x="111242" y="81479"/>
                    </a:lnTo>
                    <a:lnTo>
                      <a:pt x="111615" y="81107"/>
                    </a:lnTo>
                    <a:lnTo>
                      <a:pt x="111987" y="80734"/>
                    </a:lnTo>
                    <a:lnTo>
                      <a:pt x="112359" y="80362"/>
                    </a:lnTo>
                    <a:lnTo>
                      <a:pt x="112731" y="79990"/>
                    </a:lnTo>
                    <a:lnTo>
                      <a:pt x="121288" y="77014"/>
                    </a:lnTo>
                    <a:lnTo>
                      <a:pt x="121288" y="77014"/>
                    </a:lnTo>
                    <a:close/>
                    <a:moveTo>
                      <a:pt x="121288" y="96361"/>
                    </a:moveTo>
                    <a:lnTo>
                      <a:pt x="121288" y="99337"/>
                    </a:lnTo>
                    <a:lnTo>
                      <a:pt x="120916" y="99709"/>
                    </a:lnTo>
                    <a:lnTo>
                      <a:pt x="120544" y="99337"/>
                    </a:lnTo>
                    <a:lnTo>
                      <a:pt x="120172" y="99337"/>
                    </a:lnTo>
                    <a:lnTo>
                      <a:pt x="119800" y="98965"/>
                    </a:lnTo>
                    <a:lnTo>
                      <a:pt x="119428" y="98593"/>
                    </a:lnTo>
                    <a:lnTo>
                      <a:pt x="119056" y="98221"/>
                    </a:lnTo>
                    <a:lnTo>
                      <a:pt x="118683" y="97849"/>
                    </a:lnTo>
                    <a:lnTo>
                      <a:pt x="118311" y="97477"/>
                    </a:lnTo>
                    <a:lnTo>
                      <a:pt x="117939" y="97105"/>
                    </a:lnTo>
                    <a:lnTo>
                      <a:pt x="121288" y="96361"/>
                    </a:lnTo>
                    <a:lnTo>
                      <a:pt x="121288" y="96361"/>
                    </a:lnTo>
                    <a:close/>
                    <a:moveTo>
                      <a:pt x="121288" y="110498"/>
                    </a:moveTo>
                    <a:lnTo>
                      <a:pt x="121288" y="112731"/>
                    </a:lnTo>
                    <a:lnTo>
                      <a:pt x="120916" y="112359"/>
                    </a:lnTo>
                    <a:lnTo>
                      <a:pt x="120172" y="111986"/>
                    </a:lnTo>
                    <a:lnTo>
                      <a:pt x="119428" y="111615"/>
                    </a:lnTo>
                    <a:lnTo>
                      <a:pt x="121288" y="110498"/>
                    </a:lnTo>
                    <a:lnTo>
                      <a:pt x="121288" y="110498"/>
                    </a:lnTo>
                    <a:close/>
                    <a:moveTo>
                      <a:pt x="121288" y="135798"/>
                    </a:moveTo>
                    <a:lnTo>
                      <a:pt x="121288" y="137658"/>
                    </a:lnTo>
                    <a:lnTo>
                      <a:pt x="120916" y="137286"/>
                    </a:lnTo>
                    <a:lnTo>
                      <a:pt x="120544" y="136914"/>
                    </a:lnTo>
                    <a:lnTo>
                      <a:pt x="120172" y="136542"/>
                    </a:lnTo>
                    <a:lnTo>
                      <a:pt x="121288" y="135798"/>
                    </a:lnTo>
                    <a:lnTo>
                      <a:pt x="121288" y="135798"/>
                    </a:lnTo>
                    <a:close/>
                    <a:moveTo>
                      <a:pt x="121288" y="143983"/>
                    </a:moveTo>
                    <a:lnTo>
                      <a:pt x="121288" y="153656"/>
                    </a:lnTo>
                    <a:lnTo>
                      <a:pt x="104174" y="162957"/>
                    </a:lnTo>
                    <a:lnTo>
                      <a:pt x="104174" y="162585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58121"/>
                    </a:lnTo>
                    <a:lnTo>
                      <a:pt x="110870" y="154400"/>
                    </a:lnTo>
                    <a:lnTo>
                      <a:pt x="110498" y="154028"/>
                    </a:lnTo>
                    <a:lnTo>
                      <a:pt x="110126" y="153284"/>
                    </a:lnTo>
                    <a:lnTo>
                      <a:pt x="109754" y="152540"/>
                    </a:lnTo>
                    <a:lnTo>
                      <a:pt x="118311" y="148075"/>
                    </a:lnTo>
                    <a:lnTo>
                      <a:pt x="117939" y="147703"/>
                    </a:lnTo>
                    <a:lnTo>
                      <a:pt x="117567" y="147331"/>
                    </a:lnTo>
                    <a:lnTo>
                      <a:pt x="121288" y="143983"/>
                    </a:lnTo>
                    <a:lnTo>
                      <a:pt x="121288" y="143983"/>
                    </a:lnTo>
                    <a:close/>
                    <a:moveTo>
                      <a:pt x="103057" y="154028"/>
                    </a:moveTo>
                    <a:lnTo>
                      <a:pt x="107894" y="151424"/>
                    </a:lnTo>
                    <a:lnTo>
                      <a:pt x="107894" y="151052"/>
                    </a:lnTo>
                    <a:lnTo>
                      <a:pt x="107894" y="150680"/>
                    </a:lnTo>
                    <a:lnTo>
                      <a:pt x="107894" y="150307"/>
                    </a:lnTo>
                    <a:lnTo>
                      <a:pt x="107894" y="149935"/>
                    </a:lnTo>
                    <a:lnTo>
                      <a:pt x="107894" y="149563"/>
                    </a:lnTo>
                    <a:lnTo>
                      <a:pt x="107894" y="149191"/>
                    </a:lnTo>
                    <a:lnTo>
                      <a:pt x="107894" y="148819"/>
                    </a:lnTo>
                    <a:lnTo>
                      <a:pt x="107894" y="148447"/>
                    </a:lnTo>
                    <a:lnTo>
                      <a:pt x="103057" y="151052"/>
                    </a:lnTo>
                    <a:lnTo>
                      <a:pt x="103057" y="154028"/>
                    </a:lnTo>
                    <a:lnTo>
                      <a:pt x="103057" y="154028"/>
                    </a:lnTo>
                    <a:close/>
                    <a:moveTo>
                      <a:pt x="103057" y="34973"/>
                    </a:moveTo>
                    <a:lnTo>
                      <a:pt x="103057" y="31996"/>
                    </a:lnTo>
                    <a:lnTo>
                      <a:pt x="110126" y="28276"/>
                    </a:lnTo>
                    <a:lnTo>
                      <a:pt x="110126" y="28648"/>
                    </a:lnTo>
                    <a:lnTo>
                      <a:pt x="110126" y="29020"/>
                    </a:lnTo>
                    <a:lnTo>
                      <a:pt x="110126" y="29392"/>
                    </a:lnTo>
                    <a:lnTo>
                      <a:pt x="110126" y="29764"/>
                    </a:lnTo>
                    <a:lnTo>
                      <a:pt x="110126" y="30136"/>
                    </a:lnTo>
                    <a:lnTo>
                      <a:pt x="110126" y="30508"/>
                    </a:lnTo>
                    <a:lnTo>
                      <a:pt x="110126" y="30880"/>
                    </a:lnTo>
                    <a:lnTo>
                      <a:pt x="110126" y="31252"/>
                    </a:lnTo>
                    <a:lnTo>
                      <a:pt x="110498" y="31252"/>
                    </a:lnTo>
                    <a:lnTo>
                      <a:pt x="110870" y="31252"/>
                    </a:lnTo>
                    <a:lnTo>
                      <a:pt x="103057" y="34973"/>
                    </a:lnTo>
                    <a:close/>
                    <a:moveTo>
                      <a:pt x="103057" y="31996"/>
                    </a:moveTo>
                    <a:lnTo>
                      <a:pt x="103057" y="34973"/>
                    </a:lnTo>
                    <a:lnTo>
                      <a:pt x="95616" y="39065"/>
                    </a:lnTo>
                    <a:lnTo>
                      <a:pt x="95616" y="36089"/>
                    </a:lnTo>
                    <a:lnTo>
                      <a:pt x="103057" y="31996"/>
                    </a:lnTo>
                    <a:lnTo>
                      <a:pt x="103057" y="31996"/>
                    </a:lnTo>
                    <a:close/>
                    <a:moveTo>
                      <a:pt x="103057" y="49854"/>
                    </a:moveTo>
                    <a:lnTo>
                      <a:pt x="103057" y="53203"/>
                    </a:lnTo>
                    <a:lnTo>
                      <a:pt x="98221" y="55807"/>
                    </a:lnTo>
                    <a:lnTo>
                      <a:pt x="97849" y="55807"/>
                    </a:lnTo>
                    <a:lnTo>
                      <a:pt x="97477" y="55807"/>
                    </a:lnTo>
                    <a:lnTo>
                      <a:pt x="97105" y="55807"/>
                    </a:lnTo>
                    <a:lnTo>
                      <a:pt x="96733" y="55807"/>
                    </a:lnTo>
                    <a:lnTo>
                      <a:pt x="96361" y="55807"/>
                    </a:lnTo>
                    <a:lnTo>
                      <a:pt x="95989" y="55807"/>
                    </a:lnTo>
                    <a:lnTo>
                      <a:pt x="95616" y="55807"/>
                    </a:lnTo>
                    <a:lnTo>
                      <a:pt x="95244" y="55807"/>
                    </a:lnTo>
                    <a:lnTo>
                      <a:pt x="95244" y="55435"/>
                    </a:lnTo>
                    <a:lnTo>
                      <a:pt x="95244" y="55063"/>
                    </a:lnTo>
                    <a:lnTo>
                      <a:pt x="95244" y="54691"/>
                    </a:lnTo>
                    <a:lnTo>
                      <a:pt x="95244" y="54319"/>
                    </a:lnTo>
                    <a:lnTo>
                      <a:pt x="95244" y="53947"/>
                    </a:lnTo>
                    <a:lnTo>
                      <a:pt x="95244" y="53575"/>
                    </a:lnTo>
                    <a:lnTo>
                      <a:pt x="95244" y="53203"/>
                    </a:lnTo>
                    <a:lnTo>
                      <a:pt x="95244" y="52831"/>
                    </a:lnTo>
                    <a:lnTo>
                      <a:pt x="103057" y="49854"/>
                    </a:lnTo>
                    <a:lnTo>
                      <a:pt x="103057" y="49854"/>
                    </a:lnTo>
                    <a:close/>
                    <a:moveTo>
                      <a:pt x="103057" y="150680"/>
                    </a:moveTo>
                    <a:lnTo>
                      <a:pt x="103057" y="154028"/>
                    </a:lnTo>
                    <a:lnTo>
                      <a:pt x="95616" y="158121"/>
                    </a:lnTo>
                    <a:lnTo>
                      <a:pt x="95616" y="154772"/>
                    </a:lnTo>
                    <a:lnTo>
                      <a:pt x="103057" y="150680"/>
                    </a:lnTo>
                    <a:lnTo>
                      <a:pt x="103057" y="150680"/>
                    </a:lnTo>
                    <a:close/>
                    <a:moveTo>
                      <a:pt x="103057" y="157376"/>
                    </a:moveTo>
                    <a:lnTo>
                      <a:pt x="95616" y="161469"/>
                    </a:lnTo>
                    <a:lnTo>
                      <a:pt x="95616" y="164445"/>
                    </a:lnTo>
                    <a:lnTo>
                      <a:pt x="103057" y="160353"/>
                    </a:lnTo>
                    <a:lnTo>
                      <a:pt x="103057" y="157376"/>
                    </a:lnTo>
                    <a:lnTo>
                      <a:pt x="103057" y="157376"/>
                    </a:lnTo>
                    <a:close/>
                    <a:moveTo>
                      <a:pt x="95616" y="148075"/>
                    </a:moveTo>
                    <a:lnTo>
                      <a:pt x="95616" y="145099"/>
                    </a:lnTo>
                    <a:lnTo>
                      <a:pt x="96733" y="144355"/>
                    </a:lnTo>
                    <a:lnTo>
                      <a:pt x="96733" y="144727"/>
                    </a:lnTo>
                    <a:lnTo>
                      <a:pt x="96733" y="145099"/>
                    </a:lnTo>
                    <a:lnTo>
                      <a:pt x="96733" y="145471"/>
                    </a:lnTo>
                    <a:lnTo>
                      <a:pt x="96733" y="145843"/>
                    </a:lnTo>
                    <a:lnTo>
                      <a:pt x="96733" y="146215"/>
                    </a:lnTo>
                    <a:lnTo>
                      <a:pt x="96733" y="146587"/>
                    </a:lnTo>
                    <a:lnTo>
                      <a:pt x="96733" y="146959"/>
                    </a:lnTo>
                    <a:lnTo>
                      <a:pt x="96733" y="147331"/>
                    </a:lnTo>
                    <a:lnTo>
                      <a:pt x="95616" y="148075"/>
                    </a:lnTo>
                    <a:lnTo>
                      <a:pt x="95616" y="148075"/>
                    </a:lnTo>
                    <a:close/>
                    <a:moveTo>
                      <a:pt x="95616" y="23811"/>
                    </a:moveTo>
                    <a:lnTo>
                      <a:pt x="95616" y="18602"/>
                    </a:lnTo>
                    <a:lnTo>
                      <a:pt x="97849" y="17486"/>
                    </a:lnTo>
                    <a:lnTo>
                      <a:pt x="97849" y="18230"/>
                    </a:lnTo>
                    <a:lnTo>
                      <a:pt x="97849" y="18974"/>
                    </a:lnTo>
                    <a:lnTo>
                      <a:pt x="97849" y="19719"/>
                    </a:lnTo>
                    <a:lnTo>
                      <a:pt x="97849" y="20463"/>
                    </a:lnTo>
                    <a:lnTo>
                      <a:pt x="97849" y="21207"/>
                    </a:lnTo>
                    <a:lnTo>
                      <a:pt x="97849" y="21951"/>
                    </a:lnTo>
                    <a:lnTo>
                      <a:pt x="97849" y="22695"/>
                    </a:lnTo>
                    <a:lnTo>
                      <a:pt x="97849" y="23439"/>
                    </a:lnTo>
                    <a:lnTo>
                      <a:pt x="95616" y="23811"/>
                    </a:lnTo>
                    <a:close/>
                    <a:moveTo>
                      <a:pt x="95616" y="18602"/>
                    </a:moveTo>
                    <a:lnTo>
                      <a:pt x="95616" y="23811"/>
                    </a:lnTo>
                    <a:lnTo>
                      <a:pt x="84827" y="29764"/>
                    </a:lnTo>
                    <a:lnTo>
                      <a:pt x="84827" y="24555"/>
                    </a:lnTo>
                    <a:lnTo>
                      <a:pt x="95616" y="18602"/>
                    </a:lnTo>
                    <a:lnTo>
                      <a:pt x="95616" y="18602"/>
                    </a:lnTo>
                    <a:close/>
                    <a:moveTo>
                      <a:pt x="95616" y="36089"/>
                    </a:moveTo>
                    <a:lnTo>
                      <a:pt x="95616" y="39065"/>
                    </a:lnTo>
                    <a:lnTo>
                      <a:pt x="86687" y="43902"/>
                    </a:lnTo>
                    <a:lnTo>
                      <a:pt x="86315" y="43902"/>
                    </a:lnTo>
                    <a:lnTo>
                      <a:pt x="85943" y="43902"/>
                    </a:lnTo>
                    <a:lnTo>
                      <a:pt x="85943" y="43530"/>
                    </a:lnTo>
                    <a:lnTo>
                      <a:pt x="85943" y="43158"/>
                    </a:lnTo>
                    <a:lnTo>
                      <a:pt x="85943" y="42786"/>
                    </a:lnTo>
                    <a:lnTo>
                      <a:pt x="85943" y="42413"/>
                    </a:lnTo>
                    <a:lnTo>
                      <a:pt x="85943" y="42041"/>
                    </a:lnTo>
                    <a:lnTo>
                      <a:pt x="85943" y="41669"/>
                    </a:lnTo>
                    <a:lnTo>
                      <a:pt x="85943" y="41297"/>
                    </a:lnTo>
                    <a:lnTo>
                      <a:pt x="85943" y="40925"/>
                    </a:lnTo>
                    <a:lnTo>
                      <a:pt x="95616" y="36089"/>
                    </a:lnTo>
                    <a:lnTo>
                      <a:pt x="95616" y="36089"/>
                    </a:lnTo>
                    <a:close/>
                    <a:moveTo>
                      <a:pt x="95616" y="145099"/>
                    </a:moveTo>
                    <a:lnTo>
                      <a:pt x="95616" y="148075"/>
                    </a:lnTo>
                    <a:lnTo>
                      <a:pt x="84827" y="154028"/>
                    </a:lnTo>
                    <a:lnTo>
                      <a:pt x="84827" y="151052"/>
                    </a:lnTo>
                    <a:lnTo>
                      <a:pt x="95616" y="145099"/>
                    </a:lnTo>
                    <a:lnTo>
                      <a:pt x="95616" y="145099"/>
                    </a:lnTo>
                    <a:close/>
                    <a:moveTo>
                      <a:pt x="95616" y="154772"/>
                    </a:moveTo>
                    <a:lnTo>
                      <a:pt x="95616" y="158121"/>
                    </a:lnTo>
                    <a:lnTo>
                      <a:pt x="84827" y="164073"/>
                    </a:lnTo>
                    <a:lnTo>
                      <a:pt x="84827" y="160725"/>
                    </a:lnTo>
                    <a:lnTo>
                      <a:pt x="95616" y="154772"/>
                    </a:lnTo>
                    <a:lnTo>
                      <a:pt x="95616" y="154772"/>
                    </a:lnTo>
                    <a:close/>
                    <a:moveTo>
                      <a:pt x="95616" y="161469"/>
                    </a:moveTo>
                    <a:lnTo>
                      <a:pt x="94500" y="162213"/>
                    </a:lnTo>
                    <a:lnTo>
                      <a:pt x="94500" y="162585"/>
                    </a:lnTo>
                    <a:lnTo>
                      <a:pt x="94500" y="162957"/>
                    </a:lnTo>
                    <a:lnTo>
                      <a:pt x="94500" y="163329"/>
                    </a:lnTo>
                    <a:lnTo>
                      <a:pt x="94500" y="163701"/>
                    </a:lnTo>
                    <a:lnTo>
                      <a:pt x="94500" y="164073"/>
                    </a:lnTo>
                    <a:lnTo>
                      <a:pt x="94500" y="164445"/>
                    </a:lnTo>
                    <a:lnTo>
                      <a:pt x="94500" y="164817"/>
                    </a:lnTo>
                    <a:lnTo>
                      <a:pt x="94500" y="165189"/>
                    </a:lnTo>
                    <a:lnTo>
                      <a:pt x="95244" y="164817"/>
                    </a:lnTo>
                    <a:lnTo>
                      <a:pt x="95244" y="161469"/>
                    </a:lnTo>
                    <a:lnTo>
                      <a:pt x="95616" y="161469"/>
                    </a:lnTo>
                    <a:close/>
                    <a:moveTo>
                      <a:pt x="84827" y="141006"/>
                    </a:moveTo>
                    <a:lnTo>
                      <a:pt x="84827" y="139890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5571" y="140262"/>
                    </a:lnTo>
                    <a:lnTo>
                      <a:pt x="85571" y="140634"/>
                    </a:ln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006"/>
                    </a:lnTo>
                    <a:close/>
                    <a:moveTo>
                      <a:pt x="84827" y="13766"/>
                    </a:moveTo>
                    <a:lnTo>
                      <a:pt x="84827" y="9673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6315" y="11905"/>
                    </a:lnTo>
                    <a:lnTo>
                      <a:pt x="84827" y="13766"/>
                    </a:lnTo>
                    <a:close/>
                    <a:moveTo>
                      <a:pt x="84827" y="10045"/>
                    </a:moveTo>
                    <a:lnTo>
                      <a:pt x="84827" y="14138"/>
                    </a:lnTo>
                    <a:lnTo>
                      <a:pt x="74782" y="19346"/>
                    </a:lnTo>
                    <a:lnTo>
                      <a:pt x="74782" y="15254"/>
                    </a:lnTo>
                    <a:lnTo>
                      <a:pt x="84827" y="10045"/>
                    </a:lnTo>
                    <a:lnTo>
                      <a:pt x="84827" y="10045"/>
                    </a:lnTo>
                    <a:close/>
                    <a:moveTo>
                      <a:pt x="84827" y="24183"/>
                    </a:moveTo>
                    <a:lnTo>
                      <a:pt x="84827" y="29392"/>
                    </a:lnTo>
                    <a:lnTo>
                      <a:pt x="74782" y="34600"/>
                    </a:lnTo>
                    <a:lnTo>
                      <a:pt x="74782" y="29392"/>
                    </a:lnTo>
                    <a:lnTo>
                      <a:pt x="84827" y="24183"/>
                    </a:lnTo>
                    <a:lnTo>
                      <a:pt x="84827" y="24183"/>
                    </a:lnTo>
                    <a:close/>
                    <a:moveTo>
                      <a:pt x="84827" y="139890"/>
                    </a:move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84827" y="141750"/>
                    </a:lnTo>
                    <a:lnTo>
                      <a:pt x="84827" y="142122"/>
                    </a:lnTo>
                    <a:lnTo>
                      <a:pt x="75154" y="147331"/>
                    </a:lnTo>
                    <a:lnTo>
                      <a:pt x="75154" y="145471"/>
                    </a:lnTo>
                    <a:lnTo>
                      <a:pt x="84827" y="139890"/>
                    </a:lnTo>
                    <a:lnTo>
                      <a:pt x="84827" y="139890"/>
                    </a:lnTo>
                    <a:close/>
                    <a:moveTo>
                      <a:pt x="84827" y="151052"/>
                    </a:moveTo>
                    <a:lnTo>
                      <a:pt x="84827" y="154028"/>
                    </a:lnTo>
                    <a:lnTo>
                      <a:pt x="74782" y="159237"/>
                    </a:lnTo>
                    <a:lnTo>
                      <a:pt x="74782" y="156260"/>
                    </a:lnTo>
                    <a:lnTo>
                      <a:pt x="84827" y="151052"/>
                    </a:lnTo>
                    <a:lnTo>
                      <a:pt x="84827" y="151052"/>
                    </a:lnTo>
                    <a:close/>
                    <a:moveTo>
                      <a:pt x="84827" y="160725"/>
                    </a:moveTo>
                    <a:lnTo>
                      <a:pt x="84827" y="164073"/>
                    </a:lnTo>
                    <a:lnTo>
                      <a:pt x="84455" y="164445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827" y="160725"/>
                    </a:lnTo>
                    <a:lnTo>
                      <a:pt x="84827" y="160725"/>
                    </a:lnTo>
                    <a:close/>
                    <a:moveTo>
                      <a:pt x="74782" y="7813"/>
                    </a:moveTo>
                    <a:lnTo>
                      <a:pt x="74782" y="5581"/>
                    </a:lnTo>
                    <a:lnTo>
                      <a:pt x="74782" y="5953"/>
                    </a:lnTo>
                    <a:lnTo>
                      <a:pt x="75154" y="6325"/>
                    </a:lnTo>
                    <a:lnTo>
                      <a:pt x="75526" y="6697"/>
                    </a:lnTo>
                    <a:lnTo>
                      <a:pt x="75898" y="7069"/>
                    </a:lnTo>
                    <a:lnTo>
                      <a:pt x="74782" y="7813"/>
                    </a:lnTo>
                    <a:close/>
                    <a:moveTo>
                      <a:pt x="74782" y="5581"/>
                    </a:moveTo>
                    <a:lnTo>
                      <a:pt x="74782" y="7813"/>
                    </a:lnTo>
                    <a:lnTo>
                      <a:pt x="72921" y="8929"/>
                    </a:lnTo>
                    <a:lnTo>
                      <a:pt x="72921" y="3348"/>
                    </a:lnTo>
                    <a:lnTo>
                      <a:pt x="73666" y="2976"/>
                    </a:lnTo>
                    <a:lnTo>
                      <a:pt x="74038" y="3720"/>
                    </a:lnTo>
                    <a:lnTo>
                      <a:pt x="74410" y="4465"/>
                    </a:lnTo>
                    <a:lnTo>
                      <a:pt x="74782" y="5209"/>
                    </a:lnTo>
                    <a:lnTo>
                      <a:pt x="74782" y="5581"/>
                    </a:lnTo>
                    <a:lnTo>
                      <a:pt x="74782" y="5581"/>
                    </a:lnTo>
                    <a:lnTo>
                      <a:pt x="74782" y="5581"/>
                    </a:lnTo>
                    <a:close/>
                    <a:moveTo>
                      <a:pt x="74782" y="15254"/>
                    </a:moveTo>
                    <a:lnTo>
                      <a:pt x="74782" y="19346"/>
                    </a:lnTo>
                    <a:lnTo>
                      <a:pt x="72921" y="20463"/>
                    </a:lnTo>
                    <a:lnTo>
                      <a:pt x="72921" y="16370"/>
                    </a:lnTo>
                    <a:lnTo>
                      <a:pt x="74782" y="15254"/>
                    </a:lnTo>
                    <a:lnTo>
                      <a:pt x="74782" y="15254"/>
                    </a:lnTo>
                    <a:close/>
                    <a:moveTo>
                      <a:pt x="74782" y="29392"/>
                    </a:moveTo>
                    <a:lnTo>
                      <a:pt x="74782" y="34600"/>
                    </a:lnTo>
                    <a:lnTo>
                      <a:pt x="74782" y="34600"/>
                    </a:lnTo>
                    <a:lnTo>
                      <a:pt x="74782" y="33856"/>
                    </a:lnTo>
                    <a:lnTo>
                      <a:pt x="74782" y="33112"/>
                    </a:lnTo>
                    <a:lnTo>
                      <a:pt x="74782" y="32368"/>
                    </a:lnTo>
                    <a:lnTo>
                      <a:pt x="74782" y="31624"/>
                    </a:lnTo>
                    <a:lnTo>
                      <a:pt x="74782" y="30880"/>
                    </a:lnTo>
                    <a:lnTo>
                      <a:pt x="74782" y="30136"/>
                    </a:lnTo>
                    <a:lnTo>
                      <a:pt x="74782" y="29392"/>
                    </a:lnTo>
                    <a:lnTo>
                      <a:pt x="74782" y="28648"/>
                    </a:lnTo>
                    <a:lnTo>
                      <a:pt x="74782" y="29392"/>
                    </a:lnTo>
                    <a:lnTo>
                      <a:pt x="74782" y="29392"/>
                    </a:lnTo>
                    <a:close/>
                    <a:moveTo>
                      <a:pt x="74782" y="145099"/>
                    </a:moveTo>
                    <a:lnTo>
                      <a:pt x="74782" y="146959"/>
                    </a:lnTo>
                    <a:lnTo>
                      <a:pt x="72921" y="148075"/>
                    </a:lnTo>
                    <a:lnTo>
                      <a:pt x="72921" y="146215"/>
                    </a:lnTo>
                    <a:lnTo>
                      <a:pt x="74782" y="145099"/>
                    </a:lnTo>
                    <a:lnTo>
                      <a:pt x="74782" y="145099"/>
                    </a:lnTo>
                    <a:close/>
                    <a:moveTo>
                      <a:pt x="74782" y="156260"/>
                    </a:moveTo>
                    <a:lnTo>
                      <a:pt x="74782" y="159237"/>
                    </a:lnTo>
                    <a:lnTo>
                      <a:pt x="72921" y="160353"/>
                    </a:lnTo>
                    <a:lnTo>
                      <a:pt x="72921" y="157376"/>
                    </a:lnTo>
                    <a:lnTo>
                      <a:pt x="74782" y="156260"/>
                    </a:lnTo>
                    <a:lnTo>
                      <a:pt x="74782" y="156260"/>
                    </a:lnTo>
                    <a:close/>
                    <a:moveTo>
                      <a:pt x="72921" y="130961"/>
                    </a:moveTo>
                    <a:lnTo>
                      <a:pt x="72921" y="130217"/>
                    </a:lnTo>
                    <a:lnTo>
                      <a:pt x="73666" y="129845"/>
                    </a:lnTo>
                    <a:lnTo>
                      <a:pt x="73294" y="130217"/>
                    </a:lnTo>
                    <a:lnTo>
                      <a:pt x="72921" y="130961"/>
                    </a:lnTo>
                    <a:lnTo>
                      <a:pt x="72921" y="130961"/>
                    </a:lnTo>
                    <a:close/>
                    <a:moveTo>
                      <a:pt x="72921" y="3348"/>
                    </a:moveTo>
                    <a:lnTo>
                      <a:pt x="72921" y="8929"/>
                    </a:lnTo>
                    <a:lnTo>
                      <a:pt x="66969" y="11905"/>
                    </a:lnTo>
                    <a:lnTo>
                      <a:pt x="66969" y="6697"/>
                    </a:lnTo>
                    <a:lnTo>
                      <a:pt x="72921" y="3348"/>
                    </a:lnTo>
                    <a:lnTo>
                      <a:pt x="72921" y="3348"/>
                    </a:lnTo>
                    <a:close/>
                    <a:moveTo>
                      <a:pt x="72921" y="15998"/>
                    </a:moveTo>
                    <a:lnTo>
                      <a:pt x="72921" y="20091"/>
                    </a:lnTo>
                    <a:lnTo>
                      <a:pt x="66969" y="23067"/>
                    </a:lnTo>
                    <a:lnTo>
                      <a:pt x="66969" y="18974"/>
                    </a:lnTo>
                    <a:lnTo>
                      <a:pt x="72921" y="15998"/>
                    </a:lnTo>
                    <a:lnTo>
                      <a:pt x="72921" y="15998"/>
                    </a:lnTo>
                    <a:close/>
                    <a:moveTo>
                      <a:pt x="72921" y="130589"/>
                    </a:moveTo>
                    <a:lnTo>
                      <a:pt x="72921" y="131333"/>
                    </a:lnTo>
                    <a:lnTo>
                      <a:pt x="72549" y="131705"/>
                    </a:lnTo>
                    <a:lnTo>
                      <a:pt x="72177" y="132077"/>
                    </a:lnTo>
                    <a:lnTo>
                      <a:pt x="71805" y="132449"/>
                    </a:lnTo>
                    <a:lnTo>
                      <a:pt x="71433" y="132821"/>
                    </a:lnTo>
                    <a:lnTo>
                      <a:pt x="71061" y="133193"/>
                    </a:lnTo>
                    <a:lnTo>
                      <a:pt x="66597" y="135798"/>
                    </a:lnTo>
                    <a:lnTo>
                      <a:pt x="66597" y="134309"/>
                    </a:lnTo>
                    <a:lnTo>
                      <a:pt x="72921" y="130589"/>
                    </a:lnTo>
                    <a:lnTo>
                      <a:pt x="72921" y="130589"/>
                    </a:lnTo>
                    <a:close/>
                    <a:moveTo>
                      <a:pt x="72921" y="145843"/>
                    </a:moveTo>
                    <a:lnTo>
                      <a:pt x="72921" y="147703"/>
                    </a:lnTo>
                    <a:lnTo>
                      <a:pt x="66969" y="150680"/>
                    </a:lnTo>
                    <a:lnTo>
                      <a:pt x="66969" y="148819"/>
                    </a:lnTo>
                    <a:lnTo>
                      <a:pt x="72921" y="145843"/>
                    </a:lnTo>
                    <a:lnTo>
                      <a:pt x="72921" y="145843"/>
                    </a:lnTo>
                    <a:close/>
                    <a:moveTo>
                      <a:pt x="72921" y="157004"/>
                    </a:moveTo>
                    <a:lnTo>
                      <a:pt x="72921" y="159981"/>
                    </a:lnTo>
                    <a:lnTo>
                      <a:pt x="72177" y="160353"/>
                    </a:lnTo>
                    <a:lnTo>
                      <a:pt x="72177" y="159981"/>
                    </a:lnTo>
                    <a:lnTo>
                      <a:pt x="72177" y="159609"/>
                    </a:lnTo>
                    <a:lnTo>
                      <a:pt x="72177" y="159237"/>
                    </a:lnTo>
                    <a:lnTo>
                      <a:pt x="72177" y="158865"/>
                    </a:lnTo>
                    <a:lnTo>
                      <a:pt x="72177" y="158493"/>
                    </a:lnTo>
                    <a:lnTo>
                      <a:pt x="72177" y="158121"/>
                    </a:lnTo>
                    <a:lnTo>
                      <a:pt x="72177" y="157748"/>
                    </a:lnTo>
                    <a:lnTo>
                      <a:pt x="72921" y="157004"/>
                    </a:lnTo>
                    <a:lnTo>
                      <a:pt x="72921" y="157004"/>
                    </a:lnTo>
                    <a:close/>
                    <a:moveTo>
                      <a:pt x="67341" y="6697"/>
                    </a:moveTo>
                    <a:lnTo>
                      <a:pt x="67341" y="12278"/>
                    </a:lnTo>
                    <a:lnTo>
                      <a:pt x="63620" y="14138"/>
                    </a:lnTo>
                    <a:lnTo>
                      <a:pt x="63620" y="8557"/>
                    </a:lnTo>
                    <a:lnTo>
                      <a:pt x="67341" y="6697"/>
                    </a:lnTo>
                    <a:lnTo>
                      <a:pt x="67341" y="6697"/>
                    </a:lnTo>
                    <a:close/>
                    <a:moveTo>
                      <a:pt x="67341" y="19346"/>
                    </a:moveTo>
                    <a:lnTo>
                      <a:pt x="67341" y="23439"/>
                    </a:lnTo>
                    <a:lnTo>
                      <a:pt x="63620" y="25299"/>
                    </a:lnTo>
                    <a:lnTo>
                      <a:pt x="63620" y="21207"/>
                    </a:lnTo>
                    <a:lnTo>
                      <a:pt x="67341" y="19346"/>
                    </a:lnTo>
                    <a:lnTo>
                      <a:pt x="67341" y="19346"/>
                    </a:lnTo>
                    <a:close/>
                    <a:moveTo>
                      <a:pt x="67341" y="133565"/>
                    </a:moveTo>
                    <a:lnTo>
                      <a:pt x="67341" y="135054"/>
                    </a:lnTo>
                    <a:lnTo>
                      <a:pt x="63620" y="136914"/>
                    </a:lnTo>
                    <a:lnTo>
                      <a:pt x="63620" y="135426"/>
                    </a:lnTo>
                    <a:lnTo>
                      <a:pt x="67341" y="133565"/>
                    </a:lnTo>
                    <a:lnTo>
                      <a:pt x="67341" y="133565"/>
                    </a:lnTo>
                    <a:close/>
                    <a:moveTo>
                      <a:pt x="67341" y="149191"/>
                    </a:moveTo>
                    <a:lnTo>
                      <a:pt x="67341" y="151052"/>
                    </a:lnTo>
                    <a:lnTo>
                      <a:pt x="63620" y="152912"/>
                    </a:lnTo>
                    <a:lnTo>
                      <a:pt x="63620" y="151052"/>
                    </a:lnTo>
                    <a:lnTo>
                      <a:pt x="67341" y="149191"/>
                    </a:lnTo>
                    <a:lnTo>
                      <a:pt x="67341" y="149191"/>
                    </a:lnTo>
                    <a:close/>
                    <a:moveTo>
                      <a:pt x="63248" y="4465"/>
                    </a:moveTo>
                    <a:lnTo>
                      <a:pt x="63248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64364" y="3348"/>
                    </a:lnTo>
                    <a:lnTo>
                      <a:pt x="64736" y="3720"/>
                    </a:lnTo>
                    <a:lnTo>
                      <a:pt x="63248" y="4465"/>
                    </a:lnTo>
                    <a:close/>
                    <a:moveTo>
                      <a:pt x="63248" y="1860"/>
                    </a:moveTo>
                    <a:lnTo>
                      <a:pt x="63248" y="4465"/>
                    </a:lnTo>
                    <a:lnTo>
                      <a:pt x="55063" y="8929"/>
                    </a:lnTo>
                    <a:lnTo>
                      <a:pt x="55063" y="4092"/>
                    </a:lnTo>
                    <a:lnTo>
                      <a:pt x="62504" y="372"/>
                    </a:lnTo>
                    <a:lnTo>
                      <a:pt x="62876" y="744"/>
                    </a:lnTo>
                    <a:lnTo>
                      <a:pt x="63248" y="1116"/>
                    </a:lnTo>
                    <a:lnTo>
                      <a:pt x="63248" y="1860"/>
                    </a:lnTo>
                    <a:lnTo>
                      <a:pt x="63248" y="1860"/>
                    </a:lnTo>
                    <a:lnTo>
                      <a:pt x="63248" y="1860"/>
                    </a:lnTo>
                    <a:close/>
                    <a:moveTo>
                      <a:pt x="63248" y="8557"/>
                    </a:moveTo>
                    <a:lnTo>
                      <a:pt x="55063" y="13022"/>
                    </a:lnTo>
                    <a:lnTo>
                      <a:pt x="55063" y="18602"/>
                    </a:lnTo>
                    <a:lnTo>
                      <a:pt x="63248" y="14138"/>
                    </a:lnTo>
                    <a:lnTo>
                      <a:pt x="63248" y="8557"/>
                    </a:lnTo>
                    <a:lnTo>
                      <a:pt x="63248" y="8557"/>
                    </a:lnTo>
                    <a:close/>
                    <a:moveTo>
                      <a:pt x="63248" y="21207"/>
                    </a:moveTo>
                    <a:lnTo>
                      <a:pt x="63248" y="25299"/>
                    </a:lnTo>
                    <a:lnTo>
                      <a:pt x="63248" y="25299"/>
                    </a:lnTo>
                    <a:lnTo>
                      <a:pt x="63248" y="24927"/>
                    </a:lnTo>
                    <a:lnTo>
                      <a:pt x="63248" y="24555"/>
                    </a:lnTo>
                    <a:lnTo>
                      <a:pt x="63248" y="24183"/>
                    </a:lnTo>
                    <a:lnTo>
                      <a:pt x="63248" y="23811"/>
                    </a:lnTo>
                    <a:lnTo>
                      <a:pt x="63248" y="23439"/>
                    </a:ln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207"/>
                    </a:lnTo>
                    <a:lnTo>
                      <a:pt x="63248" y="21207"/>
                    </a:lnTo>
                    <a:close/>
                    <a:moveTo>
                      <a:pt x="63248" y="135798"/>
                    </a:moveTo>
                    <a:lnTo>
                      <a:pt x="63248" y="137286"/>
                    </a:lnTo>
                    <a:lnTo>
                      <a:pt x="55063" y="141750"/>
                    </a:lnTo>
                    <a:lnTo>
                      <a:pt x="55063" y="140262"/>
                    </a:lnTo>
                    <a:lnTo>
                      <a:pt x="63248" y="135798"/>
                    </a:lnTo>
                    <a:lnTo>
                      <a:pt x="63248" y="135798"/>
                    </a:lnTo>
                    <a:close/>
                    <a:moveTo>
                      <a:pt x="63248" y="151052"/>
                    </a:moveTo>
                    <a:lnTo>
                      <a:pt x="63248" y="152912"/>
                    </a:lnTo>
                    <a:lnTo>
                      <a:pt x="60272" y="154400"/>
                    </a:lnTo>
                    <a:lnTo>
                      <a:pt x="60272" y="154028"/>
                    </a:lnTo>
                    <a:lnTo>
                      <a:pt x="60272" y="153656"/>
                    </a:lnTo>
                    <a:lnTo>
                      <a:pt x="60272" y="153284"/>
                    </a:lnTo>
                    <a:lnTo>
                      <a:pt x="60272" y="152912"/>
                    </a:lnTo>
                    <a:lnTo>
                      <a:pt x="60272" y="152540"/>
                    </a:lnTo>
                    <a:lnTo>
                      <a:pt x="60272" y="152168"/>
                    </a:lnTo>
                    <a:lnTo>
                      <a:pt x="60272" y="151796"/>
                    </a:lnTo>
                    <a:lnTo>
                      <a:pt x="60272" y="151424"/>
                    </a:lnTo>
                    <a:lnTo>
                      <a:pt x="63248" y="151052"/>
                    </a:lnTo>
                    <a:lnTo>
                      <a:pt x="63248" y="15105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62504" y="120544"/>
                    </a:lnTo>
                    <a:lnTo>
                      <a:pt x="62132" y="120544"/>
                    </a:lnTo>
                    <a:lnTo>
                      <a:pt x="61760" y="120544"/>
                    </a:lnTo>
                    <a:lnTo>
                      <a:pt x="61388" y="120544"/>
                    </a:lnTo>
                    <a:lnTo>
                      <a:pt x="61016" y="120544"/>
                    </a:lnTo>
                    <a:lnTo>
                      <a:pt x="60644" y="120544"/>
                    </a:lnTo>
                    <a:lnTo>
                      <a:pt x="60272" y="120544"/>
                    </a:lnTo>
                    <a:lnTo>
                      <a:pt x="59900" y="120544"/>
                    </a:lnTo>
                    <a:lnTo>
                      <a:pt x="59528" y="120544"/>
                    </a:lnTo>
                    <a:lnTo>
                      <a:pt x="55063" y="124636"/>
                    </a:lnTo>
                    <a:close/>
                    <a:moveTo>
                      <a:pt x="23067" y="53575"/>
                    </a:moveTo>
                    <a:lnTo>
                      <a:pt x="25671" y="52087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532" y="53203"/>
                    </a:lnTo>
                    <a:lnTo>
                      <a:pt x="27904" y="53203"/>
                    </a:lnTo>
                    <a:lnTo>
                      <a:pt x="28276" y="53203"/>
                    </a:lnTo>
                    <a:lnTo>
                      <a:pt x="28648" y="53203"/>
                    </a:lnTo>
                    <a:lnTo>
                      <a:pt x="29020" y="53203"/>
                    </a:lnTo>
                    <a:lnTo>
                      <a:pt x="29392" y="53203"/>
                    </a:lnTo>
                    <a:lnTo>
                      <a:pt x="29764" y="53203"/>
                    </a:lnTo>
                    <a:lnTo>
                      <a:pt x="17114" y="59900"/>
                    </a:lnTo>
                    <a:lnTo>
                      <a:pt x="17114" y="58039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close/>
                    <a:moveTo>
                      <a:pt x="55063" y="4092"/>
                    </a:moveTo>
                    <a:lnTo>
                      <a:pt x="55063" y="8929"/>
                    </a:lnTo>
                    <a:lnTo>
                      <a:pt x="40553" y="16742"/>
                    </a:lnTo>
                    <a:lnTo>
                      <a:pt x="40181" y="16370"/>
                    </a:lnTo>
                    <a:lnTo>
                      <a:pt x="39809" y="15998"/>
                    </a:lnTo>
                    <a:lnTo>
                      <a:pt x="39437" y="15626"/>
                    </a:lnTo>
                    <a:lnTo>
                      <a:pt x="39065" y="15254"/>
                    </a:lnTo>
                    <a:lnTo>
                      <a:pt x="38693" y="14882"/>
                    </a:lnTo>
                    <a:lnTo>
                      <a:pt x="38321" y="14510"/>
                    </a:lnTo>
                    <a:lnTo>
                      <a:pt x="37949" y="14138"/>
                    </a:lnTo>
                    <a:lnTo>
                      <a:pt x="29764" y="18602"/>
                    </a:lnTo>
                    <a:lnTo>
                      <a:pt x="30136" y="18602"/>
                    </a:lnTo>
                    <a:lnTo>
                      <a:pt x="30508" y="18974"/>
                    </a:lnTo>
                    <a:lnTo>
                      <a:pt x="30880" y="19346"/>
                    </a:lnTo>
                    <a:lnTo>
                      <a:pt x="15998" y="27159"/>
                    </a:lnTo>
                    <a:lnTo>
                      <a:pt x="15998" y="17858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18230" y="14882"/>
                    </a:lnTo>
                    <a:lnTo>
                      <a:pt x="42041" y="2232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51715" y="0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37949" y="11905"/>
                    </a:lnTo>
                    <a:lnTo>
                      <a:pt x="37949" y="11905"/>
                    </a:lnTo>
                    <a:lnTo>
                      <a:pt x="38693" y="12650"/>
                    </a:lnTo>
                    <a:lnTo>
                      <a:pt x="39437" y="13022"/>
                    </a:lnTo>
                    <a:lnTo>
                      <a:pt x="39437" y="13022"/>
                    </a:lnTo>
                    <a:lnTo>
                      <a:pt x="55063" y="4092"/>
                    </a:lnTo>
                    <a:lnTo>
                      <a:pt x="55063" y="4092"/>
                    </a:lnTo>
                    <a:close/>
                    <a:moveTo>
                      <a:pt x="55063" y="13022"/>
                    </a:moveTo>
                    <a:lnTo>
                      <a:pt x="49855" y="15626"/>
                    </a:lnTo>
                    <a:lnTo>
                      <a:pt x="50227" y="16370"/>
                    </a:lnTo>
                    <a:lnTo>
                      <a:pt x="50599" y="17114"/>
                    </a:lnTo>
                    <a:lnTo>
                      <a:pt x="50971" y="17858"/>
                    </a:lnTo>
                    <a:lnTo>
                      <a:pt x="51343" y="18602"/>
                    </a:lnTo>
                    <a:lnTo>
                      <a:pt x="51715" y="18974"/>
                    </a:lnTo>
                    <a:lnTo>
                      <a:pt x="52087" y="19346"/>
                    </a:lnTo>
                    <a:lnTo>
                      <a:pt x="52459" y="19719"/>
                    </a:lnTo>
                    <a:lnTo>
                      <a:pt x="52831" y="20091"/>
                    </a:lnTo>
                    <a:lnTo>
                      <a:pt x="56179" y="18230"/>
                    </a:lnTo>
                    <a:lnTo>
                      <a:pt x="56179" y="13022"/>
                    </a:lnTo>
                    <a:lnTo>
                      <a:pt x="55063" y="1302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36461" y="134681"/>
                    </a:lnTo>
                    <a:lnTo>
                      <a:pt x="36833" y="134681"/>
                    </a:lnTo>
                    <a:lnTo>
                      <a:pt x="37205" y="134681"/>
                    </a:lnTo>
                    <a:lnTo>
                      <a:pt x="37577" y="134681"/>
                    </a:lnTo>
                    <a:lnTo>
                      <a:pt x="37949" y="134681"/>
                    </a:lnTo>
                    <a:lnTo>
                      <a:pt x="38321" y="134681"/>
                    </a:lnTo>
                    <a:lnTo>
                      <a:pt x="38693" y="134681"/>
                    </a:lnTo>
                    <a:lnTo>
                      <a:pt x="39065" y="134681"/>
                    </a:lnTo>
                    <a:lnTo>
                      <a:pt x="39437" y="134681"/>
                    </a:lnTo>
                    <a:lnTo>
                      <a:pt x="55063" y="124636"/>
                    </a:lnTo>
                    <a:lnTo>
                      <a:pt x="55063" y="124636"/>
                    </a:lnTo>
                    <a:close/>
                    <a:moveTo>
                      <a:pt x="55063" y="139890"/>
                    </a:moveTo>
                    <a:lnTo>
                      <a:pt x="55063" y="141378"/>
                    </a:lnTo>
                    <a:lnTo>
                      <a:pt x="47622" y="145099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5" y="142867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5063" y="139890"/>
                    </a:lnTo>
                    <a:lnTo>
                      <a:pt x="55063" y="139890"/>
                    </a:lnTo>
                    <a:close/>
                    <a:moveTo>
                      <a:pt x="16742" y="74410"/>
                    </a:moveTo>
                    <a:lnTo>
                      <a:pt x="16742" y="74038"/>
                    </a:lnTo>
                    <a:lnTo>
                      <a:pt x="28648" y="67713"/>
                    </a:lnTo>
                    <a:lnTo>
                      <a:pt x="29020" y="67713"/>
                    </a:lnTo>
                    <a:lnTo>
                      <a:pt x="29392" y="67713"/>
                    </a:lnTo>
                    <a:lnTo>
                      <a:pt x="29764" y="67713"/>
                    </a:lnTo>
                    <a:lnTo>
                      <a:pt x="30136" y="67713"/>
                    </a:lnTo>
                    <a:lnTo>
                      <a:pt x="30508" y="67713"/>
                    </a:lnTo>
                    <a:lnTo>
                      <a:pt x="30880" y="67713"/>
                    </a:lnTo>
                    <a:lnTo>
                      <a:pt x="31252" y="67713"/>
                    </a:lnTo>
                    <a:lnTo>
                      <a:pt x="31624" y="67713"/>
                    </a:lnTo>
                    <a:lnTo>
                      <a:pt x="16742" y="74410"/>
                    </a:lnTo>
                    <a:lnTo>
                      <a:pt x="16742" y="74410"/>
                    </a:lnTo>
                    <a:close/>
                    <a:moveTo>
                      <a:pt x="16742" y="44646"/>
                    </a:moveTo>
                    <a:lnTo>
                      <a:pt x="16742" y="42413"/>
                    </a:lnTo>
                    <a:lnTo>
                      <a:pt x="23811" y="38693"/>
                    </a:lnTo>
                    <a:lnTo>
                      <a:pt x="24183" y="38693"/>
                    </a:lnTo>
                    <a:lnTo>
                      <a:pt x="24555" y="38693"/>
                    </a:lnTo>
                    <a:lnTo>
                      <a:pt x="24927" y="38693"/>
                    </a:lnTo>
                    <a:lnTo>
                      <a:pt x="25299" y="38693"/>
                    </a:lnTo>
                    <a:lnTo>
                      <a:pt x="25671" y="38693"/>
                    </a:lnTo>
                    <a:lnTo>
                      <a:pt x="26043" y="38693"/>
                    </a:lnTo>
                    <a:lnTo>
                      <a:pt x="26415" y="38693"/>
                    </a:lnTo>
                    <a:lnTo>
                      <a:pt x="26787" y="38693"/>
                    </a:lnTo>
                    <a:lnTo>
                      <a:pt x="16742" y="44646"/>
                    </a:lnTo>
                    <a:lnTo>
                      <a:pt x="16742" y="44646"/>
                    </a:lnTo>
                    <a:close/>
                    <a:moveTo>
                      <a:pt x="16742" y="34600"/>
                    </a:moveTo>
                    <a:lnTo>
                      <a:pt x="16742" y="31252"/>
                    </a:lnTo>
                    <a:lnTo>
                      <a:pt x="25299" y="26787"/>
                    </a:lnTo>
                    <a:lnTo>
                      <a:pt x="25671" y="27159"/>
                    </a:lnTo>
                    <a:lnTo>
                      <a:pt x="26043" y="27532"/>
                    </a:lnTo>
                    <a:lnTo>
                      <a:pt x="26415" y="27904"/>
                    </a:lnTo>
                    <a:lnTo>
                      <a:pt x="26787" y="28276"/>
                    </a:lnTo>
                    <a:lnTo>
                      <a:pt x="27160" y="28276"/>
                    </a:lnTo>
                    <a:lnTo>
                      <a:pt x="27532" y="28276"/>
                    </a:lnTo>
                    <a:lnTo>
                      <a:pt x="27904" y="28276"/>
                    </a:lnTo>
                    <a:lnTo>
                      <a:pt x="28276" y="28276"/>
                    </a:lnTo>
                    <a:lnTo>
                      <a:pt x="16742" y="34600"/>
                    </a:lnTo>
                    <a:close/>
                    <a:moveTo>
                      <a:pt x="16742" y="59900"/>
                    </a:moveTo>
                    <a:lnTo>
                      <a:pt x="5581" y="65852"/>
                    </a:lnTo>
                    <a:lnTo>
                      <a:pt x="5209" y="65852"/>
                    </a:lnTo>
                    <a:lnTo>
                      <a:pt x="4837" y="65852"/>
                    </a:lnTo>
                    <a:lnTo>
                      <a:pt x="4465" y="65852"/>
                    </a:lnTo>
                    <a:lnTo>
                      <a:pt x="4093" y="65852"/>
                    </a:lnTo>
                    <a:lnTo>
                      <a:pt x="3720" y="65852"/>
                    </a:lnTo>
                    <a:lnTo>
                      <a:pt x="3348" y="65852"/>
                    </a:lnTo>
                    <a:lnTo>
                      <a:pt x="2976" y="65852"/>
                    </a:lnTo>
                    <a:lnTo>
                      <a:pt x="2604" y="65852"/>
                    </a:lnTo>
                    <a:lnTo>
                      <a:pt x="17858" y="57667"/>
                    </a:lnTo>
                    <a:lnTo>
                      <a:pt x="17858" y="59900"/>
                    </a:lnTo>
                    <a:lnTo>
                      <a:pt x="16742" y="59900"/>
                    </a:lnTo>
                    <a:close/>
                    <a:moveTo>
                      <a:pt x="16742" y="17858"/>
                    </a:moveTo>
                    <a:lnTo>
                      <a:pt x="16742" y="26415"/>
                    </a:lnTo>
                    <a:lnTo>
                      <a:pt x="7813" y="31252"/>
                    </a:lnTo>
                    <a:lnTo>
                      <a:pt x="7441" y="30880"/>
                    </a:lnTo>
                    <a:lnTo>
                      <a:pt x="7069" y="30508"/>
                    </a:lnTo>
                    <a:lnTo>
                      <a:pt x="6697" y="30136"/>
                    </a:lnTo>
                    <a:lnTo>
                      <a:pt x="6325" y="29764"/>
                    </a:lnTo>
                    <a:lnTo>
                      <a:pt x="5953" y="29392"/>
                    </a:lnTo>
                    <a:lnTo>
                      <a:pt x="5581" y="29020"/>
                    </a:lnTo>
                    <a:lnTo>
                      <a:pt x="5209" y="28648"/>
                    </a:lnTo>
                    <a:lnTo>
                      <a:pt x="4837" y="28276"/>
                    </a:lnTo>
                    <a:lnTo>
                      <a:pt x="14138" y="23439"/>
                    </a:lnTo>
                    <a:lnTo>
                      <a:pt x="13766" y="23439"/>
                    </a:lnTo>
                    <a:lnTo>
                      <a:pt x="13022" y="22695"/>
                    </a:lnTo>
                    <a:lnTo>
                      <a:pt x="12278" y="21951"/>
                    </a:lnTo>
                    <a:lnTo>
                      <a:pt x="11533" y="21207"/>
                    </a:lnTo>
                    <a:lnTo>
                      <a:pt x="10789" y="20463"/>
                    </a:lnTo>
                    <a:lnTo>
                      <a:pt x="10045" y="19719"/>
                    </a:lnTo>
                    <a:lnTo>
                      <a:pt x="16742" y="17858"/>
                    </a:lnTo>
                    <a:lnTo>
                      <a:pt x="16742" y="17858"/>
                    </a:lnTo>
                    <a:close/>
                    <a:moveTo>
                      <a:pt x="16742" y="31624"/>
                    </a:moveTo>
                    <a:lnTo>
                      <a:pt x="16742" y="34973"/>
                    </a:lnTo>
                    <a:lnTo>
                      <a:pt x="4837" y="41297"/>
                    </a:lnTo>
                    <a:lnTo>
                      <a:pt x="4465" y="41297"/>
                    </a:lnTo>
                    <a:lnTo>
                      <a:pt x="4093" y="41297"/>
                    </a:lnTo>
                    <a:lnTo>
                      <a:pt x="3720" y="41297"/>
                    </a:lnTo>
                    <a:lnTo>
                      <a:pt x="3348" y="41297"/>
                    </a:lnTo>
                    <a:lnTo>
                      <a:pt x="2976" y="40925"/>
                    </a:lnTo>
                    <a:lnTo>
                      <a:pt x="2604" y="40553"/>
                    </a:lnTo>
                    <a:lnTo>
                      <a:pt x="2232" y="40181"/>
                    </a:lnTo>
                    <a:lnTo>
                      <a:pt x="1860" y="40181"/>
                    </a:lnTo>
                    <a:lnTo>
                      <a:pt x="16742" y="31624"/>
                    </a:lnTo>
                    <a:lnTo>
                      <a:pt x="16742" y="31624"/>
                    </a:lnTo>
                    <a:close/>
                    <a:moveTo>
                      <a:pt x="16742" y="42413"/>
                    </a:moveTo>
                    <a:lnTo>
                      <a:pt x="16742" y="44646"/>
                    </a:lnTo>
                    <a:lnTo>
                      <a:pt x="2976" y="52087"/>
                    </a:lnTo>
                    <a:lnTo>
                      <a:pt x="2604" y="52087"/>
                    </a:lnTo>
                    <a:lnTo>
                      <a:pt x="2232" y="52087"/>
                    </a:lnTo>
                    <a:lnTo>
                      <a:pt x="1860" y="52087"/>
                    </a:lnTo>
                    <a:lnTo>
                      <a:pt x="1488" y="52087"/>
                    </a:lnTo>
                    <a:lnTo>
                      <a:pt x="1116" y="52087"/>
                    </a:lnTo>
                    <a:lnTo>
                      <a:pt x="744" y="52087"/>
                    </a:lnTo>
                    <a:lnTo>
                      <a:pt x="372" y="52087"/>
                    </a:lnTo>
                    <a:lnTo>
                      <a:pt x="0" y="52087"/>
                    </a:lnTo>
                    <a:lnTo>
                      <a:pt x="16742" y="42413"/>
                    </a:lnTo>
                    <a:lnTo>
                      <a:pt x="16742" y="42413"/>
                    </a:lnTo>
                    <a:close/>
                    <a:moveTo>
                      <a:pt x="16742" y="74038"/>
                    </a:moveTo>
                    <a:lnTo>
                      <a:pt x="16742" y="74410"/>
                    </a:lnTo>
                    <a:lnTo>
                      <a:pt x="7069" y="79618"/>
                    </a:lnTo>
                    <a:lnTo>
                      <a:pt x="6697" y="79618"/>
                    </a:lnTo>
                    <a:lnTo>
                      <a:pt x="6325" y="79618"/>
                    </a:lnTo>
                    <a:lnTo>
                      <a:pt x="5953" y="79618"/>
                    </a:lnTo>
                    <a:lnTo>
                      <a:pt x="5581" y="79618"/>
                    </a:lnTo>
                    <a:lnTo>
                      <a:pt x="5209" y="79618"/>
                    </a:lnTo>
                    <a:lnTo>
                      <a:pt x="4837" y="79618"/>
                    </a:lnTo>
                    <a:lnTo>
                      <a:pt x="4465" y="79618"/>
                    </a:lnTo>
                    <a:lnTo>
                      <a:pt x="4093" y="79618"/>
                    </a:lnTo>
                    <a:lnTo>
                      <a:pt x="16742" y="74038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8" name="Freeform: Shape 2577">
                <a:extLst>
                  <a:ext uri="{FF2B5EF4-FFF2-40B4-BE49-F238E27FC236}">
                    <a16:creationId xmlns:a16="http://schemas.microsoft.com/office/drawing/2014/main" id="{1DC3AF14-B924-4D44-92FE-CF89C8A77D51}"/>
                  </a:ext>
                </a:extLst>
              </p:cNvPr>
              <p:cNvSpPr/>
              <p:nvPr/>
            </p:nvSpPr>
            <p:spPr>
              <a:xfrm>
                <a:off x="5387247" y="4197651"/>
                <a:ext cx="18230" cy="27159"/>
              </a:xfrm>
              <a:custGeom>
                <a:avLst/>
                <a:gdLst>
                  <a:gd name="connsiteX0" fmla="*/ 15626 w 18230"/>
                  <a:gd name="connsiteY0" fmla="*/ 17859 h 27159"/>
                  <a:gd name="connsiteX1" fmla="*/ 14510 w 18230"/>
                  <a:gd name="connsiteY1" fmla="*/ 18602 h 27159"/>
                  <a:gd name="connsiteX2" fmla="*/ 12650 w 18230"/>
                  <a:gd name="connsiteY2" fmla="*/ 17859 h 27159"/>
                  <a:gd name="connsiteX3" fmla="*/ 12650 w 18230"/>
                  <a:gd name="connsiteY3" fmla="*/ 19719 h 27159"/>
                  <a:gd name="connsiteX4" fmla="*/ 0 w 18230"/>
                  <a:gd name="connsiteY4" fmla="*/ 27160 h 27159"/>
                  <a:gd name="connsiteX5" fmla="*/ 0 w 18230"/>
                  <a:gd name="connsiteY5" fmla="*/ 0 h 27159"/>
                  <a:gd name="connsiteX6" fmla="*/ 8557 w 18230"/>
                  <a:gd name="connsiteY6" fmla="*/ 5209 h 27159"/>
                  <a:gd name="connsiteX7" fmla="*/ 15626 w 18230"/>
                  <a:gd name="connsiteY7" fmla="*/ 7441 h 27159"/>
                  <a:gd name="connsiteX8" fmla="*/ 13394 w 18230"/>
                  <a:gd name="connsiteY8" fmla="*/ 14882 h 27159"/>
                  <a:gd name="connsiteX9" fmla="*/ 15626 w 18230"/>
                  <a:gd name="connsiteY9" fmla="*/ 17859 h 27159"/>
                  <a:gd name="connsiteX10" fmla="*/ 15626 w 18230"/>
                  <a:gd name="connsiteY10" fmla="*/ 17859 h 27159"/>
                  <a:gd name="connsiteX11" fmla="*/ 17858 w 18230"/>
                  <a:gd name="connsiteY11" fmla="*/ 7069 h 27159"/>
                  <a:gd name="connsiteX12" fmla="*/ 17114 w 18230"/>
                  <a:gd name="connsiteY12" fmla="*/ 7069 h 27159"/>
                  <a:gd name="connsiteX13" fmla="*/ 18230 w 18230"/>
                  <a:gd name="connsiteY13" fmla="*/ 7813 h 27159"/>
                  <a:gd name="connsiteX14" fmla="*/ 17858 w 18230"/>
                  <a:gd name="connsiteY14" fmla="*/ 7069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230" h="27159">
                    <a:moveTo>
                      <a:pt x="15626" y="17859"/>
                    </a:moveTo>
                    <a:lnTo>
                      <a:pt x="14510" y="18602"/>
                    </a:lnTo>
                    <a:lnTo>
                      <a:pt x="12650" y="17859"/>
                    </a:lnTo>
                    <a:lnTo>
                      <a:pt x="12650" y="19719"/>
                    </a:lnTo>
                    <a:lnTo>
                      <a:pt x="0" y="27160"/>
                    </a:lnTo>
                    <a:lnTo>
                      <a:pt x="0" y="0"/>
                    </a:lnTo>
                    <a:lnTo>
                      <a:pt x="8557" y="5209"/>
                    </a:lnTo>
                    <a:cubicBezTo>
                      <a:pt x="11161" y="6697"/>
                      <a:pt x="13394" y="7441"/>
                      <a:pt x="15626" y="7441"/>
                    </a:cubicBezTo>
                    <a:cubicBezTo>
                      <a:pt x="14882" y="10045"/>
                      <a:pt x="14138" y="12278"/>
                      <a:pt x="13394" y="14882"/>
                    </a:cubicBezTo>
                    <a:lnTo>
                      <a:pt x="15626" y="17859"/>
                    </a:lnTo>
                    <a:lnTo>
                      <a:pt x="15626" y="17859"/>
                    </a:lnTo>
                    <a:close/>
                    <a:moveTo>
                      <a:pt x="17858" y="7069"/>
                    </a:moveTo>
                    <a:lnTo>
                      <a:pt x="17114" y="7069"/>
                    </a:lnTo>
                    <a:cubicBezTo>
                      <a:pt x="17486" y="7441"/>
                      <a:pt x="17858" y="7441"/>
                      <a:pt x="18230" y="7813"/>
                    </a:cubicBezTo>
                    <a:lnTo>
                      <a:pt x="17858" y="7069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9" name="Freeform: Shape 2578">
                <a:extLst>
                  <a:ext uri="{FF2B5EF4-FFF2-40B4-BE49-F238E27FC236}">
                    <a16:creationId xmlns:a16="http://schemas.microsoft.com/office/drawing/2014/main" id="{63E327CA-ED03-43E5-A8AB-475DE5D8ACCC}"/>
                  </a:ext>
                </a:extLst>
              </p:cNvPr>
              <p:cNvSpPr/>
              <p:nvPr/>
            </p:nvSpPr>
            <p:spPr>
              <a:xfrm>
                <a:off x="5579596" y="4053297"/>
                <a:ext cx="226577" cy="144354"/>
              </a:xfrm>
              <a:custGeom>
                <a:avLst/>
                <a:gdLst>
                  <a:gd name="connsiteX0" fmla="*/ 220997 w 226577"/>
                  <a:gd name="connsiteY0" fmla="*/ 0 h 144354"/>
                  <a:gd name="connsiteX1" fmla="*/ 222113 w 226577"/>
                  <a:gd name="connsiteY1" fmla="*/ 1488 h 144354"/>
                  <a:gd name="connsiteX2" fmla="*/ 223229 w 226577"/>
                  <a:gd name="connsiteY2" fmla="*/ 3349 h 144354"/>
                  <a:gd name="connsiteX3" fmla="*/ 224345 w 226577"/>
                  <a:gd name="connsiteY3" fmla="*/ 5209 h 144354"/>
                  <a:gd name="connsiteX4" fmla="*/ 225089 w 226577"/>
                  <a:gd name="connsiteY4" fmla="*/ 7069 h 144354"/>
                  <a:gd name="connsiteX5" fmla="*/ 225833 w 226577"/>
                  <a:gd name="connsiteY5" fmla="*/ 8929 h 144354"/>
                  <a:gd name="connsiteX6" fmla="*/ 226205 w 226577"/>
                  <a:gd name="connsiteY6" fmla="*/ 10789 h 144354"/>
                  <a:gd name="connsiteX7" fmla="*/ 226577 w 226577"/>
                  <a:gd name="connsiteY7" fmla="*/ 12650 h 144354"/>
                  <a:gd name="connsiteX8" fmla="*/ 226577 w 226577"/>
                  <a:gd name="connsiteY8" fmla="*/ 14510 h 144354"/>
                  <a:gd name="connsiteX9" fmla="*/ 5581 w 226577"/>
                  <a:gd name="connsiteY9" fmla="*/ 144355 h 144354"/>
                  <a:gd name="connsiteX10" fmla="*/ 5581 w 226577"/>
                  <a:gd name="connsiteY10" fmla="*/ 142494 h 144354"/>
                  <a:gd name="connsiteX11" fmla="*/ 5209 w 226577"/>
                  <a:gd name="connsiteY11" fmla="*/ 140634 h 144354"/>
                  <a:gd name="connsiteX12" fmla="*/ 4837 w 226577"/>
                  <a:gd name="connsiteY12" fmla="*/ 138774 h 144354"/>
                  <a:gd name="connsiteX13" fmla="*/ 4092 w 226577"/>
                  <a:gd name="connsiteY13" fmla="*/ 136914 h 144354"/>
                  <a:gd name="connsiteX14" fmla="*/ 3348 w 226577"/>
                  <a:gd name="connsiteY14" fmla="*/ 135054 h 144354"/>
                  <a:gd name="connsiteX15" fmla="*/ 2232 w 226577"/>
                  <a:gd name="connsiteY15" fmla="*/ 133193 h 144354"/>
                  <a:gd name="connsiteX16" fmla="*/ 1116 w 226577"/>
                  <a:gd name="connsiteY16" fmla="*/ 131333 h 144354"/>
                  <a:gd name="connsiteX17" fmla="*/ 0 w 226577"/>
                  <a:gd name="connsiteY17" fmla="*/ 129845 h 144354"/>
                  <a:gd name="connsiteX18" fmla="*/ 0 w 226577"/>
                  <a:gd name="connsiteY18" fmla="*/ 129845 h 144354"/>
                  <a:gd name="connsiteX19" fmla="*/ 0 w 226577"/>
                  <a:gd name="connsiteY19" fmla="*/ 129845 h 144354"/>
                  <a:gd name="connsiteX20" fmla="*/ 0 w 226577"/>
                  <a:gd name="connsiteY20" fmla="*/ 129845 h 144354"/>
                  <a:gd name="connsiteX21" fmla="*/ 0 w 226577"/>
                  <a:gd name="connsiteY21" fmla="*/ 129845 h 144354"/>
                  <a:gd name="connsiteX22" fmla="*/ 0 w 226577"/>
                  <a:gd name="connsiteY22" fmla="*/ 129845 h 144354"/>
                  <a:gd name="connsiteX23" fmla="*/ 0 w 226577"/>
                  <a:gd name="connsiteY23" fmla="*/ 129845 h 144354"/>
                  <a:gd name="connsiteX24" fmla="*/ 0 w 226577"/>
                  <a:gd name="connsiteY24" fmla="*/ 129845 h 144354"/>
                  <a:gd name="connsiteX25" fmla="*/ 0 w 226577"/>
                  <a:gd name="connsiteY25" fmla="*/ 129845 h 144354"/>
                  <a:gd name="connsiteX26" fmla="*/ 220997 w 226577"/>
                  <a:gd name="connsiteY26" fmla="*/ 0 h 144354"/>
                  <a:gd name="connsiteX27" fmla="*/ 220997 w 226577"/>
                  <a:gd name="connsiteY27" fmla="*/ 0 h 144354"/>
                  <a:gd name="connsiteX28" fmla="*/ 220997 w 226577"/>
                  <a:gd name="connsiteY28" fmla="*/ 0 h 144354"/>
                  <a:gd name="connsiteX29" fmla="*/ 220997 w 226577"/>
                  <a:gd name="connsiteY29" fmla="*/ 0 h 144354"/>
                  <a:gd name="connsiteX30" fmla="*/ 220997 w 226577"/>
                  <a:gd name="connsiteY30" fmla="*/ 0 h 144354"/>
                  <a:gd name="connsiteX31" fmla="*/ 220997 w 226577"/>
                  <a:gd name="connsiteY31" fmla="*/ 0 h 144354"/>
                  <a:gd name="connsiteX32" fmla="*/ 220997 w 226577"/>
                  <a:gd name="connsiteY32" fmla="*/ 0 h 144354"/>
                  <a:gd name="connsiteX33" fmla="*/ 220997 w 226577"/>
                  <a:gd name="connsiteY33" fmla="*/ 0 h 144354"/>
                  <a:gd name="connsiteX34" fmla="*/ 220997 w 226577"/>
                  <a:gd name="connsiteY34" fmla="*/ 0 h 14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6577" h="144354">
                    <a:moveTo>
                      <a:pt x="220997" y="0"/>
                    </a:moveTo>
                    <a:lnTo>
                      <a:pt x="222113" y="1488"/>
                    </a:lnTo>
                    <a:lnTo>
                      <a:pt x="223229" y="3349"/>
                    </a:lnTo>
                    <a:lnTo>
                      <a:pt x="224345" y="5209"/>
                    </a:lnTo>
                    <a:lnTo>
                      <a:pt x="225089" y="7069"/>
                    </a:lnTo>
                    <a:lnTo>
                      <a:pt x="225833" y="8929"/>
                    </a:lnTo>
                    <a:lnTo>
                      <a:pt x="226205" y="10789"/>
                    </a:lnTo>
                    <a:lnTo>
                      <a:pt x="226577" y="12650"/>
                    </a:lnTo>
                    <a:lnTo>
                      <a:pt x="226577" y="14510"/>
                    </a:lnTo>
                    <a:lnTo>
                      <a:pt x="5581" y="144355"/>
                    </a:lnTo>
                    <a:cubicBezTo>
                      <a:pt x="5581" y="143611"/>
                      <a:pt x="5581" y="143239"/>
                      <a:pt x="5581" y="142494"/>
                    </a:cubicBezTo>
                    <a:cubicBezTo>
                      <a:pt x="5581" y="141751"/>
                      <a:pt x="5581" y="141378"/>
                      <a:pt x="5209" y="140634"/>
                    </a:cubicBezTo>
                    <a:cubicBezTo>
                      <a:pt x="5209" y="139890"/>
                      <a:pt x="4837" y="139146"/>
                      <a:pt x="4837" y="138774"/>
                    </a:cubicBezTo>
                    <a:cubicBezTo>
                      <a:pt x="4465" y="138030"/>
                      <a:pt x="4465" y="137658"/>
                      <a:pt x="4092" y="136914"/>
                    </a:cubicBezTo>
                    <a:cubicBezTo>
                      <a:pt x="3720" y="136170"/>
                      <a:pt x="3720" y="135798"/>
                      <a:pt x="3348" y="135054"/>
                    </a:cubicBezTo>
                    <a:cubicBezTo>
                      <a:pt x="2976" y="134310"/>
                      <a:pt x="2604" y="133937"/>
                      <a:pt x="2232" y="133193"/>
                    </a:cubicBezTo>
                    <a:cubicBezTo>
                      <a:pt x="1860" y="132449"/>
                      <a:pt x="1488" y="132077"/>
                      <a:pt x="1116" y="131333"/>
                    </a:cubicBezTo>
                    <a:cubicBezTo>
                      <a:pt x="744" y="130961"/>
                      <a:pt x="372" y="130217"/>
                      <a:pt x="0" y="129845"/>
                    </a:cubicBez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0" name="Freeform: Shape 2579">
                <a:extLst>
                  <a:ext uri="{FF2B5EF4-FFF2-40B4-BE49-F238E27FC236}">
                    <a16:creationId xmlns:a16="http://schemas.microsoft.com/office/drawing/2014/main" id="{89137DCC-9E14-461A-BD85-6B77786E21CC}"/>
                  </a:ext>
                </a:extLst>
              </p:cNvPr>
              <p:cNvSpPr/>
              <p:nvPr/>
            </p:nvSpPr>
            <p:spPr>
              <a:xfrm>
                <a:off x="5585549" y="4068179"/>
                <a:ext cx="220996" cy="151795"/>
              </a:xfrm>
              <a:custGeom>
                <a:avLst/>
                <a:gdLst>
                  <a:gd name="connsiteX0" fmla="*/ 0 w 220996"/>
                  <a:gd name="connsiteY0" fmla="*/ 129845 h 151795"/>
                  <a:gd name="connsiteX1" fmla="*/ 220997 w 220996"/>
                  <a:gd name="connsiteY1" fmla="*/ 0 h 151795"/>
                  <a:gd name="connsiteX2" fmla="*/ 220997 w 220996"/>
                  <a:gd name="connsiteY2" fmla="*/ 21951 h 151795"/>
                  <a:gd name="connsiteX3" fmla="*/ 0 w 220996"/>
                  <a:gd name="connsiteY3" fmla="*/ 151796 h 151795"/>
                  <a:gd name="connsiteX4" fmla="*/ 0 w 220996"/>
                  <a:gd name="connsiteY4" fmla="*/ 129845 h 15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996" h="15179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21951"/>
                    </a:lnTo>
                    <a:lnTo>
                      <a:pt x="0" y="151796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1" name="Freeform: Shape 2580">
                <a:extLst>
                  <a:ext uri="{FF2B5EF4-FFF2-40B4-BE49-F238E27FC236}">
                    <a16:creationId xmlns:a16="http://schemas.microsoft.com/office/drawing/2014/main" id="{F3AE2330-C3BC-460D-90F3-D923E8AF2005}"/>
                  </a:ext>
                </a:extLst>
              </p:cNvPr>
              <p:cNvSpPr/>
              <p:nvPr/>
            </p:nvSpPr>
            <p:spPr>
              <a:xfrm>
                <a:off x="5579596" y="4138124"/>
                <a:ext cx="220996" cy="145098"/>
              </a:xfrm>
              <a:custGeom>
                <a:avLst/>
                <a:gdLst>
                  <a:gd name="connsiteX0" fmla="*/ 4465 w 220996"/>
                  <a:gd name="connsiteY0" fmla="*/ 127241 h 145098"/>
                  <a:gd name="connsiteX1" fmla="*/ 220997 w 220996"/>
                  <a:gd name="connsiteY1" fmla="*/ 0 h 145098"/>
                  <a:gd name="connsiteX2" fmla="*/ 220997 w 220996"/>
                  <a:gd name="connsiteY2" fmla="*/ 15254 h 145098"/>
                  <a:gd name="connsiteX3" fmla="*/ 0 w 220996"/>
                  <a:gd name="connsiteY3" fmla="*/ 145099 h 145098"/>
                  <a:gd name="connsiteX4" fmla="*/ 0 w 220996"/>
                  <a:gd name="connsiteY4" fmla="*/ 129845 h 145098"/>
                  <a:gd name="connsiteX5" fmla="*/ 4465 w 220996"/>
                  <a:gd name="connsiteY5" fmla="*/ 127241 h 14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996" h="145098">
                    <a:moveTo>
                      <a:pt x="4465" y="127241"/>
                    </a:moveTo>
                    <a:lnTo>
                      <a:pt x="220997" y="0"/>
                    </a:lnTo>
                    <a:lnTo>
                      <a:pt x="220997" y="15254"/>
                    </a:lnTo>
                    <a:lnTo>
                      <a:pt x="0" y="145099"/>
                    </a:lnTo>
                    <a:lnTo>
                      <a:pt x="0" y="129845"/>
                    </a:lnTo>
                    <a:cubicBezTo>
                      <a:pt x="2232" y="129845"/>
                      <a:pt x="3720" y="128729"/>
                      <a:pt x="4465" y="127241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2" name="Freeform: Shape 2581">
                <a:extLst>
                  <a:ext uri="{FF2B5EF4-FFF2-40B4-BE49-F238E27FC236}">
                    <a16:creationId xmlns:a16="http://schemas.microsoft.com/office/drawing/2014/main" id="{F0FC2DBD-9929-43E4-A5A6-403846E586D8}"/>
                  </a:ext>
                </a:extLst>
              </p:cNvPr>
              <p:cNvSpPr/>
              <p:nvPr/>
            </p:nvSpPr>
            <p:spPr>
              <a:xfrm>
                <a:off x="5582573" y="4124358"/>
                <a:ext cx="223973" cy="142494"/>
              </a:xfrm>
              <a:custGeom>
                <a:avLst/>
                <a:gdLst>
                  <a:gd name="connsiteX0" fmla="*/ 7813 w 223973"/>
                  <a:gd name="connsiteY0" fmla="*/ 126868 h 142494"/>
                  <a:gd name="connsiteX1" fmla="*/ 223973 w 223973"/>
                  <a:gd name="connsiteY1" fmla="*/ 0 h 142494"/>
                  <a:gd name="connsiteX2" fmla="*/ 223973 w 223973"/>
                  <a:gd name="connsiteY2" fmla="*/ 5953 h 142494"/>
                  <a:gd name="connsiteX3" fmla="*/ 223973 w 223973"/>
                  <a:gd name="connsiteY3" fmla="*/ 7813 h 142494"/>
                  <a:gd name="connsiteX4" fmla="*/ 223601 w 223973"/>
                  <a:gd name="connsiteY4" fmla="*/ 9301 h 142494"/>
                  <a:gd name="connsiteX5" fmla="*/ 223229 w 223973"/>
                  <a:gd name="connsiteY5" fmla="*/ 10789 h 142494"/>
                  <a:gd name="connsiteX6" fmla="*/ 222485 w 223973"/>
                  <a:gd name="connsiteY6" fmla="*/ 11905 h 142494"/>
                  <a:gd name="connsiteX7" fmla="*/ 221741 w 223973"/>
                  <a:gd name="connsiteY7" fmla="*/ 12650 h 142494"/>
                  <a:gd name="connsiteX8" fmla="*/ 220625 w 223973"/>
                  <a:gd name="connsiteY8" fmla="*/ 13394 h 142494"/>
                  <a:gd name="connsiteX9" fmla="*/ 0 w 223973"/>
                  <a:gd name="connsiteY9" fmla="*/ 142494 h 142494"/>
                  <a:gd name="connsiteX10" fmla="*/ 372 w 223973"/>
                  <a:gd name="connsiteY10" fmla="*/ 142122 h 142494"/>
                  <a:gd name="connsiteX11" fmla="*/ 1116 w 223973"/>
                  <a:gd name="connsiteY11" fmla="*/ 141378 h 142494"/>
                  <a:gd name="connsiteX12" fmla="*/ 1860 w 223973"/>
                  <a:gd name="connsiteY12" fmla="*/ 140262 h 142494"/>
                  <a:gd name="connsiteX13" fmla="*/ 2232 w 223973"/>
                  <a:gd name="connsiteY13" fmla="*/ 138774 h 142494"/>
                  <a:gd name="connsiteX14" fmla="*/ 2604 w 223973"/>
                  <a:gd name="connsiteY14" fmla="*/ 137286 h 142494"/>
                  <a:gd name="connsiteX15" fmla="*/ 2604 w 223973"/>
                  <a:gd name="connsiteY15" fmla="*/ 135425 h 142494"/>
                  <a:gd name="connsiteX16" fmla="*/ 2604 w 223973"/>
                  <a:gd name="connsiteY16" fmla="*/ 129473 h 142494"/>
                  <a:gd name="connsiteX17" fmla="*/ 7813 w 223973"/>
                  <a:gd name="connsiteY17" fmla="*/ 132449 h 142494"/>
                  <a:gd name="connsiteX18" fmla="*/ 7813 w 223973"/>
                  <a:gd name="connsiteY18" fmla="*/ 126868 h 14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3973" h="142494">
                    <a:moveTo>
                      <a:pt x="7813" y="126868"/>
                    </a:moveTo>
                    <a:lnTo>
                      <a:pt x="223973" y="0"/>
                    </a:lnTo>
                    <a:lnTo>
                      <a:pt x="223973" y="5953"/>
                    </a:lnTo>
                    <a:lnTo>
                      <a:pt x="223973" y="7813"/>
                    </a:lnTo>
                    <a:lnTo>
                      <a:pt x="223601" y="9301"/>
                    </a:lnTo>
                    <a:lnTo>
                      <a:pt x="223229" y="10789"/>
                    </a:lnTo>
                    <a:lnTo>
                      <a:pt x="222485" y="11905"/>
                    </a:lnTo>
                    <a:lnTo>
                      <a:pt x="221741" y="12650"/>
                    </a:lnTo>
                    <a:lnTo>
                      <a:pt x="220625" y="13394"/>
                    </a:lnTo>
                    <a:lnTo>
                      <a:pt x="0" y="142494"/>
                    </a:lnTo>
                    <a:lnTo>
                      <a:pt x="372" y="142122"/>
                    </a:lnTo>
                    <a:cubicBezTo>
                      <a:pt x="744" y="141750"/>
                      <a:pt x="1116" y="141750"/>
                      <a:pt x="1116" y="141378"/>
                    </a:cubicBezTo>
                    <a:cubicBezTo>
                      <a:pt x="1488" y="141006"/>
                      <a:pt x="1488" y="140634"/>
                      <a:pt x="1860" y="140262"/>
                    </a:cubicBezTo>
                    <a:cubicBezTo>
                      <a:pt x="2232" y="139890"/>
                      <a:pt x="2232" y="139518"/>
                      <a:pt x="2232" y="138774"/>
                    </a:cubicBezTo>
                    <a:cubicBezTo>
                      <a:pt x="2232" y="138402"/>
                      <a:pt x="2604" y="137658"/>
                      <a:pt x="2604" y="137286"/>
                    </a:cubicBezTo>
                    <a:cubicBezTo>
                      <a:pt x="2604" y="136914"/>
                      <a:pt x="2604" y="136170"/>
                      <a:pt x="2604" y="135425"/>
                    </a:cubicBezTo>
                    <a:lnTo>
                      <a:pt x="2604" y="129473"/>
                    </a:lnTo>
                    <a:cubicBezTo>
                      <a:pt x="4465" y="130589"/>
                      <a:pt x="5953" y="131333"/>
                      <a:pt x="7813" y="132449"/>
                    </a:cubicBezTo>
                    <a:lnTo>
                      <a:pt x="7813" y="126868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3" name="Freeform: Shape 2582">
                <a:extLst>
                  <a:ext uri="{FF2B5EF4-FFF2-40B4-BE49-F238E27FC236}">
                    <a16:creationId xmlns:a16="http://schemas.microsoft.com/office/drawing/2014/main" id="{05F62665-0093-4B7C-891B-66536E8197DB}"/>
                  </a:ext>
                </a:extLst>
              </p:cNvPr>
              <p:cNvSpPr/>
              <p:nvPr/>
            </p:nvSpPr>
            <p:spPr>
              <a:xfrm>
                <a:off x="5590386" y="4093106"/>
                <a:ext cx="220996" cy="162585"/>
              </a:xfrm>
              <a:custGeom>
                <a:avLst/>
                <a:gdLst>
                  <a:gd name="connsiteX0" fmla="*/ 0 w 220996"/>
                  <a:gd name="connsiteY0" fmla="*/ 129845 h 162585"/>
                  <a:gd name="connsiteX1" fmla="*/ 220997 w 220996"/>
                  <a:gd name="connsiteY1" fmla="*/ 0 h 162585"/>
                  <a:gd name="connsiteX2" fmla="*/ 220997 w 220996"/>
                  <a:gd name="connsiteY2" fmla="*/ 4092 h 162585"/>
                  <a:gd name="connsiteX3" fmla="*/ 220997 w 220996"/>
                  <a:gd name="connsiteY3" fmla="*/ 8185 h 162585"/>
                  <a:gd name="connsiteX4" fmla="*/ 220997 w 220996"/>
                  <a:gd name="connsiteY4" fmla="*/ 12278 h 162585"/>
                  <a:gd name="connsiteX5" fmla="*/ 220997 w 220996"/>
                  <a:gd name="connsiteY5" fmla="*/ 16370 h 162585"/>
                  <a:gd name="connsiteX6" fmla="*/ 220997 w 220996"/>
                  <a:gd name="connsiteY6" fmla="*/ 20463 h 162585"/>
                  <a:gd name="connsiteX7" fmla="*/ 220997 w 220996"/>
                  <a:gd name="connsiteY7" fmla="*/ 24555 h 162585"/>
                  <a:gd name="connsiteX8" fmla="*/ 220997 w 220996"/>
                  <a:gd name="connsiteY8" fmla="*/ 28648 h 162585"/>
                  <a:gd name="connsiteX9" fmla="*/ 220997 w 220996"/>
                  <a:gd name="connsiteY9" fmla="*/ 32740 h 162585"/>
                  <a:gd name="connsiteX10" fmla="*/ 0 w 220996"/>
                  <a:gd name="connsiteY10" fmla="*/ 162585 h 162585"/>
                  <a:gd name="connsiteX11" fmla="*/ 0 w 220996"/>
                  <a:gd name="connsiteY11" fmla="*/ 162213 h 162585"/>
                  <a:gd name="connsiteX12" fmla="*/ 0 w 220996"/>
                  <a:gd name="connsiteY12" fmla="*/ 161841 h 162585"/>
                  <a:gd name="connsiteX13" fmla="*/ 0 w 220996"/>
                  <a:gd name="connsiteY13" fmla="*/ 161469 h 162585"/>
                  <a:gd name="connsiteX14" fmla="*/ 0 w 220996"/>
                  <a:gd name="connsiteY14" fmla="*/ 161841 h 162585"/>
                  <a:gd name="connsiteX15" fmla="*/ 0 w 220996"/>
                  <a:gd name="connsiteY15" fmla="*/ 161469 h 162585"/>
                  <a:gd name="connsiteX16" fmla="*/ 0 w 220996"/>
                  <a:gd name="connsiteY16" fmla="*/ 161097 h 162585"/>
                  <a:gd name="connsiteX17" fmla="*/ 0 w 220996"/>
                  <a:gd name="connsiteY17" fmla="*/ 160725 h 162585"/>
                  <a:gd name="connsiteX18" fmla="*/ 0 w 220996"/>
                  <a:gd name="connsiteY18" fmla="*/ 160353 h 162585"/>
                  <a:gd name="connsiteX19" fmla="*/ 0 w 220996"/>
                  <a:gd name="connsiteY19" fmla="*/ 159981 h 162585"/>
                  <a:gd name="connsiteX20" fmla="*/ 0 w 220996"/>
                  <a:gd name="connsiteY20" fmla="*/ 159609 h 162585"/>
                  <a:gd name="connsiteX21" fmla="*/ 0 w 220996"/>
                  <a:gd name="connsiteY21" fmla="*/ 158121 h 162585"/>
                  <a:gd name="connsiteX22" fmla="*/ 0 w 220996"/>
                  <a:gd name="connsiteY22" fmla="*/ 157749 h 162585"/>
                  <a:gd name="connsiteX23" fmla="*/ 0 w 220996"/>
                  <a:gd name="connsiteY23" fmla="*/ 157376 h 162585"/>
                  <a:gd name="connsiteX24" fmla="*/ 0 w 220996"/>
                  <a:gd name="connsiteY24" fmla="*/ 157004 h 162585"/>
                  <a:gd name="connsiteX25" fmla="*/ 0 w 220996"/>
                  <a:gd name="connsiteY25" fmla="*/ 156632 h 162585"/>
                  <a:gd name="connsiteX26" fmla="*/ 0 w 220996"/>
                  <a:gd name="connsiteY26" fmla="*/ 156260 h 162585"/>
                  <a:gd name="connsiteX27" fmla="*/ 0 w 220996"/>
                  <a:gd name="connsiteY27" fmla="*/ 155888 h 162585"/>
                  <a:gd name="connsiteX28" fmla="*/ 0 w 220996"/>
                  <a:gd name="connsiteY28" fmla="*/ 154400 h 162585"/>
                  <a:gd name="connsiteX29" fmla="*/ 0 w 220996"/>
                  <a:gd name="connsiteY29" fmla="*/ 154028 h 162585"/>
                  <a:gd name="connsiteX30" fmla="*/ 0 w 220996"/>
                  <a:gd name="connsiteY30" fmla="*/ 153656 h 162585"/>
                  <a:gd name="connsiteX31" fmla="*/ 0 w 220996"/>
                  <a:gd name="connsiteY31" fmla="*/ 153284 h 162585"/>
                  <a:gd name="connsiteX32" fmla="*/ 0 w 220996"/>
                  <a:gd name="connsiteY32" fmla="*/ 152912 h 162585"/>
                  <a:gd name="connsiteX33" fmla="*/ 0 w 220996"/>
                  <a:gd name="connsiteY33" fmla="*/ 152540 h 162585"/>
                  <a:gd name="connsiteX34" fmla="*/ 0 w 220996"/>
                  <a:gd name="connsiteY34" fmla="*/ 152168 h 162585"/>
                  <a:gd name="connsiteX35" fmla="*/ 0 w 220996"/>
                  <a:gd name="connsiteY35" fmla="*/ 150680 h 162585"/>
                  <a:gd name="connsiteX36" fmla="*/ 0 w 220996"/>
                  <a:gd name="connsiteY36" fmla="*/ 150308 h 162585"/>
                  <a:gd name="connsiteX37" fmla="*/ 0 w 220996"/>
                  <a:gd name="connsiteY37" fmla="*/ 149935 h 162585"/>
                  <a:gd name="connsiteX38" fmla="*/ 0 w 220996"/>
                  <a:gd name="connsiteY38" fmla="*/ 149563 h 162585"/>
                  <a:gd name="connsiteX39" fmla="*/ 0 w 220996"/>
                  <a:gd name="connsiteY39" fmla="*/ 149191 h 162585"/>
                  <a:gd name="connsiteX40" fmla="*/ 0 w 220996"/>
                  <a:gd name="connsiteY40" fmla="*/ 148819 h 162585"/>
                  <a:gd name="connsiteX41" fmla="*/ 0 w 220996"/>
                  <a:gd name="connsiteY41" fmla="*/ 148447 h 162585"/>
                  <a:gd name="connsiteX42" fmla="*/ 0 w 220996"/>
                  <a:gd name="connsiteY42" fmla="*/ 146959 h 162585"/>
                  <a:gd name="connsiteX43" fmla="*/ 0 w 220996"/>
                  <a:gd name="connsiteY43" fmla="*/ 146587 h 162585"/>
                  <a:gd name="connsiteX44" fmla="*/ 0 w 220996"/>
                  <a:gd name="connsiteY44" fmla="*/ 146215 h 162585"/>
                  <a:gd name="connsiteX45" fmla="*/ 0 w 220996"/>
                  <a:gd name="connsiteY45" fmla="*/ 145843 h 162585"/>
                  <a:gd name="connsiteX46" fmla="*/ 0 w 220996"/>
                  <a:gd name="connsiteY46" fmla="*/ 145471 h 162585"/>
                  <a:gd name="connsiteX47" fmla="*/ 0 w 220996"/>
                  <a:gd name="connsiteY47" fmla="*/ 145099 h 162585"/>
                  <a:gd name="connsiteX48" fmla="*/ 0 w 220996"/>
                  <a:gd name="connsiteY48" fmla="*/ 144727 h 162585"/>
                  <a:gd name="connsiteX49" fmla="*/ 0 w 220996"/>
                  <a:gd name="connsiteY49" fmla="*/ 143239 h 162585"/>
                  <a:gd name="connsiteX50" fmla="*/ 0 w 220996"/>
                  <a:gd name="connsiteY50" fmla="*/ 142867 h 162585"/>
                  <a:gd name="connsiteX51" fmla="*/ 0 w 220996"/>
                  <a:gd name="connsiteY51" fmla="*/ 142494 h 162585"/>
                  <a:gd name="connsiteX52" fmla="*/ 0 w 220996"/>
                  <a:gd name="connsiteY52" fmla="*/ 142123 h 162585"/>
                  <a:gd name="connsiteX53" fmla="*/ 0 w 220996"/>
                  <a:gd name="connsiteY53" fmla="*/ 141750 h 162585"/>
                  <a:gd name="connsiteX54" fmla="*/ 0 w 220996"/>
                  <a:gd name="connsiteY54" fmla="*/ 141378 h 162585"/>
                  <a:gd name="connsiteX55" fmla="*/ 0 w 220996"/>
                  <a:gd name="connsiteY55" fmla="*/ 141006 h 162585"/>
                  <a:gd name="connsiteX56" fmla="*/ 0 w 220996"/>
                  <a:gd name="connsiteY56" fmla="*/ 139518 h 162585"/>
                  <a:gd name="connsiteX57" fmla="*/ 0 w 220996"/>
                  <a:gd name="connsiteY57" fmla="*/ 139146 h 162585"/>
                  <a:gd name="connsiteX58" fmla="*/ 0 w 220996"/>
                  <a:gd name="connsiteY58" fmla="*/ 138774 h 162585"/>
                  <a:gd name="connsiteX59" fmla="*/ 0 w 220996"/>
                  <a:gd name="connsiteY59" fmla="*/ 138402 h 162585"/>
                  <a:gd name="connsiteX60" fmla="*/ 0 w 220996"/>
                  <a:gd name="connsiteY60" fmla="*/ 138030 h 162585"/>
                  <a:gd name="connsiteX61" fmla="*/ 0 w 220996"/>
                  <a:gd name="connsiteY61" fmla="*/ 137658 h 162585"/>
                  <a:gd name="connsiteX62" fmla="*/ 0 w 220996"/>
                  <a:gd name="connsiteY62" fmla="*/ 137286 h 162585"/>
                  <a:gd name="connsiteX63" fmla="*/ 0 w 220996"/>
                  <a:gd name="connsiteY63" fmla="*/ 135798 h 162585"/>
                  <a:gd name="connsiteX64" fmla="*/ 0 w 220996"/>
                  <a:gd name="connsiteY64" fmla="*/ 135426 h 162585"/>
                  <a:gd name="connsiteX65" fmla="*/ 0 w 220996"/>
                  <a:gd name="connsiteY65" fmla="*/ 135054 h 162585"/>
                  <a:gd name="connsiteX66" fmla="*/ 0 w 220996"/>
                  <a:gd name="connsiteY66" fmla="*/ 134682 h 162585"/>
                  <a:gd name="connsiteX67" fmla="*/ 0 w 220996"/>
                  <a:gd name="connsiteY67" fmla="*/ 134309 h 162585"/>
                  <a:gd name="connsiteX68" fmla="*/ 0 w 220996"/>
                  <a:gd name="connsiteY68" fmla="*/ 133937 h 162585"/>
                  <a:gd name="connsiteX69" fmla="*/ 0 w 220996"/>
                  <a:gd name="connsiteY69" fmla="*/ 133565 h 162585"/>
                  <a:gd name="connsiteX70" fmla="*/ 0 w 220996"/>
                  <a:gd name="connsiteY70" fmla="*/ 132077 h 162585"/>
                  <a:gd name="connsiteX71" fmla="*/ 0 w 220996"/>
                  <a:gd name="connsiteY71" fmla="*/ 131705 h 162585"/>
                  <a:gd name="connsiteX72" fmla="*/ 0 w 220996"/>
                  <a:gd name="connsiteY72" fmla="*/ 131333 h 162585"/>
                  <a:gd name="connsiteX73" fmla="*/ 0 w 220996"/>
                  <a:gd name="connsiteY73" fmla="*/ 130961 h 162585"/>
                  <a:gd name="connsiteX74" fmla="*/ 0 w 220996"/>
                  <a:gd name="connsiteY74" fmla="*/ 129845 h 16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0996" h="16258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4092"/>
                    </a:lnTo>
                    <a:lnTo>
                      <a:pt x="220997" y="8185"/>
                    </a:lnTo>
                    <a:lnTo>
                      <a:pt x="220997" y="12278"/>
                    </a:lnTo>
                    <a:lnTo>
                      <a:pt x="220997" y="16370"/>
                    </a:lnTo>
                    <a:lnTo>
                      <a:pt x="220997" y="20463"/>
                    </a:lnTo>
                    <a:lnTo>
                      <a:pt x="220997" y="24555"/>
                    </a:lnTo>
                    <a:lnTo>
                      <a:pt x="220997" y="28648"/>
                    </a:lnTo>
                    <a:lnTo>
                      <a:pt x="220997" y="32740"/>
                    </a:lnTo>
                    <a:lnTo>
                      <a:pt x="0" y="162585"/>
                    </a:lnTo>
                    <a:lnTo>
                      <a:pt x="0" y="162213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097"/>
                    </a:lnTo>
                    <a:lnTo>
                      <a:pt x="0" y="160725"/>
                    </a:lnTo>
                    <a:lnTo>
                      <a:pt x="0" y="160353"/>
                    </a:lnTo>
                    <a:lnTo>
                      <a:pt x="0" y="159981"/>
                    </a:lnTo>
                    <a:lnTo>
                      <a:pt x="0" y="159609"/>
                    </a:lnTo>
                    <a:lnTo>
                      <a:pt x="0" y="158121"/>
                    </a:lnTo>
                    <a:lnTo>
                      <a:pt x="0" y="157749"/>
                    </a:lnTo>
                    <a:lnTo>
                      <a:pt x="0" y="157376"/>
                    </a:lnTo>
                    <a:lnTo>
                      <a:pt x="0" y="157004"/>
                    </a:lnTo>
                    <a:lnTo>
                      <a:pt x="0" y="156632"/>
                    </a:lnTo>
                    <a:lnTo>
                      <a:pt x="0" y="156260"/>
                    </a:lnTo>
                    <a:lnTo>
                      <a:pt x="0" y="155888"/>
                    </a:lnTo>
                    <a:lnTo>
                      <a:pt x="0" y="154400"/>
                    </a:lnTo>
                    <a:lnTo>
                      <a:pt x="0" y="154028"/>
                    </a:lnTo>
                    <a:lnTo>
                      <a:pt x="0" y="153656"/>
                    </a:lnTo>
                    <a:lnTo>
                      <a:pt x="0" y="153284"/>
                    </a:lnTo>
                    <a:lnTo>
                      <a:pt x="0" y="152912"/>
                    </a:lnTo>
                    <a:lnTo>
                      <a:pt x="0" y="152540"/>
                    </a:lnTo>
                    <a:lnTo>
                      <a:pt x="0" y="152168"/>
                    </a:lnTo>
                    <a:lnTo>
                      <a:pt x="0" y="150680"/>
                    </a:lnTo>
                    <a:lnTo>
                      <a:pt x="0" y="150308"/>
                    </a:lnTo>
                    <a:lnTo>
                      <a:pt x="0" y="149935"/>
                    </a:lnTo>
                    <a:lnTo>
                      <a:pt x="0" y="149563"/>
                    </a:lnTo>
                    <a:lnTo>
                      <a:pt x="0" y="149191"/>
                    </a:lnTo>
                    <a:lnTo>
                      <a:pt x="0" y="148819"/>
                    </a:lnTo>
                    <a:lnTo>
                      <a:pt x="0" y="148447"/>
                    </a:lnTo>
                    <a:lnTo>
                      <a:pt x="0" y="146959"/>
                    </a:lnTo>
                    <a:lnTo>
                      <a:pt x="0" y="146587"/>
                    </a:lnTo>
                    <a:lnTo>
                      <a:pt x="0" y="146215"/>
                    </a:lnTo>
                    <a:lnTo>
                      <a:pt x="0" y="145843"/>
                    </a:lnTo>
                    <a:lnTo>
                      <a:pt x="0" y="145471"/>
                    </a:lnTo>
                    <a:lnTo>
                      <a:pt x="0" y="145099"/>
                    </a:lnTo>
                    <a:lnTo>
                      <a:pt x="0" y="144727"/>
                    </a:lnTo>
                    <a:lnTo>
                      <a:pt x="0" y="143239"/>
                    </a:lnTo>
                    <a:lnTo>
                      <a:pt x="0" y="142867"/>
                    </a:lnTo>
                    <a:lnTo>
                      <a:pt x="0" y="142494"/>
                    </a:lnTo>
                    <a:lnTo>
                      <a:pt x="0" y="142123"/>
                    </a:lnTo>
                    <a:lnTo>
                      <a:pt x="0" y="141750"/>
                    </a:lnTo>
                    <a:lnTo>
                      <a:pt x="0" y="141378"/>
                    </a:lnTo>
                    <a:lnTo>
                      <a:pt x="0" y="141006"/>
                    </a:lnTo>
                    <a:lnTo>
                      <a:pt x="0" y="139518"/>
                    </a:lnTo>
                    <a:lnTo>
                      <a:pt x="0" y="139146"/>
                    </a:lnTo>
                    <a:lnTo>
                      <a:pt x="0" y="138774"/>
                    </a:lnTo>
                    <a:lnTo>
                      <a:pt x="0" y="138402"/>
                    </a:lnTo>
                    <a:lnTo>
                      <a:pt x="0" y="138030"/>
                    </a:lnTo>
                    <a:lnTo>
                      <a:pt x="0" y="137658"/>
                    </a:lnTo>
                    <a:lnTo>
                      <a:pt x="0" y="137286"/>
                    </a:lnTo>
                    <a:lnTo>
                      <a:pt x="0" y="135798"/>
                    </a:lnTo>
                    <a:lnTo>
                      <a:pt x="0" y="135426"/>
                    </a:lnTo>
                    <a:lnTo>
                      <a:pt x="0" y="135054"/>
                    </a:lnTo>
                    <a:lnTo>
                      <a:pt x="0" y="134682"/>
                    </a:lnTo>
                    <a:lnTo>
                      <a:pt x="0" y="134309"/>
                    </a:lnTo>
                    <a:lnTo>
                      <a:pt x="0" y="133937"/>
                    </a:lnTo>
                    <a:lnTo>
                      <a:pt x="0" y="133565"/>
                    </a:lnTo>
                    <a:lnTo>
                      <a:pt x="0" y="132077"/>
                    </a:lnTo>
                    <a:lnTo>
                      <a:pt x="0" y="131705"/>
                    </a:lnTo>
                    <a:lnTo>
                      <a:pt x="0" y="131333"/>
                    </a:lnTo>
                    <a:lnTo>
                      <a:pt x="0" y="130961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4" name="Freeform: Shape 2583">
                <a:extLst>
                  <a:ext uri="{FF2B5EF4-FFF2-40B4-BE49-F238E27FC236}">
                    <a16:creationId xmlns:a16="http://schemas.microsoft.com/office/drawing/2014/main" id="{62D3F1DD-5A90-41DC-BDC9-9DBDDBE31E92}"/>
                  </a:ext>
                </a:extLst>
              </p:cNvPr>
              <p:cNvSpPr/>
              <p:nvPr/>
            </p:nvSpPr>
            <p:spPr>
              <a:xfrm>
                <a:off x="5599315" y="4213650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5" name="Freeform: Shape 2584">
                <a:extLst>
                  <a:ext uri="{FF2B5EF4-FFF2-40B4-BE49-F238E27FC236}">
                    <a16:creationId xmlns:a16="http://schemas.microsoft.com/office/drawing/2014/main" id="{89FB25AB-7C4F-4CEF-B1AF-C5974F79E05E}"/>
                  </a:ext>
                </a:extLst>
              </p:cNvPr>
              <p:cNvSpPr/>
              <p:nvPr/>
            </p:nvSpPr>
            <p:spPr>
              <a:xfrm>
                <a:off x="5745902" y="4127706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6" name="Freeform: Shape 2585">
                <a:extLst>
                  <a:ext uri="{FF2B5EF4-FFF2-40B4-BE49-F238E27FC236}">
                    <a16:creationId xmlns:a16="http://schemas.microsoft.com/office/drawing/2014/main" id="{9D3BB266-1CE2-4D7F-98E5-5C86F6E80614}"/>
                  </a:ext>
                </a:extLst>
              </p:cNvPr>
              <p:cNvSpPr/>
              <p:nvPr/>
            </p:nvSpPr>
            <p:spPr>
              <a:xfrm>
                <a:off x="5631683" y="4195047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7" name="Freeform: Shape 2586">
                <a:extLst>
                  <a:ext uri="{FF2B5EF4-FFF2-40B4-BE49-F238E27FC236}">
                    <a16:creationId xmlns:a16="http://schemas.microsoft.com/office/drawing/2014/main" id="{5395D963-CBC9-44E7-8F97-724B5AAF21DE}"/>
                  </a:ext>
                </a:extLst>
              </p:cNvPr>
              <p:cNvSpPr/>
              <p:nvPr/>
            </p:nvSpPr>
            <p:spPr>
              <a:xfrm>
                <a:off x="5777898" y="4109104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8" name="Freeform: Shape 2587">
                <a:extLst>
                  <a:ext uri="{FF2B5EF4-FFF2-40B4-BE49-F238E27FC236}">
                    <a16:creationId xmlns:a16="http://schemas.microsoft.com/office/drawing/2014/main" id="{8BCD4A14-396B-4A55-BAA9-8D77ADB1B1E2}"/>
                  </a:ext>
                </a:extLst>
              </p:cNvPr>
              <p:cNvSpPr/>
              <p:nvPr/>
            </p:nvSpPr>
            <p:spPr>
              <a:xfrm>
                <a:off x="5585549" y="4090501"/>
                <a:ext cx="226949" cy="132821"/>
              </a:xfrm>
              <a:custGeom>
                <a:avLst/>
                <a:gdLst>
                  <a:gd name="connsiteX0" fmla="*/ 0 w 226949"/>
                  <a:gd name="connsiteY0" fmla="*/ 129845 h 132821"/>
                  <a:gd name="connsiteX1" fmla="*/ 220997 w 226949"/>
                  <a:gd name="connsiteY1" fmla="*/ 0 h 132821"/>
                  <a:gd name="connsiteX2" fmla="*/ 221741 w 226949"/>
                  <a:gd name="connsiteY2" fmla="*/ 372 h 132821"/>
                  <a:gd name="connsiteX3" fmla="*/ 222485 w 226949"/>
                  <a:gd name="connsiteY3" fmla="*/ 744 h 132821"/>
                  <a:gd name="connsiteX4" fmla="*/ 223229 w 226949"/>
                  <a:gd name="connsiteY4" fmla="*/ 1116 h 132821"/>
                  <a:gd name="connsiteX5" fmla="*/ 223973 w 226949"/>
                  <a:gd name="connsiteY5" fmla="*/ 1488 h 132821"/>
                  <a:gd name="connsiteX6" fmla="*/ 224717 w 226949"/>
                  <a:gd name="connsiteY6" fmla="*/ 1860 h 132821"/>
                  <a:gd name="connsiteX7" fmla="*/ 225461 w 226949"/>
                  <a:gd name="connsiteY7" fmla="*/ 2232 h 132821"/>
                  <a:gd name="connsiteX8" fmla="*/ 226206 w 226949"/>
                  <a:gd name="connsiteY8" fmla="*/ 2604 h 132821"/>
                  <a:gd name="connsiteX9" fmla="*/ 226950 w 226949"/>
                  <a:gd name="connsiteY9" fmla="*/ 2976 h 132821"/>
                  <a:gd name="connsiteX10" fmla="*/ 5953 w 226949"/>
                  <a:gd name="connsiteY10" fmla="*/ 132821 h 132821"/>
                  <a:gd name="connsiteX11" fmla="*/ 5953 w 226949"/>
                  <a:gd name="connsiteY11" fmla="*/ 132821 h 132821"/>
                  <a:gd name="connsiteX12" fmla="*/ 5953 w 226949"/>
                  <a:gd name="connsiteY12" fmla="*/ 132821 h 132821"/>
                  <a:gd name="connsiteX13" fmla="*/ 5953 w 226949"/>
                  <a:gd name="connsiteY13" fmla="*/ 132821 h 132821"/>
                  <a:gd name="connsiteX14" fmla="*/ 5953 w 226949"/>
                  <a:gd name="connsiteY14" fmla="*/ 132821 h 132821"/>
                  <a:gd name="connsiteX15" fmla="*/ 5953 w 226949"/>
                  <a:gd name="connsiteY15" fmla="*/ 132821 h 132821"/>
                  <a:gd name="connsiteX16" fmla="*/ 5953 w 226949"/>
                  <a:gd name="connsiteY16" fmla="*/ 132821 h 132821"/>
                  <a:gd name="connsiteX17" fmla="*/ 5953 w 226949"/>
                  <a:gd name="connsiteY17" fmla="*/ 132821 h 132821"/>
                  <a:gd name="connsiteX18" fmla="*/ 5953 w 226949"/>
                  <a:gd name="connsiteY18" fmla="*/ 132821 h 132821"/>
                  <a:gd name="connsiteX19" fmla="*/ 5953 w 226949"/>
                  <a:gd name="connsiteY19" fmla="*/ 132821 h 132821"/>
                  <a:gd name="connsiteX20" fmla="*/ 5953 w 226949"/>
                  <a:gd name="connsiteY20" fmla="*/ 132821 h 132821"/>
                  <a:gd name="connsiteX21" fmla="*/ 5953 w 226949"/>
                  <a:gd name="connsiteY21" fmla="*/ 132821 h 132821"/>
                  <a:gd name="connsiteX22" fmla="*/ 5953 w 226949"/>
                  <a:gd name="connsiteY22" fmla="*/ 132821 h 132821"/>
                  <a:gd name="connsiteX23" fmla="*/ 5953 w 226949"/>
                  <a:gd name="connsiteY23" fmla="*/ 132821 h 132821"/>
                  <a:gd name="connsiteX24" fmla="*/ 5953 w 226949"/>
                  <a:gd name="connsiteY24" fmla="*/ 132821 h 132821"/>
                  <a:gd name="connsiteX25" fmla="*/ 5953 w 226949"/>
                  <a:gd name="connsiteY25" fmla="*/ 132821 h 132821"/>
                  <a:gd name="connsiteX26" fmla="*/ 5953 w 226949"/>
                  <a:gd name="connsiteY26" fmla="*/ 132821 h 132821"/>
                  <a:gd name="connsiteX27" fmla="*/ 5953 w 226949"/>
                  <a:gd name="connsiteY27" fmla="*/ 132821 h 132821"/>
                  <a:gd name="connsiteX28" fmla="*/ 5953 w 226949"/>
                  <a:gd name="connsiteY28" fmla="*/ 132821 h 132821"/>
                  <a:gd name="connsiteX29" fmla="*/ 5953 w 226949"/>
                  <a:gd name="connsiteY29" fmla="*/ 132821 h 132821"/>
                  <a:gd name="connsiteX30" fmla="*/ 5953 w 226949"/>
                  <a:gd name="connsiteY30" fmla="*/ 132821 h 132821"/>
                  <a:gd name="connsiteX31" fmla="*/ 5953 w 226949"/>
                  <a:gd name="connsiteY31" fmla="*/ 132821 h 132821"/>
                  <a:gd name="connsiteX32" fmla="*/ 5953 w 226949"/>
                  <a:gd name="connsiteY32" fmla="*/ 132821 h 132821"/>
                  <a:gd name="connsiteX33" fmla="*/ 5953 w 226949"/>
                  <a:gd name="connsiteY33" fmla="*/ 132821 h 132821"/>
                  <a:gd name="connsiteX34" fmla="*/ 5953 w 226949"/>
                  <a:gd name="connsiteY34" fmla="*/ 132821 h 132821"/>
                  <a:gd name="connsiteX35" fmla="*/ 5953 w 226949"/>
                  <a:gd name="connsiteY35" fmla="*/ 132821 h 132821"/>
                  <a:gd name="connsiteX36" fmla="*/ 5953 w 226949"/>
                  <a:gd name="connsiteY36" fmla="*/ 132821 h 132821"/>
                  <a:gd name="connsiteX37" fmla="*/ 5953 w 226949"/>
                  <a:gd name="connsiteY37" fmla="*/ 132821 h 132821"/>
                  <a:gd name="connsiteX38" fmla="*/ 5953 w 226949"/>
                  <a:gd name="connsiteY38" fmla="*/ 132821 h 132821"/>
                  <a:gd name="connsiteX39" fmla="*/ 5953 w 226949"/>
                  <a:gd name="connsiteY39" fmla="*/ 132821 h 132821"/>
                  <a:gd name="connsiteX40" fmla="*/ 5953 w 226949"/>
                  <a:gd name="connsiteY40" fmla="*/ 132821 h 132821"/>
                  <a:gd name="connsiteX41" fmla="*/ 5953 w 226949"/>
                  <a:gd name="connsiteY41" fmla="*/ 132821 h 132821"/>
                  <a:gd name="connsiteX42" fmla="*/ 5953 w 226949"/>
                  <a:gd name="connsiteY42" fmla="*/ 132821 h 132821"/>
                  <a:gd name="connsiteX43" fmla="*/ 5953 w 226949"/>
                  <a:gd name="connsiteY43" fmla="*/ 132821 h 132821"/>
                  <a:gd name="connsiteX44" fmla="*/ 5953 w 226949"/>
                  <a:gd name="connsiteY44" fmla="*/ 132821 h 132821"/>
                  <a:gd name="connsiteX45" fmla="*/ 5953 w 226949"/>
                  <a:gd name="connsiteY45" fmla="*/ 132821 h 132821"/>
                  <a:gd name="connsiteX46" fmla="*/ 5953 w 226949"/>
                  <a:gd name="connsiteY46" fmla="*/ 132821 h 132821"/>
                  <a:gd name="connsiteX47" fmla="*/ 5953 w 226949"/>
                  <a:gd name="connsiteY47" fmla="*/ 132821 h 132821"/>
                  <a:gd name="connsiteX48" fmla="*/ 5953 w 226949"/>
                  <a:gd name="connsiteY48" fmla="*/ 132821 h 132821"/>
                  <a:gd name="connsiteX49" fmla="*/ 5953 w 226949"/>
                  <a:gd name="connsiteY49" fmla="*/ 132821 h 132821"/>
                  <a:gd name="connsiteX50" fmla="*/ 5953 w 226949"/>
                  <a:gd name="connsiteY50" fmla="*/ 132821 h 132821"/>
                  <a:gd name="connsiteX51" fmla="*/ 5953 w 226949"/>
                  <a:gd name="connsiteY51" fmla="*/ 132821 h 132821"/>
                  <a:gd name="connsiteX52" fmla="*/ 5953 w 226949"/>
                  <a:gd name="connsiteY52" fmla="*/ 132821 h 132821"/>
                  <a:gd name="connsiteX53" fmla="*/ 5953 w 226949"/>
                  <a:gd name="connsiteY53" fmla="*/ 132821 h 132821"/>
                  <a:gd name="connsiteX54" fmla="*/ 5953 w 226949"/>
                  <a:gd name="connsiteY54" fmla="*/ 132821 h 132821"/>
                  <a:gd name="connsiteX55" fmla="*/ 5953 w 226949"/>
                  <a:gd name="connsiteY55" fmla="*/ 132821 h 132821"/>
                  <a:gd name="connsiteX56" fmla="*/ 5953 w 226949"/>
                  <a:gd name="connsiteY56" fmla="*/ 132821 h 132821"/>
                  <a:gd name="connsiteX57" fmla="*/ 5953 w 226949"/>
                  <a:gd name="connsiteY57" fmla="*/ 132821 h 132821"/>
                  <a:gd name="connsiteX58" fmla="*/ 5953 w 226949"/>
                  <a:gd name="connsiteY58" fmla="*/ 132821 h 132821"/>
                  <a:gd name="connsiteX59" fmla="*/ 5953 w 226949"/>
                  <a:gd name="connsiteY59" fmla="*/ 132821 h 132821"/>
                  <a:gd name="connsiteX60" fmla="*/ 5953 w 226949"/>
                  <a:gd name="connsiteY60" fmla="*/ 132821 h 132821"/>
                  <a:gd name="connsiteX61" fmla="*/ 5953 w 226949"/>
                  <a:gd name="connsiteY61" fmla="*/ 132821 h 132821"/>
                  <a:gd name="connsiteX62" fmla="*/ 5953 w 226949"/>
                  <a:gd name="connsiteY62" fmla="*/ 132821 h 132821"/>
                  <a:gd name="connsiteX63" fmla="*/ 5953 w 226949"/>
                  <a:gd name="connsiteY63" fmla="*/ 132821 h 132821"/>
                  <a:gd name="connsiteX64" fmla="*/ 5953 w 226949"/>
                  <a:gd name="connsiteY64" fmla="*/ 132821 h 132821"/>
                  <a:gd name="connsiteX65" fmla="*/ 5953 w 226949"/>
                  <a:gd name="connsiteY65" fmla="*/ 132821 h 132821"/>
                  <a:gd name="connsiteX66" fmla="*/ 5953 w 226949"/>
                  <a:gd name="connsiteY66" fmla="*/ 132821 h 132821"/>
                  <a:gd name="connsiteX67" fmla="*/ 5953 w 226949"/>
                  <a:gd name="connsiteY67" fmla="*/ 132821 h 132821"/>
                  <a:gd name="connsiteX68" fmla="*/ 5953 w 226949"/>
                  <a:gd name="connsiteY68" fmla="*/ 132821 h 132821"/>
                  <a:gd name="connsiteX69" fmla="*/ 5953 w 226949"/>
                  <a:gd name="connsiteY69" fmla="*/ 132821 h 132821"/>
                  <a:gd name="connsiteX70" fmla="*/ 0 w 226949"/>
                  <a:gd name="connsiteY70" fmla="*/ 129845 h 132821"/>
                  <a:gd name="connsiteX71" fmla="*/ 0 w 226949"/>
                  <a:gd name="connsiteY71" fmla="*/ 129845 h 132821"/>
                  <a:gd name="connsiteX72" fmla="*/ 0 w 226949"/>
                  <a:gd name="connsiteY72" fmla="*/ 129845 h 132821"/>
                  <a:gd name="connsiteX73" fmla="*/ 0 w 226949"/>
                  <a:gd name="connsiteY73" fmla="*/ 129845 h 132821"/>
                  <a:gd name="connsiteX74" fmla="*/ 0 w 226949"/>
                  <a:gd name="connsiteY74" fmla="*/ 129845 h 13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6949" h="13282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6" y="2604"/>
                    </a:lnTo>
                    <a:lnTo>
                      <a:pt x="226950" y="2976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9" name="Freeform: Shape 2588">
                <a:extLst>
                  <a:ext uri="{FF2B5EF4-FFF2-40B4-BE49-F238E27FC236}">
                    <a16:creationId xmlns:a16="http://schemas.microsoft.com/office/drawing/2014/main" id="{F8ECE13F-2ECB-4B47-A46F-3875D705F32A}"/>
                  </a:ext>
                </a:extLst>
              </p:cNvPr>
              <p:cNvSpPr/>
              <p:nvPr/>
            </p:nvSpPr>
            <p:spPr>
              <a:xfrm>
                <a:off x="5578108" y="3985956"/>
                <a:ext cx="225089" cy="195325"/>
              </a:xfrm>
              <a:custGeom>
                <a:avLst/>
                <a:gdLst>
                  <a:gd name="connsiteX0" fmla="*/ 0 w 225089"/>
                  <a:gd name="connsiteY0" fmla="*/ 125008 h 195325"/>
                  <a:gd name="connsiteX1" fmla="*/ 213184 w 225089"/>
                  <a:gd name="connsiteY1" fmla="*/ 0 h 195325"/>
                  <a:gd name="connsiteX2" fmla="*/ 213928 w 225089"/>
                  <a:gd name="connsiteY2" fmla="*/ 4092 h 195325"/>
                  <a:gd name="connsiteX3" fmla="*/ 214672 w 225089"/>
                  <a:gd name="connsiteY3" fmla="*/ 8185 h 195325"/>
                  <a:gd name="connsiteX4" fmla="*/ 215416 w 225089"/>
                  <a:gd name="connsiteY4" fmla="*/ 12278 h 195325"/>
                  <a:gd name="connsiteX5" fmla="*/ 216160 w 225089"/>
                  <a:gd name="connsiteY5" fmla="*/ 16370 h 195325"/>
                  <a:gd name="connsiteX6" fmla="*/ 216904 w 225089"/>
                  <a:gd name="connsiteY6" fmla="*/ 20463 h 195325"/>
                  <a:gd name="connsiteX7" fmla="*/ 217648 w 225089"/>
                  <a:gd name="connsiteY7" fmla="*/ 24555 h 195325"/>
                  <a:gd name="connsiteX8" fmla="*/ 218392 w 225089"/>
                  <a:gd name="connsiteY8" fmla="*/ 28648 h 195325"/>
                  <a:gd name="connsiteX9" fmla="*/ 219137 w 225089"/>
                  <a:gd name="connsiteY9" fmla="*/ 32740 h 195325"/>
                  <a:gd name="connsiteX10" fmla="*/ 219881 w 225089"/>
                  <a:gd name="connsiteY10" fmla="*/ 36833 h 195325"/>
                  <a:gd name="connsiteX11" fmla="*/ 220625 w 225089"/>
                  <a:gd name="connsiteY11" fmla="*/ 40925 h 195325"/>
                  <a:gd name="connsiteX12" fmla="*/ 221369 w 225089"/>
                  <a:gd name="connsiteY12" fmla="*/ 45018 h 195325"/>
                  <a:gd name="connsiteX13" fmla="*/ 222113 w 225089"/>
                  <a:gd name="connsiteY13" fmla="*/ 49110 h 195325"/>
                  <a:gd name="connsiteX14" fmla="*/ 222857 w 225089"/>
                  <a:gd name="connsiteY14" fmla="*/ 53203 h 195325"/>
                  <a:gd name="connsiteX15" fmla="*/ 223601 w 225089"/>
                  <a:gd name="connsiteY15" fmla="*/ 57295 h 195325"/>
                  <a:gd name="connsiteX16" fmla="*/ 224345 w 225089"/>
                  <a:gd name="connsiteY16" fmla="*/ 61388 h 195325"/>
                  <a:gd name="connsiteX17" fmla="*/ 225089 w 225089"/>
                  <a:gd name="connsiteY17" fmla="*/ 65480 h 195325"/>
                  <a:gd name="connsiteX18" fmla="*/ 4093 w 225089"/>
                  <a:gd name="connsiteY18" fmla="*/ 195325 h 195325"/>
                  <a:gd name="connsiteX19" fmla="*/ 4093 w 225089"/>
                  <a:gd name="connsiteY19" fmla="*/ 194209 h 195325"/>
                  <a:gd name="connsiteX20" fmla="*/ 4093 w 225089"/>
                  <a:gd name="connsiteY20" fmla="*/ 193093 h 195325"/>
                  <a:gd name="connsiteX21" fmla="*/ 4093 w 225089"/>
                  <a:gd name="connsiteY21" fmla="*/ 191977 h 195325"/>
                  <a:gd name="connsiteX22" fmla="*/ 4093 w 225089"/>
                  <a:gd name="connsiteY22" fmla="*/ 190861 h 195325"/>
                  <a:gd name="connsiteX23" fmla="*/ 4093 w 225089"/>
                  <a:gd name="connsiteY23" fmla="*/ 189745 h 195325"/>
                  <a:gd name="connsiteX24" fmla="*/ 4093 w 225089"/>
                  <a:gd name="connsiteY24" fmla="*/ 188629 h 195325"/>
                  <a:gd name="connsiteX25" fmla="*/ 4093 w 225089"/>
                  <a:gd name="connsiteY25" fmla="*/ 187512 h 195325"/>
                  <a:gd name="connsiteX26" fmla="*/ 4093 w 225089"/>
                  <a:gd name="connsiteY26" fmla="*/ 186396 h 195325"/>
                  <a:gd name="connsiteX27" fmla="*/ 4093 w 225089"/>
                  <a:gd name="connsiteY27" fmla="*/ 185280 h 195325"/>
                  <a:gd name="connsiteX28" fmla="*/ 4093 w 225089"/>
                  <a:gd name="connsiteY28" fmla="*/ 184164 h 195325"/>
                  <a:gd name="connsiteX29" fmla="*/ 4093 w 225089"/>
                  <a:gd name="connsiteY29" fmla="*/ 183048 h 195325"/>
                  <a:gd name="connsiteX30" fmla="*/ 4093 w 225089"/>
                  <a:gd name="connsiteY30" fmla="*/ 181932 h 195325"/>
                  <a:gd name="connsiteX31" fmla="*/ 4093 w 225089"/>
                  <a:gd name="connsiteY31" fmla="*/ 180815 h 195325"/>
                  <a:gd name="connsiteX32" fmla="*/ 4093 w 225089"/>
                  <a:gd name="connsiteY32" fmla="*/ 179699 h 195325"/>
                  <a:gd name="connsiteX33" fmla="*/ 4093 w 225089"/>
                  <a:gd name="connsiteY33" fmla="*/ 178583 h 195325"/>
                  <a:gd name="connsiteX34" fmla="*/ 4093 w 225089"/>
                  <a:gd name="connsiteY34" fmla="*/ 177467 h 195325"/>
                  <a:gd name="connsiteX35" fmla="*/ 4093 w 225089"/>
                  <a:gd name="connsiteY35" fmla="*/ 176351 h 195325"/>
                  <a:gd name="connsiteX36" fmla="*/ 4093 w 225089"/>
                  <a:gd name="connsiteY36" fmla="*/ 175235 h 195325"/>
                  <a:gd name="connsiteX37" fmla="*/ 4093 w 225089"/>
                  <a:gd name="connsiteY37" fmla="*/ 174119 h 195325"/>
                  <a:gd name="connsiteX38" fmla="*/ 4093 w 225089"/>
                  <a:gd name="connsiteY38" fmla="*/ 173003 h 195325"/>
                  <a:gd name="connsiteX39" fmla="*/ 4093 w 225089"/>
                  <a:gd name="connsiteY39" fmla="*/ 171886 h 195325"/>
                  <a:gd name="connsiteX40" fmla="*/ 4093 w 225089"/>
                  <a:gd name="connsiteY40" fmla="*/ 170770 h 195325"/>
                  <a:gd name="connsiteX41" fmla="*/ 4093 w 225089"/>
                  <a:gd name="connsiteY41" fmla="*/ 169654 h 195325"/>
                  <a:gd name="connsiteX42" fmla="*/ 4093 w 225089"/>
                  <a:gd name="connsiteY42" fmla="*/ 168538 h 195325"/>
                  <a:gd name="connsiteX43" fmla="*/ 4093 w 225089"/>
                  <a:gd name="connsiteY43" fmla="*/ 167422 h 195325"/>
                  <a:gd name="connsiteX44" fmla="*/ 4093 w 225089"/>
                  <a:gd name="connsiteY44" fmla="*/ 166306 h 195325"/>
                  <a:gd name="connsiteX45" fmla="*/ 4093 w 225089"/>
                  <a:gd name="connsiteY45" fmla="*/ 165189 h 195325"/>
                  <a:gd name="connsiteX46" fmla="*/ 4093 w 225089"/>
                  <a:gd name="connsiteY46" fmla="*/ 164073 h 195325"/>
                  <a:gd name="connsiteX47" fmla="*/ 4093 w 225089"/>
                  <a:gd name="connsiteY47" fmla="*/ 162957 h 195325"/>
                  <a:gd name="connsiteX48" fmla="*/ 4093 w 225089"/>
                  <a:gd name="connsiteY48" fmla="*/ 161841 h 195325"/>
                  <a:gd name="connsiteX49" fmla="*/ 4093 w 225089"/>
                  <a:gd name="connsiteY49" fmla="*/ 160725 h 195325"/>
                  <a:gd name="connsiteX50" fmla="*/ 4093 w 225089"/>
                  <a:gd name="connsiteY50" fmla="*/ 159609 h 195325"/>
                  <a:gd name="connsiteX51" fmla="*/ 4093 w 225089"/>
                  <a:gd name="connsiteY51" fmla="*/ 158493 h 195325"/>
                  <a:gd name="connsiteX52" fmla="*/ 4093 w 225089"/>
                  <a:gd name="connsiteY52" fmla="*/ 157376 h 195325"/>
                  <a:gd name="connsiteX53" fmla="*/ 4093 w 225089"/>
                  <a:gd name="connsiteY53" fmla="*/ 156260 h 195325"/>
                  <a:gd name="connsiteX54" fmla="*/ 4093 w 225089"/>
                  <a:gd name="connsiteY54" fmla="*/ 155144 h 195325"/>
                  <a:gd name="connsiteX55" fmla="*/ 4093 w 225089"/>
                  <a:gd name="connsiteY55" fmla="*/ 154028 h 195325"/>
                  <a:gd name="connsiteX56" fmla="*/ 4093 w 225089"/>
                  <a:gd name="connsiteY56" fmla="*/ 152912 h 195325"/>
                  <a:gd name="connsiteX57" fmla="*/ 4093 w 225089"/>
                  <a:gd name="connsiteY57" fmla="*/ 151796 h 195325"/>
                  <a:gd name="connsiteX58" fmla="*/ 4093 w 225089"/>
                  <a:gd name="connsiteY58" fmla="*/ 150680 h 195325"/>
                  <a:gd name="connsiteX59" fmla="*/ 4093 w 225089"/>
                  <a:gd name="connsiteY59" fmla="*/ 149563 h 195325"/>
                  <a:gd name="connsiteX60" fmla="*/ 4093 w 225089"/>
                  <a:gd name="connsiteY60" fmla="*/ 148447 h 195325"/>
                  <a:gd name="connsiteX61" fmla="*/ 4093 w 225089"/>
                  <a:gd name="connsiteY61" fmla="*/ 147331 h 195325"/>
                  <a:gd name="connsiteX62" fmla="*/ 4093 w 225089"/>
                  <a:gd name="connsiteY62" fmla="*/ 146215 h 195325"/>
                  <a:gd name="connsiteX63" fmla="*/ 4093 w 225089"/>
                  <a:gd name="connsiteY63" fmla="*/ 145099 h 195325"/>
                  <a:gd name="connsiteX64" fmla="*/ 4093 w 225089"/>
                  <a:gd name="connsiteY64" fmla="*/ 143983 h 195325"/>
                  <a:gd name="connsiteX65" fmla="*/ 4093 w 225089"/>
                  <a:gd name="connsiteY65" fmla="*/ 142866 h 195325"/>
                  <a:gd name="connsiteX66" fmla="*/ 4093 w 225089"/>
                  <a:gd name="connsiteY66" fmla="*/ 141750 h 195325"/>
                  <a:gd name="connsiteX67" fmla="*/ 4093 w 225089"/>
                  <a:gd name="connsiteY67" fmla="*/ 140634 h 195325"/>
                  <a:gd name="connsiteX68" fmla="*/ 4093 w 225089"/>
                  <a:gd name="connsiteY68" fmla="*/ 139518 h 195325"/>
                  <a:gd name="connsiteX69" fmla="*/ 4093 w 225089"/>
                  <a:gd name="connsiteY69" fmla="*/ 138402 h 195325"/>
                  <a:gd name="connsiteX70" fmla="*/ 4093 w 225089"/>
                  <a:gd name="connsiteY70" fmla="*/ 137286 h 195325"/>
                  <a:gd name="connsiteX71" fmla="*/ 4093 w 225089"/>
                  <a:gd name="connsiteY71" fmla="*/ 136170 h 195325"/>
                  <a:gd name="connsiteX72" fmla="*/ 4093 w 225089"/>
                  <a:gd name="connsiteY72" fmla="*/ 135054 h 195325"/>
                  <a:gd name="connsiteX73" fmla="*/ 4093 w 225089"/>
                  <a:gd name="connsiteY73" fmla="*/ 133937 h 195325"/>
                  <a:gd name="connsiteX74" fmla="*/ 4093 w 225089"/>
                  <a:gd name="connsiteY74" fmla="*/ 132821 h 195325"/>
                  <a:gd name="connsiteX75" fmla="*/ 4093 w 225089"/>
                  <a:gd name="connsiteY75" fmla="*/ 131705 h 195325"/>
                  <a:gd name="connsiteX76" fmla="*/ 4093 w 225089"/>
                  <a:gd name="connsiteY76" fmla="*/ 130589 h 195325"/>
                  <a:gd name="connsiteX77" fmla="*/ 4093 w 225089"/>
                  <a:gd name="connsiteY77" fmla="*/ 129473 h 195325"/>
                  <a:gd name="connsiteX78" fmla="*/ 4093 w 225089"/>
                  <a:gd name="connsiteY78" fmla="*/ 128357 h 195325"/>
                  <a:gd name="connsiteX79" fmla="*/ 4093 w 225089"/>
                  <a:gd name="connsiteY79" fmla="*/ 127241 h 195325"/>
                  <a:gd name="connsiteX80" fmla="*/ 4093 w 225089"/>
                  <a:gd name="connsiteY80" fmla="*/ 126124 h 195325"/>
                  <a:gd name="connsiteX81" fmla="*/ 4093 w 225089"/>
                  <a:gd name="connsiteY81" fmla="*/ 125008 h 195325"/>
                  <a:gd name="connsiteX82" fmla="*/ 4093 w 225089"/>
                  <a:gd name="connsiteY82" fmla="*/ 123892 h 195325"/>
                  <a:gd name="connsiteX83" fmla="*/ 14882 w 225089"/>
                  <a:gd name="connsiteY83" fmla="*/ 130217 h 195325"/>
                  <a:gd name="connsiteX84" fmla="*/ 0 w 225089"/>
                  <a:gd name="connsiteY84" fmla="*/ 125008 h 19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225089" h="195325">
                    <a:moveTo>
                      <a:pt x="0" y="125008"/>
                    </a:moveTo>
                    <a:lnTo>
                      <a:pt x="213184" y="0"/>
                    </a:lnTo>
                    <a:lnTo>
                      <a:pt x="213928" y="4092"/>
                    </a:lnTo>
                    <a:lnTo>
                      <a:pt x="214672" y="8185"/>
                    </a:lnTo>
                    <a:lnTo>
                      <a:pt x="215416" y="12278"/>
                    </a:lnTo>
                    <a:lnTo>
                      <a:pt x="216160" y="16370"/>
                    </a:lnTo>
                    <a:lnTo>
                      <a:pt x="216904" y="20463"/>
                    </a:lnTo>
                    <a:lnTo>
                      <a:pt x="217648" y="24555"/>
                    </a:lnTo>
                    <a:lnTo>
                      <a:pt x="218392" y="28648"/>
                    </a:lnTo>
                    <a:lnTo>
                      <a:pt x="219137" y="32740"/>
                    </a:lnTo>
                    <a:lnTo>
                      <a:pt x="219881" y="36833"/>
                    </a:lnTo>
                    <a:lnTo>
                      <a:pt x="220625" y="40925"/>
                    </a:lnTo>
                    <a:lnTo>
                      <a:pt x="221369" y="45018"/>
                    </a:lnTo>
                    <a:lnTo>
                      <a:pt x="222113" y="49110"/>
                    </a:lnTo>
                    <a:lnTo>
                      <a:pt x="222857" y="53203"/>
                    </a:lnTo>
                    <a:lnTo>
                      <a:pt x="223601" y="57295"/>
                    </a:lnTo>
                    <a:lnTo>
                      <a:pt x="224345" y="61388"/>
                    </a:lnTo>
                    <a:lnTo>
                      <a:pt x="225089" y="65480"/>
                    </a:lnTo>
                    <a:lnTo>
                      <a:pt x="4093" y="195325"/>
                    </a:lnTo>
                    <a:lnTo>
                      <a:pt x="4093" y="194209"/>
                    </a:lnTo>
                    <a:lnTo>
                      <a:pt x="4093" y="193093"/>
                    </a:lnTo>
                    <a:lnTo>
                      <a:pt x="4093" y="191977"/>
                    </a:lnTo>
                    <a:lnTo>
                      <a:pt x="4093" y="190861"/>
                    </a:lnTo>
                    <a:lnTo>
                      <a:pt x="4093" y="189745"/>
                    </a:lnTo>
                    <a:lnTo>
                      <a:pt x="4093" y="188629"/>
                    </a:lnTo>
                    <a:lnTo>
                      <a:pt x="4093" y="187512"/>
                    </a:lnTo>
                    <a:lnTo>
                      <a:pt x="4093" y="186396"/>
                    </a:lnTo>
                    <a:lnTo>
                      <a:pt x="4093" y="185280"/>
                    </a:lnTo>
                    <a:lnTo>
                      <a:pt x="4093" y="184164"/>
                    </a:lnTo>
                    <a:lnTo>
                      <a:pt x="4093" y="183048"/>
                    </a:lnTo>
                    <a:lnTo>
                      <a:pt x="4093" y="181932"/>
                    </a:lnTo>
                    <a:lnTo>
                      <a:pt x="4093" y="180815"/>
                    </a:lnTo>
                    <a:lnTo>
                      <a:pt x="4093" y="179699"/>
                    </a:lnTo>
                    <a:lnTo>
                      <a:pt x="4093" y="178583"/>
                    </a:lnTo>
                    <a:lnTo>
                      <a:pt x="4093" y="177467"/>
                    </a:lnTo>
                    <a:lnTo>
                      <a:pt x="4093" y="176351"/>
                    </a:lnTo>
                    <a:lnTo>
                      <a:pt x="4093" y="175235"/>
                    </a:lnTo>
                    <a:lnTo>
                      <a:pt x="4093" y="174119"/>
                    </a:lnTo>
                    <a:lnTo>
                      <a:pt x="4093" y="173003"/>
                    </a:lnTo>
                    <a:lnTo>
                      <a:pt x="4093" y="171886"/>
                    </a:lnTo>
                    <a:lnTo>
                      <a:pt x="4093" y="170770"/>
                    </a:lnTo>
                    <a:lnTo>
                      <a:pt x="4093" y="169654"/>
                    </a:lnTo>
                    <a:lnTo>
                      <a:pt x="4093" y="168538"/>
                    </a:lnTo>
                    <a:lnTo>
                      <a:pt x="4093" y="167422"/>
                    </a:lnTo>
                    <a:lnTo>
                      <a:pt x="4093" y="166306"/>
                    </a:lnTo>
                    <a:lnTo>
                      <a:pt x="4093" y="165189"/>
                    </a:lnTo>
                    <a:lnTo>
                      <a:pt x="4093" y="164073"/>
                    </a:lnTo>
                    <a:lnTo>
                      <a:pt x="4093" y="162957"/>
                    </a:lnTo>
                    <a:lnTo>
                      <a:pt x="4093" y="161841"/>
                    </a:lnTo>
                    <a:lnTo>
                      <a:pt x="4093" y="160725"/>
                    </a:lnTo>
                    <a:lnTo>
                      <a:pt x="4093" y="159609"/>
                    </a:lnTo>
                    <a:lnTo>
                      <a:pt x="4093" y="158493"/>
                    </a:lnTo>
                    <a:lnTo>
                      <a:pt x="4093" y="157376"/>
                    </a:lnTo>
                    <a:lnTo>
                      <a:pt x="4093" y="156260"/>
                    </a:lnTo>
                    <a:lnTo>
                      <a:pt x="4093" y="155144"/>
                    </a:lnTo>
                    <a:lnTo>
                      <a:pt x="4093" y="154028"/>
                    </a:lnTo>
                    <a:lnTo>
                      <a:pt x="4093" y="152912"/>
                    </a:lnTo>
                    <a:lnTo>
                      <a:pt x="4093" y="151796"/>
                    </a:lnTo>
                    <a:lnTo>
                      <a:pt x="4093" y="150680"/>
                    </a:lnTo>
                    <a:lnTo>
                      <a:pt x="4093" y="149563"/>
                    </a:lnTo>
                    <a:lnTo>
                      <a:pt x="4093" y="148447"/>
                    </a:lnTo>
                    <a:lnTo>
                      <a:pt x="4093" y="147331"/>
                    </a:lnTo>
                    <a:lnTo>
                      <a:pt x="4093" y="146215"/>
                    </a:lnTo>
                    <a:lnTo>
                      <a:pt x="4093" y="145099"/>
                    </a:lnTo>
                    <a:lnTo>
                      <a:pt x="4093" y="143983"/>
                    </a:lnTo>
                    <a:lnTo>
                      <a:pt x="4093" y="142866"/>
                    </a:lnTo>
                    <a:lnTo>
                      <a:pt x="4093" y="141750"/>
                    </a:lnTo>
                    <a:lnTo>
                      <a:pt x="4093" y="140634"/>
                    </a:lnTo>
                    <a:lnTo>
                      <a:pt x="4093" y="139518"/>
                    </a:lnTo>
                    <a:lnTo>
                      <a:pt x="4093" y="138402"/>
                    </a:lnTo>
                    <a:lnTo>
                      <a:pt x="4093" y="137286"/>
                    </a:lnTo>
                    <a:lnTo>
                      <a:pt x="4093" y="136170"/>
                    </a:lnTo>
                    <a:lnTo>
                      <a:pt x="4093" y="135054"/>
                    </a:lnTo>
                    <a:lnTo>
                      <a:pt x="4093" y="133937"/>
                    </a:lnTo>
                    <a:lnTo>
                      <a:pt x="4093" y="132821"/>
                    </a:lnTo>
                    <a:lnTo>
                      <a:pt x="4093" y="131705"/>
                    </a:lnTo>
                    <a:lnTo>
                      <a:pt x="4093" y="130589"/>
                    </a:lnTo>
                    <a:lnTo>
                      <a:pt x="4093" y="129473"/>
                    </a:lnTo>
                    <a:lnTo>
                      <a:pt x="4093" y="128357"/>
                    </a:lnTo>
                    <a:lnTo>
                      <a:pt x="4093" y="127241"/>
                    </a:lnTo>
                    <a:lnTo>
                      <a:pt x="4093" y="126124"/>
                    </a:lnTo>
                    <a:lnTo>
                      <a:pt x="4093" y="125008"/>
                    </a:lnTo>
                    <a:lnTo>
                      <a:pt x="4093" y="123892"/>
                    </a:lnTo>
                    <a:cubicBezTo>
                      <a:pt x="7813" y="126124"/>
                      <a:pt x="11161" y="127985"/>
                      <a:pt x="14882" y="130217"/>
                    </a:cubicBezTo>
                    <a:cubicBezTo>
                      <a:pt x="2976" y="132077"/>
                      <a:pt x="2232" y="127985"/>
                      <a:pt x="0" y="125008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0" name="Freeform: Shape 2589">
                <a:extLst>
                  <a:ext uri="{FF2B5EF4-FFF2-40B4-BE49-F238E27FC236}">
                    <a16:creationId xmlns:a16="http://schemas.microsoft.com/office/drawing/2014/main" id="{224EE4B8-70EC-40F4-A4E4-0C97449AF13E}"/>
                  </a:ext>
                </a:extLst>
              </p:cNvPr>
              <p:cNvSpPr/>
              <p:nvPr/>
            </p:nvSpPr>
            <p:spPr>
              <a:xfrm>
                <a:off x="5574760" y="3992653"/>
                <a:ext cx="220624" cy="181931"/>
              </a:xfrm>
              <a:custGeom>
                <a:avLst/>
                <a:gdLst>
                  <a:gd name="connsiteX0" fmla="*/ 9301 w 220624"/>
                  <a:gd name="connsiteY0" fmla="*/ 120172 h 181931"/>
                  <a:gd name="connsiteX1" fmla="*/ 4465 w 220624"/>
                  <a:gd name="connsiteY1" fmla="*/ 120172 h 181931"/>
                  <a:gd name="connsiteX2" fmla="*/ 5953 w 220624"/>
                  <a:gd name="connsiteY2" fmla="*/ 129101 h 181931"/>
                  <a:gd name="connsiteX3" fmla="*/ 0 w 220624"/>
                  <a:gd name="connsiteY3" fmla="*/ 125752 h 181931"/>
                  <a:gd name="connsiteX4" fmla="*/ 744 w 220624"/>
                  <a:gd name="connsiteY4" fmla="*/ 131333 h 181931"/>
                  <a:gd name="connsiteX5" fmla="*/ 7813 w 220624"/>
                  <a:gd name="connsiteY5" fmla="*/ 181932 h 181931"/>
                  <a:gd name="connsiteX6" fmla="*/ 220625 w 220624"/>
                  <a:gd name="connsiteY6" fmla="*/ 56923 h 181931"/>
                  <a:gd name="connsiteX7" fmla="*/ 212440 w 220624"/>
                  <a:gd name="connsiteY7" fmla="*/ 0 h 181931"/>
                  <a:gd name="connsiteX8" fmla="*/ 9301 w 220624"/>
                  <a:gd name="connsiteY8" fmla="*/ 120172 h 18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624" h="181931">
                    <a:moveTo>
                      <a:pt x="9301" y="120172"/>
                    </a:moveTo>
                    <a:cubicBezTo>
                      <a:pt x="10417" y="123148"/>
                      <a:pt x="7441" y="120172"/>
                      <a:pt x="4465" y="120172"/>
                    </a:cubicBezTo>
                    <a:cubicBezTo>
                      <a:pt x="5581" y="122776"/>
                      <a:pt x="5953" y="126124"/>
                      <a:pt x="5953" y="129101"/>
                    </a:cubicBezTo>
                    <a:lnTo>
                      <a:pt x="0" y="125752"/>
                    </a:lnTo>
                    <a:lnTo>
                      <a:pt x="744" y="131333"/>
                    </a:lnTo>
                    <a:lnTo>
                      <a:pt x="7813" y="181932"/>
                    </a:lnTo>
                    <a:lnTo>
                      <a:pt x="220625" y="56923"/>
                    </a:lnTo>
                    <a:lnTo>
                      <a:pt x="212440" y="0"/>
                    </a:lnTo>
                    <a:lnTo>
                      <a:pt x="9301" y="120172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1" name="Freeform: Shape 2590">
                <a:extLst>
                  <a:ext uri="{FF2B5EF4-FFF2-40B4-BE49-F238E27FC236}">
                    <a16:creationId xmlns:a16="http://schemas.microsoft.com/office/drawing/2014/main" id="{C7CA66D9-8449-49A1-ADEB-E39BE84EB4CA}"/>
                  </a:ext>
                </a:extLst>
              </p:cNvPr>
              <p:cNvSpPr/>
              <p:nvPr/>
            </p:nvSpPr>
            <p:spPr>
              <a:xfrm>
                <a:off x="5575132" y="3997117"/>
                <a:ext cx="212811" cy="169282"/>
              </a:xfrm>
              <a:custGeom>
                <a:avLst/>
                <a:gdLst>
                  <a:gd name="connsiteX0" fmla="*/ 7069 w 212811"/>
                  <a:gd name="connsiteY0" fmla="*/ 169282 h 169282"/>
                  <a:gd name="connsiteX1" fmla="*/ 212812 w 212811"/>
                  <a:gd name="connsiteY1" fmla="*/ 48366 h 169282"/>
                  <a:gd name="connsiteX2" fmla="*/ 206115 w 212811"/>
                  <a:gd name="connsiteY2" fmla="*/ 0 h 169282"/>
                  <a:gd name="connsiteX3" fmla="*/ 9301 w 212811"/>
                  <a:gd name="connsiteY3" fmla="*/ 115707 h 169282"/>
                  <a:gd name="connsiteX4" fmla="*/ 4465 w 212811"/>
                  <a:gd name="connsiteY4" fmla="*/ 115707 h 169282"/>
                  <a:gd name="connsiteX5" fmla="*/ 5953 w 212811"/>
                  <a:gd name="connsiteY5" fmla="*/ 124636 h 169282"/>
                  <a:gd name="connsiteX6" fmla="*/ 0 w 212811"/>
                  <a:gd name="connsiteY6" fmla="*/ 121288 h 169282"/>
                  <a:gd name="connsiteX7" fmla="*/ 744 w 212811"/>
                  <a:gd name="connsiteY7" fmla="*/ 126868 h 169282"/>
                  <a:gd name="connsiteX8" fmla="*/ 7069 w 212811"/>
                  <a:gd name="connsiteY8" fmla="*/ 169282 h 16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811" h="169282">
                    <a:moveTo>
                      <a:pt x="7069" y="169282"/>
                    </a:moveTo>
                    <a:lnTo>
                      <a:pt x="212812" y="48366"/>
                    </a:lnTo>
                    <a:lnTo>
                      <a:pt x="206115" y="0"/>
                    </a:lnTo>
                    <a:lnTo>
                      <a:pt x="9301" y="115707"/>
                    </a:lnTo>
                    <a:cubicBezTo>
                      <a:pt x="10417" y="118683"/>
                      <a:pt x="7441" y="115707"/>
                      <a:pt x="4465" y="115707"/>
                    </a:cubicBezTo>
                    <a:cubicBezTo>
                      <a:pt x="5581" y="118311"/>
                      <a:pt x="5953" y="121660"/>
                      <a:pt x="5953" y="124636"/>
                    </a:cubicBezTo>
                    <a:lnTo>
                      <a:pt x="0" y="121288"/>
                    </a:lnTo>
                    <a:lnTo>
                      <a:pt x="744" y="126868"/>
                    </a:lnTo>
                    <a:lnTo>
                      <a:pt x="7069" y="16928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2" name="Freeform: Shape 2591">
                <a:extLst>
                  <a:ext uri="{FF2B5EF4-FFF2-40B4-BE49-F238E27FC236}">
                    <a16:creationId xmlns:a16="http://schemas.microsoft.com/office/drawing/2014/main" id="{C230BE04-E2E9-46EB-89A0-39E5DC2CC241}"/>
                  </a:ext>
                </a:extLst>
              </p:cNvPr>
              <p:cNvSpPr/>
              <p:nvPr/>
            </p:nvSpPr>
            <p:spPr>
              <a:xfrm>
                <a:off x="5549460" y="3940566"/>
                <a:ext cx="238855" cy="161841"/>
              </a:xfrm>
              <a:custGeom>
                <a:avLst/>
                <a:gdLst>
                  <a:gd name="connsiteX0" fmla="*/ 0 w 238855"/>
                  <a:gd name="connsiteY0" fmla="*/ 129845 h 161841"/>
                  <a:gd name="connsiteX1" fmla="*/ 220997 w 238855"/>
                  <a:gd name="connsiteY1" fmla="*/ 0 h 161841"/>
                  <a:gd name="connsiteX2" fmla="*/ 221741 w 238855"/>
                  <a:gd name="connsiteY2" fmla="*/ 372 h 161841"/>
                  <a:gd name="connsiteX3" fmla="*/ 222485 w 238855"/>
                  <a:gd name="connsiteY3" fmla="*/ 744 h 161841"/>
                  <a:gd name="connsiteX4" fmla="*/ 223229 w 238855"/>
                  <a:gd name="connsiteY4" fmla="*/ 1116 h 161841"/>
                  <a:gd name="connsiteX5" fmla="*/ 223973 w 238855"/>
                  <a:gd name="connsiteY5" fmla="*/ 1488 h 161841"/>
                  <a:gd name="connsiteX6" fmla="*/ 224717 w 238855"/>
                  <a:gd name="connsiteY6" fmla="*/ 1860 h 161841"/>
                  <a:gd name="connsiteX7" fmla="*/ 225461 w 238855"/>
                  <a:gd name="connsiteY7" fmla="*/ 2232 h 161841"/>
                  <a:gd name="connsiteX8" fmla="*/ 226205 w 238855"/>
                  <a:gd name="connsiteY8" fmla="*/ 2604 h 161841"/>
                  <a:gd name="connsiteX9" fmla="*/ 226950 w 238855"/>
                  <a:gd name="connsiteY9" fmla="*/ 2976 h 161841"/>
                  <a:gd name="connsiteX10" fmla="*/ 229182 w 238855"/>
                  <a:gd name="connsiteY10" fmla="*/ 4837 h 161841"/>
                  <a:gd name="connsiteX11" fmla="*/ 231414 w 238855"/>
                  <a:gd name="connsiteY11" fmla="*/ 7441 h 161841"/>
                  <a:gd name="connsiteX12" fmla="*/ 233274 w 238855"/>
                  <a:gd name="connsiteY12" fmla="*/ 10789 h 161841"/>
                  <a:gd name="connsiteX13" fmla="*/ 235135 w 238855"/>
                  <a:gd name="connsiteY13" fmla="*/ 14510 h 161841"/>
                  <a:gd name="connsiteX14" fmla="*/ 236623 w 238855"/>
                  <a:gd name="connsiteY14" fmla="*/ 18602 h 161841"/>
                  <a:gd name="connsiteX15" fmla="*/ 237739 w 238855"/>
                  <a:gd name="connsiteY15" fmla="*/ 23067 h 161841"/>
                  <a:gd name="connsiteX16" fmla="*/ 238483 w 238855"/>
                  <a:gd name="connsiteY16" fmla="*/ 27532 h 161841"/>
                  <a:gd name="connsiteX17" fmla="*/ 238855 w 238855"/>
                  <a:gd name="connsiteY17" fmla="*/ 31996 h 161841"/>
                  <a:gd name="connsiteX18" fmla="*/ 17858 w 238855"/>
                  <a:gd name="connsiteY18" fmla="*/ 161841 h 161841"/>
                  <a:gd name="connsiteX19" fmla="*/ 17486 w 238855"/>
                  <a:gd name="connsiteY19" fmla="*/ 157376 h 161841"/>
                  <a:gd name="connsiteX20" fmla="*/ 16742 w 238855"/>
                  <a:gd name="connsiteY20" fmla="*/ 152912 h 161841"/>
                  <a:gd name="connsiteX21" fmla="*/ 15626 w 238855"/>
                  <a:gd name="connsiteY21" fmla="*/ 148447 h 161841"/>
                  <a:gd name="connsiteX22" fmla="*/ 14138 w 238855"/>
                  <a:gd name="connsiteY22" fmla="*/ 144355 h 161841"/>
                  <a:gd name="connsiteX23" fmla="*/ 12278 w 238855"/>
                  <a:gd name="connsiteY23" fmla="*/ 140634 h 161841"/>
                  <a:gd name="connsiteX24" fmla="*/ 10417 w 238855"/>
                  <a:gd name="connsiteY24" fmla="*/ 137286 h 161841"/>
                  <a:gd name="connsiteX25" fmla="*/ 8185 w 238855"/>
                  <a:gd name="connsiteY25" fmla="*/ 134682 h 161841"/>
                  <a:gd name="connsiteX26" fmla="*/ 5953 w 238855"/>
                  <a:gd name="connsiteY26" fmla="*/ 132821 h 161841"/>
                  <a:gd name="connsiteX27" fmla="*/ 5953 w 238855"/>
                  <a:gd name="connsiteY27" fmla="*/ 132821 h 161841"/>
                  <a:gd name="connsiteX28" fmla="*/ 5953 w 238855"/>
                  <a:gd name="connsiteY28" fmla="*/ 132821 h 161841"/>
                  <a:gd name="connsiteX29" fmla="*/ 5953 w 238855"/>
                  <a:gd name="connsiteY29" fmla="*/ 132821 h 161841"/>
                  <a:gd name="connsiteX30" fmla="*/ 5953 w 238855"/>
                  <a:gd name="connsiteY30" fmla="*/ 132821 h 161841"/>
                  <a:gd name="connsiteX31" fmla="*/ 5953 w 238855"/>
                  <a:gd name="connsiteY31" fmla="*/ 132821 h 161841"/>
                  <a:gd name="connsiteX32" fmla="*/ 5953 w 238855"/>
                  <a:gd name="connsiteY32" fmla="*/ 132821 h 161841"/>
                  <a:gd name="connsiteX33" fmla="*/ 5953 w 238855"/>
                  <a:gd name="connsiteY33" fmla="*/ 132821 h 161841"/>
                  <a:gd name="connsiteX34" fmla="*/ 5953 w 238855"/>
                  <a:gd name="connsiteY34" fmla="*/ 132821 h 161841"/>
                  <a:gd name="connsiteX35" fmla="*/ 5953 w 238855"/>
                  <a:gd name="connsiteY35" fmla="*/ 132821 h 161841"/>
                  <a:gd name="connsiteX36" fmla="*/ 5953 w 238855"/>
                  <a:gd name="connsiteY36" fmla="*/ 132821 h 161841"/>
                  <a:gd name="connsiteX37" fmla="*/ 5953 w 238855"/>
                  <a:gd name="connsiteY37" fmla="*/ 132821 h 161841"/>
                  <a:gd name="connsiteX38" fmla="*/ 5953 w 238855"/>
                  <a:gd name="connsiteY38" fmla="*/ 132821 h 161841"/>
                  <a:gd name="connsiteX39" fmla="*/ 5953 w 238855"/>
                  <a:gd name="connsiteY39" fmla="*/ 132821 h 161841"/>
                  <a:gd name="connsiteX40" fmla="*/ 5953 w 238855"/>
                  <a:gd name="connsiteY40" fmla="*/ 132821 h 161841"/>
                  <a:gd name="connsiteX41" fmla="*/ 5953 w 238855"/>
                  <a:gd name="connsiteY41" fmla="*/ 132821 h 161841"/>
                  <a:gd name="connsiteX42" fmla="*/ 5953 w 238855"/>
                  <a:gd name="connsiteY42" fmla="*/ 132821 h 161841"/>
                  <a:gd name="connsiteX43" fmla="*/ 5953 w 238855"/>
                  <a:gd name="connsiteY43" fmla="*/ 132821 h 161841"/>
                  <a:gd name="connsiteX44" fmla="*/ 5953 w 238855"/>
                  <a:gd name="connsiteY44" fmla="*/ 132821 h 161841"/>
                  <a:gd name="connsiteX45" fmla="*/ 5953 w 238855"/>
                  <a:gd name="connsiteY45" fmla="*/ 132821 h 161841"/>
                  <a:gd name="connsiteX46" fmla="*/ 5953 w 238855"/>
                  <a:gd name="connsiteY46" fmla="*/ 132821 h 161841"/>
                  <a:gd name="connsiteX47" fmla="*/ 5953 w 238855"/>
                  <a:gd name="connsiteY47" fmla="*/ 132821 h 161841"/>
                  <a:gd name="connsiteX48" fmla="*/ 5953 w 238855"/>
                  <a:gd name="connsiteY48" fmla="*/ 132821 h 161841"/>
                  <a:gd name="connsiteX49" fmla="*/ 5953 w 238855"/>
                  <a:gd name="connsiteY49" fmla="*/ 132821 h 161841"/>
                  <a:gd name="connsiteX50" fmla="*/ 5953 w 238855"/>
                  <a:gd name="connsiteY50" fmla="*/ 132821 h 161841"/>
                  <a:gd name="connsiteX51" fmla="*/ 5953 w 238855"/>
                  <a:gd name="connsiteY51" fmla="*/ 132821 h 161841"/>
                  <a:gd name="connsiteX52" fmla="*/ 5953 w 238855"/>
                  <a:gd name="connsiteY52" fmla="*/ 132821 h 161841"/>
                  <a:gd name="connsiteX53" fmla="*/ 5953 w 238855"/>
                  <a:gd name="connsiteY53" fmla="*/ 132821 h 161841"/>
                  <a:gd name="connsiteX54" fmla="*/ 5953 w 238855"/>
                  <a:gd name="connsiteY54" fmla="*/ 132821 h 161841"/>
                  <a:gd name="connsiteX55" fmla="*/ 5953 w 238855"/>
                  <a:gd name="connsiteY55" fmla="*/ 132821 h 161841"/>
                  <a:gd name="connsiteX56" fmla="*/ 5953 w 238855"/>
                  <a:gd name="connsiteY56" fmla="*/ 132821 h 161841"/>
                  <a:gd name="connsiteX57" fmla="*/ 5953 w 238855"/>
                  <a:gd name="connsiteY57" fmla="*/ 132821 h 161841"/>
                  <a:gd name="connsiteX58" fmla="*/ 5953 w 238855"/>
                  <a:gd name="connsiteY58" fmla="*/ 132821 h 161841"/>
                  <a:gd name="connsiteX59" fmla="*/ 5953 w 238855"/>
                  <a:gd name="connsiteY59" fmla="*/ 132821 h 161841"/>
                  <a:gd name="connsiteX60" fmla="*/ 5953 w 238855"/>
                  <a:gd name="connsiteY60" fmla="*/ 132821 h 161841"/>
                  <a:gd name="connsiteX61" fmla="*/ 5953 w 238855"/>
                  <a:gd name="connsiteY61" fmla="*/ 132821 h 161841"/>
                  <a:gd name="connsiteX62" fmla="*/ 5953 w 238855"/>
                  <a:gd name="connsiteY62" fmla="*/ 132821 h 161841"/>
                  <a:gd name="connsiteX63" fmla="*/ 5953 w 238855"/>
                  <a:gd name="connsiteY63" fmla="*/ 132821 h 161841"/>
                  <a:gd name="connsiteX64" fmla="*/ 5953 w 238855"/>
                  <a:gd name="connsiteY64" fmla="*/ 132821 h 161841"/>
                  <a:gd name="connsiteX65" fmla="*/ 5953 w 238855"/>
                  <a:gd name="connsiteY65" fmla="*/ 132821 h 161841"/>
                  <a:gd name="connsiteX66" fmla="*/ 5953 w 238855"/>
                  <a:gd name="connsiteY66" fmla="*/ 132821 h 161841"/>
                  <a:gd name="connsiteX67" fmla="*/ 5953 w 238855"/>
                  <a:gd name="connsiteY67" fmla="*/ 132821 h 161841"/>
                  <a:gd name="connsiteX68" fmla="*/ 5953 w 238855"/>
                  <a:gd name="connsiteY68" fmla="*/ 132821 h 161841"/>
                  <a:gd name="connsiteX69" fmla="*/ 5953 w 238855"/>
                  <a:gd name="connsiteY69" fmla="*/ 132821 h 161841"/>
                  <a:gd name="connsiteX70" fmla="*/ 5953 w 238855"/>
                  <a:gd name="connsiteY70" fmla="*/ 132821 h 161841"/>
                  <a:gd name="connsiteX71" fmla="*/ 5953 w 238855"/>
                  <a:gd name="connsiteY71" fmla="*/ 132821 h 161841"/>
                  <a:gd name="connsiteX72" fmla="*/ 5953 w 238855"/>
                  <a:gd name="connsiteY72" fmla="*/ 132821 h 161841"/>
                  <a:gd name="connsiteX73" fmla="*/ 5953 w 238855"/>
                  <a:gd name="connsiteY73" fmla="*/ 132821 h 161841"/>
                  <a:gd name="connsiteX74" fmla="*/ 5953 w 238855"/>
                  <a:gd name="connsiteY74" fmla="*/ 132821 h 161841"/>
                  <a:gd name="connsiteX75" fmla="*/ 5953 w 238855"/>
                  <a:gd name="connsiteY75" fmla="*/ 132821 h 161841"/>
                  <a:gd name="connsiteX76" fmla="*/ 5953 w 238855"/>
                  <a:gd name="connsiteY76" fmla="*/ 132821 h 161841"/>
                  <a:gd name="connsiteX77" fmla="*/ 5953 w 238855"/>
                  <a:gd name="connsiteY77" fmla="*/ 132821 h 161841"/>
                  <a:gd name="connsiteX78" fmla="*/ 5953 w 238855"/>
                  <a:gd name="connsiteY78" fmla="*/ 132821 h 161841"/>
                  <a:gd name="connsiteX79" fmla="*/ 5953 w 238855"/>
                  <a:gd name="connsiteY79" fmla="*/ 132821 h 161841"/>
                  <a:gd name="connsiteX80" fmla="*/ 5953 w 238855"/>
                  <a:gd name="connsiteY80" fmla="*/ 132821 h 161841"/>
                  <a:gd name="connsiteX81" fmla="*/ 5953 w 238855"/>
                  <a:gd name="connsiteY81" fmla="*/ 132821 h 161841"/>
                  <a:gd name="connsiteX82" fmla="*/ 5953 w 238855"/>
                  <a:gd name="connsiteY82" fmla="*/ 132821 h 161841"/>
                  <a:gd name="connsiteX83" fmla="*/ 5953 w 238855"/>
                  <a:gd name="connsiteY83" fmla="*/ 132821 h 161841"/>
                  <a:gd name="connsiteX84" fmla="*/ 5953 w 238855"/>
                  <a:gd name="connsiteY84" fmla="*/ 132821 h 161841"/>
                  <a:gd name="connsiteX85" fmla="*/ 5953 w 238855"/>
                  <a:gd name="connsiteY85" fmla="*/ 132821 h 161841"/>
                  <a:gd name="connsiteX86" fmla="*/ 5953 w 238855"/>
                  <a:gd name="connsiteY86" fmla="*/ 132821 h 161841"/>
                  <a:gd name="connsiteX87" fmla="*/ 0 w 238855"/>
                  <a:gd name="connsiteY87" fmla="*/ 129845 h 161841"/>
                  <a:gd name="connsiteX88" fmla="*/ 0 w 238855"/>
                  <a:gd name="connsiteY88" fmla="*/ 129845 h 161841"/>
                  <a:gd name="connsiteX89" fmla="*/ 0 w 238855"/>
                  <a:gd name="connsiteY89" fmla="*/ 129845 h 161841"/>
                  <a:gd name="connsiteX90" fmla="*/ 0 w 238855"/>
                  <a:gd name="connsiteY90" fmla="*/ 129845 h 16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8855" h="16184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9182" y="4837"/>
                    </a:lnTo>
                    <a:lnTo>
                      <a:pt x="231414" y="7441"/>
                    </a:lnTo>
                    <a:lnTo>
                      <a:pt x="233274" y="10789"/>
                    </a:lnTo>
                    <a:lnTo>
                      <a:pt x="235135" y="14510"/>
                    </a:lnTo>
                    <a:lnTo>
                      <a:pt x="236623" y="18602"/>
                    </a:lnTo>
                    <a:lnTo>
                      <a:pt x="237739" y="23067"/>
                    </a:lnTo>
                    <a:lnTo>
                      <a:pt x="238483" y="27532"/>
                    </a:lnTo>
                    <a:lnTo>
                      <a:pt x="238855" y="31996"/>
                    </a:lnTo>
                    <a:lnTo>
                      <a:pt x="17858" y="161841"/>
                    </a:lnTo>
                    <a:cubicBezTo>
                      <a:pt x="17858" y="160353"/>
                      <a:pt x="17858" y="158865"/>
                      <a:pt x="17486" y="157376"/>
                    </a:cubicBezTo>
                    <a:cubicBezTo>
                      <a:pt x="17486" y="155888"/>
                      <a:pt x="17114" y="154400"/>
                      <a:pt x="16742" y="152912"/>
                    </a:cubicBezTo>
                    <a:cubicBezTo>
                      <a:pt x="16370" y="151424"/>
                      <a:pt x="15998" y="149935"/>
                      <a:pt x="15626" y="148447"/>
                    </a:cubicBezTo>
                    <a:cubicBezTo>
                      <a:pt x="15254" y="146959"/>
                      <a:pt x="14882" y="145471"/>
                      <a:pt x="14138" y="144355"/>
                    </a:cubicBezTo>
                    <a:cubicBezTo>
                      <a:pt x="13766" y="142867"/>
                      <a:pt x="13022" y="141750"/>
                      <a:pt x="12278" y="140634"/>
                    </a:cubicBezTo>
                    <a:cubicBezTo>
                      <a:pt x="11534" y="139518"/>
                      <a:pt x="10789" y="138402"/>
                      <a:pt x="10417" y="137286"/>
                    </a:cubicBezTo>
                    <a:cubicBezTo>
                      <a:pt x="9673" y="136170"/>
                      <a:pt x="8929" y="135426"/>
                      <a:pt x="8185" y="134682"/>
                    </a:cubicBezTo>
                    <a:cubicBezTo>
                      <a:pt x="7441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3" name="Freeform: Shape 2592">
                <a:extLst>
                  <a:ext uri="{FF2B5EF4-FFF2-40B4-BE49-F238E27FC236}">
                    <a16:creationId xmlns:a16="http://schemas.microsoft.com/office/drawing/2014/main" id="{3CD17FF2-39D8-46FD-B4E8-C29BDFB7CE0B}"/>
                  </a:ext>
                </a:extLst>
              </p:cNvPr>
              <p:cNvSpPr/>
              <p:nvPr/>
            </p:nvSpPr>
            <p:spPr>
              <a:xfrm>
                <a:off x="5430777" y="3860948"/>
                <a:ext cx="339308" cy="209835"/>
              </a:xfrm>
              <a:custGeom>
                <a:avLst/>
                <a:gdLst>
                  <a:gd name="connsiteX0" fmla="*/ 320334 w 339308"/>
                  <a:gd name="connsiteY0" fmla="*/ 57296 h 209835"/>
                  <a:gd name="connsiteX1" fmla="*/ 321450 w 339308"/>
                  <a:gd name="connsiteY1" fmla="*/ 58040 h 209835"/>
                  <a:gd name="connsiteX2" fmla="*/ 322566 w 339308"/>
                  <a:gd name="connsiteY2" fmla="*/ 58784 h 209835"/>
                  <a:gd name="connsiteX3" fmla="*/ 323682 w 339308"/>
                  <a:gd name="connsiteY3" fmla="*/ 59528 h 209835"/>
                  <a:gd name="connsiteX4" fmla="*/ 324798 w 339308"/>
                  <a:gd name="connsiteY4" fmla="*/ 60272 h 209835"/>
                  <a:gd name="connsiteX5" fmla="*/ 325914 w 339308"/>
                  <a:gd name="connsiteY5" fmla="*/ 61016 h 209835"/>
                  <a:gd name="connsiteX6" fmla="*/ 327031 w 339308"/>
                  <a:gd name="connsiteY6" fmla="*/ 61760 h 209835"/>
                  <a:gd name="connsiteX7" fmla="*/ 328147 w 339308"/>
                  <a:gd name="connsiteY7" fmla="*/ 62504 h 209835"/>
                  <a:gd name="connsiteX8" fmla="*/ 329263 w 339308"/>
                  <a:gd name="connsiteY8" fmla="*/ 63248 h 209835"/>
                  <a:gd name="connsiteX9" fmla="*/ 331123 w 339308"/>
                  <a:gd name="connsiteY9" fmla="*/ 64365 h 209835"/>
                  <a:gd name="connsiteX10" fmla="*/ 332611 w 339308"/>
                  <a:gd name="connsiteY10" fmla="*/ 65853 h 209835"/>
                  <a:gd name="connsiteX11" fmla="*/ 334099 w 339308"/>
                  <a:gd name="connsiteY11" fmla="*/ 67713 h 209835"/>
                  <a:gd name="connsiteX12" fmla="*/ 335588 w 339308"/>
                  <a:gd name="connsiteY12" fmla="*/ 69945 h 209835"/>
                  <a:gd name="connsiteX13" fmla="*/ 336704 w 339308"/>
                  <a:gd name="connsiteY13" fmla="*/ 72177 h 209835"/>
                  <a:gd name="connsiteX14" fmla="*/ 337820 w 339308"/>
                  <a:gd name="connsiteY14" fmla="*/ 74782 h 209835"/>
                  <a:gd name="connsiteX15" fmla="*/ 338564 w 339308"/>
                  <a:gd name="connsiteY15" fmla="*/ 77386 h 209835"/>
                  <a:gd name="connsiteX16" fmla="*/ 339308 w 339308"/>
                  <a:gd name="connsiteY16" fmla="*/ 79990 h 209835"/>
                  <a:gd name="connsiteX17" fmla="*/ 118311 w 339308"/>
                  <a:gd name="connsiteY17" fmla="*/ 209835 h 209835"/>
                  <a:gd name="connsiteX18" fmla="*/ 117567 w 339308"/>
                  <a:gd name="connsiteY18" fmla="*/ 207231 h 209835"/>
                  <a:gd name="connsiteX19" fmla="*/ 116823 w 339308"/>
                  <a:gd name="connsiteY19" fmla="*/ 204627 h 209835"/>
                  <a:gd name="connsiteX20" fmla="*/ 115707 w 339308"/>
                  <a:gd name="connsiteY20" fmla="*/ 202022 h 209835"/>
                  <a:gd name="connsiteX21" fmla="*/ 114591 w 339308"/>
                  <a:gd name="connsiteY21" fmla="*/ 199790 h 209835"/>
                  <a:gd name="connsiteX22" fmla="*/ 113103 w 339308"/>
                  <a:gd name="connsiteY22" fmla="*/ 197558 h 209835"/>
                  <a:gd name="connsiteX23" fmla="*/ 111615 w 339308"/>
                  <a:gd name="connsiteY23" fmla="*/ 195698 h 209835"/>
                  <a:gd name="connsiteX24" fmla="*/ 110126 w 339308"/>
                  <a:gd name="connsiteY24" fmla="*/ 194209 h 209835"/>
                  <a:gd name="connsiteX25" fmla="*/ 108266 w 339308"/>
                  <a:gd name="connsiteY25" fmla="*/ 193093 h 209835"/>
                  <a:gd name="connsiteX26" fmla="*/ 108266 w 339308"/>
                  <a:gd name="connsiteY26" fmla="*/ 193093 h 209835"/>
                  <a:gd name="connsiteX27" fmla="*/ 108266 w 339308"/>
                  <a:gd name="connsiteY27" fmla="*/ 193093 h 209835"/>
                  <a:gd name="connsiteX28" fmla="*/ 108266 w 339308"/>
                  <a:gd name="connsiteY28" fmla="*/ 193093 h 209835"/>
                  <a:gd name="connsiteX29" fmla="*/ 108266 w 339308"/>
                  <a:gd name="connsiteY29" fmla="*/ 193093 h 209835"/>
                  <a:gd name="connsiteX30" fmla="*/ 108266 w 339308"/>
                  <a:gd name="connsiteY30" fmla="*/ 193093 h 209835"/>
                  <a:gd name="connsiteX31" fmla="*/ 108266 w 339308"/>
                  <a:gd name="connsiteY31" fmla="*/ 193093 h 209835"/>
                  <a:gd name="connsiteX32" fmla="*/ 107894 w 339308"/>
                  <a:gd name="connsiteY32" fmla="*/ 193093 h 209835"/>
                  <a:gd name="connsiteX33" fmla="*/ 107894 w 339308"/>
                  <a:gd name="connsiteY33" fmla="*/ 193093 h 209835"/>
                  <a:gd name="connsiteX34" fmla="*/ 107894 w 339308"/>
                  <a:gd name="connsiteY34" fmla="*/ 193093 h 209835"/>
                  <a:gd name="connsiteX35" fmla="*/ 107894 w 339308"/>
                  <a:gd name="connsiteY35" fmla="*/ 193093 h 209835"/>
                  <a:gd name="connsiteX36" fmla="*/ 107894 w 339308"/>
                  <a:gd name="connsiteY36" fmla="*/ 193093 h 209835"/>
                  <a:gd name="connsiteX37" fmla="*/ 107894 w 339308"/>
                  <a:gd name="connsiteY37" fmla="*/ 193093 h 209835"/>
                  <a:gd name="connsiteX38" fmla="*/ 107894 w 339308"/>
                  <a:gd name="connsiteY38" fmla="*/ 193093 h 209835"/>
                  <a:gd name="connsiteX39" fmla="*/ 107894 w 339308"/>
                  <a:gd name="connsiteY39" fmla="*/ 193093 h 209835"/>
                  <a:gd name="connsiteX40" fmla="*/ 107894 w 339308"/>
                  <a:gd name="connsiteY40" fmla="*/ 193093 h 209835"/>
                  <a:gd name="connsiteX41" fmla="*/ 107894 w 339308"/>
                  <a:gd name="connsiteY41" fmla="*/ 193093 h 209835"/>
                  <a:gd name="connsiteX42" fmla="*/ 107894 w 339308"/>
                  <a:gd name="connsiteY42" fmla="*/ 193093 h 209835"/>
                  <a:gd name="connsiteX43" fmla="*/ 107894 w 339308"/>
                  <a:gd name="connsiteY43" fmla="*/ 193093 h 209835"/>
                  <a:gd name="connsiteX44" fmla="*/ 107894 w 339308"/>
                  <a:gd name="connsiteY44" fmla="*/ 193093 h 209835"/>
                  <a:gd name="connsiteX45" fmla="*/ 107894 w 339308"/>
                  <a:gd name="connsiteY45" fmla="*/ 193093 h 209835"/>
                  <a:gd name="connsiteX46" fmla="*/ 107894 w 339308"/>
                  <a:gd name="connsiteY46" fmla="*/ 193093 h 209835"/>
                  <a:gd name="connsiteX47" fmla="*/ 107894 w 339308"/>
                  <a:gd name="connsiteY47" fmla="*/ 193093 h 209835"/>
                  <a:gd name="connsiteX48" fmla="*/ 107894 w 339308"/>
                  <a:gd name="connsiteY48" fmla="*/ 193093 h 209835"/>
                  <a:gd name="connsiteX49" fmla="*/ 107894 w 339308"/>
                  <a:gd name="connsiteY49" fmla="*/ 193093 h 209835"/>
                  <a:gd name="connsiteX50" fmla="*/ 107894 w 339308"/>
                  <a:gd name="connsiteY50" fmla="*/ 193093 h 209835"/>
                  <a:gd name="connsiteX51" fmla="*/ 107894 w 339308"/>
                  <a:gd name="connsiteY51" fmla="*/ 193093 h 209835"/>
                  <a:gd name="connsiteX52" fmla="*/ 107894 w 339308"/>
                  <a:gd name="connsiteY52" fmla="*/ 193093 h 209835"/>
                  <a:gd name="connsiteX53" fmla="*/ 107894 w 339308"/>
                  <a:gd name="connsiteY53" fmla="*/ 193093 h 209835"/>
                  <a:gd name="connsiteX54" fmla="*/ 107894 w 339308"/>
                  <a:gd name="connsiteY54" fmla="*/ 193093 h 209835"/>
                  <a:gd name="connsiteX55" fmla="*/ 107894 w 339308"/>
                  <a:gd name="connsiteY55" fmla="*/ 193093 h 209835"/>
                  <a:gd name="connsiteX56" fmla="*/ 107894 w 339308"/>
                  <a:gd name="connsiteY56" fmla="*/ 193093 h 209835"/>
                  <a:gd name="connsiteX57" fmla="*/ 107894 w 339308"/>
                  <a:gd name="connsiteY57" fmla="*/ 193093 h 209835"/>
                  <a:gd name="connsiteX58" fmla="*/ 107894 w 339308"/>
                  <a:gd name="connsiteY58" fmla="*/ 193093 h 209835"/>
                  <a:gd name="connsiteX59" fmla="*/ 107894 w 339308"/>
                  <a:gd name="connsiteY59" fmla="*/ 193093 h 209835"/>
                  <a:gd name="connsiteX60" fmla="*/ 107894 w 339308"/>
                  <a:gd name="connsiteY60" fmla="*/ 193093 h 209835"/>
                  <a:gd name="connsiteX61" fmla="*/ 107894 w 339308"/>
                  <a:gd name="connsiteY61" fmla="*/ 193093 h 209835"/>
                  <a:gd name="connsiteX62" fmla="*/ 107894 w 339308"/>
                  <a:gd name="connsiteY62" fmla="*/ 193093 h 209835"/>
                  <a:gd name="connsiteX63" fmla="*/ 107894 w 339308"/>
                  <a:gd name="connsiteY63" fmla="*/ 193093 h 209835"/>
                  <a:gd name="connsiteX64" fmla="*/ 107894 w 339308"/>
                  <a:gd name="connsiteY64" fmla="*/ 193093 h 209835"/>
                  <a:gd name="connsiteX65" fmla="*/ 107894 w 339308"/>
                  <a:gd name="connsiteY65" fmla="*/ 193093 h 209835"/>
                  <a:gd name="connsiteX66" fmla="*/ 107894 w 339308"/>
                  <a:gd name="connsiteY66" fmla="*/ 193093 h 209835"/>
                  <a:gd name="connsiteX67" fmla="*/ 107894 w 339308"/>
                  <a:gd name="connsiteY67" fmla="*/ 193093 h 209835"/>
                  <a:gd name="connsiteX68" fmla="*/ 107894 w 339308"/>
                  <a:gd name="connsiteY68" fmla="*/ 193093 h 209835"/>
                  <a:gd name="connsiteX69" fmla="*/ 107894 w 339308"/>
                  <a:gd name="connsiteY69" fmla="*/ 193093 h 209835"/>
                  <a:gd name="connsiteX70" fmla="*/ 107894 w 339308"/>
                  <a:gd name="connsiteY70" fmla="*/ 193093 h 209835"/>
                  <a:gd name="connsiteX71" fmla="*/ 107894 w 339308"/>
                  <a:gd name="connsiteY71" fmla="*/ 193093 h 209835"/>
                  <a:gd name="connsiteX72" fmla="*/ 107894 w 339308"/>
                  <a:gd name="connsiteY72" fmla="*/ 193093 h 209835"/>
                  <a:gd name="connsiteX73" fmla="*/ 107894 w 339308"/>
                  <a:gd name="connsiteY73" fmla="*/ 193093 h 209835"/>
                  <a:gd name="connsiteX74" fmla="*/ 107894 w 339308"/>
                  <a:gd name="connsiteY74" fmla="*/ 193093 h 209835"/>
                  <a:gd name="connsiteX75" fmla="*/ 107894 w 339308"/>
                  <a:gd name="connsiteY75" fmla="*/ 193093 h 209835"/>
                  <a:gd name="connsiteX76" fmla="*/ 107894 w 339308"/>
                  <a:gd name="connsiteY76" fmla="*/ 193093 h 209835"/>
                  <a:gd name="connsiteX77" fmla="*/ 107894 w 339308"/>
                  <a:gd name="connsiteY77" fmla="*/ 193093 h 209835"/>
                  <a:gd name="connsiteX78" fmla="*/ 107894 w 339308"/>
                  <a:gd name="connsiteY78" fmla="*/ 193093 h 209835"/>
                  <a:gd name="connsiteX79" fmla="*/ 107894 w 339308"/>
                  <a:gd name="connsiteY79" fmla="*/ 193093 h 209835"/>
                  <a:gd name="connsiteX80" fmla="*/ 107894 w 339308"/>
                  <a:gd name="connsiteY80" fmla="*/ 193093 h 209835"/>
                  <a:gd name="connsiteX81" fmla="*/ 107894 w 339308"/>
                  <a:gd name="connsiteY81" fmla="*/ 193093 h 209835"/>
                  <a:gd name="connsiteX82" fmla="*/ 107894 w 339308"/>
                  <a:gd name="connsiteY82" fmla="*/ 193093 h 209835"/>
                  <a:gd name="connsiteX83" fmla="*/ 107894 w 339308"/>
                  <a:gd name="connsiteY83" fmla="*/ 193093 h 209835"/>
                  <a:gd name="connsiteX84" fmla="*/ 107894 w 339308"/>
                  <a:gd name="connsiteY84" fmla="*/ 193093 h 209835"/>
                  <a:gd name="connsiteX85" fmla="*/ 107894 w 339308"/>
                  <a:gd name="connsiteY85" fmla="*/ 193093 h 209835"/>
                  <a:gd name="connsiteX86" fmla="*/ 107894 w 339308"/>
                  <a:gd name="connsiteY86" fmla="*/ 193093 h 209835"/>
                  <a:gd name="connsiteX87" fmla="*/ 107894 w 339308"/>
                  <a:gd name="connsiteY87" fmla="*/ 193093 h 209835"/>
                  <a:gd name="connsiteX88" fmla="*/ 107894 w 339308"/>
                  <a:gd name="connsiteY88" fmla="*/ 193093 h 209835"/>
                  <a:gd name="connsiteX89" fmla="*/ 107894 w 339308"/>
                  <a:gd name="connsiteY89" fmla="*/ 193093 h 209835"/>
                  <a:gd name="connsiteX90" fmla="*/ 107894 w 339308"/>
                  <a:gd name="connsiteY90" fmla="*/ 193093 h 209835"/>
                  <a:gd name="connsiteX91" fmla="*/ 107894 w 339308"/>
                  <a:gd name="connsiteY91" fmla="*/ 193093 h 209835"/>
                  <a:gd name="connsiteX92" fmla="*/ 107894 w 339308"/>
                  <a:gd name="connsiteY92" fmla="*/ 193093 h 209835"/>
                  <a:gd name="connsiteX93" fmla="*/ 107894 w 339308"/>
                  <a:gd name="connsiteY93" fmla="*/ 193093 h 209835"/>
                  <a:gd name="connsiteX94" fmla="*/ 107894 w 339308"/>
                  <a:gd name="connsiteY94" fmla="*/ 193093 h 209835"/>
                  <a:gd name="connsiteX95" fmla="*/ 107894 w 339308"/>
                  <a:gd name="connsiteY95" fmla="*/ 193093 h 209835"/>
                  <a:gd name="connsiteX96" fmla="*/ 107894 w 339308"/>
                  <a:gd name="connsiteY96" fmla="*/ 193093 h 209835"/>
                  <a:gd name="connsiteX97" fmla="*/ 107894 w 339308"/>
                  <a:gd name="connsiteY97" fmla="*/ 193093 h 209835"/>
                  <a:gd name="connsiteX98" fmla="*/ 107894 w 339308"/>
                  <a:gd name="connsiteY98" fmla="*/ 193093 h 209835"/>
                  <a:gd name="connsiteX99" fmla="*/ 107894 w 339308"/>
                  <a:gd name="connsiteY99" fmla="*/ 193093 h 209835"/>
                  <a:gd name="connsiteX100" fmla="*/ 107894 w 339308"/>
                  <a:gd name="connsiteY100" fmla="*/ 193093 h 209835"/>
                  <a:gd name="connsiteX101" fmla="*/ 107894 w 339308"/>
                  <a:gd name="connsiteY101" fmla="*/ 193093 h 209835"/>
                  <a:gd name="connsiteX102" fmla="*/ 107894 w 339308"/>
                  <a:gd name="connsiteY102" fmla="*/ 193093 h 209835"/>
                  <a:gd name="connsiteX103" fmla="*/ 107894 w 339308"/>
                  <a:gd name="connsiteY103" fmla="*/ 193093 h 209835"/>
                  <a:gd name="connsiteX104" fmla="*/ 107894 w 339308"/>
                  <a:gd name="connsiteY104" fmla="*/ 193093 h 209835"/>
                  <a:gd name="connsiteX105" fmla="*/ 107894 w 339308"/>
                  <a:gd name="connsiteY105" fmla="*/ 193093 h 209835"/>
                  <a:gd name="connsiteX106" fmla="*/ 107894 w 339308"/>
                  <a:gd name="connsiteY106" fmla="*/ 193093 h 209835"/>
                  <a:gd name="connsiteX107" fmla="*/ 107894 w 339308"/>
                  <a:gd name="connsiteY107" fmla="*/ 193093 h 209835"/>
                  <a:gd name="connsiteX108" fmla="*/ 107894 w 339308"/>
                  <a:gd name="connsiteY108" fmla="*/ 193093 h 209835"/>
                  <a:gd name="connsiteX109" fmla="*/ 107894 w 339308"/>
                  <a:gd name="connsiteY109" fmla="*/ 193093 h 209835"/>
                  <a:gd name="connsiteX110" fmla="*/ 107894 w 339308"/>
                  <a:gd name="connsiteY110" fmla="*/ 193093 h 209835"/>
                  <a:gd name="connsiteX111" fmla="*/ 107894 w 339308"/>
                  <a:gd name="connsiteY111" fmla="*/ 193093 h 209835"/>
                  <a:gd name="connsiteX112" fmla="*/ 107894 w 339308"/>
                  <a:gd name="connsiteY112" fmla="*/ 193093 h 209835"/>
                  <a:gd name="connsiteX113" fmla="*/ 107894 w 339308"/>
                  <a:gd name="connsiteY113" fmla="*/ 193093 h 209835"/>
                  <a:gd name="connsiteX114" fmla="*/ 107894 w 339308"/>
                  <a:gd name="connsiteY114" fmla="*/ 193093 h 209835"/>
                  <a:gd name="connsiteX115" fmla="*/ 107894 w 339308"/>
                  <a:gd name="connsiteY115" fmla="*/ 193093 h 209835"/>
                  <a:gd name="connsiteX116" fmla="*/ 107894 w 339308"/>
                  <a:gd name="connsiteY116" fmla="*/ 193093 h 209835"/>
                  <a:gd name="connsiteX117" fmla="*/ 107894 w 339308"/>
                  <a:gd name="connsiteY117" fmla="*/ 193093 h 209835"/>
                  <a:gd name="connsiteX118" fmla="*/ 107894 w 339308"/>
                  <a:gd name="connsiteY118" fmla="*/ 193093 h 209835"/>
                  <a:gd name="connsiteX119" fmla="*/ 107894 w 339308"/>
                  <a:gd name="connsiteY119" fmla="*/ 193093 h 209835"/>
                  <a:gd name="connsiteX120" fmla="*/ 107894 w 339308"/>
                  <a:gd name="connsiteY120" fmla="*/ 193093 h 209835"/>
                  <a:gd name="connsiteX121" fmla="*/ 107894 w 339308"/>
                  <a:gd name="connsiteY121" fmla="*/ 193093 h 209835"/>
                  <a:gd name="connsiteX122" fmla="*/ 107894 w 339308"/>
                  <a:gd name="connsiteY122" fmla="*/ 193093 h 209835"/>
                  <a:gd name="connsiteX123" fmla="*/ 107894 w 339308"/>
                  <a:gd name="connsiteY123" fmla="*/ 193093 h 209835"/>
                  <a:gd name="connsiteX124" fmla="*/ 107894 w 339308"/>
                  <a:gd name="connsiteY124" fmla="*/ 193093 h 209835"/>
                  <a:gd name="connsiteX125" fmla="*/ 107894 w 339308"/>
                  <a:gd name="connsiteY125" fmla="*/ 193093 h 209835"/>
                  <a:gd name="connsiteX126" fmla="*/ 107894 w 339308"/>
                  <a:gd name="connsiteY126" fmla="*/ 193093 h 209835"/>
                  <a:gd name="connsiteX127" fmla="*/ 107894 w 339308"/>
                  <a:gd name="connsiteY127" fmla="*/ 193093 h 209835"/>
                  <a:gd name="connsiteX128" fmla="*/ 107894 w 339308"/>
                  <a:gd name="connsiteY128" fmla="*/ 193093 h 209835"/>
                  <a:gd name="connsiteX129" fmla="*/ 107894 w 339308"/>
                  <a:gd name="connsiteY129" fmla="*/ 193093 h 209835"/>
                  <a:gd name="connsiteX130" fmla="*/ 107894 w 339308"/>
                  <a:gd name="connsiteY130" fmla="*/ 193093 h 209835"/>
                  <a:gd name="connsiteX131" fmla="*/ 107894 w 339308"/>
                  <a:gd name="connsiteY131" fmla="*/ 193093 h 209835"/>
                  <a:gd name="connsiteX132" fmla="*/ 107894 w 339308"/>
                  <a:gd name="connsiteY132" fmla="*/ 193093 h 209835"/>
                  <a:gd name="connsiteX133" fmla="*/ 107894 w 339308"/>
                  <a:gd name="connsiteY133" fmla="*/ 193093 h 209835"/>
                  <a:gd name="connsiteX134" fmla="*/ 107894 w 339308"/>
                  <a:gd name="connsiteY134" fmla="*/ 193093 h 209835"/>
                  <a:gd name="connsiteX135" fmla="*/ 107894 w 339308"/>
                  <a:gd name="connsiteY135" fmla="*/ 193093 h 209835"/>
                  <a:gd name="connsiteX136" fmla="*/ 107894 w 339308"/>
                  <a:gd name="connsiteY136" fmla="*/ 193093 h 209835"/>
                  <a:gd name="connsiteX137" fmla="*/ 107894 w 339308"/>
                  <a:gd name="connsiteY137" fmla="*/ 193093 h 209835"/>
                  <a:gd name="connsiteX138" fmla="*/ 107894 w 339308"/>
                  <a:gd name="connsiteY138" fmla="*/ 193093 h 209835"/>
                  <a:gd name="connsiteX139" fmla="*/ 107894 w 339308"/>
                  <a:gd name="connsiteY139" fmla="*/ 193093 h 209835"/>
                  <a:gd name="connsiteX140" fmla="*/ 107894 w 339308"/>
                  <a:gd name="connsiteY140" fmla="*/ 193093 h 209835"/>
                  <a:gd name="connsiteX141" fmla="*/ 107894 w 339308"/>
                  <a:gd name="connsiteY141" fmla="*/ 193093 h 209835"/>
                  <a:gd name="connsiteX142" fmla="*/ 107894 w 339308"/>
                  <a:gd name="connsiteY142" fmla="*/ 193093 h 209835"/>
                  <a:gd name="connsiteX143" fmla="*/ 107894 w 339308"/>
                  <a:gd name="connsiteY143" fmla="*/ 193093 h 209835"/>
                  <a:gd name="connsiteX144" fmla="*/ 107894 w 339308"/>
                  <a:gd name="connsiteY144" fmla="*/ 193093 h 209835"/>
                  <a:gd name="connsiteX145" fmla="*/ 107894 w 339308"/>
                  <a:gd name="connsiteY145" fmla="*/ 193093 h 209835"/>
                  <a:gd name="connsiteX146" fmla="*/ 107894 w 339308"/>
                  <a:gd name="connsiteY146" fmla="*/ 193093 h 209835"/>
                  <a:gd name="connsiteX147" fmla="*/ 107894 w 339308"/>
                  <a:gd name="connsiteY147" fmla="*/ 193093 h 209835"/>
                  <a:gd name="connsiteX148" fmla="*/ 107894 w 339308"/>
                  <a:gd name="connsiteY148" fmla="*/ 193093 h 209835"/>
                  <a:gd name="connsiteX149" fmla="*/ 107894 w 339308"/>
                  <a:gd name="connsiteY149" fmla="*/ 193093 h 209835"/>
                  <a:gd name="connsiteX150" fmla="*/ 107894 w 339308"/>
                  <a:gd name="connsiteY150" fmla="*/ 193093 h 209835"/>
                  <a:gd name="connsiteX151" fmla="*/ 107894 w 339308"/>
                  <a:gd name="connsiteY151" fmla="*/ 193093 h 209835"/>
                  <a:gd name="connsiteX152" fmla="*/ 107894 w 339308"/>
                  <a:gd name="connsiteY152" fmla="*/ 193093 h 209835"/>
                  <a:gd name="connsiteX153" fmla="*/ 107894 w 339308"/>
                  <a:gd name="connsiteY153" fmla="*/ 193093 h 209835"/>
                  <a:gd name="connsiteX154" fmla="*/ 0 w 339308"/>
                  <a:gd name="connsiteY154" fmla="*/ 129845 h 209835"/>
                  <a:gd name="connsiteX155" fmla="*/ 10045 w 339308"/>
                  <a:gd name="connsiteY155" fmla="*/ 123892 h 209835"/>
                  <a:gd name="connsiteX156" fmla="*/ 11161 w 339308"/>
                  <a:gd name="connsiteY156" fmla="*/ 124636 h 209835"/>
                  <a:gd name="connsiteX157" fmla="*/ 15254 w 339308"/>
                  <a:gd name="connsiteY157" fmla="*/ 122404 h 209835"/>
                  <a:gd name="connsiteX158" fmla="*/ 15254 w 339308"/>
                  <a:gd name="connsiteY158" fmla="*/ 120916 h 209835"/>
                  <a:gd name="connsiteX159" fmla="*/ 220997 w 339308"/>
                  <a:gd name="connsiteY159" fmla="*/ 0 h 209835"/>
                  <a:gd name="connsiteX160" fmla="*/ 328891 w 339308"/>
                  <a:gd name="connsiteY160" fmla="*/ 63248 h 209835"/>
                  <a:gd name="connsiteX161" fmla="*/ 330007 w 339308"/>
                  <a:gd name="connsiteY161" fmla="*/ 63992 h 209835"/>
                  <a:gd name="connsiteX162" fmla="*/ 331123 w 339308"/>
                  <a:gd name="connsiteY162" fmla="*/ 64737 h 209835"/>
                  <a:gd name="connsiteX163" fmla="*/ 332239 w 339308"/>
                  <a:gd name="connsiteY163" fmla="*/ 65481 h 209835"/>
                  <a:gd name="connsiteX164" fmla="*/ 333355 w 339308"/>
                  <a:gd name="connsiteY164" fmla="*/ 66225 h 209835"/>
                  <a:gd name="connsiteX165" fmla="*/ 334472 w 339308"/>
                  <a:gd name="connsiteY165" fmla="*/ 66969 h 209835"/>
                  <a:gd name="connsiteX166" fmla="*/ 335588 w 339308"/>
                  <a:gd name="connsiteY166" fmla="*/ 67713 h 209835"/>
                  <a:gd name="connsiteX167" fmla="*/ 336704 w 339308"/>
                  <a:gd name="connsiteY167" fmla="*/ 68457 h 209835"/>
                  <a:gd name="connsiteX168" fmla="*/ 320334 w 339308"/>
                  <a:gd name="connsiteY168" fmla="*/ 57296 h 20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39308" h="209835">
                    <a:moveTo>
                      <a:pt x="320334" y="57296"/>
                    </a:moveTo>
                    <a:lnTo>
                      <a:pt x="321450" y="58040"/>
                    </a:lnTo>
                    <a:lnTo>
                      <a:pt x="322566" y="58784"/>
                    </a:lnTo>
                    <a:lnTo>
                      <a:pt x="323682" y="59528"/>
                    </a:lnTo>
                    <a:lnTo>
                      <a:pt x="324798" y="60272"/>
                    </a:lnTo>
                    <a:lnTo>
                      <a:pt x="325914" y="61016"/>
                    </a:lnTo>
                    <a:lnTo>
                      <a:pt x="327031" y="61760"/>
                    </a:lnTo>
                    <a:lnTo>
                      <a:pt x="328147" y="62504"/>
                    </a:lnTo>
                    <a:lnTo>
                      <a:pt x="329263" y="63248"/>
                    </a:lnTo>
                    <a:lnTo>
                      <a:pt x="331123" y="64365"/>
                    </a:lnTo>
                    <a:lnTo>
                      <a:pt x="332611" y="65853"/>
                    </a:lnTo>
                    <a:lnTo>
                      <a:pt x="334099" y="67713"/>
                    </a:lnTo>
                    <a:lnTo>
                      <a:pt x="335588" y="69945"/>
                    </a:lnTo>
                    <a:lnTo>
                      <a:pt x="336704" y="72177"/>
                    </a:lnTo>
                    <a:lnTo>
                      <a:pt x="337820" y="74782"/>
                    </a:lnTo>
                    <a:lnTo>
                      <a:pt x="338564" y="77386"/>
                    </a:lnTo>
                    <a:lnTo>
                      <a:pt x="339308" y="79990"/>
                    </a:lnTo>
                    <a:lnTo>
                      <a:pt x="118311" y="209835"/>
                    </a:lnTo>
                    <a:cubicBezTo>
                      <a:pt x="118311" y="209091"/>
                      <a:pt x="117939" y="207975"/>
                      <a:pt x="117567" y="207231"/>
                    </a:cubicBezTo>
                    <a:cubicBezTo>
                      <a:pt x="117195" y="206487"/>
                      <a:pt x="117195" y="205371"/>
                      <a:pt x="116823" y="204627"/>
                    </a:cubicBezTo>
                    <a:cubicBezTo>
                      <a:pt x="116451" y="203883"/>
                      <a:pt x="116079" y="203139"/>
                      <a:pt x="115707" y="202022"/>
                    </a:cubicBezTo>
                    <a:cubicBezTo>
                      <a:pt x="115335" y="201278"/>
                      <a:pt x="114963" y="200534"/>
                      <a:pt x="114591" y="199790"/>
                    </a:cubicBezTo>
                    <a:cubicBezTo>
                      <a:pt x="114219" y="199046"/>
                      <a:pt x="113847" y="198302"/>
                      <a:pt x="113103" y="197558"/>
                    </a:cubicBezTo>
                    <a:cubicBezTo>
                      <a:pt x="112731" y="196814"/>
                      <a:pt x="111986" y="196442"/>
                      <a:pt x="111615" y="195698"/>
                    </a:cubicBezTo>
                    <a:cubicBezTo>
                      <a:pt x="111242" y="194953"/>
                      <a:pt x="110498" y="194581"/>
                      <a:pt x="110126" y="194209"/>
                    </a:cubicBezTo>
                    <a:cubicBezTo>
                      <a:pt x="109754" y="193837"/>
                      <a:pt x="109010" y="193465"/>
                      <a:pt x="108266" y="193093"/>
                    </a:cubicBez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0" y="129845"/>
                    </a:lnTo>
                    <a:lnTo>
                      <a:pt x="10045" y="123892"/>
                    </a:lnTo>
                    <a:lnTo>
                      <a:pt x="11161" y="124636"/>
                    </a:lnTo>
                    <a:cubicBezTo>
                      <a:pt x="13394" y="126124"/>
                      <a:pt x="15254" y="125008"/>
                      <a:pt x="15254" y="122404"/>
                    </a:cubicBezTo>
                    <a:lnTo>
                      <a:pt x="15254" y="120916"/>
                    </a:lnTo>
                    <a:lnTo>
                      <a:pt x="220997" y="0"/>
                    </a:lnTo>
                    <a:lnTo>
                      <a:pt x="328891" y="63248"/>
                    </a:lnTo>
                    <a:lnTo>
                      <a:pt x="330007" y="63992"/>
                    </a:lnTo>
                    <a:lnTo>
                      <a:pt x="331123" y="64737"/>
                    </a:lnTo>
                    <a:lnTo>
                      <a:pt x="332239" y="65481"/>
                    </a:lnTo>
                    <a:lnTo>
                      <a:pt x="333355" y="66225"/>
                    </a:lnTo>
                    <a:lnTo>
                      <a:pt x="334472" y="66969"/>
                    </a:lnTo>
                    <a:lnTo>
                      <a:pt x="335588" y="67713"/>
                    </a:lnTo>
                    <a:lnTo>
                      <a:pt x="336704" y="68457"/>
                    </a:lnTo>
                    <a:lnTo>
                      <a:pt x="320334" y="57296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4" name="Freeform: Shape 2593">
                <a:extLst>
                  <a:ext uri="{FF2B5EF4-FFF2-40B4-BE49-F238E27FC236}">
                    <a16:creationId xmlns:a16="http://schemas.microsoft.com/office/drawing/2014/main" id="{8113DF85-22B3-4CB4-8E86-55EC13D5D367}"/>
                  </a:ext>
                </a:extLst>
              </p:cNvPr>
              <p:cNvSpPr/>
              <p:nvPr/>
            </p:nvSpPr>
            <p:spPr>
              <a:xfrm>
                <a:off x="5412174" y="3952472"/>
                <a:ext cx="15625" cy="27159"/>
              </a:xfrm>
              <a:custGeom>
                <a:avLst/>
                <a:gdLst>
                  <a:gd name="connsiteX0" fmla="*/ 0 w 15625"/>
                  <a:gd name="connsiteY0" fmla="*/ 9301 h 27159"/>
                  <a:gd name="connsiteX1" fmla="*/ 15626 w 15625"/>
                  <a:gd name="connsiteY1" fmla="*/ 0 h 27159"/>
                  <a:gd name="connsiteX2" fmla="*/ 15626 w 15625"/>
                  <a:gd name="connsiteY2" fmla="*/ 17858 h 27159"/>
                  <a:gd name="connsiteX3" fmla="*/ 0 w 15625"/>
                  <a:gd name="connsiteY3" fmla="*/ 27159 h 27159"/>
                  <a:gd name="connsiteX4" fmla="*/ 0 w 15625"/>
                  <a:gd name="connsiteY4" fmla="*/ 27159 h 27159"/>
                  <a:gd name="connsiteX5" fmla="*/ 0 w 15625"/>
                  <a:gd name="connsiteY5" fmla="*/ 26788 h 27159"/>
                  <a:gd name="connsiteX6" fmla="*/ 0 w 15625"/>
                  <a:gd name="connsiteY6" fmla="*/ 9301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25" h="27159">
                    <a:moveTo>
                      <a:pt x="0" y="9301"/>
                    </a:moveTo>
                    <a:lnTo>
                      <a:pt x="15626" y="0"/>
                    </a:lnTo>
                    <a:cubicBezTo>
                      <a:pt x="15626" y="9301"/>
                      <a:pt x="15626" y="8557"/>
                      <a:pt x="15626" y="17858"/>
                    </a:cubicBezTo>
                    <a:lnTo>
                      <a:pt x="0" y="27159"/>
                    </a:lnTo>
                    <a:lnTo>
                      <a:pt x="0" y="27159"/>
                    </a:lnTo>
                    <a:lnTo>
                      <a:pt x="0" y="26788"/>
                    </a:lnTo>
                    <a:cubicBezTo>
                      <a:pt x="0" y="20835"/>
                      <a:pt x="0" y="15254"/>
                      <a:pt x="0" y="930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5" name="Freeform: Shape 2594">
                <a:extLst>
                  <a:ext uri="{FF2B5EF4-FFF2-40B4-BE49-F238E27FC236}">
                    <a16:creationId xmlns:a16="http://schemas.microsoft.com/office/drawing/2014/main" id="{A1B6B1E1-3A0B-400A-AFD4-5C6E46DEC01C}"/>
                  </a:ext>
                </a:extLst>
              </p:cNvPr>
              <p:cNvSpPr/>
              <p:nvPr/>
            </p:nvSpPr>
            <p:spPr>
              <a:xfrm>
                <a:off x="5614197" y="3831928"/>
                <a:ext cx="18602" cy="28275"/>
              </a:xfrm>
              <a:custGeom>
                <a:avLst/>
                <a:gdLst>
                  <a:gd name="connsiteX0" fmla="*/ 0 w 18602"/>
                  <a:gd name="connsiteY0" fmla="*/ 11161 h 28275"/>
                  <a:gd name="connsiteX1" fmla="*/ 18602 w 18602"/>
                  <a:gd name="connsiteY1" fmla="*/ 0 h 28275"/>
                  <a:gd name="connsiteX2" fmla="*/ 18602 w 18602"/>
                  <a:gd name="connsiteY2" fmla="*/ 17486 h 28275"/>
                  <a:gd name="connsiteX3" fmla="*/ 0 w 18602"/>
                  <a:gd name="connsiteY3" fmla="*/ 28276 h 28275"/>
                  <a:gd name="connsiteX4" fmla="*/ 0 w 18602"/>
                  <a:gd name="connsiteY4" fmla="*/ 28276 h 28275"/>
                  <a:gd name="connsiteX5" fmla="*/ 0 w 18602"/>
                  <a:gd name="connsiteY5" fmla="*/ 27904 h 28275"/>
                  <a:gd name="connsiteX6" fmla="*/ 0 w 18602"/>
                  <a:gd name="connsiteY6" fmla="*/ 11161 h 2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02" h="28275">
                    <a:moveTo>
                      <a:pt x="0" y="11161"/>
                    </a:moveTo>
                    <a:lnTo>
                      <a:pt x="18602" y="0"/>
                    </a:lnTo>
                    <a:lnTo>
                      <a:pt x="18602" y="17486"/>
                    </a:lnTo>
                    <a:lnTo>
                      <a:pt x="0" y="28276"/>
                    </a:lnTo>
                    <a:lnTo>
                      <a:pt x="0" y="28276"/>
                    </a:lnTo>
                    <a:lnTo>
                      <a:pt x="0" y="27904"/>
                    </a:lnTo>
                    <a:cubicBezTo>
                      <a:pt x="372" y="22695"/>
                      <a:pt x="0" y="16742"/>
                      <a:pt x="0" y="1116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6" name="Freeform: Shape 2595">
                <a:extLst>
                  <a:ext uri="{FF2B5EF4-FFF2-40B4-BE49-F238E27FC236}">
                    <a16:creationId xmlns:a16="http://schemas.microsoft.com/office/drawing/2014/main" id="{E40898BD-0681-4724-964B-08EE689D1AC3}"/>
                  </a:ext>
                </a:extLst>
              </p:cNvPr>
              <p:cNvSpPr/>
              <p:nvPr/>
            </p:nvSpPr>
            <p:spPr>
              <a:xfrm>
                <a:off x="5412174" y="3968470"/>
                <a:ext cx="44273" cy="31624"/>
              </a:xfrm>
              <a:custGeom>
                <a:avLst/>
                <a:gdLst>
                  <a:gd name="connsiteX0" fmla="*/ 0 w 44273"/>
                  <a:gd name="connsiteY0" fmla="*/ 11161 h 31624"/>
                  <a:gd name="connsiteX1" fmla="*/ 18974 w 44273"/>
                  <a:gd name="connsiteY1" fmla="*/ 0 h 31624"/>
                  <a:gd name="connsiteX2" fmla="*/ 18974 w 44273"/>
                  <a:gd name="connsiteY2" fmla="*/ 5953 h 31624"/>
                  <a:gd name="connsiteX3" fmla="*/ 23067 w 44273"/>
                  <a:gd name="connsiteY3" fmla="*/ 13022 h 31624"/>
                  <a:gd name="connsiteX4" fmla="*/ 44274 w 44273"/>
                  <a:gd name="connsiteY4" fmla="*/ 25299 h 31624"/>
                  <a:gd name="connsiteX5" fmla="*/ 34228 w 44273"/>
                  <a:gd name="connsiteY5" fmla="*/ 19347 h 31624"/>
                  <a:gd name="connsiteX6" fmla="*/ 34228 w 44273"/>
                  <a:gd name="connsiteY6" fmla="*/ 19719 h 31624"/>
                  <a:gd name="connsiteX7" fmla="*/ 34228 w 44273"/>
                  <a:gd name="connsiteY7" fmla="*/ 31252 h 31624"/>
                  <a:gd name="connsiteX8" fmla="*/ 34228 w 44273"/>
                  <a:gd name="connsiteY8" fmla="*/ 31624 h 31624"/>
                  <a:gd name="connsiteX9" fmla="*/ 0 w 44273"/>
                  <a:gd name="connsiteY9" fmla="*/ 11161 h 3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273" h="31624">
                    <a:moveTo>
                      <a:pt x="0" y="11161"/>
                    </a:moveTo>
                    <a:lnTo>
                      <a:pt x="18974" y="0"/>
                    </a:lnTo>
                    <a:lnTo>
                      <a:pt x="18974" y="5953"/>
                    </a:lnTo>
                    <a:cubicBezTo>
                      <a:pt x="18974" y="8557"/>
                      <a:pt x="20835" y="11533"/>
                      <a:pt x="23067" y="13022"/>
                    </a:cubicBezTo>
                    <a:lnTo>
                      <a:pt x="44274" y="25299"/>
                    </a:lnTo>
                    <a:lnTo>
                      <a:pt x="34228" y="19347"/>
                    </a:lnTo>
                    <a:cubicBezTo>
                      <a:pt x="34228" y="19347"/>
                      <a:pt x="34228" y="19347"/>
                      <a:pt x="34228" y="19719"/>
                    </a:cubicBezTo>
                    <a:cubicBezTo>
                      <a:pt x="34228" y="23439"/>
                      <a:pt x="34228" y="27532"/>
                      <a:pt x="34228" y="31252"/>
                    </a:cubicBezTo>
                    <a:lnTo>
                      <a:pt x="34228" y="31624"/>
                    </a:lnTo>
                    <a:lnTo>
                      <a:pt x="0" y="11161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7" name="Freeform: Shape 2596">
                <a:extLst>
                  <a:ext uri="{FF2B5EF4-FFF2-40B4-BE49-F238E27FC236}">
                    <a16:creationId xmlns:a16="http://schemas.microsoft.com/office/drawing/2014/main" id="{75890B98-C84D-41CF-8878-082DF47C72C6}"/>
                  </a:ext>
                </a:extLst>
              </p:cNvPr>
              <p:cNvSpPr/>
              <p:nvPr/>
            </p:nvSpPr>
            <p:spPr>
              <a:xfrm>
                <a:off x="5402129" y="3949867"/>
                <a:ext cx="26787" cy="10789"/>
              </a:xfrm>
              <a:custGeom>
                <a:avLst/>
                <a:gdLst>
                  <a:gd name="connsiteX0" fmla="*/ 0 w 26787"/>
                  <a:gd name="connsiteY0" fmla="*/ 9673 h 10789"/>
                  <a:gd name="connsiteX1" fmla="*/ 15626 w 26787"/>
                  <a:gd name="connsiteY1" fmla="*/ 372 h 10789"/>
                  <a:gd name="connsiteX2" fmla="*/ 17486 w 26787"/>
                  <a:gd name="connsiteY2" fmla="*/ 0 h 10789"/>
                  <a:gd name="connsiteX3" fmla="*/ 19347 w 26787"/>
                  <a:gd name="connsiteY3" fmla="*/ 0 h 10789"/>
                  <a:gd name="connsiteX4" fmla="*/ 21579 w 26787"/>
                  <a:gd name="connsiteY4" fmla="*/ 372 h 10789"/>
                  <a:gd name="connsiteX5" fmla="*/ 23811 w 26787"/>
                  <a:gd name="connsiteY5" fmla="*/ 1488 h 10789"/>
                  <a:gd name="connsiteX6" fmla="*/ 24183 w 26787"/>
                  <a:gd name="connsiteY6" fmla="*/ 1488 h 10789"/>
                  <a:gd name="connsiteX7" fmla="*/ 24555 w 26787"/>
                  <a:gd name="connsiteY7" fmla="*/ 1488 h 10789"/>
                  <a:gd name="connsiteX8" fmla="*/ 24927 w 26787"/>
                  <a:gd name="connsiteY8" fmla="*/ 1488 h 10789"/>
                  <a:gd name="connsiteX9" fmla="*/ 25299 w 26787"/>
                  <a:gd name="connsiteY9" fmla="*/ 1488 h 10789"/>
                  <a:gd name="connsiteX10" fmla="*/ 25671 w 26787"/>
                  <a:gd name="connsiteY10" fmla="*/ 1488 h 10789"/>
                  <a:gd name="connsiteX11" fmla="*/ 26043 w 26787"/>
                  <a:gd name="connsiteY11" fmla="*/ 1488 h 10789"/>
                  <a:gd name="connsiteX12" fmla="*/ 26415 w 26787"/>
                  <a:gd name="connsiteY12" fmla="*/ 1488 h 10789"/>
                  <a:gd name="connsiteX13" fmla="*/ 26788 w 26787"/>
                  <a:gd name="connsiteY13" fmla="*/ 1488 h 10789"/>
                  <a:gd name="connsiteX14" fmla="*/ 11161 w 26787"/>
                  <a:gd name="connsiteY14" fmla="*/ 10789 h 10789"/>
                  <a:gd name="connsiteX15" fmla="*/ 11161 w 26787"/>
                  <a:gd name="connsiteY15" fmla="*/ 10789 h 10789"/>
                  <a:gd name="connsiteX16" fmla="*/ 11161 w 26787"/>
                  <a:gd name="connsiteY16" fmla="*/ 10789 h 10789"/>
                  <a:gd name="connsiteX17" fmla="*/ 11161 w 26787"/>
                  <a:gd name="connsiteY17" fmla="*/ 10789 h 10789"/>
                  <a:gd name="connsiteX18" fmla="*/ 11161 w 26787"/>
                  <a:gd name="connsiteY18" fmla="*/ 10789 h 10789"/>
                  <a:gd name="connsiteX19" fmla="*/ 11161 w 26787"/>
                  <a:gd name="connsiteY19" fmla="*/ 10789 h 10789"/>
                  <a:gd name="connsiteX20" fmla="*/ 11161 w 26787"/>
                  <a:gd name="connsiteY20" fmla="*/ 10789 h 10789"/>
                  <a:gd name="connsiteX21" fmla="*/ 11161 w 26787"/>
                  <a:gd name="connsiteY21" fmla="*/ 10789 h 10789"/>
                  <a:gd name="connsiteX22" fmla="*/ 11161 w 26787"/>
                  <a:gd name="connsiteY22" fmla="*/ 10789 h 10789"/>
                  <a:gd name="connsiteX23" fmla="*/ 11161 w 26787"/>
                  <a:gd name="connsiteY23" fmla="*/ 10789 h 10789"/>
                  <a:gd name="connsiteX24" fmla="*/ 11161 w 26787"/>
                  <a:gd name="connsiteY24" fmla="*/ 10789 h 10789"/>
                  <a:gd name="connsiteX25" fmla="*/ 11161 w 26787"/>
                  <a:gd name="connsiteY25" fmla="*/ 10789 h 10789"/>
                  <a:gd name="connsiteX26" fmla="*/ 11161 w 26787"/>
                  <a:gd name="connsiteY26" fmla="*/ 10789 h 10789"/>
                  <a:gd name="connsiteX27" fmla="*/ 11161 w 26787"/>
                  <a:gd name="connsiteY27" fmla="*/ 10789 h 10789"/>
                  <a:gd name="connsiteX28" fmla="*/ 11161 w 26787"/>
                  <a:gd name="connsiteY28" fmla="*/ 10789 h 10789"/>
                  <a:gd name="connsiteX29" fmla="*/ 11161 w 26787"/>
                  <a:gd name="connsiteY29" fmla="*/ 10789 h 10789"/>
                  <a:gd name="connsiteX30" fmla="*/ 11161 w 26787"/>
                  <a:gd name="connsiteY30" fmla="*/ 10789 h 10789"/>
                  <a:gd name="connsiteX31" fmla="*/ 11161 w 26787"/>
                  <a:gd name="connsiteY31" fmla="*/ 10789 h 10789"/>
                  <a:gd name="connsiteX32" fmla="*/ 11161 w 26787"/>
                  <a:gd name="connsiteY32" fmla="*/ 10789 h 10789"/>
                  <a:gd name="connsiteX33" fmla="*/ 11161 w 26787"/>
                  <a:gd name="connsiteY33" fmla="*/ 10789 h 10789"/>
                  <a:gd name="connsiteX34" fmla="*/ 11161 w 26787"/>
                  <a:gd name="connsiteY34" fmla="*/ 10789 h 10789"/>
                  <a:gd name="connsiteX35" fmla="*/ 11161 w 26787"/>
                  <a:gd name="connsiteY35" fmla="*/ 10789 h 10789"/>
                  <a:gd name="connsiteX36" fmla="*/ 11161 w 26787"/>
                  <a:gd name="connsiteY36" fmla="*/ 10789 h 10789"/>
                  <a:gd name="connsiteX37" fmla="*/ 11161 w 26787"/>
                  <a:gd name="connsiteY37" fmla="*/ 10789 h 10789"/>
                  <a:gd name="connsiteX38" fmla="*/ 11161 w 26787"/>
                  <a:gd name="connsiteY38" fmla="*/ 10789 h 10789"/>
                  <a:gd name="connsiteX39" fmla="*/ 11161 w 26787"/>
                  <a:gd name="connsiteY39" fmla="*/ 10789 h 10789"/>
                  <a:gd name="connsiteX40" fmla="*/ 11161 w 26787"/>
                  <a:gd name="connsiteY40" fmla="*/ 10789 h 10789"/>
                  <a:gd name="connsiteX41" fmla="*/ 11161 w 26787"/>
                  <a:gd name="connsiteY41" fmla="*/ 10789 h 10789"/>
                  <a:gd name="connsiteX42" fmla="*/ 11161 w 26787"/>
                  <a:gd name="connsiteY42" fmla="*/ 10789 h 10789"/>
                  <a:gd name="connsiteX43" fmla="*/ 11161 w 26787"/>
                  <a:gd name="connsiteY43" fmla="*/ 10789 h 10789"/>
                  <a:gd name="connsiteX44" fmla="*/ 11161 w 26787"/>
                  <a:gd name="connsiteY44" fmla="*/ 10789 h 10789"/>
                  <a:gd name="connsiteX45" fmla="*/ 11161 w 26787"/>
                  <a:gd name="connsiteY45" fmla="*/ 10789 h 10789"/>
                  <a:gd name="connsiteX46" fmla="*/ 11161 w 26787"/>
                  <a:gd name="connsiteY46" fmla="*/ 10789 h 10789"/>
                  <a:gd name="connsiteX47" fmla="*/ 8929 w 26787"/>
                  <a:gd name="connsiteY47" fmla="*/ 9673 h 10789"/>
                  <a:gd name="connsiteX48" fmla="*/ 6697 w 26787"/>
                  <a:gd name="connsiteY48" fmla="*/ 9301 h 10789"/>
                  <a:gd name="connsiteX49" fmla="*/ 4837 w 26787"/>
                  <a:gd name="connsiteY49" fmla="*/ 9301 h 10789"/>
                  <a:gd name="connsiteX50" fmla="*/ 0 w 26787"/>
                  <a:gd name="connsiteY50" fmla="*/ 9673 h 1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6787" h="10789">
                    <a:moveTo>
                      <a:pt x="0" y="9673"/>
                    </a:moveTo>
                    <a:lnTo>
                      <a:pt x="15626" y="372"/>
                    </a:lnTo>
                    <a:lnTo>
                      <a:pt x="17486" y="0"/>
                    </a:lnTo>
                    <a:lnTo>
                      <a:pt x="19347" y="0"/>
                    </a:lnTo>
                    <a:lnTo>
                      <a:pt x="21579" y="372"/>
                    </a:lnTo>
                    <a:lnTo>
                      <a:pt x="23811" y="1488"/>
                    </a:lnTo>
                    <a:lnTo>
                      <a:pt x="24183" y="1488"/>
                    </a:lnTo>
                    <a:lnTo>
                      <a:pt x="24555" y="1488"/>
                    </a:lnTo>
                    <a:lnTo>
                      <a:pt x="24927" y="1488"/>
                    </a:lnTo>
                    <a:lnTo>
                      <a:pt x="25299" y="1488"/>
                    </a:lnTo>
                    <a:lnTo>
                      <a:pt x="25671" y="1488"/>
                    </a:lnTo>
                    <a:lnTo>
                      <a:pt x="26043" y="1488"/>
                    </a:lnTo>
                    <a:lnTo>
                      <a:pt x="26415" y="1488"/>
                    </a:lnTo>
                    <a:lnTo>
                      <a:pt x="26788" y="1488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cubicBezTo>
                      <a:pt x="10417" y="10417"/>
                      <a:pt x="9673" y="10045"/>
                      <a:pt x="8929" y="9673"/>
                    </a:cubicBezTo>
                    <a:cubicBezTo>
                      <a:pt x="8185" y="9301"/>
                      <a:pt x="7441" y="9301"/>
                      <a:pt x="6697" y="9301"/>
                    </a:cubicBezTo>
                    <a:cubicBezTo>
                      <a:pt x="5953" y="9301"/>
                      <a:pt x="5209" y="9301"/>
                      <a:pt x="4837" y="9301"/>
                    </a:cubicBezTo>
                    <a:cubicBezTo>
                      <a:pt x="1116" y="9301"/>
                      <a:pt x="744" y="9673"/>
                      <a:pt x="0" y="967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8" name="Freeform: Shape 2597">
                <a:extLst>
                  <a:ext uri="{FF2B5EF4-FFF2-40B4-BE49-F238E27FC236}">
                    <a16:creationId xmlns:a16="http://schemas.microsoft.com/office/drawing/2014/main" id="{A297F9F5-78B7-4CEA-A876-3FA8E80910A3}"/>
                  </a:ext>
                </a:extLst>
              </p:cNvPr>
              <p:cNvSpPr/>
              <p:nvPr/>
            </p:nvSpPr>
            <p:spPr>
              <a:xfrm>
                <a:off x="5604523" y="3829324"/>
                <a:ext cx="29763" cy="12649"/>
              </a:xfrm>
              <a:custGeom>
                <a:avLst/>
                <a:gdLst>
                  <a:gd name="connsiteX0" fmla="*/ 0 w 29763"/>
                  <a:gd name="connsiteY0" fmla="*/ 11534 h 12649"/>
                  <a:gd name="connsiteX1" fmla="*/ 18602 w 29763"/>
                  <a:gd name="connsiteY1" fmla="*/ 372 h 12649"/>
                  <a:gd name="connsiteX2" fmla="*/ 20463 w 29763"/>
                  <a:gd name="connsiteY2" fmla="*/ 0 h 12649"/>
                  <a:gd name="connsiteX3" fmla="*/ 22323 w 29763"/>
                  <a:gd name="connsiteY3" fmla="*/ 0 h 12649"/>
                  <a:gd name="connsiteX4" fmla="*/ 24555 w 29763"/>
                  <a:gd name="connsiteY4" fmla="*/ 372 h 12649"/>
                  <a:gd name="connsiteX5" fmla="*/ 26788 w 29763"/>
                  <a:gd name="connsiteY5" fmla="*/ 1488 h 12649"/>
                  <a:gd name="connsiteX6" fmla="*/ 27160 w 29763"/>
                  <a:gd name="connsiteY6" fmla="*/ 1488 h 12649"/>
                  <a:gd name="connsiteX7" fmla="*/ 27532 w 29763"/>
                  <a:gd name="connsiteY7" fmla="*/ 1488 h 12649"/>
                  <a:gd name="connsiteX8" fmla="*/ 27904 w 29763"/>
                  <a:gd name="connsiteY8" fmla="*/ 1488 h 12649"/>
                  <a:gd name="connsiteX9" fmla="*/ 28276 w 29763"/>
                  <a:gd name="connsiteY9" fmla="*/ 1488 h 12649"/>
                  <a:gd name="connsiteX10" fmla="*/ 28648 w 29763"/>
                  <a:gd name="connsiteY10" fmla="*/ 1488 h 12649"/>
                  <a:gd name="connsiteX11" fmla="*/ 29020 w 29763"/>
                  <a:gd name="connsiteY11" fmla="*/ 1488 h 12649"/>
                  <a:gd name="connsiteX12" fmla="*/ 29392 w 29763"/>
                  <a:gd name="connsiteY12" fmla="*/ 1488 h 12649"/>
                  <a:gd name="connsiteX13" fmla="*/ 29764 w 29763"/>
                  <a:gd name="connsiteY13" fmla="*/ 1488 h 12649"/>
                  <a:gd name="connsiteX14" fmla="*/ 11161 w 29763"/>
                  <a:gd name="connsiteY14" fmla="*/ 12650 h 12649"/>
                  <a:gd name="connsiteX15" fmla="*/ 11161 w 29763"/>
                  <a:gd name="connsiteY15" fmla="*/ 12650 h 12649"/>
                  <a:gd name="connsiteX16" fmla="*/ 11161 w 29763"/>
                  <a:gd name="connsiteY16" fmla="*/ 12650 h 12649"/>
                  <a:gd name="connsiteX17" fmla="*/ 11161 w 29763"/>
                  <a:gd name="connsiteY17" fmla="*/ 12650 h 12649"/>
                  <a:gd name="connsiteX18" fmla="*/ 11161 w 29763"/>
                  <a:gd name="connsiteY18" fmla="*/ 12650 h 12649"/>
                  <a:gd name="connsiteX19" fmla="*/ 11161 w 29763"/>
                  <a:gd name="connsiteY19" fmla="*/ 12650 h 12649"/>
                  <a:gd name="connsiteX20" fmla="*/ 11161 w 29763"/>
                  <a:gd name="connsiteY20" fmla="*/ 12650 h 12649"/>
                  <a:gd name="connsiteX21" fmla="*/ 11161 w 29763"/>
                  <a:gd name="connsiteY21" fmla="*/ 12650 h 12649"/>
                  <a:gd name="connsiteX22" fmla="*/ 11161 w 29763"/>
                  <a:gd name="connsiteY22" fmla="*/ 12650 h 12649"/>
                  <a:gd name="connsiteX23" fmla="*/ 11161 w 29763"/>
                  <a:gd name="connsiteY23" fmla="*/ 12650 h 12649"/>
                  <a:gd name="connsiteX24" fmla="*/ 11161 w 29763"/>
                  <a:gd name="connsiteY24" fmla="*/ 12650 h 12649"/>
                  <a:gd name="connsiteX25" fmla="*/ 11161 w 29763"/>
                  <a:gd name="connsiteY25" fmla="*/ 12650 h 12649"/>
                  <a:gd name="connsiteX26" fmla="*/ 11161 w 29763"/>
                  <a:gd name="connsiteY26" fmla="*/ 12650 h 12649"/>
                  <a:gd name="connsiteX27" fmla="*/ 11161 w 29763"/>
                  <a:gd name="connsiteY27" fmla="*/ 12650 h 12649"/>
                  <a:gd name="connsiteX28" fmla="*/ 11161 w 29763"/>
                  <a:gd name="connsiteY28" fmla="*/ 12650 h 12649"/>
                  <a:gd name="connsiteX29" fmla="*/ 11161 w 29763"/>
                  <a:gd name="connsiteY29" fmla="*/ 12650 h 12649"/>
                  <a:gd name="connsiteX30" fmla="*/ 11161 w 29763"/>
                  <a:gd name="connsiteY30" fmla="*/ 12650 h 12649"/>
                  <a:gd name="connsiteX31" fmla="*/ 11161 w 29763"/>
                  <a:gd name="connsiteY31" fmla="*/ 12650 h 12649"/>
                  <a:gd name="connsiteX32" fmla="*/ 11161 w 29763"/>
                  <a:gd name="connsiteY32" fmla="*/ 12650 h 12649"/>
                  <a:gd name="connsiteX33" fmla="*/ 11161 w 29763"/>
                  <a:gd name="connsiteY33" fmla="*/ 12650 h 12649"/>
                  <a:gd name="connsiteX34" fmla="*/ 11161 w 29763"/>
                  <a:gd name="connsiteY34" fmla="*/ 12650 h 12649"/>
                  <a:gd name="connsiteX35" fmla="*/ 11161 w 29763"/>
                  <a:gd name="connsiteY35" fmla="*/ 12650 h 12649"/>
                  <a:gd name="connsiteX36" fmla="*/ 11161 w 29763"/>
                  <a:gd name="connsiteY36" fmla="*/ 12650 h 12649"/>
                  <a:gd name="connsiteX37" fmla="*/ 11161 w 29763"/>
                  <a:gd name="connsiteY37" fmla="*/ 12650 h 12649"/>
                  <a:gd name="connsiteX38" fmla="*/ 11161 w 29763"/>
                  <a:gd name="connsiteY38" fmla="*/ 12650 h 12649"/>
                  <a:gd name="connsiteX39" fmla="*/ 11161 w 29763"/>
                  <a:gd name="connsiteY39" fmla="*/ 12650 h 12649"/>
                  <a:gd name="connsiteX40" fmla="*/ 11161 w 29763"/>
                  <a:gd name="connsiteY40" fmla="*/ 12650 h 12649"/>
                  <a:gd name="connsiteX41" fmla="*/ 11161 w 29763"/>
                  <a:gd name="connsiteY41" fmla="*/ 12650 h 12649"/>
                  <a:gd name="connsiteX42" fmla="*/ 11161 w 29763"/>
                  <a:gd name="connsiteY42" fmla="*/ 12650 h 12649"/>
                  <a:gd name="connsiteX43" fmla="*/ 11161 w 29763"/>
                  <a:gd name="connsiteY43" fmla="*/ 12650 h 12649"/>
                  <a:gd name="connsiteX44" fmla="*/ 11161 w 29763"/>
                  <a:gd name="connsiteY44" fmla="*/ 12650 h 12649"/>
                  <a:gd name="connsiteX45" fmla="*/ 11161 w 29763"/>
                  <a:gd name="connsiteY45" fmla="*/ 12650 h 12649"/>
                  <a:gd name="connsiteX46" fmla="*/ 11161 w 29763"/>
                  <a:gd name="connsiteY46" fmla="*/ 12650 h 12649"/>
                  <a:gd name="connsiteX47" fmla="*/ 8929 w 29763"/>
                  <a:gd name="connsiteY47" fmla="*/ 11534 h 12649"/>
                  <a:gd name="connsiteX48" fmla="*/ 6697 w 29763"/>
                  <a:gd name="connsiteY48" fmla="*/ 11161 h 12649"/>
                  <a:gd name="connsiteX49" fmla="*/ 4837 w 29763"/>
                  <a:gd name="connsiteY49" fmla="*/ 11161 h 12649"/>
                  <a:gd name="connsiteX50" fmla="*/ 0 w 29763"/>
                  <a:gd name="connsiteY50" fmla="*/ 11534 h 1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9763" h="12649">
                    <a:moveTo>
                      <a:pt x="0" y="11534"/>
                    </a:moveTo>
                    <a:lnTo>
                      <a:pt x="18602" y="372"/>
                    </a:lnTo>
                    <a:lnTo>
                      <a:pt x="20463" y="0"/>
                    </a:lnTo>
                    <a:lnTo>
                      <a:pt x="22323" y="0"/>
                    </a:lnTo>
                    <a:lnTo>
                      <a:pt x="24555" y="372"/>
                    </a:lnTo>
                    <a:lnTo>
                      <a:pt x="26788" y="1488"/>
                    </a:lnTo>
                    <a:lnTo>
                      <a:pt x="27160" y="1488"/>
                    </a:lnTo>
                    <a:lnTo>
                      <a:pt x="27532" y="1488"/>
                    </a:lnTo>
                    <a:lnTo>
                      <a:pt x="27904" y="1488"/>
                    </a:lnTo>
                    <a:lnTo>
                      <a:pt x="28276" y="1488"/>
                    </a:lnTo>
                    <a:lnTo>
                      <a:pt x="28648" y="1488"/>
                    </a:lnTo>
                    <a:lnTo>
                      <a:pt x="29020" y="1488"/>
                    </a:lnTo>
                    <a:lnTo>
                      <a:pt x="29392" y="1488"/>
                    </a:lnTo>
                    <a:lnTo>
                      <a:pt x="29764" y="1488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cubicBezTo>
                      <a:pt x="10417" y="12278"/>
                      <a:pt x="9673" y="11905"/>
                      <a:pt x="8929" y="11534"/>
                    </a:cubicBezTo>
                    <a:cubicBezTo>
                      <a:pt x="8185" y="11161"/>
                      <a:pt x="7441" y="11161"/>
                      <a:pt x="6697" y="11161"/>
                    </a:cubicBezTo>
                    <a:cubicBezTo>
                      <a:pt x="5953" y="11161"/>
                      <a:pt x="5209" y="11161"/>
                      <a:pt x="4837" y="11161"/>
                    </a:cubicBezTo>
                    <a:cubicBezTo>
                      <a:pt x="1116" y="11161"/>
                      <a:pt x="372" y="11161"/>
                      <a:pt x="0" y="1153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9" name="Freeform: Shape 2598">
                <a:extLst>
                  <a:ext uri="{FF2B5EF4-FFF2-40B4-BE49-F238E27FC236}">
                    <a16:creationId xmlns:a16="http://schemas.microsoft.com/office/drawing/2014/main" id="{3EF3289D-E6B1-4FD7-AFA6-0A2617775EBC}"/>
                  </a:ext>
                </a:extLst>
              </p:cNvPr>
              <p:cNvSpPr/>
              <p:nvPr/>
            </p:nvSpPr>
            <p:spPr>
              <a:xfrm>
                <a:off x="5039382" y="3989676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2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3 h 164445"/>
                  <a:gd name="connsiteX17" fmla="*/ 138774 w 149563"/>
                  <a:gd name="connsiteY17" fmla="*/ 142866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5 h 164445"/>
                  <a:gd name="connsiteX44" fmla="*/ 149563 w 149563"/>
                  <a:gd name="connsiteY44" fmla="*/ 111986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8 h 164445"/>
                  <a:gd name="connsiteX50" fmla="*/ 145099 w 149563"/>
                  <a:gd name="connsiteY50" fmla="*/ 96360 h 164445"/>
                  <a:gd name="connsiteX51" fmla="*/ 145471 w 149563"/>
                  <a:gd name="connsiteY51" fmla="*/ 96733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3339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0 h 164445"/>
                  <a:gd name="connsiteX79" fmla="*/ 135426 w 149563"/>
                  <a:gd name="connsiteY79" fmla="*/ 65853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10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4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0 h 164445"/>
                  <a:gd name="connsiteX102" fmla="*/ 120544 w 149563"/>
                  <a:gd name="connsiteY102" fmla="*/ 96360 h 164445"/>
                  <a:gd name="connsiteX103" fmla="*/ 120172 w 149563"/>
                  <a:gd name="connsiteY103" fmla="*/ 95988 h 164445"/>
                  <a:gd name="connsiteX104" fmla="*/ 120172 w 149563"/>
                  <a:gd name="connsiteY104" fmla="*/ 95988 h 164445"/>
                  <a:gd name="connsiteX105" fmla="*/ 120172 w 149563"/>
                  <a:gd name="connsiteY105" fmla="*/ 93756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5752 h 164445"/>
                  <a:gd name="connsiteX135" fmla="*/ 132821 w 149563"/>
                  <a:gd name="connsiteY135" fmla="*/ 132821 h 164445"/>
                  <a:gd name="connsiteX136" fmla="*/ 124264 w 149563"/>
                  <a:gd name="connsiteY136" fmla="*/ 137286 h 164445"/>
                  <a:gd name="connsiteX137" fmla="*/ 123892 w 149563"/>
                  <a:gd name="connsiteY137" fmla="*/ 136542 h 164445"/>
                  <a:gd name="connsiteX138" fmla="*/ 123520 w 149563"/>
                  <a:gd name="connsiteY138" fmla="*/ 135798 h 164445"/>
                  <a:gd name="connsiteX139" fmla="*/ 123148 w 149563"/>
                  <a:gd name="connsiteY139" fmla="*/ 135054 h 164445"/>
                  <a:gd name="connsiteX140" fmla="*/ 122776 w 149563"/>
                  <a:gd name="connsiteY140" fmla="*/ 134309 h 164445"/>
                  <a:gd name="connsiteX141" fmla="*/ 122404 w 149563"/>
                  <a:gd name="connsiteY141" fmla="*/ 133565 h 164445"/>
                  <a:gd name="connsiteX142" fmla="*/ 122032 w 149563"/>
                  <a:gd name="connsiteY142" fmla="*/ 132821 h 164445"/>
                  <a:gd name="connsiteX143" fmla="*/ 121660 w 149563"/>
                  <a:gd name="connsiteY143" fmla="*/ 132077 h 164445"/>
                  <a:gd name="connsiteX144" fmla="*/ 121288 w 149563"/>
                  <a:gd name="connsiteY144" fmla="*/ 131333 h 164445"/>
                  <a:gd name="connsiteX145" fmla="*/ 132821 w 149563"/>
                  <a:gd name="connsiteY145" fmla="*/ 125752 h 164445"/>
                  <a:gd name="connsiteX146" fmla="*/ 132821 w 149563"/>
                  <a:gd name="connsiteY146" fmla="*/ 125752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19800 w 149563"/>
                  <a:gd name="connsiteY157" fmla="*/ 58039 h 164445"/>
                  <a:gd name="connsiteX158" fmla="*/ 119800 w 149563"/>
                  <a:gd name="connsiteY158" fmla="*/ 55063 h 164445"/>
                  <a:gd name="connsiteX159" fmla="*/ 128729 w 149563"/>
                  <a:gd name="connsiteY159" fmla="*/ 50227 h 164445"/>
                  <a:gd name="connsiteX160" fmla="*/ 128729 w 149563"/>
                  <a:gd name="connsiteY160" fmla="*/ 50598 h 164445"/>
                  <a:gd name="connsiteX161" fmla="*/ 128729 w 149563"/>
                  <a:gd name="connsiteY161" fmla="*/ 50971 h 164445"/>
                  <a:gd name="connsiteX162" fmla="*/ 128729 w 149563"/>
                  <a:gd name="connsiteY162" fmla="*/ 51343 h 164445"/>
                  <a:gd name="connsiteX163" fmla="*/ 128729 w 149563"/>
                  <a:gd name="connsiteY163" fmla="*/ 51715 h 164445"/>
                  <a:gd name="connsiteX164" fmla="*/ 128729 w 149563"/>
                  <a:gd name="connsiteY164" fmla="*/ 52087 h 164445"/>
                  <a:gd name="connsiteX165" fmla="*/ 128729 w 149563"/>
                  <a:gd name="connsiteY165" fmla="*/ 52459 h 164445"/>
                  <a:gd name="connsiteX166" fmla="*/ 128729 w 149563"/>
                  <a:gd name="connsiteY166" fmla="*/ 52831 h 164445"/>
                  <a:gd name="connsiteX167" fmla="*/ 128729 w 149563"/>
                  <a:gd name="connsiteY167" fmla="*/ 53203 h 164445"/>
                  <a:gd name="connsiteX168" fmla="*/ 129101 w 149563"/>
                  <a:gd name="connsiteY168" fmla="*/ 53203 h 164445"/>
                  <a:gd name="connsiteX169" fmla="*/ 129473 w 149563"/>
                  <a:gd name="connsiteY169" fmla="*/ 53203 h 164445"/>
                  <a:gd name="connsiteX170" fmla="*/ 129845 w 149563"/>
                  <a:gd name="connsiteY170" fmla="*/ 53203 h 164445"/>
                  <a:gd name="connsiteX171" fmla="*/ 130217 w 149563"/>
                  <a:gd name="connsiteY171" fmla="*/ 53203 h 164445"/>
                  <a:gd name="connsiteX172" fmla="*/ 130589 w 149563"/>
                  <a:gd name="connsiteY172" fmla="*/ 53203 h 164445"/>
                  <a:gd name="connsiteX173" fmla="*/ 130961 w 149563"/>
                  <a:gd name="connsiteY173" fmla="*/ 53203 h 164445"/>
                  <a:gd name="connsiteX174" fmla="*/ 131333 w 149563"/>
                  <a:gd name="connsiteY174" fmla="*/ 53203 h 164445"/>
                  <a:gd name="connsiteX175" fmla="*/ 131705 w 149563"/>
                  <a:gd name="connsiteY175" fmla="*/ 53203 h 164445"/>
                  <a:gd name="connsiteX176" fmla="*/ 119800 w 149563"/>
                  <a:gd name="connsiteY176" fmla="*/ 58039 h 164445"/>
                  <a:gd name="connsiteX177" fmla="*/ 119800 w 149563"/>
                  <a:gd name="connsiteY177" fmla="*/ 58039 h 164445"/>
                  <a:gd name="connsiteX178" fmla="*/ 119800 w 149563"/>
                  <a:gd name="connsiteY178" fmla="*/ 39809 h 164445"/>
                  <a:gd name="connsiteX179" fmla="*/ 119800 w 149563"/>
                  <a:gd name="connsiteY179" fmla="*/ 39809 h 164445"/>
                  <a:gd name="connsiteX180" fmla="*/ 119800 w 149563"/>
                  <a:gd name="connsiteY180" fmla="*/ 39809 h 164445"/>
                  <a:gd name="connsiteX181" fmla="*/ 120172 w 149563"/>
                  <a:gd name="connsiteY181" fmla="*/ 39437 h 164445"/>
                  <a:gd name="connsiteX182" fmla="*/ 120544 w 149563"/>
                  <a:gd name="connsiteY182" fmla="*/ 39437 h 164445"/>
                  <a:gd name="connsiteX183" fmla="*/ 120916 w 149563"/>
                  <a:gd name="connsiteY183" fmla="*/ 39437 h 164445"/>
                  <a:gd name="connsiteX184" fmla="*/ 119800 w 149563"/>
                  <a:gd name="connsiteY184" fmla="*/ 39809 h 164445"/>
                  <a:gd name="connsiteX185" fmla="*/ 119800 w 149563"/>
                  <a:gd name="connsiteY185" fmla="*/ 39809 h 164445"/>
                  <a:gd name="connsiteX186" fmla="*/ 119800 w 149563"/>
                  <a:gd name="connsiteY186" fmla="*/ 39809 h 164445"/>
                  <a:gd name="connsiteX187" fmla="*/ 103429 w 149563"/>
                  <a:gd name="connsiteY187" fmla="*/ 48738 h 164445"/>
                  <a:gd name="connsiteX188" fmla="*/ 103429 w 149563"/>
                  <a:gd name="connsiteY188" fmla="*/ 46506 h 164445"/>
                  <a:gd name="connsiteX189" fmla="*/ 119056 w 149563"/>
                  <a:gd name="connsiteY189" fmla="*/ 37949 h 164445"/>
                  <a:gd name="connsiteX190" fmla="*/ 119056 w 149563"/>
                  <a:gd name="connsiteY190" fmla="*/ 38321 h 164445"/>
                  <a:gd name="connsiteX191" fmla="*/ 119056 w 149563"/>
                  <a:gd name="connsiteY191" fmla="*/ 38693 h 164445"/>
                  <a:gd name="connsiteX192" fmla="*/ 119056 w 149563"/>
                  <a:gd name="connsiteY192" fmla="*/ 39065 h 164445"/>
                  <a:gd name="connsiteX193" fmla="*/ 119056 w 149563"/>
                  <a:gd name="connsiteY193" fmla="*/ 39437 h 164445"/>
                  <a:gd name="connsiteX194" fmla="*/ 119056 w 149563"/>
                  <a:gd name="connsiteY194" fmla="*/ 39809 h 164445"/>
                  <a:gd name="connsiteX195" fmla="*/ 119056 w 149563"/>
                  <a:gd name="connsiteY195" fmla="*/ 40181 h 164445"/>
                  <a:gd name="connsiteX196" fmla="*/ 119056 w 149563"/>
                  <a:gd name="connsiteY196" fmla="*/ 40553 h 164445"/>
                  <a:gd name="connsiteX197" fmla="*/ 119056 w 149563"/>
                  <a:gd name="connsiteY197" fmla="*/ 40925 h 164445"/>
                  <a:gd name="connsiteX198" fmla="*/ 119428 w 149563"/>
                  <a:gd name="connsiteY198" fmla="*/ 40925 h 164445"/>
                  <a:gd name="connsiteX199" fmla="*/ 119800 w 149563"/>
                  <a:gd name="connsiteY199" fmla="*/ 40925 h 164445"/>
                  <a:gd name="connsiteX200" fmla="*/ 119800 w 149563"/>
                  <a:gd name="connsiteY200" fmla="*/ 39809 h 164445"/>
                  <a:gd name="connsiteX201" fmla="*/ 119800 w 149563"/>
                  <a:gd name="connsiteY201" fmla="*/ 39809 h 164445"/>
                  <a:gd name="connsiteX202" fmla="*/ 119800 w 149563"/>
                  <a:gd name="connsiteY202" fmla="*/ 39809 h 164445"/>
                  <a:gd name="connsiteX203" fmla="*/ 119800 w 149563"/>
                  <a:gd name="connsiteY203" fmla="*/ 39809 h 164445"/>
                  <a:gd name="connsiteX204" fmla="*/ 119800 w 149563"/>
                  <a:gd name="connsiteY204" fmla="*/ 55063 h 164445"/>
                  <a:gd name="connsiteX205" fmla="*/ 119800 w 149563"/>
                  <a:gd name="connsiteY205" fmla="*/ 58039 h 164445"/>
                  <a:gd name="connsiteX206" fmla="*/ 106034 w 149563"/>
                  <a:gd name="connsiteY206" fmla="*/ 65480 h 164445"/>
                  <a:gd name="connsiteX207" fmla="*/ 105662 w 149563"/>
                  <a:gd name="connsiteY207" fmla="*/ 65480 h 164445"/>
                  <a:gd name="connsiteX208" fmla="*/ 105290 w 149563"/>
                  <a:gd name="connsiteY208" fmla="*/ 65480 h 164445"/>
                  <a:gd name="connsiteX209" fmla="*/ 104918 w 149563"/>
                  <a:gd name="connsiteY209" fmla="*/ 65480 h 164445"/>
                  <a:gd name="connsiteX210" fmla="*/ 104546 w 149563"/>
                  <a:gd name="connsiteY210" fmla="*/ 65480 h 164445"/>
                  <a:gd name="connsiteX211" fmla="*/ 104174 w 149563"/>
                  <a:gd name="connsiteY211" fmla="*/ 65480 h 164445"/>
                  <a:gd name="connsiteX212" fmla="*/ 103802 w 149563"/>
                  <a:gd name="connsiteY212" fmla="*/ 65480 h 164445"/>
                  <a:gd name="connsiteX213" fmla="*/ 103429 w 149563"/>
                  <a:gd name="connsiteY213" fmla="*/ 65480 h 164445"/>
                  <a:gd name="connsiteX214" fmla="*/ 103429 w 149563"/>
                  <a:gd name="connsiteY214" fmla="*/ 65480 h 164445"/>
                  <a:gd name="connsiteX215" fmla="*/ 103429 w 149563"/>
                  <a:gd name="connsiteY215" fmla="*/ 65108 h 164445"/>
                  <a:gd name="connsiteX216" fmla="*/ 103429 w 149563"/>
                  <a:gd name="connsiteY216" fmla="*/ 64736 h 164445"/>
                  <a:gd name="connsiteX217" fmla="*/ 103429 w 149563"/>
                  <a:gd name="connsiteY217" fmla="*/ 64364 h 164445"/>
                  <a:gd name="connsiteX218" fmla="*/ 103429 w 149563"/>
                  <a:gd name="connsiteY218" fmla="*/ 63992 h 164445"/>
                  <a:gd name="connsiteX219" fmla="*/ 103429 w 149563"/>
                  <a:gd name="connsiteY219" fmla="*/ 63620 h 164445"/>
                  <a:gd name="connsiteX220" fmla="*/ 103429 w 149563"/>
                  <a:gd name="connsiteY220" fmla="*/ 63248 h 164445"/>
                  <a:gd name="connsiteX221" fmla="*/ 103429 w 149563"/>
                  <a:gd name="connsiteY221" fmla="*/ 62876 h 164445"/>
                  <a:gd name="connsiteX222" fmla="*/ 103429 w 149563"/>
                  <a:gd name="connsiteY222" fmla="*/ 62504 h 164445"/>
                  <a:gd name="connsiteX223" fmla="*/ 119800 w 149563"/>
                  <a:gd name="connsiteY223" fmla="*/ 55063 h 164445"/>
                  <a:gd name="connsiteX224" fmla="*/ 119800 w 149563"/>
                  <a:gd name="connsiteY224" fmla="*/ 55063 h 164445"/>
                  <a:gd name="connsiteX225" fmla="*/ 119800 w 149563"/>
                  <a:gd name="connsiteY225" fmla="*/ 73294 h 164445"/>
                  <a:gd name="connsiteX226" fmla="*/ 119800 w 149563"/>
                  <a:gd name="connsiteY226" fmla="*/ 79246 h 164445"/>
                  <a:gd name="connsiteX227" fmla="*/ 114963 w 149563"/>
                  <a:gd name="connsiteY227" fmla="*/ 81851 h 164445"/>
                  <a:gd name="connsiteX228" fmla="*/ 114219 w 149563"/>
                  <a:gd name="connsiteY228" fmla="*/ 81478 h 164445"/>
                  <a:gd name="connsiteX229" fmla="*/ 113475 w 149563"/>
                  <a:gd name="connsiteY229" fmla="*/ 81107 h 164445"/>
                  <a:gd name="connsiteX230" fmla="*/ 112731 w 149563"/>
                  <a:gd name="connsiteY230" fmla="*/ 80735 h 164445"/>
                  <a:gd name="connsiteX231" fmla="*/ 111987 w 149563"/>
                  <a:gd name="connsiteY231" fmla="*/ 80362 h 164445"/>
                  <a:gd name="connsiteX232" fmla="*/ 111242 w 149563"/>
                  <a:gd name="connsiteY232" fmla="*/ 79990 h 164445"/>
                  <a:gd name="connsiteX233" fmla="*/ 110498 w 149563"/>
                  <a:gd name="connsiteY233" fmla="*/ 79618 h 164445"/>
                  <a:gd name="connsiteX234" fmla="*/ 109754 w 149563"/>
                  <a:gd name="connsiteY234" fmla="*/ 79246 h 164445"/>
                  <a:gd name="connsiteX235" fmla="*/ 109010 w 149563"/>
                  <a:gd name="connsiteY235" fmla="*/ 78874 h 164445"/>
                  <a:gd name="connsiteX236" fmla="*/ 109382 w 149563"/>
                  <a:gd name="connsiteY236" fmla="*/ 78502 h 164445"/>
                  <a:gd name="connsiteX237" fmla="*/ 109754 w 149563"/>
                  <a:gd name="connsiteY237" fmla="*/ 78130 h 164445"/>
                  <a:gd name="connsiteX238" fmla="*/ 110126 w 149563"/>
                  <a:gd name="connsiteY238" fmla="*/ 77758 h 164445"/>
                  <a:gd name="connsiteX239" fmla="*/ 110498 w 149563"/>
                  <a:gd name="connsiteY239" fmla="*/ 77386 h 164445"/>
                  <a:gd name="connsiteX240" fmla="*/ 110870 w 149563"/>
                  <a:gd name="connsiteY240" fmla="*/ 77014 h 164445"/>
                  <a:gd name="connsiteX241" fmla="*/ 111242 w 149563"/>
                  <a:gd name="connsiteY241" fmla="*/ 76642 h 164445"/>
                  <a:gd name="connsiteX242" fmla="*/ 111615 w 149563"/>
                  <a:gd name="connsiteY242" fmla="*/ 76270 h 164445"/>
                  <a:gd name="connsiteX243" fmla="*/ 111987 w 149563"/>
                  <a:gd name="connsiteY243" fmla="*/ 75898 h 164445"/>
                  <a:gd name="connsiteX244" fmla="*/ 119800 w 149563"/>
                  <a:gd name="connsiteY244" fmla="*/ 73294 h 164445"/>
                  <a:gd name="connsiteX245" fmla="*/ 119800 w 149563"/>
                  <a:gd name="connsiteY245" fmla="*/ 73294 h 164445"/>
                  <a:gd name="connsiteX246" fmla="*/ 119800 w 149563"/>
                  <a:gd name="connsiteY246" fmla="*/ 93756 h 164445"/>
                  <a:gd name="connsiteX247" fmla="*/ 119800 w 149563"/>
                  <a:gd name="connsiteY247" fmla="*/ 95988 h 164445"/>
                  <a:gd name="connsiteX248" fmla="*/ 119428 w 149563"/>
                  <a:gd name="connsiteY248" fmla="*/ 95988 h 164445"/>
                  <a:gd name="connsiteX249" fmla="*/ 119056 w 149563"/>
                  <a:gd name="connsiteY249" fmla="*/ 95988 h 164445"/>
                  <a:gd name="connsiteX250" fmla="*/ 118683 w 149563"/>
                  <a:gd name="connsiteY250" fmla="*/ 95988 h 164445"/>
                  <a:gd name="connsiteX251" fmla="*/ 118311 w 149563"/>
                  <a:gd name="connsiteY251" fmla="*/ 95988 h 164445"/>
                  <a:gd name="connsiteX252" fmla="*/ 117939 w 149563"/>
                  <a:gd name="connsiteY252" fmla="*/ 95988 h 164445"/>
                  <a:gd name="connsiteX253" fmla="*/ 117567 w 149563"/>
                  <a:gd name="connsiteY253" fmla="*/ 95616 h 164445"/>
                  <a:gd name="connsiteX254" fmla="*/ 119800 w 149563"/>
                  <a:gd name="connsiteY254" fmla="*/ 93756 h 164445"/>
                  <a:gd name="connsiteX255" fmla="*/ 119800 w 149563"/>
                  <a:gd name="connsiteY255" fmla="*/ 93756 h 164445"/>
                  <a:gd name="connsiteX256" fmla="*/ 119800 w 149563"/>
                  <a:gd name="connsiteY256" fmla="*/ 143611 h 164445"/>
                  <a:gd name="connsiteX257" fmla="*/ 119800 w 149563"/>
                  <a:gd name="connsiteY257" fmla="*/ 154772 h 164445"/>
                  <a:gd name="connsiteX258" fmla="*/ 106778 w 149563"/>
                  <a:gd name="connsiteY258" fmla="*/ 161841 h 164445"/>
                  <a:gd name="connsiteX259" fmla="*/ 106778 w 149563"/>
                  <a:gd name="connsiteY259" fmla="*/ 161469 h 164445"/>
                  <a:gd name="connsiteX260" fmla="*/ 106778 w 149563"/>
                  <a:gd name="connsiteY260" fmla="*/ 161097 h 164445"/>
                  <a:gd name="connsiteX261" fmla="*/ 106778 w 149563"/>
                  <a:gd name="connsiteY261" fmla="*/ 160725 h 164445"/>
                  <a:gd name="connsiteX262" fmla="*/ 106778 w 149563"/>
                  <a:gd name="connsiteY262" fmla="*/ 160353 h 164445"/>
                  <a:gd name="connsiteX263" fmla="*/ 106778 w 149563"/>
                  <a:gd name="connsiteY263" fmla="*/ 160353 h 164445"/>
                  <a:gd name="connsiteX264" fmla="*/ 104174 w 149563"/>
                  <a:gd name="connsiteY264" fmla="*/ 161841 h 164445"/>
                  <a:gd name="connsiteX265" fmla="*/ 104174 w 149563"/>
                  <a:gd name="connsiteY265" fmla="*/ 157376 h 164445"/>
                  <a:gd name="connsiteX266" fmla="*/ 112731 w 149563"/>
                  <a:gd name="connsiteY266" fmla="*/ 152912 h 164445"/>
                  <a:gd name="connsiteX267" fmla="*/ 112731 w 149563"/>
                  <a:gd name="connsiteY267" fmla="*/ 152912 h 164445"/>
                  <a:gd name="connsiteX268" fmla="*/ 112359 w 149563"/>
                  <a:gd name="connsiteY268" fmla="*/ 152168 h 164445"/>
                  <a:gd name="connsiteX269" fmla="*/ 111987 w 149563"/>
                  <a:gd name="connsiteY269" fmla="*/ 151424 h 164445"/>
                  <a:gd name="connsiteX270" fmla="*/ 120172 w 149563"/>
                  <a:gd name="connsiteY270" fmla="*/ 146959 h 164445"/>
                  <a:gd name="connsiteX271" fmla="*/ 119800 w 149563"/>
                  <a:gd name="connsiteY271" fmla="*/ 146587 h 164445"/>
                  <a:gd name="connsiteX272" fmla="*/ 119428 w 149563"/>
                  <a:gd name="connsiteY272" fmla="*/ 146215 h 164445"/>
                  <a:gd name="connsiteX273" fmla="*/ 119056 w 149563"/>
                  <a:gd name="connsiteY273" fmla="*/ 145843 h 164445"/>
                  <a:gd name="connsiteX274" fmla="*/ 118683 w 149563"/>
                  <a:gd name="connsiteY274" fmla="*/ 145471 h 164445"/>
                  <a:gd name="connsiteX275" fmla="*/ 118311 w 149563"/>
                  <a:gd name="connsiteY275" fmla="*/ 145099 h 164445"/>
                  <a:gd name="connsiteX276" fmla="*/ 119800 w 149563"/>
                  <a:gd name="connsiteY276" fmla="*/ 143611 h 164445"/>
                  <a:gd name="connsiteX277" fmla="*/ 119800 w 149563"/>
                  <a:gd name="connsiteY277" fmla="*/ 143611 h 164445"/>
                  <a:gd name="connsiteX278" fmla="*/ 103802 w 149563"/>
                  <a:gd name="connsiteY278" fmla="*/ 155144 h 164445"/>
                  <a:gd name="connsiteX279" fmla="*/ 110870 w 149563"/>
                  <a:gd name="connsiteY279" fmla="*/ 151424 h 164445"/>
                  <a:gd name="connsiteX280" fmla="*/ 110870 w 149563"/>
                  <a:gd name="connsiteY280" fmla="*/ 151052 h 164445"/>
                  <a:gd name="connsiteX281" fmla="*/ 110870 w 149563"/>
                  <a:gd name="connsiteY281" fmla="*/ 150680 h 164445"/>
                  <a:gd name="connsiteX282" fmla="*/ 110870 w 149563"/>
                  <a:gd name="connsiteY282" fmla="*/ 150307 h 164445"/>
                  <a:gd name="connsiteX283" fmla="*/ 110870 w 149563"/>
                  <a:gd name="connsiteY283" fmla="*/ 149935 h 164445"/>
                  <a:gd name="connsiteX284" fmla="*/ 110870 w 149563"/>
                  <a:gd name="connsiteY284" fmla="*/ 149563 h 164445"/>
                  <a:gd name="connsiteX285" fmla="*/ 110870 w 149563"/>
                  <a:gd name="connsiteY285" fmla="*/ 149191 h 164445"/>
                  <a:gd name="connsiteX286" fmla="*/ 110870 w 149563"/>
                  <a:gd name="connsiteY286" fmla="*/ 148819 h 164445"/>
                  <a:gd name="connsiteX287" fmla="*/ 110870 w 149563"/>
                  <a:gd name="connsiteY287" fmla="*/ 148447 h 164445"/>
                  <a:gd name="connsiteX288" fmla="*/ 103802 w 149563"/>
                  <a:gd name="connsiteY288" fmla="*/ 152168 h 164445"/>
                  <a:gd name="connsiteX289" fmla="*/ 103802 w 149563"/>
                  <a:gd name="connsiteY289" fmla="*/ 155144 h 164445"/>
                  <a:gd name="connsiteX290" fmla="*/ 103802 w 149563"/>
                  <a:gd name="connsiteY290" fmla="*/ 155144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8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1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2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134 h 164445"/>
                  <a:gd name="connsiteX310" fmla="*/ 103802 w 149563"/>
                  <a:gd name="connsiteY310" fmla="*/ 48366 h 164445"/>
                  <a:gd name="connsiteX311" fmla="*/ 97849 w 149563"/>
                  <a:gd name="connsiteY311" fmla="*/ 51343 h 164445"/>
                  <a:gd name="connsiteX312" fmla="*/ 97849 w 149563"/>
                  <a:gd name="connsiteY312" fmla="*/ 49482 h 164445"/>
                  <a:gd name="connsiteX313" fmla="*/ 103802 w 149563"/>
                  <a:gd name="connsiteY313" fmla="*/ 46134 h 164445"/>
                  <a:gd name="connsiteX314" fmla="*/ 103802 w 149563"/>
                  <a:gd name="connsiteY314" fmla="*/ 46134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152168 h 164445"/>
                  <a:gd name="connsiteX321" fmla="*/ 103802 w 149563"/>
                  <a:gd name="connsiteY321" fmla="*/ 155516 h 164445"/>
                  <a:gd name="connsiteX322" fmla="*/ 97849 w 149563"/>
                  <a:gd name="connsiteY322" fmla="*/ 158493 h 164445"/>
                  <a:gd name="connsiteX323" fmla="*/ 97849 w 149563"/>
                  <a:gd name="connsiteY323" fmla="*/ 155144 h 164445"/>
                  <a:gd name="connsiteX324" fmla="*/ 103802 w 149563"/>
                  <a:gd name="connsiteY324" fmla="*/ 152168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7004 h 164445"/>
                  <a:gd name="connsiteX327" fmla="*/ 97849 w 149563"/>
                  <a:gd name="connsiteY327" fmla="*/ 159981 h 164445"/>
                  <a:gd name="connsiteX328" fmla="*/ 97849 w 149563"/>
                  <a:gd name="connsiteY328" fmla="*/ 164445 h 164445"/>
                  <a:gd name="connsiteX329" fmla="*/ 103802 w 149563"/>
                  <a:gd name="connsiteY329" fmla="*/ 161469 h 164445"/>
                  <a:gd name="connsiteX330" fmla="*/ 103802 w 149563"/>
                  <a:gd name="connsiteY330" fmla="*/ 157004 h 164445"/>
                  <a:gd name="connsiteX331" fmla="*/ 103802 w 149563"/>
                  <a:gd name="connsiteY331" fmla="*/ 157004 h 164445"/>
                  <a:gd name="connsiteX332" fmla="*/ 97849 w 149563"/>
                  <a:gd name="connsiteY332" fmla="*/ 148819 h 164445"/>
                  <a:gd name="connsiteX333" fmla="*/ 97849 w 149563"/>
                  <a:gd name="connsiteY333" fmla="*/ 145099 h 164445"/>
                  <a:gd name="connsiteX334" fmla="*/ 98965 w 149563"/>
                  <a:gd name="connsiteY334" fmla="*/ 144355 h 164445"/>
                  <a:gd name="connsiteX335" fmla="*/ 98965 w 149563"/>
                  <a:gd name="connsiteY335" fmla="*/ 144727 h 164445"/>
                  <a:gd name="connsiteX336" fmla="*/ 98965 w 149563"/>
                  <a:gd name="connsiteY336" fmla="*/ 145099 h 164445"/>
                  <a:gd name="connsiteX337" fmla="*/ 98965 w 149563"/>
                  <a:gd name="connsiteY337" fmla="*/ 145471 h 164445"/>
                  <a:gd name="connsiteX338" fmla="*/ 98965 w 149563"/>
                  <a:gd name="connsiteY338" fmla="*/ 145843 h 164445"/>
                  <a:gd name="connsiteX339" fmla="*/ 98965 w 149563"/>
                  <a:gd name="connsiteY339" fmla="*/ 146215 h 164445"/>
                  <a:gd name="connsiteX340" fmla="*/ 98965 w 149563"/>
                  <a:gd name="connsiteY340" fmla="*/ 146587 h 164445"/>
                  <a:gd name="connsiteX341" fmla="*/ 98965 w 149563"/>
                  <a:gd name="connsiteY341" fmla="*/ 146959 h 164445"/>
                  <a:gd name="connsiteX342" fmla="*/ 98965 w 149563"/>
                  <a:gd name="connsiteY342" fmla="*/ 147331 h 164445"/>
                  <a:gd name="connsiteX343" fmla="*/ 97849 w 149563"/>
                  <a:gd name="connsiteY343" fmla="*/ 148819 h 164445"/>
                  <a:gd name="connsiteX344" fmla="*/ 97849 w 149563"/>
                  <a:gd name="connsiteY344" fmla="*/ 31624 h 164445"/>
                  <a:gd name="connsiteX345" fmla="*/ 97849 w 149563"/>
                  <a:gd name="connsiteY345" fmla="*/ 34972 h 164445"/>
                  <a:gd name="connsiteX346" fmla="*/ 87059 w 149563"/>
                  <a:gd name="connsiteY346" fmla="*/ 40553 h 164445"/>
                  <a:gd name="connsiteX347" fmla="*/ 87059 w 149563"/>
                  <a:gd name="connsiteY347" fmla="*/ 37205 h 164445"/>
                  <a:gd name="connsiteX348" fmla="*/ 97849 w 149563"/>
                  <a:gd name="connsiteY348" fmla="*/ 31624 h 164445"/>
                  <a:gd name="connsiteX349" fmla="*/ 97849 w 149563"/>
                  <a:gd name="connsiteY349" fmla="*/ 31624 h 164445"/>
                  <a:gd name="connsiteX350" fmla="*/ 97849 w 149563"/>
                  <a:gd name="connsiteY350" fmla="*/ 49482 h 164445"/>
                  <a:gd name="connsiteX351" fmla="*/ 97849 w 149563"/>
                  <a:gd name="connsiteY351" fmla="*/ 51715 h 164445"/>
                  <a:gd name="connsiteX352" fmla="*/ 96733 w 149563"/>
                  <a:gd name="connsiteY352" fmla="*/ 52087 h 164445"/>
                  <a:gd name="connsiteX353" fmla="*/ 96361 w 149563"/>
                  <a:gd name="connsiteY353" fmla="*/ 52087 h 164445"/>
                  <a:gd name="connsiteX354" fmla="*/ 95989 w 149563"/>
                  <a:gd name="connsiteY354" fmla="*/ 52087 h 164445"/>
                  <a:gd name="connsiteX355" fmla="*/ 95616 w 149563"/>
                  <a:gd name="connsiteY355" fmla="*/ 52087 h 164445"/>
                  <a:gd name="connsiteX356" fmla="*/ 95244 w 149563"/>
                  <a:gd name="connsiteY356" fmla="*/ 52087 h 164445"/>
                  <a:gd name="connsiteX357" fmla="*/ 94872 w 149563"/>
                  <a:gd name="connsiteY357" fmla="*/ 52087 h 164445"/>
                  <a:gd name="connsiteX358" fmla="*/ 94500 w 149563"/>
                  <a:gd name="connsiteY358" fmla="*/ 52087 h 164445"/>
                  <a:gd name="connsiteX359" fmla="*/ 94128 w 149563"/>
                  <a:gd name="connsiteY359" fmla="*/ 52087 h 164445"/>
                  <a:gd name="connsiteX360" fmla="*/ 93756 w 149563"/>
                  <a:gd name="connsiteY360" fmla="*/ 52087 h 164445"/>
                  <a:gd name="connsiteX361" fmla="*/ 93756 w 149563"/>
                  <a:gd name="connsiteY361" fmla="*/ 51715 h 164445"/>
                  <a:gd name="connsiteX362" fmla="*/ 93756 w 149563"/>
                  <a:gd name="connsiteY362" fmla="*/ 51343 h 164445"/>
                  <a:gd name="connsiteX363" fmla="*/ 93756 w 149563"/>
                  <a:gd name="connsiteY363" fmla="*/ 50971 h 164445"/>
                  <a:gd name="connsiteX364" fmla="*/ 93756 w 149563"/>
                  <a:gd name="connsiteY364" fmla="*/ 50598 h 164445"/>
                  <a:gd name="connsiteX365" fmla="*/ 93756 w 149563"/>
                  <a:gd name="connsiteY365" fmla="*/ 50227 h 164445"/>
                  <a:gd name="connsiteX366" fmla="*/ 93756 w 149563"/>
                  <a:gd name="connsiteY366" fmla="*/ 49854 h 164445"/>
                  <a:gd name="connsiteX367" fmla="*/ 93756 w 149563"/>
                  <a:gd name="connsiteY367" fmla="*/ 49482 h 164445"/>
                  <a:gd name="connsiteX368" fmla="*/ 93756 w 149563"/>
                  <a:gd name="connsiteY368" fmla="*/ 49110 h 164445"/>
                  <a:gd name="connsiteX369" fmla="*/ 97849 w 149563"/>
                  <a:gd name="connsiteY369" fmla="*/ 49482 h 164445"/>
                  <a:gd name="connsiteX370" fmla="*/ 97849 w 149563"/>
                  <a:gd name="connsiteY370" fmla="*/ 49482 h 164445"/>
                  <a:gd name="connsiteX371" fmla="*/ 97849 w 149563"/>
                  <a:gd name="connsiteY371" fmla="*/ 145099 h 164445"/>
                  <a:gd name="connsiteX372" fmla="*/ 97849 w 149563"/>
                  <a:gd name="connsiteY372" fmla="*/ 148819 h 164445"/>
                  <a:gd name="connsiteX373" fmla="*/ 87059 w 149563"/>
                  <a:gd name="connsiteY373" fmla="*/ 154400 h 164445"/>
                  <a:gd name="connsiteX374" fmla="*/ 87059 w 149563"/>
                  <a:gd name="connsiteY374" fmla="*/ 150680 h 164445"/>
                  <a:gd name="connsiteX375" fmla="*/ 97849 w 149563"/>
                  <a:gd name="connsiteY375" fmla="*/ 145099 h 164445"/>
                  <a:gd name="connsiteX376" fmla="*/ 97849 w 149563"/>
                  <a:gd name="connsiteY376" fmla="*/ 145099 h 164445"/>
                  <a:gd name="connsiteX377" fmla="*/ 97849 w 149563"/>
                  <a:gd name="connsiteY377" fmla="*/ 155144 h 164445"/>
                  <a:gd name="connsiteX378" fmla="*/ 97849 w 149563"/>
                  <a:gd name="connsiteY378" fmla="*/ 158493 h 164445"/>
                  <a:gd name="connsiteX379" fmla="*/ 87059 w 149563"/>
                  <a:gd name="connsiteY379" fmla="*/ 164073 h 164445"/>
                  <a:gd name="connsiteX380" fmla="*/ 87059 w 149563"/>
                  <a:gd name="connsiteY380" fmla="*/ 160725 h 164445"/>
                  <a:gd name="connsiteX381" fmla="*/ 97849 w 149563"/>
                  <a:gd name="connsiteY381" fmla="*/ 155144 h 164445"/>
                  <a:gd name="connsiteX382" fmla="*/ 97849 w 149563"/>
                  <a:gd name="connsiteY382" fmla="*/ 155144 h 164445"/>
                  <a:gd name="connsiteX383" fmla="*/ 97849 w 149563"/>
                  <a:gd name="connsiteY383" fmla="*/ 159981 h 164445"/>
                  <a:gd name="connsiteX384" fmla="*/ 96733 w 149563"/>
                  <a:gd name="connsiteY384" fmla="*/ 160725 h 164445"/>
                  <a:gd name="connsiteX385" fmla="*/ 96733 w 149563"/>
                  <a:gd name="connsiteY385" fmla="*/ 161097 h 164445"/>
                  <a:gd name="connsiteX386" fmla="*/ 96733 w 149563"/>
                  <a:gd name="connsiteY386" fmla="*/ 161469 h 164445"/>
                  <a:gd name="connsiteX387" fmla="*/ 96733 w 149563"/>
                  <a:gd name="connsiteY387" fmla="*/ 161841 h 164445"/>
                  <a:gd name="connsiteX388" fmla="*/ 96733 w 149563"/>
                  <a:gd name="connsiteY388" fmla="*/ 162213 h 164445"/>
                  <a:gd name="connsiteX389" fmla="*/ 96733 w 149563"/>
                  <a:gd name="connsiteY389" fmla="*/ 162585 h 164445"/>
                  <a:gd name="connsiteX390" fmla="*/ 96733 w 149563"/>
                  <a:gd name="connsiteY390" fmla="*/ 162957 h 164445"/>
                  <a:gd name="connsiteX391" fmla="*/ 96733 w 149563"/>
                  <a:gd name="connsiteY391" fmla="*/ 163329 h 164445"/>
                  <a:gd name="connsiteX392" fmla="*/ 96733 w 149563"/>
                  <a:gd name="connsiteY392" fmla="*/ 163701 h 164445"/>
                  <a:gd name="connsiteX393" fmla="*/ 97105 w 149563"/>
                  <a:gd name="connsiteY393" fmla="*/ 163329 h 164445"/>
                  <a:gd name="connsiteX394" fmla="*/ 97105 w 149563"/>
                  <a:gd name="connsiteY394" fmla="*/ 159981 h 164445"/>
                  <a:gd name="connsiteX395" fmla="*/ 97849 w 149563"/>
                  <a:gd name="connsiteY395" fmla="*/ 159981 h 164445"/>
                  <a:gd name="connsiteX396" fmla="*/ 87431 w 149563"/>
                  <a:gd name="connsiteY396" fmla="*/ 141750 h 164445"/>
                  <a:gd name="connsiteX397" fmla="*/ 87431 w 149563"/>
                  <a:gd name="connsiteY397" fmla="*/ 140634 h 164445"/>
                  <a:gd name="connsiteX398" fmla="*/ 87803 w 149563"/>
                  <a:gd name="connsiteY398" fmla="*/ 140262 h 164445"/>
                  <a:gd name="connsiteX399" fmla="*/ 87803 w 149563"/>
                  <a:gd name="connsiteY399" fmla="*/ 140634 h 164445"/>
                  <a:gd name="connsiteX400" fmla="*/ 87803 w 149563"/>
                  <a:gd name="connsiteY400" fmla="*/ 141006 h 164445"/>
                  <a:gd name="connsiteX401" fmla="*/ 87431 w 149563"/>
                  <a:gd name="connsiteY401" fmla="*/ 141750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25299 h 164445"/>
                  <a:gd name="connsiteX406" fmla="*/ 87431 w 149563"/>
                  <a:gd name="connsiteY406" fmla="*/ 20835 h 164445"/>
                  <a:gd name="connsiteX407" fmla="*/ 97105 w 149563"/>
                  <a:gd name="connsiteY407" fmla="*/ 15626 h 164445"/>
                  <a:gd name="connsiteX408" fmla="*/ 97105 w 149563"/>
                  <a:gd name="connsiteY408" fmla="*/ 15998 h 164445"/>
                  <a:gd name="connsiteX409" fmla="*/ 97105 w 149563"/>
                  <a:gd name="connsiteY409" fmla="*/ 16370 h 164445"/>
                  <a:gd name="connsiteX410" fmla="*/ 97105 w 149563"/>
                  <a:gd name="connsiteY410" fmla="*/ 16742 h 164445"/>
                  <a:gd name="connsiteX411" fmla="*/ 97105 w 149563"/>
                  <a:gd name="connsiteY411" fmla="*/ 17114 h 164445"/>
                  <a:gd name="connsiteX412" fmla="*/ 97105 w 149563"/>
                  <a:gd name="connsiteY412" fmla="*/ 17486 h 164445"/>
                  <a:gd name="connsiteX413" fmla="*/ 97105 w 149563"/>
                  <a:gd name="connsiteY413" fmla="*/ 17858 h 164445"/>
                  <a:gd name="connsiteX414" fmla="*/ 97105 w 149563"/>
                  <a:gd name="connsiteY414" fmla="*/ 18230 h 164445"/>
                  <a:gd name="connsiteX415" fmla="*/ 97105 w 149563"/>
                  <a:gd name="connsiteY415" fmla="*/ 18602 h 164445"/>
                  <a:gd name="connsiteX416" fmla="*/ 87431 w 149563"/>
                  <a:gd name="connsiteY416" fmla="*/ 25299 h 164445"/>
                  <a:gd name="connsiteX417" fmla="*/ 87431 w 149563"/>
                  <a:gd name="connsiteY417" fmla="*/ 20835 h 164445"/>
                  <a:gd name="connsiteX418" fmla="*/ 87431 w 149563"/>
                  <a:gd name="connsiteY418" fmla="*/ 25299 h 164445"/>
                  <a:gd name="connsiteX419" fmla="*/ 75898 w 149563"/>
                  <a:gd name="connsiteY419" fmla="*/ 31624 h 164445"/>
                  <a:gd name="connsiteX420" fmla="*/ 75898 w 149563"/>
                  <a:gd name="connsiteY420" fmla="*/ 27159 h 164445"/>
                  <a:gd name="connsiteX421" fmla="*/ 87431 w 149563"/>
                  <a:gd name="connsiteY421" fmla="*/ 20835 h 164445"/>
                  <a:gd name="connsiteX422" fmla="*/ 87431 w 149563"/>
                  <a:gd name="connsiteY422" fmla="*/ 20835 h 164445"/>
                  <a:gd name="connsiteX423" fmla="*/ 87431 w 149563"/>
                  <a:gd name="connsiteY423" fmla="*/ 37577 h 164445"/>
                  <a:gd name="connsiteX424" fmla="*/ 87431 w 149563"/>
                  <a:gd name="connsiteY424" fmla="*/ 40925 h 164445"/>
                  <a:gd name="connsiteX425" fmla="*/ 84827 w 149563"/>
                  <a:gd name="connsiteY425" fmla="*/ 42041 h 164445"/>
                  <a:gd name="connsiteX426" fmla="*/ 84827 w 149563"/>
                  <a:gd name="connsiteY426" fmla="*/ 41669 h 164445"/>
                  <a:gd name="connsiteX427" fmla="*/ 84827 w 149563"/>
                  <a:gd name="connsiteY427" fmla="*/ 41297 h 164445"/>
                  <a:gd name="connsiteX428" fmla="*/ 84827 w 149563"/>
                  <a:gd name="connsiteY428" fmla="*/ 40925 h 164445"/>
                  <a:gd name="connsiteX429" fmla="*/ 84827 w 149563"/>
                  <a:gd name="connsiteY429" fmla="*/ 40553 h 164445"/>
                  <a:gd name="connsiteX430" fmla="*/ 84827 w 149563"/>
                  <a:gd name="connsiteY430" fmla="*/ 40181 h 164445"/>
                  <a:gd name="connsiteX431" fmla="*/ 84827 w 149563"/>
                  <a:gd name="connsiteY431" fmla="*/ 39809 h 164445"/>
                  <a:gd name="connsiteX432" fmla="*/ 84827 w 149563"/>
                  <a:gd name="connsiteY432" fmla="*/ 39437 h 164445"/>
                  <a:gd name="connsiteX433" fmla="*/ 84827 w 149563"/>
                  <a:gd name="connsiteY433" fmla="*/ 39065 h 164445"/>
                  <a:gd name="connsiteX434" fmla="*/ 87431 w 149563"/>
                  <a:gd name="connsiteY434" fmla="*/ 37577 h 164445"/>
                  <a:gd name="connsiteX435" fmla="*/ 87431 w 149563"/>
                  <a:gd name="connsiteY435" fmla="*/ 37577 h 164445"/>
                  <a:gd name="connsiteX436" fmla="*/ 87431 w 149563"/>
                  <a:gd name="connsiteY436" fmla="*/ 140634 h 164445"/>
                  <a:gd name="connsiteX437" fmla="*/ 87431 w 149563"/>
                  <a:gd name="connsiteY437" fmla="*/ 141750 h 164445"/>
                  <a:gd name="connsiteX438" fmla="*/ 87431 w 149563"/>
                  <a:gd name="connsiteY438" fmla="*/ 142123 h 164445"/>
                  <a:gd name="connsiteX439" fmla="*/ 87431 w 149563"/>
                  <a:gd name="connsiteY439" fmla="*/ 142494 h 164445"/>
                  <a:gd name="connsiteX440" fmla="*/ 87431 w 149563"/>
                  <a:gd name="connsiteY440" fmla="*/ 142866 h 164445"/>
                  <a:gd name="connsiteX441" fmla="*/ 87431 w 149563"/>
                  <a:gd name="connsiteY441" fmla="*/ 143239 h 164445"/>
                  <a:gd name="connsiteX442" fmla="*/ 76270 w 149563"/>
                  <a:gd name="connsiteY442" fmla="*/ 149191 h 164445"/>
                  <a:gd name="connsiteX443" fmla="*/ 76270 w 149563"/>
                  <a:gd name="connsiteY443" fmla="*/ 147331 h 164445"/>
                  <a:gd name="connsiteX444" fmla="*/ 87431 w 149563"/>
                  <a:gd name="connsiteY444" fmla="*/ 140634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50680 h 164445"/>
                  <a:gd name="connsiteX447" fmla="*/ 87431 w 149563"/>
                  <a:gd name="connsiteY447" fmla="*/ 154400 h 164445"/>
                  <a:gd name="connsiteX448" fmla="*/ 75898 w 149563"/>
                  <a:gd name="connsiteY448" fmla="*/ 160725 h 164445"/>
                  <a:gd name="connsiteX449" fmla="*/ 75898 w 149563"/>
                  <a:gd name="connsiteY449" fmla="*/ 157004 h 164445"/>
                  <a:gd name="connsiteX450" fmla="*/ 87431 w 149563"/>
                  <a:gd name="connsiteY450" fmla="*/ 150680 h 164445"/>
                  <a:gd name="connsiteX451" fmla="*/ 87431 w 149563"/>
                  <a:gd name="connsiteY451" fmla="*/ 150680 h 164445"/>
                  <a:gd name="connsiteX452" fmla="*/ 87431 w 149563"/>
                  <a:gd name="connsiteY452" fmla="*/ 160725 h 164445"/>
                  <a:gd name="connsiteX453" fmla="*/ 87431 w 149563"/>
                  <a:gd name="connsiteY453" fmla="*/ 164073 h 164445"/>
                  <a:gd name="connsiteX454" fmla="*/ 87059 w 149563"/>
                  <a:gd name="connsiteY454" fmla="*/ 164073 h 164445"/>
                  <a:gd name="connsiteX455" fmla="*/ 87059 w 149563"/>
                  <a:gd name="connsiteY455" fmla="*/ 163701 h 164445"/>
                  <a:gd name="connsiteX456" fmla="*/ 87059 w 149563"/>
                  <a:gd name="connsiteY456" fmla="*/ 163329 h 164445"/>
                  <a:gd name="connsiteX457" fmla="*/ 87059 w 149563"/>
                  <a:gd name="connsiteY457" fmla="*/ 162957 h 164445"/>
                  <a:gd name="connsiteX458" fmla="*/ 87059 w 149563"/>
                  <a:gd name="connsiteY458" fmla="*/ 162585 h 164445"/>
                  <a:gd name="connsiteX459" fmla="*/ 87059 w 149563"/>
                  <a:gd name="connsiteY459" fmla="*/ 162213 h 164445"/>
                  <a:gd name="connsiteX460" fmla="*/ 87059 w 149563"/>
                  <a:gd name="connsiteY460" fmla="*/ 161841 h 164445"/>
                  <a:gd name="connsiteX461" fmla="*/ 87059 w 149563"/>
                  <a:gd name="connsiteY461" fmla="*/ 161469 h 164445"/>
                  <a:gd name="connsiteX462" fmla="*/ 87059 w 149563"/>
                  <a:gd name="connsiteY462" fmla="*/ 161097 h 164445"/>
                  <a:gd name="connsiteX463" fmla="*/ 87431 w 149563"/>
                  <a:gd name="connsiteY463" fmla="*/ 160725 h 164445"/>
                  <a:gd name="connsiteX464" fmla="*/ 87431 w 149563"/>
                  <a:gd name="connsiteY464" fmla="*/ 160725 h 164445"/>
                  <a:gd name="connsiteX465" fmla="*/ 75526 w 149563"/>
                  <a:gd name="connsiteY465" fmla="*/ 133193 h 164445"/>
                  <a:gd name="connsiteX466" fmla="*/ 75526 w 149563"/>
                  <a:gd name="connsiteY466" fmla="*/ 132449 h 164445"/>
                  <a:gd name="connsiteX467" fmla="*/ 76270 w 149563"/>
                  <a:gd name="connsiteY467" fmla="*/ 132077 h 164445"/>
                  <a:gd name="connsiteX468" fmla="*/ 75898 w 149563"/>
                  <a:gd name="connsiteY468" fmla="*/ 132449 h 164445"/>
                  <a:gd name="connsiteX469" fmla="*/ 75526 w 149563"/>
                  <a:gd name="connsiteY469" fmla="*/ 132821 h 164445"/>
                  <a:gd name="connsiteX470" fmla="*/ 75526 w 149563"/>
                  <a:gd name="connsiteY470" fmla="*/ 133193 h 164445"/>
                  <a:gd name="connsiteX471" fmla="*/ 75526 w 149563"/>
                  <a:gd name="connsiteY471" fmla="*/ 133193 h 164445"/>
                  <a:gd name="connsiteX472" fmla="*/ 75526 w 149563"/>
                  <a:gd name="connsiteY472" fmla="*/ 133193 h 164445"/>
                  <a:gd name="connsiteX473" fmla="*/ 75526 w 149563"/>
                  <a:gd name="connsiteY473" fmla="*/ 17114 h 164445"/>
                  <a:gd name="connsiteX474" fmla="*/ 75526 w 149563"/>
                  <a:gd name="connsiteY474" fmla="*/ 13022 h 164445"/>
                  <a:gd name="connsiteX475" fmla="*/ 84827 w 149563"/>
                  <a:gd name="connsiteY475" fmla="*/ 7813 h 164445"/>
                  <a:gd name="connsiteX476" fmla="*/ 84827 w 149563"/>
                  <a:gd name="connsiteY476" fmla="*/ 8185 h 164445"/>
                  <a:gd name="connsiteX477" fmla="*/ 84827 w 149563"/>
                  <a:gd name="connsiteY477" fmla="*/ 8557 h 164445"/>
                  <a:gd name="connsiteX478" fmla="*/ 84827 w 149563"/>
                  <a:gd name="connsiteY478" fmla="*/ 8929 h 164445"/>
                  <a:gd name="connsiteX479" fmla="*/ 84827 w 149563"/>
                  <a:gd name="connsiteY479" fmla="*/ 9301 h 164445"/>
                  <a:gd name="connsiteX480" fmla="*/ 84827 w 149563"/>
                  <a:gd name="connsiteY480" fmla="*/ 9673 h 164445"/>
                  <a:gd name="connsiteX481" fmla="*/ 84827 w 149563"/>
                  <a:gd name="connsiteY481" fmla="*/ 10045 h 164445"/>
                  <a:gd name="connsiteX482" fmla="*/ 84827 w 149563"/>
                  <a:gd name="connsiteY482" fmla="*/ 10417 h 164445"/>
                  <a:gd name="connsiteX483" fmla="*/ 84827 w 149563"/>
                  <a:gd name="connsiteY483" fmla="*/ 10789 h 164445"/>
                  <a:gd name="connsiteX484" fmla="*/ 75526 w 149563"/>
                  <a:gd name="connsiteY484" fmla="*/ 17114 h 164445"/>
                  <a:gd name="connsiteX485" fmla="*/ 75526 w 149563"/>
                  <a:gd name="connsiteY485" fmla="*/ 13022 h 164445"/>
                  <a:gd name="connsiteX486" fmla="*/ 75526 w 149563"/>
                  <a:gd name="connsiteY486" fmla="*/ 17114 h 164445"/>
                  <a:gd name="connsiteX487" fmla="*/ 73666 w 149563"/>
                  <a:gd name="connsiteY487" fmla="*/ 18230 h 164445"/>
                  <a:gd name="connsiteX488" fmla="*/ 73666 w 149563"/>
                  <a:gd name="connsiteY488" fmla="*/ 14138 h 164445"/>
                  <a:gd name="connsiteX489" fmla="*/ 75526 w 149563"/>
                  <a:gd name="connsiteY489" fmla="*/ 13022 h 164445"/>
                  <a:gd name="connsiteX490" fmla="*/ 75526 w 149563"/>
                  <a:gd name="connsiteY490" fmla="*/ 13022 h 164445"/>
                  <a:gd name="connsiteX491" fmla="*/ 75526 w 149563"/>
                  <a:gd name="connsiteY491" fmla="*/ 27159 h 164445"/>
                  <a:gd name="connsiteX492" fmla="*/ 75526 w 149563"/>
                  <a:gd name="connsiteY492" fmla="*/ 31624 h 164445"/>
                  <a:gd name="connsiteX493" fmla="*/ 73666 w 149563"/>
                  <a:gd name="connsiteY493" fmla="*/ 32740 h 164445"/>
                  <a:gd name="connsiteX494" fmla="*/ 73666 w 149563"/>
                  <a:gd name="connsiteY494" fmla="*/ 28276 h 164445"/>
                  <a:gd name="connsiteX495" fmla="*/ 75526 w 149563"/>
                  <a:gd name="connsiteY495" fmla="*/ 27159 h 164445"/>
                  <a:gd name="connsiteX496" fmla="*/ 75526 w 149563"/>
                  <a:gd name="connsiteY496" fmla="*/ 27159 h 164445"/>
                  <a:gd name="connsiteX497" fmla="*/ 75526 w 149563"/>
                  <a:gd name="connsiteY497" fmla="*/ 132449 h 164445"/>
                  <a:gd name="connsiteX498" fmla="*/ 75526 w 149563"/>
                  <a:gd name="connsiteY498" fmla="*/ 133193 h 164445"/>
                  <a:gd name="connsiteX499" fmla="*/ 75526 w 149563"/>
                  <a:gd name="connsiteY499" fmla="*/ 133193 h 164445"/>
                  <a:gd name="connsiteX500" fmla="*/ 75154 w 149563"/>
                  <a:gd name="connsiteY500" fmla="*/ 133565 h 164445"/>
                  <a:gd name="connsiteX501" fmla="*/ 74782 w 149563"/>
                  <a:gd name="connsiteY501" fmla="*/ 133937 h 164445"/>
                  <a:gd name="connsiteX502" fmla="*/ 74410 w 149563"/>
                  <a:gd name="connsiteY502" fmla="*/ 134309 h 164445"/>
                  <a:gd name="connsiteX503" fmla="*/ 74038 w 149563"/>
                  <a:gd name="connsiteY503" fmla="*/ 134682 h 164445"/>
                  <a:gd name="connsiteX504" fmla="*/ 73294 w 149563"/>
                  <a:gd name="connsiteY504" fmla="*/ 135054 h 164445"/>
                  <a:gd name="connsiteX505" fmla="*/ 73294 w 149563"/>
                  <a:gd name="connsiteY505" fmla="*/ 133565 h 164445"/>
                  <a:gd name="connsiteX506" fmla="*/ 75526 w 149563"/>
                  <a:gd name="connsiteY506" fmla="*/ 132449 h 164445"/>
                  <a:gd name="connsiteX507" fmla="*/ 75526 w 149563"/>
                  <a:gd name="connsiteY507" fmla="*/ 132449 h 164445"/>
                  <a:gd name="connsiteX508" fmla="*/ 75526 w 149563"/>
                  <a:gd name="connsiteY508" fmla="*/ 146959 h 164445"/>
                  <a:gd name="connsiteX509" fmla="*/ 75526 w 149563"/>
                  <a:gd name="connsiteY509" fmla="*/ 148819 h 164445"/>
                  <a:gd name="connsiteX510" fmla="*/ 73666 w 149563"/>
                  <a:gd name="connsiteY510" fmla="*/ 149935 h 164445"/>
                  <a:gd name="connsiteX511" fmla="*/ 73666 w 149563"/>
                  <a:gd name="connsiteY511" fmla="*/ 148075 h 164445"/>
                  <a:gd name="connsiteX512" fmla="*/ 75526 w 149563"/>
                  <a:gd name="connsiteY512" fmla="*/ 146959 h 164445"/>
                  <a:gd name="connsiteX513" fmla="*/ 75526 w 149563"/>
                  <a:gd name="connsiteY513" fmla="*/ 146959 h 164445"/>
                  <a:gd name="connsiteX514" fmla="*/ 75526 w 149563"/>
                  <a:gd name="connsiteY514" fmla="*/ 157004 h 164445"/>
                  <a:gd name="connsiteX515" fmla="*/ 75526 w 149563"/>
                  <a:gd name="connsiteY515" fmla="*/ 160725 h 164445"/>
                  <a:gd name="connsiteX516" fmla="*/ 74782 w 149563"/>
                  <a:gd name="connsiteY516" fmla="*/ 161097 h 164445"/>
                  <a:gd name="connsiteX517" fmla="*/ 74782 w 149563"/>
                  <a:gd name="connsiteY517" fmla="*/ 160725 h 164445"/>
                  <a:gd name="connsiteX518" fmla="*/ 74782 w 149563"/>
                  <a:gd name="connsiteY518" fmla="*/ 160353 h 164445"/>
                  <a:gd name="connsiteX519" fmla="*/ 74782 w 149563"/>
                  <a:gd name="connsiteY519" fmla="*/ 159981 h 164445"/>
                  <a:gd name="connsiteX520" fmla="*/ 74782 w 149563"/>
                  <a:gd name="connsiteY520" fmla="*/ 159609 h 164445"/>
                  <a:gd name="connsiteX521" fmla="*/ 74782 w 149563"/>
                  <a:gd name="connsiteY521" fmla="*/ 159237 h 164445"/>
                  <a:gd name="connsiteX522" fmla="*/ 74782 w 149563"/>
                  <a:gd name="connsiteY522" fmla="*/ 158865 h 164445"/>
                  <a:gd name="connsiteX523" fmla="*/ 74782 w 149563"/>
                  <a:gd name="connsiteY523" fmla="*/ 158493 h 164445"/>
                  <a:gd name="connsiteX524" fmla="*/ 75526 w 149563"/>
                  <a:gd name="connsiteY524" fmla="*/ 157004 h 164445"/>
                  <a:gd name="connsiteX525" fmla="*/ 75526 w 149563"/>
                  <a:gd name="connsiteY525" fmla="*/ 157004 h 164445"/>
                  <a:gd name="connsiteX526" fmla="*/ 75526 w 149563"/>
                  <a:gd name="connsiteY526" fmla="*/ 157004 h 164445"/>
                  <a:gd name="connsiteX527" fmla="*/ 73666 w 149563"/>
                  <a:gd name="connsiteY527" fmla="*/ 7813 h 164445"/>
                  <a:gd name="connsiteX528" fmla="*/ 73666 w 149563"/>
                  <a:gd name="connsiteY528" fmla="*/ 5581 h 164445"/>
                  <a:gd name="connsiteX529" fmla="*/ 74038 w 149563"/>
                  <a:gd name="connsiteY529" fmla="*/ 6325 h 164445"/>
                  <a:gd name="connsiteX530" fmla="*/ 74410 w 149563"/>
                  <a:gd name="connsiteY530" fmla="*/ 7069 h 164445"/>
                  <a:gd name="connsiteX531" fmla="*/ 74782 w 149563"/>
                  <a:gd name="connsiteY531" fmla="*/ 7813 h 164445"/>
                  <a:gd name="connsiteX532" fmla="*/ 73666 w 149563"/>
                  <a:gd name="connsiteY532" fmla="*/ 7813 h 164445"/>
                  <a:gd name="connsiteX533" fmla="*/ 73666 w 149563"/>
                  <a:gd name="connsiteY533" fmla="*/ 5581 h 164445"/>
                  <a:gd name="connsiteX534" fmla="*/ 73666 w 149563"/>
                  <a:gd name="connsiteY534" fmla="*/ 7813 h 164445"/>
                  <a:gd name="connsiteX535" fmla="*/ 62132 w 149563"/>
                  <a:gd name="connsiteY535" fmla="*/ 14138 h 164445"/>
                  <a:gd name="connsiteX536" fmla="*/ 62132 w 149563"/>
                  <a:gd name="connsiteY536" fmla="*/ 7813 h 164445"/>
                  <a:gd name="connsiteX537" fmla="*/ 72177 w 149563"/>
                  <a:gd name="connsiteY537" fmla="*/ 2232 h 164445"/>
                  <a:gd name="connsiteX538" fmla="*/ 72549 w 149563"/>
                  <a:gd name="connsiteY538" fmla="*/ 2976 h 164445"/>
                  <a:gd name="connsiteX539" fmla="*/ 72922 w 149563"/>
                  <a:gd name="connsiteY539" fmla="*/ 3720 h 164445"/>
                  <a:gd name="connsiteX540" fmla="*/ 73294 w 149563"/>
                  <a:gd name="connsiteY540" fmla="*/ 4465 h 164445"/>
                  <a:gd name="connsiteX541" fmla="*/ 73666 w 149563"/>
                  <a:gd name="connsiteY541" fmla="*/ 5209 h 164445"/>
                  <a:gd name="connsiteX542" fmla="*/ 73666 w 149563"/>
                  <a:gd name="connsiteY542" fmla="*/ 5581 h 164445"/>
                  <a:gd name="connsiteX543" fmla="*/ 73666 w 149563"/>
                  <a:gd name="connsiteY543" fmla="*/ 5581 h 164445"/>
                  <a:gd name="connsiteX544" fmla="*/ 73666 w 149563"/>
                  <a:gd name="connsiteY544" fmla="*/ 5581 h 164445"/>
                  <a:gd name="connsiteX545" fmla="*/ 73666 w 149563"/>
                  <a:gd name="connsiteY545" fmla="*/ 13766 h 164445"/>
                  <a:gd name="connsiteX546" fmla="*/ 62132 w 149563"/>
                  <a:gd name="connsiteY546" fmla="*/ 20090 h 164445"/>
                  <a:gd name="connsiteX547" fmla="*/ 62132 w 149563"/>
                  <a:gd name="connsiteY547" fmla="*/ 24183 h 164445"/>
                  <a:gd name="connsiteX548" fmla="*/ 73666 w 149563"/>
                  <a:gd name="connsiteY548" fmla="*/ 17858 h 164445"/>
                  <a:gd name="connsiteX549" fmla="*/ 73666 w 149563"/>
                  <a:gd name="connsiteY549" fmla="*/ 13766 h 164445"/>
                  <a:gd name="connsiteX550" fmla="*/ 73666 w 149563"/>
                  <a:gd name="connsiteY550" fmla="*/ 13766 h 164445"/>
                  <a:gd name="connsiteX551" fmla="*/ 73666 w 149563"/>
                  <a:gd name="connsiteY551" fmla="*/ 27904 h 164445"/>
                  <a:gd name="connsiteX552" fmla="*/ 73666 w 149563"/>
                  <a:gd name="connsiteY552" fmla="*/ 32368 h 164445"/>
                  <a:gd name="connsiteX553" fmla="*/ 73294 w 149563"/>
                  <a:gd name="connsiteY553" fmla="*/ 32368 h 164445"/>
                  <a:gd name="connsiteX554" fmla="*/ 73294 w 149563"/>
                  <a:gd name="connsiteY554" fmla="*/ 31996 h 164445"/>
                  <a:gd name="connsiteX555" fmla="*/ 73294 w 149563"/>
                  <a:gd name="connsiteY555" fmla="*/ 31624 h 164445"/>
                  <a:gd name="connsiteX556" fmla="*/ 73294 w 149563"/>
                  <a:gd name="connsiteY556" fmla="*/ 31252 h 164445"/>
                  <a:gd name="connsiteX557" fmla="*/ 73294 w 149563"/>
                  <a:gd name="connsiteY557" fmla="*/ 30880 h 164445"/>
                  <a:gd name="connsiteX558" fmla="*/ 73294 w 149563"/>
                  <a:gd name="connsiteY558" fmla="*/ 30508 h 164445"/>
                  <a:gd name="connsiteX559" fmla="*/ 73294 w 149563"/>
                  <a:gd name="connsiteY559" fmla="*/ 30136 h 164445"/>
                  <a:gd name="connsiteX560" fmla="*/ 73294 w 149563"/>
                  <a:gd name="connsiteY560" fmla="*/ 29764 h 164445"/>
                  <a:gd name="connsiteX561" fmla="*/ 73294 w 149563"/>
                  <a:gd name="connsiteY561" fmla="*/ 29392 h 164445"/>
                  <a:gd name="connsiteX562" fmla="*/ 73666 w 149563"/>
                  <a:gd name="connsiteY562" fmla="*/ 27904 h 164445"/>
                  <a:gd name="connsiteX563" fmla="*/ 73666 w 149563"/>
                  <a:gd name="connsiteY563" fmla="*/ 27904 h 164445"/>
                  <a:gd name="connsiteX564" fmla="*/ 73666 w 149563"/>
                  <a:gd name="connsiteY564" fmla="*/ 133565 h 164445"/>
                  <a:gd name="connsiteX565" fmla="*/ 73666 w 149563"/>
                  <a:gd name="connsiteY565" fmla="*/ 135054 h 164445"/>
                  <a:gd name="connsiteX566" fmla="*/ 62132 w 149563"/>
                  <a:gd name="connsiteY566" fmla="*/ 141378 h 164445"/>
                  <a:gd name="connsiteX567" fmla="*/ 62132 w 149563"/>
                  <a:gd name="connsiteY567" fmla="*/ 139890 h 164445"/>
                  <a:gd name="connsiteX568" fmla="*/ 73666 w 149563"/>
                  <a:gd name="connsiteY568" fmla="*/ 133565 h 164445"/>
                  <a:gd name="connsiteX569" fmla="*/ 73666 w 149563"/>
                  <a:gd name="connsiteY569" fmla="*/ 133565 h 164445"/>
                  <a:gd name="connsiteX570" fmla="*/ 73666 w 149563"/>
                  <a:gd name="connsiteY570" fmla="*/ 147703 h 164445"/>
                  <a:gd name="connsiteX571" fmla="*/ 73666 w 149563"/>
                  <a:gd name="connsiteY571" fmla="*/ 149563 h 164445"/>
                  <a:gd name="connsiteX572" fmla="*/ 62876 w 149563"/>
                  <a:gd name="connsiteY572" fmla="*/ 155516 h 164445"/>
                  <a:gd name="connsiteX573" fmla="*/ 62876 w 149563"/>
                  <a:gd name="connsiteY573" fmla="*/ 155144 h 164445"/>
                  <a:gd name="connsiteX574" fmla="*/ 62876 w 149563"/>
                  <a:gd name="connsiteY574" fmla="*/ 154772 h 164445"/>
                  <a:gd name="connsiteX575" fmla="*/ 62876 w 149563"/>
                  <a:gd name="connsiteY575" fmla="*/ 154400 h 164445"/>
                  <a:gd name="connsiteX576" fmla="*/ 62876 w 149563"/>
                  <a:gd name="connsiteY576" fmla="*/ 154028 h 164445"/>
                  <a:gd name="connsiteX577" fmla="*/ 62876 w 149563"/>
                  <a:gd name="connsiteY577" fmla="*/ 153656 h 164445"/>
                  <a:gd name="connsiteX578" fmla="*/ 62876 w 149563"/>
                  <a:gd name="connsiteY578" fmla="*/ 153284 h 164445"/>
                  <a:gd name="connsiteX579" fmla="*/ 62876 w 149563"/>
                  <a:gd name="connsiteY579" fmla="*/ 152912 h 164445"/>
                  <a:gd name="connsiteX580" fmla="*/ 62876 w 149563"/>
                  <a:gd name="connsiteY580" fmla="*/ 152540 h 164445"/>
                  <a:gd name="connsiteX581" fmla="*/ 73666 w 149563"/>
                  <a:gd name="connsiteY581" fmla="*/ 147703 h 164445"/>
                  <a:gd name="connsiteX582" fmla="*/ 73666 w 149563"/>
                  <a:gd name="connsiteY582" fmla="*/ 147703 h 164445"/>
                  <a:gd name="connsiteX583" fmla="*/ 62132 w 149563"/>
                  <a:gd name="connsiteY583" fmla="*/ 124636 h 164445"/>
                  <a:gd name="connsiteX584" fmla="*/ 62132 w 149563"/>
                  <a:gd name="connsiteY584" fmla="*/ 124636 h 164445"/>
                  <a:gd name="connsiteX585" fmla="*/ 65108 w 149563"/>
                  <a:gd name="connsiteY585" fmla="*/ 122776 h 164445"/>
                  <a:gd name="connsiteX586" fmla="*/ 64736 w 149563"/>
                  <a:gd name="connsiteY586" fmla="*/ 122776 h 164445"/>
                  <a:gd name="connsiteX587" fmla="*/ 64364 w 149563"/>
                  <a:gd name="connsiteY587" fmla="*/ 122776 h 164445"/>
                  <a:gd name="connsiteX588" fmla="*/ 63992 w 149563"/>
                  <a:gd name="connsiteY588" fmla="*/ 122776 h 164445"/>
                  <a:gd name="connsiteX589" fmla="*/ 63620 w 149563"/>
                  <a:gd name="connsiteY589" fmla="*/ 122776 h 164445"/>
                  <a:gd name="connsiteX590" fmla="*/ 63248 w 149563"/>
                  <a:gd name="connsiteY590" fmla="*/ 122776 h 164445"/>
                  <a:gd name="connsiteX591" fmla="*/ 62876 w 149563"/>
                  <a:gd name="connsiteY591" fmla="*/ 122776 h 164445"/>
                  <a:gd name="connsiteX592" fmla="*/ 62504 w 149563"/>
                  <a:gd name="connsiteY592" fmla="*/ 122776 h 164445"/>
                  <a:gd name="connsiteX593" fmla="*/ 62132 w 149563"/>
                  <a:gd name="connsiteY593" fmla="*/ 122776 h 164445"/>
                  <a:gd name="connsiteX594" fmla="*/ 62132 w 149563"/>
                  <a:gd name="connsiteY594" fmla="*/ 12463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4092 h 164445"/>
                  <a:gd name="connsiteX597" fmla="*/ 63248 w 149563"/>
                  <a:gd name="connsiteY597" fmla="*/ 3720 h 164445"/>
                  <a:gd name="connsiteX598" fmla="*/ 62876 w 149563"/>
                  <a:gd name="connsiteY598" fmla="*/ 3348 h 164445"/>
                  <a:gd name="connsiteX599" fmla="*/ 62504 w 149563"/>
                  <a:gd name="connsiteY599" fmla="*/ 2976 h 164445"/>
                  <a:gd name="connsiteX600" fmla="*/ 62132 w 149563"/>
                  <a:gd name="connsiteY600" fmla="*/ 2604 h 164445"/>
                  <a:gd name="connsiteX601" fmla="*/ 61760 w 149563"/>
                  <a:gd name="connsiteY601" fmla="*/ 2232 h 164445"/>
                  <a:gd name="connsiteX602" fmla="*/ 61760 w 149563"/>
                  <a:gd name="connsiteY602" fmla="*/ 2232 h 164445"/>
                  <a:gd name="connsiteX603" fmla="*/ 61760 w 149563"/>
                  <a:gd name="connsiteY603" fmla="*/ 4092 h 164445"/>
                  <a:gd name="connsiteX604" fmla="*/ 62132 w 149563"/>
                  <a:gd name="connsiteY604" fmla="*/ 1860 h 164445"/>
                  <a:gd name="connsiteX605" fmla="*/ 62132 w 149563"/>
                  <a:gd name="connsiteY605" fmla="*/ 4092 h 164445"/>
                  <a:gd name="connsiteX606" fmla="*/ 58040 w 149563"/>
                  <a:gd name="connsiteY606" fmla="*/ 6325 h 164445"/>
                  <a:gd name="connsiteX607" fmla="*/ 58040 w 149563"/>
                  <a:gd name="connsiteY607" fmla="*/ 1860 h 164445"/>
                  <a:gd name="connsiteX608" fmla="*/ 61388 w 149563"/>
                  <a:gd name="connsiteY608" fmla="*/ 0 h 164445"/>
                  <a:gd name="connsiteX609" fmla="*/ 61760 w 149563"/>
                  <a:gd name="connsiteY609" fmla="*/ 372 h 164445"/>
                  <a:gd name="connsiteX610" fmla="*/ 62132 w 149563"/>
                  <a:gd name="connsiteY610" fmla="*/ 744 h 164445"/>
                  <a:gd name="connsiteX611" fmla="*/ 62132 w 149563"/>
                  <a:gd name="connsiteY611" fmla="*/ 1860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7813 h 164445"/>
                  <a:gd name="connsiteX615" fmla="*/ 62132 w 149563"/>
                  <a:gd name="connsiteY615" fmla="*/ 14138 h 164445"/>
                  <a:gd name="connsiteX616" fmla="*/ 58040 w 149563"/>
                  <a:gd name="connsiteY616" fmla="*/ 16370 h 164445"/>
                  <a:gd name="connsiteX617" fmla="*/ 58040 w 149563"/>
                  <a:gd name="connsiteY617" fmla="*/ 10045 h 164445"/>
                  <a:gd name="connsiteX618" fmla="*/ 62132 w 149563"/>
                  <a:gd name="connsiteY618" fmla="*/ 7813 h 164445"/>
                  <a:gd name="connsiteX619" fmla="*/ 62132 w 149563"/>
                  <a:gd name="connsiteY619" fmla="*/ 7813 h 164445"/>
                  <a:gd name="connsiteX620" fmla="*/ 62132 w 149563"/>
                  <a:gd name="connsiteY620" fmla="*/ 20090 h 164445"/>
                  <a:gd name="connsiteX621" fmla="*/ 62132 w 149563"/>
                  <a:gd name="connsiteY621" fmla="*/ 24183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3811 h 164445"/>
                  <a:gd name="connsiteX624" fmla="*/ 62132 w 149563"/>
                  <a:gd name="connsiteY624" fmla="*/ 23439 h 164445"/>
                  <a:gd name="connsiteX625" fmla="*/ 62132 w 149563"/>
                  <a:gd name="connsiteY625" fmla="*/ 23067 h 164445"/>
                  <a:gd name="connsiteX626" fmla="*/ 62132 w 149563"/>
                  <a:gd name="connsiteY626" fmla="*/ 22695 h 164445"/>
                  <a:gd name="connsiteX627" fmla="*/ 62132 w 149563"/>
                  <a:gd name="connsiteY627" fmla="*/ 22323 h 164445"/>
                  <a:gd name="connsiteX628" fmla="*/ 62132 w 149563"/>
                  <a:gd name="connsiteY628" fmla="*/ 21951 h 164445"/>
                  <a:gd name="connsiteX629" fmla="*/ 62132 w 149563"/>
                  <a:gd name="connsiteY629" fmla="*/ 21579 h 164445"/>
                  <a:gd name="connsiteX630" fmla="*/ 62132 w 149563"/>
                  <a:gd name="connsiteY630" fmla="*/ 21207 h 164445"/>
                  <a:gd name="connsiteX631" fmla="*/ 62132 w 149563"/>
                  <a:gd name="connsiteY631" fmla="*/ 20090 h 164445"/>
                  <a:gd name="connsiteX632" fmla="*/ 62132 w 149563"/>
                  <a:gd name="connsiteY632" fmla="*/ 20090 h 164445"/>
                  <a:gd name="connsiteX633" fmla="*/ 62132 w 149563"/>
                  <a:gd name="connsiteY633" fmla="*/ 124264 h 164445"/>
                  <a:gd name="connsiteX634" fmla="*/ 62132 w 149563"/>
                  <a:gd name="connsiteY634" fmla="*/ 124264 h 164445"/>
                  <a:gd name="connsiteX635" fmla="*/ 58040 w 149563"/>
                  <a:gd name="connsiteY635" fmla="*/ 126868 h 164445"/>
                  <a:gd name="connsiteX636" fmla="*/ 58040 w 149563"/>
                  <a:gd name="connsiteY636" fmla="*/ 126496 h 164445"/>
                  <a:gd name="connsiteX637" fmla="*/ 62132 w 149563"/>
                  <a:gd name="connsiteY637" fmla="*/ 124264 h 164445"/>
                  <a:gd name="connsiteX638" fmla="*/ 62132 w 149563"/>
                  <a:gd name="connsiteY638" fmla="*/ 124264 h 164445"/>
                  <a:gd name="connsiteX639" fmla="*/ 62132 w 149563"/>
                  <a:gd name="connsiteY639" fmla="*/ 139518 h 164445"/>
                  <a:gd name="connsiteX640" fmla="*/ 62132 w 149563"/>
                  <a:gd name="connsiteY640" fmla="*/ 141006 h 164445"/>
                  <a:gd name="connsiteX641" fmla="*/ 58040 w 149563"/>
                  <a:gd name="connsiteY641" fmla="*/ 143239 h 164445"/>
                  <a:gd name="connsiteX642" fmla="*/ 58040 w 149563"/>
                  <a:gd name="connsiteY642" fmla="*/ 141750 h 164445"/>
                  <a:gd name="connsiteX643" fmla="*/ 62132 w 149563"/>
                  <a:gd name="connsiteY643" fmla="*/ 139518 h 164445"/>
                  <a:gd name="connsiteX644" fmla="*/ 29020 w 149563"/>
                  <a:gd name="connsiteY644" fmla="*/ 70317 h 164445"/>
                  <a:gd name="connsiteX645" fmla="*/ 29764 w 149563"/>
                  <a:gd name="connsiteY645" fmla="*/ 69945 h 164445"/>
                  <a:gd name="connsiteX646" fmla="*/ 30136 w 149563"/>
                  <a:gd name="connsiteY646" fmla="*/ 69945 h 164445"/>
                  <a:gd name="connsiteX647" fmla="*/ 30136 w 149563"/>
                  <a:gd name="connsiteY647" fmla="*/ 69945 h 164445"/>
                  <a:gd name="connsiteX648" fmla="*/ 30136 w 149563"/>
                  <a:gd name="connsiteY648" fmla="*/ 69945 h 164445"/>
                  <a:gd name="connsiteX649" fmla="*/ 30136 w 149563"/>
                  <a:gd name="connsiteY649" fmla="*/ 69945 h 164445"/>
                  <a:gd name="connsiteX650" fmla="*/ 30136 w 149563"/>
                  <a:gd name="connsiteY650" fmla="*/ 69945 h 164445"/>
                  <a:gd name="connsiteX651" fmla="*/ 30136 w 149563"/>
                  <a:gd name="connsiteY651" fmla="*/ 69945 h 164445"/>
                  <a:gd name="connsiteX652" fmla="*/ 30136 w 149563"/>
                  <a:gd name="connsiteY652" fmla="*/ 69945 h 164445"/>
                  <a:gd name="connsiteX653" fmla="*/ 30136 w 149563"/>
                  <a:gd name="connsiteY653" fmla="*/ 69945 h 164445"/>
                  <a:gd name="connsiteX654" fmla="*/ 30136 w 149563"/>
                  <a:gd name="connsiteY654" fmla="*/ 69945 h 164445"/>
                  <a:gd name="connsiteX655" fmla="*/ 30136 w 149563"/>
                  <a:gd name="connsiteY655" fmla="*/ 69945 h 164445"/>
                  <a:gd name="connsiteX656" fmla="*/ 30136 w 149563"/>
                  <a:gd name="connsiteY656" fmla="*/ 69945 h 164445"/>
                  <a:gd name="connsiteX657" fmla="*/ 29020 w 149563"/>
                  <a:gd name="connsiteY657" fmla="*/ 70317 h 164445"/>
                  <a:gd name="connsiteX658" fmla="*/ 29020 w 149563"/>
                  <a:gd name="connsiteY658" fmla="*/ 70317 h 164445"/>
                  <a:gd name="connsiteX659" fmla="*/ 29020 w 149563"/>
                  <a:gd name="connsiteY659" fmla="*/ 70317 h 164445"/>
                  <a:gd name="connsiteX660" fmla="*/ 29020 w 149563"/>
                  <a:gd name="connsiteY660" fmla="*/ 70317 h 164445"/>
                  <a:gd name="connsiteX661" fmla="*/ 29020 w 149563"/>
                  <a:gd name="connsiteY661" fmla="*/ 70317 h 164445"/>
                  <a:gd name="connsiteX662" fmla="*/ 29020 w 149563"/>
                  <a:gd name="connsiteY662" fmla="*/ 70317 h 164445"/>
                  <a:gd name="connsiteX663" fmla="*/ 29020 w 149563"/>
                  <a:gd name="connsiteY663" fmla="*/ 70317 h 164445"/>
                  <a:gd name="connsiteX664" fmla="*/ 29020 w 149563"/>
                  <a:gd name="connsiteY664" fmla="*/ 70317 h 164445"/>
                  <a:gd name="connsiteX665" fmla="*/ 58040 w 149563"/>
                  <a:gd name="connsiteY665" fmla="*/ 1860 h 164445"/>
                  <a:gd name="connsiteX666" fmla="*/ 58040 w 149563"/>
                  <a:gd name="connsiteY666" fmla="*/ 6325 h 164445"/>
                  <a:gd name="connsiteX667" fmla="*/ 39437 w 149563"/>
                  <a:gd name="connsiteY667" fmla="*/ 16370 h 164445"/>
                  <a:gd name="connsiteX668" fmla="*/ 39065 w 149563"/>
                  <a:gd name="connsiteY668" fmla="*/ 15998 h 164445"/>
                  <a:gd name="connsiteX669" fmla="*/ 38693 w 149563"/>
                  <a:gd name="connsiteY669" fmla="*/ 15626 h 164445"/>
                  <a:gd name="connsiteX670" fmla="*/ 38321 w 149563"/>
                  <a:gd name="connsiteY670" fmla="*/ 15254 h 164445"/>
                  <a:gd name="connsiteX671" fmla="*/ 37949 w 149563"/>
                  <a:gd name="connsiteY671" fmla="*/ 14882 h 164445"/>
                  <a:gd name="connsiteX672" fmla="*/ 37577 w 149563"/>
                  <a:gd name="connsiteY672" fmla="*/ 14510 h 164445"/>
                  <a:gd name="connsiteX673" fmla="*/ 28648 w 149563"/>
                  <a:gd name="connsiteY673" fmla="*/ 19347 h 164445"/>
                  <a:gd name="connsiteX674" fmla="*/ 28648 w 149563"/>
                  <a:gd name="connsiteY674" fmla="*/ 19347 h 164445"/>
                  <a:gd name="connsiteX675" fmla="*/ 29020 w 149563"/>
                  <a:gd name="connsiteY675" fmla="*/ 19719 h 164445"/>
                  <a:gd name="connsiteX676" fmla="*/ 29392 w 149563"/>
                  <a:gd name="connsiteY676" fmla="*/ 20090 h 164445"/>
                  <a:gd name="connsiteX677" fmla="*/ 29764 w 149563"/>
                  <a:gd name="connsiteY677" fmla="*/ 20463 h 164445"/>
                  <a:gd name="connsiteX678" fmla="*/ 30136 w 149563"/>
                  <a:gd name="connsiteY678" fmla="*/ 20835 h 164445"/>
                  <a:gd name="connsiteX679" fmla="*/ 30508 w 149563"/>
                  <a:gd name="connsiteY679" fmla="*/ 21207 h 164445"/>
                  <a:gd name="connsiteX680" fmla="*/ 30880 w 149563"/>
                  <a:gd name="connsiteY680" fmla="*/ 21579 h 164445"/>
                  <a:gd name="connsiteX681" fmla="*/ 28648 w 149563"/>
                  <a:gd name="connsiteY681" fmla="*/ 22695 h 164445"/>
                  <a:gd name="connsiteX682" fmla="*/ 28648 w 149563"/>
                  <a:gd name="connsiteY682" fmla="*/ 11533 h 164445"/>
                  <a:gd name="connsiteX683" fmla="*/ 41297 w 149563"/>
                  <a:gd name="connsiteY683" fmla="*/ 4837 h 164445"/>
                  <a:gd name="connsiteX684" fmla="*/ 41669 w 149563"/>
                  <a:gd name="connsiteY684" fmla="*/ 5209 h 164445"/>
                  <a:gd name="connsiteX685" fmla="*/ 42041 w 149563"/>
                  <a:gd name="connsiteY685" fmla="*/ 5581 h 164445"/>
                  <a:gd name="connsiteX686" fmla="*/ 42414 w 149563"/>
                  <a:gd name="connsiteY686" fmla="*/ 5953 h 164445"/>
                  <a:gd name="connsiteX687" fmla="*/ 42414 w 149563"/>
                  <a:gd name="connsiteY687" fmla="*/ 5953 h 164445"/>
                  <a:gd name="connsiteX688" fmla="*/ 50227 w 149563"/>
                  <a:gd name="connsiteY688" fmla="*/ 1860 h 164445"/>
                  <a:gd name="connsiteX689" fmla="*/ 50599 w 149563"/>
                  <a:gd name="connsiteY689" fmla="*/ 2232 h 164445"/>
                  <a:gd name="connsiteX690" fmla="*/ 50971 w 149563"/>
                  <a:gd name="connsiteY690" fmla="*/ 2604 h 164445"/>
                  <a:gd name="connsiteX691" fmla="*/ 51343 w 149563"/>
                  <a:gd name="connsiteY691" fmla="*/ 2976 h 164445"/>
                  <a:gd name="connsiteX692" fmla="*/ 51715 w 149563"/>
                  <a:gd name="connsiteY692" fmla="*/ 3348 h 164445"/>
                  <a:gd name="connsiteX693" fmla="*/ 52087 w 149563"/>
                  <a:gd name="connsiteY693" fmla="*/ 3720 h 164445"/>
                  <a:gd name="connsiteX694" fmla="*/ 52459 w 149563"/>
                  <a:gd name="connsiteY694" fmla="*/ 4092 h 164445"/>
                  <a:gd name="connsiteX695" fmla="*/ 52831 w 149563"/>
                  <a:gd name="connsiteY695" fmla="*/ 4465 h 164445"/>
                  <a:gd name="connsiteX696" fmla="*/ 53203 w 149563"/>
                  <a:gd name="connsiteY696" fmla="*/ 4837 h 164445"/>
                  <a:gd name="connsiteX697" fmla="*/ 36833 w 149563"/>
                  <a:gd name="connsiteY697" fmla="*/ 13766 h 164445"/>
                  <a:gd name="connsiteX698" fmla="*/ 37205 w 149563"/>
                  <a:gd name="connsiteY698" fmla="*/ 14138 h 164445"/>
                  <a:gd name="connsiteX699" fmla="*/ 37577 w 149563"/>
                  <a:gd name="connsiteY699" fmla="*/ 14510 h 164445"/>
                  <a:gd name="connsiteX700" fmla="*/ 37577 w 149563"/>
                  <a:gd name="connsiteY700" fmla="*/ 14138 h 164445"/>
                  <a:gd name="connsiteX701" fmla="*/ 37205 w 149563"/>
                  <a:gd name="connsiteY701" fmla="*/ 13766 h 164445"/>
                  <a:gd name="connsiteX702" fmla="*/ 58040 w 149563"/>
                  <a:gd name="connsiteY702" fmla="*/ 1860 h 164445"/>
                  <a:gd name="connsiteX703" fmla="*/ 58040 w 149563"/>
                  <a:gd name="connsiteY703" fmla="*/ 1860 h 164445"/>
                  <a:gd name="connsiteX704" fmla="*/ 58040 w 149563"/>
                  <a:gd name="connsiteY704" fmla="*/ 10045 h 164445"/>
                  <a:gd name="connsiteX705" fmla="*/ 48738 w 149563"/>
                  <a:gd name="connsiteY705" fmla="*/ 15254 h 164445"/>
                  <a:gd name="connsiteX706" fmla="*/ 49110 w 149563"/>
                  <a:gd name="connsiteY706" fmla="*/ 15998 h 164445"/>
                  <a:gd name="connsiteX707" fmla="*/ 49482 w 149563"/>
                  <a:gd name="connsiteY707" fmla="*/ 16742 h 164445"/>
                  <a:gd name="connsiteX708" fmla="*/ 49854 w 149563"/>
                  <a:gd name="connsiteY708" fmla="*/ 17486 h 164445"/>
                  <a:gd name="connsiteX709" fmla="*/ 50227 w 149563"/>
                  <a:gd name="connsiteY709" fmla="*/ 18230 h 164445"/>
                  <a:gd name="connsiteX710" fmla="*/ 50599 w 149563"/>
                  <a:gd name="connsiteY710" fmla="*/ 18974 h 164445"/>
                  <a:gd name="connsiteX711" fmla="*/ 50971 w 149563"/>
                  <a:gd name="connsiteY711" fmla="*/ 19719 h 164445"/>
                  <a:gd name="connsiteX712" fmla="*/ 51343 w 149563"/>
                  <a:gd name="connsiteY712" fmla="*/ 20463 h 164445"/>
                  <a:gd name="connsiteX713" fmla="*/ 51715 w 149563"/>
                  <a:gd name="connsiteY713" fmla="*/ 21207 h 164445"/>
                  <a:gd name="connsiteX714" fmla="*/ 58784 w 149563"/>
                  <a:gd name="connsiteY714" fmla="*/ 17486 h 164445"/>
                  <a:gd name="connsiteX715" fmla="*/ 58784 w 149563"/>
                  <a:gd name="connsiteY715" fmla="*/ 10045 h 164445"/>
                  <a:gd name="connsiteX716" fmla="*/ 58040 w 149563"/>
                  <a:gd name="connsiteY716" fmla="*/ 10045 h 164445"/>
                  <a:gd name="connsiteX717" fmla="*/ 58040 w 149563"/>
                  <a:gd name="connsiteY717" fmla="*/ 126496 h 164445"/>
                  <a:gd name="connsiteX718" fmla="*/ 58040 w 149563"/>
                  <a:gd name="connsiteY718" fmla="*/ 126496 h 164445"/>
                  <a:gd name="connsiteX719" fmla="*/ 39437 w 149563"/>
                  <a:gd name="connsiteY719" fmla="*/ 136542 h 164445"/>
                  <a:gd name="connsiteX720" fmla="*/ 39809 w 149563"/>
                  <a:gd name="connsiteY720" fmla="*/ 136542 h 164445"/>
                  <a:gd name="connsiteX721" fmla="*/ 40181 w 149563"/>
                  <a:gd name="connsiteY721" fmla="*/ 136542 h 164445"/>
                  <a:gd name="connsiteX722" fmla="*/ 40553 w 149563"/>
                  <a:gd name="connsiteY722" fmla="*/ 136542 h 164445"/>
                  <a:gd name="connsiteX723" fmla="*/ 40925 w 149563"/>
                  <a:gd name="connsiteY723" fmla="*/ 136542 h 164445"/>
                  <a:gd name="connsiteX724" fmla="*/ 41297 w 149563"/>
                  <a:gd name="connsiteY724" fmla="*/ 136542 h 164445"/>
                  <a:gd name="connsiteX725" fmla="*/ 41669 w 149563"/>
                  <a:gd name="connsiteY725" fmla="*/ 136542 h 164445"/>
                  <a:gd name="connsiteX726" fmla="*/ 42041 w 149563"/>
                  <a:gd name="connsiteY726" fmla="*/ 136542 h 164445"/>
                  <a:gd name="connsiteX727" fmla="*/ 42414 w 149563"/>
                  <a:gd name="connsiteY727" fmla="*/ 136542 h 164445"/>
                  <a:gd name="connsiteX728" fmla="*/ 58040 w 149563"/>
                  <a:gd name="connsiteY728" fmla="*/ 126496 h 164445"/>
                  <a:gd name="connsiteX729" fmla="*/ 58040 w 149563"/>
                  <a:gd name="connsiteY729" fmla="*/ 126496 h 164445"/>
                  <a:gd name="connsiteX730" fmla="*/ 58040 w 149563"/>
                  <a:gd name="connsiteY730" fmla="*/ 142123 h 164445"/>
                  <a:gd name="connsiteX731" fmla="*/ 58040 w 149563"/>
                  <a:gd name="connsiteY731" fmla="*/ 143611 h 164445"/>
                  <a:gd name="connsiteX732" fmla="*/ 50971 w 149563"/>
                  <a:gd name="connsiteY732" fmla="*/ 147331 h 164445"/>
                  <a:gd name="connsiteX733" fmla="*/ 51343 w 149563"/>
                  <a:gd name="connsiteY733" fmla="*/ 146959 h 164445"/>
                  <a:gd name="connsiteX734" fmla="*/ 51715 w 149563"/>
                  <a:gd name="connsiteY734" fmla="*/ 146587 h 164445"/>
                  <a:gd name="connsiteX735" fmla="*/ 52087 w 149563"/>
                  <a:gd name="connsiteY735" fmla="*/ 146215 h 164445"/>
                  <a:gd name="connsiteX736" fmla="*/ 52459 w 149563"/>
                  <a:gd name="connsiteY736" fmla="*/ 145843 h 164445"/>
                  <a:gd name="connsiteX737" fmla="*/ 52831 w 149563"/>
                  <a:gd name="connsiteY737" fmla="*/ 145471 h 164445"/>
                  <a:gd name="connsiteX738" fmla="*/ 53203 w 149563"/>
                  <a:gd name="connsiteY738" fmla="*/ 145099 h 164445"/>
                  <a:gd name="connsiteX739" fmla="*/ 53575 w 149563"/>
                  <a:gd name="connsiteY739" fmla="*/ 144727 h 164445"/>
                  <a:gd name="connsiteX740" fmla="*/ 53947 w 149563"/>
                  <a:gd name="connsiteY740" fmla="*/ 144355 h 164445"/>
                  <a:gd name="connsiteX741" fmla="*/ 58040 w 149563"/>
                  <a:gd name="connsiteY741" fmla="*/ 142123 h 164445"/>
                  <a:gd name="connsiteX742" fmla="*/ 58040 w 149563"/>
                  <a:gd name="connsiteY742" fmla="*/ 142123 h 164445"/>
                  <a:gd name="connsiteX743" fmla="*/ 29020 w 149563"/>
                  <a:gd name="connsiteY743" fmla="*/ 71433 h 164445"/>
                  <a:gd name="connsiteX744" fmla="*/ 32368 w 149563"/>
                  <a:gd name="connsiteY744" fmla="*/ 69573 h 164445"/>
                  <a:gd name="connsiteX745" fmla="*/ 31996 w 149563"/>
                  <a:gd name="connsiteY745" fmla="*/ 69573 h 164445"/>
                  <a:gd name="connsiteX746" fmla="*/ 31624 w 149563"/>
                  <a:gd name="connsiteY746" fmla="*/ 69573 h 164445"/>
                  <a:gd name="connsiteX747" fmla="*/ 31252 w 149563"/>
                  <a:gd name="connsiteY747" fmla="*/ 69573 h 164445"/>
                  <a:gd name="connsiteX748" fmla="*/ 30880 w 149563"/>
                  <a:gd name="connsiteY748" fmla="*/ 69573 h 164445"/>
                  <a:gd name="connsiteX749" fmla="*/ 30508 w 149563"/>
                  <a:gd name="connsiteY749" fmla="*/ 69573 h 164445"/>
                  <a:gd name="connsiteX750" fmla="*/ 30136 w 149563"/>
                  <a:gd name="connsiteY750" fmla="*/ 69573 h 164445"/>
                  <a:gd name="connsiteX751" fmla="*/ 29764 w 149563"/>
                  <a:gd name="connsiteY751" fmla="*/ 69573 h 164445"/>
                  <a:gd name="connsiteX752" fmla="*/ 29392 w 149563"/>
                  <a:gd name="connsiteY752" fmla="*/ 69573 h 164445"/>
                  <a:gd name="connsiteX753" fmla="*/ 29020 w 149563"/>
                  <a:gd name="connsiteY753" fmla="*/ 71433 h 164445"/>
                  <a:gd name="connsiteX754" fmla="*/ 29020 w 149563"/>
                  <a:gd name="connsiteY754" fmla="*/ 71433 h 164445"/>
                  <a:gd name="connsiteX755" fmla="*/ 29020 w 149563"/>
                  <a:gd name="connsiteY755" fmla="*/ 71433 h 164445"/>
                  <a:gd name="connsiteX756" fmla="*/ 29020 w 149563"/>
                  <a:gd name="connsiteY756" fmla="*/ 56179 h 164445"/>
                  <a:gd name="connsiteX757" fmla="*/ 29020 w 149563"/>
                  <a:gd name="connsiteY757" fmla="*/ 56179 h 164445"/>
                  <a:gd name="connsiteX758" fmla="*/ 29020 w 149563"/>
                  <a:gd name="connsiteY758" fmla="*/ 56179 h 164445"/>
                  <a:gd name="connsiteX759" fmla="*/ 29020 w 149563"/>
                  <a:gd name="connsiteY759" fmla="*/ 56179 h 164445"/>
                  <a:gd name="connsiteX760" fmla="*/ 29020 w 149563"/>
                  <a:gd name="connsiteY760" fmla="*/ 56179 h 164445"/>
                  <a:gd name="connsiteX761" fmla="*/ 29020 w 149563"/>
                  <a:gd name="connsiteY761" fmla="*/ 32368 h 164445"/>
                  <a:gd name="connsiteX762" fmla="*/ 29020 w 149563"/>
                  <a:gd name="connsiteY762" fmla="*/ 31624 h 164445"/>
                  <a:gd name="connsiteX763" fmla="*/ 29392 w 149563"/>
                  <a:gd name="connsiteY763" fmla="*/ 31624 h 164445"/>
                  <a:gd name="connsiteX764" fmla="*/ 30136 w 149563"/>
                  <a:gd name="connsiteY764" fmla="*/ 31996 h 164445"/>
                  <a:gd name="connsiteX765" fmla="*/ 29020 w 149563"/>
                  <a:gd name="connsiteY765" fmla="*/ 32368 h 164445"/>
                  <a:gd name="connsiteX766" fmla="*/ 27904 w 149563"/>
                  <a:gd name="connsiteY766" fmla="*/ 70689 h 164445"/>
                  <a:gd name="connsiteX767" fmla="*/ 29020 w 149563"/>
                  <a:gd name="connsiteY767" fmla="*/ 69945 h 164445"/>
                  <a:gd name="connsiteX768" fmla="*/ 29020 w 149563"/>
                  <a:gd name="connsiteY768" fmla="*/ 69945 h 164445"/>
                  <a:gd name="connsiteX769" fmla="*/ 29020 w 149563"/>
                  <a:gd name="connsiteY769" fmla="*/ 69945 h 164445"/>
                  <a:gd name="connsiteX770" fmla="*/ 29020 w 149563"/>
                  <a:gd name="connsiteY770" fmla="*/ 69945 h 164445"/>
                  <a:gd name="connsiteX771" fmla="*/ 29020 w 149563"/>
                  <a:gd name="connsiteY771" fmla="*/ 69945 h 164445"/>
                  <a:gd name="connsiteX772" fmla="*/ 29020 w 149563"/>
                  <a:gd name="connsiteY772" fmla="*/ 69945 h 164445"/>
                  <a:gd name="connsiteX773" fmla="*/ 29020 w 149563"/>
                  <a:gd name="connsiteY773" fmla="*/ 69945 h 164445"/>
                  <a:gd name="connsiteX774" fmla="*/ 29020 w 149563"/>
                  <a:gd name="connsiteY774" fmla="*/ 69945 h 164445"/>
                  <a:gd name="connsiteX775" fmla="*/ 29020 w 149563"/>
                  <a:gd name="connsiteY775" fmla="*/ 69945 h 164445"/>
                  <a:gd name="connsiteX776" fmla="*/ 29020 w 149563"/>
                  <a:gd name="connsiteY776" fmla="*/ 69945 h 164445"/>
                  <a:gd name="connsiteX777" fmla="*/ 29020 w 149563"/>
                  <a:gd name="connsiteY777" fmla="*/ 69945 h 164445"/>
                  <a:gd name="connsiteX778" fmla="*/ 29020 w 149563"/>
                  <a:gd name="connsiteY778" fmla="*/ 69945 h 164445"/>
                  <a:gd name="connsiteX779" fmla="*/ 27904 w 149563"/>
                  <a:gd name="connsiteY779" fmla="*/ 70689 h 164445"/>
                  <a:gd name="connsiteX780" fmla="*/ 27904 w 149563"/>
                  <a:gd name="connsiteY780" fmla="*/ 70689 h 164445"/>
                  <a:gd name="connsiteX781" fmla="*/ 27904 w 149563"/>
                  <a:gd name="connsiteY781" fmla="*/ 70689 h 164445"/>
                  <a:gd name="connsiteX782" fmla="*/ 27904 w 149563"/>
                  <a:gd name="connsiteY782" fmla="*/ 70689 h 164445"/>
                  <a:gd name="connsiteX783" fmla="*/ 27904 w 149563"/>
                  <a:gd name="connsiteY783" fmla="*/ 70689 h 164445"/>
                  <a:gd name="connsiteX784" fmla="*/ 27904 w 149563"/>
                  <a:gd name="connsiteY784" fmla="*/ 70689 h 164445"/>
                  <a:gd name="connsiteX785" fmla="*/ 27904 w 149563"/>
                  <a:gd name="connsiteY785" fmla="*/ 70689 h 164445"/>
                  <a:gd name="connsiteX786" fmla="*/ 29020 w 149563"/>
                  <a:gd name="connsiteY786" fmla="*/ 10417 h 164445"/>
                  <a:gd name="connsiteX787" fmla="*/ 29020 w 149563"/>
                  <a:gd name="connsiteY787" fmla="*/ 21579 h 164445"/>
                  <a:gd name="connsiteX788" fmla="*/ 25671 w 149563"/>
                  <a:gd name="connsiteY788" fmla="*/ 23439 h 164445"/>
                  <a:gd name="connsiteX789" fmla="*/ 25671 w 149563"/>
                  <a:gd name="connsiteY789" fmla="*/ 12278 h 164445"/>
                  <a:gd name="connsiteX790" fmla="*/ 29020 w 149563"/>
                  <a:gd name="connsiteY790" fmla="*/ 10417 h 164445"/>
                  <a:gd name="connsiteX791" fmla="*/ 29020 w 149563"/>
                  <a:gd name="connsiteY791" fmla="*/ 10417 h 164445"/>
                  <a:gd name="connsiteX792" fmla="*/ 29020 w 149563"/>
                  <a:gd name="connsiteY792" fmla="*/ 31624 h 164445"/>
                  <a:gd name="connsiteX793" fmla="*/ 29020 w 149563"/>
                  <a:gd name="connsiteY793" fmla="*/ 32368 h 164445"/>
                  <a:gd name="connsiteX794" fmla="*/ 25671 w 149563"/>
                  <a:gd name="connsiteY794" fmla="*/ 34228 h 164445"/>
                  <a:gd name="connsiteX795" fmla="*/ 25671 w 149563"/>
                  <a:gd name="connsiteY795" fmla="*/ 30136 h 164445"/>
                  <a:gd name="connsiteX796" fmla="*/ 26043 w 149563"/>
                  <a:gd name="connsiteY796" fmla="*/ 30136 h 164445"/>
                  <a:gd name="connsiteX797" fmla="*/ 26787 w 149563"/>
                  <a:gd name="connsiteY797" fmla="*/ 30508 h 164445"/>
                  <a:gd name="connsiteX798" fmla="*/ 27532 w 149563"/>
                  <a:gd name="connsiteY798" fmla="*/ 30880 h 164445"/>
                  <a:gd name="connsiteX799" fmla="*/ 28276 w 149563"/>
                  <a:gd name="connsiteY799" fmla="*/ 31252 h 164445"/>
                  <a:gd name="connsiteX800" fmla="*/ 29020 w 149563"/>
                  <a:gd name="connsiteY800" fmla="*/ 31624 h 164445"/>
                  <a:gd name="connsiteX801" fmla="*/ 29020 w 149563"/>
                  <a:gd name="connsiteY801" fmla="*/ 31624 h 164445"/>
                  <a:gd name="connsiteX802" fmla="*/ 29020 w 149563"/>
                  <a:gd name="connsiteY802" fmla="*/ 31624 h 164445"/>
                  <a:gd name="connsiteX803" fmla="*/ 29020 w 149563"/>
                  <a:gd name="connsiteY803" fmla="*/ 31624 h 164445"/>
                  <a:gd name="connsiteX804" fmla="*/ 29020 w 149563"/>
                  <a:gd name="connsiteY804" fmla="*/ 56179 h 164445"/>
                  <a:gd name="connsiteX805" fmla="*/ 29020 w 149563"/>
                  <a:gd name="connsiteY805" fmla="*/ 56179 h 164445"/>
                  <a:gd name="connsiteX806" fmla="*/ 25671 w 149563"/>
                  <a:gd name="connsiteY806" fmla="*/ 58039 h 164445"/>
                  <a:gd name="connsiteX807" fmla="*/ 25671 w 149563"/>
                  <a:gd name="connsiteY807" fmla="*/ 56923 h 164445"/>
                  <a:gd name="connsiteX808" fmla="*/ 26415 w 149563"/>
                  <a:gd name="connsiteY808" fmla="*/ 56551 h 164445"/>
                  <a:gd name="connsiteX809" fmla="*/ 26787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179 h 164445"/>
                  <a:gd name="connsiteX816" fmla="*/ 29020 w 149563"/>
                  <a:gd name="connsiteY816" fmla="*/ 56179 h 164445"/>
                  <a:gd name="connsiteX817" fmla="*/ 29020 w 149563"/>
                  <a:gd name="connsiteY817" fmla="*/ 56179 h 164445"/>
                  <a:gd name="connsiteX818" fmla="*/ 29020 w 149563"/>
                  <a:gd name="connsiteY818" fmla="*/ 71433 h 164445"/>
                  <a:gd name="connsiteX819" fmla="*/ 29020 w 149563"/>
                  <a:gd name="connsiteY819" fmla="*/ 71433 h 164445"/>
                  <a:gd name="connsiteX820" fmla="*/ 25671 w 149563"/>
                  <a:gd name="connsiteY820" fmla="*/ 73294 h 164445"/>
                  <a:gd name="connsiteX821" fmla="*/ 25671 w 149563"/>
                  <a:gd name="connsiteY821" fmla="*/ 73294 h 164445"/>
                  <a:gd name="connsiteX822" fmla="*/ 29020 w 149563"/>
                  <a:gd name="connsiteY822" fmla="*/ 71433 h 164445"/>
                  <a:gd name="connsiteX823" fmla="*/ 29020 w 149563"/>
                  <a:gd name="connsiteY823" fmla="*/ 71433 h 164445"/>
                  <a:gd name="connsiteX824" fmla="*/ 25671 w 149563"/>
                  <a:gd name="connsiteY824" fmla="*/ 56551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6043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4927 w 149563"/>
                  <a:gd name="connsiteY859" fmla="*/ 55807 h 164445"/>
                  <a:gd name="connsiteX860" fmla="*/ 24555 w 149563"/>
                  <a:gd name="connsiteY860" fmla="*/ 56179 h 164445"/>
                  <a:gd name="connsiteX861" fmla="*/ 24555 w 149563"/>
                  <a:gd name="connsiteY861" fmla="*/ 56551 h 164445"/>
                  <a:gd name="connsiteX862" fmla="*/ 25671 w 149563"/>
                  <a:gd name="connsiteY862" fmla="*/ 56551 h 164445"/>
                  <a:gd name="connsiteX863" fmla="*/ 25671 w 149563"/>
                  <a:gd name="connsiteY863" fmla="*/ 43902 h 164445"/>
                  <a:gd name="connsiteX864" fmla="*/ 25671 w 149563"/>
                  <a:gd name="connsiteY864" fmla="*/ 42786 h 164445"/>
                  <a:gd name="connsiteX865" fmla="*/ 25671 w 149563"/>
                  <a:gd name="connsiteY865" fmla="*/ 42786 h 164445"/>
                  <a:gd name="connsiteX866" fmla="*/ 26043 w 149563"/>
                  <a:gd name="connsiteY866" fmla="*/ 42786 h 164445"/>
                  <a:gd name="connsiteX867" fmla="*/ 26415 w 149563"/>
                  <a:gd name="connsiteY867" fmla="*/ 42786 h 164445"/>
                  <a:gd name="connsiteX868" fmla="*/ 26787 w 149563"/>
                  <a:gd name="connsiteY868" fmla="*/ 42786 h 164445"/>
                  <a:gd name="connsiteX869" fmla="*/ 27160 w 149563"/>
                  <a:gd name="connsiteY869" fmla="*/ 42786 h 164445"/>
                  <a:gd name="connsiteX870" fmla="*/ 27532 w 149563"/>
                  <a:gd name="connsiteY870" fmla="*/ 42786 h 164445"/>
                  <a:gd name="connsiteX871" fmla="*/ 25671 w 149563"/>
                  <a:gd name="connsiteY871" fmla="*/ 43902 h 164445"/>
                  <a:gd name="connsiteX872" fmla="*/ 25671 w 149563"/>
                  <a:gd name="connsiteY872" fmla="*/ 12278 h 164445"/>
                  <a:gd name="connsiteX873" fmla="*/ 25671 w 149563"/>
                  <a:gd name="connsiteY873" fmla="*/ 23439 h 164445"/>
                  <a:gd name="connsiteX874" fmla="*/ 14510 w 149563"/>
                  <a:gd name="connsiteY874" fmla="*/ 29392 h 164445"/>
                  <a:gd name="connsiteX875" fmla="*/ 14510 w 149563"/>
                  <a:gd name="connsiteY875" fmla="*/ 20463 h 164445"/>
                  <a:gd name="connsiteX876" fmla="*/ 19347 w 149563"/>
                  <a:gd name="connsiteY876" fmla="*/ 17858 h 164445"/>
                  <a:gd name="connsiteX877" fmla="*/ 19347 w 149563"/>
                  <a:gd name="connsiteY877" fmla="*/ 17858 h 164445"/>
                  <a:gd name="connsiteX878" fmla="*/ 18974 w 149563"/>
                  <a:gd name="connsiteY878" fmla="*/ 17486 h 164445"/>
                  <a:gd name="connsiteX879" fmla="*/ 18602 w 149563"/>
                  <a:gd name="connsiteY879" fmla="*/ 17114 h 164445"/>
                  <a:gd name="connsiteX880" fmla="*/ 18230 w 149563"/>
                  <a:gd name="connsiteY880" fmla="*/ 16742 h 164445"/>
                  <a:gd name="connsiteX881" fmla="*/ 17858 w 149563"/>
                  <a:gd name="connsiteY881" fmla="*/ 16370 h 164445"/>
                  <a:gd name="connsiteX882" fmla="*/ 25671 w 149563"/>
                  <a:gd name="connsiteY882" fmla="*/ 12278 h 164445"/>
                  <a:gd name="connsiteX883" fmla="*/ 25671 w 149563"/>
                  <a:gd name="connsiteY883" fmla="*/ 12278 h 164445"/>
                  <a:gd name="connsiteX884" fmla="*/ 25671 w 149563"/>
                  <a:gd name="connsiteY884" fmla="*/ 30508 h 164445"/>
                  <a:gd name="connsiteX885" fmla="*/ 25671 w 149563"/>
                  <a:gd name="connsiteY885" fmla="*/ 34600 h 164445"/>
                  <a:gd name="connsiteX886" fmla="*/ 14510 w 149563"/>
                  <a:gd name="connsiteY886" fmla="*/ 40553 h 164445"/>
                  <a:gd name="connsiteX887" fmla="*/ 14510 w 149563"/>
                  <a:gd name="connsiteY887" fmla="*/ 36461 h 164445"/>
                  <a:gd name="connsiteX888" fmla="*/ 25671 w 149563"/>
                  <a:gd name="connsiteY888" fmla="*/ 30508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42786 h 164445"/>
                  <a:gd name="connsiteX892" fmla="*/ 25671 w 149563"/>
                  <a:gd name="connsiteY892" fmla="*/ 43902 h 164445"/>
                  <a:gd name="connsiteX893" fmla="*/ 14510 w 149563"/>
                  <a:gd name="connsiteY893" fmla="*/ 49854 h 164445"/>
                  <a:gd name="connsiteX894" fmla="*/ 14510 w 149563"/>
                  <a:gd name="connsiteY894" fmla="*/ 47994 h 164445"/>
                  <a:gd name="connsiteX895" fmla="*/ 24927 w 149563"/>
                  <a:gd name="connsiteY895" fmla="*/ 42413 h 164445"/>
                  <a:gd name="connsiteX896" fmla="*/ 25299 w 149563"/>
                  <a:gd name="connsiteY896" fmla="*/ 42413 h 164445"/>
                  <a:gd name="connsiteX897" fmla="*/ 25671 w 149563"/>
                  <a:gd name="connsiteY897" fmla="*/ 42786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55807 h 164445"/>
                  <a:gd name="connsiteX901" fmla="*/ 25671 w 149563"/>
                  <a:gd name="connsiteY901" fmla="*/ 56551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5807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6923 h 164445"/>
                  <a:gd name="connsiteX938" fmla="*/ 25671 w 149563"/>
                  <a:gd name="connsiteY938" fmla="*/ 58039 h 164445"/>
                  <a:gd name="connsiteX939" fmla="*/ 14510 w 149563"/>
                  <a:gd name="connsiteY939" fmla="*/ 63992 h 164445"/>
                  <a:gd name="connsiteX940" fmla="*/ 14510 w 149563"/>
                  <a:gd name="connsiteY940" fmla="*/ 62876 h 164445"/>
                  <a:gd name="connsiteX941" fmla="*/ 25671 w 149563"/>
                  <a:gd name="connsiteY941" fmla="*/ 56923 h 164445"/>
                  <a:gd name="connsiteX942" fmla="*/ 25671 w 149563"/>
                  <a:gd name="connsiteY942" fmla="*/ 56923 h 164445"/>
                  <a:gd name="connsiteX943" fmla="*/ 25671 w 149563"/>
                  <a:gd name="connsiteY943" fmla="*/ 73294 h 164445"/>
                  <a:gd name="connsiteX944" fmla="*/ 25671 w 149563"/>
                  <a:gd name="connsiteY944" fmla="*/ 73294 h 164445"/>
                  <a:gd name="connsiteX945" fmla="*/ 14510 w 149563"/>
                  <a:gd name="connsiteY945" fmla="*/ 79246 h 164445"/>
                  <a:gd name="connsiteX946" fmla="*/ 14510 w 149563"/>
                  <a:gd name="connsiteY946" fmla="*/ 79246 h 164445"/>
                  <a:gd name="connsiteX947" fmla="*/ 25671 w 149563"/>
                  <a:gd name="connsiteY947" fmla="*/ 73294 h 164445"/>
                  <a:gd name="connsiteX948" fmla="*/ 14510 w 149563"/>
                  <a:gd name="connsiteY948" fmla="*/ 20463 h 164445"/>
                  <a:gd name="connsiteX949" fmla="*/ 14510 w 149563"/>
                  <a:gd name="connsiteY949" fmla="*/ 29392 h 164445"/>
                  <a:gd name="connsiteX950" fmla="*/ 7813 w 149563"/>
                  <a:gd name="connsiteY950" fmla="*/ 33112 h 164445"/>
                  <a:gd name="connsiteX951" fmla="*/ 7441 w 149563"/>
                  <a:gd name="connsiteY951" fmla="*/ 32740 h 164445"/>
                  <a:gd name="connsiteX952" fmla="*/ 7069 w 149563"/>
                  <a:gd name="connsiteY952" fmla="*/ 32368 h 164445"/>
                  <a:gd name="connsiteX953" fmla="*/ 6697 w 149563"/>
                  <a:gd name="connsiteY953" fmla="*/ 31996 h 164445"/>
                  <a:gd name="connsiteX954" fmla="*/ 6325 w 149563"/>
                  <a:gd name="connsiteY954" fmla="*/ 31624 h 164445"/>
                  <a:gd name="connsiteX955" fmla="*/ 5953 w 149563"/>
                  <a:gd name="connsiteY955" fmla="*/ 31252 h 164445"/>
                  <a:gd name="connsiteX956" fmla="*/ 5581 w 149563"/>
                  <a:gd name="connsiteY956" fmla="*/ 30880 h 164445"/>
                  <a:gd name="connsiteX957" fmla="*/ 5209 w 149563"/>
                  <a:gd name="connsiteY957" fmla="*/ 30508 h 164445"/>
                  <a:gd name="connsiteX958" fmla="*/ 4837 w 149563"/>
                  <a:gd name="connsiteY958" fmla="*/ 30136 h 164445"/>
                  <a:gd name="connsiteX959" fmla="*/ 14138 w 149563"/>
                  <a:gd name="connsiteY959" fmla="*/ 25299 h 164445"/>
                  <a:gd name="connsiteX960" fmla="*/ 13766 w 149563"/>
                  <a:gd name="connsiteY960" fmla="*/ 24927 h 164445"/>
                  <a:gd name="connsiteX961" fmla="*/ 13022 w 149563"/>
                  <a:gd name="connsiteY961" fmla="*/ 24555 h 164445"/>
                  <a:gd name="connsiteX962" fmla="*/ 12278 w 149563"/>
                  <a:gd name="connsiteY962" fmla="*/ 24183 h 164445"/>
                  <a:gd name="connsiteX963" fmla="*/ 11534 w 149563"/>
                  <a:gd name="connsiteY963" fmla="*/ 23811 h 164445"/>
                  <a:gd name="connsiteX964" fmla="*/ 10789 w 149563"/>
                  <a:gd name="connsiteY964" fmla="*/ 23439 h 164445"/>
                  <a:gd name="connsiteX965" fmla="*/ 10045 w 149563"/>
                  <a:gd name="connsiteY965" fmla="*/ 23067 h 164445"/>
                  <a:gd name="connsiteX966" fmla="*/ 9301 w 149563"/>
                  <a:gd name="connsiteY966" fmla="*/ 22695 h 164445"/>
                  <a:gd name="connsiteX967" fmla="*/ 14510 w 149563"/>
                  <a:gd name="connsiteY967" fmla="*/ 20463 h 164445"/>
                  <a:gd name="connsiteX968" fmla="*/ 14510 w 149563"/>
                  <a:gd name="connsiteY968" fmla="*/ 20463 h 164445"/>
                  <a:gd name="connsiteX969" fmla="*/ 14510 w 149563"/>
                  <a:gd name="connsiteY969" fmla="*/ 36089 h 164445"/>
                  <a:gd name="connsiteX970" fmla="*/ 14510 w 149563"/>
                  <a:gd name="connsiteY970" fmla="*/ 40181 h 164445"/>
                  <a:gd name="connsiteX971" fmla="*/ 5953 w 149563"/>
                  <a:gd name="connsiteY971" fmla="*/ 44646 h 164445"/>
                  <a:gd name="connsiteX972" fmla="*/ 5209 w 149563"/>
                  <a:gd name="connsiteY972" fmla="*/ 44274 h 164445"/>
                  <a:gd name="connsiteX973" fmla="*/ 4465 w 149563"/>
                  <a:gd name="connsiteY973" fmla="*/ 43902 h 164445"/>
                  <a:gd name="connsiteX974" fmla="*/ 3720 w 149563"/>
                  <a:gd name="connsiteY974" fmla="*/ 43530 h 164445"/>
                  <a:gd name="connsiteX975" fmla="*/ 2976 w 149563"/>
                  <a:gd name="connsiteY975" fmla="*/ 43158 h 164445"/>
                  <a:gd name="connsiteX976" fmla="*/ 2232 w 149563"/>
                  <a:gd name="connsiteY976" fmla="*/ 42786 h 164445"/>
                  <a:gd name="connsiteX977" fmla="*/ 1488 w 149563"/>
                  <a:gd name="connsiteY977" fmla="*/ 42413 h 164445"/>
                  <a:gd name="connsiteX978" fmla="*/ 744 w 149563"/>
                  <a:gd name="connsiteY978" fmla="*/ 42041 h 164445"/>
                  <a:gd name="connsiteX979" fmla="*/ 0 w 149563"/>
                  <a:gd name="connsiteY979" fmla="*/ 41669 h 164445"/>
                  <a:gd name="connsiteX980" fmla="*/ 14510 w 149563"/>
                  <a:gd name="connsiteY980" fmla="*/ 3608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47994 h 164445"/>
                  <a:gd name="connsiteX983" fmla="*/ 14510 w 149563"/>
                  <a:gd name="connsiteY983" fmla="*/ 49854 h 164445"/>
                  <a:gd name="connsiteX984" fmla="*/ 3720 w 149563"/>
                  <a:gd name="connsiteY984" fmla="*/ 55807 h 164445"/>
                  <a:gd name="connsiteX985" fmla="*/ 3348 w 149563"/>
                  <a:gd name="connsiteY985" fmla="*/ 55807 h 164445"/>
                  <a:gd name="connsiteX986" fmla="*/ 2976 w 149563"/>
                  <a:gd name="connsiteY986" fmla="*/ 55807 h 164445"/>
                  <a:gd name="connsiteX987" fmla="*/ 2604 w 149563"/>
                  <a:gd name="connsiteY987" fmla="*/ 55807 h 164445"/>
                  <a:gd name="connsiteX988" fmla="*/ 2232 w 149563"/>
                  <a:gd name="connsiteY988" fmla="*/ 55807 h 164445"/>
                  <a:gd name="connsiteX989" fmla="*/ 1860 w 149563"/>
                  <a:gd name="connsiteY989" fmla="*/ 55807 h 164445"/>
                  <a:gd name="connsiteX990" fmla="*/ 1488 w 149563"/>
                  <a:gd name="connsiteY990" fmla="*/ 55807 h 164445"/>
                  <a:gd name="connsiteX991" fmla="*/ 1116 w 149563"/>
                  <a:gd name="connsiteY991" fmla="*/ 55807 h 164445"/>
                  <a:gd name="connsiteX992" fmla="*/ 744 w 149563"/>
                  <a:gd name="connsiteY992" fmla="*/ 55807 h 164445"/>
                  <a:gd name="connsiteX993" fmla="*/ 14510 w 149563"/>
                  <a:gd name="connsiteY993" fmla="*/ 47994 h 164445"/>
                  <a:gd name="connsiteX994" fmla="*/ 14510 w 149563"/>
                  <a:gd name="connsiteY994" fmla="*/ 47994 h 164445"/>
                  <a:gd name="connsiteX995" fmla="*/ 14510 w 149563"/>
                  <a:gd name="connsiteY995" fmla="*/ 62876 h 164445"/>
                  <a:gd name="connsiteX996" fmla="*/ 14510 w 149563"/>
                  <a:gd name="connsiteY996" fmla="*/ 63992 h 164445"/>
                  <a:gd name="connsiteX997" fmla="*/ 5581 w 149563"/>
                  <a:gd name="connsiteY997" fmla="*/ 68829 h 164445"/>
                  <a:gd name="connsiteX998" fmla="*/ 5209 w 149563"/>
                  <a:gd name="connsiteY998" fmla="*/ 68829 h 164445"/>
                  <a:gd name="connsiteX999" fmla="*/ 4837 w 149563"/>
                  <a:gd name="connsiteY999" fmla="*/ 68829 h 164445"/>
                  <a:gd name="connsiteX1000" fmla="*/ 4465 w 149563"/>
                  <a:gd name="connsiteY1000" fmla="*/ 68829 h 164445"/>
                  <a:gd name="connsiteX1001" fmla="*/ 4093 w 149563"/>
                  <a:gd name="connsiteY1001" fmla="*/ 68829 h 164445"/>
                  <a:gd name="connsiteX1002" fmla="*/ 3720 w 149563"/>
                  <a:gd name="connsiteY1002" fmla="*/ 68829 h 164445"/>
                  <a:gd name="connsiteX1003" fmla="*/ 3348 w 149563"/>
                  <a:gd name="connsiteY1003" fmla="*/ 68829 h 164445"/>
                  <a:gd name="connsiteX1004" fmla="*/ 2976 w 149563"/>
                  <a:gd name="connsiteY1004" fmla="*/ 68829 h 164445"/>
                  <a:gd name="connsiteX1005" fmla="*/ 2604 w 149563"/>
                  <a:gd name="connsiteY1005" fmla="*/ 68829 h 164445"/>
                  <a:gd name="connsiteX1006" fmla="*/ 14510 w 149563"/>
                  <a:gd name="connsiteY1006" fmla="*/ 62876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79246 h 164445"/>
                  <a:gd name="connsiteX1009" fmla="*/ 14510 w 149563"/>
                  <a:gd name="connsiteY1009" fmla="*/ 79246 h 164445"/>
                  <a:gd name="connsiteX1010" fmla="*/ 8557 w 149563"/>
                  <a:gd name="connsiteY1010" fmla="*/ 82595 h 164445"/>
                  <a:gd name="connsiteX1011" fmla="*/ 8185 w 149563"/>
                  <a:gd name="connsiteY1011" fmla="*/ 82595 h 164445"/>
                  <a:gd name="connsiteX1012" fmla="*/ 7813 w 149563"/>
                  <a:gd name="connsiteY1012" fmla="*/ 82595 h 164445"/>
                  <a:gd name="connsiteX1013" fmla="*/ 7441 w 149563"/>
                  <a:gd name="connsiteY1013" fmla="*/ 82595 h 164445"/>
                  <a:gd name="connsiteX1014" fmla="*/ 7069 w 149563"/>
                  <a:gd name="connsiteY1014" fmla="*/ 82595 h 164445"/>
                  <a:gd name="connsiteX1015" fmla="*/ 6697 w 149563"/>
                  <a:gd name="connsiteY1015" fmla="*/ 82595 h 164445"/>
                  <a:gd name="connsiteX1016" fmla="*/ 6325 w 149563"/>
                  <a:gd name="connsiteY1016" fmla="*/ 82595 h 164445"/>
                  <a:gd name="connsiteX1017" fmla="*/ 5953 w 149563"/>
                  <a:gd name="connsiteY1017" fmla="*/ 82595 h 164445"/>
                  <a:gd name="connsiteX1018" fmla="*/ 5581 w 149563"/>
                  <a:gd name="connsiteY1018" fmla="*/ 82595 h 164445"/>
                  <a:gd name="connsiteX1019" fmla="*/ 14510 w 149563"/>
                  <a:gd name="connsiteY1019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2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3"/>
                    </a:lnTo>
                    <a:lnTo>
                      <a:pt x="138774" y="142866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5"/>
                    </a:lnTo>
                    <a:lnTo>
                      <a:pt x="149563" y="111986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8"/>
                    </a:lnTo>
                    <a:lnTo>
                      <a:pt x="145099" y="96360"/>
                    </a:lnTo>
                    <a:lnTo>
                      <a:pt x="145471" y="96733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3339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10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4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0"/>
                    </a:lnTo>
                    <a:lnTo>
                      <a:pt x="120544" y="96360"/>
                    </a:lnTo>
                    <a:lnTo>
                      <a:pt x="120172" y="95988"/>
                    </a:lnTo>
                    <a:lnTo>
                      <a:pt x="120172" y="95988"/>
                    </a:lnTo>
                    <a:lnTo>
                      <a:pt x="120172" y="93756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5752"/>
                    </a:moveTo>
                    <a:lnTo>
                      <a:pt x="132821" y="132821"/>
                    </a:lnTo>
                    <a:lnTo>
                      <a:pt x="124264" y="137286"/>
                    </a:lnTo>
                    <a:lnTo>
                      <a:pt x="123892" y="136542"/>
                    </a:lnTo>
                    <a:lnTo>
                      <a:pt x="123520" y="135798"/>
                    </a:lnTo>
                    <a:lnTo>
                      <a:pt x="123148" y="135054"/>
                    </a:lnTo>
                    <a:lnTo>
                      <a:pt x="122776" y="134309"/>
                    </a:lnTo>
                    <a:lnTo>
                      <a:pt x="122404" y="133565"/>
                    </a:lnTo>
                    <a:lnTo>
                      <a:pt x="122032" y="132821"/>
                    </a:lnTo>
                    <a:lnTo>
                      <a:pt x="121660" y="132077"/>
                    </a:lnTo>
                    <a:lnTo>
                      <a:pt x="121288" y="131333"/>
                    </a:lnTo>
                    <a:lnTo>
                      <a:pt x="132821" y="125752"/>
                    </a:lnTo>
                    <a:lnTo>
                      <a:pt x="132821" y="125752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19800" y="58039"/>
                    </a:moveTo>
                    <a:lnTo>
                      <a:pt x="119800" y="55063"/>
                    </a:lnTo>
                    <a:lnTo>
                      <a:pt x="128729" y="50227"/>
                    </a:lnTo>
                    <a:lnTo>
                      <a:pt x="128729" y="50598"/>
                    </a:lnTo>
                    <a:lnTo>
                      <a:pt x="128729" y="50971"/>
                    </a:lnTo>
                    <a:lnTo>
                      <a:pt x="128729" y="51343"/>
                    </a:lnTo>
                    <a:lnTo>
                      <a:pt x="128729" y="51715"/>
                    </a:lnTo>
                    <a:lnTo>
                      <a:pt x="128729" y="52087"/>
                    </a:lnTo>
                    <a:lnTo>
                      <a:pt x="128729" y="52459"/>
                    </a:lnTo>
                    <a:lnTo>
                      <a:pt x="128729" y="52831"/>
                    </a:lnTo>
                    <a:lnTo>
                      <a:pt x="128729" y="53203"/>
                    </a:lnTo>
                    <a:lnTo>
                      <a:pt x="129101" y="53203"/>
                    </a:lnTo>
                    <a:lnTo>
                      <a:pt x="129473" y="53203"/>
                    </a:lnTo>
                    <a:lnTo>
                      <a:pt x="129845" y="53203"/>
                    </a:lnTo>
                    <a:lnTo>
                      <a:pt x="130217" y="53203"/>
                    </a:lnTo>
                    <a:lnTo>
                      <a:pt x="130589" y="53203"/>
                    </a:lnTo>
                    <a:lnTo>
                      <a:pt x="130961" y="53203"/>
                    </a:lnTo>
                    <a:lnTo>
                      <a:pt x="131333" y="53203"/>
                    </a:lnTo>
                    <a:lnTo>
                      <a:pt x="131705" y="53203"/>
                    </a:lnTo>
                    <a:lnTo>
                      <a:pt x="119800" y="58039"/>
                    </a:lnTo>
                    <a:lnTo>
                      <a:pt x="119800" y="5803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20172" y="39437"/>
                    </a:lnTo>
                    <a:lnTo>
                      <a:pt x="120544" y="39437"/>
                    </a:lnTo>
                    <a:lnTo>
                      <a:pt x="120916" y="39437"/>
                    </a:lnTo>
                    <a:lnTo>
                      <a:pt x="119800" y="3980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03429" y="48738"/>
                    </a:lnTo>
                    <a:lnTo>
                      <a:pt x="103429" y="46506"/>
                    </a:lnTo>
                    <a:lnTo>
                      <a:pt x="119056" y="37949"/>
                    </a:lnTo>
                    <a:lnTo>
                      <a:pt x="119056" y="38321"/>
                    </a:lnTo>
                    <a:lnTo>
                      <a:pt x="119056" y="38693"/>
                    </a:lnTo>
                    <a:lnTo>
                      <a:pt x="119056" y="39065"/>
                    </a:lnTo>
                    <a:lnTo>
                      <a:pt x="119056" y="39437"/>
                    </a:lnTo>
                    <a:lnTo>
                      <a:pt x="119056" y="39809"/>
                    </a:lnTo>
                    <a:lnTo>
                      <a:pt x="119056" y="40181"/>
                    </a:lnTo>
                    <a:lnTo>
                      <a:pt x="119056" y="40553"/>
                    </a:lnTo>
                    <a:lnTo>
                      <a:pt x="119056" y="40925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close/>
                    <a:moveTo>
                      <a:pt x="119800" y="55063"/>
                    </a:moveTo>
                    <a:lnTo>
                      <a:pt x="119800" y="58039"/>
                    </a:lnTo>
                    <a:lnTo>
                      <a:pt x="106034" y="65480"/>
                    </a:lnTo>
                    <a:lnTo>
                      <a:pt x="105662" y="65480"/>
                    </a:lnTo>
                    <a:lnTo>
                      <a:pt x="105290" y="65480"/>
                    </a:lnTo>
                    <a:lnTo>
                      <a:pt x="104918" y="65480"/>
                    </a:lnTo>
                    <a:lnTo>
                      <a:pt x="104546" y="65480"/>
                    </a:lnTo>
                    <a:lnTo>
                      <a:pt x="104174" y="65480"/>
                    </a:lnTo>
                    <a:lnTo>
                      <a:pt x="103802" y="65480"/>
                    </a:lnTo>
                    <a:lnTo>
                      <a:pt x="103429" y="65480"/>
                    </a:lnTo>
                    <a:lnTo>
                      <a:pt x="103429" y="65480"/>
                    </a:lnTo>
                    <a:lnTo>
                      <a:pt x="103429" y="65108"/>
                    </a:lnTo>
                    <a:lnTo>
                      <a:pt x="103429" y="64736"/>
                    </a:lnTo>
                    <a:lnTo>
                      <a:pt x="103429" y="64364"/>
                    </a:lnTo>
                    <a:lnTo>
                      <a:pt x="103429" y="63992"/>
                    </a:lnTo>
                    <a:lnTo>
                      <a:pt x="103429" y="63620"/>
                    </a:lnTo>
                    <a:lnTo>
                      <a:pt x="103429" y="63248"/>
                    </a:lnTo>
                    <a:lnTo>
                      <a:pt x="103429" y="62876"/>
                    </a:lnTo>
                    <a:lnTo>
                      <a:pt x="103429" y="62504"/>
                    </a:lnTo>
                    <a:lnTo>
                      <a:pt x="119800" y="55063"/>
                    </a:lnTo>
                    <a:lnTo>
                      <a:pt x="119800" y="55063"/>
                    </a:lnTo>
                    <a:close/>
                    <a:moveTo>
                      <a:pt x="119800" y="73294"/>
                    </a:moveTo>
                    <a:lnTo>
                      <a:pt x="119800" y="79246"/>
                    </a:lnTo>
                    <a:lnTo>
                      <a:pt x="114963" y="81851"/>
                    </a:lnTo>
                    <a:lnTo>
                      <a:pt x="114219" y="81478"/>
                    </a:lnTo>
                    <a:lnTo>
                      <a:pt x="113475" y="81107"/>
                    </a:lnTo>
                    <a:lnTo>
                      <a:pt x="112731" y="80735"/>
                    </a:lnTo>
                    <a:lnTo>
                      <a:pt x="111987" y="80362"/>
                    </a:lnTo>
                    <a:lnTo>
                      <a:pt x="111242" y="79990"/>
                    </a:lnTo>
                    <a:lnTo>
                      <a:pt x="110498" y="79618"/>
                    </a:lnTo>
                    <a:lnTo>
                      <a:pt x="109754" y="79246"/>
                    </a:lnTo>
                    <a:lnTo>
                      <a:pt x="109010" y="78874"/>
                    </a:lnTo>
                    <a:lnTo>
                      <a:pt x="109382" y="78502"/>
                    </a:lnTo>
                    <a:lnTo>
                      <a:pt x="109754" y="78130"/>
                    </a:lnTo>
                    <a:lnTo>
                      <a:pt x="110126" y="77758"/>
                    </a:lnTo>
                    <a:lnTo>
                      <a:pt x="110498" y="77386"/>
                    </a:lnTo>
                    <a:lnTo>
                      <a:pt x="110870" y="77014"/>
                    </a:lnTo>
                    <a:lnTo>
                      <a:pt x="111242" y="76642"/>
                    </a:lnTo>
                    <a:lnTo>
                      <a:pt x="111615" y="76270"/>
                    </a:lnTo>
                    <a:lnTo>
                      <a:pt x="111987" y="75898"/>
                    </a:lnTo>
                    <a:lnTo>
                      <a:pt x="119800" y="73294"/>
                    </a:lnTo>
                    <a:lnTo>
                      <a:pt x="119800" y="73294"/>
                    </a:lnTo>
                    <a:close/>
                    <a:moveTo>
                      <a:pt x="119800" y="93756"/>
                    </a:moveTo>
                    <a:lnTo>
                      <a:pt x="119800" y="95988"/>
                    </a:lnTo>
                    <a:lnTo>
                      <a:pt x="119428" y="95988"/>
                    </a:lnTo>
                    <a:lnTo>
                      <a:pt x="119056" y="95988"/>
                    </a:lnTo>
                    <a:lnTo>
                      <a:pt x="118683" y="95988"/>
                    </a:lnTo>
                    <a:lnTo>
                      <a:pt x="118311" y="95988"/>
                    </a:lnTo>
                    <a:lnTo>
                      <a:pt x="117939" y="95988"/>
                    </a:lnTo>
                    <a:lnTo>
                      <a:pt x="117567" y="95616"/>
                    </a:lnTo>
                    <a:lnTo>
                      <a:pt x="119800" y="93756"/>
                    </a:lnTo>
                    <a:lnTo>
                      <a:pt x="119800" y="93756"/>
                    </a:lnTo>
                    <a:close/>
                    <a:moveTo>
                      <a:pt x="119800" y="143611"/>
                    </a:moveTo>
                    <a:lnTo>
                      <a:pt x="119800" y="154772"/>
                    </a:lnTo>
                    <a:lnTo>
                      <a:pt x="106778" y="161841"/>
                    </a:lnTo>
                    <a:lnTo>
                      <a:pt x="106778" y="161469"/>
                    </a:lnTo>
                    <a:lnTo>
                      <a:pt x="106778" y="161097"/>
                    </a:lnTo>
                    <a:lnTo>
                      <a:pt x="106778" y="160725"/>
                    </a:lnTo>
                    <a:lnTo>
                      <a:pt x="106778" y="160353"/>
                    </a:lnTo>
                    <a:lnTo>
                      <a:pt x="106778" y="160353"/>
                    </a:lnTo>
                    <a:lnTo>
                      <a:pt x="104174" y="161841"/>
                    </a:lnTo>
                    <a:lnTo>
                      <a:pt x="104174" y="157376"/>
                    </a:lnTo>
                    <a:lnTo>
                      <a:pt x="112731" y="152912"/>
                    </a:lnTo>
                    <a:lnTo>
                      <a:pt x="112731" y="152912"/>
                    </a:lnTo>
                    <a:lnTo>
                      <a:pt x="112359" y="152168"/>
                    </a:lnTo>
                    <a:lnTo>
                      <a:pt x="111987" y="151424"/>
                    </a:lnTo>
                    <a:lnTo>
                      <a:pt x="120172" y="146959"/>
                    </a:lnTo>
                    <a:lnTo>
                      <a:pt x="119800" y="146587"/>
                    </a:lnTo>
                    <a:lnTo>
                      <a:pt x="119428" y="146215"/>
                    </a:lnTo>
                    <a:lnTo>
                      <a:pt x="119056" y="145843"/>
                    </a:lnTo>
                    <a:lnTo>
                      <a:pt x="118683" y="145471"/>
                    </a:lnTo>
                    <a:lnTo>
                      <a:pt x="118311" y="145099"/>
                    </a:lnTo>
                    <a:lnTo>
                      <a:pt x="119800" y="143611"/>
                    </a:lnTo>
                    <a:lnTo>
                      <a:pt x="119800" y="143611"/>
                    </a:lnTo>
                    <a:close/>
                    <a:moveTo>
                      <a:pt x="103802" y="155144"/>
                    </a:move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80"/>
                    </a:lnTo>
                    <a:lnTo>
                      <a:pt x="110870" y="150307"/>
                    </a:lnTo>
                    <a:lnTo>
                      <a:pt x="110870" y="149935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10870" y="148447"/>
                    </a:lnTo>
                    <a:lnTo>
                      <a:pt x="103802" y="152168"/>
                    </a:lnTo>
                    <a:lnTo>
                      <a:pt x="103802" y="155144"/>
                    </a:lnTo>
                    <a:lnTo>
                      <a:pt x="103802" y="155144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8"/>
                    </a:lnTo>
                    <a:lnTo>
                      <a:pt x="109010" y="27159"/>
                    </a:lnTo>
                    <a:lnTo>
                      <a:pt x="109010" y="27531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2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134"/>
                    </a:moveTo>
                    <a:lnTo>
                      <a:pt x="103802" y="48366"/>
                    </a:lnTo>
                    <a:lnTo>
                      <a:pt x="97849" y="51343"/>
                    </a:lnTo>
                    <a:lnTo>
                      <a:pt x="97849" y="49482"/>
                    </a:lnTo>
                    <a:lnTo>
                      <a:pt x="103802" y="46134"/>
                    </a:lnTo>
                    <a:lnTo>
                      <a:pt x="103802" y="46134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7849" y="148819"/>
                    </a:moveTo>
                    <a:lnTo>
                      <a:pt x="97849" y="145099"/>
                    </a:lnTo>
                    <a:lnTo>
                      <a:pt x="98965" y="144355"/>
                    </a:lnTo>
                    <a:lnTo>
                      <a:pt x="98965" y="144727"/>
                    </a:lnTo>
                    <a:lnTo>
                      <a:pt x="98965" y="145099"/>
                    </a:lnTo>
                    <a:lnTo>
                      <a:pt x="98965" y="145471"/>
                    </a:lnTo>
                    <a:lnTo>
                      <a:pt x="98965" y="145843"/>
                    </a:lnTo>
                    <a:lnTo>
                      <a:pt x="98965" y="146215"/>
                    </a:lnTo>
                    <a:lnTo>
                      <a:pt x="98965" y="146587"/>
                    </a:lnTo>
                    <a:lnTo>
                      <a:pt x="98965" y="146959"/>
                    </a:lnTo>
                    <a:lnTo>
                      <a:pt x="98965" y="147331"/>
                    </a:lnTo>
                    <a:lnTo>
                      <a:pt x="97849" y="148819"/>
                    </a:lnTo>
                    <a:close/>
                    <a:moveTo>
                      <a:pt x="97849" y="31624"/>
                    </a:moveTo>
                    <a:lnTo>
                      <a:pt x="97849" y="34972"/>
                    </a:lnTo>
                    <a:lnTo>
                      <a:pt x="87059" y="40553"/>
                    </a:lnTo>
                    <a:lnTo>
                      <a:pt x="87059" y="37205"/>
                    </a:lnTo>
                    <a:lnTo>
                      <a:pt x="97849" y="31624"/>
                    </a:lnTo>
                    <a:lnTo>
                      <a:pt x="97849" y="31624"/>
                    </a:lnTo>
                    <a:close/>
                    <a:moveTo>
                      <a:pt x="97849" y="49482"/>
                    </a:moveTo>
                    <a:lnTo>
                      <a:pt x="97849" y="51715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3756" y="52087"/>
                    </a:lnTo>
                    <a:lnTo>
                      <a:pt x="93756" y="51715"/>
                    </a:lnTo>
                    <a:lnTo>
                      <a:pt x="93756" y="51343"/>
                    </a:lnTo>
                    <a:lnTo>
                      <a:pt x="93756" y="50971"/>
                    </a:lnTo>
                    <a:lnTo>
                      <a:pt x="93756" y="50598"/>
                    </a:lnTo>
                    <a:lnTo>
                      <a:pt x="93756" y="50227"/>
                    </a:lnTo>
                    <a:lnTo>
                      <a:pt x="93756" y="49854"/>
                    </a:lnTo>
                    <a:lnTo>
                      <a:pt x="93756" y="49482"/>
                    </a:lnTo>
                    <a:lnTo>
                      <a:pt x="93756" y="49110"/>
                    </a:lnTo>
                    <a:lnTo>
                      <a:pt x="97849" y="49482"/>
                    </a:lnTo>
                    <a:lnTo>
                      <a:pt x="97849" y="49482"/>
                    </a:lnTo>
                    <a:close/>
                    <a:moveTo>
                      <a:pt x="97849" y="145099"/>
                    </a:moveTo>
                    <a:lnTo>
                      <a:pt x="97849" y="148819"/>
                    </a:lnTo>
                    <a:lnTo>
                      <a:pt x="87059" y="154400"/>
                    </a:lnTo>
                    <a:lnTo>
                      <a:pt x="87059" y="150680"/>
                    </a:lnTo>
                    <a:lnTo>
                      <a:pt x="97849" y="145099"/>
                    </a:lnTo>
                    <a:lnTo>
                      <a:pt x="97849" y="145099"/>
                    </a:lnTo>
                    <a:close/>
                    <a:moveTo>
                      <a:pt x="97849" y="155144"/>
                    </a:moveTo>
                    <a:lnTo>
                      <a:pt x="97849" y="158493"/>
                    </a:lnTo>
                    <a:lnTo>
                      <a:pt x="87059" y="164073"/>
                    </a:lnTo>
                    <a:lnTo>
                      <a:pt x="87059" y="160725"/>
                    </a:lnTo>
                    <a:lnTo>
                      <a:pt x="97849" y="155144"/>
                    </a:lnTo>
                    <a:lnTo>
                      <a:pt x="97849" y="155144"/>
                    </a:lnTo>
                    <a:close/>
                    <a:moveTo>
                      <a:pt x="97849" y="159981"/>
                    </a:moveTo>
                    <a:lnTo>
                      <a:pt x="96733" y="160725"/>
                    </a:lnTo>
                    <a:lnTo>
                      <a:pt x="96733" y="161097"/>
                    </a:lnTo>
                    <a:lnTo>
                      <a:pt x="96733" y="161469"/>
                    </a:lnTo>
                    <a:lnTo>
                      <a:pt x="96733" y="161841"/>
                    </a:lnTo>
                    <a:lnTo>
                      <a:pt x="96733" y="162213"/>
                    </a:lnTo>
                    <a:lnTo>
                      <a:pt x="96733" y="162585"/>
                    </a:lnTo>
                    <a:lnTo>
                      <a:pt x="96733" y="162957"/>
                    </a:lnTo>
                    <a:lnTo>
                      <a:pt x="96733" y="163329"/>
                    </a:lnTo>
                    <a:lnTo>
                      <a:pt x="96733" y="163701"/>
                    </a:lnTo>
                    <a:lnTo>
                      <a:pt x="97105" y="163329"/>
                    </a:lnTo>
                    <a:lnTo>
                      <a:pt x="97105" y="159981"/>
                    </a:lnTo>
                    <a:lnTo>
                      <a:pt x="97849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3"/>
                    </a:lnTo>
                    <a:lnTo>
                      <a:pt x="87431" y="142494"/>
                    </a:lnTo>
                    <a:lnTo>
                      <a:pt x="87431" y="142866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0680"/>
                    </a:moveTo>
                    <a:lnTo>
                      <a:pt x="87431" y="154400"/>
                    </a:lnTo>
                    <a:lnTo>
                      <a:pt x="75898" y="160725"/>
                    </a:lnTo>
                    <a:lnTo>
                      <a:pt x="75898" y="157004"/>
                    </a:lnTo>
                    <a:lnTo>
                      <a:pt x="87431" y="150680"/>
                    </a:lnTo>
                    <a:lnTo>
                      <a:pt x="87431" y="150680"/>
                    </a:lnTo>
                    <a:close/>
                    <a:moveTo>
                      <a:pt x="87431" y="160725"/>
                    </a:moveTo>
                    <a:lnTo>
                      <a:pt x="87431" y="164073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059" y="161097"/>
                    </a:lnTo>
                    <a:lnTo>
                      <a:pt x="87431" y="160725"/>
                    </a:lnTo>
                    <a:lnTo>
                      <a:pt x="87431" y="160725"/>
                    </a:lnTo>
                    <a:close/>
                    <a:moveTo>
                      <a:pt x="75526" y="133193"/>
                    </a:moveTo>
                    <a:lnTo>
                      <a:pt x="75526" y="132449"/>
                    </a:lnTo>
                    <a:lnTo>
                      <a:pt x="76270" y="132077"/>
                    </a:lnTo>
                    <a:lnTo>
                      <a:pt x="75898" y="132449"/>
                    </a:lnTo>
                    <a:lnTo>
                      <a:pt x="75526" y="132821"/>
                    </a:ln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526" y="133193"/>
                    </a:lnTo>
                    <a:close/>
                    <a:moveTo>
                      <a:pt x="75526" y="17114"/>
                    </a:moveTo>
                    <a:lnTo>
                      <a:pt x="75526" y="13022"/>
                    </a:lnTo>
                    <a:lnTo>
                      <a:pt x="84827" y="7813"/>
                    </a:lnTo>
                    <a:lnTo>
                      <a:pt x="84827" y="8185"/>
                    </a:lnTo>
                    <a:lnTo>
                      <a:pt x="84827" y="8557"/>
                    </a:lnTo>
                    <a:lnTo>
                      <a:pt x="84827" y="8929"/>
                    </a:lnTo>
                    <a:lnTo>
                      <a:pt x="84827" y="9301"/>
                    </a:lnTo>
                    <a:lnTo>
                      <a:pt x="84827" y="9673"/>
                    </a:lnTo>
                    <a:lnTo>
                      <a:pt x="84827" y="10045"/>
                    </a:lnTo>
                    <a:lnTo>
                      <a:pt x="84827" y="10417"/>
                    </a:lnTo>
                    <a:lnTo>
                      <a:pt x="84827" y="10789"/>
                    </a:lnTo>
                    <a:lnTo>
                      <a:pt x="75526" y="17114"/>
                    </a:lnTo>
                    <a:close/>
                    <a:moveTo>
                      <a:pt x="75526" y="13022"/>
                    </a:moveTo>
                    <a:lnTo>
                      <a:pt x="75526" y="17114"/>
                    </a:lnTo>
                    <a:lnTo>
                      <a:pt x="73666" y="18230"/>
                    </a:lnTo>
                    <a:lnTo>
                      <a:pt x="73666" y="14138"/>
                    </a:lnTo>
                    <a:lnTo>
                      <a:pt x="75526" y="13022"/>
                    </a:lnTo>
                    <a:lnTo>
                      <a:pt x="75526" y="13022"/>
                    </a:lnTo>
                    <a:close/>
                    <a:moveTo>
                      <a:pt x="75526" y="27159"/>
                    </a:moveTo>
                    <a:lnTo>
                      <a:pt x="75526" y="31624"/>
                    </a:lnTo>
                    <a:lnTo>
                      <a:pt x="73666" y="32740"/>
                    </a:lnTo>
                    <a:lnTo>
                      <a:pt x="73666" y="28276"/>
                    </a:lnTo>
                    <a:lnTo>
                      <a:pt x="75526" y="27159"/>
                    </a:lnTo>
                    <a:lnTo>
                      <a:pt x="75526" y="27159"/>
                    </a:lnTo>
                    <a:close/>
                    <a:moveTo>
                      <a:pt x="75526" y="132449"/>
                    </a:move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154" y="133565"/>
                    </a:lnTo>
                    <a:lnTo>
                      <a:pt x="74782" y="133937"/>
                    </a:lnTo>
                    <a:lnTo>
                      <a:pt x="74410" y="134309"/>
                    </a:lnTo>
                    <a:lnTo>
                      <a:pt x="74038" y="134682"/>
                    </a:lnTo>
                    <a:lnTo>
                      <a:pt x="73294" y="135054"/>
                    </a:lnTo>
                    <a:lnTo>
                      <a:pt x="73294" y="133565"/>
                    </a:lnTo>
                    <a:lnTo>
                      <a:pt x="75526" y="132449"/>
                    </a:lnTo>
                    <a:lnTo>
                      <a:pt x="75526" y="132449"/>
                    </a:lnTo>
                    <a:close/>
                    <a:moveTo>
                      <a:pt x="75526" y="146959"/>
                    </a:moveTo>
                    <a:lnTo>
                      <a:pt x="75526" y="148819"/>
                    </a:lnTo>
                    <a:lnTo>
                      <a:pt x="73666" y="149935"/>
                    </a:lnTo>
                    <a:lnTo>
                      <a:pt x="73666" y="148075"/>
                    </a:lnTo>
                    <a:lnTo>
                      <a:pt x="75526" y="146959"/>
                    </a:lnTo>
                    <a:lnTo>
                      <a:pt x="75526" y="146959"/>
                    </a:lnTo>
                    <a:close/>
                    <a:moveTo>
                      <a:pt x="75526" y="157004"/>
                    </a:moveTo>
                    <a:lnTo>
                      <a:pt x="75526" y="160725"/>
                    </a:lnTo>
                    <a:lnTo>
                      <a:pt x="74782" y="161097"/>
                    </a:lnTo>
                    <a:lnTo>
                      <a:pt x="74782" y="160725"/>
                    </a:lnTo>
                    <a:lnTo>
                      <a:pt x="74782" y="160353"/>
                    </a:lnTo>
                    <a:lnTo>
                      <a:pt x="74782" y="159981"/>
                    </a:lnTo>
                    <a:lnTo>
                      <a:pt x="74782" y="159609"/>
                    </a:lnTo>
                    <a:lnTo>
                      <a:pt x="74782" y="159237"/>
                    </a:lnTo>
                    <a:lnTo>
                      <a:pt x="74782" y="158865"/>
                    </a:lnTo>
                    <a:lnTo>
                      <a:pt x="74782" y="158493"/>
                    </a:lnTo>
                    <a:lnTo>
                      <a:pt x="75526" y="157004"/>
                    </a:lnTo>
                    <a:lnTo>
                      <a:pt x="75526" y="157004"/>
                    </a:lnTo>
                    <a:lnTo>
                      <a:pt x="75526" y="157004"/>
                    </a:lnTo>
                    <a:close/>
                    <a:moveTo>
                      <a:pt x="73666" y="7813"/>
                    </a:moveTo>
                    <a:lnTo>
                      <a:pt x="73666" y="5581"/>
                    </a:lnTo>
                    <a:lnTo>
                      <a:pt x="74038" y="6325"/>
                    </a:lnTo>
                    <a:lnTo>
                      <a:pt x="74410" y="7069"/>
                    </a:lnTo>
                    <a:lnTo>
                      <a:pt x="74782" y="7813"/>
                    </a:lnTo>
                    <a:lnTo>
                      <a:pt x="73666" y="7813"/>
                    </a:lnTo>
                    <a:close/>
                    <a:moveTo>
                      <a:pt x="73666" y="5581"/>
                    </a:moveTo>
                    <a:lnTo>
                      <a:pt x="73666" y="7813"/>
                    </a:lnTo>
                    <a:lnTo>
                      <a:pt x="62132" y="14138"/>
                    </a:lnTo>
                    <a:lnTo>
                      <a:pt x="62132" y="7813"/>
                    </a:lnTo>
                    <a:lnTo>
                      <a:pt x="72177" y="2232"/>
                    </a:lnTo>
                    <a:lnTo>
                      <a:pt x="72549" y="2976"/>
                    </a:lnTo>
                    <a:lnTo>
                      <a:pt x="72922" y="3720"/>
                    </a:lnTo>
                    <a:lnTo>
                      <a:pt x="73294" y="4465"/>
                    </a:lnTo>
                    <a:lnTo>
                      <a:pt x="73666" y="5209"/>
                    </a:lnTo>
                    <a:lnTo>
                      <a:pt x="73666" y="5581"/>
                    </a:lnTo>
                    <a:lnTo>
                      <a:pt x="73666" y="5581"/>
                    </a:lnTo>
                    <a:lnTo>
                      <a:pt x="73666" y="5581"/>
                    </a:lnTo>
                    <a:close/>
                    <a:moveTo>
                      <a:pt x="73666" y="13766"/>
                    </a:moveTo>
                    <a:lnTo>
                      <a:pt x="62132" y="20090"/>
                    </a:lnTo>
                    <a:lnTo>
                      <a:pt x="62132" y="24183"/>
                    </a:lnTo>
                    <a:lnTo>
                      <a:pt x="73666" y="17858"/>
                    </a:lnTo>
                    <a:lnTo>
                      <a:pt x="73666" y="13766"/>
                    </a:lnTo>
                    <a:lnTo>
                      <a:pt x="73666" y="13766"/>
                    </a:lnTo>
                    <a:close/>
                    <a:moveTo>
                      <a:pt x="73666" y="27904"/>
                    </a:moveTo>
                    <a:lnTo>
                      <a:pt x="73666" y="32368"/>
                    </a:lnTo>
                    <a:lnTo>
                      <a:pt x="73294" y="32368"/>
                    </a:lnTo>
                    <a:lnTo>
                      <a:pt x="73294" y="31996"/>
                    </a:lnTo>
                    <a:lnTo>
                      <a:pt x="73294" y="31624"/>
                    </a:lnTo>
                    <a:lnTo>
                      <a:pt x="73294" y="31252"/>
                    </a:lnTo>
                    <a:lnTo>
                      <a:pt x="73294" y="30880"/>
                    </a:lnTo>
                    <a:lnTo>
                      <a:pt x="73294" y="30508"/>
                    </a:lnTo>
                    <a:lnTo>
                      <a:pt x="73294" y="30136"/>
                    </a:lnTo>
                    <a:lnTo>
                      <a:pt x="73294" y="29764"/>
                    </a:lnTo>
                    <a:lnTo>
                      <a:pt x="73294" y="29392"/>
                    </a:lnTo>
                    <a:lnTo>
                      <a:pt x="73666" y="27904"/>
                    </a:lnTo>
                    <a:lnTo>
                      <a:pt x="73666" y="27904"/>
                    </a:lnTo>
                    <a:close/>
                    <a:moveTo>
                      <a:pt x="73666" y="133565"/>
                    </a:moveTo>
                    <a:lnTo>
                      <a:pt x="73666" y="135054"/>
                    </a:lnTo>
                    <a:lnTo>
                      <a:pt x="62132" y="141378"/>
                    </a:lnTo>
                    <a:lnTo>
                      <a:pt x="62132" y="139890"/>
                    </a:lnTo>
                    <a:lnTo>
                      <a:pt x="73666" y="133565"/>
                    </a:lnTo>
                    <a:lnTo>
                      <a:pt x="73666" y="133565"/>
                    </a:lnTo>
                    <a:close/>
                    <a:moveTo>
                      <a:pt x="73666" y="147703"/>
                    </a:moveTo>
                    <a:lnTo>
                      <a:pt x="73666" y="149563"/>
                    </a:lnTo>
                    <a:lnTo>
                      <a:pt x="62876" y="155516"/>
                    </a:lnTo>
                    <a:lnTo>
                      <a:pt x="62876" y="155144"/>
                    </a:lnTo>
                    <a:lnTo>
                      <a:pt x="62876" y="154772"/>
                    </a:lnTo>
                    <a:lnTo>
                      <a:pt x="62876" y="154400"/>
                    </a:lnTo>
                    <a:lnTo>
                      <a:pt x="62876" y="154028"/>
                    </a:lnTo>
                    <a:lnTo>
                      <a:pt x="62876" y="153656"/>
                    </a:lnTo>
                    <a:lnTo>
                      <a:pt x="62876" y="153284"/>
                    </a:lnTo>
                    <a:lnTo>
                      <a:pt x="62876" y="152912"/>
                    </a:lnTo>
                    <a:lnTo>
                      <a:pt x="62876" y="152540"/>
                    </a:lnTo>
                    <a:lnTo>
                      <a:pt x="73666" y="147703"/>
                    </a:lnTo>
                    <a:lnTo>
                      <a:pt x="73666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2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2"/>
                    </a:lnTo>
                    <a:close/>
                    <a:moveTo>
                      <a:pt x="62132" y="1860"/>
                    </a:moveTo>
                    <a:lnTo>
                      <a:pt x="62132" y="4092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0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0"/>
                    </a:lnTo>
                    <a:lnTo>
                      <a:pt x="62132" y="20090"/>
                    </a:lnTo>
                    <a:close/>
                    <a:moveTo>
                      <a:pt x="62132" y="124264"/>
                    </a:moveTo>
                    <a:lnTo>
                      <a:pt x="62132" y="124264"/>
                    </a:lnTo>
                    <a:lnTo>
                      <a:pt x="58040" y="126868"/>
                    </a:lnTo>
                    <a:lnTo>
                      <a:pt x="58040" y="126496"/>
                    </a:lnTo>
                    <a:lnTo>
                      <a:pt x="62132" y="124264"/>
                    </a:lnTo>
                    <a:lnTo>
                      <a:pt x="62132" y="124264"/>
                    </a:lnTo>
                    <a:close/>
                    <a:moveTo>
                      <a:pt x="62132" y="139518"/>
                    </a:moveTo>
                    <a:lnTo>
                      <a:pt x="62132" y="141006"/>
                    </a:lnTo>
                    <a:lnTo>
                      <a:pt x="58040" y="143239"/>
                    </a:lnTo>
                    <a:lnTo>
                      <a:pt x="58040" y="141750"/>
                    </a:lnTo>
                    <a:lnTo>
                      <a:pt x="62132" y="139518"/>
                    </a:lnTo>
                    <a:close/>
                    <a:moveTo>
                      <a:pt x="29020" y="70317"/>
                    </a:moveTo>
                    <a:lnTo>
                      <a:pt x="29764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7"/>
                    </a:lnTo>
                    <a:lnTo>
                      <a:pt x="28648" y="19347"/>
                    </a:lnTo>
                    <a:lnTo>
                      <a:pt x="29020" y="19719"/>
                    </a:lnTo>
                    <a:lnTo>
                      <a:pt x="29392" y="20090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3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2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045"/>
                    </a:moveTo>
                    <a:lnTo>
                      <a:pt x="48738" y="15254"/>
                    </a:lnTo>
                    <a:lnTo>
                      <a:pt x="49110" y="15998"/>
                    </a:lnTo>
                    <a:lnTo>
                      <a:pt x="49482" y="16742"/>
                    </a:lnTo>
                    <a:lnTo>
                      <a:pt x="49854" y="17486"/>
                    </a:lnTo>
                    <a:lnTo>
                      <a:pt x="50227" y="18230"/>
                    </a:lnTo>
                    <a:lnTo>
                      <a:pt x="50599" y="18974"/>
                    </a:lnTo>
                    <a:lnTo>
                      <a:pt x="50971" y="19719"/>
                    </a:lnTo>
                    <a:lnTo>
                      <a:pt x="51343" y="20463"/>
                    </a:lnTo>
                    <a:lnTo>
                      <a:pt x="51715" y="21207"/>
                    </a:lnTo>
                    <a:lnTo>
                      <a:pt x="58784" y="17486"/>
                    </a:lnTo>
                    <a:lnTo>
                      <a:pt x="58784" y="10045"/>
                    </a:lnTo>
                    <a:lnTo>
                      <a:pt x="58040" y="10045"/>
                    </a:lnTo>
                    <a:close/>
                    <a:moveTo>
                      <a:pt x="58040" y="126496"/>
                    </a:moveTo>
                    <a:lnTo>
                      <a:pt x="58040" y="126496"/>
                    </a:lnTo>
                    <a:lnTo>
                      <a:pt x="39437" y="136542"/>
                    </a:lnTo>
                    <a:lnTo>
                      <a:pt x="39809" y="136542"/>
                    </a:lnTo>
                    <a:lnTo>
                      <a:pt x="40181" y="136542"/>
                    </a:lnTo>
                    <a:lnTo>
                      <a:pt x="40553" y="136542"/>
                    </a:lnTo>
                    <a:lnTo>
                      <a:pt x="40925" y="136542"/>
                    </a:lnTo>
                    <a:lnTo>
                      <a:pt x="41297" y="136542"/>
                    </a:lnTo>
                    <a:lnTo>
                      <a:pt x="41669" y="136542"/>
                    </a:lnTo>
                    <a:lnTo>
                      <a:pt x="42041" y="136542"/>
                    </a:lnTo>
                    <a:lnTo>
                      <a:pt x="42414" y="136542"/>
                    </a:lnTo>
                    <a:lnTo>
                      <a:pt x="58040" y="126496"/>
                    </a:lnTo>
                    <a:lnTo>
                      <a:pt x="58040" y="126496"/>
                    </a:lnTo>
                    <a:close/>
                    <a:moveTo>
                      <a:pt x="58040" y="142123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3"/>
                    </a:lnTo>
                    <a:lnTo>
                      <a:pt x="58040" y="142123"/>
                    </a:lnTo>
                    <a:close/>
                    <a:moveTo>
                      <a:pt x="29020" y="71433"/>
                    </a:move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69573"/>
                    </a:lnTo>
                    <a:lnTo>
                      <a:pt x="29020" y="71433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32368"/>
                    </a:moveTo>
                    <a:lnTo>
                      <a:pt x="29020" y="31624"/>
                    </a:lnTo>
                    <a:lnTo>
                      <a:pt x="29392" y="31624"/>
                    </a:lnTo>
                    <a:lnTo>
                      <a:pt x="30136" y="31996"/>
                    </a:lnTo>
                    <a:lnTo>
                      <a:pt x="29020" y="32368"/>
                    </a:lnTo>
                    <a:close/>
                    <a:moveTo>
                      <a:pt x="27904" y="70689"/>
                    </a:move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close/>
                    <a:moveTo>
                      <a:pt x="29020" y="10417"/>
                    </a:moveTo>
                    <a:lnTo>
                      <a:pt x="29020" y="21579"/>
                    </a:lnTo>
                    <a:lnTo>
                      <a:pt x="25671" y="23439"/>
                    </a:lnTo>
                    <a:lnTo>
                      <a:pt x="25671" y="12278"/>
                    </a:lnTo>
                    <a:lnTo>
                      <a:pt x="29020" y="10417"/>
                    </a:lnTo>
                    <a:lnTo>
                      <a:pt x="29020" y="10417"/>
                    </a:lnTo>
                    <a:close/>
                    <a:moveTo>
                      <a:pt x="29020" y="31624"/>
                    </a:moveTo>
                    <a:lnTo>
                      <a:pt x="29020" y="32368"/>
                    </a:lnTo>
                    <a:lnTo>
                      <a:pt x="25671" y="34228"/>
                    </a:lnTo>
                    <a:lnTo>
                      <a:pt x="25671" y="30136"/>
                    </a:lnTo>
                    <a:lnTo>
                      <a:pt x="26043" y="30136"/>
                    </a:lnTo>
                    <a:lnTo>
                      <a:pt x="26787" y="30508"/>
                    </a:lnTo>
                    <a:lnTo>
                      <a:pt x="27532" y="30880"/>
                    </a:lnTo>
                    <a:lnTo>
                      <a:pt x="28276" y="31252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5671" y="58039"/>
                    </a:lnTo>
                    <a:lnTo>
                      <a:pt x="25671" y="56923"/>
                    </a:lnTo>
                    <a:lnTo>
                      <a:pt x="26415" y="56551"/>
                    </a:lnTo>
                    <a:lnTo>
                      <a:pt x="26787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71433"/>
                    </a:moveTo>
                    <a:lnTo>
                      <a:pt x="29020" y="71433"/>
                    </a:lnTo>
                    <a:lnTo>
                      <a:pt x="25671" y="73294"/>
                    </a:lnTo>
                    <a:lnTo>
                      <a:pt x="25671" y="73294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7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39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4"/>
                    </a:moveTo>
                    <a:lnTo>
                      <a:pt x="25671" y="73294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4"/>
                    </a:lnTo>
                    <a:close/>
                    <a:moveTo>
                      <a:pt x="14510" y="20463"/>
                    </a:moveTo>
                    <a:lnTo>
                      <a:pt x="14510" y="29392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4837" y="30136"/>
                    </a:lnTo>
                    <a:lnTo>
                      <a:pt x="14138" y="25299"/>
                    </a:lnTo>
                    <a:lnTo>
                      <a:pt x="13766" y="24927"/>
                    </a:lnTo>
                    <a:lnTo>
                      <a:pt x="13022" y="24555"/>
                    </a:lnTo>
                    <a:lnTo>
                      <a:pt x="12278" y="24183"/>
                    </a:lnTo>
                    <a:lnTo>
                      <a:pt x="11534" y="23811"/>
                    </a:lnTo>
                    <a:lnTo>
                      <a:pt x="10789" y="23439"/>
                    </a:lnTo>
                    <a:lnTo>
                      <a:pt x="10045" y="23067"/>
                    </a:lnTo>
                    <a:lnTo>
                      <a:pt x="9301" y="22695"/>
                    </a:lnTo>
                    <a:lnTo>
                      <a:pt x="14510" y="20463"/>
                    </a:lnTo>
                    <a:lnTo>
                      <a:pt x="14510" y="20463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0" name="Freeform: Shape 2599">
                <a:extLst>
                  <a:ext uri="{FF2B5EF4-FFF2-40B4-BE49-F238E27FC236}">
                    <a16:creationId xmlns:a16="http://schemas.microsoft.com/office/drawing/2014/main" id="{FC075543-B231-4CF5-B157-D98FEA8CC13E}"/>
                  </a:ext>
                </a:extLst>
              </p:cNvPr>
              <p:cNvSpPr/>
              <p:nvPr/>
            </p:nvSpPr>
            <p:spPr>
              <a:xfrm>
                <a:off x="4680727" y="3779097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1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2 h 164445"/>
                  <a:gd name="connsiteX17" fmla="*/ 138774 w 149563"/>
                  <a:gd name="connsiteY17" fmla="*/ 142867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4 h 164445"/>
                  <a:gd name="connsiteX44" fmla="*/ 149564 w 149563"/>
                  <a:gd name="connsiteY44" fmla="*/ 111987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9 h 164445"/>
                  <a:gd name="connsiteX50" fmla="*/ 145099 w 149563"/>
                  <a:gd name="connsiteY50" fmla="*/ 96361 h 164445"/>
                  <a:gd name="connsiteX51" fmla="*/ 145471 w 149563"/>
                  <a:gd name="connsiteY51" fmla="*/ 96732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2967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1 h 164445"/>
                  <a:gd name="connsiteX79" fmla="*/ 135426 w 149563"/>
                  <a:gd name="connsiteY79" fmla="*/ 65852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09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3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1 h 164445"/>
                  <a:gd name="connsiteX102" fmla="*/ 120544 w 149563"/>
                  <a:gd name="connsiteY102" fmla="*/ 96361 h 164445"/>
                  <a:gd name="connsiteX103" fmla="*/ 120172 w 149563"/>
                  <a:gd name="connsiteY103" fmla="*/ 96361 h 164445"/>
                  <a:gd name="connsiteX104" fmla="*/ 120172 w 149563"/>
                  <a:gd name="connsiteY104" fmla="*/ 96361 h 164445"/>
                  <a:gd name="connsiteX105" fmla="*/ 120172 w 149563"/>
                  <a:gd name="connsiteY105" fmla="*/ 94128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6124 h 164445"/>
                  <a:gd name="connsiteX135" fmla="*/ 132821 w 149563"/>
                  <a:gd name="connsiteY135" fmla="*/ 133193 h 164445"/>
                  <a:gd name="connsiteX136" fmla="*/ 124264 w 149563"/>
                  <a:gd name="connsiteY136" fmla="*/ 137658 h 164445"/>
                  <a:gd name="connsiteX137" fmla="*/ 123892 w 149563"/>
                  <a:gd name="connsiteY137" fmla="*/ 136914 h 164445"/>
                  <a:gd name="connsiteX138" fmla="*/ 123520 w 149563"/>
                  <a:gd name="connsiteY138" fmla="*/ 136170 h 164445"/>
                  <a:gd name="connsiteX139" fmla="*/ 123148 w 149563"/>
                  <a:gd name="connsiteY139" fmla="*/ 135426 h 164445"/>
                  <a:gd name="connsiteX140" fmla="*/ 122776 w 149563"/>
                  <a:gd name="connsiteY140" fmla="*/ 134681 h 164445"/>
                  <a:gd name="connsiteX141" fmla="*/ 122404 w 149563"/>
                  <a:gd name="connsiteY141" fmla="*/ 133937 h 164445"/>
                  <a:gd name="connsiteX142" fmla="*/ 122032 w 149563"/>
                  <a:gd name="connsiteY142" fmla="*/ 133193 h 164445"/>
                  <a:gd name="connsiteX143" fmla="*/ 121660 w 149563"/>
                  <a:gd name="connsiteY143" fmla="*/ 132449 h 164445"/>
                  <a:gd name="connsiteX144" fmla="*/ 121288 w 149563"/>
                  <a:gd name="connsiteY144" fmla="*/ 131705 h 164445"/>
                  <a:gd name="connsiteX145" fmla="*/ 132821 w 149563"/>
                  <a:gd name="connsiteY145" fmla="*/ 126124 h 164445"/>
                  <a:gd name="connsiteX146" fmla="*/ 132821 w 149563"/>
                  <a:gd name="connsiteY146" fmla="*/ 126124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20172 w 149563"/>
                  <a:gd name="connsiteY157" fmla="*/ 58412 h 164445"/>
                  <a:gd name="connsiteX158" fmla="*/ 120172 w 149563"/>
                  <a:gd name="connsiteY158" fmla="*/ 55435 h 164445"/>
                  <a:gd name="connsiteX159" fmla="*/ 129101 w 149563"/>
                  <a:gd name="connsiteY159" fmla="*/ 50599 h 164445"/>
                  <a:gd name="connsiteX160" fmla="*/ 129101 w 149563"/>
                  <a:gd name="connsiteY160" fmla="*/ 50971 h 164445"/>
                  <a:gd name="connsiteX161" fmla="*/ 129101 w 149563"/>
                  <a:gd name="connsiteY161" fmla="*/ 51343 h 164445"/>
                  <a:gd name="connsiteX162" fmla="*/ 129101 w 149563"/>
                  <a:gd name="connsiteY162" fmla="*/ 51715 h 164445"/>
                  <a:gd name="connsiteX163" fmla="*/ 129101 w 149563"/>
                  <a:gd name="connsiteY163" fmla="*/ 52087 h 164445"/>
                  <a:gd name="connsiteX164" fmla="*/ 129101 w 149563"/>
                  <a:gd name="connsiteY164" fmla="*/ 52459 h 164445"/>
                  <a:gd name="connsiteX165" fmla="*/ 129101 w 149563"/>
                  <a:gd name="connsiteY165" fmla="*/ 52831 h 164445"/>
                  <a:gd name="connsiteX166" fmla="*/ 129101 w 149563"/>
                  <a:gd name="connsiteY166" fmla="*/ 53203 h 164445"/>
                  <a:gd name="connsiteX167" fmla="*/ 129101 w 149563"/>
                  <a:gd name="connsiteY167" fmla="*/ 53575 h 164445"/>
                  <a:gd name="connsiteX168" fmla="*/ 129473 w 149563"/>
                  <a:gd name="connsiteY168" fmla="*/ 53575 h 164445"/>
                  <a:gd name="connsiteX169" fmla="*/ 129845 w 149563"/>
                  <a:gd name="connsiteY169" fmla="*/ 53575 h 164445"/>
                  <a:gd name="connsiteX170" fmla="*/ 130217 w 149563"/>
                  <a:gd name="connsiteY170" fmla="*/ 53575 h 164445"/>
                  <a:gd name="connsiteX171" fmla="*/ 130589 w 149563"/>
                  <a:gd name="connsiteY171" fmla="*/ 53575 h 164445"/>
                  <a:gd name="connsiteX172" fmla="*/ 130961 w 149563"/>
                  <a:gd name="connsiteY172" fmla="*/ 53575 h 164445"/>
                  <a:gd name="connsiteX173" fmla="*/ 131333 w 149563"/>
                  <a:gd name="connsiteY173" fmla="*/ 53575 h 164445"/>
                  <a:gd name="connsiteX174" fmla="*/ 131705 w 149563"/>
                  <a:gd name="connsiteY174" fmla="*/ 53575 h 164445"/>
                  <a:gd name="connsiteX175" fmla="*/ 132077 w 149563"/>
                  <a:gd name="connsiteY175" fmla="*/ 53575 h 164445"/>
                  <a:gd name="connsiteX176" fmla="*/ 120172 w 149563"/>
                  <a:gd name="connsiteY176" fmla="*/ 58412 h 164445"/>
                  <a:gd name="connsiteX177" fmla="*/ 120172 w 149563"/>
                  <a:gd name="connsiteY177" fmla="*/ 58412 h 164445"/>
                  <a:gd name="connsiteX178" fmla="*/ 120172 w 149563"/>
                  <a:gd name="connsiteY178" fmla="*/ 40181 h 164445"/>
                  <a:gd name="connsiteX179" fmla="*/ 120172 w 149563"/>
                  <a:gd name="connsiteY179" fmla="*/ 40181 h 164445"/>
                  <a:gd name="connsiteX180" fmla="*/ 120172 w 149563"/>
                  <a:gd name="connsiteY180" fmla="*/ 40181 h 164445"/>
                  <a:gd name="connsiteX181" fmla="*/ 120544 w 149563"/>
                  <a:gd name="connsiteY181" fmla="*/ 39809 h 164445"/>
                  <a:gd name="connsiteX182" fmla="*/ 120916 w 149563"/>
                  <a:gd name="connsiteY182" fmla="*/ 39809 h 164445"/>
                  <a:gd name="connsiteX183" fmla="*/ 121288 w 149563"/>
                  <a:gd name="connsiteY183" fmla="*/ 39809 h 164445"/>
                  <a:gd name="connsiteX184" fmla="*/ 120172 w 149563"/>
                  <a:gd name="connsiteY184" fmla="*/ 40181 h 164445"/>
                  <a:gd name="connsiteX185" fmla="*/ 120172 w 149563"/>
                  <a:gd name="connsiteY185" fmla="*/ 39809 h 164445"/>
                  <a:gd name="connsiteX186" fmla="*/ 120172 w 149563"/>
                  <a:gd name="connsiteY186" fmla="*/ 39809 h 164445"/>
                  <a:gd name="connsiteX187" fmla="*/ 103802 w 149563"/>
                  <a:gd name="connsiteY187" fmla="*/ 48738 h 164445"/>
                  <a:gd name="connsiteX188" fmla="*/ 103802 w 149563"/>
                  <a:gd name="connsiteY188" fmla="*/ 46506 h 164445"/>
                  <a:gd name="connsiteX189" fmla="*/ 119428 w 149563"/>
                  <a:gd name="connsiteY189" fmla="*/ 37949 h 164445"/>
                  <a:gd name="connsiteX190" fmla="*/ 119428 w 149563"/>
                  <a:gd name="connsiteY190" fmla="*/ 38321 h 164445"/>
                  <a:gd name="connsiteX191" fmla="*/ 119428 w 149563"/>
                  <a:gd name="connsiteY191" fmla="*/ 38693 h 164445"/>
                  <a:gd name="connsiteX192" fmla="*/ 119428 w 149563"/>
                  <a:gd name="connsiteY192" fmla="*/ 39065 h 164445"/>
                  <a:gd name="connsiteX193" fmla="*/ 119428 w 149563"/>
                  <a:gd name="connsiteY193" fmla="*/ 39437 h 164445"/>
                  <a:gd name="connsiteX194" fmla="*/ 119428 w 149563"/>
                  <a:gd name="connsiteY194" fmla="*/ 39809 h 164445"/>
                  <a:gd name="connsiteX195" fmla="*/ 119428 w 149563"/>
                  <a:gd name="connsiteY195" fmla="*/ 40181 h 164445"/>
                  <a:gd name="connsiteX196" fmla="*/ 119428 w 149563"/>
                  <a:gd name="connsiteY196" fmla="*/ 40553 h 164445"/>
                  <a:gd name="connsiteX197" fmla="*/ 119428 w 149563"/>
                  <a:gd name="connsiteY197" fmla="*/ 40925 h 164445"/>
                  <a:gd name="connsiteX198" fmla="*/ 119800 w 149563"/>
                  <a:gd name="connsiteY198" fmla="*/ 40925 h 164445"/>
                  <a:gd name="connsiteX199" fmla="*/ 120172 w 149563"/>
                  <a:gd name="connsiteY199" fmla="*/ 40925 h 164445"/>
                  <a:gd name="connsiteX200" fmla="*/ 120172 w 149563"/>
                  <a:gd name="connsiteY200" fmla="*/ 39809 h 164445"/>
                  <a:gd name="connsiteX201" fmla="*/ 120172 w 149563"/>
                  <a:gd name="connsiteY201" fmla="*/ 39809 h 164445"/>
                  <a:gd name="connsiteX202" fmla="*/ 120172 w 149563"/>
                  <a:gd name="connsiteY202" fmla="*/ 39809 h 164445"/>
                  <a:gd name="connsiteX203" fmla="*/ 120172 w 149563"/>
                  <a:gd name="connsiteY203" fmla="*/ 39809 h 164445"/>
                  <a:gd name="connsiteX204" fmla="*/ 120172 w 149563"/>
                  <a:gd name="connsiteY204" fmla="*/ 55435 h 164445"/>
                  <a:gd name="connsiteX205" fmla="*/ 120172 w 149563"/>
                  <a:gd name="connsiteY205" fmla="*/ 58412 h 164445"/>
                  <a:gd name="connsiteX206" fmla="*/ 106406 w 149563"/>
                  <a:gd name="connsiteY206" fmla="*/ 65852 h 164445"/>
                  <a:gd name="connsiteX207" fmla="*/ 106034 w 149563"/>
                  <a:gd name="connsiteY207" fmla="*/ 65852 h 164445"/>
                  <a:gd name="connsiteX208" fmla="*/ 105662 w 149563"/>
                  <a:gd name="connsiteY208" fmla="*/ 65852 h 164445"/>
                  <a:gd name="connsiteX209" fmla="*/ 105290 w 149563"/>
                  <a:gd name="connsiteY209" fmla="*/ 65852 h 164445"/>
                  <a:gd name="connsiteX210" fmla="*/ 104918 w 149563"/>
                  <a:gd name="connsiteY210" fmla="*/ 65852 h 164445"/>
                  <a:gd name="connsiteX211" fmla="*/ 104546 w 149563"/>
                  <a:gd name="connsiteY211" fmla="*/ 65852 h 164445"/>
                  <a:gd name="connsiteX212" fmla="*/ 104174 w 149563"/>
                  <a:gd name="connsiteY212" fmla="*/ 65852 h 164445"/>
                  <a:gd name="connsiteX213" fmla="*/ 103802 w 149563"/>
                  <a:gd name="connsiteY213" fmla="*/ 65852 h 164445"/>
                  <a:gd name="connsiteX214" fmla="*/ 103802 w 149563"/>
                  <a:gd name="connsiteY214" fmla="*/ 65852 h 164445"/>
                  <a:gd name="connsiteX215" fmla="*/ 103802 w 149563"/>
                  <a:gd name="connsiteY215" fmla="*/ 65481 h 164445"/>
                  <a:gd name="connsiteX216" fmla="*/ 103802 w 149563"/>
                  <a:gd name="connsiteY216" fmla="*/ 65108 h 164445"/>
                  <a:gd name="connsiteX217" fmla="*/ 103802 w 149563"/>
                  <a:gd name="connsiteY217" fmla="*/ 64736 h 164445"/>
                  <a:gd name="connsiteX218" fmla="*/ 103802 w 149563"/>
                  <a:gd name="connsiteY218" fmla="*/ 64364 h 164445"/>
                  <a:gd name="connsiteX219" fmla="*/ 103802 w 149563"/>
                  <a:gd name="connsiteY219" fmla="*/ 63992 h 164445"/>
                  <a:gd name="connsiteX220" fmla="*/ 103802 w 149563"/>
                  <a:gd name="connsiteY220" fmla="*/ 63620 h 164445"/>
                  <a:gd name="connsiteX221" fmla="*/ 103802 w 149563"/>
                  <a:gd name="connsiteY221" fmla="*/ 63248 h 164445"/>
                  <a:gd name="connsiteX222" fmla="*/ 103802 w 149563"/>
                  <a:gd name="connsiteY222" fmla="*/ 62876 h 164445"/>
                  <a:gd name="connsiteX223" fmla="*/ 120172 w 149563"/>
                  <a:gd name="connsiteY223" fmla="*/ 55435 h 164445"/>
                  <a:gd name="connsiteX224" fmla="*/ 120172 w 149563"/>
                  <a:gd name="connsiteY224" fmla="*/ 55435 h 164445"/>
                  <a:gd name="connsiteX225" fmla="*/ 120172 w 149563"/>
                  <a:gd name="connsiteY225" fmla="*/ 73666 h 164445"/>
                  <a:gd name="connsiteX226" fmla="*/ 120172 w 149563"/>
                  <a:gd name="connsiteY226" fmla="*/ 79618 h 164445"/>
                  <a:gd name="connsiteX227" fmla="*/ 115335 w 149563"/>
                  <a:gd name="connsiteY227" fmla="*/ 82223 h 164445"/>
                  <a:gd name="connsiteX228" fmla="*/ 114591 w 149563"/>
                  <a:gd name="connsiteY228" fmla="*/ 81851 h 164445"/>
                  <a:gd name="connsiteX229" fmla="*/ 113847 w 149563"/>
                  <a:gd name="connsiteY229" fmla="*/ 81479 h 164445"/>
                  <a:gd name="connsiteX230" fmla="*/ 113103 w 149563"/>
                  <a:gd name="connsiteY230" fmla="*/ 81479 h 164445"/>
                  <a:gd name="connsiteX231" fmla="*/ 112359 w 149563"/>
                  <a:gd name="connsiteY231" fmla="*/ 81107 h 164445"/>
                  <a:gd name="connsiteX232" fmla="*/ 111615 w 149563"/>
                  <a:gd name="connsiteY232" fmla="*/ 80734 h 164445"/>
                  <a:gd name="connsiteX233" fmla="*/ 110870 w 149563"/>
                  <a:gd name="connsiteY233" fmla="*/ 80362 h 164445"/>
                  <a:gd name="connsiteX234" fmla="*/ 110126 w 149563"/>
                  <a:gd name="connsiteY234" fmla="*/ 79990 h 164445"/>
                  <a:gd name="connsiteX235" fmla="*/ 109382 w 149563"/>
                  <a:gd name="connsiteY235" fmla="*/ 79618 h 164445"/>
                  <a:gd name="connsiteX236" fmla="*/ 109754 w 149563"/>
                  <a:gd name="connsiteY236" fmla="*/ 79246 h 164445"/>
                  <a:gd name="connsiteX237" fmla="*/ 110126 w 149563"/>
                  <a:gd name="connsiteY237" fmla="*/ 78874 h 164445"/>
                  <a:gd name="connsiteX238" fmla="*/ 110498 w 149563"/>
                  <a:gd name="connsiteY238" fmla="*/ 78502 h 164445"/>
                  <a:gd name="connsiteX239" fmla="*/ 110870 w 149563"/>
                  <a:gd name="connsiteY239" fmla="*/ 78130 h 164445"/>
                  <a:gd name="connsiteX240" fmla="*/ 111242 w 149563"/>
                  <a:gd name="connsiteY240" fmla="*/ 77758 h 164445"/>
                  <a:gd name="connsiteX241" fmla="*/ 111615 w 149563"/>
                  <a:gd name="connsiteY241" fmla="*/ 77386 h 164445"/>
                  <a:gd name="connsiteX242" fmla="*/ 111987 w 149563"/>
                  <a:gd name="connsiteY242" fmla="*/ 77014 h 164445"/>
                  <a:gd name="connsiteX243" fmla="*/ 112359 w 149563"/>
                  <a:gd name="connsiteY243" fmla="*/ 76642 h 164445"/>
                  <a:gd name="connsiteX244" fmla="*/ 120172 w 149563"/>
                  <a:gd name="connsiteY244" fmla="*/ 73666 h 164445"/>
                  <a:gd name="connsiteX245" fmla="*/ 120172 w 149563"/>
                  <a:gd name="connsiteY245" fmla="*/ 73666 h 164445"/>
                  <a:gd name="connsiteX246" fmla="*/ 120172 w 149563"/>
                  <a:gd name="connsiteY246" fmla="*/ 93756 h 164445"/>
                  <a:gd name="connsiteX247" fmla="*/ 120172 w 149563"/>
                  <a:gd name="connsiteY247" fmla="*/ 95989 h 164445"/>
                  <a:gd name="connsiteX248" fmla="*/ 119800 w 149563"/>
                  <a:gd name="connsiteY248" fmla="*/ 95989 h 164445"/>
                  <a:gd name="connsiteX249" fmla="*/ 119428 w 149563"/>
                  <a:gd name="connsiteY249" fmla="*/ 95989 h 164445"/>
                  <a:gd name="connsiteX250" fmla="*/ 119056 w 149563"/>
                  <a:gd name="connsiteY250" fmla="*/ 95989 h 164445"/>
                  <a:gd name="connsiteX251" fmla="*/ 118683 w 149563"/>
                  <a:gd name="connsiteY251" fmla="*/ 95989 h 164445"/>
                  <a:gd name="connsiteX252" fmla="*/ 118311 w 149563"/>
                  <a:gd name="connsiteY252" fmla="*/ 95616 h 164445"/>
                  <a:gd name="connsiteX253" fmla="*/ 117939 w 149563"/>
                  <a:gd name="connsiteY253" fmla="*/ 95616 h 164445"/>
                  <a:gd name="connsiteX254" fmla="*/ 120172 w 149563"/>
                  <a:gd name="connsiteY254" fmla="*/ 93756 h 164445"/>
                  <a:gd name="connsiteX255" fmla="*/ 120172 w 149563"/>
                  <a:gd name="connsiteY255" fmla="*/ 93756 h 164445"/>
                  <a:gd name="connsiteX256" fmla="*/ 120172 w 149563"/>
                  <a:gd name="connsiteY256" fmla="*/ 143611 h 164445"/>
                  <a:gd name="connsiteX257" fmla="*/ 120172 w 149563"/>
                  <a:gd name="connsiteY257" fmla="*/ 154772 h 164445"/>
                  <a:gd name="connsiteX258" fmla="*/ 107150 w 149563"/>
                  <a:gd name="connsiteY258" fmla="*/ 161841 h 164445"/>
                  <a:gd name="connsiteX259" fmla="*/ 107150 w 149563"/>
                  <a:gd name="connsiteY259" fmla="*/ 161469 h 164445"/>
                  <a:gd name="connsiteX260" fmla="*/ 107150 w 149563"/>
                  <a:gd name="connsiteY260" fmla="*/ 161097 h 164445"/>
                  <a:gd name="connsiteX261" fmla="*/ 107150 w 149563"/>
                  <a:gd name="connsiteY261" fmla="*/ 160725 h 164445"/>
                  <a:gd name="connsiteX262" fmla="*/ 107150 w 149563"/>
                  <a:gd name="connsiteY262" fmla="*/ 160353 h 164445"/>
                  <a:gd name="connsiteX263" fmla="*/ 107150 w 149563"/>
                  <a:gd name="connsiteY263" fmla="*/ 160353 h 164445"/>
                  <a:gd name="connsiteX264" fmla="*/ 104546 w 149563"/>
                  <a:gd name="connsiteY264" fmla="*/ 161841 h 164445"/>
                  <a:gd name="connsiteX265" fmla="*/ 104546 w 149563"/>
                  <a:gd name="connsiteY265" fmla="*/ 157377 h 164445"/>
                  <a:gd name="connsiteX266" fmla="*/ 113103 w 149563"/>
                  <a:gd name="connsiteY266" fmla="*/ 152912 h 164445"/>
                  <a:gd name="connsiteX267" fmla="*/ 113103 w 149563"/>
                  <a:gd name="connsiteY267" fmla="*/ 152912 h 164445"/>
                  <a:gd name="connsiteX268" fmla="*/ 112731 w 149563"/>
                  <a:gd name="connsiteY268" fmla="*/ 152168 h 164445"/>
                  <a:gd name="connsiteX269" fmla="*/ 112359 w 149563"/>
                  <a:gd name="connsiteY269" fmla="*/ 151424 h 164445"/>
                  <a:gd name="connsiteX270" fmla="*/ 120544 w 149563"/>
                  <a:gd name="connsiteY270" fmla="*/ 146959 h 164445"/>
                  <a:gd name="connsiteX271" fmla="*/ 120172 w 149563"/>
                  <a:gd name="connsiteY271" fmla="*/ 146587 h 164445"/>
                  <a:gd name="connsiteX272" fmla="*/ 119800 w 149563"/>
                  <a:gd name="connsiteY272" fmla="*/ 146215 h 164445"/>
                  <a:gd name="connsiteX273" fmla="*/ 119428 w 149563"/>
                  <a:gd name="connsiteY273" fmla="*/ 145843 h 164445"/>
                  <a:gd name="connsiteX274" fmla="*/ 119056 w 149563"/>
                  <a:gd name="connsiteY274" fmla="*/ 145471 h 164445"/>
                  <a:gd name="connsiteX275" fmla="*/ 118683 w 149563"/>
                  <a:gd name="connsiteY275" fmla="*/ 145099 h 164445"/>
                  <a:gd name="connsiteX276" fmla="*/ 120172 w 149563"/>
                  <a:gd name="connsiteY276" fmla="*/ 143611 h 164445"/>
                  <a:gd name="connsiteX277" fmla="*/ 120172 w 149563"/>
                  <a:gd name="connsiteY277" fmla="*/ 143611 h 164445"/>
                  <a:gd name="connsiteX278" fmla="*/ 103802 w 149563"/>
                  <a:gd name="connsiteY278" fmla="*/ 155516 h 164445"/>
                  <a:gd name="connsiteX279" fmla="*/ 110870 w 149563"/>
                  <a:gd name="connsiteY279" fmla="*/ 151796 h 164445"/>
                  <a:gd name="connsiteX280" fmla="*/ 110870 w 149563"/>
                  <a:gd name="connsiteY280" fmla="*/ 151424 h 164445"/>
                  <a:gd name="connsiteX281" fmla="*/ 110870 w 149563"/>
                  <a:gd name="connsiteY281" fmla="*/ 151052 h 164445"/>
                  <a:gd name="connsiteX282" fmla="*/ 110870 w 149563"/>
                  <a:gd name="connsiteY282" fmla="*/ 150679 h 164445"/>
                  <a:gd name="connsiteX283" fmla="*/ 110870 w 149563"/>
                  <a:gd name="connsiteY283" fmla="*/ 150308 h 164445"/>
                  <a:gd name="connsiteX284" fmla="*/ 110870 w 149563"/>
                  <a:gd name="connsiteY284" fmla="*/ 149936 h 164445"/>
                  <a:gd name="connsiteX285" fmla="*/ 110870 w 149563"/>
                  <a:gd name="connsiteY285" fmla="*/ 149563 h 164445"/>
                  <a:gd name="connsiteX286" fmla="*/ 110870 w 149563"/>
                  <a:gd name="connsiteY286" fmla="*/ 149191 h 164445"/>
                  <a:gd name="connsiteX287" fmla="*/ 110870 w 149563"/>
                  <a:gd name="connsiteY287" fmla="*/ 148819 h 164445"/>
                  <a:gd name="connsiteX288" fmla="*/ 103802 w 149563"/>
                  <a:gd name="connsiteY288" fmla="*/ 152540 h 164445"/>
                  <a:gd name="connsiteX289" fmla="*/ 103802 w 149563"/>
                  <a:gd name="connsiteY289" fmla="*/ 155516 h 164445"/>
                  <a:gd name="connsiteX290" fmla="*/ 103802 w 149563"/>
                  <a:gd name="connsiteY290" fmla="*/ 155516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7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2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3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506 h 164445"/>
                  <a:gd name="connsiteX310" fmla="*/ 103802 w 149563"/>
                  <a:gd name="connsiteY310" fmla="*/ 48738 h 164445"/>
                  <a:gd name="connsiteX311" fmla="*/ 98221 w 149563"/>
                  <a:gd name="connsiteY311" fmla="*/ 51715 h 164445"/>
                  <a:gd name="connsiteX312" fmla="*/ 98221 w 149563"/>
                  <a:gd name="connsiteY312" fmla="*/ 49482 h 164445"/>
                  <a:gd name="connsiteX313" fmla="*/ 103802 w 149563"/>
                  <a:gd name="connsiteY313" fmla="*/ 46506 h 164445"/>
                  <a:gd name="connsiteX314" fmla="*/ 103802 w 149563"/>
                  <a:gd name="connsiteY314" fmla="*/ 46506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65108 h 164445"/>
                  <a:gd name="connsiteX321" fmla="*/ 103802 w 149563"/>
                  <a:gd name="connsiteY321" fmla="*/ 152168 h 164445"/>
                  <a:gd name="connsiteX322" fmla="*/ 103802 w 149563"/>
                  <a:gd name="connsiteY322" fmla="*/ 155516 h 164445"/>
                  <a:gd name="connsiteX323" fmla="*/ 97849 w 149563"/>
                  <a:gd name="connsiteY323" fmla="*/ 158493 h 164445"/>
                  <a:gd name="connsiteX324" fmla="*/ 97849 w 149563"/>
                  <a:gd name="connsiteY324" fmla="*/ 155144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2168 h 164445"/>
                  <a:gd name="connsiteX327" fmla="*/ 103802 w 149563"/>
                  <a:gd name="connsiteY327" fmla="*/ 157004 h 164445"/>
                  <a:gd name="connsiteX328" fmla="*/ 97849 w 149563"/>
                  <a:gd name="connsiteY328" fmla="*/ 159981 h 164445"/>
                  <a:gd name="connsiteX329" fmla="*/ 97849 w 149563"/>
                  <a:gd name="connsiteY329" fmla="*/ 164445 h 164445"/>
                  <a:gd name="connsiteX330" fmla="*/ 103802 w 149563"/>
                  <a:gd name="connsiteY330" fmla="*/ 161469 h 164445"/>
                  <a:gd name="connsiteX331" fmla="*/ 103802 w 149563"/>
                  <a:gd name="connsiteY331" fmla="*/ 157004 h 164445"/>
                  <a:gd name="connsiteX332" fmla="*/ 103802 w 149563"/>
                  <a:gd name="connsiteY332" fmla="*/ 157004 h 164445"/>
                  <a:gd name="connsiteX333" fmla="*/ 98221 w 149563"/>
                  <a:gd name="connsiteY333" fmla="*/ 148819 h 164445"/>
                  <a:gd name="connsiteX334" fmla="*/ 98221 w 149563"/>
                  <a:gd name="connsiteY334" fmla="*/ 145099 h 164445"/>
                  <a:gd name="connsiteX335" fmla="*/ 99337 w 149563"/>
                  <a:gd name="connsiteY335" fmla="*/ 144355 h 164445"/>
                  <a:gd name="connsiteX336" fmla="*/ 99337 w 149563"/>
                  <a:gd name="connsiteY336" fmla="*/ 144727 h 164445"/>
                  <a:gd name="connsiteX337" fmla="*/ 99337 w 149563"/>
                  <a:gd name="connsiteY337" fmla="*/ 145099 h 164445"/>
                  <a:gd name="connsiteX338" fmla="*/ 99337 w 149563"/>
                  <a:gd name="connsiteY338" fmla="*/ 145471 h 164445"/>
                  <a:gd name="connsiteX339" fmla="*/ 99337 w 149563"/>
                  <a:gd name="connsiteY339" fmla="*/ 145843 h 164445"/>
                  <a:gd name="connsiteX340" fmla="*/ 99337 w 149563"/>
                  <a:gd name="connsiteY340" fmla="*/ 146215 h 164445"/>
                  <a:gd name="connsiteX341" fmla="*/ 99337 w 149563"/>
                  <a:gd name="connsiteY341" fmla="*/ 146587 h 164445"/>
                  <a:gd name="connsiteX342" fmla="*/ 99337 w 149563"/>
                  <a:gd name="connsiteY342" fmla="*/ 146959 h 164445"/>
                  <a:gd name="connsiteX343" fmla="*/ 99337 w 149563"/>
                  <a:gd name="connsiteY343" fmla="*/ 147331 h 164445"/>
                  <a:gd name="connsiteX344" fmla="*/ 98221 w 149563"/>
                  <a:gd name="connsiteY344" fmla="*/ 148819 h 164445"/>
                  <a:gd name="connsiteX345" fmla="*/ 98221 w 149563"/>
                  <a:gd name="connsiteY345" fmla="*/ 31996 h 164445"/>
                  <a:gd name="connsiteX346" fmla="*/ 98221 w 149563"/>
                  <a:gd name="connsiteY346" fmla="*/ 35345 h 164445"/>
                  <a:gd name="connsiteX347" fmla="*/ 87431 w 149563"/>
                  <a:gd name="connsiteY347" fmla="*/ 40925 h 164445"/>
                  <a:gd name="connsiteX348" fmla="*/ 87431 w 149563"/>
                  <a:gd name="connsiteY348" fmla="*/ 37577 h 164445"/>
                  <a:gd name="connsiteX349" fmla="*/ 98221 w 149563"/>
                  <a:gd name="connsiteY349" fmla="*/ 31996 h 164445"/>
                  <a:gd name="connsiteX350" fmla="*/ 98221 w 149563"/>
                  <a:gd name="connsiteY350" fmla="*/ 31996 h 164445"/>
                  <a:gd name="connsiteX351" fmla="*/ 98221 w 149563"/>
                  <a:gd name="connsiteY351" fmla="*/ 49482 h 164445"/>
                  <a:gd name="connsiteX352" fmla="*/ 98221 w 149563"/>
                  <a:gd name="connsiteY352" fmla="*/ 51715 h 164445"/>
                  <a:gd name="connsiteX353" fmla="*/ 97105 w 149563"/>
                  <a:gd name="connsiteY353" fmla="*/ 52087 h 164445"/>
                  <a:gd name="connsiteX354" fmla="*/ 96733 w 149563"/>
                  <a:gd name="connsiteY354" fmla="*/ 52087 h 164445"/>
                  <a:gd name="connsiteX355" fmla="*/ 96361 w 149563"/>
                  <a:gd name="connsiteY355" fmla="*/ 52087 h 164445"/>
                  <a:gd name="connsiteX356" fmla="*/ 95989 w 149563"/>
                  <a:gd name="connsiteY356" fmla="*/ 52087 h 164445"/>
                  <a:gd name="connsiteX357" fmla="*/ 95616 w 149563"/>
                  <a:gd name="connsiteY357" fmla="*/ 52087 h 164445"/>
                  <a:gd name="connsiteX358" fmla="*/ 95244 w 149563"/>
                  <a:gd name="connsiteY358" fmla="*/ 52087 h 164445"/>
                  <a:gd name="connsiteX359" fmla="*/ 94872 w 149563"/>
                  <a:gd name="connsiteY359" fmla="*/ 52087 h 164445"/>
                  <a:gd name="connsiteX360" fmla="*/ 94500 w 149563"/>
                  <a:gd name="connsiteY360" fmla="*/ 52087 h 164445"/>
                  <a:gd name="connsiteX361" fmla="*/ 94128 w 149563"/>
                  <a:gd name="connsiteY361" fmla="*/ 52087 h 164445"/>
                  <a:gd name="connsiteX362" fmla="*/ 94128 w 149563"/>
                  <a:gd name="connsiteY362" fmla="*/ 51715 h 164445"/>
                  <a:gd name="connsiteX363" fmla="*/ 94128 w 149563"/>
                  <a:gd name="connsiteY363" fmla="*/ 51343 h 164445"/>
                  <a:gd name="connsiteX364" fmla="*/ 94128 w 149563"/>
                  <a:gd name="connsiteY364" fmla="*/ 50971 h 164445"/>
                  <a:gd name="connsiteX365" fmla="*/ 94128 w 149563"/>
                  <a:gd name="connsiteY365" fmla="*/ 50599 h 164445"/>
                  <a:gd name="connsiteX366" fmla="*/ 94128 w 149563"/>
                  <a:gd name="connsiteY366" fmla="*/ 50227 h 164445"/>
                  <a:gd name="connsiteX367" fmla="*/ 94128 w 149563"/>
                  <a:gd name="connsiteY367" fmla="*/ 49854 h 164445"/>
                  <a:gd name="connsiteX368" fmla="*/ 94128 w 149563"/>
                  <a:gd name="connsiteY368" fmla="*/ 49482 h 164445"/>
                  <a:gd name="connsiteX369" fmla="*/ 94128 w 149563"/>
                  <a:gd name="connsiteY369" fmla="*/ 49110 h 164445"/>
                  <a:gd name="connsiteX370" fmla="*/ 98221 w 149563"/>
                  <a:gd name="connsiteY370" fmla="*/ 49482 h 164445"/>
                  <a:gd name="connsiteX371" fmla="*/ 98221 w 149563"/>
                  <a:gd name="connsiteY371" fmla="*/ 49482 h 164445"/>
                  <a:gd name="connsiteX372" fmla="*/ 98221 w 149563"/>
                  <a:gd name="connsiteY372" fmla="*/ 145099 h 164445"/>
                  <a:gd name="connsiteX373" fmla="*/ 98221 w 149563"/>
                  <a:gd name="connsiteY373" fmla="*/ 148819 h 164445"/>
                  <a:gd name="connsiteX374" fmla="*/ 87431 w 149563"/>
                  <a:gd name="connsiteY374" fmla="*/ 154400 h 164445"/>
                  <a:gd name="connsiteX375" fmla="*/ 87431 w 149563"/>
                  <a:gd name="connsiteY375" fmla="*/ 150679 h 164445"/>
                  <a:gd name="connsiteX376" fmla="*/ 98221 w 149563"/>
                  <a:gd name="connsiteY376" fmla="*/ 145099 h 164445"/>
                  <a:gd name="connsiteX377" fmla="*/ 98221 w 149563"/>
                  <a:gd name="connsiteY377" fmla="*/ 145099 h 164445"/>
                  <a:gd name="connsiteX378" fmla="*/ 98221 w 149563"/>
                  <a:gd name="connsiteY378" fmla="*/ 155144 h 164445"/>
                  <a:gd name="connsiteX379" fmla="*/ 98221 w 149563"/>
                  <a:gd name="connsiteY379" fmla="*/ 158493 h 164445"/>
                  <a:gd name="connsiteX380" fmla="*/ 87431 w 149563"/>
                  <a:gd name="connsiteY380" fmla="*/ 164073 h 164445"/>
                  <a:gd name="connsiteX381" fmla="*/ 87431 w 149563"/>
                  <a:gd name="connsiteY381" fmla="*/ 160725 h 164445"/>
                  <a:gd name="connsiteX382" fmla="*/ 98221 w 149563"/>
                  <a:gd name="connsiteY382" fmla="*/ 155144 h 164445"/>
                  <a:gd name="connsiteX383" fmla="*/ 98221 w 149563"/>
                  <a:gd name="connsiteY383" fmla="*/ 155144 h 164445"/>
                  <a:gd name="connsiteX384" fmla="*/ 98221 w 149563"/>
                  <a:gd name="connsiteY384" fmla="*/ 159981 h 164445"/>
                  <a:gd name="connsiteX385" fmla="*/ 97105 w 149563"/>
                  <a:gd name="connsiteY385" fmla="*/ 160725 h 164445"/>
                  <a:gd name="connsiteX386" fmla="*/ 97105 w 149563"/>
                  <a:gd name="connsiteY386" fmla="*/ 161097 h 164445"/>
                  <a:gd name="connsiteX387" fmla="*/ 97105 w 149563"/>
                  <a:gd name="connsiteY387" fmla="*/ 161469 h 164445"/>
                  <a:gd name="connsiteX388" fmla="*/ 97105 w 149563"/>
                  <a:gd name="connsiteY388" fmla="*/ 161841 h 164445"/>
                  <a:gd name="connsiteX389" fmla="*/ 97105 w 149563"/>
                  <a:gd name="connsiteY389" fmla="*/ 162213 h 164445"/>
                  <a:gd name="connsiteX390" fmla="*/ 97105 w 149563"/>
                  <a:gd name="connsiteY390" fmla="*/ 162585 h 164445"/>
                  <a:gd name="connsiteX391" fmla="*/ 97105 w 149563"/>
                  <a:gd name="connsiteY391" fmla="*/ 162957 h 164445"/>
                  <a:gd name="connsiteX392" fmla="*/ 97105 w 149563"/>
                  <a:gd name="connsiteY392" fmla="*/ 163329 h 164445"/>
                  <a:gd name="connsiteX393" fmla="*/ 97105 w 149563"/>
                  <a:gd name="connsiteY393" fmla="*/ 163701 h 164445"/>
                  <a:gd name="connsiteX394" fmla="*/ 97477 w 149563"/>
                  <a:gd name="connsiteY394" fmla="*/ 163329 h 164445"/>
                  <a:gd name="connsiteX395" fmla="*/ 97477 w 149563"/>
                  <a:gd name="connsiteY395" fmla="*/ 159981 h 164445"/>
                  <a:gd name="connsiteX396" fmla="*/ 98221 w 149563"/>
                  <a:gd name="connsiteY396" fmla="*/ 159981 h 164445"/>
                  <a:gd name="connsiteX397" fmla="*/ 87431 w 149563"/>
                  <a:gd name="connsiteY397" fmla="*/ 141750 h 164445"/>
                  <a:gd name="connsiteX398" fmla="*/ 87431 w 149563"/>
                  <a:gd name="connsiteY398" fmla="*/ 140634 h 164445"/>
                  <a:gd name="connsiteX399" fmla="*/ 87803 w 149563"/>
                  <a:gd name="connsiteY399" fmla="*/ 140262 h 164445"/>
                  <a:gd name="connsiteX400" fmla="*/ 87803 w 149563"/>
                  <a:gd name="connsiteY400" fmla="*/ 140634 h 164445"/>
                  <a:gd name="connsiteX401" fmla="*/ 87803 w 149563"/>
                  <a:gd name="connsiteY401" fmla="*/ 141006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141750 h 164445"/>
                  <a:gd name="connsiteX406" fmla="*/ 87431 w 149563"/>
                  <a:gd name="connsiteY406" fmla="*/ 25299 h 164445"/>
                  <a:gd name="connsiteX407" fmla="*/ 87431 w 149563"/>
                  <a:gd name="connsiteY407" fmla="*/ 20835 h 164445"/>
                  <a:gd name="connsiteX408" fmla="*/ 97105 w 149563"/>
                  <a:gd name="connsiteY408" fmla="*/ 15626 h 164445"/>
                  <a:gd name="connsiteX409" fmla="*/ 97105 w 149563"/>
                  <a:gd name="connsiteY409" fmla="*/ 15998 h 164445"/>
                  <a:gd name="connsiteX410" fmla="*/ 97105 w 149563"/>
                  <a:gd name="connsiteY410" fmla="*/ 16370 h 164445"/>
                  <a:gd name="connsiteX411" fmla="*/ 97105 w 149563"/>
                  <a:gd name="connsiteY411" fmla="*/ 16742 h 164445"/>
                  <a:gd name="connsiteX412" fmla="*/ 97105 w 149563"/>
                  <a:gd name="connsiteY412" fmla="*/ 17114 h 164445"/>
                  <a:gd name="connsiteX413" fmla="*/ 97105 w 149563"/>
                  <a:gd name="connsiteY413" fmla="*/ 17486 h 164445"/>
                  <a:gd name="connsiteX414" fmla="*/ 97105 w 149563"/>
                  <a:gd name="connsiteY414" fmla="*/ 17858 h 164445"/>
                  <a:gd name="connsiteX415" fmla="*/ 97105 w 149563"/>
                  <a:gd name="connsiteY415" fmla="*/ 18230 h 164445"/>
                  <a:gd name="connsiteX416" fmla="*/ 97105 w 149563"/>
                  <a:gd name="connsiteY416" fmla="*/ 18602 h 164445"/>
                  <a:gd name="connsiteX417" fmla="*/ 87431 w 149563"/>
                  <a:gd name="connsiteY417" fmla="*/ 25299 h 164445"/>
                  <a:gd name="connsiteX418" fmla="*/ 87431 w 149563"/>
                  <a:gd name="connsiteY418" fmla="*/ 20835 h 164445"/>
                  <a:gd name="connsiteX419" fmla="*/ 87431 w 149563"/>
                  <a:gd name="connsiteY419" fmla="*/ 25299 h 164445"/>
                  <a:gd name="connsiteX420" fmla="*/ 75898 w 149563"/>
                  <a:gd name="connsiteY420" fmla="*/ 31624 h 164445"/>
                  <a:gd name="connsiteX421" fmla="*/ 75898 w 149563"/>
                  <a:gd name="connsiteY421" fmla="*/ 27159 h 164445"/>
                  <a:gd name="connsiteX422" fmla="*/ 87431 w 149563"/>
                  <a:gd name="connsiteY422" fmla="*/ 20835 h 164445"/>
                  <a:gd name="connsiteX423" fmla="*/ 87431 w 149563"/>
                  <a:gd name="connsiteY423" fmla="*/ 20835 h 164445"/>
                  <a:gd name="connsiteX424" fmla="*/ 87431 w 149563"/>
                  <a:gd name="connsiteY424" fmla="*/ 37577 h 164445"/>
                  <a:gd name="connsiteX425" fmla="*/ 87431 w 149563"/>
                  <a:gd name="connsiteY425" fmla="*/ 40925 h 164445"/>
                  <a:gd name="connsiteX426" fmla="*/ 84827 w 149563"/>
                  <a:gd name="connsiteY426" fmla="*/ 42041 h 164445"/>
                  <a:gd name="connsiteX427" fmla="*/ 84827 w 149563"/>
                  <a:gd name="connsiteY427" fmla="*/ 41669 h 164445"/>
                  <a:gd name="connsiteX428" fmla="*/ 84827 w 149563"/>
                  <a:gd name="connsiteY428" fmla="*/ 41297 h 164445"/>
                  <a:gd name="connsiteX429" fmla="*/ 84827 w 149563"/>
                  <a:gd name="connsiteY429" fmla="*/ 40925 h 164445"/>
                  <a:gd name="connsiteX430" fmla="*/ 84827 w 149563"/>
                  <a:gd name="connsiteY430" fmla="*/ 40553 h 164445"/>
                  <a:gd name="connsiteX431" fmla="*/ 84827 w 149563"/>
                  <a:gd name="connsiteY431" fmla="*/ 40181 h 164445"/>
                  <a:gd name="connsiteX432" fmla="*/ 84827 w 149563"/>
                  <a:gd name="connsiteY432" fmla="*/ 39809 h 164445"/>
                  <a:gd name="connsiteX433" fmla="*/ 84827 w 149563"/>
                  <a:gd name="connsiteY433" fmla="*/ 39437 h 164445"/>
                  <a:gd name="connsiteX434" fmla="*/ 84827 w 149563"/>
                  <a:gd name="connsiteY434" fmla="*/ 39065 h 164445"/>
                  <a:gd name="connsiteX435" fmla="*/ 87431 w 149563"/>
                  <a:gd name="connsiteY435" fmla="*/ 37577 h 164445"/>
                  <a:gd name="connsiteX436" fmla="*/ 87431 w 149563"/>
                  <a:gd name="connsiteY436" fmla="*/ 37577 h 164445"/>
                  <a:gd name="connsiteX437" fmla="*/ 87431 w 149563"/>
                  <a:gd name="connsiteY437" fmla="*/ 140634 h 164445"/>
                  <a:gd name="connsiteX438" fmla="*/ 87431 w 149563"/>
                  <a:gd name="connsiteY438" fmla="*/ 141750 h 164445"/>
                  <a:gd name="connsiteX439" fmla="*/ 87431 w 149563"/>
                  <a:gd name="connsiteY439" fmla="*/ 142122 h 164445"/>
                  <a:gd name="connsiteX440" fmla="*/ 87431 w 149563"/>
                  <a:gd name="connsiteY440" fmla="*/ 142495 h 164445"/>
                  <a:gd name="connsiteX441" fmla="*/ 87431 w 149563"/>
                  <a:gd name="connsiteY441" fmla="*/ 142867 h 164445"/>
                  <a:gd name="connsiteX442" fmla="*/ 87431 w 149563"/>
                  <a:gd name="connsiteY442" fmla="*/ 143239 h 164445"/>
                  <a:gd name="connsiteX443" fmla="*/ 76270 w 149563"/>
                  <a:gd name="connsiteY443" fmla="*/ 149191 h 164445"/>
                  <a:gd name="connsiteX444" fmla="*/ 76270 w 149563"/>
                  <a:gd name="connsiteY444" fmla="*/ 147331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40634 h 164445"/>
                  <a:gd name="connsiteX447" fmla="*/ 87431 w 149563"/>
                  <a:gd name="connsiteY447" fmla="*/ 151052 h 164445"/>
                  <a:gd name="connsiteX448" fmla="*/ 87431 w 149563"/>
                  <a:gd name="connsiteY448" fmla="*/ 154772 h 164445"/>
                  <a:gd name="connsiteX449" fmla="*/ 75898 w 149563"/>
                  <a:gd name="connsiteY449" fmla="*/ 161097 h 164445"/>
                  <a:gd name="connsiteX450" fmla="*/ 75898 w 149563"/>
                  <a:gd name="connsiteY450" fmla="*/ 157377 h 164445"/>
                  <a:gd name="connsiteX451" fmla="*/ 87431 w 149563"/>
                  <a:gd name="connsiteY451" fmla="*/ 151052 h 164445"/>
                  <a:gd name="connsiteX452" fmla="*/ 87431 w 149563"/>
                  <a:gd name="connsiteY452" fmla="*/ 151052 h 164445"/>
                  <a:gd name="connsiteX453" fmla="*/ 87431 w 149563"/>
                  <a:gd name="connsiteY453" fmla="*/ 161097 h 164445"/>
                  <a:gd name="connsiteX454" fmla="*/ 87431 w 149563"/>
                  <a:gd name="connsiteY454" fmla="*/ 164445 h 164445"/>
                  <a:gd name="connsiteX455" fmla="*/ 87059 w 149563"/>
                  <a:gd name="connsiteY455" fmla="*/ 164445 h 164445"/>
                  <a:gd name="connsiteX456" fmla="*/ 87059 w 149563"/>
                  <a:gd name="connsiteY456" fmla="*/ 164073 h 164445"/>
                  <a:gd name="connsiteX457" fmla="*/ 87059 w 149563"/>
                  <a:gd name="connsiteY457" fmla="*/ 163701 h 164445"/>
                  <a:gd name="connsiteX458" fmla="*/ 87059 w 149563"/>
                  <a:gd name="connsiteY458" fmla="*/ 163329 h 164445"/>
                  <a:gd name="connsiteX459" fmla="*/ 87059 w 149563"/>
                  <a:gd name="connsiteY459" fmla="*/ 162957 h 164445"/>
                  <a:gd name="connsiteX460" fmla="*/ 87059 w 149563"/>
                  <a:gd name="connsiteY460" fmla="*/ 162585 h 164445"/>
                  <a:gd name="connsiteX461" fmla="*/ 87059 w 149563"/>
                  <a:gd name="connsiteY461" fmla="*/ 162213 h 164445"/>
                  <a:gd name="connsiteX462" fmla="*/ 87059 w 149563"/>
                  <a:gd name="connsiteY462" fmla="*/ 161841 h 164445"/>
                  <a:gd name="connsiteX463" fmla="*/ 87059 w 149563"/>
                  <a:gd name="connsiteY463" fmla="*/ 161469 h 164445"/>
                  <a:gd name="connsiteX464" fmla="*/ 87431 w 149563"/>
                  <a:gd name="connsiteY464" fmla="*/ 161097 h 164445"/>
                  <a:gd name="connsiteX465" fmla="*/ 87431 w 149563"/>
                  <a:gd name="connsiteY465" fmla="*/ 161097 h 164445"/>
                  <a:gd name="connsiteX466" fmla="*/ 75898 w 149563"/>
                  <a:gd name="connsiteY466" fmla="*/ 133193 h 164445"/>
                  <a:gd name="connsiteX467" fmla="*/ 75898 w 149563"/>
                  <a:gd name="connsiteY467" fmla="*/ 132449 h 164445"/>
                  <a:gd name="connsiteX468" fmla="*/ 76642 w 149563"/>
                  <a:gd name="connsiteY468" fmla="*/ 132077 h 164445"/>
                  <a:gd name="connsiteX469" fmla="*/ 76270 w 149563"/>
                  <a:gd name="connsiteY469" fmla="*/ 132449 h 164445"/>
                  <a:gd name="connsiteX470" fmla="*/ 75898 w 149563"/>
                  <a:gd name="connsiteY470" fmla="*/ 132821 h 164445"/>
                  <a:gd name="connsiteX471" fmla="*/ 75898 w 149563"/>
                  <a:gd name="connsiteY471" fmla="*/ 133193 h 164445"/>
                  <a:gd name="connsiteX472" fmla="*/ 75898 w 149563"/>
                  <a:gd name="connsiteY472" fmla="*/ 133193 h 164445"/>
                  <a:gd name="connsiteX473" fmla="*/ 75898 w 149563"/>
                  <a:gd name="connsiteY473" fmla="*/ 133193 h 164445"/>
                  <a:gd name="connsiteX474" fmla="*/ 75898 w 149563"/>
                  <a:gd name="connsiteY474" fmla="*/ 17114 h 164445"/>
                  <a:gd name="connsiteX475" fmla="*/ 75898 w 149563"/>
                  <a:gd name="connsiteY475" fmla="*/ 13022 h 164445"/>
                  <a:gd name="connsiteX476" fmla="*/ 85199 w 149563"/>
                  <a:gd name="connsiteY476" fmla="*/ 7813 h 164445"/>
                  <a:gd name="connsiteX477" fmla="*/ 85199 w 149563"/>
                  <a:gd name="connsiteY477" fmla="*/ 8185 h 164445"/>
                  <a:gd name="connsiteX478" fmla="*/ 85199 w 149563"/>
                  <a:gd name="connsiteY478" fmla="*/ 8557 h 164445"/>
                  <a:gd name="connsiteX479" fmla="*/ 85199 w 149563"/>
                  <a:gd name="connsiteY479" fmla="*/ 8929 h 164445"/>
                  <a:gd name="connsiteX480" fmla="*/ 85199 w 149563"/>
                  <a:gd name="connsiteY480" fmla="*/ 9301 h 164445"/>
                  <a:gd name="connsiteX481" fmla="*/ 85199 w 149563"/>
                  <a:gd name="connsiteY481" fmla="*/ 9673 h 164445"/>
                  <a:gd name="connsiteX482" fmla="*/ 85199 w 149563"/>
                  <a:gd name="connsiteY482" fmla="*/ 10045 h 164445"/>
                  <a:gd name="connsiteX483" fmla="*/ 85199 w 149563"/>
                  <a:gd name="connsiteY483" fmla="*/ 10417 h 164445"/>
                  <a:gd name="connsiteX484" fmla="*/ 85199 w 149563"/>
                  <a:gd name="connsiteY484" fmla="*/ 10789 h 164445"/>
                  <a:gd name="connsiteX485" fmla="*/ 75898 w 149563"/>
                  <a:gd name="connsiteY485" fmla="*/ 17114 h 164445"/>
                  <a:gd name="connsiteX486" fmla="*/ 75898 w 149563"/>
                  <a:gd name="connsiteY486" fmla="*/ 13022 h 164445"/>
                  <a:gd name="connsiteX487" fmla="*/ 75898 w 149563"/>
                  <a:gd name="connsiteY487" fmla="*/ 17114 h 164445"/>
                  <a:gd name="connsiteX488" fmla="*/ 74038 w 149563"/>
                  <a:gd name="connsiteY488" fmla="*/ 18230 h 164445"/>
                  <a:gd name="connsiteX489" fmla="*/ 74038 w 149563"/>
                  <a:gd name="connsiteY489" fmla="*/ 14138 h 164445"/>
                  <a:gd name="connsiteX490" fmla="*/ 75898 w 149563"/>
                  <a:gd name="connsiteY490" fmla="*/ 13022 h 164445"/>
                  <a:gd name="connsiteX491" fmla="*/ 75898 w 149563"/>
                  <a:gd name="connsiteY491" fmla="*/ 13022 h 164445"/>
                  <a:gd name="connsiteX492" fmla="*/ 75898 w 149563"/>
                  <a:gd name="connsiteY492" fmla="*/ 27159 h 164445"/>
                  <a:gd name="connsiteX493" fmla="*/ 75898 w 149563"/>
                  <a:gd name="connsiteY493" fmla="*/ 31624 h 164445"/>
                  <a:gd name="connsiteX494" fmla="*/ 74038 w 149563"/>
                  <a:gd name="connsiteY494" fmla="*/ 32740 h 164445"/>
                  <a:gd name="connsiteX495" fmla="*/ 74038 w 149563"/>
                  <a:gd name="connsiteY495" fmla="*/ 28276 h 164445"/>
                  <a:gd name="connsiteX496" fmla="*/ 75898 w 149563"/>
                  <a:gd name="connsiteY496" fmla="*/ 27159 h 164445"/>
                  <a:gd name="connsiteX497" fmla="*/ 75898 w 149563"/>
                  <a:gd name="connsiteY497" fmla="*/ 27159 h 164445"/>
                  <a:gd name="connsiteX498" fmla="*/ 75898 w 149563"/>
                  <a:gd name="connsiteY498" fmla="*/ 132449 h 164445"/>
                  <a:gd name="connsiteX499" fmla="*/ 75898 w 149563"/>
                  <a:gd name="connsiteY499" fmla="*/ 133193 h 164445"/>
                  <a:gd name="connsiteX500" fmla="*/ 75898 w 149563"/>
                  <a:gd name="connsiteY500" fmla="*/ 133193 h 164445"/>
                  <a:gd name="connsiteX501" fmla="*/ 75526 w 149563"/>
                  <a:gd name="connsiteY501" fmla="*/ 133565 h 164445"/>
                  <a:gd name="connsiteX502" fmla="*/ 75154 w 149563"/>
                  <a:gd name="connsiteY502" fmla="*/ 133937 h 164445"/>
                  <a:gd name="connsiteX503" fmla="*/ 74782 w 149563"/>
                  <a:gd name="connsiteY503" fmla="*/ 134309 h 164445"/>
                  <a:gd name="connsiteX504" fmla="*/ 74410 w 149563"/>
                  <a:gd name="connsiteY504" fmla="*/ 134681 h 164445"/>
                  <a:gd name="connsiteX505" fmla="*/ 73666 w 149563"/>
                  <a:gd name="connsiteY505" fmla="*/ 135054 h 164445"/>
                  <a:gd name="connsiteX506" fmla="*/ 73666 w 149563"/>
                  <a:gd name="connsiteY506" fmla="*/ 133565 h 164445"/>
                  <a:gd name="connsiteX507" fmla="*/ 75898 w 149563"/>
                  <a:gd name="connsiteY507" fmla="*/ 132449 h 164445"/>
                  <a:gd name="connsiteX508" fmla="*/ 75898 w 149563"/>
                  <a:gd name="connsiteY508" fmla="*/ 132449 h 164445"/>
                  <a:gd name="connsiteX509" fmla="*/ 75898 w 149563"/>
                  <a:gd name="connsiteY509" fmla="*/ 146959 h 164445"/>
                  <a:gd name="connsiteX510" fmla="*/ 75898 w 149563"/>
                  <a:gd name="connsiteY510" fmla="*/ 148819 h 164445"/>
                  <a:gd name="connsiteX511" fmla="*/ 74038 w 149563"/>
                  <a:gd name="connsiteY511" fmla="*/ 149936 h 164445"/>
                  <a:gd name="connsiteX512" fmla="*/ 74038 w 149563"/>
                  <a:gd name="connsiteY512" fmla="*/ 148075 h 164445"/>
                  <a:gd name="connsiteX513" fmla="*/ 75898 w 149563"/>
                  <a:gd name="connsiteY513" fmla="*/ 146959 h 164445"/>
                  <a:gd name="connsiteX514" fmla="*/ 75898 w 149563"/>
                  <a:gd name="connsiteY514" fmla="*/ 146959 h 164445"/>
                  <a:gd name="connsiteX515" fmla="*/ 75898 w 149563"/>
                  <a:gd name="connsiteY515" fmla="*/ 157004 h 164445"/>
                  <a:gd name="connsiteX516" fmla="*/ 75898 w 149563"/>
                  <a:gd name="connsiteY516" fmla="*/ 160725 h 164445"/>
                  <a:gd name="connsiteX517" fmla="*/ 75154 w 149563"/>
                  <a:gd name="connsiteY517" fmla="*/ 161097 h 164445"/>
                  <a:gd name="connsiteX518" fmla="*/ 75154 w 149563"/>
                  <a:gd name="connsiteY518" fmla="*/ 160725 h 164445"/>
                  <a:gd name="connsiteX519" fmla="*/ 75154 w 149563"/>
                  <a:gd name="connsiteY519" fmla="*/ 160353 h 164445"/>
                  <a:gd name="connsiteX520" fmla="*/ 75154 w 149563"/>
                  <a:gd name="connsiteY520" fmla="*/ 159981 h 164445"/>
                  <a:gd name="connsiteX521" fmla="*/ 75154 w 149563"/>
                  <a:gd name="connsiteY521" fmla="*/ 159609 h 164445"/>
                  <a:gd name="connsiteX522" fmla="*/ 75154 w 149563"/>
                  <a:gd name="connsiteY522" fmla="*/ 159237 h 164445"/>
                  <a:gd name="connsiteX523" fmla="*/ 75154 w 149563"/>
                  <a:gd name="connsiteY523" fmla="*/ 158865 h 164445"/>
                  <a:gd name="connsiteX524" fmla="*/ 75154 w 149563"/>
                  <a:gd name="connsiteY524" fmla="*/ 158493 h 164445"/>
                  <a:gd name="connsiteX525" fmla="*/ 75898 w 149563"/>
                  <a:gd name="connsiteY525" fmla="*/ 157004 h 164445"/>
                  <a:gd name="connsiteX526" fmla="*/ 75898 w 149563"/>
                  <a:gd name="connsiteY526" fmla="*/ 157004 h 164445"/>
                  <a:gd name="connsiteX527" fmla="*/ 75898 w 149563"/>
                  <a:gd name="connsiteY527" fmla="*/ 157004 h 164445"/>
                  <a:gd name="connsiteX528" fmla="*/ 74038 w 149563"/>
                  <a:gd name="connsiteY528" fmla="*/ 8185 h 164445"/>
                  <a:gd name="connsiteX529" fmla="*/ 74038 w 149563"/>
                  <a:gd name="connsiteY529" fmla="*/ 5953 h 164445"/>
                  <a:gd name="connsiteX530" fmla="*/ 74410 w 149563"/>
                  <a:gd name="connsiteY530" fmla="*/ 6697 h 164445"/>
                  <a:gd name="connsiteX531" fmla="*/ 74782 w 149563"/>
                  <a:gd name="connsiteY531" fmla="*/ 7441 h 164445"/>
                  <a:gd name="connsiteX532" fmla="*/ 75154 w 149563"/>
                  <a:gd name="connsiteY532" fmla="*/ 8185 h 164445"/>
                  <a:gd name="connsiteX533" fmla="*/ 74038 w 149563"/>
                  <a:gd name="connsiteY533" fmla="*/ 8185 h 164445"/>
                  <a:gd name="connsiteX534" fmla="*/ 74038 w 149563"/>
                  <a:gd name="connsiteY534" fmla="*/ 5953 h 164445"/>
                  <a:gd name="connsiteX535" fmla="*/ 74038 w 149563"/>
                  <a:gd name="connsiteY535" fmla="*/ 8185 h 164445"/>
                  <a:gd name="connsiteX536" fmla="*/ 62504 w 149563"/>
                  <a:gd name="connsiteY536" fmla="*/ 14510 h 164445"/>
                  <a:gd name="connsiteX537" fmla="*/ 62504 w 149563"/>
                  <a:gd name="connsiteY537" fmla="*/ 8185 h 164445"/>
                  <a:gd name="connsiteX538" fmla="*/ 72549 w 149563"/>
                  <a:gd name="connsiteY538" fmla="*/ 2604 h 164445"/>
                  <a:gd name="connsiteX539" fmla="*/ 72921 w 149563"/>
                  <a:gd name="connsiteY539" fmla="*/ 3348 h 164445"/>
                  <a:gd name="connsiteX540" fmla="*/ 73294 w 149563"/>
                  <a:gd name="connsiteY540" fmla="*/ 4093 h 164445"/>
                  <a:gd name="connsiteX541" fmla="*/ 73666 w 149563"/>
                  <a:gd name="connsiteY541" fmla="*/ 4837 h 164445"/>
                  <a:gd name="connsiteX542" fmla="*/ 74038 w 149563"/>
                  <a:gd name="connsiteY542" fmla="*/ 5581 h 164445"/>
                  <a:gd name="connsiteX543" fmla="*/ 74038 w 149563"/>
                  <a:gd name="connsiteY543" fmla="*/ 5953 h 164445"/>
                  <a:gd name="connsiteX544" fmla="*/ 74038 w 149563"/>
                  <a:gd name="connsiteY544" fmla="*/ 5953 h 164445"/>
                  <a:gd name="connsiteX545" fmla="*/ 74038 w 149563"/>
                  <a:gd name="connsiteY545" fmla="*/ 5953 h 164445"/>
                  <a:gd name="connsiteX546" fmla="*/ 74038 w 149563"/>
                  <a:gd name="connsiteY546" fmla="*/ 14138 h 164445"/>
                  <a:gd name="connsiteX547" fmla="*/ 62504 w 149563"/>
                  <a:gd name="connsiteY547" fmla="*/ 20463 h 164445"/>
                  <a:gd name="connsiteX548" fmla="*/ 62504 w 149563"/>
                  <a:gd name="connsiteY548" fmla="*/ 24555 h 164445"/>
                  <a:gd name="connsiteX549" fmla="*/ 74038 w 149563"/>
                  <a:gd name="connsiteY549" fmla="*/ 18230 h 164445"/>
                  <a:gd name="connsiteX550" fmla="*/ 74038 w 149563"/>
                  <a:gd name="connsiteY550" fmla="*/ 14138 h 164445"/>
                  <a:gd name="connsiteX551" fmla="*/ 74038 w 149563"/>
                  <a:gd name="connsiteY551" fmla="*/ 14138 h 164445"/>
                  <a:gd name="connsiteX552" fmla="*/ 74038 w 149563"/>
                  <a:gd name="connsiteY552" fmla="*/ 28276 h 164445"/>
                  <a:gd name="connsiteX553" fmla="*/ 74038 w 149563"/>
                  <a:gd name="connsiteY553" fmla="*/ 32740 h 164445"/>
                  <a:gd name="connsiteX554" fmla="*/ 73666 w 149563"/>
                  <a:gd name="connsiteY554" fmla="*/ 32740 h 164445"/>
                  <a:gd name="connsiteX555" fmla="*/ 73666 w 149563"/>
                  <a:gd name="connsiteY555" fmla="*/ 32368 h 164445"/>
                  <a:gd name="connsiteX556" fmla="*/ 73666 w 149563"/>
                  <a:gd name="connsiteY556" fmla="*/ 31996 h 164445"/>
                  <a:gd name="connsiteX557" fmla="*/ 73666 w 149563"/>
                  <a:gd name="connsiteY557" fmla="*/ 31624 h 164445"/>
                  <a:gd name="connsiteX558" fmla="*/ 73666 w 149563"/>
                  <a:gd name="connsiteY558" fmla="*/ 31252 h 164445"/>
                  <a:gd name="connsiteX559" fmla="*/ 73666 w 149563"/>
                  <a:gd name="connsiteY559" fmla="*/ 30880 h 164445"/>
                  <a:gd name="connsiteX560" fmla="*/ 73666 w 149563"/>
                  <a:gd name="connsiteY560" fmla="*/ 30508 h 164445"/>
                  <a:gd name="connsiteX561" fmla="*/ 73666 w 149563"/>
                  <a:gd name="connsiteY561" fmla="*/ 30136 h 164445"/>
                  <a:gd name="connsiteX562" fmla="*/ 73666 w 149563"/>
                  <a:gd name="connsiteY562" fmla="*/ 29764 h 164445"/>
                  <a:gd name="connsiteX563" fmla="*/ 74038 w 149563"/>
                  <a:gd name="connsiteY563" fmla="*/ 28276 h 164445"/>
                  <a:gd name="connsiteX564" fmla="*/ 74038 w 149563"/>
                  <a:gd name="connsiteY564" fmla="*/ 28276 h 164445"/>
                  <a:gd name="connsiteX565" fmla="*/ 74038 w 149563"/>
                  <a:gd name="connsiteY565" fmla="*/ 133565 h 164445"/>
                  <a:gd name="connsiteX566" fmla="*/ 74038 w 149563"/>
                  <a:gd name="connsiteY566" fmla="*/ 135054 h 164445"/>
                  <a:gd name="connsiteX567" fmla="*/ 62504 w 149563"/>
                  <a:gd name="connsiteY567" fmla="*/ 141378 h 164445"/>
                  <a:gd name="connsiteX568" fmla="*/ 62504 w 149563"/>
                  <a:gd name="connsiteY568" fmla="*/ 139890 h 164445"/>
                  <a:gd name="connsiteX569" fmla="*/ 74038 w 149563"/>
                  <a:gd name="connsiteY569" fmla="*/ 133565 h 164445"/>
                  <a:gd name="connsiteX570" fmla="*/ 74038 w 149563"/>
                  <a:gd name="connsiteY570" fmla="*/ 133565 h 164445"/>
                  <a:gd name="connsiteX571" fmla="*/ 74038 w 149563"/>
                  <a:gd name="connsiteY571" fmla="*/ 147703 h 164445"/>
                  <a:gd name="connsiteX572" fmla="*/ 74038 w 149563"/>
                  <a:gd name="connsiteY572" fmla="*/ 149563 h 164445"/>
                  <a:gd name="connsiteX573" fmla="*/ 63248 w 149563"/>
                  <a:gd name="connsiteY573" fmla="*/ 155516 h 164445"/>
                  <a:gd name="connsiteX574" fmla="*/ 63248 w 149563"/>
                  <a:gd name="connsiteY574" fmla="*/ 155144 h 164445"/>
                  <a:gd name="connsiteX575" fmla="*/ 63248 w 149563"/>
                  <a:gd name="connsiteY575" fmla="*/ 154772 h 164445"/>
                  <a:gd name="connsiteX576" fmla="*/ 63248 w 149563"/>
                  <a:gd name="connsiteY576" fmla="*/ 154400 h 164445"/>
                  <a:gd name="connsiteX577" fmla="*/ 63248 w 149563"/>
                  <a:gd name="connsiteY577" fmla="*/ 154028 h 164445"/>
                  <a:gd name="connsiteX578" fmla="*/ 63248 w 149563"/>
                  <a:gd name="connsiteY578" fmla="*/ 153656 h 164445"/>
                  <a:gd name="connsiteX579" fmla="*/ 63248 w 149563"/>
                  <a:gd name="connsiteY579" fmla="*/ 153284 h 164445"/>
                  <a:gd name="connsiteX580" fmla="*/ 63248 w 149563"/>
                  <a:gd name="connsiteY580" fmla="*/ 152912 h 164445"/>
                  <a:gd name="connsiteX581" fmla="*/ 63248 w 149563"/>
                  <a:gd name="connsiteY581" fmla="*/ 152540 h 164445"/>
                  <a:gd name="connsiteX582" fmla="*/ 74038 w 149563"/>
                  <a:gd name="connsiteY582" fmla="*/ 147703 h 164445"/>
                  <a:gd name="connsiteX583" fmla="*/ 74038 w 149563"/>
                  <a:gd name="connsiteY583" fmla="*/ 147703 h 164445"/>
                  <a:gd name="connsiteX584" fmla="*/ 62132 w 149563"/>
                  <a:gd name="connsiteY584" fmla="*/ 124636 h 164445"/>
                  <a:gd name="connsiteX585" fmla="*/ 62132 w 149563"/>
                  <a:gd name="connsiteY585" fmla="*/ 124636 h 164445"/>
                  <a:gd name="connsiteX586" fmla="*/ 65108 w 149563"/>
                  <a:gd name="connsiteY586" fmla="*/ 122776 h 164445"/>
                  <a:gd name="connsiteX587" fmla="*/ 64736 w 149563"/>
                  <a:gd name="connsiteY587" fmla="*/ 122776 h 164445"/>
                  <a:gd name="connsiteX588" fmla="*/ 64364 w 149563"/>
                  <a:gd name="connsiteY588" fmla="*/ 122776 h 164445"/>
                  <a:gd name="connsiteX589" fmla="*/ 63992 w 149563"/>
                  <a:gd name="connsiteY589" fmla="*/ 122776 h 164445"/>
                  <a:gd name="connsiteX590" fmla="*/ 63620 w 149563"/>
                  <a:gd name="connsiteY590" fmla="*/ 122776 h 164445"/>
                  <a:gd name="connsiteX591" fmla="*/ 63248 w 149563"/>
                  <a:gd name="connsiteY591" fmla="*/ 122776 h 164445"/>
                  <a:gd name="connsiteX592" fmla="*/ 62876 w 149563"/>
                  <a:gd name="connsiteY592" fmla="*/ 122776 h 164445"/>
                  <a:gd name="connsiteX593" fmla="*/ 62504 w 149563"/>
                  <a:gd name="connsiteY593" fmla="*/ 122776 h 164445"/>
                  <a:gd name="connsiteX594" fmla="*/ 62132 w 149563"/>
                  <a:gd name="connsiteY594" fmla="*/ 12277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124636 h 164445"/>
                  <a:gd name="connsiteX597" fmla="*/ 62132 w 149563"/>
                  <a:gd name="connsiteY597" fmla="*/ 4093 h 164445"/>
                  <a:gd name="connsiteX598" fmla="*/ 63248 w 149563"/>
                  <a:gd name="connsiteY598" fmla="*/ 3720 h 164445"/>
                  <a:gd name="connsiteX599" fmla="*/ 62876 w 149563"/>
                  <a:gd name="connsiteY599" fmla="*/ 3348 h 164445"/>
                  <a:gd name="connsiteX600" fmla="*/ 62504 w 149563"/>
                  <a:gd name="connsiteY600" fmla="*/ 2976 h 164445"/>
                  <a:gd name="connsiteX601" fmla="*/ 62132 w 149563"/>
                  <a:gd name="connsiteY601" fmla="*/ 2604 h 164445"/>
                  <a:gd name="connsiteX602" fmla="*/ 61760 w 149563"/>
                  <a:gd name="connsiteY602" fmla="*/ 2232 h 164445"/>
                  <a:gd name="connsiteX603" fmla="*/ 61760 w 149563"/>
                  <a:gd name="connsiteY603" fmla="*/ 2232 h 164445"/>
                  <a:gd name="connsiteX604" fmla="*/ 61760 w 149563"/>
                  <a:gd name="connsiteY604" fmla="*/ 4093 h 164445"/>
                  <a:gd name="connsiteX605" fmla="*/ 62132 w 149563"/>
                  <a:gd name="connsiteY605" fmla="*/ 1860 h 164445"/>
                  <a:gd name="connsiteX606" fmla="*/ 62132 w 149563"/>
                  <a:gd name="connsiteY606" fmla="*/ 4093 h 164445"/>
                  <a:gd name="connsiteX607" fmla="*/ 58040 w 149563"/>
                  <a:gd name="connsiteY607" fmla="*/ 6325 h 164445"/>
                  <a:gd name="connsiteX608" fmla="*/ 58040 w 149563"/>
                  <a:gd name="connsiteY608" fmla="*/ 1860 h 164445"/>
                  <a:gd name="connsiteX609" fmla="*/ 61388 w 149563"/>
                  <a:gd name="connsiteY609" fmla="*/ 0 h 164445"/>
                  <a:gd name="connsiteX610" fmla="*/ 61760 w 149563"/>
                  <a:gd name="connsiteY610" fmla="*/ 372 h 164445"/>
                  <a:gd name="connsiteX611" fmla="*/ 62132 w 149563"/>
                  <a:gd name="connsiteY611" fmla="*/ 744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1860 h 164445"/>
                  <a:gd name="connsiteX615" fmla="*/ 62132 w 149563"/>
                  <a:gd name="connsiteY615" fmla="*/ 7813 h 164445"/>
                  <a:gd name="connsiteX616" fmla="*/ 62132 w 149563"/>
                  <a:gd name="connsiteY616" fmla="*/ 14138 h 164445"/>
                  <a:gd name="connsiteX617" fmla="*/ 58040 w 149563"/>
                  <a:gd name="connsiteY617" fmla="*/ 16370 h 164445"/>
                  <a:gd name="connsiteX618" fmla="*/ 58040 w 149563"/>
                  <a:gd name="connsiteY618" fmla="*/ 10045 h 164445"/>
                  <a:gd name="connsiteX619" fmla="*/ 62132 w 149563"/>
                  <a:gd name="connsiteY619" fmla="*/ 7813 h 164445"/>
                  <a:gd name="connsiteX620" fmla="*/ 62132 w 149563"/>
                  <a:gd name="connsiteY620" fmla="*/ 7813 h 164445"/>
                  <a:gd name="connsiteX621" fmla="*/ 62132 w 149563"/>
                  <a:gd name="connsiteY621" fmla="*/ 20091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4183 h 164445"/>
                  <a:gd name="connsiteX624" fmla="*/ 62132 w 149563"/>
                  <a:gd name="connsiteY624" fmla="*/ 23811 h 164445"/>
                  <a:gd name="connsiteX625" fmla="*/ 62132 w 149563"/>
                  <a:gd name="connsiteY625" fmla="*/ 23439 h 164445"/>
                  <a:gd name="connsiteX626" fmla="*/ 62132 w 149563"/>
                  <a:gd name="connsiteY626" fmla="*/ 23067 h 164445"/>
                  <a:gd name="connsiteX627" fmla="*/ 62132 w 149563"/>
                  <a:gd name="connsiteY627" fmla="*/ 22695 h 164445"/>
                  <a:gd name="connsiteX628" fmla="*/ 62132 w 149563"/>
                  <a:gd name="connsiteY628" fmla="*/ 22323 h 164445"/>
                  <a:gd name="connsiteX629" fmla="*/ 62132 w 149563"/>
                  <a:gd name="connsiteY629" fmla="*/ 21951 h 164445"/>
                  <a:gd name="connsiteX630" fmla="*/ 62132 w 149563"/>
                  <a:gd name="connsiteY630" fmla="*/ 21579 h 164445"/>
                  <a:gd name="connsiteX631" fmla="*/ 62132 w 149563"/>
                  <a:gd name="connsiteY631" fmla="*/ 21207 h 164445"/>
                  <a:gd name="connsiteX632" fmla="*/ 62132 w 149563"/>
                  <a:gd name="connsiteY632" fmla="*/ 20091 h 164445"/>
                  <a:gd name="connsiteX633" fmla="*/ 62132 w 149563"/>
                  <a:gd name="connsiteY633" fmla="*/ 20091 h 164445"/>
                  <a:gd name="connsiteX634" fmla="*/ 62132 w 149563"/>
                  <a:gd name="connsiteY634" fmla="*/ 124636 h 164445"/>
                  <a:gd name="connsiteX635" fmla="*/ 62132 w 149563"/>
                  <a:gd name="connsiteY635" fmla="*/ 124636 h 164445"/>
                  <a:gd name="connsiteX636" fmla="*/ 58040 w 149563"/>
                  <a:gd name="connsiteY636" fmla="*/ 127240 h 164445"/>
                  <a:gd name="connsiteX637" fmla="*/ 58040 w 149563"/>
                  <a:gd name="connsiteY637" fmla="*/ 126869 h 164445"/>
                  <a:gd name="connsiteX638" fmla="*/ 62132 w 149563"/>
                  <a:gd name="connsiteY638" fmla="*/ 124636 h 164445"/>
                  <a:gd name="connsiteX639" fmla="*/ 62132 w 149563"/>
                  <a:gd name="connsiteY639" fmla="*/ 124636 h 164445"/>
                  <a:gd name="connsiteX640" fmla="*/ 62132 w 149563"/>
                  <a:gd name="connsiteY640" fmla="*/ 139890 h 164445"/>
                  <a:gd name="connsiteX641" fmla="*/ 62132 w 149563"/>
                  <a:gd name="connsiteY641" fmla="*/ 141378 h 164445"/>
                  <a:gd name="connsiteX642" fmla="*/ 58040 w 149563"/>
                  <a:gd name="connsiteY642" fmla="*/ 143611 h 164445"/>
                  <a:gd name="connsiteX643" fmla="*/ 58040 w 149563"/>
                  <a:gd name="connsiteY643" fmla="*/ 142122 h 164445"/>
                  <a:gd name="connsiteX644" fmla="*/ 62132 w 149563"/>
                  <a:gd name="connsiteY644" fmla="*/ 139890 h 164445"/>
                  <a:gd name="connsiteX645" fmla="*/ 29392 w 149563"/>
                  <a:gd name="connsiteY645" fmla="*/ 70317 h 164445"/>
                  <a:gd name="connsiteX646" fmla="*/ 30136 w 149563"/>
                  <a:gd name="connsiteY646" fmla="*/ 69945 h 164445"/>
                  <a:gd name="connsiteX647" fmla="*/ 30508 w 149563"/>
                  <a:gd name="connsiteY647" fmla="*/ 69945 h 164445"/>
                  <a:gd name="connsiteX648" fmla="*/ 30508 w 149563"/>
                  <a:gd name="connsiteY648" fmla="*/ 69945 h 164445"/>
                  <a:gd name="connsiteX649" fmla="*/ 30508 w 149563"/>
                  <a:gd name="connsiteY649" fmla="*/ 69945 h 164445"/>
                  <a:gd name="connsiteX650" fmla="*/ 30508 w 149563"/>
                  <a:gd name="connsiteY650" fmla="*/ 69945 h 164445"/>
                  <a:gd name="connsiteX651" fmla="*/ 30508 w 149563"/>
                  <a:gd name="connsiteY651" fmla="*/ 69945 h 164445"/>
                  <a:gd name="connsiteX652" fmla="*/ 30508 w 149563"/>
                  <a:gd name="connsiteY652" fmla="*/ 69945 h 164445"/>
                  <a:gd name="connsiteX653" fmla="*/ 30508 w 149563"/>
                  <a:gd name="connsiteY653" fmla="*/ 69945 h 164445"/>
                  <a:gd name="connsiteX654" fmla="*/ 30508 w 149563"/>
                  <a:gd name="connsiteY654" fmla="*/ 69945 h 164445"/>
                  <a:gd name="connsiteX655" fmla="*/ 30508 w 149563"/>
                  <a:gd name="connsiteY655" fmla="*/ 69945 h 164445"/>
                  <a:gd name="connsiteX656" fmla="*/ 30508 w 149563"/>
                  <a:gd name="connsiteY656" fmla="*/ 69945 h 164445"/>
                  <a:gd name="connsiteX657" fmla="*/ 30508 w 149563"/>
                  <a:gd name="connsiteY657" fmla="*/ 69945 h 164445"/>
                  <a:gd name="connsiteX658" fmla="*/ 29392 w 149563"/>
                  <a:gd name="connsiteY658" fmla="*/ 70317 h 164445"/>
                  <a:gd name="connsiteX659" fmla="*/ 29392 w 149563"/>
                  <a:gd name="connsiteY659" fmla="*/ 70317 h 164445"/>
                  <a:gd name="connsiteX660" fmla="*/ 29392 w 149563"/>
                  <a:gd name="connsiteY660" fmla="*/ 70317 h 164445"/>
                  <a:gd name="connsiteX661" fmla="*/ 29392 w 149563"/>
                  <a:gd name="connsiteY661" fmla="*/ 70317 h 164445"/>
                  <a:gd name="connsiteX662" fmla="*/ 29392 w 149563"/>
                  <a:gd name="connsiteY662" fmla="*/ 70317 h 164445"/>
                  <a:gd name="connsiteX663" fmla="*/ 29392 w 149563"/>
                  <a:gd name="connsiteY663" fmla="*/ 70317 h 164445"/>
                  <a:gd name="connsiteX664" fmla="*/ 29392 w 149563"/>
                  <a:gd name="connsiteY664" fmla="*/ 70317 h 164445"/>
                  <a:gd name="connsiteX665" fmla="*/ 29392 w 149563"/>
                  <a:gd name="connsiteY665" fmla="*/ 70317 h 164445"/>
                  <a:gd name="connsiteX666" fmla="*/ 58040 w 149563"/>
                  <a:gd name="connsiteY666" fmla="*/ 1860 h 164445"/>
                  <a:gd name="connsiteX667" fmla="*/ 58040 w 149563"/>
                  <a:gd name="connsiteY667" fmla="*/ 6325 h 164445"/>
                  <a:gd name="connsiteX668" fmla="*/ 39437 w 149563"/>
                  <a:gd name="connsiteY668" fmla="*/ 16370 h 164445"/>
                  <a:gd name="connsiteX669" fmla="*/ 39065 w 149563"/>
                  <a:gd name="connsiteY669" fmla="*/ 15998 h 164445"/>
                  <a:gd name="connsiteX670" fmla="*/ 38693 w 149563"/>
                  <a:gd name="connsiteY670" fmla="*/ 15626 h 164445"/>
                  <a:gd name="connsiteX671" fmla="*/ 38321 w 149563"/>
                  <a:gd name="connsiteY671" fmla="*/ 15254 h 164445"/>
                  <a:gd name="connsiteX672" fmla="*/ 37949 w 149563"/>
                  <a:gd name="connsiteY672" fmla="*/ 14882 h 164445"/>
                  <a:gd name="connsiteX673" fmla="*/ 37577 w 149563"/>
                  <a:gd name="connsiteY673" fmla="*/ 14510 h 164445"/>
                  <a:gd name="connsiteX674" fmla="*/ 28648 w 149563"/>
                  <a:gd name="connsiteY674" fmla="*/ 19346 h 164445"/>
                  <a:gd name="connsiteX675" fmla="*/ 28648 w 149563"/>
                  <a:gd name="connsiteY675" fmla="*/ 19346 h 164445"/>
                  <a:gd name="connsiteX676" fmla="*/ 29020 w 149563"/>
                  <a:gd name="connsiteY676" fmla="*/ 19719 h 164445"/>
                  <a:gd name="connsiteX677" fmla="*/ 29392 w 149563"/>
                  <a:gd name="connsiteY677" fmla="*/ 20091 h 164445"/>
                  <a:gd name="connsiteX678" fmla="*/ 29764 w 149563"/>
                  <a:gd name="connsiteY678" fmla="*/ 20463 h 164445"/>
                  <a:gd name="connsiteX679" fmla="*/ 30136 w 149563"/>
                  <a:gd name="connsiteY679" fmla="*/ 20835 h 164445"/>
                  <a:gd name="connsiteX680" fmla="*/ 30508 w 149563"/>
                  <a:gd name="connsiteY680" fmla="*/ 21207 h 164445"/>
                  <a:gd name="connsiteX681" fmla="*/ 30880 w 149563"/>
                  <a:gd name="connsiteY681" fmla="*/ 21579 h 164445"/>
                  <a:gd name="connsiteX682" fmla="*/ 28648 w 149563"/>
                  <a:gd name="connsiteY682" fmla="*/ 22695 h 164445"/>
                  <a:gd name="connsiteX683" fmla="*/ 28648 w 149563"/>
                  <a:gd name="connsiteY683" fmla="*/ 11534 h 164445"/>
                  <a:gd name="connsiteX684" fmla="*/ 41297 w 149563"/>
                  <a:gd name="connsiteY684" fmla="*/ 4837 h 164445"/>
                  <a:gd name="connsiteX685" fmla="*/ 41669 w 149563"/>
                  <a:gd name="connsiteY685" fmla="*/ 5209 h 164445"/>
                  <a:gd name="connsiteX686" fmla="*/ 42041 w 149563"/>
                  <a:gd name="connsiteY686" fmla="*/ 5581 h 164445"/>
                  <a:gd name="connsiteX687" fmla="*/ 42414 w 149563"/>
                  <a:gd name="connsiteY687" fmla="*/ 5953 h 164445"/>
                  <a:gd name="connsiteX688" fmla="*/ 42414 w 149563"/>
                  <a:gd name="connsiteY688" fmla="*/ 5953 h 164445"/>
                  <a:gd name="connsiteX689" fmla="*/ 50227 w 149563"/>
                  <a:gd name="connsiteY689" fmla="*/ 1860 h 164445"/>
                  <a:gd name="connsiteX690" fmla="*/ 50599 w 149563"/>
                  <a:gd name="connsiteY690" fmla="*/ 2232 h 164445"/>
                  <a:gd name="connsiteX691" fmla="*/ 50971 w 149563"/>
                  <a:gd name="connsiteY691" fmla="*/ 2604 h 164445"/>
                  <a:gd name="connsiteX692" fmla="*/ 51343 w 149563"/>
                  <a:gd name="connsiteY692" fmla="*/ 2976 h 164445"/>
                  <a:gd name="connsiteX693" fmla="*/ 51715 w 149563"/>
                  <a:gd name="connsiteY693" fmla="*/ 3348 h 164445"/>
                  <a:gd name="connsiteX694" fmla="*/ 52087 w 149563"/>
                  <a:gd name="connsiteY694" fmla="*/ 3720 h 164445"/>
                  <a:gd name="connsiteX695" fmla="*/ 52459 w 149563"/>
                  <a:gd name="connsiteY695" fmla="*/ 4093 h 164445"/>
                  <a:gd name="connsiteX696" fmla="*/ 52831 w 149563"/>
                  <a:gd name="connsiteY696" fmla="*/ 4465 h 164445"/>
                  <a:gd name="connsiteX697" fmla="*/ 53203 w 149563"/>
                  <a:gd name="connsiteY697" fmla="*/ 4837 h 164445"/>
                  <a:gd name="connsiteX698" fmla="*/ 36833 w 149563"/>
                  <a:gd name="connsiteY698" fmla="*/ 13766 h 164445"/>
                  <a:gd name="connsiteX699" fmla="*/ 37205 w 149563"/>
                  <a:gd name="connsiteY699" fmla="*/ 14138 h 164445"/>
                  <a:gd name="connsiteX700" fmla="*/ 37577 w 149563"/>
                  <a:gd name="connsiteY700" fmla="*/ 14510 h 164445"/>
                  <a:gd name="connsiteX701" fmla="*/ 37577 w 149563"/>
                  <a:gd name="connsiteY701" fmla="*/ 14138 h 164445"/>
                  <a:gd name="connsiteX702" fmla="*/ 37205 w 149563"/>
                  <a:gd name="connsiteY702" fmla="*/ 13766 h 164445"/>
                  <a:gd name="connsiteX703" fmla="*/ 58040 w 149563"/>
                  <a:gd name="connsiteY703" fmla="*/ 1860 h 164445"/>
                  <a:gd name="connsiteX704" fmla="*/ 58040 w 149563"/>
                  <a:gd name="connsiteY704" fmla="*/ 1860 h 164445"/>
                  <a:gd name="connsiteX705" fmla="*/ 58040 w 149563"/>
                  <a:gd name="connsiteY705" fmla="*/ 10417 h 164445"/>
                  <a:gd name="connsiteX706" fmla="*/ 48738 w 149563"/>
                  <a:gd name="connsiteY706" fmla="*/ 15626 h 164445"/>
                  <a:gd name="connsiteX707" fmla="*/ 49110 w 149563"/>
                  <a:gd name="connsiteY707" fmla="*/ 16370 h 164445"/>
                  <a:gd name="connsiteX708" fmla="*/ 49482 w 149563"/>
                  <a:gd name="connsiteY708" fmla="*/ 17114 h 164445"/>
                  <a:gd name="connsiteX709" fmla="*/ 49855 w 149563"/>
                  <a:gd name="connsiteY709" fmla="*/ 17858 h 164445"/>
                  <a:gd name="connsiteX710" fmla="*/ 50227 w 149563"/>
                  <a:gd name="connsiteY710" fmla="*/ 18602 h 164445"/>
                  <a:gd name="connsiteX711" fmla="*/ 50599 w 149563"/>
                  <a:gd name="connsiteY711" fmla="*/ 19346 h 164445"/>
                  <a:gd name="connsiteX712" fmla="*/ 50971 w 149563"/>
                  <a:gd name="connsiteY712" fmla="*/ 20091 h 164445"/>
                  <a:gd name="connsiteX713" fmla="*/ 51343 w 149563"/>
                  <a:gd name="connsiteY713" fmla="*/ 20835 h 164445"/>
                  <a:gd name="connsiteX714" fmla="*/ 51715 w 149563"/>
                  <a:gd name="connsiteY714" fmla="*/ 21579 h 164445"/>
                  <a:gd name="connsiteX715" fmla="*/ 58784 w 149563"/>
                  <a:gd name="connsiteY715" fmla="*/ 17858 h 164445"/>
                  <a:gd name="connsiteX716" fmla="*/ 58784 w 149563"/>
                  <a:gd name="connsiteY716" fmla="*/ 10417 h 164445"/>
                  <a:gd name="connsiteX717" fmla="*/ 58040 w 149563"/>
                  <a:gd name="connsiteY717" fmla="*/ 10417 h 164445"/>
                  <a:gd name="connsiteX718" fmla="*/ 58040 w 149563"/>
                  <a:gd name="connsiteY718" fmla="*/ 126869 h 164445"/>
                  <a:gd name="connsiteX719" fmla="*/ 58040 w 149563"/>
                  <a:gd name="connsiteY719" fmla="*/ 126869 h 164445"/>
                  <a:gd name="connsiteX720" fmla="*/ 39437 w 149563"/>
                  <a:gd name="connsiteY720" fmla="*/ 136914 h 164445"/>
                  <a:gd name="connsiteX721" fmla="*/ 39809 w 149563"/>
                  <a:gd name="connsiteY721" fmla="*/ 136914 h 164445"/>
                  <a:gd name="connsiteX722" fmla="*/ 40181 w 149563"/>
                  <a:gd name="connsiteY722" fmla="*/ 136914 h 164445"/>
                  <a:gd name="connsiteX723" fmla="*/ 40553 w 149563"/>
                  <a:gd name="connsiteY723" fmla="*/ 136914 h 164445"/>
                  <a:gd name="connsiteX724" fmla="*/ 40925 w 149563"/>
                  <a:gd name="connsiteY724" fmla="*/ 136914 h 164445"/>
                  <a:gd name="connsiteX725" fmla="*/ 41297 w 149563"/>
                  <a:gd name="connsiteY725" fmla="*/ 136914 h 164445"/>
                  <a:gd name="connsiteX726" fmla="*/ 41669 w 149563"/>
                  <a:gd name="connsiteY726" fmla="*/ 136914 h 164445"/>
                  <a:gd name="connsiteX727" fmla="*/ 42041 w 149563"/>
                  <a:gd name="connsiteY727" fmla="*/ 136914 h 164445"/>
                  <a:gd name="connsiteX728" fmla="*/ 42414 w 149563"/>
                  <a:gd name="connsiteY728" fmla="*/ 136914 h 164445"/>
                  <a:gd name="connsiteX729" fmla="*/ 58040 w 149563"/>
                  <a:gd name="connsiteY729" fmla="*/ 126869 h 164445"/>
                  <a:gd name="connsiteX730" fmla="*/ 58040 w 149563"/>
                  <a:gd name="connsiteY730" fmla="*/ 126869 h 164445"/>
                  <a:gd name="connsiteX731" fmla="*/ 58040 w 149563"/>
                  <a:gd name="connsiteY731" fmla="*/ 142122 h 164445"/>
                  <a:gd name="connsiteX732" fmla="*/ 58040 w 149563"/>
                  <a:gd name="connsiteY732" fmla="*/ 143611 h 164445"/>
                  <a:gd name="connsiteX733" fmla="*/ 50971 w 149563"/>
                  <a:gd name="connsiteY733" fmla="*/ 147331 h 164445"/>
                  <a:gd name="connsiteX734" fmla="*/ 51343 w 149563"/>
                  <a:gd name="connsiteY734" fmla="*/ 146959 h 164445"/>
                  <a:gd name="connsiteX735" fmla="*/ 51715 w 149563"/>
                  <a:gd name="connsiteY735" fmla="*/ 146587 h 164445"/>
                  <a:gd name="connsiteX736" fmla="*/ 52087 w 149563"/>
                  <a:gd name="connsiteY736" fmla="*/ 146215 h 164445"/>
                  <a:gd name="connsiteX737" fmla="*/ 52459 w 149563"/>
                  <a:gd name="connsiteY737" fmla="*/ 145843 h 164445"/>
                  <a:gd name="connsiteX738" fmla="*/ 52831 w 149563"/>
                  <a:gd name="connsiteY738" fmla="*/ 145471 h 164445"/>
                  <a:gd name="connsiteX739" fmla="*/ 53203 w 149563"/>
                  <a:gd name="connsiteY739" fmla="*/ 145099 h 164445"/>
                  <a:gd name="connsiteX740" fmla="*/ 53575 w 149563"/>
                  <a:gd name="connsiteY740" fmla="*/ 144727 h 164445"/>
                  <a:gd name="connsiteX741" fmla="*/ 53947 w 149563"/>
                  <a:gd name="connsiteY741" fmla="*/ 144355 h 164445"/>
                  <a:gd name="connsiteX742" fmla="*/ 58040 w 149563"/>
                  <a:gd name="connsiteY742" fmla="*/ 142122 h 164445"/>
                  <a:gd name="connsiteX743" fmla="*/ 58040 w 149563"/>
                  <a:gd name="connsiteY743" fmla="*/ 142122 h 164445"/>
                  <a:gd name="connsiteX744" fmla="*/ 29392 w 149563"/>
                  <a:gd name="connsiteY744" fmla="*/ 71433 h 164445"/>
                  <a:gd name="connsiteX745" fmla="*/ 32740 w 149563"/>
                  <a:gd name="connsiteY745" fmla="*/ 69573 h 164445"/>
                  <a:gd name="connsiteX746" fmla="*/ 32368 w 149563"/>
                  <a:gd name="connsiteY746" fmla="*/ 69573 h 164445"/>
                  <a:gd name="connsiteX747" fmla="*/ 31996 w 149563"/>
                  <a:gd name="connsiteY747" fmla="*/ 69573 h 164445"/>
                  <a:gd name="connsiteX748" fmla="*/ 31624 w 149563"/>
                  <a:gd name="connsiteY748" fmla="*/ 69573 h 164445"/>
                  <a:gd name="connsiteX749" fmla="*/ 31252 w 149563"/>
                  <a:gd name="connsiteY749" fmla="*/ 69573 h 164445"/>
                  <a:gd name="connsiteX750" fmla="*/ 30880 w 149563"/>
                  <a:gd name="connsiteY750" fmla="*/ 69573 h 164445"/>
                  <a:gd name="connsiteX751" fmla="*/ 30508 w 149563"/>
                  <a:gd name="connsiteY751" fmla="*/ 69573 h 164445"/>
                  <a:gd name="connsiteX752" fmla="*/ 30136 w 149563"/>
                  <a:gd name="connsiteY752" fmla="*/ 69573 h 164445"/>
                  <a:gd name="connsiteX753" fmla="*/ 29764 w 149563"/>
                  <a:gd name="connsiteY753" fmla="*/ 69573 h 164445"/>
                  <a:gd name="connsiteX754" fmla="*/ 29392 w 149563"/>
                  <a:gd name="connsiteY754" fmla="*/ 71433 h 164445"/>
                  <a:gd name="connsiteX755" fmla="*/ 29392 w 149563"/>
                  <a:gd name="connsiteY755" fmla="*/ 71433 h 164445"/>
                  <a:gd name="connsiteX756" fmla="*/ 29392 w 149563"/>
                  <a:gd name="connsiteY756" fmla="*/ 71433 h 164445"/>
                  <a:gd name="connsiteX757" fmla="*/ 29392 w 149563"/>
                  <a:gd name="connsiteY757" fmla="*/ 56179 h 164445"/>
                  <a:gd name="connsiteX758" fmla="*/ 29392 w 149563"/>
                  <a:gd name="connsiteY758" fmla="*/ 56179 h 164445"/>
                  <a:gd name="connsiteX759" fmla="*/ 29392 w 149563"/>
                  <a:gd name="connsiteY759" fmla="*/ 56179 h 164445"/>
                  <a:gd name="connsiteX760" fmla="*/ 29392 w 149563"/>
                  <a:gd name="connsiteY760" fmla="*/ 56179 h 164445"/>
                  <a:gd name="connsiteX761" fmla="*/ 29392 w 149563"/>
                  <a:gd name="connsiteY761" fmla="*/ 56179 h 164445"/>
                  <a:gd name="connsiteX762" fmla="*/ 29392 w 149563"/>
                  <a:gd name="connsiteY762" fmla="*/ 32740 h 164445"/>
                  <a:gd name="connsiteX763" fmla="*/ 29392 w 149563"/>
                  <a:gd name="connsiteY763" fmla="*/ 31996 h 164445"/>
                  <a:gd name="connsiteX764" fmla="*/ 29764 w 149563"/>
                  <a:gd name="connsiteY764" fmla="*/ 31996 h 164445"/>
                  <a:gd name="connsiteX765" fmla="*/ 30508 w 149563"/>
                  <a:gd name="connsiteY765" fmla="*/ 32368 h 164445"/>
                  <a:gd name="connsiteX766" fmla="*/ 29392 w 149563"/>
                  <a:gd name="connsiteY766" fmla="*/ 32740 h 164445"/>
                  <a:gd name="connsiteX767" fmla="*/ 28276 w 149563"/>
                  <a:gd name="connsiteY767" fmla="*/ 71061 h 164445"/>
                  <a:gd name="connsiteX768" fmla="*/ 29392 w 149563"/>
                  <a:gd name="connsiteY768" fmla="*/ 70317 h 164445"/>
                  <a:gd name="connsiteX769" fmla="*/ 29392 w 149563"/>
                  <a:gd name="connsiteY769" fmla="*/ 70317 h 164445"/>
                  <a:gd name="connsiteX770" fmla="*/ 29392 w 149563"/>
                  <a:gd name="connsiteY770" fmla="*/ 70317 h 164445"/>
                  <a:gd name="connsiteX771" fmla="*/ 29392 w 149563"/>
                  <a:gd name="connsiteY771" fmla="*/ 70317 h 164445"/>
                  <a:gd name="connsiteX772" fmla="*/ 29392 w 149563"/>
                  <a:gd name="connsiteY772" fmla="*/ 70317 h 164445"/>
                  <a:gd name="connsiteX773" fmla="*/ 29392 w 149563"/>
                  <a:gd name="connsiteY773" fmla="*/ 70317 h 164445"/>
                  <a:gd name="connsiteX774" fmla="*/ 29392 w 149563"/>
                  <a:gd name="connsiteY774" fmla="*/ 70317 h 164445"/>
                  <a:gd name="connsiteX775" fmla="*/ 29392 w 149563"/>
                  <a:gd name="connsiteY775" fmla="*/ 70317 h 164445"/>
                  <a:gd name="connsiteX776" fmla="*/ 29392 w 149563"/>
                  <a:gd name="connsiteY776" fmla="*/ 70317 h 164445"/>
                  <a:gd name="connsiteX777" fmla="*/ 29392 w 149563"/>
                  <a:gd name="connsiteY777" fmla="*/ 70317 h 164445"/>
                  <a:gd name="connsiteX778" fmla="*/ 29392 w 149563"/>
                  <a:gd name="connsiteY778" fmla="*/ 70317 h 164445"/>
                  <a:gd name="connsiteX779" fmla="*/ 29392 w 149563"/>
                  <a:gd name="connsiteY779" fmla="*/ 70317 h 164445"/>
                  <a:gd name="connsiteX780" fmla="*/ 28276 w 149563"/>
                  <a:gd name="connsiteY780" fmla="*/ 71061 h 164445"/>
                  <a:gd name="connsiteX781" fmla="*/ 28276 w 149563"/>
                  <a:gd name="connsiteY781" fmla="*/ 71061 h 164445"/>
                  <a:gd name="connsiteX782" fmla="*/ 28276 w 149563"/>
                  <a:gd name="connsiteY782" fmla="*/ 71061 h 164445"/>
                  <a:gd name="connsiteX783" fmla="*/ 28276 w 149563"/>
                  <a:gd name="connsiteY783" fmla="*/ 71061 h 164445"/>
                  <a:gd name="connsiteX784" fmla="*/ 28276 w 149563"/>
                  <a:gd name="connsiteY784" fmla="*/ 71061 h 164445"/>
                  <a:gd name="connsiteX785" fmla="*/ 28276 w 149563"/>
                  <a:gd name="connsiteY785" fmla="*/ 71061 h 164445"/>
                  <a:gd name="connsiteX786" fmla="*/ 28276 w 149563"/>
                  <a:gd name="connsiteY786" fmla="*/ 71061 h 164445"/>
                  <a:gd name="connsiteX787" fmla="*/ 29392 w 149563"/>
                  <a:gd name="connsiteY787" fmla="*/ 10417 h 164445"/>
                  <a:gd name="connsiteX788" fmla="*/ 29392 w 149563"/>
                  <a:gd name="connsiteY788" fmla="*/ 21579 h 164445"/>
                  <a:gd name="connsiteX789" fmla="*/ 26043 w 149563"/>
                  <a:gd name="connsiteY789" fmla="*/ 23439 h 164445"/>
                  <a:gd name="connsiteX790" fmla="*/ 26043 w 149563"/>
                  <a:gd name="connsiteY790" fmla="*/ 12278 h 164445"/>
                  <a:gd name="connsiteX791" fmla="*/ 29392 w 149563"/>
                  <a:gd name="connsiteY791" fmla="*/ 10417 h 164445"/>
                  <a:gd name="connsiteX792" fmla="*/ 29392 w 149563"/>
                  <a:gd name="connsiteY792" fmla="*/ 10417 h 164445"/>
                  <a:gd name="connsiteX793" fmla="*/ 29392 w 149563"/>
                  <a:gd name="connsiteY793" fmla="*/ 31996 h 164445"/>
                  <a:gd name="connsiteX794" fmla="*/ 29392 w 149563"/>
                  <a:gd name="connsiteY794" fmla="*/ 32740 h 164445"/>
                  <a:gd name="connsiteX795" fmla="*/ 26043 w 149563"/>
                  <a:gd name="connsiteY795" fmla="*/ 34600 h 164445"/>
                  <a:gd name="connsiteX796" fmla="*/ 26043 w 149563"/>
                  <a:gd name="connsiteY796" fmla="*/ 30508 h 164445"/>
                  <a:gd name="connsiteX797" fmla="*/ 26415 w 149563"/>
                  <a:gd name="connsiteY797" fmla="*/ 30508 h 164445"/>
                  <a:gd name="connsiteX798" fmla="*/ 27160 w 149563"/>
                  <a:gd name="connsiteY798" fmla="*/ 30880 h 164445"/>
                  <a:gd name="connsiteX799" fmla="*/ 27904 w 149563"/>
                  <a:gd name="connsiteY799" fmla="*/ 31252 h 164445"/>
                  <a:gd name="connsiteX800" fmla="*/ 28648 w 149563"/>
                  <a:gd name="connsiteY800" fmla="*/ 31624 h 164445"/>
                  <a:gd name="connsiteX801" fmla="*/ 29392 w 149563"/>
                  <a:gd name="connsiteY801" fmla="*/ 31996 h 164445"/>
                  <a:gd name="connsiteX802" fmla="*/ 29392 w 149563"/>
                  <a:gd name="connsiteY802" fmla="*/ 31996 h 164445"/>
                  <a:gd name="connsiteX803" fmla="*/ 29392 w 149563"/>
                  <a:gd name="connsiteY803" fmla="*/ 31996 h 164445"/>
                  <a:gd name="connsiteX804" fmla="*/ 29392 w 149563"/>
                  <a:gd name="connsiteY804" fmla="*/ 31996 h 164445"/>
                  <a:gd name="connsiteX805" fmla="*/ 29392 w 149563"/>
                  <a:gd name="connsiteY805" fmla="*/ 56179 h 164445"/>
                  <a:gd name="connsiteX806" fmla="*/ 29392 w 149563"/>
                  <a:gd name="connsiteY806" fmla="*/ 56179 h 164445"/>
                  <a:gd name="connsiteX807" fmla="*/ 26043 w 149563"/>
                  <a:gd name="connsiteY807" fmla="*/ 58040 h 164445"/>
                  <a:gd name="connsiteX808" fmla="*/ 26043 w 149563"/>
                  <a:gd name="connsiteY808" fmla="*/ 56923 h 164445"/>
                  <a:gd name="connsiteX809" fmla="*/ 26788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551 h 164445"/>
                  <a:gd name="connsiteX816" fmla="*/ 29392 w 149563"/>
                  <a:gd name="connsiteY816" fmla="*/ 56179 h 164445"/>
                  <a:gd name="connsiteX817" fmla="*/ 29392 w 149563"/>
                  <a:gd name="connsiteY817" fmla="*/ 56179 h 164445"/>
                  <a:gd name="connsiteX818" fmla="*/ 29392 w 149563"/>
                  <a:gd name="connsiteY818" fmla="*/ 56179 h 164445"/>
                  <a:gd name="connsiteX819" fmla="*/ 29392 w 149563"/>
                  <a:gd name="connsiteY819" fmla="*/ 71433 h 164445"/>
                  <a:gd name="connsiteX820" fmla="*/ 29392 w 149563"/>
                  <a:gd name="connsiteY820" fmla="*/ 71433 h 164445"/>
                  <a:gd name="connsiteX821" fmla="*/ 26043 w 149563"/>
                  <a:gd name="connsiteY821" fmla="*/ 73293 h 164445"/>
                  <a:gd name="connsiteX822" fmla="*/ 26043 w 149563"/>
                  <a:gd name="connsiteY822" fmla="*/ 73293 h 164445"/>
                  <a:gd name="connsiteX823" fmla="*/ 29392 w 149563"/>
                  <a:gd name="connsiteY823" fmla="*/ 71433 h 164445"/>
                  <a:gd name="connsiteX824" fmla="*/ 29392 w 149563"/>
                  <a:gd name="connsiteY824" fmla="*/ 71433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5671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6043 w 149563"/>
                  <a:gd name="connsiteY859" fmla="*/ 56551 h 164445"/>
                  <a:gd name="connsiteX860" fmla="*/ 24927 w 149563"/>
                  <a:gd name="connsiteY860" fmla="*/ 55807 h 164445"/>
                  <a:gd name="connsiteX861" fmla="*/ 24555 w 149563"/>
                  <a:gd name="connsiteY861" fmla="*/ 56179 h 164445"/>
                  <a:gd name="connsiteX862" fmla="*/ 24555 w 149563"/>
                  <a:gd name="connsiteY862" fmla="*/ 56551 h 164445"/>
                  <a:gd name="connsiteX863" fmla="*/ 25671 w 149563"/>
                  <a:gd name="connsiteY863" fmla="*/ 56551 h 164445"/>
                  <a:gd name="connsiteX864" fmla="*/ 25671 w 149563"/>
                  <a:gd name="connsiteY864" fmla="*/ 43902 h 164445"/>
                  <a:gd name="connsiteX865" fmla="*/ 25671 w 149563"/>
                  <a:gd name="connsiteY865" fmla="*/ 42786 h 164445"/>
                  <a:gd name="connsiteX866" fmla="*/ 25671 w 149563"/>
                  <a:gd name="connsiteY866" fmla="*/ 42786 h 164445"/>
                  <a:gd name="connsiteX867" fmla="*/ 26043 w 149563"/>
                  <a:gd name="connsiteY867" fmla="*/ 42786 h 164445"/>
                  <a:gd name="connsiteX868" fmla="*/ 26415 w 149563"/>
                  <a:gd name="connsiteY868" fmla="*/ 42786 h 164445"/>
                  <a:gd name="connsiteX869" fmla="*/ 26788 w 149563"/>
                  <a:gd name="connsiteY869" fmla="*/ 42786 h 164445"/>
                  <a:gd name="connsiteX870" fmla="*/ 27160 w 149563"/>
                  <a:gd name="connsiteY870" fmla="*/ 42786 h 164445"/>
                  <a:gd name="connsiteX871" fmla="*/ 27532 w 149563"/>
                  <a:gd name="connsiteY871" fmla="*/ 42786 h 164445"/>
                  <a:gd name="connsiteX872" fmla="*/ 25671 w 149563"/>
                  <a:gd name="connsiteY872" fmla="*/ 43902 h 164445"/>
                  <a:gd name="connsiteX873" fmla="*/ 25671 w 149563"/>
                  <a:gd name="connsiteY873" fmla="*/ 12278 h 164445"/>
                  <a:gd name="connsiteX874" fmla="*/ 25671 w 149563"/>
                  <a:gd name="connsiteY874" fmla="*/ 23439 h 164445"/>
                  <a:gd name="connsiteX875" fmla="*/ 14510 w 149563"/>
                  <a:gd name="connsiteY875" fmla="*/ 29392 h 164445"/>
                  <a:gd name="connsiteX876" fmla="*/ 14510 w 149563"/>
                  <a:gd name="connsiteY876" fmla="*/ 20463 h 164445"/>
                  <a:gd name="connsiteX877" fmla="*/ 19347 w 149563"/>
                  <a:gd name="connsiteY877" fmla="*/ 17858 h 164445"/>
                  <a:gd name="connsiteX878" fmla="*/ 19347 w 149563"/>
                  <a:gd name="connsiteY878" fmla="*/ 17858 h 164445"/>
                  <a:gd name="connsiteX879" fmla="*/ 18974 w 149563"/>
                  <a:gd name="connsiteY879" fmla="*/ 17486 h 164445"/>
                  <a:gd name="connsiteX880" fmla="*/ 18602 w 149563"/>
                  <a:gd name="connsiteY880" fmla="*/ 17114 h 164445"/>
                  <a:gd name="connsiteX881" fmla="*/ 18230 w 149563"/>
                  <a:gd name="connsiteY881" fmla="*/ 16742 h 164445"/>
                  <a:gd name="connsiteX882" fmla="*/ 17858 w 149563"/>
                  <a:gd name="connsiteY882" fmla="*/ 16370 h 164445"/>
                  <a:gd name="connsiteX883" fmla="*/ 25671 w 149563"/>
                  <a:gd name="connsiteY883" fmla="*/ 12278 h 164445"/>
                  <a:gd name="connsiteX884" fmla="*/ 25671 w 149563"/>
                  <a:gd name="connsiteY884" fmla="*/ 12278 h 164445"/>
                  <a:gd name="connsiteX885" fmla="*/ 25671 w 149563"/>
                  <a:gd name="connsiteY885" fmla="*/ 30508 h 164445"/>
                  <a:gd name="connsiteX886" fmla="*/ 25671 w 149563"/>
                  <a:gd name="connsiteY886" fmla="*/ 34600 h 164445"/>
                  <a:gd name="connsiteX887" fmla="*/ 14510 w 149563"/>
                  <a:gd name="connsiteY887" fmla="*/ 40553 h 164445"/>
                  <a:gd name="connsiteX888" fmla="*/ 14510 w 149563"/>
                  <a:gd name="connsiteY888" fmla="*/ 36461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30508 h 164445"/>
                  <a:gd name="connsiteX892" fmla="*/ 25671 w 149563"/>
                  <a:gd name="connsiteY892" fmla="*/ 42786 h 164445"/>
                  <a:gd name="connsiteX893" fmla="*/ 25671 w 149563"/>
                  <a:gd name="connsiteY893" fmla="*/ 43902 h 164445"/>
                  <a:gd name="connsiteX894" fmla="*/ 14510 w 149563"/>
                  <a:gd name="connsiteY894" fmla="*/ 49854 h 164445"/>
                  <a:gd name="connsiteX895" fmla="*/ 14510 w 149563"/>
                  <a:gd name="connsiteY895" fmla="*/ 47994 h 164445"/>
                  <a:gd name="connsiteX896" fmla="*/ 24927 w 149563"/>
                  <a:gd name="connsiteY896" fmla="*/ 42413 h 164445"/>
                  <a:gd name="connsiteX897" fmla="*/ 25299 w 149563"/>
                  <a:gd name="connsiteY897" fmla="*/ 42413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42786 h 164445"/>
                  <a:gd name="connsiteX901" fmla="*/ 25671 w 149563"/>
                  <a:gd name="connsiteY901" fmla="*/ 55807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6551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5807 h 164445"/>
                  <a:gd name="connsiteX938" fmla="*/ 25671 w 149563"/>
                  <a:gd name="connsiteY938" fmla="*/ 56923 h 164445"/>
                  <a:gd name="connsiteX939" fmla="*/ 25671 w 149563"/>
                  <a:gd name="connsiteY939" fmla="*/ 58040 h 164445"/>
                  <a:gd name="connsiteX940" fmla="*/ 14510 w 149563"/>
                  <a:gd name="connsiteY940" fmla="*/ 63992 h 164445"/>
                  <a:gd name="connsiteX941" fmla="*/ 14510 w 149563"/>
                  <a:gd name="connsiteY941" fmla="*/ 62876 h 164445"/>
                  <a:gd name="connsiteX942" fmla="*/ 25671 w 149563"/>
                  <a:gd name="connsiteY942" fmla="*/ 56923 h 164445"/>
                  <a:gd name="connsiteX943" fmla="*/ 25671 w 149563"/>
                  <a:gd name="connsiteY943" fmla="*/ 56923 h 164445"/>
                  <a:gd name="connsiteX944" fmla="*/ 25671 w 149563"/>
                  <a:gd name="connsiteY944" fmla="*/ 73293 h 164445"/>
                  <a:gd name="connsiteX945" fmla="*/ 25671 w 149563"/>
                  <a:gd name="connsiteY945" fmla="*/ 73293 h 164445"/>
                  <a:gd name="connsiteX946" fmla="*/ 14510 w 149563"/>
                  <a:gd name="connsiteY946" fmla="*/ 79246 h 164445"/>
                  <a:gd name="connsiteX947" fmla="*/ 14510 w 149563"/>
                  <a:gd name="connsiteY947" fmla="*/ 79246 h 164445"/>
                  <a:gd name="connsiteX948" fmla="*/ 25671 w 149563"/>
                  <a:gd name="connsiteY948" fmla="*/ 73293 h 164445"/>
                  <a:gd name="connsiteX949" fmla="*/ 14510 w 149563"/>
                  <a:gd name="connsiteY949" fmla="*/ 20835 h 164445"/>
                  <a:gd name="connsiteX950" fmla="*/ 14510 w 149563"/>
                  <a:gd name="connsiteY950" fmla="*/ 29764 h 164445"/>
                  <a:gd name="connsiteX951" fmla="*/ 7813 w 149563"/>
                  <a:gd name="connsiteY951" fmla="*/ 33484 h 164445"/>
                  <a:gd name="connsiteX952" fmla="*/ 7441 w 149563"/>
                  <a:gd name="connsiteY952" fmla="*/ 33112 h 164445"/>
                  <a:gd name="connsiteX953" fmla="*/ 7069 w 149563"/>
                  <a:gd name="connsiteY953" fmla="*/ 32740 h 164445"/>
                  <a:gd name="connsiteX954" fmla="*/ 6697 w 149563"/>
                  <a:gd name="connsiteY954" fmla="*/ 32368 h 164445"/>
                  <a:gd name="connsiteX955" fmla="*/ 6325 w 149563"/>
                  <a:gd name="connsiteY955" fmla="*/ 31996 h 164445"/>
                  <a:gd name="connsiteX956" fmla="*/ 5953 w 149563"/>
                  <a:gd name="connsiteY956" fmla="*/ 31624 h 164445"/>
                  <a:gd name="connsiteX957" fmla="*/ 5581 w 149563"/>
                  <a:gd name="connsiteY957" fmla="*/ 31252 h 164445"/>
                  <a:gd name="connsiteX958" fmla="*/ 5209 w 149563"/>
                  <a:gd name="connsiteY958" fmla="*/ 30880 h 164445"/>
                  <a:gd name="connsiteX959" fmla="*/ 4837 w 149563"/>
                  <a:gd name="connsiteY959" fmla="*/ 30508 h 164445"/>
                  <a:gd name="connsiteX960" fmla="*/ 14138 w 149563"/>
                  <a:gd name="connsiteY960" fmla="*/ 25671 h 164445"/>
                  <a:gd name="connsiteX961" fmla="*/ 13766 w 149563"/>
                  <a:gd name="connsiteY961" fmla="*/ 25299 h 164445"/>
                  <a:gd name="connsiteX962" fmla="*/ 13022 w 149563"/>
                  <a:gd name="connsiteY962" fmla="*/ 24927 h 164445"/>
                  <a:gd name="connsiteX963" fmla="*/ 12278 w 149563"/>
                  <a:gd name="connsiteY963" fmla="*/ 24555 h 164445"/>
                  <a:gd name="connsiteX964" fmla="*/ 11533 w 149563"/>
                  <a:gd name="connsiteY964" fmla="*/ 24183 h 164445"/>
                  <a:gd name="connsiteX965" fmla="*/ 10789 w 149563"/>
                  <a:gd name="connsiteY965" fmla="*/ 23811 h 164445"/>
                  <a:gd name="connsiteX966" fmla="*/ 10045 w 149563"/>
                  <a:gd name="connsiteY966" fmla="*/ 23439 h 164445"/>
                  <a:gd name="connsiteX967" fmla="*/ 9301 w 149563"/>
                  <a:gd name="connsiteY967" fmla="*/ 23067 h 164445"/>
                  <a:gd name="connsiteX968" fmla="*/ 14510 w 149563"/>
                  <a:gd name="connsiteY968" fmla="*/ 20835 h 164445"/>
                  <a:gd name="connsiteX969" fmla="*/ 14510 w 149563"/>
                  <a:gd name="connsiteY969" fmla="*/ 20835 h 164445"/>
                  <a:gd name="connsiteX970" fmla="*/ 14510 w 149563"/>
                  <a:gd name="connsiteY970" fmla="*/ 36089 h 164445"/>
                  <a:gd name="connsiteX971" fmla="*/ 14510 w 149563"/>
                  <a:gd name="connsiteY971" fmla="*/ 40181 h 164445"/>
                  <a:gd name="connsiteX972" fmla="*/ 5953 w 149563"/>
                  <a:gd name="connsiteY972" fmla="*/ 44646 h 164445"/>
                  <a:gd name="connsiteX973" fmla="*/ 5209 w 149563"/>
                  <a:gd name="connsiteY973" fmla="*/ 44274 h 164445"/>
                  <a:gd name="connsiteX974" fmla="*/ 4465 w 149563"/>
                  <a:gd name="connsiteY974" fmla="*/ 43902 h 164445"/>
                  <a:gd name="connsiteX975" fmla="*/ 3720 w 149563"/>
                  <a:gd name="connsiteY975" fmla="*/ 43530 h 164445"/>
                  <a:gd name="connsiteX976" fmla="*/ 2976 w 149563"/>
                  <a:gd name="connsiteY976" fmla="*/ 43158 h 164445"/>
                  <a:gd name="connsiteX977" fmla="*/ 2232 w 149563"/>
                  <a:gd name="connsiteY977" fmla="*/ 42786 h 164445"/>
                  <a:gd name="connsiteX978" fmla="*/ 1488 w 149563"/>
                  <a:gd name="connsiteY978" fmla="*/ 42413 h 164445"/>
                  <a:gd name="connsiteX979" fmla="*/ 744 w 149563"/>
                  <a:gd name="connsiteY979" fmla="*/ 42041 h 164445"/>
                  <a:gd name="connsiteX980" fmla="*/ 0 w 149563"/>
                  <a:gd name="connsiteY980" fmla="*/ 4166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36089 h 164445"/>
                  <a:gd name="connsiteX983" fmla="*/ 14510 w 149563"/>
                  <a:gd name="connsiteY983" fmla="*/ 47994 h 164445"/>
                  <a:gd name="connsiteX984" fmla="*/ 14510 w 149563"/>
                  <a:gd name="connsiteY984" fmla="*/ 49854 h 164445"/>
                  <a:gd name="connsiteX985" fmla="*/ 3720 w 149563"/>
                  <a:gd name="connsiteY985" fmla="*/ 55807 h 164445"/>
                  <a:gd name="connsiteX986" fmla="*/ 3348 w 149563"/>
                  <a:gd name="connsiteY986" fmla="*/ 55807 h 164445"/>
                  <a:gd name="connsiteX987" fmla="*/ 2976 w 149563"/>
                  <a:gd name="connsiteY987" fmla="*/ 55807 h 164445"/>
                  <a:gd name="connsiteX988" fmla="*/ 2604 w 149563"/>
                  <a:gd name="connsiteY988" fmla="*/ 55807 h 164445"/>
                  <a:gd name="connsiteX989" fmla="*/ 2232 w 149563"/>
                  <a:gd name="connsiteY989" fmla="*/ 55807 h 164445"/>
                  <a:gd name="connsiteX990" fmla="*/ 1860 w 149563"/>
                  <a:gd name="connsiteY990" fmla="*/ 55807 h 164445"/>
                  <a:gd name="connsiteX991" fmla="*/ 1488 w 149563"/>
                  <a:gd name="connsiteY991" fmla="*/ 55807 h 164445"/>
                  <a:gd name="connsiteX992" fmla="*/ 1116 w 149563"/>
                  <a:gd name="connsiteY992" fmla="*/ 55807 h 164445"/>
                  <a:gd name="connsiteX993" fmla="*/ 744 w 149563"/>
                  <a:gd name="connsiteY993" fmla="*/ 55807 h 164445"/>
                  <a:gd name="connsiteX994" fmla="*/ 14510 w 149563"/>
                  <a:gd name="connsiteY994" fmla="*/ 47994 h 164445"/>
                  <a:gd name="connsiteX995" fmla="*/ 14510 w 149563"/>
                  <a:gd name="connsiteY995" fmla="*/ 47994 h 164445"/>
                  <a:gd name="connsiteX996" fmla="*/ 14510 w 149563"/>
                  <a:gd name="connsiteY996" fmla="*/ 62876 h 164445"/>
                  <a:gd name="connsiteX997" fmla="*/ 14510 w 149563"/>
                  <a:gd name="connsiteY997" fmla="*/ 63992 h 164445"/>
                  <a:gd name="connsiteX998" fmla="*/ 5581 w 149563"/>
                  <a:gd name="connsiteY998" fmla="*/ 68829 h 164445"/>
                  <a:gd name="connsiteX999" fmla="*/ 5209 w 149563"/>
                  <a:gd name="connsiteY999" fmla="*/ 68829 h 164445"/>
                  <a:gd name="connsiteX1000" fmla="*/ 4837 w 149563"/>
                  <a:gd name="connsiteY1000" fmla="*/ 68829 h 164445"/>
                  <a:gd name="connsiteX1001" fmla="*/ 4465 w 149563"/>
                  <a:gd name="connsiteY1001" fmla="*/ 68829 h 164445"/>
                  <a:gd name="connsiteX1002" fmla="*/ 4093 w 149563"/>
                  <a:gd name="connsiteY1002" fmla="*/ 68829 h 164445"/>
                  <a:gd name="connsiteX1003" fmla="*/ 3720 w 149563"/>
                  <a:gd name="connsiteY1003" fmla="*/ 68829 h 164445"/>
                  <a:gd name="connsiteX1004" fmla="*/ 3348 w 149563"/>
                  <a:gd name="connsiteY1004" fmla="*/ 68829 h 164445"/>
                  <a:gd name="connsiteX1005" fmla="*/ 2976 w 149563"/>
                  <a:gd name="connsiteY1005" fmla="*/ 68829 h 164445"/>
                  <a:gd name="connsiteX1006" fmla="*/ 2604 w 149563"/>
                  <a:gd name="connsiteY1006" fmla="*/ 68829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62876 h 164445"/>
                  <a:gd name="connsiteX1009" fmla="*/ 14510 w 149563"/>
                  <a:gd name="connsiteY1009" fmla="*/ 79246 h 164445"/>
                  <a:gd name="connsiteX1010" fmla="*/ 14510 w 149563"/>
                  <a:gd name="connsiteY1010" fmla="*/ 79246 h 164445"/>
                  <a:gd name="connsiteX1011" fmla="*/ 8557 w 149563"/>
                  <a:gd name="connsiteY1011" fmla="*/ 82595 h 164445"/>
                  <a:gd name="connsiteX1012" fmla="*/ 8185 w 149563"/>
                  <a:gd name="connsiteY1012" fmla="*/ 82595 h 164445"/>
                  <a:gd name="connsiteX1013" fmla="*/ 7813 w 149563"/>
                  <a:gd name="connsiteY1013" fmla="*/ 82595 h 164445"/>
                  <a:gd name="connsiteX1014" fmla="*/ 7441 w 149563"/>
                  <a:gd name="connsiteY1014" fmla="*/ 82595 h 164445"/>
                  <a:gd name="connsiteX1015" fmla="*/ 7069 w 149563"/>
                  <a:gd name="connsiteY1015" fmla="*/ 82595 h 164445"/>
                  <a:gd name="connsiteX1016" fmla="*/ 6697 w 149563"/>
                  <a:gd name="connsiteY1016" fmla="*/ 82595 h 164445"/>
                  <a:gd name="connsiteX1017" fmla="*/ 6325 w 149563"/>
                  <a:gd name="connsiteY1017" fmla="*/ 82595 h 164445"/>
                  <a:gd name="connsiteX1018" fmla="*/ 5953 w 149563"/>
                  <a:gd name="connsiteY1018" fmla="*/ 82595 h 164445"/>
                  <a:gd name="connsiteX1019" fmla="*/ 5581 w 149563"/>
                  <a:gd name="connsiteY1019" fmla="*/ 82595 h 164445"/>
                  <a:gd name="connsiteX1020" fmla="*/ 14510 w 149563"/>
                  <a:gd name="connsiteY1020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1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2"/>
                    </a:lnTo>
                    <a:lnTo>
                      <a:pt x="138774" y="142867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4"/>
                    </a:lnTo>
                    <a:lnTo>
                      <a:pt x="149564" y="111987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9"/>
                    </a:lnTo>
                    <a:lnTo>
                      <a:pt x="145099" y="96361"/>
                    </a:lnTo>
                    <a:lnTo>
                      <a:pt x="145471" y="96732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2967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1"/>
                    </a:lnTo>
                    <a:lnTo>
                      <a:pt x="135426" y="65852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09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3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1"/>
                    </a:lnTo>
                    <a:lnTo>
                      <a:pt x="120544" y="96361"/>
                    </a:lnTo>
                    <a:lnTo>
                      <a:pt x="120172" y="96361"/>
                    </a:lnTo>
                    <a:lnTo>
                      <a:pt x="120172" y="96361"/>
                    </a:lnTo>
                    <a:lnTo>
                      <a:pt x="120172" y="94128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6124"/>
                    </a:moveTo>
                    <a:lnTo>
                      <a:pt x="132821" y="133193"/>
                    </a:lnTo>
                    <a:lnTo>
                      <a:pt x="124264" y="137658"/>
                    </a:lnTo>
                    <a:lnTo>
                      <a:pt x="123892" y="136914"/>
                    </a:lnTo>
                    <a:lnTo>
                      <a:pt x="123520" y="136170"/>
                    </a:lnTo>
                    <a:lnTo>
                      <a:pt x="123148" y="135426"/>
                    </a:lnTo>
                    <a:lnTo>
                      <a:pt x="122776" y="134681"/>
                    </a:lnTo>
                    <a:lnTo>
                      <a:pt x="122404" y="133937"/>
                    </a:lnTo>
                    <a:lnTo>
                      <a:pt x="122032" y="133193"/>
                    </a:lnTo>
                    <a:lnTo>
                      <a:pt x="121660" y="132449"/>
                    </a:lnTo>
                    <a:lnTo>
                      <a:pt x="121288" y="131705"/>
                    </a:lnTo>
                    <a:lnTo>
                      <a:pt x="132821" y="126124"/>
                    </a:lnTo>
                    <a:lnTo>
                      <a:pt x="132821" y="126124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20172" y="58412"/>
                    </a:moveTo>
                    <a:lnTo>
                      <a:pt x="120172" y="55435"/>
                    </a:lnTo>
                    <a:lnTo>
                      <a:pt x="129101" y="50599"/>
                    </a:lnTo>
                    <a:lnTo>
                      <a:pt x="129101" y="50971"/>
                    </a:lnTo>
                    <a:lnTo>
                      <a:pt x="129101" y="51343"/>
                    </a:lnTo>
                    <a:lnTo>
                      <a:pt x="129101" y="51715"/>
                    </a:lnTo>
                    <a:lnTo>
                      <a:pt x="129101" y="52087"/>
                    </a:lnTo>
                    <a:lnTo>
                      <a:pt x="129101" y="52459"/>
                    </a:lnTo>
                    <a:lnTo>
                      <a:pt x="129101" y="52831"/>
                    </a:lnTo>
                    <a:lnTo>
                      <a:pt x="129101" y="53203"/>
                    </a:lnTo>
                    <a:lnTo>
                      <a:pt x="129101" y="53575"/>
                    </a:lnTo>
                    <a:lnTo>
                      <a:pt x="129473" y="53575"/>
                    </a:lnTo>
                    <a:lnTo>
                      <a:pt x="129845" y="53575"/>
                    </a:lnTo>
                    <a:lnTo>
                      <a:pt x="130217" y="53575"/>
                    </a:lnTo>
                    <a:lnTo>
                      <a:pt x="130589" y="53575"/>
                    </a:lnTo>
                    <a:lnTo>
                      <a:pt x="130961" y="53575"/>
                    </a:lnTo>
                    <a:lnTo>
                      <a:pt x="131333" y="53575"/>
                    </a:lnTo>
                    <a:lnTo>
                      <a:pt x="131705" y="53575"/>
                    </a:lnTo>
                    <a:lnTo>
                      <a:pt x="132077" y="53575"/>
                    </a:lnTo>
                    <a:lnTo>
                      <a:pt x="120172" y="58412"/>
                    </a:lnTo>
                    <a:lnTo>
                      <a:pt x="120172" y="58412"/>
                    </a:lnTo>
                    <a:close/>
                    <a:moveTo>
                      <a:pt x="120172" y="40181"/>
                    </a:moveTo>
                    <a:lnTo>
                      <a:pt x="120172" y="40181"/>
                    </a:lnTo>
                    <a:lnTo>
                      <a:pt x="120172" y="40181"/>
                    </a:lnTo>
                    <a:lnTo>
                      <a:pt x="120544" y="39809"/>
                    </a:lnTo>
                    <a:lnTo>
                      <a:pt x="120916" y="39809"/>
                    </a:lnTo>
                    <a:lnTo>
                      <a:pt x="121288" y="39809"/>
                    </a:lnTo>
                    <a:lnTo>
                      <a:pt x="120172" y="40181"/>
                    </a:lnTo>
                    <a:close/>
                    <a:moveTo>
                      <a:pt x="120172" y="39809"/>
                    </a:moveTo>
                    <a:lnTo>
                      <a:pt x="120172" y="39809"/>
                    </a:lnTo>
                    <a:lnTo>
                      <a:pt x="103802" y="48738"/>
                    </a:lnTo>
                    <a:lnTo>
                      <a:pt x="103802" y="46506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428" y="38693"/>
                    </a:lnTo>
                    <a:lnTo>
                      <a:pt x="119428" y="39065"/>
                    </a:lnTo>
                    <a:lnTo>
                      <a:pt x="119428" y="39437"/>
                    </a:lnTo>
                    <a:lnTo>
                      <a:pt x="119428" y="39809"/>
                    </a:lnTo>
                    <a:lnTo>
                      <a:pt x="119428" y="40181"/>
                    </a:lnTo>
                    <a:lnTo>
                      <a:pt x="119428" y="40553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20172" y="40925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close/>
                    <a:moveTo>
                      <a:pt x="120172" y="55435"/>
                    </a:moveTo>
                    <a:lnTo>
                      <a:pt x="120172" y="58412"/>
                    </a:lnTo>
                    <a:lnTo>
                      <a:pt x="106406" y="65852"/>
                    </a:lnTo>
                    <a:lnTo>
                      <a:pt x="106034" y="65852"/>
                    </a:lnTo>
                    <a:lnTo>
                      <a:pt x="105662" y="65852"/>
                    </a:lnTo>
                    <a:lnTo>
                      <a:pt x="105290" y="65852"/>
                    </a:lnTo>
                    <a:lnTo>
                      <a:pt x="104918" y="65852"/>
                    </a:lnTo>
                    <a:lnTo>
                      <a:pt x="104546" y="65852"/>
                    </a:lnTo>
                    <a:lnTo>
                      <a:pt x="104174" y="65852"/>
                    </a:lnTo>
                    <a:lnTo>
                      <a:pt x="103802" y="65852"/>
                    </a:lnTo>
                    <a:lnTo>
                      <a:pt x="103802" y="65852"/>
                    </a:lnTo>
                    <a:lnTo>
                      <a:pt x="103802" y="65481"/>
                    </a:lnTo>
                    <a:lnTo>
                      <a:pt x="103802" y="65108"/>
                    </a:lnTo>
                    <a:lnTo>
                      <a:pt x="103802" y="64736"/>
                    </a:lnTo>
                    <a:lnTo>
                      <a:pt x="103802" y="64364"/>
                    </a:lnTo>
                    <a:lnTo>
                      <a:pt x="103802" y="63992"/>
                    </a:lnTo>
                    <a:lnTo>
                      <a:pt x="103802" y="63620"/>
                    </a:lnTo>
                    <a:lnTo>
                      <a:pt x="103802" y="63248"/>
                    </a:lnTo>
                    <a:lnTo>
                      <a:pt x="103802" y="62876"/>
                    </a:lnTo>
                    <a:lnTo>
                      <a:pt x="120172" y="55435"/>
                    </a:lnTo>
                    <a:lnTo>
                      <a:pt x="120172" y="55435"/>
                    </a:lnTo>
                    <a:close/>
                    <a:moveTo>
                      <a:pt x="120172" y="73666"/>
                    </a:moveTo>
                    <a:lnTo>
                      <a:pt x="120172" y="79618"/>
                    </a:lnTo>
                    <a:lnTo>
                      <a:pt x="115335" y="82223"/>
                    </a:lnTo>
                    <a:lnTo>
                      <a:pt x="114591" y="81851"/>
                    </a:lnTo>
                    <a:lnTo>
                      <a:pt x="113847" y="81479"/>
                    </a:lnTo>
                    <a:lnTo>
                      <a:pt x="113103" y="81479"/>
                    </a:lnTo>
                    <a:lnTo>
                      <a:pt x="112359" y="81107"/>
                    </a:lnTo>
                    <a:lnTo>
                      <a:pt x="111615" y="80734"/>
                    </a:lnTo>
                    <a:lnTo>
                      <a:pt x="110870" y="80362"/>
                    </a:lnTo>
                    <a:lnTo>
                      <a:pt x="110126" y="79990"/>
                    </a:lnTo>
                    <a:lnTo>
                      <a:pt x="109382" y="79618"/>
                    </a:lnTo>
                    <a:lnTo>
                      <a:pt x="109754" y="79246"/>
                    </a:lnTo>
                    <a:lnTo>
                      <a:pt x="110126" y="78874"/>
                    </a:lnTo>
                    <a:lnTo>
                      <a:pt x="110498" y="78502"/>
                    </a:lnTo>
                    <a:lnTo>
                      <a:pt x="110870" y="78130"/>
                    </a:lnTo>
                    <a:lnTo>
                      <a:pt x="111242" y="77758"/>
                    </a:lnTo>
                    <a:lnTo>
                      <a:pt x="111615" y="77386"/>
                    </a:lnTo>
                    <a:lnTo>
                      <a:pt x="111987" y="77014"/>
                    </a:lnTo>
                    <a:lnTo>
                      <a:pt x="112359" y="76642"/>
                    </a:lnTo>
                    <a:lnTo>
                      <a:pt x="120172" y="73666"/>
                    </a:lnTo>
                    <a:lnTo>
                      <a:pt x="120172" y="73666"/>
                    </a:lnTo>
                    <a:close/>
                    <a:moveTo>
                      <a:pt x="120172" y="93756"/>
                    </a:moveTo>
                    <a:lnTo>
                      <a:pt x="120172" y="95989"/>
                    </a:lnTo>
                    <a:lnTo>
                      <a:pt x="119800" y="95989"/>
                    </a:lnTo>
                    <a:lnTo>
                      <a:pt x="119428" y="95989"/>
                    </a:lnTo>
                    <a:lnTo>
                      <a:pt x="119056" y="95989"/>
                    </a:lnTo>
                    <a:lnTo>
                      <a:pt x="118683" y="95989"/>
                    </a:lnTo>
                    <a:lnTo>
                      <a:pt x="118311" y="95616"/>
                    </a:lnTo>
                    <a:lnTo>
                      <a:pt x="117939" y="95616"/>
                    </a:lnTo>
                    <a:lnTo>
                      <a:pt x="120172" y="93756"/>
                    </a:lnTo>
                    <a:lnTo>
                      <a:pt x="120172" y="93756"/>
                    </a:lnTo>
                    <a:close/>
                    <a:moveTo>
                      <a:pt x="120172" y="143611"/>
                    </a:moveTo>
                    <a:lnTo>
                      <a:pt x="120172" y="154772"/>
                    </a:lnTo>
                    <a:lnTo>
                      <a:pt x="107150" y="161841"/>
                    </a:lnTo>
                    <a:lnTo>
                      <a:pt x="107150" y="161469"/>
                    </a:lnTo>
                    <a:lnTo>
                      <a:pt x="107150" y="161097"/>
                    </a:lnTo>
                    <a:lnTo>
                      <a:pt x="107150" y="160725"/>
                    </a:lnTo>
                    <a:lnTo>
                      <a:pt x="107150" y="160353"/>
                    </a:lnTo>
                    <a:lnTo>
                      <a:pt x="107150" y="160353"/>
                    </a:lnTo>
                    <a:lnTo>
                      <a:pt x="104546" y="161841"/>
                    </a:lnTo>
                    <a:lnTo>
                      <a:pt x="104546" y="157377"/>
                    </a:lnTo>
                    <a:lnTo>
                      <a:pt x="113103" y="152912"/>
                    </a:lnTo>
                    <a:lnTo>
                      <a:pt x="113103" y="152912"/>
                    </a:lnTo>
                    <a:lnTo>
                      <a:pt x="112731" y="152168"/>
                    </a:lnTo>
                    <a:lnTo>
                      <a:pt x="112359" y="151424"/>
                    </a:lnTo>
                    <a:lnTo>
                      <a:pt x="120544" y="146959"/>
                    </a:lnTo>
                    <a:lnTo>
                      <a:pt x="120172" y="146587"/>
                    </a:lnTo>
                    <a:lnTo>
                      <a:pt x="119800" y="146215"/>
                    </a:lnTo>
                    <a:lnTo>
                      <a:pt x="119428" y="145843"/>
                    </a:lnTo>
                    <a:lnTo>
                      <a:pt x="119056" y="145471"/>
                    </a:lnTo>
                    <a:lnTo>
                      <a:pt x="118683" y="145099"/>
                    </a:lnTo>
                    <a:lnTo>
                      <a:pt x="120172" y="143611"/>
                    </a:lnTo>
                    <a:lnTo>
                      <a:pt x="120172" y="143611"/>
                    </a:lnTo>
                    <a:close/>
                    <a:moveTo>
                      <a:pt x="103802" y="155516"/>
                    </a:moveTo>
                    <a:lnTo>
                      <a:pt x="110870" y="151796"/>
                    </a:ln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79"/>
                    </a:lnTo>
                    <a:lnTo>
                      <a:pt x="110870" y="150308"/>
                    </a:lnTo>
                    <a:lnTo>
                      <a:pt x="110870" y="149936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03802" y="152540"/>
                    </a:lnTo>
                    <a:lnTo>
                      <a:pt x="103802" y="155516"/>
                    </a:lnTo>
                    <a:lnTo>
                      <a:pt x="103802" y="155516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7"/>
                    </a:lnTo>
                    <a:lnTo>
                      <a:pt x="109010" y="27159"/>
                    </a:lnTo>
                    <a:lnTo>
                      <a:pt x="109010" y="27532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3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506"/>
                    </a:moveTo>
                    <a:lnTo>
                      <a:pt x="103802" y="48738"/>
                    </a:lnTo>
                    <a:lnTo>
                      <a:pt x="98221" y="51715"/>
                    </a:lnTo>
                    <a:lnTo>
                      <a:pt x="98221" y="49482"/>
                    </a:lnTo>
                    <a:lnTo>
                      <a:pt x="103802" y="46506"/>
                    </a:lnTo>
                    <a:lnTo>
                      <a:pt x="103802" y="46506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8221" y="148819"/>
                    </a:moveTo>
                    <a:lnTo>
                      <a:pt x="98221" y="145099"/>
                    </a:lnTo>
                    <a:lnTo>
                      <a:pt x="99337" y="144355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8221" y="148819"/>
                    </a:lnTo>
                    <a:close/>
                    <a:moveTo>
                      <a:pt x="98221" y="31996"/>
                    </a:moveTo>
                    <a:lnTo>
                      <a:pt x="98221" y="35345"/>
                    </a:lnTo>
                    <a:lnTo>
                      <a:pt x="87431" y="40925"/>
                    </a:lnTo>
                    <a:lnTo>
                      <a:pt x="87431" y="37577"/>
                    </a:lnTo>
                    <a:lnTo>
                      <a:pt x="98221" y="31996"/>
                    </a:lnTo>
                    <a:lnTo>
                      <a:pt x="98221" y="31996"/>
                    </a:lnTo>
                    <a:close/>
                    <a:moveTo>
                      <a:pt x="98221" y="49482"/>
                    </a:moveTo>
                    <a:lnTo>
                      <a:pt x="98221" y="51715"/>
                    </a:lnTo>
                    <a:lnTo>
                      <a:pt x="97105" y="52087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4128" y="51715"/>
                    </a:lnTo>
                    <a:lnTo>
                      <a:pt x="94128" y="51343"/>
                    </a:lnTo>
                    <a:lnTo>
                      <a:pt x="94128" y="50971"/>
                    </a:lnTo>
                    <a:lnTo>
                      <a:pt x="94128" y="50599"/>
                    </a:lnTo>
                    <a:lnTo>
                      <a:pt x="94128" y="50227"/>
                    </a:lnTo>
                    <a:lnTo>
                      <a:pt x="94128" y="49854"/>
                    </a:lnTo>
                    <a:lnTo>
                      <a:pt x="94128" y="49482"/>
                    </a:lnTo>
                    <a:lnTo>
                      <a:pt x="94128" y="49110"/>
                    </a:lnTo>
                    <a:lnTo>
                      <a:pt x="98221" y="49482"/>
                    </a:lnTo>
                    <a:lnTo>
                      <a:pt x="98221" y="49482"/>
                    </a:lnTo>
                    <a:close/>
                    <a:moveTo>
                      <a:pt x="98221" y="145099"/>
                    </a:moveTo>
                    <a:lnTo>
                      <a:pt x="98221" y="148819"/>
                    </a:lnTo>
                    <a:lnTo>
                      <a:pt x="87431" y="154400"/>
                    </a:lnTo>
                    <a:lnTo>
                      <a:pt x="87431" y="150679"/>
                    </a:lnTo>
                    <a:lnTo>
                      <a:pt x="98221" y="145099"/>
                    </a:lnTo>
                    <a:lnTo>
                      <a:pt x="98221" y="145099"/>
                    </a:lnTo>
                    <a:close/>
                    <a:moveTo>
                      <a:pt x="98221" y="155144"/>
                    </a:moveTo>
                    <a:lnTo>
                      <a:pt x="98221" y="158493"/>
                    </a:lnTo>
                    <a:lnTo>
                      <a:pt x="87431" y="164073"/>
                    </a:lnTo>
                    <a:lnTo>
                      <a:pt x="87431" y="160725"/>
                    </a:lnTo>
                    <a:lnTo>
                      <a:pt x="98221" y="155144"/>
                    </a:lnTo>
                    <a:lnTo>
                      <a:pt x="98221" y="155144"/>
                    </a:lnTo>
                    <a:close/>
                    <a:moveTo>
                      <a:pt x="98221" y="159981"/>
                    </a:move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97105" y="163329"/>
                    </a:lnTo>
                    <a:lnTo>
                      <a:pt x="97105" y="163701"/>
                    </a:lnTo>
                    <a:lnTo>
                      <a:pt x="97477" y="163329"/>
                    </a:lnTo>
                    <a:lnTo>
                      <a:pt x="97477" y="159981"/>
                    </a:lnTo>
                    <a:lnTo>
                      <a:pt x="98221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2"/>
                    </a:lnTo>
                    <a:lnTo>
                      <a:pt x="87431" y="142495"/>
                    </a:lnTo>
                    <a:lnTo>
                      <a:pt x="87431" y="142867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1052"/>
                    </a:moveTo>
                    <a:lnTo>
                      <a:pt x="87431" y="154772"/>
                    </a:lnTo>
                    <a:lnTo>
                      <a:pt x="75898" y="161097"/>
                    </a:lnTo>
                    <a:lnTo>
                      <a:pt x="75898" y="157377"/>
                    </a:lnTo>
                    <a:lnTo>
                      <a:pt x="87431" y="151052"/>
                    </a:lnTo>
                    <a:lnTo>
                      <a:pt x="87431" y="151052"/>
                    </a:lnTo>
                    <a:close/>
                    <a:moveTo>
                      <a:pt x="87431" y="161097"/>
                    </a:moveTo>
                    <a:lnTo>
                      <a:pt x="87431" y="164445"/>
                    </a:lnTo>
                    <a:lnTo>
                      <a:pt x="87059" y="164445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431" y="161097"/>
                    </a:lnTo>
                    <a:lnTo>
                      <a:pt x="87431" y="161097"/>
                    </a:lnTo>
                    <a:close/>
                    <a:moveTo>
                      <a:pt x="75898" y="133193"/>
                    </a:moveTo>
                    <a:lnTo>
                      <a:pt x="75898" y="132449"/>
                    </a:lnTo>
                    <a:lnTo>
                      <a:pt x="76642" y="132077"/>
                    </a:lnTo>
                    <a:lnTo>
                      <a:pt x="76270" y="132449"/>
                    </a:lnTo>
                    <a:lnTo>
                      <a:pt x="75898" y="132821"/>
                    </a:ln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898" y="133193"/>
                    </a:lnTo>
                    <a:close/>
                    <a:moveTo>
                      <a:pt x="75898" y="17114"/>
                    </a:moveTo>
                    <a:lnTo>
                      <a:pt x="75898" y="13022"/>
                    </a:lnTo>
                    <a:lnTo>
                      <a:pt x="85199" y="7813"/>
                    </a:lnTo>
                    <a:lnTo>
                      <a:pt x="85199" y="8185"/>
                    </a:lnTo>
                    <a:lnTo>
                      <a:pt x="85199" y="8557"/>
                    </a:lnTo>
                    <a:lnTo>
                      <a:pt x="85199" y="8929"/>
                    </a:lnTo>
                    <a:lnTo>
                      <a:pt x="85199" y="9301"/>
                    </a:lnTo>
                    <a:lnTo>
                      <a:pt x="85199" y="9673"/>
                    </a:lnTo>
                    <a:lnTo>
                      <a:pt x="85199" y="10045"/>
                    </a:lnTo>
                    <a:lnTo>
                      <a:pt x="85199" y="10417"/>
                    </a:lnTo>
                    <a:lnTo>
                      <a:pt x="85199" y="10789"/>
                    </a:lnTo>
                    <a:lnTo>
                      <a:pt x="75898" y="17114"/>
                    </a:lnTo>
                    <a:close/>
                    <a:moveTo>
                      <a:pt x="75898" y="13022"/>
                    </a:moveTo>
                    <a:lnTo>
                      <a:pt x="75898" y="17114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5898" y="13022"/>
                    </a:lnTo>
                    <a:lnTo>
                      <a:pt x="75898" y="13022"/>
                    </a:lnTo>
                    <a:close/>
                    <a:moveTo>
                      <a:pt x="75898" y="27159"/>
                    </a:moveTo>
                    <a:lnTo>
                      <a:pt x="75898" y="31624"/>
                    </a:lnTo>
                    <a:lnTo>
                      <a:pt x="74038" y="32740"/>
                    </a:lnTo>
                    <a:lnTo>
                      <a:pt x="74038" y="28276"/>
                    </a:lnTo>
                    <a:lnTo>
                      <a:pt x="75898" y="27159"/>
                    </a:lnTo>
                    <a:lnTo>
                      <a:pt x="75898" y="27159"/>
                    </a:lnTo>
                    <a:close/>
                    <a:moveTo>
                      <a:pt x="75898" y="132449"/>
                    </a:move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526" y="133565"/>
                    </a:lnTo>
                    <a:lnTo>
                      <a:pt x="75154" y="133937"/>
                    </a:lnTo>
                    <a:lnTo>
                      <a:pt x="74782" y="134309"/>
                    </a:lnTo>
                    <a:lnTo>
                      <a:pt x="74410" y="134681"/>
                    </a:lnTo>
                    <a:lnTo>
                      <a:pt x="73666" y="135054"/>
                    </a:lnTo>
                    <a:lnTo>
                      <a:pt x="73666" y="133565"/>
                    </a:lnTo>
                    <a:lnTo>
                      <a:pt x="75898" y="132449"/>
                    </a:lnTo>
                    <a:lnTo>
                      <a:pt x="75898" y="132449"/>
                    </a:lnTo>
                    <a:close/>
                    <a:moveTo>
                      <a:pt x="75898" y="146959"/>
                    </a:moveTo>
                    <a:lnTo>
                      <a:pt x="75898" y="148819"/>
                    </a:lnTo>
                    <a:lnTo>
                      <a:pt x="74038" y="149936"/>
                    </a:lnTo>
                    <a:lnTo>
                      <a:pt x="74038" y="148075"/>
                    </a:lnTo>
                    <a:lnTo>
                      <a:pt x="75898" y="146959"/>
                    </a:lnTo>
                    <a:lnTo>
                      <a:pt x="75898" y="146959"/>
                    </a:lnTo>
                    <a:close/>
                    <a:moveTo>
                      <a:pt x="75898" y="157004"/>
                    </a:moveTo>
                    <a:lnTo>
                      <a:pt x="75898" y="160725"/>
                    </a:lnTo>
                    <a:lnTo>
                      <a:pt x="75154" y="161097"/>
                    </a:lnTo>
                    <a:lnTo>
                      <a:pt x="75154" y="160725"/>
                    </a:lnTo>
                    <a:lnTo>
                      <a:pt x="75154" y="160353"/>
                    </a:lnTo>
                    <a:lnTo>
                      <a:pt x="75154" y="159981"/>
                    </a:lnTo>
                    <a:lnTo>
                      <a:pt x="75154" y="159609"/>
                    </a:lnTo>
                    <a:lnTo>
                      <a:pt x="75154" y="159237"/>
                    </a:lnTo>
                    <a:lnTo>
                      <a:pt x="75154" y="158865"/>
                    </a:lnTo>
                    <a:lnTo>
                      <a:pt x="75154" y="158493"/>
                    </a:lnTo>
                    <a:lnTo>
                      <a:pt x="75898" y="157004"/>
                    </a:lnTo>
                    <a:lnTo>
                      <a:pt x="75898" y="157004"/>
                    </a:lnTo>
                    <a:lnTo>
                      <a:pt x="75898" y="157004"/>
                    </a:lnTo>
                    <a:close/>
                    <a:moveTo>
                      <a:pt x="74038" y="8185"/>
                    </a:moveTo>
                    <a:lnTo>
                      <a:pt x="74038" y="5953"/>
                    </a:lnTo>
                    <a:lnTo>
                      <a:pt x="74410" y="6697"/>
                    </a:lnTo>
                    <a:lnTo>
                      <a:pt x="74782" y="7441"/>
                    </a:lnTo>
                    <a:lnTo>
                      <a:pt x="75154" y="8185"/>
                    </a:lnTo>
                    <a:lnTo>
                      <a:pt x="74038" y="8185"/>
                    </a:lnTo>
                    <a:close/>
                    <a:moveTo>
                      <a:pt x="74038" y="5953"/>
                    </a:moveTo>
                    <a:lnTo>
                      <a:pt x="74038" y="8185"/>
                    </a:lnTo>
                    <a:lnTo>
                      <a:pt x="62504" y="14510"/>
                    </a:lnTo>
                    <a:lnTo>
                      <a:pt x="62504" y="8185"/>
                    </a:lnTo>
                    <a:lnTo>
                      <a:pt x="72549" y="2604"/>
                    </a:lnTo>
                    <a:lnTo>
                      <a:pt x="72921" y="3348"/>
                    </a:lnTo>
                    <a:lnTo>
                      <a:pt x="73294" y="4093"/>
                    </a:lnTo>
                    <a:lnTo>
                      <a:pt x="73666" y="4837"/>
                    </a:lnTo>
                    <a:lnTo>
                      <a:pt x="74038" y="5581"/>
                    </a:lnTo>
                    <a:lnTo>
                      <a:pt x="74038" y="5953"/>
                    </a:lnTo>
                    <a:lnTo>
                      <a:pt x="74038" y="5953"/>
                    </a:lnTo>
                    <a:lnTo>
                      <a:pt x="74038" y="5953"/>
                    </a:lnTo>
                    <a:close/>
                    <a:moveTo>
                      <a:pt x="74038" y="14138"/>
                    </a:moveTo>
                    <a:lnTo>
                      <a:pt x="62504" y="20463"/>
                    </a:lnTo>
                    <a:lnTo>
                      <a:pt x="62504" y="24555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4038" y="14138"/>
                    </a:lnTo>
                    <a:close/>
                    <a:moveTo>
                      <a:pt x="74038" y="28276"/>
                    </a:moveTo>
                    <a:lnTo>
                      <a:pt x="74038" y="32740"/>
                    </a:lnTo>
                    <a:lnTo>
                      <a:pt x="73666" y="32740"/>
                    </a:lnTo>
                    <a:lnTo>
                      <a:pt x="73666" y="32368"/>
                    </a:lnTo>
                    <a:lnTo>
                      <a:pt x="73666" y="31996"/>
                    </a:lnTo>
                    <a:lnTo>
                      <a:pt x="73666" y="31624"/>
                    </a:lnTo>
                    <a:lnTo>
                      <a:pt x="73666" y="31252"/>
                    </a:lnTo>
                    <a:lnTo>
                      <a:pt x="73666" y="30880"/>
                    </a:lnTo>
                    <a:lnTo>
                      <a:pt x="73666" y="30508"/>
                    </a:lnTo>
                    <a:lnTo>
                      <a:pt x="73666" y="30136"/>
                    </a:lnTo>
                    <a:lnTo>
                      <a:pt x="73666" y="29764"/>
                    </a:lnTo>
                    <a:lnTo>
                      <a:pt x="74038" y="28276"/>
                    </a:lnTo>
                    <a:lnTo>
                      <a:pt x="74038" y="28276"/>
                    </a:lnTo>
                    <a:close/>
                    <a:moveTo>
                      <a:pt x="74038" y="133565"/>
                    </a:moveTo>
                    <a:lnTo>
                      <a:pt x="74038" y="135054"/>
                    </a:lnTo>
                    <a:lnTo>
                      <a:pt x="62504" y="141378"/>
                    </a:lnTo>
                    <a:lnTo>
                      <a:pt x="62504" y="139890"/>
                    </a:lnTo>
                    <a:lnTo>
                      <a:pt x="74038" y="133565"/>
                    </a:lnTo>
                    <a:lnTo>
                      <a:pt x="74038" y="133565"/>
                    </a:lnTo>
                    <a:close/>
                    <a:moveTo>
                      <a:pt x="74038" y="147703"/>
                    </a:moveTo>
                    <a:lnTo>
                      <a:pt x="74038" y="149563"/>
                    </a:lnTo>
                    <a:lnTo>
                      <a:pt x="63248" y="155516"/>
                    </a:lnTo>
                    <a:lnTo>
                      <a:pt x="63248" y="155144"/>
                    </a:lnTo>
                    <a:lnTo>
                      <a:pt x="63248" y="154772"/>
                    </a:lnTo>
                    <a:lnTo>
                      <a:pt x="63248" y="154400"/>
                    </a:lnTo>
                    <a:lnTo>
                      <a:pt x="63248" y="154028"/>
                    </a:lnTo>
                    <a:lnTo>
                      <a:pt x="63248" y="153656"/>
                    </a:lnTo>
                    <a:lnTo>
                      <a:pt x="63248" y="153284"/>
                    </a:lnTo>
                    <a:lnTo>
                      <a:pt x="63248" y="152912"/>
                    </a:lnTo>
                    <a:lnTo>
                      <a:pt x="63248" y="152540"/>
                    </a:lnTo>
                    <a:lnTo>
                      <a:pt x="74038" y="147703"/>
                    </a:lnTo>
                    <a:lnTo>
                      <a:pt x="74038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3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3"/>
                    </a:lnTo>
                    <a:close/>
                    <a:moveTo>
                      <a:pt x="62132" y="1860"/>
                    </a:moveTo>
                    <a:lnTo>
                      <a:pt x="62132" y="4093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1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1"/>
                    </a:lnTo>
                    <a:lnTo>
                      <a:pt x="62132" y="20091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58040" y="127240"/>
                    </a:lnTo>
                    <a:lnTo>
                      <a:pt x="58040" y="126869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139890"/>
                    </a:moveTo>
                    <a:lnTo>
                      <a:pt x="62132" y="141378"/>
                    </a:lnTo>
                    <a:lnTo>
                      <a:pt x="58040" y="143611"/>
                    </a:lnTo>
                    <a:lnTo>
                      <a:pt x="58040" y="142122"/>
                    </a:lnTo>
                    <a:lnTo>
                      <a:pt x="62132" y="139890"/>
                    </a:lnTo>
                    <a:close/>
                    <a:moveTo>
                      <a:pt x="29392" y="70317"/>
                    </a:moveTo>
                    <a:lnTo>
                      <a:pt x="30136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6"/>
                    </a:lnTo>
                    <a:lnTo>
                      <a:pt x="28648" y="19346"/>
                    </a:lnTo>
                    <a:lnTo>
                      <a:pt x="29020" y="19719"/>
                    </a:lnTo>
                    <a:lnTo>
                      <a:pt x="29392" y="20091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4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3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417"/>
                    </a:moveTo>
                    <a:lnTo>
                      <a:pt x="48738" y="15626"/>
                    </a:lnTo>
                    <a:lnTo>
                      <a:pt x="49110" y="16370"/>
                    </a:lnTo>
                    <a:lnTo>
                      <a:pt x="49482" y="17114"/>
                    </a:lnTo>
                    <a:lnTo>
                      <a:pt x="49855" y="17858"/>
                    </a:lnTo>
                    <a:lnTo>
                      <a:pt x="50227" y="18602"/>
                    </a:lnTo>
                    <a:lnTo>
                      <a:pt x="50599" y="19346"/>
                    </a:lnTo>
                    <a:lnTo>
                      <a:pt x="50971" y="20091"/>
                    </a:lnTo>
                    <a:lnTo>
                      <a:pt x="51343" y="20835"/>
                    </a:lnTo>
                    <a:lnTo>
                      <a:pt x="51715" y="21579"/>
                    </a:lnTo>
                    <a:lnTo>
                      <a:pt x="58784" y="17858"/>
                    </a:lnTo>
                    <a:lnTo>
                      <a:pt x="58784" y="10417"/>
                    </a:lnTo>
                    <a:lnTo>
                      <a:pt x="58040" y="10417"/>
                    </a:lnTo>
                    <a:close/>
                    <a:moveTo>
                      <a:pt x="58040" y="126869"/>
                    </a:moveTo>
                    <a:lnTo>
                      <a:pt x="58040" y="126869"/>
                    </a:lnTo>
                    <a:lnTo>
                      <a:pt x="39437" y="136914"/>
                    </a:lnTo>
                    <a:lnTo>
                      <a:pt x="39809" y="136914"/>
                    </a:lnTo>
                    <a:lnTo>
                      <a:pt x="40181" y="136914"/>
                    </a:lnTo>
                    <a:lnTo>
                      <a:pt x="40553" y="136914"/>
                    </a:lnTo>
                    <a:lnTo>
                      <a:pt x="40925" y="136914"/>
                    </a:lnTo>
                    <a:lnTo>
                      <a:pt x="41297" y="136914"/>
                    </a:lnTo>
                    <a:lnTo>
                      <a:pt x="41669" y="136914"/>
                    </a:lnTo>
                    <a:lnTo>
                      <a:pt x="42041" y="136914"/>
                    </a:lnTo>
                    <a:lnTo>
                      <a:pt x="42414" y="136914"/>
                    </a:lnTo>
                    <a:lnTo>
                      <a:pt x="58040" y="126869"/>
                    </a:lnTo>
                    <a:lnTo>
                      <a:pt x="58040" y="126869"/>
                    </a:lnTo>
                    <a:close/>
                    <a:moveTo>
                      <a:pt x="58040" y="142122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2"/>
                    </a:lnTo>
                    <a:lnTo>
                      <a:pt x="58040" y="142122"/>
                    </a:lnTo>
                    <a:close/>
                    <a:moveTo>
                      <a:pt x="29392" y="71433"/>
                    </a:moveTo>
                    <a:lnTo>
                      <a:pt x="32740" y="69573"/>
                    </a:ln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7143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32740"/>
                    </a:moveTo>
                    <a:lnTo>
                      <a:pt x="29392" y="31996"/>
                    </a:lnTo>
                    <a:lnTo>
                      <a:pt x="29764" y="31996"/>
                    </a:lnTo>
                    <a:lnTo>
                      <a:pt x="30508" y="32368"/>
                    </a:lnTo>
                    <a:lnTo>
                      <a:pt x="29392" y="32740"/>
                    </a:lnTo>
                    <a:close/>
                    <a:moveTo>
                      <a:pt x="28276" y="71061"/>
                    </a:move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close/>
                    <a:moveTo>
                      <a:pt x="29392" y="10417"/>
                    </a:moveTo>
                    <a:lnTo>
                      <a:pt x="29392" y="21579"/>
                    </a:lnTo>
                    <a:lnTo>
                      <a:pt x="26043" y="23439"/>
                    </a:lnTo>
                    <a:lnTo>
                      <a:pt x="26043" y="12278"/>
                    </a:lnTo>
                    <a:lnTo>
                      <a:pt x="29392" y="10417"/>
                    </a:lnTo>
                    <a:lnTo>
                      <a:pt x="29392" y="10417"/>
                    </a:lnTo>
                    <a:close/>
                    <a:moveTo>
                      <a:pt x="29392" y="31996"/>
                    </a:moveTo>
                    <a:lnTo>
                      <a:pt x="29392" y="32740"/>
                    </a:lnTo>
                    <a:lnTo>
                      <a:pt x="26043" y="34600"/>
                    </a:lnTo>
                    <a:lnTo>
                      <a:pt x="26043" y="30508"/>
                    </a:lnTo>
                    <a:lnTo>
                      <a:pt x="26415" y="30508"/>
                    </a:lnTo>
                    <a:lnTo>
                      <a:pt x="27160" y="30880"/>
                    </a:lnTo>
                    <a:lnTo>
                      <a:pt x="27904" y="31252"/>
                    </a:lnTo>
                    <a:lnTo>
                      <a:pt x="28648" y="31624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6043" y="58040"/>
                    </a:lnTo>
                    <a:lnTo>
                      <a:pt x="26043" y="56923"/>
                    </a:lnTo>
                    <a:lnTo>
                      <a:pt x="26788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551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71433"/>
                    </a:moveTo>
                    <a:lnTo>
                      <a:pt x="29392" y="71433"/>
                    </a:lnTo>
                    <a:lnTo>
                      <a:pt x="26043" y="73293"/>
                    </a:lnTo>
                    <a:lnTo>
                      <a:pt x="26043" y="7329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8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40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3"/>
                    </a:moveTo>
                    <a:lnTo>
                      <a:pt x="25671" y="73293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3"/>
                    </a:lnTo>
                    <a:close/>
                    <a:moveTo>
                      <a:pt x="14510" y="20835"/>
                    </a:moveTo>
                    <a:lnTo>
                      <a:pt x="14510" y="29764"/>
                    </a:lnTo>
                    <a:lnTo>
                      <a:pt x="7813" y="33484"/>
                    </a:lnTo>
                    <a:lnTo>
                      <a:pt x="7441" y="33112"/>
                    </a:lnTo>
                    <a:lnTo>
                      <a:pt x="7069" y="32740"/>
                    </a:lnTo>
                    <a:lnTo>
                      <a:pt x="6697" y="32368"/>
                    </a:lnTo>
                    <a:lnTo>
                      <a:pt x="6325" y="31996"/>
                    </a:lnTo>
                    <a:lnTo>
                      <a:pt x="5953" y="31624"/>
                    </a:lnTo>
                    <a:lnTo>
                      <a:pt x="5581" y="31252"/>
                    </a:lnTo>
                    <a:lnTo>
                      <a:pt x="5209" y="30880"/>
                    </a:lnTo>
                    <a:lnTo>
                      <a:pt x="4837" y="30508"/>
                    </a:lnTo>
                    <a:lnTo>
                      <a:pt x="14138" y="25671"/>
                    </a:lnTo>
                    <a:lnTo>
                      <a:pt x="13766" y="25299"/>
                    </a:lnTo>
                    <a:lnTo>
                      <a:pt x="13022" y="24927"/>
                    </a:lnTo>
                    <a:lnTo>
                      <a:pt x="12278" y="24555"/>
                    </a:lnTo>
                    <a:lnTo>
                      <a:pt x="11533" y="24183"/>
                    </a:lnTo>
                    <a:lnTo>
                      <a:pt x="10789" y="23811"/>
                    </a:lnTo>
                    <a:lnTo>
                      <a:pt x="10045" y="23439"/>
                    </a:lnTo>
                    <a:lnTo>
                      <a:pt x="9301" y="23067"/>
                    </a:lnTo>
                    <a:lnTo>
                      <a:pt x="14510" y="20835"/>
                    </a:lnTo>
                    <a:lnTo>
                      <a:pt x="14510" y="20835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1" name="Freeform: Shape 2600">
                <a:extLst>
                  <a:ext uri="{FF2B5EF4-FFF2-40B4-BE49-F238E27FC236}">
                    <a16:creationId xmlns:a16="http://schemas.microsoft.com/office/drawing/2014/main" id="{D85AE0E9-C96D-4062-A953-4CFF2CDCEBFF}"/>
                  </a:ext>
                </a:extLst>
              </p:cNvPr>
              <p:cNvSpPr/>
              <p:nvPr/>
            </p:nvSpPr>
            <p:spPr>
              <a:xfrm>
                <a:off x="4512189" y="3240371"/>
                <a:ext cx="1087125" cy="612019"/>
              </a:xfrm>
              <a:custGeom>
                <a:avLst/>
                <a:gdLst>
                  <a:gd name="connsiteX0" fmla="*/ 0 w 1087125"/>
                  <a:gd name="connsiteY0" fmla="*/ 129845 h 612019"/>
                  <a:gd name="connsiteX1" fmla="*/ 220997 w 1087125"/>
                  <a:gd name="connsiteY1" fmla="*/ 0 h 612019"/>
                  <a:gd name="connsiteX2" fmla="*/ 1087126 w 1087125"/>
                  <a:gd name="connsiteY2" fmla="*/ 484407 h 612019"/>
                  <a:gd name="connsiteX3" fmla="*/ 861664 w 1087125"/>
                  <a:gd name="connsiteY3" fmla="*/ 612020 h 612019"/>
                  <a:gd name="connsiteX4" fmla="*/ 0 w 1087125"/>
                  <a:gd name="connsiteY4" fmla="*/ 129845 h 61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7125" h="612019">
                    <a:moveTo>
                      <a:pt x="0" y="129845"/>
                    </a:moveTo>
                    <a:lnTo>
                      <a:pt x="220997" y="0"/>
                    </a:lnTo>
                    <a:lnTo>
                      <a:pt x="1087126" y="484407"/>
                    </a:lnTo>
                    <a:lnTo>
                      <a:pt x="861664" y="612020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2" name="Freeform: Shape 2601">
                <a:extLst>
                  <a:ext uri="{FF2B5EF4-FFF2-40B4-BE49-F238E27FC236}">
                    <a16:creationId xmlns:a16="http://schemas.microsoft.com/office/drawing/2014/main" id="{AC8C970F-2E11-4743-AC33-7A7EAE2ECBD5}"/>
                  </a:ext>
                </a:extLst>
              </p:cNvPr>
              <p:cNvSpPr/>
              <p:nvPr/>
            </p:nvSpPr>
            <p:spPr>
              <a:xfrm>
                <a:off x="5568435" y="3973678"/>
                <a:ext cx="234018" cy="148075"/>
              </a:xfrm>
              <a:custGeom>
                <a:avLst/>
                <a:gdLst>
                  <a:gd name="connsiteX0" fmla="*/ 0 w 234018"/>
                  <a:gd name="connsiteY0" fmla="*/ 129845 h 148075"/>
                  <a:gd name="connsiteX1" fmla="*/ 220997 w 234018"/>
                  <a:gd name="connsiteY1" fmla="*/ 0 h 148075"/>
                  <a:gd name="connsiteX2" fmla="*/ 221741 w 234018"/>
                  <a:gd name="connsiteY2" fmla="*/ 372 h 148075"/>
                  <a:gd name="connsiteX3" fmla="*/ 222485 w 234018"/>
                  <a:gd name="connsiteY3" fmla="*/ 744 h 148075"/>
                  <a:gd name="connsiteX4" fmla="*/ 223229 w 234018"/>
                  <a:gd name="connsiteY4" fmla="*/ 1116 h 148075"/>
                  <a:gd name="connsiteX5" fmla="*/ 223973 w 234018"/>
                  <a:gd name="connsiteY5" fmla="*/ 1488 h 148075"/>
                  <a:gd name="connsiteX6" fmla="*/ 224717 w 234018"/>
                  <a:gd name="connsiteY6" fmla="*/ 1860 h 148075"/>
                  <a:gd name="connsiteX7" fmla="*/ 225461 w 234018"/>
                  <a:gd name="connsiteY7" fmla="*/ 2232 h 148075"/>
                  <a:gd name="connsiteX8" fmla="*/ 226205 w 234018"/>
                  <a:gd name="connsiteY8" fmla="*/ 2604 h 148075"/>
                  <a:gd name="connsiteX9" fmla="*/ 226950 w 234018"/>
                  <a:gd name="connsiteY9" fmla="*/ 2976 h 148075"/>
                  <a:gd name="connsiteX10" fmla="*/ 228810 w 234018"/>
                  <a:gd name="connsiteY10" fmla="*/ 4464 h 148075"/>
                  <a:gd name="connsiteX11" fmla="*/ 230298 w 234018"/>
                  <a:gd name="connsiteY11" fmla="*/ 5953 h 148075"/>
                  <a:gd name="connsiteX12" fmla="*/ 231414 w 234018"/>
                  <a:gd name="connsiteY12" fmla="*/ 7813 h 148075"/>
                  <a:gd name="connsiteX13" fmla="*/ 232530 w 234018"/>
                  <a:gd name="connsiteY13" fmla="*/ 9673 h 148075"/>
                  <a:gd name="connsiteX14" fmla="*/ 233274 w 234018"/>
                  <a:gd name="connsiteY14" fmla="*/ 11533 h 148075"/>
                  <a:gd name="connsiteX15" fmla="*/ 233646 w 234018"/>
                  <a:gd name="connsiteY15" fmla="*/ 13766 h 148075"/>
                  <a:gd name="connsiteX16" fmla="*/ 234018 w 234018"/>
                  <a:gd name="connsiteY16" fmla="*/ 15998 h 148075"/>
                  <a:gd name="connsiteX17" fmla="*/ 234018 w 234018"/>
                  <a:gd name="connsiteY17" fmla="*/ 18230 h 148075"/>
                  <a:gd name="connsiteX18" fmla="*/ 13022 w 234018"/>
                  <a:gd name="connsiteY18" fmla="*/ 148075 h 148075"/>
                  <a:gd name="connsiteX19" fmla="*/ 13022 w 234018"/>
                  <a:gd name="connsiteY19" fmla="*/ 145843 h 148075"/>
                  <a:gd name="connsiteX20" fmla="*/ 12650 w 234018"/>
                  <a:gd name="connsiteY20" fmla="*/ 143611 h 148075"/>
                  <a:gd name="connsiteX21" fmla="*/ 12278 w 234018"/>
                  <a:gd name="connsiteY21" fmla="*/ 141378 h 148075"/>
                  <a:gd name="connsiteX22" fmla="*/ 11533 w 234018"/>
                  <a:gd name="connsiteY22" fmla="*/ 139518 h 148075"/>
                  <a:gd name="connsiteX23" fmla="*/ 10417 w 234018"/>
                  <a:gd name="connsiteY23" fmla="*/ 137658 h 148075"/>
                  <a:gd name="connsiteX24" fmla="*/ 9301 w 234018"/>
                  <a:gd name="connsiteY24" fmla="*/ 135798 h 148075"/>
                  <a:gd name="connsiteX25" fmla="*/ 7813 w 234018"/>
                  <a:gd name="connsiteY25" fmla="*/ 134309 h 148075"/>
                  <a:gd name="connsiteX26" fmla="*/ 5953 w 234018"/>
                  <a:gd name="connsiteY26" fmla="*/ 132821 h 148075"/>
                  <a:gd name="connsiteX27" fmla="*/ 5953 w 234018"/>
                  <a:gd name="connsiteY27" fmla="*/ 132821 h 148075"/>
                  <a:gd name="connsiteX28" fmla="*/ 5953 w 234018"/>
                  <a:gd name="connsiteY28" fmla="*/ 132821 h 148075"/>
                  <a:gd name="connsiteX29" fmla="*/ 5953 w 234018"/>
                  <a:gd name="connsiteY29" fmla="*/ 132821 h 148075"/>
                  <a:gd name="connsiteX30" fmla="*/ 5953 w 234018"/>
                  <a:gd name="connsiteY30" fmla="*/ 132821 h 148075"/>
                  <a:gd name="connsiteX31" fmla="*/ 5953 w 234018"/>
                  <a:gd name="connsiteY31" fmla="*/ 132821 h 148075"/>
                  <a:gd name="connsiteX32" fmla="*/ 5953 w 234018"/>
                  <a:gd name="connsiteY32" fmla="*/ 132821 h 148075"/>
                  <a:gd name="connsiteX33" fmla="*/ 5953 w 234018"/>
                  <a:gd name="connsiteY33" fmla="*/ 132821 h 148075"/>
                  <a:gd name="connsiteX34" fmla="*/ 5953 w 234018"/>
                  <a:gd name="connsiteY34" fmla="*/ 132821 h 148075"/>
                  <a:gd name="connsiteX35" fmla="*/ 5953 w 234018"/>
                  <a:gd name="connsiteY35" fmla="*/ 132821 h 148075"/>
                  <a:gd name="connsiteX36" fmla="*/ 5953 w 234018"/>
                  <a:gd name="connsiteY36" fmla="*/ 132821 h 148075"/>
                  <a:gd name="connsiteX37" fmla="*/ 5953 w 234018"/>
                  <a:gd name="connsiteY37" fmla="*/ 132821 h 148075"/>
                  <a:gd name="connsiteX38" fmla="*/ 5953 w 234018"/>
                  <a:gd name="connsiteY38" fmla="*/ 132821 h 148075"/>
                  <a:gd name="connsiteX39" fmla="*/ 5953 w 234018"/>
                  <a:gd name="connsiteY39" fmla="*/ 132821 h 148075"/>
                  <a:gd name="connsiteX40" fmla="*/ 5953 w 234018"/>
                  <a:gd name="connsiteY40" fmla="*/ 132821 h 148075"/>
                  <a:gd name="connsiteX41" fmla="*/ 5953 w 234018"/>
                  <a:gd name="connsiteY41" fmla="*/ 132821 h 148075"/>
                  <a:gd name="connsiteX42" fmla="*/ 5953 w 234018"/>
                  <a:gd name="connsiteY42" fmla="*/ 132821 h 148075"/>
                  <a:gd name="connsiteX43" fmla="*/ 5953 w 234018"/>
                  <a:gd name="connsiteY43" fmla="*/ 132821 h 148075"/>
                  <a:gd name="connsiteX44" fmla="*/ 5953 w 234018"/>
                  <a:gd name="connsiteY44" fmla="*/ 132821 h 148075"/>
                  <a:gd name="connsiteX45" fmla="*/ 5953 w 234018"/>
                  <a:gd name="connsiteY45" fmla="*/ 132821 h 148075"/>
                  <a:gd name="connsiteX46" fmla="*/ 5953 w 234018"/>
                  <a:gd name="connsiteY46" fmla="*/ 132821 h 148075"/>
                  <a:gd name="connsiteX47" fmla="*/ 5953 w 234018"/>
                  <a:gd name="connsiteY47" fmla="*/ 132821 h 148075"/>
                  <a:gd name="connsiteX48" fmla="*/ 5953 w 234018"/>
                  <a:gd name="connsiteY48" fmla="*/ 132821 h 148075"/>
                  <a:gd name="connsiteX49" fmla="*/ 5953 w 234018"/>
                  <a:gd name="connsiteY49" fmla="*/ 132821 h 148075"/>
                  <a:gd name="connsiteX50" fmla="*/ 5953 w 234018"/>
                  <a:gd name="connsiteY50" fmla="*/ 132821 h 148075"/>
                  <a:gd name="connsiteX51" fmla="*/ 5953 w 234018"/>
                  <a:gd name="connsiteY51" fmla="*/ 132821 h 148075"/>
                  <a:gd name="connsiteX52" fmla="*/ 5953 w 234018"/>
                  <a:gd name="connsiteY52" fmla="*/ 132821 h 148075"/>
                  <a:gd name="connsiteX53" fmla="*/ 5953 w 234018"/>
                  <a:gd name="connsiteY53" fmla="*/ 132821 h 148075"/>
                  <a:gd name="connsiteX54" fmla="*/ 5953 w 234018"/>
                  <a:gd name="connsiteY54" fmla="*/ 132821 h 148075"/>
                  <a:gd name="connsiteX55" fmla="*/ 5953 w 234018"/>
                  <a:gd name="connsiteY55" fmla="*/ 132821 h 148075"/>
                  <a:gd name="connsiteX56" fmla="*/ 5953 w 234018"/>
                  <a:gd name="connsiteY56" fmla="*/ 132821 h 148075"/>
                  <a:gd name="connsiteX57" fmla="*/ 5953 w 234018"/>
                  <a:gd name="connsiteY57" fmla="*/ 132821 h 148075"/>
                  <a:gd name="connsiteX58" fmla="*/ 5953 w 234018"/>
                  <a:gd name="connsiteY58" fmla="*/ 132821 h 148075"/>
                  <a:gd name="connsiteX59" fmla="*/ 5953 w 234018"/>
                  <a:gd name="connsiteY59" fmla="*/ 132821 h 148075"/>
                  <a:gd name="connsiteX60" fmla="*/ 5953 w 234018"/>
                  <a:gd name="connsiteY60" fmla="*/ 132821 h 148075"/>
                  <a:gd name="connsiteX61" fmla="*/ 5953 w 234018"/>
                  <a:gd name="connsiteY61" fmla="*/ 132821 h 148075"/>
                  <a:gd name="connsiteX62" fmla="*/ 5953 w 234018"/>
                  <a:gd name="connsiteY62" fmla="*/ 132821 h 148075"/>
                  <a:gd name="connsiteX63" fmla="*/ 5953 w 234018"/>
                  <a:gd name="connsiteY63" fmla="*/ 132821 h 148075"/>
                  <a:gd name="connsiteX64" fmla="*/ 5953 w 234018"/>
                  <a:gd name="connsiteY64" fmla="*/ 132821 h 148075"/>
                  <a:gd name="connsiteX65" fmla="*/ 5953 w 234018"/>
                  <a:gd name="connsiteY65" fmla="*/ 132821 h 148075"/>
                  <a:gd name="connsiteX66" fmla="*/ 5953 w 234018"/>
                  <a:gd name="connsiteY66" fmla="*/ 132821 h 148075"/>
                  <a:gd name="connsiteX67" fmla="*/ 5953 w 234018"/>
                  <a:gd name="connsiteY67" fmla="*/ 132821 h 148075"/>
                  <a:gd name="connsiteX68" fmla="*/ 5953 w 234018"/>
                  <a:gd name="connsiteY68" fmla="*/ 132821 h 148075"/>
                  <a:gd name="connsiteX69" fmla="*/ 5953 w 234018"/>
                  <a:gd name="connsiteY69" fmla="*/ 132821 h 148075"/>
                  <a:gd name="connsiteX70" fmla="*/ 5953 w 234018"/>
                  <a:gd name="connsiteY70" fmla="*/ 132821 h 148075"/>
                  <a:gd name="connsiteX71" fmla="*/ 5953 w 234018"/>
                  <a:gd name="connsiteY71" fmla="*/ 132821 h 148075"/>
                  <a:gd name="connsiteX72" fmla="*/ 5953 w 234018"/>
                  <a:gd name="connsiteY72" fmla="*/ 132821 h 148075"/>
                  <a:gd name="connsiteX73" fmla="*/ 5953 w 234018"/>
                  <a:gd name="connsiteY73" fmla="*/ 132821 h 148075"/>
                  <a:gd name="connsiteX74" fmla="*/ 5953 w 234018"/>
                  <a:gd name="connsiteY74" fmla="*/ 132821 h 148075"/>
                  <a:gd name="connsiteX75" fmla="*/ 5953 w 234018"/>
                  <a:gd name="connsiteY75" fmla="*/ 132821 h 148075"/>
                  <a:gd name="connsiteX76" fmla="*/ 5953 w 234018"/>
                  <a:gd name="connsiteY76" fmla="*/ 132821 h 148075"/>
                  <a:gd name="connsiteX77" fmla="*/ 5953 w 234018"/>
                  <a:gd name="connsiteY77" fmla="*/ 132821 h 148075"/>
                  <a:gd name="connsiteX78" fmla="*/ 5953 w 234018"/>
                  <a:gd name="connsiteY78" fmla="*/ 132821 h 148075"/>
                  <a:gd name="connsiteX79" fmla="*/ 5953 w 234018"/>
                  <a:gd name="connsiteY79" fmla="*/ 132821 h 148075"/>
                  <a:gd name="connsiteX80" fmla="*/ 5953 w 234018"/>
                  <a:gd name="connsiteY80" fmla="*/ 132821 h 148075"/>
                  <a:gd name="connsiteX81" fmla="*/ 5953 w 234018"/>
                  <a:gd name="connsiteY81" fmla="*/ 132821 h 148075"/>
                  <a:gd name="connsiteX82" fmla="*/ 5953 w 234018"/>
                  <a:gd name="connsiteY82" fmla="*/ 132821 h 148075"/>
                  <a:gd name="connsiteX83" fmla="*/ 5953 w 234018"/>
                  <a:gd name="connsiteY83" fmla="*/ 132821 h 148075"/>
                  <a:gd name="connsiteX84" fmla="*/ 5953 w 234018"/>
                  <a:gd name="connsiteY84" fmla="*/ 132821 h 148075"/>
                  <a:gd name="connsiteX85" fmla="*/ 5953 w 234018"/>
                  <a:gd name="connsiteY85" fmla="*/ 132821 h 148075"/>
                  <a:gd name="connsiteX86" fmla="*/ 0 w 234018"/>
                  <a:gd name="connsiteY86" fmla="*/ 129845 h 148075"/>
                  <a:gd name="connsiteX87" fmla="*/ 0 w 234018"/>
                  <a:gd name="connsiteY87" fmla="*/ 129845 h 148075"/>
                  <a:gd name="connsiteX88" fmla="*/ 0 w 234018"/>
                  <a:gd name="connsiteY88" fmla="*/ 129845 h 148075"/>
                  <a:gd name="connsiteX89" fmla="*/ 0 w 234018"/>
                  <a:gd name="connsiteY89" fmla="*/ 129845 h 148075"/>
                  <a:gd name="connsiteX90" fmla="*/ 0 w 234018"/>
                  <a:gd name="connsiteY90" fmla="*/ 129845 h 14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4018" h="14807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8810" y="4464"/>
                    </a:lnTo>
                    <a:lnTo>
                      <a:pt x="230298" y="5953"/>
                    </a:lnTo>
                    <a:lnTo>
                      <a:pt x="231414" y="7813"/>
                    </a:lnTo>
                    <a:lnTo>
                      <a:pt x="232530" y="9673"/>
                    </a:lnTo>
                    <a:lnTo>
                      <a:pt x="233274" y="11533"/>
                    </a:lnTo>
                    <a:lnTo>
                      <a:pt x="233646" y="13766"/>
                    </a:lnTo>
                    <a:lnTo>
                      <a:pt x="234018" y="15998"/>
                    </a:lnTo>
                    <a:lnTo>
                      <a:pt x="234018" y="18230"/>
                    </a:lnTo>
                    <a:lnTo>
                      <a:pt x="13022" y="148075"/>
                    </a:lnTo>
                    <a:cubicBezTo>
                      <a:pt x="13022" y="147331"/>
                      <a:pt x="13022" y="146587"/>
                      <a:pt x="13022" y="145843"/>
                    </a:cubicBezTo>
                    <a:cubicBezTo>
                      <a:pt x="13022" y="145099"/>
                      <a:pt x="13022" y="144355"/>
                      <a:pt x="12650" y="143611"/>
                    </a:cubicBezTo>
                    <a:cubicBezTo>
                      <a:pt x="12650" y="142866"/>
                      <a:pt x="12278" y="142122"/>
                      <a:pt x="12278" y="141378"/>
                    </a:cubicBezTo>
                    <a:cubicBezTo>
                      <a:pt x="11905" y="140634"/>
                      <a:pt x="11905" y="139890"/>
                      <a:pt x="11533" y="139518"/>
                    </a:cubicBezTo>
                    <a:cubicBezTo>
                      <a:pt x="11161" y="138774"/>
                      <a:pt x="10789" y="138402"/>
                      <a:pt x="10417" y="137658"/>
                    </a:cubicBezTo>
                    <a:cubicBezTo>
                      <a:pt x="10045" y="136914"/>
                      <a:pt x="9673" y="136542"/>
                      <a:pt x="9301" y="135798"/>
                    </a:cubicBezTo>
                    <a:cubicBezTo>
                      <a:pt x="8929" y="135425"/>
                      <a:pt x="8185" y="134681"/>
                      <a:pt x="7813" y="134309"/>
                    </a:cubicBezTo>
                    <a:cubicBezTo>
                      <a:pt x="7069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3" name="Freeform: Shape 2602">
                <a:extLst>
                  <a:ext uri="{FF2B5EF4-FFF2-40B4-BE49-F238E27FC236}">
                    <a16:creationId xmlns:a16="http://schemas.microsoft.com/office/drawing/2014/main" id="{77EBE0ED-DF59-401E-8F89-41B049B1B59C}"/>
                  </a:ext>
                </a:extLst>
              </p:cNvPr>
              <p:cNvSpPr/>
              <p:nvPr/>
            </p:nvSpPr>
            <p:spPr>
              <a:xfrm>
                <a:off x="5604523" y="3838997"/>
                <a:ext cx="7813" cy="27159"/>
              </a:xfrm>
              <a:custGeom>
                <a:avLst/>
                <a:gdLst>
                  <a:gd name="connsiteX0" fmla="*/ 2604 w 7813"/>
                  <a:gd name="connsiteY0" fmla="*/ 25671 h 27159"/>
                  <a:gd name="connsiteX1" fmla="*/ 2604 w 7813"/>
                  <a:gd name="connsiteY1" fmla="*/ 1116 h 27159"/>
                  <a:gd name="connsiteX2" fmla="*/ 3348 w 7813"/>
                  <a:gd name="connsiteY2" fmla="*/ 1116 h 27159"/>
                  <a:gd name="connsiteX3" fmla="*/ 5581 w 7813"/>
                  <a:gd name="connsiteY3" fmla="*/ 1488 h 27159"/>
                  <a:gd name="connsiteX4" fmla="*/ 7813 w 7813"/>
                  <a:gd name="connsiteY4" fmla="*/ 2604 h 27159"/>
                  <a:gd name="connsiteX5" fmla="*/ 7813 w 7813"/>
                  <a:gd name="connsiteY5" fmla="*/ 2604 h 27159"/>
                  <a:gd name="connsiteX6" fmla="*/ 7813 w 7813"/>
                  <a:gd name="connsiteY6" fmla="*/ 2604 h 27159"/>
                  <a:gd name="connsiteX7" fmla="*/ 7813 w 7813"/>
                  <a:gd name="connsiteY7" fmla="*/ 2604 h 27159"/>
                  <a:gd name="connsiteX8" fmla="*/ 7813 w 7813"/>
                  <a:gd name="connsiteY8" fmla="*/ 2604 h 27159"/>
                  <a:gd name="connsiteX9" fmla="*/ 7813 w 7813"/>
                  <a:gd name="connsiteY9" fmla="*/ 2604 h 27159"/>
                  <a:gd name="connsiteX10" fmla="*/ 7813 w 7813"/>
                  <a:gd name="connsiteY10" fmla="*/ 2604 h 27159"/>
                  <a:gd name="connsiteX11" fmla="*/ 7813 w 7813"/>
                  <a:gd name="connsiteY11" fmla="*/ 2604 h 27159"/>
                  <a:gd name="connsiteX12" fmla="*/ 7813 w 7813"/>
                  <a:gd name="connsiteY12" fmla="*/ 2604 h 27159"/>
                  <a:gd name="connsiteX13" fmla="*/ 7813 w 7813"/>
                  <a:gd name="connsiteY13" fmla="*/ 2604 h 27159"/>
                  <a:gd name="connsiteX14" fmla="*/ 7813 w 7813"/>
                  <a:gd name="connsiteY14" fmla="*/ 2604 h 27159"/>
                  <a:gd name="connsiteX15" fmla="*/ 7813 w 7813"/>
                  <a:gd name="connsiteY15" fmla="*/ 2604 h 27159"/>
                  <a:gd name="connsiteX16" fmla="*/ 7813 w 7813"/>
                  <a:gd name="connsiteY16" fmla="*/ 2604 h 27159"/>
                  <a:gd name="connsiteX17" fmla="*/ 7813 w 7813"/>
                  <a:gd name="connsiteY17" fmla="*/ 2604 h 27159"/>
                  <a:gd name="connsiteX18" fmla="*/ 7813 w 7813"/>
                  <a:gd name="connsiteY18" fmla="*/ 2604 h 27159"/>
                  <a:gd name="connsiteX19" fmla="*/ 7813 w 7813"/>
                  <a:gd name="connsiteY19" fmla="*/ 2604 h 27159"/>
                  <a:gd name="connsiteX20" fmla="*/ 7813 w 7813"/>
                  <a:gd name="connsiteY20" fmla="*/ 2604 h 27159"/>
                  <a:gd name="connsiteX21" fmla="*/ 7813 w 7813"/>
                  <a:gd name="connsiteY21" fmla="*/ 2604 h 27159"/>
                  <a:gd name="connsiteX22" fmla="*/ 7813 w 7813"/>
                  <a:gd name="connsiteY22" fmla="*/ 2604 h 27159"/>
                  <a:gd name="connsiteX23" fmla="*/ 7813 w 7813"/>
                  <a:gd name="connsiteY23" fmla="*/ 2604 h 27159"/>
                  <a:gd name="connsiteX24" fmla="*/ 7813 w 7813"/>
                  <a:gd name="connsiteY24" fmla="*/ 2604 h 27159"/>
                  <a:gd name="connsiteX25" fmla="*/ 7813 w 7813"/>
                  <a:gd name="connsiteY25" fmla="*/ 2604 h 27159"/>
                  <a:gd name="connsiteX26" fmla="*/ 7813 w 7813"/>
                  <a:gd name="connsiteY26" fmla="*/ 2604 h 27159"/>
                  <a:gd name="connsiteX27" fmla="*/ 7813 w 7813"/>
                  <a:gd name="connsiteY27" fmla="*/ 2604 h 27159"/>
                  <a:gd name="connsiteX28" fmla="*/ 7813 w 7813"/>
                  <a:gd name="connsiteY28" fmla="*/ 2604 h 27159"/>
                  <a:gd name="connsiteX29" fmla="*/ 7813 w 7813"/>
                  <a:gd name="connsiteY29" fmla="*/ 2604 h 27159"/>
                  <a:gd name="connsiteX30" fmla="*/ 7813 w 7813"/>
                  <a:gd name="connsiteY30" fmla="*/ 2604 h 27159"/>
                  <a:gd name="connsiteX31" fmla="*/ 7813 w 7813"/>
                  <a:gd name="connsiteY31" fmla="*/ 2604 h 27159"/>
                  <a:gd name="connsiteX32" fmla="*/ 7813 w 7813"/>
                  <a:gd name="connsiteY32" fmla="*/ 2604 h 27159"/>
                  <a:gd name="connsiteX33" fmla="*/ 7813 w 7813"/>
                  <a:gd name="connsiteY33" fmla="*/ 2604 h 27159"/>
                  <a:gd name="connsiteX34" fmla="*/ 7813 w 7813"/>
                  <a:gd name="connsiteY34" fmla="*/ 2604 h 27159"/>
                  <a:gd name="connsiteX35" fmla="*/ 7813 w 7813"/>
                  <a:gd name="connsiteY35" fmla="*/ 2604 h 27159"/>
                  <a:gd name="connsiteX36" fmla="*/ 7813 w 7813"/>
                  <a:gd name="connsiteY36" fmla="*/ 2604 h 27159"/>
                  <a:gd name="connsiteX37" fmla="*/ 7813 w 7813"/>
                  <a:gd name="connsiteY37" fmla="*/ 2604 h 27159"/>
                  <a:gd name="connsiteX38" fmla="*/ 7813 w 7813"/>
                  <a:gd name="connsiteY38" fmla="*/ 20090 h 27159"/>
                  <a:gd name="connsiteX39" fmla="*/ 2604 w 7813"/>
                  <a:gd name="connsiteY39" fmla="*/ 25671 h 27159"/>
                  <a:gd name="connsiteX40" fmla="*/ 0 w 7813"/>
                  <a:gd name="connsiteY40" fmla="*/ 1860 h 27159"/>
                  <a:gd name="connsiteX41" fmla="*/ 2976 w 7813"/>
                  <a:gd name="connsiteY41" fmla="*/ 0 h 27159"/>
                  <a:gd name="connsiteX42" fmla="*/ 0 w 7813"/>
                  <a:gd name="connsiteY42" fmla="*/ 1860 h 27159"/>
                  <a:gd name="connsiteX43" fmla="*/ 0 w 7813"/>
                  <a:gd name="connsiteY43" fmla="*/ 1860 h 27159"/>
                  <a:gd name="connsiteX44" fmla="*/ 2604 w 7813"/>
                  <a:gd name="connsiteY44" fmla="*/ 1116 h 27159"/>
                  <a:gd name="connsiteX45" fmla="*/ 2604 w 7813"/>
                  <a:gd name="connsiteY45" fmla="*/ 25671 h 27159"/>
                  <a:gd name="connsiteX46" fmla="*/ 0 w 7813"/>
                  <a:gd name="connsiteY46" fmla="*/ 27159 h 27159"/>
                  <a:gd name="connsiteX47" fmla="*/ 0 w 7813"/>
                  <a:gd name="connsiteY47" fmla="*/ 1488 h 27159"/>
                  <a:gd name="connsiteX48" fmla="*/ 1860 w 7813"/>
                  <a:gd name="connsiteY48" fmla="*/ 1116 h 27159"/>
                  <a:gd name="connsiteX49" fmla="*/ 2604 w 7813"/>
                  <a:gd name="connsiteY49" fmla="*/ 1116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813" h="27159">
                    <a:moveTo>
                      <a:pt x="2604" y="25671"/>
                    </a:moveTo>
                    <a:lnTo>
                      <a:pt x="2604" y="1116"/>
                    </a:lnTo>
                    <a:cubicBezTo>
                      <a:pt x="2976" y="1116"/>
                      <a:pt x="2976" y="1116"/>
                      <a:pt x="3348" y="1116"/>
                    </a:cubicBezTo>
                    <a:cubicBezTo>
                      <a:pt x="4093" y="1116"/>
                      <a:pt x="4837" y="1488"/>
                      <a:pt x="5581" y="1488"/>
                    </a:cubicBezTo>
                    <a:cubicBezTo>
                      <a:pt x="6325" y="1860"/>
                      <a:pt x="7069" y="2232"/>
                      <a:pt x="7813" y="2604"/>
                    </a:cubicBez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0090"/>
                    </a:lnTo>
                    <a:lnTo>
                      <a:pt x="2604" y="25671"/>
                    </a:lnTo>
                    <a:close/>
                    <a:moveTo>
                      <a:pt x="0" y="1860"/>
                    </a:moveTo>
                    <a:lnTo>
                      <a:pt x="2976" y="0"/>
                    </a:lnTo>
                    <a:lnTo>
                      <a:pt x="0" y="1860"/>
                    </a:lnTo>
                    <a:lnTo>
                      <a:pt x="0" y="1860"/>
                    </a:lnTo>
                    <a:close/>
                    <a:moveTo>
                      <a:pt x="2604" y="1116"/>
                    </a:moveTo>
                    <a:lnTo>
                      <a:pt x="2604" y="25671"/>
                    </a:lnTo>
                    <a:lnTo>
                      <a:pt x="0" y="27159"/>
                    </a:lnTo>
                    <a:lnTo>
                      <a:pt x="0" y="1488"/>
                    </a:lnTo>
                    <a:cubicBezTo>
                      <a:pt x="372" y="1116"/>
                      <a:pt x="1116" y="1116"/>
                      <a:pt x="1860" y="1116"/>
                    </a:cubicBezTo>
                    <a:cubicBezTo>
                      <a:pt x="1860" y="1116"/>
                      <a:pt x="2232" y="1116"/>
                      <a:pt x="2604" y="1116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4" name="Freeform: Shape 2603">
                <a:extLst>
                  <a:ext uri="{FF2B5EF4-FFF2-40B4-BE49-F238E27FC236}">
                    <a16:creationId xmlns:a16="http://schemas.microsoft.com/office/drawing/2014/main" id="{C7663AA9-A321-4790-835D-55DD48F147FC}"/>
                  </a:ext>
                </a:extLst>
              </p:cNvPr>
              <p:cNvSpPr/>
              <p:nvPr/>
            </p:nvSpPr>
            <p:spPr>
              <a:xfrm>
                <a:off x="5383155" y="3958954"/>
                <a:ext cx="29019" cy="162427"/>
              </a:xfrm>
              <a:custGeom>
                <a:avLst/>
                <a:gdLst>
                  <a:gd name="connsiteX0" fmla="*/ 15626 w 29019"/>
                  <a:gd name="connsiteY0" fmla="*/ 136013 h 162427"/>
                  <a:gd name="connsiteX1" fmla="*/ 0 w 29019"/>
                  <a:gd name="connsiteY1" fmla="*/ 126711 h 162427"/>
                  <a:gd name="connsiteX2" fmla="*/ 0 w 29019"/>
                  <a:gd name="connsiteY2" fmla="*/ 145686 h 162427"/>
                  <a:gd name="connsiteX3" fmla="*/ 28276 w 29019"/>
                  <a:gd name="connsiteY3" fmla="*/ 162428 h 162427"/>
                  <a:gd name="connsiteX4" fmla="*/ 28276 w 29019"/>
                  <a:gd name="connsiteY4" fmla="*/ 125223 h 162427"/>
                  <a:gd name="connsiteX5" fmla="*/ 28648 w 29019"/>
                  <a:gd name="connsiteY5" fmla="*/ 123735 h 162427"/>
                  <a:gd name="connsiteX6" fmla="*/ 28648 w 29019"/>
                  <a:gd name="connsiteY6" fmla="*/ 31095 h 162427"/>
                  <a:gd name="connsiteX7" fmla="*/ 29020 w 29019"/>
                  <a:gd name="connsiteY7" fmla="*/ 31095 h 162427"/>
                  <a:gd name="connsiteX8" fmla="*/ 28648 w 29019"/>
                  <a:gd name="connsiteY8" fmla="*/ 2819 h 162427"/>
                  <a:gd name="connsiteX9" fmla="*/ 27160 w 29019"/>
                  <a:gd name="connsiteY9" fmla="*/ 1703 h 162427"/>
                  <a:gd name="connsiteX10" fmla="*/ 27160 w 29019"/>
                  <a:gd name="connsiteY10" fmla="*/ 1703 h 162427"/>
                  <a:gd name="connsiteX11" fmla="*/ 15626 w 29019"/>
                  <a:gd name="connsiteY11" fmla="*/ 7284 h 162427"/>
                  <a:gd name="connsiteX12" fmla="*/ 15626 w 29019"/>
                  <a:gd name="connsiteY12" fmla="*/ 12865 h 162427"/>
                  <a:gd name="connsiteX13" fmla="*/ 15626 w 29019"/>
                  <a:gd name="connsiteY13" fmla="*/ 37420 h 162427"/>
                  <a:gd name="connsiteX14" fmla="*/ 15626 w 29019"/>
                  <a:gd name="connsiteY14" fmla="*/ 86902 h 162427"/>
                  <a:gd name="connsiteX15" fmla="*/ 15626 w 29019"/>
                  <a:gd name="connsiteY15" fmla="*/ 136013 h 16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019" h="162427">
                    <a:moveTo>
                      <a:pt x="15626" y="136013"/>
                    </a:moveTo>
                    <a:cubicBezTo>
                      <a:pt x="10417" y="133036"/>
                      <a:pt x="5209" y="130060"/>
                      <a:pt x="0" y="126711"/>
                    </a:cubicBezTo>
                    <a:cubicBezTo>
                      <a:pt x="0" y="133036"/>
                      <a:pt x="0" y="139361"/>
                      <a:pt x="0" y="145686"/>
                    </a:cubicBezTo>
                    <a:cubicBezTo>
                      <a:pt x="9301" y="151266"/>
                      <a:pt x="18974" y="156847"/>
                      <a:pt x="28276" y="162428"/>
                    </a:cubicBezTo>
                    <a:cubicBezTo>
                      <a:pt x="28276" y="150150"/>
                      <a:pt x="28276" y="137501"/>
                      <a:pt x="28276" y="125223"/>
                    </a:cubicBezTo>
                    <a:cubicBezTo>
                      <a:pt x="28648" y="124851"/>
                      <a:pt x="28648" y="124107"/>
                      <a:pt x="28648" y="123735"/>
                    </a:cubicBezTo>
                    <a:cubicBezTo>
                      <a:pt x="28648" y="92855"/>
                      <a:pt x="28648" y="61975"/>
                      <a:pt x="28648" y="31095"/>
                    </a:cubicBezTo>
                    <a:cubicBezTo>
                      <a:pt x="28648" y="31095"/>
                      <a:pt x="28648" y="31095"/>
                      <a:pt x="29020" y="31095"/>
                    </a:cubicBezTo>
                    <a:cubicBezTo>
                      <a:pt x="29020" y="21794"/>
                      <a:pt x="29020" y="12120"/>
                      <a:pt x="28648" y="2819"/>
                    </a:cubicBezTo>
                    <a:cubicBezTo>
                      <a:pt x="28276" y="2447"/>
                      <a:pt x="27532" y="2075"/>
                      <a:pt x="27160" y="1703"/>
                    </a:cubicBezTo>
                    <a:lnTo>
                      <a:pt x="27160" y="1703"/>
                    </a:lnTo>
                    <a:cubicBezTo>
                      <a:pt x="20835" y="-2017"/>
                      <a:pt x="15626" y="587"/>
                      <a:pt x="15626" y="7284"/>
                    </a:cubicBezTo>
                    <a:cubicBezTo>
                      <a:pt x="15626" y="9144"/>
                      <a:pt x="15626" y="11004"/>
                      <a:pt x="15626" y="12865"/>
                    </a:cubicBezTo>
                    <a:cubicBezTo>
                      <a:pt x="15626" y="21050"/>
                      <a:pt x="15626" y="29235"/>
                      <a:pt x="15626" y="37420"/>
                    </a:cubicBezTo>
                    <a:cubicBezTo>
                      <a:pt x="15626" y="53790"/>
                      <a:pt x="15626" y="70160"/>
                      <a:pt x="15626" y="86902"/>
                    </a:cubicBezTo>
                    <a:cubicBezTo>
                      <a:pt x="15626" y="102900"/>
                      <a:pt x="15626" y="119642"/>
                      <a:pt x="15626" y="1360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5" name="Freeform: Shape 2604">
                <a:extLst>
                  <a:ext uri="{FF2B5EF4-FFF2-40B4-BE49-F238E27FC236}">
                    <a16:creationId xmlns:a16="http://schemas.microsoft.com/office/drawing/2014/main" id="{76570E7B-C354-4609-8F24-AC0B92A9046E}"/>
                  </a:ext>
                </a:extLst>
              </p:cNvPr>
              <p:cNvSpPr/>
              <p:nvPr/>
            </p:nvSpPr>
            <p:spPr>
              <a:xfrm>
                <a:off x="5383155" y="4076364"/>
                <a:ext cx="15626" cy="18230"/>
              </a:xfrm>
              <a:custGeom>
                <a:avLst/>
                <a:gdLst>
                  <a:gd name="connsiteX0" fmla="*/ 0 w 15626"/>
                  <a:gd name="connsiteY0" fmla="*/ 9301 h 18230"/>
                  <a:gd name="connsiteX1" fmla="*/ 15626 w 15626"/>
                  <a:gd name="connsiteY1" fmla="*/ 0 h 18230"/>
                  <a:gd name="connsiteX2" fmla="*/ 15626 w 15626"/>
                  <a:gd name="connsiteY2" fmla="*/ 18230 h 18230"/>
                  <a:gd name="connsiteX3" fmla="*/ 0 w 15626"/>
                  <a:gd name="connsiteY3" fmla="*/ 9301 h 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26" h="18230">
                    <a:moveTo>
                      <a:pt x="0" y="9301"/>
                    </a:moveTo>
                    <a:lnTo>
                      <a:pt x="15626" y="0"/>
                    </a:lnTo>
                    <a:lnTo>
                      <a:pt x="15626" y="18230"/>
                    </a:lnTo>
                    <a:cubicBezTo>
                      <a:pt x="10417" y="15626"/>
                      <a:pt x="5209" y="12278"/>
                      <a:pt x="0" y="9301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6" name="Freeform: Shape 2605">
                <a:extLst>
                  <a:ext uri="{FF2B5EF4-FFF2-40B4-BE49-F238E27FC236}">
                    <a16:creationId xmlns:a16="http://schemas.microsoft.com/office/drawing/2014/main" id="{1BD29EE2-A53D-435F-AFD0-C6FBD9E737E1}"/>
                  </a:ext>
                </a:extLst>
              </p:cNvPr>
              <p:cNvSpPr/>
              <p:nvPr/>
            </p:nvSpPr>
            <p:spPr>
              <a:xfrm>
                <a:off x="5375714" y="4186118"/>
                <a:ext cx="150307" cy="163329"/>
              </a:xfrm>
              <a:custGeom>
                <a:avLst/>
                <a:gdLst>
                  <a:gd name="connsiteX0" fmla="*/ 51715 w 150307"/>
                  <a:gd name="connsiteY0" fmla="*/ 19719 h 163329"/>
                  <a:gd name="connsiteX1" fmla="*/ 75526 w 150307"/>
                  <a:gd name="connsiteY1" fmla="*/ 7069 h 163329"/>
                  <a:gd name="connsiteX2" fmla="*/ 75154 w 150307"/>
                  <a:gd name="connsiteY2" fmla="*/ 6325 h 163329"/>
                  <a:gd name="connsiteX3" fmla="*/ 74782 w 150307"/>
                  <a:gd name="connsiteY3" fmla="*/ 5581 h 163329"/>
                  <a:gd name="connsiteX4" fmla="*/ 74410 w 150307"/>
                  <a:gd name="connsiteY4" fmla="*/ 4837 h 163329"/>
                  <a:gd name="connsiteX5" fmla="*/ 74038 w 150307"/>
                  <a:gd name="connsiteY5" fmla="*/ 4092 h 163329"/>
                  <a:gd name="connsiteX6" fmla="*/ 73666 w 150307"/>
                  <a:gd name="connsiteY6" fmla="*/ 3349 h 163329"/>
                  <a:gd name="connsiteX7" fmla="*/ 73294 w 150307"/>
                  <a:gd name="connsiteY7" fmla="*/ 2604 h 163329"/>
                  <a:gd name="connsiteX8" fmla="*/ 72922 w 150307"/>
                  <a:gd name="connsiteY8" fmla="*/ 1860 h 163329"/>
                  <a:gd name="connsiteX9" fmla="*/ 72549 w 150307"/>
                  <a:gd name="connsiteY9" fmla="*/ 1116 h 163329"/>
                  <a:gd name="connsiteX10" fmla="*/ 48738 w 150307"/>
                  <a:gd name="connsiteY10" fmla="*/ 13766 h 163329"/>
                  <a:gd name="connsiteX11" fmla="*/ 49110 w 150307"/>
                  <a:gd name="connsiteY11" fmla="*/ 14510 h 163329"/>
                  <a:gd name="connsiteX12" fmla="*/ 49483 w 150307"/>
                  <a:gd name="connsiteY12" fmla="*/ 15254 h 163329"/>
                  <a:gd name="connsiteX13" fmla="*/ 49854 w 150307"/>
                  <a:gd name="connsiteY13" fmla="*/ 15998 h 163329"/>
                  <a:gd name="connsiteX14" fmla="*/ 50227 w 150307"/>
                  <a:gd name="connsiteY14" fmla="*/ 16742 h 163329"/>
                  <a:gd name="connsiteX15" fmla="*/ 50599 w 150307"/>
                  <a:gd name="connsiteY15" fmla="*/ 17486 h 163329"/>
                  <a:gd name="connsiteX16" fmla="*/ 50971 w 150307"/>
                  <a:gd name="connsiteY16" fmla="*/ 18230 h 163329"/>
                  <a:gd name="connsiteX17" fmla="*/ 51343 w 150307"/>
                  <a:gd name="connsiteY17" fmla="*/ 18974 h 163329"/>
                  <a:gd name="connsiteX18" fmla="*/ 51715 w 150307"/>
                  <a:gd name="connsiteY18" fmla="*/ 19719 h 163329"/>
                  <a:gd name="connsiteX19" fmla="*/ 51715 w 150307"/>
                  <a:gd name="connsiteY19" fmla="*/ 19719 h 163329"/>
                  <a:gd name="connsiteX20" fmla="*/ 136914 w 150307"/>
                  <a:gd name="connsiteY20" fmla="*/ 138402 h 163329"/>
                  <a:gd name="connsiteX21" fmla="*/ 145471 w 150307"/>
                  <a:gd name="connsiteY21" fmla="*/ 133937 h 163329"/>
                  <a:gd name="connsiteX22" fmla="*/ 145099 w 150307"/>
                  <a:gd name="connsiteY22" fmla="*/ 133565 h 163329"/>
                  <a:gd name="connsiteX23" fmla="*/ 144727 w 150307"/>
                  <a:gd name="connsiteY23" fmla="*/ 133193 h 163329"/>
                  <a:gd name="connsiteX24" fmla="*/ 144355 w 150307"/>
                  <a:gd name="connsiteY24" fmla="*/ 132821 h 163329"/>
                  <a:gd name="connsiteX25" fmla="*/ 143983 w 150307"/>
                  <a:gd name="connsiteY25" fmla="*/ 132449 h 163329"/>
                  <a:gd name="connsiteX26" fmla="*/ 143611 w 150307"/>
                  <a:gd name="connsiteY26" fmla="*/ 132077 h 163329"/>
                  <a:gd name="connsiteX27" fmla="*/ 143239 w 150307"/>
                  <a:gd name="connsiteY27" fmla="*/ 131705 h 163329"/>
                  <a:gd name="connsiteX28" fmla="*/ 142867 w 150307"/>
                  <a:gd name="connsiteY28" fmla="*/ 131333 h 163329"/>
                  <a:gd name="connsiteX29" fmla="*/ 142495 w 150307"/>
                  <a:gd name="connsiteY29" fmla="*/ 130961 h 163329"/>
                  <a:gd name="connsiteX30" fmla="*/ 118683 w 150307"/>
                  <a:gd name="connsiteY30" fmla="*/ 143611 h 163329"/>
                  <a:gd name="connsiteX31" fmla="*/ 119056 w 150307"/>
                  <a:gd name="connsiteY31" fmla="*/ 143983 h 163329"/>
                  <a:gd name="connsiteX32" fmla="*/ 119428 w 150307"/>
                  <a:gd name="connsiteY32" fmla="*/ 144355 h 163329"/>
                  <a:gd name="connsiteX33" fmla="*/ 119800 w 150307"/>
                  <a:gd name="connsiteY33" fmla="*/ 144727 h 163329"/>
                  <a:gd name="connsiteX34" fmla="*/ 120172 w 150307"/>
                  <a:gd name="connsiteY34" fmla="*/ 145099 h 163329"/>
                  <a:gd name="connsiteX35" fmla="*/ 120172 w 150307"/>
                  <a:gd name="connsiteY35" fmla="*/ 145471 h 163329"/>
                  <a:gd name="connsiteX36" fmla="*/ 111987 w 150307"/>
                  <a:gd name="connsiteY36" fmla="*/ 149935 h 163329"/>
                  <a:gd name="connsiteX37" fmla="*/ 112359 w 150307"/>
                  <a:gd name="connsiteY37" fmla="*/ 150680 h 163329"/>
                  <a:gd name="connsiteX38" fmla="*/ 112731 w 150307"/>
                  <a:gd name="connsiteY38" fmla="*/ 151424 h 163329"/>
                  <a:gd name="connsiteX39" fmla="*/ 112731 w 150307"/>
                  <a:gd name="connsiteY39" fmla="*/ 151796 h 163329"/>
                  <a:gd name="connsiteX40" fmla="*/ 97105 w 150307"/>
                  <a:gd name="connsiteY40" fmla="*/ 159981 h 163329"/>
                  <a:gd name="connsiteX41" fmla="*/ 97105 w 150307"/>
                  <a:gd name="connsiteY41" fmla="*/ 160353 h 163329"/>
                  <a:gd name="connsiteX42" fmla="*/ 97105 w 150307"/>
                  <a:gd name="connsiteY42" fmla="*/ 160725 h 163329"/>
                  <a:gd name="connsiteX43" fmla="*/ 97105 w 150307"/>
                  <a:gd name="connsiteY43" fmla="*/ 161097 h 163329"/>
                  <a:gd name="connsiteX44" fmla="*/ 97105 w 150307"/>
                  <a:gd name="connsiteY44" fmla="*/ 161469 h 163329"/>
                  <a:gd name="connsiteX45" fmla="*/ 97105 w 150307"/>
                  <a:gd name="connsiteY45" fmla="*/ 161841 h 163329"/>
                  <a:gd name="connsiteX46" fmla="*/ 97105 w 150307"/>
                  <a:gd name="connsiteY46" fmla="*/ 162213 h 163329"/>
                  <a:gd name="connsiteX47" fmla="*/ 97105 w 150307"/>
                  <a:gd name="connsiteY47" fmla="*/ 162585 h 163329"/>
                  <a:gd name="connsiteX48" fmla="*/ 97105 w 150307"/>
                  <a:gd name="connsiteY48" fmla="*/ 162957 h 163329"/>
                  <a:gd name="connsiteX49" fmla="*/ 105662 w 150307"/>
                  <a:gd name="connsiteY49" fmla="*/ 158493 h 163329"/>
                  <a:gd name="connsiteX50" fmla="*/ 105662 w 150307"/>
                  <a:gd name="connsiteY50" fmla="*/ 158493 h 163329"/>
                  <a:gd name="connsiteX51" fmla="*/ 105662 w 150307"/>
                  <a:gd name="connsiteY51" fmla="*/ 158865 h 163329"/>
                  <a:gd name="connsiteX52" fmla="*/ 105662 w 150307"/>
                  <a:gd name="connsiteY52" fmla="*/ 159237 h 163329"/>
                  <a:gd name="connsiteX53" fmla="*/ 105662 w 150307"/>
                  <a:gd name="connsiteY53" fmla="*/ 159609 h 163329"/>
                  <a:gd name="connsiteX54" fmla="*/ 105662 w 150307"/>
                  <a:gd name="connsiteY54" fmla="*/ 159981 h 163329"/>
                  <a:gd name="connsiteX55" fmla="*/ 129473 w 150307"/>
                  <a:gd name="connsiteY55" fmla="*/ 147331 h 163329"/>
                  <a:gd name="connsiteX56" fmla="*/ 129473 w 150307"/>
                  <a:gd name="connsiteY56" fmla="*/ 146959 h 163329"/>
                  <a:gd name="connsiteX57" fmla="*/ 129473 w 150307"/>
                  <a:gd name="connsiteY57" fmla="*/ 146587 h 163329"/>
                  <a:gd name="connsiteX58" fmla="*/ 129473 w 150307"/>
                  <a:gd name="connsiteY58" fmla="*/ 146587 h 163329"/>
                  <a:gd name="connsiteX59" fmla="*/ 137286 w 150307"/>
                  <a:gd name="connsiteY59" fmla="*/ 142494 h 163329"/>
                  <a:gd name="connsiteX60" fmla="*/ 136914 w 150307"/>
                  <a:gd name="connsiteY60" fmla="*/ 141750 h 163329"/>
                  <a:gd name="connsiteX61" fmla="*/ 136542 w 150307"/>
                  <a:gd name="connsiteY61" fmla="*/ 141006 h 163329"/>
                  <a:gd name="connsiteX62" fmla="*/ 136170 w 150307"/>
                  <a:gd name="connsiteY62" fmla="*/ 140262 h 163329"/>
                  <a:gd name="connsiteX63" fmla="*/ 135798 w 150307"/>
                  <a:gd name="connsiteY63" fmla="*/ 139518 h 163329"/>
                  <a:gd name="connsiteX64" fmla="*/ 135426 w 150307"/>
                  <a:gd name="connsiteY64" fmla="*/ 138774 h 163329"/>
                  <a:gd name="connsiteX65" fmla="*/ 136914 w 150307"/>
                  <a:gd name="connsiteY65" fmla="*/ 138402 h 163329"/>
                  <a:gd name="connsiteX66" fmla="*/ 136914 w 150307"/>
                  <a:gd name="connsiteY66" fmla="*/ 138402 h 163329"/>
                  <a:gd name="connsiteX67" fmla="*/ 136914 w 150307"/>
                  <a:gd name="connsiteY67" fmla="*/ 138402 h 163329"/>
                  <a:gd name="connsiteX68" fmla="*/ 87803 w 150307"/>
                  <a:gd name="connsiteY68" fmla="*/ 163329 h 163329"/>
                  <a:gd name="connsiteX69" fmla="*/ 87803 w 150307"/>
                  <a:gd name="connsiteY69" fmla="*/ 162957 h 163329"/>
                  <a:gd name="connsiteX70" fmla="*/ 87803 w 150307"/>
                  <a:gd name="connsiteY70" fmla="*/ 162585 h 163329"/>
                  <a:gd name="connsiteX71" fmla="*/ 87803 w 150307"/>
                  <a:gd name="connsiteY71" fmla="*/ 162213 h 163329"/>
                  <a:gd name="connsiteX72" fmla="*/ 87803 w 150307"/>
                  <a:gd name="connsiteY72" fmla="*/ 161841 h 163329"/>
                  <a:gd name="connsiteX73" fmla="*/ 87803 w 150307"/>
                  <a:gd name="connsiteY73" fmla="*/ 161469 h 163329"/>
                  <a:gd name="connsiteX74" fmla="*/ 87803 w 150307"/>
                  <a:gd name="connsiteY74" fmla="*/ 161097 h 163329"/>
                  <a:gd name="connsiteX75" fmla="*/ 87803 w 150307"/>
                  <a:gd name="connsiteY75" fmla="*/ 160725 h 163329"/>
                  <a:gd name="connsiteX76" fmla="*/ 87803 w 150307"/>
                  <a:gd name="connsiteY76" fmla="*/ 160353 h 163329"/>
                  <a:gd name="connsiteX77" fmla="*/ 111615 w 150307"/>
                  <a:gd name="connsiteY77" fmla="*/ 147703 h 163329"/>
                  <a:gd name="connsiteX78" fmla="*/ 111615 w 150307"/>
                  <a:gd name="connsiteY78" fmla="*/ 148075 h 163329"/>
                  <a:gd name="connsiteX79" fmla="*/ 111615 w 150307"/>
                  <a:gd name="connsiteY79" fmla="*/ 148447 h 163329"/>
                  <a:gd name="connsiteX80" fmla="*/ 111615 w 150307"/>
                  <a:gd name="connsiteY80" fmla="*/ 148819 h 163329"/>
                  <a:gd name="connsiteX81" fmla="*/ 111615 w 150307"/>
                  <a:gd name="connsiteY81" fmla="*/ 149191 h 163329"/>
                  <a:gd name="connsiteX82" fmla="*/ 111615 w 150307"/>
                  <a:gd name="connsiteY82" fmla="*/ 149563 h 163329"/>
                  <a:gd name="connsiteX83" fmla="*/ 111615 w 150307"/>
                  <a:gd name="connsiteY83" fmla="*/ 149935 h 163329"/>
                  <a:gd name="connsiteX84" fmla="*/ 111615 w 150307"/>
                  <a:gd name="connsiteY84" fmla="*/ 150308 h 163329"/>
                  <a:gd name="connsiteX85" fmla="*/ 111615 w 150307"/>
                  <a:gd name="connsiteY85" fmla="*/ 150680 h 163329"/>
                  <a:gd name="connsiteX86" fmla="*/ 87803 w 150307"/>
                  <a:gd name="connsiteY86" fmla="*/ 163329 h 163329"/>
                  <a:gd name="connsiteX87" fmla="*/ 87803 w 150307"/>
                  <a:gd name="connsiteY87" fmla="*/ 163329 h 163329"/>
                  <a:gd name="connsiteX88" fmla="*/ 75526 w 150307"/>
                  <a:gd name="connsiteY88" fmla="*/ 160353 h 163329"/>
                  <a:gd name="connsiteX89" fmla="*/ 75526 w 150307"/>
                  <a:gd name="connsiteY89" fmla="*/ 159981 h 163329"/>
                  <a:gd name="connsiteX90" fmla="*/ 75526 w 150307"/>
                  <a:gd name="connsiteY90" fmla="*/ 159609 h 163329"/>
                  <a:gd name="connsiteX91" fmla="*/ 75526 w 150307"/>
                  <a:gd name="connsiteY91" fmla="*/ 159237 h 163329"/>
                  <a:gd name="connsiteX92" fmla="*/ 75526 w 150307"/>
                  <a:gd name="connsiteY92" fmla="*/ 158865 h 163329"/>
                  <a:gd name="connsiteX93" fmla="*/ 75526 w 150307"/>
                  <a:gd name="connsiteY93" fmla="*/ 158493 h 163329"/>
                  <a:gd name="connsiteX94" fmla="*/ 75526 w 150307"/>
                  <a:gd name="connsiteY94" fmla="*/ 158121 h 163329"/>
                  <a:gd name="connsiteX95" fmla="*/ 75526 w 150307"/>
                  <a:gd name="connsiteY95" fmla="*/ 157749 h 163329"/>
                  <a:gd name="connsiteX96" fmla="*/ 75526 w 150307"/>
                  <a:gd name="connsiteY96" fmla="*/ 157376 h 163329"/>
                  <a:gd name="connsiteX97" fmla="*/ 99337 w 150307"/>
                  <a:gd name="connsiteY97" fmla="*/ 144727 h 163329"/>
                  <a:gd name="connsiteX98" fmla="*/ 99337 w 150307"/>
                  <a:gd name="connsiteY98" fmla="*/ 145099 h 163329"/>
                  <a:gd name="connsiteX99" fmla="*/ 99337 w 150307"/>
                  <a:gd name="connsiteY99" fmla="*/ 145471 h 163329"/>
                  <a:gd name="connsiteX100" fmla="*/ 99337 w 150307"/>
                  <a:gd name="connsiteY100" fmla="*/ 145843 h 163329"/>
                  <a:gd name="connsiteX101" fmla="*/ 99337 w 150307"/>
                  <a:gd name="connsiteY101" fmla="*/ 146215 h 163329"/>
                  <a:gd name="connsiteX102" fmla="*/ 99337 w 150307"/>
                  <a:gd name="connsiteY102" fmla="*/ 146587 h 163329"/>
                  <a:gd name="connsiteX103" fmla="*/ 99337 w 150307"/>
                  <a:gd name="connsiteY103" fmla="*/ 146959 h 163329"/>
                  <a:gd name="connsiteX104" fmla="*/ 99337 w 150307"/>
                  <a:gd name="connsiteY104" fmla="*/ 147331 h 163329"/>
                  <a:gd name="connsiteX105" fmla="*/ 99337 w 150307"/>
                  <a:gd name="connsiteY105" fmla="*/ 147703 h 163329"/>
                  <a:gd name="connsiteX106" fmla="*/ 75526 w 150307"/>
                  <a:gd name="connsiteY106" fmla="*/ 160353 h 163329"/>
                  <a:gd name="connsiteX107" fmla="*/ 75526 w 150307"/>
                  <a:gd name="connsiteY107" fmla="*/ 160353 h 163329"/>
                  <a:gd name="connsiteX108" fmla="*/ 63992 w 150307"/>
                  <a:gd name="connsiteY108" fmla="*/ 154772 h 163329"/>
                  <a:gd name="connsiteX109" fmla="*/ 87803 w 150307"/>
                  <a:gd name="connsiteY109" fmla="*/ 142123 h 163329"/>
                  <a:gd name="connsiteX110" fmla="*/ 87803 w 150307"/>
                  <a:gd name="connsiteY110" fmla="*/ 141750 h 163329"/>
                  <a:gd name="connsiteX111" fmla="*/ 87803 w 150307"/>
                  <a:gd name="connsiteY111" fmla="*/ 141378 h 163329"/>
                  <a:gd name="connsiteX112" fmla="*/ 87803 w 150307"/>
                  <a:gd name="connsiteY112" fmla="*/ 141006 h 163329"/>
                  <a:gd name="connsiteX113" fmla="*/ 87803 w 150307"/>
                  <a:gd name="connsiteY113" fmla="*/ 140634 h 163329"/>
                  <a:gd name="connsiteX114" fmla="*/ 87803 w 150307"/>
                  <a:gd name="connsiteY114" fmla="*/ 140262 h 163329"/>
                  <a:gd name="connsiteX115" fmla="*/ 87803 w 150307"/>
                  <a:gd name="connsiteY115" fmla="*/ 139890 h 163329"/>
                  <a:gd name="connsiteX116" fmla="*/ 87803 w 150307"/>
                  <a:gd name="connsiteY116" fmla="*/ 139518 h 163329"/>
                  <a:gd name="connsiteX117" fmla="*/ 87803 w 150307"/>
                  <a:gd name="connsiteY117" fmla="*/ 139146 h 163329"/>
                  <a:gd name="connsiteX118" fmla="*/ 63992 w 150307"/>
                  <a:gd name="connsiteY118" fmla="*/ 151796 h 163329"/>
                  <a:gd name="connsiteX119" fmla="*/ 63992 w 150307"/>
                  <a:gd name="connsiteY119" fmla="*/ 152168 h 163329"/>
                  <a:gd name="connsiteX120" fmla="*/ 63992 w 150307"/>
                  <a:gd name="connsiteY120" fmla="*/ 152540 h 163329"/>
                  <a:gd name="connsiteX121" fmla="*/ 63992 w 150307"/>
                  <a:gd name="connsiteY121" fmla="*/ 152912 h 163329"/>
                  <a:gd name="connsiteX122" fmla="*/ 63992 w 150307"/>
                  <a:gd name="connsiteY122" fmla="*/ 153284 h 163329"/>
                  <a:gd name="connsiteX123" fmla="*/ 63992 w 150307"/>
                  <a:gd name="connsiteY123" fmla="*/ 153656 h 163329"/>
                  <a:gd name="connsiteX124" fmla="*/ 63992 w 150307"/>
                  <a:gd name="connsiteY124" fmla="*/ 154028 h 163329"/>
                  <a:gd name="connsiteX125" fmla="*/ 63992 w 150307"/>
                  <a:gd name="connsiteY125" fmla="*/ 154772 h 163329"/>
                  <a:gd name="connsiteX126" fmla="*/ 63992 w 150307"/>
                  <a:gd name="connsiteY126" fmla="*/ 154772 h 163329"/>
                  <a:gd name="connsiteX127" fmla="*/ 63992 w 150307"/>
                  <a:gd name="connsiteY127" fmla="*/ 154772 h 163329"/>
                  <a:gd name="connsiteX128" fmla="*/ 51715 w 150307"/>
                  <a:gd name="connsiteY128" fmla="*/ 146215 h 163329"/>
                  <a:gd name="connsiteX129" fmla="*/ 75526 w 150307"/>
                  <a:gd name="connsiteY129" fmla="*/ 133565 h 163329"/>
                  <a:gd name="connsiteX130" fmla="*/ 75898 w 150307"/>
                  <a:gd name="connsiteY130" fmla="*/ 133193 h 163329"/>
                  <a:gd name="connsiteX131" fmla="*/ 76270 w 150307"/>
                  <a:gd name="connsiteY131" fmla="*/ 132821 h 163329"/>
                  <a:gd name="connsiteX132" fmla="*/ 76642 w 150307"/>
                  <a:gd name="connsiteY132" fmla="*/ 132449 h 163329"/>
                  <a:gd name="connsiteX133" fmla="*/ 77014 w 150307"/>
                  <a:gd name="connsiteY133" fmla="*/ 132077 h 163329"/>
                  <a:gd name="connsiteX134" fmla="*/ 77386 w 150307"/>
                  <a:gd name="connsiteY134" fmla="*/ 131705 h 163329"/>
                  <a:gd name="connsiteX135" fmla="*/ 77758 w 150307"/>
                  <a:gd name="connsiteY135" fmla="*/ 131333 h 163329"/>
                  <a:gd name="connsiteX136" fmla="*/ 78130 w 150307"/>
                  <a:gd name="connsiteY136" fmla="*/ 130961 h 163329"/>
                  <a:gd name="connsiteX137" fmla="*/ 78502 w 150307"/>
                  <a:gd name="connsiteY137" fmla="*/ 130589 h 163329"/>
                  <a:gd name="connsiteX138" fmla="*/ 54691 w 150307"/>
                  <a:gd name="connsiteY138" fmla="*/ 143239 h 163329"/>
                  <a:gd name="connsiteX139" fmla="*/ 54319 w 150307"/>
                  <a:gd name="connsiteY139" fmla="*/ 143611 h 163329"/>
                  <a:gd name="connsiteX140" fmla="*/ 53947 w 150307"/>
                  <a:gd name="connsiteY140" fmla="*/ 143983 h 163329"/>
                  <a:gd name="connsiteX141" fmla="*/ 53575 w 150307"/>
                  <a:gd name="connsiteY141" fmla="*/ 144355 h 163329"/>
                  <a:gd name="connsiteX142" fmla="*/ 53203 w 150307"/>
                  <a:gd name="connsiteY142" fmla="*/ 144727 h 163329"/>
                  <a:gd name="connsiteX143" fmla="*/ 52831 w 150307"/>
                  <a:gd name="connsiteY143" fmla="*/ 145099 h 163329"/>
                  <a:gd name="connsiteX144" fmla="*/ 52459 w 150307"/>
                  <a:gd name="connsiteY144" fmla="*/ 145471 h 163329"/>
                  <a:gd name="connsiteX145" fmla="*/ 51715 w 150307"/>
                  <a:gd name="connsiteY145" fmla="*/ 146215 h 163329"/>
                  <a:gd name="connsiteX146" fmla="*/ 51715 w 150307"/>
                  <a:gd name="connsiteY146" fmla="*/ 146215 h 163329"/>
                  <a:gd name="connsiteX147" fmla="*/ 51715 w 150307"/>
                  <a:gd name="connsiteY147" fmla="*/ 146215 h 163329"/>
                  <a:gd name="connsiteX148" fmla="*/ 40181 w 150307"/>
                  <a:gd name="connsiteY148" fmla="*/ 136170 h 163329"/>
                  <a:gd name="connsiteX149" fmla="*/ 40181 w 150307"/>
                  <a:gd name="connsiteY149" fmla="*/ 136170 h 163329"/>
                  <a:gd name="connsiteX150" fmla="*/ 40553 w 150307"/>
                  <a:gd name="connsiteY150" fmla="*/ 135798 h 163329"/>
                  <a:gd name="connsiteX151" fmla="*/ 40925 w 150307"/>
                  <a:gd name="connsiteY151" fmla="*/ 135798 h 163329"/>
                  <a:gd name="connsiteX152" fmla="*/ 41297 w 150307"/>
                  <a:gd name="connsiteY152" fmla="*/ 135798 h 163329"/>
                  <a:gd name="connsiteX153" fmla="*/ 41669 w 150307"/>
                  <a:gd name="connsiteY153" fmla="*/ 135798 h 163329"/>
                  <a:gd name="connsiteX154" fmla="*/ 42042 w 150307"/>
                  <a:gd name="connsiteY154" fmla="*/ 135798 h 163329"/>
                  <a:gd name="connsiteX155" fmla="*/ 42414 w 150307"/>
                  <a:gd name="connsiteY155" fmla="*/ 135798 h 163329"/>
                  <a:gd name="connsiteX156" fmla="*/ 42786 w 150307"/>
                  <a:gd name="connsiteY156" fmla="*/ 135798 h 163329"/>
                  <a:gd name="connsiteX157" fmla="*/ 66597 w 150307"/>
                  <a:gd name="connsiteY157" fmla="*/ 123148 h 163329"/>
                  <a:gd name="connsiteX158" fmla="*/ 66225 w 150307"/>
                  <a:gd name="connsiteY158" fmla="*/ 123148 h 163329"/>
                  <a:gd name="connsiteX159" fmla="*/ 65853 w 150307"/>
                  <a:gd name="connsiteY159" fmla="*/ 123148 h 163329"/>
                  <a:gd name="connsiteX160" fmla="*/ 65481 w 150307"/>
                  <a:gd name="connsiteY160" fmla="*/ 123148 h 163329"/>
                  <a:gd name="connsiteX161" fmla="*/ 65108 w 150307"/>
                  <a:gd name="connsiteY161" fmla="*/ 123148 h 163329"/>
                  <a:gd name="connsiteX162" fmla="*/ 64736 w 150307"/>
                  <a:gd name="connsiteY162" fmla="*/ 123148 h 163329"/>
                  <a:gd name="connsiteX163" fmla="*/ 64364 w 150307"/>
                  <a:gd name="connsiteY163" fmla="*/ 123148 h 163329"/>
                  <a:gd name="connsiteX164" fmla="*/ 63992 w 150307"/>
                  <a:gd name="connsiteY164" fmla="*/ 123148 h 163329"/>
                  <a:gd name="connsiteX165" fmla="*/ 63620 w 150307"/>
                  <a:gd name="connsiteY165" fmla="*/ 123148 h 163329"/>
                  <a:gd name="connsiteX166" fmla="*/ 40181 w 150307"/>
                  <a:gd name="connsiteY166" fmla="*/ 136170 h 163329"/>
                  <a:gd name="connsiteX167" fmla="*/ 40181 w 150307"/>
                  <a:gd name="connsiteY167" fmla="*/ 136170 h 163329"/>
                  <a:gd name="connsiteX168" fmla="*/ 9301 w 150307"/>
                  <a:gd name="connsiteY168" fmla="*/ 81851 h 163329"/>
                  <a:gd name="connsiteX169" fmla="*/ 33112 w 150307"/>
                  <a:gd name="connsiteY169" fmla="*/ 69201 h 163329"/>
                  <a:gd name="connsiteX170" fmla="*/ 32740 w 150307"/>
                  <a:gd name="connsiteY170" fmla="*/ 69201 h 163329"/>
                  <a:gd name="connsiteX171" fmla="*/ 32368 w 150307"/>
                  <a:gd name="connsiteY171" fmla="*/ 69201 h 163329"/>
                  <a:gd name="connsiteX172" fmla="*/ 31996 w 150307"/>
                  <a:gd name="connsiteY172" fmla="*/ 69201 h 163329"/>
                  <a:gd name="connsiteX173" fmla="*/ 31624 w 150307"/>
                  <a:gd name="connsiteY173" fmla="*/ 69201 h 163329"/>
                  <a:gd name="connsiteX174" fmla="*/ 31252 w 150307"/>
                  <a:gd name="connsiteY174" fmla="*/ 69201 h 163329"/>
                  <a:gd name="connsiteX175" fmla="*/ 30880 w 150307"/>
                  <a:gd name="connsiteY175" fmla="*/ 69201 h 163329"/>
                  <a:gd name="connsiteX176" fmla="*/ 30508 w 150307"/>
                  <a:gd name="connsiteY176" fmla="*/ 69201 h 163329"/>
                  <a:gd name="connsiteX177" fmla="*/ 30136 w 150307"/>
                  <a:gd name="connsiteY177" fmla="*/ 69201 h 163329"/>
                  <a:gd name="connsiteX178" fmla="*/ 6325 w 150307"/>
                  <a:gd name="connsiteY178" fmla="*/ 81851 h 163329"/>
                  <a:gd name="connsiteX179" fmla="*/ 6697 w 150307"/>
                  <a:gd name="connsiteY179" fmla="*/ 81851 h 163329"/>
                  <a:gd name="connsiteX180" fmla="*/ 7069 w 150307"/>
                  <a:gd name="connsiteY180" fmla="*/ 81851 h 163329"/>
                  <a:gd name="connsiteX181" fmla="*/ 7441 w 150307"/>
                  <a:gd name="connsiteY181" fmla="*/ 81851 h 163329"/>
                  <a:gd name="connsiteX182" fmla="*/ 7813 w 150307"/>
                  <a:gd name="connsiteY182" fmla="*/ 81851 h 163329"/>
                  <a:gd name="connsiteX183" fmla="*/ 8185 w 150307"/>
                  <a:gd name="connsiteY183" fmla="*/ 81851 h 163329"/>
                  <a:gd name="connsiteX184" fmla="*/ 8557 w 150307"/>
                  <a:gd name="connsiteY184" fmla="*/ 81851 h 163329"/>
                  <a:gd name="connsiteX185" fmla="*/ 9301 w 150307"/>
                  <a:gd name="connsiteY185" fmla="*/ 81851 h 163329"/>
                  <a:gd name="connsiteX186" fmla="*/ 9301 w 150307"/>
                  <a:gd name="connsiteY186" fmla="*/ 81851 h 163329"/>
                  <a:gd name="connsiteX187" fmla="*/ 9301 w 150307"/>
                  <a:gd name="connsiteY187" fmla="*/ 81851 h 163329"/>
                  <a:gd name="connsiteX188" fmla="*/ 6325 w 150307"/>
                  <a:gd name="connsiteY188" fmla="*/ 68085 h 163329"/>
                  <a:gd name="connsiteX189" fmla="*/ 30136 w 150307"/>
                  <a:gd name="connsiteY189" fmla="*/ 55435 h 163329"/>
                  <a:gd name="connsiteX190" fmla="*/ 29764 w 150307"/>
                  <a:gd name="connsiteY190" fmla="*/ 55435 h 163329"/>
                  <a:gd name="connsiteX191" fmla="*/ 29392 w 150307"/>
                  <a:gd name="connsiteY191" fmla="*/ 55435 h 163329"/>
                  <a:gd name="connsiteX192" fmla="*/ 29020 w 150307"/>
                  <a:gd name="connsiteY192" fmla="*/ 55435 h 163329"/>
                  <a:gd name="connsiteX193" fmla="*/ 28648 w 150307"/>
                  <a:gd name="connsiteY193" fmla="*/ 55435 h 163329"/>
                  <a:gd name="connsiteX194" fmla="*/ 28276 w 150307"/>
                  <a:gd name="connsiteY194" fmla="*/ 55435 h 163329"/>
                  <a:gd name="connsiteX195" fmla="*/ 27904 w 150307"/>
                  <a:gd name="connsiteY195" fmla="*/ 55435 h 163329"/>
                  <a:gd name="connsiteX196" fmla="*/ 27532 w 150307"/>
                  <a:gd name="connsiteY196" fmla="*/ 55435 h 163329"/>
                  <a:gd name="connsiteX197" fmla="*/ 27160 w 150307"/>
                  <a:gd name="connsiteY197" fmla="*/ 55435 h 163329"/>
                  <a:gd name="connsiteX198" fmla="*/ 3348 w 150307"/>
                  <a:gd name="connsiteY198" fmla="*/ 68085 h 163329"/>
                  <a:gd name="connsiteX199" fmla="*/ 3720 w 150307"/>
                  <a:gd name="connsiteY199" fmla="*/ 68085 h 163329"/>
                  <a:gd name="connsiteX200" fmla="*/ 4093 w 150307"/>
                  <a:gd name="connsiteY200" fmla="*/ 68085 h 163329"/>
                  <a:gd name="connsiteX201" fmla="*/ 4465 w 150307"/>
                  <a:gd name="connsiteY201" fmla="*/ 68085 h 163329"/>
                  <a:gd name="connsiteX202" fmla="*/ 4837 w 150307"/>
                  <a:gd name="connsiteY202" fmla="*/ 68085 h 163329"/>
                  <a:gd name="connsiteX203" fmla="*/ 5209 w 150307"/>
                  <a:gd name="connsiteY203" fmla="*/ 68085 h 163329"/>
                  <a:gd name="connsiteX204" fmla="*/ 5581 w 150307"/>
                  <a:gd name="connsiteY204" fmla="*/ 68085 h 163329"/>
                  <a:gd name="connsiteX205" fmla="*/ 6325 w 150307"/>
                  <a:gd name="connsiteY205" fmla="*/ 68085 h 163329"/>
                  <a:gd name="connsiteX206" fmla="*/ 6325 w 150307"/>
                  <a:gd name="connsiteY206" fmla="*/ 68085 h 163329"/>
                  <a:gd name="connsiteX207" fmla="*/ 6325 w 150307"/>
                  <a:gd name="connsiteY207" fmla="*/ 68085 h 163329"/>
                  <a:gd name="connsiteX208" fmla="*/ 4465 w 150307"/>
                  <a:gd name="connsiteY208" fmla="*/ 54691 h 163329"/>
                  <a:gd name="connsiteX209" fmla="*/ 28276 w 150307"/>
                  <a:gd name="connsiteY209" fmla="*/ 42041 h 163329"/>
                  <a:gd name="connsiteX210" fmla="*/ 27904 w 150307"/>
                  <a:gd name="connsiteY210" fmla="*/ 42041 h 163329"/>
                  <a:gd name="connsiteX211" fmla="*/ 27532 w 150307"/>
                  <a:gd name="connsiteY211" fmla="*/ 42041 h 163329"/>
                  <a:gd name="connsiteX212" fmla="*/ 27160 w 150307"/>
                  <a:gd name="connsiteY212" fmla="*/ 42041 h 163329"/>
                  <a:gd name="connsiteX213" fmla="*/ 26788 w 150307"/>
                  <a:gd name="connsiteY213" fmla="*/ 42041 h 163329"/>
                  <a:gd name="connsiteX214" fmla="*/ 26415 w 150307"/>
                  <a:gd name="connsiteY214" fmla="*/ 42041 h 163329"/>
                  <a:gd name="connsiteX215" fmla="*/ 26043 w 150307"/>
                  <a:gd name="connsiteY215" fmla="*/ 42041 h 163329"/>
                  <a:gd name="connsiteX216" fmla="*/ 25671 w 150307"/>
                  <a:gd name="connsiteY216" fmla="*/ 42041 h 163329"/>
                  <a:gd name="connsiteX217" fmla="*/ 25299 w 150307"/>
                  <a:gd name="connsiteY217" fmla="*/ 42041 h 163329"/>
                  <a:gd name="connsiteX218" fmla="*/ 25299 w 150307"/>
                  <a:gd name="connsiteY218" fmla="*/ 42041 h 163329"/>
                  <a:gd name="connsiteX219" fmla="*/ 24555 w 150307"/>
                  <a:gd name="connsiteY219" fmla="*/ 41297 h 163329"/>
                  <a:gd name="connsiteX220" fmla="*/ 23067 w 150307"/>
                  <a:gd name="connsiteY220" fmla="*/ 42041 h 163329"/>
                  <a:gd name="connsiteX221" fmla="*/ 23067 w 150307"/>
                  <a:gd name="connsiteY221" fmla="*/ 42041 h 163329"/>
                  <a:gd name="connsiteX222" fmla="*/ 23067 w 150307"/>
                  <a:gd name="connsiteY222" fmla="*/ 42041 h 163329"/>
                  <a:gd name="connsiteX223" fmla="*/ 23067 w 150307"/>
                  <a:gd name="connsiteY223" fmla="*/ 42041 h 163329"/>
                  <a:gd name="connsiteX224" fmla="*/ 23067 w 150307"/>
                  <a:gd name="connsiteY224" fmla="*/ 42041 h 163329"/>
                  <a:gd name="connsiteX225" fmla="*/ 23067 w 150307"/>
                  <a:gd name="connsiteY225" fmla="*/ 42041 h 163329"/>
                  <a:gd name="connsiteX226" fmla="*/ 23067 w 150307"/>
                  <a:gd name="connsiteY226" fmla="*/ 42041 h 163329"/>
                  <a:gd name="connsiteX227" fmla="*/ 23067 w 150307"/>
                  <a:gd name="connsiteY227" fmla="*/ 42041 h 163329"/>
                  <a:gd name="connsiteX228" fmla="*/ 23067 w 150307"/>
                  <a:gd name="connsiteY228" fmla="*/ 42041 h 163329"/>
                  <a:gd name="connsiteX229" fmla="*/ 23067 w 150307"/>
                  <a:gd name="connsiteY229" fmla="*/ 42041 h 163329"/>
                  <a:gd name="connsiteX230" fmla="*/ 23067 w 150307"/>
                  <a:gd name="connsiteY230" fmla="*/ 42041 h 163329"/>
                  <a:gd name="connsiteX231" fmla="*/ 23067 w 150307"/>
                  <a:gd name="connsiteY231" fmla="*/ 42041 h 163329"/>
                  <a:gd name="connsiteX232" fmla="*/ 23067 w 150307"/>
                  <a:gd name="connsiteY232" fmla="*/ 42041 h 163329"/>
                  <a:gd name="connsiteX233" fmla="*/ 23067 w 150307"/>
                  <a:gd name="connsiteY233" fmla="*/ 42041 h 163329"/>
                  <a:gd name="connsiteX234" fmla="*/ 23067 w 150307"/>
                  <a:gd name="connsiteY234" fmla="*/ 42041 h 163329"/>
                  <a:gd name="connsiteX235" fmla="*/ 23067 w 150307"/>
                  <a:gd name="connsiteY235" fmla="*/ 42041 h 163329"/>
                  <a:gd name="connsiteX236" fmla="*/ 23067 w 150307"/>
                  <a:gd name="connsiteY236" fmla="*/ 42041 h 163329"/>
                  <a:gd name="connsiteX237" fmla="*/ 23067 w 150307"/>
                  <a:gd name="connsiteY237" fmla="*/ 42041 h 163329"/>
                  <a:gd name="connsiteX238" fmla="*/ 0 w 150307"/>
                  <a:gd name="connsiteY238" fmla="*/ 54319 h 163329"/>
                  <a:gd name="connsiteX239" fmla="*/ 372 w 150307"/>
                  <a:gd name="connsiteY239" fmla="*/ 54319 h 163329"/>
                  <a:gd name="connsiteX240" fmla="*/ 744 w 150307"/>
                  <a:gd name="connsiteY240" fmla="*/ 54319 h 163329"/>
                  <a:gd name="connsiteX241" fmla="*/ 1116 w 150307"/>
                  <a:gd name="connsiteY241" fmla="*/ 54319 h 163329"/>
                  <a:gd name="connsiteX242" fmla="*/ 1488 w 150307"/>
                  <a:gd name="connsiteY242" fmla="*/ 54319 h 163329"/>
                  <a:gd name="connsiteX243" fmla="*/ 1860 w 150307"/>
                  <a:gd name="connsiteY243" fmla="*/ 54319 h 163329"/>
                  <a:gd name="connsiteX244" fmla="*/ 2232 w 150307"/>
                  <a:gd name="connsiteY244" fmla="*/ 54319 h 163329"/>
                  <a:gd name="connsiteX245" fmla="*/ 4465 w 150307"/>
                  <a:gd name="connsiteY245" fmla="*/ 54691 h 163329"/>
                  <a:gd name="connsiteX246" fmla="*/ 4465 w 150307"/>
                  <a:gd name="connsiteY246" fmla="*/ 54691 h 163329"/>
                  <a:gd name="connsiteX247" fmla="*/ 4465 w 150307"/>
                  <a:gd name="connsiteY247" fmla="*/ 54691 h 163329"/>
                  <a:gd name="connsiteX248" fmla="*/ 7069 w 150307"/>
                  <a:gd name="connsiteY248" fmla="*/ 43902 h 163329"/>
                  <a:gd name="connsiteX249" fmla="*/ 6325 w 150307"/>
                  <a:gd name="connsiteY249" fmla="*/ 43530 h 163329"/>
                  <a:gd name="connsiteX250" fmla="*/ 5581 w 150307"/>
                  <a:gd name="connsiteY250" fmla="*/ 43158 h 163329"/>
                  <a:gd name="connsiteX251" fmla="*/ 4837 w 150307"/>
                  <a:gd name="connsiteY251" fmla="*/ 42786 h 163329"/>
                  <a:gd name="connsiteX252" fmla="*/ 4093 w 150307"/>
                  <a:gd name="connsiteY252" fmla="*/ 42414 h 163329"/>
                  <a:gd name="connsiteX253" fmla="*/ 3348 w 150307"/>
                  <a:gd name="connsiteY253" fmla="*/ 42041 h 163329"/>
                  <a:gd name="connsiteX254" fmla="*/ 2604 w 150307"/>
                  <a:gd name="connsiteY254" fmla="*/ 41669 h 163329"/>
                  <a:gd name="connsiteX255" fmla="*/ 1860 w 150307"/>
                  <a:gd name="connsiteY255" fmla="*/ 41297 h 163329"/>
                  <a:gd name="connsiteX256" fmla="*/ 1116 w 150307"/>
                  <a:gd name="connsiteY256" fmla="*/ 40925 h 163329"/>
                  <a:gd name="connsiteX257" fmla="*/ 23811 w 150307"/>
                  <a:gd name="connsiteY257" fmla="*/ 28648 h 163329"/>
                  <a:gd name="connsiteX258" fmla="*/ 23811 w 150307"/>
                  <a:gd name="connsiteY258" fmla="*/ 28648 h 163329"/>
                  <a:gd name="connsiteX259" fmla="*/ 23811 w 150307"/>
                  <a:gd name="connsiteY259" fmla="*/ 28648 h 163329"/>
                  <a:gd name="connsiteX260" fmla="*/ 23811 w 150307"/>
                  <a:gd name="connsiteY260" fmla="*/ 28648 h 163329"/>
                  <a:gd name="connsiteX261" fmla="*/ 23811 w 150307"/>
                  <a:gd name="connsiteY261" fmla="*/ 28648 h 163329"/>
                  <a:gd name="connsiteX262" fmla="*/ 23811 w 150307"/>
                  <a:gd name="connsiteY262" fmla="*/ 28648 h 163329"/>
                  <a:gd name="connsiteX263" fmla="*/ 23811 w 150307"/>
                  <a:gd name="connsiteY263" fmla="*/ 28648 h 163329"/>
                  <a:gd name="connsiteX264" fmla="*/ 23811 w 150307"/>
                  <a:gd name="connsiteY264" fmla="*/ 28648 h 163329"/>
                  <a:gd name="connsiteX265" fmla="*/ 23811 w 150307"/>
                  <a:gd name="connsiteY265" fmla="*/ 28648 h 163329"/>
                  <a:gd name="connsiteX266" fmla="*/ 23811 w 150307"/>
                  <a:gd name="connsiteY266" fmla="*/ 28648 h 163329"/>
                  <a:gd name="connsiteX267" fmla="*/ 23811 w 150307"/>
                  <a:gd name="connsiteY267" fmla="*/ 28648 h 163329"/>
                  <a:gd name="connsiteX268" fmla="*/ 23811 w 150307"/>
                  <a:gd name="connsiteY268" fmla="*/ 28648 h 163329"/>
                  <a:gd name="connsiteX269" fmla="*/ 23811 w 150307"/>
                  <a:gd name="connsiteY269" fmla="*/ 28648 h 163329"/>
                  <a:gd name="connsiteX270" fmla="*/ 23811 w 150307"/>
                  <a:gd name="connsiteY270" fmla="*/ 28648 h 163329"/>
                  <a:gd name="connsiteX271" fmla="*/ 23811 w 150307"/>
                  <a:gd name="connsiteY271" fmla="*/ 28648 h 163329"/>
                  <a:gd name="connsiteX272" fmla="*/ 23811 w 150307"/>
                  <a:gd name="connsiteY272" fmla="*/ 28648 h 163329"/>
                  <a:gd name="connsiteX273" fmla="*/ 26043 w 150307"/>
                  <a:gd name="connsiteY273" fmla="*/ 27532 h 163329"/>
                  <a:gd name="connsiteX274" fmla="*/ 27532 w 150307"/>
                  <a:gd name="connsiteY274" fmla="*/ 29020 h 163329"/>
                  <a:gd name="connsiteX275" fmla="*/ 27904 w 150307"/>
                  <a:gd name="connsiteY275" fmla="*/ 29392 h 163329"/>
                  <a:gd name="connsiteX276" fmla="*/ 28648 w 150307"/>
                  <a:gd name="connsiteY276" fmla="*/ 29764 h 163329"/>
                  <a:gd name="connsiteX277" fmla="*/ 29392 w 150307"/>
                  <a:gd name="connsiteY277" fmla="*/ 30136 h 163329"/>
                  <a:gd name="connsiteX278" fmla="*/ 30136 w 150307"/>
                  <a:gd name="connsiteY278" fmla="*/ 30508 h 163329"/>
                  <a:gd name="connsiteX279" fmla="*/ 30880 w 150307"/>
                  <a:gd name="connsiteY279" fmla="*/ 30880 h 163329"/>
                  <a:gd name="connsiteX280" fmla="*/ 31624 w 150307"/>
                  <a:gd name="connsiteY280" fmla="*/ 31252 h 163329"/>
                  <a:gd name="connsiteX281" fmla="*/ 7069 w 150307"/>
                  <a:gd name="connsiteY281" fmla="*/ 43902 h 163329"/>
                  <a:gd name="connsiteX282" fmla="*/ 7069 w 150307"/>
                  <a:gd name="connsiteY282" fmla="*/ 43902 h 163329"/>
                  <a:gd name="connsiteX283" fmla="*/ 40181 w 150307"/>
                  <a:gd name="connsiteY283" fmla="*/ 15626 h 163329"/>
                  <a:gd name="connsiteX284" fmla="*/ 39809 w 150307"/>
                  <a:gd name="connsiteY284" fmla="*/ 15254 h 163329"/>
                  <a:gd name="connsiteX285" fmla="*/ 39437 w 150307"/>
                  <a:gd name="connsiteY285" fmla="*/ 14882 h 163329"/>
                  <a:gd name="connsiteX286" fmla="*/ 39065 w 150307"/>
                  <a:gd name="connsiteY286" fmla="*/ 14510 h 163329"/>
                  <a:gd name="connsiteX287" fmla="*/ 38693 w 150307"/>
                  <a:gd name="connsiteY287" fmla="*/ 14138 h 163329"/>
                  <a:gd name="connsiteX288" fmla="*/ 38693 w 150307"/>
                  <a:gd name="connsiteY288" fmla="*/ 13766 h 163329"/>
                  <a:gd name="connsiteX289" fmla="*/ 29764 w 150307"/>
                  <a:gd name="connsiteY289" fmla="*/ 18602 h 163329"/>
                  <a:gd name="connsiteX290" fmla="*/ 30136 w 150307"/>
                  <a:gd name="connsiteY290" fmla="*/ 18974 h 163329"/>
                  <a:gd name="connsiteX291" fmla="*/ 30508 w 150307"/>
                  <a:gd name="connsiteY291" fmla="*/ 19347 h 163329"/>
                  <a:gd name="connsiteX292" fmla="*/ 30880 w 150307"/>
                  <a:gd name="connsiteY292" fmla="*/ 19719 h 163329"/>
                  <a:gd name="connsiteX293" fmla="*/ 31252 w 150307"/>
                  <a:gd name="connsiteY293" fmla="*/ 20091 h 163329"/>
                  <a:gd name="connsiteX294" fmla="*/ 31624 w 150307"/>
                  <a:gd name="connsiteY294" fmla="*/ 20463 h 163329"/>
                  <a:gd name="connsiteX295" fmla="*/ 31996 w 150307"/>
                  <a:gd name="connsiteY295" fmla="*/ 20835 h 163329"/>
                  <a:gd name="connsiteX296" fmla="*/ 8185 w 150307"/>
                  <a:gd name="connsiteY296" fmla="*/ 33484 h 163329"/>
                  <a:gd name="connsiteX297" fmla="*/ 7813 w 150307"/>
                  <a:gd name="connsiteY297" fmla="*/ 33112 h 163329"/>
                  <a:gd name="connsiteX298" fmla="*/ 7441 w 150307"/>
                  <a:gd name="connsiteY298" fmla="*/ 32740 h 163329"/>
                  <a:gd name="connsiteX299" fmla="*/ 7069 w 150307"/>
                  <a:gd name="connsiteY299" fmla="*/ 32368 h 163329"/>
                  <a:gd name="connsiteX300" fmla="*/ 6697 w 150307"/>
                  <a:gd name="connsiteY300" fmla="*/ 31996 h 163329"/>
                  <a:gd name="connsiteX301" fmla="*/ 6325 w 150307"/>
                  <a:gd name="connsiteY301" fmla="*/ 31624 h 163329"/>
                  <a:gd name="connsiteX302" fmla="*/ 5953 w 150307"/>
                  <a:gd name="connsiteY302" fmla="*/ 31252 h 163329"/>
                  <a:gd name="connsiteX303" fmla="*/ 5581 w 150307"/>
                  <a:gd name="connsiteY303" fmla="*/ 30880 h 163329"/>
                  <a:gd name="connsiteX304" fmla="*/ 5209 w 150307"/>
                  <a:gd name="connsiteY304" fmla="*/ 30508 h 163329"/>
                  <a:gd name="connsiteX305" fmla="*/ 14510 w 150307"/>
                  <a:gd name="connsiteY305" fmla="*/ 25671 h 163329"/>
                  <a:gd name="connsiteX306" fmla="*/ 14138 w 150307"/>
                  <a:gd name="connsiteY306" fmla="*/ 25299 h 163329"/>
                  <a:gd name="connsiteX307" fmla="*/ 13394 w 150307"/>
                  <a:gd name="connsiteY307" fmla="*/ 24927 h 163329"/>
                  <a:gd name="connsiteX308" fmla="*/ 12650 w 150307"/>
                  <a:gd name="connsiteY308" fmla="*/ 24555 h 163329"/>
                  <a:gd name="connsiteX309" fmla="*/ 11906 w 150307"/>
                  <a:gd name="connsiteY309" fmla="*/ 24183 h 163329"/>
                  <a:gd name="connsiteX310" fmla="*/ 11161 w 150307"/>
                  <a:gd name="connsiteY310" fmla="*/ 23811 h 163329"/>
                  <a:gd name="connsiteX311" fmla="*/ 10417 w 150307"/>
                  <a:gd name="connsiteY311" fmla="*/ 23439 h 163329"/>
                  <a:gd name="connsiteX312" fmla="*/ 9673 w 150307"/>
                  <a:gd name="connsiteY312" fmla="*/ 23067 h 163329"/>
                  <a:gd name="connsiteX313" fmla="*/ 18974 w 150307"/>
                  <a:gd name="connsiteY313" fmla="*/ 17858 h 163329"/>
                  <a:gd name="connsiteX314" fmla="*/ 18974 w 150307"/>
                  <a:gd name="connsiteY314" fmla="*/ 17858 h 163329"/>
                  <a:gd name="connsiteX315" fmla="*/ 18602 w 150307"/>
                  <a:gd name="connsiteY315" fmla="*/ 17486 h 163329"/>
                  <a:gd name="connsiteX316" fmla="*/ 18230 w 150307"/>
                  <a:gd name="connsiteY316" fmla="*/ 17114 h 163329"/>
                  <a:gd name="connsiteX317" fmla="*/ 17858 w 150307"/>
                  <a:gd name="connsiteY317" fmla="*/ 16742 h 163329"/>
                  <a:gd name="connsiteX318" fmla="*/ 17486 w 150307"/>
                  <a:gd name="connsiteY318" fmla="*/ 16370 h 163329"/>
                  <a:gd name="connsiteX319" fmla="*/ 41297 w 150307"/>
                  <a:gd name="connsiteY319" fmla="*/ 3720 h 163329"/>
                  <a:gd name="connsiteX320" fmla="*/ 41669 w 150307"/>
                  <a:gd name="connsiteY320" fmla="*/ 4092 h 163329"/>
                  <a:gd name="connsiteX321" fmla="*/ 42042 w 150307"/>
                  <a:gd name="connsiteY321" fmla="*/ 4465 h 163329"/>
                  <a:gd name="connsiteX322" fmla="*/ 42414 w 150307"/>
                  <a:gd name="connsiteY322" fmla="*/ 4837 h 163329"/>
                  <a:gd name="connsiteX323" fmla="*/ 42414 w 150307"/>
                  <a:gd name="connsiteY323" fmla="*/ 4837 h 163329"/>
                  <a:gd name="connsiteX324" fmla="*/ 50227 w 150307"/>
                  <a:gd name="connsiteY324" fmla="*/ 744 h 163329"/>
                  <a:gd name="connsiteX325" fmla="*/ 50599 w 150307"/>
                  <a:gd name="connsiteY325" fmla="*/ 1116 h 163329"/>
                  <a:gd name="connsiteX326" fmla="*/ 50971 w 150307"/>
                  <a:gd name="connsiteY326" fmla="*/ 1488 h 163329"/>
                  <a:gd name="connsiteX327" fmla="*/ 51343 w 150307"/>
                  <a:gd name="connsiteY327" fmla="*/ 1860 h 163329"/>
                  <a:gd name="connsiteX328" fmla="*/ 51715 w 150307"/>
                  <a:gd name="connsiteY328" fmla="*/ 2232 h 163329"/>
                  <a:gd name="connsiteX329" fmla="*/ 52087 w 150307"/>
                  <a:gd name="connsiteY329" fmla="*/ 2604 h 163329"/>
                  <a:gd name="connsiteX330" fmla="*/ 52459 w 150307"/>
                  <a:gd name="connsiteY330" fmla="*/ 2976 h 163329"/>
                  <a:gd name="connsiteX331" fmla="*/ 52831 w 150307"/>
                  <a:gd name="connsiteY331" fmla="*/ 3349 h 163329"/>
                  <a:gd name="connsiteX332" fmla="*/ 53203 w 150307"/>
                  <a:gd name="connsiteY332" fmla="*/ 3720 h 163329"/>
                  <a:gd name="connsiteX333" fmla="*/ 36833 w 150307"/>
                  <a:gd name="connsiteY333" fmla="*/ 12650 h 163329"/>
                  <a:gd name="connsiteX334" fmla="*/ 37205 w 150307"/>
                  <a:gd name="connsiteY334" fmla="*/ 13022 h 163329"/>
                  <a:gd name="connsiteX335" fmla="*/ 37577 w 150307"/>
                  <a:gd name="connsiteY335" fmla="*/ 13394 h 163329"/>
                  <a:gd name="connsiteX336" fmla="*/ 37577 w 150307"/>
                  <a:gd name="connsiteY336" fmla="*/ 13022 h 163329"/>
                  <a:gd name="connsiteX337" fmla="*/ 37205 w 150307"/>
                  <a:gd name="connsiteY337" fmla="*/ 12650 h 163329"/>
                  <a:gd name="connsiteX338" fmla="*/ 61016 w 150307"/>
                  <a:gd name="connsiteY338" fmla="*/ 0 h 163329"/>
                  <a:gd name="connsiteX339" fmla="*/ 61388 w 150307"/>
                  <a:gd name="connsiteY339" fmla="*/ 372 h 163329"/>
                  <a:gd name="connsiteX340" fmla="*/ 61760 w 150307"/>
                  <a:gd name="connsiteY340" fmla="*/ 744 h 163329"/>
                  <a:gd name="connsiteX341" fmla="*/ 62132 w 150307"/>
                  <a:gd name="connsiteY341" fmla="*/ 1116 h 163329"/>
                  <a:gd name="connsiteX342" fmla="*/ 62504 w 150307"/>
                  <a:gd name="connsiteY342" fmla="*/ 1488 h 163329"/>
                  <a:gd name="connsiteX343" fmla="*/ 62876 w 150307"/>
                  <a:gd name="connsiteY343" fmla="*/ 1860 h 163329"/>
                  <a:gd name="connsiteX344" fmla="*/ 63248 w 150307"/>
                  <a:gd name="connsiteY344" fmla="*/ 2232 h 163329"/>
                  <a:gd name="connsiteX345" fmla="*/ 63620 w 150307"/>
                  <a:gd name="connsiteY345" fmla="*/ 2604 h 163329"/>
                  <a:gd name="connsiteX346" fmla="*/ 63992 w 150307"/>
                  <a:gd name="connsiteY346" fmla="*/ 2976 h 163329"/>
                  <a:gd name="connsiteX347" fmla="*/ 40181 w 150307"/>
                  <a:gd name="connsiteY347" fmla="*/ 15626 h 163329"/>
                  <a:gd name="connsiteX348" fmla="*/ 40181 w 150307"/>
                  <a:gd name="connsiteY348" fmla="*/ 15626 h 163329"/>
                  <a:gd name="connsiteX349" fmla="*/ 63248 w 150307"/>
                  <a:gd name="connsiteY349" fmla="*/ 23439 h 163329"/>
                  <a:gd name="connsiteX350" fmla="*/ 63248 w 150307"/>
                  <a:gd name="connsiteY350" fmla="*/ 23067 h 163329"/>
                  <a:gd name="connsiteX351" fmla="*/ 63248 w 150307"/>
                  <a:gd name="connsiteY351" fmla="*/ 22695 h 163329"/>
                  <a:gd name="connsiteX352" fmla="*/ 63248 w 150307"/>
                  <a:gd name="connsiteY352" fmla="*/ 22323 h 163329"/>
                  <a:gd name="connsiteX353" fmla="*/ 63248 w 150307"/>
                  <a:gd name="connsiteY353" fmla="*/ 21951 h 163329"/>
                  <a:gd name="connsiteX354" fmla="*/ 63248 w 150307"/>
                  <a:gd name="connsiteY354" fmla="*/ 21579 h 163329"/>
                  <a:gd name="connsiteX355" fmla="*/ 63248 w 150307"/>
                  <a:gd name="connsiteY355" fmla="*/ 21207 h 163329"/>
                  <a:gd name="connsiteX356" fmla="*/ 63248 w 150307"/>
                  <a:gd name="connsiteY356" fmla="*/ 20835 h 163329"/>
                  <a:gd name="connsiteX357" fmla="*/ 63248 w 150307"/>
                  <a:gd name="connsiteY357" fmla="*/ 20463 h 163329"/>
                  <a:gd name="connsiteX358" fmla="*/ 87059 w 150307"/>
                  <a:gd name="connsiteY358" fmla="*/ 7813 h 163329"/>
                  <a:gd name="connsiteX359" fmla="*/ 87059 w 150307"/>
                  <a:gd name="connsiteY359" fmla="*/ 8185 h 163329"/>
                  <a:gd name="connsiteX360" fmla="*/ 87059 w 150307"/>
                  <a:gd name="connsiteY360" fmla="*/ 8557 h 163329"/>
                  <a:gd name="connsiteX361" fmla="*/ 87059 w 150307"/>
                  <a:gd name="connsiteY361" fmla="*/ 8929 h 163329"/>
                  <a:gd name="connsiteX362" fmla="*/ 87059 w 150307"/>
                  <a:gd name="connsiteY362" fmla="*/ 9301 h 163329"/>
                  <a:gd name="connsiteX363" fmla="*/ 87059 w 150307"/>
                  <a:gd name="connsiteY363" fmla="*/ 9673 h 163329"/>
                  <a:gd name="connsiteX364" fmla="*/ 87059 w 150307"/>
                  <a:gd name="connsiteY364" fmla="*/ 10045 h 163329"/>
                  <a:gd name="connsiteX365" fmla="*/ 87059 w 150307"/>
                  <a:gd name="connsiteY365" fmla="*/ 10417 h 163329"/>
                  <a:gd name="connsiteX366" fmla="*/ 87059 w 150307"/>
                  <a:gd name="connsiteY366" fmla="*/ 10789 h 163329"/>
                  <a:gd name="connsiteX367" fmla="*/ 63248 w 150307"/>
                  <a:gd name="connsiteY367" fmla="*/ 23439 h 163329"/>
                  <a:gd name="connsiteX368" fmla="*/ 63248 w 150307"/>
                  <a:gd name="connsiteY368" fmla="*/ 23439 h 163329"/>
                  <a:gd name="connsiteX369" fmla="*/ 74410 w 150307"/>
                  <a:gd name="connsiteY369" fmla="*/ 31996 h 163329"/>
                  <a:gd name="connsiteX370" fmla="*/ 74410 w 150307"/>
                  <a:gd name="connsiteY370" fmla="*/ 31624 h 163329"/>
                  <a:gd name="connsiteX371" fmla="*/ 74410 w 150307"/>
                  <a:gd name="connsiteY371" fmla="*/ 31252 h 163329"/>
                  <a:gd name="connsiteX372" fmla="*/ 74410 w 150307"/>
                  <a:gd name="connsiteY372" fmla="*/ 30880 h 163329"/>
                  <a:gd name="connsiteX373" fmla="*/ 74410 w 150307"/>
                  <a:gd name="connsiteY373" fmla="*/ 30508 h 163329"/>
                  <a:gd name="connsiteX374" fmla="*/ 74410 w 150307"/>
                  <a:gd name="connsiteY374" fmla="*/ 30136 h 163329"/>
                  <a:gd name="connsiteX375" fmla="*/ 74410 w 150307"/>
                  <a:gd name="connsiteY375" fmla="*/ 29764 h 163329"/>
                  <a:gd name="connsiteX376" fmla="*/ 74410 w 150307"/>
                  <a:gd name="connsiteY376" fmla="*/ 29392 h 163329"/>
                  <a:gd name="connsiteX377" fmla="*/ 74410 w 150307"/>
                  <a:gd name="connsiteY377" fmla="*/ 29020 h 163329"/>
                  <a:gd name="connsiteX378" fmla="*/ 98221 w 150307"/>
                  <a:gd name="connsiteY378" fmla="*/ 16370 h 163329"/>
                  <a:gd name="connsiteX379" fmla="*/ 98221 w 150307"/>
                  <a:gd name="connsiteY379" fmla="*/ 16742 h 163329"/>
                  <a:gd name="connsiteX380" fmla="*/ 98221 w 150307"/>
                  <a:gd name="connsiteY380" fmla="*/ 17114 h 163329"/>
                  <a:gd name="connsiteX381" fmla="*/ 98221 w 150307"/>
                  <a:gd name="connsiteY381" fmla="*/ 17486 h 163329"/>
                  <a:gd name="connsiteX382" fmla="*/ 98221 w 150307"/>
                  <a:gd name="connsiteY382" fmla="*/ 17858 h 163329"/>
                  <a:gd name="connsiteX383" fmla="*/ 98221 w 150307"/>
                  <a:gd name="connsiteY383" fmla="*/ 18230 h 163329"/>
                  <a:gd name="connsiteX384" fmla="*/ 98221 w 150307"/>
                  <a:gd name="connsiteY384" fmla="*/ 18602 h 163329"/>
                  <a:gd name="connsiteX385" fmla="*/ 98221 w 150307"/>
                  <a:gd name="connsiteY385" fmla="*/ 18974 h 163329"/>
                  <a:gd name="connsiteX386" fmla="*/ 98221 w 150307"/>
                  <a:gd name="connsiteY386" fmla="*/ 19347 h 163329"/>
                  <a:gd name="connsiteX387" fmla="*/ 74410 w 150307"/>
                  <a:gd name="connsiteY387" fmla="*/ 31996 h 163329"/>
                  <a:gd name="connsiteX388" fmla="*/ 74410 w 150307"/>
                  <a:gd name="connsiteY388" fmla="*/ 31996 h 163329"/>
                  <a:gd name="connsiteX389" fmla="*/ 85943 w 150307"/>
                  <a:gd name="connsiteY389" fmla="*/ 41297 h 163329"/>
                  <a:gd name="connsiteX390" fmla="*/ 109754 w 150307"/>
                  <a:gd name="connsiteY390" fmla="*/ 28648 h 163329"/>
                  <a:gd name="connsiteX391" fmla="*/ 109754 w 150307"/>
                  <a:gd name="connsiteY391" fmla="*/ 28276 h 163329"/>
                  <a:gd name="connsiteX392" fmla="*/ 109754 w 150307"/>
                  <a:gd name="connsiteY392" fmla="*/ 27904 h 163329"/>
                  <a:gd name="connsiteX393" fmla="*/ 109754 w 150307"/>
                  <a:gd name="connsiteY393" fmla="*/ 27532 h 163329"/>
                  <a:gd name="connsiteX394" fmla="*/ 109754 w 150307"/>
                  <a:gd name="connsiteY394" fmla="*/ 27159 h 163329"/>
                  <a:gd name="connsiteX395" fmla="*/ 109754 w 150307"/>
                  <a:gd name="connsiteY395" fmla="*/ 26788 h 163329"/>
                  <a:gd name="connsiteX396" fmla="*/ 109754 w 150307"/>
                  <a:gd name="connsiteY396" fmla="*/ 26415 h 163329"/>
                  <a:gd name="connsiteX397" fmla="*/ 109754 w 150307"/>
                  <a:gd name="connsiteY397" fmla="*/ 26043 h 163329"/>
                  <a:gd name="connsiteX398" fmla="*/ 109754 w 150307"/>
                  <a:gd name="connsiteY398" fmla="*/ 25671 h 163329"/>
                  <a:gd name="connsiteX399" fmla="*/ 85943 w 150307"/>
                  <a:gd name="connsiteY399" fmla="*/ 38321 h 163329"/>
                  <a:gd name="connsiteX400" fmla="*/ 85943 w 150307"/>
                  <a:gd name="connsiteY400" fmla="*/ 38693 h 163329"/>
                  <a:gd name="connsiteX401" fmla="*/ 85943 w 150307"/>
                  <a:gd name="connsiteY401" fmla="*/ 39065 h 163329"/>
                  <a:gd name="connsiteX402" fmla="*/ 85943 w 150307"/>
                  <a:gd name="connsiteY402" fmla="*/ 39437 h 163329"/>
                  <a:gd name="connsiteX403" fmla="*/ 85943 w 150307"/>
                  <a:gd name="connsiteY403" fmla="*/ 39809 h 163329"/>
                  <a:gd name="connsiteX404" fmla="*/ 85943 w 150307"/>
                  <a:gd name="connsiteY404" fmla="*/ 40181 h 163329"/>
                  <a:gd name="connsiteX405" fmla="*/ 85943 w 150307"/>
                  <a:gd name="connsiteY405" fmla="*/ 40553 h 163329"/>
                  <a:gd name="connsiteX406" fmla="*/ 85943 w 150307"/>
                  <a:gd name="connsiteY406" fmla="*/ 40925 h 163329"/>
                  <a:gd name="connsiteX407" fmla="*/ 85943 w 150307"/>
                  <a:gd name="connsiteY407" fmla="*/ 41297 h 163329"/>
                  <a:gd name="connsiteX408" fmla="*/ 85943 w 150307"/>
                  <a:gd name="connsiteY408" fmla="*/ 41297 h 163329"/>
                  <a:gd name="connsiteX409" fmla="*/ 119800 w 150307"/>
                  <a:gd name="connsiteY409" fmla="*/ 39065 h 163329"/>
                  <a:gd name="connsiteX410" fmla="*/ 119800 w 150307"/>
                  <a:gd name="connsiteY410" fmla="*/ 39065 h 163329"/>
                  <a:gd name="connsiteX411" fmla="*/ 120172 w 150307"/>
                  <a:gd name="connsiteY411" fmla="*/ 39065 h 163329"/>
                  <a:gd name="connsiteX412" fmla="*/ 120544 w 150307"/>
                  <a:gd name="connsiteY412" fmla="*/ 39065 h 163329"/>
                  <a:gd name="connsiteX413" fmla="*/ 120916 w 150307"/>
                  <a:gd name="connsiteY413" fmla="*/ 39065 h 163329"/>
                  <a:gd name="connsiteX414" fmla="*/ 121288 w 150307"/>
                  <a:gd name="connsiteY414" fmla="*/ 39065 h 163329"/>
                  <a:gd name="connsiteX415" fmla="*/ 121660 w 150307"/>
                  <a:gd name="connsiteY415" fmla="*/ 39065 h 163329"/>
                  <a:gd name="connsiteX416" fmla="*/ 122032 w 150307"/>
                  <a:gd name="connsiteY416" fmla="*/ 39065 h 163329"/>
                  <a:gd name="connsiteX417" fmla="*/ 122404 w 150307"/>
                  <a:gd name="connsiteY417" fmla="*/ 39065 h 163329"/>
                  <a:gd name="connsiteX418" fmla="*/ 98593 w 150307"/>
                  <a:gd name="connsiteY418" fmla="*/ 51715 h 163329"/>
                  <a:gd name="connsiteX419" fmla="*/ 98221 w 150307"/>
                  <a:gd name="connsiteY419" fmla="*/ 51715 h 163329"/>
                  <a:gd name="connsiteX420" fmla="*/ 97849 w 150307"/>
                  <a:gd name="connsiteY420" fmla="*/ 51715 h 163329"/>
                  <a:gd name="connsiteX421" fmla="*/ 97477 w 150307"/>
                  <a:gd name="connsiteY421" fmla="*/ 51715 h 163329"/>
                  <a:gd name="connsiteX422" fmla="*/ 97105 w 150307"/>
                  <a:gd name="connsiteY422" fmla="*/ 51715 h 163329"/>
                  <a:gd name="connsiteX423" fmla="*/ 96733 w 150307"/>
                  <a:gd name="connsiteY423" fmla="*/ 51715 h 163329"/>
                  <a:gd name="connsiteX424" fmla="*/ 96361 w 150307"/>
                  <a:gd name="connsiteY424" fmla="*/ 51715 h 163329"/>
                  <a:gd name="connsiteX425" fmla="*/ 95989 w 150307"/>
                  <a:gd name="connsiteY425" fmla="*/ 51715 h 163329"/>
                  <a:gd name="connsiteX426" fmla="*/ 95617 w 150307"/>
                  <a:gd name="connsiteY426" fmla="*/ 51715 h 163329"/>
                  <a:gd name="connsiteX427" fmla="*/ 95617 w 150307"/>
                  <a:gd name="connsiteY427" fmla="*/ 51343 h 163329"/>
                  <a:gd name="connsiteX428" fmla="*/ 95617 w 150307"/>
                  <a:gd name="connsiteY428" fmla="*/ 50971 h 163329"/>
                  <a:gd name="connsiteX429" fmla="*/ 95617 w 150307"/>
                  <a:gd name="connsiteY429" fmla="*/ 50598 h 163329"/>
                  <a:gd name="connsiteX430" fmla="*/ 95617 w 150307"/>
                  <a:gd name="connsiteY430" fmla="*/ 50227 h 163329"/>
                  <a:gd name="connsiteX431" fmla="*/ 95617 w 150307"/>
                  <a:gd name="connsiteY431" fmla="*/ 49855 h 163329"/>
                  <a:gd name="connsiteX432" fmla="*/ 95617 w 150307"/>
                  <a:gd name="connsiteY432" fmla="*/ 49482 h 163329"/>
                  <a:gd name="connsiteX433" fmla="*/ 95617 w 150307"/>
                  <a:gd name="connsiteY433" fmla="*/ 49110 h 163329"/>
                  <a:gd name="connsiteX434" fmla="*/ 95617 w 150307"/>
                  <a:gd name="connsiteY434" fmla="*/ 48738 h 163329"/>
                  <a:gd name="connsiteX435" fmla="*/ 119428 w 150307"/>
                  <a:gd name="connsiteY435" fmla="*/ 36089 h 163329"/>
                  <a:gd name="connsiteX436" fmla="*/ 119428 w 150307"/>
                  <a:gd name="connsiteY436" fmla="*/ 36461 h 163329"/>
                  <a:gd name="connsiteX437" fmla="*/ 119428 w 150307"/>
                  <a:gd name="connsiteY437" fmla="*/ 36833 h 163329"/>
                  <a:gd name="connsiteX438" fmla="*/ 119428 w 150307"/>
                  <a:gd name="connsiteY438" fmla="*/ 37205 h 163329"/>
                  <a:gd name="connsiteX439" fmla="*/ 119428 w 150307"/>
                  <a:gd name="connsiteY439" fmla="*/ 37577 h 163329"/>
                  <a:gd name="connsiteX440" fmla="*/ 119428 w 150307"/>
                  <a:gd name="connsiteY440" fmla="*/ 37949 h 163329"/>
                  <a:gd name="connsiteX441" fmla="*/ 119428 w 150307"/>
                  <a:gd name="connsiteY441" fmla="*/ 38321 h 163329"/>
                  <a:gd name="connsiteX442" fmla="*/ 119800 w 150307"/>
                  <a:gd name="connsiteY442" fmla="*/ 39065 h 163329"/>
                  <a:gd name="connsiteX443" fmla="*/ 119800 w 150307"/>
                  <a:gd name="connsiteY443" fmla="*/ 39065 h 163329"/>
                  <a:gd name="connsiteX444" fmla="*/ 119800 w 150307"/>
                  <a:gd name="connsiteY444" fmla="*/ 39065 h 163329"/>
                  <a:gd name="connsiteX445" fmla="*/ 128357 w 150307"/>
                  <a:gd name="connsiteY445" fmla="*/ 51715 h 163329"/>
                  <a:gd name="connsiteX446" fmla="*/ 128357 w 150307"/>
                  <a:gd name="connsiteY446" fmla="*/ 51715 h 163329"/>
                  <a:gd name="connsiteX447" fmla="*/ 128729 w 150307"/>
                  <a:gd name="connsiteY447" fmla="*/ 51343 h 163329"/>
                  <a:gd name="connsiteX448" fmla="*/ 128729 w 150307"/>
                  <a:gd name="connsiteY448" fmla="*/ 50971 h 163329"/>
                  <a:gd name="connsiteX449" fmla="*/ 128729 w 150307"/>
                  <a:gd name="connsiteY449" fmla="*/ 50598 h 163329"/>
                  <a:gd name="connsiteX450" fmla="*/ 128729 w 150307"/>
                  <a:gd name="connsiteY450" fmla="*/ 50227 h 163329"/>
                  <a:gd name="connsiteX451" fmla="*/ 128729 w 150307"/>
                  <a:gd name="connsiteY451" fmla="*/ 49855 h 163329"/>
                  <a:gd name="connsiteX452" fmla="*/ 128729 w 150307"/>
                  <a:gd name="connsiteY452" fmla="*/ 49482 h 163329"/>
                  <a:gd name="connsiteX453" fmla="*/ 128729 w 150307"/>
                  <a:gd name="connsiteY453" fmla="*/ 49110 h 163329"/>
                  <a:gd name="connsiteX454" fmla="*/ 104918 w 150307"/>
                  <a:gd name="connsiteY454" fmla="*/ 61760 h 163329"/>
                  <a:gd name="connsiteX455" fmla="*/ 104918 w 150307"/>
                  <a:gd name="connsiteY455" fmla="*/ 62132 h 163329"/>
                  <a:gd name="connsiteX456" fmla="*/ 104918 w 150307"/>
                  <a:gd name="connsiteY456" fmla="*/ 62504 h 163329"/>
                  <a:gd name="connsiteX457" fmla="*/ 104918 w 150307"/>
                  <a:gd name="connsiteY457" fmla="*/ 62876 h 163329"/>
                  <a:gd name="connsiteX458" fmla="*/ 104918 w 150307"/>
                  <a:gd name="connsiteY458" fmla="*/ 63248 h 163329"/>
                  <a:gd name="connsiteX459" fmla="*/ 104918 w 150307"/>
                  <a:gd name="connsiteY459" fmla="*/ 63620 h 163329"/>
                  <a:gd name="connsiteX460" fmla="*/ 104918 w 150307"/>
                  <a:gd name="connsiteY460" fmla="*/ 63992 h 163329"/>
                  <a:gd name="connsiteX461" fmla="*/ 104918 w 150307"/>
                  <a:gd name="connsiteY461" fmla="*/ 64364 h 163329"/>
                  <a:gd name="connsiteX462" fmla="*/ 104918 w 150307"/>
                  <a:gd name="connsiteY462" fmla="*/ 64737 h 163329"/>
                  <a:gd name="connsiteX463" fmla="*/ 105290 w 150307"/>
                  <a:gd name="connsiteY463" fmla="*/ 64737 h 163329"/>
                  <a:gd name="connsiteX464" fmla="*/ 105662 w 150307"/>
                  <a:gd name="connsiteY464" fmla="*/ 64737 h 163329"/>
                  <a:gd name="connsiteX465" fmla="*/ 106034 w 150307"/>
                  <a:gd name="connsiteY465" fmla="*/ 64737 h 163329"/>
                  <a:gd name="connsiteX466" fmla="*/ 106406 w 150307"/>
                  <a:gd name="connsiteY466" fmla="*/ 64737 h 163329"/>
                  <a:gd name="connsiteX467" fmla="*/ 106778 w 150307"/>
                  <a:gd name="connsiteY467" fmla="*/ 64737 h 163329"/>
                  <a:gd name="connsiteX468" fmla="*/ 107150 w 150307"/>
                  <a:gd name="connsiteY468" fmla="*/ 64737 h 163329"/>
                  <a:gd name="connsiteX469" fmla="*/ 107522 w 150307"/>
                  <a:gd name="connsiteY469" fmla="*/ 64737 h 163329"/>
                  <a:gd name="connsiteX470" fmla="*/ 107894 w 150307"/>
                  <a:gd name="connsiteY470" fmla="*/ 64737 h 163329"/>
                  <a:gd name="connsiteX471" fmla="*/ 131705 w 150307"/>
                  <a:gd name="connsiteY471" fmla="*/ 52087 h 163329"/>
                  <a:gd name="connsiteX472" fmla="*/ 131333 w 150307"/>
                  <a:gd name="connsiteY472" fmla="*/ 52087 h 163329"/>
                  <a:gd name="connsiteX473" fmla="*/ 130961 w 150307"/>
                  <a:gd name="connsiteY473" fmla="*/ 52087 h 163329"/>
                  <a:gd name="connsiteX474" fmla="*/ 130589 w 150307"/>
                  <a:gd name="connsiteY474" fmla="*/ 52087 h 163329"/>
                  <a:gd name="connsiteX475" fmla="*/ 130217 w 150307"/>
                  <a:gd name="connsiteY475" fmla="*/ 52087 h 163329"/>
                  <a:gd name="connsiteX476" fmla="*/ 129845 w 150307"/>
                  <a:gd name="connsiteY476" fmla="*/ 52087 h 163329"/>
                  <a:gd name="connsiteX477" fmla="*/ 129473 w 150307"/>
                  <a:gd name="connsiteY477" fmla="*/ 52087 h 163329"/>
                  <a:gd name="connsiteX478" fmla="*/ 128357 w 150307"/>
                  <a:gd name="connsiteY478" fmla="*/ 51715 h 163329"/>
                  <a:gd name="connsiteX479" fmla="*/ 128357 w 150307"/>
                  <a:gd name="connsiteY479" fmla="*/ 51715 h 163329"/>
                  <a:gd name="connsiteX480" fmla="*/ 128357 w 150307"/>
                  <a:gd name="connsiteY480" fmla="*/ 51715 h 163329"/>
                  <a:gd name="connsiteX481" fmla="*/ 134682 w 150307"/>
                  <a:gd name="connsiteY481" fmla="*/ 66969 h 163329"/>
                  <a:gd name="connsiteX482" fmla="*/ 135426 w 150307"/>
                  <a:gd name="connsiteY482" fmla="*/ 67341 h 163329"/>
                  <a:gd name="connsiteX483" fmla="*/ 136170 w 150307"/>
                  <a:gd name="connsiteY483" fmla="*/ 67713 h 163329"/>
                  <a:gd name="connsiteX484" fmla="*/ 136914 w 150307"/>
                  <a:gd name="connsiteY484" fmla="*/ 68085 h 163329"/>
                  <a:gd name="connsiteX485" fmla="*/ 137658 w 150307"/>
                  <a:gd name="connsiteY485" fmla="*/ 68457 h 163329"/>
                  <a:gd name="connsiteX486" fmla="*/ 138402 w 150307"/>
                  <a:gd name="connsiteY486" fmla="*/ 68829 h 163329"/>
                  <a:gd name="connsiteX487" fmla="*/ 139146 w 150307"/>
                  <a:gd name="connsiteY487" fmla="*/ 69201 h 163329"/>
                  <a:gd name="connsiteX488" fmla="*/ 139890 w 150307"/>
                  <a:gd name="connsiteY488" fmla="*/ 69201 h 163329"/>
                  <a:gd name="connsiteX489" fmla="*/ 140634 w 150307"/>
                  <a:gd name="connsiteY489" fmla="*/ 69201 h 163329"/>
                  <a:gd name="connsiteX490" fmla="*/ 116823 w 150307"/>
                  <a:gd name="connsiteY490" fmla="*/ 81851 h 163329"/>
                  <a:gd name="connsiteX491" fmla="*/ 116079 w 150307"/>
                  <a:gd name="connsiteY491" fmla="*/ 81851 h 163329"/>
                  <a:gd name="connsiteX492" fmla="*/ 115335 w 150307"/>
                  <a:gd name="connsiteY492" fmla="*/ 81851 h 163329"/>
                  <a:gd name="connsiteX493" fmla="*/ 114591 w 150307"/>
                  <a:gd name="connsiteY493" fmla="*/ 81479 h 163329"/>
                  <a:gd name="connsiteX494" fmla="*/ 113847 w 150307"/>
                  <a:gd name="connsiteY494" fmla="*/ 81107 h 163329"/>
                  <a:gd name="connsiteX495" fmla="*/ 113103 w 150307"/>
                  <a:gd name="connsiteY495" fmla="*/ 80735 h 163329"/>
                  <a:gd name="connsiteX496" fmla="*/ 112359 w 150307"/>
                  <a:gd name="connsiteY496" fmla="*/ 80362 h 163329"/>
                  <a:gd name="connsiteX497" fmla="*/ 111615 w 150307"/>
                  <a:gd name="connsiteY497" fmla="*/ 79990 h 163329"/>
                  <a:gd name="connsiteX498" fmla="*/ 110871 w 150307"/>
                  <a:gd name="connsiteY498" fmla="*/ 79618 h 163329"/>
                  <a:gd name="connsiteX499" fmla="*/ 111242 w 150307"/>
                  <a:gd name="connsiteY499" fmla="*/ 79246 h 163329"/>
                  <a:gd name="connsiteX500" fmla="*/ 111615 w 150307"/>
                  <a:gd name="connsiteY500" fmla="*/ 78874 h 163329"/>
                  <a:gd name="connsiteX501" fmla="*/ 111987 w 150307"/>
                  <a:gd name="connsiteY501" fmla="*/ 78502 h 163329"/>
                  <a:gd name="connsiteX502" fmla="*/ 112359 w 150307"/>
                  <a:gd name="connsiteY502" fmla="*/ 78130 h 163329"/>
                  <a:gd name="connsiteX503" fmla="*/ 112731 w 150307"/>
                  <a:gd name="connsiteY503" fmla="*/ 77758 h 163329"/>
                  <a:gd name="connsiteX504" fmla="*/ 113103 w 150307"/>
                  <a:gd name="connsiteY504" fmla="*/ 77386 h 163329"/>
                  <a:gd name="connsiteX505" fmla="*/ 113475 w 150307"/>
                  <a:gd name="connsiteY505" fmla="*/ 77014 h 163329"/>
                  <a:gd name="connsiteX506" fmla="*/ 113847 w 150307"/>
                  <a:gd name="connsiteY506" fmla="*/ 76642 h 163329"/>
                  <a:gd name="connsiteX507" fmla="*/ 137658 w 150307"/>
                  <a:gd name="connsiteY507" fmla="*/ 63992 h 163329"/>
                  <a:gd name="connsiteX508" fmla="*/ 137286 w 150307"/>
                  <a:gd name="connsiteY508" fmla="*/ 64364 h 163329"/>
                  <a:gd name="connsiteX509" fmla="*/ 136914 w 150307"/>
                  <a:gd name="connsiteY509" fmla="*/ 64737 h 163329"/>
                  <a:gd name="connsiteX510" fmla="*/ 136542 w 150307"/>
                  <a:gd name="connsiteY510" fmla="*/ 65108 h 163329"/>
                  <a:gd name="connsiteX511" fmla="*/ 136170 w 150307"/>
                  <a:gd name="connsiteY511" fmla="*/ 65108 h 163329"/>
                  <a:gd name="connsiteX512" fmla="*/ 135798 w 150307"/>
                  <a:gd name="connsiteY512" fmla="*/ 65480 h 163329"/>
                  <a:gd name="connsiteX513" fmla="*/ 135426 w 150307"/>
                  <a:gd name="connsiteY513" fmla="*/ 65853 h 163329"/>
                  <a:gd name="connsiteX514" fmla="*/ 135054 w 150307"/>
                  <a:gd name="connsiteY514" fmla="*/ 66225 h 163329"/>
                  <a:gd name="connsiteX515" fmla="*/ 134682 w 150307"/>
                  <a:gd name="connsiteY515" fmla="*/ 66969 h 163329"/>
                  <a:gd name="connsiteX516" fmla="*/ 134682 w 150307"/>
                  <a:gd name="connsiteY516" fmla="*/ 66969 h 163329"/>
                  <a:gd name="connsiteX517" fmla="*/ 121660 w 150307"/>
                  <a:gd name="connsiteY517" fmla="*/ 95616 h 163329"/>
                  <a:gd name="connsiteX518" fmla="*/ 145471 w 150307"/>
                  <a:gd name="connsiteY518" fmla="*/ 82967 h 163329"/>
                  <a:gd name="connsiteX519" fmla="*/ 145099 w 150307"/>
                  <a:gd name="connsiteY519" fmla="*/ 82967 h 163329"/>
                  <a:gd name="connsiteX520" fmla="*/ 144727 w 150307"/>
                  <a:gd name="connsiteY520" fmla="*/ 82595 h 163329"/>
                  <a:gd name="connsiteX521" fmla="*/ 144355 w 150307"/>
                  <a:gd name="connsiteY521" fmla="*/ 82223 h 163329"/>
                  <a:gd name="connsiteX522" fmla="*/ 143983 w 150307"/>
                  <a:gd name="connsiteY522" fmla="*/ 82223 h 163329"/>
                  <a:gd name="connsiteX523" fmla="*/ 143611 w 150307"/>
                  <a:gd name="connsiteY523" fmla="*/ 81851 h 163329"/>
                  <a:gd name="connsiteX524" fmla="*/ 143239 w 150307"/>
                  <a:gd name="connsiteY524" fmla="*/ 81479 h 163329"/>
                  <a:gd name="connsiteX525" fmla="*/ 142867 w 150307"/>
                  <a:gd name="connsiteY525" fmla="*/ 81479 h 163329"/>
                  <a:gd name="connsiteX526" fmla="*/ 142495 w 150307"/>
                  <a:gd name="connsiteY526" fmla="*/ 81107 h 163329"/>
                  <a:gd name="connsiteX527" fmla="*/ 118683 w 150307"/>
                  <a:gd name="connsiteY527" fmla="*/ 93756 h 163329"/>
                  <a:gd name="connsiteX528" fmla="*/ 119056 w 150307"/>
                  <a:gd name="connsiteY528" fmla="*/ 94128 h 163329"/>
                  <a:gd name="connsiteX529" fmla="*/ 119428 w 150307"/>
                  <a:gd name="connsiteY529" fmla="*/ 94128 h 163329"/>
                  <a:gd name="connsiteX530" fmla="*/ 119800 w 150307"/>
                  <a:gd name="connsiteY530" fmla="*/ 94500 h 163329"/>
                  <a:gd name="connsiteX531" fmla="*/ 120172 w 150307"/>
                  <a:gd name="connsiteY531" fmla="*/ 94500 h 163329"/>
                  <a:gd name="connsiteX532" fmla="*/ 120544 w 150307"/>
                  <a:gd name="connsiteY532" fmla="*/ 94500 h 163329"/>
                  <a:gd name="connsiteX533" fmla="*/ 120916 w 150307"/>
                  <a:gd name="connsiteY533" fmla="*/ 94872 h 163329"/>
                  <a:gd name="connsiteX534" fmla="*/ 121660 w 150307"/>
                  <a:gd name="connsiteY534" fmla="*/ 95616 h 163329"/>
                  <a:gd name="connsiteX535" fmla="*/ 121660 w 150307"/>
                  <a:gd name="connsiteY535" fmla="*/ 95616 h 163329"/>
                  <a:gd name="connsiteX536" fmla="*/ 121660 w 150307"/>
                  <a:gd name="connsiteY536" fmla="*/ 95616 h 163329"/>
                  <a:gd name="connsiteX537" fmla="*/ 125008 w 150307"/>
                  <a:gd name="connsiteY537" fmla="*/ 110126 h 163329"/>
                  <a:gd name="connsiteX538" fmla="*/ 124636 w 150307"/>
                  <a:gd name="connsiteY538" fmla="*/ 109754 h 163329"/>
                  <a:gd name="connsiteX539" fmla="*/ 124264 w 150307"/>
                  <a:gd name="connsiteY539" fmla="*/ 109382 h 163329"/>
                  <a:gd name="connsiteX540" fmla="*/ 123892 w 150307"/>
                  <a:gd name="connsiteY540" fmla="*/ 109010 h 163329"/>
                  <a:gd name="connsiteX541" fmla="*/ 123520 w 150307"/>
                  <a:gd name="connsiteY541" fmla="*/ 108638 h 163329"/>
                  <a:gd name="connsiteX542" fmla="*/ 123148 w 150307"/>
                  <a:gd name="connsiteY542" fmla="*/ 108266 h 163329"/>
                  <a:gd name="connsiteX543" fmla="*/ 122776 w 150307"/>
                  <a:gd name="connsiteY543" fmla="*/ 107894 h 163329"/>
                  <a:gd name="connsiteX544" fmla="*/ 122404 w 150307"/>
                  <a:gd name="connsiteY544" fmla="*/ 107522 h 163329"/>
                  <a:gd name="connsiteX545" fmla="*/ 122032 w 150307"/>
                  <a:gd name="connsiteY545" fmla="*/ 107150 h 163329"/>
                  <a:gd name="connsiteX546" fmla="*/ 145843 w 150307"/>
                  <a:gd name="connsiteY546" fmla="*/ 94500 h 163329"/>
                  <a:gd name="connsiteX547" fmla="*/ 146215 w 150307"/>
                  <a:gd name="connsiteY547" fmla="*/ 94872 h 163329"/>
                  <a:gd name="connsiteX548" fmla="*/ 146587 w 150307"/>
                  <a:gd name="connsiteY548" fmla="*/ 95244 h 163329"/>
                  <a:gd name="connsiteX549" fmla="*/ 146959 w 150307"/>
                  <a:gd name="connsiteY549" fmla="*/ 95616 h 163329"/>
                  <a:gd name="connsiteX550" fmla="*/ 147331 w 150307"/>
                  <a:gd name="connsiteY550" fmla="*/ 95988 h 163329"/>
                  <a:gd name="connsiteX551" fmla="*/ 147703 w 150307"/>
                  <a:gd name="connsiteY551" fmla="*/ 96361 h 163329"/>
                  <a:gd name="connsiteX552" fmla="*/ 148075 w 150307"/>
                  <a:gd name="connsiteY552" fmla="*/ 96733 h 163329"/>
                  <a:gd name="connsiteX553" fmla="*/ 148447 w 150307"/>
                  <a:gd name="connsiteY553" fmla="*/ 97105 h 163329"/>
                  <a:gd name="connsiteX554" fmla="*/ 148819 w 150307"/>
                  <a:gd name="connsiteY554" fmla="*/ 97477 h 163329"/>
                  <a:gd name="connsiteX555" fmla="*/ 125008 w 150307"/>
                  <a:gd name="connsiteY555" fmla="*/ 110126 h 163329"/>
                  <a:gd name="connsiteX556" fmla="*/ 125008 w 150307"/>
                  <a:gd name="connsiteY556" fmla="*/ 110126 h 163329"/>
                  <a:gd name="connsiteX557" fmla="*/ 126496 w 150307"/>
                  <a:gd name="connsiteY557" fmla="*/ 123520 h 163329"/>
                  <a:gd name="connsiteX558" fmla="*/ 150308 w 150307"/>
                  <a:gd name="connsiteY558" fmla="*/ 110870 h 163329"/>
                  <a:gd name="connsiteX559" fmla="*/ 149936 w 150307"/>
                  <a:gd name="connsiteY559" fmla="*/ 110498 h 163329"/>
                  <a:gd name="connsiteX560" fmla="*/ 149564 w 150307"/>
                  <a:gd name="connsiteY560" fmla="*/ 110126 h 163329"/>
                  <a:gd name="connsiteX561" fmla="*/ 149191 w 150307"/>
                  <a:gd name="connsiteY561" fmla="*/ 109754 h 163329"/>
                  <a:gd name="connsiteX562" fmla="*/ 148819 w 150307"/>
                  <a:gd name="connsiteY562" fmla="*/ 109382 h 163329"/>
                  <a:gd name="connsiteX563" fmla="*/ 148447 w 150307"/>
                  <a:gd name="connsiteY563" fmla="*/ 109010 h 163329"/>
                  <a:gd name="connsiteX564" fmla="*/ 148075 w 150307"/>
                  <a:gd name="connsiteY564" fmla="*/ 108638 h 163329"/>
                  <a:gd name="connsiteX565" fmla="*/ 147703 w 150307"/>
                  <a:gd name="connsiteY565" fmla="*/ 108266 h 163329"/>
                  <a:gd name="connsiteX566" fmla="*/ 147331 w 150307"/>
                  <a:gd name="connsiteY566" fmla="*/ 107894 h 163329"/>
                  <a:gd name="connsiteX567" fmla="*/ 123520 w 150307"/>
                  <a:gd name="connsiteY567" fmla="*/ 120544 h 163329"/>
                  <a:gd name="connsiteX568" fmla="*/ 123892 w 150307"/>
                  <a:gd name="connsiteY568" fmla="*/ 120916 h 163329"/>
                  <a:gd name="connsiteX569" fmla="*/ 124264 w 150307"/>
                  <a:gd name="connsiteY569" fmla="*/ 121288 h 163329"/>
                  <a:gd name="connsiteX570" fmla="*/ 124636 w 150307"/>
                  <a:gd name="connsiteY570" fmla="*/ 121660 h 163329"/>
                  <a:gd name="connsiteX571" fmla="*/ 125008 w 150307"/>
                  <a:gd name="connsiteY571" fmla="*/ 122032 h 163329"/>
                  <a:gd name="connsiteX572" fmla="*/ 125380 w 150307"/>
                  <a:gd name="connsiteY572" fmla="*/ 122404 h 163329"/>
                  <a:gd name="connsiteX573" fmla="*/ 125752 w 150307"/>
                  <a:gd name="connsiteY573" fmla="*/ 122776 h 163329"/>
                  <a:gd name="connsiteX574" fmla="*/ 126496 w 150307"/>
                  <a:gd name="connsiteY574" fmla="*/ 123520 h 163329"/>
                  <a:gd name="connsiteX575" fmla="*/ 126496 w 150307"/>
                  <a:gd name="connsiteY575" fmla="*/ 123520 h 163329"/>
                  <a:gd name="connsiteX576" fmla="*/ 126496 w 150307"/>
                  <a:gd name="connsiteY576" fmla="*/ 123520 h 163329"/>
                  <a:gd name="connsiteX577" fmla="*/ 125008 w 150307"/>
                  <a:gd name="connsiteY577" fmla="*/ 136542 h 163329"/>
                  <a:gd name="connsiteX578" fmla="*/ 124636 w 150307"/>
                  <a:gd name="connsiteY578" fmla="*/ 135798 h 163329"/>
                  <a:gd name="connsiteX579" fmla="*/ 124264 w 150307"/>
                  <a:gd name="connsiteY579" fmla="*/ 135054 h 163329"/>
                  <a:gd name="connsiteX580" fmla="*/ 123892 w 150307"/>
                  <a:gd name="connsiteY580" fmla="*/ 134309 h 163329"/>
                  <a:gd name="connsiteX581" fmla="*/ 123520 w 150307"/>
                  <a:gd name="connsiteY581" fmla="*/ 133565 h 163329"/>
                  <a:gd name="connsiteX582" fmla="*/ 123148 w 150307"/>
                  <a:gd name="connsiteY582" fmla="*/ 132821 h 163329"/>
                  <a:gd name="connsiteX583" fmla="*/ 122776 w 150307"/>
                  <a:gd name="connsiteY583" fmla="*/ 132077 h 163329"/>
                  <a:gd name="connsiteX584" fmla="*/ 122404 w 150307"/>
                  <a:gd name="connsiteY584" fmla="*/ 131333 h 163329"/>
                  <a:gd name="connsiteX585" fmla="*/ 122032 w 150307"/>
                  <a:gd name="connsiteY585" fmla="*/ 130589 h 163329"/>
                  <a:gd name="connsiteX586" fmla="*/ 145843 w 150307"/>
                  <a:gd name="connsiteY586" fmla="*/ 117939 h 163329"/>
                  <a:gd name="connsiteX587" fmla="*/ 146215 w 150307"/>
                  <a:gd name="connsiteY587" fmla="*/ 118684 h 163329"/>
                  <a:gd name="connsiteX588" fmla="*/ 146587 w 150307"/>
                  <a:gd name="connsiteY588" fmla="*/ 119427 h 163329"/>
                  <a:gd name="connsiteX589" fmla="*/ 146959 w 150307"/>
                  <a:gd name="connsiteY589" fmla="*/ 120172 h 163329"/>
                  <a:gd name="connsiteX590" fmla="*/ 147331 w 150307"/>
                  <a:gd name="connsiteY590" fmla="*/ 120916 h 163329"/>
                  <a:gd name="connsiteX591" fmla="*/ 147703 w 150307"/>
                  <a:gd name="connsiteY591" fmla="*/ 121660 h 163329"/>
                  <a:gd name="connsiteX592" fmla="*/ 148075 w 150307"/>
                  <a:gd name="connsiteY592" fmla="*/ 122404 h 163329"/>
                  <a:gd name="connsiteX593" fmla="*/ 148447 w 150307"/>
                  <a:gd name="connsiteY593" fmla="*/ 123148 h 163329"/>
                  <a:gd name="connsiteX594" fmla="*/ 148819 w 150307"/>
                  <a:gd name="connsiteY594" fmla="*/ 123892 h 163329"/>
                  <a:gd name="connsiteX595" fmla="*/ 125008 w 150307"/>
                  <a:gd name="connsiteY595" fmla="*/ 136542 h 163329"/>
                  <a:gd name="connsiteX596" fmla="*/ 125008 w 150307"/>
                  <a:gd name="connsiteY596" fmla="*/ 136542 h 163329"/>
                  <a:gd name="connsiteX597" fmla="*/ 29020 w 150307"/>
                  <a:gd name="connsiteY597" fmla="*/ 69945 h 163329"/>
                  <a:gd name="connsiteX598" fmla="*/ 30880 w 150307"/>
                  <a:gd name="connsiteY598" fmla="*/ 68829 h 163329"/>
                  <a:gd name="connsiteX599" fmla="*/ 31252 w 150307"/>
                  <a:gd name="connsiteY599" fmla="*/ 68829 h 163329"/>
                  <a:gd name="connsiteX600" fmla="*/ 31252 w 150307"/>
                  <a:gd name="connsiteY600" fmla="*/ 68829 h 163329"/>
                  <a:gd name="connsiteX601" fmla="*/ 31252 w 150307"/>
                  <a:gd name="connsiteY601" fmla="*/ 68829 h 163329"/>
                  <a:gd name="connsiteX602" fmla="*/ 31252 w 150307"/>
                  <a:gd name="connsiteY602" fmla="*/ 68829 h 163329"/>
                  <a:gd name="connsiteX603" fmla="*/ 31252 w 150307"/>
                  <a:gd name="connsiteY603" fmla="*/ 68829 h 163329"/>
                  <a:gd name="connsiteX604" fmla="*/ 31252 w 150307"/>
                  <a:gd name="connsiteY604" fmla="*/ 68829 h 163329"/>
                  <a:gd name="connsiteX605" fmla="*/ 31252 w 150307"/>
                  <a:gd name="connsiteY605" fmla="*/ 68829 h 163329"/>
                  <a:gd name="connsiteX606" fmla="*/ 31252 w 150307"/>
                  <a:gd name="connsiteY606" fmla="*/ 68829 h 163329"/>
                  <a:gd name="connsiteX607" fmla="*/ 31252 w 150307"/>
                  <a:gd name="connsiteY607" fmla="*/ 68829 h 163329"/>
                  <a:gd name="connsiteX608" fmla="*/ 31252 w 150307"/>
                  <a:gd name="connsiteY608" fmla="*/ 68829 h 163329"/>
                  <a:gd name="connsiteX609" fmla="*/ 31252 w 150307"/>
                  <a:gd name="connsiteY609" fmla="*/ 68829 h 163329"/>
                  <a:gd name="connsiteX610" fmla="*/ 31252 w 150307"/>
                  <a:gd name="connsiteY610" fmla="*/ 68829 h 163329"/>
                  <a:gd name="connsiteX611" fmla="*/ 31252 w 150307"/>
                  <a:gd name="connsiteY611" fmla="*/ 68829 h 163329"/>
                  <a:gd name="connsiteX612" fmla="*/ 31252 w 150307"/>
                  <a:gd name="connsiteY612" fmla="*/ 68829 h 163329"/>
                  <a:gd name="connsiteX613" fmla="*/ 31252 w 150307"/>
                  <a:gd name="connsiteY613" fmla="*/ 68829 h 163329"/>
                  <a:gd name="connsiteX614" fmla="*/ 31252 w 150307"/>
                  <a:gd name="connsiteY614" fmla="*/ 68829 h 163329"/>
                  <a:gd name="connsiteX615" fmla="*/ 31252 w 150307"/>
                  <a:gd name="connsiteY615" fmla="*/ 68829 h 163329"/>
                  <a:gd name="connsiteX616" fmla="*/ 31252 w 150307"/>
                  <a:gd name="connsiteY616" fmla="*/ 68829 h 163329"/>
                  <a:gd name="connsiteX617" fmla="*/ 31252 w 150307"/>
                  <a:gd name="connsiteY617" fmla="*/ 68829 h 163329"/>
                  <a:gd name="connsiteX618" fmla="*/ 31252 w 150307"/>
                  <a:gd name="connsiteY618" fmla="*/ 68829 h 163329"/>
                  <a:gd name="connsiteX619" fmla="*/ 31252 w 150307"/>
                  <a:gd name="connsiteY619" fmla="*/ 68829 h 163329"/>
                  <a:gd name="connsiteX620" fmla="*/ 31252 w 150307"/>
                  <a:gd name="connsiteY620" fmla="*/ 68829 h 163329"/>
                  <a:gd name="connsiteX621" fmla="*/ 31252 w 150307"/>
                  <a:gd name="connsiteY621" fmla="*/ 68829 h 163329"/>
                  <a:gd name="connsiteX622" fmla="*/ 31252 w 150307"/>
                  <a:gd name="connsiteY622" fmla="*/ 68829 h 163329"/>
                  <a:gd name="connsiteX623" fmla="*/ 31252 w 150307"/>
                  <a:gd name="connsiteY623" fmla="*/ 68829 h 163329"/>
                  <a:gd name="connsiteX624" fmla="*/ 31252 w 150307"/>
                  <a:gd name="connsiteY624" fmla="*/ 68829 h 163329"/>
                  <a:gd name="connsiteX625" fmla="*/ 31252 w 150307"/>
                  <a:gd name="connsiteY625" fmla="*/ 68829 h 163329"/>
                  <a:gd name="connsiteX626" fmla="*/ 29020 w 150307"/>
                  <a:gd name="connsiteY626" fmla="*/ 69945 h 163329"/>
                  <a:gd name="connsiteX627" fmla="*/ 29020 w 150307"/>
                  <a:gd name="connsiteY627" fmla="*/ 69945 h 163329"/>
                  <a:gd name="connsiteX628" fmla="*/ 29020 w 150307"/>
                  <a:gd name="connsiteY628" fmla="*/ 69945 h 163329"/>
                  <a:gd name="connsiteX629" fmla="*/ 29020 w 150307"/>
                  <a:gd name="connsiteY629" fmla="*/ 69945 h 163329"/>
                  <a:gd name="connsiteX630" fmla="*/ 29020 w 150307"/>
                  <a:gd name="connsiteY630" fmla="*/ 69945 h 163329"/>
                  <a:gd name="connsiteX631" fmla="*/ 29020 w 150307"/>
                  <a:gd name="connsiteY631" fmla="*/ 69945 h 163329"/>
                  <a:gd name="connsiteX632" fmla="*/ 29020 w 150307"/>
                  <a:gd name="connsiteY632" fmla="*/ 69945 h 163329"/>
                  <a:gd name="connsiteX633" fmla="*/ 24927 w 150307"/>
                  <a:gd name="connsiteY633" fmla="*/ 55807 h 163329"/>
                  <a:gd name="connsiteX634" fmla="*/ 26788 w 150307"/>
                  <a:gd name="connsiteY634" fmla="*/ 54691 h 163329"/>
                  <a:gd name="connsiteX635" fmla="*/ 27904 w 150307"/>
                  <a:gd name="connsiteY635" fmla="*/ 55435 h 163329"/>
                  <a:gd name="connsiteX636" fmla="*/ 27904 w 150307"/>
                  <a:gd name="connsiteY636" fmla="*/ 55435 h 163329"/>
                  <a:gd name="connsiteX637" fmla="*/ 27904 w 150307"/>
                  <a:gd name="connsiteY637" fmla="*/ 55435 h 163329"/>
                  <a:gd name="connsiteX638" fmla="*/ 27904 w 150307"/>
                  <a:gd name="connsiteY638" fmla="*/ 55435 h 163329"/>
                  <a:gd name="connsiteX639" fmla="*/ 27904 w 150307"/>
                  <a:gd name="connsiteY639" fmla="*/ 55435 h 163329"/>
                  <a:gd name="connsiteX640" fmla="*/ 27904 w 150307"/>
                  <a:gd name="connsiteY640" fmla="*/ 55435 h 163329"/>
                  <a:gd name="connsiteX641" fmla="*/ 27904 w 150307"/>
                  <a:gd name="connsiteY641" fmla="*/ 55435 h 163329"/>
                  <a:gd name="connsiteX642" fmla="*/ 27904 w 150307"/>
                  <a:gd name="connsiteY642" fmla="*/ 55435 h 163329"/>
                  <a:gd name="connsiteX643" fmla="*/ 27904 w 150307"/>
                  <a:gd name="connsiteY643" fmla="*/ 55435 h 163329"/>
                  <a:gd name="connsiteX644" fmla="*/ 27904 w 150307"/>
                  <a:gd name="connsiteY644" fmla="*/ 55435 h 163329"/>
                  <a:gd name="connsiteX645" fmla="*/ 27904 w 150307"/>
                  <a:gd name="connsiteY645" fmla="*/ 55435 h 163329"/>
                  <a:gd name="connsiteX646" fmla="*/ 27904 w 150307"/>
                  <a:gd name="connsiteY646" fmla="*/ 55435 h 163329"/>
                  <a:gd name="connsiteX647" fmla="*/ 27904 w 150307"/>
                  <a:gd name="connsiteY647" fmla="*/ 55435 h 163329"/>
                  <a:gd name="connsiteX648" fmla="*/ 27904 w 150307"/>
                  <a:gd name="connsiteY648" fmla="*/ 55435 h 163329"/>
                  <a:gd name="connsiteX649" fmla="*/ 27904 w 150307"/>
                  <a:gd name="connsiteY649" fmla="*/ 55435 h 163329"/>
                  <a:gd name="connsiteX650" fmla="*/ 27904 w 150307"/>
                  <a:gd name="connsiteY650" fmla="*/ 55435 h 163329"/>
                  <a:gd name="connsiteX651" fmla="*/ 27904 w 150307"/>
                  <a:gd name="connsiteY651" fmla="*/ 55435 h 163329"/>
                  <a:gd name="connsiteX652" fmla="*/ 27904 w 150307"/>
                  <a:gd name="connsiteY652" fmla="*/ 55435 h 163329"/>
                  <a:gd name="connsiteX653" fmla="*/ 27904 w 150307"/>
                  <a:gd name="connsiteY653" fmla="*/ 55435 h 163329"/>
                  <a:gd name="connsiteX654" fmla="*/ 27904 w 150307"/>
                  <a:gd name="connsiteY654" fmla="*/ 55435 h 163329"/>
                  <a:gd name="connsiteX655" fmla="*/ 27904 w 150307"/>
                  <a:gd name="connsiteY655" fmla="*/ 55435 h 163329"/>
                  <a:gd name="connsiteX656" fmla="*/ 27904 w 150307"/>
                  <a:gd name="connsiteY656" fmla="*/ 55435 h 163329"/>
                  <a:gd name="connsiteX657" fmla="*/ 27904 w 150307"/>
                  <a:gd name="connsiteY657" fmla="*/ 55435 h 163329"/>
                  <a:gd name="connsiteX658" fmla="*/ 27904 w 150307"/>
                  <a:gd name="connsiteY658" fmla="*/ 55435 h 163329"/>
                  <a:gd name="connsiteX659" fmla="*/ 27904 w 150307"/>
                  <a:gd name="connsiteY659" fmla="*/ 55435 h 163329"/>
                  <a:gd name="connsiteX660" fmla="*/ 27904 w 150307"/>
                  <a:gd name="connsiteY660" fmla="*/ 55435 h 163329"/>
                  <a:gd name="connsiteX661" fmla="*/ 27904 w 150307"/>
                  <a:gd name="connsiteY661" fmla="*/ 55435 h 163329"/>
                  <a:gd name="connsiteX662" fmla="*/ 27904 w 150307"/>
                  <a:gd name="connsiteY662" fmla="*/ 55435 h 163329"/>
                  <a:gd name="connsiteX663" fmla="*/ 27904 w 150307"/>
                  <a:gd name="connsiteY663" fmla="*/ 55435 h 163329"/>
                  <a:gd name="connsiteX664" fmla="*/ 27904 w 150307"/>
                  <a:gd name="connsiteY664" fmla="*/ 55435 h 163329"/>
                  <a:gd name="connsiteX665" fmla="*/ 27904 w 150307"/>
                  <a:gd name="connsiteY665" fmla="*/ 55435 h 163329"/>
                  <a:gd name="connsiteX666" fmla="*/ 27904 w 150307"/>
                  <a:gd name="connsiteY666" fmla="*/ 55435 h 163329"/>
                  <a:gd name="connsiteX667" fmla="*/ 27904 w 150307"/>
                  <a:gd name="connsiteY667" fmla="*/ 55435 h 163329"/>
                  <a:gd name="connsiteX668" fmla="*/ 27904 w 150307"/>
                  <a:gd name="connsiteY668" fmla="*/ 55435 h 163329"/>
                  <a:gd name="connsiteX669" fmla="*/ 27904 w 150307"/>
                  <a:gd name="connsiteY669" fmla="*/ 55435 h 163329"/>
                  <a:gd name="connsiteX670" fmla="*/ 27904 w 150307"/>
                  <a:gd name="connsiteY670" fmla="*/ 55435 h 163329"/>
                  <a:gd name="connsiteX671" fmla="*/ 27904 w 150307"/>
                  <a:gd name="connsiteY671" fmla="*/ 55435 h 163329"/>
                  <a:gd name="connsiteX672" fmla="*/ 27904 w 150307"/>
                  <a:gd name="connsiteY672" fmla="*/ 55435 h 163329"/>
                  <a:gd name="connsiteX673" fmla="*/ 27904 w 150307"/>
                  <a:gd name="connsiteY673" fmla="*/ 55435 h 163329"/>
                  <a:gd name="connsiteX674" fmla="*/ 27904 w 150307"/>
                  <a:gd name="connsiteY674" fmla="*/ 55435 h 163329"/>
                  <a:gd name="connsiteX675" fmla="*/ 27904 w 150307"/>
                  <a:gd name="connsiteY675" fmla="*/ 55435 h 163329"/>
                  <a:gd name="connsiteX676" fmla="*/ 27904 w 150307"/>
                  <a:gd name="connsiteY676" fmla="*/ 55435 h 163329"/>
                  <a:gd name="connsiteX677" fmla="*/ 27904 w 150307"/>
                  <a:gd name="connsiteY677" fmla="*/ 55435 h 163329"/>
                  <a:gd name="connsiteX678" fmla="*/ 27904 w 150307"/>
                  <a:gd name="connsiteY678" fmla="*/ 55435 h 163329"/>
                  <a:gd name="connsiteX679" fmla="*/ 27904 w 150307"/>
                  <a:gd name="connsiteY679" fmla="*/ 55435 h 163329"/>
                  <a:gd name="connsiteX680" fmla="*/ 27904 w 150307"/>
                  <a:gd name="connsiteY680" fmla="*/ 55435 h 163329"/>
                  <a:gd name="connsiteX681" fmla="*/ 27904 w 150307"/>
                  <a:gd name="connsiteY681" fmla="*/ 55435 h 163329"/>
                  <a:gd name="connsiteX682" fmla="*/ 27904 w 150307"/>
                  <a:gd name="connsiteY682" fmla="*/ 55435 h 163329"/>
                  <a:gd name="connsiteX683" fmla="*/ 27904 w 150307"/>
                  <a:gd name="connsiteY683" fmla="*/ 55435 h 163329"/>
                  <a:gd name="connsiteX684" fmla="*/ 27904 w 150307"/>
                  <a:gd name="connsiteY684" fmla="*/ 55435 h 163329"/>
                  <a:gd name="connsiteX685" fmla="*/ 27904 w 150307"/>
                  <a:gd name="connsiteY685" fmla="*/ 55435 h 163329"/>
                  <a:gd name="connsiteX686" fmla="*/ 27904 w 150307"/>
                  <a:gd name="connsiteY686" fmla="*/ 55435 h 163329"/>
                  <a:gd name="connsiteX687" fmla="*/ 27904 w 150307"/>
                  <a:gd name="connsiteY687" fmla="*/ 55435 h 163329"/>
                  <a:gd name="connsiteX688" fmla="*/ 27904 w 150307"/>
                  <a:gd name="connsiteY688" fmla="*/ 55435 h 163329"/>
                  <a:gd name="connsiteX689" fmla="*/ 27904 w 150307"/>
                  <a:gd name="connsiteY689" fmla="*/ 55435 h 163329"/>
                  <a:gd name="connsiteX690" fmla="*/ 27904 w 150307"/>
                  <a:gd name="connsiteY690" fmla="*/ 55435 h 163329"/>
                  <a:gd name="connsiteX691" fmla="*/ 27904 w 150307"/>
                  <a:gd name="connsiteY691" fmla="*/ 55435 h 163329"/>
                  <a:gd name="connsiteX692" fmla="*/ 27904 w 150307"/>
                  <a:gd name="connsiteY692" fmla="*/ 55435 h 163329"/>
                  <a:gd name="connsiteX693" fmla="*/ 27904 w 150307"/>
                  <a:gd name="connsiteY693" fmla="*/ 55435 h 163329"/>
                  <a:gd name="connsiteX694" fmla="*/ 24927 w 150307"/>
                  <a:gd name="connsiteY694" fmla="*/ 55807 h 163329"/>
                  <a:gd name="connsiteX695" fmla="*/ 24927 w 150307"/>
                  <a:gd name="connsiteY695" fmla="*/ 55807 h 163329"/>
                  <a:gd name="connsiteX696" fmla="*/ 24927 w 150307"/>
                  <a:gd name="connsiteY696" fmla="*/ 55807 h 163329"/>
                  <a:gd name="connsiteX697" fmla="*/ 24927 w 150307"/>
                  <a:gd name="connsiteY697" fmla="*/ 55807 h 163329"/>
                  <a:gd name="connsiteX698" fmla="*/ 24927 w 150307"/>
                  <a:gd name="connsiteY698" fmla="*/ 55807 h 163329"/>
                  <a:gd name="connsiteX699" fmla="*/ 24927 w 150307"/>
                  <a:gd name="connsiteY699" fmla="*/ 55807 h 163329"/>
                  <a:gd name="connsiteX700" fmla="*/ 24927 w 150307"/>
                  <a:gd name="connsiteY700" fmla="*/ 55807 h 163329"/>
                  <a:gd name="connsiteX701" fmla="*/ 24927 w 150307"/>
                  <a:gd name="connsiteY701" fmla="*/ 55807 h 16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150307" h="163329">
                    <a:moveTo>
                      <a:pt x="51715" y="19719"/>
                    </a:moveTo>
                    <a:lnTo>
                      <a:pt x="75526" y="7069"/>
                    </a:lnTo>
                    <a:lnTo>
                      <a:pt x="75154" y="6325"/>
                    </a:lnTo>
                    <a:lnTo>
                      <a:pt x="74782" y="5581"/>
                    </a:lnTo>
                    <a:lnTo>
                      <a:pt x="74410" y="4837"/>
                    </a:lnTo>
                    <a:lnTo>
                      <a:pt x="74038" y="4092"/>
                    </a:lnTo>
                    <a:lnTo>
                      <a:pt x="73666" y="3349"/>
                    </a:lnTo>
                    <a:lnTo>
                      <a:pt x="73294" y="2604"/>
                    </a:lnTo>
                    <a:lnTo>
                      <a:pt x="72922" y="1860"/>
                    </a:lnTo>
                    <a:lnTo>
                      <a:pt x="72549" y="1116"/>
                    </a:lnTo>
                    <a:lnTo>
                      <a:pt x="48738" y="13766"/>
                    </a:lnTo>
                    <a:lnTo>
                      <a:pt x="49110" y="14510"/>
                    </a:lnTo>
                    <a:lnTo>
                      <a:pt x="49483" y="15254"/>
                    </a:lnTo>
                    <a:lnTo>
                      <a:pt x="49854" y="15998"/>
                    </a:lnTo>
                    <a:lnTo>
                      <a:pt x="50227" y="16742"/>
                    </a:lnTo>
                    <a:lnTo>
                      <a:pt x="50599" y="17486"/>
                    </a:lnTo>
                    <a:lnTo>
                      <a:pt x="50971" y="18230"/>
                    </a:lnTo>
                    <a:lnTo>
                      <a:pt x="51343" y="18974"/>
                    </a:lnTo>
                    <a:lnTo>
                      <a:pt x="51715" y="19719"/>
                    </a:lnTo>
                    <a:lnTo>
                      <a:pt x="51715" y="19719"/>
                    </a:lnTo>
                    <a:close/>
                    <a:moveTo>
                      <a:pt x="136914" y="138402"/>
                    </a:moveTo>
                    <a:lnTo>
                      <a:pt x="145471" y="133937"/>
                    </a:lnTo>
                    <a:lnTo>
                      <a:pt x="145099" y="133565"/>
                    </a:lnTo>
                    <a:lnTo>
                      <a:pt x="144727" y="133193"/>
                    </a:lnTo>
                    <a:lnTo>
                      <a:pt x="144355" y="132821"/>
                    </a:lnTo>
                    <a:lnTo>
                      <a:pt x="143983" y="132449"/>
                    </a:lnTo>
                    <a:lnTo>
                      <a:pt x="143611" y="132077"/>
                    </a:lnTo>
                    <a:lnTo>
                      <a:pt x="143239" y="131705"/>
                    </a:lnTo>
                    <a:lnTo>
                      <a:pt x="142867" y="131333"/>
                    </a:lnTo>
                    <a:lnTo>
                      <a:pt x="142495" y="130961"/>
                    </a:lnTo>
                    <a:lnTo>
                      <a:pt x="118683" y="143611"/>
                    </a:lnTo>
                    <a:lnTo>
                      <a:pt x="119056" y="143983"/>
                    </a:lnTo>
                    <a:lnTo>
                      <a:pt x="119428" y="144355"/>
                    </a:lnTo>
                    <a:lnTo>
                      <a:pt x="119800" y="144727"/>
                    </a:lnTo>
                    <a:lnTo>
                      <a:pt x="120172" y="145099"/>
                    </a:lnTo>
                    <a:lnTo>
                      <a:pt x="120172" y="145471"/>
                    </a:lnTo>
                    <a:lnTo>
                      <a:pt x="111987" y="149935"/>
                    </a:lnTo>
                    <a:lnTo>
                      <a:pt x="112359" y="150680"/>
                    </a:lnTo>
                    <a:lnTo>
                      <a:pt x="112731" y="151424"/>
                    </a:lnTo>
                    <a:lnTo>
                      <a:pt x="112731" y="151796"/>
                    </a:lnTo>
                    <a:lnTo>
                      <a:pt x="97105" y="159981"/>
                    </a:lnTo>
                    <a:lnTo>
                      <a:pt x="97105" y="160353"/>
                    </a:ln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105662" y="158493"/>
                    </a:lnTo>
                    <a:lnTo>
                      <a:pt x="105662" y="158493"/>
                    </a:lnTo>
                    <a:lnTo>
                      <a:pt x="105662" y="158865"/>
                    </a:lnTo>
                    <a:lnTo>
                      <a:pt x="105662" y="159237"/>
                    </a:lnTo>
                    <a:lnTo>
                      <a:pt x="105662" y="159609"/>
                    </a:lnTo>
                    <a:lnTo>
                      <a:pt x="105662" y="159981"/>
                    </a:lnTo>
                    <a:lnTo>
                      <a:pt x="129473" y="147331"/>
                    </a:lnTo>
                    <a:lnTo>
                      <a:pt x="129473" y="146959"/>
                    </a:lnTo>
                    <a:lnTo>
                      <a:pt x="129473" y="146587"/>
                    </a:lnTo>
                    <a:lnTo>
                      <a:pt x="129473" y="146587"/>
                    </a:lnTo>
                    <a:lnTo>
                      <a:pt x="137286" y="142494"/>
                    </a:lnTo>
                    <a:lnTo>
                      <a:pt x="136914" y="141750"/>
                    </a:lnTo>
                    <a:lnTo>
                      <a:pt x="136542" y="141006"/>
                    </a:lnTo>
                    <a:lnTo>
                      <a:pt x="136170" y="140262"/>
                    </a:lnTo>
                    <a:lnTo>
                      <a:pt x="135798" y="139518"/>
                    </a:lnTo>
                    <a:lnTo>
                      <a:pt x="135426" y="138774"/>
                    </a:lnTo>
                    <a:lnTo>
                      <a:pt x="136914" y="138402"/>
                    </a:lnTo>
                    <a:lnTo>
                      <a:pt x="136914" y="138402"/>
                    </a:lnTo>
                    <a:lnTo>
                      <a:pt x="136914" y="138402"/>
                    </a:lnTo>
                    <a:close/>
                    <a:moveTo>
                      <a:pt x="87803" y="163329"/>
                    </a:moveTo>
                    <a:lnTo>
                      <a:pt x="87803" y="162957"/>
                    </a:lnTo>
                    <a:lnTo>
                      <a:pt x="87803" y="162585"/>
                    </a:lnTo>
                    <a:lnTo>
                      <a:pt x="87803" y="162213"/>
                    </a:lnTo>
                    <a:lnTo>
                      <a:pt x="87803" y="161841"/>
                    </a:lnTo>
                    <a:lnTo>
                      <a:pt x="87803" y="161469"/>
                    </a:lnTo>
                    <a:lnTo>
                      <a:pt x="87803" y="161097"/>
                    </a:lnTo>
                    <a:lnTo>
                      <a:pt x="87803" y="160725"/>
                    </a:lnTo>
                    <a:lnTo>
                      <a:pt x="87803" y="160353"/>
                    </a:lnTo>
                    <a:lnTo>
                      <a:pt x="111615" y="147703"/>
                    </a:lnTo>
                    <a:lnTo>
                      <a:pt x="111615" y="148075"/>
                    </a:lnTo>
                    <a:lnTo>
                      <a:pt x="111615" y="148447"/>
                    </a:lnTo>
                    <a:lnTo>
                      <a:pt x="111615" y="148819"/>
                    </a:lnTo>
                    <a:lnTo>
                      <a:pt x="111615" y="149191"/>
                    </a:lnTo>
                    <a:lnTo>
                      <a:pt x="111615" y="149563"/>
                    </a:lnTo>
                    <a:lnTo>
                      <a:pt x="111615" y="149935"/>
                    </a:lnTo>
                    <a:lnTo>
                      <a:pt x="111615" y="150308"/>
                    </a:lnTo>
                    <a:lnTo>
                      <a:pt x="111615" y="150680"/>
                    </a:lnTo>
                    <a:lnTo>
                      <a:pt x="87803" y="163329"/>
                    </a:lnTo>
                    <a:lnTo>
                      <a:pt x="87803" y="163329"/>
                    </a:lnTo>
                    <a:close/>
                    <a:moveTo>
                      <a:pt x="75526" y="160353"/>
                    </a:moveTo>
                    <a:lnTo>
                      <a:pt x="75526" y="159981"/>
                    </a:lnTo>
                    <a:lnTo>
                      <a:pt x="75526" y="159609"/>
                    </a:lnTo>
                    <a:lnTo>
                      <a:pt x="75526" y="159237"/>
                    </a:lnTo>
                    <a:lnTo>
                      <a:pt x="75526" y="158865"/>
                    </a:lnTo>
                    <a:lnTo>
                      <a:pt x="75526" y="158493"/>
                    </a:lnTo>
                    <a:lnTo>
                      <a:pt x="75526" y="158121"/>
                    </a:lnTo>
                    <a:lnTo>
                      <a:pt x="75526" y="157749"/>
                    </a:lnTo>
                    <a:lnTo>
                      <a:pt x="75526" y="157376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9337" y="147703"/>
                    </a:lnTo>
                    <a:lnTo>
                      <a:pt x="75526" y="160353"/>
                    </a:lnTo>
                    <a:lnTo>
                      <a:pt x="75526" y="160353"/>
                    </a:lnTo>
                    <a:close/>
                    <a:moveTo>
                      <a:pt x="63992" y="154772"/>
                    </a:moveTo>
                    <a:lnTo>
                      <a:pt x="87803" y="142123"/>
                    </a:lnTo>
                    <a:lnTo>
                      <a:pt x="87803" y="141750"/>
                    </a:lnTo>
                    <a:lnTo>
                      <a:pt x="87803" y="141378"/>
                    </a:lnTo>
                    <a:lnTo>
                      <a:pt x="87803" y="141006"/>
                    </a:lnTo>
                    <a:lnTo>
                      <a:pt x="87803" y="140634"/>
                    </a:lnTo>
                    <a:lnTo>
                      <a:pt x="87803" y="140262"/>
                    </a:lnTo>
                    <a:lnTo>
                      <a:pt x="87803" y="139890"/>
                    </a:lnTo>
                    <a:lnTo>
                      <a:pt x="87803" y="139518"/>
                    </a:lnTo>
                    <a:lnTo>
                      <a:pt x="87803" y="139146"/>
                    </a:lnTo>
                    <a:lnTo>
                      <a:pt x="63992" y="151796"/>
                    </a:lnTo>
                    <a:lnTo>
                      <a:pt x="63992" y="152168"/>
                    </a:lnTo>
                    <a:lnTo>
                      <a:pt x="63992" y="152540"/>
                    </a:lnTo>
                    <a:lnTo>
                      <a:pt x="63992" y="152912"/>
                    </a:lnTo>
                    <a:lnTo>
                      <a:pt x="63992" y="153284"/>
                    </a:lnTo>
                    <a:lnTo>
                      <a:pt x="63992" y="153656"/>
                    </a:lnTo>
                    <a:lnTo>
                      <a:pt x="63992" y="154028"/>
                    </a:lnTo>
                    <a:lnTo>
                      <a:pt x="63992" y="154772"/>
                    </a:lnTo>
                    <a:lnTo>
                      <a:pt x="63992" y="154772"/>
                    </a:lnTo>
                    <a:lnTo>
                      <a:pt x="63992" y="154772"/>
                    </a:lnTo>
                    <a:close/>
                    <a:moveTo>
                      <a:pt x="51715" y="146215"/>
                    </a:moveTo>
                    <a:lnTo>
                      <a:pt x="75526" y="133565"/>
                    </a:lnTo>
                    <a:lnTo>
                      <a:pt x="75898" y="133193"/>
                    </a:lnTo>
                    <a:lnTo>
                      <a:pt x="76270" y="132821"/>
                    </a:lnTo>
                    <a:lnTo>
                      <a:pt x="76642" y="132449"/>
                    </a:lnTo>
                    <a:lnTo>
                      <a:pt x="77014" y="132077"/>
                    </a:lnTo>
                    <a:lnTo>
                      <a:pt x="77386" y="131705"/>
                    </a:lnTo>
                    <a:lnTo>
                      <a:pt x="77758" y="131333"/>
                    </a:lnTo>
                    <a:lnTo>
                      <a:pt x="78130" y="130961"/>
                    </a:lnTo>
                    <a:lnTo>
                      <a:pt x="78502" y="130589"/>
                    </a:lnTo>
                    <a:lnTo>
                      <a:pt x="54691" y="143239"/>
                    </a:lnTo>
                    <a:lnTo>
                      <a:pt x="54319" y="143611"/>
                    </a:lnTo>
                    <a:lnTo>
                      <a:pt x="53947" y="143983"/>
                    </a:lnTo>
                    <a:lnTo>
                      <a:pt x="53575" y="144355"/>
                    </a:lnTo>
                    <a:lnTo>
                      <a:pt x="53203" y="144727"/>
                    </a:lnTo>
                    <a:lnTo>
                      <a:pt x="52831" y="145099"/>
                    </a:lnTo>
                    <a:lnTo>
                      <a:pt x="52459" y="145471"/>
                    </a:lnTo>
                    <a:lnTo>
                      <a:pt x="51715" y="146215"/>
                    </a:lnTo>
                    <a:lnTo>
                      <a:pt x="51715" y="146215"/>
                    </a:lnTo>
                    <a:lnTo>
                      <a:pt x="51715" y="146215"/>
                    </a:lnTo>
                    <a:close/>
                    <a:moveTo>
                      <a:pt x="40181" y="136170"/>
                    </a:moveTo>
                    <a:lnTo>
                      <a:pt x="40181" y="136170"/>
                    </a:lnTo>
                    <a:lnTo>
                      <a:pt x="40553" y="135798"/>
                    </a:lnTo>
                    <a:lnTo>
                      <a:pt x="40925" y="135798"/>
                    </a:lnTo>
                    <a:lnTo>
                      <a:pt x="41297" y="135798"/>
                    </a:lnTo>
                    <a:lnTo>
                      <a:pt x="41669" y="135798"/>
                    </a:lnTo>
                    <a:lnTo>
                      <a:pt x="42042" y="135798"/>
                    </a:lnTo>
                    <a:lnTo>
                      <a:pt x="42414" y="135798"/>
                    </a:lnTo>
                    <a:lnTo>
                      <a:pt x="42786" y="135798"/>
                    </a:lnTo>
                    <a:lnTo>
                      <a:pt x="66597" y="123148"/>
                    </a:lnTo>
                    <a:lnTo>
                      <a:pt x="66225" y="123148"/>
                    </a:lnTo>
                    <a:lnTo>
                      <a:pt x="65853" y="123148"/>
                    </a:lnTo>
                    <a:lnTo>
                      <a:pt x="65481" y="123148"/>
                    </a:lnTo>
                    <a:lnTo>
                      <a:pt x="65108" y="123148"/>
                    </a:lnTo>
                    <a:lnTo>
                      <a:pt x="64736" y="123148"/>
                    </a:lnTo>
                    <a:lnTo>
                      <a:pt x="64364" y="123148"/>
                    </a:lnTo>
                    <a:lnTo>
                      <a:pt x="63992" y="123148"/>
                    </a:lnTo>
                    <a:lnTo>
                      <a:pt x="63620" y="123148"/>
                    </a:lnTo>
                    <a:lnTo>
                      <a:pt x="40181" y="136170"/>
                    </a:lnTo>
                    <a:lnTo>
                      <a:pt x="40181" y="136170"/>
                    </a:lnTo>
                    <a:close/>
                    <a:moveTo>
                      <a:pt x="9301" y="81851"/>
                    </a:moveTo>
                    <a:lnTo>
                      <a:pt x="33112" y="69201"/>
                    </a:lnTo>
                    <a:lnTo>
                      <a:pt x="32740" y="69201"/>
                    </a:lnTo>
                    <a:lnTo>
                      <a:pt x="32368" y="69201"/>
                    </a:lnTo>
                    <a:lnTo>
                      <a:pt x="31996" y="69201"/>
                    </a:lnTo>
                    <a:lnTo>
                      <a:pt x="31624" y="69201"/>
                    </a:lnTo>
                    <a:lnTo>
                      <a:pt x="31252" y="69201"/>
                    </a:lnTo>
                    <a:lnTo>
                      <a:pt x="30880" y="69201"/>
                    </a:lnTo>
                    <a:lnTo>
                      <a:pt x="30508" y="69201"/>
                    </a:lnTo>
                    <a:lnTo>
                      <a:pt x="30136" y="69201"/>
                    </a:lnTo>
                    <a:lnTo>
                      <a:pt x="6325" y="81851"/>
                    </a:lnTo>
                    <a:lnTo>
                      <a:pt x="6697" y="81851"/>
                    </a:lnTo>
                    <a:lnTo>
                      <a:pt x="7069" y="81851"/>
                    </a:lnTo>
                    <a:lnTo>
                      <a:pt x="7441" y="81851"/>
                    </a:lnTo>
                    <a:lnTo>
                      <a:pt x="7813" y="81851"/>
                    </a:lnTo>
                    <a:lnTo>
                      <a:pt x="8185" y="81851"/>
                    </a:lnTo>
                    <a:lnTo>
                      <a:pt x="8557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close/>
                    <a:moveTo>
                      <a:pt x="6325" y="68085"/>
                    </a:moveTo>
                    <a:lnTo>
                      <a:pt x="30136" y="55435"/>
                    </a:lnTo>
                    <a:lnTo>
                      <a:pt x="29764" y="55435"/>
                    </a:lnTo>
                    <a:lnTo>
                      <a:pt x="29392" y="55435"/>
                    </a:lnTo>
                    <a:lnTo>
                      <a:pt x="29020" y="55435"/>
                    </a:lnTo>
                    <a:lnTo>
                      <a:pt x="28648" y="55435"/>
                    </a:lnTo>
                    <a:lnTo>
                      <a:pt x="28276" y="55435"/>
                    </a:lnTo>
                    <a:lnTo>
                      <a:pt x="27904" y="55435"/>
                    </a:lnTo>
                    <a:lnTo>
                      <a:pt x="27532" y="55435"/>
                    </a:lnTo>
                    <a:lnTo>
                      <a:pt x="27160" y="55435"/>
                    </a:lnTo>
                    <a:lnTo>
                      <a:pt x="3348" y="68085"/>
                    </a:lnTo>
                    <a:lnTo>
                      <a:pt x="3720" y="68085"/>
                    </a:lnTo>
                    <a:lnTo>
                      <a:pt x="4093" y="68085"/>
                    </a:lnTo>
                    <a:lnTo>
                      <a:pt x="4465" y="68085"/>
                    </a:lnTo>
                    <a:lnTo>
                      <a:pt x="4837" y="68085"/>
                    </a:lnTo>
                    <a:lnTo>
                      <a:pt x="5209" y="68085"/>
                    </a:lnTo>
                    <a:lnTo>
                      <a:pt x="5581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close/>
                    <a:moveTo>
                      <a:pt x="4465" y="54691"/>
                    </a:moveTo>
                    <a:lnTo>
                      <a:pt x="28276" y="42041"/>
                    </a:lnTo>
                    <a:lnTo>
                      <a:pt x="27904" y="42041"/>
                    </a:lnTo>
                    <a:lnTo>
                      <a:pt x="27532" y="42041"/>
                    </a:lnTo>
                    <a:lnTo>
                      <a:pt x="27160" y="42041"/>
                    </a:lnTo>
                    <a:lnTo>
                      <a:pt x="26788" y="42041"/>
                    </a:lnTo>
                    <a:lnTo>
                      <a:pt x="26415" y="42041"/>
                    </a:lnTo>
                    <a:lnTo>
                      <a:pt x="26043" y="42041"/>
                    </a:lnTo>
                    <a:lnTo>
                      <a:pt x="25671" y="42041"/>
                    </a:lnTo>
                    <a:lnTo>
                      <a:pt x="25299" y="42041"/>
                    </a:lnTo>
                    <a:lnTo>
                      <a:pt x="25299" y="42041"/>
                    </a:lnTo>
                    <a:lnTo>
                      <a:pt x="24555" y="41297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0" y="54319"/>
                    </a:lnTo>
                    <a:lnTo>
                      <a:pt x="372" y="54319"/>
                    </a:lnTo>
                    <a:lnTo>
                      <a:pt x="744" y="54319"/>
                    </a:lnTo>
                    <a:lnTo>
                      <a:pt x="1116" y="54319"/>
                    </a:lnTo>
                    <a:lnTo>
                      <a:pt x="1488" y="54319"/>
                    </a:lnTo>
                    <a:lnTo>
                      <a:pt x="1860" y="54319"/>
                    </a:lnTo>
                    <a:lnTo>
                      <a:pt x="2232" y="54319"/>
                    </a:lnTo>
                    <a:lnTo>
                      <a:pt x="4465" y="54691"/>
                    </a:lnTo>
                    <a:lnTo>
                      <a:pt x="4465" y="54691"/>
                    </a:lnTo>
                    <a:lnTo>
                      <a:pt x="4465" y="54691"/>
                    </a:lnTo>
                    <a:close/>
                    <a:moveTo>
                      <a:pt x="7069" y="43902"/>
                    </a:moveTo>
                    <a:lnTo>
                      <a:pt x="6325" y="43530"/>
                    </a:lnTo>
                    <a:lnTo>
                      <a:pt x="5581" y="43158"/>
                    </a:lnTo>
                    <a:lnTo>
                      <a:pt x="4837" y="42786"/>
                    </a:lnTo>
                    <a:lnTo>
                      <a:pt x="4093" y="42414"/>
                    </a:lnTo>
                    <a:lnTo>
                      <a:pt x="3348" y="42041"/>
                    </a:lnTo>
                    <a:lnTo>
                      <a:pt x="2604" y="41669"/>
                    </a:lnTo>
                    <a:lnTo>
                      <a:pt x="1860" y="41297"/>
                    </a:lnTo>
                    <a:lnTo>
                      <a:pt x="1116" y="40925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6043" y="27532"/>
                    </a:lnTo>
                    <a:lnTo>
                      <a:pt x="27532" y="29020"/>
                    </a:lnTo>
                    <a:lnTo>
                      <a:pt x="27904" y="29392"/>
                    </a:lnTo>
                    <a:lnTo>
                      <a:pt x="28648" y="29764"/>
                    </a:lnTo>
                    <a:lnTo>
                      <a:pt x="29392" y="30136"/>
                    </a:lnTo>
                    <a:lnTo>
                      <a:pt x="30136" y="30508"/>
                    </a:lnTo>
                    <a:lnTo>
                      <a:pt x="30880" y="30880"/>
                    </a:lnTo>
                    <a:lnTo>
                      <a:pt x="31624" y="31252"/>
                    </a:lnTo>
                    <a:lnTo>
                      <a:pt x="7069" y="43902"/>
                    </a:lnTo>
                    <a:lnTo>
                      <a:pt x="7069" y="43902"/>
                    </a:lnTo>
                    <a:close/>
                    <a:moveTo>
                      <a:pt x="40181" y="15626"/>
                    </a:move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693" y="13766"/>
                    </a:lnTo>
                    <a:lnTo>
                      <a:pt x="29764" y="18602"/>
                    </a:lnTo>
                    <a:lnTo>
                      <a:pt x="30136" y="18974"/>
                    </a:lnTo>
                    <a:lnTo>
                      <a:pt x="30508" y="19347"/>
                    </a:lnTo>
                    <a:lnTo>
                      <a:pt x="30880" y="19719"/>
                    </a:lnTo>
                    <a:lnTo>
                      <a:pt x="31252" y="20091"/>
                    </a:lnTo>
                    <a:lnTo>
                      <a:pt x="31624" y="20463"/>
                    </a:lnTo>
                    <a:lnTo>
                      <a:pt x="31996" y="20835"/>
                    </a:lnTo>
                    <a:lnTo>
                      <a:pt x="8185" y="33484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14510" y="25671"/>
                    </a:lnTo>
                    <a:lnTo>
                      <a:pt x="14138" y="25299"/>
                    </a:lnTo>
                    <a:lnTo>
                      <a:pt x="13394" y="24927"/>
                    </a:lnTo>
                    <a:lnTo>
                      <a:pt x="12650" y="24555"/>
                    </a:lnTo>
                    <a:lnTo>
                      <a:pt x="11906" y="24183"/>
                    </a:lnTo>
                    <a:lnTo>
                      <a:pt x="11161" y="23811"/>
                    </a:lnTo>
                    <a:lnTo>
                      <a:pt x="10417" y="23439"/>
                    </a:lnTo>
                    <a:lnTo>
                      <a:pt x="9673" y="23067"/>
                    </a:lnTo>
                    <a:lnTo>
                      <a:pt x="18974" y="17858"/>
                    </a:lnTo>
                    <a:lnTo>
                      <a:pt x="18974" y="17858"/>
                    </a:lnTo>
                    <a:lnTo>
                      <a:pt x="18602" y="17486"/>
                    </a:lnTo>
                    <a:lnTo>
                      <a:pt x="18230" y="17114"/>
                    </a:lnTo>
                    <a:lnTo>
                      <a:pt x="17858" y="16742"/>
                    </a:lnTo>
                    <a:lnTo>
                      <a:pt x="17486" y="16370"/>
                    </a:lnTo>
                    <a:lnTo>
                      <a:pt x="41297" y="3720"/>
                    </a:lnTo>
                    <a:lnTo>
                      <a:pt x="41669" y="4092"/>
                    </a:lnTo>
                    <a:lnTo>
                      <a:pt x="42042" y="4465"/>
                    </a:lnTo>
                    <a:lnTo>
                      <a:pt x="42414" y="4837"/>
                    </a:lnTo>
                    <a:lnTo>
                      <a:pt x="42414" y="4837"/>
                    </a:lnTo>
                    <a:lnTo>
                      <a:pt x="50227" y="744"/>
                    </a:lnTo>
                    <a:lnTo>
                      <a:pt x="50599" y="1116"/>
                    </a:lnTo>
                    <a:lnTo>
                      <a:pt x="50971" y="1488"/>
                    </a:lnTo>
                    <a:lnTo>
                      <a:pt x="51343" y="1860"/>
                    </a:lnTo>
                    <a:lnTo>
                      <a:pt x="51715" y="2232"/>
                    </a:lnTo>
                    <a:lnTo>
                      <a:pt x="52087" y="2604"/>
                    </a:lnTo>
                    <a:lnTo>
                      <a:pt x="52459" y="2976"/>
                    </a:lnTo>
                    <a:lnTo>
                      <a:pt x="52831" y="3349"/>
                    </a:lnTo>
                    <a:lnTo>
                      <a:pt x="53203" y="3720"/>
                    </a:lnTo>
                    <a:lnTo>
                      <a:pt x="36833" y="12650"/>
                    </a:lnTo>
                    <a:lnTo>
                      <a:pt x="37205" y="13022"/>
                    </a:lnTo>
                    <a:lnTo>
                      <a:pt x="37577" y="13394"/>
                    </a:lnTo>
                    <a:lnTo>
                      <a:pt x="37577" y="13022"/>
                    </a:lnTo>
                    <a:lnTo>
                      <a:pt x="37205" y="12650"/>
                    </a:lnTo>
                    <a:lnTo>
                      <a:pt x="61016" y="0"/>
                    </a:lnTo>
                    <a:lnTo>
                      <a:pt x="61388" y="372"/>
                    </a:lnTo>
                    <a:lnTo>
                      <a:pt x="61760" y="744"/>
                    </a:lnTo>
                    <a:lnTo>
                      <a:pt x="62132" y="1116"/>
                    </a:lnTo>
                    <a:lnTo>
                      <a:pt x="62504" y="1488"/>
                    </a:lnTo>
                    <a:lnTo>
                      <a:pt x="62876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40181" y="15626"/>
                    </a:lnTo>
                    <a:lnTo>
                      <a:pt x="40181" y="15626"/>
                    </a:lnTo>
                    <a:close/>
                    <a:moveTo>
                      <a:pt x="63248" y="23439"/>
                    </a:move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951"/>
                    </a:lnTo>
                    <a:lnTo>
                      <a:pt x="63248" y="21579"/>
                    </a:lnTo>
                    <a:lnTo>
                      <a:pt x="63248" y="21207"/>
                    </a:lnTo>
                    <a:lnTo>
                      <a:pt x="63248" y="20835"/>
                    </a:lnTo>
                    <a:lnTo>
                      <a:pt x="63248" y="20463"/>
                    </a:lnTo>
                    <a:lnTo>
                      <a:pt x="87059" y="7813"/>
                    </a:lnTo>
                    <a:lnTo>
                      <a:pt x="87059" y="8185"/>
                    </a:lnTo>
                    <a:lnTo>
                      <a:pt x="87059" y="8557"/>
                    </a:lnTo>
                    <a:lnTo>
                      <a:pt x="87059" y="8929"/>
                    </a:lnTo>
                    <a:lnTo>
                      <a:pt x="87059" y="9301"/>
                    </a:lnTo>
                    <a:lnTo>
                      <a:pt x="87059" y="9673"/>
                    </a:lnTo>
                    <a:lnTo>
                      <a:pt x="87059" y="10045"/>
                    </a:lnTo>
                    <a:lnTo>
                      <a:pt x="87059" y="10417"/>
                    </a:lnTo>
                    <a:lnTo>
                      <a:pt x="87059" y="10789"/>
                    </a:lnTo>
                    <a:lnTo>
                      <a:pt x="63248" y="23439"/>
                    </a:lnTo>
                    <a:lnTo>
                      <a:pt x="63248" y="23439"/>
                    </a:lnTo>
                    <a:close/>
                    <a:moveTo>
                      <a:pt x="74410" y="31996"/>
                    </a:moveTo>
                    <a:lnTo>
                      <a:pt x="74410" y="31624"/>
                    </a:lnTo>
                    <a:lnTo>
                      <a:pt x="74410" y="31252"/>
                    </a:lnTo>
                    <a:lnTo>
                      <a:pt x="74410" y="30880"/>
                    </a:lnTo>
                    <a:lnTo>
                      <a:pt x="74410" y="30508"/>
                    </a:lnTo>
                    <a:lnTo>
                      <a:pt x="74410" y="30136"/>
                    </a:lnTo>
                    <a:lnTo>
                      <a:pt x="74410" y="29764"/>
                    </a:lnTo>
                    <a:lnTo>
                      <a:pt x="74410" y="29392"/>
                    </a:lnTo>
                    <a:lnTo>
                      <a:pt x="74410" y="29020"/>
                    </a:lnTo>
                    <a:lnTo>
                      <a:pt x="98221" y="16370"/>
                    </a:lnTo>
                    <a:lnTo>
                      <a:pt x="98221" y="16742"/>
                    </a:lnTo>
                    <a:lnTo>
                      <a:pt x="98221" y="17114"/>
                    </a:lnTo>
                    <a:lnTo>
                      <a:pt x="98221" y="17486"/>
                    </a:lnTo>
                    <a:lnTo>
                      <a:pt x="98221" y="17858"/>
                    </a:lnTo>
                    <a:lnTo>
                      <a:pt x="98221" y="18230"/>
                    </a:lnTo>
                    <a:lnTo>
                      <a:pt x="98221" y="18602"/>
                    </a:lnTo>
                    <a:lnTo>
                      <a:pt x="98221" y="18974"/>
                    </a:lnTo>
                    <a:lnTo>
                      <a:pt x="98221" y="19347"/>
                    </a:lnTo>
                    <a:lnTo>
                      <a:pt x="74410" y="31996"/>
                    </a:lnTo>
                    <a:lnTo>
                      <a:pt x="74410" y="31996"/>
                    </a:lnTo>
                    <a:close/>
                    <a:moveTo>
                      <a:pt x="85943" y="41297"/>
                    </a:moveTo>
                    <a:lnTo>
                      <a:pt x="109754" y="28648"/>
                    </a:lnTo>
                    <a:lnTo>
                      <a:pt x="109754" y="28276"/>
                    </a:lnTo>
                    <a:lnTo>
                      <a:pt x="109754" y="27904"/>
                    </a:lnTo>
                    <a:lnTo>
                      <a:pt x="109754" y="27532"/>
                    </a:lnTo>
                    <a:lnTo>
                      <a:pt x="109754" y="27159"/>
                    </a:lnTo>
                    <a:lnTo>
                      <a:pt x="109754" y="26788"/>
                    </a:lnTo>
                    <a:lnTo>
                      <a:pt x="109754" y="26415"/>
                    </a:lnTo>
                    <a:lnTo>
                      <a:pt x="109754" y="26043"/>
                    </a:lnTo>
                    <a:lnTo>
                      <a:pt x="109754" y="25671"/>
                    </a:lnTo>
                    <a:lnTo>
                      <a:pt x="85943" y="38321"/>
                    </a:lnTo>
                    <a:lnTo>
                      <a:pt x="85943" y="38693"/>
                    </a:lnTo>
                    <a:lnTo>
                      <a:pt x="85943" y="39065"/>
                    </a:lnTo>
                    <a:lnTo>
                      <a:pt x="85943" y="39437"/>
                    </a:lnTo>
                    <a:lnTo>
                      <a:pt x="85943" y="39809"/>
                    </a:lnTo>
                    <a:lnTo>
                      <a:pt x="85943" y="40181"/>
                    </a:lnTo>
                    <a:lnTo>
                      <a:pt x="85943" y="40553"/>
                    </a:lnTo>
                    <a:lnTo>
                      <a:pt x="85943" y="40925"/>
                    </a:lnTo>
                    <a:lnTo>
                      <a:pt x="85943" y="41297"/>
                    </a:lnTo>
                    <a:lnTo>
                      <a:pt x="85943" y="41297"/>
                    </a:lnTo>
                    <a:close/>
                    <a:moveTo>
                      <a:pt x="119800" y="39065"/>
                    </a:moveTo>
                    <a:lnTo>
                      <a:pt x="119800" y="39065"/>
                    </a:lnTo>
                    <a:lnTo>
                      <a:pt x="120172" y="39065"/>
                    </a:lnTo>
                    <a:lnTo>
                      <a:pt x="120544" y="39065"/>
                    </a:lnTo>
                    <a:lnTo>
                      <a:pt x="120916" y="39065"/>
                    </a:lnTo>
                    <a:lnTo>
                      <a:pt x="121288" y="39065"/>
                    </a:lnTo>
                    <a:lnTo>
                      <a:pt x="121660" y="39065"/>
                    </a:lnTo>
                    <a:lnTo>
                      <a:pt x="122032" y="39065"/>
                    </a:lnTo>
                    <a:lnTo>
                      <a:pt x="122404" y="39065"/>
                    </a:lnTo>
                    <a:lnTo>
                      <a:pt x="98593" y="51715"/>
                    </a:lnTo>
                    <a:lnTo>
                      <a:pt x="98221" y="51715"/>
                    </a:lnTo>
                    <a:lnTo>
                      <a:pt x="97849" y="51715"/>
                    </a:lnTo>
                    <a:lnTo>
                      <a:pt x="97477" y="51715"/>
                    </a:lnTo>
                    <a:lnTo>
                      <a:pt x="97105" y="51715"/>
                    </a:lnTo>
                    <a:lnTo>
                      <a:pt x="96733" y="51715"/>
                    </a:lnTo>
                    <a:lnTo>
                      <a:pt x="96361" y="51715"/>
                    </a:lnTo>
                    <a:lnTo>
                      <a:pt x="95989" y="51715"/>
                    </a:lnTo>
                    <a:lnTo>
                      <a:pt x="95617" y="51715"/>
                    </a:lnTo>
                    <a:lnTo>
                      <a:pt x="95617" y="51343"/>
                    </a:lnTo>
                    <a:lnTo>
                      <a:pt x="95617" y="50971"/>
                    </a:lnTo>
                    <a:lnTo>
                      <a:pt x="95617" y="50598"/>
                    </a:lnTo>
                    <a:lnTo>
                      <a:pt x="95617" y="50227"/>
                    </a:lnTo>
                    <a:lnTo>
                      <a:pt x="95617" y="49855"/>
                    </a:lnTo>
                    <a:lnTo>
                      <a:pt x="95617" y="49482"/>
                    </a:lnTo>
                    <a:lnTo>
                      <a:pt x="95617" y="49110"/>
                    </a:lnTo>
                    <a:lnTo>
                      <a:pt x="95617" y="48738"/>
                    </a:lnTo>
                    <a:lnTo>
                      <a:pt x="119428" y="36089"/>
                    </a:lnTo>
                    <a:lnTo>
                      <a:pt x="119428" y="36461"/>
                    </a:lnTo>
                    <a:lnTo>
                      <a:pt x="119428" y="36833"/>
                    </a:lnTo>
                    <a:lnTo>
                      <a:pt x="119428" y="37205"/>
                    </a:lnTo>
                    <a:lnTo>
                      <a:pt x="119428" y="37577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800" y="39065"/>
                    </a:lnTo>
                    <a:lnTo>
                      <a:pt x="119800" y="39065"/>
                    </a:lnTo>
                    <a:lnTo>
                      <a:pt x="119800" y="39065"/>
                    </a:lnTo>
                    <a:close/>
                    <a:moveTo>
                      <a:pt x="128357" y="51715"/>
                    </a:moveTo>
                    <a:lnTo>
                      <a:pt x="128357" y="51715"/>
                    </a:lnTo>
                    <a:lnTo>
                      <a:pt x="128729" y="51343"/>
                    </a:lnTo>
                    <a:lnTo>
                      <a:pt x="128729" y="50971"/>
                    </a:lnTo>
                    <a:lnTo>
                      <a:pt x="128729" y="50598"/>
                    </a:lnTo>
                    <a:lnTo>
                      <a:pt x="128729" y="50227"/>
                    </a:lnTo>
                    <a:lnTo>
                      <a:pt x="128729" y="49855"/>
                    </a:lnTo>
                    <a:lnTo>
                      <a:pt x="128729" y="49482"/>
                    </a:lnTo>
                    <a:lnTo>
                      <a:pt x="128729" y="49110"/>
                    </a:lnTo>
                    <a:lnTo>
                      <a:pt x="104918" y="61760"/>
                    </a:lnTo>
                    <a:lnTo>
                      <a:pt x="104918" y="62132"/>
                    </a:lnTo>
                    <a:lnTo>
                      <a:pt x="104918" y="62504"/>
                    </a:lnTo>
                    <a:lnTo>
                      <a:pt x="104918" y="62876"/>
                    </a:lnTo>
                    <a:lnTo>
                      <a:pt x="104918" y="63248"/>
                    </a:lnTo>
                    <a:lnTo>
                      <a:pt x="104918" y="63620"/>
                    </a:lnTo>
                    <a:lnTo>
                      <a:pt x="104918" y="63992"/>
                    </a:lnTo>
                    <a:lnTo>
                      <a:pt x="104918" y="64364"/>
                    </a:lnTo>
                    <a:lnTo>
                      <a:pt x="104918" y="64737"/>
                    </a:lnTo>
                    <a:lnTo>
                      <a:pt x="105290" y="64737"/>
                    </a:lnTo>
                    <a:lnTo>
                      <a:pt x="105662" y="64737"/>
                    </a:lnTo>
                    <a:lnTo>
                      <a:pt x="106034" y="64737"/>
                    </a:lnTo>
                    <a:lnTo>
                      <a:pt x="106406" y="64737"/>
                    </a:lnTo>
                    <a:lnTo>
                      <a:pt x="106778" y="64737"/>
                    </a:lnTo>
                    <a:lnTo>
                      <a:pt x="107150" y="64737"/>
                    </a:lnTo>
                    <a:lnTo>
                      <a:pt x="107522" y="64737"/>
                    </a:lnTo>
                    <a:lnTo>
                      <a:pt x="107894" y="64737"/>
                    </a:lnTo>
                    <a:lnTo>
                      <a:pt x="131705" y="52087"/>
                    </a:lnTo>
                    <a:lnTo>
                      <a:pt x="131333" y="52087"/>
                    </a:lnTo>
                    <a:lnTo>
                      <a:pt x="130961" y="52087"/>
                    </a:lnTo>
                    <a:lnTo>
                      <a:pt x="130589" y="52087"/>
                    </a:lnTo>
                    <a:lnTo>
                      <a:pt x="130217" y="52087"/>
                    </a:lnTo>
                    <a:lnTo>
                      <a:pt x="129845" y="52087"/>
                    </a:lnTo>
                    <a:lnTo>
                      <a:pt x="129473" y="52087"/>
                    </a:lnTo>
                    <a:lnTo>
                      <a:pt x="128357" y="51715"/>
                    </a:lnTo>
                    <a:lnTo>
                      <a:pt x="128357" y="51715"/>
                    </a:lnTo>
                    <a:lnTo>
                      <a:pt x="128357" y="51715"/>
                    </a:lnTo>
                    <a:close/>
                    <a:moveTo>
                      <a:pt x="134682" y="66969"/>
                    </a:moveTo>
                    <a:lnTo>
                      <a:pt x="135426" y="67341"/>
                    </a:lnTo>
                    <a:lnTo>
                      <a:pt x="136170" y="67713"/>
                    </a:lnTo>
                    <a:lnTo>
                      <a:pt x="136914" y="68085"/>
                    </a:lnTo>
                    <a:lnTo>
                      <a:pt x="137658" y="68457"/>
                    </a:lnTo>
                    <a:lnTo>
                      <a:pt x="138402" y="68829"/>
                    </a:lnTo>
                    <a:lnTo>
                      <a:pt x="139146" y="69201"/>
                    </a:lnTo>
                    <a:lnTo>
                      <a:pt x="139890" y="69201"/>
                    </a:lnTo>
                    <a:lnTo>
                      <a:pt x="140634" y="69201"/>
                    </a:lnTo>
                    <a:lnTo>
                      <a:pt x="116823" y="81851"/>
                    </a:lnTo>
                    <a:lnTo>
                      <a:pt x="116079" y="81851"/>
                    </a:lnTo>
                    <a:lnTo>
                      <a:pt x="115335" y="81851"/>
                    </a:lnTo>
                    <a:lnTo>
                      <a:pt x="114591" y="81479"/>
                    </a:lnTo>
                    <a:lnTo>
                      <a:pt x="113847" y="81107"/>
                    </a:lnTo>
                    <a:lnTo>
                      <a:pt x="113103" y="80735"/>
                    </a:lnTo>
                    <a:lnTo>
                      <a:pt x="112359" y="80362"/>
                    </a:lnTo>
                    <a:lnTo>
                      <a:pt x="111615" y="79990"/>
                    </a:lnTo>
                    <a:lnTo>
                      <a:pt x="110871" y="79618"/>
                    </a:lnTo>
                    <a:lnTo>
                      <a:pt x="111242" y="79246"/>
                    </a:lnTo>
                    <a:lnTo>
                      <a:pt x="111615" y="78874"/>
                    </a:lnTo>
                    <a:lnTo>
                      <a:pt x="111987" y="78502"/>
                    </a:lnTo>
                    <a:lnTo>
                      <a:pt x="112359" y="78130"/>
                    </a:lnTo>
                    <a:lnTo>
                      <a:pt x="112731" y="77758"/>
                    </a:lnTo>
                    <a:lnTo>
                      <a:pt x="113103" y="77386"/>
                    </a:lnTo>
                    <a:lnTo>
                      <a:pt x="113475" y="77014"/>
                    </a:lnTo>
                    <a:lnTo>
                      <a:pt x="113847" y="76642"/>
                    </a:lnTo>
                    <a:lnTo>
                      <a:pt x="137658" y="63992"/>
                    </a:lnTo>
                    <a:lnTo>
                      <a:pt x="137286" y="64364"/>
                    </a:lnTo>
                    <a:lnTo>
                      <a:pt x="136914" y="64737"/>
                    </a:lnTo>
                    <a:lnTo>
                      <a:pt x="136542" y="65108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969"/>
                    </a:lnTo>
                    <a:lnTo>
                      <a:pt x="134682" y="66969"/>
                    </a:lnTo>
                    <a:close/>
                    <a:moveTo>
                      <a:pt x="121660" y="95616"/>
                    </a:moveTo>
                    <a:lnTo>
                      <a:pt x="145471" y="82967"/>
                    </a:lnTo>
                    <a:lnTo>
                      <a:pt x="145099" y="82967"/>
                    </a:lnTo>
                    <a:lnTo>
                      <a:pt x="144727" y="82595"/>
                    </a:lnTo>
                    <a:lnTo>
                      <a:pt x="144355" y="82223"/>
                    </a:lnTo>
                    <a:lnTo>
                      <a:pt x="143983" y="82223"/>
                    </a:lnTo>
                    <a:lnTo>
                      <a:pt x="143611" y="81851"/>
                    </a:lnTo>
                    <a:lnTo>
                      <a:pt x="143239" y="81479"/>
                    </a:lnTo>
                    <a:lnTo>
                      <a:pt x="142867" y="81479"/>
                    </a:lnTo>
                    <a:lnTo>
                      <a:pt x="142495" y="81107"/>
                    </a:lnTo>
                    <a:lnTo>
                      <a:pt x="118683" y="93756"/>
                    </a:lnTo>
                    <a:lnTo>
                      <a:pt x="119056" y="94128"/>
                    </a:lnTo>
                    <a:lnTo>
                      <a:pt x="119428" y="94128"/>
                    </a:lnTo>
                    <a:lnTo>
                      <a:pt x="119800" y="94500"/>
                    </a:lnTo>
                    <a:lnTo>
                      <a:pt x="120172" y="94500"/>
                    </a:lnTo>
                    <a:lnTo>
                      <a:pt x="120544" y="94500"/>
                    </a:lnTo>
                    <a:lnTo>
                      <a:pt x="120916" y="94872"/>
                    </a:lnTo>
                    <a:lnTo>
                      <a:pt x="121660" y="95616"/>
                    </a:lnTo>
                    <a:lnTo>
                      <a:pt x="121660" y="95616"/>
                    </a:lnTo>
                    <a:lnTo>
                      <a:pt x="121660" y="95616"/>
                    </a:lnTo>
                    <a:close/>
                    <a:moveTo>
                      <a:pt x="125008" y="110126"/>
                    </a:moveTo>
                    <a:lnTo>
                      <a:pt x="124636" y="109754"/>
                    </a:lnTo>
                    <a:lnTo>
                      <a:pt x="124264" y="109382"/>
                    </a:lnTo>
                    <a:lnTo>
                      <a:pt x="123892" y="109010"/>
                    </a:lnTo>
                    <a:lnTo>
                      <a:pt x="123520" y="108638"/>
                    </a:lnTo>
                    <a:lnTo>
                      <a:pt x="123148" y="108266"/>
                    </a:lnTo>
                    <a:lnTo>
                      <a:pt x="122776" y="107894"/>
                    </a:lnTo>
                    <a:lnTo>
                      <a:pt x="122404" y="107522"/>
                    </a:lnTo>
                    <a:lnTo>
                      <a:pt x="122032" y="107150"/>
                    </a:lnTo>
                    <a:lnTo>
                      <a:pt x="145843" y="94500"/>
                    </a:lnTo>
                    <a:lnTo>
                      <a:pt x="146215" y="94872"/>
                    </a:lnTo>
                    <a:lnTo>
                      <a:pt x="146587" y="95244"/>
                    </a:lnTo>
                    <a:lnTo>
                      <a:pt x="146959" y="95616"/>
                    </a:lnTo>
                    <a:lnTo>
                      <a:pt x="147331" y="95988"/>
                    </a:lnTo>
                    <a:lnTo>
                      <a:pt x="147703" y="96361"/>
                    </a:lnTo>
                    <a:lnTo>
                      <a:pt x="148075" y="96733"/>
                    </a:lnTo>
                    <a:lnTo>
                      <a:pt x="148447" y="97105"/>
                    </a:lnTo>
                    <a:lnTo>
                      <a:pt x="148819" y="97477"/>
                    </a:lnTo>
                    <a:lnTo>
                      <a:pt x="125008" y="110126"/>
                    </a:lnTo>
                    <a:lnTo>
                      <a:pt x="125008" y="110126"/>
                    </a:lnTo>
                    <a:close/>
                    <a:moveTo>
                      <a:pt x="126496" y="123520"/>
                    </a:moveTo>
                    <a:lnTo>
                      <a:pt x="150308" y="110870"/>
                    </a:lnTo>
                    <a:lnTo>
                      <a:pt x="149936" y="110498"/>
                    </a:lnTo>
                    <a:lnTo>
                      <a:pt x="149564" y="110126"/>
                    </a:lnTo>
                    <a:lnTo>
                      <a:pt x="149191" y="109754"/>
                    </a:lnTo>
                    <a:lnTo>
                      <a:pt x="148819" y="109382"/>
                    </a:lnTo>
                    <a:lnTo>
                      <a:pt x="148447" y="109010"/>
                    </a:lnTo>
                    <a:lnTo>
                      <a:pt x="148075" y="108638"/>
                    </a:lnTo>
                    <a:lnTo>
                      <a:pt x="147703" y="108266"/>
                    </a:lnTo>
                    <a:lnTo>
                      <a:pt x="147331" y="107894"/>
                    </a:lnTo>
                    <a:lnTo>
                      <a:pt x="123520" y="120544"/>
                    </a:lnTo>
                    <a:lnTo>
                      <a:pt x="123892" y="120916"/>
                    </a:lnTo>
                    <a:lnTo>
                      <a:pt x="124264" y="121288"/>
                    </a:lnTo>
                    <a:lnTo>
                      <a:pt x="124636" y="121660"/>
                    </a:lnTo>
                    <a:lnTo>
                      <a:pt x="125008" y="122032"/>
                    </a:lnTo>
                    <a:lnTo>
                      <a:pt x="125380" y="122404"/>
                    </a:lnTo>
                    <a:lnTo>
                      <a:pt x="125752" y="122776"/>
                    </a:lnTo>
                    <a:lnTo>
                      <a:pt x="126496" y="123520"/>
                    </a:lnTo>
                    <a:lnTo>
                      <a:pt x="126496" y="123520"/>
                    </a:lnTo>
                    <a:lnTo>
                      <a:pt x="126496" y="123520"/>
                    </a:lnTo>
                    <a:close/>
                    <a:moveTo>
                      <a:pt x="125008" y="136542"/>
                    </a:moveTo>
                    <a:lnTo>
                      <a:pt x="124636" y="135798"/>
                    </a:lnTo>
                    <a:lnTo>
                      <a:pt x="124264" y="135054"/>
                    </a:lnTo>
                    <a:lnTo>
                      <a:pt x="123892" y="134309"/>
                    </a:lnTo>
                    <a:lnTo>
                      <a:pt x="123520" y="133565"/>
                    </a:lnTo>
                    <a:lnTo>
                      <a:pt x="123148" y="132821"/>
                    </a:lnTo>
                    <a:lnTo>
                      <a:pt x="122776" y="132077"/>
                    </a:lnTo>
                    <a:lnTo>
                      <a:pt x="122404" y="131333"/>
                    </a:lnTo>
                    <a:lnTo>
                      <a:pt x="122032" y="130589"/>
                    </a:lnTo>
                    <a:lnTo>
                      <a:pt x="145843" y="117939"/>
                    </a:lnTo>
                    <a:lnTo>
                      <a:pt x="146215" y="118684"/>
                    </a:lnTo>
                    <a:lnTo>
                      <a:pt x="146587" y="119427"/>
                    </a:lnTo>
                    <a:lnTo>
                      <a:pt x="146959" y="120172"/>
                    </a:lnTo>
                    <a:lnTo>
                      <a:pt x="147331" y="120916"/>
                    </a:lnTo>
                    <a:lnTo>
                      <a:pt x="147703" y="121660"/>
                    </a:lnTo>
                    <a:lnTo>
                      <a:pt x="148075" y="122404"/>
                    </a:lnTo>
                    <a:lnTo>
                      <a:pt x="148447" y="123148"/>
                    </a:lnTo>
                    <a:lnTo>
                      <a:pt x="148819" y="123892"/>
                    </a:lnTo>
                    <a:lnTo>
                      <a:pt x="125008" y="136542"/>
                    </a:lnTo>
                    <a:lnTo>
                      <a:pt x="125008" y="136542"/>
                    </a:lnTo>
                    <a:close/>
                    <a:moveTo>
                      <a:pt x="29020" y="69945"/>
                    </a:moveTo>
                    <a:lnTo>
                      <a:pt x="30880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close/>
                    <a:moveTo>
                      <a:pt x="24927" y="55807"/>
                    </a:moveTo>
                    <a:lnTo>
                      <a:pt x="26788" y="54691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0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395804" y="4185374"/>
                <a:ext cx="130216" cy="161096"/>
                <a:chOff x="5395804" y="4185374"/>
                <a:chExt cx="130216" cy="161096"/>
              </a:xfrm>
              <a:solidFill>
                <a:srgbClr val="424242"/>
              </a:solidFill>
            </p:grpSpPr>
            <p:sp>
              <p:nvSpPr>
                <p:cNvPr id="2608" name="Freeform: Shape 2607">
                  <a:extLst>
                    <a:ext uri="{FF2B5EF4-FFF2-40B4-BE49-F238E27FC236}">
                      <a16:creationId xmlns:a16="http://schemas.microsoft.com/office/drawing/2014/main" id="{87B8DA58-A80F-4EF6-9ED0-A46850E8691F}"/>
                    </a:ext>
                  </a:extLst>
                </p:cNvPr>
                <p:cNvSpPr/>
                <p:nvPr/>
              </p:nvSpPr>
              <p:spPr>
                <a:xfrm>
                  <a:off x="5501466" y="4296988"/>
                  <a:ext cx="24555" cy="22695"/>
                </a:xfrm>
                <a:custGeom>
                  <a:avLst/>
                  <a:gdLst>
                    <a:gd name="connsiteX0" fmla="*/ 0 w 24555"/>
                    <a:gd name="connsiteY0" fmla="*/ 22695 h 22695"/>
                    <a:gd name="connsiteX1" fmla="*/ 23811 w 24555"/>
                    <a:gd name="connsiteY1" fmla="*/ 10045 h 22695"/>
                    <a:gd name="connsiteX2" fmla="*/ 23811 w 24555"/>
                    <a:gd name="connsiteY2" fmla="*/ 8557 h 22695"/>
                    <a:gd name="connsiteX3" fmla="*/ 23811 w 24555"/>
                    <a:gd name="connsiteY3" fmla="*/ 7441 h 22695"/>
                    <a:gd name="connsiteX4" fmla="*/ 24183 w 24555"/>
                    <a:gd name="connsiteY4" fmla="*/ 6325 h 22695"/>
                    <a:gd name="connsiteX5" fmla="*/ 24183 w 24555"/>
                    <a:gd name="connsiteY5" fmla="*/ 4837 h 22695"/>
                    <a:gd name="connsiteX6" fmla="*/ 24183 w 24555"/>
                    <a:gd name="connsiteY6" fmla="*/ 3720 h 22695"/>
                    <a:gd name="connsiteX7" fmla="*/ 24183 w 24555"/>
                    <a:gd name="connsiteY7" fmla="*/ 2232 h 22695"/>
                    <a:gd name="connsiteX8" fmla="*/ 24555 w 24555"/>
                    <a:gd name="connsiteY8" fmla="*/ 1116 h 22695"/>
                    <a:gd name="connsiteX9" fmla="*/ 24555 w 24555"/>
                    <a:gd name="connsiteY9" fmla="*/ 0 h 22695"/>
                    <a:gd name="connsiteX10" fmla="*/ 744 w 24555"/>
                    <a:gd name="connsiteY10" fmla="*/ 12650 h 22695"/>
                    <a:gd name="connsiteX11" fmla="*/ 372 w 24555"/>
                    <a:gd name="connsiteY11" fmla="*/ 13766 h 22695"/>
                    <a:gd name="connsiteX12" fmla="*/ 372 w 24555"/>
                    <a:gd name="connsiteY12" fmla="*/ 15254 h 22695"/>
                    <a:gd name="connsiteX13" fmla="*/ 372 w 24555"/>
                    <a:gd name="connsiteY13" fmla="*/ 16370 h 22695"/>
                    <a:gd name="connsiteX14" fmla="*/ 372 w 24555"/>
                    <a:gd name="connsiteY14" fmla="*/ 17858 h 22695"/>
                    <a:gd name="connsiteX15" fmla="*/ 0 w 24555"/>
                    <a:gd name="connsiteY15" fmla="*/ 18975 h 22695"/>
                    <a:gd name="connsiteX16" fmla="*/ 0 w 24555"/>
                    <a:gd name="connsiteY16" fmla="*/ 20091 h 22695"/>
                    <a:gd name="connsiteX17" fmla="*/ 0 w 24555"/>
                    <a:gd name="connsiteY17" fmla="*/ 21579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5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3811" y="8557"/>
                      </a:lnTo>
                      <a:lnTo>
                        <a:pt x="23811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183" y="3720"/>
                      </a:lnTo>
                      <a:lnTo>
                        <a:pt x="24183" y="2232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372" y="13766"/>
                      </a:lnTo>
                      <a:lnTo>
                        <a:pt x="372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0" y="18975"/>
                      </a:lnTo>
                      <a:lnTo>
                        <a:pt x="0" y="20091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9" name="Freeform: Shape 2608">
                  <a:extLst>
                    <a:ext uri="{FF2B5EF4-FFF2-40B4-BE49-F238E27FC236}">
                      <a16:creationId xmlns:a16="http://schemas.microsoft.com/office/drawing/2014/main" id="{5B56371E-D056-4C36-B794-F4C920E1EA66}"/>
                    </a:ext>
                  </a:extLst>
                </p:cNvPr>
                <p:cNvSpPr/>
                <p:nvPr/>
              </p:nvSpPr>
              <p:spPr>
                <a:xfrm>
                  <a:off x="5500722" y="4283595"/>
                  <a:ext cx="25299" cy="23810"/>
                </a:xfrm>
                <a:custGeom>
                  <a:avLst/>
                  <a:gdLst>
                    <a:gd name="connsiteX0" fmla="*/ 1116 w 25299"/>
                    <a:gd name="connsiteY0" fmla="*/ 23811 h 23810"/>
                    <a:gd name="connsiteX1" fmla="*/ 25299 w 25299"/>
                    <a:gd name="connsiteY1" fmla="*/ 11161 h 23810"/>
                    <a:gd name="connsiteX2" fmla="*/ 24927 w 25299"/>
                    <a:gd name="connsiteY2" fmla="*/ 9673 h 23810"/>
                    <a:gd name="connsiteX3" fmla="*/ 24927 w 25299"/>
                    <a:gd name="connsiteY3" fmla="*/ 8185 h 23810"/>
                    <a:gd name="connsiteX4" fmla="*/ 24555 w 25299"/>
                    <a:gd name="connsiteY4" fmla="*/ 7069 h 23810"/>
                    <a:gd name="connsiteX5" fmla="*/ 24555 w 25299"/>
                    <a:gd name="connsiteY5" fmla="*/ 5581 h 23810"/>
                    <a:gd name="connsiteX6" fmla="*/ 24555 w 25299"/>
                    <a:gd name="connsiteY6" fmla="*/ 4092 h 23810"/>
                    <a:gd name="connsiteX7" fmla="*/ 24183 w 25299"/>
                    <a:gd name="connsiteY7" fmla="*/ 2604 h 23810"/>
                    <a:gd name="connsiteX8" fmla="*/ 24183 w 25299"/>
                    <a:gd name="connsiteY8" fmla="*/ 1116 h 23810"/>
                    <a:gd name="connsiteX9" fmla="*/ 23811 w 25299"/>
                    <a:gd name="connsiteY9" fmla="*/ 0 h 23810"/>
                    <a:gd name="connsiteX10" fmla="*/ 0 w 25299"/>
                    <a:gd name="connsiteY10" fmla="*/ 12650 h 23810"/>
                    <a:gd name="connsiteX11" fmla="*/ 372 w 25299"/>
                    <a:gd name="connsiteY11" fmla="*/ 14138 h 23810"/>
                    <a:gd name="connsiteX12" fmla="*/ 372 w 25299"/>
                    <a:gd name="connsiteY12" fmla="*/ 15626 h 23810"/>
                    <a:gd name="connsiteX13" fmla="*/ 372 w 25299"/>
                    <a:gd name="connsiteY13" fmla="*/ 16742 h 23810"/>
                    <a:gd name="connsiteX14" fmla="*/ 744 w 25299"/>
                    <a:gd name="connsiteY14" fmla="*/ 18230 h 23810"/>
                    <a:gd name="connsiteX15" fmla="*/ 744 w 25299"/>
                    <a:gd name="connsiteY15" fmla="*/ 19719 h 23810"/>
                    <a:gd name="connsiteX16" fmla="*/ 1116 w 25299"/>
                    <a:gd name="connsiteY16" fmla="*/ 21207 h 23810"/>
                    <a:gd name="connsiteX17" fmla="*/ 1116 w 25299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3810">
                      <a:moveTo>
                        <a:pt x="1116" y="23811"/>
                      </a:moveTo>
                      <a:lnTo>
                        <a:pt x="25299" y="11161"/>
                      </a:lnTo>
                      <a:lnTo>
                        <a:pt x="24927" y="9673"/>
                      </a:lnTo>
                      <a:lnTo>
                        <a:pt x="24927" y="8185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555" y="4092"/>
                      </a:lnTo>
                      <a:lnTo>
                        <a:pt x="24183" y="2604"/>
                      </a:lnTo>
                      <a:lnTo>
                        <a:pt x="24183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372" y="15626"/>
                      </a:lnTo>
                      <a:lnTo>
                        <a:pt x="372" y="16742"/>
                      </a:lnTo>
                      <a:lnTo>
                        <a:pt x="744" y="18230"/>
                      </a:lnTo>
                      <a:lnTo>
                        <a:pt x="744" y="19719"/>
                      </a:lnTo>
                      <a:lnTo>
                        <a:pt x="1116" y="21207"/>
                      </a:lnTo>
                      <a:lnTo>
                        <a:pt x="1116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0" name="Freeform: Shape 2609">
                  <a:extLst>
                    <a:ext uri="{FF2B5EF4-FFF2-40B4-BE49-F238E27FC236}">
                      <a16:creationId xmlns:a16="http://schemas.microsoft.com/office/drawing/2014/main" id="{6718467F-3E05-422E-9186-CAB7F02F26F9}"/>
                    </a:ext>
                  </a:extLst>
                </p:cNvPr>
                <p:cNvSpPr/>
                <p:nvPr/>
              </p:nvSpPr>
              <p:spPr>
                <a:xfrm>
                  <a:off x="5497374" y="4269085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7 w 26787"/>
                    <a:gd name="connsiteY1" fmla="*/ 11906 h 24555"/>
                    <a:gd name="connsiteX2" fmla="*/ 26415 w 26787"/>
                    <a:gd name="connsiteY2" fmla="*/ 10417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6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7" y="11906"/>
                      </a:lnTo>
                      <a:lnTo>
                        <a:pt x="26415" y="10417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1" name="Freeform: Shape 2610">
                  <a:extLst>
                    <a:ext uri="{FF2B5EF4-FFF2-40B4-BE49-F238E27FC236}">
                      <a16:creationId xmlns:a16="http://schemas.microsoft.com/office/drawing/2014/main" id="{D7E0B3BB-1AB7-4E3A-AD19-E8074DF7960E}"/>
                    </a:ext>
                  </a:extLst>
                </p:cNvPr>
                <p:cNvSpPr/>
                <p:nvPr/>
              </p:nvSpPr>
              <p:spPr>
                <a:xfrm>
                  <a:off x="5491793" y="4254575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5 h 24927"/>
                    <a:gd name="connsiteX2" fmla="*/ 27904 w 28647"/>
                    <a:gd name="connsiteY2" fmla="*/ 10417 h 24927"/>
                    <a:gd name="connsiteX3" fmla="*/ 27532 w 28647"/>
                    <a:gd name="connsiteY3" fmla="*/ 8929 h 24927"/>
                    <a:gd name="connsiteX4" fmla="*/ 26787 w 28647"/>
                    <a:gd name="connsiteY4" fmla="*/ 7441 h 24927"/>
                    <a:gd name="connsiteX5" fmla="*/ 26043 w 28647"/>
                    <a:gd name="connsiteY5" fmla="*/ 5953 h 24927"/>
                    <a:gd name="connsiteX6" fmla="*/ 25671 w 28647"/>
                    <a:gd name="connsiteY6" fmla="*/ 4464 h 24927"/>
                    <a:gd name="connsiteX7" fmla="*/ 24927 w 28647"/>
                    <a:gd name="connsiteY7" fmla="*/ 2976 h 24927"/>
                    <a:gd name="connsiteX8" fmla="*/ 24183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372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232 w 28647"/>
                    <a:gd name="connsiteY14" fmla="*/ 18602 h 24927"/>
                    <a:gd name="connsiteX15" fmla="*/ 2976 w 28647"/>
                    <a:gd name="connsiteY15" fmla="*/ 20090 h 24927"/>
                    <a:gd name="connsiteX16" fmla="*/ 3348 w 28647"/>
                    <a:gd name="connsiteY16" fmla="*/ 21579 h 24927"/>
                    <a:gd name="connsiteX17" fmla="*/ 4093 w 28647"/>
                    <a:gd name="connsiteY17" fmla="*/ 23067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5"/>
                      </a:lnTo>
                      <a:lnTo>
                        <a:pt x="27904" y="10417"/>
                      </a:lnTo>
                      <a:lnTo>
                        <a:pt x="27532" y="8929"/>
                      </a:lnTo>
                      <a:lnTo>
                        <a:pt x="26787" y="7441"/>
                      </a:lnTo>
                      <a:lnTo>
                        <a:pt x="26043" y="5953"/>
                      </a:lnTo>
                      <a:lnTo>
                        <a:pt x="25671" y="4464"/>
                      </a:lnTo>
                      <a:lnTo>
                        <a:pt x="24927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232" y="18602"/>
                      </a:lnTo>
                      <a:lnTo>
                        <a:pt x="2976" y="20090"/>
                      </a:lnTo>
                      <a:lnTo>
                        <a:pt x="3348" y="21579"/>
                      </a:lnTo>
                      <a:lnTo>
                        <a:pt x="409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2" name="Freeform: Shape 2611">
                  <a:extLst>
                    <a:ext uri="{FF2B5EF4-FFF2-40B4-BE49-F238E27FC236}">
                      <a16:creationId xmlns:a16="http://schemas.microsoft.com/office/drawing/2014/main" id="{853CF946-B95F-45F9-B01C-07B30C1CAFFA}"/>
                    </a:ext>
                  </a:extLst>
                </p:cNvPr>
                <p:cNvSpPr/>
                <p:nvPr/>
              </p:nvSpPr>
              <p:spPr>
                <a:xfrm>
                  <a:off x="5482864" y="4238205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533 h 24555"/>
                    <a:gd name="connsiteX2" fmla="*/ 29764 w 30507"/>
                    <a:gd name="connsiteY2" fmla="*/ 10045 h 24555"/>
                    <a:gd name="connsiteX3" fmla="*/ 29020 w 30507"/>
                    <a:gd name="connsiteY3" fmla="*/ 8557 h 24555"/>
                    <a:gd name="connsiteX4" fmla="*/ 27904 w 30507"/>
                    <a:gd name="connsiteY4" fmla="*/ 7069 h 24555"/>
                    <a:gd name="connsiteX5" fmla="*/ 27159 w 30507"/>
                    <a:gd name="connsiteY5" fmla="*/ 5581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927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860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2 w 30507"/>
                    <a:gd name="connsiteY15" fmla="*/ 20091 h 24555"/>
                    <a:gd name="connsiteX16" fmla="*/ 4837 w 30507"/>
                    <a:gd name="connsiteY16" fmla="*/ 21579 h 24555"/>
                    <a:gd name="connsiteX17" fmla="*/ 5953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533"/>
                      </a:lnTo>
                      <a:lnTo>
                        <a:pt x="29764" y="10045"/>
                      </a:lnTo>
                      <a:lnTo>
                        <a:pt x="29020" y="8557"/>
                      </a:lnTo>
                      <a:lnTo>
                        <a:pt x="27904" y="7069"/>
                      </a:lnTo>
                      <a:lnTo>
                        <a:pt x="27159" y="5581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2" y="20091"/>
                      </a:lnTo>
                      <a:lnTo>
                        <a:pt x="4837" y="21579"/>
                      </a:lnTo>
                      <a:lnTo>
                        <a:pt x="595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3" name="Freeform: Shape 2612">
                  <a:extLst>
                    <a:ext uri="{FF2B5EF4-FFF2-40B4-BE49-F238E27FC236}">
                      <a16:creationId xmlns:a16="http://schemas.microsoft.com/office/drawing/2014/main" id="{7BC8F50E-31B7-471C-901F-65E46A059F9A}"/>
                    </a:ext>
                  </a:extLst>
                </p:cNvPr>
                <p:cNvSpPr/>
                <p:nvPr/>
              </p:nvSpPr>
              <p:spPr>
                <a:xfrm>
                  <a:off x="5473562" y="4224811"/>
                  <a:ext cx="31624" cy="23810"/>
                </a:xfrm>
                <a:custGeom>
                  <a:avLst/>
                  <a:gdLst>
                    <a:gd name="connsiteX0" fmla="*/ 7813 w 31624"/>
                    <a:gd name="connsiteY0" fmla="*/ 23811 h 23810"/>
                    <a:gd name="connsiteX1" fmla="*/ 31624 w 31624"/>
                    <a:gd name="connsiteY1" fmla="*/ 10789 h 23810"/>
                    <a:gd name="connsiteX2" fmla="*/ 30880 w 31624"/>
                    <a:gd name="connsiteY2" fmla="*/ 9673 h 23810"/>
                    <a:gd name="connsiteX3" fmla="*/ 29764 w 31624"/>
                    <a:gd name="connsiteY3" fmla="*/ 8185 h 23810"/>
                    <a:gd name="connsiteX4" fmla="*/ 28648 w 31624"/>
                    <a:gd name="connsiteY4" fmla="*/ 6697 h 23810"/>
                    <a:gd name="connsiteX5" fmla="*/ 27904 w 31624"/>
                    <a:gd name="connsiteY5" fmla="*/ 5581 h 23810"/>
                    <a:gd name="connsiteX6" fmla="*/ 26787 w 31624"/>
                    <a:gd name="connsiteY6" fmla="*/ 4092 h 23810"/>
                    <a:gd name="connsiteX7" fmla="*/ 25671 w 31624"/>
                    <a:gd name="connsiteY7" fmla="*/ 2604 h 23810"/>
                    <a:gd name="connsiteX8" fmla="*/ 24927 w 31624"/>
                    <a:gd name="connsiteY8" fmla="*/ 1488 h 23810"/>
                    <a:gd name="connsiteX9" fmla="*/ 23811 w 31624"/>
                    <a:gd name="connsiteY9" fmla="*/ 0 h 23810"/>
                    <a:gd name="connsiteX10" fmla="*/ 0 w 31624"/>
                    <a:gd name="connsiteY10" fmla="*/ 12650 h 23810"/>
                    <a:gd name="connsiteX11" fmla="*/ 1116 w 31624"/>
                    <a:gd name="connsiteY11" fmla="*/ 14138 h 23810"/>
                    <a:gd name="connsiteX12" fmla="*/ 1860 w 31624"/>
                    <a:gd name="connsiteY12" fmla="*/ 15626 h 23810"/>
                    <a:gd name="connsiteX13" fmla="*/ 2976 w 31624"/>
                    <a:gd name="connsiteY13" fmla="*/ 16742 h 23810"/>
                    <a:gd name="connsiteX14" fmla="*/ 4092 w 31624"/>
                    <a:gd name="connsiteY14" fmla="*/ 18230 h 23810"/>
                    <a:gd name="connsiteX15" fmla="*/ 4837 w 31624"/>
                    <a:gd name="connsiteY15" fmla="*/ 19719 h 23810"/>
                    <a:gd name="connsiteX16" fmla="*/ 5953 w 31624"/>
                    <a:gd name="connsiteY16" fmla="*/ 20835 h 23810"/>
                    <a:gd name="connsiteX17" fmla="*/ 6697 w 31624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0">
                      <a:moveTo>
                        <a:pt x="7813" y="23811"/>
                      </a:moveTo>
                      <a:lnTo>
                        <a:pt x="31624" y="10789"/>
                      </a:lnTo>
                      <a:lnTo>
                        <a:pt x="30880" y="9673"/>
                      </a:lnTo>
                      <a:lnTo>
                        <a:pt x="29764" y="8185"/>
                      </a:lnTo>
                      <a:lnTo>
                        <a:pt x="28648" y="6697"/>
                      </a:lnTo>
                      <a:lnTo>
                        <a:pt x="27904" y="5581"/>
                      </a:lnTo>
                      <a:lnTo>
                        <a:pt x="26787" y="4092"/>
                      </a:lnTo>
                      <a:lnTo>
                        <a:pt x="25671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6742"/>
                      </a:lnTo>
                      <a:lnTo>
                        <a:pt x="4092" y="18230"/>
                      </a:lnTo>
                      <a:lnTo>
                        <a:pt x="4837" y="19719"/>
                      </a:lnTo>
                      <a:lnTo>
                        <a:pt x="5953" y="20835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4" name="Freeform: Shape 2613">
                  <a:extLst>
                    <a:ext uri="{FF2B5EF4-FFF2-40B4-BE49-F238E27FC236}">
                      <a16:creationId xmlns:a16="http://schemas.microsoft.com/office/drawing/2014/main" id="{7D0D09AE-5BF4-41D4-ACC5-261C2B7A84ED}"/>
                    </a:ext>
                  </a:extLst>
                </p:cNvPr>
                <p:cNvSpPr/>
                <p:nvPr/>
              </p:nvSpPr>
              <p:spPr>
                <a:xfrm>
                  <a:off x="5463517" y="4213277"/>
                  <a:ext cx="32740" cy="22695"/>
                </a:xfrm>
                <a:custGeom>
                  <a:avLst/>
                  <a:gdLst>
                    <a:gd name="connsiteX0" fmla="*/ 8929 w 32740"/>
                    <a:gd name="connsiteY0" fmla="*/ 22695 h 22695"/>
                    <a:gd name="connsiteX1" fmla="*/ 32740 w 32740"/>
                    <a:gd name="connsiteY1" fmla="*/ 9673 h 22695"/>
                    <a:gd name="connsiteX2" fmla="*/ 31624 w 32740"/>
                    <a:gd name="connsiteY2" fmla="*/ 8557 h 22695"/>
                    <a:gd name="connsiteX3" fmla="*/ 30508 w 32740"/>
                    <a:gd name="connsiteY3" fmla="*/ 7441 h 22695"/>
                    <a:gd name="connsiteX4" fmla="*/ 29392 w 32740"/>
                    <a:gd name="connsiteY4" fmla="*/ 5953 h 22695"/>
                    <a:gd name="connsiteX5" fmla="*/ 28276 w 32740"/>
                    <a:gd name="connsiteY5" fmla="*/ 4837 h 22695"/>
                    <a:gd name="connsiteX6" fmla="*/ 27159 w 32740"/>
                    <a:gd name="connsiteY6" fmla="*/ 3720 h 22695"/>
                    <a:gd name="connsiteX7" fmla="*/ 26043 w 32740"/>
                    <a:gd name="connsiteY7" fmla="*/ 2604 h 22695"/>
                    <a:gd name="connsiteX8" fmla="*/ 24927 w 32740"/>
                    <a:gd name="connsiteY8" fmla="*/ 1116 h 22695"/>
                    <a:gd name="connsiteX9" fmla="*/ 23811 w 32740"/>
                    <a:gd name="connsiteY9" fmla="*/ 0 h 22695"/>
                    <a:gd name="connsiteX10" fmla="*/ 0 w 32740"/>
                    <a:gd name="connsiteY10" fmla="*/ 12650 h 22695"/>
                    <a:gd name="connsiteX11" fmla="*/ 1116 w 32740"/>
                    <a:gd name="connsiteY11" fmla="*/ 13766 h 22695"/>
                    <a:gd name="connsiteX12" fmla="*/ 2232 w 32740"/>
                    <a:gd name="connsiteY12" fmla="*/ 15254 h 22695"/>
                    <a:gd name="connsiteX13" fmla="*/ 3348 w 32740"/>
                    <a:gd name="connsiteY13" fmla="*/ 16370 h 22695"/>
                    <a:gd name="connsiteX14" fmla="*/ 4465 w 32740"/>
                    <a:gd name="connsiteY14" fmla="*/ 17486 h 22695"/>
                    <a:gd name="connsiteX15" fmla="*/ 5581 w 32740"/>
                    <a:gd name="connsiteY15" fmla="*/ 18975 h 22695"/>
                    <a:gd name="connsiteX16" fmla="*/ 6697 w 32740"/>
                    <a:gd name="connsiteY16" fmla="*/ 20091 h 22695"/>
                    <a:gd name="connsiteX17" fmla="*/ 7813 w 32740"/>
                    <a:gd name="connsiteY17" fmla="*/ 21207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5">
                      <a:moveTo>
                        <a:pt x="8929" y="22695"/>
                      </a:moveTo>
                      <a:lnTo>
                        <a:pt x="32740" y="9673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5953"/>
                      </a:lnTo>
                      <a:lnTo>
                        <a:pt x="28276" y="4837"/>
                      </a:lnTo>
                      <a:lnTo>
                        <a:pt x="27159" y="3720"/>
                      </a:lnTo>
                      <a:lnTo>
                        <a:pt x="26043" y="2604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486"/>
                      </a:lnTo>
                      <a:lnTo>
                        <a:pt x="5581" y="18975"/>
                      </a:lnTo>
                      <a:lnTo>
                        <a:pt x="6697" y="20091"/>
                      </a:lnTo>
                      <a:lnTo>
                        <a:pt x="7813" y="2120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5" name="Freeform: Shape 2614">
                  <a:extLst>
                    <a:ext uri="{FF2B5EF4-FFF2-40B4-BE49-F238E27FC236}">
                      <a16:creationId xmlns:a16="http://schemas.microsoft.com/office/drawing/2014/main" id="{B11A13E9-1168-4C55-A6A3-321093DDD57A}"/>
                    </a:ext>
                  </a:extLst>
                </p:cNvPr>
                <p:cNvSpPr/>
                <p:nvPr/>
              </p:nvSpPr>
              <p:spPr>
                <a:xfrm>
                  <a:off x="5451984" y="4202860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325 h 21206"/>
                    <a:gd name="connsiteX4" fmla="*/ 30136 w 33484"/>
                    <a:gd name="connsiteY4" fmla="*/ 5209 h 21206"/>
                    <a:gd name="connsiteX5" fmla="*/ 28648 w 33484"/>
                    <a:gd name="connsiteY5" fmla="*/ 4092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4183 w 33484"/>
                    <a:gd name="connsiteY9" fmla="*/ 0 h 21206"/>
                    <a:gd name="connsiteX10" fmla="*/ 0 w 33484"/>
                    <a:gd name="connsiteY10" fmla="*/ 12650 h 21206"/>
                    <a:gd name="connsiteX11" fmla="*/ 1488 w 33484"/>
                    <a:gd name="connsiteY11" fmla="*/ 13766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8974 h 21206"/>
                    <a:gd name="connsiteX17" fmla="*/ 8557 w 33484"/>
                    <a:gd name="connsiteY17" fmla="*/ 20091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325"/>
                      </a:lnTo>
                      <a:lnTo>
                        <a:pt x="30136" y="5209"/>
                      </a:lnTo>
                      <a:lnTo>
                        <a:pt x="28648" y="4092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766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557" y="20091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6" name="Freeform: Shape 2615">
                  <a:extLst>
                    <a:ext uri="{FF2B5EF4-FFF2-40B4-BE49-F238E27FC236}">
                      <a16:creationId xmlns:a16="http://schemas.microsoft.com/office/drawing/2014/main" id="{75DC0B6D-AB76-40E7-B142-4BC55040CED5}"/>
                    </a:ext>
                  </a:extLst>
                </p:cNvPr>
                <p:cNvSpPr/>
                <p:nvPr/>
              </p:nvSpPr>
              <p:spPr>
                <a:xfrm>
                  <a:off x="5439706" y="4194675"/>
                  <a:ext cx="33856" cy="18974"/>
                </a:xfrm>
                <a:custGeom>
                  <a:avLst/>
                  <a:gdLst>
                    <a:gd name="connsiteX0" fmla="*/ 10045 w 33856"/>
                    <a:gd name="connsiteY0" fmla="*/ 18975 h 18974"/>
                    <a:gd name="connsiteX1" fmla="*/ 33856 w 33856"/>
                    <a:gd name="connsiteY1" fmla="*/ 6325 h 18974"/>
                    <a:gd name="connsiteX2" fmla="*/ 32740 w 33856"/>
                    <a:gd name="connsiteY2" fmla="*/ 5581 h 18974"/>
                    <a:gd name="connsiteX3" fmla="*/ 31252 w 33856"/>
                    <a:gd name="connsiteY3" fmla="*/ 4837 h 18974"/>
                    <a:gd name="connsiteX4" fmla="*/ 30136 w 33856"/>
                    <a:gd name="connsiteY4" fmla="*/ 4093 h 18974"/>
                    <a:gd name="connsiteX5" fmla="*/ 29020 w 33856"/>
                    <a:gd name="connsiteY5" fmla="*/ 2976 h 18974"/>
                    <a:gd name="connsiteX6" fmla="*/ 27904 w 33856"/>
                    <a:gd name="connsiteY6" fmla="*/ 2232 h 18974"/>
                    <a:gd name="connsiteX7" fmla="*/ 26415 w 33856"/>
                    <a:gd name="connsiteY7" fmla="*/ 1488 h 18974"/>
                    <a:gd name="connsiteX8" fmla="*/ 25299 w 33856"/>
                    <a:gd name="connsiteY8" fmla="*/ 744 h 18974"/>
                    <a:gd name="connsiteX9" fmla="*/ 24183 w 33856"/>
                    <a:gd name="connsiteY9" fmla="*/ 0 h 18974"/>
                    <a:gd name="connsiteX10" fmla="*/ 0 w 33856"/>
                    <a:gd name="connsiteY10" fmla="*/ 12650 h 18974"/>
                    <a:gd name="connsiteX11" fmla="*/ 1488 w 33856"/>
                    <a:gd name="connsiteY11" fmla="*/ 13394 h 18974"/>
                    <a:gd name="connsiteX12" fmla="*/ 2604 w 33856"/>
                    <a:gd name="connsiteY12" fmla="*/ 14138 h 18974"/>
                    <a:gd name="connsiteX13" fmla="*/ 3720 w 33856"/>
                    <a:gd name="connsiteY13" fmla="*/ 14882 h 18974"/>
                    <a:gd name="connsiteX14" fmla="*/ 5209 w 33856"/>
                    <a:gd name="connsiteY14" fmla="*/ 15998 h 18974"/>
                    <a:gd name="connsiteX15" fmla="*/ 6325 w 33856"/>
                    <a:gd name="connsiteY15" fmla="*/ 16742 h 18974"/>
                    <a:gd name="connsiteX16" fmla="*/ 7441 w 33856"/>
                    <a:gd name="connsiteY16" fmla="*/ 17486 h 18974"/>
                    <a:gd name="connsiteX17" fmla="*/ 8929 w 33856"/>
                    <a:gd name="connsiteY17" fmla="*/ 18230 h 1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8974">
                      <a:moveTo>
                        <a:pt x="10045" y="18975"/>
                      </a:moveTo>
                      <a:lnTo>
                        <a:pt x="33856" y="6325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2976"/>
                      </a:lnTo>
                      <a:lnTo>
                        <a:pt x="27904" y="2232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138"/>
                      </a:lnTo>
                      <a:lnTo>
                        <a:pt x="3720" y="14882"/>
                      </a:lnTo>
                      <a:lnTo>
                        <a:pt x="5209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929" y="182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7" name="Freeform: Shape 2616">
                  <a:extLst>
                    <a:ext uri="{FF2B5EF4-FFF2-40B4-BE49-F238E27FC236}">
                      <a16:creationId xmlns:a16="http://schemas.microsoft.com/office/drawing/2014/main" id="{509DC21A-3E42-43D6-A0A9-4A28C88C6E4C}"/>
                    </a:ext>
                  </a:extLst>
                </p:cNvPr>
                <p:cNvSpPr/>
                <p:nvPr/>
              </p:nvSpPr>
              <p:spPr>
                <a:xfrm>
                  <a:off x="5427800" y="4188722"/>
                  <a:ext cx="33856" cy="17486"/>
                </a:xfrm>
                <a:custGeom>
                  <a:avLst/>
                  <a:gdLst>
                    <a:gd name="connsiteX0" fmla="*/ 10045 w 33856"/>
                    <a:gd name="connsiteY0" fmla="*/ 17486 h 17486"/>
                    <a:gd name="connsiteX1" fmla="*/ 33856 w 33856"/>
                    <a:gd name="connsiteY1" fmla="*/ 4465 h 17486"/>
                    <a:gd name="connsiteX2" fmla="*/ 32740 w 33856"/>
                    <a:gd name="connsiteY2" fmla="*/ 4092 h 17486"/>
                    <a:gd name="connsiteX3" fmla="*/ 31624 w 33856"/>
                    <a:gd name="connsiteY3" fmla="*/ 3348 h 17486"/>
                    <a:gd name="connsiteX4" fmla="*/ 30136 w 33856"/>
                    <a:gd name="connsiteY4" fmla="*/ 2976 h 17486"/>
                    <a:gd name="connsiteX5" fmla="*/ 29020 w 33856"/>
                    <a:gd name="connsiteY5" fmla="*/ 2232 h 17486"/>
                    <a:gd name="connsiteX6" fmla="*/ 27904 w 33856"/>
                    <a:gd name="connsiteY6" fmla="*/ 1860 h 17486"/>
                    <a:gd name="connsiteX7" fmla="*/ 26415 w 33856"/>
                    <a:gd name="connsiteY7" fmla="*/ 1116 h 17486"/>
                    <a:gd name="connsiteX8" fmla="*/ 25299 w 33856"/>
                    <a:gd name="connsiteY8" fmla="*/ 744 h 17486"/>
                    <a:gd name="connsiteX9" fmla="*/ 24183 w 33856"/>
                    <a:gd name="connsiteY9" fmla="*/ 0 h 17486"/>
                    <a:gd name="connsiteX10" fmla="*/ 0 w 33856"/>
                    <a:gd name="connsiteY10" fmla="*/ 12650 h 17486"/>
                    <a:gd name="connsiteX11" fmla="*/ 1488 w 33856"/>
                    <a:gd name="connsiteY11" fmla="*/ 13394 h 17486"/>
                    <a:gd name="connsiteX12" fmla="*/ 2604 w 33856"/>
                    <a:gd name="connsiteY12" fmla="*/ 13766 h 17486"/>
                    <a:gd name="connsiteX13" fmla="*/ 3720 w 33856"/>
                    <a:gd name="connsiteY13" fmla="*/ 14510 h 17486"/>
                    <a:gd name="connsiteX14" fmla="*/ 5209 w 33856"/>
                    <a:gd name="connsiteY14" fmla="*/ 14882 h 17486"/>
                    <a:gd name="connsiteX15" fmla="*/ 6325 w 33856"/>
                    <a:gd name="connsiteY15" fmla="*/ 15626 h 17486"/>
                    <a:gd name="connsiteX16" fmla="*/ 7441 w 33856"/>
                    <a:gd name="connsiteY16" fmla="*/ 16370 h 17486"/>
                    <a:gd name="connsiteX17" fmla="*/ 8929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10045" y="17486"/>
                      </a:moveTo>
                      <a:lnTo>
                        <a:pt x="33856" y="4465"/>
                      </a:lnTo>
                      <a:lnTo>
                        <a:pt x="32740" y="4092"/>
                      </a:lnTo>
                      <a:lnTo>
                        <a:pt x="31624" y="3348"/>
                      </a:lnTo>
                      <a:lnTo>
                        <a:pt x="30136" y="2976"/>
                      </a:lnTo>
                      <a:lnTo>
                        <a:pt x="29020" y="2232"/>
                      </a:lnTo>
                      <a:lnTo>
                        <a:pt x="27904" y="1860"/>
                      </a:lnTo>
                      <a:lnTo>
                        <a:pt x="26415" y="1116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3766"/>
                      </a:lnTo>
                      <a:lnTo>
                        <a:pt x="3720" y="14510"/>
                      </a:lnTo>
                      <a:lnTo>
                        <a:pt x="5209" y="14882"/>
                      </a:lnTo>
                      <a:lnTo>
                        <a:pt x="6325" y="15626"/>
                      </a:lnTo>
                      <a:lnTo>
                        <a:pt x="7441" y="16370"/>
                      </a:lnTo>
                      <a:lnTo>
                        <a:pt x="8929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8" name="Freeform: Shape 2617">
                  <a:extLst>
                    <a:ext uri="{FF2B5EF4-FFF2-40B4-BE49-F238E27FC236}">
                      <a16:creationId xmlns:a16="http://schemas.microsoft.com/office/drawing/2014/main" id="{F12107D2-A1AF-4C21-8B56-16E70DA88020}"/>
                    </a:ext>
                  </a:extLst>
                </p:cNvPr>
                <p:cNvSpPr/>
                <p:nvPr/>
              </p:nvSpPr>
              <p:spPr>
                <a:xfrm>
                  <a:off x="5395804" y="4185746"/>
                  <a:ext cx="31624" cy="15253"/>
                </a:xfrm>
                <a:custGeom>
                  <a:avLst/>
                  <a:gdLst>
                    <a:gd name="connsiteX0" fmla="*/ 7813 w 31624"/>
                    <a:gd name="connsiteY0" fmla="*/ 13022 h 15253"/>
                    <a:gd name="connsiteX1" fmla="*/ 31624 w 31624"/>
                    <a:gd name="connsiteY1" fmla="*/ 0 h 15253"/>
                    <a:gd name="connsiteX2" fmla="*/ 30508 w 31624"/>
                    <a:gd name="connsiteY2" fmla="*/ 372 h 15253"/>
                    <a:gd name="connsiteX3" fmla="*/ 29764 w 31624"/>
                    <a:gd name="connsiteY3" fmla="*/ 744 h 15253"/>
                    <a:gd name="connsiteX4" fmla="*/ 28648 w 31624"/>
                    <a:gd name="connsiteY4" fmla="*/ 1116 h 15253"/>
                    <a:gd name="connsiteX5" fmla="*/ 27904 w 31624"/>
                    <a:gd name="connsiteY5" fmla="*/ 1488 h 15253"/>
                    <a:gd name="connsiteX6" fmla="*/ 26788 w 31624"/>
                    <a:gd name="connsiteY6" fmla="*/ 1488 h 15253"/>
                    <a:gd name="connsiteX7" fmla="*/ 26043 w 31624"/>
                    <a:gd name="connsiteY7" fmla="*/ 1860 h 15253"/>
                    <a:gd name="connsiteX8" fmla="*/ 24927 w 31624"/>
                    <a:gd name="connsiteY8" fmla="*/ 2232 h 15253"/>
                    <a:gd name="connsiteX9" fmla="*/ 24183 w 31624"/>
                    <a:gd name="connsiteY9" fmla="*/ 2604 h 15253"/>
                    <a:gd name="connsiteX10" fmla="*/ 0 w 31624"/>
                    <a:gd name="connsiteY10" fmla="*/ 15254 h 15253"/>
                    <a:gd name="connsiteX11" fmla="*/ 1116 w 31624"/>
                    <a:gd name="connsiteY11" fmla="*/ 14882 h 15253"/>
                    <a:gd name="connsiteX12" fmla="*/ 1860 w 31624"/>
                    <a:gd name="connsiteY12" fmla="*/ 14882 h 15253"/>
                    <a:gd name="connsiteX13" fmla="*/ 2976 w 31624"/>
                    <a:gd name="connsiteY13" fmla="*/ 14510 h 15253"/>
                    <a:gd name="connsiteX14" fmla="*/ 4093 w 31624"/>
                    <a:gd name="connsiteY14" fmla="*/ 14138 h 15253"/>
                    <a:gd name="connsiteX15" fmla="*/ 4837 w 31624"/>
                    <a:gd name="connsiteY15" fmla="*/ 13766 h 15253"/>
                    <a:gd name="connsiteX16" fmla="*/ 5953 w 31624"/>
                    <a:gd name="connsiteY16" fmla="*/ 13394 h 15253"/>
                    <a:gd name="connsiteX17" fmla="*/ 6697 w 3162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5253">
                      <a:moveTo>
                        <a:pt x="7813" y="13022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8" y="1488"/>
                      </a:lnTo>
                      <a:lnTo>
                        <a:pt x="26043" y="1860"/>
                      </a:lnTo>
                      <a:lnTo>
                        <a:pt x="24927" y="2232"/>
                      </a:lnTo>
                      <a:lnTo>
                        <a:pt x="24183" y="2604"/>
                      </a:lnTo>
                      <a:lnTo>
                        <a:pt x="0" y="15254"/>
                      </a:lnTo>
                      <a:lnTo>
                        <a:pt x="1116" y="14882"/>
                      </a:lnTo>
                      <a:lnTo>
                        <a:pt x="1860" y="14882"/>
                      </a:lnTo>
                      <a:lnTo>
                        <a:pt x="2976" y="14510"/>
                      </a:lnTo>
                      <a:lnTo>
                        <a:pt x="4093" y="14138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9" name="Freeform: Shape 2618">
                  <a:extLst>
                    <a:ext uri="{FF2B5EF4-FFF2-40B4-BE49-F238E27FC236}">
                      <a16:creationId xmlns:a16="http://schemas.microsoft.com/office/drawing/2014/main" id="{76F94358-92EC-4ADF-82CC-782C5C12CF9F}"/>
                    </a:ext>
                  </a:extLst>
                </p:cNvPr>
                <p:cNvSpPr/>
                <p:nvPr/>
              </p:nvSpPr>
              <p:spPr>
                <a:xfrm>
                  <a:off x="5405105" y="4185374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2650 h 13021"/>
                    <a:gd name="connsiteX1" fmla="*/ 32740 w 32740"/>
                    <a:gd name="connsiteY1" fmla="*/ 0 h 13021"/>
                    <a:gd name="connsiteX2" fmla="*/ 31624 w 32740"/>
                    <a:gd name="connsiteY2" fmla="*/ 0 h 13021"/>
                    <a:gd name="connsiteX3" fmla="*/ 30508 w 32740"/>
                    <a:gd name="connsiteY3" fmla="*/ 0 h 13021"/>
                    <a:gd name="connsiteX4" fmla="*/ 29392 w 32740"/>
                    <a:gd name="connsiteY4" fmla="*/ 0 h 13021"/>
                    <a:gd name="connsiteX5" fmla="*/ 28276 w 32740"/>
                    <a:gd name="connsiteY5" fmla="*/ 0 h 13021"/>
                    <a:gd name="connsiteX6" fmla="*/ 27160 w 32740"/>
                    <a:gd name="connsiteY6" fmla="*/ 0 h 13021"/>
                    <a:gd name="connsiteX7" fmla="*/ 26043 w 32740"/>
                    <a:gd name="connsiteY7" fmla="*/ 0 h 13021"/>
                    <a:gd name="connsiteX8" fmla="*/ 24927 w 32740"/>
                    <a:gd name="connsiteY8" fmla="*/ 0 h 13021"/>
                    <a:gd name="connsiteX9" fmla="*/ 24183 w 32740"/>
                    <a:gd name="connsiteY9" fmla="*/ 0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9 w 32740"/>
                    <a:gd name="connsiteY13" fmla="*/ 13022 h 13021"/>
                    <a:gd name="connsiteX14" fmla="*/ 4465 w 32740"/>
                    <a:gd name="connsiteY14" fmla="*/ 12650 h 13021"/>
                    <a:gd name="connsiteX15" fmla="*/ 5581 w 32740"/>
                    <a:gd name="connsiteY15" fmla="*/ 12650 h 13021"/>
                    <a:gd name="connsiteX16" fmla="*/ 6697 w 32740"/>
                    <a:gd name="connsiteY16" fmla="*/ 12650 h 13021"/>
                    <a:gd name="connsiteX17" fmla="*/ 7813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2650"/>
                      </a:moveTo>
                      <a:lnTo>
                        <a:pt x="32740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0"/>
                      </a:lnTo>
                      <a:lnTo>
                        <a:pt x="24927" y="0"/>
                      </a:lnTo>
                      <a:lnTo>
                        <a:pt x="24183" y="0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9" y="13022"/>
                      </a:lnTo>
                      <a:lnTo>
                        <a:pt x="4465" y="12650"/>
                      </a:lnTo>
                      <a:lnTo>
                        <a:pt x="5581" y="12650"/>
                      </a:lnTo>
                      <a:lnTo>
                        <a:pt x="6697" y="12650"/>
                      </a:lnTo>
                      <a:lnTo>
                        <a:pt x="7813" y="1265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0" name="Freeform: Shape 2619">
                  <a:extLst>
                    <a:ext uri="{FF2B5EF4-FFF2-40B4-BE49-F238E27FC236}">
                      <a16:creationId xmlns:a16="http://schemas.microsoft.com/office/drawing/2014/main" id="{3832B5BD-14D7-44AF-90D2-E7685E3A8238}"/>
                    </a:ext>
                  </a:extLst>
                </p:cNvPr>
                <p:cNvSpPr/>
                <p:nvPr/>
              </p:nvSpPr>
              <p:spPr>
                <a:xfrm>
                  <a:off x="5415895" y="4185746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1860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159 w 33112"/>
                    <a:gd name="connsiteY6" fmla="*/ 744 h 14881"/>
                    <a:gd name="connsiteX7" fmla="*/ 26043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022 h 14881"/>
                    <a:gd name="connsiteX13" fmla="*/ 3348 w 33112"/>
                    <a:gd name="connsiteY13" fmla="*/ 13394 h 14881"/>
                    <a:gd name="connsiteX14" fmla="*/ 4465 w 33112"/>
                    <a:gd name="connsiteY14" fmla="*/ 13766 h 14881"/>
                    <a:gd name="connsiteX15" fmla="*/ 5581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1860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159" y="744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394"/>
                      </a:lnTo>
                      <a:lnTo>
                        <a:pt x="4465" y="13766"/>
                      </a:lnTo>
                      <a:lnTo>
                        <a:pt x="5581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1" name="Freeform: Shape 2620">
                  <a:extLst>
                    <a:ext uri="{FF2B5EF4-FFF2-40B4-BE49-F238E27FC236}">
                      <a16:creationId xmlns:a16="http://schemas.microsoft.com/office/drawing/2014/main" id="{52D646C9-04CF-4488-A8C3-7812776867D5}"/>
                    </a:ext>
                  </a:extLst>
                </p:cNvPr>
                <p:cNvSpPr/>
                <p:nvPr/>
              </p:nvSpPr>
              <p:spPr>
                <a:xfrm>
                  <a:off x="5492909" y="4320055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7069 h 19718"/>
                    <a:gd name="connsiteX2" fmla="*/ 24555 w 28275"/>
                    <a:gd name="connsiteY2" fmla="*/ 6325 h 19718"/>
                    <a:gd name="connsiteX3" fmla="*/ 24927 w 28275"/>
                    <a:gd name="connsiteY3" fmla="*/ 5209 h 19718"/>
                    <a:gd name="connsiteX4" fmla="*/ 25671 w 28275"/>
                    <a:gd name="connsiteY4" fmla="*/ 4465 h 19718"/>
                    <a:gd name="connsiteX5" fmla="*/ 26043 w 28275"/>
                    <a:gd name="connsiteY5" fmla="*/ 3720 h 19718"/>
                    <a:gd name="connsiteX6" fmla="*/ 26788 w 28275"/>
                    <a:gd name="connsiteY6" fmla="*/ 2604 h 19718"/>
                    <a:gd name="connsiteX7" fmla="*/ 27160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766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6370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7069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671" y="4465"/>
                      </a:lnTo>
                      <a:lnTo>
                        <a:pt x="26043" y="3720"/>
                      </a:lnTo>
                      <a:lnTo>
                        <a:pt x="26788" y="2604"/>
                      </a:lnTo>
                      <a:lnTo>
                        <a:pt x="27160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766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6370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974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2" name="Freeform: Shape 2621">
                  <a:extLst>
                    <a:ext uri="{FF2B5EF4-FFF2-40B4-BE49-F238E27FC236}">
                      <a16:creationId xmlns:a16="http://schemas.microsoft.com/office/drawing/2014/main" id="{5B4B7E7B-22BB-48B5-8630-203D0FB07639}"/>
                    </a:ext>
                  </a:extLst>
                </p:cNvPr>
                <p:cNvSpPr/>
                <p:nvPr/>
              </p:nvSpPr>
              <p:spPr>
                <a:xfrm>
                  <a:off x="5484724" y="4328985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927 w 30135"/>
                    <a:gd name="connsiteY2" fmla="*/ 4092 h 17486"/>
                    <a:gd name="connsiteX3" fmla="*/ 25671 w 30135"/>
                    <a:gd name="connsiteY3" fmla="*/ 3348 h 17486"/>
                    <a:gd name="connsiteX4" fmla="*/ 26415 w 30135"/>
                    <a:gd name="connsiteY4" fmla="*/ 2976 h 17486"/>
                    <a:gd name="connsiteX5" fmla="*/ 27159 w 30135"/>
                    <a:gd name="connsiteY5" fmla="*/ 2232 h 17486"/>
                    <a:gd name="connsiteX6" fmla="*/ 27904 w 30135"/>
                    <a:gd name="connsiteY6" fmla="*/ 1860 h 17486"/>
                    <a:gd name="connsiteX7" fmla="*/ 28648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2650 h 17486"/>
                    <a:gd name="connsiteX11" fmla="*/ 5581 w 30135"/>
                    <a:gd name="connsiteY11" fmla="*/ 13394 h 17486"/>
                    <a:gd name="connsiteX12" fmla="*/ 4837 w 30135"/>
                    <a:gd name="connsiteY12" fmla="*/ 13766 h 17486"/>
                    <a:gd name="connsiteX13" fmla="*/ 4092 w 30135"/>
                    <a:gd name="connsiteY13" fmla="*/ 14510 h 17486"/>
                    <a:gd name="connsiteX14" fmla="*/ 3348 w 30135"/>
                    <a:gd name="connsiteY14" fmla="*/ 15254 h 17486"/>
                    <a:gd name="connsiteX15" fmla="*/ 2604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927" y="4092"/>
                      </a:lnTo>
                      <a:lnTo>
                        <a:pt x="25671" y="3348"/>
                      </a:lnTo>
                      <a:lnTo>
                        <a:pt x="26415" y="2976"/>
                      </a:lnTo>
                      <a:lnTo>
                        <a:pt x="27159" y="2232"/>
                      </a:lnTo>
                      <a:lnTo>
                        <a:pt x="27904" y="1860"/>
                      </a:lnTo>
                      <a:lnTo>
                        <a:pt x="28648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2650"/>
                      </a:lnTo>
                      <a:lnTo>
                        <a:pt x="5581" y="13394"/>
                      </a:lnTo>
                      <a:lnTo>
                        <a:pt x="4837" y="13766"/>
                      </a:lnTo>
                      <a:lnTo>
                        <a:pt x="4092" y="14510"/>
                      </a:lnTo>
                      <a:lnTo>
                        <a:pt x="3348" y="15254"/>
                      </a:lnTo>
                      <a:lnTo>
                        <a:pt x="2604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3" name="Freeform: Shape 2622">
                  <a:extLst>
                    <a:ext uri="{FF2B5EF4-FFF2-40B4-BE49-F238E27FC236}">
                      <a16:creationId xmlns:a16="http://schemas.microsoft.com/office/drawing/2014/main" id="{94131B50-4C5D-4AC7-9058-D6284C7CA8B9}"/>
                    </a:ext>
                  </a:extLst>
                </p:cNvPr>
                <p:cNvSpPr/>
                <p:nvPr/>
              </p:nvSpPr>
              <p:spPr>
                <a:xfrm>
                  <a:off x="5498118" y="4310010"/>
                  <a:ext cx="26415" cy="21578"/>
                </a:xfrm>
                <a:custGeom>
                  <a:avLst/>
                  <a:gdLst>
                    <a:gd name="connsiteX0" fmla="*/ 0 w 26415"/>
                    <a:gd name="connsiteY0" fmla="*/ 21579 h 21578"/>
                    <a:gd name="connsiteX1" fmla="*/ 23811 w 26415"/>
                    <a:gd name="connsiteY1" fmla="*/ 8557 h 21578"/>
                    <a:gd name="connsiteX2" fmla="*/ 24183 w 26415"/>
                    <a:gd name="connsiteY2" fmla="*/ 7813 h 21578"/>
                    <a:gd name="connsiteX3" fmla="*/ 24555 w 26415"/>
                    <a:gd name="connsiteY3" fmla="*/ 6697 h 21578"/>
                    <a:gd name="connsiteX4" fmla="*/ 24927 w 26415"/>
                    <a:gd name="connsiteY4" fmla="*/ 5581 h 21578"/>
                    <a:gd name="connsiteX5" fmla="*/ 25299 w 26415"/>
                    <a:gd name="connsiteY5" fmla="*/ 4465 h 21578"/>
                    <a:gd name="connsiteX6" fmla="*/ 25671 w 26415"/>
                    <a:gd name="connsiteY6" fmla="*/ 3349 h 21578"/>
                    <a:gd name="connsiteX7" fmla="*/ 25671 w 26415"/>
                    <a:gd name="connsiteY7" fmla="*/ 2232 h 21578"/>
                    <a:gd name="connsiteX8" fmla="*/ 26043 w 26415"/>
                    <a:gd name="connsiteY8" fmla="*/ 1116 h 21578"/>
                    <a:gd name="connsiteX9" fmla="*/ 26415 w 26415"/>
                    <a:gd name="connsiteY9" fmla="*/ 0 h 21578"/>
                    <a:gd name="connsiteX10" fmla="*/ 2604 w 26415"/>
                    <a:gd name="connsiteY10" fmla="*/ 12650 h 21578"/>
                    <a:gd name="connsiteX11" fmla="*/ 2232 w 26415"/>
                    <a:gd name="connsiteY11" fmla="*/ 13766 h 21578"/>
                    <a:gd name="connsiteX12" fmla="*/ 1860 w 26415"/>
                    <a:gd name="connsiteY12" fmla="*/ 14882 h 21578"/>
                    <a:gd name="connsiteX13" fmla="*/ 1488 w 26415"/>
                    <a:gd name="connsiteY13" fmla="*/ 15998 h 21578"/>
                    <a:gd name="connsiteX14" fmla="*/ 1116 w 26415"/>
                    <a:gd name="connsiteY14" fmla="*/ 17114 h 21578"/>
                    <a:gd name="connsiteX15" fmla="*/ 1116 w 26415"/>
                    <a:gd name="connsiteY15" fmla="*/ 18230 h 21578"/>
                    <a:gd name="connsiteX16" fmla="*/ 744 w 26415"/>
                    <a:gd name="connsiteY16" fmla="*/ 19347 h 21578"/>
                    <a:gd name="connsiteX17" fmla="*/ 372 w 26415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578">
                      <a:moveTo>
                        <a:pt x="0" y="21579"/>
                      </a:moveTo>
                      <a:lnTo>
                        <a:pt x="23811" y="8557"/>
                      </a:lnTo>
                      <a:lnTo>
                        <a:pt x="24183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9"/>
                      </a:lnTo>
                      <a:lnTo>
                        <a:pt x="25671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116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2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58728" y="3989676"/>
                <a:ext cx="129844" cy="161096"/>
                <a:chOff x="5058728" y="3989676"/>
                <a:chExt cx="129844" cy="161096"/>
              </a:xfrm>
              <a:solidFill>
                <a:srgbClr val="1B1B1B"/>
              </a:solidFill>
            </p:grpSpPr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7C8A546A-1134-45DC-AECE-57D70F5B99AF}"/>
                    </a:ext>
                  </a:extLst>
                </p:cNvPr>
                <p:cNvSpPr/>
                <p:nvPr/>
              </p:nvSpPr>
              <p:spPr>
                <a:xfrm>
                  <a:off x="5164018" y="4101291"/>
                  <a:ext cx="24555" cy="22694"/>
                </a:xfrm>
                <a:custGeom>
                  <a:avLst/>
                  <a:gdLst>
                    <a:gd name="connsiteX0" fmla="*/ 0 w 24555"/>
                    <a:gd name="connsiteY0" fmla="*/ 22695 h 22694"/>
                    <a:gd name="connsiteX1" fmla="*/ 23811 w 24555"/>
                    <a:gd name="connsiteY1" fmla="*/ 10045 h 22694"/>
                    <a:gd name="connsiteX2" fmla="*/ 24183 w 24555"/>
                    <a:gd name="connsiteY2" fmla="*/ 8929 h 22694"/>
                    <a:gd name="connsiteX3" fmla="*/ 24183 w 24555"/>
                    <a:gd name="connsiteY3" fmla="*/ 7441 h 22694"/>
                    <a:gd name="connsiteX4" fmla="*/ 24183 w 24555"/>
                    <a:gd name="connsiteY4" fmla="*/ 6325 h 22694"/>
                    <a:gd name="connsiteX5" fmla="*/ 24183 w 24555"/>
                    <a:gd name="connsiteY5" fmla="*/ 4837 h 22694"/>
                    <a:gd name="connsiteX6" fmla="*/ 24555 w 24555"/>
                    <a:gd name="connsiteY6" fmla="*/ 3720 h 22694"/>
                    <a:gd name="connsiteX7" fmla="*/ 24555 w 24555"/>
                    <a:gd name="connsiteY7" fmla="*/ 2604 h 22694"/>
                    <a:gd name="connsiteX8" fmla="*/ 24555 w 24555"/>
                    <a:gd name="connsiteY8" fmla="*/ 1116 h 22694"/>
                    <a:gd name="connsiteX9" fmla="*/ 24555 w 24555"/>
                    <a:gd name="connsiteY9" fmla="*/ 0 h 22694"/>
                    <a:gd name="connsiteX10" fmla="*/ 744 w 24555"/>
                    <a:gd name="connsiteY10" fmla="*/ 12650 h 22694"/>
                    <a:gd name="connsiteX11" fmla="*/ 744 w 24555"/>
                    <a:gd name="connsiteY11" fmla="*/ 13766 h 22694"/>
                    <a:gd name="connsiteX12" fmla="*/ 744 w 24555"/>
                    <a:gd name="connsiteY12" fmla="*/ 15254 h 22694"/>
                    <a:gd name="connsiteX13" fmla="*/ 372 w 24555"/>
                    <a:gd name="connsiteY13" fmla="*/ 16370 h 22694"/>
                    <a:gd name="connsiteX14" fmla="*/ 372 w 24555"/>
                    <a:gd name="connsiteY14" fmla="*/ 17858 h 22694"/>
                    <a:gd name="connsiteX15" fmla="*/ 372 w 24555"/>
                    <a:gd name="connsiteY15" fmla="*/ 18974 h 22694"/>
                    <a:gd name="connsiteX16" fmla="*/ 372 w 24555"/>
                    <a:gd name="connsiteY16" fmla="*/ 20463 h 22694"/>
                    <a:gd name="connsiteX17" fmla="*/ 0 w 24555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4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4183" y="8929"/>
                      </a:lnTo>
                      <a:lnTo>
                        <a:pt x="24183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555" y="3720"/>
                      </a:lnTo>
                      <a:lnTo>
                        <a:pt x="24555" y="2604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744" y="13766"/>
                      </a:lnTo>
                      <a:lnTo>
                        <a:pt x="744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372" y="18974"/>
                      </a:lnTo>
                      <a:lnTo>
                        <a:pt x="372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6" name="Freeform: Shape 2625">
                  <a:extLst>
                    <a:ext uri="{FF2B5EF4-FFF2-40B4-BE49-F238E27FC236}">
                      <a16:creationId xmlns:a16="http://schemas.microsoft.com/office/drawing/2014/main" id="{41950186-A144-47F0-8791-25CCD19E7E62}"/>
                    </a:ext>
                  </a:extLst>
                </p:cNvPr>
                <p:cNvSpPr/>
                <p:nvPr/>
              </p:nvSpPr>
              <p:spPr>
                <a:xfrm>
                  <a:off x="5163646" y="4087897"/>
                  <a:ext cx="24927" cy="23811"/>
                </a:xfrm>
                <a:custGeom>
                  <a:avLst/>
                  <a:gdLst>
                    <a:gd name="connsiteX0" fmla="*/ 1116 w 24927"/>
                    <a:gd name="connsiteY0" fmla="*/ 23811 h 23811"/>
                    <a:gd name="connsiteX1" fmla="*/ 24927 w 24927"/>
                    <a:gd name="connsiteY1" fmla="*/ 11161 h 23811"/>
                    <a:gd name="connsiteX2" fmla="*/ 24927 w 24927"/>
                    <a:gd name="connsiteY2" fmla="*/ 9673 h 23811"/>
                    <a:gd name="connsiteX3" fmla="*/ 24555 w 24927"/>
                    <a:gd name="connsiteY3" fmla="*/ 8557 h 23811"/>
                    <a:gd name="connsiteX4" fmla="*/ 24555 w 24927"/>
                    <a:gd name="connsiteY4" fmla="*/ 7069 h 23811"/>
                    <a:gd name="connsiteX5" fmla="*/ 24183 w 24927"/>
                    <a:gd name="connsiteY5" fmla="*/ 5581 h 23811"/>
                    <a:gd name="connsiteX6" fmla="*/ 24183 w 24927"/>
                    <a:gd name="connsiteY6" fmla="*/ 4093 h 23811"/>
                    <a:gd name="connsiteX7" fmla="*/ 24183 w 24927"/>
                    <a:gd name="connsiteY7" fmla="*/ 2977 h 23811"/>
                    <a:gd name="connsiteX8" fmla="*/ 23811 w 24927"/>
                    <a:gd name="connsiteY8" fmla="*/ 1488 h 23811"/>
                    <a:gd name="connsiteX9" fmla="*/ 23811 w 24927"/>
                    <a:gd name="connsiteY9" fmla="*/ 0 h 23811"/>
                    <a:gd name="connsiteX10" fmla="*/ 0 w 24927"/>
                    <a:gd name="connsiteY10" fmla="*/ 12650 h 23811"/>
                    <a:gd name="connsiteX11" fmla="*/ 0 w 24927"/>
                    <a:gd name="connsiteY11" fmla="*/ 14138 h 23811"/>
                    <a:gd name="connsiteX12" fmla="*/ 0 w 24927"/>
                    <a:gd name="connsiteY12" fmla="*/ 15626 h 23811"/>
                    <a:gd name="connsiteX13" fmla="*/ 372 w 24927"/>
                    <a:gd name="connsiteY13" fmla="*/ 17114 h 23811"/>
                    <a:gd name="connsiteX14" fmla="*/ 372 w 24927"/>
                    <a:gd name="connsiteY14" fmla="*/ 18230 h 23811"/>
                    <a:gd name="connsiteX15" fmla="*/ 744 w 24927"/>
                    <a:gd name="connsiteY15" fmla="*/ 19719 h 23811"/>
                    <a:gd name="connsiteX16" fmla="*/ 744 w 24927"/>
                    <a:gd name="connsiteY16" fmla="*/ 21207 h 23811"/>
                    <a:gd name="connsiteX17" fmla="*/ 744 w 24927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3811">
                      <a:moveTo>
                        <a:pt x="1116" y="23811"/>
                      </a:moveTo>
                      <a:lnTo>
                        <a:pt x="24927" y="11161"/>
                      </a:lnTo>
                      <a:lnTo>
                        <a:pt x="24927" y="9673"/>
                      </a:lnTo>
                      <a:lnTo>
                        <a:pt x="24555" y="8557"/>
                      </a:lnTo>
                      <a:lnTo>
                        <a:pt x="24555" y="7069"/>
                      </a:lnTo>
                      <a:lnTo>
                        <a:pt x="24183" y="5581"/>
                      </a:lnTo>
                      <a:lnTo>
                        <a:pt x="24183" y="4093"/>
                      </a:lnTo>
                      <a:lnTo>
                        <a:pt x="24183" y="2977"/>
                      </a:lnTo>
                      <a:lnTo>
                        <a:pt x="23811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0" y="15626"/>
                      </a:lnTo>
                      <a:lnTo>
                        <a:pt x="372" y="17114"/>
                      </a:lnTo>
                      <a:lnTo>
                        <a:pt x="372" y="18230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744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7" name="Freeform: Shape 2626">
                  <a:extLst>
                    <a:ext uri="{FF2B5EF4-FFF2-40B4-BE49-F238E27FC236}">
                      <a16:creationId xmlns:a16="http://schemas.microsoft.com/office/drawing/2014/main" id="{78AB2D4B-10F2-4364-93BB-1EBB07975E8B}"/>
                    </a:ext>
                  </a:extLst>
                </p:cNvPr>
                <p:cNvSpPr/>
                <p:nvPr/>
              </p:nvSpPr>
              <p:spPr>
                <a:xfrm>
                  <a:off x="5159926" y="4073387"/>
                  <a:ext cx="27159" cy="24555"/>
                </a:xfrm>
                <a:custGeom>
                  <a:avLst/>
                  <a:gdLst>
                    <a:gd name="connsiteX0" fmla="*/ 2976 w 27159"/>
                    <a:gd name="connsiteY0" fmla="*/ 24555 h 24555"/>
                    <a:gd name="connsiteX1" fmla="*/ 27160 w 27159"/>
                    <a:gd name="connsiteY1" fmla="*/ 11906 h 24555"/>
                    <a:gd name="connsiteX2" fmla="*/ 26788 w 27159"/>
                    <a:gd name="connsiteY2" fmla="*/ 10417 h 24555"/>
                    <a:gd name="connsiteX3" fmla="*/ 26415 w 27159"/>
                    <a:gd name="connsiteY3" fmla="*/ 8929 h 24555"/>
                    <a:gd name="connsiteX4" fmla="*/ 26043 w 27159"/>
                    <a:gd name="connsiteY4" fmla="*/ 7441 h 24555"/>
                    <a:gd name="connsiteX5" fmla="*/ 25671 w 27159"/>
                    <a:gd name="connsiteY5" fmla="*/ 5953 h 24555"/>
                    <a:gd name="connsiteX6" fmla="*/ 25299 w 27159"/>
                    <a:gd name="connsiteY6" fmla="*/ 4465 h 24555"/>
                    <a:gd name="connsiteX7" fmla="*/ 24927 w 27159"/>
                    <a:gd name="connsiteY7" fmla="*/ 2976 h 24555"/>
                    <a:gd name="connsiteX8" fmla="*/ 24555 w 27159"/>
                    <a:gd name="connsiteY8" fmla="*/ 1488 h 24555"/>
                    <a:gd name="connsiteX9" fmla="*/ 23811 w 27159"/>
                    <a:gd name="connsiteY9" fmla="*/ 0 h 24555"/>
                    <a:gd name="connsiteX10" fmla="*/ 0 w 27159"/>
                    <a:gd name="connsiteY10" fmla="*/ 12650 h 24555"/>
                    <a:gd name="connsiteX11" fmla="*/ 372 w 27159"/>
                    <a:gd name="connsiteY11" fmla="*/ 14138 h 24555"/>
                    <a:gd name="connsiteX12" fmla="*/ 744 w 27159"/>
                    <a:gd name="connsiteY12" fmla="*/ 15626 h 24555"/>
                    <a:gd name="connsiteX13" fmla="*/ 1116 w 27159"/>
                    <a:gd name="connsiteY13" fmla="*/ 17114 h 24555"/>
                    <a:gd name="connsiteX14" fmla="*/ 1488 w 27159"/>
                    <a:gd name="connsiteY14" fmla="*/ 18602 h 24555"/>
                    <a:gd name="connsiteX15" fmla="*/ 1860 w 27159"/>
                    <a:gd name="connsiteY15" fmla="*/ 20090 h 24555"/>
                    <a:gd name="connsiteX16" fmla="*/ 2232 w 27159"/>
                    <a:gd name="connsiteY16" fmla="*/ 21579 h 24555"/>
                    <a:gd name="connsiteX17" fmla="*/ 2604 w 27159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4555">
                      <a:moveTo>
                        <a:pt x="2976" y="24555"/>
                      </a:moveTo>
                      <a:lnTo>
                        <a:pt x="27160" y="11906"/>
                      </a:lnTo>
                      <a:lnTo>
                        <a:pt x="26788" y="10417"/>
                      </a:lnTo>
                      <a:lnTo>
                        <a:pt x="26415" y="8929"/>
                      </a:lnTo>
                      <a:lnTo>
                        <a:pt x="26043" y="7441"/>
                      </a:lnTo>
                      <a:lnTo>
                        <a:pt x="25671" y="5953"/>
                      </a:lnTo>
                      <a:lnTo>
                        <a:pt x="25299" y="4465"/>
                      </a:lnTo>
                      <a:lnTo>
                        <a:pt x="24927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0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8" name="Freeform: Shape 2627">
                  <a:extLst>
                    <a:ext uri="{FF2B5EF4-FFF2-40B4-BE49-F238E27FC236}">
                      <a16:creationId xmlns:a16="http://schemas.microsoft.com/office/drawing/2014/main" id="{7F62900B-C9D1-4A2A-9203-78E496DA4C68}"/>
                    </a:ext>
                  </a:extLst>
                </p:cNvPr>
                <p:cNvSpPr/>
                <p:nvPr/>
              </p:nvSpPr>
              <p:spPr>
                <a:xfrm>
                  <a:off x="5154345" y="4058877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6 h 24927"/>
                    <a:gd name="connsiteX2" fmla="*/ 28276 w 28647"/>
                    <a:gd name="connsiteY2" fmla="*/ 10417 h 24927"/>
                    <a:gd name="connsiteX3" fmla="*/ 27532 w 28647"/>
                    <a:gd name="connsiteY3" fmla="*/ 8929 h 24927"/>
                    <a:gd name="connsiteX4" fmla="*/ 26788 w 28647"/>
                    <a:gd name="connsiteY4" fmla="*/ 7441 h 24927"/>
                    <a:gd name="connsiteX5" fmla="*/ 26415 w 28647"/>
                    <a:gd name="connsiteY5" fmla="*/ 5953 h 24927"/>
                    <a:gd name="connsiteX6" fmla="*/ 25671 w 28647"/>
                    <a:gd name="connsiteY6" fmla="*/ 4465 h 24927"/>
                    <a:gd name="connsiteX7" fmla="*/ 25299 w 28647"/>
                    <a:gd name="connsiteY7" fmla="*/ 2976 h 24927"/>
                    <a:gd name="connsiteX8" fmla="*/ 24555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744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604 w 28647"/>
                    <a:gd name="connsiteY14" fmla="*/ 18602 h 24927"/>
                    <a:gd name="connsiteX15" fmla="*/ 2976 w 28647"/>
                    <a:gd name="connsiteY15" fmla="*/ 20463 h 24927"/>
                    <a:gd name="connsiteX16" fmla="*/ 3720 w 28647"/>
                    <a:gd name="connsiteY16" fmla="*/ 21951 h 24927"/>
                    <a:gd name="connsiteX17" fmla="*/ 4093 w 28647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6"/>
                      </a:lnTo>
                      <a:lnTo>
                        <a:pt x="28276" y="10417"/>
                      </a:lnTo>
                      <a:lnTo>
                        <a:pt x="27532" y="8929"/>
                      </a:lnTo>
                      <a:lnTo>
                        <a:pt x="26788" y="7441"/>
                      </a:lnTo>
                      <a:lnTo>
                        <a:pt x="26415" y="5953"/>
                      </a:lnTo>
                      <a:lnTo>
                        <a:pt x="25671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604" y="18602"/>
                      </a:lnTo>
                      <a:lnTo>
                        <a:pt x="2976" y="20463"/>
                      </a:lnTo>
                      <a:lnTo>
                        <a:pt x="3720" y="21951"/>
                      </a:lnTo>
                      <a:lnTo>
                        <a:pt x="4093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9" name="Freeform: Shape 2628">
                  <a:extLst>
                    <a:ext uri="{FF2B5EF4-FFF2-40B4-BE49-F238E27FC236}">
                      <a16:creationId xmlns:a16="http://schemas.microsoft.com/office/drawing/2014/main" id="{7DA24D01-045C-42AB-B744-A2C9CDFE605F}"/>
                    </a:ext>
                  </a:extLst>
                </p:cNvPr>
                <p:cNvSpPr/>
                <p:nvPr/>
              </p:nvSpPr>
              <p:spPr>
                <a:xfrm>
                  <a:off x="5145788" y="4042507"/>
                  <a:ext cx="30135" cy="24555"/>
                </a:xfrm>
                <a:custGeom>
                  <a:avLst/>
                  <a:gdLst>
                    <a:gd name="connsiteX0" fmla="*/ 6325 w 30135"/>
                    <a:gd name="connsiteY0" fmla="*/ 24555 h 24555"/>
                    <a:gd name="connsiteX1" fmla="*/ 30136 w 30135"/>
                    <a:gd name="connsiteY1" fmla="*/ 11533 h 24555"/>
                    <a:gd name="connsiteX2" fmla="*/ 29392 w 30135"/>
                    <a:gd name="connsiteY2" fmla="*/ 10045 h 24555"/>
                    <a:gd name="connsiteX3" fmla="*/ 28648 w 30135"/>
                    <a:gd name="connsiteY3" fmla="*/ 8557 h 24555"/>
                    <a:gd name="connsiteX4" fmla="*/ 27904 w 30135"/>
                    <a:gd name="connsiteY4" fmla="*/ 7441 h 24555"/>
                    <a:gd name="connsiteX5" fmla="*/ 27159 w 30135"/>
                    <a:gd name="connsiteY5" fmla="*/ 5953 h 24555"/>
                    <a:gd name="connsiteX6" fmla="*/ 26043 w 30135"/>
                    <a:gd name="connsiteY6" fmla="*/ 4464 h 24555"/>
                    <a:gd name="connsiteX7" fmla="*/ 25299 w 30135"/>
                    <a:gd name="connsiteY7" fmla="*/ 2976 h 24555"/>
                    <a:gd name="connsiteX8" fmla="*/ 24555 w 30135"/>
                    <a:gd name="connsiteY8" fmla="*/ 1488 h 24555"/>
                    <a:gd name="connsiteX9" fmla="*/ 23811 w 30135"/>
                    <a:gd name="connsiteY9" fmla="*/ 0 h 24555"/>
                    <a:gd name="connsiteX10" fmla="*/ 0 w 30135"/>
                    <a:gd name="connsiteY10" fmla="*/ 12650 h 24555"/>
                    <a:gd name="connsiteX11" fmla="*/ 744 w 30135"/>
                    <a:gd name="connsiteY11" fmla="*/ 14138 h 24555"/>
                    <a:gd name="connsiteX12" fmla="*/ 1488 w 30135"/>
                    <a:gd name="connsiteY12" fmla="*/ 15626 h 24555"/>
                    <a:gd name="connsiteX13" fmla="*/ 2232 w 30135"/>
                    <a:gd name="connsiteY13" fmla="*/ 17114 h 24555"/>
                    <a:gd name="connsiteX14" fmla="*/ 2976 w 30135"/>
                    <a:gd name="connsiteY14" fmla="*/ 18602 h 24555"/>
                    <a:gd name="connsiteX15" fmla="*/ 4092 w 30135"/>
                    <a:gd name="connsiteY15" fmla="*/ 20090 h 24555"/>
                    <a:gd name="connsiteX16" fmla="*/ 4837 w 30135"/>
                    <a:gd name="connsiteY16" fmla="*/ 21579 h 24555"/>
                    <a:gd name="connsiteX17" fmla="*/ 5581 w 30135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555">
                      <a:moveTo>
                        <a:pt x="6325" y="24555"/>
                      </a:moveTo>
                      <a:lnTo>
                        <a:pt x="30136" y="11533"/>
                      </a:lnTo>
                      <a:lnTo>
                        <a:pt x="29392" y="10045"/>
                      </a:lnTo>
                      <a:lnTo>
                        <a:pt x="28648" y="8557"/>
                      </a:lnTo>
                      <a:lnTo>
                        <a:pt x="27904" y="7441"/>
                      </a:lnTo>
                      <a:lnTo>
                        <a:pt x="27159" y="5953"/>
                      </a:lnTo>
                      <a:lnTo>
                        <a:pt x="26043" y="4464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232" y="17114"/>
                      </a:lnTo>
                      <a:lnTo>
                        <a:pt x="2976" y="18602"/>
                      </a:lnTo>
                      <a:lnTo>
                        <a:pt x="4092" y="20090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0" name="Freeform: Shape 2629">
                  <a:extLst>
                    <a:ext uri="{FF2B5EF4-FFF2-40B4-BE49-F238E27FC236}">
                      <a16:creationId xmlns:a16="http://schemas.microsoft.com/office/drawing/2014/main" id="{4899B2B7-74E7-44A7-B9DC-A11BE6541F3B}"/>
                    </a:ext>
                  </a:extLst>
                </p:cNvPr>
                <p:cNvSpPr/>
                <p:nvPr/>
              </p:nvSpPr>
              <p:spPr>
                <a:xfrm>
                  <a:off x="5136487" y="4029113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508 w 31624"/>
                    <a:gd name="connsiteY2" fmla="*/ 9673 h 23811"/>
                    <a:gd name="connsiteX3" fmla="*/ 29764 w 31624"/>
                    <a:gd name="connsiteY3" fmla="*/ 8185 h 23811"/>
                    <a:gd name="connsiteX4" fmla="*/ 28648 w 31624"/>
                    <a:gd name="connsiteY4" fmla="*/ 7069 h 23811"/>
                    <a:gd name="connsiteX5" fmla="*/ 27532 w 31624"/>
                    <a:gd name="connsiteY5" fmla="*/ 5581 h 23811"/>
                    <a:gd name="connsiteX6" fmla="*/ 26787 w 31624"/>
                    <a:gd name="connsiteY6" fmla="*/ 4093 h 23811"/>
                    <a:gd name="connsiteX7" fmla="*/ 25671 w 31624"/>
                    <a:gd name="connsiteY7" fmla="*/ 2976 h 23811"/>
                    <a:gd name="connsiteX8" fmla="*/ 24555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2650 h 23811"/>
                    <a:gd name="connsiteX11" fmla="*/ 744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3720 w 31624"/>
                    <a:gd name="connsiteY14" fmla="*/ 18230 h 23811"/>
                    <a:gd name="connsiteX15" fmla="*/ 4837 w 31624"/>
                    <a:gd name="connsiteY15" fmla="*/ 19719 h 23811"/>
                    <a:gd name="connsiteX16" fmla="*/ 5581 w 31624"/>
                    <a:gd name="connsiteY16" fmla="*/ 21207 h 23811"/>
                    <a:gd name="connsiteX17" fmla="*/ 6697 w 31624"/>
                    <a:gd name="connsiteY17" fmla="*/ 22323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508" y="9673"/>
                      </a:lnTo>
                      <a:lnTo>
                        <a:pt x="29764" y="8185"/>
                      </a:lnTo>
                      <a:lnTo>
                        <a:pt x="28648" y="7069"/>
                      </a:lnTo>
                      <a:lnTo>
                        <a:pt x="27532" y="5581"/>
                      </a:lnTo>
                      <a:lnTo>
                        <a:pt x="26787" y="4093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3720" y="18230"/>
                      </a:lnTo>
                      <a:lnTo>
                        <a:pt x="4837" y="19719"/>
                      </a:lnTo>
                      <a:lnTo>
                        <a:pt x="5581" y="21207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0495A5DE-9B9E-4908-8462-F851AE1FE734}"/>
                    </a:ext>
                  </a:extLst>
                </p:cNvPr>
                <p:cNvSpPr/>
                <p:nvPr/>
              </p:nvSpPr>
              <p:spPr>
                <a:xfrm>
                  <a:off x="5126069" y="4017580"/>
                  <a:ext cx="32740" cy="22694"/>
                </a:xfrm>
                <a:custGeom>
                  <a:avLst/>
                  <a:gdLst>
                    <a:gd name="connsiteX0" fmla="*/ 8929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557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648 w 32740"/>
                    <a:gd name="connsiteY5" fmla="*/ 5209 h 22694"/>
                    <a:gd name="connsiteX6" fmla="*/ 27532 w 32740"/>
                    <a:gd name="connsiteY6" fmla="*/ 3720 h 22694"/>
                    <a:gd name="connsiteX7" fmla="*/ 26415 w 32740"/>
                    <a:gd name="connsiteY7" fmla="*/ 2604 h 22694"/>
                    <a:gd name="connsiteX8" fmla="*/ 25299 w 32740"/>
                    <a:gd name="connsiteY8" fmla="*/ 1116 h 22694"/>
                    <a:gd name="connsiteX9" fmla="*/ 24183 w 32740"/>
                    <a:gd name="connsiteY9" fmla="*/ 0 h 22694"/>
                    <a:gd name="connsiteX10" fmla="*/ 0 w 32740"/>
                    <a:gd name="connsiteY10" fmla="*/ 12650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370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090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929" y="22695"/>
                      </a:moveTo>
                      <a:lnTo>
                        <a:pt x="32740" y="10045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648" y="5209"/>
                      </a:lnTo>
                      <a:lnTo>
                        <a:pt x="27532" y="3720"/>
                      </a:lnTo>
                      <a:lnTo>
                        <a:pt x="26415" y="2604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090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6F38A796-AE51-4C14-87BC-9A82BE515DD9}"/>
                    </a:ext>
                  </a:extLst>
                </p:cNvPr>
                <p:cNvSpPr/>
                <p:nvPr/>
              </p:nvSpPr>
              <p:spPr>
                <a:xfrm>
                  <a:off x="5114908" y="4007163"/>
                  <a:ext cx="33112" cy="21206"/>
                </a:xfrm>
                <a:custGeom>
                  <a:avLst/>
                  <a:gdLst>
                    <a:gd name="connsiteX0" fmla="*/ 9301 w 33112"/>
                    <a:gd name="connsiteY0" fmla="*/ 21207 h 21206"/>
                    <a:gd name="connsiteX1" fmla="*/ 33112 w 33112"/>
                    <a:gd name="connsiteY1" fmla="*/ 8557 h 21206"/>
                    <a:gd name="connsiteX2" fmla="*/ 31996 w 33112"/>
                    <a:gd name="connsiteY2" fmla="*/ 7441 h 21206"/>
                    <a:gd name="connsiteX3" fmla="*/ 30880 w 33112"/>
                    <a:gd name="connsiteY3" fmla="*/ 6325 h 21206"/>
                    <a:gd name="connsiteX4" fmla="*/ 29764 w 33112"/>
                    <a:gd name="connsiteY4" fmla="*/ 5209 h 21206"/>
                    <a:gd name="connsiteX5" fmla="*/ 28648 w 33112"/>
                    <a:gd name="connsiteY5" fmla="*/ 4464 h 21206"/>
                    <a:gd name="connsiteX6" fmla="*/ 27532 w 33112"/>
                    <a:gd name="connsiteY6" fmla="*/ 3348 h 21206"/>
                    <a:gd name="connsiteX7" fmla="*/ 26043 w 33112"/>
                    <a:gd name="connsiteY7" fmla="*/ 2232 h 21206"/>
                    <a:gd name="connsiteX8" fmla="*/ 24927 w 33112"/>
                    <a:gd name="connsiteY8" fmla="*/ 1116 h 21206"/>
                    <a:gd name="connsiteX9" fmla="*/ 23811 w 33112"/>
                    <a:gd name="connsiteY9" fmla="*/ 0 h 21206"/>
                    <a:gd name="connsiteX10" fmla="*/ 0 w 33112"/>
                    <a:gd name="connsiteY10" fmla="*/ 12650 h 21206"/>
                    <a:gd name="connsiteX11" fmla="*/ 1116 w 33112"/>
                    <a:gd name="connsiteY11" fmla="*/ 13766 h 21206"/>
                    <a:gd name="connsiteX12" fmla="*/ 2232 w 33112"/>
                    <a:gd name="connsiteY12" fmla="*/ 14882 h 21206"/>
                    <a:gd name="connsiteX13" fmla="*/ 3348 w 33112"/>
                    <a:gd name="connsiteY13" fmla="*/ 15998 h 21206"/>
                    <a:gd name="connsiteX14" fmla="*/ 4837 w 33112"/>
                    <a:gd name="connsiteY14" fmla="*/ 17114 h 21206"/>
                    <a:gd name="connsiteX15" fmla="*/ 5953 w 33112"/>
                    <a:gd name="connsiteY15" fmla="*/ 18230 h 21206"/>
                    <a:gd name="connsiteX16" fmla="*/ 7069 w 33112"/>
                    <a:gd name="connsiteY16" fmla="*/ 18974 h 21206"/>
                    <a:gd name="connsiteX17" fmla="*/ 8185 w 33112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206">
                      <a:moveTo>
                        <a:pt x="9301" y="21207"/>
                      </a:moveTo>
                      <a:lnTo>
                        <a:pt x="33112" y="8557"/>
                      </a:lnTo>
                      <a:lnTo>
                        <a:pt x="31996" y="7441"/>
                      </a:lnTo>
                      <a:lnTo>
                        <a:pt x="30880" y="6325"/>
                      </a:lnTo>
                      <a:lnTo>
                        <a:pt x="29764" y="5209"/>
                      </a:lnTo>
                      <a:lnTo>
                        <a:pt x="28648" y="4464"/>
                      </a:lnTo>
                      <a:lnTo>
                        <a:pt x="27532" y="3348"/>
                      </a:lnTo>
                      <a:lnTo>
                        <a:pt x="26043" y="2232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4882"/>
                      </a:lnTo>
                      <a:lnTo>
                        <a:pt x="3348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185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344349A2-4C76-4B21-8F2D-13665925D29E}"/>
                    </a:ext>
                  </a:extLst>
                </p:cNvPr>
                <p:cNvSpPr/>
                <p:nvPr/>
              </p:nvSpPr>
              <p:spPr>
                <a:xfrm>
                  <a:off x="5102630" y="3998978"/>
                  <a:ext cx="33484" cy="19346"/>
                </a:xfrm>
                <a:custGeom>
                  <a:avLst/>
                  <a:gdLst>
                    <a:gd name="connsiteX0" fmla="*/ 9673 w 33484"/>
                    <a:gd name="connsiteY0" fmla="*/ 19347 h 19346"/>
                    <a:gd name="connsiteX1" fmla="*/ 33484 w 33484"/>
                    <a:gd name="connsiteY1" fmla="*/ 6325 h 19346"/>
                    <a:gd name="connsiteX2" fmla="*/ 32368 w 33484"/>
                    <a:gd name="connsiteY2" fmla="*/ 5581 h 19346"/>
                    <a:gd name="connsiteX3" fmla="*/ 31252 w 33484"/>
                    <a:gd name="connsiteY3" fmla="*/ 4837 h 19346"/>
                    <a:gd name="connsiteX4" fmla="*/ 30136 w 33484"/>
                    <a:gd name="connsiteY4" fmla="*/ 4092 h 19346"/>
                    <a:gd name="connsiteX5" fmla="*/ 28648 w 33484"/>
                    <a:gd name="connsiteY5" fmla="*/ 3348 h 19346"/>
                    <a:gd name="connsiteX6" fmla="*/ 27532 w 33484"/>
                    <a:gd name="connsiteY6" fmla="*/ 2232 h 19346"/>
                    <a:gd name="connsiteX7" fmla="*/ 26415 w 33484"/>
                    <a:gd name="connsiteY7" fmla="*/ 1488 h 19346"/>
                    <a:gd name="connsiteX8" fmla="*/ 24927 w 33484"/>
                    <a:gd name="connsiteY8" fmla="*/ 744 h 19346"/>
                    <a:gd name="connsiteX9" fmla="*/ 23811 w 33484"/>
                    <a:gd name="connsiteY9" fmla="*/ 0 h 19346"/>
                    <a:gd name="connsiteX10" fmla="*/ 0 w 33484"/>
                    <a:gd name="connsiteY10" fmla="*/ 12650 h 19346"/>
                    <a:gd name="connsiteX11" fmla="*/ 1116 w 33484"/>
                    <a:gd name="connsiteY11" fmla="*/ 13394 h 19346"/>
                    <a:gd name="connsiteX12" fmla="*/ 2232 w 33484"/>
                    <a:gd name="connsiteY12" fmla="*/ 14138 h 19346"/>
                    <a:gd name="connsiteX13" fmla="*/ 3720 w 33484"/>
                    <a:gd name="connsiteY13" fmla="*/ 15254 h 19346"/>
                    <a:gd name="connsiteX14" fmla="*/ 4837 w 33484"/>
                    <a:gd name="connsiteY14" fmla="*/ 15998 h 19346"/>
                    <a:gd name="connsiteX15" fmla="*/ 5953 w 33484"/>
                    <a:gd name="connsiteY15" fmla="*/ 16742 h 19346"/>
                    <a:gd name="connsiteX16" fmla="*/ 7441 w 33484"/>
                    <a:gd name="connsiteY16" fmla="*/ 17486 h 19346"/>
                    <a:gd name="connsiteX17" fmla="*/ 8557 w 33484"/>
                    <a:gd name="connsiteY17" fmla="*/ 18230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9346">
                      <a:moveTo>
                        <a:pt x="9673" y="19347"/>
                      </a:moveTo>
                      <a:lnTo>
                        <a:pt x="33484" y="6325"/>
                      </a:lnTo>
                      <a:lnTo>
                        <a:pt x="32368" y="5581"/>
                      </a:lnTo>
                      <a:lnTo>
                        <a:pt x="31252" y="4837"/>
                      </a:lnTo>
                      <a:lnTo>
                        <a:pt x="30136" y="4092"/>
                      </a:lnTo>
                      <a:lnTo>
                        <a:pt x="28648" y="3348"/>
                      </a:lnTo>
                      <a:lnTo>
                        <a:pt x="27532" y="2232"/>
                      </a:lnTo>
                      <a:lnTo>
                        <a:pt x="26415" y="1488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394"/>
                      </a:lnTo>
                      <a:lnTo>
                        <a:pt x="2232" y="14138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5953" y="16742"/>
                      </a:lnTo>
                      <a:lnTo>
                        <a:pt x="7441" y="17486"/>
                      </a:lnTo>
                      <a:lnTo>
                        <a:pt x="8557" y="182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2BC08F20-A678-4560-A5E2-535BACAB0CBC}"/>
                    </a:ext>
                  </a:extLst>
                </p:cNvPr>
                <p:cNvSpPr/>
                <p:nvPr/>
              </p:nvSpPr>
              <p:spPr>
                <a:xfrm>
                  <a:off x="5090725" y="3993025"/>
                  <a:ext cx="33856" cy="17486"/>
                </a:xfrm>
                <a:custGeom>
                  <a:avLst/>
                  <a:gdLst>
                    <a:gd name="connsiteX0" fmla="*/ 9673 w 33856"/>
                    <a:gd name="connsiteY0" fmla="*/ 17486 h 17486"/>
                    <a:gd name="connsiteX1" fmla="*/ 33856 w 33856"/>
                    <a:gd name="connsiteY1" fmla="*/ 4465 h 17486"/>
                    <a:gd name="connsiteX2" fmla="*/ 32368 w 33856"/>
                    <a:gd name="connsiteY2" fmla="*/ 4093 h 17486"/>
                    <a:gd name="connsiteX3" fmla="*/ 31252 w 33856"/>
                    <a:gd name="connsiteY3" fmla="*/ 3349 h 17486"/>
                    <a:gd name="connsiteX4" fmla="*/ 30136 w 33856"/>
                    <a:gd name="connsiteY4" fmla="*/ 2977 h 17486"/>
                    <a:gd name="connsiteX5" fmla="*/ 28648 w 33856"/>
                    <a:gd name="connsiteY5" fmla="*/ 2232 h 17486"/>
                    <a:gd name="connsiteX6" fmla="*/ 27532 w 33856"/>
                    <a:gd name="connsiteY6" fmla="*/ 1860 h 17486"/>
                    <a:gd name="connsiteX7" fmla="*/ 26415 w 33856"/>
                    <a:gd name="connsiteY7" fmla="*/ 1116 h 17486"/>
                    <a:gd name="connsiteX8" fmla="*/ 24927 w 33856"/>
                    <a:gd name="connsiteY8" fmla="*/ 744 h 17486"/>
                    <a:gd name="connsiteX9" fmla="*/ 23811 w 33856"/>
                    <a:gd name="connsiteY9" fmla="*/ 0 h 17486"/>
                    <a:gd name="connsiteX10" fmla="*/ 0 w 33856"/>
                    <a:gd name="connsiteY10" fmla="*/ 13022 h 17486"/>
                    <a:gd name="connsiteX11" fmla="*/ 1116 w 33856"/>
                    <a:gd name="connsiteY11" fmla="*/ 13394 h 17486"/>
                    <a:gd name="connsiteX12" fmla="*/ 2604 w 33856"/>
                    <a:gd name="connsiteY12" fmla="*/ 14138 h 17486"/>
                    <a:gd name="connsiteX13" fmla="*/ 3720 w 33856"/>
                    <a:gd name="connsiteY13" fmla="*/ 14510 h 17486"/>
                    <a:gd name="connsiteX14" fmla="*/ 4837 w 33856"/>
                    <a:gd name="connsiteY14" fmla="*/ 15254 h 17486"/>
                    <a:gd name="connsiteX15" fmla="*/ 5953 w 33856"/>
                    <a:gd name="connsiteY15" fmla="*/ 15626 h 17486"/>
                    <a:gd name="connsiteX16" fmla="*/ 7441 w 33856"/>
                    <a:gd name="connsiteY16" fmla="*/ 16370 h 17486"/>
                    <a:gd name="connsiteX17" fmla="*/ 8557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9673" y="17486"/>
                      </a:moveTo>
                      <a:lnTo>
                        <a:pt x="33856" y="4465"/>
                      </a:lnTo>
                      <a:lnTo>
                        <a:pt x="32368" y="4093"/>
                      </a:lnTo>
                      <a:lnTo>
                        <a:pt x="31252" y="3349"/>
                      </a:lnTo>
                      <a:lnTo>
                        <a:pt x="30136" y="2977"/>
                      </a:lnTo>
                      <a:lnTo>
                        <a:pt x="28648" y="2232"/>
                      </a:lnTo>
                      <a:lnTo>
                        <a:pt x="27532" y="1860"/>
                      </a:lnTo>
                      <a:lnTo>
                        <a:pt x="26415" y="1116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3394"/>
                      </a:lnTo>
                      <a:lnTo>
                        <a:pt x="2604" y="14138"/>
                      </a:lnTo>
                      <a:lnTo>
                        <a:pt x="3720" y="14510"/>
                      </a:lnTo>
                      <a:lnTo>
                        <a:pt x="4837" y="15254"/>
                      </a:lnTo>
                      <a:lnTo>
                        <a:pt x="5953" y="15626"/>
                      </a:lnTo>
                      <a:lnTo>
                        <a:pt x="7441" y="16370"/>
                      </a:lnTo>
                      <a:lnTo>
                        <a:pt x="8557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977D1573-71DE-4D86-B53D-41B6D0830958}"/>
                    </a:ext>
                  </a:extLst>
                </p:cNvPr>
                <p:cNvSpPr/>
                <p:nvPr/>
              </p:nvSpPr>
              <p:spPr>
                <a:xfrm>
                  <a:off x="5078447" y="3990048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2232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532 w 33112"/>
                    <a:gd name="connsiteY6" fmla="*/ 744 h 14881"/>
                    <a:gd name="connsiteX7" fmla="*/ 26415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394 h 14881"/>
                    <a:gd name="connsiteX13" fmla="*/ 3720 w 33112"/>
                    <a:gd name="connsiteY13" fmla="*/ 13394 h 14881"/>
                    <a:gd name="connsiteX14" fmla="*/ 4837 w 33112"/>
                    <a:gd name="connsiteY14" fmla="*/ 13766 h 14881"/>
                    <a:gd name="connsiteX15" fmla="*/ 5953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2232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394"/>
                      </a:lnTo>
                      <a:lnTo>
                        <a:pt x="3720" y="13394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022D9CC8-3596-49C1-8094-9603FC877B33}"/>
                    </a:ext>
                  </a:extLst>
                </p:cNvPr>
                <p:cNvSpPr/>
                <p:nvPr/>
              </p:nvSpPr>
              <p:spPr>
                <a:xfrm>
                  <a:off x="5155461" y="4124358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4183 w 28275"/>
                    <a:gd name="connsiteY1" fmla="*/ 7069 h 19718"/>
                    <a:gd name="connsiteX2" fmla="*/ 24555 w 28275"/>
                    <a:gd name="connsiteY2" fmla="*/ 6325 h 19718"/>
                    <a:gd name="connsiteX3" fmla="*/ 25299 w 28275"/>
                    <a:gd name="connsiteY3" fmla="*/ 5209 h 19718"/>
                    <a:gd name="connsiteX4" fmla="*/ 25671 w 28275"/>
                    <a:gd name="connsiteY4" fmla="*/ 4464 h 19718"/>
                    <a:gd name="connsiteX5" fmla="*/ 26415 w 28275"/>
                    <a:gd name="connsiteY5" fmla="*/ 3720 h 19718"/>
                    <a:gd name="connsiteX6" fmla="*/ 26787 w 28275"/>
                    <a:gd name="connsiteY6" fmla="*/ 2604 h 19718"/>
                    <a:gd name="connsiteX7" fmla="*/ 27532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3022 h 19718"/>
                    <a:gd name="connsiteX11" fmla="*/ 4093 w 28275"/>
                    <a:gd name="connsiteY11" fmla="*/ 13766 h 19718"/>
                    <a:gd name="connsiteX12" fmla="*/ 3348 w 28275"/>
                    <a:gd name="connsiteY12" fmla="*/ 14510 h 19718"/>
                    <a:gd name="connsiteX13" fmla="*/ 2976 w 28275"/>
                    <a:gd name="connsiteY13" fmla="*/ 15626 h 19718"/>
                    <a:gd name="connsiteX14" fmla="*/ 2232 w 28275"/>
                    <a:gd name="connsiteY14" fmla="*/ 16370 h 19718"/>
                    <a:gd name="connsiteX15" fmla="*/ 1860 w 28275"/>
                    <a:gd name="connsiteY15" fmla="*/ 17114 h 19718"/>
                    <a:gd name="connsiteX16" fmla="*/ 1116 w 28275"/>
                    <a:gd name="connsiteY16" fmla="*/ 18230 h 19718"/>
                    <a:gd name="connsiteX17" fmla="*/ 744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4183" y="7069"/>
                      </a:lnTo>
                      <a:lnTo>
                        <a:pt x="24555" y="6325"/>
                      </a:lnTo>
                      <a:lnTo>
                        <a:pt x="25299" y="5209"/>
                      </a:lnTo>
                      <a:lnTo>
                        <a:pt x="25671" y="4464"/>
                      </a:lnTo>
                      <a:lnTo>
                        <a:pt x="26415" y="3720"/>
                      </a:lnTo>
                      <a:lnTo>
                        <a:pt x="26787" y="2604"/>
                      </a:lnTo>
                      <a:lnTo>
                        <a:pt x="27532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3022"/>
                      </a:lnTo>
                      <a:lnTo>
                        <a:pt x="4093" y="13766"/>
                      </a:lnTo>
                      <a:lnTo>
                        <a:pt x="3348" y="14510"/>
                      </a:lnTo>
                      <a:lnTo>
                        <a:pt x="2976" y="15626"/>
                      </a:lnTo>
                      <a:lnTo>
                        <a:pt x="2232" y="16370"/>
                      </a:lnTo>
                      <a:lnTo>
                        <a:pt x="1860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33C7FC02-A909-43D6-A7DF-09BA83E8CE55}"/>
                    </a:ext>
                  </a:extLst>
                </p:cNvPr>
                <p:cNvSpPr/>
                <p:nvPr/>
              </p:nvSpPr>
              <p:spPr>
                <a:xfrm>
                  <a:off x="5147648" y="4133287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3 h 17486"/>
                    <a:gd name="connsiteX3" fmla="*/ 25299 w 30135"/>
                    <a:gd name="connsiteY3" fmla="*/ 3720 h 17486"/>
                    <a:gd name="connsiteX4" fmla="*/ 26043 w 30135"/>
                    <a:gd name="connsiteY4" fmla="*/ 2976 h 17486"/>
                    <a:gd name="connsiteX5" fmla="*/ 26787 w 30135"/>
                    <a:gd name="connsiteY5" fmla="*/ 2232 h 17486"/>
                    <a:gd name="connsiteX6" fmla="*/ 27532 w 30135"/>
                    <a:gd name="connsiteY6" fmla="*/ 1860 h 17486"/>
                    <a:gd name="connsiteX7" fmla="*/ 28276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5953 w 30135"/>
                    <a:gd name="connsiteY10" fmla="*/ 12650 h 17486"/>
                    <a:gd name="connsiteX11" fmla="*/ 5209 w 30135"/>
                    <a:gd name="connsiteY11" fmla="*/ 13394 h 17486"/>
                    <a:gd name="connsiteX12" fmla="*/ 4465 w 30135"/>
                    <a:gd name="connsiteY12" fmla="*/ 14138 h 17486"/>
                    <a:gd name="connsiteX13" fmla="*/ 3720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3"/>
                      </a:lnTo>
                      <a:lnTo>
                        <a:pt x="25299" y="3720"/>
                      </a:lnTo>
                      <a:lnTo>
                        <a:pt x="26043" y="2976"/>
                      </a:lnTo>
                      <a:lnTo>
                        <a:pt x="26787" y="2232"/>
                      </a:lnTo>
                      <a:lnTo>
                        <a:pt x="27532" y="1860"/>
                      </a:lnTo>
                      <a:lnTo>
                        <a:pt x="28276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5953" y="12650"/>
                      </a:lnTo>
                      <a:lnTo>
                        <a:pt x="5209" y="13394"/>
                      </a:lnTo>
                      <a:lnTo>
                        <a:pt x="4465" y="14138"/>
                      </a:lnTo>
                      <a:lnTo>
                        <a:pt x="3720" y="14510"/>
                      </a:lnTo>
                      <a:lnTo>
                        <a:pt x="2976" y="15254"/>
                      </a:lnTo>
                      <a:lnTo>
                        <a:pt x="2232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53ED6A80-272B-467C-B5AB-EADF4A998169}"/>
                    </a:ext>
                  </a:extLst>
                </p:cNvPr>
                <p:cNvSpPr/>
                <p:nvPr/>
              </p:nvSpPr>
              <p:spPr>
                <a:xfrm>
                  <a:off x="5160670" y="4114313"/>
                  <a:ext cx="26787" cy="21578"/>
                </a:xfrm>
                <a:custGeom>
                  <a:avLst/>
                  <a:gdLst>
                    <a:gd name="connsiteX0" fmla="*/ 0 w 26787"/>
                    <a:gd name="connsiteY0" fmla="*/ 21579 h 21578"/>
                    <a:gd name="connsiteX1" fmla="*/ 24183 w 26787"/>
                    <a:gd name="connsiteY1" fmla="*/ 8929 h 21578"/>
                    <a:gd name="connsiteX2" fmla="*/ 24555 w 26787"/>
                    <a:gd name="connsiteY2" fmla="*/ 7813 h 21578"/>
                    <a:gd name="connsiteX3" fmla="*/ 24555 w 26787"/>
                    <a:gd name="connsiteY3" fmla="*/ 6697 h 21578"/>
                    <a:gd name="connsiteX4" fmla="*/ 24927 w 26787"/>
                    <a:gd name="connsiteY4" fmla="*/ 5581 h 21578"/>
                    <a:gd name="connsiteX5" fmla="*/ 25299 w 26787"/>
                    <a:gd name="connsiteY5" fmla="*/ 4465 h 21578"/>
                    <a:gd name="connsiteX6" fmla="*/ 25671 w 26787"/>
                    <a:gd name="connsiteY6" fmla="*/ 3348 h 21578"/>
                    <a:gd name="connsiteX7" fmla="*/ 26043 w 26787"/>
                    <a:gd name="connsiteY7" fmla="*/ 2232 h 21578"/>
                    <a:gd name="connsiteX8" fmla="*/ 26415 w 26787"/>
                    <a:gd name="connsiteY8" fmla="*/ 1116 h 21578"/>
                    <a:gd name="connsiteX9" fmla="*/ 26787 w 26787"/>
                    <a:gd name="connsiteY9" fmla="*/ 0 h 21578"/>
                    <a:gd name="connsiteX10" fmla="*/ 2976 w 26787"/>
                    <a:gd name="connsiteY10" fmla="*/ 13022 h 21578"/>
                    <a:gd name="connsiteX11" fmla="*/ 2604 w 26787"/>
                    <a:gd name="connsiteY11" fmla="*/ 14138 h 21578"/>
                    <a:gd name="connsiteX12" fmla="*/ 2232 w 26787"/>
                    <a:gd name="connsiteY12" fmla="*/ 15254 h 21578"/>
                    <a:gd name="connsiteX13" fmla="*/ 1860 w 26787"/>
                    <a:gd name="connsiteY13" fmla="*/ 15998 h 21578"/>
                    <a:gd name="connsiteX14" fmla="*/ 1488 w 26787"/>
                    <a:gd name="connsiteY14" fmla="*/ 17114 h 21578"/>
                    <a:gd name="connsiteX15" fmla="*/ 1116 w 26787"/>
                    <a:gd name="connsiteY15" fmla="*/ 18230 h 21578"/>
                    <a:gd name="connsiteX16" fmla="*/ 744 w 26787"/>
                    <a:gd name="connsiteY16" fmla="*/ 19347 h 21578"/>
                    <a:gd name="connsiteX17" fmla="*/ 372 w 26787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1578">
                      <a:moveTo>
                        <a:pt x="0" y="21579"/>
                      </a:moveTo>
                      <a:lnTo>
                        <a:pt x="24183" y="8929"/>
                      </a:lnTo>
                      <a:lnTo>
                        <a:pt x="24555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415" y="1116"/>
                      </a:lnTo>
                      <a:lnTo>
                        <a:pt x="26787" y="0"/>
                      </a:lnTo>
                      <a:lnTo>
                        <a:pt x="2976" y="13022"/>
                      </a:lnTo>
                      <a:lnTo>
                        <a:pt x="2604" y="14138"/>
                      </a:lnTo>
                      <a:lnTo>
                        <a:pt x="2232" y="15254"/>
                      </a:lnTo>
                      <a:lnTo>
                        <a:pt x="1860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2EE9A718-8F87-43FB-A118-02740CBAEC3E}"/>
                    </a:ext>
                  </a:extLst>
                </p:cNvPr>
                <p:cNvSpPr/>
                <p:nvPr/>
              </p:nvSpPr>
              <p:spPr>
                <a:xfrm>
                  <a:off x="5058728" y="3990048"/>
                  <a:ext cx="31252" cy="15254"/>
                </a:xfrm>
                <a:custGeom>
                  <a:avLst/>
                  <a:gdLst>
                    <a:gd name="connsiteX0" fmla="*/ 7441 w 31252"/>
                    <a:gd name="connsiteY0" fmla="*/ 13022 h 15254"/>
                    <a:gd name="connsiteX1" fmla="*/ 31252 w 31252"/>
                    <a:gd name="connsiteY1" fmla="*/ 0 h 15254"/>
                    <a:gd name="connsiteX2" fmla="*/ 30508 w 31252"/>
                    <a:gd name="connsiteY2" fmla="*/ 372 h 15254"/>
                    <a:gd name="connsiteX3" fmla="*/ 29392 w 31252"/>
                    <a:gd name="connsiteY3" fmla="*/ 744 h 15254"/>
                    <a:gd name="connsiteX4" fmla="*/ 28648 w 31252"/>
                    <a:gd name="connsiteY4" fmla="*/ 1116 h 15254"/>
                    <a:gd name="connsiteX5" fmla="*/ 27532 w 31252"/>
                    <a:gd name="connsiteY5" fmla="*/ 1488 h 15254"/>
                    <a:gd name="connsiteX6" fmla="*/ 26787 w 31252"/>
                    <a:gd name="connsiteY6" fmla="*/ 1860 h 15254"/>
                    <a:gd name="connsiteX7" fmla="*/ 25671 w 31252"/>
                    <a:gd name="connsiteY7" fmla="*/ 1860 h 15254"/>
                    <a:gd name="connsiteX8" fmla="*/ 24927 w 31252"/>
                    <a:gd name="connsiteY8" fmla="*/ 2232 h 15254"/>
                    <a:gd name="connsiteX9" fmla="*/ 23811 w 31252"/>
                    <a:gd name="connsiteY9" fmla="*/ 2604 h 15254"/>
                    <a:gd name="connsiteX10" fmla="*/ 0 w 31252"/>
                    <a:gd name="connsiteY10" fmla="*/ 15254 h 15254"/>
                    <a:gd name="connsiteX11" fmla="*/ 744 w 31252"/>
                    <a:gd name="connsiteY11" fmla="*/ 14882 h 15254"/>
                    <a:gd name="connsiteX12" fmla="*/ 1860 w 31252"/>
                    <a:gd name="connsiteY12" fmla="*/ 14882 h 15254"/>
                    <a:gd name="connsiteX13" fmla="*/ 2604 w 31252"/>
                    <a:gd name="connsiteY13" fmla="*/ 14510 h 15254"/>
                    <a:gd name="connsiteX14" fmla="*/ 3720 w 31252"/>
                    <a:gd name="connsiteY14" fmla="*/ 14138 h 15254"/>
                    <a:gd name="connsiteX15" fmla="*/ 4837 w 31252"/>
                    <a:gd name="connsiteY15" fmla="*/ 13766 h 15254"/>
                    <a:gd name="connsiteX16" fmla="*/ 5581 w 31252"/>
                    <a:gd name="connsiteY16" fmla="*/ 13394 h 15254"/>
                    <a:gd name="connsiteX17" fmla="*/ 6697 w 31252"/>
                    <a:gd name="connsiteY17" fmla="*/ 13394 h 1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15254">
                      <a:moveTo>
                        <a:pt x="7441" y="13022"/>
                      </a:moveTo>
                      <a:lnTo>
                        <a:pt x="31252" y="0"/>
                      </a:lnTo>
                      <a:lnTo>
                        <a:pt x="30508" y="372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532" y="1488"/>
                      </a:lnTo>
                      <a:lnTo>
                        <a:pt x="26787" y="1860"/>
                      </a:lnTo>
                      <a:lnTo>
                        <a:pt x="25671" y="1860"/>
                      </a:lnTo>
                      <a:lnTo>
                        <a:pt x="24927" y="2232"/>
                      </a:lnTo>
                      <a:lnTo>
                        <a:pt x="23811" y="2604"/>
                      </a:lnTo>
                      <a:lnTo>
                        <a:pt x="0" y="15254"/>
                      </a:lnTo>
                      <a:lnTo>
                        <a:pt x="744" y="14882"/>
                      </a:lnTo>
                      <a:lnTo>
                        <a:pt x="1860" y="14882"/>
                      </a:lnTo>
                      <a:lnTo>
                        <a:pt x="2604" y="14510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lnTo>
                        <a:pt x="6697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8EA111AE-CF29-49E2-8896-26B2BA92AF26}"/>
                    </a:ext>
                  </a:extLst>
                </p:cNvPr>
                <p:cNvSpPr/>
                <p:nvPr/>
              </p:nvSpPr>
              <p:spPr>
                <a:xfrm>
                  <a:off x="5068030" y="3989676"/>
                  <a:ext cx="32368" cy="13021"/>
                </a:xfrm>
                <a:custGeom>
                  <a:avLst/>
                  <a:gdLst>
                    <a:gd name="connsiteX0" fmla="*/ 8557 w 32368"/>
                    <a:gd name="connsiteY0" fmla="*/ 12650 h 13021"/>
                    <a:gd name="connsiteX1" fmla="*/ 32368 w 32368"/>
                    <a:gd name="connsiteY1" fmla="*/ 0 h 13021"/>
                    <a:gd name="connsiteX2" fmla="*/ 31624 w 32368"/>
                    <a:gd name="connsiteY2" fmla="*/ 0 h 13021"/>
                    <a:gd name="connsiteX3" fmla="*/ 30508 w 32368"/>
                    <a:gd name="connsiteY3" fmla="*/ 0 h 13021"/>
                    <a:gd name="connsiteX4" fmla="*/ 29392 w 32368"/>
                    <a:gd name="connsiteY4" fmla="*/ 0 h 13021"/>
                    <a:gd name="connsiteX5" fmla="*/ 28276 w 32368"/>
                    <a:gd name="connsiteY5" fmla="*/ 0 h 13021"/>
                    <a:gd name="connsiteX6" fmla="*/ 27160 w 32368"/>
                    <a:gd name="connsiteY6" fmla="*/ 0 h 13021"/>
                    <a:gd name="connsiteX7" fmla="*/ 26043 w 32368"/>
                    <a:gd name="connsiteY7" fmla="*/ 372 h 13021"/>
                    <a:gd name="connsiteX8" fmla="*/ 24927 w 32368"/>
                    <a:gd name="connsiteY8" fmla="*/ 372 h 13021"/>
                    <a:gd name="connsiteX9" fmla="*/ 23811 w 32368"/>
                    <a:gd name="connsiteY9" fmla="*/ 372 h 13021"/>
                    <a:gd name="connsiteX10" fmla="*/ 0 w 32368"/>
                    <a:gd name="connsiteY10" fmla="*/ 13022 h 13021"/>
                    <a:gd name="connsiteX11" fmla="*/ 1116 w 32368"/>
                    <a:gd name="connsiteY11" fmla="*/ 13022 h 13021"/>
                    <a:gd name="connsiteX12" fmla="*/ 2232 w 32368"/>
                    <a:gd name="connsiteY12" fmla="*/ 13022 h 13021"/>
                    <a:gd name="connsiteX13" fmla="*/ 3348 w 32368"/>
                    <a:gd name="connsiteY13" fmla="*/ 13022 h 13021"/>
                    <a:gd name="connsiteX14" fmla="*/ 4465 w 32368"/>
                    <a:gd name="connsiteY14" fmla="*/ 13022 h 13021"/>
                    <a:gd name="connsiteX15" fmla="*/ 5581 w 32368"/>
                    <a:gd name="connsiteY15" fmla="*/ 13022 h 13021"/>
                    <a:gd name="connsiteX16" fmla="*/ 6325 w 32368"/>
                    <a:gd name="connsiteY16" fmla="*/ 13022 h 13021"/>
                    <a:gd name="connsiteX17" fmla="*/ 7441 w 32368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13021">
                      <a:moveTo>
                        <a:pt x="8557" y="12650"/>
                      </a:moveTo>
                      <a:lnTo>
                        <a:pt x="32368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325" y="13022"/>
                      </a:lnTo>
                      <a:lnTo>
                        <a:pt x="7441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41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0074" y="3779097"/>
                <a:ext cx="130216" cy="161097"/>
                <a:chOff x="4700074" y="3779097"/>
                <a:chExt cx="130216" cy="161097"/>
              </a:xfrm>
              <a:solidFill>
                <a:srgbClr val="1B1B1B"/>
              </a:solidFill>
            </p:grpSpPr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7F500488-BA93-4643-BC37-285FEADC7358}"/>
                    </a:ext>
                  </a:extLst>
                </p:cNvPr>
                <p:cNvSpPr/>
                <p:nvPr/>
              </p:nvSpPr>
              <p:spPr>
                <a:xfrm>
                  <a:off x="4805735" y="3890711"/>
                  <a:ext cx="24555" cy="23067"/>
                </a:xfrm>
                <a:custGeom>
                  <a:avLst/>
                  <a:gdLst>
                    <a:gd name="connsiteX0" fmla="*/ 0 w 24555"/>
                    <a:gd name="connsiteY0" fmla="*/ 23067 h 23067"/>
                    <a:gd name="connsiteX1" fmla="*/ 23811 w 24555"/>
                    <a:gd name="connsiteY1" fmla="*/ 10045 h 23067"/>
                    <a:gd name="connsiteX2" fmla="*/ 23811 w 24555"/>
                    <a:gd name="connsiteY2" fmla="*/ 8929 h 23067"/>
                    <a:gd name="connsiteX3" fmla="*/ 23811 w 24555"/>
                    <a:gd name="connsiteY3" fmla="*/ 7813 h 23067"/>
                    <a:gd name="connsiteX4" fmla="*/ 23811 w 24555"/>
                    <a:gd name="connsiteY4" fmla="*/ 6325 h 23067"/>
                    <a:gd name="connsiteX5" fmla="*/ 24183 w 24555"/>
                    <a:gd name="connsiteY5" fmla="*/ 5209 h 23067"/>
                    <a:gd name="connsiteX6" fmla="*/ 24183 w 24555"/>
                    <a:gd name="connsiteY6" fmla="*/ 3720 h 23067"/>
                    <a:gd name="connsiteX7" fmla="*/ 24183 w 24555"/>
                    <a:gd name="connsiteY7" fmla="*/ 2604 h 23067"/>
                    <a:gd name="connsiteX8" fmla="*/ 24183 w 24555"/>
                    <a:gd name="connsiteY8" fmla="*/ 1488 h 23067"/>
                    <a:gd name="connsiteX9" fmla="*/ 24555 w 24555"/>
                    <a:gd name="connsiteY9" fmla="*/ 0 h 23067"/>
                    <a:gd name="connsiteX10" fmla="*/ 372 w 24555"/>
                    <a:gd name="connsiteY10" fmla="*/ 12650 h 23067"/>
                    <a:gd name="connsiteX11" fmla="*/ 372 w 24555"/>
                    <a:gd name="connsiteY11" fmla="*/ 14138 h 23067"/>
                    <a:gd name="connsiteX12" fmla="*/ 372 w 24555"/>
                    <a:gd name="connsiteY12" fmla="*/ 15254 h 23067"/>
                    <a:gd name="connsiteX13" fmla="*/ 372 w 24555"/>
                    <a:gd name="connsiteY13" fmla="*/ 16742 h 23067"/>
                    <a:gd name="connsiteX14" fmla="*/ 0 w 24555"/>
                    <a:gd name="connsiteY14" fmla="*/ 17859 h 23067"/>
                    <a:gd name="connsiteX15" fmla="*/ 0 w 24555"/>
                    <a:gd name="connsiteY15" fmla="*/ 18975 h 23067"/>
                    <a:gd name="connsiteX16" fmla="*/ 0 w 24555"/>
                    <a:gd name="connsiteY16" fmla="*/ 20463 h 23067"/>
                    <a:gd name="connsiteX17" fmla="*/ 0 w 24555"/>
                    <a:gd name="connsiteY17" fmla="*/ 21579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067">
                      <a:moveTo>
                        <a:pt x="0" y="23067"/>
                      </a:moveTo>
                      <a:lnTo>
                        <a:pt x="23811" y="10045"/>
                      </a:lnTo>
                      <a:lnTo>
                        <a:pt x="23811" y="8929"/>
                      </a:lnTo>
                      <a:lnTo>
                        <a:pt x="23811" y="7813"/>
                      </a:lnTo>
                      <a:lnTo>
                        <a:pt x="23811" y="6325"/>
                      </a:lnTo>
                      <a:lnTo>
                        <a:pt x="24183" y="5209"/>
                      </a:lnTo>
                      <a:lnTo>
                        <a:pt x="24183" y="3720"/>
                      </a:lnTo>
                      <a:lnTo>
                        <a:pt x="24183" y="2604"/>
                      </a:lnTo>
                      <a:lnTo>
                        <a:pt x="24183" y="1488"/>
                      </a:lnTo>
                      <a:lnTo>
                        <a:pt x="24555" y="0"/>
                      </a:lnTo>
                      <a:lnTo>
                        <a:pt x="372" y="12650"/>
                      </a:lnTo>
                      <a:lnTo>
                        <a:pt x="372" y="14138"/>
                      </a:lnTo>
                      <a:lnTo>
                        <a:pt x="372" y="15254"/>
                      </a:lnTo>
                      <a:lnTo>
                        <a:pt x="372" y="16742"/>
                      </a:lnTo>
                      <a:lnTo>
                        <a:pt x="0" y="17859"/>
                      </a:lnTo>
                      <a:lnTo>
                        <a:pt x="0" y="18975"/>
                      </a:lnTo>
                      <a:lnTo>
                        <a:pt x="0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BF23AABE-A2F7-45B5-9E4B-44E5329FE31E}"/>
                    </a:ext>
                  </a:extLst>
                </p:cNvPr>
                <p:cNvSpPr/>
                <p:nvPr/>
              </p:nvSpPr>
              <p:spPr>
                <a:xfrm>
                  <a:off x="4804991" y="3877318"/>
                  <a:ext cx="24927" cy="24183"/>
                </a:xfrm>
                <a:custGeom>
                  <a:avLst/>
                  <a:gdLst>
                    <a:gd name="connsiteX0" fmla="*/ 1116 w 24927"/>
                    <a:gd name="connsiteY0" fmla="*/ 24183 h 24183"/>
                    <a:gd name="connsiteX1" fmla="*/ 24927 w 24927"/>
                    <a:gd name="connsiteY1" fmla="*/ 11161 h 24183"/>
                    <a:gd name="connsiteX2" fmla="*/ 24927 w 24927"/>
                    <a:gd name="connsiteY2" fmla="*/ 10045 h 24183"/>
                    <a:gd name="connsiteX3" fmla="*/ 24927 w 24927"/>
                    <a:gd name="connsiteY3" fmla="*/ 8557 h 24183"/>
                    <a:gd name="connsiteX4" fmla="*/ 24555 w 24927"/>
                    <a:gd name="connsiteY4" fmla="*/ 7069 h 24183"/>
                    <a:gd name="connsiteX5" fmla="*/ 24555 w 24927"/>
                    <a:gd name="connsiteY5" fmla="*/ 5581 h 24183"/>
                    <a:gd name="connsiteX6" fmla="*/ 24183 w 24927"/>
                    <a:gd name="connsiteY6" fmla="*/ 4465 h 24183"/>
                    <a:gd name="connsiteX7" fmla="*/ 24183 w 24927"/>
                    <a:gd name="connsiteY7" fmla="*/ 2976 h 24183"/>
                    <a:gd name="connsiteX8" fmla="*/ 24183 w 24927"/>
                    <a:gd name="connsiteY8" fmla="*/ 1488 h 24183"/>
                    <a:gd name="connsiteX9" fmla="*/ 23811 w 24927"/>
                    <a:gd name="connsiteY9" fmla="*/ 0 h 24183"/>
                    <a:gd name="connsiteX10" fmla="*/ 0 w 24927"/>
                    <a:gd name="connsiteY10" fmla="*/ 12650 h 24183"/>
                    <a:gd name="connsiteX11" fmla="*/ 0 w 24927"/>
                    <a:gd name="connsiteY11" fmla="*/ 14138 h 24183"/>
                    <a:gd name="connsiteX12" fmla="*/ 372 w 24927"/>
                    <a:gd name="connsiteY12" fmla="*/ 15626 h 24183"/>
                    <a:gd name="connsiteX13" fmla="*/ 372 w 24927"/>
                    <a:gd name="connsiteY13" fmla="*/ 17114 h 24183"/>
                    <a:gd name="connsiteX14" fmla="*/ 744 w 24927"/>
                    <a:gd name="connsiteY14" fmla="*/ 18602 h 24183"/>
                    <a:gd name="connsiteX15" fmla="*/ 744 w 24927"/>
                    <a:gd name="connsiteY15" fmla="*/ 19719 h 24183"/>
                    <a:gd name="connsiteX16" fmla="*/ 744 w 24927"/>
                    <a:gd name="connsiteY16" fmla="*/ 21207 h 24183"/>
                    <a:gd name="connsiteX17" fmla="*/ 1116 w 24927"/>
                    <a:gd name="connsiteY17" fmla="*/ 22695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4183">
                      <a:moveTo>
                        <a:pt x="1116" y="24183"/>
                      </a:moveTo>
                      <a:lnTo>
                        <a:pt x="24927" y="11161"/>
                      </a:lnTo>
                      <a:lnTo>
                        <a:pt x="24927" y="10045"/>
                      </a:lnTo>
                      <a:lnTo>
                        <a:pt x="24927" y="8557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183" y="4465"/>
                      </a:lnTo>
                      <a:lnTo>
                        <a:pt x="24183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372" y="15626"/>
                      </a:lnTo>
                      <a:lnTo>
                        <a:pt x="372" y="17114"/>
                      </a:lnTo>
                      <a:lnTo>
                        <a:pt x="744" y="18602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1116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061EFF64-19F2-49D0-8180-AC25F655FA6B}"/>
                    </a:ext>
                  </a:extLst>
                </p:cNvPr>
                <p:cNvSpPr/>
                <p:nvPr/>
              </p:nvSpPr>
              <p:spPr>
                <a:xfrm>
                  <a:off x="4801643" y="3862808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8 w 26787"/>
                    <a:gd name="connsiteY1" fmla="*/ 11906 h 24555"/>
                    <a:gd name="connsiteX2" fmla="*/ 26415 w 26787"/>
                    <a:gd name="connsiteY2" fmla="*/ 10418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7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8" y="11906"/>
                      </a:lnTo>
                      <a:lnTo>
                        <a:pt x="26415" y="10418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7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DABCEF0B-F853-4370-9427-CE3783BB91A5}"/>
                    </a:ext>
                  </a:extLst>
                </p:cNvPr>
                <p:cNvSpPr/>
                <p:nvPr/>
              </p:nvSpPr>
              <p:spPr>
                <a:xfrm>
                  <a:off x="4795690" y="3848298"/>
                  <a:ext cx="29019" cy="24927"/>
                </a:xfrm>
                <a:custGeom>
                  <a:avLst/>
                  <a:gdLst>
                    <a:gd name="connsiteX0" fmla="*/ 4837 w 29019"/>
                    <a:gd name="connsiteY0" fmla="*/ 24927 h 24927"/>
                    <a:gd name="connsiteX1" fmla="*/ 29020 w 29019"/>
                    <a:gd name="connsiteY1" fmla="*/ 12278 h 24927"/>
                    <a:gd name="connsiteX2" fmla="*/ 28276 w 29019"/>
                    <a:gd name="connsiteY2" fmla="*/ 10789 h 24927"/>
                    <a:gd name="connsiteX3" fmla="*/ 27532 w 29019"/>
                    <a:gd name="connsiteY3" fmla="*/ 9301 h 24927"/>
                    <a:gd name="connsiteX4" fmla="*/ 27160 w 29019"/>
                    <a:gd name="connsiteY4" fmla="*/ 7813 h 24927"/>
                    <a:gd name="connsiteX5" fmla="*/ 26415 w 29019"/>
                    <a:gd name="connsiteY5" fmla="*/ 5953 h 24927"/>
                    <a:gd name="connsiteX6" fmla="*/ 26043 w 29019"/>
                    <a:gd name="connsiteY6" fmla="*/ 4465 h 24927"/>
                    <a:gd name="connsiteX7" fmla="*/ 25299 w 29019"/>
                    <a:gd name="connsiteY7" fmla="*/ 2976 h 24927"/>
                    <a:gd name="connsiteX8" fmla="*/ 24555 w 29019"/>
                    <a:gd name="connsiteY8" fmla="*/ 1488 h 24927"/>
                    <a:gd name="connsiteX9" fmla="*/ 24183 w 29019"/>
                    <a:gd name="connsiteY9" fmla="*/ 0 h 24927"/>
                    <a:gd name="connsiteX10" fmla="*/ 0 w 29019"/>
                    <a:gd name="connsiteY10" fmla="*/ 12650 h 24927"/>
                    <a:gd name="connsiteX11" fmla="*/ 744 w 29019"/>
                    <a:gd name="connsiteY11" fmla="*/ 14510 h 24927"/>
                    <a:gd name="connsiteX12" fmla="*/ 1488 w 29019"/>
                    <a:gd name="connsiteY12" fmla="*/ 15998 h 24927"/>
                    <a:gd name="connsiteX13" fmla="*/ 1860 w 29019"/>
                    <a:gd name="connsiteY13" fmla="*/ 17486 h 24927"/>
                    <a:gd name="connsiteX14" fmla="*/ 2604 w 29019"/>
                    <a:gd name="connsiteY14" fmla="*/ 18974 h 24927"/>
                    <a:gd name="connsiteX15" fmla="*/ 3348 w 29019"/>
                    <a:gd name="connsiteY15" fmla="*/ 20463 h 24927"/>
                    <a:gd name="connsiteX16" fmla="*/ 3720 w 29019"/>
                    <a:gd name="connsiteY16" fmla="*/ 21951 h 24927"/>
                    <a:gd name="connsiteX17" fmla="*/ 4465 w 29019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019" h="24927">
                      <a:moveTo>
                        <a:pt x="4837" y="24927"/>
                      </a:moveTo>
                      <a:lnTo>
                        <a:pt x="29020" y="12278"/>
                      </a:lnTo>
                      <a:lnTo>
                        <a:pt x="28276" y="10789"/>
                      </a:lnTo>
                      <a:lnTo>
                        <a:pt x="27532" y="9301"/>
                      </a:lnTo>
                      <a:lnTo>
                        <a:pt x="27160" y="7813"/>
                      </a:lnTo>
                      <a:lnTo>
                        <a:pt x="26415" y="5953"/>
                      </a:lnTo>
                      <a:lnTo>
                        <a:pt x="26043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744" y="14510"/>
                      </a:lnTo>
                      <a:lnTo>
                        <a:pt x="1488" y="15998"/>
                      </a:lnTo>
                      <a:lnTo>
                        <a:pt x="1860" y="17486"/>
                      </a:lnTo>
                      <a:lnTo>
                        <a:pt x="2604" y="18974"/>
                      </a:lnTo>
                      <a:lnTo>
                        <a:pt x="3348" y="20463"/>
                      </a:lnTo>
                      <a:lnTo>
                        <a:pt x="3720" y="21951"/>
                      </a:lnTo>
                      <a:lnTo>
                        <a:pt x="4465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780B8845-03B9-47B1-AD22-3AF1BE0A64E4}"/>
                    </a:ext>
                  </a:extLst>
                </p:cNvPr>
                <p:cNvSpPr/>
                <p:nvPr/>
              </p:nvSpPr>
              <p:spPr>
                <a:xfrm>
                  <a:off x="4787133" y="3831928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906 h 24555"/>
                    <a:gd name="connsiteX2" fmla="*/ 29764 w 30507"/>
                    <a:gd name="connsiteY2" fmla="*/ 10417 h 24555"/>
                    <a:gd name="connsiteX3" fmla="*/ 28648 w 30507"/>
                    <a:gd name="connsiteY3" fmla="*/ 8929 h 24555"/>
                    <a:gd name="connsiteX4" fmla="*/ 27904 w 30507"/>
                    <a:gd name="connsiteY4" fmla="*/ 7441 h 24555"/>
                    <a:gd name="connsiteX5" fmla="*/ 27160 w 30507"/>
                    <a:gd name="connsiteY5" fmla="*/ 5953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555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488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3 w 30507"/>
                    <a:gd name="connsiteY15" fmla="*/ 20091 h 24555"/>
                    <a:gd name="connsiteX16" fmla="*/ 4837 w 30507"/>
                    <a:gd name="connsiteY16" fmla="*/ 21579 h 24555"/>
                    <a:gd name="connsiteX17" fmla="*/ 5581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906"/>
                      </a:lnTo>
                      <a:lnTo>
                        <a:pt x="29764" y="10417"/>
                      </a:lnTo>
                      <a:lnTo>
                        <a:pt x="28648" y="8929"/>
                      </a:lnTo>
                      <a:lnTo>
                        <a:pt x="27904" y="7441"/>
                      </a:lnTo>
                      <a:lnTo>
                        <a:pt x="27160" y="5953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3" y="20091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9F5F89E7-F612-4E2A-BB62-F33D3D4EFD1E}"/>
                    </a:ext>
                  </a:extLst>
                </p:cNvPr>
                <p:cNvSpPr/>
                <p:nvPr/>
              </p:nvSpPr>
              <p:spPr>
                <a:xfrm>
                  <a:off x="4777832" y="3818534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880 w 31624"/>
                    <a:gd name="connsiteY2" fmla="*/ 9673 h 23811"/>
                    <a:gd name="connsiteX3" fmla="*/ 29764 w 31624"/>
                    <a:gd name="connsiteY3" fmla="*/ 8557 h 23811"/>
                    <a:gd name="connsiteX4" fmla="*/ 28648 w 31624"/>
                    <a:gd name="connsiteY4" fmla="*/ 7069 h 23811"/>
                    <a:gd name="connsiteX5" fmla="*/ 27904 w 31624"/>
                    <a:gd name="connsiteY5" fmla="*/ 5581 h 23811"/>
                    <a:gd name="connsiteX6" fmla="*/ 26788 w 31624"/>
                    <a:gd name="connsiteY6" fmla="*/ 4465 h 23811"/>
                    <a:gd name="connsiteX7" fmla="*/ 26043 w 31624"/>
                    <a:gd name="connsiteY7" fmla="*/ 2976 h 23811"/>
                    <a:gd name="connsiteX8" fmla="*/ 24927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3022 h 23811"/>
                    <a:gd name="connsiteX11" fmla="*/ 1116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4093 w 31624"/>
                    <a:gd name="connsiteY14" fmla="*/ 18602 h 23811"/>
                    <a:gd name="connsiteX15" fmla="*/ 4837 w 31624"/>
                    <a:gd name="connsiteY15" fmla="*/ 19719 h 23811"/>
                    <a:gd name="connsiteX16" fmla="*/ 5953 w 31624"/>
                    <a:gd name="connsiteY16" fmla="*/ 21207 h 23811"/>
                    <a:gd name="connsiteX17" fmla="*/ 6697 w 31624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880" y="9673"/>
                      </a:lnTo>
                      <a:lnTo>
                        <a:pt x="29764" y="8557"/>
                      </a:lnTo>
                      <a:lnTo>
                        <a:pt x="28648" y="7069"/>
                      </a:lnTo>
                      <a:lnTo>
                        <a:pt x="27904" y="5581"/>
                      </a:lnTo>
                      <a:lnTo>
                        <a:pt x="26788" y="4465"/>
                      </a:lnTo>
                      <a:lnTo>
                        <a:pt x="26043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4093" y="18602"/>
                      </a:lnTo>
                      <a:lnTo>
                        <a:pt x="4837" y="19719"/>
                      </a:lnTo>
                      <a:lnTo>
                        <a:pt x="5953" y="21207"/>
                      </a:lnTo>
                      <a:lnTo>
                        <a:pt x="6697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0CDA9E8F-418F-44EB-96B9-74F28339F3CC}"/>
                    </a:ext>
                  </a:extLst>
                </p:cNvPr>
                <p:cNvSpPr/>
                <p:nvPr/>
              </p:nvSpPr>
              <p:spPr>
                <a:xfrm>
                  <a:off x="4767787" y="3807001"/>
                  <a:ext cx="32740" cy="22694"/>
                </a:xfrm>
                <a:custGeom>
                  <a:avLst/>
                  <a:gdLst>
                    <a:gd name="connsiteX0" fmla="*/ 8557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929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276 w 32740"/>
                    <a:gd name="connsiteY5" fmla="*/ 5209 h 22694"/>
                    <a:gd name="connsiteX6" fmla="*/ 27160 w 32740"/>
                    <a:gd name="connsiteY6" fmla="*/ 3720 h 22694"/>
                    <a:gd name="connsiteX7" fmla="*/ 26043 w 32740"/>
                    <a:gd name="connsiteY7" fmla="*/ 2604 h 22694"/>
                    <a:gd name="connsiteX8" fmla="*/ 24927 w 32740"/>
                    <a:gd name="connsiteY8" fmla="*/ 1488 h 22694"/>
                    <a:gd name="connsiteX9" fmla="*/ 23811 w 32740"/>
                    <a:gd name="connsiteY9" fmla="*/ 0 h 22694"/>
                    <a:gd name="connsiteX10" fmla="*/ 0 w 32740"/>
                    <a:gd name="connsiteY10" fmla="*/ 13022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742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463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557" y="22695"/>
                      </a:moveTo>
                      <a:lnTo>
                        <a:pt x="32740" y="10045"/>
                      </a:lnTo>
                      <a:lnTo>
                        <a:pt x="31624" y="8929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276" y="5209"/>
                      </a:lnTo>
                      <a:lnTo>
                        <a:pt x="27160" y="3720"/>
                      </a:lnTo>
                      <a:lnTo>
                        <a:pt x="26043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742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463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A71F7ECE-FF38-4992-9CA2-486657B7CFE0}"/>
                    </a:ext>
                  </a:extLst>
                </p:cNvPr>
                <p:cNvSpPr/>
                <p:nvPr/>
              </p:nvSpPr>
              <p:spPr>
                <a:xfrm>
                  <a:off x="4756253" y="3796583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697 h 21206"/>
                    <a:gd name="connsiteX4" fmla="*/ 29764 w 33484"/>
                    <a:gd name="connsiteY4" fmla="*/ 5581 h 21206"/>
                    <a:gd name="connsiteX5" fmla="*/ 28648 w 33484"/>
                    <a:gd name="connsiteY5" fmla="*/ 4465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3811 w 33484"/>
                    <a:gd name="connsiteY9" fmla="*/ 0 h 21206"/>
                    <a:gd name="connsiteX10" fmla="*/ 0 w 33484"/>
                    <a:gd name="connsiteY10" fmla="*/ 13022 h 21206"/>
                    <a:gd name="connsiteX11" fmla="*/ 1116 w 33484"/>
                    <a:gd name="connsiteY11" fmla="*/ 14138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9347 h 21206"/>
                    <a:gd name="connsiteX17" fmla="*/ 8185 w 33484"/>
                    <a:gd name="connsiteY17" fmla="*/ 20463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697"/>
                      </a:lnTo>
                      <a:lnTo>
                        <a:pt x="29764" y="5581"/>
                      </a:lnTo>
                      <a:lnTo>
                        <a:pt x="28648" y="4465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9347"/>
                      </a:lnTo>
                      <a:lnTo>
                        <a:pt x="8185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5D29B09F-BF9B-43CF-856B-BC16AF772D25}"/>
                    </a:ext>
                  </a:extLst>
                </p:cNvPr>
                <p:cNvSpPr/>
                <p:nvPr/>
              </p:nvSpPr>
              <p:spPr>
                <a:xfrm>
                  <a:off x="4743975" y="3788398"/>
                  <a:ext cx="33856" cy="19346"/>
                </a:xfrm>
                <a:custGeom>
                  <a:avLst/>
                  <a:gdLst>
                    <a:gd name="connsiteX0" fmla="*/ 10045 w 33856"/>
                    <a:gd name="connsiteY0" fmla="*/ 19346 h 19346"/>
                    <a:gd name="connsiteX1" fmla="*/ 33856 w 33856"/>
                    <a:gd name="connsiteY1" fmla="*/ 6697 h 19346"/>
                    <a:gd name="connsiteX2" fmla="*/ 32740 w 33856"/>
                    <a:gd name="connsiteY2" fmla="*/ 5581 h 19346"/>
                    <a:gd name="connsiteX3" fmla="*/ 31252 w 33856"/>
                    <a:gd name="connsiteY3" fmla="*/ 4837 h 19346"/>
                    <a:gd name="connsiteX4" fmla="*/ 30136 w 33856"/>
                    <a:gd name="connsiteY4" fmla="*/ 4093 h 19346"/>
                    <a:gd name="connsiteX5" fmla="*/ 29020 w 33856"/>
                    <a:gd name="connsiteY5" fmla="*/ 3348 h 19346"/>
                    <a:gd name="connsiteX6" fmla="*/ 27532 w 33856"/>
                    <a:gd name="connsiteY6" fmla="*/ 2604 h 19346"/>
                    <a:gd name="connsiteX7" fmla="*/ 26415 w 33856"/>
                    <a:gd name="connsiteY7" fmla="*/ 1488 h 19346"/>
                    <a:gd name="connsiteX8" fmla="*/ 25299 w 33856"/>
                    <a:gd name="connsiteY8" fmla="*/ 744 h 19346"/>
                    <a:gd name="connsiteX9" fmla="*/ 23811 w 33856"/>
                    <a:gd name="connsiteY9" fmla="*/ 0 h 19346"/>
                    <a:gd name="connsiteX10" fmla="*/ 0 w 33856"/>
                    <a:gd name="connsiteY10" fmla="*/ 12650 h 19346"/>
                    <a:gd name="connsiteX11" fmla="*/ 1488 w 33856"/>
                    <a:gd name="connsiteY11" fmla="*/ 13394 h 19346"/>
                    <a:gd name="connsiteX12" fmla="*/ 2604 w 33856"/>
                    <a:gd name="connsiteY12" fmla="*/ 14510 h 19346"/>
                    <a:gd name="connsiteX13" fmla="*/ 3720 w 33856"/>
                    <a:gd name="connsiteY13" fmla="*/ 15254 h 19346"/>
                    <a:gd name="connsiteX14" fmla="*/ 4837 w 33856"/>
                    <a:gd name="connsiteY14" fmla="*/ 15998 h 19346"/>
                    <a:gd name="connsiteX15" fmla="*/ 6325 w 33856"/>
                    <a:gd name="connsiteY15" fmla="*/ 16742 h 19346"/>
                    <a:gd name="connsiteX16" fmla="*/ 7441 w 33856"/>
                    <a:gd name="connsiteY16" fmla="*/ 17486 h 19346"/>
                    <a:gd name="connsiteX17" fmla="*/ 8557 w 33856"/>
                    <a:gd name="connsiteY17" fmla="*/ 18602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346">
                      <a:moveTo>
                        <a:pt x="10045" y="19346"/>
                      </a:moveTo>
                      <a:lnTo>
                        <a:pt x="33856" y="6697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3348"/>
                      </a:lnTo>
                      <a:lnTo>
                        <a:pt x="27532" y="2604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510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557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E6203B15-F23F-4C77-9DD3-2B0BFB9F53CB}"/>
                    </a:ext>
                  </a:extLst>
                </p:cNvPr>
                <p:cNvSpPr/>
                <p:nvPr/>
              </p:nvSpPr>
              <p:spPr>
                <a:xfrm>
                  <a:off x="4732070" y="3782818"/>
                  <a:ext cx="33856" cy="17114"/>
                </a:xfrm>
                <a:custGeom>
                  <a:avLst/>
                  <a:gdLst>
                    <a:gd name="connsiteX0" fmla="*/ 10045 w 33856"/>
                    <a:gd name="connsiteY0" fmla="*/ 17114 h 17114"/>
                    <a:gd name="connsiteX1" fmla="*/ 33856 w 33856"/>
                    <a:gd name="connsiteY1" fmla="*/ 4465 h 17114"/>
                    <a:gd name="connsiteX2" fmla="*/ 32740 w 33856"/>
                    <a:gd name="connsiteY2" fmla="*/ 3720 h 17114"/>
                    <a:gd name="connsiteX3" fmla="*/ 31252 w 33856"/>
                    <a:gd name="connsiteY3" fmla="*/ 3348 h 17114"/>
                    <a:gd name="connsiteX4" fmla="*/ 30136 w 33856"/>
                    <a:gd name="connsiteY4" fmla="*/ 2604 h 17114"/>
                    <a:gd name="connsiteX5" fmla="*/ 29020 w 33856"/>
                    <a:gd name="connsiteY5" fmla="*/ 2232 h 17114"/>
                    <a:gd name="connsiteX6" fmla="*/ 27532 w 33856"/>
                    <a:gd name="connsiteY6" fmla="*/ 1488 h 17114"/>
                    <a:gd name="connsiteX7" fmla="*/ 26415 w 33856"/>
                    <a:gd name="connsiteY7" fmla="*/ 1116 h 17114"/>
                    <a:gd name="connsiteX8" fmla="*/ 25299 w 33856"/>
                    <a:gd name="connsiteY8" fmla="*/ 372 h 17114"/>
                    <a:gd name="connsiteX9" fmla="*/ 23811 w 33856"/>
                    <a:gd name="connsiteY9" fmla="*/ 0 h 17114"/>
                    <a:gd name="connsiteX10" fmla="*/ 0 w 33856"/>
                    <a:gd name="connsiteY10" fmla="*/ 12650 h 17114"/>
                    <a:gd name="connsiteX11" fmla="*/ 1488 w 33856"/>
                    <a:gd name="connsiteY11" fmla="*/ 13022 h 17114"/>
                    <a:gd name="connsiteX12" fmla="*/ 2604 w 33856"/>
                    <a:gd name="connsiteY12" fmla="*/ 13766 h 17114"/>
                    <a:gd name="connsiteX13" fmla="*/ 3720 w 33856"/>
                    <a:gd name="connsiteY13" fmla="*/ 14138 h 17114"/>
                    <a:gd name="connsiteX14" fmla="*/ 5209 w 33856"/>
                    <a:gd name="connsiteY14" fmla="*/ 14882 h 17114"/>
                    <a:gd name="connsiteX15" fmla="*/ 6325 w 33856"/>
                    <a:gd name="connsiteY15" fmla="*/ 15254 h 17114"/>
                    <a:gd name="connsiteX16" fmla="*/ 7441 w 33856"/>
                    <a:gd name="connsiteY16" fmla="*/ 15998 h 17114"/>
                    <a:gd name="connsiteX17" fmla="*/ 8557 w 33856"/>
                    <a:gd name="connsiteY17" fmla="*/ 16370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114">
                      <a:moveTo>
                        <a:pt x="10045" y="17114"/>
                      </a:moveTo>
                      <a:lnTo>
                        <a:pt x="33856" y="4465"/>
                      </a:lnTo>
                      <a:lnTo>
                        <a:pt x="32740" y="3720"/>
                      </a:lnTo>
                      <a:lnTo>
                        <a:pt x="31252" y="3348"/>
                      </a:lnTo>
                      <a:lnTo>
                        <a:pt x="30136" y="2604"/>
                      </a:lnTo>
                      <a:lnTo>
                        <a:pt x="29020" y="2232"/>
                      </a:lnTo>
                      <a:lnTo>
                        <a:pt x="27532" y="1488"/>
                      </a:lnTo>
                      <a:lnTo>
                        <a:pt x="26415" y="1116"/>
                      </a:lnTo>
                      <a:lnTo>
                        <a:pt x="25299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766"/>
                      </a:lnTo>
                      <a:lnTo>
                        <a:pt x="3720" y="14138"/>
                      </a:lnTo>
                      <a:lnTo>
                        <a:pt x="5209" y="14882"/>
                      </a:lnTo>
                      <a:lnTo>
                        <a:pt x="6325" y="15254"/>
                      </a:lnTo>
                      <a:lnTo>
                        <a:pt x="7441" y="15998"/>
                      </a:lnTo>
                      <a:lnTo>
                        <a:pt x="8557" y="1637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5BFAA04D-3378-48EE-A650-309CDA7038FF}"/>
                    </a:ext>
                  </a:extLst>
                </p:cNvPr>
                <p:cNvSpPr/>
                <p:nvPr/>
              </p:nvSpPr>
              <p:spPr>
                <a:xfrm>
                  <a:off x="4719792" y="3779469"/>
                  <a:ext cx="33484" cy="14881"/>
                </a:xfrm>
                <a:custGeom>
                  <a:avLst/>
                  <a:gdLst>
                    <a:gd name="connsiteX0" fmla="*/ 9673 w 33484"/>
                    <a:gd name="connsiteY0" fmla="*/ 14882 h 14881"/>
                    <a:gd name="connsiteX1" fmla="*/ 33484 w 33484"/>
                    <a:gd name="connsiteY1" fmla="*/ 2232 h 14881"/>
                    <a:gd name="connsiteX2" fmla="*/ 32368 w 33484"/>
                    <a:gd name="connsiteY2" fmla="*/ 1860 h 14881"/>
                    <a:gd name="connsiteX3" fmla="*/ 31252 w 33484"/>
                    <a:gd name="connsiteY3" fmla="*/ 1488 h 14881"/>
                    <a:gd name="connsiteX4" fmla="*/ 29764 w 33484"/>
                    <a:gd name="connsiteY4" fmla="*/ 1488 h 14881"/>
                    <a:gd name="connsiteX5" fmla="*/ 28648 w 33484"/>
                    <a:gd name="connsiteY5" fmla="*/ 1116 h 14881"/>
                    <a:gd name="connsiteX6" fmla="*/ 27532 w 33484"/>
                    <a:gd name="connsiteY6" fmla="*/ 744 h 14881"/>
                    <a:gd name="connsiteX7" fmla="*/ 26415 w 33484"/>
                    <a:gd name="connsiteY7" fmla="*/ 744 h 14881"/>
                    <a:gd name="connsiteX8" fmla="*/ 25299 w 33484"/>
                    <a:gd name="connsiteY8" fmla="*/ 372 h 14881"/>
                    <a:gd name="connsiteX9" fmla="*/ 24183 w 33484"/>
                    <a:gd name="connsiteY9" fmla="*/ 0 h 14881"/>
                    <a:gd name="connsiteX10" fmla="*/ 0 w 33484"/>
                    <a:gd name="connsiteY10" fmla="*/ 12650 h 14881"/>
                    <a:gd name="connsiteX11" fmla="*/ 1488 w 33484"/>
                    <a:gd name="connsiteY11" fmla="*/ 13022 h 14881"/>
                    <a:gd name="connsiteX12" fmla="*/ 2604 w 33484"/>
                    <a:gd name="connsiteY12" fmla="*/ 13394 h 14881"/>
                    <a:gd name="connsiteX13" fmla="*/ 3720 w 33484"/>
                    <a:gd name="connsiteY13" fmla="*/ 13766 h 14881"/>
                    <a:gd name="connsiteX14" fmla="*/ 4837 w 33484"/>
                    <a:gd name="connsiteY14" fmla="*/ 13766 h 14881"/>
                    <a:gd name="connsiteX15" fmla="*/ 5953 w 33484"/>
                    <a:gd name="connsiteY15" fmla="*/ 14138 h 14881"/>
                    <a:gd name="connsiteX16" fmla="*/ 7069 w 33484"/>
                    <a:gd name="connsiteY16" fmla="*/ 14510 h 14881"/>
                    <a:gd name="connsiteX17" fmla="*/ 8557 w 33484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4881">
                      <a:moveTo>
                        <a:pt x="9673" y="14882"/>
                      </a:moveTo>
                      <a:lnTo>
                        <a:pt x="33484" y="2232"/>
                      </a:lnTo>
                      <a:lnTo>
                        <a:pt x="32368" y="1860"/>
                      </a:lnTo>
                      <a:lnTo>
                        <a:pt x="31252" y="1488"/>
                      </a:lnTo>
                      <a:lnTo>
                        <a:pt x="29764" y="1488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744"/>
                      </a:lnTo>
                      <a:lnTo>
                        <a:pt x="25299" y="372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394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510"/>
                      </a:lnTo>
                      <a:lnTo>
                        <a:pt x="8557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484B827F-6733-4BEF-87F0-49AFE61ECDA1}"/>
                    </a:ext>
                  </a:extLst>
                </p:cNvPr>
                <p:cNvSpPr/>
                <p:nvPr/>
              </p:nvSpPr>
              <p:spPr>
                <a:xfrm>
                  <a:off x="4797178" y="3914151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6697 h 19718"/>
                    <a:gd name="connsiteX2" fmla="*/ 24183 w 28275"/>
                    <a:gd name="connsiteY2" fmla="*/ 5953 h 19718"/>
                    <a:gd name="connsiteX3" fmla="*/ 24927 w 28275"/>
                    <a:gd name="connsiteY3" fmla="*/ 5209 h 19718"/>
                    <a:gd name="connsiteX4" fmla="*/ 25299 w 28275"/>
                    <a:gd name="connsiteY4" fmla="*/ 4092 h 19718"/>
                    <a:gd name="connsiteX5" fmla="*/ 26043 w 28275"/>
                    <a:gd name="connsiteY5" fmla="*/ 3348 h 19718"/>
                    <a:gd name="connsiteX6" fmla="*/ 26415 w 28275"/>
                    <a:gd name="connsiteY6" fmla="*/ 2604 h 19718"/>
                    <a:gd name="connsiteX7" fmla="*/ 27160 w 28275"/>
                    <a:gd name="connsiteY7" fmla="*/ 1488 h 19718"/>
                    <a:gd name="connsiteX8" fmla="*/ 27532 w 28275"/>
                    <a:gd name="connsiteY8" fmla="*/ 744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394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5998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602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6697"/>
                      </a:lnTo>
                      <a:lnTo>
                        <a:pt x="24183" y="5953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6043" y="3348"/>
                      </a:lnTo>
                      <a:lnTo>
                        <a:pt x="26415" y="2604"/>
                      </a:lnTo>
                      <a:lnTo>
                        <a:pt x="27160" y="1488"/>
                      </a:lnTo>
                      <a:lnTo>
                        <a:pt x="27532" y="744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394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5998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CBF6870F-642C-4D03-A9ED-1AD182EF940B}"/>
                    </a:ext>
                  </a:extLst>
                </p:cNvPr>
                <p:cNvSpPr/>
                <p:nvPr/>
              </p:nvSpPr>
              <p:spPr>
                <a:xfrm>
                  <a:off x="4788993" y="3922708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2 h 17486"/>
                    <a:gd name="connsiteX3" fmla="*/ 25299 w 30135"/>
                    <a:gd name="connsiteY3" fmla="*/ 3720 h 17486"/>
                    <a:gd name="connsiteX4" fmla="*/ 26415 w 30135"/>
                    <a:gd name="connsiteY4" fmla="*/ 2976 h 17486"/>
                    <a:gd name="connsiteX5" fmla="*/ 27160 w 30135"/>
                    <a:gd name="connsiteY5" fmla="*/ 2604 h 17486"/>
                    <a:gd name="connsiteX6" fmla="*/ 27904 w 30135"/>
                    <a:gd name="connsiteY6" fmla="*/ 1860 h 17486"/>
                    <a:gd name="connsiteX7" fmla="*/ 28648 w 30135"/>
                    <a:gd name="connsiteY7" fmla="*/ 1488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3022 h 17486"/>
                    <a:gd name="connsiteX11" fmla="*/ 5581 w 30135"/>
                    <a:gd name="connsiteY11" fmla="*/ 13394 h 17486"/>
                    <a:gd name="connsiteX12" fmla="*/ 4837 w 30135"/>
                    <a:gd name="connsiteY12" fmla="*/ 14138 h 17486"/>
                    <a:gd name="connsiteX13" fmla="*/ 4093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998 h 17486"/>
                    <a:gd name="connsiteX16" fmla="*/ 1488 w 30135"/>
                    <a:gd name="connsiteY16" fmla="*/ 16370 h 17486"/>
                    <a:gd name="connsiteX17" fmla="*/ 744 w 30135"/>
                    <a:gd name="connsiteY17" fmla="*/ 17114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2"/>
                      </a:lnTo>
                      <a:lnTo>
                        <a:pt x="25299" y="3720"/>
                      </a:lnTo>
                      <a:lnTo>
                        <a:pt x="26415" y="2976"/>
                      </a:lnTo>
                      <a:lnTo>
                        <a:pt x="27160" y="2604"/>
                      </a:lnTo>
                      <a:lnTo>
                        <a:pt x="27904" y="1860"/>
                      </a:lnTo>
                      <a:lnTo>
                        <a:pt x="28648" y="1488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3022"/>
                      </a:lnTo>
                      <a:lnTo>
                        <a:pt x="5581" y="13394"/>
                      </a:lnTo>
                      <a:lnTo>
                        <a:pt x="4837" y="14138"/>
                      </a:lnTo>
                      <a:lnTo>
                        <a:pt x="4093" y="14510"/>
                      </a:lnTo>
                      <a:lnTo>
                        <a:pt x="2976" y="15254"/>
                      </a:lnTo>
                      <a:lnTo>
                        <a:pt x="2232" y="15998"/>
                      </a:lnTo>
                      <a:lnTo>
                        <a:pt x="1488" y="16370"/>
                      </a:lnTo>
                      <a:lnTo>
                        <a:pt x="744" y="1711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79B81203-8024-4EF0-9624-862432FE29DC}"/>
                    </a:ext>
                  </a:extLst>
                </p:cNvPr>
                <p:cNvSpPr/>
                <p:nvPr/>
              </p:nvSpPr>
              <p:spPr>
                <a:xfrm>
                  <a:off x="4802387" y="3904105"/>
                  <a:ext cx="26415" cy="21206"/>
                </a:xfrm>
                <a:custGeom>
                  <a:avLst/>
                  <a:gdLst>
                    <a:gd name="connsiteX0" fmla="*/ 0 w 26415"/>
                    <a:gd name="connsiteY0" fmla="*/ 21207 h 21206"/>
                    <a:gd name="connsiteX1" fmla="*/ 23811 w 26415"/>
                    <a:gd name="connsiteY1" fmla="*/ 8557 h 21206"/>
                    <a:gd name="connsiteX2" fmla="*/ 24183 w 26415"/>
                    <a:gd name="connsiteY2" fmla="*/ 7441 h 21206"/>
                    <a:gd name="connsiteX3" fmla="*/ 24555 w 26415"/>
                    <a:gd name="connsiteY3" fmla="*/ 6325 h 21206"/>
                    <a:gd name="connsiteX4" fmla="*/ 24927 w 26415"/>
                    <a:gd name="connsiteY4" fmla="*/ 5209 h 21206"/>
                    <a:gd name="connsiteX5" fmla="*/ 25299 w 26415"/>
                    <a:gd name="connsiteY5" fmla="*/ 4092 h 21206"/>
                    <a:gd name="connsiteX6" fmla="*/ 25671 w 26415"/>
                    <a:gd name="connsiteY6" fmla="*/ 3348 h 21206"/>
                    <a:gd name="connsiteX7" fmla="*/ 26043 w 26415"/>
                    <a:gd name="connsiteY7" fmla="*/ 2232 h 21206"/>
                    <a:gd name="connsiteX8" fmla="*/ 26043 w 26415"/>
                    <a:gd name="connsiteY8" fmla="*/ 1116 h 21206"/>
                    <a:gd name="connsiteX9" fmla="*/ 26415 w 26415"/>
                    <a:gd name="connsiteY9" fmla="*/ 0 h 21206"/>
                    <a:gd name="connsiteX10" fmla="*/ 2604 w 26415"/>
                    <a:gd name="connsiteY10" fmla="*/ 12650 h 21206"/>
                    <a:gd name="connsiteX11" fmla="*/ 2232 w 26415"/>
                    <a:gd name="connsiteY11" fmla="*/ 13766 h 21206"/>
                    <a:gd name="connsiteX12" fmla="*/ 1860 w 26415"/>
                    <a:gd name="connsiteY12" fmla="*/ 14882 h 21206"/>
                    <a:gd name="connsiteX13" fmla="*/ 1488 w 26415"/>
                    <a:gd name="connsiteY13" fmla="*/ 15998 h 21206"/>
                    <a:gd name="connsiteX14" fmla="*/ 1488 w 26415"/>
                    <a:gd name="connsiteY14" fmla="*/ 17114 h 21206"/>
                    <a:gd name="connsiteX15" fmla="*/ 1116 w 26415"/>
                    <a:gd name="connsiteY15" fmla="*/ 18230 h 21206"/>
                    <a:gd name="connsiteX16" fmla="*/ 744 w 26415"/>
                    <a:gd name="connsiteY16" fmla="*/ 18974 h 21206"/>
                    <a:gd name="connsiteX17" fmla="*/ 372 w 26415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206">
                      <a:moveTo>
                        <a:pt x="0" y="21207"/>
                      </a:moveTo>
                      <a:lnTo>
                        <a:pt x="23811" y="8557"/>
                      </a:lnTo>
                      <a:lnTo>
                        <a:pt x="24183" y="7441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lnTo>
                        <a:pt x="372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E189D207-9E31-4DB8-83DD-FCB75891343B}"/>
                    </a:ext>
                  </a:extLst>
                </p:cNvPr>
                <p:cNvSpPr/>
                <p:nvPr/>
              </p:nvSpPr>
              <p:spPr>
                <a:xfrm>
                  <a:off x="4700074" y="3779841"/>
                  <a:ext cx="31624" cy="14881"/>
                </a:xfrm>
                <a:custGeom>
                  <a:avLst/>
                  <a:gdLst>
                    <a:gd name="connsiteX0" fmla="*/ 7813 w 31624"/>
                    <a:gd name="connsiteY0" fmla="*/ 12650 h 14881"/>
                    <a:gd name="connsiteX1" fmla="*/ 31624 w 31624"/>
                    <a:gd name="connsiteY1" fmla="*/ 0 h 14881"/>
                    <a:gd name="connsiteX2" fmla="*/ 30508 w 31624"/>
                    <a:gd name="connsiteY2" fmla="*/ 372 h 14881"/>
                    <a:gd name="connsiteX3" fmla="*/ 29764 w 31624"/>
                    <a:gd name="connsiteY3" fmla="*/ 744 h 14881"/>
                    <a:gd name="connsiteX4" fmla="*/ 28648 w 31624"/>
                    <a:gd name="connsiteY4" fmla="*/ 744 h 14881"/>
                    <a:gd name="connsiteX5" fmla="*/ 27904 w 31624"/>
                    <a:gd name="connsiteY5" fmla="*/ 1116 h 14881"/>
                    <a:gd name="connsiteX6" fmla="*/ 26787 w 31624"/>
                    <a:gd name="connsiteY6" fmla="*/ 1488 h 14881"/>
                    <a:gd name="connsiteX7" fmla="*/ 26043 w 31624"/>
                    <a:gd name="connsiteY7" fmla="*/ 1860 h 14881"/>
                    <a:gd name="connsiteX8" fmla="*/ 24927 w 31624"/>
                    <a:gd name="connsiteY8" fmla="*/ 1860 h 14881"/>
                    <a:gd name="connsiteX9" fmla="*/ 23811 w 31624"/>
                    <a:gd name="connsiteY9" fmla="*/ 2232 h 14881"/>
                    <a:gd name="connsiteX10" fmla="*/ 0 w 31624"/>
                    <a:gd name="connsiteY10" fmla="*/ 14882 h 14881"/>
                    <a:gd name="connsiteX11" fmla="*/ 1116 w 31624"/>
                    <a:gd name="connsiteY11" fmla="*/ 14882 h 14881"/>
                    <a:gd name="connsiteX12" fmla="*/ 1860 w 31624"/>
                    <a:gd name="connsiteY12" fmla="*/ 14510 h 14881"/>
                    <a:gd name="connsiteX13" fmla="*/ 2976 w 31624"/>
                    <a:gd name="connsiteY13" fmla="*/ 14138 h 14881"/>
                    <a:gd name="connsiteX14" fmla="*/ 3720 w 31624"/>
                    <a:gd name="connsiteY14" fmla="*/ 13766 h 14881"/>
                    <a:gd name="connsiteX15" fmla="*/ 4837 w 31624"/>
                    <a:gd name="connsiteY15" fmla="*/ 13766 h 14881"/>
                    <a:gd name="connsiteX16" fmla="*/ 5953 w 31624"/>
                    <a:gd name="connsiteY16" fmla="*/ 13394 h 14881"/>
                    <a:gd name="connsiteX17" fmla="*/ 6697 w 31624"/>
                    <a:gd name="connsiteY17" fmla="*/ 13022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881">
                      <a:moveTo>
                        <a:pt x="7813" y="12650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744"/>
                      </a:lnTo>
                      <a:lnTo>
                        <a:pt x="27904" y="1116"/>
                      </a:lnTo>
                      <a:lnTo>
                        <a:pt x="26787" y="1488"/>
                      </a:lnTo>
                      <a:lnTo>
                        <a:pt x="26043" y="1860"/>
                      </a:lnTo>
                      <a:lnTo>
                        <a:pt x="24927" y="1860"/>
                      </a:lnTo>
                      <a:lnTo>
                        <a:pt x="23811" y="2232"/>
                      </a:lnTo>
                      <a:lnTo>
                        <a:pt x="0" y="14882"/>
                      </a:lnTo>
                      <a:lnTo>
                        <a:pt x="1116" y="14882"/>
                      </a:lnTo>
                      <a:lnTo>
                        <a:pt x="1860" y="14510"/>
                      </a:lnTo>
                      <a:lnTo>
                        <a:pt x="2976" y="14138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C3F8261D-B5F7-49ED-9AB9-29C86F0CF80E}"/>
                    </a:ext>
                  </a:extLst>
                </p:cNvPr>
                <p:cNvSpPr/>
                <p:nvPr/>
              </p:nvSpPr>
              <p:spPr>
                <a:xfrm>
                  <a:off x="4709375" y="3779097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3022 h 13021"/>
                    <a:gd name="connsiteX1" fmla="*/ 32740 w 32740"/>
                    <a:gd name="connsiteY1" fmla="*/ 0 h 13021"/>
                    <a:gd name="connsiteX2" fmla="*/ 31624 w 32740"/>
                    <a:gd name="connsiteY2" fmla="*/ 372 h 13021"/>
                    <a:gd name="connsiteX3" fmla="*/ 30508 w 32740"/>
                    <a:gd name="connsiteY3" fmla="*/ 372 h 13021"/>
                    <a:gd name="connsiteX4" fmla="*/ 29392 w 32740"/>
                    <a:gd name="connsiteY4" fmla="*/ 372 h 13021"/>
                    <a:gd name="connsiteX5" fmla="*/ 28276 w 32740"/>
                    <a:gd name="connsiteY5" fmla="*/ 372 h 13021"/>
                    <a:gd name="connsiteX6" fmla="*/ 27160 w 32740"/>
                    <a:gd name="connsiteY6" fmla="*/ 372 h 13021"/>
                    <a:gd name="connsiteX7" fmla="*/ 26043 w 32740"/>
                    <a:gd name="connsiteY7" fmla="*/ 372 h 13021"/>
                    <a:gd name="connsiteX8" fmla="*/ 25299 w 32740"/>
                    <a:gd name="connsiteY8" fmla="*/ 372 h 13021"/>
                    <a:gd name="connsiteX9" fmla="*/ 24183 w 32740"/>
                    <a:gd name="connsiteY9" fmla="*/ 372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8 w 32740"/>
                    <a:gd name="connsiteY13" fmla="*/ 13022 h 13021"/>
                    <a:gd name="connsiteX14" fmla="*/ 4465 w 32740"/>
                    <a:gd name="connsiteY14" fmla="*/ 13022 h 13021"/>
                    <a:gd name="connsiteX15" fmla="*/ 5581 w 32740"/>
                    <a:gd name="connsiteY15" fmla="*/ 13022 h 13021"/>
                    <a:gd name="connsiteX16" fmla="*/ 6697 w 32740"/>
                    <a:gd name="connsiteY16" fmla="*/ 13022 h 13021"/>
                    <a:gd name="connsiteX17" fmla="*/ 7813 w 32740"/>
                    <a:gd name="connsiteY17" fmla="*/ 13022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3022"/>
                      </a:moveTo>
                      <a:lnTo>
                        <a:pt x="32740" y="0"/>
                      </a:lnTo>
                      <a:lnTo>
                        <a:pt x="31624" y="372"/>
                      </a:lnTo>
                      <a:lnTo>
                        <a:pt x="30508" y="372"/>
                      </a:lnTo>
                      <a:lnTo>
                        <a:pt x="29392" y="372"/>
                      </a:lnTo>
                      <a:lnTo>
                        <a:pt x="28276" y="372"/>
                      </a:lnTo>
                      <a:lnTo>
                        <a:pt x="27160" y="372"/>
                      </a:lnTo>
                      <a:lnTo>
                        <a:pt x="26043" y="372"/>
                      </a:lnTo>
                      <a:lnTo>
                        <a:pt x="25299" y="372"/>
                      </a:lnTo>
                      <a:lnTo>
                        <a:pt x="24183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697" y="13022"/>
                      </a:lnTo>
                      <a:lnTo>
                        <a:pt x="7813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5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27395" y="3911546"/>
                <a:ext cx="127984" cy="162585"/>
                <a:chOff x="4927395" y="3911546"/>
                <a:chExt cx="127984" cy="162585"/>
              </a:xfrm>
              <a:solidFill>
                <a:srgbClr val="1B1B1B"/>
              </a:solidFill>
            </p:grpSpPr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E680EF87-687D-4BBC-8CBF-5DB3D86E41B7}"/>
                    </a:ext>
                  </a:extLst>
                </p:cNvPr>
                <p:cNvSpPr/>
                <p:nvPr/>
              </p:nvSpPr>
              <p:spPr>
                <a:xfrm>
                  <a:off x="5027476" y="3998605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3811 w 26787"/>
                    <a:gd name="connsiteY1" fmla="*/ 0 h 24555"/>
                    <a:gd name="connsiteX2" fmla="*/ 24183 w 26787"/>
                    <a:gd name="connsiteY2" fmla="*/ 1488 h 24555"/>
                    <a:gd name="connsiteX3" fmla="*/ 24555 w 26787"/>
                    <a:gd name="connsiteY3" fmla="*/ 2977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8 h 24555"/>
                    <a:gd name="connsiteX9" fmla="*/ 26787 w 26787"/>
                    <a:gd name="connsiteY9" fmla="*/ 11906 h 24555"/>
                    <a:gd name="connsiteX10" fmla="*/ 2604 w 26787"/>
                    <a:gd name="connsiteY10" fmla="*/ 24555 h 24555"/>
                    <a:gd name="connsiteX11" fmla="*/ 2232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183" y="1488"/>
                      </a:lnTo>
                      <a:lnTo>
                        <a:pt x="24555" y="2977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8"/>
                      </a:lnTo>
                      <a:lnTo>
                        <a:pt x="26787" y="11906"/>
                      </a:lnTo>
                      <a:lnTo>
                        <a:pt x="2604" y="24555"/>
                      </a:lnTo>
                      <a:lnTo>
                        <a:pt x="2232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331E4AE2-4FB9-4325-AFD8-3C61058762AC}"/>
                    </a:ext>
                  </a:extLst>
                </p:cNvPr>
                <p:cNvSpPr/>
                <p:nvPr/>
              </p:nvSpPr>
              <p:spPr>
                <a:xfrm>
                  <a:off x="5030825" y="4014232"/>
                  <a:ext cx="24555" cy="23439"/>
                </a:xfrm>
                <a:custGeom>
                  <a:avLst/>
                  <a:gdLst>
                    <a:gd name="connsiteX0" fmla="*/ 0 w 24555"/>
                    <a:gd name="connsiteY0" fmla="*/ 12650 h 23439"/>
                    <a:gd name="connsiteX1" fmla="*/ 23811 w 24555"/>
                    <a:gd name="connsiteY1" fmla="*/ 0 h 23439"/>
                    <a:gd name="connsiteX2" fmla="*/ 23811 w 24555"/>
                    <a:gd name="connsiteY2" fmla="*/ 1116 h 23439"/>
                    <a:gd name="connsiteX3" fmla="*/ 24183 w 24555"/>
                    <a:gd name="connsiteY3" fmla="*/ 2604 h 23439"/>
                    <a:gd name="connsiteX4" fmla="*/ 24183 w 24555"/>
                    <a:gd name="connsiteY4" fmla="*/ 4093 h 23439"/>
                    <a:gd name="connsiteX5" fmla="*/ 24183 w 24555"/>
                    <a:gd name="connsiteY5" fmla="*/ 5209 h 23439"/>
                    <a:gd name="connsiteX6" fmla="*/ 24183 w 24555"/>
                    <a:gd name="connsiteY6" fmla="*/ 6697 h 23439"/>
                    <a:gd name="connsiteX7" fmla="*/ 24555 w 24555"/>
                    <a:gd name="connsiteY7" fmla="*/ 8185 h 23439"/>
                    <a:gd name="connsiteX8" fmla="*/ 24555 w 24555"/>
                    <a:gd name="connsiteY8" fmla="*/ 9673 h 23439"/>
                    <a:gd name="connsiteX9" fmla="*/ 24555 w 24555"/>
                    <a:gd name="connsiteY9" fmla="*/ 10789 h 23439"/>
                    <a:gd name="connsiteX10" fmla="*/ 744 w 24555"/>
                    <a:gd name="connsiteY10" fmla="*/ 23439 h 23439"/>
                    <a:gd name="connsiteX11" fmla="*/ 744 w 24555"/>
                    <a:gd name="connsiteY11" fmla="*/ 22323 h 23439"/>
                    <a:gd name="connsiteX12" fmla="*/ 372 w 24555"/>
                    <a:gd name="connsiteY12" fmla="*/ 20835 h 23439"/>
                    <a:gd name="connsiteX13" fmla="*/ 372 w 24555"/>
                    <a:gd name="connsiteY13" fmla="*/ 19347 h 23439"/>
                    <a:gd name="connsiteX14" fmla="*/ 372 w 24555"/>
                    <a:gd name="connsiteY14" fmla="*/ 18230 h 23439"/>
                    <a:gd name="connsiteX15" fmla="*/ 372 w 24555"/>
                    <a:gd name="connsiteY15" fmla="*/ 16742 h 23439"/>
                    <a:gd name="connsiteX16" fmla="*/ 0 w 24555"/>
                    <a:gd name="connsiteY16" fmla="*/ 15254 h 23439"/>
                    <a:gd name="connsiteX17" fmla="*/ 0 w 24555"/>
                    <a:gd name="connsiteY17" fmla="*/ 14138 h 2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439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3811" y="1116"/>
                      </a:lnTo>
                      <a:lnTo>
                        <a:pt x="24183" y="2604"/>
                      </a:lnTo>
                      <a:lnTo>
                        <a:pt x="24183" y="4093"/>
                      </a:lnTo>
                      <a:lnTo>
                        <a:pt x="24183" y="5209"/>
                      </a:lnTo>
                      <a:lnTo>
                        <a:pt x="24183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0789"/>
                      </a:lnTo>
                      <a:lnTo>
                        <a:pt x="744" y="23439"/>
                      </a:lnTo>
                      <a:lnTo>
                        <a:pt x="744" y="22323"/>
                      </a:lnTo>
                      <a:lnTo>
                        <a:pt x="372" y="20835"/>
                      </a:lnTo>
                      <a:lnTo>
                        <a:pt x="372" y="19347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0" y="15254"/>
                      </a:lnTo>
                      <a:lnTo>
                        <a:pt x="0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0EB7CB5-0F1A-42CF-B210-C8C76E9E950E}"/>
                    </a:ext>
                  </a:extLst>
                </p:cNvPr>
                <p:cNvSpPr/>
                <p:nvPr/>
              </p:nvSpPr>
              <p:spPr>
                <a:xfrm>
                  <a:off x="4927395" y="3911918"/>
                  <a:ext cx="31624" cy="14509"/>
                </a:xfrm>
                <a:custGeom>
                  <a:avLst/>
                  <a:gdLst>
                    <a:gd name="connsiteX0" fmla="*/ 0 w 31624"/>
                    <a:gd name="connsiteY0" fmla="*/ 14510 h 14509"/>
                    <a:gd name="connsiteX1" fmla="*/ 23811 w 31624"/>
                    <a:gd name="connsiteY1" fmla="*/ 1860 h 14509"/>
                    <a:gd name="connsiteX2" fmla="*/ 24927 w 31624"/>
                    <a:gd name="connsiteY2" fmla="*/ 1488 h 14509"/>
                    <a:gd name="connsiteX3" fmla="*/ 26043 w 31624"/>
                    <a:gd name="connsiteY3" fmla="*/ 1116 h 14509"/>
                    <a:gd name="connsiteX4" fmla="*/ 26788 w 31624"/>
                    <a:gd name="connsiteY4" fmla="*/ 1116 h 14509"/>
                    <a:gd name="connsiteX5" fmla="*/ 27904 w 31624"/>
                    <a:gd name="connsiteY5" fmla="*/ 744 h 14509"/>
                    <a:gd name="connsiteX6" fmla="*/ 29020 w 31624"/>
                    <a:gd name="connsiteY6" fmla="*/ 744 h 14509"/>
                    <a:gd name="connsiteX7" fmla="*/ 29764 w 31624"/>
                    <a:gd name="connsiteY7" fmla="*/ 372 h 14509"/>
                    <a:gd name="connsiteX8" fmla="*/ 30880 w 31624"/>
                    <a:gd name="connsiteY8" fmla="*/ 0 h 14509"/>
                    <a:gd name="connsiteX9" fmla="*/ 31624 w 31624"/>
                    <a:gd name="connsiteY9" fmla="*/ 0 h 14509"/>
                    <a:gd name="connsiteX10" fmla="*/ 7813 w 31624"/>
                    <a:gd name="connsiteY10" fmla="*/ 12650 h 14509"/>
                    <a:gd name="connsiteX11" fmla="*/ 7069 w 31624"/>
                    <a:gd name="connsiteY11" fmla="*/ 13022 h 14509"/>
                    <a:gd name="connsiteX12" fmla="*/ 5953 w 31624"/>
                    <a:gd name="connsiteY12" fmla="*/ 13022 h 14509"/>
                    <a:gd name="connsiteX13" fmla="*/ 4837 w 31624"/>
                    <a:gd name="connsiteY13" fmla="*/ 13394 h 14509"/>
                    <a:gd name="connsiteX14" fmla="*/ 4093 w 31624"/>
                    <a:gd name="connsiteY14" fmla="*/ 13766 h 14509"/>
                    <a:gd name="connsiteX15" fmla="*/ 2976 w 31624"/>
                    <a:gd name="connsiteY15" fmla="*/ 13766 h 14509"/>
                    <a:gd name="connsiteX16" fmla="*/ 1860 w 31624"/>
                    <a:gd name="connsiteY16" fmla="*/ 14138 h 14509"/>
                    <a:gd name="connsiteX17" fmla="*/ 1116 w 31624"/>
                    <a:gd name="connsiteY17" fmla="*/ 14138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509">
                      <a:moveTo>
                        <a:pt x="0" y="14510"/>
                      </a:moveTo>
                      <a:lnTo>
                        <a:pt x="23811" y="1860"/>
                      </a:lnTo>
                      <a:lnTo>
                        <a:pt x="24927" y="1488"/>
                      </a:lnTo>
                      <a:lnTo>
                        <a:pt x="26043" y="1116"/>
                      </a:lnTo>
                      <a:lnTo>
                        <a:pt x="26788" y="1116"/>
                      </a:lnTo>
                      <a:lnTo>
                        <a:pt x="27904" y="744"/>
                      </a:lnTo>
                      <a:lnTo>
                        <a:pt x="29020" y="744"/>
                      </a:lnTo>
                      <a:lnTo>
                        <a:pt x="29764" y="372"/>
                      </a:lnTo>
                      <a:lnTo>
                        <a:pt x="30880" y="0"/>
                      </a:lnTo>
                      <a:lnTo>
                        <a:pt x="31624" y="0"/>
                      </a:lnTo>
                      <a:lnTo>
                        <a:pt x="7813" y="12650"/>
                      </a:lnTo>
                      <a:lnTo>
                        <a:pt x="7069" y="13022"/>
                      </a:lnTo>
                      <a:lnTo>
                        <a:pt x="5953" y="13022"/>
                      </a:lnTo>
                      <a:lnTo>
                        <a:pt x="4837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1860" y="14138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FB524B83-759B-4DD9-8151-D0A5D12CDF37}"/>
                    </a:ext>
                  </a:extLst>
                </p:cNvPr>
                <p:cNvSpPr/>
                <p:nvPr/>
              </p:nvSpPr>
              <p:spPr>
                <a:xfrm>
                  <a:off x="4936324" y="3911546"/>
                  <a:ext cx="32740" cy="13393"/>
                </a:xfrm>
                <a:custGeom>
                  <a:avLst/>
                  <a:gdLst>
                    <a:gd name="connsiteX0" fmla="*/ 0 w 32740"/>
                    <a:gd name="connsiteY0" fmla="*/ 12650 h 13393"/>
                    <a:gd name="connsiteX1" fmla="*/ 24183 w 32740"/>
                    <a:gd name="connsiteY1" fmla="*/ 0 h 13393"/>
                    <a:gd name="connsiteX2" fmla="*/ 25299 w 32740"/>
                    <a:gd name="connsiteY2" fmla="*/ 0 h 13393"/>
                    <a:gd name="connsiteX3" fmla="*/ 26415 w 32740"/>
                    <a:gd name="connsiteY3" fmla="*/ 372 h 13393"/>
                    <a:gd name="connsiteX4" fmla="*/ 27532 w 32740"/>
                    <a:gd name="connsiteY4" fmla="*/ 372 h 13393"/>
                    <a:gd name="connsiteX5" fmla="*/ 28648 w 32740"/>
                    <a:gd name="connsiteY5" fmla="*/ 372 h 13393"/>
                    <a:gd name="connsiteX6" fmla="*/ 29764 w 32740"/>
                    <a:gd name="connsiteY6" fmla="*/ 372 h 13393"/>
                    <a:gd name="connsiteX7" fmla="*/ 30880 w 32740"/>
                    <a:gd name="connsiteY7" fmla="*/ 372 h 13393"/>
                    <a:gd name="connsiteX8" fmla="*/ 31996 w 32740"/>
                    <a:gd name="connsiteY8" fmla="*/ 372 h 13393"/>
                    <a:gd name="connsiteX9" fmla="*/ 32740 w 32740"/>
                    <a:gd name="connsiteY9" fmla="*/ 372 h 13393"/>
                    <a:gd name="connsiteX10" fmla="*/ 8929 w 32740"/>
                    <a:gd name="connsiteY10" fmla="*/ 13394 h 13393"/>
                    <a:gd name="connsiteX11" fmla="*/ 7813 w 32740"/>
                    <a:gd name="connsiteY11" fmla="*/ 13394 h 13393"/>
                    <a:gd name="connsiteX12" fmla="*/ 6697 w 32740"/>
                    <a:gd name="connsiteY12" fmla="*/ 13022 h 13393"/>
                    <a:gd name="connsiteX13" fmla="*/ 5581 w 32740"/>
                    <a:gd name="connsiteY13" fmla="*/ 13022 h 13393"/>
                    <a:gd name="connsiteX14" fmla="*/ 4465 w 32740"/>
                    <a:gd name="connsiteY14" fmla="*/ 13022 h 13393"/>
                    <a:gd name="connsiteX15" fmla="*/ 3348 w 32740"/>
                    <a:gd name="connsiteY15" fmla="*/ 13022 h 13393"/>
                    <a:gd name="connsiteX16" fmla="*/ 2232 w 32740"/>
                    <a:gd name="connsiteY16" fmla="*/ 13022 h 13393"/>
                    <a:gd name="connsiteX17" fmla="*/ 1116 w 32740"/>
                    <a:gd name="connsiteY17" fmla="*/ 13022 h 1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39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0"/>
                      </a:lnTo>
                      <a:lnTo>
                        <a:pt x="26415" y="372"/>
                      </a:lnTo>
                      <a:lnTo>
                        <a:pt x="27532" y="372"/>
                      </a:lnTo>
                      <a:lnTo>
                        <a:pt x="28648" y="372"/>
                      </a:lnTo>
                      <a:lnTo>
                        <a:pt x="29764" y="372"/>
                      </a:lnTo>
                      <a:lnTo>
                        <a:pt x="30880" y="372"/>
                      </a:lnTo>
                      <a:lnTo>
                        <a:pt x="31996" y="372"/>
                      </a:lnTo>
                      <a:lnTo>
                        <a:pt x="32740" y="372"/>
                      </a:lnTo>
                      <a:lnTo>
                        <a:pt x="8929" y="13394"/>
                      </a:lnTo>
                      <a:lnTo>
                        <a:pt x="7813" y="13394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3022"/>
                      </a:lnTo>
                      <a:lnTo>
                        <a:pt x="3348" y="13022"/>
                      </a:lnTo>
                      <a:lnTo>
                        <a:pt x="2232" y="13022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2498FBF8-BDEB-4CDD-B8B5-F9B812FA4F01}"/>
                    </a:ext>
                  </a:extLst>
                </p:cNvPr>
                <p:cNvSpPr/>
                <p:nvPr/>
              </p:nvSpPr>
              <p:spPr>
                <a:xfrm>
                  <a:off x="4947114" y="3912290"/>
                  <a:ext cx="33484" cy="15253"/>
                </a:xfrm>
                <a:custGeom>
                  <a:avLst/>
                  <a:gdLst>
                    <a:gd name="connsiteX0" fmla="*/ 0 w 33484"/>
                    <a:gd name="connsiteY0" fmla="*/ 12650 h 15253"/>
                    <a:gd name="connsiteX1" fmla="*/ 24183 w 33484"/>
                    <a:gd name="connsiteY1" fmla="*/ 0 h 15253"/>
                    <a:gd name="connsiteX2" fmla="*/ 25299 w 33484"/>
                    <a:gd name="connsiteY2" fmla="*/ 372 h 15253"/>
                    <a:gd name="connsiteX3" fmla="*/ 26415 w 33484"/>
                    <a:gd name="connsiteY3" fmla="*/ 744 h 15253"/>
                    <a:gd name="connsiteX4" fmla="*/ 27532 w 33484"/>
                    <a:gd name="connsiteY4" fmla="*/ 1116 h 15253"/>
                    <a:gd name="connsiteX5" fmla="*/ 28648 w 33484"/>
                    <a:gd name="connsiteY5" fmla="*/ 1488 h 15253"/>
                    <a:gd name="connsiteX6" fmla="*/ 30136 w 33484"/>
                    <a:gd name="connsiteY6" fmla="*/ 1860 h 15253"/>
                    <a:gd name="connsiteX7" fmla="*/ 31252 w 33484"/>
                    <a:gd name="connsiteY7" fmla="*/ 1860 h 15253"/>
                    <a:gd name="connsiteX8" fmla="*/ 32368 w 33484"/>
                    <a:gd name="connsiteY8" fmla="*/ 2232 h 15253"/>
                    <a:gd name="connsiteX9" fmla="*/ 33484 w 33484"/>
                    <a:gd name="connsiteY9" fmla="*/ 2604 h 15253"/>
                    <a:gd name="connsiteX10" fmla="*/ 9673 w 33484"/>
                    <a:gd name="connsiteY10" fmla="*/ 15254 h 15253"/>
                    <a:gd name="connsiteX11" fmla="*/ 8557 w 33484"/>
                    <a:gd name="connsiteY11" fmla="*/ 15254 h 15253"/>
                    <a:gd name="connsiteX12" fmla="*/ 7069 w 33484"/>
                    <a:gd name="connsiteY12" fmla="*/ 14882 h 15253"/>
                    <a:gd name="connsiteX13" fmla="*/ 5953 w 33484"/>
                    <a:gd name="connsiteY13" fmla="*/ 14510 h 15253"/>
                    <a:gd name="connsiteX14" fmla="*/ 4837 w 33484"/>
                    <a:gd name="connsiteY14" fmla="*/ 14138 h 15253"/>
                    <a:gd name="connsiteX15" fmla="*/ 3720 w 33484"/>
                    <a:gd name="connsiteY15" fmla="*/ 13766 h 15253"/>
                    <a:gd name="connsiteX16" fmla="*/ 2604 w 33484"/>
                    <a:gd name="connsiteY16" fmla="*/ 13394 h 15253"/>
                    <a:gd name="connsiteX17" fmla="*/ 1488 w 3348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525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372"/>
                      </a:lnTo>
                      <a:lnTo>
                        <a:pt x="26415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30136" y="1860"/>
                      </a:lnTo>
                      <a:lnTo>
                        <a:pt x="31252" y="1860"/>
                      </a:lnTo>
                      <a:lnTo>
                        <a:pt x="32368" y="2232"/>
                      </a:lnTo>
                      <a:lnTo>
                        <a:pt x="33484" y="2604"/>
                      </a:lnTo>
                      <a:lnTo>
                        <a:pt x="9673" y="15254"/>
                      </a:lnTo>
                      <a:lnTo>
                        <a:pt x="8557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720" y="13766"/>
                      </a:lnTo>
                      <a:lnTo>
                        <a:pt x="2604" y="13394"/>
                      </a:lnTo>
                      <a:lnTo>
                        <a:pt x="1488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92F16F98-E63F-4065-B97F-D832A16DCBC6}"/>
                    </a:ext>
                  </a:extLst>
                </p:cNvPr>
                <p:cNvSpPr/>
                <p:nvPr/>
              </p:nvSpPr>
              <p:spPr>
                <a:xfrm>
                  <a:off x="4959019" y="391601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5299 w 33856"/>
                    <a:gd name="connsiteY2" fmla="*/ 372 h 17858"/>
                    <a:gd name="connsiteX3" fmla="*/ 26415 w 33856"/>
                    <a:gd name="connsiteY3" fmla="*/ 1116 h 17858"/>
                    <a:gd name="connsiteX4" fmla="*/ 27904 w 33856"/>
                    <a:gd name="connsiteY4" fmla="*/ 1860 h 17858"/>
                    <a:gd name="connsiteX5" fmla="*/ 29020 w 33856"/>
                    <a:gd name="connsiteY5" fmla="*/ 2604 h 17858"/>
                    <a:gd name="connsiteX6" fmla="*/ 30136 w 33856"/>
                    <a:gd name="connsiteY6" fmla="*/ 2976 h 17858"/>
                    <a:gd name="connsiteX7" fmla="*/ 31624 w 33856"/>
                    <a:gd name="connsiteY7" fmla="*/ 3720 h 17858"/>
                    <a:gd name="connsiteX8" fmla="*/ 32740 w 33856"/>
                    <a:gd name="connsiteY8" fmla="*/ 4464 h 17858"/>
                    <a:gd name="connsiteX9" fmla="*/ 33856 w 33856"/>
                    <a:gd name="connsiteY9" fmla="*/ 4837 h 17858"/>
                    <a:gd name="connsiteX10" fmla="*/ 10045 w 33856"/>
                    <a:gd name="connsiteY10" fmla="*/ 17858 h 17858"/>
                    <a:gd name="connsiteX11" fmla="*/ 8929 w 33856"/>
                    <a:gd name="connsiteY11" fmla="*/ 17114 h 17858"/>
                    <a:gd name="connsiteX12" fmla="*/ 7441 w 33856"/>
                    <a:gd name="connsiteY12" fmla="*/ 16370 h 17858"/>
                    <a:gd name="connsiteX13" fmla="*/ 6325 w 33856"/>
                    <a:gd name="connsiteY13" fmla="*/ 15998 h 17858"/>
                    <a:gd name="connsiteX14" fmla="*/ 5209 w 33856"/>
                    <a:gd name="connsiteY14" fmla="*/ 15254 h 17858"/>
                    <a:gd name="connsiteX15" fmla="*/ 3720 w 33856"/>
                    <a:gd name="connsiteY15" fmla="*/ 14510 h 17858"/>
                    <a:gd name="connsiteX16" fmla="*/ 2604 w 33856"/>
                    <a:gd name="connsiteY16" fmla="*/ 13766 h 17858"/>
                    <a:gd name="connsiteX17" fmla="*/ 1488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372"/>
                      </a:lnTo>
                      <a:lnTo>
                        <a:pt x="26415" y="1116"/>
                      </a:lnTo>
                      <a:lnTo>
                        <a:pt x="27904" y="1860"/>
                      </a:lnTo>
                      <a:lnTo>
                        <a:pt x="29020" y="2604"/>
                      </a:lnTo>
                      <a:lnTo>
                        <a:pt x="30136" y="2976"/>
                      </a:lnTo>
                      <a:lnTo>
                        <a:pt x="31624" y="3720"/>
                      </a:lnTo>
                      <a:lnTo>
                        <a:pt x="32740" y="4464"/>
                      </a:lnTo>
                      <a:lnTo>
                        <a:pt x="33856" y="4837"/>
                      </a:lnTo>
                      <a:lnTo>
                        <a:pt x="10045" y="17858"/>
                      </a:lnTo>
                      <a:lnTo>
                        <a:pt x="8929" y="17114"/>
                      </a:lnTo>
                      <a:lnTo>
                        <a:pt x="7441" y="16370"/>
                      </a:lnTo>
                      <a:lnTo>
                        <a:pt x="6325" y="15998"/>
                      </a:lnTo>
                      <a:lnTo>
                        <a:pt x="5209" y="15254"/>
                      </a:lnTo>
                      <a:lnTo>
                        <a:pt x="3720" y="14510"/>
                      </a:lnTo>
                      <a:lnTo>
                        <a:pt x="2604" y="13766"/>
                      </a:lnTo>
                      <a:lnTo>
                        <a:pt x="1488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5" name="Freeform: Shape 2664">
                  <a:extLst>
                    <a:ext uri="{FF2B5EF4-FFF2-40B4-BE49-F238E27FC236}">
                      <a16:creationId xmlns:a16="http://schemas.microsoft.com/office/drawing/2014/main" id="{E155C2AB-74BF-4949-AB5E-9694B9DDBD52}"/>
                    </a:ext>
                  </a:extLst>
                </p:cNvPr>
                <p:cNvSpPr/>
                <p:nvPr/>
              </p:nvSpPr>
              <p:spPr>
                <a:xfrm>
                  <a:off x="4970925" y="3921964"/>
                  <a:ext cx="33856" cy="19718"/>
                </a:xfrm>
                <a:custGeom>
                  <a:avLst/>
                  <a:gdLst>
                    <a:gd name="connsiteX0" fmla="*/ 0 w 33856"/>
                    <a:gd name="connsiteY0" fmla="*/ 12650 h 19718"/>
                    <a:gd name="connsiteX1" fmla="*/ 23811 w 33856"/>
                    <a:gd name="connsiteY1" fmla="*/ 0 h 19718"/>
                    <a:gd name="connsiteX2" fmla="*/ 25299 w 33856"/>
                    <a:gd name="connsiteY2" fmla="*/ 1116 h 19718"/>
                    <a:gd name="connsiteX3" fmla="*/ 26415 w 33856"/>
                    <a:gd name="connsiteY3" fmla="*/ 1860 h 19718"/>
                    <a:gd name="connsiteX4" fmla="*/ 27532 w 33856"/>
                    <a:gd name="connsiteY4" fmla="*/ 2604 h 19718"/>
                    <a:gd name="connsiteX5" fmla="*/ 29020 w 33856"/>
                    <a:gd name="connsiteY5" fmla="*/ 3720 h 19718"/>
                    <a:gd name="connsiteX6" fmla="*/ 30136 w 33856"/>
                    <a:gd name="connsiteY6" fmla="*/ 4465 h 19718"/>
                    <a:gd name="connsiteX7" fmla="*/ 31252 w 33856"/>
                    <a:gd name="connsiteY7" fmla="*/ 5209 h 19718"/>
                    <a:gd name="connsiteX8" fmla="*/ 32740 w 33856"/>
                    <a:gd name="connsiteY8" fmla="*/ 6325 h 19718"/>
                    <a:gd name="connsiteX9" fmla="*/ 33856 w 33856"/>
                    <a:gd name="connsiteY9" fmla="*/ 7069 h 19718"/>
                    <a:gd name="connsiteX10" fmla="*/ 10045 w 33856"/>
                    <a:gd name="connsiteY10" fmla="*/ 19719 h 19718"/>
                    <a:gd name="connsiteX11" fmla="*/ 8557 w 33856"/>
                    <a:gd name="connsiteY11" fmla="*/ 18974 h 19718"/>
                    <a:gd name="connsiteX12" fmla="*/ 7441 w 33856"/>
                    <a:gd name="connsiteY12" fmla="*/ 18230 h 19718"/>
                    <a:gd name="connsiteX13" fmla="*/ 6325 w 33856"/>
                    <a:gd name="connsiteY13" fmla="*/ 17114 h 19718"/>
                    <a:gd name="connsiteX14" fmla="*/ 5209 w 33856"/>
                    <a:gd name="connsiteY14" fmla="*/ 16370 h 19718"/>
                    <a:gd name="connsiteX15" fmla="*/ 3720 w 33856"/>
                    <a:gd name="connsiteY15" fmla="*/ 15626 h 19718"/>
                    <a:gd name="connsiteX16" fmla="*/ 2604 w 33856"/>
                    <a:gd name="connsiteY16" fmla="*/ 14510 h 19718"/>
                    <a:gd name="connsiteX17" fmla="*/ 1488 w 33856"/>
                    <a:gd name="connsiteY17" fmla="*/ 13766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71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1860"/>
                      </a:lnTo>
                      <a:lnTo>
                        <a:pt x="27532" y="2604"/>
                      </a:lnTo>
                      <a:lnTo>
                        <a:pt x="29020" y="3720"/>
                      </a:lnTo>
                      <a:lnTo>
                        <a:pt x="30136" y="4465"/>
                      </a:lnTo>
                      <a:lnTo>
                        <a:pt x="31252" y="5209"/>
                      </a:lnTo>
                      <a:lnTo>
                        <a:pt x="32740" y="6325"/>
                      </a:lnTo>
                      <a:lnTo>
                        <a:pt x="33856" y="7069"/>
                      </a:lnTo>
                      <a:lnTo>
                        <a:pt x="10045" y="19719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6325" y="17114"/>
                      </a:lnTo>
                      <a:lnTo>
                        <a:pt x="5209" y="16370"/>
                      </a:lnTo>
                      <a:lnTo>
                        <a:pt x="3720" y="15626"/>
                      </a:lnTo>
                      <a:lnTo>
                        <a:pt x="2604" y="14510"/>
                      </a:lnTo>
                      <a:lnTo>
                        <a:pt x="1488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6" name="Freeform: Shape 2665">
                  <a:extLst>
                    <a:ext uri="{FF2B5EF4-FFF2-40B4-BE49-F238E27FC236}">
                      <a16:creationId xmlns:a16="http://schemas.microsoft.com/office/drawing/2014/main" id="{797ED3C5-EE51-448B-A033-E1143FFECB7E}"/>
                    </a:ext>
                  </a:extLst>
                </p:cNvPr>
                <p:cNvSpPr/>
                <p:nvPr/>
              </p:nvSpPr>
              <p:spPr>
                <a:xfrm>
                  <a:off x="4983575" y="3931265"/>
                  <a:ext cx="33484" cy="21578"/>
                </a:xfrm>
                <a:custGeom>
                  <a:avLst/>
                  <a:gdLst>
                    <a:gd name="connsiteX0" fmla="*/ 0 w 33484"/>
                    <a:gd name="connsiteY0" fmla="*/ 12650 h 21578"/>
                    <a:gd name="connsiteX1" fmla="*/ 23811 w 33484"/>
                    <a:gd name="connsiteY1" fmla="*/ 0 h 21578"/>
                    <a:gd name="connsiteX2" fmla="*/ 25299 w 33484"/>
                    <a:gd name="connsiteY2" fmla="*/ 1116 h 21578"/>
                    <a:gd name="connsiteX3" fmla="*/ 26415 w 33484"/>
                    <a:gd name="connsiteY3" fmla="*/ 2232 h 21578"/>
                    <a:gd name="connsiteX4" fmla="*/ 27532 w 33484"/>
                    <a:gd name="connsiteY4" fmla="*/ 3349 h 21578"/>
                    <a:gd name="connsiteX5" fmla="*/ 28648 w 33484"/>
                    <a:gd name="connsiteY5" fmla="*/ 4465 h 21578"/>
                    <a:gd name="connsiteX6" fmla="*/ 29764 w 33484"/>
                    <a:gd name="connsiteY6" fmla="*/ 5581 h 21578"/>
                    <a:gd name="connsiteX7" fmla="*/ 30880 w 33484"/>
                    <a:gd name="connsiteY7" fmla="*/ 6697 h 21578"/>
                    <a:gd name="connsiteX8" fmla="*/ 32368 w 33484"/>
                    <a:gd name="connsiteY8" fmla="*/ 7813 h 21578"/>
                    <a:gd name="connsiteX9" fmla="*/ 33484 w 33484"/>
                    <a:gd name="connsiteY9" fmla="*/ 8929 h 21578"/>
                    <a:gd name="connsiteX10" fmla="*/ 9673 w 33484"/>
                    <a:gd name="connsiteY10" fmla="*/ 21579 h 21578"/>
                    <a:gd name="connsiteX11" fmla="*/ 8185 w 33484"/>
                    <a:gd name="connsiteY11" fmla="*/ 20463 h 21578"/>
                    <a:gd name="connsiteX12" fmla="*/ 7069 w 33484"/>
                    <a:gd name="connsiteY12" fmla="*/ 19347 h 21578"/>
                    <a:gd name="connsiteX13" fmla="*/ 5953 w 33484"/>
                    <a:gd name="connsiteY13" fmla="*/ 18230 h 21578"/>
                    <a:gd name="connsiteX14" fmla="*/ 4837 w 33484"/>
                    <a:gd name="connsiteY14" fmla="*/ 17114 h 21578"/>
                    <a:gd name="connsiteX15" fmla="*/ 3720 w 33484"/>
                    <a:gd name="connsiteY15" fmla="*/ 15998 h 21578"/>
                    <a:gd name="connsiteX16" fmla="*/ 2604 w 33484"/>
                    <a:gd name="connsiteY16" fmla="*/ 14882 h 21578"/>
                    <a:gd name="connsiteX17" fmla="*/ 1116 w 33484"/>
                    <a:gd name="connsiteY17" fmla="*/ 13766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57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2232"/>
                      </a:lnTo>
                      <a:lnTo>
                        <a:pt x="27532" y="3349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2368" y="7813"/>
                      </a:lnTo>
                      <a:lnTo>
                        <a:pt x="33484" y="8929"/>
                      </a:lnTo>
                      <a:lnTo>
                        <a:pt x="9673" y="21579"/>
                      </a:lnTo>
                      <a:lnTo>
                        <a:pt x="8185" y="20463"/>
                      </a:lnTo>
                      <a:lnTo>
                        <a:pt x="7069" y="19347"/>
                      </a:lnTo>
                      <a:lnTo>
                        <a:pt x="5953" y="18230"/>
                      </a:lnTo>
                      <a:lnTo>
                        <a:pt x="4837" y="17114"/>
                      </a:lnTo>
                      <a:lnTo>
                        <a:pt x="3720" y="15998"/>
                      </a:lnTo>
                      <a:lnTo>
                        <a:pt x="2604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7" name="Freeform: Shape 2666">
                  <a:extLst>
                    <a:ext uri="{FF2B5EF4-FFF2-40B4-BE49-F238E27FC236}">
                      <a16:creationId xmlns:a16="http://schemas.microsoft.com/office/drawing/2014/main" id="{5A747DD7-EB2F-4801-B0BB-28B5AC8B2059}"/>
                    </a:ext>
                  </a:extLst>
                </p:cNvPr>
                <p:cNvSpPr/>
                <p:nvPr/>
              </p:nvSpPr>
              <p:spPr>
                <a:xfrm>
                  <a:off x="4995108" y="3942054"/>
                  <a:ext cx="32368" cy="23066"/>
                </a:xfrm>
                <a:custGeom>
                  <a:avLst/>
                  <a:gdLst>
                    <a:gd name="connsiteX0" fmla="*/ 0 w 32368"/>
                    <a:gd name="connsiteY0" fmla="*/ 12650 h 23066"/>
                    <a:gd name="connsiteX1" fmla="*/ 23811 w 32368"/>
                    <a:gd name="connsiteY1" fmla="*/ 0 h 23066"/>
                    <a:gd name="connsiteX2" fmla="*/ 24927 w 32368"/>
                    <a:gd name="connsiteY2" fmla="*/ 1116 h 23066"/>
                    <a:gd name="connsiteX3" fmla="*/ 26043 w 32368"/>
                    <a:gd name="connsiteY3" fmla="*/ 2604 h 23066"/>
                    <a:gd name="connsiteX4" fmla="*/ 26787 w 32368"/>
                    <a:gd name="connsiteY4" fmla="*/ 3720 h 23066"/>
                    <a:gd name="connsiteX5" fmla="*/ 27904 w 32368"/>
                    <a:gd name="connsiteY5" fmla="*/ 5209 h 23066"/>
                    <a:gd name="connsiteX6" fmla="*/ 29020 w 32368"/>
                    <a:gd name="connsiteY6" fmla="*/ 6325 h 23066"/>
                    <a:gd name="connsiteX7" fmla="*/ 30136 w 32368"/>
                    <a:gd name="connsiteY7" fmla="*/ 7813 h 23066"/>
                    <a:gd name="connsiteX8" fmla="*/ 31252 w 32368"/>
                    <a:gd name="connsiteY8" fmla="*/ 8929 h 23066"/>
                    <a:gd name="connsiteX9" fmla="*/ 32368 w 32368"/>
                    <a:gd name="connsiteY9" fmla="*/ 10417 h 23066"/>
                    <a:gd name="connsiteX10" fmla="*/ 8557 w 32368"/>
                    <a:gd name="connsiteY10" fmla="*/ 23067 h 23066"/>
                    <a:gd name="connsiteX11" fmla="*/ 7441 w 32368"/>
                    <a:gd name="connsiteY11" fmla="*/ 21579 h 23066"/>
                    <a:gd name="connsiteX12" fmla="*/ 6325 w 32368"/>
                    <a:gd name="connsiteY12" fmla="*/ 20463 h 23066"/>
                    <a:gd name="connsiteX13" fmla="*/ 5209 w 32368"/>
                    <a:gd name="connsiteY13" fmla="*/ 18974 h 23066"/>
                    <a:gd name="connsiteX14" fmla="*/ 4092 w 32368"/>
                    <a:gd name="connsiteY14" fmla="*/ 17858 h 23066"/>
                    <a:gd name="connsiteX15" fmla="*/ 2976 w 32368"/>
                    <a:gd name="connsiteY15" fmla="*/ 16370 h 23066"/>
                    <a:gd name="connsiteX16" fmla="*/ 1860 w 32368"/>
                    <a:gd name="connsiteY16" fmla="*/ 15254 h 23066"/>
                    <a:gd name="connsiteX17" fmla="*/ 744 w 32368"/>
                    <a:gd name="connsiteY17" fmla="*/ 14138 h 2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6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604"/>
                      </a:lnTo>
                      <a:lnTo>
                        <a:pt x="26787" y="3720"/>
                      </a:lnTo>
                      <a:lnTo>
                        <a:pt x="27904" y="5209"/>
                      </a:lnTo>
                      <a:lnTo>
                        <a:pt x="29020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579"/>
                      </a:lnTo>
                      <a:lnTo>
                        <a:pt x="6325" y="20463"/>
                      </a:lnTo>
                      <a:lnTo>
                        <a:pt x="5209" y="18974"/>
                      </a:lnTo>
                      <a:lnTo>
                        <a:pt x="4092" y="17858"/>
                      </a:lnTo>
                      <a:lnTo>
                        <a:pt x="2976" y="16370"/>
                      </a:lnTo>
                      <a:lnTo>
                        <a:pt x="1860" y="15254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8" name="Freeform: Shape 2667">
                  <a:extLst>
                    <a:ext uri="{FF2B5EF4-FFF2-40B4-BE49-F238E27FC236}">
                      <a16:creationId xmlns:a16="http://schemas.microsoft.com/office/drawing/2014/main" id="{0E2290CE-B1C6-4C8C-9E99-C6EB814CCD9D}"/>
                    </a:ext>
                  </a:extLst>
                </p:cNvPr>
                <p:cNvSpPr/>
                <p:nvPr/>
              </p:nvSpPr>
              <p:spPr>
                <a:xfrm>
                  <a:off x="5005525" y="3954704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555 w 31252"/>
                    <a:gd name="connsiteY2" fmla="*/ 1488 h 24183"/>
                    <a:gd name="connsiteX3" fmla="*/ 25671 w 31252"/>
                    <a:gd name="connsiteY3" fmla="*/ 2976 h 24183"/>
                    <a:gd name="connsiteX4" fmla="*/ 26415 w 31252"/>
                    <a:gd name="connsiteY4" fmla="*/ 4093 h 24183"/>
                    <a:gd name="connsiteX5" fmla="*/ 27532 w 31252"/>
                    <a:gd name="connsiteY5" fmla="*/ 5581 h 24183"/>
                    <a:gd name="connsiteX6" fmla="*/ 28276 w 31252"/>
                    <a:gd name="connsiteY6" fmla="*/ 7069 h 24183"/>
                    <a:gd name="connsiteX7" fmla="*/ 29392 w 31252"/>
                    <a:gd name="connsiteY7" fmla="*/ 8557 h 24183"/>
                    <a:gd name="connsiteX8" fmla="*/ 30136 w 31252"/>
                    <a:gd name="connsiteY8" fmla="*/ 9673 h 24183"/>
                    <a:gd name="connsiteX9" fmla="*/ 31252 w 31252"/>
                    <a:gd name="connsiteY9" fmla="*/ 11161 h 24183"/>
                    <a:gd name="connsiteX10" fmla="*/ 7441 w 31252"/>
                    <a:gd name="connsiteY10" fmla="*/ 24183 h 24183"/>
                    <a:gd name="connsiteX11" fmla="*/ 6325 w 31252"/>
                    <a:gd name="connsiteY11" fmla="*/ 22695 h 24183"/>
                    <a:gd name="connsiteX12" fmla="*/ 5581 w 31252"/>
                    <a:gd name="connsiteY12" fmla="*/ 21207 h 24183"/>
                    <a:gd name="connsiteX13" fmla="*/ 4465 w 31252"/>
                    <a:gd name="connsiteY13" fmla="*/ 19719 h 24183"/>
                    <a:gd name="connsiteX14" fmla="*/ 3720 w 31252"/>
                    <a:gd name="connsiteY14" fmla="*/ 18230 h 24183"/>
                    <a:gd name="connsiteX15" fmla="*/ 2604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671" y="2976"/>
                      </a:lnTo>
                      <a:lnTo>
                        <a:pt x="26415" y="4093"/>
                      </a:lnTo>
                      <a:lnTo>
                        <a:pt x="27532" y="5581"/>
                      </a:lnTo>
                      <a:lnTo>
                        <a:pt x="28276" y="7069"/>
                      </a:lnTo>
                      <a:lnTo>
                        <a:pt x="29392" y="8557"/>
                      </a:lnTo>
                      <a:lnTo>
                        <a:pt x="30136" y="9673"/>
                      </a:lnTo>
                      <a:lnTo>
                        <a:pt x="31252" y="11161"/>
                      </a:lnTo>
                      <a:lnTo>
                        <a:pt x="7441" y="24183"/>
                      </a:lnTo>
                      <a:lnTo>
                        <a:pt x="6325" y="22695"/>
                      </a:lnTo>
                      <a:lnTo>
                        <a:pt x="5581" y="21207"/>
                      </a:lnTo>
                      <a:lnTo>
                        <a:pt x="4465" y="19719"/>
                      </a:lnTo>
                      <a:lnTo>
                        <a:pt x="3720" y="18230"/>
                      </a:lnTo>
                      <a:lnTo>
                        <a:pt x="2604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9" name="Freeform: Shape 2668">
                  <a:extLst>
                    <a:ext uri="{FF2B5EF4-FFF2-40B4-BE49-F238E27FC236}">
                      <a16:creationId xmlns:a16="http://schemas.microsoft.com/office/drawing/2014/main" id="{62CEBD08-0BC5-4FF5-9CF9-A6F9AD837716}"/>
                    </a:ext>
                  </a:extLst>
                </p:cNvPr>
                <p:cNvSpPr/>
                <p:nvPr/>
              </p:nvSpPr>
              <p:spPr>
                <a:xfrm>
                  <a:off x="5014455" y="3968098"/>
                  <a:ext cx="29763" cy="24555"/>
                </a:xfrm>
                <a:custGeom>
                  <a:avLst/>
                  <a:gdLst>
                    <a:gd name="connsiteX0" fmla="*/ 0 w 29763"/>
                    <a:gd name="connsiteY0" fmla="*/ 12650 h 24555"/>
                    <a:gd name="connsiteX1" fmla="*/ 23811 w 29763"/>
                    <a:gd name="connsiteY1" fmla="*/ 0 h 24555"/>
                    <a:gd name="connsiteX2" fmla="*/ 24555 w 29763"/>
                    <a:gd name="connsiteY2" fmla="*/ 1488 h 24555"/>
                    <a:gd name="connsiteX3" fmla="*/ 25299 w 29763"/>
                    <a:gd name="connsiteY3" fmla="*/ 2976 h 24555"/>
                    <a:gd name="connsiteX4" fmla="*/ 26043 w 29763"/>
                    <a:gd name="connsiteY4" fmla="*/ 4464 h 24555"/>
                    <a:gd name="connsiteX5" fmla="*/ 26787 w 29763"/>
                    <a:gd name="connsiteY5" fmla="*/ 5953 h 24555"/>
                    <a:gd name="connsiteX6" fmla="*/ 27532 w 29763"/>
                    <a:gd name="connsiteY6" fmla="*/ 7441 h 24555"/>
                    <a:gd name="connsiteX7" fmla="*/ 28276 w 29763"/>
                    <a:gd name="connsiteY7" fmla="*/ 8929 h 24555"/>
                    <a:gd name="connsiteX8" fmla="*/ 29020 w 29763"/>
                    <a:gd name="connsiteY8" fmla="*/ 10417 h 24555"/>
                    <a:gd name="connsiteX9" fmla="*/ 29764 w 29763"/>
                    <a:gd name="connsiteY9" fmla="*/ 11905 h 24555"/>
                    <a:gd name="connsiteX10" fmla="*/ 5953 w 29763"/>
                    <a:gd name="connsiteY10" fmla="*/ 24555 h 24555"/>
                    <a:gd name="connsiteX11" fmla="*/ 5209 w 29763"/>
                    <a:gd name="connsiteY11" fmla="*/ 23067 h 24555"/>
                    <a:gd name="connsiteX12" fmla="*/ 4465 w 29763"/>
                    <a:gd name="connsiteY12" fmla="*/ 21579 h 24555"/>
                    <a:gd name="connsiteX13" fmla="*/ 3720 w 29763"/>
                    <a:gd name="connsiteY13" fmla="*/ 20090 h 24555"/>
                    <a:gd name="connsiteX14" fmla="*/ 2976 w 29763"/>
                    <a:gd name="connsiteY14" fmla="*/ 18974 h 24555"/>
                    <a:gd name="connsiteX15" fmla="*/ 2232 w 29763"/>
                    <a:gd name="connsiteY15" fmla="*/ 17114 h 24555"/>
                    <a:gd name="connsiteX16" fmla="*/ 1488 w 29763"/>
                    <a:gd name="connsiteY16" fmla="*/ 15626 h 24555"/>
                    <a:gd name="connsiteX17" fmla="*/ 744 w 29763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63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464"/>
                      </a:lnTo>
                      <a:lnTo>
                        <a:pt x="26787" y="5953"/>
                      </a:lnTo>
                      <a:lnTo>
                        <a:pt x="27532" y="7441"/>
                      </a:lnTo>
                      <a:lnTo>
                        <a:pt x="28276" y="8929"/>
                      </a:lnTo>
                      <a:lnTo>
                        <a:pt x="29020" y="10417"/>
                      </a:lnTo>
                      <a:lnTo>
                        <a:pt x="29764" y="11905"/>
                      </a:lnTo>
                      <a:lnTo>
                        <a:pt x="5953" y="24555"/>
                      </a:lnTo>
                      <a:lnTo>
                        <a:pt x="5209" y="23067"/>
                      </a:lnTo>
                      <a:lnTo>
                        <a:pt x="4465" y="21579"/>
                      </a:lnTo>
                      <a:lnTo>
                        <a:pt x="3720" y="20090"/>
                      </a:lnTo>
                      <a:lnTo>
                        <a:pt x="2976" y="18974"/>
                      </a:lnTo>
                      <a:lnTo>
                        <a:pt x="2232" y="17114"/>
                      </a:lnTo>
                      <a:lnTo>
                        <a:pt x="1488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0" name="Freeform: Shape 2669">
                  <a:extLst>
                    <a:ext uri="{FF2B5EF4-FFF2-40B4-BE49-F238E27FC236}">
                      <a16:creationId xmlns:a16="http://schemas.microsoft.com/office/drawing/2014/main" id="{D86F0B3E-F23F-4FCC-971F-DDCC91BF3D22}"/>
                    </a:ext>
                  </a:extLst>
                </p:cNvPr>
                <p:cNvSpPr/>
                <p:nvPr/>
              </p:nvSpPr>
              <p:spPr>
                <a:xfrm>
                  <a:off x="5022268" y="3984096"/>
                  <a:ext cx="28275" cy="24927"/>
                </a:xfrm>
                <a:custGeom>
                  <a:avLst/>
                  <a:gdLst>
                    <a:gd name="connsiteX0" fmla="*/ 0 w 28275"/>
                    <a:gd name="connsiteY0" fmla="*/ 12650 h 24927"/>
                    <a:gd name="connsiteX1" fmla="*/ 23811 w 28275"/>
                    <a:gd name="connsiteY1" fmla="*/ 0 h 24927"/>
                    <a:gd name="connsiteX2" fmla="*/ 24555 w 28275"/>
                    <a:gd name="connsiteY2" fmla="*/ 1488 h 24927"/>
                    <a:gd name="connsiteX3" fmla="*/ 24927 w 28275"/>
                    <a:gd name="connsiteY3" fmla="*/ 2976 h 24927"/>
                    <a:gd name="connsiteX4" fmla="*/ 25671 w 28275"/>
                    <a:gd name="connsiteY4" fmla="*/ 4465 h 24927"/>
                    <a:gd name="connsiteX5" fmla="*/ 26043 w 28275"/>
                    <a:gd name="connsiteY5" fmla="*/ 5953 h 24927"/>
                    <a:gd name="connsiteX6" fmla="*/ 26788 w 28275"/>
                    <a:gd name="connsiteY6" fmla="*/ 7441 h 24927"/>
                    <a:gd name="connsiteX7" fmla="*/ 27160 w 28275"/>
                    <a:gd name="connsiteY7" fmla="*/ 9301 h 24927"/>
                    <a:gd name="connsiteX8" fmla="*/ 27904 w 28275"/>
                    <a:gd name="connsiteY8" fmla="*/ 10789 h 24927"/>
                    <a:gd name="connsiteX9" fmla="*/ 28276 w 28275"/>
                    <a:gd name="connsiteY9" fmla="*/ 12278 h 24927"/>
                    <a:gd name="connsiteX10" fmla="*/ 4465 w 28275"/>
                    <a:gd name="connsiteY10" fmla="*/ 24927 h 24927"/>
                    <a:gd name="connsiteX11" fmla="*/ 4093 w 28275"/>
                    <a:gd name="connsiteY11" fmla="*/ 23439 h 24927"/>
                    <a:gd name="connsiteX12" fmla="*/ 3348 w 28275"/>
                    <a:gd name="connsiteY12" fmla="*/ 21951 h 24927"/>
                    <a:gd name="connsiteX13" fmla="*/ 2976 w 28275"/>
                    <a:gd name="connsiteY13" fmla="*/ 20463 h 24927"/>
                    <a:gd name="connsiteX14" fmla="*/ 2232 w 28275"/>
                    <a:gd name="connsiteY14" fmla="*/ 18974 h 24927"/>
                    <a:gd name="connsiteX15" fmla="*/ 1860 w 28275"/>
                    <a:gd name="connsiteY15" fmla="*/ 17486 h 24927"/>
                    <a:gd name="connsiteX16" fmla="*/ 1116 w 28275"/>
                    <a:gd name="connsiteY16" fmla="*/ 15998 h 24927"/>
                    <a:gd name="connsiteX17" fmla="*/ 744 w 28275"/>
                    <a:gd name="connsiteY17" fmla="*/ 14138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2492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5671" y="4465"/>
                      </a:lnTo>
                      <a:lnTo>
                        <a:pt x="26043" y="5953"/>
                      </a:lnTo>
                      <a:lnTo>
                        <a:pt x="26788" y="7441"/>
                      </a:lnTo>
                      <a:lnTo>
                        <a:pt x="27160" y="9301"/>
                      </a:lnTo>
                      <a:lnTo>
                        <a:pt x="27904" y="10789"/>
                      </a:lnTo>
                      <a:lnTo>
                        <a:pt x="28276" y="12278"/>
                      </a:lnTo>
                      <a:lnTo>
                        <a:pt x="4465" y="24927"/>
                      </a:lnTo>
                      <a:lnTo>
                        <a:pt x="4093" y="23439"/>
                      </a:lnTo>
                      <a:lnTo>
                        <a:pt x="3348" y="21951"/>
                      </a:lnTo>
                      <a:lnTo>
                        <a:pt x="2976" y="20463"/>
                      </a:lnTo>
                      <a:lnTo>
                        <a:pt x="2232" y="18974"/>
                      </a:lnTo>
                      <a:lnTo>
                        <a:pt x="1860" y="17486"/>
                      </a:lnTo>
                      <a:lnTo>
                        <a:pt x="1116" y="15998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1" name="Freeform: Shape 2670">
                  <a:extLst>
                    <a:ext uri="{FF2B5EF4-FFF2-40B4-BE49-F238E27FC236}">
                      <a16:creationId xmlns:a16="http://schemas.microsoft.com/office/drawing/2014/main" id="{5D961D69-BE61-4E04-A961-37D272E58BF1}"/>
                    </a:ext>
                  </a:extLst>
                </p:cNvPr>
                <p:cNvSpPr/>
                <p:nvPr/>
              </p:nvSpPr>
              <p:spPr>
                <a:xfrm>
                  <a:off x="5030081" y="4027253"/>
                  <a:ext cx="25299" cy="22322"/>
                </a:xfrm>
                <a:custGeom>
                  <a:avLst/>
                  <a:gdLst>
                    <a:gd name="connsiteX0" fmla="*/ 1488 w 25299"/>
                    <a:gd name="connsiteY0" fmla="*/ 12650 h 22322"/>
                    <a:gd name="connsiteX1" fmla="*/ 25299 w 25299"/>
                    <a:gd name="connsiteY1" fmla="*/ 0 h 22322"/>
                    <a:gd name="connsiteX2" fmla="*/ 24927 w 25299"/>
                    <a:gd name="connsiteY2" fmla="*/ 1116 h 22322"/>
                    <a:gd name="connsiteX3" fmla="*/ 24927 w 25299"/>
                    <a:gd name="connsiteY3" fmla="*/ 2232 h 22322"/>
                    <a:gd name="connsiteX4" fmla="*/ 24927 w 25299"/>
                    <a:gd name="connsiteY4" fmla="*/ 3720 h 22322"/>
                    <a:gd name="connsiteX5" fmla="*/ 24555 w 25299"/>
                    <a:gd name="connsiteY5" fmla="*/ 4837 h 22322"/>
                    <a:gd name="connsiteX6" fmla="*/ 24555 w 25299"/>
                    <a:gd name="connsiteY6" fmla="*/ 5953 h 22322"/>
                    <a:gd name="connsiteX7" fmla="*/ 24183 w 25299"/>
                    <a:gd name="connsiteY7" fmla="*/ 7069 h 22322"/>
                    <a:gd name="connsiteX8" fmla="*/ 24183 w 25299"/>
                    <a:gd name="connsiteY8" fmla="*/ 8557 h 22322"/>
                    <a:gd name="connsiteX9" fmla="*/ 24183 w 25299"/>
                    <a:gd name="connsiteY9" fmla="*/ 9673 h 22322"/>
                    <a:gd name="connsiteX10" fmla="*/ 0 w 25299"/>
                    <a:gd name="connsiteY10" fmla="*/ 22323 h 22322"/>
                    <a:gd name="connsiteX11" fmla="*/ 372 w 25299"/>
                    <a:gd name="connsiteY11" fmla="*/ 21207 h 22322"/>
                    <a:gd name="connsiteX12" fmla="*/ 372 w 25299"/>
                    <a:gd name="connsiteY12" fmla="*/ 20091 h 22322"/>
                    <a:gd name="connsiteX13" fmla="*/ 744 w 25299"/>
                    <a:gd name="connsiteY13" fmla="*/ 18602 h 22322"/>
                    <a:gd name="connsiteX14" fmla="*/ 744 w 25299"/>
                    <a:gd name="connsiteY14" fmla="*/ 17486 h 22322"/>
                    <a:gd name="connsiteX15" fmla="*/ 744 w 25299"/>
                    <a:gd name="connsiteY15" fmla="*/ 16370 h 22322"/>
                    <a:gd name="connsiteX16" fmla="*/ 1116 w 25299"/>
                    <a:gd name="connsiteY16" fmla="*/ 14882 h 22322"/>
                    <a:gd name="connsiteX17" fmla="*/ 1116 w 25299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2322">
                      <a:moveTo>
                        <a:pt x="1488" y="12650"/>
                      </a:moveTo>
                      <a:lnTo>
                        <a:pt x="25299" y="0"/>
                      </a:lnTo>
                      <a:lnTo>
                        <a:pt x="24927" y="1116"/>
                      </a:lnTo>
                      <a:lnTo>
                        <a:pt x="24927" y="2232"/>
                      </a:lnTo>
                      <a:lnTo>
                        <a:pt x="24927" y="3720"/>
                      </a:lnTo>
                      <a:lnTo>
                        <a:pt x="24555" y="4837"/>
                      </a:lnTo>
                      <a:lnTo>
                        <a:pt x="24555" y="5953"/>
                      </a:lnTo>
                      <a:lnTo>
                        <a:pt x="24183" y="7069"/>
                      </a:lnTo>
                      <a:lnTo>
                        <a:pt x="24183" y="8557"/>
                      </a:lnTo>
                      <a:lnTo>
                        <a:pt x="24183" y="9673"/>
                      </a:lnTo>
                      <a:lnTo>
                        <a:pt x="0" y="22323"/>
                      </a:lnTo>
                      <a:lnTo>
                        <a:pt x="372" y="21207"/>
                      </a:lnTo>
                      <a:lnTo>
                        <a:pt x="372" y="20091"/>
                      </a:lnTo>
                      <a:lnTo>
                        <a:pt x="744" y="18602"/>
                      </a:lnTo>
                      <a:lnTo>
                        <a:pt x="744" y="17486"/>
                      </a:lnTo>
                      <a:lnTo>
                        <a:pt x="744" y="16370"/>
                      </a:lnTo>
                      <a:lnTo>
                        <a:pt x="1116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2" name="Freeform: Shape 2671">
                  <a:extLst>
                    <a:ext uri="{FF2B5EF4-FFF2-40B4-BE49-F238E27FC236}">
                      <a16:creationId xmlns:a16="http://schemas.microsoft.com/office/drawing/2014/main" id="{FB0215B0-2542-40D0-B980-3AD3C5BE36A8}"/>
                    </a:ext>
                  </a:extLst>
                </p:cNvPr>
                <p:cNvSpPr/>
                <p:nvPr/>
              </p:nvSpPr>
              <p:spPr>
                <a:xfrm>
                  <a:off x="5021152" y="4048832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2650 h 19346"/>
                    <a:gd name="connsiteX1" fmla="*/ 28648 w 28647"/>
                    <a:gd name="connsiteY1" fmla="*/ 0 h 19346"/>
                    <a:gd name="connsiteX2" fmla="*/ 27904 w 28647"/>
                    <a:gd name="connsiteY2" fmla="*/ 744 h 19346"/>
                    <a:gd name="connsiteX3" fmla="*/ 27532 w 28647"/>
                    <a:gd name="connsiteY3" fmla="*/ 1488 h 19346"/>
                    <a:gd name="connsiteX4" fmla="*/ 26787 w 28647"/>
                    <a:gd name="connsiteY4" fmla="*/ 2604 h 19346"/>
                    <a:gd name="connsiteX5" fmla="*/ 26415 w 28647"/>
                    <a:gd name="connsiteY5" fmla="*/ 3349 h 19346"/>
                    <a:gd name="connsiteX6" fmla="*/ 25671 w 28647"/>
                    <a:gd name="connsiteY6" fmla="*/ 4093 h 19346"/>
                    <a:gd name="connsiteX7" fmla="*/ 24927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325 h 19346"/>
                    <a:gd name="connsiteX10" fmla="*/ 0 w 28647"/>
                    <a:gd name="connsiteY10" fmla="*/ 19347 h 19346"/>
                    <a:gd name="connsiteX11" fmla="*/ 744 w 28647"/>
                    <a:gd name="connsiteY11" fmla="*/ 18230 h 19346"/>
                    <a:gd name="connsiteX12" fmla="*/ 1116 w 28647"/>
                    <a:gd name="connsiteY12" fmla="*/ 17486 h 19346"/>
                    <a:gd name="connsiteX13" fmla="*/ 1860 w 28647"/>
                    <a:gd name="connsiteY13" fmla="*/ 16742 h 19346"/>
                    <a:gd name="connsiteX14" fmla="*/ 2232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092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2650"/>
                      </a:moveTo>
                      <a:lnTo>
                        <a:pt x="28648" y="0"/>
                      </a:lnTo>
                      <a:lnTo>
                        <a:pt x="27904" y="744"/>
                      </a:lnTo>
                      <a:lnTo>
                        <a:pt x="27532" y="1488"/>
                      </a:lnTo>
                      <a:lnTo>
                        <a:pt x="26787" y="2604"/>
                      </a:lnTo>
                      <a:lnTo>
                        <a:pt x="26415" y="3349"/>
                      </a:lnTo>
                      <a:lnTo>
                        <a:pt x="25671" y="4093"/>
                      </a:lnTo>
                      <a:lnTo>
                        <a:pt x="24927" y="4837"/>
                      </a:lnTo>
                      <a:lnTo>
                        <a:pt x="24555" y="5581"/>
                      </a:lnTo>
                      <a:lnTo>
                        <a:pt x="23811" y="6325"/>
                      </a:lnTo>
                      <a:lnTo>
                        <a:pt x="0" y="19347"/>
                      </a:lnTo>
                      <a:lnTo>
                        <a:pt x="744" y="18230"/>
                      </a:lnTo>
                      <a:lnTo>
                        <a:pt x="1116" y="17486"/>
                      </a:lnTo>
                      <a:lnTo>
                        <a:pt x="1860" y="16742"/>
                      </a:lnTo>
                      <a:lnTo>
                        <a:pt x="2232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092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3" name="Freeform: Shape 2672">
                  <a:extLst>
                    <a:ext uri="{FF2B5EF4-FFF2-40B4-BE49-F238E27FC236}">
                      <a16:creationId xmlns:a16="http://schemas.microsoft.com/office/drawing/2014/main" id="{F50C365E-F00D-4633-8588-3F9F49390FAC}"/>
                    </a:ext>
                  </a:extLst>
                </p:cNvPr>
                <p:cNvSpPr/>
                <p:nvPr/>
              </p:nvSpPr>
              <p:spPr>
                <a:xfrm>
                  <a:off x="5012594" y="4057389"/>
                  <a:ext cx="30135" cy="16742"/>
                </a:xfrm>
                <a:custGeom>
                  <a:avLst/>
                  <a:gdLst>
                    <a:gd name="connsiteX0" fmla="*/ 6325 w 30135"/>
                    <a:gd name="connsiteY0" fmla="*/ 12650 h 16742"/>
                    <a:gd name="connsiteX1" fmla="*/ 30136 w 30135"/>
                    <a:gd name="connsiteY1" fmla="*/ 0 h 16742"/>
                    <a:gd name="connsiteX2" fmla="*/ 29392 w 30135"/>
                    <a:gd name="connsiteY2" fmla="*/ 372 h 16742"/>
                    <a:gd name="connsiteX3" fmla="*/ 28648 w 30135"/>
                    <a:gd name="connsiteY3" fmla="*/ 1116 h 16742"/>
                    <a:gd name="connsiteX4" fmla="*/ 27904 w 30135"/>
                    <a:gd name="connsiteY4" fmla="*/ 1488 h 16742"/>
                    <a:gd name="connsiteX5" fmla="*/ 26787 w 30135"/>
                    <a:gd name="connsiteY5" fmla="*/ 2232 h 16742"/>
                    <a:gd name="connsiteX6" fmla="*/ 26043 w 30135"/>
                    <a:gd name="connsiteY6" fmla="*/ 2604 h 16742"/>
                    <a:gd name="connsiteX7" fmla="*/ 25299 w 30135"/>
                    <a:gd name="connsiteY7" fmla="*/ 2976 h 16742"/>
                    <a:gd name="connsiteX8" fmla="*/ 24555 w 30135"/>
                    <a:gd name="connsiteY8" fmla="*/ 3720 h 16742"/>
                    <a:gd name="connsiteX9" fmla="*/ 23811 w 30135"/>
                    <a:gd name="connsiteY9" fmla="*/ 4092 h 16742"/>
                    <a:gd name="connsiteX10" fmla="*/ 0 w 30135"/>
                    <a:gd name="connsiteY10" fmla="*/ 16742 h 16742"/>
                    <a:gd name="connsiteX11" fmla="*/ 744 w 30135"/>
                    <a:gd name="connsiteY11" fmla="*/ 16370 h 16742"/>
                    <a:gd name="connsiteX12" fmla="*/ 1488 w 30135"/>
                    <a:gd name="connsiteY12" fmla="*/ 15998 h 16742"/>
                    <a:gd name="connsiteX13" fmla="*/ 2232 w 30135"/>
                    <a:gd name="connsiteY13" fmla="*/ 15254 h 16742"/>
                    <a:gd name="connsiteX14" fmla="*/ 2976 w 30135"/>
                    <a:gd name="connsiteY14" fmla="*/ 14882 h 16742"/>
                    <a:gd name="connsiteX15" fmla="*/ 3720 w 30135"/>
                    <a:gd name="connsiteY15" fmla="*/ 14138 h 16742"/>
                    <a:gd name="connsiteX16" fmla="*/ 4837 w 30135"/>
                    <a:gd name="connsiteY16" fmla="*/ 13766 h 16742"/>
                    <a:gd name="connsiteX17" fmla="*/ 5581 w 30135"/>
                    <a:gd name="connsiteY17" fmla="*/ 13394 h 16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6742">
                      <a:moveTo>
                        <a:pt x="6325" y="12650"/>
                      </a:moveTo>
                      <a:lnTo>
                        <a:pt x="30136" y="0"/>
                      </a:lnTo>
                      <a:lnTo>
                        <a:pt x="29392" y="372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7" y="2232"/>
                      </a:lnTo>
                      <a:lnTo>
                        <a:pt x="26043" y="2604"/>
                      </a:lnTo>
                      <a:lnTo>
                        <a:pt x="25299" y="2976"/>
                      </a:lnTo>
                      <a:lnTo>
                        <a:pt x="24555" y="3720"/>
                      </a:lnTo>
                      <a:lnTo>
                        <a:pt x="23811" y="4092"/>
                      </a:lnTo>
                      <a:lnTo>
                        <a:pt x="0" y="16742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2976" y="14882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4" name="Freeform: Shape 2673">
                  <a:extLst>
                    <a:ext uri="{FF2B5EF4-FFF2-40B4-BE49-F238E27FC236}">
                      <a16:creationId xmlns:a16="http://schemas.microsoft.com/office/drawing/2014/main" id="{15A618E0-24DF-427B-8B6D-3C0EE4D74A65}"/>
                    </a:ext>
                  </a:extLst>
                </p:cNvPr>
                <p:cNvSpPr/>
                <p:nvPr/>
              </p:nvSpPr>
              <p:spPr>
                <a:xfrm>
                  <a:off x="5026732" y="4039159"/>
                  <a:ext cx="26787" cy="20834"/>
                </a:xfrm>
                <a:custGeom>
                  <a:avLst/>
                  <a:gdLst>
                    <a:gd name="connsiteX0" fmla="*/ 2976 w 26787"/>
                    <a:gd name="connsiteY0" fmla="*/ 12650 h 20834"/>
                    <a:gd name="connsiteX1" fmla="*/ 26787 w 26787"/>
                    <a:gd name="connsiteY1" fmla="*/ 0 h 20834"/>
                    <a:gd name="connsiteX2" fmla="*/ 26415 w 26787"/>
                    <a:gd name="connsiteY2" fmla="*/ 1116 h 20834"/>
                    <a:gd name="connsiteX3" fmla="*/ 26043 w 26787"/>
                    <a:gd name="connsiteY3" fmla="*/ 2232 h 20834"/>
                    <a:gd name="connsiteX4" fmla="*/ 25671 w 26787"/>
                    <a:gd name="connsiteY4" fmla="*/ 2976 h 20834"/>
                    <a:gd name="connsiteX5" fmla="*/ 25299 w 26787"/>
                    <a:gd name="connsiteY5" fmla="*/ 4092 h 20834"/>
                    <a:gd name="connsiteX6" fmla="*/ 24927 w 26787"/>
                    <a:gd name="connsiteY6" fmla="*/ 5209 h 20834"/>
                    <a:gd name="connsiteX7" fmla="*/ 24555 w 26787"/>
                    <a:gd name="connsiteY7" fmla="*/ 6325 h 20834"/>
                    <a:gd name="connsiteX8" fmla="*/ 24183 w 26787"/>
                    <a:gd name="connsiteY8" fmla="*/ 7069 h 20834"/>
                    <a:gd name="connsiteX9" fmla="*/ 23811 w 26787"/>
                    <a:gd name="connsiteY9" fmla="*/ 8185 h 20834"/>
                    <a:gd name="connsiteX10" fmla="*/ 0 w 26787"/>
                    <a:gd name="connsiteY10" fmla="*/ 20835 h 20834"/>
                    <a:gd name="connsiteX11" fmla="*/ 372 w 26787"/>
                    <a:gd name="connsiteY11" fmla="*/ 20091 h 20834"/>
                    <a:gd name="connsiteX12" fmla="*/ 744 w 26787"/>
                    <a:gd name="connsiteY12" fmla="*/ 18974 h 20834"/>
                    <a:gd name="connsiteX13" fmla="*/ 1116 w 26787"/>
                    <a:gd name="connsiteY13" fmla="*/ 17858 h 20834"/>
                    <a:gd name="connsiteX14" fmla="*/ 1488 w 26787"/>
                    <a:gd name="connsiteY14" fmla="*/ 16742 h 20834"/>
                    <a:gd name="connsiteX15" fmla="*/ 1860 w 26787"/>
                    <a:gd name="connsiteY15" fmla="*/ 15998 h 20834"/>
                    <a:gd name="connsiteX16" fmla="*/ 2232 w 26787"/>
                    <a:gd name="connsiteY16" fmla="*/ 14882 h 20834"/>
                    <a:gd name="connsiteX17" fmla="*/ 2604 w 26787"/>
                    <a:gd name="connsiteY17" fmla="*/ 13766 h 2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0834">
                      <a:moveTo>
                        <a:pt x="2976" y="12650"/>
                      </a:moveTo>
                      <a:lnTo>
                        <a:pt x="26787" y="0"/>
                      </a:lnTo>
                      <a:lnTo>
                        <a:pt x="26415" y="1116"/>
                      </a:lnTo>
                      <a:lnTo>
                        <a:pt x="26043" y="2232"/>
                      </a:lnTo>
                      <a:lnTo>
                        <a:pt x="25671" y="2976"/>
                      </a:lnTo>
                      <a:lnTo>
                        <a:pt x="25299" y="4092"/>
                      </a:lnTo>
                      <a:lnTo>
                        <a:pt x="24927" y="5209"/>
                      </a:lnTo>
                      <a:lnTo>
                        <a:pt x="24555" y="6325"/>
                      </a:lnTo>
                      <a:lnTo>
                        <a:pt x="24183" y="7069"/>
                      </a:lnTo>
                      <a:lnTo>
                        <a:pt x="23811" y="8185"/>
                      </a:lnTo>
                      <a:lnTo>
                        <a:pt x="0" y="20835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116" y="17858"/>
                      </a:lnTo>
                      <a:lnTo>
                        <a:pt x="1488" y="16742"/>
                      </a:lnTo>
                      <a:lnTo>
                        <a:pt x="1860" y="15998"/>
                      </a:lnTo>
                      <a:lnTo>
                        <a:pt x="2232" y="14882"/>
                      </a:lnTo>
                      <a:lnTo>
                        <a:pt x="2604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7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68741" y="3701339"/>
                <a:ext cx="127984" cy="162585"/>
                <a:chOff x="4568741" y="3701339"/>
                <a:chExt cx="127984" cy="162585"/>
              </a:xfrm>
              <a:solidFill>
                <a:srgbClr val="1B1B1B"/>
              </a:solidFill>
            </p:grpSpPr>
            <p:sp>
              <p:nvSpPr>
                <p:cNvPr id="2676" name="Freeform: Shape 2675">
                  <a:extLst>
                    <a:ext uri="{FF2B5EF4-FFF2-40B4-BE49-F238E27FC236}">
                      <a16:creationId xmlns:a16="http://schemas.microsoft.com/office/drawing/2014/main" id="{EC01C6EE-1038-4B07-9C9F-CDD2DC40007E}"/>
                    </a:ext>
                  </a:extLst>
                </p:cNvPr>
                <p:cNvSpPr/>
                <p:nvPr/>
              </p:nvSpPr>
              <p:spPr>
                <a:xfrm>
                  <a:off x="4668822" y="3788026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4183 w 26787"/>
                    <a:gd name="connsiteY1" fmla="*/ 0 h 24555"/>
                    <a:gd name="connsiteX2" fmla="*/ 24555 w 26787"/>
                    <a:gd name="connsiteY2" fmla="*/ 1488 h 24555"/>
                    <a:gd name="connsiteX3" fmla="*/ 24927 w 26787"/>
                    <a:gd name="connsiteY3" fmla="*/ 2976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7 h 24555"/>
                    <a:gd name="connsiteX9" fmla="*/ 26787 w 26787"/>
                    <a:gd name="connsiteY9" fmla="*/ 11906 h 24555"/>
                    <a:gd name="connsiteX10" fmla="*/ 2976 w 26787"/>
                    <a:gd name="connsiteY10" fmla="*/ 24555 h 24555"/>
                    <a:gd name="connsiteX11" fmla="*/ 2604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7"/>
                      </a:lnTo>
                      <a:lnTo>
                        <a:pt x="26787" y="11906"/>
                      </a:lnTo>
                      <a:lnTo>
                        <a:pt x="2976" y="24555"/>
                      </a:lnTo>
                      <a:lnTo>
                        <a:pt x="2604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7" name="Freeform: Shape 2676">
                  <a:extLst>
                    <a:ext uri="{FF2B5EF4-FFF2-40B4-BE49-F238E27FC236}">
                      <a16:creationId xmlns:a16="http://schemas.microsoft.com/office/drawing/2014/main" id="{51C11170-6453-46E5-8D42-A41DA7FFB0F1}"/>
                    </a:ext>
                  </a:extLst>
                </p:cNvPr>
                <p:cNvSpPr/>
                <p:nvPr/>
              </p:nvSpPr>
              <p:spPr>
                <a:xfrm>
                  <a:off x="4672170" y="3803652"/>
                  <a:ext cx="24555" cy="23811"/>
                </a:xfrm>
                <a:custGeom>
                  <a:avLst/>
                  <a:gdLst>
                    <a:gd name="connsiteX0" fmla="*/ 0 w 24555"/>
                    <a:gd name="connsiteY0" fmla="*/ 12650 h 23811"/>
                    <a:gd name="connsiteX1" fmla="*/ 24183 w 24555"/>
                    <a:gd name="connsiteY1" fmla="*/ 0 h 23811"/>
                    <a:gd name="connsiteX2" fmla="*/ 24183 w 24555"/>
                    <a:gd name="connsiteY2" fmla="*/ 1488 h 23811"/>
                    <a:gd name="connsiteX3" fmla="*/ 24183 w 24555"/>
                    <a:gd name="connsiteY3" fmla="*/ 2604 h 23811"/>
                    <a:gd name="connsiteX4" fmla="*/ 24183 w 24555"/>
                    <a:gd name="connsiteY4" fmla="*/ 4092 h 23811"/>
                    <a:gd name="connsiteX5" fmla="*/ 24555 w 24555"/>
                    <a:gd name="connsiteY5" fmla="*/ 5581 h 23811"/>
                    <a:gd name="connsiteX6" fmla="*/ 24555 w 24555"/>
                    <a:gd name="connsiteY6" fmla="*/ 6697 h 23811"/>
                    <a:gd name="connsiteX7" fmla="*/ 24555 w 24555"/>
                    <a:gd name="connsiteY7" fmla="*/ 8185 h 23811"/>
                    <a:gd name="connsiteX8" fmla="*/ 24555 w 24555"/>
                    <a:gd name="connsiteY8" fmla="*/ 9673 h 23811"/>
                    <a:gd name="connsiteX9" fmla="*/ 24555 w 24555"/>
                    <a:gd name="connsiteY9" fmla="*/ 11161 h 23811"/>
                    <a:gd name="connsiteX10" fmla="*/ 744 w 24555"/>
                    <a:gd name="connsiteY10" fmla="*/ 23811 h 23811"/>
                    <a:gd name="connsiteX11" fmla="*/ 744 w 24555"/>
                    <a:gd name="connsiteY11" fmla="*/ 22323 h 23811"/>
                    <a:gd name="connsiteX12" fmla="*/ 744 w 24555"/>
                    <a:gd name="connsiteY12" fmla="*/ 20835 h 23811"/>
                    <a:gd name="connsiteX13" fmla="*/ 744 w 24555"/>
                    <a:gd name="connsiteY13" fmla="*/ 19719 h 23811"/>
                    <a:gd name="connsiteX14" fmla="*/ 372 w 24555"/>
                    <a:gd name="connsiteY14" fmla="*/ 18230 h 23811"/>
                    <a:gd name="connsiteX15" fmla="*/ 372 w 24555"/>
                    <a:gd name="connsiteY15" fmla="*/ 16742 h 23811"/>
                    <a:gd name="connsiteX16" fmla="*/ 372 w 24555"/>
                    <a:gd name="connsiteY16" fmla="*/ 15626 h 23811"/>
                    <a:gd name="connsiteX17" fmla="*/ 372 w 24555"/>
                    <a:gd name="connsiteY17" fmla="*/ 14138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811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183" y="1488"/>
                      </a:lnTo>
                      <a:lnTo>
                        <a:pt x="24183" y="2604"/>
                      </a:lnTo>
                      <a:lnTo>
                        <a:pt x="24183" y="4092"/>
                      </a:lnTo>
                      <a:lnTo>
                        <a:pt x="24555" y="5581"/>
                      </a:lnTo>
                      <a:lnTo>
                        <a:pt x="24555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1161"/>
                      </a:lnTo>
                      <a:lnTo>
                        <a:pt x="744" y="23811"/>
                      </a:lnTo>
                      <a:lnTo>
                        <a:pt x="744" y="22323"/>
                      </a:lnTo>
                      <a:lnTo>
                        <a:pt x="744" y="20835"/>
                      </a:lnTo>
                      <a:lnTo>
                        <a:pt x="744" y="19719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372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8" name="Freeform: Shape 2677">
                  <a:extLst>
                    <a:ext uri="{FF2B5EF4-FFF2-40B4-BE49-F238E27FC236}">
                      <a16:creationId xmlns:a16="http://schemas.microsoft.com/office/drawing/2014/main" id="{57425737-F608-4E89-A674-052813E451B8}"/>
                    </a:ext>
                  </a:extLst>
                </p:cNvPr>
                <p:cNvSpPr/>
                <p:nvPr/>
              </p:nvSpPr>
              <p:spPr>
                <a:xfrm>
                  <a:off x="4568741" y="3701339"/>
                  <a:ext cx="31996" cy="14509"/>
                </a:xfrm>
                <a:custGeom>
                  <a:avLst/>
                  <a:gdLst>
                    <a:gd name="connsiteX0" fmla="*/ 0 w 31996"/>
                    <a:gd name="connsiteY0" fmla="*/ 14510 h 14509"/>
                    <a:gd name="connsiteX1" fmla="*/ 24183 w 31996"/>
                    <a:gd name="connsiteY1" fmla="*/ 1860 h 14509"/>
                    <a:gd name="connsiteX2" fmla="*/ 24927 w 31996"/>
                    <a:gd name="connsiteY2" fmla="*/ 1488 h 14509"/>
                    <a:gd name="connsiteX3" fmla="*/ 26043 w 31996"/>
                    <a:gd name="connsiteY3" fmla="*/ 1488 h 14509"/>
                    <a:gd name="connsiteX4" fmla="*/ 27160 w 31996"/>
                    <a:gd name="connsiteY4" fmla="*/ 1116 h 14509"/>
                    <a:gd name="connsiteX5" fmla="*/ 27904 w 31996"/>
                    <a:gd name="connsiteY5" fmla="*/ 1116 h 14509"/>
                    <a:gd name="connsiteX6" fmla="*/ 29020 w 31996"/>
                    <a:gd name="connsiteY6" fmla="*/ 744 h 14509"/>
                    <a:gd name="connsiteX7" fmla="*/ 30136 w 31996"/>
                    <a:gd name="connsiteY7" fmla="*/ 372 h 14509"/>
                    <a:gd name="connsiteX8" fmla="*/ 30880 w 31996"/>
                    <a:gd name="connsiteY8" fmla="*/ 372 h 14509"/>
                    <a:gd name="connsiteX9" fmla="*/ 31996 w 31996"/>
                    <a:gd name="connsiteY9" fmla="*/ 0 h 14509"/>
                    <a:gd name="connsiteX10" fmla="*/ 8185 w 31996"/>
                    <a:gd name="connsiteY10" fmla="*/ 12650 h 14509"/>
                    <a:gd name="connsiteX11" fmla="*/ 7069 w 31996"/>
                    <a:gd name="connsiteY11" fmla="*/ 13022 h 14509"/>
                    <a:gd name="connsiteX12" fmla="*/ 5953 w 31996"/>
                    <a:gd name="connsiteY12" fmla="*/ 13394 h 14509"/>
                    <a:gd name="connsiteX13" fmla="*/ 5209 w 31996"/>
                    <a:gd name="connsiteY13" fmla="*/ 13394 h 14509"/>
                    <a:gd name="connsiteX14" fmla="*/ 4093 w 31996"/>
                    <a:gd name="connsiteY14" fmla="*/ 13766 h 14509"/>
                    <a:gd name="connsiteX15" fmla="*/ 2976 w 31996"/>
                    <a:gd name="connsiteY15" fmla="*/ 13766 h 14509"/>
                    <a:gd name="connsiteX16" fmla="*/ 2232 w 31996"/>
                    <a:gd name="connsiteY16" fmla="*/ 14138 h 14509"/>
                    <a:gd name="connsiteX17" fmla="*/ 1116 w 31996"/>
                    <a:gd name="connsiteY17" fmla="*/ 14510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996" h="14509">
                      <a:moveTo>
                        <a:pt x="0" y="14510"/>
                      </a:moveTo>
                      <a:lnTo>
                        <a:pt x="24183" y="1860"/>
                      </a:lnTo>
                      <a:lnTo>
                        <a:pt x="24927" y="1488"/>
                      </a:lnTo>
                      <a:lnTo>
                        <a:pt x="26043" y="1488"/>
                      </a:lnTo>
                      <a:lnTo>
                        <a:pt x="27160" y="1116"/>
                      </a:lnTo>
                      <a:lnTo>
                        <a:pt x="27904" y="1116"/>
                      </a:lnTo>
                      <a:lnTo>
                        <a:pt x="29020" y="744"/>
                      </a:lnTo>
                      <a:lnTo>
                        <a:pt x="30136" y="372"/>
                      </a:lnTo>
                      <a:lnTo>
                        <a:pt x="30880" y="372"/>
                      </a:lnTo>
                      <a:lnTo>
                        <a:pt x="31996" y="0"/>
                      </a:lnTo>
                      <a:lnTo>
                        <a:pt x="8185" y="12650"/>
                      </a:lnTo>
                      <a:lnTo>
                        <a:pt x="7069" y="13022"/>
                      </a:lnTo>
                      <a:lnTo>
                        <a:pt x="5953" y="13394"/>
                      </a:lnTo>
                      <a:lnTo>
                        <a:pt x="5209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2232" y="14138"/>
                      </a:lnTo>
                      <a:lnTo>
                        <a:pt x="1116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9" name="Freeform: Shape 2678">
                  <a:extLst>
                    <a:ext uri="{FF2B5EF4-FFF2-40B4-BE49-F238E27FC236}">
                      <a16:creationId xmlns:a16="http://schemas.microsoft.com/office/drawing/2014/main" id="{D71026E6-9201-43F9-B814-F26CA036D568}"/>
                    </a:ext>
                  </a:extLst>
                </p:cNvPr>
                <p:cNvSpPr/>
                <p:nvPr/>
              </p:nvSpPr>
              <p:spPr>
                <a:xfrm>
                  <a:off x="4578042" y="3701339"/>
                  <a:ext cx="32740" cy="13021"/>
                </a:xfrm>
                <a:custGeom>
                  <a:avLst/>
                  <a:gdLst>
                    <a:gd name="connsiteX0" fmla="*/ 0 w 32740"/>
                    <a:gd name="connsiteY0" fmla="*/ 12650 h 13021"/>
                    <a:gd name="connsiteX1" fmla="*/ 23811 w 32740"/>
                    <a:gd name="connsiteY1" fmla="*/ 0 h 13021"/>
                    <a:gd name="connsiteX2" fmla="*/ 24927 w 32740"/>
                    <a:gd name="connsiteY2" fmla="*/ 0 h 13021"/>
                    <a:gd name="connsiteX3" fmla="*/ 26043 w 32740"/>
                    <a:gd name="connsiteY3" fmla="*/ 0 h 13021"/>
                    <a:gd name="connsiteX4" fmla="*/ 27160 w 32740"/>
                    <a:gd name="connsiteY4" fmla="*/ 0 h 13021"/>
                    <a:gd name="connsiteX5" fmla="*/ 28276 w 32740"/>
                    <a:gd name="connsiteY5" fmla="*/ 0 h 13021"/>
                    <a:gd name="connsiteX6" fmla="*/ 29392 w 32740"/>
                    <a:gd name="connsiteY6" fmla="*/ 0 h 13021"/>
                    <a:gd name="connsiteX7" fmla="*/ 30508 w 32740"/>
                    <a:gd name="connsiteY7" fmla="*/ 0 h 13021"/>
                    <a:gd name="connsiteX8" fmla="*/ 31624 w 32740"/>
                    <a:gd name="connsiteY8" fmla="*/ 372 h 13021"/>
                    <a:gd name="connsiteX9" fmla="*/ 32740 w 32740"/>
                    <a:gd name="connsiteY9" fmla="*/ 372 h 13021"/>
                    <a:gd name="connsiteX10" fmla="*/ 8929 w 32740"/>
                    <a:gd name="connsiteY10" fmla="*/ 13022 h 13021"/>
                    <a:gd name="connsiteX11" fmla="*/ 7813 w 32740"/>
                    <a:gd name="connsiteY11" fmla="*/ 13022 h 13021"/>
                    <a:gd name="connsiteX12" fmla="*/ 6697 w 32740"/>
                    <a:gd name="connsiteY12" fmla="*/ 13022 h 13021"/>
                    <a:gd name="connsiteX13" fmla="*/ 5581 w 32740"/>
                    <a:gd name="connsiteY13" fmla="*/ 13022 h 13021"/>
                    <a:gd name="connsiteX14" fmla="*/ 4465 w 32740"/>
                    <a:gd name="connsiteY14" fmla="*/ 12650 h 13021"/>
                    <a:gd name="connsiteX15" fmla="*/ 3348 w 32740"/>
                    <a:gd name="connsiteY15" fmla="*/ 12650 h 13021"/>
                    <a:gd name="connsiteX16" fmla="*/ 2232 w 32740"/>
                    <a:gd name="connsiteY16" fmla="*/ 12650 h 13021"/>
                    <a:gd name="connsiteX17" fmla="*/ 1116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0"/>
                      </a:lnTo>
                      <a:lnTo>
                        <a:pt x="26043" y="0"/>
                      </a:lnTo>
                      <a:lnTo>
                        <a:pt x="27160" y="0"/>
                      </a:lnTo>
                      <a:lnTo>
                        <a:pt x="28276" y="0"/>
                      </a:lnTo>
                      <a:lnTo>
                        <a:pt x="29392" y="0"/>
                      </a:lnTo>
                      <a:lnTo>
                        <a:pt x="30508" y="0"/>
                      </a:lnTo>
                      <a:lnTo>
                        <a:pt x="31624" y="372"/>
                      </a:lnTo>
                      <a:lnTo>
                        <a:pt x="32740" y="372"/>
                      </a:lnTo>
                      <a:lnTo>
                        <a:pt x="8929" y="13022"/>
                      </a:lnTo>
                      <a:lnTo>
                        <a:pt x="7813" y="13022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2650"/>
                      </a:lnTo>
                      <a:lnTo>
                        <a:pt x="3348" y="12650"/>
                      </a:lnTo>
                      <a:lnTo>
                        <a:pt x="2232" y="12650"/>
                      </a:lnTo>
                      <a:lnTo>
                        <a:pt x="1116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0" name="Freeform: Shape 2679">
                  <a:extLst>
                    <a:ext uri="{FF2B5EF4-FFF2-40B4-BE49-F238E27FC236}">
                      <a16:creationId xmlns:a16="http://schemas.microsoft.com/office/drawing/2014/main" id="{D95554D3-D0F7-475B-8289-7EE43F2FBC60}"/>
                    </a:ext>
                  </a:extLst>
                </p:cNvPr>
                <p:cNvSpPr/>
                <p:nvPr/>
              </p:nvSpPr>
              <p:spPr>
                <a:xfrm>
                  <a:off x="4588831" y="3701711"/>
                  <a:ext cx="33112" cy="15626"/>
                </a:xfrm>
                <a:custGeom>
                  <a:avLst/>
                  <a:gdLst>
                    <a:gd name="connsiteX0" fmla="*/ 0 w 33112"/>
                    <a:gd name="connsiteY0" fmla="*/ 13022 h 15626"/>
                    <a:gd name="connsiteX1" fmla="*/ 23811 w 33112"/>
                    <a:gd name="connsiteY1" fmla="*/ 0 h 15626"/>
                    <a:gd name="connsiteX2" fmla="*/ 24927 w 33112"/>
                    <a:gd name="connsiteY2" fmla="*/ 372 h 15626"/>
                    <a:gd name="connsiteX3" fmla="*/ 26043 w 33112"/>
                    <a:gd name="connsiteY3" fmla="*/ 744 h 15626"/>
                    <a:gd name="connsiteX4" fmla="*/ 27532 w 33112"/>
                    <a:gd name="connsiteY4" fmla="*/ 1116 h 15626"/>
                    <a:gd name="connsiteX5" fmla="*/ 28648 w 33112"/>
                    <a:gd name="connsiteY5" fmla="*/ 1488 h 15626"/>
                    <a:gd name="connsiteX6" fmla="*/ 29764 w 33112"/>
                    <a:gd name="connsiteY6" fmla="*/ 1860 h 15626"/>
                    <a:gd name="connsiteX7" fmla="*/ 30880 w 33112"/>
                    <a:gd name="connsiteY7" fmla="*/ 2232 h 15626"/>
                    <a:gd name="connsiteX8" fmla="*/ 31996 w 33112"/>
                    <a:gd name="connsiteY8" fmla="*/ 2604 h 15626"/>
                    <a:gd name="connsiteX9" fmla="*/ 33112 w 33112"/>
                    <a:gd name="connsiteY9" fmla="*/ 2604 h 15626"/>
                    <a:gd name="connsiteX10" fmla="*/ 9301 w 33112"/>
                    <a:gd name="connsiteY10" fmla="*/ 15626 h 15626"/>
                    <a:gd name="connsiteX11" fmla="*/ 8185 w 33112"/>
                    <a:gd name="connsiteY11" fmla="*/ 15254 h 15626"/>
                    <a:gd name="connsiteX12" fmla="*/ 7069 w 33112"/>
                    <a:gd name="connsiteY12" fmla="*/ 14882 h 15626"/>
                    <a:gd name="connsiteX13" fmla="*/ 5953 w 33112"/>
                    <a:gd name="connsiteY13" fmla="*/ 14510 h 15626"/>
                    <a:gd name="connsiteX14" fmla="*/ 4837 w 33112"/>
                    <a:gd name="connsiteY14" fmla="*/ 14138 h 15626"/>
                    <a:gd name="connsiteX15" fmla="*/ 3348 w 33112"/>
                    <a:gd name="connsiteY15" fmla="*/ 13766 h 15626"/>
                    <a:gd name="connsiteX16" fmla="*/ 2232 w 33112"/>
                    <a:gd name="connsiteY16" fmla="*/ 13394 h 15626"/>
                    <a:gd name="connsiteX17" fmla="*/ 1116 w 33112"/>
                    <a:gd name="connsiteY17" fmla="*/ 13022 h 15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5626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372"/>
                      </a:lnTo>
                      <a:lnTo>
                        <a:pt x="26043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29764" y="1860"/>
                      </a:lnTo>
                      <a:lnTo>
                        <a:pt x="30880" y="2232"/>
                      </a:lnTo>
                      <a:lnTo>
                        <a:pt x="31996" y="2604"/>
                      </a:lnTo>
                      <a:lnTo>
                        <a:pt x="33112" y="2604"/>
                      </a:lnTo>
                      <a:lnTo>
                        <a:pt x="9301" y="15626"/>
                      </a:lnTo>
                      <a:lnTo>
                        <a:pt x="8185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348" y="13766"/>
                      </a:lnTo>
                      <a:lnTo>
                        <a:pt x="2232" y="13394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1" name="Freeform: Shape 2680">
                  <a:extLst>
                    <a:ext uri="{FF2B5EF4-FFF2-40B4-BE49-F238E27FC236}">
                      <a16:creationId xmlns:a16="http://schemas.microsoft.com/office/drawing/2014/main" id="{DC3FA131-49AC-4B10-A496-B4BA6A0C698A}"/>
                    </a:ext>
                  </a:extLst>
                </p:cNvPr>
                <p:cNvSpPr/>
                <p:nvPr/>
              </p:nvSpPr>
              <p:spPr>
                <a:xfrm>
                  <a:off x="4600737" y="370543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4927 w 33856"/>
                    <a:gd name="connsiteY2" fmla="*/ 744 h 17858"/>
                    <a:gd name="connsiteX3" fmla="*/ 26415 w 33856"/>
                    <a:gd name="connsiteY3" fmla="*/ 1488 h 17858"/>
                    <a:gd name="connsiteX4" fmla="*/ 27532 w 33856"/>
                    <a:gd name="connsiteY4" fmla="*/ 1860 h 17858"/>
                    <a:gd name="connsiteX5" fmla="*/ 28648 w 33856"/>
                    <a:gd name="connsiteY5" fmla="*/ 2604 h 17858"/>
                    <a:gd name="connsiteX6" fmla="*/ 30136 w 33856"/>
                    <a:gd name="connsiteY6" fmla="*/ 3349 h 17858"/>
                    <a:gd name="connsiteX7" fmla="*/ 31252 w 33856"/>
                    <a:gd name="connsiteY7" fmla="*/ 3720 h 17858"/>
                    <a:gd name="connsiteX8" fmla="*/ 32368 w 33856"/>
                    <a:gd name="connsiteY8" fmla="*/ 4465 h 17858"/>
                    <a:gd name="connsiteX9" fmla="*/ 33856 w 33856"/>
                    <a:gd name="connsiteY9" fmla="*/ 5209 h 17858"/>
                    <a:gd name="connsiteX10" fmla="*/ 9673 w 33856"/>
                    <a:gd name="connsiteY10" fmla="*/ 17858 h 17858"/>
                    <a:gd name="connsiteX11" fmla="*/ 8557 w 33856"/>
                    <a:gd name="connsiteY11" fmla="*/ 17114 h 17858"/>
                    <a:gd name="connsiteX12" fmla="*/ 7441 w 33856"/>
                    <a:gd name="connsiteY12" fmla="*/ 16742 h 17858"/>
                    <a:gd name="connsiteX13" fmla="*/ 5953 w 33856"/>
                    <a:gd name="connsiteY13" fmla="*/ 15998 h 17858"/>
                    <a:gd name="connsiteX14" fmla="*/ 4837 w 33856"/>
                    <a:gd name="connsiteY14" fmla="*/ 15254 h 17858"/>
                    <a:gd name="connsiteX15" fmla="*/ 3720 w 33856"/>
                    <a:gd name="connsiteY15" fmla="*/ 14510 h 17858"/>
                    <a:gd name="connsiteX16" fmla="*/ 2232 w 33856"/>
                    <a:gd name="connsiteY16" fmla="*/ 14138 h 17858"/>
                    <a:gd name="connsiteX17" fmla="*/ 1116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744"/>
                      </a:lnTo>
                      <a:lnTo>
                        <a:pt x="26415" y="1488"/>
                      </a:lnTo>
                      <a:lnTo>
                        <a:pt x="27532" y="1860"/>
                      </a:lnTo>
                      <a:lnTo>
                        <a:pt x="28648" y="2604"/>
                      </a:lnTo>
                      <a:lnTo>
                        <a:pt x="30136" y="3349"/>
                      </a:lnTo>
                      <a:lnTo>
                        <a:pt x="31252" y="3720"/>
                      </a:lnTo>
                      <a:lnTo>
                        <a:pt x="32368" y="4465"/>
                      </a:lnTo>
                      <a:lnTo>
                        <a:pt x="33856" y="5209"/>
                      </a:lnTo>
                      <a:lnTo>
                        <a:pt x="9673" y="17858"/>
                      </a:lnTo>
                      <a:lnTo>
                        <a:pt x="8557" y="17114"/>
                      </a:lnTo>
                      <a:lnTo>
                        <a:pt x="7441" y="16742"/>
                      </a:lnTo>
                      <a:lnTo>
                        <a:pt x="5953" y="15998"/>
                      </a:lnTo>
                      <a:lnTo>
                        <a:pt x="4837" y="15254"/>
                      </a:lnTo>
                      <a:lnTo>
                        <a:pt x="3720" y="14510"/>
                      </a:lnTo>
                      <a:lnTo>
                        <a:pt x="2232" y="14138"/>
                      </a:lnTo>
                      <a:lnTo>
                        <a:pt x="1116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2" name="Freeform: Shape 2681">
                  <a:extLst>
                    <a:ext uri="{FF2B5EF4-FFF2-40B4-BE49-F238E27FC236}">
                      <a16:creationId xmlns:a16="http://schemas.microsoft.com/office/drawing/2014/main" id="{4114A006-5275-41B4-A720-F814F80C5585}"/>
                    </a:ext>
                  </a:extLst>
                </p:cNvPr>
                <p:cNvSpPr/>
                <p:nvPr/>
              </p:nvSpPr>
              <p:spPr>
                <a:xfrm>
                  <a:off x="4612642" y="3711384"/>
                  <a:ext cx="33484" cy="20090"/>
                </a:xfrm>
                <a:custGeom>
                  <a:avLst/>
                  <a:gdLst>
                    <a:gd name="connsiteX0" fmla="*/ 0 w 33484"/>
                    <a:gd name="connsiteY0" fmla="*/ 13022 h 20090"/>
                    <a:gd name="connsiteX1" fmla="*/ 23811 w 33484"/>
                    <a:gd name="connsiteY1" fmla="*/ 0 h 20090"/>
                    <a:gd name="connsiteX2" fmla="*/ 24927 w 33484"/>
                    <a:gd name="connsiteY2" fmla="*/ 1116 h 20090"/>
                    <a:gd name="connsiteX3" fmla="*/ 26415 w 33484"/>
                    <a:gd name="connsiteY3" fmla="*/ 1860 h 20090"/>
                    <a:gd name="connsiteX4" fmla="*/ 27532 w 33484"/>
                    <a:gd name="connsiteY4" fmla="*/ 2976 h 20090"/>
                    <a:gd name="connsiteX5" fmla="*/ 28648 w 33484"/>
                    <a:gd name="connsiteY5" fmla="*/ 3720 h 20090"/>
                    <a:gd name="connsiteX6" fmla="*/ 29764 w 33484"/>
                    <a:gd name="connsiteY6" fmla="*/ 4465 h 20090"/>
                    <a:gd name="connsiteX7" fmla="*/ 31252 w 33484"/>
                    <a:gd name="connsiteY7" fmla="*/ 5581 h 20090"/>
                    <a:gd name="connsiteX8" fmla="*/ 32368 w 33484"/>
                    <a:gd name="connsiteY8" fmla="*/ 6325 h 20090"/>
                    <a:gd name="connsiteX9" fmla="*/ 33484 w 33484"/>
                    <a:gd name="connsiteY9" fmla="*/ 7069 h 20090"/>
                    <a:gd name="connsiteX10" fmla="*/ 9673 w 33484"/>
                    <a:gd name="connsiteY10" fmla="*/ 20091 h 20090"/>
                    <a:gd name="connsiteX11" fmla="*/ 8557 w 33484"/>
                    <a:gd name="connsiteY11" fmla="*/ 18974 h 20090"/>
                    <a:gd name="connsiteX12" fmla="*/ 7441 w 33484"/>
                    <a:gd name="connsiteY12" fmla="*/ 18230 h 20090"/>
                    <a:gd name="connsiteX13" fmla="*/ 5953 w 33484"/>
                    <a:gd name="connsiteY13" fmla="*/ 17486 h 20090"/>
                    <a:gd name="connsiteX14" fmla="*/ 4837 w 33484"/>
                    <a:gd name="connsiteY14" fmla="*/ 16370 h 20090"/>
                    <a:gd name="connsiteX15" fmla="*/ 3720 w 33484"/>
                    <a:gd name="connsiteY15" fmla="*/ 15626 h 20090"/>
                    <a:gd name="connsiteX16" fmla="*/ 2232 w 33484"/>
                    <a:gd name="connsiteY16" fmla="*/ 14510 h 20090"/>
                    <a:gd name="connsiteX17" fmla="*/ 1116 w 33484"/>
                    <a:gd name="connsiteY17" fmla="*/ 13766 h 20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0090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415" y="1860"/>
                      </a:lnTo>
                      <a:lnTo>
                        <a:pt x="27532" y="2976"/>
                      </a:lnTo>
                      <a:lnTo>
                        <a:pt x="28648" y="3720"/>
                      </a:lnTo>
                      <a:lnTo>
                        <a:pt x="29764" y="4465"/>
                      </a:lnTo>
                      <a:lnTo>
                        <a:pt x="31252" y="5581"/>
                      </a:lnTo>
                      <a:lnTo>
                        <a:pt x="32368" y="6325"/>
                      </a:lnTo>
                      <a:lnTo>
                        <a:pt x="33484" y="7069"/>
                      </a:lnTo>
                      <a:lnTo>
                        <a:pt x="9673" y="20091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5953" y="17486"/>
                      </a:lnTo>
                      <a:lnTo>
                        <a:pt x="4837" y="16370"/>
                      </a:lnTo>
                      <a:lnTo>
                        <a:pt x="3720" y="15626"/>
                      </a:lnTo>
                      <a:lnTo>
                        <a:pt x="2232" y="14510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3" name="Freeform: Shape 2682">
                  <a:extLst>
                    <a:ext uri="{FF2B5EF4-FFF2-40B4-BE49-F238E27FC236}">
                      <a16:creationId xmlns:a16="http://schemas.microsoft.com/office/drawing/2014/main" id="{A690C252-5C11-4B91-ACE4-8E07E06459F7}"/>
                    </a:ext>
                  </a:extLst>
                </p:cNvPr>
                <p:cNvSpPr/>
                <p:nvPr/>
              </p:nvSpPr>
              <p:spPr>
                <a:xfrm>
                  <a:off x="4625292" y="3720685"/>
                  <a:ext cx="33112" cy="21578"/>
                </a:xfrm>
                <a:custGeom>
                  <a:avLst/>
                  <a:gdLst>
                    <a:gd name="connsiteX0" fmla="*/ 0 w 33112"/>
                    <a:gd name="connsiteY0" fmla="*/ 13022 h 21578"/>
                    <a:gd name="connsiteX1" fmla="*/ 23811 w 33112"/>
                    <a:gd name="connsiteY1" fmla="*/ 0 h 21578"/>
                    <a:gd name="connsiteX2" fmla="*/ 24927 w 33112"/>
                    <a:gd name="connsiteY2" fmla="*/ 1116 h 21578"/>
                    <a:gd name="connsiteX3" fmla="*/ 26043 w 33112"/>
                    <a:gd name="connsiteY3" fmla="*/ 2232 h 21578"/>
                    <a:gd name="connsiteX4" fmla="*/ 27160 w 33112"/>
                    <a:gd name="connsiteY4" fmla="*/ 3348 h 21578"/>
                    <a:gd name="connsiteX5" fmla="*/ 28648 w 33112"/>
                    <a:gd name="connsiteY5" fmla="*/ 4465 h 21578"/>
                    <a:gd name="connsiteX6" fmla="*/ 29764 w 33112"/>
                    <a:gd name="connsiteY6" fmla="*/ 5581 h 21578"/>
                    <a:gd name="connsiteX7" fmla="*/ 30880 w 33112"/>
                    <a:gd name="connsiteY7" fmla="*/ 6697 h 21578"/>
                    <a:gd name="connsiteX8" fmla="*/ 31996 w 33112"/>
                    <a:gd name="connsiteY8" fmla="*/ 7813 h 21578"/>
                    <a:gd name="connsiteX9" fmla="*/ 33112 w 33112"/>
                    <a:gd name="connsiteY9" fmla="*/ 8929 h 21578"/>
                    <a:gd name="connsiteX10" fmla="*/ 9301 w 33112"/>
                    <a:gd name="connsiteY10" fmla="*/ 21579 h 21578"/>
                    <a:gd name="connsiteX11" fmla="*/ 8185 w 33112"/>
                    <a:gd name="connsiteY11" fmla="*/ 20463 h 21578"/>
                    <a:gd name="connsiteX12" fmla="*/ 7069 w 33112"/>
                    <a:gd name="connsiteY12" fmla="*/ 19719 h 21578"/>
                    <a:gd name="connsiteX13" fmla="*/ 5581 w 33112"/>
                    <a:gd name="connsiteY13" fmla="*/ 18602 h 21578"/>
                    <a:gd name="connsiteX14" fmla="*/ 4465 w 33112"/>
                    <a:gd name="connsiteY14" fmla="*/ 17486 h 21578"/>
                    <a:gd name="connsiteX15" fmla="*/ 3348 w 33112"/>
                    <a:gd name="connsiteY15" fmla="*/ 16370 h 21578"/>
                    <a:gd name="connsiteX16" fmla="*/ 2232 w 33112"/>
                    <a:gd name="connsiteY16" fmla="*/ 15254 h 21578"/>
                    <a:gd name="connsiteX17" fmla="*/ 1116 w 33112"/>
                    <a:gd name="connsiteY17" fmla="*/ 14138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578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232"/>
                      </a:lnTo>
                      <a:lnTo>
                        <a:pt x="27160" y="3348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1996" y="7813"/>
                      </a:lnTo>
                      <a:lnTo>
                        <a:pt x="33112" y="8929"/>
                      </a:lnTo>
                      <a:lnTo>
                        <a:pt x="9301" y="21579"/>
                      </a:lnTo>
                      <a:lnTo>
                        <a:pt x="8185" y="20463"/>
                      </a:lnTo>
                      <a:lnTo>
                        <a:pt x="7069" y="19719"/>
                      </a:lnTo>
                      <a:lnTo>
                        <a:pt x="5581" y="18602"/>
                      </a:lnTo>
                      <a:lnTo>
                        <a:pt x="4465" y="17486"/>
                      </a:lnTo>
                      <a:lnTo>
                        <a:pt x="3348" y="16370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4" name="Freeform: Shape 2683">
                  <a:extLst>
                    <a:ext uri="{FF2B5EF4-FFF2-40B4-BE49-F238E27FC236}">
                      <a16:creationId xmlns:a16="http://schemas.microsoft.com/office/drawing/2014/main" id="{31583B21-1E41-4842-9AA1-DD981B545031}"/>
                    </a:ext>
                  </a:extLst>
                </p:cNvPr>
                <p:cNvSpPr/>
                <p:nvPr/>
              </p:nvSpPr>
              <p:spPr>
                <a:xfrm>
                  <a:off x="4636453" y="3731475"/>
                  <a:ext cx="32368" cy="23067"/>
                </a:xfrm>
                <a:custGeom>
                  <a:avLst/>
                  <a:gdLst>
                    <a:gd name="connsiteX0" fmla="*/ 0 w 32368"/>
                    <a:gd name="connsiteY0" fmla="*/ 12650 h 23067"/>
                    <a:gd name="connsiteX1" fmla="*/ 23811 w 32368"/>
                    <a:gd name="connsiteY1" fmla="*/ 0 h 23067"/>
                    <a:gd name="connsiteX2" fmla="*/ 24927 w 32368"/>
                    <a:gd name="connsiteY2" fmla="*/ 1488 h 23067"/>
                    <a:gd name="connsiteX3" fmla="*/ 26043 w 32368"/>
                    <a:gd name="connsiteY3" fmla="*/ 2604 h 23067"/>
                    <a:gd name="connsiteX4" fmla="*/ 27160 w 32368"/>
                    <a:gd name="connsiteY4" fmla="*/ 3720 h 23067"/>
                    <a:gd name="connsiteX5" fmla="*/ 28276 w 32368"/>
                    <a:gd name="connsiteY5" fmla="*/ 5209 h 23067"/>
                    <a:gd name="connsiteX6" fmla="*/ 29392 w 32368"/>
                    <a:gd name="connsiteY6" fmla="*/ 6325 h 23067"/>
                    <a:gd name="connsiteX7" fmla="*/ 30136 w 32368"/>
                    <a:gd name="connsiteY7" fmla="*/ 7813 h 23067"/>
                    <a:gd name="connsiteX8" fmla="*/ 31252 w 32368"/>
                    <a:gd name="connsiteY8" fmla="*/ 8929 h 23067"/>
                    <a:gd name="connsiteX9" fmla="*/ 32368 w 32368"/>
                    <a:gd name="connsiteY9" fmla="*/ 10417 h 23067"/>
                    <a:gd name="connsiteX10" fmla="*/ 8557 w 32368"/>
                    <a:gd name="connsiteY10" fmla="*/ 23067 h 23067"/>
                    <a:gd name="connsiteX11" fmla="*/ 7441 w 32368"/>
                    <a:gd name="connsiteY11" fmla="*/ 21951 h 23067"/>
                    <a:gd name="connsiteX12" fmla="*/ 6325 w 32368"/>
                    <a:gd name="connsiteY12" fmla="*/ 20463 h 23067"/>
                    <a:gd name="connsiteX13" fmla="*/ 5209 w 32368"/>
                    <a:gd name="connsiteY13" fmla="*/ 19347 h 23067"/>
                    <a:gd name="connsiteX14" fmla="*/ 4093 w 32368"/>
                    <a:gd name="connsiteY14" fmla="*/ 17858 h 23067"/>
                    <a:gd name="connsiteX15" fmla="*/ 3348 w 32368"/>
                    <a:gd name="connsiteY15" fmla="*/ 16742 h 23067"/>
                    <a:gd name="connsiteX16" fmla="*/ 2232 w 32368"/>
                    <a:gd name="connsiteY16" fmla="*/ 15254 h 23067"/>
                    <a:gd name="connsiteX17" fmla="*/ 1116 w 32368"/>
                    <a:gd name="connsiteY17" fmla="*/ 14138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6043" y="2604"/>
                      </a:lnTo>
                      <a:lnTo>
                        <a:pt x="27160" y="3720"/>
                      </a:lnTo>
                      <a:lnTo>
                        <a:pt x="28276" y="5209"/>
                      </a:lnTo>
                      <a:lnTo>
                        <a:pt x="29392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951"/>
                      </a:lnTo>
                      <a:lnTo>
                        <a:pt x="6325" y="20463"/>
                      </a:lnTo>
                      <a:lnTo>
                        <a:pt x="5209" y="19347"/>
                      </a:lnTo>
                      <a:lnTo>
                        <a:pt x="4093" y="17858"/>
                      </a:lnTo>
                      <a:lnTo>
                        <a:pt x="3348" y="16742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5" name="Freeform: Shape 2684">
                  <a:extLst>
                    <a:ext uri="{FF2B5EF4-FFF2-40B4-BE49-F238E27FC236}">
                      <a16:creationId xmlns:a16="http://schemas.microsoft.com/office/drawing/2014/main" id="{5DB39679-39BE-4742-B0D1-7C87273E578A}"/>
                    </a:ext>
                  </a:extLst>
                </p:cNvPr>
                <p:cNvSpPr/>
                <p:nvPr/>
              </p:nvSpPr>
              <p:spPr>
                <a:xfrm>
                  <a:off x="4646871" y="3744125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927 w 31252"/>
                    <a:gd name="connsiteY2" fmla="*/ 1488 h 24183"/>
                    <a:gd name="connsiteX3" fmla="*/ 25671 w 31252"/>
                    <a:gd name="connsiteY3" fmla="*/ 2976 h 24183"/>
                    <a:gd name="connsiteX4" fmla="*/ 26787 w 31252"/>
                    <a:gd name="connsiteY4" fmla="*/ 4465 h 24183"/>
                    <a:gd name="connsiteX5" fmla="*/ 27532 w 31252"/>
                    <a:gd name="connsiteY5" fmla="*/ 5581 h 24183"/>
                    <a:gd name="connsiteX6" fmla="*/ 28648 w 31252"/>
                    <a:gd name="connsiteY6" fmla="*/ 7069 h 24183"/>
                    <a:gd name="connsiteX7" fmla="*/ 29392 w 31252"/>
                    <a:gd name="connsiteY7" fmla="*/ 8557 h 24183"/>
                    <a:gd name="connsiteX8" fmla="*/ 30508 w 31252"/>
                    <a:gd name="connsiteY8" fmla="*/ 10045 h 24183"/>
                    <a:gd name="connsiteX9" fmla="*/ 31252 w 31252"/>
                    <a:gd name="connsiteY9" fmla="*/ 11533 h 24183"/>
                    <a:gd name="connsiteX10" fmla="*/ 7441 w 31252"/>
                    <a:gd name="connsiteY10" fmla="*/ 24183 h 24183"/>
                    <a:gd name="connsiteX11" fmla="*/ 6697 w 31252"/>
                    <a:gd name="connsiteY11" fmla="*/ 22695 h 24183"/>
                    <a:gd name="connsiteX12" fmla="*/ 5581 w 31252"/>
                    <a:gd name="connsiteY12" fmla="*/ 21207 h 24183"/>
                    <a:gd name="connsiteX13" fmla="*/ 4837 w 31252"/>
                    <a:gd name="connsiteY13" fmla="*/ 19719 h 24183"/>
                    <a:gd name="connsiteX14" fmla="*/ 3720 w 31252"/>
                    <a:gd name="connsiteY14" fmla="*/ 18602 h 24183"/>
                    <a:gd name="connsiteX15" fmla="*/ 2976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5671" y="2976"/>
                      </a:lnTo>
                      <a:lnTo>
                        <a:pt x="26787" y="4465"/>
                      </a:lnTo>
                      <a:lnTo>
                        <a:pt x="27532" y="5581"/>
                      </a:lnTo>
                      <a:lnTo>
                        <a:pt x="28648" y="7069"/>
                      </a:lnTo>
                      <a:lnTo>
                        <a:pt x="29392" y="8557"/>
                      </a:lnTo>
                      <a:lnTo>
                        <a:pt x="30508" y="10045"/>
                      </a:lnTo>
                      <a:lnTo>
                        <a:pt x="31252" y="11533"/>
                      </a:lnTo>
                      <a:lnTo>
                        <a:pt x="7441" y="24183"/>
                      </a:lnTo>
                      <a:lnTo>
                        <a:pt x="6697" y="22695"/>
                      </a:lnTo>
                      <a:lnTo>
                        <a:pt x="5581" y="21207"/>
                      </a:lnTo>
                      <a:lnTo>
                        <a:pt x="4837" y="19719"/>
                      </a:lnTo>
                      <a:lnTo>
                        <a:pt x="3720" y="18602"/>
                      </a:lnTo>
                      <a:lnTo>
                        <a:pt x="2976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6" name="Freeform: Shape 2685">
                  <a:extLst>
                    <a:ext uri="{FF2B5EF4-FFF2-40B4-BE49-F238E27FC236}">
                      <a16:creationId xmlns:a16="http://schemas.microsoft.com/office/drawing/2014/main" id="{528F55A6-51E8-4FC2-A2B0-00B8BFB9650B}"/>
                    </a:ext>
                  </a:extLst>
                </p:cNvPr>
                <p:cNvSpPr/>
                <p:nvPr/>
              </p:nvSpPr>
              <p:spPr>
                <a:xfrm>
                  <a:off x="4655800" y="3757518"/>
                  <a:ext cx="30135" cy="24927"/>
                </a:xfrm>
                <a:custGeom>
                  <a:avLst/>
                  <a:gdLst>
                    <a:gd name="connsiteX0" fmla="*/ 0 w 30135"/>
                    <a:gd name="connsiteY0" fmla="*/ 13022 h 24927"/>
                    <a:gd name="connsiteX1" fmla="*/ 23811 w 30135"/>
                    <a:gd name="connsiteY1" fmla="*/ 0 h 24927"/>
                    <a:gd name="connsiteX2" fmla="*/ 24555 w 30135"/>
                    <a:gd name="connsiteY2" fmla="*/ 1488 h 24927"/>
                    <a:gd name="connsiteX3" fmla="*/ 25299 w 30135"/>
                    <a:gd name="connsiteY3" fmla="*/ 2976 h 24927"/>
                    <a:gd name="connsiteX4" fmla="*/ 26043 w 30135"/>
                    <a:gd name="connsiteY4" fmla="*/ 4837 h 24927"/>
                    <a:gd name="connsiteX5" fmla="*/ 27160 w 30135"/>
                    <a:gd name="connsiteY5" fmla="*/ 6325 h 24927"/>
                    <a:gd name="connsiteX6" fmla="*/ 27904 w 30135"/>
                    <a:gd name="connsiteY6" fmla="*/ 7813 h 24927"/>
                    <a:gd name="connsiteX7" fmla="*/ 28648 w 30135"/>
                    <a:gd name="connsiteY7" fmla="*/ 9301 h 24927"/>
                    <a:gd name="connsiteX8" fmla="*/ 29392 w 30135"/>
                    <a:gd name="connsiteY8" fmla="*/ 10789 h 24927"/>
                    <a:gd name="connsiteX9" fmla="*/ 30136 w 30135"/>
                    <a:gd name="connsiteY9" fmla="*/ 11906 h 24927"/>
                    <a:gd name="connsiteX10" fmla="*/ 6325 w 30135"/>
                    <a:gd name="connsiteY10" fmla="*/ 24927 h 24927"/>
                    <a:gd name="connsiteX11" fmla="*/ 5581 w 30135"/>
                    <a:gd name="connsiteY11" fmla="*/ 23439 h 24927"/>
                    <a:gd name="connsiteX12" fmla="*/ 4837 w 30135"/>
                    <a:gd name="connsiteY12" fmla="*/ 21951 h 24927"/>
                    <a:gd name="connsiteX13" fmla="*/ 3720 w 30135"/>
                    <a:gd name="connsiteY13" fmla="*/ 20463 h 24927"/>
                    <a:gd name="connsiteX14" fmla="*/ 2976 w 30135"/>
                    <a:gd name="connsiteY14" fmla="*/ 18974 h 24927"/>
                    <a:gd name="connsiteX15" fmla="*/ 2232 w 30135"/>
                    <a:gd name="connsiteY15" fmla="*/ 17486 h 24927"/>
                    <a:gd name="connsiteX16" fmla="*/ 1488 w 30135"/>
                    <a:gd name="connsiteY16" fmla="*/ 15998 h 24927"/>
                    <a:gd name="connsiteX17" fmla="*/ 744 w 30135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927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837"/>
                      </a:lnTo>
                      <a:lnTo>
                        <a:pt x="27160" y="6325"/>
                      </a:lnTo>
                      <a:lnTo>
                        <a:pt x="27904" y="7813"/>
                      </a:lnTo>
                      <a:lnTo>
                        <a:pt x="28648" y="9301"/>
                      </a:lnTo>
                      <a:lnTo>
                        <a:pt x="29392" y="10789"/>
                      </a:lnTo>
                      <a:lnTo>
                        <a:pt x="30136" y="11906"/>
                      </a:lnTo>
                      <a:lnTo>
                        <a:pt x="6325" y="24927"/>
                      </a:lnTo>
                      <a:lnTo>
                        <a:pt x="5581" y="23439"/>
                      </a:lnTo>
                      <a:lnTo>
                        <a:pt x="4837" y="21951"/>
                      </a:lnTo>
                      <a:lnTo>
                        <a:pt x="3720" y="20463"/>
                      </a:lnTo>
                      <a:lnTo>
                        <a:pt x="2976" y="18974"/>
                      </a:lnTo>
                      <a:lnTo>
                        <a:pt x="2232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7" name="Freeform: Shape 2686">
                  <a:extLst>
                    <a:ext uri="{FF2B5EF4-FFF2-40B4-BE49-F238E27FC236}">
                      <a16:creationId xmlns:a16="http://schemas.microsoft.com/office/drawing/2014/main" id="{E33EDB0C-07E4-4FE1-AC7B-16BC889FE6A4}"/>
                    </a:ext>
                  </a:extLst>
                </p:cNvPr>
                <p:cNvSpPr/>
                <p:nvPr/>
              </p:nvSpPr>
              <p:spPr>
                <a:xfrm>
                  <a:off x="4663613" y="3773516"/>
                  <a:ext cx="28647" cy="24927"/>
                </a:xfrm>
                <a:custGeom>
                  <a:avLst/>
                  <a:gdLst>
                    <a:gd name="connsiteX0" fmla="*/ 0 w 28647"/>
                    <a:gd name="connsiteY0" fmla="*/ 13022 h 24927"/>
                    <a:gd name="connsiteX1" fmla="*/ 24183 w 28647"/>
                    <a:gd name="connsiteY1" fmla="*/ 0 h 24927"/>
                    <a:gd name="connsiteX2" fmla="*/ 24555 w 28647"/>
                    <a:gd name="connsiteY2" fmla="*/ 1488 h 24927"/>
                    <a:gd name="connsiteX3" fmla="*/ 25299 w 28647"/>
                    <a:gd name="connsiteY3" fmla="*/ 3348 h 24927"/>
                    <a:gd name="connsiteX4" fmla="*/ 25671 w 28647"/>
                    <a:gd name="connsiteY4" fmla="*/ 4837 h 24927"/>
                    <a:gd name="connsiteX5" fmla="*/ 26415 w 28647"/>
                    <a:gd name="connsiteY5" fmla="*/ 6325 h 24927"/>
                    <a:gd name="connsiteX6" fmla="*/ 26787 w 28647"/>
                    <a:gd name="connsiteY6" fmla="*/ 7813 h 24927"/>
                    <a:gd name="connsiteX7" fmla="*/ 27532 w 28647"/>
                    <a:gd name="connsiteY7" fmla="*/ 9301 h 24927"/>
                    <a:gd name="connsiteX8" fmla="*/ 27904 w 28647"/>
                    <a:gd name="connsiteY8" fmla="*/ 10789 h 24927"/>
                    <a:gd name="connsiteX9" fmla="*/ 28648 w 28647"/>
                    <a:gd name="connsiteY9" fmla="*/ 12278 h 24927"/>
                    <a:gd name="connsiteX10" fmla="*/ 4837 w 28647"/>
                    <a:gd name="connsiteY10" fmla="*/ 24927 h 24927"/>
                    <a:gd name="connsiteX11" fmla="*/ 4093 w 28647"/>
                    <a:gd name="connsiteY11" fmla="*/ 23439 h 24927"/>
                    <a:gd name="connsiteX12" fmla="*/ 3720 w 28647"/>
                    <a:gd name="connsiteY12" fmla="*/ 21951 h 24927"/>
                    <a:gd name="connsiteX13" fmla="*/ 2976 w 28647"/>
                    <a:gd name="connsiteY13" fmla="*/ 20463 h 24927"/>
                    <a:gd name="connsiteX14" fmla="*/ 2604 w 28647"/>
                    <a:gd name="connsiteY14" fmla="*/ 18974 h 24927"/>
                    <a:gd name="connsiteX15" fmla="*/ 1860 w 28647"/>
                    <a:gd name="connsiteY15" fmla="*/ 17486 h 24927"/>
                    <a:gd name="connsiteX16" fmla="*/ 1488 w 28647"/>
                    <a:gd name="connsiteY16" fmla="*/ 15998 h 24927"/>
                    <a:gd name="connsiteX17" fmla="*/ 744 w 28647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0" y="13022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5299" y="3348"/>
                      </a:lnTo>
                      <a:lnTo>
                        <a:pt x="25671" y="4837"/>
                      </a:lnTo>
                      <a:lnTo>
                        <a:pt x="26415" y="6325"/>
                      </a:lnTo>
                      <a:lnTo>
                        <a:pt x="26787" y="7813"/>
                      </a:lnTo>
                      <a:lnTo>
                        <a:pt x="27532" y="9301"/>
                      </a:lnTo>
                      <a:lnTo>
                        <a:pt x="27904" y="10789"/>
                      </a:lnTo>
                      <a:lnTo>
                        <a:pt x="28648" y="12278"/>
                      </a:lnTo>
                      <a:lnTo>
                        <a:pt x="4837" y="24927"/>
                      </a:lnTo>
                      <a:lnTo>
                        <a:pt x="4093" y="23439"/>
                      </a:lnTo>
                      <a:lnTo>
                        <a:pt x="3720" y="21951"/>
                      </a:lnTo>
                      <a:lnTo>
                        <a:pt x="2976" y="20463"/>
                      </a:lnTo>
                      <a:lnTo>
                        <a:pt x="2604" y="18974"/>
                      </a:lnTo>
                      <a:lnTo>
                        <a:pt x="1860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8" name="Freeform: Shape 2687">
                  <a:extLst>
                    <a:ext uri="{FF2B5EF4-FFF2-40B4-BE49-F238E27FC236}">
                      <a16:creationId xmlns:a16="http://schemas.microsoft.com/office/drawing/2014/main" id="{C5B1F8C9-5425-4D1A-AA90-3A4E5532C2CB}"/>
                    </a:ext>
                  </a:extLst>
                </p:cNvPr>
                <p:cNvSpPr/>
                <p:nvPr/>
              </p:nvSpPr>
              <p:spPr>
                <a:xfrm>
                  <a:off x="4671798" y="3816674"/>
                  <a:ext cx="24927" cy="22322"/>
                </a:xfrm>
                <a:custGeom>
                  <a:avLst/>
                  <a:gdLst>
                    <a:gd name="connsiteX0" fmla="*/ 1116 w 24927"/>
                    <a:gd name="connsiteY0" fmla="*/ 12650 h 22322"/>
                    <a:gd name="connsiteX1" fmla="*/ 24927 w 24927"/>
                    <a:gd name="connsiteY1" fmla="*/ 0 h 22322"/>
                    <a:gd name="connsiteX2" fmla="*/ 24927 w 24927"/>
                    <a:gd name="connsiteY2" fmla="*/ 1116 h 22322"/>
                    <a:gd name="connsiteX3" fmla="*/ 24555 w 24927"/>
                    <a:gd name="connsiteY3" fmla="*/ 2232 h 22322"/>
                    <a:gd name="connsiteX4" fmla="*/ 24555 w 24927"/>
                    <a:gd name="connsiteY4" fmla="*/ 3720 h 22322"/>
                    <a:gd name="connsiteX5" fmla="*/ 24555 w 24927"/>
                    <a:gd name="connsiteY5" fmla="*/ 4837 h 22322"/>
                    <a:gd name="connsiteX6" fmla="*/ 24183 w 24927"/>
                    <a:gd name="connsiteY6" fmla="*/ 5953 h 22322"/>
                    <a:gd name="connsiteX7" fmla="*/ 24183 w 24927"/>
                    <a:gd name="connsiteY7" fmla="*/ 7441 h 22322"/>
                    <a:gd name="connsiteX8" fmla="*/ 23811 w 24927"/>
                    <a:gd name="connsiteY8" fmla="*/ 8557 h 22322"/>
                    <a:gd name="connsiteX9" fmla="*/ 23811 w 24927"/>
                    <a:gd name="connsiteY9" fmla="*/ 9673 h 22322"/>
                    <a:gd name="connsiteX10" fmla="*/ 0 w 24927"/>
                    <a:gd name="connsiteY10" fmla="*/ 22323 h 22322"/>
                    <a:gd name="connsiteX11" fmla="*/ 0 w 24927"/>
                    <a:gd name="connsiteY11" fmla="*/ 21207 h 22322"/>
                    <a:gd name="connsiteX12" fmla="*/ 372 w 24927"/>
                    <a:gd name="connsiteY12" fmla="*/ 20091 h 22322"/>
                    <a:gd name="connsiteX13" fmla="*/ 372 w 24927"/>
                    <a:gd name="connsiteY13" fmla="*/ 18974 h 22322"/>
                    <a:gd name="connsiteX14" fmla="*/ 372 w 24927"/>
                    <a:gd name="connsiteY14" fmla="*/ 17486 h 22322"/>
                    <a:gd name="connsiteX15" fmla="*/ 744 w 24927"/>
                    <a:gd name="connsiteY15" fmla="*/ 16370 h 22322"/>
                    <a:gd name="connsiteX16" fmla="*/ 744 w 24927"/>
                    <a:gd name="connsiteY16" fmla="*/ 15254 h 22322"/>
                    <a:gd name="connsiteX17" fmla="*/ 1116 w 24927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2322">
                      <a:moveTo>
                        <a:pt x="1116" y="12650"/>
                      </a:moveTo>
                      <a:lnTo>
                        <a:pt x="24927" y="0"/>
                      </a:lnTo>
                      <a:lnTo>
                        <a:pt x="24927" y="1116"/>
                      </a:lnTo>
                      <a:lnTo>
                        <a:pt x="24555" y="2232"/>
                      </a:lnTo>
                      <a:lnTo>
                        <a:pt x="24555" y="3720"/>
                      </a:lnTo>
                      <a:lnTo>
                        <a:pt x="24555" y="4837"/>
                      </a:lnTo>
                      <a:lnTo>
                        <a:pt x="24183" y="5953"/>
                      </a:lnTo>
                      <a:lnTo>
                        <a:pt x="24183" y="7441"/>
                      </a:lnTo>
                      <a:lnTo>
                        <a:pt x="23811" y="8557"/>
                      </a:lnTo>
                      <a:lnTo>
                        <a:pt x="23811" y="9673"/>
                      </a:lnTo>
                      <a:lnTo>
                        <a:pt x="0" y="22323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372" y="18974"/>
                      </a:lnTo>
                      <a:lnTo>
                        <a:pt x="372" y="17486"/>
                      </a:lnTo>
                      <a:lnTo>
                        <a:pt x="744" y="16370"/>
                      </a:lnTo>
                      <a:lnTo>
                        <a:pt x="744" y="15254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9" name="Freeform: Shape 2688">
                  <a:extLst>
                    <a:ext uri="{FF2B5EF4-FFF2-40B4-BE49-F238E27FC236}">
                      <a16:creationId xmlns:a16="http://schemas.microsoft.com/office/drawing/2014/main" id="{13A5A39E-822E-4C48-B265-36F2A25A8FD8}"/>
                    </a:ext>
                  </a:extLst>
                </p:cNvPr>
                <p:cNvSpPr/>
                <p:nvPr/>
              </p:nvSpPr>
              <p:spPr>
                <a:xfrm>
                  <a:off x="4662497" y="3838253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3022 h 19346"/>
                    <a:gd name="connsiteX1" fmla="*/ 28648 w 28647"/>
                    <a:gd name="connsiteY1" fmla="*/ 0 h 19346"/>
                    <a:gd name="connsiteX2" fmla="*/ 28276 w 28647"/>
                    <a:gd name="connsiteY2" fmla="*/ 1116 h 19346"/>
                    <a:gd name="connsiteX3" fmla="*/ 27532 w 28647"/>
                    <a:gd name="connsiteY3" fmla="*/ 1860 h 19346"/>
                    <a:gd name="connsiteX4" fmla="*/ 27160 w 28647"/>
                    <a:gd name="connsiteY4" fmla="*/ 2604 h 19346"/>
                    <a:gd name="connsiteX5" fmla="*/ 26415 w 28647"/>
                    <a:gd name="connsiteY5" fmla="*/ 3348 h 19346"/>
                    <a:gd name="connsiteX6" fmla="*/ 25671 w 28647"/>
                    <a:gd name="connsiteY6" fmla="*/ 4093 h 19346"/>
                    <a:gd name="connsiteX7" fmla="*/ 25299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697 h 19346"/>
                    <a:gd name="connsiteX10" fmla="*/ 0 w 28647"/>
                    <a:gd name="connsiteY10" fmla="*/ 19347 h 19346"/>
                    <a:gd name="connsiteX11" fmla="*/ 744 w 28647"/>
                    <a:gd name="connsiteY11" fmla="*/ 18602 h 19346"/>
                    <a:gd name="connsiteX12" fmla="*/ 1488 w 28647"/>
                    <a:gd name="connsiteY12" fmla="*/ 17858 h 19346"/>
                    <a:gd name="connsiteX13" fmla="*/ 1860 w 28647"/>
                    <a:gd name="connsiteY13" fmla="*/ 16742 h 19346"/>
                    <a:gd name="connsiteX14" fmla="*/ 2604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465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3022"/>
                      </a:moveTo>
                      <a:lnTo>
                        <a:pt x="28648" y="0"/>
                      </a:lnTo>
                      <a:lnTo>
                        <a:pt x="28276" y="1116"/>
                      </a:lnTo>
                      <a:lnTo>
                        <a:pt x="27532" y="1860"/>
                      </a:lnTo>
                      <a:lnTo>
                        <a:pt x="27160" y="2604"/>
                      </a:lnTo>
                      <a:lnTo>
                        <a:pt x="26415" y="3348"/>
                      </a:lnTo>
                      <a:lnTo>
                        <a:pt x="25671" y="4093"/>
                      </a:lnTo>
                      <a:lnTo>
                        <a:pt x="25299" y="4837"/>
                      </a:lnTo>
                      <a:lnTo>
                        <a:pt x="24555" y="5581"/>
                      </a:lnTo>
                      <a:lnTo>
                        <a:pt x="23811" y="6697"/>
                      </a:lnTo>
                      <a:lnTo>
                        <a:pt x="0" y="19347"/>
                      </a:lnTo>
                      <a:lnTo>
                        <a:pt x="744" y="18602"/>
                      </a:lnTo>
                      <a:lnTo>
                        <a:pt x="1488" y="17858"/>
                      </a:lnTo>
                      <a:lnTo>
                        <a:pt x="1860" y="16742"/>
                      </a:lnTo>
                      <a:lnTo>
                        <a:pt x="2604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465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0" name="Freeform: Shape 2689">
                  <a:extLst>
                    <a:ext uri="{FF2B5EF4-FFF2-40B4-BE49-F238E27FC236}">
                      <a16:creationId xmlns:a16="http://schemas.microsoft.com/office/drawing/2014/main" id="{3AB71F97-D0A4-4E53-BD81-6000BCDABA47}"/>
                    </a:ext>
                  </a:extLst>
                </p:cNvPr>
                <p:cNvSpPr/>
                <p:nvPr/>
              </p:nvSpPr>
              <p:spPr>
                <a:xfrm>
                  <a:off x="4653940" y="3846810"/>
                  <a:ext cx="30507" cy="17114"/>
                </a:xfrm>
                <a:custGeom>
                  <a:avLst/>
                  <a:gdLst>
                    <a:gd name="connsiteX0" fmla="*/ 6325 w 30507"/>
                    <a:gd name="connsiteY0" fmla="*/ 12650 h 17114"/>
                    <a:gd name="connsiteX1" fmla="*/ 30508 w 30507"/>
                    <a:gd name="connsiteY1" fmla="*/ 0 h 17114"/>
                    <a:gd name="connsiteX2" fmla="*/ 29392 w 30507"/>
                    <a:gd name="connsiteY2" fmla="*/ 744 h 17114"/>
                    <a:gd name="connsiteX3" fmla="*/ 28648 w 30507"/>
                    <a:gd name="connsiteY3" fmla="*/ 1116 h 17114"/>
                    <a:gd name="connsiteX4" fmla="*/ 27904 w 30507"/>
                    <a:gd name="connsiteY4" fmla="*/ 1488 h 17114"/>
                    <a:gd name="connsiteX5" fmla="*/ 27160 w 30507"/>
                    <a:gd name="connsiteY5" fmla="*/ 2232 h 17114"/>
                    <a:gd name="connsiteX6" fmla="*/ 26415 w 30507"/>
                    <a:gd name="connsiteY6" fmla="*/ 2604 h 17114"/>
                    <a:gd name="connsiteX7" fmla="*/ 25299 w 30507"/>
                    <a:gd name="connsiteY7" fmla="*/ 3349 h 17114"/>
                    <a:gd name="connsiteX8" fmla="*/ 24555 w 30507"/>
                    <a:gd name="connsiteY8" fmla="*/ 3720 h 17114"/>
                    <a:gd name="connsiteX9" fmla="*/ 23811 w 30507"/>
                    <a:gd name="connsiteY9" fmla="*/ 4093 h 17114"/>
                    <a:gd name="connsiteX10" fmla="*/ 0 w 30507"/>
                    <a:gd name="connsiteY10" fmla="*/ 17114 h 17114"/>
                    <a:gd name="connsiteX11" fmla="*/ 744 w 30507"/>
                    <a:gd name="connsiteY11" fmla="*/ 16370 h 17114"/>
                    <a:gd name="connsiteX12" fmla="*/ 1488 w 30507"/>
                    <a:gd name="connsiteY12" fmla="*/ 15998 h 17114"/>
                    <a:gd name="connsiteX13" fmla="*/ 2232 w 30507"/>
                    <a:gd name="connsiteY13" fmla="*/ 15254 h 17114"/>
                    <a:gd name="connsiteX14" fmla="*/ 3348 w 30507"/>
                    <a:gd name="connsiteY14" fmla="*/ 14882 h 17114"/>
                    <a:gd name="connsiteX15" fmla="*/ 4093 w 30507"/>
                    <a:gd name="connsiteY15" fmla="*/ 14510 h 17114"/>
                    <a:gd name="connsiteX16" fmla="*/ 4837 w 30507"/>
                    <a:gd name="connsiteY16" fmla="*/ 13766 h 17114"/>
                    <a:gd name="connsiteX17" fmla="*/ 5581 w 30507"/>
                    <a:gd name="connsiteY17" fmla="*/ 13394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17114">
                      <a:moveTo>
                        <a:pt x="6325" y="12650"/>
                      </a:moveTo>
                      <a:lnTo>
                        <a:pt x="30508" y="0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7160" y="2232"/>
                      </a:lnTo>
                      <a:lnTo>
                        <a:pt x="26415" y="2604"/>
                      </a:lnTo>
                      <a:lnTo>
                        <a:pt x="25299" y="3349"/>
                      </a:lnTo>
                      <a:lnTo>
                        <a:pt x="24555" y="3720"/>
                      </a:lnTo>
                      <a:lnTo>
                        <a:pt x="23811" y="4093"/>
                      </a:lnTo>
                      <a:lnTo>
                        <a:pt x="0" y="17114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3348" y="14882"/>
                      </a:lnTo>
                      <a:lnTo>
                        <a:pt x="4093" y="14510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1" name="Freeform: Shape 2690">
                  <a:extLst>
                    <a:ext uri="{FF2B5EF4-FFF2-40B4-BE49-F238E27FC236}">
                      <a16:creationId xmlns:a16="http://schemas.microsoft.com/office/drawing/2014/main" id="{6D395841-3C68-411D-AB19-C7ED36181ADB}"/>
                    </a:ext>
                  </a:extLst>
                </p:cNvPr>
                <p:cNvSpPr/>
                <p:nvPr/>
              </p:nvSpPr>
              <p:spPr>
                <a:xfrm>
                  <a:off x="4668078" y="3828579"/>
                  <a:ext cx="27159" cy="21206"/>
                </a:xfrm>
                <a:custGeom>
                  <a:avLst/>
                  <a:gdLst>
                    <a:gd name="connsiteX0" fmla="*/ 3348 w 27159"/>
                    <a:gd name="connsiteY0" fmla="*/ 12650 h 21206"/>
                    <a:gd name="connsiteX1" fmla="*/ 27160 w 27159"/>
                    <a:gd name="connsiteY1" fmla="*/ 0 h 21206"/>
                    <a:gd name="connsiteX2" fmla="*/ 26788 w 27159"/>
                    <a:gd name="connsiteY2" fmla="*/ 1116 h 21206"/>
                    <a:gd name="connsiteX3" fmla="*/ 26415 w 27159"/>
                    <a:gd name="connsiteY3" fmla="*/ 2232 h 21206"/>
                    <a:gd name="connsiteX4" fmla="*/ 26043 w 27159"/>
                    <a:gd name="connsiteY4" fmla="*/ 3348 h 21206"/>
                    <a:gd name="connsiteX5" fmla="*/ 25671 w 27159"/>
                    <a:gd name="connsiteY5" fmla="*/ 4093 h 21206"/>
                    <a:gd name="connsiteX6" fmla="*/ 25299 w 27159"/>
                    <a:gd name="connsiteY6" fmla="*/ 5209 h 21206"/>
                    <a:gd name="connsiteX7" fmla="*/ 24927 w 27159"/>
                    <a:gd name="connsiteY7" fmla="*/ 6325 h 21206"/>
                    <a:gd name="connsiteX8" fmla="*/ 24555 w 27159"/>
                    <a:gd name="connsiteY8" fmla="*/ 7441 h 21206"/>
                    <a:gd name="connsiteX9" fmla="*/ 24183 w 27159"/>
                    <a:gd name="connsiteY9" fmla="*/ 8185 h 21206"/>
                    <a:gd name="connsiteX10" fmla="*/ 0 w 27159"/>
                    <a:gd name="connsiteY10" fmla="*/ 21207 h 21206"/>
                    <a:gd name="connsiteX11" fmla="*/ 372 w 27159"/>
                    <a:gd name="connsiteY11" fmla="*/ 20091 h 21206"/>
                    <a:gd name="connsiteX12" fmla="*/ 744 w 27159"/>
                    <a:gd name="connsiteY12" fmla="*/ 18974 h 21206"/>
                    <a:gd name="connsiteX13" fmla="*/ 1488 w 27159"/>
                    <a:gd name="connsiteY13" fmla="*/ 17858 h 21206"/>
                    <a:gd name="connsiteX14" fmla="*/ 1860 w 27159"/>
                    <a:gd name="connsiteY14" fmla="*/ 17114 h 21206"/>
                    <a:gd name="connsiteX15" fmla="*/ 2232 w 27159"/>
                    <a:gd name="connsiteY15" fmla="*/ 15998 h 21206"/>
                    <a:gd name="connsiteX16" fmla="*/ 2604 w 27159"/>
                    <a:gd name="connsiteY16" fmla="*/ 14882 h 21206"/>
                    <a:gd name="connsiteX17" fmla="*/ 2976 w 27159"/>
                    <a:gd name="connsiteY17" fmla="*/ 13766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1206">
                      <a:moveTo>
                        <a:pt x="3348" y="12650"/>
                      </a:moveTo>
                      <a:lnTo>
                        <a:pt x="27160" y="0"/>
                      </a:lnTo>
                      <a:lnTo>
                        <a:pt x="26788" y="1116"/>
                      </a:lnTo>
                      <a:lnTo>
                        <a:pt x="26415" y="2232"/>
                      </a:lnTo>
                      <a:lnTo>
                        <a:pt x="26043" y="3348"/>
                      </a:lnTo>
                      <a:lnTo>
                        <a:pt x="25671" y="4093"/>
                      </a:lnTo>
                      <a:lnTo>
                        <a:pt x="25299" y="5209"/>
                      </a:lnTo>
                      <a:lnTo>
                        <a:pt x="24927" y="6325"/>
                      </a:lnTo>
                      <a:lnTo>
                        <a:pt x="24555" y="7441"/>
                      </a:lnTo>
                      <a:lnTo>
                        <a:pt x="24183" y="8185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488" y="17858"/>
                      </a:lnTo>
                      <a:lnTo>
                        <a:pt x="1860" y="17114"/>
                      </a:lnTo>
                      <a:lnTo>
                        <a:pt x="2232" y="15998"/>
                      </a:lnTo>
                      <a:lnTo>
                        <a:pt x="2604" y="14882"/>
                      </a:lnTo>
                      <a:lnTo>
                        <a:pt x="297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92" name="Freeform: Shape 2691">
                <a:extLst>
                  <a:ext uri="{FF2B5EF4-FFF2-40B4-BE49-F238E27FC236}">
                    <a16:creationId xmlns:a16="http://schemas.microsoft.com/office/drawing/2014/main" id="{A64043AD-C73F-4AAD-AB18-3F74E7C7CFBD}"/>
                  </a:ext>
                </a:extLst>
              </p:cNvPr>
              <p:cNvSpPr/>
              <p:nvPr/>
            </p:nvSpPr>
            <p:spPr>
              <a:xfrm>
                <a:off x="5040126" y="4001582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4 h 151423"/>
                  <a:gd name="connsiteX1" fmla="*/ 119800 w 124264"/>
                  <a:gd name="connsiteY1" fmla="*/ 135425 h 151423"/>
                  <a:gd name="connsiteX2" fmla="*/ 117567 w 124264"/>
                  <a:gd name="connsiteY2" fmla="*/ 132077 h 151423"/>
                  <a:gd name="connsiteX3" fmla="*/ 120544 w 124264"/>
                  <a:gd name="connsiteY3" fmla="*/ 133937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8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0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0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9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7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5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0 h 151423"/>
                  <a:gd name="connsiteX51" fmla="*/ 3720 w 124264"/>
                  <a:gd name="connsiteY51" fmla="*/ 18230 h 151423"/>
                  <a:gd name="connsiteX52" fmla="*/ 1116 w 124264"/>
                  <a:gd name="connsiteY52" fmla="*/ 26787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1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5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3 w 124264"/>
                  <a:gd name="connsiteY95" fmla="*/ 137658 h 151423"/>
                  <a:gd name="connsiteX96" fmla="*/ 115335 w 124264"/>
                  <a:gd name="connsiteY96" fmla="*/ 142494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4"/>
                    </a:moveTo>
                    <a:cubicBezTo>
                      <a:pt x="116823" y="140262"/>
                      <a:pt x="118311" y="138030"/>
                      <a:pt x="119800" y="135425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7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5"/>
                      <a:pt x="123892" y="115707"/>
                      <a:pt x="124264" y="112358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6"/>
                      <a:pt x="119800" y="96733"/>
                    </a:cubicBezTo>
                    <a:cubicBezTo>
                      <a:pt x="120916" y="96733"/>
                      <a:pt x="121660" y="96733"/>
                      <a:pt x="122776" y="96360"/>
                    </a:cubicBezTo>
                    <a:cubicBezTo>
                      <a:pt x="121660" y="92640"/>
                      <a:pt x="120916" y="88547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7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3" y="66597"/>
                      <a:pt x="111987" y="65480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9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7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5"/>
                      <a:pt x="62132" y="9673"/>
                    </a:cubicBezTo>
                    <a:cubicBezTo>
                      <a:pt x="61760" y="10417"/>
                      <a:pt x="61388" y="11533"/>
                      <a:pt x="61016" y="11905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4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2"/>
                      <a:pt x="17114" y="2976"/>
                    </a:cubicBezTo>
                    <a:cubicBezTo>
                      <a:pt x="15254" y="4464"/>
                      <a:pt x="13022" y="5953"/>
                      <a:pt x="10789" y="7813"/>
                    </a:cubicBezTo>
                    <a:cubicBezTo>
                      <a:pt x="11906" y="9673"/>
                      <a:pt x="12650" y="11905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0"/>
                    </a:cubicBezTo>
                    <a:cubicBezTo>
                      <a:pt x="5953" y="19346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7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1"/>
                      <a:pt x="0" y="42041"/>
                    </a:cubicBezTo>
                    <a:cubicBezTo>
                      <a:pt x="372" y="45762"/>
                      <a:pt x="744" y="49482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6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7"/>
                      <a:pt x="52459" y="135425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7"/>
                      <a:pt x="86687" y="151052"/>
                    </a:cubicBezTo>
                    <a:cubicBezTo>
                      <a:pt x="86687" y="149935"/>
                      <a:pt x="86687" y="148819"/>
                      <a:pt x="86687" y="147703"/>
                    </a:cubicBezTo>
                    <a:cubicBezTo>
                      <a:pt x="87431" y="148819"/>
                      <a:pt x="88175" y="149935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5"/>
                      <a:pt x="96733" y="148819"/>
                      <a:pt x="96361" y="147703"/>
                    </a:cubicBezTo>
                    <a:cubicBezTo>
                      <a:pt x="97105" y="148819"/>
                      <a:pt x="98221" y="149935"/>
                      <a:pt x="98965" y="151052"/>
                    </a:cubicBezTo>
                    <a:cubicBezTo>
                      <a:pt x="101569" y="150307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8"/>
                      <a:pt x="112359" y="139518"/>
                      <a:pt x="111243" y="137658"/>
                    </a:cubicBezTo>
                    <a:cubicBezTo>
                      <a:pt x="112359" y="140262"/>
                      <a:pt x="113847" y="141378"/>
                      <a:pt x="115335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66D83056-3ECE-44B9-97AC-AA9C183398DC}"/>
                  </a:ext>
                </a:extLst>
              </p:cNvPr>
              <p:cNvSpPr/>
              <p:nvPr/>
            </p:nvSpPr>
            <p:spPr>
              <a:xfrm>
                <a:off x="4681843" y="3791375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5 h 151423"/>
                  <a:gd name="connsiteX1" fmla="*/ 119800 w 124264"/>
                  <a:gd name="connsiteY1" fmla="*/ 135426 h 151423"/>
                  <a:gd name="connsiteX2" fmla="*/ 117567 w 124264"/>
                  <a:gd name="connsiteY2" fmla="*/ 132077 h 151423"/>
                  <a:gd name="connsiteX3" fmla="*/ 120544 w 124264"/>
                  <a:gd name="connsiteY3" fmla="*/ 133938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9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1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1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8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8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6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1 h 151423"/>
                  <a:gd name="connsiteX51" fmla="*/ 3720 w 124264"/>
                  <a:gd name="connsiteY51" fmla="*/ 18230 h 151423"/>
                  <a:gd name="connsiteX52" fmla="*/ 1116 w 124264"/>
                  <a:gd name="connsiteY52" fmla="*/ 26788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2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6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2 w 124264"/>
                  <a:gd name="connsiteY95" fmla="*/ 137658 h 151423"/>
                  <a:gd name="connsiteX96" fmla="*/ 115335 w 124264"/>
                  <a:gd name="connsiteY96" fmla="*/ 142495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5"/>
                    </a:moveTo>
                    <a:cubicBezTo>
                      <a:pt x="116823" y="140262"/>
                      <a:pt x="118311" y="138030"/>
                      <a:pt x="119800" y="135426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8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6"/>
                      <a:pt x="123892" y="115707"/>
                      <a:pt x="124264" y="112359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7"/>
                      <a:pt x="119800" y="96733"/>
                    </a:cubicBezTo>
                    <a:cubicBezTo>
                      <a:pt x="120916" y="96733"/>
                      <a:pt x="121660" y="96733"/>
                      <a:pt x="122776" y="96361"/>
                    </a:cubicBezTo>
                    <a:cubicBezTo>
                      <a:pt x="121660" y="92640"/>
                      <a:pt x="120916" y="88548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8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2" y="66597"/>
                      <a:pt x="111987" y="65481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8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8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6"/>
                      <a:pt x="62132" y="9673"/>
                    </a:cubicBezTo>
                    <a:cubicBezTo>
                      <a:pt x="61760" y="10417"/>
                      <a:pt x="61388" y="11534"/>
                      <a:pt x="61016" y="11906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5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3"/>
                      <a:pt x="17114" y="2976"/>
                    </a:cubicBezTo>
                    <a:cubicBezTo>
                      <a:pt x="15254" y="4465"/>
                      <a:pt x="13022" y="5953"/>
                      <a:pt x="10789" y="7813"/>
                    </a:cubicBezTo>
                    <a:cubicBezTo>
                      <a:pt x="11906" y="9673"/>
                      <a:pt x="12650" y="11906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1"/>
                    </a:cubicBezTo>
                    <a:cubicBezTo>
                      <a:pt x="5953" y="19347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8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2"/>
                      <a:pt x="0" y="42042"/>
                    </a:cubicBezTo>
                    <a:cubicBezTo>
                      <a:pt x="372" y="45762"/>
                      <a:pt x="744" y="49483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7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8"/>
                      <a:pt x="52459" y="135426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8"/>
                      <a:pt x="86687" y="151052"/>
                    </a:cubicBezTo>
                    <a:cubicBezTo>
                      <a:pt x="86687" y="149936"/>
                      <a:pt x="86687" y="148819"/>
                      <a:pt x="86687" y="147703"/>
                    </a:cubicBezTo>
                    <a:cubicBezTo>
                      <a:pt x="87431" y="148819"/>
                      <a:pt x="88175" y="149936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6"/>
                      <a:pt x="96733" y="148819"/>
                      <a:pt x="96361" y="147703"/>
                    </a:cubicBezTo>
                    <a:cubicBezTo>
                      <a:pt x="97105" y="148819"/>
                      <a:pt x="98221" y="149936"/>
                      <a:pt x="98965" y="151052"/>
                    </a:cubicBezTo>
                    <a:cubicBezTo>
                      <a:pt x="101569" y="150308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9"/>
                      <a:pt x="112359" y="139518"/>
                      <a:pt x="111242" y="137658"/>
                    </a:cubicBezTo>
                    <a:cubicBezTo>
                      <a:pt x="111987" y="139890"/>
                      <a:pt x="113847" y="141006"/>
                      <a:pt x="115335" y="142495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BC31DDFB-CEFC-4941-A0FD-71A34058E7C1}"/>
                  </a:ext>
                </a:extLst>
              </p:cNvPr>
              <p:cNvSpPr/>
              <p:nvPr/>
            </p:nvSpPr>
            <p:spPr>
              <a:xfrm>
                <a:off x="5376458" y="4197279"/>
                <a:ext cx="125380" cy="151051"/>
              </a:xfrm>
              <a:custGeom>
                <a:avLst/>
                <a:gdLst>
                  <a:gd name="connsiteX0" fmla="*/ 116451 w 125380"/>
                  <a:gd name="connsiteY0" fmla="*/ 142494 h 151051"/>
                  <a:gd name="connsiteX1" fmla="*/ 120916 w 125380"/>
                  <a:gd name="connsiteY1" fmla="*/ 135426 h 151051"/>
                  <a:gd name="connsiteX2" fmla="*/ 118683 w 125380"/>
                  <a:gd name="connsiteY2" fmla="*/ 132077 h 151051"/>
                  <a:gd name="connsiteX3" fmla="*/ 121660 w 125380"/>
                  <a:gd name="connsiteY3" fmla="*/ 133937 h 151051"/>
                  <a:gd name="connsiteX4" fmla="*/ 124264 w 125380"/>
                  <a:gd name="connsiteY4" fmla="*/ 125380 h 151051"/>
                  <a:gd name="connsiteX5" fmla="*/ 120172 w 125380"/>
                  <a:gd name="connsiteY5" fmla="*/ 120544 h 151051"/>
                  <a:gd name="connsiteX6" fmla="*/ 124636 w 125380"/>
                  <a:gd name="connsiteY6" fmla="*/ 122404 h 151051"/>
                  <a:gd name="connsiteX7" fmla="*/ 125380 w 125380"/>
                  <a:gd name="connsiteY7" fmla="*/ 112359 h 151051"/>
                  <a:gd name="connsiteX8" fmla="*/ 122776 w 125380"/>
                  <a:gd name="connsiteY8" fmla="*/ 109754 h 151051"/>
                  <a:gd name="connsiteX9" fmla="*/ 125380 w 125380"/>
                  <a:gd name="connsiteY9" fmla="*/ 110126 h 151051"/>
                  <a:gd name="connsiteX10" fmla="*/ 124264 w 125380"/>
                  <a:gd name="connsiteY10" fmla="*/ 98965 h 151051"/>
                  <a:gd name="connsiteX11" fmla="*/ 120916 w 125380"/>
                  <a:gd name="connsiteY11" fmla="*/ 96733 h 151051"/>
                  <a:gd name="connsiteX12" fmla="*/ 123892 w 125380"/>
                  <a:gd name="connsiteY12" fmla="*/ 96361 h 151051"/>
                  <a:gd name="connsiteX13" fmla="*/ 120916 w 125380"/>
                  <a:gd name="connsiteY13" fmla="*/ 84455 h 151051"/>
                  <a:gd name="connsiteX14" fmla="*/ 117939 w 125380"/>
                  <a:gd name="connsiteY14" fmla="*/ 82967 h 151051"/>
                  <a:gd name="connsiteX15" fmla="*/ 120172 w 125380"/>
                  <a:gd name="connsiteY15" fmla="*/ 82223 h 151051"/>
                  <a:gd name="connsiteX16" fmla="*/ 115335 w 125380"/>
                  <a:gd name="connsiteY16" fmla="*/ 69945 h 151051"/>
                  <a:gd name="connsiteX17" fmla="*/ 110126 w 125380"/>
                  <a:gd name="connsiteY17" fmla="*/ 68457 h 151051"/>
                  <a:gd name="connsiteX18" fmla="*/ 113103 w 125380"/>
                  <a:gd name="connsiteY18" fmla="*/ 65480 h 151051"/>
                  <a:gd name="connsiteX19" fmla="*/ 106406 w 125380"/>
                  <a:gd name="connsiteY19" fmla="*/ 53575 h 151051"/>
                  <a:gd name="connsiteX20" fmla="*/ 103802 w 125380"/>
                  <a:gd name="connsiteY20" fmla="*/ 53575 h 151051"/>
                  <a:gd name="connsiteX21" fmla="*/ 104918 w 125380"/>
                  <a:gd name="connsiteY21" fmla="*/ 51343 h 151051"/>
                  <a:gd name="connsiteX22" fmla="*/ 97105 w 125380"/>
                  <a:gd name="connsiteY22" fmla="*/ 40553 h 151051"/>
                  <a:gd name="connsiteX23" fmla="*/ 95244 w 125380"/>
                  <a:gd name="connsiteY23" fmla="*/ 40925 h 151051"/>
                  <a:gd name="connsiteX24" fmla="*/ 95616 w 125380"/>
                  <a:gd name="connsiteY24" fmla="*/ 38693 h 151051"/>
                  <a:gd name="connsiteX25" fmla="*/ 86687 w 125380"/>
                  <a:gd name="connsiteY25" fmla="*/ 28648 h 151051"/>
                  <a:gd name="connsiteX26" fmla="*/ 84827 w 125380"/>
                  <a:gd name="connsiteY26" fmla="*/ 30136 h 151051"/>
                  <a:gd name="connsiteX27" fmla="*/ 84827 w 125380"/>
                  <a:gd name="connsiteY27" fmla="*/ 26788 h 151051"/>
                  <a:gd name="connsiteX28" fmla="*/ 75526 w 125380"/>
                  <a:gd name="connsiteY28" fmla="*/ 18230 h 151051"/>
                  <a:gd name="connsiteX29" fmla="*/ 73666 w 125380"/>
                  <a:gd name="connsiteY29" fmla="*/ 20463 h 151051"/>
                  <a:gd name="connsiteX30" fmla="*/ 73293 w 125380"/>
                  <a:gd name="connsiteY30" fmla="*/ 16370 h 151051"/>
                  <a:gd name="connsiteX31" fmla="*/ 63248 w 125380"/>
                  <a:gd name="connsiteY31" fmla="*/ 9673 h 151051"/>
                  <a:gd name="connsiteX32" fmla="*/ 62132 w 125380"/>
                  <a:gd name="connsiteY32" fmla="*/ 11906 h 151051"/>
                  <a:gd name="connsiteX33" fmla="*/ 61016 w 125380"/>
                  <a:gd name="connsiteY33" fmla="*/ 8185 h 151051"/>
                  <a:gd name="connsiteX34" fmla="*/ 50971 w 125380"/>
                  <a:gd name="connsiteY34" fmla="*/ 3720 h 151051"/>
                  <a:gd name="connsiteX35" fmla="*/ 50227 w 125380"/>
                  <a:gd name="connsiteY35" fmla="*/ 7813 h 151051"/>
                  <a:gd name="connsiteX36" fmla="*/ 47994 w 125380"/>
                  <a:gd name="connsiteY36" fmla="*/ 2604 h 151051"/>
                  <a:gd name="connsiteX37" fmla="*/ 38693 w 125380"/>
                  <a:gd name="connsiteY37" fmla="*/ 372 h 151051"/>
                  <a:gd name="connsiteX38" fmla="*/ 38693 w 125380"/>
                  <a:gd name="connsiteY38" fmla="*/ 3720 h 151051"/>
                  <a:gd name="connsiteX39" fmla="*/ 36833 w 125380"/>
                  <a:gd name="connsiteY39" fmla="*/ 0 h 151051"/>
                  <a:gd name="connsiteX40" fmla="*/ 28276 w 125380"/>
                  <a:gd name="connsiteY40" fmla="*/ 0 h 151051"/>
                  <a:gd name="connsiteX41" fmla="*/ 29020 w 125380"/>
                  <a:gd name="connsiteY41" fmla="*/ 3720 h 151051"/>
                  <a:gd name="connsiteX42" fmla="*/ 26415 w 125380"/>
                  <a:gd name="connsiteY42" fmla="*/ 0 h 151051"/>
                  <a:gd name="connsiteX43" fmla="*/ 18974 w 125380"/>
                  <a:gd name="connsiteY43" fmla="*/ 2604 h 151051"/>
                  <a:gd name="connsiteX44" fmla="*/ 20091 w 125380"/>
                  <a:gd name="connsiteY44" fmla="*/ 5953 h 151051"/>
                  <a:gd name="connsiteX45" fmla="*/ 17486 w 125380"/>
                  <a:gd name="connsiteY45" fmla="*/ 2976 h 151051"/>
                  <a:gd name="connsiteX46" fmla="*/ 11161 w 125380"/>
                  <a:gd name="connsiteY46" fmla="*/ 7441 h 151051"/>
                  <a:gd name="connsiteX47" fmla="*/ 14138 w 125380"/>
                  <a:gd name="connsiteY47" fmla="*/ 13394 h 151051"/>
                  <a:gd name="connsiteX48" fmla="*/ 9301 w 125380"/>
                  <a:gd name="connsiteY48" fmla="*/ 9301 h 151051"/>
                  <a:gd name="connsiteX49" fmla="*/ 4837 w 125380"/>
                  <a:gd name="connsiteY49" fmla="*/ 15998 h 151051"/>
                  <a:gd name="connsiteX50" fmla="*/ 7069 w 125380"/>
                  <a:gd name="connsiteY50" fmla="*/ 19347 h 151051"/>
                  <a:gd name="connsiteX51" fmla="*/ 4093 w 125380"/>
                  <a:gd name="connsiteY51" fmla="*/ 17486 h 151051"/>
                  <a:gd name="connsiteX52" fmla="*/ 1488 w 125380"/>
                  <a:gd name="connsiteY52" fmla="*/ 26043 h 151051"/>
                  <a:gd name="connsiteX53" fmla="*/ 5581 w 125380"/>
                  <a:gd name="connsiteY53" fmla="*/ 30880 h 151051"/>
                  <a:gd name="connsiteX54" fmla="*/ 744 w 125380"/>
                  <a:gd name="connsiteY54" fmla="*/ 29020 h 151051"/>
                  <a:gd name="connsiteX55" fmla="*/ 0 w 125380"/>
                  <a:gd name="connsiteY55" fmla="*/ 39437 h 151051"/>
                  <a:gd name="connsiteX56" fmla="*/ 2604 w 125380"/>
                  <a:gd name="connsiteY56" fmla="*/ 42041 h 151051"/>
                  <a:gd name="connsiteX57" fmla="*/ 0 w 125380"/>
                  <a:gd name="connsiteY57" fmla="*/ 41669 h 151051"/>
                  <a:gd name="connsiteX58" fmla="*/ 1116 w 125380"/>
                  <a:gd name="connsiteY58" fmla="*/ 52831 h 151051"/>
                  <a:gd name="connsiteX59" fmla="*/ 4465 w 125380"/>
                  <a:gd name="connsiteY59" fmla="*/ 55435 h 151051"/>
                  <a:gd name="connsiteX60" fmla="*/ 1488 w 125380"/>
                  <a:gd name="connsiteY60" fmla="*/ 55807 h 151051"/>
                  <a:gd name="connsiteX61" fmla="*/ 4465 w 125380"/>
                  <a:gd name="connsiteY61" fmla="*/ 67713 h 151051"/>
                  <a:gd name="connsiteX62" fmla="*/ 7441 w 125380"/>
                  <a:gd name="connsiteY62" fmla="*/ 69201 h 151051"/>
                  <a:gd name="connsiteX63" fmla="*/ 5209 w 125380"/>
                  <a:gd name="connsiteY63" fmla="*/ 69945 h 151051"/>
                  <a:gd name="connsiteX64" fmla="*/ 10045 w 125380"/>
                  <a:gd name="connsiteY64" fmla="*/ 81851 h 151051"/>
                  <a:gd name="connsiteX65" fmla="*/ 15254 w 125380"/>
                  <a:gd name="connsiteY65" fmla="*/ 83339 h 151051"/>
                  <a:gd name="connsiteX66" fmla="*/ 12278 w 125380"/>
                  <a:gd name="connsiteY66" fmla="*/ 86315 h 151051"/>
                  <a:gd name="connsiteX67" fmla="*/ 18974 w 125380"/>
                  <a:gd name="connsiteY67" fmla="*/ 97849 h 151051"/>
                  <a:gd name="connsiteX68" fmla="*/ 21579 w 125380"/>
                  <a:gd name="connsiteY68" fmla="*/ 97849 h 151051"/>
                  <a:gd name="connsiteX69" fmla="*/ 20463 w 125380"/>
                  <a:gd name="connsiteY69" fmla="*/ 100081 h 151051"/>
                  <a:gd name="connsiteX70" fmla="*/ 28276 w 125380"/>
                  <a:gd name="connsiteY70" fmla="*/ 110870 h 151051"/>
                  <a:gd name="connsiteX71" fmla="*/ 30136 w 125380"/>
                  <a:gd name="connsiteY71" fmla="*/ 110498 h 151051"/>
                  <a:gd name="connsiteX72" fmla="*/ 29764 w 125380"/>
                  <a:gd name="connsiteY72" fmla="*/ 112731 h 151051"/>
                  <a:gd name="connsiteX73" fmla="*/ 38693 w 125380"/>
                  <a:gd name="connsiteY73" fmla="*/ 122776 h 151051"/>
                  <a:gd name="connsiteX74" fmla="*/ 40553 w 125380"/>
                  <a:gd name="connsiteY74" fmla="*/ 121288 h 151051"/>
                  <a:gd name="connsiteX75" fmla="*/ 40553 w 125380"/>
                  <a:gd name="connsiteY75" fmla="*/ 124264 h 151051"/>
                  <a:gd name="connsiteX76" fmla="*/ 49854 w 125380"/>
                  <a:gd name="connsiteY76" fmla="*/ 132821 h 151051"/>
                  <a:gd name="connsiteX77" fmla="*/ 51715 w 125380"/>
                  <a:gd name="connsiteY77" fmla="*/ 130589 h 151051"/>
                  <a:gd name="connsiteX78" fmla="*/ 52459 w 125380"/>
                  <a:gd name="connsiteY78" fmla="*/ 135054 h 151051"/>
                  <a:gd name="connsiteX79" fmla="*/ 62504 w 125380"/>
                  <a:gd name="connsiteY79" fmla="*/ 141750 h 151051"/>
                  <a:gd name="connsiteX80" fmla="*/ 63620 w 125380"/>
                  <a:gd name="connsiteY80" fmla="*/ 139146 h 151051"/>
                  <a:gd name="connsiteX81" fmla="*/ 64736 w 125380"/>
                  <a:gd name="connsiteY81" fmla="*/ 142867 h 151051"/>
                  <a:gd name="connsiteX82" fmla="*/ 74410 w 125380"/>
                  <a:gd name="connsiteY82" fmla="*/ 147331 h 151051"/>
                  <a:gd name="connsiteX83" fmla="*/ 75154 w 125380"/>
                  <a:gd name="connsiteY83" fmla="*/ 143239 h 151051"/>
                  <a:gd name="connsiteX84" fmla="*/ 77386 w 125380"/>
                  <a:gd name="connsiteY84" fmla="*/ 148447 h 151051"/>
                  <a:gd name="connsiteX85" fmla="*/ 86687 w 125380"/>
                  <a:gd name="connsiteY85" fmla="*/ 150680 h 151051"/>
                  <a:gd name="connsiteX86" fmla="*/ 86687 w 125380"/>
                  <a:gd name="connsiteY86" fmla="*/ 147331 h 151051"/>
                  <a:gd name="connsiteX87" fmla="*/ 88547 w 125380"/>
                  <a:gd name="connsiteY87" fmla="*/ 151052 h 151051"/>
                  <a:gd name="connsiteX88" fmla="*/ 97105 w 125380"/>
                  <a:gd name="connsiteY88" fmla="*/ 151052 h 151051"/>
                  <a:gd name="connsiteX89" fmla="*/ 96361 w 125380"/>
                  <a:gd name="connsiteY89" fmla="*/ 147331 h 151051"/>
                  <a:gd name="connsiteX90" fmla="*/ 98965 w 125380"/>
                  <a:gd name="connsiteY90" fmla="*/ 150680 h 151051"/>
                  <a:gd name="connsiteX91" fmla="*/ 106406 w 125380"/>
                  <a:gd name="connsiteY91" fmla="*/ 148447 h 151051"/>
                  <a:gd name="connsiteX92" fmla="*/ 105290 w 125380"/>
                  <a:gd name="connsiteY92" fmla="*/ 144727 h 151051"/>
                  <a:gd name="connsiteX93" fmla="*/ 107894 w 125380"/>
                  <a:gd name="connsiteY93" fmla="*/ 147703 h 151051"/>
                  <a:gd name="connsiteX94" fmla="*/ 114219 w 125380"/>
                  <a:gd name="connsiteY94" fmla="*/ 142867 h 151051"/>
                  <a:gd name="connsiteX95" fmla="*/ 111242 w 125380"/>
                  <a:gd name="connsiteY95" fmla="*/ 136914 h 151051"/>
                  <a:gd name="connsiteX96" fmla="*/ 116451 w 125380"/>
                  <a:gd name="connsiteY96" fmla="*/ 142494 h 15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1051">
                    <a:moveTo>
                      <a:pt x="116451" y="142494"/>
                    </a:moveTo>
                    <a:cubicBezTo>
                      <a:pt x="117939" y="140262"/>
                      <a:pt x="119428" y="138030"/>
                      <a:pt x="120916" y="135426"/>
                    </a:cubicBezTo>
                    <a:cubicBezTo>
                      <a:pt x="120172" y="134309"/>
                      <a:pt x="119428" y="133193"/>
                      <a:pt x="118683" y="132077"/>
                    </a:cubicBezTo>
                    <a:cubicBezTo>
                      <a:pt x="119800" y="132821"/>
                      <a:pt x="120544" y="133193"/>
                      <a:pt x="121660" y="133937"/>
                    </a:cubicBezTo>
                    <a:cubicBezTo>
                      <a:pt x="122404" y="130961"/>
                      <a:pt x="123520" y="127985"/>
                      <a:pt x="124264" y="125380"/>
                    </a:cubicBezTo>
                    <a:cubicBezTo>
                      <a:pt x="122776" y="123892"/>
                      <a:pt x="121660" y="122404"/>
                      <a:pt x="120172" y="120544"/>
                    </a:cubicBezTo>
                    <a:cubicBezTo>
                      <a:pt x="121660" y="121288"/>
                      <a:pt x="123148" y="121660"/>
                      <a:pt x="124636" y="122404"/>
                    </a:cubicBezTo>
                    <a:cubicBezTo>
                      <a:pt x="125008" y="119055"/>
                      <a:pt x="125008" y="115707"/>
                      <a:pt x="125380" y="112359"/>
                    </a:cubicBezTo>
                    <a:cubicBezTo>
                      <a:pt x="124636" y="111615"/>
                      <a:pt x="123520" y="110498"/>
                      <a:pt x="122776" y="109754"/>
                    </a:cubicBezTo>
                    <a:cubicBezTo>
                      <a:pt x="123520" y="110126"/>
                      <a:pt x="124636" y="110126"/>
                      <a:pt x="125380" y="110126"/>
                    </a:cubicBezTo>
                    <a:cubicBezTo>
                      <a:pt x="125008" y="106406"/>
                      <a:pt x="124636" y="102685"/>
                      <a:pt x="124264" y="98965"/>
                    </a:cubicBezTo>
                    <a:cubicBezTo>
                      <a:pt x="123148" y="98221"/>
                      <a:pt x="122032" y="97477"/>
                      <a:pt x="120916" y="96733"/>
                    </a:cubicBezTo>
                    <a:cubicBezTo>
                      <a:pt x="122032" y="96733"/>
                      <a:pt x="122776" y="96733"/>
                      <a:pt x="123892" y="96361"/>
                    </a:cubicBezTo>
                    <a:cubicBezTo>
                      <a:pt x="122776" y="92268"/>
                      <a:pt x="122032" y="88547"/>
                      <a:pt x="120916" y="84455"/>
                    </a:cubicBezTo>
                    <a:cubicBezTo>
                      <a:pt x="119800" y="84083"/>
                      <a:pt x="119056" y="83339"/>
                      <a:pt x="117939" y="82967"/>
                    </a:cubicBezTo>
                    <a:cubicBezTo>
                      <a:pt x="118683" y="82595"/>
                      <a:pt x="119428" y="82223"/>
                      <a:pt x="120172" y="82223"/>
                    </a:cubicBezTo>
                    <a:cubicBezTo>
                      <a:pt x="118683" y="78130"/>
                      <a:pt x="116823" y="74038"/>
                      <a:pt x="115335" y="69945"/>
                    </a:cubicBezTo>
                    <a:cubicBezTo>
                      <a:pt x="113475" y="69573"/>
                      <a:pt x="111987" y="68829"/>
                      <a:pt x="110126" y="68457"/>
                    </a:cubicBezTo>
                    <a:cubicBezTo>
                      <a:pt x="111242" y="67341"/>
                      <a:pt x="112359" y="66225"/>
                      <a:pt x="113103" y="65480"/>
                    </a:cubicBezTo>
                    <a:cubicBezTo>
                      <a:pt x="110870" y="61388"/>
                      <a:pt x="108638" y="57667"/>
                      <a:pt x="106406" y="53575"/>
                    </a:cubicBezTo>
                    <a:cubicBezTo>
                      <a:pt x="105662" y="53575"/>
                      <a:pt x="104546" y="53575"/>
                      <a:pt x="103802" y="53575"/>
                    </a:cubicBezTo>
                    <a:cubicBezTo>
                      <a:pt x="104174" y="52831"/>
                      <a:pt x="104546" y="52087"/>
                      <a:pt x="104918" y="51343"/>
                    </a:cubicBezTo>
                    <a:cubicBezTo>
                      <a:pt x="102313" y="47622"/>
                      <a:pt x="99709" y="44274"/>
                      <a:pt x="97105" y="40553"/>
                    </a:cubicBezTo>
                    <a:cubicBezTo>
                      <a:pt x="96733" y="40553"/>
                      <a:pt x="95988" y="40925"/>
                      <a:pt x="95244" y="40925"/>
                    </a:cubicBezTo>
                    <a:cubicBezTo>
                      <a:pt x="95616" y="40181"/>
                      <a:pt x="95616" y="39437"/>
                      <a:pt x="95616" y="38693"/>
                    </a:cubicBezTo>
                    <a:cubicBezTo>
                      <a:pt x="92640" y="35345"/>
                      <a:pt x="89664" y="31996"/>
                      <a:pt x="86687" y="28648"/>
                    </a:cubicBezTo>
                    <a:cubicBezTo>
                      <a:pt x="85943" y="29020"/>
                      <a:pt x="85571" y="29392"/>
                      <a:pt x="84827" y="30136"/>
                    </a:cubicBezTo>
                    <a:cubicBezTo>
                      <a:pt x="84827" y="29020"/>
                      <a:pt x="84827" y="27904"/>
                      <a:pt x="84827" y="26788"/>
                    </a:cubicBezTo>
                    <a:cubicBezTo>
                      <a:pt x="81851" y="23811"/>
                      <a:pt x="78502" y="21207"/>
                      <a:pt x="75526" y="18230"/>
                    </a:cubicBezTo>
                    <a:cubicBezTo>
                      <a:pt x="74782" y="18974"/>
                      <a:pt x="74410" y="19719"/>
                      <a:pt x="73666" y="20463"/>
                    </a:cubicBezTo>
                    <a:cubicBezTo>
                      <a:pt x="73666" y="18974"/>
                      <a:pt x="73293" y="17858"/>
                      <a:pt x="73293" y="16370"/>
                    </a:cubicBezTo>
                    <a:cubicBezTo>
                      <a:pt x="69945" y="14138"/>
                      <a:pt x="66597" y="11906"/>
                      <a:pt x="63248" y="9673"/>
                    </a:cubicBezTo>
                    <a:cubicBezTo>
                      <a:pt x="62876" y="10417"/>
                      <a:pt x="62504" y="11161"/>
                      <a:pt x="62132" y="11906"/>
                    </a:cubicBezTo>
                    <a:cubicBezTo>
                      <a:pt x="61760" y="10789"/>
                      <a:pt x="61388" y="9673"/>
                      <a:pt x="61016" y="8185"/>
                    </a:cubicBezTo>
                    <a:cubicBezTo>
                      <a:pt x="57668" y="6697"/>
                      <a:pt x="54319" y="5209"/>
                      <a:pt x="50971" y="3720"/>
                    </a:cubicBezTo>
                    <a:cubicBezTo>
                      <a:pt x="50971" y="5209"/>
                      <a:pt x="50599" y="6697"/>
                      <a:pt x="50227" y="7813"/>
                    </a:cubicBezTo>
                    <a:cubicBezTo>
                      <a:pt x="49482" y="5953"/>
                      <a:pt x="48738" y="4465"/>
                      <a:pt x="47994" y="2604"/>
                    </a:cubicBezTo>
                    <a:cubicBezTo>
                      <a:pt x="45018" y="1860"/>
                      <a:pt x="41669" y="1116"/>
                      <a:pt x="38693" y="372"/>
                    </a:cubicBezTo>
                    <a:cubicBezTo>
                      <a:pt x="38693" y="1488"/>
                      <a:pt x="38693" y="2604"/>
                      <a:pt x="38693" y="3720"/>
                    </a:cubicBezTo>
                    <a:cubicBezTo>
                      <a:pt x="37949" y="2604"/>
                      <a:pt x="37205" y="1488"/>
                      <a:pt x="36833" y="0"/>
                    </a:cubicBezTo>
                    <a:cubicBezTo>
                      <a:pt x="33856" y="0"/>
                      <a:pt x="31252" y="0"/>
                      <a:pt x="28276" y="0"/>
                    </a:cubicBezTo>
                    <a:cubicBezTo>
                      <a:pt x="28648" y="1488"/>
                      <a:pt x="29020" y="2604"/>
                      <a:pt x="29020" y="3720"/>
                    </a:cubicBezTo>
                    <a:cubicBezTo>
                      <a:pt x="28276" y="2604"/>
                      <a:pt x="27159" y="1488"/>
                      <a:pt x="26415" y="0"/>
                    </a:cubicBezTo>
                    <a:cubicBezTo>
                      <a:pt x="23811" y="744"/>
                      <a:pt x="21579" y="1488"/>
                      <a:pt x="18974" y="2604"/>
                    </a:cubicBezTo>
                    <a:cubicBezTo>
                      <a:pt x="19346" y="3720"/>
                      <a:pt x="19719" y="4837"/>
                      <a:pt x="20091" y="5953"/>
                    </a:cubicBezTo>
                    <a:cubicBezTo>
                      <a:pt x="19346" y="5209"/>
                      <a:pt x="18230" y="4092"/>
                      <a:pt x="17486" y="2976"/>
                    </a:cubicBezTo>
                    <a:cubicBezTo>
                      <a:pt x="15626" y="4465"/>
                      <a:pt x="13394" y="5953"/>
                      <a:pt x="11161" y="7441"/>
                    </a:cubicBezTo>
                    <a:cubicBezTo>
                      <a:pt x="12278" y="9673"/>
                      <a:pt x="13022" y="11533"/>
                      <a:pt x="14138" y="13394"/>
                    </a:cubicBezTo>
                    <a:cubicBezTo>
                      <a:pt x="12650" y="11906"/>
                      <a:pt x="11161" y="10789"/>
                      <a:pt x="9301" y="9301"/>
                    </a:cubicBezTo>
                    <a:cubicBezTo>
                      <a:pt x="7813" y="11533"/>
                      <a:pt x="6325" y="13766"/>
                      <a:pt x="4837" y="15998"/>
                    </a:cubicBezTo>
                    <a:cubicBezTo>
                      <a:pt x="5581" y="17114"/>
                      <a:pt x="6325" y="18230"/>
                      <a:pt x="7069" y="19347"/>
                    </a:cubicBezTo>
                    <a:cubicBezTo>
                      <a:pt x="6325" y="18602"/>
                      <a:pt x="5209" y="18230"/>
                      <a:pt x="4093" y="17486"/>
                    </a:cubicBezTo>
                    <a:cubicBezTo>
                      <a:pt x="3348" y="20463"/>
                      <a:pt x="2232" y="23439"/>
                      <a:pt x="1488" y="26043"/>
                    </a:cubicBezTo>
                    <a:cubicBezTo>
                      <a:pt x="2976" y="27532"/>
                      <a:pt x="4093" y="29392"/>
                      <a:pt x="5581" y="30880"/>
                    </a:cubicBezTo>
                    <a:cubicBezTo>
                      <a:pt x="4093" y="30136"/>
                      <a:pt x="2604" y="29764"/>
                      <a:pt x="744" y="29020"/>
                    </a:cubicBezTo>
                    <a:cubicBezTo>
                      <a:pt x="744" y="32368"/>
                      <a:pt x="372" y="36089"/>
                      <a:pt x="0" y="39437"/>
                    </a:cubicBezTo>
                    <a:cubicBezTo>
                      <a:pt x="744" y="40181"/>
                      <a:pt x="1860" y="41297"/>
                      <a:pt x="2604" y="42041"/>
                    </a:cubicBezTo>
                    <a:cubicBezTo>
                      <a:pt x="1860" y="42041"/>
                      <a:pt x="744" y="41669"/>
                      <a:pt x="0" y="41669"/>
                    </a:cubicBezTo>
                    <a:cubicBezTo>
                      <a:pt x="372" y="45390"/>
                      <a:pt x="744" y="49110"/>
                      <a:pt x="1116" y="52831"/>
                    </a:cubicBezTo>
                    <a:cubicBezTo>
                      <a:pt x="2232" y="53575"/>
                      <a:pt x="3348" y="54319"/>
                      <a:pt x="4465" y="55435"/>
                    </a:cubicBezTo>
                    <a:cubicBezTo>
                      <a:pt x="3348" y="55435"/>
                      <a:pt x="2604" y="55435"/>
                      <a:pt x="1488" y="55807"/>
                    </a:cubicBezTo>
                    <a:cubicBezTo>
                      <a:pt x="2604" y="59900"/>
                      <a:pt x="3720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69945"/>
                    </a:cubicBezTo>
                    <a:cubicBezTo>
                      <a:pt x="6697" y="74038"/>
                      <a:pt x="8557" y="78130"/>
                      <a:pt x="10045" y="81851"/>
                    </a:cubicBezTo>
                    <a:cubicBezTo>
                      <a:pt x="11905" y="82595"/>
                      <a:pt x="13766" y="82967"/>
                      <a:pt x="15254" y="83339"/>
                    </a:cubicBezTo>
                    <a:cubicBezTo>
                      <a:pt x="14138" y="84455"/>
                      <a:pt x="13394" y="85199"/>
                      <a:pt x="12278" y="86315"/>
                    </a:cubicBezTo>
                    <a:cubicBezTo>
                      <a:pt x="14510" y="90408"/>
                      <a:pt x="16742" y="94128"/>
                      <a:pt x="18974" y="97849"/>
                    </a:cubicBezTo>
                    <a:cubicBezTo>
                      <a:pt x="19719" y="97849"/>
                      <a:pt x="20835" y="97849"/>
                      <a:pt x="21579" y="97849"/>
                    </a:cubicBezTo>
                    <a:cubicBezTo>
                      <a:pt x="21207" y="98593"/>
                      <a:pt x="20835" y="99337"/>
                      <a:pt x="20463" y="100081"/>
                    </a:cubicBezTo>
                    <a:cubicBezTo>
                      <a:pt x="23067" y="103802"/>
                      <a:pt x="25671" y="107522"/>
                      <a:pt x="28276" y="110870"/>
                    </a:cubicBezTo>
                    <a:cubicBezTo>
                      <a:pt x="29020" y="110870"/>
                      <a:pt x="29392" y="110498"/>
                      <a:pt x="30136" y="110498"/>
                    </a:cubicBezTo>
                    <a:cubicBezTo>
                      <a:pt x="30136" y="111243"/>
                      <a:pt x="29764" y="111986"/>
                      <a:pt x="29764" y="112731"/>
                    </a:cubicBezTo>
                    <a:cubicBezTo>
                      <a:pt x="32740" y="116079"/>
                      <a:pt x="35717" y="119427"/>
                      <a:pt x="38693" y="122776"/>
                    </a:cubicBezTo>
                    <a:cubicBezTo>
                      <a:pt x="39437" y="122404"/>
                      <a:pt x="40181" y="122032"/>
                      <a:pt x="40553" y="121288"/>
                    </a:cubicBezTo>
                    <a:cubicBezTo>
                      <a:pt x="40553" y="122404"/>
                      <a:pt x="40553" y="123520"/>
                      <a:pt x="40553" y="124264"/>
                    </a:cubicBezTo>
                    <a:cubicBezTo>
                      <a:pt x="43902" y="127241"/>
                      <a:pt x="46878" y="129845"/>
                      <a:pt x="49854" y="132821"/>
                    </a:cubicBezTo>
                    <a:cubicBezTo>
                      <a:pt x="50599" y="132077"/>
                      <a:pt x="50971" y="131333"/>
                      <a:pt x="51715" y="130589"/>
                    </a:cubicBezTo>
                    <a:cubicBezTo>
                      <a:pt x="52087" y="132077"/>
                      <a:pt x="52087" y="133565"/>
                      <a:pt x="52459" y="135054"/>
                    </a:cubicBezTo>
                    <a:cubicBezTo>
                      <a:pt x="55807" y="137286"/>
                      <a:pt x="59156" y="139518"/>
                      <a:pt x="62504" y="141750"/>
                    </a:cubicBezTo>
                    <a:cubicBezTo>
                      <a:pt x="62876" y="141006"/>
                      <a:pt x="63248" y="140262"/>
                      <a:pt x="63620" y="139146"/>
                    </a:cubicBezTo>
                    <a:cubicBezTo>
                      <a:pt x="63992" y="140262"/>
                      <a:pt x="64364" y="141750"/>
                      <a:pt x="64736" y="142867"/>
                    </a:cubicBezTo>
                    <a:cubicBezTo>
                      <a:pt x="68085" y="144355"/>
                      <a:pt x="71433" y="145843"/>
                      <a:pt x="74410" y="147331"/>
                    </a:cubicBezTo>
                    <a:cubicBezTo>
                      <a:pt x="74782" y="145843"/>
                      <a:pt x="74782" y="144727"/>
                      <a:pt x="75154" y="143239"/>
                    </a:cubicBezTo>
                    <a:cubicBezTo>
                      <a:pt x="75898" y="144727"/>
                      <a:pt x="76642" y="146587"/>
                      <a:pt x="77386" y="148447"/>
                    </a:cubicBezTo>
                    <a:cubicBezTo>
                      <a:pt x="80734" y="149191"/>
                      <a:pt x="83711" y="149935"/>
                      <a:pt x="86687" y="150680"/>
                    </a:cubicBezTo>
                    <a:cubicBezTo>
                      <a:pt x="86687" y="149563"/>
                      <a:pt x="86687" y="148447"/>
                      <a:pt x="86687" y="147331"/>
                    </a:cubicBezTo>
                    <a:cubicBezTo>
                      <a:pt x="87431" y="148447"/>
                      <a:pt x="88175" y="149563"/>
                      <a:pt x="88547" y="151052"/>
                    </a:cubicBezTo>
                    <a:cubicBezTo>
                      <a:pt x="91524" y="151052"/>
                      <a:pt x="94128" y="151052"/>
                      <a:pt x="97105" y="151052"/>
                    </a:cubicBezTo>
                    <a:cubicBezTo>
                      <a:pt x="96733" y="149563"/>
                      <a:pt x="96733" y="148447"/>
                      <a:pt x="96361" y="147331"/>
                    </a:cubicBezTo>
                    <a:cubicBezTo>
                      <a:pt x="97105" y="148447"/>
                      <a:pt x="98221" y="149563"/>
                      <a:pt x="98965" y="150680"/>
                    </a:cubicBezTo>
                    <a:cubicBezTo>
                      <a:pt x="101569" y="149935"/>
                      <a:pt x="104174" y="149191"/>
                      <a:pt x="106406" y="148447"/>
                    </a:cubicBezTo>
                    <a:cubicBezTo>
                      <a:pt x="106034" y="147331"/>
                      <a:pt x="105662" y="146215"/>
                      <a:pt x="105290" y="144727"/>
                    </a:cubicBezTo>
                    <a:cubicBezTo>
                      <a:pt x="106034" y="145843"/>
                      <a:pt x="107150" y="146587"/>
                      <a:pt x="107894" y="147703"/>
                    </a:cubicBezTo>
                    <a:cubicBezTo>
                      <a:pt x="110126" y="146215"/>
                      <a:pt x="111987" y="144727"/>
                      <a:pt x="114219" y="142867"/>
                    </a:cubicBezTo>
                    <a:cubicBezTo>
                      <a:pt x="113103" y="141006"/>
                      <a:pt x="112359" y="139146"/>
                      <a:pt x="111242" y="136914"/>
                    </a:cubicBezTo>
                    <a:cubicBezTo>
                      <a:pt x="113475" y="139890"/>
                      <a:pt x="114963" y="141378"/>
                      <a:pt x="116451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5" name="Freeform: Shape 2694">
                <a:extLst>
                  <a:ext uri="{FF2B5EF4-FFF2-40B4-BE49-F238E27FC236}">
                    <a16:creationId xmlns:a16="http://schemas.microsoft.com/office/drawing/2014/main" id="{BE659F4F-24F6-4297-B047-0107D6084BF6}"/>
                  </a:ext>
                </a:extLst>
              </p:cNvPr>
              <p:cNvSpPr/>
              <p:nvPr/>
            </p:nvSpPr>
            <p:spPr>
              <a:xfrm>
                <a:off x="5066007" y="4035854"/>
                <a:ext cx="73003" cy="88970"/>
              </a:xfrm>
              <a:custGeom>
                <a:avLst/>
                <a:gdLst>
                  <a:gd name="connsiteX0" fmla="*/ 26577 w 73003"/>
                  <a:gd name="connsiteY0" fmla="*/ 76227 h 88970"/>
                  <a:gd name="connsiteX1" fmla="*/ 1278 w 73003"/>
                  <a:gd name="connsiteY1" fmla="*/ 13351 h 88970"/>
                  <a:gd name="connsiteX2" fmla="*/ 46296 w 73003"/>
                  <a:gd name="connsiteY2" fmla="*/ 12606 h 88970"/>
                  <a:gd name="connsiteX3" fmla="*/ 71595 w 73003"/>
                  <a:gd name="connsiteY3" fmla="*/ 75483 h 88970"/>
                  <a:gd name="connsiteX4" fmla="*/ 26577 w 73003"/>
                  <a:gd name="connsiteY4" fmla="*/ 76227 h 88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03" h="88970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6"/>
                    </a:cubicBezTo>
                    <a:cubicBezTo>
                      <a:pt x="65642" y="29721"/>
                      <a:pt x="77176" y="57996"/>
                      <a:pt x="71595" y="75483"/>
                    </a:cubicBezTo>
                    <a:cubicBezTo>
                      <a:pt x="66014" y="93341"/>
                      <a:pt x="45924" y="93341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6" name="Freeform: Shape 2695">
                <a:extLst>
                  <a:ext uri="{FF2B5EF4-FFF2-40B4-BE49-F238E27FC236}">
                    <a16:creationId xmlns:a16="http://schemas.microsoft.com/office/drawing/2014/main" id="{216430C4-078D-49A0-9E38-D105A56E3FDA}"/>
                  </a:ext>
                </a:extLst>
              </p:cNvPr>
              <p:cNvSpPr/>
              <p:nvPr/>
            </p:nvSpPr>
            <p:spPr>
              <a:xfrm>
                <a:off x="4707353" y="3825274"/>
                <a:ext cx="72873" cy="89112"/>
              </a:xfrm>
              <a:custGeom>
                <a:avLst/>
                <a:gdLst>
                  <a:gd name="connsiteX0" fmla="*/ 26577 w 72873"/>
                  <a:gd name="connsiteY0" fmla="*/ 76227 h 89112"/>
                  <a:gd name="connsiteX1" fmla="*/ 1278 w 72873"/>
                  <a:gd name="connsiteY1" fmla="*/ 13351 h 89112"/>
                  <a:gd name="connsiteX2" fmla="*/ 46296 w 72873"/>
                  <a:gd name="connsiteY2" fmla="*/ 12607 h 89112"/>
                  <a:gd name="connsiteX3" fmla="*/ 71595 w 72873"/>
                  <a:gd name="connsiteY3" fmla="*/ 75483 h 89112"/>
                  <a:gd name="connsiteX4" fmla="*/ 26577 w 72873"/>
                  <a:gd name="connsiteY4" fmla="*/ 76227 h 89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73" h="89112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7"/>
                    </a:cubicBezTo>
                    <a:cubicBezTo>
                      <a:pt x="65642" y="29721"/>
                      <a:pt x="76804" y="57996"/>
                      <a:pt x="71595" y="75483"/>
                    </a:cubicBezTo>
                    <a:cubicBezTo>
                      <a:pt x="66387" y="93341"/>
                      <a:pt x="45924" y="93713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7" name="Freeform: Shape 2696">
                <a:extLst>
                  <a:ext uri="{FF2B5EF4-FFF2-40B4-BE49-F238E27FC236}">
                    <a16:creationId xmlns:a16="http://schemas.microsoft.com/office/drawing/2014/main" id="{65DD6535-905C-441F-A806-437F3B7C2736}"/>
                  </a:ext>
                </a:extLst>
              </p:cNvPr>
              <p:cNvSpPr/>
              <p:nvPr/>
            </p:nvSpPr>
            <p:spPr>
              <a:xfrm>
                <a:off x="5402953" y="4231551"/>
                <a:ext cx="73505" cy="88833"/>
              </a:xfrm>
              <a:custGeom>
                <a:avLst/>
                <a:gdLst>
                  <a:gd name="connsiteX0" fmla="*/ 26707 w 73505"/>
                  <a:gd name="connsiteY0" fmla="*/ 76227 h 88833"/>
                  <a:gd name="connsiteX1" fmla="*/ 1408 w 73505"/>
                  <a:gd name="connsiteY1" fmla="*/ 13351 h 88833"/>
                  <a:gd name="connsiteX2" fmla="*/ 46798 w 73505"/>
                  <a:gd name="connsiteY2" fmla="*/ 12606 h 88833"/>
                  <a:gd name="connsiteX3" fmla="*/ 72097 w 73505"/>
                  <a:gd name="connsiteY3" fmla="*/ 75483 h 88833"/>
                  <a:gd name="connsiteX4" fmla="*/ 26707 w 73505"/>
                  <a:gd name="connsiteY4" fmla="*/ 76227 h 8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05" h="88833">
                    <a:moveTo>
                      <a:pt x="26707" y="76227"/>
                    </a:moveTo>
                    <a:cubicBezTo>
                      <a:pt x="7361" y="59113"/>
                      <a:pt x="-4173" y="30837"/>
                      <a:pt x="1408" y="13351"/>
                    </a:cubicBezTo>
                    <a:cubicBezTo>
                      <a:pt x="6989" y="-4136"/>
                      <a:pt x="27079" y="-4508"/>
                      <a:pt x="46798" y="12606"/>
                    </a:cubicBezTo>
                    <a:cubicBezTo>
                      <a:pt x="66145" y="30093"/>
                      <a:pt x="77678" y="57996"/>
                      <a:pt x="72097" y="75483"/>
                    </a:cubicBezTo>
                    <a:cubicBezTo>
                      <a:pt x="66517" y="92969"/>
                      <a:pt x="46054" y="93341"/>
                      <a:pt x="2670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9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405478" y="4240822"/>
                <a:ext cx="68456" cy="71699"/>
                <a:chOff x="5405478" y="4240822"/>
                <a:chExt cx="68456" cy="71699"/>
              </a:xfrm>
              <a:solidFill>
                <a:srgbClr val="262632"/>
              </a:solidFill>
            </p:grpSpPr>
            <p:sp>
              <p:nvSpPr>
                <p:cNvPr id="2699" name="Freeform: Shape 2698">
                  <a:extLst>
                    <a:ext uri="{FF2B5EF4-FFF2-40B4-BE49-F238E27FC236}">
                      <a16:creationId xmlns:a16="http://schemas.microsoft.com/office/drawing/2014/main" id="{5884F19E-D2EC-41AD-907F-04407402E616}"/>
                    </a:ext>
                  </a:extLst>
                </p:cNvPr>
                <p:cNvSpPr/>
                <p:nvPr/>
              </p:nvSpPr>
              <p:spPr>
                <a:xfrm>
                  <a:off x="5419091" y="4250852"/>
                  <a:ext cx="41572" cy="50369"/>
                </a:xfrm>
                <a:custGeom>
                  <a:avLst/>
                  <a:gdLst>
                    <a:gd name="connsiteX0" fmla="*/ 15034 w 41572"/>
                    <a:gd name="connsiteY0" fmla="*/ 43160 h 50369"/>
                    <a:gd name="connsiteX1" fmla="*/ 896 w 41572"/>
                    <a:gd name="connsiteY1" fmla="*/ 7444 h 50369"/>
                    <a:gd name="connsiteX2" fmla="*/ 26568 w 41572"/>
                    <a:gd name="connsiteY2" fmla="*/ 7072 h 50369"/>
                    <a:gd name="connsiteX3" fmla="*/ 40705 w 41572"/>
                    <a:gd name="connsiteY3" fmla="*/ 42788 h 50369"/>
                    <a:gd name="connsiteX4" fmla="*/ 15034 w 41572"/>
                    <a:gd name="connsiteY4" fmla="*/ 43160 h 50369"/>
                    <a:gd name="connsiteX5" fmla="*/ 15034 w 41572"/>
                    <a:gd name="connsiteY5" fmla="*/ 43160 h 50369"/>
                    <a:gd name="connsiteX6" fmla="*/ 18382 w 41572"/>
                    <a:gd name="connsiteY6" fmla="*/ 31999 h 50369"/>
                    <a:gd name="connsiteX7" fmla="*/ 28428 w 41572"/>
                    <a:gd name="connsiteY7" fmla="*/ 31999 h 50369"/>
                    <a:gd name="connsiteX8" fmla="*/ 22847 w 41572"/>
                    <a:gd name="connsiteY8" fmla="*/ 18233 h 50369"/>
                    <a:gd name="connsiteX9" fmla="*/ 12802 w 41572"/>
                    <a:gd name="connsiteY9" fmla="*/ 18233 h 50369"/>
                    <a:gd name="connsiteX10" fmla="*/ 18382 w 41572"/>
                    <a:gd name="connsiteY10" fmla="*/ 31999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72" h="50369">
                      <a:moveTo>
                        <a:pt x="15034" y="43160"/>
                      </a:moveTo>
                      <a:cubicBezTo>
                        <a:pt x="3873" y="33115"/>
                        <a:pt x="-2452" y="17489"/>
                        <a:pt x="896" y="7444"/>
                      </a:cubicBezTo>
                      <a:cubicBezTo>
                        <a:pt x="4245" y="-2230"/>
                        <a:pt x="15406" y="-2602"/>
                        <a:pt x="26568" y="7072"/>
                      </a:cubicBezTo>
                      <a:cubicBezTo>
                        <a:pt x="37357" y="16745"/>
                        <a:pt x="44054" y="32743"/>
                        <a:pt x="40705" y="42788"/>
                      </a:cubicBezTo>
                      <a:cubicBezTo>
                        <a:pt x="37357" y="52833"/>
                        <a:pt x="25823" y="52833"/>
                        <a:pt x="15034" y="43160"/>
                      </a:cubicBezTo>
                      <a:lnTo>
                        <a:pt x="15034" y="43160"/>
                      </a:lnTo>
                      <a:close/>
                      <a:moveTo>
                        <a:pt x="18382" y="31999"/>
                      </a:moveTo>
                      <a:cubicBezTo>
                        <a:pt x="22475" y="35719"/>
                        <a:pt x="26940" y="35719"/>
                        <a:pt x="28428" y="31999"/>
                      </a:cubicBezTo>
                      <a:cubicBezTo>
                        <a:pt x="29544" y="28278"/>
                        <a:pt x="27312" y="21953"/>
                        <a:pt x="22847" y="18233"/>
                      </a:cubicBezTo>
                      <a:cubicBezTo>
                        <a:pt x="18755" y="14513"/>
                        <a:pt x="14290" y="14513"/>
                        <a:pt x="12802" y="18233"/>
                      </a:cubicBezTo>
                      <a:cubicBezTo>
                        <a:pt x="11686" y="21953"/>
                        <a:pt x="14290" y="28278"/>
                        <a:pt x="18382" y="3199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0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405478" y="4240822"/>
                  <a:ext cx="68456" cy="71699"/>
                  <a:chOff x="5405478" y="4240822"/>
                  <a:chExt cx="68456" cy="71699"/>
                </a:xfrm>
                <a:solidFill>
                  <a:srgbClr val="262632"/>
                </a:solidFill>
              </p:grpSpPr>
              <p:sp>
                <p:nvSpPr>
                  <p:cNvPr id="2701" name="Freeform: Shape 2700">
                    <a:extLst>
                      <a:ext uri="{FF2B5EF4-FFF2-40B4-BE49-F238E27FC236}">
                        <a16:creationId xmlns:a16="http://schemas.microsoft.com/office/drawing/2014/main" id="{39295FDB-AEFB-4B32-8095-9C509C84CCAE}"/>
                      </a:ext>
                    </a:extLst>
                  </p:cNvPr>
                  <p:cNvSpPr/>
                  <p:nvPr/>
                </p:nvSpPr>
                <p:spPr>
                  <a:xfrm>
                    <a:off x="5436730" y="4240822"/>
                    <a:ext cx="5952" cy="7580"/>
                  </a:xfrm>
                  <a:custGeom>
                    <a:avLst/>
                    <a:gdLst>
                      <a:gd name="connsiteX0" fmla="*/ 2976 w 5952"/>
                      <a:gd name="connsiteY0" fmla="*/ 359 h 7580"/>
                      <a:gd name="connsiteX1" fmla="*/ 5953 w 5952"/>
                      <a:gd name="connsiteY1" fmla="*/ 5568 h 7580"/>
                      <a:gd name="connsiteX2" fmla="*/ 2976 w 5952"/>
                      <a:gd name="connsiteY2" fmla="*/ 7056 h 7580"/>
                      <a:gd name="connsiteX3" fmla="*/ 0 w 5952"/>
                      <a:gd name="connsiteY3" fmla="*/ 1848 h 7580"/>
                      <a:gd name="connsiteX4" fmla="*/ 2976 w 5952"/>
                      <a:gd name="connsiteY4" fmla="*/ 359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80">
                        <a:moveTo>
                          <a:pt x="2976" y="359"/>
                        </a:moveTo>
                        <a:cubicBezTo>
                          <a:pt x="4465" y="1475"/>
                          <a:pt x="5953" y="3708"/>
                          <a:pt x="5953" y="5568"/>
                        </a:cubicBezTo>
                        <a:cubicBezTo>
                          <a:pt x="5953" y="7428"/>
                          <a:pt x="4465" y="8172"/>
                          <a:pt x="2976" y="7056"/>
                        </a:cubicBezTo>
                        <a:cubicBezTo>
                          <a:pt x="1488" y="6312"/>
                          <a:pt x="0" y="3708"/>
                          <a:pt x="0" y="1848"/>
                        </a:cubicBezTo>
                        <a:cubicBezTo>
                          <a:pt x="0" y="-13"/>
                          <a:pt x="1116" y="-385"/>
                          <a:pt x="2976" y="35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2" name="Freeform: Shape 2701">
                    <a:extLst>
                      <a:ext uri="{FF2B5EF4-FFF2-40B4-BE49-F238E27FC236}">
                        <a16:creationId xmlns:a16="http://schemas.microsoft.com/office/drawing/2014/main" id="{F6309955-53C1-4758-B021-3A96086BBF33}"/>
                      </a:ext>
                    </a:extLst>
                  </p:cNvPr>
                  <p:cNvSpPr/>
                  <p:nvPr/>
                </p:nvSpPr>
                <p:spPr>
                  <a:xfrm>
                    <a:off x="5439334" y="4304568"/>
                    <a:ext cx="6324" cy="7953"/>
                  </a:xfrm>
                  <a:custGeom>
                    <a:avLst/>
                    <a:gdLst>
                      <a:gd name="connsiteX0" fmla="*/ 3348 w 6324"/>
                      <a:gd name="connsiteY0" fmla="*/ 7674 h 7953"/>
                      <a:gd name="connsiteX1" fmla="*/ 0 w 6324"/>
                      <a:gd name="connsiteY1" fmla="*/ 2465 h 7953"/>
                      <a:gd name="connsiteX2" fmla="*/ 2976 w 6324"/>
                      <a:gd name="connsiteY2" fmla="*/ 233 h 7953"/>
                      <a:gd name="connsiteX3" fmla="*/ 6325 w 6324"/>
                      <a:gd name="connsiteY3" fmla="*/ 5442 h 7953"/>
                      <a:gd name="connsiteX4" fmla="*/ 3348 w 6324"/>
                      <a:gd name="connsiteY4" fmla="*/ 7674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24" h="7953">
                        <a:moveTo>
                          <a:pt x="3348" y="7674"/>
                        </a:moveTo>
                        <a:cubicBezTo>
                          <a:pt x="1860" y="6930"/>
                          <a:pt x="372" y="4698"/>
                          <a:pt x="0" y="2465"/>
                        </a:cubicBezTo>
                        <a:cubicBezTo>
                          <a:pt x="0" y="605"/>
                          <a:pt x="1116" y="-511"/>
                          <a:pt x="2976" y="233"/>
                        </a:cubicBezTo>
                        <a:cubicBezTo>
                          <a:pt x="4465" y="977"/>
                          <a:pt x="5953" y="3209"/>
                          <a:pt x="6325" y="5442"/>
                        </a:cubicBezTo>
                        <a:cubicBezTo>
                          <a:pt x="6325" y="7674"/>
                          <a:pt x="5209" y="8418"/>
                          <a:pt x="3348" y="76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3" name="Freeform: Shape 2702">
                    <a:extLst>
                      <a:ext uri="{FF2B5EF4-FFF2-40B4-BE49-F238E27FC236}">
                        <a16:creationId xmlns:a16="http://schemas.microsoft.com/office/drawing/2014/main" id="{FEA063CD-D4AD-45E7-A7B4-31B241E2ED5D}"/>
                      </a:ext>
                    </a:extLst>
                  </p:cNvPr>
                  <p:cNvSpPr/>
                  <p:nvPr/>
                </p:nvSpPr>
                <p:spPr>
                  <a:xfrm>
                    <a:off x="5467238" y="4290036"/>
                    <a:ext cx="6696" cy="7580"/>
                  </a:xfrm>
                  <a:custGeom>
                    <a:avLst/>
                    <a:gdLst>
                      <a:gd name="connsiteX0" fmla="*/ 6697 w 6696"/>
                      <a:gd name="connsiteY0" fmla="*/ 5837 h 7580"/>
                      <a:gd name="connsiteX1" fmla="*/ 3348 w 6696"/>
                      <a:gd name="connsiteY1" fmla="*/ 6953 h 7580"/>
                      <a:gd name="connsiteX2" fmla="*/ 0 w 6696"/>
                      <a:gd name="connsiteY2" fmla="*/ 1744 h 7580"/>
                      <a:gd name="connsiteX3" fmla="*/ 3348 w 6696"/>
                      <a:gd name="connsiteY3" fmla="*/ 628 h 7580"/>
                      <a:gd name="connsiteX4" fmla="*/ 6697 w 6696"/>
                      <a:gd name="connsiteY4" fmla="*/ 5837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80">
                        <a:moveTo>
                          <a:pt x="6697" y="5837"/>
                        </a:moveTo>
                        <a:cubicBezTo>
                          <a:pt x="6697" y="7697"/>
                          <a:pt x="5209" y="8069"/>
                          <a:pt x="3348" y="6953"/>
                        </a:cubicBezTo>
                        <a:cubicBezTo>
                          <a:pt x="1488" y="5837"/>
                          <a:pt x="0" y="3604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744"/>
                          <a:pt x="6697" y="3976"/>
                          <a:pt x="6697" y="583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4" name="Freeform: Shape 2703">
                    <a:extLst>
                      <a:ext uri="{FF2B5EF4-FFF2-40B4-BE49-F238E27FC236}">
                        <a16:creationId xmlns:a16="http://schemas.microsoft.com/office/drawing/2014/main" id="{9AD859BC-DE64-4DC5-9DE7-3A8CF999E9B2}"/>
                      </a:ext>
                    </a:extLst>
                  </p:cNvPr>
                  <p:cNvSpPr/>
                  <p:nvPr/>
                </p:nvSpPr>
                <p:spPr>
                  <a:xfrm>
                    <a:off x="5405478" y="4257266"/>
                    <a:ext cx="6696" cy="7134"/>
                  </a:xfrm>
                  <a:custGeom>
                    <a:avLst/>
                    <a:gdLst>
                      <a:gd name="connsiteX0" fmla="*/ 0 w 6696"/>
                      <a:gd name="connsiteY0" fmla="*/ 2145 h 7134"/>
                      <a:gd name="connsiteX1" fmla="*/ 2976 w 6696"/>
                      <a:gd name="connsiteY1" fmla="*/ 285 h 7134"/>
                      <a:gd name="connsiteX2" fmla="*/ 6697 w 6696"/>
                      <a:gd name="connsiteY2" fmla="*/ 5122 h 7134"/>
                      <a:gd name="connsiteX3" fmla="*/ 3720 w 6696"/>
                      <a:gd name="connsiteY3" fmla="*/ 6610 h 7134"/>
                      <a:gd name="connsiteX4" fmla="*/ 0 w 6696"/>
                      <a:gd name="connsiteY4" fmla="*/ 2145 h 7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134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726"/>
                          <a:pt x="3720" y="6610"/>
                        </a:cubicBezTo>
                        <a:cubicBezTo>
                          <a:pt x="1860" y="6238"/>
                          <a:pt x="372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0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68402" y="4045192"/>
                <a:ext cx="68456" cy="71790"/>
                <a:chOff x="5068402" y="4045192"/>
                <a:chExt cx="68456" cy="71790"/>
              </a:xfrm>
              <a:solidFill>
                <a:srgbClr val="262632"/>
              </a:solidFill>
            </p:grpSpPr>
            <p:sp>
              <p:nvSpPr>
                <p:cNvPr id="2706" name="Freeform: Shape 2705">
                  <a:extLst>
                    <a:ext uri="{FF2B5EF4-FFF2-40B4-BE49-F238E27FC236}">
                      <a16:creationId xmlns:a16="http://schemas.microsoft.com/office/drawing/2014/main" id="{F3A0DF60-4BA1-4636-BD9E-3185394A13E6}"/>
                    </a:ext>
                  </a:extLst>
                </p:cNvPr>
                <p:cNvSpPr/>
                <p:nvPr/>
              </p:nvSpPr>
              <p:spPr>
                <a:xfrm>
                  <a:off x="5081673" y="4055017"/>
                  <a:ext cx="41171" cy="50369"/>
                </a:xfrm>
                <a:custGeom>
                  <a:avLst/>
                  <a:gdLst>
                    <a:gd name="connsiteX0" fmla="*/ 15005 w 41171"/>
                    <a:gd name="connsiteY0" fmla="*/ 43298 h 50369"/>
                    <a:gd name="connsiteX1" fmla="*/ 867 w 41171"/>
                    <a:gd name="connsiteY1" fmla="*/ 7581 h 50369"/>
                    <a:gd name="connsiteX2" fmla="*/ 26166 w 41171"/>
                    <a:gd name="connsiteY2" fmla="*/ 7209 h 50369"/>
                    <a:gd name="connsiteX3" fmla="*/ 40304 w 41171"/>
                    <a:gd name="connsiteY3" fmla="*/ 42926 h 50369"/>
                    <a:gd name="connsiteX4" fmla="*/ 15005 w 41171"/>
                    <a:gd name="connsiteY4" fmla="*/ 43298 h 50369"/>
                    <a:gd name="connsiteX5" fmla="*/ 15005 w 41171"/>
                    <a:gd name="connsiteY5" fmla="*/ 43298 h 50369"/>
                    <a:gd name="connsiteX6" fmla="*/ 18725 w 41171"/>
                    <a:gd name="connsiteY6" fmla="*/ 32136 h 50369"/>
                    <a:gd name="connsiteX7" fmla="*/ 28771 w 41171"/>
                    <a:gd name="connsiteY7" fmla="*/ 32136 h 50369"/>
                    <a:gd name="connsiteX8" fmla="*/ 23190 w 41171"/>
                    <a:gd name="connsiteY8" fmla="*/ 18371 h 50369"/>
                    <a:gd name="connsiteX9" fmla="*/ 13145 w 41171"/>
                    <a:gd name="connsiteY9" fmla="*/ 18371 h 50369"/>
                    <a:gd name="connsiteX10" fmla="*/ 18725 w 41171"/>
                    <a:gd name="connsiteY10" fmla="*/ 32136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369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599"/>
                        <a:pt x="26166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725" y="32136"/>
                      </a:moveTo>
                      <a:cubicBezTo>
                        <a:pt x="22818" y="35857"/>
                        <a:pt x="27282" y="35857"/>
                        <a:pt x="28771" y="32136"/>
                      </a:cubicBezTo>
                      <a:cubicBezTo>
                        <a:pt x="29887" y="28416"/>
                        <a:pt x="27654" y="22091"/>
                        <a:pt x="23190" y="18371"/>
                      </a:cubicBezTo>
                      <a:cubicBezTo>
                        <a:pt x="19097" y="14650"/>
                        <a:pt x="14633" y="14650"/>
                        <a:pt x="13145" y="18371"/>
                      </a:cubicBezTo>
                      <a:cubicBezTo>
                        <a:pt x="12028" y="22091"/>
                        <a:pt x="14261" y="28416"/>
                        <a:pt x="18725" y="3213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7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068402" y="4045192"/>
                  <a:ext cx="68456" cy="71790"/>
                  <a:chOff x="5068402" y="4045192"/>
                  <a:chExt cx="68456" cy="71790"/>
                </a:xfrm>
                <a:solidFill>
                  <a:srgbClr val="262632"/>
                </a:solidFill>
              </p:grpSpPr>
              <p:sp>
                <p:nvSpPr>
                  <p:cNvPr id="2708" name="Freeform: Shape 2707">
                    <a:extLst>
                      <a:ext uri="{FF2B5EF4-FFF2-40B4-BE49-F238E27FC236}">
                        <a16:creationId xmlns:a16="http://schemas.microsoft.com/office/drawing/2014/main" id="{B57583A2-625D-4701-93EC-59B54B88A84F}"/>
                      </a:ext>
                    </a:extLst>
                  </p:cNvPr>
                  <p:cNvSpPr/>
                  <p:nvPr/>
                </p:nvSpPr>
                <p:spPr>
                  <a:xfrm>
                    <a:off x="5099282" y="4045192"/>
                    <a:ext cx="5952" cy="7513"/>
                  </a:xfrm>
                  <a:custGeom>
                    <a:avLst/>
                    <a:gdLst>
                      <a:gd name="connsiteX0" fmla="*/ 2976 w 5952"/>
                      <a:gd name="connsiteY0" fmla="*/ 292 h 7513"/>
                      <a:gd name="connsiteX1" fmla="*/ 5953 w 5952"/>
                      <a:gd name="connsiteY1" fmla="*/ 5500 h 7513"/>
                      <a:gd name="connsiteX2" fmla="*/ 2976 w 5952"/>
                      <a:gd name="connsiteY2" fmla="*/ 6989 h 7513"/>
                      <a:gd name="connsiteX3" fmla="*/ 0 w 5952"/>
                      <a:gd name="connsiteY3" fmla="*/ 1780 h 7513"/>
                      <a:gd name="connsiteX4" fmla="*/ 2976 w 5952"/>
                      <a:gd name="connsiteY4" fmla="*/ 292 h 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13">
                        <a:moveTo>
                          <a:pt x="2976" y="292"/>
                        </a:moveTo>
                        <a:cubicBezTo>
                          <a:pt x="4465" y="1408"/>
                          <a:pt x="5953" y="3640"/>
                          <a:pt x="5953" y="5500"/>
                        </a:cubicBezTo>
                        <a:cubicBezTo>
                          <a:pt x="5953" y="7361"/>
                          <a:pt x="4465" y="8105"/>
                          <a:pt x="2976" y="6989"/>
                        </a:cubicBezTo>
                        <a:cubicBezTo>
                          <a:pt x="1488" y="5873"/>
                          <a:pt x="0" y="3640"/>
                          <a:pt x="0" y="1780"/>
                        </a:cubicBezTo>
                        <a:cubicBezTo>
                          <a:pt x="0" y="292"/>
                          <a:pt x="1488" y="-452"/>
                          <a:pt x="2976" y="29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9" name="Freeform: Shape 2708">
                    <a:extLst>
                      <a:ext uri="{FF2B5EF4-FFF2-40B4-BE49-F238E27FC236}">
                        <a16:creationId xmlns:a16="http://schemas.microsoft.com/office/drawing/2014/main" id="{8CA8BB91-9F94-4BE2-BB01-176FEA89592E}"/>
                      </a:ext>
                    </a:extLst>
                  </p:cNvPr>
                  <p:cNvSpPr/>
                  <p:nvPr/>
                </p:nvSpPr>
                <p:spPr>
                  <a:xfrm>
                    <a:off x="5102200" y="4108825"/>
                    <a:ext cx="6068" cy="8157"/>
                  </a:xfrm>
                  <a:custGeom>
                    <a:avLst/>
                    <a:gdLst>
                      <a:gd name="connsiteX0" fmla="*/ 3406 w 6068"/>
                      <a:gd name="connsiteY0" fmla="*/ 7720 h 8157"/>
                      <a:gd name="connsiteX1" fmla="*/ 58 w 6068"/>
                      <a:gd name="connsiteY1" fmla="*/ 2511 h 8157"/>
                      <a:gd name="connsiteX2" fmla="*/ 2662 w 6068"/>
                      <a:gd name="connsiteY2" fmla="*/ 279 h 8157"/>
                      <a:gd name="connsiteX3" fmla="*/ 6011 w 6068"/>
                      <a:gd name="connsiteY3" fmla="*/ 5488 h 8157"/>
                      <a:gd name="connsiteX4" fmla="*/ 3406 w 6068"/>
                      <a:gd name="connsiteY4" fmla="*/ 7720 h 8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8" h="8157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720"/>
                          <a:pt x="4894" y="8836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0" name="Freeform: Shape 2709">
                    <a:extLst>
                      <a:ext uri="{FF2B5EF4-FFF2-40B4-BE49-F238E27FC236}">
                        <a16:creationId xmlns:a16="http://schemas.microsoft.com/office/drawing/2014/main" id="{6026F99A-5C69-4752-A4C9-93468AEA4F44}"/>
                      </a:ext>
                    </a:extLst>
                  </p:cNvPr>
                  <p:cNvSpPr/>
                  <p:nvPr/>
                </p:nvSpPr>
                <p:spPr>
                  <a:xfrm>
                    <a:off x="5130162" y="4094710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5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5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5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5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4837" y="1372"/>
                          <a:pt x="6697" y="3604"/>
                          <a:pt x="6697" y="546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1" name="Freeform: Shape 2710">
                    <a:extLst>
                      <a:ext uri="{FF2B5EF4-FFF2-40B4-BE49-F238E27FC236}">
                        <a16:creationId xmlns:a16="http://schemas.microsoft.com/office/drawing/2014/main" id="{815B5E08-1A43-4837-BB9E-BDE3052D30AE}"/>
                      </a:ext>
                    </a:extLst>
                  </p:cNvPr>
                  <p:cNvSpPr/>
                  <p:nvPr/>
                </p:nvSpPr>
                <p:spPr>
                  <a:xfrm>
                    <a:off x="5068402" y="4061569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488" y="6238"/>
                          <a:pt x="0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1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9747" y="3834752"/>
                <a:ext cx="68456" cy="71818"/>
                <a:chOff x="4709747" y="3834752"/>
                <a:chExt cx="68456" cy="71818"/>
              </a:xfrm>
              <a:solidFill>
                <a:srgbClr val="262632"/>
              </a:solidFill>
            </p:grpSpPr>
            <p:sp>
              <p:nvSpPr>
                <p:cNvPr id="2713" name="Freeform: Shape 2712">
                  <a:extLst>
                    <a:ext uri="{FF2B5EF4-FFF2-40B4-BE49-F238E27FC236}">
                      <a16:creationId xmlns:a16="http://schemas.microsoft.com/office/drawing/2014/main" id="{1A658903-CD38-4E56-A381-9D25A1D88EF4}"/>
                    </a:ext>
                  </a:extLst>
                </p:cNvPr>
                <p:cNvSpPr/>
                <p:nvPr/>
              </p:nvSpPr>
              <p:spPr>
                <a:xfrm>
                  <a:off x="4723390" y="3844437"/>
                  <a:ext cx="41171" cy="50506"/>
                </a:xfrm>
                <a:custGeom>
                  <a:avLst/>
                  <a:gdLst>
                    <a:gd name="connsiteX0" fmla="*/ 15005 w 41171"/>
                    <a:gd name="connsiteY0" fmla="*/ 43298 h 50506"/>
                    <a:gd name="connsiteX1" fmla="*/ 867 w 41171"/>
                    <a:gd name="connsiteY1" fmla="*/ 7581 h 50506"/>
                    <a:gd name="connsiteX2" fmla="*/ 26166 w 41171"/>
                    <a:gd name="connsiteY2" fmla="*/ 7209 h 50506"/>
                    <a:gd name="connsiteX3" fmla="*/ 40304 w 41171"/>
                    <a:gd name="connsiteY3" fmla="*/ 42926 h 50506"/>
                    <a:gd name="connsiteX4" fmla="*/ 15005 w 41171"/>
                    <a:gd name="connsiteY4" fmla="*/ 43298 h 50506"/>
                    <a:gd name="connsiteX5" fmla="*/ 15005 w 41171"/>
                    <a:gd name="connsiteY5" fmla="*/ 43298 h 50506"/>
                    <a:gd name="connsiteX6" fmla="*/ 18353 w 41171"/>
                    <a:gd name="connsiteY6" fmla="*/ 32508 h 50506"/>
                    <a:gd name="connsiteX7" fmla="*/ 28399 w 41171"/>
                    <a:gd name="connsiteY7" fmla="*/ 32508 h 50506"/>
                    <a:gd name="connsiteX8" fmla="*/ 22818 w 41171"/>
                    <a:gd name="connsiteY8" fmla="*/ 18743 h 50506"/>
                    <a:gd name="connsiteX9" fmla="*/ 12772 w 41171"/>
                    <a:gd name="connsiteY9" fmla="*/ 18743 h 50506"/>
                    <a:gd name="connsiteX10" fmla="*/ 18353 w 41171"/>
                    <a:gd name="connsiteY10" fmla="*/ 32508 h 5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506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971"/>
                        <a:pt x="25794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353" y="32508"/>
                      </a:moveTo>
                      <a:cubicBezTo>
                        <a:pt x="22446" y="36229"/>
                        <a:pt x="26910" y="36229"/>
                        <a:pt x="28399" y="32508"/>
                      </a:cubicBezTo>
                      <a:cubicBezTo>
                        <a:pt x="29515" y="28788"/>
                        <a:pt x="27282" y="22463"/>
                        <a:pt x="22818" y="18743"/>
                      </a:cubicBezTo>
                      <a:cubicBezTo>
                        <a:pt x="18725" y="15022"/>
                        <a:pt x="14261" y="15022"/>
                        <a:pt x="12772" y="18743"/>
                      </a:cubicBezTo>
                      <a:cubicBezTo>
                        <a:pt x="11656" y="22463"/>
                        <a:pt x="14261" y="28416"/>
                        <a:pt x="18353" y="3250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1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709747" y="3834752"/>
                  <a:ext cx="68456" cy="71818"/>
                  <a:chOff x="4709747" y="3834752"/>
                  <a:chExt cx="68456" cy="71818"/>
                </a:xfrm>
                <a:solidFill>
                  <a:srgbClr val="262632"/>
                </a:solidFill>
              </p:grpSpPr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A33AECF7-A706-4EF6-95A7-E5BC87FA15BE}"/>
                      </a:ext>
                    </a:extLst>
                  </p:cNvPr>
                  <p:cNvSpPr/>
                  <p:nvPr/>
                </p:nvSpPr>
                <p:spPr>
                  <a:xfrm>
                    <a:off x="4740999" y="3834752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5953 w 5952"/>
                      <a:gd name="connsiteY1" fmla="*/ 5733 h 7745"/>
                      <a:gd name="connsiteX2" fmla="*/ 2976 w 5952"/>
                      <a:gd name="connsiteY2" fmla="*/ 7221 h 7745"/>
                      <a:gd name="connsiteX3" fmla="*/ 0 w 5952"/>
                      <a:gd name="connsiteY3" fmla="*/ 201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4465" y="1641"/>
                          <a:pt x="5953" y="3873"/>
                          <a:pt x="5953" y="5733"/>
                        </a:cubicBezTo>
                        <a:cubicBezTo>
                          <a:pt x="5953" y="7593"/>
                          <a:pt x="4465" y="8337"/>
                          <a:pt x="2976" y="7221"/>
                        </a:cubicBezTo>
                        <a:cubicBezTo>
                          <a:pt x="1488" y="6105"/>
                          <a:pt x="0" y="3873"/>
                          <a:pt x="0" y="2013"/>
                        </a:cubicBezTo>
                        <a:cubicBezTo>
                          <a:pt x="0" y="152"/>
                          <a:pt x="1116" y="-592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6" name="Freeform: Shape 2715">
                    <a:extLst>
                      <a:ext uri="{FF2B5EF4-FFF2-40B4-BE49-F238E27FC236}">
                        <a16:creationId xmlns:a16="http://schemas.microsoft.com/office/drawing/2014/main" id="{C780F13F-FE82-4EE4-B972-4FFC14937AD4}"/>
                      </a:ext>
                    </a:extLst>
                  </p:cNvPr>
                  <p:cNvSpPr/>
                  <p:nvPr/>
                </p:nvSpPr>
                <p:spPr>
                  <a:xfrm>
                    <a:off x="4743546" y="3898617"/>
                    <a:ext cx="6081" cy="7953"/>
                  </a:xfrm>
                  <a:custGeom>
                    <a:avLst/>
                    <a:gdLst>
                      <a:gd name="connsiteX0" fmla="*/ 3406 w 6081"/>
                      <a:gd name="connsiteY0" fmla="*/ 7720 h 7953"/>
                      <a:gd name="connsiteX1" fmla="*/ 58 w 6081"/>
                      <a:gd name="connsiteY1" fmla="*/ 2511 h 7953"/>
                      <a:gd name="connsiteX2" fmla="*/ 2662 w 6081"/>
                      <a:gd name="connsiteY2" fmla="*/ 279 h 7953"/>
                      <a:gd name="connsiteX3" fmla="*/ 6011 w 6081"/>
                      <a:gd name="connsiteY3" fmla="*/ 5488 h 7953"/>
                      <a:gd name="connsiteX4" fmla="*/ 3406 w 6081"/>
                      <a:gd name="connsiteY4" fmla="*/ 7720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81" h="7953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348"/>
                          <a:pt x="5267" y="8464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7" name="Freeform: Shape 2716">
                    <a:extLst>
                      <a:ext uri="{FF2B5EF4-FFF2-40B4-BE49-F238E27FC236}">
                        <a16:creationId xmlns:a16="http://schemas.microsoft.com/office/drawing/2014/main" id="{E09CC8A1-F388-4931-8303-99896CB01E52}"/>
                      </a:ext>
                    </a:extLst>
                  </p:cNvPr>
                  <p:cNvSpPr/>
                  <p:nvPr/>
                </p:nvSpPr>
                <p:spPr>
                  <a:xfrm>
                    <a:off x="4771507" y="3884131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4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4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4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4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372"/>
                          <a:pt x="6697" y="3604"/>
                          <a:pt x="6697" y="546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8" name="Freeform: Shape 2717">
                    <a:extLst>
                      <a:ext uri="{FF2B5EF4-FFF2-40B4-BE49-F238E27FC236}">
                        <a16:creationId xmlns:a16="http://schemas.microsoft.com/office/drawing/2014/main" id="{BF087619-45CF-4C0E-A882-C220880C5E92}"/>
                      </a:ext>
                    </a:extLst>
                  </p:cNvPr>
                  <p:cNvSpPr/>
                  <p:nvPr/>
                </p:nvSpPr>
                <p:spPr>
                  <a:xfrm>
                    <a:off x="4709747" y="3851361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860" y="5866"/>
                          <a:pt x="0" y="3634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19" name="Freeform: Shape 2718">
                <a:extLst>
                  <a:ext uri="{FF2B5EF4-FFF2-40B4-BE49-F238E27FC236}">
                    <a16:creationId xmlns:a16="http://schemas.microsoft.com/office/drawing/2014/main" id="{478B9D84-3EAC-424F-8962-9B88C19A7875}"/>
                  </a:ext>
                </a:extLst>
              </p:cNvPr>
              <p:cNvSpPr/>
              <p:nvPr/>
            </p:nvSpPr>
            <p:spPr>
              <a:xfrm>
                <a:off x="4906561" y="3924568"/>
                <a:ext cx="125008" cy="152911"/>
              </a:xfrm>
              <a:custGeom>
                <a:avLst/>
                <a:gdLst>
                  <a:gd name="connsiteX0" fmla="*/ 9301 w 125008"/>
                  <a:gd name="connsiteY0" fmla="*/ 79990 h 152911"/>
                  <a:gd name="connsiteX1" fmla="*/ 4837 w 125008"/>
                  <a:gd name="connsiteY1" fmla="*/ 67713 h 152911"/>
                  <a:gd name="connsiteX2" fmla="*/ 7069 w 125008"/>
                  <a:gd name="connsiteY2" fmla="*/ 66969 h 152911"/>
                  <a:gd name="connsiteX3" fmla="*/ 4092 w 125008"/>
                  <a:gd name="connsiteY3" fmla="*/ 65480 h 152911"/>
                  <a:gd name="connsiteX4" fmla="*/ 1488 w 125008"/>
                  <a:gd name="connsiteY4" fmla="*/ 53947 h 152911"/>
                  <a:gd name="connsiteX5" fmla="*/ 5581 w 125008"/>
                  <a:gd name="connsiteY5" fmla="*/ 53575 h 152911"/>
                  <a:gd name="connsiteX6" fmla="*/ 744 w 125008"/>
                  <a:gd name="connsiteY6" fmla="*/ 49854 h 152911"/>
                  <a:gd name="connsiteX7" fmla="*/ 0 w 125008"/>
                  <a:gd name="connsiteY7" fmla="*/ 39065 h 152911"/>
                  <a:gd name="connsiteX8" fmla="*/ 2976 w 125008"/>
                  <a:gd name="connsiteY8" fmla="*/ 39809 h 152911"/>
                  <a:gd name="connsiteX9" fmla="*/ 372 w 125008"/>
                  <a:gd name="connsiteY9" fmla="*/ 37205 h 152911"/>
                  <a:gd name="connsiteX10" fmla="*/ 1488 w 125008"/>
                  <a:gd name="connsiteY10" fmla="*/ 27531 h 152911"/>
                  <a:gd name="connsiteX11" fmla="*/ 4837 w 125008"/>
                  <a:gd name="connsiteY11" fmla="*/ 29020 h 152911"/>
                  <a:gd name="connsiteX12" fmla="*/ 1860 w 125008"/>
                  <a:gd name="connsiteY12" fmla="*/ 25299 h 152911"/>
                  <a:gd name="connsiteX13" fmla="*/ 4837 w 125008"/>
                  <a:gd name="connsiteY13" fmla="*/ 17114 h 152911"/>
                  <a:gd name="connsiteX14" fmla="*/ 7813 w 125008"/>
                  <a:gd name="connsiteY14" fmla="*/ 18974 h 152911"/>
                  <a:gd name="connsiteX15" fmla="*/ 5581 w 125008"/>
                  <a:gd name="connsiteY15" fmla="*/ 15626 h 152911"/>
                  <a:gd name="connsiteX16" fmla="*/ 10417 w 125008"/>
                  <a:gd name="connsiteY16" fmla="*/ 8929 h 152911"/>
                  <a:gd name="connsiteX17" fmla="*/ 15626 w 125008"/>
                  <a:gd name="connsiteY17" fmla="*/ 13394 h 152911"/>
                  <a:gd name="connsiteX18" fmla="*/ 12650 w 125008"/>
                  <a:gd name="connsiteY18" fmla="*/ 6697 h 152911"/>
                  <a:gd name="connsiteX19" fmla="*/ 19347 w 125008"/>
                  <a:gd name="connsiteY19" fmla="*/ 2604 h 152911"/>
                  <a:gd name="connsiteX20" fmla="*/ 21951 w 125008"/>
                  <a:gd name="connsiteY20" fmla="*/ 5581 h 152911"/>
                  <a:gd name="connsiteX21" fmla="*/ 20835 w 125008"/>
                  <a:gd name="connsiteY21" fmla="*/ 1860 h 152911"/>
                  <a:gd name="connsiteX22" fmla="*/ 28648 w 125008"/>
                  <a:gd name="connsiteY22" fmla="*/ 0 h 152911"/>
                  <a:gd name="connsiteX23" fmla="*/ 30508 w 125008"/>
                  <a:gd name="connsiteY23" fmla="*/ 2604 h 152911"/>
                  <a:gd name="connsiteX24" fmla="*/ 30136 w 125008"/>
                  <a:gd name="connsiteY24" fmla="*/ 0 h 152911"/>
                  <a:gd name="connsiteX25" fmla="*/ 39065 w 125008"/>
                  <a:gd name="connsiteY25" fmla="*/ 372 h 152911"/>
                  <a:gd name="connsiteX26" fmla="*/ 40925 w 125008"/>
                  <a:gd name="connsiteY26" fmla="*/ 4092 h 152911"/>
                  <a:gd name="connsiteX27" fmla="*/ 40925 w 125008"/>
                  <a:gd name="connsiteY27" fmla="*/ 744 h 152911"/>
                  <a:gd name="connsiteX28" fmla="*/ 50227 w 125008"/>
                  <a:gd name="connsiteY28" fmla="*/ 3348 h 152911"/>
                  <a:gd name="connsiteX29" fmla="*/ 52087 w 125008"/>
                  <a:gd name="connsiteY29" fmla="*/ 7813 h 152911"/>
                  <a:gd name="connsiteX30" fmla="*/ 52459 w 125008"/>
                  <a:gd name="connsiteY30" fmla="*/ 4465 h 152911"/>
                  <a:gd name="connsiteX31" fmla="*/ 62504 w 125008"/>
                  <a:gd name="connsiteY31" fmla="*/ 9673 h 152911"/>
                  <a:gd name="connsiteX32" fmla="*/ 63248 w 125008"/>
                  <a:gd name="connsiteY32" fmla="*/ 13022 h 152911"/>
                  <a:gd name="connsiteX33" fmla="*/ 64364 w 125008"/>
                  <a:gd name="connsiteY33" fmla="*/ 10789 h 152911"/>
                  <a:gd name="connsiteX34" fmla="*/ 74410 w 125008"/>
                  <a:gd name="connsiteY34" fmla="*/ 17858 h 152911"/>
                  <a:gd name="connsiteX35" fmla="*/ 75154 w 125008"/>
                  <a:gd name="connsiteY35" fmla="*/ 22695 h 152911"/>
                  <a:gd name="connsiteX36" fmla="*/ 77386 w 125008"/>
                  <a:gd name="connsiteY36" fmla="*/ 20090 h 152911"/>
                  <a:gd name="connsiteX37" fmla="*/ 86687 w 125008"/>
                  <a:gd name="connsiteY37" fmla="*/ 29020 h 152911"/>
                  <a:gd name="connsiteX38" fmla="*/ 86687 w 125008"/>
                  <a:gd name="connsiteY38" fmla="*/ 31996 h 152911"/>
                  <a:gd name="connsiteX39" fmla="*/ 88548 w 125008"/>
                  <a:gd name="connsiteY39" fmla="*/ 30880 h 152911"/>
                  <a:gd name="connsiteX40" fmla="*/ 97105 w 125008"/>
                  <a:gd name="connsiteY40" fmla="*/ 41297 h 152911"/>
                  <a:gd name="connsiteX41" fmla="*/ 96361 w 125008"/>
                  <a:gd name="connsiteY41" fmla="*/ 44274 h 152911"/>
                  <a:gd name="connsiteX42" fmla="*/ 98965 w 125008"/>
                  <a:gd name="connsiteY42" fmla="*/ 43902 h 152911"/>
                  <a:gd name="connsiteX43" fmla="*/ 106406 w 125008"/>
                  <a:gd name="connsiteY43" fmla="*/ 55063 h 152911"/>
                  <a:gd name="connsiteX44" fmla="*/ 105290 w 125008"/>
                  <a:gd name="connsiteY44" fmla="*/ 56923 h 152911"/>
                  <a:gd name="connsiteX45" fmla="*/ 107894 w 125008"/>
                  <a:gd name="connsiteY45" fmla="*/ 56923 h 152911"/>
                  <a:gd name="connsiteX46" fmla="*/ 114219 w 125008"/>
                  <a:gd name="connsiteY46" fmla="*/ 68829 h 152911"/>
                  <a:gd name="connsiteX47" fmla="*/ 111242 w 125008"/>
                  <a:gd name="connsiteY47" fmla="*/ 71433 h 152911"/>
                  <a:gd name="connsiteX48" fmla="*/ 116079 w 125008"/>
                  <a:gd name="connsiteY48" fmla="*/ 72921 h 152911"/>
                  <a:gd name="connsiteX49" fmla="*/ 120544 w 125008"/>
                  <a:gd name="connsiteY49" fmla="*/ 85199 h 152911"/>
                  <a:gd name="connsiteX50" fmla="*/ 118311 w 125008"/>
                  <a:gd name="connsiteY50" fmla="*/ 85943 h 152911"/>
                  <a:gd name="connsiteX51" fmla="*/ 121288 w 125008"/>
                  <a:gd name="connsiteY51" fmla="*/ 87431 h 152911"/>
                  <a:gd name="connsiteX52" fmla="*/ 123892 w 125008"/>
                  <a:gd name="connsiteY52" fmla="*/ 99337 h 152911"/>
                  <a:gd name="connsiteX53" fmla="*/ 119800 w 125008"/>
                  <a:gd name="connsiteY53" fmla="*/ 99337 h 152911"/>
                  <a:gd name="connsiteX54" fmla="*/ 124264 w 125008"/>
                  <a:gd name="connsiteY54" fmla="*/ 103057 h 152911"/>
                  <a:gd name="connsiteX55" fmla="*/ 125008 w 125008"/>
                  <a:gd name="connsiteY55" fmla="*/ 113847 h 152911"/>
                  <a:gd name="connsiteX56" fmla="*/ 122032 w 125008"/>
                  <a:gd name="connsiteY56" fmla="*/ 113103 h 152911"/>
                  <a:gd name="connsiteX57" fmla="*/ 124636 w 125008"/>
                  <a:gd name="connsiteY57" fmla="*/ 115707 h 152911"/>
                  <a:gd name="connsiteX58" fmla="*/ 123520 w 125008"/>
                  <a:gd name="connsiteY58" fmla="*/ 125380 h 152911"/>
                  <a:gd name="connsiteX59" fmla="*/ 120172 w 125008"/>
                  <a:gd name="connsiteY59" fmla="*/ 123892 h 152911"/>
                  <a:gd name="connsiteX60" fmla="*/ 123148 w 125008"/>
                  <a:gd name="connsiteY60" fmla="*/ 127613 h 152911"/>
                  <a:gd name="connsiteX61" fmla="*/ 120172 w 125008"/>
                  <a:gd name="connsiteY61" fmla="*/ 135798 h 152911"/>
                  <a:gd name="connsiteX62" fmla="*/ 117195 w 125008"/>
                  <a:gd name="connsiteY62" fmla="*/ 133937 h 152911"/>
                  <a:gd name="connsiteX63" fmla="*/ 119428 w 125008"/>
                  <a:gd name="connsiteY63" fmla="*/ 137286 h 152911"/>
                  <a:gd name="connsiteX64" fmla="*/ 114591 w 125008"/>
                  <a:gd name="connsiteY64" fmla="*/ 143611 h 152911"/>
                  <a:gd name="connsiteX65" fmla="*/ 109382 w 125008"/>
                  <a:gd name="connsiteY65" fmla="*/ 139146 h 152911"/>
                  <a:gd name="connsiteX66" fmla="*/ 112359 w 125008"/>
                  <a:gd name="connsiteY66" fmla="*/ 145843 h 152911"/>
                  <a:gd name="connsiteX67" fmla="*/ 105662 w 125008"/>
                  <a:gd name="connsiteY67" fmla="*/ 149935 h 152911"/>
                  <a:gd name="connsiteX68" fmla="*/ 103057 w 125008"/>
                  <a:gd name="connsiteY68" fmla="*/ 146959 h 152911"/>
                  <a:gd name="connsiteX69" fmla="*/ 104174 w 125008"/>
                  <a:gd name="connsiteY69" fmla="*/ 150680 h 152911"/>
                  <a:gd name="connsiteX70" fmla="*/ 96361 w 125008"/>
                  <a:gd name="connsiteY70" fmla="*/ 152540 h 152911"/>
                  <a:gd name="connsiteX71" fmla="*/ 94500 w 125008"/>
                  <a:gd name="connsiteY71" fmla="*/ 149935 h 152911"/>
                  <a:gd name="connsiteX72" fmla="*/ 94872 w 125008"/>
                  <a:gd name="connsiteY72" fmla="*/ 152912 h 152911"/>
                  <a:gd name="connsiteX73" fmla="*/ 85943 w 125008"/>
                  <a:gd name="connsiteY73" fmla="*/ 152540 h 152911"/>
                  <a:gd name="connsiteX74" fmla="*/ 84083 w 125008"/>
                  <a:gd name="connsiteY74" fmla="*/ 148819 h 152911"/>
                  <a:gd name="connsiteX75" fmla="*/ 84083 w 125008"/>
                  <a:gd name="connsiteY75" fmla="*/ 152168 h 152911"/>
                  <a:gd name="connsiteX76" fmla="*/ 74782 w 125008"/>
                  <a:gd name="connsiteY76" fmla="*/ 149563 h 152911"/>
                  <a:gd name="connsiteX77" fmla="*/ 72921 w 125008"/>
                  <a:gd name="connsiteY77" fmla="*/ 145099 h 152911"/>
                  <a:gd name="connsiteX78" fmla="*/ 72177 w 125008"/>
                  <a:gd name="connsiteY78" fmla="*/ 148447 h 152911"/>
                  <a:gd name="connsiteX79" fmla="*/ 62504 w 125008"/>
                  <a:gd name="connsiteY79" fmla="*/ 143611 h 152911"/>
                  <a:gd name="connsiteX80" fmla="*/ 61388 w 125008"/>
                  <a:gd name="connsiteY80" fmla="*/ 139890 h 152911"/>
                  <a:gd name="connsiteX81" fmla="*/ 60272 w 125008"/>
                  <a:gd name="connsiteY81" fmla="*/ 142123 h 152911"/>
                  <a:gd name="connsiteX82" fmla="*/ 50227 w 125008"/>
                  <a:gd name="connsiteY82" fmla="*/ 135054 h 152911"/>
                  <a:gd name="connsiteX83" fmla="*/ 49482 w 125008"/>
                  <a:gd name="connsiteY83" fmla="*/ 130217 h 152911"/>
                  <a:gd name="connsiteX84" fmla="*/ 47250 w 125008"/>
                  <a:gd name="connsiteY84" fmla="*/ 132821 h 152911"/>
                  <a:gd name="connsiteX85" fmla="*/ 37949 w 125008"/>
                  <a:gd name="connsiteY85" fmla="*/ 123892 h 152911"/>
                  <a:gd name="connsiteX86" fmla="*/ 37949 w 125008"/>
                  <a:gd name="connsiteY86" fmla="*/ 120916 h 152911"/>
                  <a:gd name="connsiteX87" fmla="*/ 36089 w 125008"/>
                  <a:gd name="connsiteY87" fmla="*/ 122032 h 152911"/>
                  <a:gd name="connsiteX88" fmla="*/ 27532 w 125008"/>
                  <a:gd name="connsiteY88" fmla="*/ 111986 h 152911"/>
                  <a:gd name="connsiteX89" fmla="*/ 28276 w 125008"/>
                  <a:gd name="connsiteY89" fmla="*/ 109010 h 152911"/>
                  <a:gd name="connsiteX90" fmla="*/ 25671 w 125008"/>
                  <a:gd name="connsiteY90" fmla="*/ 109382 h 152911"/>
                  <a:gd name="connsiteX91" fmla="*/ 18230 w 125008"/>
                  <a:gd name="connsiteY91" fmla="*/ 98221 h 152911"/>
                  <a:gd name="connsiteX92" fmla="*/ 19347 w 125008"/>
                  <a:gd name="connsiteY92" fmla="*/ 95988 h 152911"/>
                  <a:gd name="connsiteX93" fmla="*/ 16742 w 125008"/>
                  <a:gd name="connsiteY93" fmla="*/ 95988 h 152911"/>
                  <a:gd name="connsiteX94" fmla="*/ 10417 w 125008"/>
                  <a:gd name="connsiteY94" fmla="*/ 84083 h 152911"/>
                  <a:gd name="connsiteX95" fmla="*/ 13394 w 125008"/>
                  <a:gd name="connsiteY95" fmla="*/ 81851 h 152911"/>
                  <a:gd name="connsiteX96" fmla="*/ 9301 w 125008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008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3"/>
                      <a:pt x="4092" y="65480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2" y="53947"/>
                      <a:pt x="5581" y="53575"/>
                    </a:cubicBezTo>
                    <a:cubicBezTo>
                      <a:pt x="4092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1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8"/>
                      <a:pt x="1860" y="25299"/>
                    </a:cubicBezTo>
                    <a:cubicBezTo>
                      <a:pt x="2976" y="22695"/>
                      <a:pt x="4092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6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2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2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6"/>
                      <a:pt x="63248" y="13022"/>
                    </a:cubicBezTo>
                    <a:cubicBezTo>
                      <a:pt x="63620" y="12278"/>
                      <a:pt x="63992" y="11533"/>
                      <a:pt x="64364" y="10789"/>
                    </a:cubicBezTo>
                    <a:cubicBezTo>
                      <a:pt x="67713" y="13022"/>
                      <a:pt x="71061" y="15626"/>
                      <a:pt x="74410" y="17858"/>
                    </a:cubicBezTo>
                    <a:cubicBezTo>
                      <a:pt x="74782" y="19347"/>
                      <a:pt x="74782" y="21207"/>
                      <a:pt x="75154" y="22695"/>
                    </a:cubicBezTo>
                    <a:cubicBezTo>
                      <a:pt x="75898" y="21951"/>
                      <a:pt x="76642" y="21207"/>
                      <a:pt x="77386" y="20090"/>
                    </a:cubicBezTo>
                    <a:cubicBezTo>
                      <a:pt x="80735" y="23067"/>
                      <a:pt x="83711" y="26043"/>
                      <a:pt x="86687" y="29020"/>
                    </a:cubicBezTo>
                    <a:cubicBezTo>
                      <a:pt x="86687" y="30136"/>
                      <a:pt x="86687" y="31252"/>
                      <a:pt x="86687" y="31996"/>
                    </a:cubicBezTo>
                    <a:cubicBezTo>
                      <a:pt x="87431" y="31624"/>
                      <a:pt x="88175" y="31252"/>
                      <a:pt x="88548" y="30880"/>
                    </a:cubicBezTo>
                    <a:cubicBezTo>
                      <a:pt x="91524" y="34228"/>
                      <a:pt x="94128" y="37577"/>
                      <a:pt x="97105" y="41297"/>
                    </a:cubicBezTo>
                    <a:cubicBezTo>
                      <a:pt x="96733" y="42413"/>
                      <a:pt x="96733" y="43158"/>
                      <a:pt x="96361" y="44274"/>
                    </a:cubicBezTo>
                    <a:cubicBezTo>
                      <a:pt x="97477" y="44274"/>
                      <a:pt x="98221" y="43902"/>
                      <a:pt x="98965" y="43902"/>
                    </a:cubicBezTo>
                    <a:cubicBezTo>
                      <a:pt x="101569" y="47622"/>
                      <a:pt x="104174" y="51343"/>
                      <a:pt x="106406" y="55063"/>
                    </a:cubicBezTo>
                    <a:cubicBezTo>
                      <a:pt x="106034" y="55807"/>
                      <a:pt x="105662" y="56551"/>
                      <a:pt x="105290" y="56923"/>
                    </a:cubicBezTo>
                    <a:cubicBezTo>
                      <a:pt x="106034" y="56923"/>
                      <a:pt x="107150" y="56923"/>
                      <a:pt x="107894" y="56923"/>
                    </a:cubicBezTo>
                    <a:cubicBezTo>
                      <a:pt x="110126" y="61016"/>
                      <a:pt x="111987" y="64736"/>
                      <a:pt x="114219" y="68829"/>
                    </a:cubicBezTo>
                    <a:cubicBezTo>
                      <a:pt x="113475" y="69573"/>
                      <a:pt x="112359" y="70689"/>
                      <a:pt x="111242" y="71433"/>
                    </a:cubicBezTo>
                    <a:cubicBezTo>
                      <a:pt x="112731" y="72177"/>
                      <a:pt x="114219" y="72549"/>
                      <a:pt x="116079" y="72921"/>
                    </a:cubicBezTo>
                    <a:cubicBezTo>
                      <a:pt x="117567" y="77014"/>
                      <a:pt x="119056" y="81107"/>
                      <a:pt x="120544" y="85199"/>
                    </a:cubicBezTo>
                    <a:cubicBezTo>
                      <a:pt x="119800" y="85571"/>
                      <a:pt x="119056" y="85571"/>
                      <a:pt x="118311" y="85943"/>
                    </a:cubicBezTo>
                    <a:cubicBezTo>
                      <a:pt x="119428" y="86687"/>
                      <a:pt x="120172" y="87059"/>
                      <a:pt x="121288" y="87431"/>
                    </a:cubicBezTo>
                    <a:cubicBezTo>
                      <a:pt x="122032" y="91524"/>
                      <a:pt x="123148" y="95244"/>
                      <a:pt x="123892" y="99337"/>
                    </a:cubicBezTo>
                    <a:cubicBezTo>
                      <a:pt x="122404" y="99337"/>
                      <a:pt x="121288" y="99337"/>
                      <a:pt x="119800" y="99337"/>
                    </a:cubicBezTo>
                    <a:cubicBezTo>
                      <a:pt x="121288" y="100453"/>
                      <a:pt x="122776" y="101941"/>
                      <a:pt x="124264" y="103057"/>
                    </a:cubicBezTo>
                    <a:cubicBezTo>
                      <a:pt x="124636" y="106778"/>
                      <a:pt x="124636" y="110498"/>
                      <a:pt x="125008" y="113847"/>
                    </a:cubicBezTo>
                    <a:cubicBezTo>
                      <a:pt x="123892" y="113847"/>
                      <a:pt x="123148" y="113475"/>
                      <a:pt x="122032" y="113103"/>
                    </a:cubicBezTo>
                    <a:cubicBezTo>
                      <a:pt x="123148" y="113847"/>
                      <a:pt x="123892" y="114963"/>
                      <a:pt x="124636" y="115707"/>
                    </a:cubicBezTo>
                    <a:cubicBezTo>
                      <a:pt x="124264" y="119055"/>
                      <a:pt x="123892" y="122404"/>
                      <a:pt x="123520" y="125380"/>
                    </a:cubicBezTo>
                    <a:cubicBezTo>
                      <a:pt x="122404" y="125008"/>
                      <a:pt x="121288" y="124636"/>
                      <a:pt x="120172" y="123892"/>
                    </a:cubicBezTo>
                    <a:cubicBezTo>
                      <a:pt x="121288" y="125380"/>
                      <a:pt x="122032" y="126496"/>
                      <a:pt x="123148" y="127613"/>
                    </a:cubicBezTo>
                    <a:cubicBezTo>
                      <a:pt x="122032" y="130589"/>
                      <a:pt x="121288" y="133193"/>
                      <a:pt x="120172" y="135798"/>
                    </a:cubicBezTo>
                    <a:cubicBezTo>
                      <a:pt x="119428" y="135054"/>
                      <a:pt x="118311" y="134682"/>
                      <a:pt x="117195" y="133937"/>
                    </a:cubicBezTo>
                    <a:cubicBezTo>
                      <a:pt x="117939" y="135054"/>
                      <a:pt x="118683" y="136170"/>
                      <a:pt x="119428" y="137286"/>
                    </a:cubicBezTo>
                    <a:cubicBezTo>
                      <a:pt x="117939" y="139518"/>
                      <a:pt x="116079" y="141750"/>
                      <a:pt x="114591" y="143611"/>
                    </a:cubicBezTo>
                    <a:cubicBezTo>
                      <a:pt x="112731" y="142123"/>
                      <a:pt x="111242" y="140634"/>
                      <a:pt x="109382" y="139146"/>
                    </a:cubicBezTo>
                    <a:cubicBezTo>
                      <a:pt x="110498" y="141378"/>
                      <a:pt x="111615" y="143611"/>
                      <a:pt x="112359" y="145843"/>
                    </a:cubicBezTo>
                    <a:cubicBezTo>
                      <a:pt x="110126" y="147331"/>
                      <a:pt x="107894" y="148819"/>
                      <a:pt x="105662" y="149935"/>
                    </a:cubicBezTo>
                    <a:cubicBezTo>
                      <a:pt x="104918" y="148819"/>
                      <a:pt x="103802" y="148075"/>
                      <a:pt x="103057" y="146959"/>
                    </a:cubicBezTo>
                    <a:cubicBezTo>
                      <a:pt x="103429" y="148075"/>
                      <a:pt x="103802" y="149191"/>
                      <a:pt x="104174" y="150680"/>
                    </a:cubicBezTo>
                    <a:cubicBezTo>
                      <a:pt x="101569" y="151424"/>
                      <a:pt x="98965" y="151796"/>
                      <a:pt x="96361" y="152540"/>
                    </a:cubicBezTo>
                    <a:cubicBezTo>
                      <a:pt x="95989" y="151796"/>
                      <a:pt x="95244" y="150680"/>
                      <a:pt x="94500" y="149935"/>
                    </a:cubicBezTo>
                    <a:cubicBezTo>
                      <a:pt x="94872" y="151052"/>
                      <a:pt x="94872" y="151796"/>
                      <a:pt x="94872" y="152912"/>
                    </a:cubicBezTo>
                    <a:cubicBezTo>
                      <a:pt x="91896" y="152912"/>
                      <a:pt x="88920" y="152540"/>
                      <a:pt x="85943" y="152540"/>
                    </a:cubicBezTo>
                    <a:cubicBezTo>
                      <a:pt x="85199" y="151424"/>
                      <a:pt x="84827" y="150307"/>
                      <a:pt x="84083" y="148819"/>
                    </a:cubicBezTo>
                    <a:cubicBezTo>
                      <a:pt x="84083" y="149935"/>
                      <a:pt x="84083" y="151052"/>
                      <a:pt x="84083" y="152168"/>
                    </a:cubicBezTo>
                    <a:cubicBezTo>
                      <a:pt x="81107" y="151424"/>
                      <a:pt x="77758" y="150307"/>
                      <a:pt x="74782" y="149563"/>
                    </a:cubicBezTo>
                    <a:cubicBezTo>
                      <a:pt x="74038" y="148075"/>
                      <a:pt x="73666" y="146587"/>
                      <a:pt x="72921" y="145099"/>
                    </a:cubicBezTo>
                    <a:cubicBezTo>
                      <a:pt x="72921" y="146215"/>
                      <a:pt x="72549" y="147331"/>
                      <a:pt x="72177" y="148447"/>
                    </a:cubicBezTo>
                    <a:cubicBezTo>
                      <a:pt x="68829" y="146959"/>
                      <a:pt x="65480" y="145099"/>
                      <a:pt x="62504" y="143611"/>
                    </a:cubicBezTo>
                    <a:cubicBezTo>
                      <a:pt x="62132" y="142494"/>
                      <a:pt x="61760" y="141378"/>
                      <a:pt x="61388" y="139890"/>
                    </a:cubicBezTo>
                    <a:cubicBezTo>
                      <a:pt x="61016" y="140634"/>
                      <a:pt x="60644" y="141378"/>
                      <a:pt x="60272" y="142123"/>
                    </a:cubicBezTo>
                    <a:cubicBezTo>
                      <a:pt x="56923" y="139890"/>
                      <a:pt x="53575" y="137658"/>
                      <a:pt x="50227" y="135054"/>
                    </a:cubicBezTo>
                    <a:cubicBezTo>
                      <a:pt x="50227" y="133565"/>
                      <a:pt x="49854" y="131705"/>
                      <a:pt x="49482" y="130217"/>
                    </a:cubicBezTo>
                    <a:cubicBezTo>
                      <a:pt x="48738" y="130961"/>
                      <a:pt x="47994" y="132077"/>
                      <a:pt x="47250" y="132821"/>
                    </a:cubicBezTo>
                    <a:cubicBezTo>
                      <a:pt x="44274" y="129845"/>
                      <a:pt x="40925" y="126868"/>
                      <a:pt x="37949" y="123892"/>
                    </a:cubicBezTo>
                    <a:cubicBezTo>
                      <a:pt x="37949" y="122776"/>
                      <a:pt x="37949" y="122032"/>
                      <a:pt x="37949" y="120916"/>
                    </a:cubicBezTo>
                    <a:cubicBezTo>
                      <a:pt x="37205" y="121288"/>
                      <a:pt x="36461" y="121660"/>
                      <a:pt x="36089" y="122032"/>
                    </a:cubicBezTo>
                    <a:cubicBezTo>
                      <a:pt x="33112" y="118683"/>
                      <a:pt x="30508" y="115335"/>
                      <a:pt x="27532" y="111986"/>
                    </a:cubicBezTo>
                    <a:cubicBezTo>
                      <a:pt x="27904" y="111242"/>
                      <a:pt x="28276" y="110126"/>
                      <a:pt x="28276" y="109010"/>
                    </a:cubicBezTo>
                    <a:cubicBezTo>
                      <a:pt x="27532" y="109010"/>
                      <a:pt x="26415" y="109382"/>
                      <a:pt x="25671" y="109382"/>
                    </a:cubicBezTo>
                    <a:cubicBezTo>
                      <a:pt x="23067" y="105662"/>
                      <a:pt x="20835" y="101941"/>
                      <a:pt x="18230" y="98221"/>
                    </a:cubicBezTo>
                    <a:cubicBezTo>
                      <a:pt x="18602" y="97477"/>
                      <a:pt x="18974" y="96733"/>
                      <a:pt x="19347" y="95988"/>
                    </a:cubicBezTo>
                    <a:cubicBezTo>
                      <a:pt x="18602" y="95988"/>
                      <a:pt x="17486" y="95988"/>
                      <a:pt x="16742" y="95988"/>
                    </a:cubicBezTo>
                    <a:cubicBezTo>
                      <a:pt x="14882" y="91896"/>
                      <a:pt x="12650" y="88176"/>
                      <a:pt x="10417" y="84083"/>
                    </a:cubicBezTo>
                    <a:cubicBezTo>
                      <a:pt x="11533" y="83339"/>
                      <a:pt x="12278" y="82595"/>
                      <a:pt x="13394" y="81851"/>
                    </a:cubicBezTo>
                    <a:cubicBezTo>
                      <a:pt x="12650" y="80735"/>
                      <a:pt x="11161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0" name="Freeform: Shape 2719">
                <a:extLst>
                  <a:ext uri="{FF2B5EF4-FFF2-40B4-BE49-F238E27FC236}">
                    <a16:creationId xmlns:a16="http://schemas.microsoft.com/office/drawing/2014/main" id="{D145338D-44D8-412E-A1AC-11BD33192C66}"/>
                  </a:ext>
                </a:extLst>
              </p:cNvPr>
              <p:cNvSpPr/>
              <p:nvPr/>
            </p:nvSpPr>
            <p:spPr>
              <a:xfrm>
                <a:off x="4548278" y="3713989"/>
                <a:ext cx="125380" cy="152911"/>
              </a:xfrm>
              <a:custGeom>
                <a:avLst/>
                <a:gdLst>
                  <a:gd name="connsiteX0" fmla="*/ 9301 w 125380"/>
                  <a:gd name="connsiteY0" fmla="*/ 79990 h 152911"/>
                  <a:gd name="connsiteX1" fmla="*/ 4837 w 125380"/>
                  <a:gd name="connsiteY1" fmla="*/ 67713 h 152911"/>
                  <a:gd name="connsiteX2" fmla="*/ 7069 w 125380"/>
                  <a:gd name="connsiteY2" fmla="*/ 66969 h 152911"/>
                  <a:gd name="connsiteX3" fmla="*/ 4093 w 125380"/>
                  <a:gd name="connsiteY3" fmla="*/ 65481 h 152911"/>
                  <a:gd name="connsiteX4" fmla="*/ 1488 w 125380"/>
                  <a:gd name="connsiteY4" fmla="*/ 53947 h 152911"/>
                  <a:gd name="connsiteX5" fmla="*/ 5581 w 125380"/>
                  <a:gd name="connsiteY5" fmla="*/ 53575 h 152911"/>
                  <a:gd name="connsiteX6" fmla="*/ 744 w 125380"/>
                  <a:gd name="connsiteY6" fmla="*/ 49854 h 152911"/>
                  <a:gd name="connsiteX7" fmla="*/ 0 w 125380"/>
                  <a:gd name="connsiteY7" fmla="*/ 39065 h 152911"/>
                  <a:gd name="connsiteX8" fmla="*/ 2976 w 125380"/>
                  <a:gd name="connsiteY8" fmla="*/ 39809 h 152911"/>
                  <a:gd name="connsiteX9" fmla="*/ 372 w 125380"/>
                  <a:gd name="connsiteY9" fmla="*/ 37205 h 152911"/>
                  <a:gd name="connsiteX10" fmla="*/ 1488 w 125380"/>
                  <a:gd name="connsiteY10" fmla="*/ 27532 h 152911"/>
                  <a:gd name="connsiteX11" fmla="*/ 4837 w 125380"/>
                  <a:gd name="connsiteY11" fmla="*/ 29020 h 152911"/>
                  <a:gd name="connsiteX12" fmla="*/ 1860 w 125380"/>
                  <a:gd name="connsiteY12" fmla="*/ 25299 h 152911"/>
                  <a:gd name="connsiteX13" fmla="*/ 4837 w 125380"/>
                  <a:gd name="connsiteY13" fmla="*/ 17114 h 152911"/>
                  <a:gd name="connsiteX14" fmla="*/ 7813 w 125380"/>
                  <a:gd name="connsiteY14" fmla="*/ 18974 h 152911"/>
                  <a:gd name="connsiteX15" fmla="*/ 5581 w 125380"/>
                  <a:gd name="connsiteY15" fmla="*/ 15626 h 152911"/>
                  <a:gd name="connsiteX16" fmla="*/ 10417 w 125380"/>
                  <a:gd name="connsiteY16" fmla="*/ 8929 h 152911"/>
                  <a:gd name="connsiteX17" fmla="*/ 15626 w 125380"/>
                  <a:gd name="connsiteY17" fmla="*/ 13394 h 152911"/>
                  <a:gd name="connsiteX18" fmla="*/ 12650 w 125380"/>
                  <a:gd name="connsiteY18" fmla="*/ 6697 h 152911"/>
                  <a:gd name="connsiteX19" fmla="*/ 19347 w 125380"/>
                  <a:gd name="connsiteY19" fmla="*/ 2604 h 152911"/>
                  <a:gd name="connsiteX20" fmla="*/ 21951 w 125380"/>
                  <a:gd name="connsiteY20" fmla="*/ 5581 h 152911"/>
                  <a:gd name="connsiteX21" fmla="*/ 20835 w 125380"/>
                  <a:gd name="connsiteY21" fmla="*/ 1860 h 152911"/>
                  <a:gd name="connsiteX22" fmla="*/ 28648 w 125380"/>
                  <a:gd name="connsiteY22" fmla="*/ 0 h 152911"/>
                  <a:gd name="connsiteX23" fmla="*/ 30508 w 125380"/>
                  <a:gd name="connsiteY23" fmla="*/ 2604 h 152911"/>
                  <a:gd name="connsiteX24" fmla="*/ 30136 w 125380"/>
                  <a:gd name="connsiteY24" fmla="*/ 0 h 152911"/>
                  <a:gd name="connsiteX25" fmla="*/ 39065 w 125380"/>
                  <a:gd name="connsiteY25" fmla="*/ 372 h 152911"/>
                  <a:gd name="connsiteX26" fmla="*/ 40925 w 125380"/>
                  <a:gd name="connsiteY26" fmla="*/ 4093 h 152911"/>
                  <a:gd name="connsiteX27" fmla="*/ 40925 w 125380"/>
                  <a:gd name="connsiteY27" fmla="*/ 744 h 152911"/>
                  <a:gd name="connsiteX28" fmla="*/ 50227 w 125380"/>
                  <a:gd name="connsiteY28" fmla="*/ 3348 h 152911"/>
                  <a:gd name="connsiteX29" fmla="*/ 52087 w 125380"/>
                  <a:gd name="connsiteY29" fmla="*/ 7813 h 152911"/>
                  <a:gd name="connsiteX30" fmla="*/ 52459 w 125380"/>
                  <a:gd name="connsiteY30" fmla="*/ 4465 h 152911"/>
                  <a:gd name="connsiteX31" fmla="*/ 62504 w 125380"/>
                  <a:gd name="connsiteY31" fmla="*/ 9673 h 152911"/>
                  <a:gd name="connsiteX32" fmla="*/ 63620 w 125380"/>
                  <a:gd name="connsiteY32" fmla="*/ 13022 h 152911"/>
                  <a:gd name="connsiteX33" fmla="*/ 64736 w 125380"/>
                  <a:gd name="connsiteY33" fmla="*/ 10789 h 152911"/>
                  <a:gd name="connsiteX34" fmla="*/ 74782 w 125380"/>
                  <a:gd name="connsiteY34" fmla="*/ 17858 h 152911"/>
                  <a:gd name="connsiteX35" fmla="*/ 75526 w 125380"/>
                  <a:gd name="connsiteY35" fmla="*/ 22695 h 152911"/>
                  <a:gd name="connsiteX36" fmla="*/ 77758 w 125380"/>
                  <a:gd name="connsiteY36" fmla="*/ 20091 h 152911"/>
                  <a:gd name="connsiteX37" fmla="*/ 87059 w 125380"/>
                  <a:gd name="connsiteY37" fmla="*/ 29020 h 152911"/>
                  <a:gd name="connsiteX38" fmla="*/ 87059 w 125380"/>
                  <a:gd name="connsiteY38" fmla="*/ 31996 h 152911"/>
                  <a:gd name="connsiteX39" fmla="*/ 88920 w 125380"/>
                  <a:gd name="connsiteY39" fmla="*/ 30880 h 152911"/>
                  <a:gd name="connsiteX40" fmla="*/ 97477 w 125380"/>
                  <a:gd name="connsiteY40" fmla="*/ 41297 h 152911"/>
                  <a:gd name="connsiteX41" fmla="*/ 96733 w 125380"/>
                  <a:gd name="connsiteY41" fmla="*/ 44274 h 152911"/>
                  <a:gd name="connsiteX42" fmla="*/ 99337 w 125380"/>
                  <a:gd name="connsiteY42" fmla="*/ 43902 h 152911"/>
                  <a:gd name="connsiteX43" fmla="*/ 106778 w 125380"/>
                  <a:gd name="connsiteY43" fmla="*/ 55063 h 152911"/>
                  <a:gd name="connsiteX44" fmla="*/ 105662 w 125380"/>
                  <a:gd name="connsiteY44" fmla="*/ 56923 h 152911"/>
                  <a:gd name="connsiteX45" fmla="*/ 108266 w 125380"/>
                  <a:gd name="connsiteY45" fmla="*/ 56923 h 152911"/>
                  <a:gd name="connsiteX46" fmla="*/ 114591 w 125380"/>
                  <a:gd name="connsiteY46" fmla="*/ 68829 h 152911"/>
                  <a:gd name="connsiteX47" fmla="*/ 111615 w 125380"/>
                  <a:gd name="connsiteY47" fmla="*/ 71433 h 152911"/>
                  <a:gd name="connsiteX48" fmla="*/ 116451 w 125380"/>
                  <a:gd name="connsiteY48" fmla="*/ 72922 h 152911"/>
                  <a:gd name="connsiteX49" fmla="*/ 120916 w 125380"/>
                  <a:gd name="connsiteY49" fmla="*/ 85199 h 152911"/>
                  <a:gd name="connsiteX50" fmla="*/ 118683 w 125380"/>
                  <a:gd name="connsiteY50" fmla="*/ 85943 h 152911"/>
                  <a:gd name="connsiteX51" fmla="*/ 121660 w 125380"/>
                  <a:gd name="connsiteY51" fmla="*/ 87431 h 152911"/>
                  <a:gd name="connsiteX52" fmla="*/ 124264 w 125380"/>
                  <a:gd name="connsiteY52" fmla="*/ 99337 h 152911"/>
                  <a:gd name="connsiteX53" fmla="*/ 120172 w 125380"/>
                  <a:gd name="connsiteY53" fmla="*/ 99337 h 152911"/>
                  <a:gd name="connsiteX54" fmla="*/ 124636 w 125380"/>
                  <a:gd name="connsiteY54" fmla="*/ 103057 h 152911"/>
                  <a:gd name="connsiteX55" fmla="*/ 125380 w 125380"/>
                  <a:gd name="connsiteY55" fmla="*/ 113847 h 152911"/>
                  <a:gd name="connsiteX56" fmla="*/ 122404 w 125380"/>
                  <a:gd name="connsiteY56" fmla="*/ 113103 h 152911"/>
                  <a:gd name="connsiteX57" fmla="*/ 125008 w 125380"/>
                  <a:gd name="connsiteY57" fmla="*/ 115707 h 152911"/>
                  <a:gd name="connsiteX58" fmla="*/ 123892 w 125380"/>
                  <a:gd name="connsiteY58" fmla="*/ 125380 h 152911"/>
                  <a:gd name="connsiteX59" fmla="*/ 120544 w 125380"/>
                  <a:gd name="connsiteY59" fmla="*/ 123892 h 152911"/>
                  <a:gd name="connsiteX60" fmla="*/ 123520 w 125380"/>
                  <a:gd name="connsiteY60" fmla="*/ 127613 h 152911"/>
                  <a:gd name="connsiteX61" fmla="*/ 120544 w 125380"/>
                  <a:gd name="connsiteY61" fmla="*/ 135798 h 152911"/>
                  <a:gd name="connsiteX62" fmla="*/ 117567 w 125380"/>
                  <a:gd name="connsiteY62" fmla="*/ 133937 h 152911"/>
                  <a:gd name="connsiteX63" fmla="*/ 119800 w 125380"/>
                  <a:gd name="connsiteY63" fmla="*/ 137286 h 152911"/>
                  <a:gd name="connsiteX64" fmla="*/ 114963 w 125380"/>
                  <a:gd name="connsiteY64" fmla="*/ 143611 h 152911"/>
                  <a:gd name="connsiteX65" fmla="*/ 109754 w 125380"/>
                  <a:gd name="connsiteY65" fmla="*/ 139146 h 152911"/>
                  <a:gd name="connsiteX66" fmla="*/ 112731 w 125380"/>
                  <a:gd name="connsiteY66" fmla="*/ 145843 h 152911"/>
                  <a:gd name="connsiteX67" fmla="*/ 106034 w 125380"/>
                  <a:gd name="connsiteY67" fmla="*/ 149936 h 152911"/>
                  <a:gd name="connsiteX68" fmla="*/ 103429 w 125380"/>
                  <a:gd name="connsiteY68" fmla="*/ 146959 h 152911"/>
                  <a:gd name="connsiteX69" fmla="*/ 104546 w 125380"/>
                  <a:gd name="connsiteY69" fmla="*/ 150679 h 152911"/>
                  <a:gd name="connsiteX70" fmla="*/ 96733 w 125380"/>
                  <a:gd name="connsiteY70" fmla="*/ 152540 h 152911"/>
                  <a:gd name="connsiteX71" fmla="*/ 94872 w 125380"/>
                  <a:gd name="connsiteY71" fmla="*/ 149936 h 152911"/>
                  <a:gd name="connsiteX72" fmla="*/ 95244 w 125380"/>
                  <a:gd name="connsiteY72" fmla="*/ 152912 h 152911"/>
                  <a:gd name="connsiteX73" fmla="*/ 86315 w 125380"/>
                  <a:gd name="connsiteY73" fmla="*/ 152540 h 152911"/>
                  <a:gd name="connsiteX74" fmla="*/ 84455 w 125380"/>
                  <a:gd name="connsiteY74" fmla="*/ 148819 h 152911"/>
                  <a:gd name="connsiteX75" fmla="*/ 84455 w 125380"/>
                  <a:gd name="connsiteY75" fmla="*/ 152168 h 152911"/>
                  <a:gd name="connsiteX76" fmla="*/ 75154 w 125380"/>
                  <a:gd name="connsiteY76" fmla="*/ 149563 h 152911"/>
                  <a:gd name="connsiteX77" fmla="*/ 73294 w 125380"/>
                  <a:gd name="connsiteY77" fmla="*/ 145099 h 152911"/>
                  <a:gd name="connsiteX78" fmla="*/ 72549 w 125380"/>
                  <a:gd name="connsiteY78" fmla="*/ 148447 h 152911"/>
                  <a:gd name="connsiteX79" fmla="*/ 62876 w 125380"/>
                  <a:gd name="connsiteY79" fmla="*/ 143611 h 152911"/>
                  <a:gd name="connsiteX80" fmla="*/ 61760 w 125380"/>
                  <a:gd name="connsiteY80" fmla="*/ 139890 h 152911"/>
                  <a:gd name="connsiteX81" fmla="*/ 60644 w 125380"/>
                  <a:gd name="connsiteY81" fmla="*/ 142122 h 152911"/>
                  <a:gd name="connsiteX82" fmla="*/ 50599 w 125380"/>
                  <a:gd name="connsiteY82" fmla="*/ 135054 h 152911"/>
                  <a:gd name="connsiteX83" fmla="*/ 49855 w 125380"/>
                  <a:gd name="connsiteY83" fmla="*/ 130217 h 152911"/>
                  <a:gd name="connsiteX84" fmla="*/ 47622 w 125380"/>
                  <a:gd name="connsiteY84" fmla="*/ 132821 h 152911"/>
                  <a:gd name="connsiteX85" fmla="*/ 38321 w 125380"/>
                  <a:gd name="connsiteY85" fmla="*/ 123892 h 152911"/>
                  <a:gd name="connsiteX86" fmla="*/ 38321 w 125380"/>
                  <a:gd name="connsiteY86" fmla="*/ 120916 h 152911"/>
                  <a:gd name="connsiteX87" fmla="*/ 36461 w 125380"/>
                  <a:gd name="connsiteY87" fmla="*/ 122032 h 152911"/>
                  <a:gd name="connsiteX88" fmla="*/ 27904 w 125380"/>
                  <a:gd name="connsiteY88" fmla="*/ 111615 h 152911"/>
                  <a:gd name="connsiteX89" fmla="*/ 28648 w 125380"/>
                  <a:gd name="connsiteY89" fmla="*/ 108638 h 152911"/>
                  <a:gd name="connsiteX90" fmla="*/ 26043 w 125380"/>
                  <a:gd name="connsiteY90" fmla="*/ 109010 h 152911"/>
                  <a:gd name="connsiteX91" fmla="*/ 18602 w 125380"/>
                  <a:gd name="connsiteY91" fmla="*/ 97849 h 152911"/>
                  <a:gd name="connsiteX92" fmla="*/ 19719 w 125380"/>
                  <a:gd name="connsiteY92" fmla="*/ 95616 h 152911"/>
                  <a:gd name="connsiteX93" fmla="*/ 17114 w 125380"/>
                  <a:gd name="connsiteY93" fmla="*/ 95616 h 152911"/>
                  <a:gd name="connsiteX94" fmla="*/ 10789 w 125380"/>
                  <a:gd name="connsiteY94" fmla="*/ 83711 h 152911"/>
                  <a:gd name="connsiteX95" fmla="*/ 13766 w 125380"/>
                  <a:gd name="connsiteY95" fmla="*/ 81479 h 152911"/>
                  <a:gd name="connsiteX96" fmla="*/ 9301 w 125380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2"/>
                      <a:pt x="4093" y="65481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3" y="53947"/>
                      <a:pt x="5581" y="53575"/>
                    </a:cubicBezTo>
                    <a:cubicBezTo>
                      <a:pt x="4093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2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7"/>
                      <a:pt x="1860" y="25299"/>
                    </a:cubicBezTo>
                    <a:cubicBezTo>
                      <a:pt x="2976" y="22695"/>
                      <a:pt x="4093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5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3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3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5"/>
                      <a:pt x="63620" y="13022"/>
                    </a:cubicBezTo>
                    <a:cubicBezTo>
                      <a:pt x="63992" y="12278"/>
                      <a:pt x="64364" y="11534"/>
                      <a:pt x="64736" y="10789"/>
                    </a:cubicBezTo>
                    <a:cubicBezTo>
                      <a:pt x="68085" y="13022"/>
                      <a:pt x="71433" y="15626"/>
                      <a:pt x="74782" y="17858"/>
                    </a:cubicBezTo>
                    <a:cubicBezTo>
                      <a:pt x="75154" y="19346"/>
                      <a:pt x="75154" y="21207"/>
                      <a:pt x="75526" y="22695"/>
                    </a:cubicBezTo>
                    <a:cubicBezTo>
                      <a:pt x="76270" y="21951"/>
                      <a:pt x="77014" y="21207"/>
                      <a:pt x="77758" y="20091"/>
                    </a:cubicBezTo>
                    <a:cubicBezTo>
                      <a:pt x="81107" y="23067"/>
                      <a:pt x="84083" y="26043"/>
                      <a:pt x="87059" y="29020"/>
                    </a:cubicBezTo>
                    <a:cubicBezTo>
                      <a:pt x="87059" y="30136"/>
                      <a:pt x="87059" y="31252"/>
                      <a:pt x="87059" y="31996"/>
                    </a:cubicBezTo>
                    <a:cubicBezTo>
                      <a:pt x="87803" y="31624"/>
                      <a:pt x="88548" y="31252"/>
                      <a:pt x="88920" y="30880"/>
                    </a:cubicBezTo>
                    <a:cubicBezTo>
                      <a:pt x="91896" y="34228"/>
                      <a:pt x="94500" y="37577"/>
                      <a:pt x="97477" y="41297"/>
                    </a:cubicBezTo>
                    <a:cubicBezTo>
                      <a:pt x="97105" y="42413"/>
                      <a:pt x="97105" y="43158"/>
                      <a:pt x="96733" y="44274"/>
                    </a:cubicBezTo>
                    <a:cubicBezTo>
                      <a:pt x="97849" y="44274"/>
                      <a:pt x="98593" y="43902"/>
                      <a:pt x="99337" y="43902"/>
                    </a:cubicBezTo>
                    <a:cubicBezTo>
                      <a:pt x="101941" y="47622"/>
                      <a:pt x="104546" y="51343"/>
                      <a:pt x="106778" y="55063"/>
                    </a:cubicBezTo>
                    <a:cubicBezTo>
                      <a:pt x="106406" y="55807"/>
                      <a:pt x="106034" y="56551"/>
                      <a:pt x="105662" y="56923"/>
                    </a:cubicBezTo>
                    <a:cubicBezTo>
                      <a:pt x="106406" y="56923"/>
                      <a:pt x="107522" y="56923"/>
                      <a:pt x="108266" y="56923"/>
                    </a:cubicBezTo>
                    <a:cubicBezTo>
                      <a:pt x="110498" y="61016"/>
                      <a:pt x="112359" y="64736"/>
                      <a:pt x="114591" y="68829"/>
                    </a:cubicBezTo>
                    <a:cubicBezTo>
                      <a:pt x="113847" y="69573"/>
                      <a:pt x="112731" y="70689"/>
                      <a:pt x="111615" y="71433"/>
                    </a:cubicBezTo>
                    <a:cubicBezTo>
                      <a:pt x="113103" y="72177"/>
                      <a:pt x="114591" y="72549"/>
                      <a:pt x="116451" y="72922"/>
                    </a:cubicBezTo>
                    <a:cubicBezTo>
                      <a:pt x="117939" y="77014"/>
                      <a:pt x="119428" y="81107"/>
                      <a:pt x="120916" y="85199"/>
                    </a:cubicBezTo>
                    <a:cubicBezTo>
                      <a:pt x="120172" y="85571"/>
                      <a:pt x="119428" y="85571"/>
                      <a:pt x="118683" y="85943"/>
                    </a:cubicBezTo>
                    <a:cubicBezTo>
                      <a:pt x="119800" y="86687"/>
                      <a:pt x="120544" y="87059"/>
                      <a:pt x="121660" y="87431"/>
                    </a:cubicBezTo>
                    <a:cubicBezTo>
                      <a:pt x="122404" y="91524"/>
                      <a:pt x="123520" y="95244"/>
                      <a:pt x="124264" y="99337"/>
                    </a:cubicBezTo>
                    <a:cubicBezTo>
                      <a:pt x="122776" y="99337"/>
                      <a:pt x="121660" y="99337"/>
                      <a:pt x="120172" y="99337"/>
                    </a:cubicBezTo>
                    <a:cubicBezTo>
                      <a:pt x="121660" y="100453"/>
                      <a:pt x="123148" y="101941"/>
                      <a:pt x="124636" y="103057"/>
                    </a:cubicBezTo>
                    <a:cubicBezTo>
                      <a:pt x="125008" y="106778"/>
                      <a:pt x="125008" y="110498"/>
                      <a:pt x="125380" y="113847"/>
                    </a:cubicBezTo>
                    <a:cubicBezTo>
                      <a:pt x="124264" y="113847"/>
                      <a:pt x="123520" y="113475"/>
                      <a:pt x="122404" y="113103"/>
                    </a:cubicBezTo>
                    <a:cubicBezTo>
                      <a:pt x="123520" y="113847"/>
                      <a:pt x="124264" y="114963"/>
                      <a:pt x="125008" y="115707"/>
                    </a:cubicBezTo>
                    <a:cubicBezTo>
                      <a:pt x="124636" y="119055"/>
                      <a:pt x="124264" y="122404"/>
                      <a:pt x="123892" y="125380"/>
                    </a:cubicBezTo>
                    <a:cubicBezTo>
                      <a:pt x="122776" y="125008"/>
                      <a:pt x="121660" y="124636"/>
                      <a:pt x="120544" y="123892"/>
                    </a:cubicBezTo>
                    <a:cubicBezTo>
                      <a:pt x="121660" y="125380"/>
                      <a:pt x="122404" y="126496"/>
                      <a:pt x="123520" y="127613"/>
                    </a:cubicBezTo>
                    <a:cubicBezTo>
                      <a:pt x="122404" y="130589"/>
                      <a:pt x="121660" y="133193"/>
                      <a:pt x="120544" y="135798"/>
                    </a:cubicBezTo>
                    <a:cubicBezTo>
                      <a:pt x="119800" y="135054"/>
                      <a:pt x="118683" y="134681"/>
                      <a:pt x="117567" y="133937"/>
                    </a:cubicBezTo>
                    <a:cubicBezTo>
                      <a:pt x="118311" y="135054"/>
                      <a:pt x="119056" y="136170"/>
                      <a:pt x="119800" y="137286"/>
                    </a:cubicBezTo>
                    <a:cubicBezTo>
                      <a:pt x="118311" y="139518"/>
                      <a:pt x="116451" y="141750"/>
                      <a:pt x="114963" y="143611"/>
                    </a:cubicBezTo>
                    <a:cubicBezTo>
                      <a:pt x="113103" y="142122"/>
                      <a:pt x="111615" y="140634"/>
                      <a:pt x="109754" y="139146"/>
                    </a:cubicBezTo>
                    <a:cubicBezTo>
                      <a:pt x="110870" y="141378"/>
                      <a:pt x="111987" y="143611"/>
                      <a:pt x="112731" y="145843"/>
                    </a:cubicBezTo>
                    <a:cubicBezTo>
                      <a:pt x="110498" y="147331"/>
                      <a:pt x="108266" y="148819"/>
                      <a:pt x="106034" y="149936"/>
                    </a:cubicBezTo>
                    <a:cubicBezTo>
                      <a:pt x="105290" y="148819"/>
                      <a:pt x="104174" y="148075"/>
                      <a:pt x="103429" y="146959"/>
                    </a:cubicBezTo>
                    <a:cubicBezTo>
                      <a:pt x="103802" y="148075"/>
                      <a:pt x="104174" y="149191"/>
                      <a:pt x="104546" y="150679"/>
                    </a:cubicBezTo>
                    <a:cubicBezTo>
                      <a:pt x="101941" y="151424"/>
                      <a:pt x="99337" y="151796"/>
                      <a:pt x="96733" y="152540"/>
                    </a:cubicBezTo>
                    <a:cubicBezTo>
                      <a:pt x="96361" y="151796"/>
                      <a:pt x="95616" y="150679"/>
                      <a:pt x="94872" y="149936"/>
                    </a:cubicBezTo>
                    <a:cubicBezTo>
                      <a:pt x="95244" y="151052"/>
                      <a:pt x="95244" y="151796"/>
                      <a:pt x="95244" y="152912"/>
                    </a:cubicBezTo>
                    <a:cubicBezTo>
                      <a:pt x="92268" y="152912"/>
                      <a:pt x="89292" y="152540"/>
                      <a:pt x="86315" y="152540"/>
                    </a:cubicBezTo>
                    <a:cubicBezTo>
                      <a:pt x="85571" y="151424"/>
                      <a:pt x="85199" y="150308"/>
                      <a:pt x="84455" y="148819"/>
                    </a:cubicBezTo>
                    <a:cubicBezTo>
                      <a:pt x="84455" y="149936"/>
                      <a:pt x="84455" y="151052"/>
                      <a:pt x="84455" y="152168"/>
                    </a:cubicBezTo>
                    <a:cubicBezTo>
                      <a:pt x="81479" y="151424"/>
                      <a:pt x="78130" y="150308"/>
                      <a:pt x="75154" y="149563"/>
                    </a:cubicBezTo>
                    <a:cubicBezTo>
                      <a:pt x="74410" y="148075"/>
                      <a:pt x="74038" y="146587"/>
                      <a:pt x="73294" y="145099"/>
                    </a:cubicBezTo>
                    <a:cubicBezTo>
                      <a:pt x="73294" y="146215"/>
                      <a:pt x="72921" y="147331"/>
                      <a:pt x="72549" y="148447"/>
                    </a:cubicBezTo>
                    <a:cubicBezTo>
                      <a:pt x="69201" y="146959"/>
                      <a:pt x="65853" y="145099"/>
                      <a:pt x="62876" y="143611"/>
                    </a:cubicBezTo>
                    <a:cubicBezTo>
                      <a:pt x="62504" y="142495"/>
                      <a:pt x="62132" y="141378"/>
                      <a:pt x="61760" y="139890"/>
                    </a:cubicBezTo>
                    <a:cubicBezTo>
                      <a:pt x="61388" y="140634"/>
                      <a:pt x="61016" y="141378"/>
                      <a:pt x="60644" y="142122"/>
                    </a:cubicBezTo>
                    <a:cubicBezTo>
                      <a:pt x="57295" y="139890"/>
                      <a:pt x="53947" y="137658"/>
                      <a:pt x="50599" y="135054"/>
                    </a:cubicBezTo>
                    <a:cubicBezTo>
                      <a:pt x="50599" y="133565"/>
                      <a:pt x="50227" y="131705"/>
                      <a:pt x="49855" y="130217"/>
                    </a:cubicBezTo>
                    <a:cubicBezTo>
                      <a:pt x="49110" y="130961"/>
                      <a:pt x="48366" y="132077"/>
                      <a:pt x="47622" y="132821"/>
                    </a:cubicBezTo>
                    <a:cubicBezTo>
                      <a:pt x="44646" y="129845"/>
                      <a:pt x="41297" y="126869"/>
                      <a:pt x="38321" y="123892"/>
                    </a:cubicBezTo>
                    <a:cubicBezTo>
                      <a:pt x="38321" y="122776"/>
                      <a:pt x="38321" y="122032"/>
                      <a:pt x="38321" y="120916"/>
                    </a:cubicBezTo>
                    <a:cubicBezTo>
                      <a:pt x="37577" y="121288"/>
                      <a:pt x="36833" y="121660"/>
                      <a:pt x="36461" y="122032"/>
                    </a:cubicBezTo>
                    <a:cubicBezTo>
                      <a:pt x="33484" y="118683"/>
                      <a:pt x="30880" y="115335"/>
                      <a:pt x="27904" y="111615"/>
                    </a:cubicBezTo>
                    <a:cubicBezTo>
                      <a:pt x="28276" y="110870"/>
                      <a:pt x="28648" y="109754"/>
                      <a:pt x="28648" y="108638"/>
                    </a:cubicBezTo>
                    <a:cubicBezTo>
                      <a:pt x="27904" y="108638"/>
                      <a:pt x="26787" y="109010"/>
                      <a:pt x="26043" y="109010"/>
                    </a:cubicBezTo>
                    <a:cubicBezTo>
                      <a:pt x="23439" y="105290"/>
                      <a:pt x="21207" y="101569"/>
                      <a:pt x="18602" y="97849"/>
                    </a:cubicBezTo>
                    <a:cubicBezTo>
                      <a:pt x="18974" y="97105"/>
                      <a:pt x="19347" y="96361"/>
                      <a:pt x="19719" y="95616"/>
                    </a:cubicBezTo>
                    <a:cubicBezTo>
                      <a:pt x="18974" y="95616"/>
                      <a:pt x="17858" y="95616"/>
                      <a:pt x="17114" y="95616"/>
                    </a:cubicBezTo>
                    <a:cubicBezTo>
                      <a:pt x="15254" y="91524"/>
                      <a:pt x="13022" y="87803"/>
                      <a:pt x="10789" y="83711"/>
                    </a:cubicBezTo>
                    <a:cubicBezTo>
                      <a:pt x="11906" y="82967"/>
                      <a:pt x="12650" y="82223"/>
                      <a:pt x="13766" y="81479"/>
                    </a:cubicBezTo>
                    <a:cubicBezTo>
                      <a:pt x="12278" y="81107"/>
                      <a:pt x="10789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1" name="Freeform: Shape 2720">
                <a:extLst>
                  <a:ext uri="{FF2B5EF4-FFF2-40B4-BE49-F238E27FC236}">
                    <a16:creationId xmlns:a16="http://schemas.microsoft.com/office/drawing/2014/main" id="{005E17A7-B7D2-4AB8-9ED6-E336B2D743B3}"/>
                  </a:ext>
                </a:extLst>
              </p:cNvPr>
              <p:cNvSpPr/>
              <p:nvPr/>
            </p:nvSpPr>
            <p:spPr>
              <a:xfrm>
                <a:off x="4932442" y="3958016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820"/>
                      <a:pt x="27321" y="82631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2" name="Freeform: Shape 2721">
                <a:extLst>
                  <a:ext uri="{FF2B5EF4-FFF2-40B4-BE49-F238E27FC236}">
                    <a16:creationId xmlns:a16="http://schemas.microsoft.com/office/drawing/2014/main" id="{558B6A68-FB92-41C4-9CFC-DE34F921DC16}"/>
                  </a:ext>
                </a:extLst>
              </p:cNvPr>
              <p:cNvSpPr/>
              <p:nvPr/>
            </p:nvSpPr>
            <p:spPr>
              <a:xfrm>
                <a:off x="4574159" y="3747809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448"/>
                      <a:pt x="26949" y="82259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23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34836" y="3967201"/>
                <a:ext cx="68456" cy="68493"/>
                <a:chOff x="4934836" y="3967201"/>
                <a:chExt cx="68456" cy="68493"/>
              </a:xfrm>
              <a:solidFill>
                <a:srgbClr val="262632"/>
              </a:solidFill>
            </p:grpSpPr>
            <p:sp>
              <p:nvSpPr>
                <p:cNvPr id="2724" name="Freeform: Shape 2723">
                  <a:extLst>
                    <a:ext uri="{FF2B5EF4-FFF2-40B4-BE49-F238E27FC236}">
                      <a16:creationId xmlns:a16="http://schemas.microsoft.com/office/drawing/2014/main" id="{C333BFE0-420E-4166-B705-1C2194136F8C}"/>
                    </a:ext>
                  </a:extLst>
                </p:cNvPr>
                <p:cNvSpPr/>
                <p:nvPr/>
              </p:nvSpPr>
              <p:spPr>
                <a:xfrm>
                  <a:off x="4948107" y="3977162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3190 w 41543"/>
                    <a:gd name="connsiteY6" fmla="*/ 34838 h 50310"/>
                    <a:gd name="connsiteX7" fmla="*/ 13145 w 41543"/>
                    <a:gd name="connsiteY7" fmla="*/ 23304 h 50310"/>
                    <a:gd name="connsiteX8" fmla="*/ 18725 w 41543"/>
                    <a:gd name="connsiteY8" fmla="*/ 16235 h 50310"/>
                    <a:gd name="connsiteX9" fmla="*/ 28771 w 41543"/>
                    <a:gd name="connsiteY9" fmla="*/ 27769 h 50310"/>
                    <a:gd name="connsiteX10" fmla="*/ 23190 w 41543"/>
                    <a:gd name="connsiteY10" fmla="*/ 34838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1" y="5818"/>
                        <a:pt x="867" y="19584"/>
                      </a:cubicBezTo>
                      <a:cubicBezTo>
                        <a:pt x="4215" y="33349"/>
                        <a:pt x="15749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3190" y="34838"/>
                      </a:moveTo>
                      <a:cubicBezTo>
                        <a:pt x="19097" y="33722"/>
                        <a:pt x="14633" y="28513"/>
                        <a:pt x="13145" y="23304"/>
                      </a:cubicBezTo>
                      <a:cubicBezTo>
                        <a:pt x="12028" y="18096"/>
                        <a:pt x="14261" y="14747"/>
                        <a:pt x="18725" y="16235"/>
                      </a:cubicBezTo>
                      <a:cubicBezTo>
                        <a:pt x="22818" y="17351"/>
                        <a:pt x="27282" y="22560"/>
                        <a:pt x="28771" y="27769"/>
                      </a:cubicBezTo>
                      <a:cubicBezTo>
                        <a:pt x="29887" y="32605"/>
                        <a:pt x="27654" y="35954"/>
                        <a:pt x="23190" y="3483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2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934836" y="3967201"/>
                  <a:ext cx="68456" cy="68493"/>
                  <a:chOff x="4934836" y="3967201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26" name="Freeform: Shape 2725">
                    <a:extLst>
                      <a:ext uri="{FF2B5EF4-FFF2-40B4-BE49-F238E27FC236}">
                        <a16:creationId xmlns:a16="http://schemas.microsoft.com/office/drawing/2014/main" id="{9770310B-1776-461E-8714-B3272AA6F9AF}"/>
                      </a:ext>
                    </a:extLst>
                  </p:cNvPr>
                  <p:cNvSpPr/>
                  <p:nvPr/>
                </p:nvSpPr>
                <p:spPr>
                  <a:xfrm>
                    <a:off x="4966088" y="3967201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8"/>
                          <a:pt x="5953" y="7593"/>
                          <a:pt x="5953" y="5733"/>
                        </a:cubicBezTo>
                        <a:cubicBezTo>
                          <a:pt x="5953" y="3873"/>
                          <a:pt x="4837" y="1640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7" name="Freeform: Shape 2726">
                    <a:extLst>
                      <a:ext uri="{FF2B5EF4-FFF2-40B4-BE49-F238E27FC236}">
                        <a16:creationId xmlns:a16="http://schemas.microsoft.com/office/drawing/2014/main" id="{C5F46DA1-9BD7-40AE-AA77-5AB5A62A40AF}"/>
                      </a:ext>
                    </a:extLst>
                  </p:cNvPr>
                  <p:cNvSpPr/>
                  <p:nvPr/>
                </p:nvSpPr>
                <p:spPr>
                  <a:xfrm>
                    <a:off x="4963413" y="4028114"/>
                    <a:ext cx="6024" cy="7580"/>
                  </a:xfrm>
                  <a:custGeom>
                    <a:avLst/>
                    <a:gdLst>
                      <a:gd name="connsiteX0" fmla="*/ 2676 w 6024"/>
                      <a:gd name="connsiteY0" fmla="*/ 6953 h 7580"/>
                      <a:gd name="connsiteX1" fmla="*/ 6024 w 6024"/>
                      <a:gd name="connsiteY1" fmla="*/ 5836 h 7580"/>
                      <a:gd name="connsiteX2" fmla="*/ 3420 w 6024"/>
                      <a:gd name="connsiteY2" fmla="*/ 628 h 7580"/>
                      <a:gd name="connsiteX3" fmla="*/ 71 w 6024"/>
                      <a:gd name="connsiteY3" fmla="*/ 1744 h 7580"/>
                      <a:gd name="connsiteX4" fmla="*/ 2676 w 6024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4" h="7580">
                        <a:moveTo>
                          <a:pt x="2676" y="6953"/>
                        </a:moveTo>
                        <a:cubicBezTo>
                          <a:pt x="4164" y="8069"/>
                          <a:pt x="6024" y="7697"/>
                          <a:pt x="6024" y="5836"/>
                        </a:cubicBezTo>
                        <a:cubicBezTo>
                          <a:pt x="6024" y="3976"/>
                          <a:pt x="4908" y="1744"/>
                          <a:pt x="3420" y="628"/>
                        </a:cubicBezTo>
                        <a:cubicBezTo>
                          <a:pt x="1559" y="-488"/>
                          <a:pt x="71" y="-116"/>
                          <a:pt x="71" y="1744"/>
                        </a:cubicBezTo>
                        <a:cubicBezTo>
                          <a:pt x="-301" y="3604"/>
                          <a:pt x="815" y="5836"/>
                          <a:pt x="2676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8" name="Freeform: Shape 2727">
                    <a:extLst>
                      <a:ext uri="{FF2B5EF4-FFF2-40B4-BE49-F238E27FC236}">
                        <a16:creationId xmlns:a16="http://schemas.microsoft.com/office/drawing/2014/main" id="{4CEF2E33-F8A3-446A-86A9-AAC985059626}"/>
                      </a:ext>
                    </a:extLst>
                  </p:cNvPr>
                  <p:cNvSpPr/>
                  <p:nvPr/>
                </p:nvSpPr>
                <p:spPr>
                  <a:xfrm>
                    <a:off x="4934836" y="3980455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9" name="Freeform: Shape 2728">
                    <a:extLst>
                      <a:ext uri="{FF2B5EF4-FFF2-40B4-BE49-F238E27FC236}">
                        <a16:creationId xmlns:a16="http://schemas.microsoft.com/office/drawing/2014/main" id="{AF45507A-468B-4E49-9993-84D62B5CD6E7}"/>
                      </a:ext>
                    </a:extLst>
                  </p:cNvPr>
                  <p:cNvSpPr/>
                  <p:nvPr/>
                </p:nvSpPr>
                <p:spPr>
                  <a:xfrm>
                    <a:off x="4996596" y="4019907"/>
                    <a:ext cx="6696" cy="7250"/>
                  </a:xfrm>
                  <a:custGeom>
                    <a:avLst/>
                    <a:gdLst>
                      <a:gd name="connsiteX0" fmla="*/ 6697 w 6696"/>
                      <a:gd name="connsiteY0" fmla="*/ 5858 h 7250"/>
                      <a:gd name="connsiteX1" fmla="*/ 3720 w 6696"/>
                      <a:gd name="connsiteY1" fmla="*/ 649 h 7250"/>
                      <a:gd name="connsiteX2" fmla="*/ 0 w 6696"/>
                      <a:gd name="connsiteY2" fmla="*/ 1393 h 7250"/>
                      <a:gd name="connsiteX3" fmla="*/ 2976 w 6696"/>
                      <a:gd name="connsiteY3" fmla="*/ 6602 h 7250"/>
                      <a:gd name="connsiteX4" fmla="*/ 6697 w 6696"/>
                      <a:gd name="connsiteY4" fmla="*/ 5858 h 7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50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7718"/>
                          <a:pt x="6325" y="7346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0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76182" y="3756994"/>
                <a:ext cx="68456" cy="68493"/>
                <a:chOff x="4576182" y="3756994"/>
                <a:chExt cx="68456" cy="68493"/>
              </a:xfrm>
              <a:solidFill>
                <a:srgbClr val="262632"/>
              </a:solidFill>
            </p:grpSpPr>
            <p:sp>
              <p:nvSpPr>
                <p:cNvPr id="2731" name="Freeform: Shape 2730">
                  <a:extLst>
                    <a:ext uri="{FF2B5EF4-FFF2-40B4-BE49-F238E27FC236}">
                      <a16:creationId xmlns:a16="http://schemas.microsoft.com/office/drawing/2014/main" id="{BD50CA71-9042-4E60-A891-297F65B87B41}"/>
                    </a:ext>
                  </a:extLst>
                </p:cNvPr>
                <p:cNvSpPr/>
                <p:nvPr/>
              </p:nvSpPr>
              <p:spPr>
                <a:xfrm>
                  <a:off x="4589825" y="3766954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2818 w 41543"/>
                    <a:gd name="connsiteY6" fmla="*/ 34466 h 50310"/>
                    <a:gd name="connsiteX7" fmla="*/ 12772 w 41543"/>
                    <a:gd name="connsiteY7" fmla="*/ 22932 h 50310"/>
                    <a:gd name="connsiteX8" fmla="*/ 18353 w 41543"/>
                    <a:gd name="connsiteY8" fmla="*/ 15491 h 50310"/>
                    <a:gd name="connsiteX9" fmla="*/ 28399 w 41543"/>
                    <a:gd name="connsiteY9" fmla="*/ 27025 h 50310"/>
                    <a:gd name="connsiteX10" fmla="*/ 22818 w 41543"/>
                    <a:gd name="connsiteY10" fmla="*/ 34466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2" y="5818"/>
                        <a:pt x="867" y="19584"/>
                      </a:cubicBezTo>
                      <a:cubicBezTo>
                        <a:pt x="4215" y="32977"/>
                        <a:pt x="15377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2818" y="34466"/>
                      </a:moveTo>
                      <a:cubicBezTo>
                        <a:pt x="18725" y="33349"/>
                        <a:pt x="14261" y="28141"/>
                        <a:pt x="12772" y="22932"/>
                      </a:cubicBezTo>
                      <a:cubicBezTo>
                        <a:pt x="11656" y="17723"/>
                        <a:pt x="13889" y="14375"/>
                        <a:pt x="18353" y="15491"/>
                      </a:cubicBezTo>
                      <a:cubicBezTo>
                        <a:pt x="22446" y="16607"/>
                        <a:pt x="26910" y="21816"/>
                        <a:pt x="28399" y="27025"/>
                      </a:cubicBezTo>
                      <a:cubicBezTo>
                        <a:pt x="29515" y="32605"/>
                        <a:pt x="27282" y="35954"/>
                        <a:pt x="22818" y="3446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3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576182" y="3756994"/>
                  <a:ext cx="68456" cy="68493"/>
                  <a:chOff x="4576182" y="3756994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33" name="Freeform: Shape 2732">
                    <a:extLst>
                      <a:ext uri="{FF2B5EF4-FFF2-40B4-BE49-F238E27FC236}">
                        <a16:creationId xmlns:a16="http://schemas.microsoft.com/office/drawing/2014/main" id="{53B5525C-AB0E-44B5-B05E-B4DC9F733445}"/>
                      </a:ext>
                    </a:extLst>
                  </p:cNvPr>
                  <p:cNvSpPr/>
                  <p:nvPr/>
                </p:nvSpPr>
                <p:spPr>
                  <a:xfrm>
                    <a:off x="4607806" y="3756994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7"/>
                          <a:pt x="5953" y="7593"/>
                          <a:pt x="5953" y="5733"/>
                        </a:cubicBezTo>
                        <a:cubicBezTo>
                          <a:pt x="5953" y="3501"/>
                          <a:pt x="4465" y="1269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372DB205-CA4A-4DF8-BD27-8049CE6ABB4D}"/>
                      </a:ext>
                    </a:extLst>
                  </p:cNvPr>
                  <p:cNvSpPr/>
                  <p:nvPr/>
                </p:nvSpPr>
                <p:spPr>
                  <a:xfrm>
                    <a:off x="4604771" y="3817906"/>
                    <a:ext cx="6010" cy="7580"/>
                  </a:xfrm>
                  <a:custGeom>
                    <a:avLst/>
                    <a:gdLst>
                      <a:gd name="connsiteX0" fmla="*/ 2662 w 6010"/>
                      <a:gd name="connsiteY0" fmla="*/ 6953 h 7580"/>
                      <a:gd name="connsiteX1" fmla="*/ 6011 w 6010"/>
                      <a:gd name="connsiteY1" fmla="*/ 5837 h 7580"/>
                      <a:gd name="connsiteX2" fmla="*/ 3406 w 6010"/>
                      <a:gd name="connsiteY2" fmla="*/ 628 h 7580"/>
                      <a:gd name="connsiteX3" fmla="*/ 58 w 6010"/>
                      <a:gd name="connsiteY3" fmla="*/ 1744 h 7580"/>
                      <a:gd name="connsiteX4" fmla="*/ 2662 w 6010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10" h="7580">
                        <a:moveTo>
                          <a:pt x="2662" y="6953"/>
                        </a:moveTo>
                        <a:cubicBezTo>
                          <a:pt x="4150" y="8069"/>
                          <a:pt x="6011" y="7697"/>
                          <a:pt x="6011" y="5837"/>
                        </a:cubicBezTo>
                        <a:cubicBezTo>
                          <a:pt x="6011" y="3976"/>
                          <a:pt x="4894" y="1744"/>
                          <a:pt x="3406" y="628"/>
                        </a:cubicBezTo>
                        <a:cubicBezTo>
                          <a:pt x="1546" y="-488"/>
                          <a:pt x="58" y="-116"/>
                          <a:pt x="58" y="1744"/>
                        </a:cubicBezTo>
                        <a:cubicBezTo>
                          <a:pt x="-314" y="3232"/>
                          <a:pt x="1174" y="5837"/>
                          <a:pt x="2662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5" name="Freeform: Shape 2734">
                    <a:extLst>
                      <a:ext uri="{FF2B5EF4-FFF2-40B4-BE49-F238E27FC236}">
                        <a16:creationId xmlns:a16="http://schemas.microsoft.com/office/drawing/2014/main" id="{80290D16-ED4A-4A55-A943-99CC0579D82B}"/>
                      </a:ext>
                    </a:extLst>
                  </p:cNvPr>
                  <p:cNvSpPr/>
                  <p:nvPr/>
                </p:nvSpPr>
                <p:spPr>
                  <a:xfrm>
                    <a:off x="4576182" y="3769876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6" name="Freeform: Shape 2735">
                    <a:extLst>
                      <a:ext uri="{FF2B5EF4-FFF2-40B4-BE49-F238E27FC236}">
                        <a16:creationId xmlns:a16="http://schemas.microsoft.com/office/drawing/2014/main" id="{73717505-EEF5-4775-8EEB-1C7D78CDD3FB}"/>
                      </a:ext>
                    </a:extLst>
                  </p:cNvPr>
                  <p:cNvSpPr/>
                  <p:nvPr/>
                </p:nvSpPr>
                <p:spPr>
                  <a:xfrm>
                    <a:off x="4637942" y="3809328"/>
                    <a:ext cx="6696" cy="7519"/>
                  </a:xfrm>
                  <a:custGeom>
                    <a:avLst/>
                    <a:gdLst>
                      <a:gd name="connsiteX0" fmla="*/ 6697 w 6696"/>
                      <a:gd name="connsiteY0" fmla="*/ 5858 h 7519"/>
                      <a:gd name="connsiteX1" fmla="*/ 3720 w 6696"/>
                      <a:gd name="connsiteY1" fmla="*/ 649 h 7519"/>
                      <a:gd name="connsiteX2" fmla="*/ 0 w 6696"/>
                      <a:gd name="connsiteY2" fmla="*/ 1393 h 7519"/>
                      <a:gd name="connsiteX3" fmla="*/ 2976 w 6696"/>
                      <a:gd name="connsiteY3" fmla="*/ 6602 h 7519"/>
                      <a:gd name="connsiteX4" fmla="*/ 6697 w 6696"/>
                      <a:gd name="connsiteY4" fmla="*/ 5858 h 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19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8090"/>
                          <a:pt x="6697" y="7718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37" name="Freeform: Shape 2736">
                <a:extLst>
                  <a:ext uri="{FF2B5EF4-FFF2-40B4-BE49-F238E27FC236}">
                    <a16:creationId xmlns:a16="http://schemas.microsoft.com/office/drawing/2014/main" id="{DCE40297-30E5-4475-8E55-1F4CB22F9E5D}"/>
                  </a:ext>
                </a:extLst>
              </p:cNvPr>
              <p:cNvSpPr/>
              <p:nvPr/>
            </p:nvSpPr>
            <p:spPr>
              <a:xfrm>
                <a:off x="5453844" y="4197279"/>
                <a:ext cx="79990" cy="68456"/>
              </a:xfrm>
              <a:custGeom>
                <a:avLst/>
                <a:gdLst>
                  <a:gd name="connsiteX0" fmla="*/ 31252 w 79990"/>
                  <a:gd name="connsiteY0" fmla="*/ 0 h 68456"/>
                  <a:gd name="connsiteX1" fmla="*/ 0 w 79990"/>
                  <a:gd name="connsiteY1" fmla="*/ 17486 h 68456"/>
                  <a:gd name="connsiteX2" fmla="*/ 5581 w 79990"/>
                  <a:gd name="connsiteY2" fmla="*/ 23067 h 68456"/>
                  <a:gd name="connsiteX3" fmla="*/ 11161 w 79990"/>
                  <a:gd name="connsiteY3" fmla="*/ 28648 h 68456"/>
                  <a:gd name="connsiteX4" fmla="*/ 21579 w 79990"/>
                  <a:gd name="connsiteY4" fmla="*/ 39809 h 68456"/>
                  <a:gd name="connsiteX5" fmla="*/ 27160 w 79990"/>
                  <a:gd name="connsiteY5" fmla="*/ 45762 h 68456"/>
                  <a:gd name="connsiteX6" fmla="*/ 32368 w 79990"/>
                  <a:gd name="connsiteY6" fmla="*/ 51343 h 68456"/>
                  <a:gd name="connsiteX7" fmla="*/ 37949 w 79990"/>
                  <a:gd name="connsiteY7" fmla="*/ 56923 h 68456"/>
                  <a:gd name="connsiteX8" fmla="*/ 43158 w 79990"/>
                  <a:gd name="connsiteY8" fmla="*/ 62876 h 68456"/>
                  <a:gd name="connsiteX9" fmla="*/ 48738 w 79990"/>
                  <a:gd name="connsiteY9" fmla="*/ 68457 h 68456"/>
                  <a:gd name="connsiteX10" fmla="*/ 79990 w 79990"/>
                  <a:gd name="connsiteY10" fmla="*/ 50971 h 68456"/>
                  <a:gd name="connsiteX11" fmla="*/ 74410 w 79990"/>
                  <a:gd name="connsiteY11" fmla="*/ 45018 h 68456"/>
                  <a:gd name="connsiteX12" fmla="*/ 69201 w 79990"/>
                  <a:gd name="connsiteY12" fmla="*/ 39437 h 68456"/>
                  <a:gd name="connsiteX13" fmla="*/ 63620 w 79990"/>
                  <a:gd name="connsiteY13" fmla="*/ 33856 h 68456"/>
                  <a:gd name="connsiteX14" fmla="*/ 58040 w 79990"/>
                  <a:gd name="connsiteY14" fmla="*/ 27904 h 68456"/>
                  <a:gd name="connsiteX15" fmla="*/ 47622 w 79990"/>
                  <a:gd name="connsiteY15" fmla="*/ 17114 h 68456"/>
                  <a:gd name="connsiteX16" fmla="*/ 42042 w 79990"/>
                  <a:gd name="connsiteY16" fmla="*/ 11161 h 68456"/>
                  <a:gd name="connsiteX17" fmla="*/ 36833 w 79990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68456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3067"/>
                    </a:lnTo>
                    <a:lnTo>
                      <a:pt x="11161" y="28648"/>
                    </a:lnTo>
                    <a:lnTo>
                      <a:pt x="21579" y="39809"/>
                    </a:lnTo>
                    <a:lnTo>
                      <a:pt x="27160" y="45762"/>
                    </a:lnTo>
                    <a:lnTo>
                      <a:pt x="32368" y="51343"/>
                    </a:lnTo>
                    <a:lnTo>
                      <a:pt x="37949" y="56923"/>
                    </a:lnTo>
                    <a:lnTo>
                      <a:pt x="43158" y="62876"/>
                    </a:lnTo>
                    <a:lnTo>
                      <a:pt x="48738" y="68457"/>
                    </a:lnTo>
                    <a:lnTo>
                      <a:pt x="79990" y="50971"/>
                    </a:lnTo>
                    <a:lnTo>
                      <a:pt x="74410" y="45018"/>
                    </a:lnTo>
                    <a:lnTo>
                      <a:pt x="69201" y="39437"/>
                    </a:lnTo>
                    <a:lnTo>
                      <a:pt x="63620" y="33856"/>
                    </a:lnTo>
                    <a:lnTo>
                      <a:pt x="58040" y="27904"/>
                    </a:lnTo>
                    <a:lnTo>
                      <a:pt x="47622" y="17114"/>
                    </a:lnTo>
                    <a:lnTo>
                      <a:pt x="42042" y="11161"/>
                    </a:lnTo>
                    <a:lnTo>
                      <a:pt x="36833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8" name="Freeform: Shape 2737">
                <a:extLst>
                  <a:ext uri="{FF2B5EF4-FFF2-40B4-BE49-F238E27FC236}">
                    <a16:creationId xmlns:a16="http://schemas.microsoft.com/office/drawing/2014/main" id="{A8C2DE47-446C-42EE-BA99-5B49C51A251E}"/>
                  </a:ext>
                </a:extLst>
              </p:cNvPr>
              <p:cNvSpPr/>
              <p:nvPr/>
            </p:nvSpPr>
            <p:spPr>
              <a:xfrm>
                <a:off x="5502582" y="4248250"/>
                <a:ext cx="31252" cy="88547"/>
              </a:xfrm>
              <a:custGeom>
                <a:avLst/>
                <a:gdLst>
                  <a:gd name="connsiteX0" fmla="*/ 31252 w 31252"/>
                  <a:gd name="connsiteY0" fmla="*/ 0 h 88547"/>
                  <a:gd name="connsiteX1" fmla="*/ 0 w 31252"/>
                  <a:gd name="connsiteY1" fmla="*/ 17486 h 88547"/>
                  <a:gd name="connsiteX2" fmla="*/ 0 w 31252"/>
                  <a:gd name="connsiteY2" fmla="*/ 21207 h 88547"/>
                  <a:gd name="connsiteX3" fmla="*/ 0 w 31252"/>
                  <a:gd name="connsiteY3" fmla="*/ 25299 h 88547"/>
                  <a:gd name="connsiteX4" fmla="*/ 0 w 31252"/>
                  <a:gd name="connsiteY4" fmla="*/ 29020 h 88547"/>
                  <a:gd name="connsiteX5" fmla="*/ 0 w 31252"/>
                  <a:gd name="connsiteY5" fmla="*/ 32740 h 88547"/>
                  <a:gd name="connsiteX6" fmla="*/ 0 w 31252"/>
                  <a:gd name="connsiteY6" fmla="*/ 36833 h 88547"/>
                  <a:gd name="connsiteX7" fmla="*/ 0 w 31252"/>
                  <a:gd name="connsiteY7" fmla="*/ 40553 h 88547"/>
                  <a:gd name="connsiteX8" fmla="*/ 0 w 31252"/>
                  <a:gd name="connsiteY8" fmla="*/ 53575 h 88547"/>
                  <a:gd name="connsiteX9" fmla="*/ 0 w 31252"/>
                  <a:gd name="connsiteY9" fmla="*/ 57667 h 88547"/>
                  <a:gd name="connsiteX10" fmla="*/ 0 w 31252"/>
                  <a:gd name="connsiteY10" fmla="*/ 61388 h 88547"/>
                  <a:gd name="connsiteX11" fmla="*/ 0 w 31252"/>
                  <a:gd name="connsiteY11" fmla="*/ 65480 h 88547"/>
                  <a:gd name="connsiteX12" fmla="*/ 0 w 31252"/>
                  <a:gd name="connsiteY12" fmla="*/ 69201 h 88547"/>
                  <a:gd name="connsiteX13" fmla="*/ 0 w 31252"/>
                  <a:gd name="connsiteY13" fmla="*/ 72921 h 88547"/>
                  <a:gd name="connsiteX14" fmla="*/ 0 w 31252"/>
                  <a:gd name="connsiteY14" fmla="*/ 77014 h 88547"/>
                  <a:gd name="connsiteX15" fmla="*/ 0 w 31252"/>
                  <a:gd name="connsiteY15" fmla="*/ 80735 h 88547"/>
                  <a:gd name="connsiteX16" fmla="*/ 0 w 31252"/>
                  <a:gd name="connsiteY16" fmla="*/ 84827 h 88547"/>
                  <a:gd name="connsiteX17" fmla="*/ 0 w 31252"/>
                  <a:gd name="connsiteY17" fmla="*/ 88547 h 88547"/>
                  <a:gd name="connsiteX18" fmla="*/ 31252 w 31252"/>
                  <a:gd name="connsiteY18" fmla="*/ 71061 h 88547"/>
                  <a:gd name="connsiteX19" fmla="*/ 31252 w 31252"/>
                  <a:gd name="connsiteY19" fmla="*/ 66969 h 88547"/>
                  <a:gd name="connsiteX20" fmla="*/ 31252 w 31252"/>
                  <a:gd name="connsiteY20" fmla="*/ 63248 h 88547"/>
                  <a:gd name="connsiteX21" fmla="*/ 31252 w 31252"/>
                  <a:gd name="connsiteY21" fmla="*/ 59528 h 88547"/>
                  <a:gd name="connsiteX22" fmla="*/ 31252 w 31252"/>
                  <a:gd name="connsiteY22" fmla="*/ 55435 h 88547"/>
                  <a:gd name="connsiteX23" fmla="*/ 31252 w 31252"/>
                  <a:gd name="connsiteY23" fmla="*/ 51715 h 88547"/>
                  <a:gd name="connsiteX24" fmla="*/ 31252 w 31252"/>
                  <a:gd name="connsiteY24" fmla="*/ 38693 h 88547"/>
                  <a:gd name="connsiteX25" fmla="*/ 31252 w 31252"/>
                  <a:gd name="connsiteY25" fmla="*/ 34600 h 88547"/>
                  <a:gd name="connsiteX26" fmla="*/ 31252 w 31252"/>
                  <a:gd name="connsiteY26" fmla="*/ 30880 h 88547"/>
                  <a:gd name="connsiteX27" fmla="*/ 31252 w 31252"/>
                  <a:gd name="connsiteY27" fmla="*/ 26788 h 88547"/>
                  <a:gd name="connsiteX28" fmla="*/ 31252 w 31252"/>
                  <a:gd name="connsiteY28" fmla="*/ 23067 h 88547"/>
                  <a:gd name="connsiteX29" fmla="*/ 31252 w 31252"/>
                  <a:gd name="connsiteY29" fmla="*/ 19347 h 88547"/>
                  <a:gd name="connsiteX30" fmla="*/ 31252 w 31252"/>
                  <a:gd name="connsiteY30" fmla="*/ 15254 h 88547"/>
                  <a:gd name="connsiteX31" fmla="*/ 31252 w 31252"/>
                  <a:gd name="connsiteY31" fmla="*/ 11533 h 88547"/>
                  <a:gd name="connsiteX32" fmla="*/ 31252 w 31252"/>
                  <a:gd name="connsiteY32" fmla="*/ 7441 h 88547"/>
                  <a:gd name="connsiteX33" fmla="*/ 31252 w 31252"/>
                  <a:gd name="connsiteY33" fmla="*/ 3720 h 8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88547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1207"/>
                    </a:lnTo>
                    <a:lnTo>
                      <a:pt x="0" y="25299"/>
                    </a:lnTo>
                    <a:lnTo>
                      <a:pt x="0" y="29020"/>
                    </a:lnTo>
                    <a:lnTo>
                      <a:pt x="0" y="32740"/>
                    </a:lnTo>
                    <a:lnTo>
                      <a:pt x="0" y="36833"/>
                    </a:lnTo>
                    <a:lnTo>
                      <a:pt x="0" y="40553"/>
                    </a:lnTo>
                    <a:lnTo>
                      <a:pt x="0" y="53575"/>
                    </a:lnTo>
                    <a:lnTo>
                      <a:pt x="0" y="57667"/>
                    </a:lnTo>
                    <a:lnTo>
                      <a:pt x="0" y="61388"/>
                    </a:lnTo>
                    <a:lnTo>
                      <a:pt x="0" y="65480"/>
                    </a:lnTo>
                    <a:lnTo>
                      <a:pt x="0" y="69201"/>
                    </a:lnTo>
                    <a:lnTo>
                      <a:pt x="0" y="72921"/>
                    </a:lnTo>
                    <a:lnTo>
                      <a:pt x="0" y="77014"/>
                    </a:lnTo>
                    <a:lnTo>
                      <a:pt x="0" y="80735"/>
                    </a:lnTo>
                    <a:lnTo>
                      <a:pt x="0" y="84827"/>
                    </a:lnTo>
                    <a:lnTo>
                      <a:pt x="0" y="88547"/>
                    </a:lnTo>
                    <a:lnTo>
                      <a:pt x="31252" y="71061"/>
                    </a:lnTo>
                    <a:lnTo>
                      <a:pt x="31252" y="66969"/>
                    </a:lnTo>
                    <a:lnTo>
                      <a:pt x="31252" y="63248"/>
                    </a:lnTo>
                    <a:lnTo>
                      <a:pt x="31252" y="59528"/>
                    </a:lnTo>
                    <a:lnTo>
                      <a:pt x="31252" y="55435"/>
                    </a:lnTo>
                    <a:lnTo>
                      <a:pt x="31252" y="51715"/>
                    </a:lnTo>
                    <a:lnTo>
                      <a:pt x="31252" y="38693"/>
                    </a:lnTo>
                    <a:lnTo>
                      <a:pt x="31252" y="34600"/>
                    </a:lnTo>
                    <a:lnTo>
                      <a:pt x="31252" y="30880"/>
                    </a:lnTo>
                    <a:lnTo>
                      <a:pt x="31252" y="26788"/>
                    </a:lnTo>
                    <a:lnTo>
                      <a:pt x="31252" y="23067"/>
                    </a:lnTo>
                    <a:lnTo>
                      <a:pt x="31252" y="19347"/>
                    </a:lnTo>
                    <a:lnTo>
                      <a:pt x="31252" y="15254"/>
                    </a:lnTo>
                    <a:lnTo>
                      <a:pt x="31252" y="11533"/>
                    </a:lnTo>
                    <a:lnTo>
                      <a:pt x="31252" y="7441"/>
                    </a:lnTo>
                    <a:lnTo>
                      <a:pt x="31252" y="3720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9" name="Freeform: Shape 2738">
                <a:extLst>
                  <a:ext uri="{FF2B5EF4-FFF2-40B4-BE49-F238E27FC236}">
                    <a16:creationId xmlns:a16="http://schemas.microsoft.com/office/drawing/2014/main" id="{13BEC2E6-CBC1-43F9-AFFD-3B878F5B96BC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31252" cy="54318"/>
              </a:xfrm>
              <a:custGeom>
                <a:avLst/>
                <a:gdLst>
                  <a:gd name="connsiteX0" fmla="*/ 31252 w 31252"/>
                  <a:gd name="connsiteY0" fmla="*/ 0 h 54318"/>
                  <a:gd name="connsiteX1" fmla="*/ 0 w 31252"/>
                  <a:gd name="connsiteY1" fmla="*/ 17858 h 54318"/>
                  <a:gd name="connsiteX2" fmla="*/ 0 w 31252"/>
                  <a:gd name="connsiteY2" fmla="*/ 36461 h 54318"/>
                  <a:gd name="connsiteX3" fmla="*/ 0 w 31252"/>
                  <a:gd name="connsiteY3" fmla="*/ 39065 h 54318"/>
                  <a:gd name="connsiteX4" fmla="*/ 0 w 31252"/>
                  <a:gd name="connsiteY4" fmla="*/ 41297 h 54318"/>
                  <a:gd name="connsiteX5" fmla="*/ 0 w 31252"/>
                  <a:gd name="connsiteY5" fmla="*/ 43902 h 54318"/>
                  <a:gd name="connsiteX6" fmla="*/ 0 w 31252"/>
                  <a:gd name="connsiteY6" fmla="*/ 46506 h 54318"/>
                  <a:gd name="connsiteX7" fmla="*/ 0 w 31252"/>
                  <a:gd name="connsiteY7" fmla="*/ 49110 h 54318"/>
                  <a:gd name="connsiteX8" fmla="*/ 0 w 31252"/>
                  <a:gd name="connsiteY8" fmla="*/ 51715 h 54318"/>
                  <a:gd name="connsiteX9" fmla="*/ 0 w 31252"/>
                  <a:gd name="connsiteY9" fmla="*/ 54319 h 54318"/>
                  <a:gd name="connsiteX10" fmla="*/ 31252 w 31252"/>
                  <a:gd name="connsiteY10" fmla="*/ 36461 h 54318"/>
                  <a:gd name="connsiteX11" fmla="*/ 31252 w 31252"/>
                  <a:gd name="connsiteY11" fmla="*/ 17858 h 54318"/>
                  <a:gd name="connsiteX12" fmla="*/ 31252 w 31252"/>
                  <a:gd name="connsiteY12" fmla="*/ 15254 h 54318"/>
                  <a:gd name="connsiteX13" fmla="*/ 31252 w 31252"/>
                  <a:gd name="connsiteY13" fmla="*/ 13022 h 54318"/>
                  <a:gd name="connsiteX14" fmla="*/ 31252 w 31252"/>
                  <a:gd name="connsiteY14" fmla="*/ 10417 h 54318"/>
                  <a:gd name="connsiteX15" fmla="*/ 31252 w 31252"/>
                  <a:gd name="connsiteY15" fmla="*/ 7813 h 54318"/>
                  <a:gd name="connsiteX16" fmla="*/ 31252 w 31252"/>
                  <a:gd name="connsiteY16" fmla="*/ 5209 h 54318"/>
                  <a:gd name="connsiteX17" fmla="*/ 31252 w 31252"/>
                  <a:gd name="connsiteY17" fmla="*/ 2604 h 5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252" h="54318">
                    <a:moveTo>
                      <a:pt x="31252" y="0"/>
                    </a:moveTo>
                    <a:lnTo>
                      <a:pt x="0" y="17858"/>
                    </a:lnTo>
                    <a:lnTo>
                      <a:pt x="0" y="36461"/>
                    </a:lnTo>
                    <a:lnTo>
                      <a:pt x="0" y="39065"/>
                    </a:lnTo>
                    <a:lnTo>
                      <a:pt x="0" y="41297"/>
                    </a:lnTo>
                    <a:lnTo>
                      <a:pt x="0" y="43902"/>
                    </a:lnTo>
                    <a:lnTo>
                      <a:pt x="0" y="46506"/>
                    </a:lnTo>
                    <a:lnTo>
                      <a:pt x="0" y="49110"/>
                    </a:lnTo>
                    <a:lnTo>
                      <a:pt x="0" y="51715"/>
                    </a:lnTo>
                    <a:lnTo>
                      <a:pt x="0" y="54319"/>
                    </a:lnTo>
                    <a:lnTo>
                      <a:pt x="31252" y="36461"/>
                    </a:lnTo>
                    <a:lnTo>
                      <a:pt x="31252" y="17858"/>
                    </a:lnTo>
                    <a:lnTo>
                      <a:pt x="31252" y="15254"/>
                    </a:lnTo>
                    <a:lnTo>
                      <a:pt x="31252" y="13022"/>
                    </a:lnTo>
                    <a:lnTo>
                      <a:pt x="31252" y="10417"/>
                    </a:lnTo>
                    <a:lnTo>
                      <a:pt x="31252" y="7813"/>
                    </a:lnTo>
                    <a:lnTo>
                      <a:pt x="31252" y="5209"/>
                    </a:lnTo>
                    <a:lnTo>
                      <a:pt x="31252" y="2604"/>
                    </a:lnTo>
                    <a:close/>
                  </a:path>
                </a:pathLst>
              </a:custGeom>
              <a:solidFill>
                <a:srgbClr val="96969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0" name="Freeform: Shape 2739">
                <a:extLst>
                  <a:ext uri="{FF2B5EF4-FFF2-40B4-BE49-F238E27FC236}">
                    <a16:creationId xmlns:a16="http://schemas.microsoft.com/office/drawing/2014/main" id="{52964411-2243-4F2E-AEFB-6DEE3E214160}"/>
                  </a:ext>
                </a:extLst>
              </p:cNvPr>
              <p:cNvSpPr/>
              <p:nvPr/>
            </p:nvSpPr>
            <p:spPr>
              <a:xfrm>
                <a:off x="5118256" y="3984468"/>
                <a:ext cx="79618" cy="68828"/>
              </a:xfrm>
              <a:custGeom>
                <a:avLst/>
                <a:gdLst>
                  <a:gd name="connsiteX0" fmla="*/ 31252 w 79618"/>
                  <a:gd name="connsiteY0" fmla="*/ 0 h 68828"/>
                  <a:gd name="connsiteX1" fmla="*/ 0 w 79618"/>
                  <a:gd name="connsiteY1" fmla="*/ 17858 h 68828"/>
                  <a:gd name="connsiteX2" fmla="*/ 5581 w 79618"/>
                  <a:gd name="connsiteY2" fmla="*/ 23439 h 68828"/>
                  <a:gd name="connsiteX3" fmla="*/ 10789 w 79618"/>
                  <a:gd name="connsiteY3" fmla="*/ 29020 h 68828"/>
                  <a:gd name="connsiteX4" fmla="*/ 21579 w 79618"/>
                  <a:gd name="connsiteY4" fmla="*/ 40181 h 68828"/>
                  <a:gd name="connsiteX5" fmla="*/ 26787 w 79618"/>
                  <a:gd name="connsiteY5" fmla="*/ 46134 h 68828"/>
                  <a:gd name="connsiteX6" fmla="*/ 32368 w 79618"/>
                  <a:gd name="connsiteY6" fmla="*/ 51715 h 68828"/>
                  <a:gd name="connsiteX7" fmla="*/ 37949 w 79618"/>
                  <a:gd name="connsiteY7" fmla="*/ 57296 h 68828"/>
                  <a:gd name="connsiteX8" fmla="*/ 43158 w 79618"/>
                  <a:gd name="connsiteY8" fmla="*/ 62876 h 68828"/>
                  <a:gd name="connsiteX9" fmla="*/ 48738 w 79618"/>
                  <a:gd name="connsiteY9" fmla="*/ 68829 h 68828"/>
                  <a:gd name="connsiteX10" fmla="*/ 79618 w 79618"/>
                  <a:gd name="connsiteY10" fmla="*/ 50971 h 68828"/>
                  <a:gd name="connsiteX11" fmla="*/ 74410 w 79618"/>
                  <a:gd name="connsiteY11" fmla="*/ 45390 h 68828"/>
                  <a:gd name="connsiteX12" fmla="*/ 68829 w 79618"/>
                  <a:gd name="connsiteY12" fmla="*/ 39809 h 68828"/>
                  <a:gd name="connsiteX13" fmla="*/ 63620 w 79618"/>
                  <a:gd name="connsiteY13" fmla="*/ 34228 h 68828"/>
                  <a:gd name="connsiteX14" fmla="*/ 58040 w 79618"/>
                  <a:gd name="connsiteY14" fmla="*/ 28276 h 68828"/>
                  <a:gd name="connsiteX15" fmla="*/ 47622 w 79618"/>
                  <a:gd name="connsiteY15" fmla="*/ 17114 h 68828"/>
                  <a:gd name="connsiteX16" fmla="*/ 42041 w 79618"/>
                  <a:gd name="connsiteY16" fmla="*/ 11534 h 68828"/>
                  <a:gd name="connsiteX17" fmla="*/ 36833 w 79618"/>
                  <a:gd name="connsiteY17" fmla="*/ 5953 h 6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828">
                    <a:moveTo>
                      <a:pt x="31252" y="0"/>
                    </a:moveTo>
                    <a:lnTo>
                      <a:pt x="0" y="17858"/>
                    </a:lnTo>
                    <a:lnTo>
                      <a:pt x="5581" y="23439"/>
                    </a:lnTo>
                    <a:lnTo>
                      <a:pt x="10789" y="29020"/>
                    </a:lnTo>
                    <a:lnTo>
                      <a:pt x="21579" y="40181"/>
                    </a:lnTo>
                    <a:lnTo>
                      <a:pt x="26787" y="46134"/>
                    </a:lnTo>
                    <a:lnTo>
                      <a:pt x="32368" y="51715"/>
                    </a:lnTo>
                    <a:lnTo>
                      <a:pt x="37949" y="57296"/>
                    </a:lnTo>
                    <a:lnTo>
                      <a:pt x="43158" y="62876"/>
                    </a:lnTo>
                    <a:lnTo>
                      <a:pt x="48738" y="68829"/>
                    </a:lnTo>
                    <a:lnTo>
                      <a:pt x="79618" y="50971"/>
                    </a:lnTo>
                    <a:lnTo>
                      <a:pt x="74410" y="45390"/>
                    </a:lnTo>
                    <a:lnTo>
                      <a:pt x="68829" y="39809"/>
                    </a:lnTo>
                    <a:lnTo>
                      <a:pt x="63620" y="34228"/>
                    </a:lnTo>
                    <a:lnTo>
                      <a:pt x="58040" y="28276"/>
                    </a:lnTo>
                    <a:lnTo>
                      <a:pt x="47622" y="17114"/>
                    </a:lnTo>
                    <a:lnTo>
                      <a:pt x="42041" y="11534"/>
                    </a:lnTo>
                    <a:lnTo>
                      <a:pt x="36833" y="5953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1" name="Freeform: Shape 2740">
                <a:extLst>
                  <a:ext uri="{FF2B5EF4-FFF2-40B4-BE49-F238E27FC236}">
                    <a16:creationId xmlns:a16="http://schemas.microsoft.com/office/drawing/2014/main" id="{8C6F57FD-0641-47AB-A6BE-A6CE661D8B28}"/>
                  </a:ext>
                </a:extLst>
              </p:cNvPr>
              <p:cNvSpPr/>
              <p:nvPr/>
            </p:nvSpPr>
            <p:spPr>
              <a:xfrm>
                <a:off x="4759973" y="3774260"/>
                <a:ext cx="79618" cy="68456"/>
              </a:xfrm>
              <a:custGeom>
                <a:avLst/>
                <a:gdLst>
                  <a:gd name="connsiteX0" fmla="*/ 30880 w 79618"/>
                  <a:gd name="connsiteY0" fmla="*/ 0 h 68456"/>
                  <a:gd name="connsiteX1" fmla="*/ 0 w 79618"/>
                  <a:gd name="connsiteY1" fmla="*/ 17486 h 68456"/>
                  <a:gd name="connsiteX2" fmla="*/ 5209 w 79618"/>
                  <a:gd name="connsiteY2" fmla="*/ 23067 h 68456"/>
                  <a:gd name="connsiteX3" fmla="*/ 10789 w 79618"/>
                  <a:gd name="connsiteY3" fmla="*/ 28648 h 68456"/>
                  <a:gd name="connsiteX4" fmla="*/ 21207 w 79618"/>
                  <a:gd name="connsiteY4" fmla="*/ 40181 h 68456"/>
                  <a:gd name="connsiteX5" fmla="*/ 26787 w 79618"/>
                  <a:gd name="connsiteY5" fmla="*/ 45762 h 68456"/>
                  <a:gd name="connsiteX6" fmla="*/ 31996 w 79618"/>
                  <a:gd name="connsiteY6" fmla="*/ 51343 h 68456"/>
                  <a:gd name="connsiteX7" fmla="*/ 37577 w 79618"/>
                  <a:gd name="connsiteY7" fmla="*/ 56923 h 68456"/>
                  <a:gd name="connsiteX8" fmla="*/ 42786 w 79618"/>
                  <a:gd name="connsiteY8" fmla="*/ 62876 h 68456"/>
                  <a:gd name="connsiteX9" fmla="*/ 48366 w 79618"/>
                  <a:gd name="connsiteY9" fmla="*/ 68457 h 68456"/>
                  <a:gd name="connsiteX10" fmla="*/ 79618 w 79618"/>
                  <a:gd name="connsiteY10" fmla="*/ 50971 h 68456"/>
                  <a:gd name="connsiteX11" fmla="*/ 74038 w 79618"/>
                  <a:gd name="connsiteY11" fmla="*/ 45018 h 68456"/>
                  <a:gd name="connsiteX12" fmla="*/ 68829 w 79618"/>
                  <a:gd name="connsiteY12" fmla="*/ 39437 h 68456"/>
                  <a:gd name="connsiteX13" fmla="*/ 63248 w 79618"/>
                  <a:gd name="connsiteY13" fmla="*/ 33856 h 68456"/>
                  <a:gd name="connsiteX14" fmla="*/ 58040 w 79618"/>
                  <a:gd name="connsiteY14" fmla="*/ 28276 h 68456"/>
                  <a:gd name="connsiteX15" fmla="*/ 47250 w 79618"/>
                  <a:gd name="connsiteY15" fmla="*/ 16742 h 68456"/>
                  <a:gd name="connsiteX16" fmla="*/ 42041 w 79618"/>
                  <a:gd name="connsiteY16" fmla="*/ 11161 h 68456"/>
                  <a:gd name="connsiteX17" fmla="*/ 36461 w 79618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456">
                    <a:moveTo>
                      <a:pt x="30880" y="0"/>
                    </a:moveTo>
                    <a:lnTo>
                      <a:pt x="0" y="17486"/>
                    </a:lnTo>
                    <a:lnTo>
                      <a:pt x="5209" y="23067"/>
                    </a:lnTo>
                    <a:lnTo>
                      <a:pt x="10789" y="28648"/>
                    </a:lnTo>
                    <a:lnTo>
                      <a:pt x="21207" y="40181"/>
                    </a:lnTo>
                    <a:lnTo>
                      <a:pt x="26787" y="45762"/>
                    </a:lnTo>
                    <a:lnTo>
                      <a:pt x="31996" y="51343"/>
                    </a:lnTo>
                    <a:lnTo>
                      <a:pt x="37577" y="56923"/>
                    </a:lnTo>
                    <a:lnTo>
                      <a:pt x="42786" y="62876"/>
                    </a:lnTo>
                    <a:lnTo>
                      <a:pt x="48366" y="68457"/>
                    </a:lnTo>
                    <a:lnTo>
                      <a:pt x="79618" y="50971"/>
                    </a:lnTo>
                    <a:lnTo>
                      <a:pt x="74038" y="45018"/>
                    </a:lnTo>
                    <a:lnTo>
                      <a:pt x="68829" y="39437"/>
                    </a:lnTo>
                    <a:lnTo>
                      <a:pt x="63248" y="33856"/>
                    </a:lnTo>
                    <a:lnTo>
                      <a:pt x="58040" y="28276"/>
                    </a:lnTo>
                    <a:lnTo>
                      <a:pt x="47250" y="16742"/>
                    </a:lnTo>
                    <a:lnTo>
                      <a:pt x="42041" y="11161"/>
                    </a:lnTo>
                    <a:lnTo>
                      <a:pt x="36461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2" name="Freeform: Shape 2741">
                <a:extLst>
                  <a:ext uri="{FF2B5EF4-FFF2-40B4-BE49-F238E27FC236}">
                    <a16:creationId xmlns:a16="http://schemas.microsoft.com/office/drawing/2014/main" id="{563F6E76-EF3D-408F-BF98-3E2CB3E47B65}"/>
                  </a:ext>
                </a:extLst>
              </p:cNvPr>
              <p:cNvSpPr/>
              <p:nvPr/>
            </p:nvSpPr>
            <p:spPr>
              <a:xfrm>
                <a:off x="5166995" y="4035438"/>
                <a:ext cx="30880" cy="98220"/>
              </a:xfrm>
              <a:custGeom>
                <a:avLst/>
                <a:gdLst>
                  <a:gd name="connsiteX0" fmla="*/ 30880 w 30880"/>
                  <a:gd name="connsiteY0" fmla="*/ 0 h 98220"/>
                  <a:gd name="connsiteX1" fmla="*/ 0 w 30880"/>
                  <a:gd name="connsiteY1" fmla="*/ 17858 h 98220"/>
                  <a:gd name="connsiteX2" fmla="*/ 0 w 30880"/>
                  <a:gd name="connsiteY2" fmla="*/ 22323 h 98220"/>
                  <a:gd name="connsiteX3" fmla="*/ 0 w 30880"/>
                  <a:gd name="connsiteY3" fmla="*/ 27159 h 98220"/>
                  <a:gd name="connsiteX4" fmla="*/ 0 w 30880"/>
                  <a:gd name="connsiteY4" fmla="*/ 31996 h 98220"/>
                  <a:gd name="connsiteX5" fmla="*/ 0 w 30880"/>
                  <a:gd name="connsiteY5" fmla="*/ 36833 h 98220"/>
                  <a:gd name="connsiteX6" fmla="*/ 0 w 30880"/>
                  <a:gd name="connsiteY6" fmla="*/ 41297 h 98220"/>
                  <a:gd name="connsiteX7" fmla="*/ 0 w 30880"/>
                  <a:gd name="connsiteY7" fmla="*/ 46134 h 98220"/>
                  <a:gd name="connsiteX8" fmla="*/ 0 w 30880"/>
                  <a:gd name="connsiteY8" fmla="*/ 55435 h 98220"/>
                  <a:gd name="connsiteX9" fmla="*/ 0 w 30880"/>
                  <a:gd name="connsiteY9" fmla="*/ 60272 h 98220"/>
                  <a:gd name="connsiteX10" fmla="*/ 0 w 30880"/>
                  <a:gd name="connsiteY10" fmla="*/ 64737 h 98220"/>
                  <a:gd name="connsiteX11" fmla="*/ 0 w 30880"/>
                  <a:gd name="connsiteY11" fmla="*/ 69573 h 98220"/>
                  <a:gd name="connsiteX12" fmla="*/ 0 w 30880"/>
                  <a:gd name="connsiteY12" fmla="*/ 74410 h 98220"/>
                  <a:gd name="connsiteX13" fmla="*/ 0 w 30880"/>
                  <a:gd name="connsiteY13" fmla="*/ 79246 h 98220"/>
                  <a:gd name="connsiteX14" fmla="*/ 0 w 30880"/>
                  <a:gd name="connsiteY14" fmla="*/ 83711 h 98220"/>
                  <a:gd name="connsiteX15" fmla="*/ 0 w 30880"/>
                  <a:gd name="connsiteY15" fmla="*/ 88547 h 98220"/>
                  <a:gd name="connsiteX16" fmla="*/ 0 w 30880"/>
                  <a:gd name="connsiteY16" fmla="*/ 93384 h 98220"/>
                  <a:gd name="connsiteX17" fmla="*/ 0 w 30880"/>
                  <a:gd name="connsiteY17" fmla="*/ 98221 h 98220"/>
                  <a:gd name="connsiteX18" fmla="*/ 30880 w 30880"/>
                  <a:gd name="connsiteY18" fmla="*/ 80362 h 98220"/>
                  <a:gd name="connsiteX19" fmla="*/ 30880 w 30880"/>
                  <a:gd name="connsiteY19" fmla="*/ 75898 h 98220"/>
                  <a:gd name="connsiteX20" fmla="*/ 30880 w 30880"/>
                  <a:gd name="connsiteY20" fmla="*/ 71061 h 98220"/>
                  <a:gd name="connsiteX21" fmla="*/ 30880 w 30880"/>
                  <a:gd name="connsiteY21" fmla="*/ 66225 h 98220"/>
                  <a:gd name="connsiteX22" fmla="*/ 30880 w 30880"/>
                  <a:gd name="connsiteY22" fmla="*/ 61388 h 98220"/>
                  <a:gd name="connsiteX23" fmla="*/ 30880 w 30880"/>
                  <a:gd name="connsiteY23" fmla="*/ 56923 h 98220"/>
                  <a:gd name="connsiteX24" fmla="*/ 30880 w 30880"/>
                  <a:gd name="connsiteY24" fmla="*/ 47622 h 98220"/>
                  <a:gd name="connsiteX25" fmla="*/ 30880 w 30880"/>
                  <a:gd name="connsiteY25" fmla="*/ 42786 h 98220"/>
                  <a:gd name="connsiteX26" fmla="*/ 30880 w 30880"/>
                  <a:gd name="connsiteY26" fmla="*/ 37949 h 98220"/>
                  <a:gd name="connsiteX27" fmla="*/ 30880 w 30880"/>
                  <a:gd name="connsiteY27" fmla="*/ 33484 h 98220"/>
                  <a:gd name="connsiteX28" fmla="*/ 30880 w 30880"/>
                  <a:gd name="connsiteY28" fmla="*/ 28648 h 98220"/>
                  <a:gd name="connsiteX29" fmla="*/ 30880 w 30880"/>
                  <a:gd name="connsiteY29" fmla="*/ 23811 h 98220"/>
                  <a:gd name="connsiteX30" fmla="*/ 30880 w 30880"/>
                  <a:gd name="connsiteY30" fmla="*/ 18974 h 98220"/>
                  <a:gd name="connsiteX31" fmla="*/ 30880 w 30880"/>
                  <a:gd name="connsiteY31" fmla="*/ 14510 h 98220"/>
                  <a:gd name="connsiteX32" fmla="*/ 30880 w 30880"/>
                  <a:gd name="connsiteY32" fmla="*/ 9673 h 98220"/>
                  <a:gd name="connsiteX33" fmla="*/ 30880 w 30880"/>
                  <a:gd name="connsiteY33" fmla="*/ 4837 h 9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880" h="98220">
                    <a:moveTo>
                      <a:pt x="30880" y="0"/>
                    </a:moveTo>
                    <a:lnTo>
                      <a:pt x="0" y="17858"/>
                    </a:lnTo>
                    <a:lnTo>
                      <a:pt x="0" y="22323"/>
                    </a:lnTo>
                    <a:lnTo>
                      <a:pt x="0" y="27159"/>
                    </a:lnTo>
                    <a:lnTo>
                      <a:pt x="0" y="31996"/>
                    </a:lnTo>
                    <a:lnTo>
                      <a:pt x="0" y="36833"/>
                    </a:lnTo>
                    <a:lnTo>
                      <a:pt x="0" y="41297"/>
                    </a:lnTo>
                    <a:lnTo>
                      <a:pt x="0" y="46134"/>
                    </a:lnTo>
                    <a:lnTo>
                      <a:pt x="0" y="55435"/>
                    </a:lnTo>
                    <a:lnTo>
                      <a:pt x="0" y="60272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410"/>
                    </a:lnTo>
                    <a:lnTo>
                      <a:pt x="0" y="79246"/>
                    </a:lnTo>
                    <a:lnTo>
                      <a:pt x="0" y="83711"/>
                    </a:lnTo>
                    <a:lnTo>
                      <a:pt x="0" y="88547"/>
                    </a:lnTo>
                    <a:lnTo>
                      <a:pt x="0" y="93384"/>
                    </a:lnTo>
                    <a:lnTo>
                      <a:pt x="0" y="98221"/>
                    </a:lnTo>
                    <a:lnTo>
                      <a:pt x="30880" y="80362"/>
                    </a:lnTo>
                    <a:lnTo>
                      <a:pt x="30880" y="75898"/>
                    </a:lnTo>
                    <a:lnTo>
                      <a:pt x="30880" y="71061"/>
                    </a:lnTo>
                    <a:lnTo>
                      <a:pt x="30880" y="66225"/>
                    </a:lnTo>
                    <a:lnTo>
                      <a:pt x="30880" y="61388"/>
                    </a:lnTo>
                    <a:lnTo>
                      <a:pt x="30880" y="56923"/>
                    </a:lnTo>
                    <a:lnTo>
                      <a:pt x="30880" y="47622"/>
                    </a:lnTo>
                    <a:lnTo>
                      <a:pt x="30880" y="42786"/>
                    </a:lnTo>
                    <a:lnTo>
                      <a:pt x="30880" y="37949"/>
                    </a:lnTo>
                    <a:lnTo>
                      <a:pt x="30880" y="33484"/>
                    </a:lnTo>
                    <a:lnTo>
                      <a:pt x="30880" y="28648"/>
                    </a:lnTo>
                    <a:lnTo>
                      <a:pt x="30880" y="23811"/>
                    </a:lnTo>
                    <a:lnTo>
                      <a:pt x="30880" y="18974"/>
                    </a:lnTo>
                    <a:lnTo>
                      <a:pt x="30880" y="14510"/>
                    </a:lnTo>
                    <a:lnTo>
                      <a:pt x="30880" y="9673"/>
                    </a:lnTo>
                    <a:lnTo>
                      <a:pt x="30880" y="483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3" name="Freeform: Shape 2742">
                <a:extLst>
                  <a:ext uri="{FF2B5EF4-FFF2-40B4-BE49-F238E27FC236}">
                    <a16:creationId xmlns:a16="http://schemas.microsoft.com/office/drawing/2014/main" id="{1A6D9B7A-C32C-4BEE-903D-E7C95C6029A4}"/>
                  </a:ext>
                </a:extLst>
              </p:cNvPr>
              <p:cNvSpPr/>
              <p:nvPr/>
            </p:nvSpPr>
            <p:spPr>
              <a:xfrm>
                <a:off x="4808340" y="3825231"/>
                <a:ext cx="31252" cy="97848"/>
              </a:xfrm>
              <a:custGeom>
                <a:avLst/>
                <a:gdLst>
                  <a:gd name="connsiteX0" fmla="*/ 31252 w 31252"/>
                  <a:gd name="connsiteY0" fmla="*/ 0 h 97848"/>
                  <a:gd name="connsiteX1" fmla="*/ 0 w 31252"/>
                  <a:gd name="connsiteY1" fmla="*/ 17486 h 97848"/>
                  <a:gd name="connsiteX2" fmla="*/ 0 w 31252"/>
                  <a:gd name="connsiteY2" fmla="*/ 22323 h 97848"/>
                  <a:gd name="connsiteX3" fmla="*/ 0 w 31252"/>
                  <a:gd name="connsiteY3" fmla="*/ 26788 h 97848"/>
                  <a:gd name="connsiteX4" fmla="*/ 0 w 31252"/>
                  <a:gd name="connsiteY4" fmla="*/ 31624 h 97848"/>
                  <a:gd name="connsiteX5" fmla="*/ 0 w 31252"/>
                  <a:gd name="connsiteY5" fmla="*/ 36461 h 97848"/>
                  <a:gd name="connsiteX6" fmla="*/ 0 w 31252"/>
                  <a:gd name="connsiteY6" fmla="*/ 41297 h 97848"/>
                  <a:gd name="connsiteX7" fmla="*/ 0 w 31252"/>
                  <a:gd name="connsiteY7" fmla="*/ 45762 h 97848"/>
                  <a:gd name="connsiteX8" fmla="*/ 0 w 31252"/>
                  <a:gd name="connsiteY8" fmla="*/ 55063 h 97848"/>
                  <a:gd name="connsiteX9" fmla="*/ 0 w 31252"/>
                  <a:gd name="connsiteY9" fmla="*/ 59900 h 97848"/>
                  <a:gd name="connsiteX10" fmla="*/ 0 w 31252"/>
                  <a:gd name="connsiteY10" fmla="*/ 64737 h 97848"/>
                  <a:gd name="connsiteX11" fmla="*/ 0 w 31252"/>
                  <a:gd name="connsiteY11" fmla="*/ 69573 h 97848"/>
                  <a:gd name="connsiteX12" fmla="*/ 0 w 31252"/>
                  <a:gd name="connsiteY12" fmla="*/ 74038 h 97848"/>
                  <a:gd name="connsiteX13" fmla="*/ 0 w 31252"/>
                  <a:gd name="connsiteY13" fmla="*/ 78874 h 97848"/>
                  <a:gd name="connsiteX14" fmla="*/ 0 w 31252"/>
                  <a:gd name="connsiteY14" fmla="*/ 83711 h 97848"/>
                  <a:gd name="connsiteX15" fmla="*/ 0 w 31252"/>
                  <a:gd name="connsiteY15" fmla="*/ 88176 h 97848"/>
                  <a:gd name="connsiteX16" fmla="*/ 0 w 31252"/>
                  <a:gd name="connsiteY16" fmla="*/ 93012 h 97848"/>
                  <a:gd name="connsiteX17" fmla="*/ 0 w 31252"/>
                  <a:gd name="connsiteY17" fmla="*/ 97849 h 97848"/>
                  <a:gd name="connsiteX18" fmla="*/ 31252 w 31252"/>
                  <a:gd name="connsiteY18" fmla="*/ 80362 h 97848"/>
                  <a:gd name="connsiteX19" fmla="*/ 31252 w 31252"/>
                  <a:gd name="connsiteY19" fmla="*/ 75526 h 97848"/>
                  <a:gd name="connsiteX20" fmla="*/ 31252 w 31252"/>
                  <a:gd name="connsiteY20" fmla="*/ 70689 h 97848"/>
                  <a:gd name="connsiteX21" fmla="*/ 31252 w 31252"/>
                  <a:gd name="connsiteY21" fmla="*/ 66225 h 97848"/>
                  <a:gd name="connsiteX22" fmla="*/ 31252 w 31252"/>
                  <a:gd name="connsiteY22" fmla="*/ 61388 h 97848"/>
                  <a:gd name="connsiteX23" fmla="*/ 31252 w 31252"/>
                  <a:gd name="connsiteY23" fmla="*/ 56551 h 97848"/>
                  <a:gd name="connsiteX24" fmla="*/ 31252 w 31252"/>
                  <a:gd name="connsiteY24" fmla="*/ 47250 h 97848"/>
                  <a:gd name="connsiteX25" fmla="*/ 31252 w 31252"/>
                  <a:gd name="connsiteY25" fmla="*/ 42414 h 97848"/>
                  <a:gd name="connsiteX26" fmla="*/ 31252 w 31252"/>
                  <a:gd name="connsiteY26" fmla="*/ 37949 h 97848"/>
                  <a:gd name="connsiteX27" fmla="*/ 31252 w 31252"/>
                  <a:gd name="connsiteY27" fmla="*/ 33112 h 97848"/>
                  <a:gd name="connsiteX28" fmla="*/ 31252 w 31252"/>
                  <a:gd name="connsiteY28" fmla="*/ 28276 h 97848"/>
                  <a:gd name="connsiteX29" fmla="*/ 31252 w 31252"/>
                  <a:gd name="connsiteY29" fmla="*/ 23439 h 97848"/>
                  <a:gd name="connsiteX30" fmla="*/ 31252 w 31252"/>
                  <a:gd name="connsiteY30" fmla="*/ 18974 h 97848"/>
                  <a:gd name="connsiteX31" fmla="*/ 31252 w 31252"/>
                  <a:gd name="connsiteY31" fmla="*/ 14138 h 97848"/>
                  <a:gd name="connsiteX32" fmla="*/ 31252 w 31252"/>
                  <a:gd name="connsiteY32" fmla="*/ 9301 h 97848"/>
                  <a:gd name="connsiteX33" fmla="*/ 31252 w 31252"/>
                  <a:gd name="connsiteY33" fmla="*/ 4465 h 97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97848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2323"/>
                    </a:lnTo>
                    <a:lnTo>
                      <a:pt x="0" y="26788"/>
                    </a:lnTo>
                    <a:lnTo>
                      <a:pt x="0" y="31624"/>
                    </a:lnTo>
                    <a:lnTo>
                      <a:pt x="0" y="36461"/>
                    </a:lnTo>
                    <a:lnTo>
                      <a:pt x="0" y="41297"/>
                    </a:lnTo>
                    <a:lnTo>
                      <a:pt x="0" y="45762"/>
                    </a:lnTo>
                    <a:lnTo>
                      <a:pt x="0" y="55063"/>
                    </a:lnTo>
                    <a:lnTo>
                      <a:pt x="0" y="59900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038"/>
                    </a:lnTo>
                    <a:lnTo>
                      <a:pt x="0" y="78874"/>
                    </a:lnTo>
                    <a:lnTo>
                      <a:pt x="0" y="83711"/>
                    </a:lnTo>
                    <a:lnTo>
                      <a:pt x="0" y="88176"/>
                    </a:lnTo>
                    <a:lnTo>
                      <a:pt x="0" y="93012"/>
                    </a:lnTo>
                    <a:lnTo>
                      <a:pt x="0" y="97849"/>
                    </a:lnTo>
                    <a:lnTo>
                      <a:pt x="31252" y="80362"/>
                    </a:lnTo>
                    <a:lnTo>
                      <a:pt x="31252" y="75526"/>
                    </a:lnTo>
                    <a:lnTo>
                      <a:pt x="31252" y="70689"/>
                    </a:lnTo>
                    <a:lnTo>
                      <a:pt x="31252" y="66225"/>
                    </a:lnTo>
                    <a:lnTo>
                      <a:pt x="31252" y="61388"/>
                    </a:lnTo>
                    <a:lnTo>
                      <a:pt x="31252" y="56551"/>
                    </a:lnTo>
                    <a:lnTo>
                      <a:pt x="31252" y="47250"/>
                    </a:lnTo>
                    <a:lnTo>
                      <a:pt x="31252" y="42414"/>
                    </a:lnTo>
                    <a:lnTo>
                      <a:pt x="31252" y="37949"/>
                    </a:lnTo>
                    <a:lnTo>
                      <a:pt x="31252" y="33112"/>
                    </a:lnTo>
                    <a:lnTo>
                      <a:pt x="31252" y="28276"/>
                    </a:lnTo>
                    <a:lnTo>
                      <a:pt x="31252" y="23439"/>
                    </a:lnTo>
                    <a:lnTo>
                      <a:pt x="31252" y="18974"/>
                    </a:lnTo>
                    <a:lnTo>
                      <a:pt x="31252" y="14138"/>
                    </a:lnTo>
                    <a:lnTo>
                      <a:pt x="31252" y="9301"/>
                    </a:lnTo>
                    <a:lnTo>
                      <a:pt x="31252" y="4465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4" name="Freeform: Shape 2743">
                <a:extLst>
                  <a:ext uri="{FF2B5EF4-FFF2-40B4-BE49-F238E27FC236}">
                    <a16:creationId xmlns:a16="http://schemas.microsoft.com/office/drawing/2014/main" id="{F3689ADD-1521-4CA3-AAD1-1DBFC0291917}"/>
                  </a:ext>
                </a:extLst>
              </p:cNvPr>
              <p:cNvSpPr/>
              <p:nvPr/>
            </p:nvSpPr>
            <p:spPr>
              <a:xfrm>
                <a:off x="4885726" y="3871737"/>
                <a:ext cx="79990" cy="23067"/>
              </a:xfrm>
              <a:custGeom>
                <a:avLst/>
                <a:gdLst>
                  <a:gd name="connsiteX0" fmla="*/ 31252 w 79990"/>
                  <a:gd name="connsiteY0" fmla="*/ 0 h 23067"/>
                  <a:gd name="connsiteX1" fmla="*/ 0 w 79990"/>
                  <a:gd name="connsiteY1" fmla="*/ 17486 h 23067"/>
                  <a:gd name="connsiteX2" fmla="*/ 5581 w 79990"/>
                  <a:gd name="connsiteY2" fmla="*/ 18230 h 23067"/>
                  <a:gd name="connsiteX3" fmla="*/ 10789 w 79990"/>
                  <a:gd name="connsiteY3" fmla="*/ 18602 h 23067"/>
                  <a:gd name="connsiteX4" fmla="*/ 16370 w 79990"/>
                  <a:gd name="connsiteY4" fmla="*/ 19347 h 23067"/>
                  <a:gd name="connsiteX5" fmla="*/ 21951 w 79990"/>
                  <a:gd name="connsiteY5" fmla="*/ 20091 h 23067"/>
                  <a:gd name="connsiteX6" fmla="*/ 27160 w 79990"/>
                  <a:gd name="connsiteY6" fmla="*/ 20463 h 23067"/>
                  <a:gd name="connsiteX7" fmla="*/ 32740 w 79990"/>
                  <a:gd name="connsiteY7" fmla="*/ 21207 h 23067"/>
                  <a:gd name="connsiteX8" fmla="*/ 43158 w 79990"/>
                  <a:gd name="connsiteY8" fmla="*/ 22323 h 23067"/>
                  <a:gd name="connsiteX9" fmla="*/ 48738 w 79990"/>
                  <a:gd name="connsiteY9" fmla="*/ 23067 h 23067"/>
                  <a:gd name="connsiteX10" fmla="*/ 79990 w 79990"/>
                  <a:gd name="connsiteY10" fmla="*/ 5581 h 23067"/>
                  <a:gd name="connsiteX11" fmla="*/ 74410 w 79990"/>
                  <a:gd name="connsiteY11" fmla="*/ 4837 h 23067"/>
                  <a:gd name="connsiteX12" fmla="*/ 69201 w 79990"/>
                  <a:gd name="connsiteY12" fmla="*/ 4092 h 23067"/>
                  <a:gd name="connsiteX13" fmla="*/ 63620 w 79990"/>
                  <a:gd name="connsiteY13" fmla="*/ 3720 h 23067"/>
                  <a:gd name="connsiteX14" fmla="*/ 58412 w 79990"/>
                  <a:gd name="connsiteY14" fmla="*/ 2976 h 23067"/>
                  <a:gd name="connsiteX15" fmla="*/ 52831 w 79990"/>
                  <a:gd name="connsiteY15" fmla="*/ 2232 h 23067"/>
                  <a:gd name="connsiteX16" fmla="*/ 47250 w 79990"/>
                  <a:gd name="connsiteY16" fmla="*/ 1860 h 23067"/>
                  <a:gd name="connsiteX17" fmla="*/ 36833 w 79990"/>
                  <a:gd name="connsiteY17" fmla="*/ 372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18230"/>
                    </a:lnTo>
                    <a:lnTo>
                      <a:pt x="10789" y="18602"/>
                    </a:lnTo>
                    <a:lnTo>
                      <a:pt x="16370" y="19347"/>
                    </a:lnTo>
                    <a:lnTo>
                      <a:pt x="21951" y="20091"/>
                    </a:lnTo>
                    <a:lnTo>
                      <a:pt x="27160" y="20463"/>
                    </a:lnTo>
                    <a:lnTo>
                      <a:pt x="32740" y="21207"/>
                    </a:lnTo>
                    <a:lnTo>
                      <a:pt x="43158" y="22323"/>
                    </a:lnTo>
                    <a:lnTo>
                      <a:pt x="48738" y="23067"/>
                    </a:lnTo>
                    <a:lnTo>
                      <a:pt x="79990" y="5581"/>
                    </a:lnTo>
                    <a:lnTo>
                      <a:pt x="74410" y="4837"/>
                    </a:lnTo>
                    <a:lnTo>
                      <a:pt x="69201" y="4092"/>
                    </a:lnTo>
                    <a:lnTo>
                      <a:pt x="63620" y="3720"/>
                    </a:lnTo>
                    <a:lnTo>
                      <a:pt x="58412" y="2976"/>
                    </a:lnTo>
                    <a:lnTo>
                      <a:pt x="52831" y="2232"/>
                    </a:lnTo>
                    <a:lnTo>
                      <a:pt x="47250" y="1860"/>
                    </a:lnTo>
                    <a:lnTo>
                      <a:pt x="36833" y="37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5" name="Freeform: Shape 2744">
                <a:extLst>
                  <a:ext uri="{FF2B5EF4-FFF2-40B4-BE49-F238E27FC236}">
                    <a16:creationId xmlns:a16="http://schemas.microsoft.com/office/drawing/2014/main" id="{E3DA6A18-A292-43A2-AD37-5A5DAC5A7C90}"/>
                  </a:ext>
                </a:extLst>
              </p:cNvPr>
              <p:cNvSpPr/>
              <p:nvPr/>
            </p:nvSpPr>
            <p:spPr>
              <a:xfrm>
                <a:off x="4527443" y="3661158"/>
                <a:ext cx="79618" cy="23067"/>
              </a:xfrm>
              <a:custGeom>
                <a:avLst/>
                <a:gdLst>
                  <a:gd name="connsiteX0" fmla="*/ 31252 w 79618"/>
                  <a:gd name="connsiteY0" fmla="*/ 0 h 23067"/>
                  <a:gd name="connsiteX1" fmla="*/ 0 w 79618"/>
                  <a:gd name="connsiteY1" fmla="*/ 17486 h 23067"/>
                  <a:gd name="connsiteX2" fmla="*/ 5209 w 79618"/>
                  <a:gd name="connsiteY2" fmla="*/ 18230 h 23067"/>
                  <a:gd name="connsiteX3" fmla="*/ 10789 w 79618"/>
                  <a:gd name="connsiteY3" fmla="*/ 18974 h 23067"/>
                  <a:gd name="connsiteX4" fmla="*/ 15998 w 79618"/>
                  <a:gd name="connsiteY4" fmla="*/ 19347 h 23067"/>
                  <a:gd name="connsiteX5" fmla="*/ 21579 w 79618"/>
                  <a:gd name="connsiteY5" fmla="*/ 20091 h 23067"/>
                  <a:gd name="connsiteX6" fmla="*/ 26787 w 79618"/>
                  <a:gd name="connsiteY6" fmla="*/ 20835 h 23067"/>
                  <a:gd name="connsiteX7" fmla="*/ 32368 w 79618"/>
                  <a:gd name="connsiteY7" fmla="*/ 21207 h 23067"/>
                  <a:gd name="connsiteX8" fmla="*/ 43158 w 79618"/>
                  <a:gd name="connsiteY8" fmla="*/ 22695 h 23067"/>
                  <a:gd name="connsiteX9" fmla="*/ 48366 w 79618"/>
                  <a:gd name="connsiteY9" fmla="*/ 23067 h 23067"/>
                  <a:gd name="connsiteX10" fmla="*/ 79618 w 79618"/>
                  <a:gd name="connsiteY10" fmla="*/ 5581 h 23067"/>
                  <a:gd name="connsiteX11" fmla="*/ 74038 w 79618"/>
                  <a:gd name="connsiteY11" fmla="*/ 4837 h 23067"/>
                  <a:gd name="connsiteX12" fmla="*/ 68829 w 79618"/>
                  <a:gd name="connsiteY12" fmla="*/ 4465 h 23067"/>
                  <a:gd name="connsiteX13" fmla="*/ 63248 w 79618"/>
                  <a:gd name="connsiteY13" fmla="*/ 3720 h 23067"/>
                  <a:gd name="connsiteX14" fmla="*/ 58040 w 79618"/>
                  <a:gd name="connsiteY14" fmla="*/ 2976 h 23067"/>
                  <a:gd name="connsiteX15" fmla="*/ 52459 w 79618"/>
                  <a:gd name="connsiteY15" fmla="*/ 2604 h 23067"/>
                  <a:gd name="connsiteX16" fmla="*/ 47250 w 79618"/>
                  <a:gd name="connsiteY16" fmla="*/ 1860 h 23067"/>
                  <a:gd name="connsiteX17" fmla="*/ 36461 w 79618"/>
                  <a:gd name="connsiteY17" fmla="*/ 744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209" y="18230"/>
                    </a:lnTo>
                    <a:lnTo>
                      <a:pt x="10789" y="18974"/>
                    </a:lnTo>
                    <a:lnTo>
                      <a:pt x="15998" y="19347"/>
                    </a:lnTo>
                    <a:lnTo>
                      <a:pt x="21579" y="20091"/>
                    </a:lnTo>
                    <a:lnTo>
                      <a:pt x="26787" y="20835"/>
                    </a:lnTo>
                    <a:lnTo>
                      <a:pt x="32368" y="21207"/>
                    </a:lnTo>
                    <a:lnTo>
                      <a:pt x="43158" y="22695"/>
                    </a:lnTo>
                    <a:lnTo>
                      <a:pt x="48366" y="23067"/>
                    </a:lnTo>
                    <a:lnTo>
                      <a:pt x="79618" y="5581"/>
                    </a:lnTo>
                    <a:lnTo>
                      <a:pt x="74038" y="4837"/>
                    </a:lnTo>
                    <a:lnTo>
                      <a:pt x="68829" y="4465"/>
                    </a:lnTo>
                    <a:lnTo>
                      <a:pt x="63248" y="3720"/>
                    </a:lnTo>
                    <a:lnTo>
                      <a:pt x="58040" y="2976"/>
                    </a:lnTo>
                    <a:lnTo>
                      <a:pt x="52459" y="2604"/>
                    </a:lnTo>
                    <a:lnTo>
                      <a:pt x="47250" y="1860"/>
                    </a:lnTo>
                    <a:lnTo>
                      <a:pt x="36461" y="74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6" name="Freeform: Shape 2745">
                <a:extLst>
                  <a:ext uri="{FF2B5EF4-FFF2-40B4-BE49-F238E27FC236}">
                    <a16:creationId xmlns:a16="http://schemas.microsoft.com/office/drawing/2014/main" id="{712663D0-A06A-4878-A8A2-7F63013BE00E}"/>
                  </a:ext>
                </a:extLst>
              </p:cNvPr>
              <p:cNvSpPr/>
              <p:nvPr/>
            </p:nvSpPr>
            <p:spPr>
              <a:xfrm>
                <a:off x="4934464" y="3877318"/>
                <a:ext cx="215044" cy="125008"/>
              </a:xfrm>
              <a:custGeom>
                <a:avLst/>
                <a:gdLst>
                  <a:gd name="connsiteX0" fmla="*/ 31252 w 215044"/>
                  <a:gd name="connsiteY0" fmla="*/ 0 h 125008"/>
                  <a:gd name="connsiteX1" fmla="*/ 0 w 215044"/>
                  <a:gd name="connsiteY1" fmla="*/ 17486 h 125008"/>
                  <a:gd name="connsiteX2" fmla="*/ 5581 w 215044"/>
                  <a:gd name="connsiteY2" fmla="*/ 20835 h 125008"/>
                  <a:gd name="connsiteX3" fmla="*/ 11161 w 215044"/>
                  <a:gd name="connsiteY3" fmla="*/ 24183 h 125008"/>
                  <a:gd name="connsiteX4" fmla="*/ 19719 w 215044"/>
                  <a:gd name="connsiteY4" fmla="*/ 29020 h 125008"/>
                  <a:gd name="connsiteX5" fmla="*/ 25299 w 215044"/>
                  <a:gd name="connsiteY5" fmla="*/ 32368 h 125008"/>
                  <a:gd name="connsiteX6" fmla="*/ 30880 w 215044"/>
                  <a:gd name="connsiteY6" fmla="*/ 35717 h 125008"/>
                  <a:gd name="connsiteX7" fmla="*/ 36461 w 215044"/>
                  <a:gd name="connsiteY7" fmla="*/ 39065 h 125008"/>
                  <a:gd name="connsiteX8" fmla="*/ 42414 w 215044"/>
                  <a:gd name="connsiteY8" fmla="*/ 42041 h 125008"/>
                  <a:gd name="connsiteX9" fmla="*/ 47994 w 215044"/>
                  <a:gd name="connsiteY9" fmla="*/ 45390 h 125008"/>
                  <a:gd name="connsiteX10" fmla="*/ 53575 w 215044"/>
                  <a:gd name="connsiteY10" fmla="*/ 48738 h 125008"/>
                  <a:gd name="connsiteX11" fmla="*/ 59156 w 215044"/>
                  <a:gd name="connsiteY11" fmla="*/ 52087 h 125008"/>
                  <a:gd name="connsiteX12" fmla="*/ 65108 w 215044"/>
                  <a:gd name="connsiteY12" fmla="*/ 55435 h 125008"/>
                  <a:gd name="connsiteX13" fmla="*/ 70689 w 215044"/>
                  <a:gd name="connsiteY13" fmla="*/ 58784 h 125008"/>
                  <a:gd name="connsiteX14" fmla="*/ 76270 w 215044"/>
                  <a:gd name="connsiteY14" fmla="*/ 62132 h 125008"/>
                  <a:gd name="connsiteX15" fmla="*/ 81851 w 215044"/>
                  <a:gd name="connsiteY15" fmla="*/ 65480 h 125008"/>
                  <a:gd name="connsiteX16" fmla="*/ 87431 w 215044"/>
                  <a:gd name="connsiteY16" fmla="*/ 68829 h 125008"/>
                  <a:gd name="connsiteX17" fmla="*/ 93384 w 215044"/>
                  <a:gd name="connsiteY17" fmla="*/ 71805 h 125008"/>
                  <a:gd name="connsiteX18" fmla="*/ 98965 w 215044"/>
                  <a:gd name="connsiteY18" fmla="*/ 75154 h 125008"/>
                  <a:gd name="connsiteX19" fmla="*/ 104546 w 215044"/>
                  <a:gd name="connsiteY19" fmla="*/ 78502 h 125008"/>
                  <a:gd name="connsiteX20" fmla="*/ 110126 w 215044"/>
                  <a:gd name="connsiteY20" fmla="*/ 81851 h 125008"/>
                  <a:gd name="connsiteX21" fmla="*/ 116079 w 215044"/>
                  <a:gd name="connsiteY21" fmla="*/ 85199 h 125008"/>
                  <a:gd name="connsiteX22" fmla="*/ 121660 w 215044"/>
                  <a:gd name="connsiteY22" fmla="*/ 88547 h 125008"/>
                  <a:gd name="connsiteX23" fmla="*/ 127241 w 215044"/>
                  <a:gd name="connsiteY23" fmla="*/ 91896 h 125008"/>
                  <a:gd name="connsiteX24" fmla="*/ 132821 w 215044"/>
                  <a:gd name="connsiteY24" fmla="*/ 95244 h 125008"/>
                  <a:gd name="connsiteX25" fmla="*/ 138402 w 215044"/>
                  <a:gd name="connsiteY25" fmla="*/ 98593 h 125008"/>
                  <a:gd name="connsiteX26" fmla="*/ 144355 w 215044"/>
                  <a:gd name="connsiteY26" fmla="*/ 101569 h 125008"/>
                  <a:gd name="connsiteX27" fmla="*/ 149936 w 215044"/>
                  <a:gd name="connsiteY27" fmla="*/ 104918 h 125008"/>
                  <a:gd name="connsiteX28" fmla="*/ 155516 w 215044"/>
                  <a:gd name="connsiteY28" fmla="*/ 108266 h 125008"/>
                  <a:gd name="connsiteX29" fmla="*/ 161097 w 215044"/>
                  <a:gd name="connsiteY29" fmla="*/ 111615 h 125008"/>
                  <a:gd name="connsiteX30" fmla="*/ 167050 w 215044"/>
                  <a:gd name="connsiteY30" fmla="*/ 114963 h 125008"/>
                  <a:gd name="connsiteX31" fmla="*/ 172630 w 215044"/>
                  <a:gd name="connsiteY31" fmla="*/ 118311 h 125008"/>
                  <a:gd name="connsiteX32" fmla="*/ 178211 w 215044"/>
                  <a:gd name="connsiteY32" fmla="*/ 121660 h 125008"/>
                  <a:gd name="connsiteX33" fmla="*/ 183792 w 215044"/>
                  <a:gd name="connsiteY33" fmla="*/ 125008 h 125008"/>
                  <a:gd name="connsiteX34" fmla="*/ 215044 w 215044"/>
                  <a:gd name="connsiteY34" fmla="*/ 107150 h 125008"/>
                  <a:gd name="connsiteX35" fmla="*/ 209463 w 215044"/>
                  <a:gd name="connsiteY35" fmla="*/ 103802 h 125008"/>
                  <a:gd name="connsiteX36" fmla="*/ 203883 w 215044"/>
                  <a:gd name="connsiteY36" fmla="*/ 100825 h 125008"/>
                  <a:gd name="connsiteX37" fmla="*/ 197930 w 215044"/>
                  <a:gd name="connsiteY37" fmla="*/ 97477 h 125008"/>
                  <a:gd name="connsiteX38" fmla="*/ 192349 w 215044"/>
                  <a:gd name="connsiteY38" fmla="*/ 94128 h 125008"/>
                  <a:gd name="connsiteX39" fmla="*/ 186768 w 215044"/>
                  <a:gd name="connsiteY39" fmla="*/ 90780 h 125008"/>
                  <a:gd name="connsiteX40" fmla="*/ 181188 w 215044"/>
                  <a:gd name="connsiteY40" fmla="*/ 87431 h 125008"/>
                  <a:gd name="connsiteX41" fmla="*/ 175607 w 215044"/>
                  <a:gd name="connsiteY41" fmla="*/ 84083 h 125008"/>
                  <a:gd name="connsiteX42" fmla="*/ 169654 w 215044"/>
                  <a:gd name="connsiteY42" fmla="*/ 80735 h 125008"/>
                  <a:gd name="connsiteX43" fmla="*/ 164073 w 215044"/>
                  <a:gd name="connsiteY43" fmla="*/ 77386 h 125008"/>
                  <a:gd name="connsiteX44" fmla="*/ 158493 w 215044"/>
                  <a:gd name="connsiteY44" fmla="*/ 74410 h 125008"/>
                  <a:gd name="connsiteX45" fmla="*/ 152912 w 215044"/>
                  <a:gd name="connsiteY45" fmla="*/ 71061 h 125008"/>
                  <a:gd name="connsiteX46" fmla="*/ 146959 w 215044"/>
                  <a:gd name="connsiteY46" fmla="*/ 67713 h 125008"/>
                  <a:gd name="connsiteX47" fmla="*/ 141378 w 215044"/>
                  <a:gd name="connsiteY47" fmla="*/ 64364 h 125008"/>
                  <a:gd name="connsiteX48" fmla="*/ 135798 w 215044"/>
                  <a:gd name="connsiteY48" fmla="*/ 61016 h 125008"/>
                  <a:gd name="connsiteX49" fmla="*/ 130217 w 215044"/>
                  <a:gd name="connsiteY49" fmla="*/ 57667 h 125008"/>
                  <a:gd name="connsiteX50" fmla="*/ 124636 w 215044"/>
                  <a:gd name="connsiteY50" fmla="*/ 54319 h 125008"/>
                  <a:gd name="connsiteX51" fmla="*/ 118683 w 215044"/>
                  <a:gd name="connsiteY51" fmla="*/ 50971 h 125008"/>
                  <a:gd name="connsiteX52" fmla="*/ 113103 w 215044"/>
                  <a:gd name="connsiteY52" fmla="*/ 47622 h 125008"/>
                  <a:gd name="connsiteX53" fmla="*/ 107522 w 215044"/>
                  <a:gd name="connsiteY53" fmla="*/ 44646 h 125008"/>
                  <a:gd name="connsiteX54" fmla="*/ 101941 w 215044"/>
                  <a:gd name="connsiteY54" fmla="*/ 41297 h 125008"/>
                  <a:gd name="connsiteX55" fmla="*/ 95989 w 215044"/>
                  <a:gd name="connsiteY55" fmla="*/ 37949 h 125008"/>
                  <a:gd name="connsiteX56" fmla="*/ 90408 w 215044"/>
                  <a:gd name="connsiteY56" fmla="*/ 34600 h 125008"/>
                  <a:gd name="connsiteX57" fmla="*/ 84827 w 215044"/>
                  <a:gd name="connsiteY57" fmla="*/ 31252 h 125008"/>
                  <a:gd name="connsiteX58" fmla="*/ 79246 w 215044"/>
                  <a:gd name="connsiteY58" fmla="*/ 27904 h 125008"/>
                  <a:gd name="connsiteX59" fmla="*/ 73294 w 215044"/>
                  <a:gd name="connsiteY59" fmla="*/ 24555 h 125008"/>
                  <a:gd name="connsiteX60" fmla="*/ 67713 w 215044"/>
                  <a:gd name="connsiteY60" fmla="*/ 21207 h 125008"/>
                  <a:gd name="connsiteX61" fmla="*/ 62132 w 215044"/>
                  <a:gd name="connsiteY61" fmla="*/ 17858 h 125008"/>
                  <a:gd name="connsiteX62" fmla="*/ 56551 w 215044"/>
                  <a:gd name="connsiteY62" fmla="*/ 14510 h 125008"/>
                  <a:gd name="connsiteX63" fmla="*/ 50971 w 215044"/>
                  <a:gd name="connsiteY63" fmla="*/ 11533 h 125008"/>
                  <a:gd name="connsiteX64" fmla="*/ 45018 w 215044"/>
                  <a:gd name="connsiteY64" fmla="*/ 8185 h 125008"/>
                  <a:gd name="connsiteX65" fmla="*/ 36833 w 215044"/>
                  <a:gd name="connsiteY65" fmla="*/ 3349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4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161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0880" y="35717"/>
                    </a:lnTo>
                    <a:lnTo>
                      <a:pt x="36461" y="39065"/>
                    </a:lnTo>
                    <a:lnTo>
                      <a:pt x="42414" y="42041"/>
                    </a:lnTo>
                    <a:lnTo>
                      <a:pt x="47994" y="45390"/>
                    </a:lnTo>
                    <a:lnTo>
                      <a:pt x="53575" y="48738"/>
                    </a:lnTo>
                    <a:lnTo>
                      <a:pt x="59156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1851" y="65480"/>
                    </a:lnTo>
                    <a:lnTo>
                      <a:pt x="87431" y="68829"/>
                    </a:lnTo>
                    <a:lnTo>
                      <a:pt x="93384" y="71805"/>
                    </a:lnTo>
                    <a:lnTo>
                      <a:pt x="98965" y="75154"/>
                    </a:lnTo>
                    <a:lnTo>
                      <a:pt x="104546" y="78502"/>
                    </a:lnTo>
                    <a:lnTo>
                      <a:pt x="110126" y="81851"/>
                    </a:lnTo>
                    <a:lnTo>
                      <a:pt x="116079" y="85199"/>
                    </a:lnTo>
                    <a:lnTo>
                      <a:pt x="121660" y="88547"/>
                    </a:lnTo>
                    <a:lnTo>
                      <a:pt x="127241" y="91896"/>
                    </a:lnTo>
                    <a:lnTo>
                      <a:pt x="132821" y="95244"/>
                    </a:lnTo>
                    <a:lnTo>
                      <a:pt x="138402" y="98593"/>
                    </a:lnTo>
                    <a:lnTo>
                      <a:pt x="144355" y="101569"/>
                    </a:lnTo>
                    <a:lnTo>
                      <a:pt x="149936" y="104918"/>
                    </a:lnTo>
                    <a:lnTo>
                      <a:pt x="155516" y="108266"/>
                    </a:lnTo>
                    <a:lnTo>
                      <a:pt x="161097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3792" y="125008"/>
                    </a:lnTo>
                    <a:lnTo>
                      <a:pt x="215044" y="107150"/>
                    </a:lnTo>
                    <a:lnTo>
                      <a:pt x="209463" y="103802"/>
                    </a:lnTo>
                    <a:lnTo>
                      <a:pt x="203883" y="100825"/>
                    </a:lnTo>
                    <a:lnTo>
                      <a:pt x="197930" y="97477"/>
                    </a:lnTo>
                    <a:lnTo>
                      <a:pt x="192349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69654" y="80735"/>
                    </a:lnTo>
                    <a:lnTo>
                      <a:pt x="164073" y="77386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6959" y="67713"/>
                    </a:lnTo>
                    <a:lnTo>
                      <a:pt x="141378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8683" y="50971"/>
                    </a:lnTo>
                    <a:lnTo>
                      <a:pt x="113103" y="47622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5989" y="37949"/>
                    </a:lnTo>
                    <a:lnTo>
                      <a:pt x="90408" y="34600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294" y="24555"/>
                    </a:lnTo>
                    <a:lnTo>
                      <a:pt x="67713" y="21207"/>
                    </a:lnTo>
                    <a:lnTo>
                      <a:pt x="62132" y="17858"/>
                    </a:lnTo>
                    <a:lnTo>
                      <a:pt x="56551" y="14510"/>
                    </a:lnTo>
                    <a:lnTo>
                      <a:pt x="50971" y="11533"/>
                    </a:lnTo>
                    <a:lnTo>
                      <a:pt x="45018" y="8185"/>
                    </a:lnTo>
                    <a:lnTo>
                      <a:pt x="36833" y="3349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7" name="Freeform: Shape 2746">
                <a:extLst>
                  <a:ext uri="{FF2B5EF4-FFF2-40B4-BE49-F238E27FC236}">
                    <a16:creationId xmlns:a16="http://schemas.microsoft.com/office/drawing/2014/main" id="{F55002E7-45BF-4C2D-9202-BC53AA22289E}"/>
                  </a:ext>
                </a:extLst>
              </p:cNvPr>
              <p:cNvSpPr/>
              <p:nvPr/>
            </p:nvSpPr>
            <p:spPr>
              <a:xfrm>
                <a:off x="4575810" y="3666738"/>
                <a:ext cx="215043" cy="125008"/>
              </a:xfrm>
              <a:custGeom>
                <a:avLst/>
                <a:gdLst>
                  <a:gd name="connsiteX0" fmla="*/ 31252 w 215043"/>
                  <a:gd name="connsiteY0" fmla="*/ 0 h 125008"/>
                  <a:gd name="connsiteX1" fmla="*/ 0 w 215043"/>
                  <a:gd name="connsiteY1" fmla="*/ 17486 h 125008"/>
                  <a:gd name="connsiteX2" fmla="*/ 5581 w 215043"/>
                  <a:gd name="connsiteY2" fmla="*/ 20835 h 125008"/>
                  <a:gd name="connsiteX3" fmla="*/ 11533 w 215043"/>
                  <a:gd name="connsiteY3" fmla="*/ 24183 h 125008"/>
                  <a:gd name="connsiteX4" fmla="*/ 19719 w 215043"/>
                  <a:gd name="connsiteY4" fmla="*/ 29020 h 125008"/>
                  <a:gd name="connsiteX5" fmla="*/ 25299 w 215043"/>
                  <a:gd name="connsiteY5" fmla="*/ 32368 h 125008"/>
                  <a:gd name="connsiteX6" fmla="*/ 31252 w 215043"/>
                  <a:gd name="connsiteY6" fmla="*/ 35717 h 125008"/>
                  <a:gd name="connsiteX7" fmla="*/ 36833 w 215043"/>
                  <a:gd name="connsiteY7" fmla="*/ 39065 h 125008"/>
                  <a:gd name="connsiteX8" fmla="*/ 42414 w 215043"/>
                  <a:gd name="connsiteY8" fmla="*/ 42413 h 125008"/>
                  <a:gd name="connsiteX9" fmla="*/ 47994 w 215043"/>
                  <a:gd name="connsiteY9" fmla="*/ 45762 h 125008"/>
                  <a:gd name="connsiteX10" fmla="*/ 53575 w 215043"/>
                  <a:gd name="connsiteY10" fmla="*/ 48738 h 125008"/>
                  <a:gd name="connsiteX11" fmla="*/ 59528 w 215043"/>
                  <a:gd name="connsiteY11" fmla="*/ 52087 h 125008"/>
                  <a:gd name="connsiteX12" fmla="*/ 65108 w 215043"/>
                  <a:gd name="connsiteY12" fmla="*/ 55435 h 125008"/>
                  <a:gd name="connsiteX13" fmla="*/ 70689 w 215043"/>
                  <a:gd name="connsiteY13" fmla="*/ 58784 h 125008"/>
                  <a:gd name="connsiteX14" fmla="*/ 76270 w 215043"/>
                  <a:gd name="connsiteY14" fmla="*/ 62132 h 125008"/>
                  <a:gd name="connsiteX15" fmla="*/ 82223 w 215043"/>
                  <a:gd name="connsiteY15" fmla="*/ 65481 h 125008"/>
                  <a:gd name="connsiteX16" fmla="*/ 87803 w 215043"/>
                  <a:gd name="connsiteY16" fmla="*/ 68829 h 125008"/>
                  <a:gd name="connsiteX17" fmla="*/ 93384 w 215043"/>
                  <a:gd name="connsiteY17" fmla="*/ 72177 h 125008"/>
                  <a:gd name="connsiteX18" fmla="*/ 98965 w 215043"/>
                  <a:gd name="connsiteY18" fmla="*/ 75526 h 125008"/>
                  <a:gd name="connsiteX19" fmla="*/ 104918 w 215043"/>
                  <a:gd name="connsiteY19" fmla="*/ 78502 h 125008"/>
                  <a:gd name="connsiteX20" fmla="*/ 110498 w 215043"/>
                  <a:gd name="connsiteY20" fmla="*/ 81851 h 125008"/>
                  <a:gd name="connsiteX21" fmla="*/ 116079 w 215043"/>
                  <a:gd name="connsiteY21" fmla="*/ 85199 h 125008"/>
                  <a:gd name="connsiteX22" fmla="*/ 121660 w 215043"/>
                  <a:gd name="connsiteY22" fmla="*/ 88548 h 125008"/>
                  <a:gd name="connsiteX23" fmla="*/ 127241 w 215043"/>
                  <a:gd name="connsiteY23" fmla="*/ 91896 h 125008"/>
                  <a:gd name="connsiteX24" fmla="*/ 133193 w 215043"/>
                  <a:gd name="connsiteY24" fmla="*/ 95244 h 125008"/>
                  <a:gd name="connsiteX25" fmla="*/ 138774 w 215043"/>
                  <a:gd name="connsiteY25" fmla="*/ 98593 h 125008"/>
                  <a:gd name="connsiteX26" fmla="*/ 144355 w 215043"/>
                  <a:gd name="connsiteY26" fmla="*/ 101941 h 125008"/>
                  <a:gd name="connsiteX27" fmla="*/ 149936 w 215043"/>
                  <a:gd name="connsiteY27" fmla="*/ 105290 h 125008"/>
                  <a:gd name="connsiteX28" fmla="*/ 155888 w 215043"/>
                  <a:gd name="connsiteY28" fmla="*/ 108266 h 125008"/>
                  <a:gd name="connsiteX29" fmla="*/ 161469 w 215043"/>
                  <a:gd name="connsiteY29" fmla="*/ 111615 h 125008"/>
                  <a:gd name="connsiteX30" fmla="*/ 167050 w 215043"/>
                  <a:gd name="connsiteY30" fmla="*/ 114963 h 125008"/>
                  <a:gd name="connsiteX31" fmla="*/ 172630 w 215043"/>
                  <a:gd name="connsiteY31" fmla="*/ 118311 h 125008"/>
                  <a:gd name="connsiteX32" fmla="*/ 178211 w 215043"/>
                  <a:gd name="connsiteY32" fmla="*/ 121660 h 125008"/>
                  <a:gd name="connsiteX33" fmla="*/ 184164 w 215043"/>
                  <a:gd name="connsiteY33" fmla="*/ 125008 h 125008"/>
                  <a:gd name="connsiteX34" fmla="*/ 215044 w 215043"/>
                  <a:gd name="connsiteY34" fmla="*/ 107522 h 125008"/>
                  <a:gd name="connsiteX35" fmla="*/ 209463 w 215043"/>
                  <a:gd name="connsiteY35" fmla="*/ 104174 h 125008"/>
                  <a:gd name="connsiteX36" fmla="*/ 203883 w 215043"/>
                  <a:gd name="connsiteY36" fmla="*/ 100825 h 125008"/>
                  <a:gd name="connsiteX37" fmla="*/ 198302 w 215043"/>
                  <a:gd name="connsiteY37" fmla="*/ 97477 h 125008"/>
                  <a:gd name="connsiteX38" fmla="*/ 192721 w 215043"/>
                  <a:gd name="connsiteY38" fmla="*/ 94128 h 125008"/>
                  <a:gd name="connsiteX39" fmla="*/ 186768 w 215043"/>
                  <a:gd name="connsiteY39" fmla="*/ 90780 h 125008"/>
                  <a:gd name="connsiteX40" fmla="*/ 181188 w 215043"/>
                  <a:gd name="connsiteY40" fmla="*/ 87431 h 125008"/>
                  <a:gd name="connsiteX41" fmla="*/ 175607 w 215043"/>
                  <a:gd name="connsiteY41" fmla="*/ 84083 h 125008"/>
                  <a:gd name="connsiteX42" fmla="*/ 170026 w 215043"/>
                  <a:gd name="connsiteY42" fmla="*/ 81107 h 125008"/>
                  <a:gd name="connsiteX43" fmla="*/ 164073 w 215043"/>
                  <a:gd name="connsiteY43" fmla="*/ 77758 h 125008"/>
                  <a:gd name="connsiteX44" fmla="*/ 158493 w 215043"/>
                  <a:gd name="connsiteY44" fmla="*/ 74410 h 125008"/>
                  <a:gd name="connsiteX45" fmla="*/ 152912 w 215043"/>
                  <a:gd name="connsiteY45" fmla="*/ 71061 h 125008"/>
                  <a:gd name="connsiteX46" fmla="*/ 147331 w 215043"/>
                  <a:gd name="connsiteY46" fmla="*/ 67713 h 125008"/>
                  <a:gd name="connsiteX47" fmla="*/ 141750 w 215043"/>
                  <a:gd name="connsiteY47" fmla="*/ 64364 h 125008"/>
                  <a:gd name="connsiteX48" fmla="*/ 135798 w 215043"/>
                  <a:gd name="connsiteY48" fmla="*/ 61016 h 125008"/>
                  <a:gd name="connsiteX49" fmla="*/ 130217 w 215043"/>
                  <a:gd name="connsiteY49" fmla="*/ 57667 h 125008"/>
                  <a:gd name="connsiteX50" fmla="*/ 124636 w 215043"/>
                  <a:gd name="connsiteY50" fmla="*/ 54319 h 125008"/>
                  <a:gd name="connsiteX51" fmla="*/ 119056 w 215043"/>
                  <a:gd name="connsiteY51" fmla="*/ 51343 h 125008"/>
                  <a:gd name="connsiteX52" fmla="*/ 113103 w 215043"/>
                  <a:gd name="connsiteY52" fmla="*/ 47994 h 125008"/>
                  <a:gd name="connsiteX53" fmla="*/ 107522 w 215043"/>
                  <a:gd name="connsiteY53" fmla="*/ 44646 h 125008"/>
                  <a:gd name="connsiteX54" fmla="*/ 101941 w 215043"/>
                  <a:gd name="connsiteY54" fmla="*/ 41297 h 125008"/>
                  <a:gd name="connsiteX55" fmla="*/ 96361 w 215043"/>
                  <a:gd name="connsiteY55" fmla="*/ 37949 h 125008"/>
                  <a:gd name="connsiteX56" fmla="*/ 90780 w 215043"/>
                  <a:gd name="connsiteY56" fmla="*/ 34601 h 125008"/>
                  <a:gd name="connsiteX57" fmla="*/ 84827 w 215043"/>
                  <a:gd name="connsiteY57" fmla="*/ 31252 h 125008"/>
                  <a:gd name="connsiteX58" fmla="*/ 79246 w 215043"/>
                  <a:gd name="connsiteY58" fmla="*/ 27904 h 125008"/>
                  <a:gd name="connsiteX59" fmla="*/ 73666 w 215043"/>
                  <a:gd name="connsiteY59" fmla="*/ 24555 h 125008"/>
                  <a:gd name="connsiteX60" fmla="*/ 68085 w 215043"/>
                  <a:gd name="connsiteY60" fmla="*/ 21579 h 125008"/>
                  <a:gd name="connsiteX61" fmla="*/ 62132 w 215043"/>
                  <a:gd name="connsiteY61" fmla="*/ 18230 h 125008"/>
                  <a:gd name="connsiteX62" fmla="*/ 56551 w 215043"/>
                  <a:gd name="connsiteY62" fmla="*/ 14882 h 125008"/>
                  <a:gd name="connsiteX63" fmla="*/ 50971 w 215043"/>
                  <a:gd name="connsiteY63" fmla="*/ 11534 h 125008"/>
                  <a:gd name="connsiteX64" fmla="*/ 45390 w 215043"/>
                  <a:gd name="connsiteY64" fmla="*/ 8185 h 125008"/>
                  <a:gd name="connsiteX65" fmla="*/ 36833 w 215043"/>
                  <a:gd name="connsiteY65" fmla="*/ 3348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3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533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1252" y="35717"/>
                    </a:lnTo>
                    <a:lnTo>
                      <a:pt x="36833" y="39065"/>
                    </a:lnTo>
                    <a:lnTo>
                      <a:pt x="42414" y="42413"/>
                    </a:lnTo>
                    <a:lnTo>
                      <a:pt x="47994" y="45762"/>
                    </a:lnTo>
                    <a:lnTo>
                      <a:pt x="53575" y="48738"/>
                    </a:lnTo>
                    <a:lnTo>
                      <a:pt x="59528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2223" y="65481"/>
                    </a:lnTo>
                    <a:lnTo>
                      <a:pt x="87803" y="68829"/>
                    </a:lnTo>
                    <a:lnTo>
                      <a:pt x="93384" y="72177"/>
                    </a:lnTo>
                    <a:lnTo>
                      <a:pt x="98965" y="75526"/>
                    </a:lnTo>
                    <a:lnTo>
                      <a:pt x="104918" y="78502"/>
                    </a:lnTo>
                    <a:lnTo>
                      <a:pt x="110498" y="81851"/>
                    </a:lnTo>
                    <a:lnTo>
                      <a:pt x="116079" y="85199"/>
                    </a:lnTo>
                    <a:lnTo>
                      <a:pt x="121660" y="88548"/>
                    </a:lnTo>
                    <a:lnTo>
                      <a:pt x="127241" y="91896"/>
                    </a:lnTo>
                    <a:lnTo>
                      <a:pt x="133193" y="95244"/>
                    </a:lnTo>
                    <a:lnTo>
                      <a:pt x="138774" y="98593"/>
                    </a:lnTo>
                    <a:lnTo>
                      <a:pt x="144355" y="101941"/>
                    </a:lnTo>
                    <a:lnTo>
                      <a:pt x="149936" y="105290"/>
                    </a:lnTo>
                    <a:lnTo>
                      <a:pt x="155888" y="108266"/>
                    </a:lnTo>
                    <a:lnTo>
                      <a:pt x="161469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4164" y="125008"/>
                    </a:lnTo>
                    <a:lnTo>
                      <a:pt x="215044" y="107522"/>
                    </a:lnTo>
                    <a:lnTo>
                      <a:pt x="209463" y="104174"/>
                    </a:lnTo>
                    <a:lnTo>
                      <a:pt x="203883" y="100825"/>
                    </a:lnTo>
                    <a:lnTo>
                      <a:pt x="198302" y="97477"/>
                    </a:lnTo>
                    <a:lnTo>
                      <a:pt x="192721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70026" y="81107"/>
                    </a:lnTo>
                    <a:lnTo>
                      <a:pt x="164073" y="77758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7331" y="67713"/>
                    </a:lnTo>
                    <a:lnTo>
                      <a:pt x="141750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9056" y="51343"/>
                    </a:lnTo>
                    <a:lnTo>
                      <a:pt x="113103" y="47994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6361" y="37949"/>
                    </a:lnTo>
                    <a:lnTo>
                      <a:pt x="90780" y="34601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666" y="24555"/>
                    </a:lnTo>
                    <a:lnTo>
                      <a:pt x="68085" y="21579"/>
                    </a:lnTo>
                    <a:lnTo>
                      <a:pt x="62132" y="18230"/>
                    </a:lnTo>
                    <a:lnTo>
                      <a:pt x="56551" y="14882"/>
                    </a:lnTo>
                    <a:lnTo>
                      <a:pt x="50971" y="11534"/>
                    </a:lnTo>
                    <a:lnTo>
                      <a:pt x="45390" y="8185"/>
                    </a:lnTo>
                    <a:lnTo>
                      <a:pt x="36833" y="3348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8" name="Freeform: Shape 2747">
                <a:extLst>
                  <a:ext uri="{FF2B5EF4-FFF2-40B4-BE49-F238E27FC236}">
                    <a16:creationId xmlns:a16="http://schemas.microsoft.com/office/drawing/2014/main" id="{A4219CEF-67E2-41D8-855C-5E203451A48D}"/>
                  </a:ext>
                </a:extLst>
              </p:cNvPr>
              <p:cNvSpPr/>
              <p:nvPr/>
            </p:nvSpPr>
            <p:spPr>
              <a:xfrm>
                <a:off x="4885726" y="3888851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8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3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5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6"/>
                      <a:pt x="274200" y="164818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4"/>
                      <a:pt x="278664" y="243320"/>
                      <a:pt x="280897" y="244436"/>
                    </a:cubicBezTo>
                    <a:cubicBezTo>
                      <a:pt x="280897" y="227694"/>
                      <a:pt x="280897" y="210580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3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5" y="13394"/>
                    </a:cubicBezTo>
                    <a:cubicBezTo>
                      <a:pt x="110498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9" name="Freeform: Shape 2748">
                <a:extLst>
                  <a:ext uri="{FF2B5EF4-FFF2-40B4-BE49-F238E27FC236}">
                    <a16:creationId xmlns:a16="http://schemas.microsoft.com/office/drawing/2014/main" id="{81A58FED-B9BA-4E55-B54C-7924DCC5E18E}"/>
                  </a:ext>
                </a:extLst>
              </p:cNvPr>
              <p:cNvSpPr/>
              <p:nvPr/>
            </p:nvSpPr>
            <p:spPr>
              <a:xfrm>
                <a:off x="4527443" y="3678272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7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2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4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5"/>
                      <a:pt x="274200" y="164817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3"/>
                      <a:pt x="278664" y="243320"/>
                      <a:pt x="280897" y="244436"/>
                    </a:cubicBezTo>
                    <a:cubicBezTo>
                      <a:pt x="280897" y="227694"/>
                      <a:pt x="280897" y="210579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2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4" y="13394"/>
                    </a:cubicBezTo>
                    <a:cubicBezTo>
                      <a:pt x="110126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0" name="Freeform: Shape 2749">
                <a:extLst>
                  <a:ext uri="{FF2B5EF4-FFF2-40B4-BE49-F238E27FC236}">
                    <a16:creationId xmlns:a16="http://schemas.microsoft.com/office/drawing/2014/main" id="{146369E9-77BE-4858-928C-F2693C8776F9}"/>
                  </a:ext>
                </a:extLst>
              </p:cNvPr>
              <p:cNvSpPr/>
              <p:nvPr/>
            </p:nvSpPr>
            <p:spPr>
              <a:xfrm>
                <a:off x="5377574" y="4169376"/>
                <a:ext cx="125008" cy="166677"/>
              </a:xfrm>
              <a:custGeom>
                <a:avLst/>
                <a:gdLst>
                  <a:gd name="connsiteX0" fmla="*/ 0 w 125008"/>
                  <a:gd name="connsiteY0" fmla="*/ 21207 h 166677"/>
                  <a:gd name="connsiteX1" fmla="*/ 0 w 125008"/>
                  <a:gd name="connsiteY1" fmla="*/ 37205 h 166677"/>
                  <a:gd name="connsiteX2" fmla="*/ 0 w 125008"/>
                  <a:gd name="connsiteY2" fmla="*/ 37205 h 166677"/>
                  <a:gd name="connsiteX3" fmla="*/ 6697 w 125008"/>
                  <a:gd name="connsiteY3" fmla="*/ 31996 h 166677"/>
                  <a:gd name="connsiteX4" fmla="*/ 6697 w 125008"/>
                  <a:gd name="connsiteY4" fmla="*/ 11533 h 166677"/>
                  <a:gd name="connsiteX5" fmla="*/ 75154 w 125008"/>
                  <a:gd name="connsiteY5" fmla="*/ 51343 h 166677"/>
                  <a:gd name="connsiteX6" fmla="*/ 118311 w 125008"/>
                  <a:gd name="connsiteY6" fmla="*/ 96733 h 166677"/>
                  <a:gd name="connsiteX7" fmla="*/ 118311 w 125008"/>
                  <a:gd name="connsiteY7" fmla="*/ 158493 h 166677"/>
                  <a:gd name="connsiteX8" fmla="*/ 118311 w 125008"/>
                  <a:gd name="connsiteY8" fmla="*/ 165933 h 166677"/>
                  <a:gd name="connsiteX9" fmla="*/ 125008 w 125008"/>
                  <a:gd name="connsiteY9" fmla="*/ 166678 h 166677"/>
                  <a:gd name="connsiteX10" fmla="*/ 125008 w 125008"/>
                  <a:gd name="connsiteY10" fmla="*/ 125380 h 166677"/>
                  <a:gd name="connsiteX11" fmla="*/ 125008 w 125008"/>
                  <a:gd name="connsiteY11" fmla="*/ 95616 h 166677"/>
                  <a:gd name="connsiteX12" fmla="*/ 76642 w 125008"/>
                  <a:gd name="connsiteY12" fmla="*/ 44646 h 166677"/>
                  <a:gd name="connsiteX13" fmla="*/ 372 w 125008"/>
                  <a:gd name="connsiteY13" fmla="*/ 0 h 166677"/>
                  <a:gd name="connsiteX14" fmla="*/ 0 w 125008"/>
                  <a:gd name="connsiteY14" fmla="*/ 21207 h 16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66677">
                    <a:moveTo>
                      <a:pt x="0" y="21207"/>
                    </a:moveTo>
                    <a:cubicBezTo>
                      <a:pt x="0" y="26415"/>
                      <a:pt x="0" y="31996"/>
                      <a:pt x="0" y="37205"/>
                    </a:cubicBezTo>
                    <a:cubicBezTo>
                      <a:pt x="0" y="37205"/>
                      <a:pt x="0" y="37205"/>
                      <a:pt x="0" y="37205"/>
                    </a:cubicBezTo>
                    <a:cubicBezTo>
                      <a:pt x="2232" y="35717"/>
                      <a:pt x="4465" y="33856"/>
                      <a:pt x="6697" y="31996"/>
                    </a:cubicBezTo>
                    <a:cubicBezTo>
                      <a:pt x="6697" y="25299"/>
                      <a:pt x="6697" y="18230"/>
                      <a:pt x="6697" y="11533"/>
                    </a:cubicBezTo>
                    <a:cubicBezTo>
                      <a:pt x="29392" y="24927"/>
                      <a:pt x="52459" y="38321"/>
                      <a:pt x="75154" y="51343"/>
                    </a:cubicBezTo>
                    <a:cubicBezTo>
                      <a:pt x="89664" y="66597"/>
                      <a:pt x="104174" y="81851"/>
                      <a:pt x="118311" y="96733"/>
                    </a:cubicBezTo>
                    <a:cubicBezTo>
                      <a:pt x="118311" y="117195"/>
                      <a:pt x="118311" y="138030"/>
                      <a:pt x="118311" y="158493"/>
                    </a:cubicBezTo>
                    <a:cubicBezTo>
                      <a:pt x="118311" y="161097"/>
                      <a:pt x="118311" y="163701"/>
                      <a:pt x="118311" y="165933"/>
                    </a:cubicBezTo>
                    <a:cubicBezTo>
                      <a:pt x="120544" y="166306"/>
                      <a:pt x="122776" y="166678"/>
                      <a:pt x="125008" y="166678"/>
                    </a:cubicBezTo>
                    <a:cubicBezTo>
                      <a:pt x="125008" y="152912"/>
                      <a:pt x="125008" y="139146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813"/>
                      <a:pt x="0" y="14510"/>
                      <a:pt x="0" y="21207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1" name="Freeform: Shape 2750">
                <a:extLst>
                  <a:ext uri="{FF2B5EF4-FFF2-40B4-BE49-F238E27FC236}">
                    <a16:creationId xmlns:a16="http://schemas.microsoft.com/office/drawing/2014/main" id="{82CA38F4-F429-48AB-93FA-3189FDC3FA98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107521" cy="62132"/>
              </a:xfrm>
              <a:custGeom>
                <a:avLst/>
                <a:gdLst>
                  <a:gd name="connsiteX0" fmla="*/ 31252 w 107521"/>
                  <a:gd name="connsiteY0" fmla="*/ 0 h 62132"/>
                  <a:gd name="connsiteX1" fmla="*/ 29764 w 107521"/>
                  <a:gd name="connsiteY1" fmla="*/ 744 h 62132"/>
                  <a:gd name="connsiteX2" fmla="*/ 0 w 107521"/>
                  <a:gd name="connsiteY2" fmla="*/ 17858 h 62132"/>
                  <a:gd name="connsiteX3" fmla="*/ 4465 w 107521"/>
                  <a:gd name="connsiteY3" fmla="*/ 20091 h 62132"/>
                  <a:gd name="connsiteX4" fmla="*/ 8557 w 107521"/>
                  <a:gd name="connsiteY4" fmla="*/ 22695 h 62132"/>
                  <a:gd name="connsiteX5" fmla="*/ 13022 w 107521"/>
                  <a:gd name="connsiteY5" fmla="*/ 25299 h 62132"/>
                  <a:gd name="connsiteX6" fmla="*/ 17114 w 107521"/>
                  <a:gd name="connsiteY6" fmla="*/ 27532 h 62132"/>
                  <a:gd name="connsiteX7" fmla="*/ 21579 w 107521"/>
                  <a:gd name="connsiteY7" fmla="*/ 30136 h 62132"/>
                  <a:gd name="connsiteX8" fmla="*/ 25671 w 107521"/>
                  <a:gd name="connsiteY8" fmla="*/ 32740 h 62132"/>
                  <a:gd name="connsiteX9" fmla="*/ 30136 w 107521"/>
                  <a:gd name="connsiteY9" fmla="*/ 35345 h 62132"/>
                  <a:gd name="connsiteX10" fmla="*/ 34229 w 107521"/>
                  <a:gd name="connsiteY10" fmla="*/ 37577 h 62132"/>
                  <a:gd name="connsiteX11" fmla="*/ 46506 w 107521"/>
                  <a:gd name="connsiteY11" fmla="*/ 44646 h 62132"/>
                  <a:gd name="connsiteX12" fmla="*/ 50971 w 107521"/>
                  <a:gd name="connsiteY12" fmla="*/ 47250 h 62132"/>
                  <a:gd name="connsiteX13" fmla="*/ 55063 w 107521"/>
                  <a:gd name="connsiteY13" fmla="*/ 49482 h 62132"/>
                  <a:gd name="connsiteX14" fmla="*/ 59156 w 107521"/>
                  <a:gd name="connsiteY14" fmla="*/ 52087 h 62132"/>
                  <a:gd name="connsiteX15" fmla="*/ 63620 w 107521"/>
                  <a:gd name="connsiteY15" fmla="*/ 54691 h 62132"/>
                  <a:gd name="connsiteX16" fmla="*/ 67713 w 107521"/>
                  <a:gd name="connsiteY16" fmla="*/ 56923 h 62132"/>
                  <a:gd name="connsiteX17" fmla="*/ 72177 w 107521"/>
                  <a:gd name="connsiteY17" fmla="*/ 59528 h 62132"/>
                  <a:gd name="connsiteX18" fmla="*/ 76270 w 107521"/>
                  <a:gd name="connsiteY18" fmla="*/ 62132 h 62132"/>
                  <a:gd name="connsiteX19" fmla="*/ 107522 w 107521"/>
                  <a:gd name="connsiteY19" fmla="*/ 44646 h 62132"/>
                  <a:gd name="connsiteX20" fmla="*/ 103430 w 107521"/>
                  <a:gd name="connsiteY20" fmla="*/ 42041 h 62132"/>
                  <a:gd name="connsiteX21" fmla="*/ 98965 w 107521"/>
                  <a:gd name="connsiteY21" fmla="*/ 39437 h 62132"/>
                  <a:gd name="connsiteX22" fmla="*/ 94872 w 107521"/>
                  <a:gd name="connsiteY22" fmla="*/ 36833 h 62132"/>
                  <a:gd name="connsiteX23" fmla="*/ 90408 w 107521"/>
                  <a:gd name="connsiteY23" fmla="*/ 34600 h 62132"/>
                  <a:gd name="connsiteX24" fmla="*/ 86315 w 107521"/>
                  <a:gd name="connsiteY24" fmla="*/ 31996 h 62132"/>
                  <a:gd name="connsiteX25" fmla="*/ 81851 w 107521"/>
                  <a:gd name="connsiteY25" fmla="*/ 29392 h 62132"/>
                  <a:gd name="connsiteX26" fmla="*/ 77758 w 107521"/>
                  <a:gd name="connsiteY26" fmla="*/ 27159 h 62132"/>
                  <a:gd name="connsiteX27" fmla="*/ 73294 w 107521"/>
                  <a:gd name="connsiteY27" fmla="*/ 24555 h 62132"/>
                  <a:gd name="connsiteX28" fmla="*/ 69201 w 107521"/>
                  <a:gd name="connsiteY28" fmla="*/ 21951 h 62132"/>
                  <a:gd name="connsiteX29" fmla="*/ 56923 w 107521"/>
                  <a:gd name="connsiteY29" fmla="*/ 14882 h 62132"/>
                  <a:gd name="connsiteX30" fmla="*/ 52831 w 107521"/>
                  <a:gd name="connsiteY30" fmla="*/ 12650 h 62132"/>
                  <a:gd name="connsiteX31" fmla="*/ 48366 w 107521"/>
                  <a:gd name="connsiteY31" fmla="*/ 10045 h 62132"/>
                  <a:gd name="connsiteX32" fmla="*/ 44274 w 107521"/>
                  <a:gd name="connsiteY32" fmla="*/ 7441 h 62132"/>
                  <a:gd name="connsiteX33" fmla="*/ 39809 w 107521"/>
                  <a:gd name="connsiteY33" fmla="*/ 5209 h 62132"/>
                  <a:gd name="connsiteX34" fmla="*/ 35717 w 107521"/>
                  <a:gd name="connsiteY34" fmla="*/ 2604 h 6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21" h="62132">
                    <a:moveTo>
                      <a:pt x="31252" y="0"/>
                    </a:moveTo>
                    <a:lnTo>
                      <a:pt x="29764" y="744"/>
                    </a:lnTo>
                    <a:lnTo>
                      <a:pt x="0" y="17858"/>
                    </a:lnTo>
                    <a:lnTo>
                      <a:pt x="4465" y="20091"/>
                    </a:lnTo>
                    <a:lnTo>
                      <a:pt x="8557" y="22695"/>
                    </a:lnTo>
                    <a:lnTo>
                      <a:pt x="13022" y="25299"/>
                    </a:lnTo>
                    <a:lnTo>
                      <a:pt x="17114" y="27532"/>
                    </a:lnTo>
                    <a:lnTo>
                      <a:pt x="21579" y="30136"/>
                    </a:lnTo>
                    <a:lnTo>
                      <a:pt x="25671" y="32740"/>
                    </a:lnTo>
                    <a:lnTo>
                      <a:pt x="30136" y="35345"/>
                    </a:lnTo>
                    <a:lnTo>
                      <a:pt x="34229" y="37577"/>
                    </a:lnTo>
                    <a:lnTo>
                      <a:pt x="46506" y="44646"/>
                    </a:lnTo>
                    <a:lnTo>
                      <a:pt x="50971" y="47250"/>
                    </a:lnTo>
                    <a:lnTo>
                      <a:pt x="55063" y="49482"/>
                    </a:lnTo>
                    <a:lnTo>
                      <a:pt x="59156" y="52087"/>
                    </a:lnTo>
                    <a:lnTo>
                      <a:pt x="63620" y="54691"/>
                    </a:lnTo>
                    <a:lnTo>
                      <a:pt x="67713" y="56923"/>
                    </a:lnTo>
                    <a:lnTo>
                      <a:pt x="72177" y="59528"/>
                    </a:lnTo>
                    <a:lnTo>
                      <a:pt x="76270" y="62132"/>
                    </a:lnTo>
                    <a:lnTo>
                      <a:pt x="107522" y="44646"/>
                    </a:lnTo>
                    <a:lnTo>
                      <a:pt x="103430" y="42041"/>
                    </a:lnTo>
                    <a:lnTo>
                      <a:pt x="98965" y="39437"/>
                    </a:lnTo>
                    <a:lnTo>
                      <a:pt x="94872" y="36833"/>
                    </a:lnTo>
                    <a:lnTo>
                      <a:pt x="90408" y="34600"/>
                    </a:lnTo>
                    <a:lnTo>
                      <a:pt x="86315" y="31996"/>
                    </a:lnTo>
                    <a:lnTo>
                      <a:pt x="81851" y="29392"/>
                    </a:lnTo>
                    <a:lnTo>
                      <a:pt x="77758" y="27159"/>
                    </a:lnTo>
                    <a:lnTo>
                      <a:pt x="73294" y="24555"/>
                    </a:lnTo>
                    <a:lnTo>
                      <a:pt x="69201" y="21951"/>
                    </a:lnTo>
                    <a:lnTo>
                      <a:pt x="56923" y="14882"/>
                    </a:lnTo>
                    <a:lnTo>
                      <a:pt x="52831" y="12650"/>
                    </a:lnTo>
                    <a:lnTo>
                      <a:pt x="48366" y="10045"/>
                    </a:lnTo>
                    <a:lnTo>
                      <a:pt x="44274" y="7441"/>
                    </a:lnTo>
                    <a:lnTo>
                      <a:pt x="39809" y="5209"/>
                    </a:lnTo>
                    <a:lnTo>
                      <a:pt x="35717" y="260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2" name="Freeform: Shape 2751">
                <a:extLst>
                  <a:ext uri="{FF2B5EF4-FFF2-40B4-BE49-F238E27FC236}">
                    <a16:creationId xmlns:a16="http://schemas.microsoft.com/office/drawing/2014/main" id="{FC187D20-EBC9-42EB-BF86-0E314D302DED}"/>
                  </a:ext>
                </a:extLst>
              </p:cNvPr>
              <p:cNvSpPr/>
              <p:nvPr/>
            </p:nvSpPr>
            <p:spPr>
              <a:xfrm>
                <a:off x="5534186" y="4260691"/>
                <a:ext cx="45782" cy="80942"/>
              </a:xfrm>
              <a:custGeom>
                <a:avLst/>
                <a:gdLst>
                  <a:gd name="connsiteX0" fmla="*/ 10437 w 45782"/>
                  <a:gd name="connsiteY0" fmla="*/ 2068 h 80942"/>
                  <a:gd name="connsiteX1" fmla="*/ 45782 w 45782"/>
                  <a:gd name="connsiteY1" fmla="*/ 22531 h 80942"/>
                  <a:gd name="connsiteX2" fmla="*/ 27180 w 45782"/>
                  <a:gd name="connsiteY2" fmla="*/ 33321 h 80942"/>
                  <a:gd name="connsiteX3" fmla="*/ 29412 w 45782"/>
                  <a:gd name="connsiteY3" fmla="*/ 34809 h 80942"/>
                  <a:gd name="connsiteX4" fmla="*/ 31272 w 45782"/>
                  <a:gd name="connsiteY4" fmla="*/ 36297 h 80942"/>
                  <a:gd name="connsiteX5" fmla="*/ 33132 w 45782"/>
                  <a:gd name="connsiteY5" fmla="*/ 38157 h 80942"/>
                  <a:gd name="connsiteX6" fmla="*/ 34621 w 45782"/>
                  <a:gd name="connsiteY6" fmla="*/ 40017 h 80942"/>
                  <a:gd name="connsiteX7" fmla="*/ 36109 w 45782"/>
                  <a:gd name="connsiteY7" fmla="*/ 41878 h 80942"/>
                  <a:gd name="connsiteX8" fmla="*/ 37225 w 45782"/>
                  <a:gd name="connsiteY8" fmla="*/ 43738 h 80942"/>
                  <a:gd name="connsiteX9" fmla="*/ 37969 w 45782"/>
                  <a:gd name="connsiteY9" fmla="*/ 45598 h 80942"/>
                  <a:gd name="connsiteX10" fmla="*/ 38341 w 45782"/>
                  <a:gd name="connsiteY10" fmla="*/ 47458 h 80942"/>
                  <a:gd name="connsiteX11" fmla="*/ 38341 w 45782"/>
                  <a:gd name="connsiteY11" fmla="*/ 48203 h 80942"/>
                  <a:gd name="connsiteX12" fmla="*/ 38341 w 45782"/>
                  <a:gd name="connsiteY12" fmla="*/ 48947 h 80942"/>
                  <a:gd name="connsiteX13" fmla="*/ 38341 w 45782"/>
                  <a:gd name="connsiteY13" fmla="*/ 49691 h 80942"/>
                  <a:gd name="connsiteX14" fmla="*/ 38341 w 45782"/>
                  <a:gd name="connsiteY14" fmla="*/ 50435 h 80942"/>
                  <a:gd name="connsiteX15" fmla="*/ 38341 w 45782"/>
                  <a:gd name="connsiteY15" fmla="*/ 51179 h 80942"/>
                  <a:gd name="connsiteX16" fmla="*/ 38341 w 45782"/>
                  <a:gd name="connsiteY16" fmla="*/ 51923 h 80942"/>
                  <a:gd name="connsiteX17" fmla="*/ 38341 w 45782"/>
                  <a:gd name="connsiteY17" fmla="*/ 52667 h 80942"/>
                  <a:gd name="connsiteX18" fmla="*/ 38341 w 45782"/>
                  <a:gd name="connsiteY18" fmla="*/ 53411 h 80942"/>
                  <a:gd name="connsiteX19" fmla="*/ 38341 w 45782"/>
                  <a:gd name="connsiteY19" fmla="*/ 54155 h 80942"/>
                  <a:gd name="connsiteX20" fmla="*/ 38341 w 45782"/>
                  <a:gd name="connsiteY20" fmla="*/ 54899 h 80942"/>
                  <a:gd name="connsiteX21" fmla="*/ 38341 w 45782"/>
                  <a:gd name="connsiteY21" fmla="*/ 55643 h 80942"/>
                  <a:gd name="connsiteX22" fmla="*/ 38341 w 45782"/>
                  <a:gd name="connsiteY22" fmla="*/ 56388 h 80942"/>
                  <a:gd name="connsiteX23" fmla="*/ 38341 w 45782"/>
                  <a:gd name="connsiteY23" fmla="*/ 57132 h 80942"/>
                  <a:gd name="connsiteX24" fmla="*/ 38341 w 45782"/>
                  <a:gd name="connsiteY24" fmla="*/ 57876 h 80942"/>
                  <a:gd name="connsiteX25" fmla="*/ 38341 w 45782"/>
                  <a:gd name="connsiteY25" fmla="*/ 58620 h 80942"/>
                  <a:gd name="connsiteX26" fmla="*/ 38341 w 45782"/>
                  <a:gd name="connsiteY26" fmla="*/ 59364 h 80942"/>
                  <a:gd name="connsiteX27" fmla="*/ 38341 w 45782"/>
                  <a:gd name="connsiteY27" fmla="*/ 60108 h 80942"/>
                  <a:gd name="connsiteX28" fmla="*/ 38341 w 45782"/>
                  <a:gd name="connsiteY28" fmla="*/ 60852 h 80942"/>
                  <a:gd name="connsiteX29" fmla="*/ 38341 w 45782"/>
                  <a:gd name="connsiteY29" fmla="*/ 61596 h 80942"/>
                  <a:gd name="connsiteX30" fmla="*/ 38341 w 45782"/>
                  <a:gd name="connsiteY30" fmla="*/ 62340 h 80942"/>
                  <a:gd name="connsiteX31" fmla="*/ 38341 w 45782"/>
                  <a:gd name="connsiteY31" fmla="*/ 63084 h 80942"/>
                  <a:gd name="connsiteX32" fmla="*/ 38341 w 45782"/>
                  <a:gd name="connsiteY32" fmla="*/ 63829 h 80942"/>
                  <a:gd name="connsiteX33" fmla="*/ 38341 w 45782"/>
                  <a:gd name="connsiteY33" fmla="*/ 64573 h 80942"/>
                  <a:gd name="connsiteX34" fmla="*/ 38341 w 45782"/>
                  <a:gd name="connsiteY34" fmla="*/ 65317 h 80942"/>
                  <a:gd name="connsiteX35" fmla="*/ 38341 w 45782"/>
                  <a:gd name="connsiteY35" fmla="*/ 66061 h 80942"/>
                  <a:gd name="connsiteX36" fmla="*/ 38341 w 45782"/>
                  <a:gd name="connsiteY36" fmla="*/ 66805 h 80942"/>
                  <a:gd name="connsiteX37" fmla="*/ 38341 w 45782"/>
                  <a:gd name="connsiteY37" fmla="*/ 67549 h 80942"/>
                  <a:gd name="connsiteX38" fmla="*/ 38341 w 45782"/>
                  <a:gd name="connsiteY38" fmla="*/ 68293 h 80942"/>
                  <a:gd name="connsiteX39" fmla="*/ 38341 w 45782"/>
                  <a:gd name="connsiteY39" fmla="*/ 69037 h 80942"/>
                  <a:gd name="connsiteX40" fmla="*/ 38341 w 45782"/>
                  <a:gd name="connsiteY40" fmla="*/ 69781 h 80942"/>
                  <a:gd name="connsiteX41" fmla="*/ 38341 w 45782"/>
                  <a:gd name="connsiteY41" fmla="*/ 70525 h 80942"/>
                  <a:gd name="connsiteX42" fmla="*/ 38341 w 45782"/>
                  <a:gd name="connsiteY42" fmla="*/ 71270 h 80942"/>
                  <a:gd name="connsiteX43" fmla="*/ 38341 w 45782"/>
                  <a:gd name="connsiteY43" fmla="*/ 72014 h 80942"/>
                  <a:gd name="connsiteX44" fmla="*/ 38341 w 45782"/>
                  <a:gd name="connsiteY44" fmla="*/ 72758 h 80942"/>
                  <a:gd name="connsiteX45" fmla="*/ 38341 w 45782"/>
                  <a:gd name="connsiteY45" fmla="*/ 73502 h 80942"/>
                  <a:gd name="connsiteX46" fmla="*/ 38341 w 45782"/>
                  <a:gd name="connsiteY46" fmla="*/ 74246 h 80942"/>
                  <a:gd name="connsiteX47" fmla="*/ 38341 w 45782"/>
                  <a:gd name="connsiteY47" fmla="*/ 74990 h 80942"/>
                  <a:gd name="connsiteX48" fmla="*/ 38341 w 45782"/>
                  <a:gd name="connsiteY48" fmla="*/ 75734 h 80942"/>
                  <a:gd name="connsiteX49" fmla="*/ 38341 w 45782"/>
                  <a:gd name="connsiteY49" fmla="*/ 76478 h 80942"/>
                  <a:gd name="connsiteX50" fmla="*/ 38341 w 45782"/>
                  <a:gd name="connsiteY50" fmla="*/ 77222 h 80942"/>
                  <a:gd name="connsiteX51" fmla="*/ 38341 w 45782"/>
                  <a:gd name="connsiteY51" fmla="*/ 77966 h 80942"/>
                  <a:gd name="connsiteX52" fmla="*/ 38341 w 45782"/>
                  <a:gd name="connsiteY52" fmla="*/ 78711 h 80942"/>
                  <a:gd name="connsiteX53" fmla="*/ 38341 w 45782"/>
                  <a:gd name="connsiteY53" fmla="*/ 79455 h 80942"/>
                  <a:gd name="connsiteX54" fmla="*/ 38341 w 45782"/>
                  <a:gd name="connsiteY54" fmla="*/ 80199 h 80942"/>
                  <a:gd name="connsiteX55" fmla="*/ 38341 w 45782"/>
                  <a:gd name="connsiteY55" fmla="*/ 80943 h 80942"/>
                  <a:gd name="connsiteX56" fmla="*/ 38341 w 45782"/>
                  <a:gd name="connsiteY56" fmla="*/ 80943 h 80942"/>
                  <a:gd name="connsiteX57" fmla="*/ 20 w 45782"/>
                  <a:gd name="connsiteY57" fmla="*/ 61596 h 80942"/>
                  <a:gd name="connsiteX58" fmla="*/ 20 w 45782"/>
                  <a:gd name="connsiteY58" fmla="*/ 15834 h 80942"/>
                  <a:gd name="connsiteX59" fmla="*/ 20 w 45782"/>
                  <a:gd name="connsiteY59" fmla="*/ 6905 h 80942"/>
                  <a:gd name="connsiteX60" fmla="*/ 10437 w 45782"/>
                  <a:gd name="connsiteY60" fmla="*/ 2068 h 8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5782" h="80942">
                    <a:moveTo>
                      <a:pt x="10437" y="2068"/>
                    </a:moveTo>
                    <a:cubicBezTo>
                      <a:pt x="22343" y="9137"/>
                      <a:pt x="33877" y="15834"/>
                      <a:pt x="45782" y="22531"/>
                    </a:cubicBezTo>
                    <a:lnTo>
                      <a:pt x="27180" y="33321"/>
                    </a:lnTo>
                    <a:cubicBezTo>
                      <a:pt x="27924" y="33693"/>
                      <a:pt x="28668" y="34065"/>
                      <a:pt x="29412" y="34809"/>
                    </a:cubicBezTo>
                    <a:cubicBezTo>
                      <a:pt x="30156" y="35181"/>
                      <a:pt x="30900" y="35925"/>
                      <a:pt x="31272" y="36297"/>
                    </a:cubicBezTo>
                    <a:cubicBezTo>
                      <a:pt x="32016" y="37041"/>
                      <a:pt x="32388" y="37413"/>
                      <a:pt x="33132" y="38157"/>
                    </a:cubicBezTo>
                    <a:cubicBezTo>
                      <a:pt x="33877" y="38901"/>
                      <a:pt x="34249" y="39273"/>
                      <a:pt x="34621" y="40017"/>
                    </a:cubicBezTo>
                    <a:cubicBezTo>
                      <a:pt x="34993" y="40762"/>
                      <a:pt x="35365" y="41506"/>
                      <a:pt x="36109" y="41878"/>
                    </a:cubicBezTo>
                    <a:cubicBezTo>
                      <a:pt x="36481" y="42622"/>
                      <a:pt x="36853" y="43366"/>
                      <a:pt x="37225" y="43738"/>
                    </a:cubicBezTo>
                    <a:cubicBezTo>
                      <a:pt x="37597" y="44482"/>
                      <a:pt x="37597" y="45226"/>
                      <a:pt x="37969" y="45598"/>
                    </a:cubicBezTo>
                    <a:cubicBezTo>
                      <a:pt x="37969" y="46342"/>
                      <a:pt x="38341" y="46714"/>
                      <a:pt x="38341" y="47458"/>
                    </a:cubicBezTo>
                    <a:lnTo>
                      <a:pt x="38341" y="48203"/>
                    </a:lnTo>
                    <a:lnTo>
                      <a:pt x="38341" y="48947"/>
                    </a:lnTo>
                    <a:lnTo>
                      <a:pt x="38341" y="49691"/>
                    </a:lnTo>
                    <a:lnTo>
                      <a:pt x="38341" y="50435"/>
                    </a:lnTo>
                    <a:lnTo>
                      <a:pt x="38341" y="51179"/>
                    </a:lnTo>
                    <a:lnTo>
                      <a:pt x="38341" y="51923"/>
                    </a:lnTo>
                    <a:lnTo>
                      <a:pt x="38341" y="52667"/>
                    </a:lnTo>
                    <a:lnTo>
                      <a:pt x="38341" y="53411"/>
                    </a:lnTo>
                    <a:lnTo>
                      <a:pt x="38341" y="54155"/>
                    </a:lnTo>
                    <a:lnTo>
                      <a:pt x="38341" y="54899"/>
                    </a:lnTo>
                    <a:lnTo>
                      <a:pt x="38341" y="55643"/>
                    </a:lnTo>
                    <a:lnTo>
                      <a:pt x="38341" y="56388"/>
                    </a:lnTo>
                    <a:lnTo>
                      <a:pt x="38341" y="57132"/>
                    </a:lnTo>
                    <a:lnTo>
                      <a:pt x="38341" y="57876"/>
                    </a:lnTo>
                    <a:lnTo>
                      <a:pt x="38341" y="58620"/>
                    </a:lnTo>
                    <a:lnTo>
                      <a:pt x="38341" y="59364"/>
                    </a:lnTo>
                    <a:lnTo>
                      <a:pt x="38341" y="60108"/>
                    </a:lnTo>
                    <a:lnTo>
                      <a:pt x="38341" y="60852"/>
                    </a:lnTo>
                    <a:lnTo>
                      <a:pt x="38341" y="61596"/>
                    </a:lnTo>
                    <a:lnTo>
                      <a:pt x="38341" y="62340"/>
                    </a:lnTo>
                    <a:lnTo>
                      <a:pt x="38341" y="63084"/>
                    </a:lnTo>
                    <a:lnTo>
                      <a:pt x="38341" y="63829"/>
                    </a:lnTo>
                    <a:lnTo>
                      <a:pt x="38341" y="64573"/>
                    </a:lnTo>
                    <a:lnTo>
                      <a:pt x="38341" y="65317"/>
                    </a:lnTo>
                    <a:lnTo>
                      <a:pt x="38341" y="66061"/>
                    </a:lnTo>
                    <a:lnTo>
                      <a:pt x="38341" y="66805"/>
                    </a:lnTo>
                    <a:lnTo>
                      <a:pt x="38341" y="67549"/>
                    </a:lnTo>
                    <a:lnTo>
                      <a:pt x="38341" y="68293"/>
                    </a:lnTo>
                    <a:lnTo>
                      <a:pt x="38341" y="69037"/>
                    </a:lnTo>
                    <a:lnTo>
                      <a:pt x="38341" y="69781"/>
                    </a:lnTo>
                    <a:lnTo>
                      <a:pt x="38341" y="70525"/>
                    </a:lnTo>
                    <a:lnTo>
                      <a:pt x="38341" y="71270"/>
                    </a:lnTo>
                    <a:lnTo>
                      <a:pt x="38341" y="72014"/>
                    </a:lnTo>
                    <a:lnTo>
                      <a:pt x="38341" y="72758"/>
                    </a:lnTo>
                    <a:lnTo>
                      <a:pt x="38341" y="73502"/>
                    </a:lnTo>
                    <a:lnTo>
                      <a:pt x="38341" y="74246"/>
                    </a:lnTo>
                    <a:lnTo>
                      <a:pt x="38341" y="74990"/>
                    </a:lnTo>
                    <a:lnTo>
                      <a:pt x="38341" y="75734"/>
                    </a:lnTo>
                    <a:lnTo>
                      <a:pt x="38341" y="76478"/>
                    </a:lnTo>
                    <a:lnTo>
                      <a:pt x="38341" y="77222"/>
                    </a:lnTo>
                    <a:lnTo>
                      <a:pt x="38341" y="77966"/>
                    </a:lnTo>
                    <a:lnTo>
                      <a:pt x="38341" y="78711"/>
                    </a:lnTo>
                    <a:lnTo>
                      <a:pt x="38341" y="79455"/>
                    </a:lnTo>
                    <a:lnTo>
                      <a:pt x="38341" y="80199"/>
                    </a:lnTo>
                    <a:lnTo>
                      <a:pt x="38341" y="80943"/>
                    </a:lnTo>
                    <a:lnTo>
                      <a:pt x="38341" y="80943"/>
                    </a:lnTo>
                    <a:cubicBezTo>
                      <a:pt x="25691" y="74618"/>
                      <a:pt x="12670" y="68293"/>
                      <a:pt x="20" y="61596"/>
                    </a:cubicBezTo>
                    <a:cubicBezTo>
                      <a:pt x="20" y="46342"/>
                      <a:pt x="20" y="31088"/>
                      <a:pt x="20" y="15834"/>
                    </a:cubicBezTo>
                    <a:cubicBezTo>
                      <a:pt x="20" y="12858"/>
                      <a:pt x="20" y="9882"/>
                      <a:pt x="20" y="6905"/>
                    </a:cubicBezTo>
                    <a:cubicBezTo>
                      <a:pt x="-352" y="-536"/>
                      <a:pt x="4485" y="-1652"/>
                      <a:pt x="10437" y="2068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3" name="Freeform: Shape 2752">
                <a:extLst>
                  <a:ext uri="{FF2B5EF4-FFF2-40B4-BE49-F238E27FC236}">
                    <a16:creationId xmlns:a16="http://schemas.microsoft.com/office/drawing/2014/main" id="{DFF1B89E-FD2F-473C-944C-0714C563B4A3}"/>
                  </a:ext>
                </a:extLst>
              </p:cNvPr>
              <p:cNvSpPr/>
              <p:nvPr/>
            </p:nvSpPr>
            <p:spPr>
              <a:xfrm>
                <a:off x="5515232" y="4271335"/>
                <a:ext cx="56923" cy="84100"/>
              </a:xfrm>
              <a:custGeom>
                <a:avLst/>
                <a:gdLst>
                  <a:gd name="connsiteX0" fmla="*/ 10789 w 56923"/>
                  <a:gd name="connsiteY0" fmla="*/ 2215 h 84100"/>
                  <a:gd name="connsiteX1" fmla="*/ 46134 w 56923"/>
                  <a:gd name="connsiteY1" fmla="*/ 22677 h 84100"/>
                  <a:gd name="connsiteX2" fmla="*/ 56923 w 56923"/>
                  <a:gd name="connsiteY2" fmla="*/ 37559 h 84100"/>
                  <a:gd name="connsiteX3" fmla="*/ 56923 w 56923"/>
                  <a:gd name="connsiteY3" fmla="*/ 79973 h 84100"/>
                  <a:gd name="connsiteX4" fmla="*/ 46134 w 56923"/>
                  <a:gd name="connsiteY4" fmla="*/ 82205 h 84100"/>
                  <a:gd name="connsiteX5" fmla="*/ 0 w 56923"/>
                  <a:gd name="connsiteY5" fmla="*/ 59138 h 84100"/>
                  <a:gd name="connsiteX6" fmla="*/ 0 w 56923"/>
                  <a:gd name="connsiteY6" fmla="*/ 4447 h 84100"/>
                  <a:gd name="connsiteX7" fmla="*/ 10789 w 56923"/>
                  <a:gd name="connsiteY7" fmla="*/ 2215 h 8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923" h="84100">
                    <a:moveTo>
                      <a:pt x="10789" y="2215"/>
                    </a:moveTo>
                    <a:cubicBezTo>
                      <a:pt x="22695" y="9284"/>
                      <a:pt x="34229" y="15980"/>
                      <a:pt x="46134" y="22677"/>
                    </a:cubicBezTo>
                    <a:cubicBezTo>
                      <a:pt x="52087" y="26026"/>
                      <a:pt x="56923" y="32723"/>
                      <a:pt x="56923" y="37559"/>
                    </a:cubicBezTo>
                    <a:cubicBezTo>
                      <a:pt x="56923" y="51697"/>
                      <a:pt x="56923" y="65835"/>
                      <a:pt x="56923" y="79973"/>
                    </a:cubicBezTo>
                    <a:cubicBezTo>
                      <a:pt x="56923" y="84809"/>
                      <a:pt x="52087" y="85181"/>
                      <a:pt x="46134" y="82205"/>
                    </a:cubicBezTo>
                    <a:cubicBezTo>
                      <a:pt x="30880" y="74392"/>
                      <a:pt x="15254" y="66951"/>
                      <a:pt x="0" y="59138"/>
                    </a:cubicBezTo>
                    <a:cubicBezTo>
                      <a:pt x="0" y="40908"/>
                      <a:pt x="0" y="22677"/>
                      <a:pt x="0" y="4447"/>
                    </a:cubicBezTo>
                    <a:cubicBezTo>
                      <a:pt x="0" y="-390"/>
                      <a:pt x="4837" y="-1506"/>
                      <a:pt x="10789" y="2215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4" name="Freeform: Shape 2753">
                <a:extLst>
                  <a:ext uri="{FF2B5EF4-FFF2-40B4-BE49-F238E27FC236}">
                    <a16:creationId xmlns:a16="http://schemas.microsoft.com/office/drawing/2014/main" id="{770EE218-8A32-4AAB-A81A-DAD71B045266}"/>
                  </a:ext>
                </a:extLst>
              </p:cNvPr>
              <p:cNvSpPr/>
              <p:nvPr/>
            </p:nvSpPr>
            <p:spPr>
              <a:xfrm>
                <a:off x="5517836" y="4260673"/>
                <a:ext cx="61760" cy="33339"/>
              </a:xfrm>
              <a:custGeom>
                <a:avLst/>
                <a:gdLst>
                  <a:gd name="connsiteX0" fmla="*/ 27904 w 61760"/>
                  <a:gd name="connsiteY0" fmla="*/ 2831 h 33339"/>
                  <a:gd name="connsiteX1" fmla="*/ 17858 w 61760"/>
                  <a:gd name="connsiteY1" fmla="*/ 599 h 33339"/>
                  <a:gd name="connsiteX2" fmla="*/ 0 w 61760"/>
                  <a:gd name="connsiteY2" fmla="*/ 11016 h 33339"/>
                  <a:gd name="connsiteX3" fmla="*/ 7813 w 61760"/>
                  <a:gd name="connsiteY3" fmla="*/ 12877 h 33339"/>
                  <a:gd name="connsiteX4" fmla="*/ 43158 w 61760"/>
                  <a:gd name="connsiteY4" fmla="*/ 33339 h 33339"/>
                  <a:gd name="connsiteX5" fmla="*/ 61760 w 61760"/>
                  <a:gd name="connsiteY5" fmla="*/ 22550 h 33339"/>
                  <a:gd name="connsiteX6" fmla="*/ 27904 w 61760"/>
                  <a:gd name="connsiteY6" fmla="*/ 2831 h 3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760" h="3333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cubicBezTo>
                      <a:pt x="19719" y="19946"/>
                      <a:pt x="31252" y="26642"/>
                      <a:pt x="43158" y="33339"/>
                    </a:cubicBezTo>
                    <a:lnTo>
                      <a:pt x="61760" y="2255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5" name="Freeform: Shape 2754">
                <a:extLst>
                  <a:ext uri="{FF2B5EF4-FFF2-40B4-BE49-F238E27FC236}">
                    <a16:creationId xmlns:a16="http://schemas.microsoft.com/office/drawing/2014/main" id="{D5A2C5AE-E86A-4C3C-A811-F8488E357141}"/>
                  </a:ext>
                </a:extLst>
              </p:cNvPr>
              <p:cNvSpPr/>
              <p:nvPr/>
            </p:nvSpPr>
            <p:spPr>
              <a:xfrm>
                <a:off x="5561366" y="4142216"/>
                <a:ext cx="269363" cy="212067"/>
              </a:xfrm>
              <a:custGeom>
                <a:avLst/>
                <a:gdLst>
                  <a:gd name="connsiteX0" fmla="*/ 0 w 269363"/>
                  <a:gd name="connsiteY0" fmla="*/ 151796 h 212067"/>
                  <a:gd name="connsiteX1" fmla="*/ 258202 w 269363"/>
                  <a:gd name="connsiteY1" fmla="*/ 0 h 212067"/>
                  <a:gd name="connsiteX2" fmla="*/ 260434 w 269363"/>
                  <a:gd name="connsiteY2" fmla="*/ 1488 h 212067"/>
                  <a:gd name="connsiteX3" fmla="*/ 262294 w 269363"/>
                  <a:gd name="connsiteY3" fmla="*/ 2976 h 212067"/>
                  <a:gd name="connsiteX4" fmla="*/ 264154 w 269363"/>
                  <a:gd name="connsiteY4" fmla="*/ 4837 h 212067"/>
                  <a:gd name="connsiteX5" fmla="*/ 265643 w 269363"/>
                  <a:gd name="connsiteY5" fmla="*/ 6697 h 212067"/>
                  <a:gd name="connsiteX6" fmla="*/ 267131 w 269363"/>
                  <a:gd name="connsiteY6" fmla="*/ 8557 h 212067"/>
                  <a:gd name="connsiteX7" fmla="*/ 268247 w 269363"/>
                  <a:gd name="connsiteY7" fmla="*/ 10417 h 212067"/>
                  <a:gd name="connsiteX8" fmla="*/ 268991 w 269363"/>
                  <a:gd name="connsiteY8" fmla="*/ 12278 h 212067"/>
                  <a:gd name="connsiteX9" fmla="*/ 269363 w 269363"/>
                  <a:gd name="connsiteY9" fmla="*/ 14138 h 212067"/>
                  <a:gd name="connsiteX10" fmla="*/ 269363 w 269363"/>
                  <a:gd name="connsiteY10" fmla="*/ 19347 h 212067"/>
                  <a:gd name="connsiteX11" fmla="*/ 269363 w 269363"/>
                  <a:gd name="connsiteY11" fmla="*/ 24555 h 212067"/>
                  <a:gd name="connsiteX12" fmla="*/ 269363 w 269363"/>
                  <a:gd name="connsiteY12" fmla="*/ 29764 h 212067"/>
                  <a:gd name="connsiteX13" fmla="*/ 269363 w 269363"/>
                  <a:gd name="connsiteY13" fmla="*/ 34972 h 212067"/>
                  <a:gd name="connsiteX14" fmla="*/ 269363 w 269363"/>
                  <a:gd name="connsiteY14" fmla="*/ 40181 h 212067"/>
                  <a:gd name="connsiteX15" fmla="*/ 269363 w 269363"/>
                  <a:gd name="connsiteY15" fmla="*/ 45390 h 212067"/>
                  <a:gd name="connsiteX16" fmla="*/ 269363 w 269363"/>
                  <a:gd name="connsiteY16" fmla="*/ 50598 h 212067"/>
                  <a:gd name="connsiteX17" fmla="*/ 269363 w 269363"/>
                  <a:gd name="connsiteY17" fmla="*/ 55807 h 212067"/>
                  <a:gd name="connsiteX18" fmla="*/ 268991 w 269363"/>
                  <a:gd name="connsiteY18" fmla="*/ 57295 h 212067"/>
                  <a:gd name="connsiteX19" fmla="*/ 268247 w 269363"/>
                  <a:gd name="connsiteY19" fmla="*/ 58412 h 212067"/>
                  <a:gd name="connsiteX20" fmla="*/ 266759 w 269363"/>
                  <a:gd name="connsiteY20" fmla="*/ 60644 h 212067"/>
                  <a:gd name="connsiteX21" fmla="*/ 261922 w 269363"/>
                  <a:gd name="connsiteY21" fmla="*/ 63248 h 212067"/>
                  <a:gd name="connsiteX22" fmla="*/ 31252 w 269363"/>
                  <a:gd name="connsiteY22" fmla="*/ 198674 h 212067"/>
                  <a:gd name="connsiteX23" fmla="*/ 8557 w 269363"/>
                  <a:gd name="connsiteY23" fmla="*/ 212068 h 212067"/>
                  <a:gd name="connsiteX24" fmla="*/ 9673 w 269363"/>
                  <a:gd name="connsiteY24" fmla="*/ 211323 h 212067"/>
                  <a:gd name="connsiteX25" fmla="*/ 10417 w 269363"/>
                  <a:gd name="connsiteY25" fmla="*/ 210207 h 212067"/>
                  <a:gd name="connsiteX26" fmla="*/ 10789 w 269363"/>
                  <a:gd name="connsiteY26" fmla="*/ 208719 h 212067"/>
                  <a:gd name="connsiteX27" fmla="*/ 10789 w 269363"/>
                  <a:gd name="connsiteY27" fmla="*/ 207975 h 212067"/>
                  <a:gd name="connsiteX28" fmla="*/ 10789 w 269363"/>
                  <a:gd name="connsiteY28" fmla="*/ 207231 h 212067"/>
                  <a:gd name="connsiteX29" fmla="*/ 10789 w 269363"/>
                  <a:gd name="connsiteY29" fmla="*/ 206487 h 212067"/>
                  <a:gd name="connsiteX30" fmla="*/ 10789 w 269363"/>
                  <a:gd name="connsiteY30" fmla="*/ 205743 h 212067"/>
                  <a:gd name="connsiteX31" fmla="*/ 10789 w 269363"/>
                  <a:gd name="connsiteY31" fmla="*/ 204999 h 212067"/>
                  <a:gd name="connsiteX32" fmla="*/ 10789 w 269363"/>
                  <a:gd name="connsiteY32" fmla="*/ 204254 h 212067"/>
                  <a:gd name="connsiteX33" fmla="*/ 10789 w 269363"/>
                  <a:gd name="connsiteY33" fmla="*/ 203511 h 212067"/>
                  <a:gd name="connsiteX34" fmla="*/ 10789 w 269363"/>
                  <a:gd name="connsiteY34" fmla="*/ 202766 h 212067"/>
                  <a:gd name="connsiteX35" fmla="*/ 10789 w 269363"/>
                  <a:gd name="connsiteY35" fmla="*/ 202022 h 212067"/>
                  <a:gd name="connsiteX36" fmla="*/ 10789 w 269363"/>
                  <a:gd name="connsiteY36" fmla="*/ 201278 h 212067"/>
                  <a:gd name="connsiteX37" fmla="*/ 10789 w 269363"/>
                  <a:gd name="connsiteY37" fmla="*/ 200534 h 212067"/>
                  <a:gd name="connsiteX38" fmla="*/ 10789 w 269363"/>
                  <a:gd name="connsiteY38" fmla="*/ 199790 h 212067"/>
                  <a:gd name="connsiteX39" fmla="*/ 10789 w 269363"/>
                  <a:gd name="connsiteY39" fmla="*/ 199046 h 212067"/>
                  <a:gd name="connsiteX40" fmla="*/ 10789 w 269363"/>
                  <a:gd name="connsiteY40" fmla="*/ 198302 h 212067"/>
                  <a:gd name="connsiteX41" fmla="*/ 10789 w 269363"/>
                  <a:gd name="connsiteY41" fmla="*/ 197558 h 212067"/>
                  <a:gd name="connsiteX42" fmla="*/ 10789 w 269363"/>
                  <a:gd name="connsiteY42" fmla="*/ 198302 h 212067"/>
                  <a:gd name="connsiteX43" fmla="*/ 10789 w 269363"/>
                  <a:gd name="connsiteY43" fmla="*/ 197558 h 212067"/>
                  <a:gd name="connsiteX44" fmla="*/ 10789 w 269363"/>
                  <a:gd name="connsiteY44" fmla="*/ 196813 h 212067"/>
                  <a:gd name="connsiteX45" fmla="*/ 10789 w 269363"/>
                  <a:gd name="connsiteY45" fmla="*/ 196070 h 212067"/>
                  <a:gd name="connsiteX46" fmla="*/ 10789 w 269363"/>
                  <a:gd name="connsiteY46" fmla="*/ 195325 h 212067"/>
                  <a:gd name="connsiteX47" fmla="*/ 10789 w 269363"/>
                  <a:gd name="connsiteY47" fmla="*/ 194581 h 212067"/>
                  <a:gd name="connsiteX48" fmla="*/ 10789 w 269363"/>
                  <a:gd name="connsiteY48" fmla="*/ 193837 h 212067"/>
                  <a:gd name="connsiteX49" fmla="*/ 10789 w 269363"/>
                  <a:gd name="connsiteY49" fmla="*/ 193093 h 212067"/>
                  <a:gd name="connsiteX50" fmla="*/ 10789 w 269363"/>
                  <a:gd name="connsiteY50" fmla="*/ 192349 h 212067"/>
                  <a:gd name="connsiteX51" fmla="*/ 10789 w 269363"/>
                  <a:gd name="connsiteY51" fmla="*/ 191605 h 212067"/>
                  <a:gd name="connsiteX52" fmla="*/ 10789 w 269363"/>
                  <a:gd name="connsiteY52" fmla="*/ 190861 h 212067"/>
                  <a:gd name="connsiteX53" fmla="*/ 10789 w 269363"/>
                  <a:gd name="connsiteY53" fmla="*/ 190861 h 212067"/>
                  <a:gd name="connsiteX54" fmla="*/ 10789 w 269363"/>
                  <a:gd name="connsiteY54" fmla="*/ 190117 h 212067"/>
                  <a:gd name="connsiteX55" fmla="*/ 10789 w 269363"/>
                  <a:gd name="connsiteY55" fmla="*/ 189372 h 212067"/>
                  <a:gd name="connsiteX56" fmla="*/ 10789 w 269363"/>
                  <a:gd name="connsiteY56" fmla="*/ 188629 h 212067"/>
                  <a:gd name="connsiteX57" fmla="*/ 10789 w 269363"/>
                  <a:gd name="connsiteY57" fmla="*/ 187884 h 212067"/>
                  <a:gd name="connsiteX58" fmla="*/ 10789 w 269363"/>
                  <a:gd name="connsiteY58" fmla="*/ 187140 h 212067"/>
                  <a:gd name="connsiteX59" fmla="*/ 10789 w 269363"/>
                  <a:gd name="connsiteY59" fmla="*/ 187140 h 212067"/>
                  <a:gd name="connsiteX60" fmla="*/ 10789 w 269363"/>
                  <a:gd name="connsiteY60" fmla="*/ 186396 h 212067"/>
                  <a:gd name="connsiteX61" fmla="*/ 10789 w 269363"/>
                  <a:gd name="connsiteY61" fmla="*/ 185652 h 212067"/>
                  <a:gd name="connsiteX62" fmla="*/ 10789 w 269363"/>
                  <a:gd name="connsiteY62" fmla="*/ 184908 h 212067"/>
                  <a:gd name="connsiteX63" fmla="*/ 10789 w 269363"/>
                  <a:gd name="connsiteY63" fmla="*/ 184164 h 212067"/>
                  <a:gd name="connsiteX64" fmla="*/ 10789 w 269363"/>
                  <a:gd name="connsiteY64" fmla="*/ 183420 h 212067"/>
                  <a:gd name="connsiteX65" fmla="*/ 10789 w 269363"/>
                  <a:gd name="connsiteY65" fmla="*/ 182676 h 212067"/>
                  <a:gd name="connsiteX66" fmla="*/ 10789 w 269363"/>
                  <a:gd name="connsiteY66" fmla="*/ 181932 h 212067"/>
                  <a:gd name="connsiteX67" fmla="*/ 10789 w 269363"/>
                  <a:gd name="connsiteY67" fmla="*/ 181188 h 212067"/>
                  <a:gd name="connsiteX68" fmla="*/ 10789 w 269363"/>
                  <a:gd name="connsiteY68" fmla="*/ 180443 h 212067"/>
                  <a:gd name="connsiteX69" fmla="*/ 10789 w 269363"/>
                  <a:gd name="connsiteY69" fmla="*/ 179699 h 212067"/>
                  <a:gd name="connsiteX70" fmla="*/ 10789 w 269363"/>
                  <a:gd name="connsiteY70" fmla="*/ 179699 h 212067"/>
                  <a:gd name="connsiteX71" fmla="*/ 10789 w 269363"/>
                  <a:gd name="connsiteY71" fmla="*/ 178955 h 212067"/>
                  <a:gd name="connsiteX72" fmla="*/ 10789 w 269363"/>
                  <a:gd name="connsiteY72" fmla="*/ 178211 h 212067"/>
                  <a:gd name="connsiteX73" fmla="*/ 10789 w 269363"/>
                  <a:gd name="connsiteY73" fmla="*/ 177467 h 212067"/>
                  <a:gd name="connsiteX74" fmla="*/ 10789 w 269363"/>
                  <a:gd name="connsiteY74" fmla="*/ 176723 h 212067"/>
                  <a:gd name="connsiteX75" fmla="*/ 10789 w 269363"/>
                  <a:gd name="connsiteY75" fmla="*/ 175979 h 212067"/>
                  <a:gd name="connsiteX76" fmla="*/ 10789 w 269363"/>
                  <a:gd name="connsiteY76" fmla="*/ 175979 h 212067"/>
                  <a:gd name="connsiteX77" fmla="*/ 10789 w 269363"/>
                  <a:gd name="connsiteY77" fmla="*/ 175235 h 212067"/>
                  <a:gd name="connsiteX78" fmla="*/ 10789 w 269363"/>
                  <a:gd name="connsiteY78" fmla="*/ 174491 h 212067"/>
                  <a:gd name="connsiteX79" fmla="*/ 10789 w 269363"/>
                  <a:gd name="connsiteY79" fmla="*/ 173747 h 212067"/>
                  <a:gd name="connsiteX80" fmla="*/ 10789 w 269363"/>
                  <a:gd name="connsiteY80" fmla="*/ 173003 h 212067"/>
                  <a:gd name="connsiteX81" fmla="*/ 10789 w 269363"/>
                  <a:gd name="connsiteY81" fmla="*/ 172258 h 212067"/>
                  <a:gd name="connsiteX82" fmla="*/ 10789 w 269363"/>
                  <a:gd name="connsiteY82" fmla="*/ 171514 h 212067"/>
                  <a:gd name="connsiteX83" fmla="*/ 10789 w 269363"/>
                  <a:gd name="connsiteY83" fmla="*/ 170770 h 212067"/>
                  <a:gd name="connsiteX84" fmla="*/ 10789 w 269363"/>
                  <a:gd name="connsiteY84" fmla="*/ 170026 h 212067"/>
                  <a:gd name="connsiteX85" fmla="*/ 10789 w 269363"/>
                  <a:gd name="connsiteY85" fmla="*/ 169282 h 212067"/>
                  <a:gd name="connsiteX86" fmla="*/ 10789 w 269363"/>
                  <a:gd name="connsiteY86" fmla="*/ 168538 h 212067"/>
                  <a:gd name="connsiteX87" fmla="*/ 10789 w 269363"/>
                  <a:gd name="connsiteY87" fmla="*/ 168538 h 212067"/>
                  <a:gd name="connsiteX88" fmla="*/ 10789 w 269363"/>
                  <a:gd name="connsiteY88" fmla="*/ 167794 h 212067"/>
                  <a:gd name="connsiteX89" fmla="*/ 10789 w 269363"/>
                  <a:gd name="connsiteY89" fmla="*/ 167050 h 212067"/>
                  <a:gd name="connsiteX90" fmla="*/ 10789 w 269363"/>
                  <a:gd name="connsiteY90" fmla="*/ 166306 h 212067"/>
                  <a:gd name="connsiteX91" fmla="*/ 10417 w 269363"/>
                  <a:gd name="connsiteY91" fmla="*/ 164445 h 212067"/>
                  <a:gd name="connsiteX92" fmla="*/ 9673 w 269363"/>
                  <a:gd name="connsiteY92" fmla="*/ 162585 h 212067"/>
                  <a:gd name="connsiteX93" fmla="*/ 8557 w 269363"/>
                  <a:gd name="connsiteY93" fmla="*/ 160725 h 212067"/>
                  <a:gd name="connsiteX94" fmla="*/ 7069 w 269363"/>
                  <a:gd name="connsiteY94" fmla="*/ 158865 h 212067"/>
                  <a:gd name="connsiteX95" fmla="*/ 5581 w 269363"/>
                  <a:gd name="connsiteY95" fmla="*/ 157004 h 212067"/>
                  <a:gd name="connsiteX96" fmla="*/ 3720 w 269363"/>
                  <a:gd name="connsiteY96" fmla="*/ 155144 h 212067"/>
                  <a:gd name="connsiteX97" fmla="*/ 1860 w 269363"/>
                  <a:gd name="connsiteY97" fmla="*/ 153656 h 212067"/>
                  <a:gd name="connsiteX98" fmla="*/ 0 w 269363"/>
                  <a:gd name="connsiteY98" fmla="*/ 151796 h 21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269363" h="212067">
                    <a:moveTo>
                      <a:pt x="0" y="151796"/>
                    </a:moveTo>
                    <a:lnTo>
                      <a:pt x="258202" y="0"/>
                    </a:lnTo>
                    <a:lnTo>
                      <a:pt x="260434" y="1488"/>
                    </a:lnTo>
                    <a:lnTo>
                      <a:pt x="262294" y="2976"/>
                    </a:lnTo>
                    <a:lnTo>
                      <a:pt x="264154" y="4837"/>
                    </a:lnTo>
                    <a:lnTo>
                      <a:pt x="265643" y="6697"/>
                    </a:lnTo>
                    <a:lnTo>
                      <a:pt x="267131" y="8557"/>
                    </a:lnTo>
                    <a:lnTo>
                      <a:pt x="268247" y="10417"/>
                    </a:lnTo>
                    <a:lnTo>
                      <a:pt x="268991" y="12278"/>
                    </a:lnTo>
                    <a:lnTo>
                      <a:pt x="269363" y="14138"/>
                    </a:lnTo>
                    <a:lnTo>
                      <a:pt x="269363" y="19347"/>
                    </a:lnTo>
                    <a:lnTo>
                      <a:pt x="269363" y="24555"/>
                    </a:lnTo>
                    <a:lnTo>
                      <a:pt x="269363" y="29764"/>
                    </a:lnTo>
                    <a:lnTo>
                      <a:pt x="269363" y="34972"/>
                    </a:lnTo>
                    <a:lnTo>
                      <a:pt x="269363" y="40181"/>
                    </a:lnTo>
                    <a:lnTo>
                      <a:pt x="269363" y="45390"/>
                    </a:lnTo>
                    <a:lnTo>
                      <a:pt x="269363" y="50598"/>
                    </a:lnTo>
                    <a:lnTo>
                      <a:pt x="269363" y="55807"/>
                    </a:lnTo>
                    <a:lnTo>
                      <a:pt x="268991" y="57295"/>
                    </a:lnTo>
                    <a:lnTo>
                      <a:pt x="268247" y="58412"/>
                    </a:lnTo>
                    <a:lnTo>
                      <a:pt x="266759" y="60644"/>
                    </a:lnTo>
                    <a:lnTo>
                      <a:pt x="261922" y="63248"/>
                    </a:lnTo>
                    <a:lnTo>
                      <a:pt x="31252" y="198674"/>
                    </a:lnTo>
                    <a:lnTo>
                      <a:pt x="8557" y="212068"/>
                    </a:lnTo>
                    <a:cubicBezTo>
                      <a:pt x="8929" y="211695"/>
                      <a:pt x="9301" y="211695"/>
                      <a:pt x="9673" y="211323"/>
                    </a:cubicBezTo>
                    <a:cubicBezTo>
                      <a:pt x="10045" y="210951"/>
                      <a:pt x="10045" y="210579"/>
                      <a:pt x="10417" y="210207"/>
                    </a:cubicBezTo>
                    <a:cubicBezTo>
                      <a:pt x="10417" y="209835"/>
                      <a:pt x="10789" y="209091"/>
                      <a:pt x="10789" y="208719"/>
                    </a:cubicBezTo>
                    <a:lnTo>
                      <a:pt x="10789" y="207975"/>
                    </a:lnTo>
                    <a:lnTo>
                      <a:pt x="10789" y="207231"/>
                    </a:lnTo>
                    <a:lnTo>
                      <a:pt x="10789" y="206487"/>
                    </a:lnTo>
                    <a:lnTo>
                      <a:pt x="10789" y="205743"/>
                    </a:lnTo>
                    <a:lnTo>
                      <a:pt x="10789" y="204999"/>
                    </a:lnTo>
                    <a:lnTo>
                      <a:pt x="10789" y="204254"/>
                    </a:lnTo>
                    <a:lnTo>
                      <a:pt x="10789" y="203511"/>
                    </a:lnTo>
                    <a:lnTo>
                      <a:pt x="10789" y="202766"/>
                    </a:lnTo>
                    <a:lnTo>
                      <a:pt x="10789" y="202022"/>
                    </a:lnTo>
                    <a:lnTo>
                      <a:pt x="10789" y="201278"/>
                    </a:lnTo>
                    <a:lnTo>
                      <a:pt x="10789" y="200534"/>
                    </a:lnTo>
                    <a:lnTo>
                      <a:pt x="10789" y="199790"/>
                    </a:lnTo>
                    <a:lnTo>
                      <a:pt x="10789" y="199046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6813"/>
                    </a:lnTo>
                    <a:lnTo>
                      <a:pt x="10789" y="196070"/>
                    </a:lnTo>
                    <a:lnTo>
                      <a:pt x="10789" y="195325"/>
                    </a:lnTo>
                    <a:lnTo>
                      <a:pt x="10789" y="194581"/>
                    </a:lnTo>
                    <a:lnTo>
                      <a:pt x="10789" y="193837"/>
                    </a:lnTo>
                    <a:lnTo>
                      <a:pt x="10789" y="193093"/>
                    </a:lnTo>
                    <a:lnTo>
                      <a:pt x="10789" y="192349"/>
                    </a:lnTo>
                    <a:lnTo>
                      <a:pt x="10789" y="191605"/>
                    </a:lnTo>
                    <a:lnTo>
                      <a:pt x="10789" y="190861"/>
                    </a:lnTo>
                    <a:lnTo>
                      <a:pt x="10789" y="190861"/>
                    </a:lnTo>
                    <a:lnTo>
                      <a:pt x="10789" y="190117"/>
                    </a:lnTo>
                    <a:lnTo>
                      <a:pt x="10789" y="189372"/>
                    </a:lnTo>
                    <a:lnTo>
                      <a:pt x="10789" y="188629"/>
                    </a:lnTo>
                    <a:lnTo>
                      <a:pt x="10789" y="187884"/>
                    </a:lnTo>
                    <a:lnTo>
                      <a:pt x="10789" y="187140"/>
                    </a:lnTo>
                    <a:lnTo>
                      <a:pt x="10789" y="187140"/>
                    </a:lnTo>
                    <a:lnTo>
                      <a:pt x="10789" y="186396"/>
                    </a:lnTo>
                    <a:lnTo>
                      <a:pt x="10789" y="185652"/>
                    </a:lnTo>
                    <a:lnTo>
                      <a:pt x="10789" y="184908"/>
                    </a:lnTo>
                    <a:lnTo>
                      <a:pt x="10789" y="184164"/>
                    </a:lnTo>
                    <a:lnTo>
                      <a:pt x="10789" y="183420"/>
                    </a:lnTo>
                    <a:lnTo>
                      <a:pt x="10789" y="182676"/>
                    </a:lnTo>
                    <a:lnTo>
                      <a:pt x="10789" y="181932"/>
                    </a:lnTo>
                    <a:lnTo>
                      <a:pt x="10789" y="181188"/>
                    </a:lnTo>
                    <a:lnTo>
                      <a:pt x="10789" y="180443"/>
                    </a:lnTo>
                    <a:lnTo>
                      <a:pt x="10789" y="179699"/>
                    </a:lnTo>
                    <a:lnTo>
                      <a:pt x="10789" y="179699"/>
                    </a:lnTo>
                    <a:lnTo>
                      <a:pt x="10789" y="178955"/>
                    </a:lnTo>
                    <a:lnTo>
                      <a:pt x="10789" y="178211"/>
                    </a:lnTo>
                    <a:lnTo>
                      <a:pt x="10789" y="177467"/>
                    </a:lnTo>
                    <a:lnTo>
                      <a:pt x="10789" y="176723"/>
                    </a:lnTo>
                    <a:lnTo>
                      <a:pt x="10789" y="175979"/>
                    </a:lnTo>
                    <a:lnTo>
                      <a:pt x="10789" y="175979"/>
                    </a:lnTo>
                    <a:lnTo>
                      <a:pt x="10789" y="175235"/>
                    </a:lnTo>
                    <a:lnTo>
                      <a:pt x="10789" y="174491"/>
                    </a:lnTo>
                    <a:lnTo>
                      <a:pt x="10789" y="173747"/>
                    </a:lnTo>
                    <a:lnTo>
                      <a:pt x="10789" y="173003"/>
                    </a:lnTo>
                    <a:lnTo>
                      <a:pt x="10789" y="172258"/>
                    </a:lnTo>
                    <a:lnTo>
                      <a:pt x="10789" y="171514"/>
                    </a:lnTo>
                    <a:lnTo>
                      <a:pt x="10789" y="170770"/>
                    </a:lnTo>
                    <a:lnTo>
                      <a:pt x="10789" y="170026"/>
                    </a:lnTo>
                    <a:lnTo>
                      <a:pt x="10789" y="169282"/>
                    </a:lnTo>
                    <a:lnTo>
                      <a:pt x="10789" y="168538"/>
                    </a:lnTo>
                    <a:lnTo>
                      <a:pt x="10789" y="168538"/>
                    </a:lnTo>
                    <a:lnTo>
                      <a:pt x="10789" y="167794"/>
                    </a:lnTo>
                    <a:lnTo>
                      <a:pt x="10789" y="167050"/>
                    </a:lnTo>
                    <a:lnTo>
                      <a:pt x="10789" y="166306"/>
                    </a:lnTo>
                    <a:cubicBezTo>
                      <a:pt x="10789" y="165562"/>
                      <a:pt x="10789" y="165189"/>
                      <a:pt x="10417" y="164445"/>
                    </a:cubicBezTo>
                    <a:cubicBezTo>
                      <a:pt x="10417" y="163701"/>
                      <a:pt x="10045" y="163329"/>
                      <a:pt x="9673" y="162585"/>
                    </a:cubicBezTo>
                    <a:cubicBezTo>
                      <a:pt x="9301" y="161841"/>
                      <a:pt x="8929" y="161097"/>
                      <a:pt x="8557" y="160725"/>
                    </a:cubicBezTo>
                    <a:cubicBezTo>
                      <a:pt x="8185" y="159981"/>
                      <a:pt x="7813" y="159237"/>
                      <a:pt x="7069" y="158865"/>
                    </a:cubicBezTo>
                    <a:cubicBezTo>
                      <a:pt x="6697" y="158121"/>
                      <a:pt x="5953" y="157376"/>
                      <a:pt x="5581" y="157004"/>
                    </a:cubicBezTo>
                    <a:cubicBezTo>
                      <a:pt x="4837" y="156260"/>
                      <a:pt x="4465" y="155888"/>
                      <a:pt x="3720" y="155144"/>
                    </a:cubicBezTo>
                    <a:cubicBezTo>
                      <a:pt x="2976" y="154400"/>
                      <a:pt x="2232" y="154028"/>
                      <a:pt x="1860" y="153656"/>
                    </a:cubicBezTo>
                    <a:cubicBezTo>
                      <a:pt x="1488" y="152540"/>
                      <a:pt x="744" y="152168"/>
                      <a:pt x="0" y="1517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6" name="Freeform: Shape 2755">
                <a:extLst>
                  <a:ext uri="{FF2B5EF4-FFF2-40B4-BE49-F238E27FC236}">
                    <a16:creationId xmlns:a16="http://schemas.microsoft.com/office/drawing/2014/main" id="{364D74F6-8803-4ECD-A73D-4BF5666A46D2}"/>
                  </a:ext>
                </a:extLst>
              </p:cNvPr>
              <p:cNvSpPr/>
              <p:nvPr/>
            </p:nvSpPr>
            <p:spPr>
              <a:xfrm>
                <a:off x="4512189" y="3370216"/>
                <a:ext cx="861664" cy="735539"/>
              </a:xfrm>
              <a:custGeom>
                <a:avLst/>
                <a:gdLst>
                  <a:gd name="connsiteX0" fmla="*/ 0 w 861664"/>
                  <a:gd name="connsiteY0" fmla="*/ 253365 h 735539"/>
                  <a:gd name="connsiteX1" fmla="*/ 861664 w 861664"/>
                  <a:gd name="connsiteY1" fmla="*/ 735540 h 735539"/>
                  <a:gd name="connsiteX2" fmla="*/ 861664 w 861664"/>
                  <a:gd name="connsiteY2" fmla="*/ 540214 h 735539"/>
                  <a:gd name="connsiteX3" fmla="*/ 861664 w 861664"/>
                  <a:gd name="connsiteY3" fmla="*/ 482175 h 735539"/>
                  <a:gd name="connsiteX4" fmla="*/ 0 w 861664"/>
                  <a:gd name="connsiteY4" fmla="*/ 0 h 735539"/>
                  <a:gd name="connsiteX5" fmla="*/ 0 w 861664"/>
                  <a:gd name="connsiteY5" fmla="*/ 146959 h 735539"/>
                  <a:gd name="connsiteX6" fmla="*/ 0 w 861664"/>
                  <a:gd name="connsiteY6" fmla="*/ 253365 h 73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664" h="735539">
                    <a:moveTo>
                      <a:pt x="0" y="253365"/>
                    </a:moveTo>
                    <a:lnTo>
                      <a:pt x="861664" y="735540"/>
                    </a:lnTo>
                    <a:cubicBezTo>
                      <a:pt x="861664" y="686429"/>
                      <a:pt x="861664" y="589325"/>
                      <a:pt x="861664" y="540214"/>
                    </a:cubicBezTo>
                    <a:cubicBezTo>
                      <a:pt x="861664" y="491104"/>
                      <a:pt x="861664" y="530913"/>
                      <a:pt x="861664" y="482175"/>
                    </a:cubicBezTo>
                    <a:lnTo>
                      <a:pt x="0" y="0"/>
                    </a:lnTo>
                    <a:cubicBezTo>
                      <a:pt x="0" y="49110"/>
                      <a:pt x="0" y="98221"/>
                      <a:pt x="0" y="146959"/>
                    </a:cubicBezTo>
                    <a:cubicBezTo>
                      <a:pt x="0" y="195697"/>
                      <a:pt x="0" y="204255"/>
                      <a:pt x="0" y="25336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57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6074049" y="3736311"/>
              <a:ext cx="786510" cy="789858"/>
              <a:chOff x="6074049" y="3736311"/>
              <a:chExt cx="786510" cy="789858"/>
            </a:xfrm>
            <a:solidFill>
              <a:schemeClr val="accent1"/>
            </a:solidFill>
          </p:grpSpPr>
          <p:sp>
            <p:nvSpPr>
              <p:cNvPr id="2758" name="Freeform: Shape 2757">
                <a:extLst>
                  <a:ext uri="{FF2B5EF4-FFF2-40B4-BE49-F238E27FC236}">
                    <a16:creationId xmlns:a16="http://schemas.microsoft.com/office/drawing/2014/main" id="{3FB912BE-2D62-4712-921B-20B39DA00870}"/>
                  </a:ext>
                </a:extLst>
              </p:cNvPr>
              <p:cNvSpPr/>
              <p:nvPr/>
            </p:nvSpPr>
            <p:spPr>
              <a:xfrm>
                <a:off x="6074049" y="4098315"/>
                <a:ext cx="773116" cy="427855"/>
              </a:xfrm>
              <a:custGeom>
                <a:avLst/>
                <a:gdLst>
                  <a:gd name="connsiteX0" fmla="*/ 773117 w 773116"/>
                  <a:gd name="connsiteY0" fmla="*/ 150307 h 427855"/>
                  <a:gd name="connsiteX1" fmla="*/ 508218 w 773116"/>
                  <a:gd name="connsiteY1" fmla="*/ 0 h 427855"/>
                  <a:gd name="connsiteX2" fmla="*/ 0 w 773116"/>
                  <a:gd name="connsiteY2" fmla="*/ 277548 h 427855"/>
                  <a:gd name="connsiteX3" fmla="*/ 264898 w 773116"/>
                  <a:gd name="connsiteY3" fmla="*/ 427856 h 427855"/>
                  <a:gd name="connsiteX4" fmla="*/ 773117 w 773116"/>
                  <a:gd name="connsiteY4" fmla="*/ 150307 h 42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116" h="427855">
                    <a:moveTo>
                      <a:pt x="773117" y="150307"/>
                    </a:moveTo>
                    <a:lnTo>
                      <a:pt x="508218" y="0"/>
                    </a:lnTo>
                    <a:cubicBezTo>
                      <a:pt x="338192" y="93012"/>
                      <a:pt x="169654" y="184908"/>
                      <a:pt x="0" y="277548"/>
                    </a:cubicBezTo>
                    <a:lnTo>
                      <a:pt x="264898" y="427856"/>
                    </a:lnTo>
                    <a:cubicBezTo>
                      <a:pt x="434180" y="335216"/>
                      <a:pt x="603835" y="242948"/>
                      <a:pt x="773117" y="150307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5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6107533" y="3736311"/>
                <a:ext cx="753026" cy="734615"/>
                <a:chOff x="6107533" y="3736311"/>
                <a:chExt cx="753026" cy="734615"/>
              </a:xfrm>
              <a:solidFill>
                <a:schemeClr val="accent1"/>
              </a:solidFill>
            </p:grpSpPr>
            <p:sp>
              <p:nvSpPr>
                <p:cNvPr id="2760" name="Freeform: Shape 2759">
                  <a:extLst>
                    <a:ext uri="{FF2B5EF4-FFF2-40B4-BE49-F238E27FC236}">
                      <a16:creationId xmlns:a16="http://schemas.microsoft.com/office/drawing/2014/main" id="{8A8FD2F6-5259-450C-8973-65C864EF50B5}"/>
                    </a:ext>
                  </a:extLst>
                </p:cNvPr>
                <p:cNvSpPr/>
                <p:nvPr/>
              </p:nvSpPr>
              <p:spPr>
                <a:xfrm>
                  <a:off x="6145110" y="4233368"/>
                  <a:ext cx="174490" cy="165189"/>
                </a:xfrm>
                <a:custGeom>
                  <a:avLst/>
                  <a:gdLst>
                    <a:gd name="connsiteX0" fmla="*/ 174491 w 174490"/>
                    <a:gd name="connsiteY0" fmla="*/ 98965 h 165189"/>
                    <a:gd name="connsiteX1" fmla="*/ 0 w 174490"/>
                    <a:gd name="connsiteY1" fmla="*/ 0 h 165189"/>
                    <a:gd name="connsiteX2" fmla="*/ 0 w 174490"/>
                    <a:gd name="connsiteY2" fmla="*/ 66225 h 165189"/>
                    <a:gd name="connsiteX3" fmla="*/ 174491 w 174490"/>
                    <a:gd name="connsiteY3" fmla="*/ 165189 h 165189"/>
                    <a:gd name="connsiteX4" fmla="*/ 174491 w 174490"/>
                    <a:gd name="connsiteY4" fmla="*/ 98965 h 165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90" h="165189">
                      <a:moveTo>
                        <a:pt x="174491" y="98965"/>
                      </a:moveTo>
                      <a:lnTo>
                        <a:pt x="0" y="0"/>
                      </a:lnTo>
                      <a:cubicBezTo>
                        <a:pt x="0" y="21951"/>
                        <a:pt x="0" y="44274"/>
                        <a:pt x="0" y="66225"/>
                      </a:cubicBezTo>
                      <a:lnTo>
                        <a:pt x="174491" y="165189"/>
                      </a:lnTo>
                      <a:cubicBezTo>
                        <a:pt x="174491" y="143239"/>
                        <a:pt x="174491" y="121288"/>
                        <a:pt x="174491" y="98965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1" name="Freeform: Shape 2760">
                  <a:extLst>
                    <a:ext uri="{FF2B5EF4-FFF2-40B4-BE49-F238E27FC236}">
                      <a16:creationId xmlns:a16="http://schemas.microsoft.com/office/drawing/2014/main" id="{E02DDE92-3735-4D8C-85A2-0BC26C548379}"/>
                    </a:ext>
                  </a:extLst>
                </p:cNvPr>
                <p:cNvSpPr/>
                <p:nvPr/>
              </p:nvSpPr>
              <p:spPr>
                <a:xfrm>
                  <a:off x="6180827" y="4260528"/>
                  <a:ext cx="101941" cy="110870"/>
                </a:xfrm>
                <a:custGeom>
                  <a:avLst/>
                  <a:gdLst>
                    <a:gd name="connsiteX0" fmla="*/ 101941 w 101941"/>
                    <a:gd name="connsiteY0" fmla="*/ 57667 h 110870"/>
                    <a:gd name="connsiteX1" fmla="*/ 101941 w 101941"/>
                    <a:gd name="connsiteY1" fmla="*/ 110870 h 110870"/>
                    <a:gd name="connsiteX2" fmla="*/ 10417 w 101941"/>
                    <a:gd name="connsiteY2" fmla="*/ 59156 h 110870"/>
                    <a:gd name="connsiteX3" fmla="*/ 0 w 101941"/>
                    <a:gd name="connsiteY3" fmla="*/ 53203 h 110870"/>
                    <a:gd name="connsiteX4" fmla="*/ 0 w 101941"/>
                    <a:gd name="connsiteY4" fmla="*/ 0 h 110870"/>
                    <a:gd name="connsiteX5" fmla="*/ 101941 w 101941"/>
                    <a:gd name="connsiteY5" fmla="*/ 57667 h 11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941" h="110870">
                      <a:moveTo>
                        <a:pt x="101941" y="57667"/>
                      </a:moveTo>
                      <a:cubicBezTo>
                        <a:pt x="101941" y="75526"/>
                        <a:pt x="101941" y="93384"/>
                        <a:pt x="101941" y="110870"/>
                      </a:cubicBezTo>
                      <a:lnTo>
                        <a:pt x="10417" y="59156"/>
                      </a:lnTo>
                      <a:lnTo>
                        <a:pt x="0" y="53203"/>
                      </a:lnTo>
                      <a:cubicBezTo>
                        <a:pt x="0" y="35345"/>
                        <a:pt x="0" y="17486"/>
                        <a:pt x="0" y="0"/>
                      </a:cubicBezTo>
                      <a:lnTo>
                        <a:pt x="101941" y="5766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6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0691" y="4243413"/>
                  <a:ext cx="163329" cy="145470"/>
                  <a:chOff x="6150691" y="4243413"/>
                  <a:chExt cx="163329" cy="145470"/>
                </a:xfrm>
                <a:solidFill>
                  <a:srgbClr val="000000"/>
                </a:solidFill>
              </p:grpSpPr>
              <p:sp>
                <p:nvSpPr>
                  <p:cNvPr id="2763" name="Freeform: Shape 2762">
                    <a:extLst>
                      <a:ext uri="{FF2B5EF4-FFF2-40B4-BE49-F238E27FC236}">
                        <a16:creationId xmlns:a16="http://schemas.microsoft.com/office/drawing/2014/main" id="{77848FE1-EAA3-41C3-B499-372A286FA922}"/>
                      </a:ext>
                    </a:extLst>
                  </p:cNvPr>
                  <p:cNvSpPr/>
                  <p:nvPr/>
                </p:nvSpPr>
                <p:spPr>
                  <a:xfrm>
                    <a:off x="6290953" y="4322660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4" name="Freeform: Shape 2763">
                    <a:extLst>
                      <a:ext uri="{FF2B5EF4-FFF2-40B4-BE49-F238E27FC236}">
                        <a16:creationId xmlns:a16="http://schemas.microsoft.com/office/drawing/2014/main" id="{2A0317B6-B628-4487-AC3A-3F400BDAD86C}"/>
                      </a:ext>
                    </a:extLst>
                  </p:cNvPr>
                  <p:cNvSpPr/>
                  <p:nvPr/>
                </p:nvSpPr>
                <p:spPr>
                  <a:xfrm>
                    <a:off x="6150691" y="4243413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6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5899" y="4246390"/>
                  <a:ext cx="158120" cy="136169"/>
                  <a:chOff x="6155899" y="4246390"/>
                  <a:chExt cx="158120" cy="136169"/>
                </a:xfrm>
                <a:solidFill>
                  <a:srgbClr val="E5E6E5"/>
                </a:solidFill>
              </p:grpSpPr>
              <p:sp>
                <p:nvSpPr>
                  <p:cNvPr id="2766" name="Freeform: Shape 2765">
                    <a:extLst>
                      <a:ext uri="{FF2B5EF4-FFF2-40B4-BE49-F238E27FC236}">
                        <a16:creationId xmlns:a16="http://schemas.microsoft.com/office/drawing/2014/main" id="{163A3DD8-1309-4CFD-BC4D-E47DB0340DA3}"/>
                      </a:ext>
                    </a:extLst>
                  </p:cNvPr>
                  <p:cNvSpPr/>
                  <p:nvPr/>
                </p:nvSpPr>
                <p:spPr>
                  <a:xfrm>
                    <a:off x="6296162" y="4325636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7" name="Freeform: Shape 2766">
                    <a:extLst>
                      <a:ext uri="{FF2B5EF4-FFF2-40B4-BE49-F238E27FC236}">
                        <a16:creationId xmlns:a16="http://schemas.microsoft.com/office/drawing/2014/main" id="{1A77344D-AB4F-4868-8517-B558151D8EE7}"/>
                      </a:ext>
                    </a:extLst>
                  </p:cNvPr>
                  <p:cNvSpPr/>
                  <p:nvPr/>
                </p:nvSpPr>
                <p:spPr>
                  <a:xfrm>
                    <a:off x="6155899" y="4246390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768" name="Freeform: Shape 2767">
                  <a:extLst>
                    <a:ext uri="{FF2B5EF4-FFF2-40B4-BE49-F238E27FC236}">
                      <a16:creationId xmlns:a16="http://schemas.microsoft.com/office/drawing/2014/main" id="{14E53FC4-ACE6-4BA2-91EA-FE562830B064}"/>
                    </a:ext>
                  </a:extLst>
                </p:cNvPr>
                <p:cNvSpPr/>
                <p:nvPr/>
              </p:nvSpPr>
              <p:spPr>
                <a:xfrm>
                  <a:off x="6307323" y="3736311"/>
                  <a:ext cx="553236" cy="306195"/>
                </a:xfrm>
                <a:custGeom>
                  <a:avLst/>
                  <a:gdLst>
                    <a:gd name="connsiteX0" fmla="*/ 553236 w 553236"/>
                    <a:gd name="connsiteY0" fmla="*/ 107522 h 306195"/>
                    <a:gd name="connsiteX1" fmla="*/ 363491 w 553236"/>
                    <a:gd name="connsiteY1" fmla="*/ 0 h 306195"/>
                    <a:gd name="connsiteX2" fmla="*/ 0 w 553236"/>
                    <a:gd name="connsiteY2" fmla="*/ 198674 h 306195"/>
                    <a:gd name="connsiteX3" fmla="*/ 189745 w 553236"/>
                    <a:gd name="connsiteY3" fmla="*/ 306196 h 306195"/>
                    <a:gd name="connsiteX4" fmla="*/ 553236 w 553236"/>
                    <a:gd name="connsiteY4" fmla="*/ 107522 h 30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3236" h="306195">
                      <a:moveTo>
                        <a:pt x="553236" y="107522"/>
                      </a:moveTo>
                      <a:lnTo>
                        <a:pt x="363491" y="0"/>
                      </a:lnTo>
                      <a:cubicBezTo>
                        <a:pt x="241832" y="66597"/>
                        <a:pt x="121288" y="132077"/>
                        <a:pt x="0" y="198674"/>
                      </a:cubicBezTo>
                      <a:lnTo>
                        <a:pt x="189745" y="306196"/>
                      </a:lnTo>
                      <a:cubicBezTo>
                        <a:pt x="310660" y="239971"/>
                        <a:pt x="431948" y="173747"/>
                        <a:pt x="553236" y="107522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9" name="Freeform: Shape 2768">
                  <a:extLst>
                    <a:ext uri="{FF2B5EF4-FFF2-40B4-BE49-F238E27FC236}">
                      <a16:creationId xmlns:a16="http://schemas.microsoft.com/office/drawing/2014/main" id="{7A206204-36CD-4D2E-A6C3-252F3405E23A}"/>
                    </a:ext>
                  </a:extLst>
                </p:cNvPr>
                <p:cNvSpPr/>
                <p:nvPr/>
              </p:nvSpPr>
              <p:spPr>
                <a:xfrm>
                  <a:off x="6307323" y="3934613"/>
                  <a:ext cx="189744" cy="372792"/>
                </a:xfrm>
                <a:custGeom>
                  <a:avLst/>
                  <a:gdLst>
                    <a:gd name="connsiteX0" fmla="*/ 189745 w 189744"/>
                    <a:gd name="connsiteY0" fmla="*/ 107522 h 372792"/>
                    <a:gd name="connsiteX1" fmla="*/ 0 w 189744"/>
                    <a:gd name="connsiteY1" fmla="*/ 0 h 372792"/>
                    <a:gd name="connsiteX2" fmla="*/ 0 w 189744"/>
                    <a:gd name="connsiteY2" fmla="*/ 12650 h 372792"/>
                    <a:gd name="connsiteX3" fmla="*/ 0 w 189744"/>
                    <a:gd name="connsiteY3" fmla="*/ 257085 h 372792"/>
                    <a:gd name="connsiteX4" fmla="*/ 0 w 189744"/>
                    <a:gd name="connsiteY4" fmla="*/ 265270 h 372792"/>
                    <a:gd name="connsiteX5" fmla="*/ 189745 w 189744"/>
                    <a:gd name="connsiteY5" fmla="*/ 372792 h 372792"/>
                    <a:gd name="connsiteX6" fmla="*/ 189745 w 189744"/>
                    <a:gd name="connsiteY6" fmla="*/ 360143 h 372792"/>
                    <a:gd name="connsiteX7" fmla="*/ 189745 w 189744"/>
                    <a:gd name="connsiteY7" fmla="*/ 111615 h 372792"/>
                    <a:gd name="connsiteX8" fmla="*/ 189745 w 189744"/>
                    <a:gd name="connsiteY8" fmla="*/ 107522 h 372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44" h="372792">
                      <a:moveTo>
                        <a:pt x="189745" y="107522"/>
                      </a:moveTo>
                      <a:lnTo>
                        <a:pt x="0" y="0"/>
                      </a:lnTo>
                      <a:lnTo>
                        <a:pt x="0" y="12650"/>
                      </a:lnTo>
                      <a:cubicBezTo>
                        <a:pt x="0" y="94128"/>
                        <a:pt x="0" y="175607"/>
                        <a:pt x="0" y="257085"/>
                      </a:cubicBezTo>
                      <a:lnTo>
                        <a:pt x="0" y="265270"/>
                      </a:lnTo>
                      <a:lnTo>
                        <a:pt x="189745" y="372792"/>
                      </a:lnTo>
                      <a:lnTo>
                        <a:pt x="189745" y="360143"/>
                      </a:lnTo>
                      <a:cubicBezTo>
                        <a:pt x="189745" y="277176"/>
                        <a:pt x="189745" y="194581"/>
                        <a:pt x="189745" y="111615"/>
                      </a:cubicBezTo>
                      <a:lnTo>
                        <a:pt x="189745" y="10752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0" name="Freeform: Shape 2769">
                  <a:extLst>
                    <a:ext uri="{FF2B5EF4-FFF2-40B4-BE49-F238E27FC236}">
                      <a16:creationId xmlns:a16="http://schemas.microsoft.com/office/drawing/2014/main" id="{66E2CEC1-A2F5-456C-BD7D-79A6EA107470}"/>
                    </a:ext>
                  </a:extLst>
                </p:cNvPr>
                <p:cNvSpPr/>
                <p:nvPr/>
              </p:nvSpPr>
              <p:spPr>
                <a:xfrm>
                  <a:off x="6292441" y="4127334"/>
                  <a:ext cx="534261" cy="337639"/>
                </a:xfrm>
                <a:custGeom>
                  <a:avLst/>
                  <a:gdLst>
                    <a:gd name="connsiteX0" fmla="*/ 27159 w 534261"/>
                    <a:gd name="connsiteY0" fmla="*/ 204999 h 337639"/>
                    <a:gd name="connsiteX1" fmla="*/ 27159 w 534261"/>
                    <a:gd name="connsiteY1" fmla="*/ 271223 h 337639"/>
                    <a:gd name="connsiteX2" fmla="*/ 5953 w 534261"/>
                    <a:gd name="connsiteY2" fmla="*/ 282757 h 337639"/>
                    <a:gd name="connsiteX3" fmla="*/ 0 w 534261"/>
                    <a:gd name="connsiteY3" fmla="*/ 293174 h 337639"/>
                    <a:gd name="connsiteX4" fmla="*/ 0 w 534261"/>
                    <a:gd name="connsiteY4" fmla="*/ 332983 h 337639"/>
                    <a:gd name="connsiteX5" fmla="*/ 5953 w 534261"/>
                    <a:gd name="connsiteY5" fmla="*/ 337076 h 337639"/>
                    <a:gd name="connsiteX6" fmla="*/ 194953 w 534261"/>
                    <a:gd name="connsiteY6" fmla="*/ 234018 h 337639"/>
                    <a:gd name="connsiteX7" fmla="*/ 383954 w 534261"/>
                    <a:gd name="connsiteY7" fmla="*/ 130961 h 337639"/>
                    <a:gd name="connsiteX8" fmla="*/ 498173 w 534261"/>
                    <a:gd name="connsiteY8" fmla="*/ 68457 h 337639"/>
                    <a:gd name="connsiteX9" fmla="*/ 534262 w 534261"/>
                    <a:gd name="connsiteY9" fmla="*/ 48738 h 337639"/>
                    <a:gd name="connsiteX10" fmla="*/ 534262 w 534261"/>
                    <a:gd name="connsiteY10" fmla="*/ 372 h 337639"/>
                    <a:gd name="connsiteX11" fmla="*/ 204999 w 534261"/>
                    <a:gd name="connsiteY11" fmla="*/ 180071 h 337639"/>
                    <a:gd name="connsiteX12" fmla="*/ 190489 w 534261"/>
                    <a:gd name="connsiteY12" fmla="*/ 171142 h 337639"/>
                    <a:gd name="connsiteX13" fmla="*/ 190489 w 534261"/>
                    <a:gd name="connsiteY13" fmla="*/ 85571 h 337639"/>
                    <a:gd name="connsiteX14" fmla="*/ 190489 w 534261"/>
                    <a:gd name="connsiteY14" fmla="*/ 0 h 337639"/>
                    <a:gd name="connsiteX15" fmla="*/ 78502 w 534261"/>
                    <a:gd name="connsiteY15" fmla="*/ 61388 h 337639"/>
                    <a:gd name="connsiteX16" fmla="*/ 53203 w 534261"/>
                    <a:gd name="connsiteY16" fmla="*/ 133193 h 337639"/>
                    <a:gd name="connsiteX17" fmla="*/ 27159 w 534261"/>
                    <a:gd name="connsiteY17" fmla="*/ 20499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34261" h="337639">
                      <a:moveTo>
                        <a:pt x="27159" y="204999"/>
                      </a:moveTo>
                      <a:cubicBezTo>
                        <a:pt x="27159" y="226950"/>
                        <a:pt x="27159" y="249272"/>
                        <a:pt x="27159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2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8829" y="302847"/>
                        <a:pt x="132077" y="268247"/>
                        <a:pt x="194953" y="234018"/>
                      </a:cubicBezTo>
                      <a:cubicBezTo>
                        <a:pt x="257830" y="199790"/>
                        <a:pt x="320706" y="165562"/>
                        <a:pt x="383954" y="130961"/>
                      </a:cubicBezTo>
                      <a:cubicBezTo>
                        <a:pt x="421903" y="110126"/>
                        <a:pt x="460224" y="89292"/>
                        <a:pt x="498173" y="68457"/>
                      </a:cubicBezTo>
                      <a:cubicBezTo>
                        <a:pt x="510079" y="61760"/>
                        <a:pt x="522356" y="55435"/>
                        <a:pt x="534262" y="48738"/>
                      </a:cubicBezTo>
                      <a:cubicBezTo>
                        <a:pt x="534262" y="27159"/>
                        <a:pt x="534262" y="22323"/>
                        <a:pt x="534262" y="372"/>
                      </a:cubicBezTo>
                      <a:lnTo>
                        <a:pt x="204999" y="180071"/>
                      </a:lnTo>
                      <a:lnTo>
                        <a:pt x="190489" y="171142"/>
                      </a:lnTo>
                      <a:cubicBezTo>
                        <a:pt x="190489" y="142494"/>
                        <a:pt x="190489" y="114219"/>
                        <a:pt x="190489" y="85571"/>
                      </a:cubicBezTo>
                      <a:cubicBezTo>
                        <a:pt x="190489" y="56923"/>
                        <a:pt x="190489" y="28648"/>
                        <a:pt x="190489" y="0"/>
                      </a:cubicBezTo>
                      <a:cubicBezTo>
                        <a:pt x="153284" y="20463"/>
                        <a:pt x="115707" y="40925"/>
                        <a:pt x="78502" y="61388"/>
                      </a:cubicBezTo>
                      <a:cubicBezTo>
                        <a:pt x="69945" y="85199"/>
                        <a:pt x="61760" y="109382"/>
                        <a:pt x="53203" y="133193"/>
                      </a:cubicBezTo>
                      <a:cubicBezTo>
                        <a:pt x="44274" y="157376"/>
                        <a:pt x="35717" y="181188"/>
                        <a:pt x="27159" y="204999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1" name="Freeform: Shape 2770">
                  <a:extLst>
                    <a:ext uri="{FF2B5EF4-FFF2-40B4-BE49-F238E27FC236}">
                      <a16:creationId xmlns:a16="http://schemas.microsoft.com/office/drawing/2014/main" id="{10024451-F323-4144-A73E-BACDA6969EDA}"/>
                    </a:ext>
                  </a:extLst>
                </p:cNvPr>
                <p:cNvSpPr/>
                <p:nvPr/>
              </p:nvSpPr>
              <p:spPr>
                <a:xfrm>
                  <a:off x="6292813" y="4128078"/>
                  <a:ext cx="189744" cy="337639"/>
                </a:xfrm>
                <a:custGeom>
                  <a:avLst/>
                  <a:gdLst>
                    <a:gd name="connsiteX0" fmla="*/ 189745 w 189744"/>
                    <a:gd name="connsiteY0" fmla="*/ 235879 h 337639"/>
                    <a:gd name="connsiteX1" fmla="*/ 189745 w 189744"/>
                    <a:gd name="connsiteY1" fmla="*/ 0 h 337639"/>
                    <a:gd name="connsiteX2" fmla="*/ 77758 w 189744"/>
                    <a:gd name="connsiteY2" fmla="*/ 61388 h 337639"/>
                    <a:gd name="connsiteX3" fmla="*/ 52459 w 189744"/>
                    <a:gd name="connsiteY3" fmla="*/ 133193 h 337639"/>
                    <a:gd name="connsiteX4" fmla="*/ 27160 w 189744"/>
                    <a:gd name="connsiteY4" fmla="*/ 204999 h 337639"/>
                    <a:gd name="connsiteX5" fmla="*/ 27160 w 189744"/>
                    <a:gd name="connsiteY5" fmla="*/ 271223 h 337639"/>
                    <a:gd name="connsiteX6" fmla="*/ 5953 w 189744"/>
                    <a:gd name="connsiteY6" fmla="*/ 282757 h 337639"/>
                    <a:gd name="connsiteX7" fmla="*/ 0 w 189744"/>
                    <a:gd name="connsiteY7" fmla="*/ 293174 h 337639"/>
                    <a:gd name="connsiteX8" fmla="*/ 0 w 189744"/>
                    <a:gd name="connsiteY8" fmla="*/ 332983 h 337639"/>
                    <a:gd name="connsiteX9" fmla="*/ 5953 w 189744"/>
                    <a:gd name="connsiteY9" fmla="*/ 337076 h 337639"/>
                    <a:gd name="connsiteX10" fmla="*/ 189745 w 189744"/>
                    <a:gd name="connsiteY10" fmla="*/ 23587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9744" h="337639">
                      <a:moveTo>
                        <a:pt x="189745" y="235879"/>
                      </a:moveTo>
                      <a:lnTo>
                        <a:pt x="189745" y="0"/>
                      </a:lnTo>
                      <a:cubicBezTo>
                        <a:pt x="152540" y="20463"/>
                        <a:pt x="114963" y="40925"/>
                        <a:pt x="77758" y="61388"/>
                      </a:cubicBezTo>
                      <a:cubicBezTo>
                        <a:pt x="69201" y="85199"/>
                        <a:pt x="61016" y="109382"/>
                        <a:pt x="52459" y="133193"/>
                      </a:cubicBezTo>
                      <a:cubicBezTo>
                        <a:pt x="43902" y="157004"/>
                        <a:pt x="35717" y="180815"/>
                        <a:pt x="27160" y="204999"/>
                      </a:cubicBezTo>
                      <a:cubicBezTo>
                        <a:pt x="27160" y="226950"/>
                        <a:pt x="27160" y="249272"/>
                        <a:pt x="27160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1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6969" y="302847"/>
                        <a:pt x="128357" y="269363"/>
                        <a:pt x="189745" y="235879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7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51597" y="4150029"/>
                  <a:ext cx="431576" cy="315496"/>
                  <a:chOff x="6351597" y="4150029"/>
                  <a:chExt cx="431576" cy="315496"/>
                </a:xfrm>
                <a:solidFill>
                  <a:srgbClr val="000002"/>
                </a:solidFill>
              </p:grpSpPr>
              <p:sp>
                <p:nvSpPr>
                  <p:cNvPr id="2773" name="Freeform: Shape 2772">
                    <a:extLst>
                      <a:ext uri="{FF2B5EF4-FFF2-40B4-BE49-F238E27FC236}">
                        <a16:creationId xmlns:a16="http://schemas.microsoft.com/office/drawing/2014/main" id="{E044F6C7-77FF-4758-93A2-DB71CFF13385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1761"/>
                    <a:ext cx="14881" cy="9301"/>
                  </a:xfrm>
                  <a:custGeom>
                    <a:avLst/>
                    <a:gdLst>
                      <a:gd name="connsiteX0" fmla="*/ 13766 w 14881"/>
                      <a:gd name="connsiteY0" fmla="*/ 9301 h 9301"/>
                      <a:gd name="connsiteX1" fmla="*/ 0 w 14881"/>
                      <a:gd name="connsiteY1" fmla="*/ 2976 h 9301"/>
                      <a:gd name="connsiteX2" fmla="*/ 0 w 14881"/>
                      <a:gd name="connsiteY2" fmla="*/ 2604 h 9301"/>
                      <a:gd name="connsiteX3" fmla="*/ 372 w 14881"/>
                      <a:gd name="connsiteY3" fmla="*/ 2232 h 9301"/>
                      <a:gd name="connsiteX4" fmla="*/ 372 w 14881"/>
                      <a:gd name="connsiteY4" fmla="*/ 1860 h 9301"/>
                      <a:gd name="connsiteX5" fmla="*/ 372 w 14881"/>
                      <a:gd name="connsiteY5" fmla="*/ 1488 h 9301"/>
                      <a:gd name="connsiteX6" fmla="*/ 744 w 14881"/>
                      <a:gd name="connsiteY6" fmla="*/ 1116 h 9301"/>
                      <a:gd name="connsiteX7" fmla="*/ 744 w 14881"/>
                      <a:gd name="connsiteY7" fmla="*/ 744 h 9301"/>
                      <a:gd name="connsiteX8" fmla="*/ 744 w 14881"/>
                      <a:gd name="connsiteY8" fmla="*/ 372 h 9301"/>
                      <a:gd name="connsiteX9" fmla="*/ 1116 w 14881"/>
                      <a:gd name="connsiteY9" fmla="*/ 0 h 9301"/>
                      <a:gd name="connsiteX10" fmla="*/ 14882 w 14881"/>
                      <a:gd name="connsiteY10" fmla="*/ 5953 h 9301"/>
                      <a:gd name="connsiteX11" fmla="*/ 14510 w 14881"/>
                      <a:gd name="connsiteY11" fmla="*/ 6325 h 9301"/>
                      <a:gd name="connsiteX12" fmla="*/ 14510 w 14881"/>
                      <a:gd name="connsiteY12" fmla="*/ 6697 h 9301"/>
                      <a:gd name="connsiteX13" fmla="*/ 14510 w 14881"/>
                      <a:gd name="connsiteY13" fmla="*/ 7069 h 9301"/>
                      <a:gd name="connsiteX14" fmla="*/ 14138 w 14881"/>
                      <a:gd name="connsiteY14" fmla="*/ 7813 h 9301"/>
                      <a:gd name="connsiteX15" fmla="*/ 14138 w 14881"/>
                      <a:gd name="connsiteY15" fmla="*/ 8185 h 9301"/>
                      <a:gd name="connsiteX16" fmla="*/ 14138 w 14881"/>
                      <a:gd name="connsiteY16" fmla="*/ 8557 h 9301"/>
                      <a:gd name="connsiteX17" fmla="*/ 13766 w 14881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4" name="Freeform: Shape 2773">
                    <a:extLst>
                      <a:ext uri="{FF2B5EF4-FFF2-40B4-BE49-F238E27FC236}">
                        <a16:creationId xmlns:a16="http://schemas.microsoft.com/office/drawing/2014/main" id="{F0314184-DEB5-4593-BE2A-78AF0ED08FFE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37623"/>
                    <a:ext cx="15253" cy="8557"/>
                  </a:xfrm>
                  <a:custGeom>
                    <a:avLst/>
                    <a:gdLst>
                      <a:gd name="connsiteX0" fmla="*/ 13766 w 15253"/>
                      <a:gd name="connsiteY0" fmla="*/ 8557 h 8557"/>
                      <a:gd name="connsiteX1" fmla="*/ 0 w 15253"/>
                      <a:gd name="connsiteY1" fmla="*/ 2604 h 8557"/>
                      <a:gd name="connsiteX2" fmla="*/ 0 w 15253"/>
                      <a:gd name="connsiteY2" fmla="*/ 2232 h 8557"/>
                      <a:gd name="connsiteX3" fmla="*/ 372 w 15253"/>
                      <a:gd name="connsiteY3" fmla="*/ 1860 h 8557"/>
                      <a:gd name="connsiteX4" fmla="*/ 372 w 15253"/>
                      <a:gd name="connsiteY4" fmla="*/ 1488 h 8557"/>
                      <a:gd name="connsiteX5" fmla="*/ 744 w 15253"/>
                      <a:gd name="connsiteY5" fmla="*/ 1116 h 8557"/>
                      <a:gd name="connsiteX6" fmla="*/ 1116 w 15253"/>
                      <a:gd name="connsiteY6" fmla="*/ 744 h 8557"/>
                      <a:gd name="connsiteX7" fmla="*/ 1116 w 15253"/>
                      <a:gd name="connsiteY7" fmla="*/ 372 h 8557"/>
                      <a:gd name="connsiteX8" fmla="*/ 1488 w 15253"/>
                      <a:gd name="connsiteY8" fmla="*/ 0 h 8557"/>
                      <a:gd name="connsiteX9" fmla="*/ 1488 w 15253"/>
                      <a:gd name="connsiteY9" fmla="*/ 0 h 8557"/>
                      <a:gd name="connsiteX10" fmla="*/ 15254 w 15253"/>
                      <a:gd name="connsiteY10" fmla="*/ 5953 h 8557"/>
                      <a:gd name="connsiteX11" fmla="*/ 15254 w 15253"/>
                      <a:gd name="connsiteY11" fmla="*/ 6325 h 8557"/>
                      <a:gd name="connsiteX12" fmla="*/ 14882 w 15253"/>
                      <a:gd name="connsiteY12" fmla="*/ 6697 h 8557"/>
                      <a:gd name="connsiteX13" fmla="*/ 14510 w 15253"/>
                      <a:gd name="connsiteY13" fmla="*/ 7069 h 8557"/>
                      <a:gd name="connsiteX14" fmla="*/ 14510 w 15253"/>
                      <a:gd name="connsiteY14" fmla="*/ 7441 h 8557"/>
                      <a:gd name="connsiteX15" fmla="*/ 14138 w 15253"/>
                      <a:gd name="connsiteY15" fmla="*/ 7813 h 8557"/>
                      <a:gd name="connsiteX16" fmla="*/ 14138 w 15253"/>
                      <a:gd name="connsiteY16" fmla="*/ 7813 h 8557"/>
                      <a:gd name="connsiteX17" fmla="*/ 13766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5" name="Freeform: Shape 2774">
                    <a:extLst>
                      <a:ext uri="{FF2B5EF4-FFF2-40B4-BE49-F238E27FC236}">
                        <a16:creationId xmlns:a16="http://schemas.microsoft.com/office/drawing/2014/main" id="{290B8D5B-7D9E-4D26-8F28-B949E5AB324E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30182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557 h 14509"/>
                      <a:gd name="connsiteX2" fmla="*/ 2232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1116 w 15998"/>
                      <a:gd name="connsiteY6" fmla="*/ 3349 h 14509"/>
                      <a:gd name="connsiteX7" fmla="*/ 744 w 15998"/>
                      <a:gd name="connsiteY7" fmla="*/ 2232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6325 h 14509"/>
                      <a:gd name="connsiteX11" fmla="*/ 14138 w 15998"/>
                      <a:gd name="connsiteY11" fmla="*/ 7441 h 14509"/>
                      <a:gd name="connsiteX12" fmla="*/ 14510 w 15998"/>
                      <a:gd name="connsiteY12" fmla="*/ 8557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8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650 h 14509"/>
                      <a:gd name="connsiteX17" fmla="*/ 15626 w 15998"/>
                      <a:gd name="connsiteY17" fmla="*/ 13766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557"/>
                        </a:lnTo>
                        <a:lnTo>
                          <a:pt x="2232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1116" y="3349"/>
                        </a:lnTo>
                        <a:lnTo>
                          <a:pt x="744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7441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882" y="10418"/>
                        </a:lnTo>
                        <a:lnTo>
                          <a:pt x="15254" y="11534"/>
                        </a:lnTo>
                        <a:lnTo>
                          <a:pt x="15626" y="12650"/>
                        </a:lnTo>
                        <a:lnTo>
                          <a:pt x="15626" y="1376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6" name="Freeform: Shape 2775">
                    <a:extLst>
                      <a:ext uri="{FF2B5EF4-FFF2-40B4-BE49-F238E27FC236}">
                        <a16:creationId xmlns:a16="http://schemas.microsoft.com/office/drawing/2014/main" id="{A4222DE5-AC84-44C1-87F7-BE1AF2BC5939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26089"/>
                    <a:ext cx="17114" cy="10417"/>
                  </a:xfrm>
                  <a:custGeom>
                    <a:avLst/>
                    <a:gdLst>
                      <a:gd name="connsiteX0" fmla="*/ 13766 w 17114"/>
                      <a:gd name="connsiteY0" fmla="*/ 10417 h 10417"/>
                      <a:gd name="connsiteX1" fmla="*/ 0 w 17114"/>
                      <a:gd name="connsiteY1" fmla="*/ 4092 h 10417"/>
                      <a:gd name="connsiteX2" fmla="*/ 372 w 17114"/>
                      <a:gd name="connsiteY2" fmla="*/ 3720 h 10417"/>
                      <a:gd name="connsiteX3" fmla="*/ 1116 w 17114"/>
                      <a:gd name="connsiteY3" fmla="*/ 3349 h 10417"/>
                      <a:gd name="connsiteX4" fmla="*/ 1488 w 17114"/>
                      <a:gd name="connsiteY4" fmla="*/ 2604 h 10417"/>
                      <a:gd name="connsiteX5" fmla="*/ 1860 w 17114"/>
                      <a:gd name="connsiteY5" fmla="*/ 2232 h 10417"/>
                      <a:gd name="connsiteX6" fmla="*/ 2232 w 17114"/>
                      <a:gd name="connsiteY6" fmla="*/ 1860 h 10417"/>
                      <a:gd name="connsiteX7" fmla="*/ 2604 w 17114"/>
                      <a:gd name="connsiteY7" fmla="*/ 1116 h 10417"/>
                      <a:gd name="connsiteX8" fmla="*/ 2976 w 17114"/>
                      <a:gd name="connsiteY8" fmla="*/ 744 h 10417"/>
                      <a:gd name="connsiteX9" fmla="*/ 3348 w 17114"/>
                      <a:gd name="connsiteY9" fmla="*/ 0 h 10417"/>
                      <a:gd name="connsiteX10" fmla="*/ 17114 w 17114"/>
                      <a:gd name="connsiteY10" fmla="*/ 6325 h 10417"/>
                      <a:gd name="connsiteX11" fmla="*/ 16742 w 17114"/>
                      <a:gd name="connsiteY11" fmla="*/ 6697 h 10417"/>
                      <a:gd name="connsiteX12" fmla="*/ 16370 w 17114"/>
                      <a:gd name="connsiteY12" fmla="*/ 7441 h 10417"/>
                      <a:gd name="connsiteX13" fmla="*/ 15998 w 17114"/>
                      <a:gd name="connsiteY13" fmla="*/ 7813 h 10417"/>
                      <a:gd name="connsiteX14" fmla="*/ 15626 w 17114"/>
                      <a:gd name="connsiteY14" fmla="*/ 8557 h 10417"/>
                      <a:gd name="connsiteX15" fmla="*/ 15254 w 17114"/>
                      <a:gd name="connsiteY15" fmla="*/ 8929 h 10417"/>
                      <a:gd name="connsiteX16" fmla="*/ 14510 w 17114"/>
                      <a:gd name="connsiteY16" fmla="*/ 9301 h 10417"/>
                      <a:gd name="connsiteX17" fmla="*/ 14138 w 17114"/>
                      <a:gd name="connsiteY17" fmla="*/ 10045 h 10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417">
                        <a:moveTo>
                          <a:pt x="13766" y="10417"/>
                        </a:moveTo>
                        <a:lnTo>
                          <a:pt x="0" y="4092"/>
                        </a:lnTo>
                        <a:lnTo>
                          <a:pt x="372" y="3720"/>
                        </a:lnTo>
                        <a:lnTo>
                          <a:pt x="1116" y="3349"/>
                        </a:lnTo>
                        <a:lnTo>
                          <a:pt x="1488" y="2604"/>
                        </a:lnTo>
                        <a:lnTo>
                          <a:pt x="1860" y="2232"/>
                        </a:lnTo>
                        <a:lnTo>
                          <a:pt x="2232" y="1860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8" y="0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7441"/>
                        </a:lnTo>
                        <a:lnTo>
                          <a:pt x="15998" y="7813"/>
                        </a:lnTo>
                        <a:lnTo>
                          <a:pt x="15626" y="8557"/>
                        </a:lnTo>
                        <a:lnTo>
                          <a:pt x="15254" y="8929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7" name="Freeform: Shape 2776">
                    <a:extLst>
                      <a:ext uri="{FF2B5EF4-FFF2-40B4-BE49-F238E27FC236}">
                        <a16:creationId xmlns:a16="http://schemas.microsoft.com/office/drawing/2014/main" id="{EB51B093-A3A2-44E1-9A3B-B9698637CA61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7904"/>
                    <a:ext cx="14137" cy="15626"/>
                  </a:xfrm>
                  <a:custGeom>
                    <a:avLst/>
                    <a:gdLst>
                      <a:gd name="connsiteX0" fmla="*/ 14138 w 14137"/>
                      <a:gd name="connsiteY0" fmla="*/ 15626 h 15626"/>
                      <a:gd name="connsiteX1" fmla="*/ 372 w 14137"/>
                      <a:gd name="connsiteY1" fmla="*/ 9673 h 15626"/>
                      <a:gd name="connsiteX2" fmla="*/ 372 w 14137"/>
                      <a:gd name="connsiteY2" fmla="*/ 8185 h 15626"/>
                      <a:gd name="connsiteX3" fmla="*/ 372 w 14137"/>
                      <a:gd name="connsiteY3" fmla="*/ 7069 h 15626"/>
                      <a:gd name="connsiteX4" fmla="*/ 372 w 14137"/>
                      <a:gd name="connsiteY4" fmla="*/ 5953 h 15626"/>
                      <a:gd name="connsiteX5" fmla="*/ 0 w 14137"/>
                      <a:gd name="connsiteY5" fmla="*/ 4837 h 15626"/>
                      <a:gd name="connsiteX6" fmla="*/ 0 w 14137"/>
                      <a:gd name="connsiteY6" fmla="*/ 3720 h 15626"/>
                      <a:gd name="connsiteX7" fmla="*/ 0 w 14137"/>
                      <a:gd name="connsiteY7" fmla="*/ 2232 h 15626"/>
                      <a:gd name="connsiteX8" fmla="*/ 0 w 14137"/>
                      <a:gd name="connsiteY8" fmla="*/ 1116 h 15626"/>
                      <a:gd name="connsiteX9" fmla="*/ 0 w 14137"/>
                      <a:gd name="connsiteY9" fmla="*/ 0 h 15626"/>
                      <a:gd name="connsiteX10" fmla="*/ 13766 w 14137"/>
                      <a:gd name="connsiteY10" fmla="*/ 6325 h 15626"/>
                      <a:gd name="connsiteX11" fmla="*/ 13766 w 14137"/>
                      <a:gd name="connsiteY11" fmla="*/ 7441 h 15626"/>
                      <a:gd name="connsiteX12" fmla="*/ 13766 w 14137"/>
                      <a:gd name="connsiteY12" fmla="*/ 8557 h 15626"/>
                      <a:gd name="connsiteX13" fmla="*/ 13766 w 14137"/>
                      <a:gd name="connsiteY13" fmla="*/ 9673 h 15626"/>
                      <a:gd name="connsiteX14" fmla="*/ 13766 w 14137"/>
                      <a:gd name="connsiteY14" fmla="*/ 11161 h 15626"/>
                      <a:gd name="connsiteX15" fmla="*/ 14138 w 14137"/>
                      <a:gd name="connsiteY15" fmla="*/ 12278 h 15626"/>
                      <a:gd name="connsiteX16" fmla="*/ 14138 w 14137"/>
                      <a:gd name="connsiteY16" fmla="*/ 13394 h 15626"/>
                      <a:gd name="connsiteX17" fmla="*/ 14138 w 14137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5626">
                        <a:moveTo>
                          <a:pt x="14138" y="15626"/>
                        </a:moveTo>
                        <a:lnTo>
                          <a:pt x="372" y="9673"/>
                        </a:lnTo>
                        <a:lnTo>
                          <a:pt x="372" y="8185"/>
                        </a:lnTo>
                        <a:lnTo>
                          <a:pt x="372" y="7069"/>
                        </a:lnTo>
                        <a:lnTo>
                          <a:pt x="372" y="5953"/>
                        </a:lnTo>
                        <a:lnTo>
                          <a:pt x="0" y="4837"/>
                        </a:lnTo>
                        <a:lnTo>
                          <a:pt x="0" y="3720"/>
                        </a:lnTo>
                        <a:lnTo>
                          <a:pt x="0" y="2232"/>
                        </a:lnTo>
                        <a:lnTo>
                          <a:pt x="0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7441"/>
                        </a:lnTo>
                        <a:lnTo>
                          <a:pt x="13766" y="8557"/>
                        </a:lnTo>
                        <a:lnTo>
                          <a:pt x="13766" y="9673"/>
                        </a:lnTo>
                        <a:lnTo>
                          <a:pt x="13766" y="11161"/>
                        </a:lnTo>
                        <a:lnTo>
                          <a:pt x="14138" y="12278"/>
                        </a:lnTo>
                        <a:lnTo>
                          <a:pt x="14138" y="13394"/>
                        </a:lnTo>
                        <a:lnTo>
                          <a:pt x="14138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8" name="Freeform: Shape 2777">
                    <a:extLst>
                      <a:ext uri="{FF2B5EF4-FFF2-40B4-BE49-F238E27FC236}">
                        <a16:creationId xmlns:a16="http://schemas.microsoft.com/office/drawing/2014/main" id="{4D1701B3-B369-4113-AE42-1298F031789D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6044"/>
                    <a:ext cx="15626" cy="8185"/>
                  </a:xfrm>
                  <a:custGeom>
                    <a:avLst/>
                    <a:gdLst>
                      <a:gd name="connsiteX0" fmla="*/ 13766 w 15626"/>
                      <a:gd name="connsiteY0" fmla="*/ 8185 h 8185"/>
                      <a:gd name="connsiteX1" fmla="*/ 0 w 15626"/>
                      <a:gd name="connsiteY1" fmla="*/ 1860 h 8185"/>
                      <a:gd name="connsiteX2" fmla="*/ 0 w 15626"/>
                      <a:gd name="connsiteY2" fmla="*/ 1488 h 8185"/>
                      <a:gd name="connsiteX3" fmla="*/ 372 w 15626"/>
                      <a:gd name="connsiteY3" fmla="*/ 1488 h 8185"/>
                      <a:gd name="connsiteX4" fmla="*/ 744 w 15626"/>
                      <a:gd name="connsiteY4" fmla="*/ 1116 h 8185"/>
                      <a:gd name="connsiteX5" fmla="*/ 1116 w 15626"/>
                      <a:gd name="connsiteY5" fmla="*/ 744 h 8185"/>
                      <a:gd name="connsiteX6" fmla="*/ 1116 w 15626"/>
                      <a:gd name="connsiteY6" fmla="*/ 744 h 8185"/>
                      <a:gd name="connsiteX7" fmla="*/ 1488 w 15626"/>
                      <a:gd name="connsiteY7" fmla="*/ 372 h 8185"/>
                      <a:gd name="connsiteX8" fmla="*/ 1860 w 15626"/>
                      <a:gd name="connsiteY8" fmla="*/ 0 h 8185"/>
                      <a:gd name="connsiteX9" fmla="*/ 2232 w 15626"/>
                      <a:gd name="connsiteY9" fmla="*/ 0 h 8185"/>
                      <a:gd name="connsiteX10" fmla="*/ 15626 w 15626"/>
                      <a:gd name="connsiteY10" fmla="*/ 5953 h 8185"/>
                      <a:gd name="connsiteX11" fmla="*/ 15626 w 15626"/>
                      <a:gd name="connsiteY11" fmla="*/ 6325 h 8185"/>
                      <a:gd name="connsiteX12" fmla="*/ 15254 w 15626"/>
                      <a:gd name="connsiteY12" fmla="*/ 6697 h 8185"/>
                      <a:gd name="connsiteX13" fmla="*/ 14882 w 15626"/>
                      <a:gd name="connsiteY13" fmla="*/ 6697 h 8185"/>
                      <a:gd name="connsiteX14" fmla="*/ 14882 w 15626"/>
                      <a:gd name="connsiteY14" fmla="*/ 7069 h 8185"/>
                      <a:gd name="connsiteX15" fmla="*/ 14510 w 15626"/>
                      <a:gd name="connsiteY15" fmla="*/ 7441 h 8185"/>
                      <a:gd name="connsiteX16" fmla="*/ 14138 w 15626"/>
                      <a:gd name="connsiteY16" fmla="*/ 7441 h 8185"/>
                      <a:gd name="connsiteX17" fmla="*/ 13766 w 15626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626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lnTo>
                          <a:pt x="13766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9" name="Freeform: Shape 2778">
                    <a:extLst>
                      <a:ext uri="{FF2B5EF4-FFF2-40B4-BE49-F238E27FC236}">
                        <a16:creationId xmlns:a16="http://schemas.microsoft.com/office/drawing/2014/main" id="{F3036BC0-8AC3-4BDF-8D7D-DACC36551FCA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05626"/>
                    <a:ext cx="14509" cy="16370"/>
                  </a:xfrm>
                  <a:custGeom>
                    <a:avLst/>
                    <a:gdLst>
                      <a:gd name="connsiteX0" fmla="*/ 13766 w 14509"/>
                      <a:gd name="connsiteY0" fmla="*/ 16370 h 16370"/>
                      <a:gd name="connsiteX1" fmla="*/ 0 w 14509"/>
                      <a:gd name="connsiteY1" fmla="*/ 10417 h 16370"/>
                      <a:gd name="connsiteX2" fmla="*/ 0 w 14509"/>
                      <a:gd name="connsiteY2" fmla="*/ 8929 h 16370"/>
                      <a:gd name="connsiteX3" fmla="*/ 0 w 14509"/>
                      <a:gd name="connsiteY3" fmla="*/ 7813 h 16370"/>
                      <a:gd name="connsiteX4" fmla="*/ 372 w 14509"/>
                      <a:gd name="connsiteY4" fmla="*/ 6325 h 16370"/>
                      <a:gd name="connsiteX5" fmla="*/ 372 w 14509"/>
                      <a:gd name="connsiteY5" fmla="*/ 5209 h 16370"/>
                      <a:gd name="connsiteX6" fmla="*/ 372 w 14509"/>
                      <a:gd name="connsiteY6" fmla="*/ 4092 h 16370"/>
                      <a:gd name="connsiteX7" fmla="*/ 744 w 14509"/>
                      <a:gd name="connsiteY7" fmla="*/ 2604 h 16370"/>
                      <a:gd name="connsiteX8" fmla="*/ 744 w 14509"/>
                      <a:gd name="connsiteY8" fmla="*/ 1488 h 16370"/>
                      <a:gd name="connsiteX9" fmla="*/ 744 w 14509"/>
                      <a:gd name="connsiteY9" fmla="*/ 0 h 16370"/>
                      <a:gd name="connsiteX10" fmla="*/ 14510 w 14509"/>
                      <a:gd name="connsiteY10" fmla="*/ 6325 h 16370"/>
                      <a:gd name="connsiteX11" fmla="*/ 14510 w 14509"/>
                      <a:gd name="connsiteY11" fmla="*/ 7441 h 16370"/>
                      <a:gd name="connsiteX12" fmla="*/ 14510 w 14509"/>
                      <a:gd name="connsiteY12" fmla="*/ 8929 h 16370"/>
                      <a:gd name="connsiteX13" fmla="*/ 14138 w 14509"/>
                      <a:gd name="connsiteY13" fmla="*/ 10045 h 16370"/>
                      <a:gd name="connsiteX14" fmla="*/ 14138 w 14509"/>
                      <a:gd name="connsiteY14" fmla="*/ 11533 h 16370"/>
                      <a:gd name="connsiteX15" fmla="*/ 14138 w 14509"/>
                      <a:gd name="connsiteY15" fmla="*/ 12650 h 16370"/>
                      <a:gd name="connsiteX16" fmla="*/ 13766 w 14509"/>
                      <a:gd name="connsiteY16" fmla="*/ 14138 h 16370"/>
                      <a:gd name="connsiteX17" fmla="*/ 13766 w 14509"/>
                      <a:gd name="connsiteY17" fmla="*/ 15254 h 16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370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0" y="8929"/>
                        </a:lnTo>
                        <a:lnTo>
                          <a:pt x="0" y="7813"/>
                        </a:lnTo>
                        <a:lnTo>
                          <a:pt x="372" y="6325"/>
                        </a:lnTo>
                        <a:lnTo>
                          <a:pt x="372" y="5209"/>
                        </a:lnTo>
                        <a:lnTo>
                          <a:pt x="372" y="4092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441"/>
                        </a:lnTo>
                        <a:lnTo>
                          <a:pt x="14510" y="8929"/>
                        </a:lnTo>
                        <a:lnTo>
                          <a:pt x="14138" y="10045"/>
                        </a:lnTo>
                        <a:lnTo>
                          <a:pt x="14138" y="11533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0" name="Freeform: Shape 2779">
                    <a:extLst>
                      <a:ext uri="{FF2B5EF4-FFF2-40B4-BE49-F238E27FC236}">
                        <a16:creationId xmlns:a16="http://schemas.microsoft.com/office/drawing/2014/main" id="{9B6EF624-10D5-410F-A67A-1762BF2CDE92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03766"/>
                    <a:ext cx="16369" cy="8185"/>
                  </a:xfrm>
                  <a:custGeom>
                    <a:avLst/>
                    <a:gdLst>
                      <a:gd name="connsiteX0" fmla="*/ 13766 w 16369"/>
                      <a:gd name="connsiteY0" fmla="*/ 8185 h 8185"/>
                      <a:gd name="connsiteX1" fmla="*/ 0 w 16369"/>
                      <a:gd name="connsiteY1" fmla="*/ 1860 h 8185"/>
                      <a:gd name="connsiteX2" fmla="*/ 372 w 16369"/>
                      <a:gd name="connsiteY2" fmla="*/ 1860 h 8185"/>
                      <a:gd name="connsiteX3" fmla="*/ 744 w 16369"/>
                      <a:gd name="connsiteY3" fmla="*/ 1488 h 8185"/>
                      <a:gd name="connsiteX4" fmla="*/ 1116 w 16369"/>
                      <a:gd name="connsiteY4" fmla="*/ 1116 h 8185"/>
                      <a:gd name="connsiteX5" fmla="*/ 1488 w 16369"/>
                      <a:gd name="connsiteY5" fmla="*/ 1116 h 8185"/>
                      <a:gd name="connsiteX6" fmla="*/ 1860 w 16369"/>
                      <a:gd name="connsiteY6" fmla="*/ 744 h 8185"/>
                      <a:gd name="connsiteX7" fmla="*/ 2232 w 16369"/>
                      <a:gd name="connsiteY7" fmla="*/ 372 h 8185"/>
                      <a:gd name="connsiteX8" fmla="*/ 2604 w 16369"/>
                      <a:gd name="connsiteY8" fmla="*/ 372 h 8185"/>
                      <a:gd name="connsiteX9" fmla="*/ 2604 w 16369"/>
                      <a:gd name="connsiteY9" fmla="*/ 0 h 8185"/>
                      <a:gd name="connsiteX10" fmla="*/ 16370 w 16369"/>
                      <a:gd name="connsiteY10" fmla="*/ 6325 h 8185"/>
                      <a:gd name="connsiteX11" fmla="*/ 16370 w 16369"/>
                      <a:gd name="connsiteY11" fmla="*/ 6325 h 8185"/>
                      <a:gd name="connsiteX12" fmla="*/ 15998 w 16369"/>
                      <a:gd name="connsiteY12" fmla="*/ 6697 h 8185"/>
                      <a:gd name="connsiteX13" fmla="*/ 15626 w 16369"/>
                      <a:gd name="connsiteY13" fmla="*/ 7069 h 8185"/>
                      <a:gd name="connsiteX14" fmla="*/ 15254 w 16369"/>
                      <a:gd name="connsiteY14" fmla="*/ 7069 h 8185"/>
                      <a:gd name="connsiteX15" fmla="*/ 14882 w 16369"/>
                      <a:gd name="connsiteY15" fmla="*/ 7441 h 8185"/>
                      <a:gd name="connsiteX16" fmla="*/ 14510 w 16369"/>
                      <a:gd name="connsiteY16" fmla="*/ 7813 h 8185"/>
                      <a:gd name="connsiteX17" fmla="*/ 14138 w 16369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1" name="Freeform: Shape 2780">
                    <a:extLst>
                      <a:ext uri="{FF2B5EF4-FFF2-40B4-BE49-F238E27FC236}">
                        <a16:creationId xmlns:a16="http://schemas.microsoft.com/office/drawing/2014/main" id="{04AF16C4-F1A4-4D21-97E2-C97BDFA446C3}"/>
                      </a:ext>
                    </a:extLst>
                  </p:cNvPr>
                  <p:cNvSpPr/>
                  <p:nvPr/>
                </p:nvSpPr>
                <p:spPr>
                  <a:xfrm>
                    <a:off x="6352713" y="4392605"/>
                    <a:ext cx="16370" cy="16742"/>
                  </a:xfrm>
                  <a:custGeom>
                    <a:avLst/>
                    <a:gdLst>
                      <a:gd name="connsiteX0" fmla="*/ 13766 w 16370"/>
                      <a:gd name="connsiteY0" fmla="*/ 16742 h 16742"/>
                      <a:gd name="connsiteX1" fmla="*/ 0 w 16370"/>
                      <a:gd name="connsiteY1" fmla="*/ 10789 h 16742"/>
                      <a:gd name="connsiteX2" fmla="*/ 372 w 16370"/>
                      <a:gd name="connsiteY2" fmla="*/ 9301 h 16742"/>
                      <a:gd name="connsiteX3" fmla="*/ 744 w 16370"/>
                      <a:gd name="connsiteY3" fmla="*/ 7813 h 16742"/>
                      <a:gd name="connsiteX4" fmla="*/ 1116 w 16370"/>
                      <a:gd name="connsiteY4" fmla="*/ 6697 h 16742"/>
                      <a:gd name="connsiteX5" fmla="*/ 1488 w 16370"/>
                      <a:gd name="connsiteY5" fmla="*/ 5209 h 16742"/>
                      <a:gd name="connsiteX6" fmla="*/ 1488 w 16370"/>
                      <a:gd name="connsiteY6" fmla="*/ 4092 h 16742"/>
                      <a:gd name="connsiteX7" fmla="*/ 1860 w 16370"/>
                      <a:gd name="connsiteY7" fmla="*/ 2604 h 16742"/>
                      <a:gd name="connsiteX8" fmla="*/ 2232 w 16370"/>
                      <a:gd name="connsiteY8" fmla="*/ 1488 h 16742"/>
                      <a:gd name="connsiteX9" fmla="*/ 2604 w 16370"/>
                      <a:gd name="connsiteY9" fmla="*/ 0 h 16742"/>
                      <a:gd name="connsiteX10" fmla="*/ 16370 w 16370"/>
                      <a:gd name="connsiteY10" fmla="*/ 6325 h 16742"/>
                      <a:gd name="connsiteX11" fmla="*/ 15998 w 16370"/>
                      <a:gd name="connsiteY11" fmla="*/ 7441 h 16742"/>
                      <a:gd name="connsiteX12" fmla="*/ 15626 w 16370"/>
                      <a:gd name="connsiteY12" fmla="*/ 8929 h 16742"/>
                      <a:gd name="connsiteX13" fmla="*/ 15254 w 16370"/>
                      <a:gd name="connsiteY13" fmla="*/ 10045 h 16742"/>
                      <a:gd name="connsiteX14" fmla="*/ 14882 w 16370"/>
                      <a:gd name="connsiteY14" fmla="*/ 11533 h 16742"/>
                      <a:gd name="connsiteX15" fmla="*/ 14882 w 16370"/>
                      <a:gd name="connsiteY15" fmla="*/ 13022 h 16742"/>
                      <a:gd name="connsiteX16" fmla="*/ 14510 w 16370"/>
                      <a:gd name="connsiteY16" fmla="*/ 14138 h 16742"/>
                      <a:gd name="connsiteX17" fmla="*/ 14138 w 16370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372" y="9301"/>
                        </a:lnTo>
                        <a:lnTo>
                          <a:pt x="744" y="7813"/>
                        </a:lnTo>
                        <a:lnTo>
                          <a:pt x="1116" y="6697"/>
                        </a:lnTo>
                        <a:lnTo>
                          <a:pt x="1488" y="5209"/>
                        </a:lnTo>
                        <a:lnTo>
                          <a:pt x="1488" y="4092"/>
                        </a:lnTo>
                        <a:lnTo>
                          <a:pt x="1860" y="2604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7441"/>
                        </a:lnTo>
                        <a:lnTo>
                          <a:pt x="15626" y="8929"/>
                        </a:lnTo>
                        <a:lnTo>
                          <a:pt x="15254" y="10045"/>
                        </a:lnTo>
                        <a:lnTo>
                          <a:pt x="14882" y="11533"/>
                        </a:lnTo>
                        <a:lnTo>
                          <a:pt x="14882" y="13022"/>
                        </a:lnTo>
                        <a:lnTo>
                          <a:pt x="14510" y="14138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2" name="Freeform: Shape 2781">
                    <a:extLst>
                      <a:ext uri="{FF2B5EF4-FFF2-40B4-BE49-F238E27FC236}">
                        <a16:creationId xmlns:a16="http://schemas.microsoft.com/office/drawing/2014/main" id="{03EE7DCD-427E-4BB3-982B-04707575806B}"/>
                      </a:ext>
                    </a:extLst>
                  </p:cNvPr>
                  <p:cNvSpPr/>
                  <p:nvPr/>
                </p:nvSpPr>
                <p:spPr>
                  <a:xfrm>
                    <a:off x="6355317" y="4391489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116 h 7440"/>
                      <a:gd name="connsiteX2" fmla="*/ 372 w 15998"/>
                      <a:gd name="connsiteY2" fmla="*/ 1116 h 7440"/>
                      <a:gd name="connsiteX3" fmla="*/ 372 w 15998"/>
                      <a:gd name="connsiteY3" fmla="*/ 744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488 w 15998"/>
                      <a:gd name="connsiteY6" fmla="*/ 372 h 7440"/>
                      <a:gd name="connsiteX7" fmla="*/ 1860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325 h 7440"/>
                      <a:gd name="connsiteX13" fmla="*/ 15254 w 15998"/>
                      <a:gd name="connsiteY13" fmla="*/ 6697 h 7440"/>
                      <a:gd name="connsiteX14" fmla="*/ 14882 w 15998"/>
                      <a:gd name="connsiteY14" fmla="*/ 6697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3" name="Freeform: Shape 2782">
                    <a:extLst>
                      <a:ext uri="{FF2B5EF4-FFF2-40B4-BE49-F238E27FC236}">
                        <a16:creationId xmlns:a16="http://schemas.microsoft.com/office/drawing/2014/main" id="{5A5717D8-447D-48D6-8433-FCF1B79462F3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90373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116 h 7440"/>
                      <a:gd name="connsiteX2" fmla="*/ 1488 w 15253"/>
                      <a:gd name="connsiteY2" fmla="*/ 1116 h 7440"/>
                      <a:gd name="connsiteX3" fmla="*/ 1116 w 15253"/>
                      <a:gd name="connsiteY3" fmla="*/ 744 h 7440"/>
                      <a:gd name="connsiteX4" fmla="*/ 744 w 15253"/>
                      <a:gd name="connsiteY4" fmla="*/ 744 h 7440"/>
                      <a:gd name="connsiteX5" fmla="*/ 744 w 15253"/>
                      <a:gd name="connsiteY5" fmla="*/ 744 h 7440"/>
                      <a:gd name="connsiteX6" fmla="*/ 372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372 h 7440"/>
                      <a:gd name="connsiteX9" fmla="*/ 0 w 15253"/>
                      <a:gd name="connsiteY9" fmla="*/ 0 h 7440"/>
                      <a:gd name="connsiteX10" fmla="*/ 13394 w 15253"/>
                      <a:gd name="connsiteY10" fmla="*/ 6325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697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116"/>
                        </a:lnTo>
                        <a:lnTo>
                          <a:pt x="1488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4" name="Freeform: Shape 2783">
                    <a:extLst>
                      <a:ext uri="{FF2B5EF4-FFF2-40B4-BE49-F238E27FC236}">
                        <a16:creationId xmlns:a16="http://schemas.microsoft.com/office/drawing/2014/main" id="{2FD14FCF-86B4-4963-BBA7-66A4D9EDA285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79583"/>
                    <a:ext cx="17486" cy="17114"/>
                  </a:xfrm>
                  <a:custGeom>
                    <a:avLst/>
                    <a:gdLst>
                      <a:gd name="connsiteX0" fmla="*/ 13394 w 17486"/>
                      <a:gd name="connsiteY0" fmla="*/ 17114 h 17114"/>
                      <a:gd name="connsiteX1" fmla="*/ 0 w 17486"/>
                      <a:gd name="connsiteY1" fmla="*/ 10789 h 17114"/>
                      <a:gd name="connsiteX2" fmla="*/ 372 w 17486"/>
                      <a:gd name="connsiteY2" fmla="*/ 9673 h 17114"/>
                      <a:gd name="connsiteX3" fmla="*/ 744 w 17486"/>
                      <a:gd name="connsiteY3" fmla="*/ 8185 h 17114"/>
                      <a:gd name="connsiteX4" fmla="*/ 1116 w 17486"/>
                      <a:gd name="connsiteY4" fmla="*/ 6697 h 17114"/>
                      <a:gd name="connsiteX5" fmla="*/ 1860 w 17486"/>
                      <a:gd name="connsiteY5" fmla="*/ 5581 h 17114"/>
                      <a:gd name="connsiteX6" fmla="*/ 2232 w 17486"/>
                      <a:gd name="connsiteY6" fmla="*/ 4092 h 17114"/>
                      <a:gd name="connsiteX7" fmla="*/ 2604 w 17486"/>
                      <a:gd name="connsiteY7" fmla="*/ 2976 h 17114"/>
                      <a:gd name="connsiteX8" fmla="*/ 3348 w 17486"/>
                      <a:gd name="connsiteY8" fmla="*/ 1488 h 17114"/>
                      <a:gd name="connsiteX9" fmla="*/ 3720 w 17486"/>
                      <a:gd name="connsiteY9" fmla="*/ 0 h 17114"/>
                      <a:gd name="connsiteX10" fmla="*/ 17486 w 17486"/>
                      <a:gd name="connsiteY10" fmla="*/ 6325 h 17114"/>
                      <a:gd name="connsiteX11" fmla="*/ 16742 w 17486"/>
                      <a:gd name="connsiteY11" fmla="*/ 7813 h 17114"/>
                      <a:gd name="connsiteX12" fmla="*/ 16370 w 17486"/>
                      <a:gd name="connsiteY12" fmla="*/ 8929 h 17114"/>
                      <a:gd name="connsiteX13" fmla="*/ 15998 w 17486"/>
                      <a:gd name="connsiteY13" fmla="*/ 10417 h 17114"/>
                      <a:gd name="connsiteX14" fmla="*/ 15626 w 17486"/>
                      <a:gd name="connsiteY14" fmla="*/ 11533 h 17114"/>
                      <a:gd name="connsiteX15" fmla="*/ 14882 w 17486"/>
                      <a:gd name="connsiteY15" fmla="*/ 13022 h 17114"/>
                      <a:gd name="connsiteX16" fmla="*/ 14510 w 17486"/>
                      <a:gd name="connsiteY16" fmla="*/ 14510 h 17114"/>
                      <a:gd name="connsiteX17" fmla="*/ 14138 w 17486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17114">
                        <a:moveTo>
                          <a:pt x="13394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860" y="5581"/>
                        </a:lnTo>
                        <a:lnTo>
                          <a:pt x="2232" y="4092"/>
                        </a:lnTo>
                        <a:lnTo>
                          <a:pt x="2604" y="2976"/>
                        </a:lnTo>
                        <a:lnTo>
                          <a:pt x="3348" y="1488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7813"/>
                        </a:lnTo>
                        <a:lnTo>
                          <a:pt x="16370" y="8929"/>
                        </a:lnTo>
                        <a:lnTo>
                          <a:pt x="15998" y="10417"/>
                        </a:lnTo>
                        <a:lnTo>
                          <a:pt x="15626" y="11533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5" name="Freeform: Shape 2784">
                    <a:extLst>
                      <a:ext uri="{FF2B5EF4-FFF2-40B4-BE49-F238E27FC236}">
                        <a16:creationId xmlns:a16="http://schemas.microsoft.com/office/drawing/2014/main" id="{089AFDAC-4B37-4D95-9F07-72A82DA63735}"/>
                      </a:ext>
                    </a:extLst>
                  </p:cNvPr>
                  <p:cNvSpPr/>
                  <p:nvPr/>
                </p:nvSpPr>
                <p:spPr>
                  <a:xfrm>
                    <a:off x="6359782" y="4378839"/>
                    <a:ext cx="17858" cy="7069"/>
                  </a:xfrm>
                  <a:custGeom>
                    <a:avLst/>
                    <a:gdLst>
                      <a:gd name="connsiteX0" fmla="*/ 13766 w 17858"/>
                      <a:gd name="connsiteY0" fmla="*/ 7069 h 7069"/>
                      <a:gd name="connsiteX1" fmla="*/ 0 w 17858"/>
                      <a:gd name="connsiteY1" fmla="*/ 744 h 7069"/>
                      <a:gd name="connsiteX2" fmla="*/ 372 w 17858"/>
                      <a:gd name="connsiteY2" fmla="*/ 744 h 7069"/>
                      <a:gd name="connsiteX3" fmla="*/ 1116 w 17858"/>
                      <a:gd name="connsiteY3" fmla="*/ 744 h 7069"/>
                      <a:gd name="connsiteX4" fmla="*/ 1488 w 17858"/>
                      <a:gd name="connsiteY4" fmla="*/ 744 h 7069"/>
                      <a:gd name="connsiteX5" fmla="*/ 1860 w 17858"/>
                      <a:gd name="connsiteY5" fmla="*/ 372 h 7069"/>
                      <a:gd name="connsiteX6" fmla="*/ 2604 w 17858"/>
                      <a:gd name="connsiteY6" fmla="*/ 372 h 7069"/>
                      <a:gd name="connsiteX7" fmla="*/ 2976 w 17858"/>
                      <a:gd name="connsiteY7" fmla="*/ 372 h 7069"/>
                      <a:gd name="connsiteX8" fmla="*/ 3720 w 17858"/>
                      <a:gd name="connsiteY8" fmla="*/ 0 h 7069"/>
                      <a:gd name="connsiteX9" fmla="*/ 4092 w 17858"/>
                      <a:gd name="connsiteY9" fmla="*/ 0 h 7069"/>
                      <a:gd name="connsiteX10" fmla="*/ 17858 w 17858"/>
                      <a:gd name="connsiteY10" fmla="*/ 6325 h 7069"/>
                      <a:gd name="connsiteX11" fmla="*/ 17486 w 17858"/>
                      <a:gd name="connsiteY11" fmla="*/ 6325 h 7069"/>
                      <a:gd name="connsiteX12" fmla="*/ 16742 w 17858"/>
                      <a:gd name="connsiteY12" fmla="*/ 6325 h 7069"/>
                      <a:gd name="connsiteX13" fmla="*/ 16370 w 17858"/>
                      <a:gd name="connsiteY13" fmla="*/ 6697 h 7069"/>
                      <a:gd name="connsiteX14" fmla="*/ 15626 w 17858"/>
                      <a:gd name="connsiteY14" fmla="*/ 6697 h 7069"/>
                      <a:gd name="connsiteX15" fmla="*/ 15254 w 17858"/>
                      <a:gd name="connsiteY15" fmla="*/ 6697 h 7069"/>
                      <a:gd name="connsiteX16" fmla="*/ 14882 w 17858"/>
                      <a:gd name="connsiteY16" fmla="*/ 6697 h 7069"/>
                      <a:gd name="connsiteX17" fmla="*/ 14138 w 17858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4092" y="0"/>
                        </a:lnTo>
                        <a:lnTo>
                          <a:pt x="17858" y="6325"/>
                        </a:lnTo>
                        <a:lnTo>
                          <a:pt x="17486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6" name="Freeform: Shape 2785">
                    <a:extLst>
                      <a:ext uri="{FF2B5EF4-FFF2-40B4-BE49-F238E27FC236}">
                        <a16:creationId xmlns:a16="http://schemas.microsoft.com/office/drawing/2014/main" id="{AB5E8B1D-4091-48B7-95B3-9DCEDFA08FE6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75863"/>
                    <a:ext cx="16370" cy="9301"/>
                  </a:xfrm>
                  <a:custGeom>
                    <a:avLst/>
                    <a:gdLst>
                      <a:gd name="connsiteX0" fmla="*/ 16370 w 16370"/>
                      <a:gd name="connsiteY0" fmla="*/ 9301 h 9301"/>
                      <a:gd name="connsiteX1" fmla="*/ 2604 w 16370"/>
                      <a:gd name="connsiteY1" fmla="*/ 2976 h 9301"/>
                      <a:gd name="connsiteX2" fmla="*/ 2232 w 16370"/>
                      <a:gd name="connsiteY2" fmla="*/ 2604 h 9301"/>
                      <a:gd name="connsiteX3" fmla="*/ 1860 w 16370"/>
                      <a:gd name="connsiteY3" fmla="*/ 2232 h 9301"/>
                      <a:gd name="connsiteX4" fmla="*/ 1860 w 16370"/>
                      <a:gd name="connsiteY4" fmla="*/ 1860 h 9301"/>
                      <a:gd name="connsiteX5" fmla="*/ 1488 w 16370"/>
                      <a:gd name="connsiteY5" fmla="*/ 1488 h 9301"/>
                      <a:gd name="connsiteX6" fmla="*/ 1116 w 16370"/>
                      <a:gd name="connsiteY6" fmla="*/ 1116 h 9301"/>
                      <a:gd name="connsiteX7" fmla="*/ 744 w 16370"/>
                      <a:gd name="connsiteY7" fmla="*/ 744 h 9301"/>
                      <a:gd name="connsiteX8" fmla="*/ 372 w 16370"/>
                      <a:gd name="connsiteY8" fmla="*/ 372 h 9301"/>
                      <a:gd name="connsiteX9" fmla="*/ 0 w 16370"/>
                      <a:gd name="connsiteY9" fmla="*/ 0 h 9301"/>
                      <a:gd name="connsiteX10" fmla="*/ 13766 w 16370"/>
                      <a:gd name="connsiteY10" fmla="*/ 5953 h 9301"/>
                      <a:gd name="connsiteX11" fmla="*/ 14138 w 16370"/>
                      <a:gd name="connsiteY11" fmla="*/ 6325 h 9301"/>
                      <a:gd name="connsiteX12" fmla="*/ 14510 w 16370"/>
                      <a:gd name="connsiteY12" fmla="*/ 7069 h 9301"/>
                      <a:gd name="connsiteX13" fmla="*/ 14882 w 16370"/>
                      <a:gd name="connsiteY13" fmla="*/ 7441 h 9301"/>
                      <a:gd name="connsiteX14" fmla="*/ 15254 w 16370"/>
                      <a:gd name="connsiteY14" fmla="*/ 7813 h 9301"/>
                      <a:gd name="connsiteX15" fmla="*/ 15254 w 16370"/>
                      <a:gd name="connsiteY15" fmla="*/ 8185 h 9301"/>
                      <a:gd name="connsiteX16" fmla="*/ 15626 w 16370"/>
                      <a:gd name="connsiteY16" fmla="*/ 8557 h 9301"/>
                      <a:gd name="connsiteX17" fmla="*/ 15998 w 16370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9301">
                        <a:moveTo>
                          <a:pt x="16370" y="9301"/>
                        </a:moveTo>
                        <a:lnTo>
                          <a:pt x="2604" y="2976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860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7" name="Freeform: Shape 2786">
                    <a:extLst>
                      <a:ext uri="{FF2B5EF4-FFF2-40B4-BE49-F238E27FC236}">
                        <a16:creationId xmlns:a16="http://schemas.microsoft.com/office/drawing/2014/main" id="{1704EFA8-4DD0-48EF-93A9-E507FAA4A421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65445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417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813 h 16369"/>
                      <a:gd name="connsiteX4" fmla="*/ 2232 w 18974"/>
                      <a:gd name="connsiteY4" fmla="*/ 6325 h 16369"/>
                      <a:gd name="connsiteX5" fmla="*/ 2604 w 18974"/>
                      <a:gd name="connsiteY5" fmla="*/ 5209 h 16369"/>
                      <a:gd name="connsiteX6" fmla="*/ 3349 w 18974"/>
                      <a:gd name="connsiteY6" fmla="*/ 3720 h 16369"/>
                      <a:gd name="connsiteX7" fmla="*/ 4093 w 18974"/>
                      <a:gd name="connsiteY7" fmla="*/ 2604 h 16369"/>
                      <a:gd name="connsiteX8" fmla="*/ 4465 w 18974"/>
                      <a:gd name="connsiteY8" fmla="*/ 1488 h 16369"/>
                      <a:gd name="connsiteX9" fmla="*/ 5209 w 18974"/>
                      <a:gd name="connsiteY9" fmla="*/ 0 h 16369"/>
                      <a:gd name="connsiteX10" fmla="*/ 18975 w 18974"/>
                      <a:gd name="connsiteY10" fmla="*/ 6325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929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533 h 16369"/>
                      <a:gd name="connsiteX15" fmla="*/ 15626 w 18974"/>
                      <a:gd name="connsiteY15" fmla="*/ 12650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5254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744" y="8929"/>
                        </a:lnTo>
                        <a:lnTo>
                          <a:pt x="1488" y="7813"/>
                        </a:lnTo>
                        <a:lnTo>
                          <a:pt x="2232" y="6325"/>
                        </a:lnTo>
                        <a:lnTo>
                          <a:pt x="2604" y="5209"/>
                        </a:lnTo>
                        <a:lnTo>
                          <a:pt x="3349" y="3720"/>
                        </a:lnTo>
                        <a:lnTo>
                          <a:pt x="4093" y="2604"/>
                        </a:lnTo>
                        <a:lnTo>
                          <a:pt x="4465" y="1488"/>
                        </a:lnTo>
                        <a:lnTo>
                          <a:pt x="5209" y="0"/>
                        </a:lnTo>
                        <a:lnTo>
                          <a:pt x="18975" y="6325"/>
                        </a:lnTo>
                        <a:lnTo>
                          <a:pt x="18230" y="7441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533"/>
                        </a:lnTo>
                        <a:lnTo>
                          <a:pt x="15626" y="12650"/>
                        </a:lnTo>
                        <a:lnTo>
                          <a:pt x="15254" y="13766"/>
                        </a:lnTo>
                        <a:lnTo>
                          <a:pt x="14510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8" name="Freeform: Shape 2787">
                    <a:extLst>
                      <a:ext uri="{FF2B5EF4-FFF2-40B4-BE49-F238E27FC236}">
                        <a16:creationId xmlns:a16="http://schemas.microsoft.com/office/drawing/2014/main" id="{EB159B3B-5A64-497E-B74E-52DA5CBCAE57}"/>
                      </a:ext>
                    </a:extLst>
                  </p:cNvPr>
                  <p:cNvSpPr/>
                  <p:nvPr/>
                </p:nvSpPr>
                <p:spPr>
                  <a:xfrm>
                    <a:off x="6366479" y="4365445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372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1860 w 15998"/>
                      <a:gd name="connsiteY8" fmla="*/ 372 h 6696"/>
                      <a:gd name="connsiteX9" fmla="*/ 2232 w 15998"/>
                      <a:gd name="connsiteY9" fmla="*/ 372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254 w 15998"/>
                      <a:gd name="connsiteY12" fmla="*/ 6697 h 6696"/>
                      <a:gd name="connsiteX13" fmla="*/ 15254 w 15998"/>
                      <a:gd name="connsiteY13" fmla="*/ 6325 h 6696"/>
                      <a:gd name="connsiteX14" fmla="*/ 14882 w 15998"/>
                      <a:gd name="connsiteY14" fmla="*/ 6325 h 6696"/>
                      <a:gd name="connsiteX15" fmla="*/ 14510 w 15998"/>
                      <a:gd name="connsiteY15" fmla="*/ 6325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9" name="Freeform: Shape 2788">
                    <a:extLst>
                      <a:ext uri="{FF2B5EF4-FFF2-40B4-BE49-F238E27FC236}">
                        <a16:creationId xmlns:a16="http://schemas.microsoft.com/office/drawing/2014/main" id="{4518169A-0607-4107-8EF4-B9856FCA7DA2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63585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1116 w 14881"/>
                      <a:gd name="connsiteY2" fmla="*/ 1860 h 8557"/>
                      <a:gd name="connsiteX3" fmla="*/ 744 w 14881"/>
                      <a:gd name="connsiteY3" fmla="*/ 1488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372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4138 w 14881"/>
                      <a:gd name="connsiteY11" fmla="*/ 6325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510 w 14881"/>
                      <a:gd name="connsiteY14" fmla="*/ 7441 h 8557"/>
                      <a:gd name="connsiteX15" fmla="*/ 14510 w 14881"/>
                      <a:gd name="connsiteY15" fmla="*/ 7441 h 8557"/>
                      <a:gd name="connsiteX16" fmla="*/ 14510 w 14881"/>
                      <a:gd name="connsiteY16" fmla="*/ 7813 h 8557"/>
                      <a:gd name="connsiteX17" fmla="*/ 14882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1116" y="1860"/>
                        </a:lnTo>
                        <a:lnTo>
                          <a:pt x="744" y="1488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441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0" name="Freeform: Shape 2789">
                    <a:extLst>
                      <a:ext uri="{FF2B5EF4-FFF2-40B4-BE49-F238E27FC236}">
                        <a16:creationId xmlns:a16="http://schemas.microsoft.com/office/drawing/2014/main" id="{DBE0656E-DCE0-46DB-8A6D-97A9B9F42472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52796"/>
                    <a:ext cx="14137" cy="8185"/>
                  </a:xfrm>
                  <a:custGeom>
                    <a:avLst/>
                    <a:gdLst>
                      <a:gd name="connsiteX0" fmla="*/ 14138 w 14137"/>
                      <a:gd name="connsiteY0" fmla="*/ 8185 h 8185"/>
                      <a:gd name="connsiteX1" fmla="*/ 372 w 14137"/>
                      <a:gd name="connsiteY1" fmla="*/ 2232 h 8185"/>
                      <a:gd name="connsiteX2" fmla="*/ 372 w 14137"/>
                      <a:gd name="connsiteY2" fmla="*/ 1860 h 8185"/>
                      <a:gd name="connsiteX3" fmla="*/ 372 w 14137"/>
                      <a:gd name="connsiteY3" fmla="*/ 1488 h 8185"/>
                      <a:gd name="connsiteX4" fmla="*/ 372 w 14137"/>
                      <a:gd name="connsiteY4" fmla="*/ 1488 h 8185"/>
                      <a:gd name="connsiteX5" fmla="*/ 0 w 14137"/>
                      <a:gd name="connsiteY5" fmla="*/ 1116 h 8185"/>
                      <a:gd name="connsiteX6" fmla="*/ 0 w 14137"/>
                      <a:gd name="connsiteY6" fmla="*/ 744 h 8185"/>
                      <a:gd name="connsiteX7" fmla="*/ 0 w 14137"/>
                      <a:gd name="connsiteY7" fmla="*/ 744 h 8185"/>
                      <a:gd name="connsiteX8" fmla="*/ 0 w 14137"/>
                      <a:gd name="connsiteY8" fmla="*/ 372 h 8185"/>
                      <a:gd name="connsiteX9" fmla="*/ 0 w 14137"/>
                      <a:gd name="connsiteY9" fmla="*/ 0 h 8185"/>
                      <a:gd name="connsiteX10" fmla="*/ 13766 w 14137"/>
                      <a:gd name="connsiteY10" fmla="*/ 6325 h 8185"/>
                      <a:gd name="connsiteX11" fmla="*/ 13766 w 14137"/>
                      <a:gd name="connsiteY11" fmla="*/ 6325 h 8185"/>
                      <a:gd name="connsiteX12" fmla="*/ 13766 w 14137"/>
                      <a:gd name="connsiteY12" fmla="*/ 6697 h 8185"/>
                      <a:gd name="connsiteX13" fmla="*/ 13766 w 14137"/>
                      <a:gd name="connsiteY13" fmla="*/ 7069 h 8185"/>
                      <a:gd name="connsiteX14" fmla="*/ 13766 w 14137"/>
                      <a:gd name="connsiteY14" fmla="*/ 7441 h 8185"/>
                      <a:gd name="connsiteX15" fmla="*/ 13766 w 14137"/>
                      <a:gd name="connsiteY15" fmla="*/ 7441 h 8185"/>
                      <a:gd name="connsiteX16" fmla="*/ 14138 w 14137"/>
                      <a:gd name="connsiteY16" fmla="*/ 7813 h 8185"/>
                      <a:gd name="connsiteX17" fmla="*/ 14138 w 14137"/>
                      <a:gd name="connsiteY17" fmla="*/ 8185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185">
                        <a:moveTo>
                          <a:pt x="14138" y="8185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1" name="Freeform: Shape 2790">
                    <a:extLst>
                      <a:ext uri="{FF2B5EF4-FFF2-40B4-BE49-F238E27FC236}">
                        <a16:creationId xmlns:a16="http://schemas.microsoft.com/office/drawing/2014/main" id="{5ED14019-56F8-41AC-8286-7B00569882A0}"/>
                      </a:ext>
                    </a:extLst>
                  </p:cNvPr>
                  <p:cNvSpPr/>
                  <p:nvPr/>
                </p:nvSpPr>
                <p:spPr>
                  <a:xfrm>
                    <a:off x="6373920" y="4354284"/>
                    <a:ext cx="14137" cy="6324"/>
                  </a:xfrm>
                  <a:custGeom>
                    <a:avLst/>
                    <a:gdLst>
                      <a:gd name="connsiteX0" fmla="*/ 13766 w 14137"/>
                      <a:gd name="connsiteY0" fmla="*/ 5953 h 6324"/>
                      <a:gd name="connsiteX1" fmla="*/ 0 w 14137"/>
                      <a:gd name="connsiteY1" fmla="*/ 0 h 6324"/>
                      <a:gd name="connsiteX2" fmla="*/ 372 w 14137"/>
                      <a:gd name="connsiteY2" fmla="*/ 0 h 6324"/>
                      <a:gd name="connsiteX3" fmla="*/ 372 w 14137"/>
                      <a:gd name="connsiteY3" fmla="*/ 0 h 6324"/>
                      <a:gd name="connsiteX4" fmla="*/ 744 w 14137"/>
                      <a:gd name="connsiteY4" fmla="*/ 0 h 6324"/>
                      <a:gd name="connsiteX5" fmla="*/ 14138 w 14137"/>
                      <a:gd name="connsiteY5" fmla="*/ 6325 h 6324"/>
                      <a:gd name="connsiteX6" fmla="*/ 14138 w 14137"/>
                      <a:gd name="connsiteY6" fmla="*/ 6325 h 6324"/>
                      <a:gd name="connsiteX7" fmla="*/ 13766 w 14137"/>
                      <a:gd name="connsiteY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37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3766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2" name="Freeform: Shape 2791">
                    <a:extLst>
                      <a:ext uri="{FF2B5EF4-FFF2-40B4-BE49-F238E27FC236}">
                        <a16:creationId xmlns:a16="http://schemas.microsoft.com/office/drawing/2014/main" id="{1140F81D-C8BD-4E4B-A643-1DFC35A0BBDD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54284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860 w 20090"/>
                      <a:gd name="connsiteY3" fmla="*/ 7069 h 15626"/>
                      <a:gd name="connsiteX4" fmla="*/ 2604 w 20090"/>
                      <a:gd name="connsiteY4" fmla="*/ 5953 h 15626"/>
                      <a:gd name="connsiteX5" fmla="*/ 3349 w 20090"/>
                      <a:gd name="connsiteY5" fmla="*/ 4465 h 15626"/>
                      <a:gd name="connsiteX6" fmla="*/ 4092 w 20090"/>
                      <a:gd name="connsiteY6" fmla="*/ 3348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1 w 20090"/>
                      <a:gd name="connsiteY10" fmla="*/ 5953 h 15626"/>
                      <a:gd name="connsiteX11" fmla="*/ 19347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7114 w 20090"/>
                      <a:gd name="connsiteY14" fmla="*/ 10789 h 15626"/>
                      <a:gd name="connsiteX15" fmla="*/ 16370 w 20090"/>
                      <a:gd name="connsiteY15" fmla="*/ 11906 h 15626"/>
                      <a:gd name="connsiteX16" fmla="*/ 15254 w 20090"/>
                      <a:gd name="connsiteY16" fmla="*/ 13022 h 15626"/>
                      <a:gd name="connsiteX17" fmla="*/ 14510 w 20090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860" y="7069"/>
                        </a:lnTo>
                        <a:lnTo>
                          <a:pt x="2604" y="5953"/>
                        </a:lnTo>
                        <a:lnTo>
                          <a:pt x="3349" y="4465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1" y="5953"/>
                        </a:lnTo>
                        <a:lnTo>
                          <a:pt x="19347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7114" y="10789"/>
                        </a:lnTo>
                        <a:lnTo>
                          <a:pt x="16370" y="11906"/>
                        </a:lnTo>
                        <a:lnTo>
                          <a:pt x="15254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3" name="Freeform: Shape 2792">
                    <a:extLst>
                      <a:ext uri="{FF2B5EF4-FFF2-40B4-BE49-F238E27FC236}">
                        <a16:creationId xmlns:a16="http://schemas.microsoft.com/office/drawing/2014/main" id="{2C483018-BB1C-467C-B384-2E8946BC6C76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43122"/>
                    <a:ext cx="14137" cy="9301"/>
                  </a:xfrm>
                  <a:custGeom>
                    <a:avLst/>
                    <a:gdLst>
                      <a:gd name="connsiteX0" fmla="*/ 14138 w 14137"/>
                      <a:gd name="connsiteY0" fmla="*/ 9301 h 9301"/>
                      <a:gd name="connsiteX1" fmla="*/ 372 w 14137"/>
                      <a:gd name="connsiteY1" fmla="*/ 2976 h 9301"/>
                      <a:gd name="connsiteX2" fmla="*/ 372 w 14137"/>
                      <a:gd name="connsiteY2" fmla="*/ 2604 h 9301"/>
                      <a:gd name="connsiteX3" fmla="*/ 372 w 14137"/>
                      <a:gd name="connsiteY3" fmla="*/ 2232 h 9301"/>
                      <a:gd name="connsiteX4" fmla="*/ 372 w 14137"/>
                      <a:gd name="connsiteY4" fmla="*/ 1860 h 9301"/>
                      <a:gd name="connsiteX5" fmla="*/ 372 w 14137"/>
                      <a:gd name="connsiteY5" fmla="*/ 1488 h 9301"/>
                      <a:gd name="connsiteX6" fmla="*/ 372 w 14137"/>
                      <a:gd name="connsiteY6" fmla="*/ 1116 h 9301"/>
                      <a:gd name="connsiteX7" fmla="*/ 0 w 14137"/>
                      <a:gd name="connsiteY7" fmla="*/ 744 h 9301"/>
                      <a:gd name="connsiteX8" fmla="*/ 0 w 14137"/>
                      <a:gd name="connsiteY8" fmla="*/ 372 h 9301"/>
                      <a:gd name="connsiteX9" fmla="*/ 0 w 14137"/>
                      <a:gd name="connsiteY9" fmla="*/ 0 h 9301"/>
                      <a:gd name="connsiteX10" fmla="*/ 13766 w 14137"/>
                      <a:gd name="connsiteY10" fmla="*/ 5953 h 9301"/>
                      <a:gd name="connsiteX11" fmla="*/ 13766 w 14137"/>
                      <a:gd name="connsiteY11" fmla="*/ 6697 h 9301"/>
                      <a:gd name="connsiteX12" fmla="*/ 13766 w 14137"/>
                      <a:gd name="connsiteY12" fmla="*/ 7069 h 9301"/>
                      <a:gd name="connsiteX13" fmla="*/ 13766 w 14137"/>
                      <a:gd name="connsiteY13" fmla="*/ 7441 h 9301"/>
                      <a:gd name="connsiteX14" fmla="*/ 14138 w 14137"/>
                      <a:gd name="connsiteY14" fmla="*/ 7813 h 9301"/>
                      <a:gd name="connsiteX15" fmla="*/ 14138 w 14137"/>
                      <a:gd name="connsiteY15" fmla="*/ 8185 h 9301"/>
                      <a:gd name="connsiteX16" fmla="*/ 14138 w 14137"/>
                      <a:gd name="connsiteY16" fmla="*/ 8557 h 9301"/>
                      <a:gd name="connsiteX17" fmla="*/ 14138 w 14137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301">
                        <a:moveTo>
                          <a:pt x="14138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4" name="Freeform: Shape 2793">
                    <a:extLst>
                      <a:ext uri="{FF2B5EF4-FFF2-40B4-BE49-F238E27FC236}">
                        <a16:creationId xmlns:a16="http://schemas.microsoft.com/office/drawing/2014/main" id="{46583B30-0231-42D6-A8E9-6430202C94FA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44610"/>
                    <a:ext cx="20462" cy="14509"/>
                  </a:xfrm>
                  <a:custGeom>
                    <a:avLst/>
                    <a:gdLst>
                      <a:gd name="connsiteX0" fmla="*/ 13766 w 20462"/>
                      <a:gd name="connsiteY0" fmla="*/ 14510 h 14509"/>
                      <a:gd name="connsiteX1" fmla="*/ 0 w 20462"/>
                      <a:gd name="connsiteY1" fmla="*/ 8185 h 14509"/>
                      <a:gd name="connsiteX2" fmla="*/ 744 w 20462"/>
                      <a:gd name="connsiteY2" fmla="*/ 7069 h 14509"/>
                      <a:gd name="connsiteX3" fmla="*/ 1860 w 20462"/>
                      <a:gd name="connsiteY3" fmla="*/ 6325 h 14509"/>
                      <a:gd name="connsiteX4" fmla="*/ 2604 w 20462"/>
                      <a:gd name="connsiteY4" fmla="*/ 5209 h 14509"/>
                      <a:gd name="connsiteX5" fmla="*/ 3349 w 20462"/>
                      <a:gd name="connsiteY5" fmla="*/ 4093 h 14509"/>
                      <a:gd name="connsiteX6" fmla="*/ 4465 w 20462"/>
                      <a:gd name="connsiteY6" fmla="*/ 2977 h 14509"/>
                      <a:gd name="connsiteX7" fmla="*/ 5209 w 20462"/>
                      <a:gd name="connsiteY7" fmla="*/ 1860 h 14509"/>
                      <a:gd name="connsiteX8" fmla="*/ 5953 w 20462"/>
                      <a:gd name="connsiteY8" fmla="*/ 1116 h 14509"/>
                      <a:gd name="connsiteX9" fmla="*/ 6697 w 20462"/>
                      <a:gd name="connsiteY9" fmla="*/ 0 h 14509"/>
                      <a:gd name="connsiteX10" fmla="*/ 20463 w 20462"/>
                      <a:gd name="connsiteY10" fmla="*/ 6325 h 14509"/>
                      <a:gd name="connsiteX11" fmla="*/ 19719 w 20462"/>
                      <a:gd name="connsiteY11" fmla="*/ 7069 h 14509"/>
                      <a:gd name="connsiteX12" fmla="*/ 18974 w 20462"/>
                      <a:gd name="connsiteY12" fmla="*/ 8185 h 14509"/>
                      <a:gd name="connsiteX13" fmla="*/ 17858 w 20462"/>
                      <a:gd name="connsiteY13" fmla="*/ 9301 h 14509"/>
                      <a:gd name="connsiteX14" fmla="*/ 17114 w 20462"/>
                      <a:gd name="connsiteY14" fmla="*/ 10418 h 14509"/>
                      <a:gd name="connsiteX15" fmla="*/ 16370 w 20462"/>
                      <a:gd name="connsiteY15" fmla="*/ 11161 h 14509"/>
                      <a:gd name="connsiteX16" fmla="*/ 15254 w 20462"/>
                      <a:gd name="connsiteY16" fmla="*/ 12278 h 14509"/>
                      <a:gd name="connsiteX17" fmla="*/ 14510 w 20462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509">
                        <a:moveTo>
                          <a:pt x="13766" y="14510"/>
                        </a:moveTo>
                        <a:lnTo>
                          <a:pt x="0" y="8185"/>
                        </a:lnTo>
                        <a:lnTo>
                          <a:pt x="744" y="7069"/>
                        </a:lnTo>
                        <a:lnTo>
                          <a:pt x="1860" y="6325"/>
                        </a:lnTo>
                        <a:lnTo>
                          <a:pt x="2604" y="5209"/>
                        </a:lnTo>
                        <a:lnTo>
                          <a:pt x="3349" y="4093"/>
                        </a:lnTo>
                        <a:lnTo>
                          <a:pt x="4465" y="2977"/>
                        </a:lnTo>
                        <a:lnTo>
                          <a:pt x="5209" y="1860"/>
                        </a:lnTo>
                        <a:lnTo>
                          <a:pt x="5953" y="1116"/>
                        </a:lnTo>
                        <a:lnTo>
                          <a:pt x="6697" y="0"/>
                        </a:lnTo>
                        <a:lnTo>
                          <a:pt x="20463" y="6325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9301"/>
                        </a:lnTo>
                        <a:lnTo>
                          <a:pt x="17114" y="10418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5" name="Freeform: Shape 2794">
                    <a:extLst>
                      <a:ext uri="{FF2B5EF4-FFF2-40B4-BE49-F238E27FC236}">
                        <a16:creationId xmlns:a16="http://schemas.microsoft.com/office/drawing/2014/main" id="{E1235529-DFA7-4BB8-B174-240D4BB05741}"/>
                      </a:ext>
                    </a:extLst>
                  </p:cNvPr>
                  <p:cNvSpPr/>
                  <p:nvPr/>
                </p:nvSpPr>
                <p:spPr>
                  <a:xfrm>
                    <a:off x="6392150" y="43349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720 h 9673"/>
                      <a:gd name="connsiteX2" fmla="*/ 372 w 14509"/>
                      <a:gd name="connsiteY2" fmla="*/ 3349 h 9673"/>
                      <a:gd name="connsiteX3" fmla="*/ 372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5953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4138 w 14509"/>
                      <a:gd name="connsiteY15" fmla="*/ 8557 h 9673"/>
                      <a:gd name="connsiteX16" fmla="*/ 14138 w 14509"/>
                      <a:gd name="connsiteY16" fmla="*/ 8929 h 9673"/>
                      <a:gd name="connsiteX17" fmla="*/ 14138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720"/>
                        </a:lnTo>
                        <a:lnTo>
                          <a:pt x="372" y="3349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4138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6" name="Freeform: Shape 2795">
                    <a:extLst>
                      <a:ext uri="{FF2B5EF4-FFF2-40B4-BE49-F238E27FC236}">
                        <a16:creationId xmlns:a16="http://schemas.microsoft.com/office/drawing/2014/main" id="{BC5C47C7-BA9F-4BFB-9005-8B2D3CAA65ED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36426"/>
                    <a:ext cx="21206" cy="12649"/>
                  </a:xfrm>
                  <a:custGeom>
                    <a:avLst/>
                    <a:gdLst>
                      <a:gd name="connsiteX0" fmla="*/ 13766 w 21206"/>
                      <a:gd name="connsiteY0" fmla="*/ 12650 h 12649"/>
                      <a:gd name="connsiteX1" fmla="*/ 0 w 21206"/>
                      <a:gd name="connsiteY1" fmla="*/ 6697 h 12649"/>
                      <a:gd name="connsiteX2" fmla="*/ 1116 w 21206"/>
                      <a:gd name="connsiteY2" fmla="*/ 5953 h 12649"/>
                      <a:gd name="connsiteX3" fmla="*/ 1860 w 21206"/>
                      <a:gd name="connsiteY3" fmla="*/ 4837 h 12649"/>
                      <a:gd name="connsiteX4" fmla="*/ 2976 w 21206"/>
                      <a:gd name="connsiteY4" fmla="*/ 4092 h 12649"/>
                      <a:gd name="connsiteX5" fmla="*/ 4092 w 21206"/>
                      <a:gd name="connsiteY5" fmla="*/ 3348 h 12649"/>
                      <a:gd name="connsiteX6" fmla="*/ 4837 w 21206"/>
                      <a:gd name="connsiteY6" fmla="*/ 2232 h 12649"/>
                      <a:gd name="connsiteX7" fmla="*/ 5953 w 21206"/>
                      <a:gd name="connsiteY7" fmla="*/ 1488 h 12649"/>
                      <a:gd name="connsiteX8" fmla="*/ 6697 w 21206"/>
                      <a:gd name="connsiteY8" fmla="*/ 744 h 12649"/>
                      <a:gd name="connsiteX9" fmla="*/ 7813 w 21206"/>
                      <a:gd name="connsiteY9" fmla="*/ 0 h 12649"/>
                      <a:gd name="connsiteX10" fmla="*/ 21207 w 21206"/>
                      <a:gd name="connsiteY10" fmla="*/ 5953 h 12649"/>
                      <a:gd name="connsiteX11" fmla="*/ 20463 w 21206"/>
                      <a:gd name="connsiteY11" fmla="*/ 7069 h 12649"/>
                      <a:gd name="connsiteX12" fmla="*/ 19347 w 21206"/>
                      <a:gd name="connsiteY12" fmla="*/ 7813 h 12649"/>
                      <a:gd name="connsiteX13" fmla="*/ 18602 w 21206"/>
                      <a:gd name="connsiteY13" fmla="*/ 8557 h 12649"/>
                      <a:gd name="connsiteX14" fmla="*/ 17486 w 21206"/>
                      <a:gd name="connsiteY14" fmla="*/ 9301 h 12649"/>
                      <a:gd name="connsiteX15" fmla="*/ 16742 w 21206"/>
                      <a:gd name="connsiteY15" fmla="*/ 10417 h 12649"/>
                      <a:gd name="connsiteX16" fmla="*/ 15626 w 21206"/>
                      <a:gd name="connsiteY16" fmla="*/ 11161 h 12649"/>
                      <a:gd name="connsiteX17" fmla="*/ 14882 w 21206"/>
                      <a:gd name="connsiteY17" fmla="*/ 11905 h 12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2649">
                        <a:moveTo>
                          <a:pt x="13766" y="12650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4837"/>
                        </a:lnTo>
                        <a:lnTo>
                          <a:pt x="2976" y="4092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953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557"/>
                        </a:lnTo>
                        <a:lnTo>
                          <a:pt x="17486" y="9301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190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33285F06-D3B2-4B7B-86A3-27D7C7265ADE}"/>
                      </a:ext>
                    </a:extLst>
                  </p:cNvPr>
                  <p:cNvSpPr/>
                  <p:nvPr/>
                </p:nvSpPr>
                <p:spPr>
                  <a:xfrm>
                    <a:off x="6401451" y="4328985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8 h 9301"/>
                      <a:gd name="connsiteX2" fmla="*/ 0 w 14509"/>
                      <a:gd name="connsiteY2" fmla="*/ 2976 h 9301"/>
                      <a:gd name="connsiteX3" fmla="*/ 0 w 14509"/>
                      <a:gd name="connsiteY3" fmla="*/ 2604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372 w 14509"/>
                      <a:gd name="connsiteY6" fmla="*/ 1116 h 9301"/>
                      <a:gd name="connsiteX7" fmla="*/ 372 w 14509"/>
                      <a:gd name="connsiteY7" fmla="*/ 744 h 9301"/>
                      <a:gd name="connsiteX8" fmla="*/ 744 w 14509"/>
                      <a:gd name="connsiteY8" fmla="*/ 372 h 9301"/>
                      <a:gd name="connsiteX9" fmla="*/ 744 w 14509"/>
                      <a:gd name="connsiteY9" fmla="*/ 0 h 9301"/>
                      <a:gd name="connsiteX10" fmla="*/ 14510 w 14509"/>
                      <a:gd name="connsiteY10" fmla="*/ 5953 h 9301"/>
                      <a:gd name="connsiteX11" fmla="*/ 14510 w 14509"/>
                      <a:gd name="connsiteY11" fmla="*/ 6697 h 9301"/>
                      <a:gd name="connsiteX12" fmla="*/ 14138 w 14509"/>
                      <a:gd name="connsiteY12" fmla="*/ 7069 h 9301"/>
                      <a:gd name="connsiteX13" fmla="*/ 14138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3766 w 14509"/>
                      <a:gd name="connsiteY15" fmla="*/ 8185 h 9301"/>
                      <a:gd name="connsiteX16" fmla="*/ 13766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510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175077D5-BA92-4459-ACEA-8018FB2199B4}"/>
                      </a:ext>
                    </a:extLst>
                  </p:cNvPr>
                  <p:cNvSpPr/>
                  <p:nvPr/>
                </p:nvSpPr>
                <p:spPr>
                  <a:xfrm>
                    <a:off x="6392894" y="4329729"/>
                    <a:ext cx="21578" cy="11161"/>
                  </a:xfrm>
                  <a:custGeom>
                    <a:avLst/>
                    <a:gdLst>
                      <a:gd name="connsiteX0" fmla="*/ 13766 w 21578"/>
                      <a:gd name="connsiteY0" fmla="*/ 11161 h 11161"/>
                      <a:gd name="connsiteX1" fmla="*/ 0 w 21578"/>
                      <a:gd name="connsiteY1" fmla="*/ 5209 h 11161"/>
                      <a:gd name="connsiteX2" fmla="*/ 744 w 21578"/>
                      <a:gd name="connsiteY2" fmla="*/ 4465 h 11161"/>
                      <a:gd name="connsiteX3" fmla="*/ 1860 w 21578"/>
                      <a:gd name="connsiteY3" fmla="*/ 3720 h 11161"/>
                      <a:gd name="connsiteX4" fmla="*/ 2976 w 21578"/>
                      <a:gd name="connsiteY4" fmla="*/ 3349 h 11161"/>
                      <a:gd name="connsiteX5" fmla="*/ 3720 w 21578"/>
                      <a:gd name="connsiteY5" fmla="*/ 2604 h 11161"/>
                      <a:gd name="connsiteX6" fmla="*/ 4837 w 21578"/>
                      <a:gd name="connsiteY6" fmla="*/ 1860 h 11161"/>
                      <a:gd name="connsiteX7" fmla="*/ 5581 w 21578"/>
                      <a:gd name="connsiteY7" fmla="*/ 1488 h 11161"/>
                      <a:gd name="connsiteX8" fmla="*/ 6697 w 21578"/>
                      <a:gd name="connsiteY8" fmla="*/ 744 h 11161"/>
                      <a:gd name="connsiteX9" fmla="*/ 7813 w 21578"/>
                      <a:gd name="connsiteY9" fmla="*/ 0 h 11161"/>
                      <a:gd name="connsiteX10" fmla="*/ 21579 w 21578"/>
                      <a:gd name="connsiteY10" fmla="*/ 6325 h 11161"/>
                      <a:gd name="connsiteX11" fmla="*/ 20463 w 21578"/>
                      <a:gd name="connsiteY11" fmla="*/ 7069 h 11161"/>
                      <a:gd name="connsiteX12" fmla="*/ 19347 w 21578"/>
                      <a:gd name="connsiteY12" fmla="*/ 7441 h 11161"/>
                      <a:gd name="connsiteX13" fmla="*/ 18602 w 21578"/>
                      <a:gd name="connsiteY13" fmla="*/ 8185 h 11161"/>
                      <a:gd name="connsiteX14" fmla="*/ 17486 w 21578"/>
                      <a:gd name="connsiteY14" fmla="*/ 8929 h 11161"/>
                      <a:gd name="connsiteX15" fmla="*/ 16742 w 21578"/>
                      <a:gd name="connsiteY15" fmla="*/ 9301 h 11161"/>
                      <a:gd name="connsiteX16" fmla="*/ 15626 w 21578"/>
                      <a:gd name="connsiteY16" fmla="*/ 10045 h 11161"/>
                      <a:gd name="connsiteX17" fmla="*/ 14510 w 21578"/>
                      <a:gd name="connsiteY17" fmla="*/ 10789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11161">
                        <a:moveTo>
                          <a:pt x="13766" y="11161"/>
                        </a:moveTo>
                        <a:lnTo>
                          <a:pt x="0" y="5209"/>
                        </a:lnTo>
                        <a:lnTo>
                          <a:pt x="744" y="4465"/>
                        </a:lnTo>
                        <a:lnTo>
                          <a:pt x="1860" y="3720"/>
                        </a:lnTo>
                        <a:lnTo>
                          <a:pt x="2976" y="3349"/>
                        </a:lnTo>
                        <a:lnTo>
                          <a:pt x="3720" y="2604"/>
                        </a:lnTo>
                        <a:lnTo>
                          <a:pt x="4837" y="1860"/>
                        </a:lnTo>
                        <a:lnTo>
                          <a:pt x="5581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7069"/>
                        </a:lnTo>
                        <a:lnTo>
                          <a:pt x="19347" y="7441"/>
                        </a:lnTo>
                        <a:lnTo>
                          <a:pt x="18602" y="8185"/>
                        </a:lnTo>
                        <a:lnTo>
                          <a:pt x="17486" y="8929"/>
                        </a:lnTo>
                        <a:lnTo>
                          <a:pt x="16742" y="9301"/>
                        </a:lnTo>
                        <a:lnTo>
                          <a:pt x="15626" y="10045"/>
                        </a:lnTo>
                        <a:lnTo>
                          <a:pt x="14510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9" name="Freeform: Shape 2798">
                    <a:extLst>
                      <a:ext uri="{FF2B5EF4-FFF2-40B4-BE49-F238E27FC236}">
                        <a16:creationId xmlns:a16="http://schemas.microsoft.com/office/drawing/2014/main" id="{23DEDBD5-B377-49E4-8983-3494D0A506E5}"/>
                      </a:ext>
                    </a:extLst>
                  </p:cNvPr>
                  <p:cNvSpPr/>
                  <p:nvPr/>
                </p:nvSpPr>
                <p:spPr>
                  <a:xfrm>
                    <a:off x="6410380" y="4325264"/>
                    <a:ext cx="15626" cy="10789"/>
                  </a:xfrm>
                  <a:custGeom>
                    <a:avLst/>
                    <a:gdLst>
                      <a:gd name="connsiteX0" fmla="*/ 13766 w 15626"/>
                      <a:gd name="connsiteY0" fmla="*/ 10789 h 10789"/>
                      <a:gd name="connsiteX1" fmla="*/ 0 w 15626"/>
                      <a:gd name="connsiteY1" fmla="*/ 4464 h 10789"/>
                      <a:gd name="connsiteX2" fmla="*/ 372 w 15626"/>
                      <a:gd name="connsiteY2" fmla="*/ 4092 h 10789"/>
                      <a:gd name="connsiteX3" fmla="*/ 372 w 15626"/>
                      <a:gd name="connsiteY3" fmla="*/ 3348 h 10789"/>
                      <a:gd name="connsiteX4" fmla="*/ 744 w 15626"/>
                      <a:gd name="connsiteY4" fmla="*/ 2976 h 10789"/>
                      <a:gd name="connsiteX5" fmla="*/ 744 w 15626"/>
                      <a:gd name="connsiteY5" fmla="*/ 2232 h 10789"/>
                      <a:gd name="connsiteX6" fmla="*/ 1116 w 15626"/>
                      <a:gd name="connsiteY6" fmla="*/ 1860 h 10789"/>
                      <a:gd name="connsiteX7" fmla="*/ 1488 w 15626"/>
                      <a:gd name="connsiteY7" fmla="*/ 1116 h 10789"/>
                      <a:gd name="connsiteX8" fmla="*/ 1488 w 15626"/>
                      <a:gd name="connsiteY8" fmla="*/ 744 h 10789"/>
                      <a:gd name="connsiteX9" fmla="*/ 1860 w 15626"/>
                      <a:gd name="connsiteY9" fmla="*/ 0 h 10789"/>
                      <a:gd name="connsiteX10" fmla="*/ 15626 w 15626"/>
                      <a:gd name="connsiteY10" fmla="*/ 6325 h 10789"/>
                      <a:gd name="connsiteX11" fmla="*/ 15254 w 15626"/>
                      <a:gd name="connsiteY11" fmla="*/ 6697 h 10789"/>
                      <a:gd name="connsiteX12" fmla="*/ 14882 w 15626"/>
                      <a:gd name="connsiteY12" fmla="*/ 7441 h 10789"/>
                      <a:gd name="connsiteX13" fmla="*/ 14882 w 15626"/>
                      <a:gd name="connsiteY13" fmla="*/ 7813 h 10789"/>
                      <a:gd name="connsiteX14" fmla="*/ 14510 w 15626"/>
                      <a:gd name="connsiteY14" fmla="*/ 8557 h 10789"/>
                      <a:gd name="connsiteX15" fmla="*/ 14510 w 15626"/>
                      <a:gd name="connsiteY15" fmla="*/ 8929 h 10789"/>
                      <a:gd name="connsiteX16" fmla="*/ 14138 w 15626"/>
                      <a:gd name="connsiteY16" fmla="*/ 9673 h 10789"/>
                      <a:gd name="connsiteX17" fmla="*/ 14138 w 15626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10789">
                        <a:moveTo>
                          <a:pt x="13766" y="10789"/>
                        </a:moveTo>
                        <a:lnTo>
                          <a:pt x="0" y="4464"/>
                        </a:lnTo>
                        <a:lnTo>
                          <a:pt x="372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557"/>
                        </a:lnTo>
                        <a:lnTo>
                          <a:pt x="14510" y="8929"/>
                        </a:lnTo>
                        <a:lnTo>
                          <a:pt x="14138" y="9673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0" name="Freeform: Shape 2799">
                    <a:extLst>
                      <a:ext uri="{FF2B5EF4-FFF2-40B4-BE49-F238E27FC236}">
                        <a16:creationId xmlns:a16="http://schemas.microsoft.com/office/drawing/2014/main" id="{BB80F345-98EF-40FC-AADB-50F0201E3984}"/>
                      </a:ext>
                    </a:extLst>
                  </p:cNvPr>
                  <p:cNvSpPr/>
                  <p:nvPr/>
                </p:nvSpPr>
                <p:spPr>
                  <a:xfrm>
                    <a:off x="6402195" y="4326008"/>
                    <a:ext cx="21578" cy="8929"/>
                  </a:xfrm>
                  <a:custGeom>
                    <a:avLst/>
                    <a:gdLst>
                      <a:gd name="connsiteX0" fmla="*/ 13766 w 21578"/>
                      <a:gd name="connsiteY0" fmla="*/ 8929 h 8929"/>
                      <a:gd name="connsiteX1" fmla="*/ 0 w 21578"/>
                      <a:gd name="connsiteY1" fmla="*/ 2977 h 8929"/>
                      <a:gd name="connsiteX2" fmla="*/ 744 w 21578"/>
                      <a:gd name="connsiteY2" fmla="*/ 2604 h 8929"/>
                      <a:gd name="connsiteX3" fmla="*/ 1860 w 21578"/>
                      <a:gd name="connsiteY3" fmla="*/ 2232 h 8929"/>
                      <a:gd name="connsiteX4" fmla="*/ 2976 w 21578"/>
                      <a:gd name="connsiteY4" fmla="*/ 1860 h 8929"/>
                      <a:gd name="connsiteX5" fmla="*/ 3720 w 21578"/>
                      <a:gd name="connsiteY5" fmla="*/ 1488 h 8929"/>
                      <a:gd name="connsiteX6" fmla="*/ 4837 w 21578"/>
                      <a:gd name="connsiteY6" fmla="*/ 1116 h 8929"/>
                      <a:gd name="connsiteX7" fmla="*/ 5581 w 21578"/>
                      <a:gd name="connsiteY7" fmla="*/ 744 h 8929"/>
                      <a:gd name="connsiteX8" fmla="*/ 6697 w 21578"/>
                      <a:gd name="connsiteY8" fmla="*/ 372 h 8929"/>
                      <a:gd name="connsiteX9" fmla="*/ 7813 w 21578"/>
                      <a:gd name="connsiteY9" fmla="*/ 0 h 8929"/>
                      <a:gd name="connsiteX10" fmla="*/ 21579 w 21578"/>
                      <a:gd name="connsiteY10" fmla="*/ 5953 h 8929"/>
                      <a:gd name="connsiteX11" fmla="*/ 20463 w 21578"/>
                      <a:gd name="connsiteY11" fmla="*/ 6325 h 8929"/>
                      <a:gd name="connsiteX12" fmla="*/ 19347 w 21578"/>
                      <a:gd name="connsiteY12" fmla="*/ 6697 h 8929"/>
                      <a:gd name="connsiteX13" fmla="*/ 18602 w 21578"/>
                      <a:gd name="connsiteY13" fmla="*/ 7069 h 8929"/>
                      <a:gd name="connsiteX14" fmla="*/ 17486 w 21578"/>
                      <a:gd name="connsiteY14" fmla="*/ 7441 h 8929"/>
                      <a:gd name="connsiteX15" fmla="*/ 16742 w 21578"/>
                      <a:gd name="connsiteY15" fmla="*/ 7813 h 8929"/>
                      <a:gd name="connsiteX16" fmla="*/ 15626 w 21578"/>
                      <a:gd name="connsiteY16" fmla="*/ 8185 h 8929"/>
                      <a:gd name="connsiteX17" fmla="*/ 14510 w 2157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5953"/>
                        </a:lnTo>
                        <a:lnTo>
                          <a:pt x="20463" y="6325"/>
                        </a:lnTo>
                        <a:lnTo>
                          <a:pt x="19347" y="6697"/>
                        </a:lnTo>
                        <a:lnTo>
                          <a:pt x="18602" y="7069"/>
                        </a:lnTo>
                        <a:lnTo>
                          <a:pt x="17486" y="7441"/>
                        </a:lnTo>
                        <a:lnTo>
                          <a:pt x="16742" y="7813"/>
                        </a:lnTo>
                        <a:lnTo>
                          <a:pt x="15626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1" name="Freeform: Shape 2800">
                    <a:extLst>
                      <a:ext uri="{FF2B5EF4-FFF2-40B4-BE49-F238E27FC236}">
                        <a16:creationId xmlns:a16="http://schemas.microsoft.com/office/drawing/2014/main" id="{BAA712AE-E4EF-42F0-B38C-52C53AF45FA2}"/>
                      </a:ext>
                    </a:extLst>
                  </p:cNvPr>
                  <p:cNvSpPr/>
                  <p:nvPr/>
                </p:nvSpPr>
                <p:spPr>
                  <a:xfrm>
                    <a:off x="6434192" y="4329729"/>
                    <a:ext cx="15998" cy="8557"/>
                  </a:xfrm>
                  <a:custGeom>
                    <a:avLst/>
                    <a:gdLst>
                      <a:gd name="connsiteX0" fmla="*/ 13766 w 15998"/>
                      <a:gd name="connsiteY0" fmla="*/ 8557 h 8557"/>
                      <a:gd name="connsiteX1" fmla="*/ 0 w 15998"/>
                      <a:gd name="connsiteY1" fmla="*/ 2232 h 8557"/>
                      <a:gd name="connsiteX2" fmla="*/ 372 w 15998"/>
                      <a:gd name="connsiteY2" fmla="*/ 1860 h 8557"/>
                      <a:gd name="connsiteX3" fmla="*/ 372 w 15998"/>
                      <a:gd name="connsiteY3" fmla="*/ 1860 h 8557"/>
                      <a:gd name="connsiteX4" fmla="*/ 744 w 15998"/>
                      <a:gd name="connsiteY4" fmla="*/ 1488 h 8557"/>
                      <a:gd name="connsiteX5" fmla="*/ 1116 w 15998"/>
                      <a:gd name="connsiteY5" fmla="*/ 1116 h 8557"/>
                      <a:gd name="connsiteX6" fmla="*/ 1488 w 15998"/>
                      <a:gd name="connsiteY6" fmla="*/ 744 h 8557"/>
                      <a:gd name="connsiteX7" fmla="*/ 1488 w 15998"/>
                      <a:gd name="connsiteY7" fmla="*/ 372 h 8557"/>
                      <a:gd name="connsiteX8" fmla="*/ 1860 w 15998"/>
                      <a:gd name="connsiteY8" fmla="*/ 372 h 8557"/>
                      <a:gd name="connsiteX9" fmla="*/ 2232 w 15998"/>
                      <a:gd name="connsiteY9" fmla="*/ 0 h 8557"/>
                      <a:gd name="connsiteX10" fmla="*/ 15998 w 15998"/>
                      <a:gd name="connsiteY10" fmla="*/ 6325 h 8557"/>
                      <a:gd name="connsiteX11" fmla="*/ 15626 w 15998"/>
                      <a:gd name="connsiteY11" fmla="*/ 6325 h 8557"/>
                      <a:gd name="connsiteX12" fmla="*/ 15254 w 15998"/>
                      <a:gd name="connsiteY12" fmla="*/ 6697 h 8557"/>
                      <a:gd name="connsiteX13" fmla="*/ 14882 w 15998"/>
                      <a:gd name="connsiteY13" fmla="*/ 7069 h 8557"/>
                      <a:gd name="connsiteX14" fmla="*/ 14882 w 15998"/>
                      <a:gd name="connsiteY14" fmla="*/ 7441 h 8557"/>
                      <a:gd name="connsiteX15" fmla="*/ 14510 w 15998"/>
                      <a:gd name="connsiteY15" fmla="*/ 7813 h 8557"/>
                      <a:gd name="connsiteX16" fmla="*/ 14138 w 15998"/>
                      <a:gd name="connsiteY16" fmla="*/ 7813 h 8557"/>
                      <a:gd name="connsiteX17" fmla="*/ 14138 w 15998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557">
                        <a:moveTo>
                          <a:pt x="13766" y="8557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6DD50A7E-5DCE-4D8C-886C-600FC17AA493}"/>
                      </a:ext>
                    </a:extLst>
                  </p:cNvPr>
                  <p:cNvSpPr/>
                  <p:nvPr/>
                </p:nvSpPr>
                <p:spPr>
                  <a:xfrm>
                    <a:off x="6427123" y="4326008"/>
                    <a:ext cx="15998" cy="8929"/>
                  </a:xfrm>
                  <a:custGeom>
                    <a:avLst/>
                    <a:gdLst>
                      <a:gd name="connsiteX0" fmla="*/ 13766 w 15998"/>
                      <a:gd name="connsiteY0" fmla="*/ 8929 h 8929"/>
                      <a:gd name="connsiteX1" fmla="*/ 0 w 15998"/>
                      <a:gd name="connsiteY1" fmla="*/ 2977 h 8929"/>
                      <a:gd name="connsiteX2" fmla="*/ 372 w 15998"/>
                      <a:gd name="connsiteY2" fmla="*/ 2604 h 8929"/>
                      <a:gd name="connsiteX3" fmla="*/ 372 w 15998"/>
                      <a:gd name="connsiteY3" fmla="*/ 2232 h 8929"/>
                      <a:gd name="connsiteX4" fmla="*/ 744 w 15998"/>
                      <a:gd name="connsiteY4" fmla="*/ 1860 h 8929"/>
                      <a:gd name="connsiteX5" fmla="*/ 1116 w 15998"/>
                      <a:gd name="connsiteY5" fmla="*/ 1488 h 8929"/>
                      <a:gd name="connsiteX6" fmla="*/ 1488 w 15998"/>
                      <a:gd name="connsiteY6" fmla="*/ 1116 h 8929"/>
                      <a:gd name="connsiteX7" fmla="*/ 1488 w 15998"/>
                      <a:gd name="connsiteY7" fmla="*/ 744 h 8929"/>
                      <a:gd name="connsiteX8" fmla="*/ 1860 w 15998"/>
                      <a:gd name="connsiteY8" fmla="*/ 372 h 8929"/>
                      <a:gd name="connsiteX9" fmla="*/ 2232 w 15998"/>
                      <a:gd name="connsiteY9" fmla="*/ 0 h 8929"/>
                      <a:gd name="connsiteX10" fmla="*/ 15998 w 15998"/>
                      <a:gd name="connsiteY10" fmla="*/ 5953 h 8929"/>
                      <a:gd name="connsiteX11" fmla="*/ 15626 w 15998"/>
                      <a:gd name="connsiteY11" fmla="*/ 6325 h 8929"/>
                      <a:gd name="connsiteX12" fmla="*/ 15254 w 15998"/>
                      <a:gd name="connsiteY12" fmla="*/ 6697 h 8929"/>
                      <a:gd name="connsiteX13" fmla="*/ 14882 w 15998"/>
                      <a:gd name="connsiteY13" fmla="*/ 7069 h 8929"/>
                      <a:gd name="connsiteX14" fmla="*/ 14882 w 15998"/>
                      <a:gd name="connsiteY14" fmla="*/ 7441 h 8929"/>
                      <a:gd name="connsiteX15" fmla="*/ 14510 w 15998"/>
                      <a:gd name="connsiteY15" fmla="*/ 7813 h 8929"/>
                      <a:gd name="connsiteX16" fmla="*/ 14138 w 15998"/>
                      <a:gd name="connsiteY16" fmla="*/ 8185 h 8929"/>
                      <a:gd name="connsiteX17" fmla="*/ 14138 w 1599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C5FA3A57-2C95-4B60-9346-2C33F0ACBD84}"/>
                      </a:ext>
                    </a:extLst>
                  </p:cNvPr>
                  <p:cNvSpPr/>
                  <p:nvPr/>
                </p:nvSpPr>
                <p:spPr>
                  <a:xfrm>
                    <a:off x="6420798" y="4324148"/>
                    <a:ext cx="20834" cy="7440"/>
                  </a:xfrm>
                  <a:custGeom>
                    <a:avLst/>
                    <a:gdLst>
                      <a:gd name="connsiteX0" fmla="*/ 13766 w 20834"/>
                      <a:gd name="connsiteY0" fmla="*/ 6325 h 7440"/>
                      <a:gd name="connsiteX1" fmla="*/ 0 w 20834"/>
                      <a:gd name="connsiteY1" fmla="*/ 0 h 7440"/>
                      <a:gd name="connsiteX2" fmla="*/ 1116 w 20834"/>
                      <a:gd name="connsiteY2" fmla="*/ 372 h 7440"/>
                      <a:gd name="connsiteX3" fmla="*/ 1860 w 20834"/>
                      <a:gd name="connsiteY3" fmla="*/ 372 h 7440"/>
                      <a:gd name="connsiteX4" fmla="*/ 2604 w 20834"/>
                      <a:gd name="connsiteY4" fmla="*/ 372 h 7440"/>
                      <a:gd name="connsiteX5" fmla="*/ 3720 w 20834"/>
                      <a:gd name="connsiteY5" fmla="*/ 744 h 7440"/>
                      <a:gd name="connsiteX6" fmla="*/ 4465 w 20834"/>
                      <a:gd name="connsiteY6" fmla="*/ 744 h 7440"/>
                      <a:gd name="connsiteX7" fmla="*/ 5209 w 20834"/>
                      <a:gd name="connsiteY7" fmla="*/ 1116 h 7440"/>
                      <a:gd name="connsiteX8" fmla="*/ 5953 w 20834"/>
                      <a:gd name="connsiteY8" fmla="*/ 1116 h 7440"/>
                      <a:gd name="connsiteX9" fmla="*/ 7069 w 20834"/>
                      <a:gd name="connsiteY9" fmla="*/ 1116 h 7440"/>
                      <a:gd name="connsiteX10" fmla="*/ 20835 w 20834"/>
                      <a:gd name="connsiteY10" fmla="*/ 7441 h 7440"/>
                      <a:gd name="connsiteX11" fmla="*/ 19719 w 20834"/>
                      <a:gd name="connsiteY11" fmla="*/ 7441 h 7440"/>
                      <a:gd name="connsiteX12" fmla="*/ 18975 w 20834"/>
                      <a:gd name="connsiteY12" fmla="*/ 7069 h 7440"/>
                      <a:gd name="connsiteX13" fmla="*/ 18230 w 20834"/>
                      <a:gd name="connsiteY13" fmla="*/ 7069 h 7440"/>
                      <a:gd name="connsiteX14" fmla="*/ 17486 w 20834"/>
                      <a:gd name="connsiteY14" fmla="*/ 6697 h 7440"/>
                      <a:gd name="connsiteX15" fmla="*/ 16370 w 20834"/>
                      <a:gd name="connsiteY15" fmla="*/ 6697 h 7440"/>
                      <a:gd name="connsiteX16" fmla="*/ 15626 w 20834"/>
                      <a:gd name="connsiteY16" fmla="*/ 6697 h 7440"/>
                      <a:gd name="connsiteX17" fmla="*/ 14882 w 20834"/>
                      <a:gd name="connsiteY17" fmla="*/ 6325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440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1116" y="372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744"/>
                        </a:lnTo>
                        <a:lnTo>
                          <a:pt x="4465" y="744"/>
                        </a:lnTo>
                        <a:lnTo>
                          <a:pt x="5209" y="1116"/>
                        </a:lnTo>
                        <a:lnTo>
                          <a:pt x="5953" y="1116"/>
                        </a:lnTo>
                        <a:lnTo>
                          <a:pt x="7069" y="1116"/>
                        </a:lnTo>
                        <a:lnTo>
                          <a:pt x="20835" y="7441"/>
                        </a:lnTo>
                        <a:lnTo>
                          <a:pt x="19719" y="7441"/>
                        </a:lnTo>
                        <a:lnTo>
                          <a:pt x="18975" y="7069"/>
                        </a:lnTo>
                        <a:lnTo>
                          <a:pt x="18230" y="7069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4" name="Freeform: Shape 2803">
                    <a:extLst>
                      <a:ext uri="{FF2B5EF4-FFF2-40B4-BE49-F238E27FC236}">
                        <a16:creationId xmlns:a16="http://schemas.microsoft.com/office/drawing/2014/main" id="{C1FBEABC-0EEE-425A-B3AF-991FFB69C1FE}"/>
                      </a:ext>
                    </a:extLst>
                  </p:cNvPr>
                  <p:cNvSpPr/>
                  <p:nvPr/>
                </p:nvSpPr>
                <p:spPr>
                  <a:xfrm>
                    <a:off x="6419310" y="4324148"/>
                    <a:ext cx="15253" cy="9301"/>
                  </a:xfrm>
                  <a:custGeom>
                    <a:avLst/>
                    <a:gdLst>
                      <a:gd name="connsiteX0" fmla="*/ 13766 w 15253"/>
                      <a:gd name="connsiteY0" fmla="*/ 9301 h 9301"/>
                      <a:gd name="connsiteX1" fmla="*/ 0 w 15253"/>
                      <a:gd name="connsiteY1" fmla="*/ 3349 h 9301"/>
                      <a:gd name="connsiteX2" fmla="*/ 372 w 15253"/>
                      <a:gd name="connsiteY2" fmla="*/ 2977 h 9301"/>
                      <a:gd name="connsiteX3" fmla="*/ 372 w 15253"/>
                      <a:gd name="connsiteY3" fmla="*/ 2604 h 9301"/>
                      <a:gd name="connsiteX4" fmla="*/ 744 w 15253"/>
                      <a:gd name="connsiteY4" fmla="*/ 1860 h 9301"/>
                      <a:gd name="connsiteX5" fmla="*/ 744 w 15253"/>
                      <a:gd name="connsiteY5" fmla="*/ 1488 h 9301"/>
                      <a:gd name="connsiteX6" fmla="*/ 1116 w 15253"/>
                      <a:gd name="connsiteY6" fmla="*/ 1116 h 9301"/>
                      <a:gd name="connsiteX7" fmla="*/ 1116 w 15253"/>
                      <a:gd name="connsiteY7" fmla="*/ 744 h 9301"/>
                      <a:gd name="connsiteX8" fmla="*/ 1488 w 15253"/>
                      <a:gd name="connsiteY8" fmla="*/ 372 h 9301"/>
                      <a:gd name="connsiteX9" fmla="*/ 1488 w 15253"/>
                      <a:gd name="connsiteY9" fmla="*/ 0 h 9301"/>
                      <a:gd name="connsiteX10" fmla="*/ 15254 w 15253"/>
                      <a:gd name="connsiteY10" fmla="*/ 6325 h 9301"/>
                      <a:gd name="connsiteX11" fmla="*/ 15254 w 15253"/>
                      <a:gd name="connsiteY11" fmla="*/ 6697 h 9301"/>
                      <a:gd name="connsiteX12" fmla="*/ 14882 w 15253"/>
                      <a:gd name="connsiteY12" fmla="*/ 7069 h 9301"/>
                      <a:gd name="connsiteX13" fmla="*/ 14882 w 15253"/>
                      <a:gd name="connsiteY13" fmla="*/ 7441 h 9301"/>
                      <a:gd name="connsiteX14" fmla="*/ 14510 w 15253"/>
                      <a:gd name="connsiteY14" fmla="*/ 7813 h 9301"/>
                      <a:gd name="connsiteX15" fmla="*/ 14510 w 15253"/>
                      <a:gd name="connsiteY15" fmla="*/ 8185 h 9301"/>
                      <a:gd name="connsiteX16" fmla="*/ 14138 w 15253"/>
                      <a:gd name="connsiteY16" fmla="*/ 8557 h 9301"/>
                      <a:gd name="connsiteX17" fmla="*/ 14138 w 15253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604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3E5DC22C-F52E-4F71-8934-1644E7283189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24520"/>
                    <a:ext cx="20834" cy="7068"/>
                  </a:xfrm>
                  <a:custGeom>
                    <a:avLst/>
                    <a:gdLst>
                      <a:gd name="connsiteX0" fmla="*/ 13766 w 20834"/>
                      <a:gd name="connsiteY0" fmla="*/ 7069 h 7068"/>
                      <a:gd name="connsiteX1" fmla="*/ 0 w 20834"/>
                      <a:gd name="connsiteY1" fmla="*/ 744 h 7068"/>
                      <a:gd name="connsiteX2" fmla="*/ 744 w 20834"/>
                      <a:gd name="connsiteY2" fmla="*/ 744 h 7068"/>
                      <a:gd name="connsiteX3" fmla="*/ 1860 w 20834"/>
                      <a:gd name="connsiteY3" fmla="*/ 372 h 7068"/>
                      <a:gd name="connsiteX4" fmla="*/ 2604 w 20834"/>
                      <a:gd name="connsiteY4" fmla="*/ 372 h 7068"/>
                      <a:gd name="connsiteX5" fmla="*/ 3720 w 20834"/>
                      <a:gd name="connsiteY5" fmla="*/ 372 h 7068"/>
                      <a:gd name="connsiteX6" fmla="*/ 4465 w 20834"/>
                      <a:gd name="connsiteY6" fmla="*/ 372 h 7068"/>
                      <a:gd name="connsiteX7" fmla="*/ 5581 w 20834"/>
                      <a:gd name="connsiteY7" fmla="*/ 0 h 7068"/>
                      <a:gd name="connsiteX8" fmla="*/ 6325 w 20834"/>
                      <a:gd name="connsiteY8" fmla="*/ 0 h 7068"/>
                      <a:gd name="connsiteX9" fmla="*/ 7441 w 20834"/>
                      <a:gd name="connsiteY9" fmla="*/ 0 h 7068"/>
                      <a:gd name="connsiteX10" fmla="*/ 20835 w 20834"/>
                      <a:gd name="connsiteY10" fmla="*/ 5953 h 7068"/>
                      <a:gd name="connsiteX11" fmla="*/ 20091 w 20834"/>
                      <a:gd name="connsiteY11" fmla="*/ 6325 h 7068"/>
                      <a:gd name="connsiteX12" fmla="*/ 18974 w 20834"/>
                      <a:gd name="connsiteY12" fmla="*/ 6325 h 7068"/>
                      <a:gd name="connsiteX13" fmla="*/ 18230 w 20834"/>
                      <a:gd name="connsiteY13" fmla="*/ 6325 h 7068"/>
                      <a:gd name="connsiteX14" fmla="*/ 17486 w 20834"/>
                      <a:gd name="connsiteY14" fmla="*/ 6697 h 7068"/>
                      <a:gd name="connsiteX15" fmla="*/ 16370 w 20834"/>
                      <a:gd name="connsiteY15" fmla="*/ 6697 h 7068"/>
                      <a:gd name="connsiteX16" fmla="*/ 15626 w 20834"/>
                      <a:gd name="connsiteY16" fmla="*/ 6697 h 7068"/>
                      <a:gd name="connsiteX17" fmla="*/ 14510 w 20834"/>
                      <a:gd name="connsiteY17" fmla="*/ 6697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068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744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372"/>
                        </a:lnTo>
                        <a:lnTo>
                          <a:pt x="4465" y="372"/>
                        </a:lnTo>
                        <a:lnTo>
                          <a:pt x="5581" y="0"/>
                        </a:lnTo>
                        <a:lnTo>
                          <a:pt x="6325" y="0"/>
                        </a:lnTo>
                        <a:lnTo>
                          <a:pt x="7441" y="0"/>
                        </a:lnTo>
                        <a:lnTo>
                          <a:pt x="20835" y="5953"/>
                        </a:lnTo>
                        <a:lnTo>
                          <a:pt x="20091" y="6325"/>
                        </a:lnTo>
                        <a:lnTo>
                          <a:pt x="18974" y="6325"/>
                        </a:lnTo>
                        <a:lnTo>
                          <a:pt x="18230" y="6325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510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E19AC14A-3EF0-453A-9966-8F814CCBB114}"/>
                      </a:ext>
                    </a:extLst>
                  </p:cNvPr>
                  <p:cNvSpPr/>
                  <p:nvPr/>
                </p:nvSpPr>
                <p:spPr>
                  <a:xfrm>
                    <a:off x="6439028" y="4336798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6 h 9301"/>
                      <a:gd name="connsiteX2" fmla="*/ 372 w 17486"/>
                      <a:gd name="connsiteY2" fmla="*/ 2604 h 9301"/>
                      <a:gd name="connsiteX3" fmla="*/ 744 w 17486"/>
                      <a:gd name="connsiteY3" fmla="*/ 2232 h 9301"/>
                      <a:gd name="connsiteX4" fmla="*/ 1116 w 17486"/>
                      <a:gd name="connsiteY4" fmla="*/ 1860 h 9301"/>
                      <a:gd name="connsiteX5" fmla="*/ 1860 w 17486"/>
                      <a:gd name="connsiteY5" fmla="*/ 1488 h 9301"/>
                      <a:gd name="connsiteX6" fmla="*/ 2232 w 17486"/>
                      <a:gd name="connsiteY6" fmla="*/ 1116 h 9301"/>
                      <a:gd name="connsiteX7" fmla="*/ 2604 w 17486"/>
                      <a:gd name="connsiteY7" fmla="*/ 744 h 9301"/>
                      <a:gd name="connsiteX8" fmla="*/ 2976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6742 w 17486"/>
                      <a:gd name="connsiteY11" fmla="*/ 6697 h 9301"/>
                      <a:gd name="connsiteX12" fmla="*/ 16370 w 17486"/>
                      <a:gd name="connsiteY12" fmla="*/ 7069 h 9301"/>
                      <a:gd name="connsiteX13" fmla="*/ 15998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4882 w 17486"/>
                      <a:gd name="connsiteY15" fmla="*/ 8185 h 9301"/>
                      <a:gd name="connsiteX16" fmla="*/ 14510 w 17486"/>
                      <a:gd name="connsiteY16" fmla="*/ 8557 h 9301"/>
                      <a:gd name="connsiteX17" fmla="*/ 14138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860" y="1488"/>
                        </a:lnTo>
                        <a:lnTo>
                          <a:pt x="2232" y="1116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998" y="7441"/>
                        </a:lnTo>
                        <a:lnTo>
                          <a:pt x="15626" y="7813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7" name="Freeform: Shape 2806">
                    <a:extLst>
                      <a:ext uri="{FF2B5EF4-FFF2-40B4-BE49-F238E27FC236}">
                        <a16:creationId xmlns:a16="http://schemas.microsoft.com/office/drawing/2014/main" id="{282A9EB1-A882-4351-8FE6-995E1EAE10A6}"/>
                      </a:ext>
                    </a:extLst>
                  </p:cNvPr>
                  <p:cNvSpPr/>
                  <p:nvPr/>
                </p:nvSpPr>
                <p:spPr>
                  <a:xfrm>
                    <a:off x="6444609" y="4344983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488 h 7440"/>
                      <a:gd name="connsiteX2" fmla="*/ 0 w 15998"/>
                      <a:gd name="connsiteY2" fmla="*/ 1116 h 7440"/>
                      <a:gd name="connsiteX3" fmla="*/ 372 w 15998"/>
                      <a:gd name="connsiteY3" fmla="*/ 1116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116 w 15998"/>
                      <a:gd name="connsiteY6" fmla="*/ 372 h 7440"/>
                      <a:gd name="connsiteX7" fmla="*/ 1488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697 h 7440"/>
                      <a:gd name="connsiteX13" fmla="*/ 14882 w 15998"/>
                      <a:gd name="connsiteY13" fmla="*/ 6697 h 7440"/>
                      <a:gd name="connsiteX14" fmla="*/ 14882 w 15998"/>
                      <a:gd name="connsiteY14" fmla="*/ 7069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57C1F633-B90B-43F5-BE8A-244A997183B5}"/>
                      </a:ext>
                    </a:extLst>
                  </p:cNvPr>
                  <p:cNvSpPr/>
                  <p:nvPr/>
                </p:nvSpPr>
                <p:spPr>
                  <a:xfrm>
                    <a:off x="6445725" y="4356144"/>
                    <a:ext cx="17114" cy="7440"/>
                  </a:xfrm>
                  <a:custGeom>
                    <a:avLst/>
                    <a:gdLst>
                      <a:gd name="connsiteX0" fmla="*/ 13766 w 17114"/>
                      <a:gd name="connsiteY0" fmla="*/ 7441 h 7440"/>
                      <a:gd name="connsiteX1" fmla="*/ 0 w 17114"/>
                      <a:gd name="connsiteY1" fmla="*/ 1488 h 7440"/>
                      <a:gd name="connsiteX2" fmla="*/ 372 w 17114"/>
                      <a:gd name="connsiteY2" fmla="*/ 1116 h 7440"/>
                      <a:gd name="connsiteX3" fmla="*/ 744 w 17114"/>
                      <a:gd name="connsiteY3" fmla="*/ 1116 h 7440"/>
                      <a:gd name="connsiteX4" fmla="*/ 1116 w 17114"/>
                      <a:gd name="connsiteY4" fmla="*/ 744 h 7440"/>
                      <a:gd name="connsiteX5" fmla="*/ 1860 w 17114"/>
                      <a:gd name="connsiteY5" fmla="*/ 744 h 7440"/>
                      <a:gd name="connsiteX6" fmla="*/ 2232 w 17114"/>
                      <a:gd name="connsiteY6" fmla="*/ 744 h 7440"/>
                      <a:gd name="connsiteX7" fmla="*/ 2604 w 17114"/>
                      <a:gd name="connsiteY7" fmla="*/ 372 h 7440"/>
                      <a:gd name="connsiteX8" fmla="*/ 2976 w 17114"/>
                      <a:gd name="connsiteY8" fmla="*/ 372 h 7440"/>
                      <a:gd name="connsiteX9" fmla="*/ 3720 w 17114"/>
                      <a:gd name="connsiteY9" fmla="*/ 0 h 7440"/>
                      <a:gd name="connsiteX10" fmla="*/ 17114 w 17114"/>
                      <a:gd name="connsiteY10" fmla="*/ 6325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697 h 7440"/>
                      <a:gd name="connsiteX13" fmla="*/ 15998 w 17114"/>
                      <a:gd name="connsiteY13" fmla="*/ 6697 h 7440"/>
                      <a:gd name="connsiteX14" fmla="*/ 15626 w 17114"/>
                      <a:gd name="connsiteY14" fmla="*/ 7069 h 7440"/>
                      <a:gd name="connsiteX15" fmla="*/ 14882 w 17114"/>
                      <a:gd name="connsiteY15" fmla="*/ 7069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372" y="1116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114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DC0C8BCC-C808-4001-85F0-E26ACE6EE96A}"/>
                      </a:ext>
                    </a:extLst>
                  </p:cNvPr>
                  <p:cNvSpPr/>
                  <p:nvPr/>
                </p:nvSpPr>
                <p:spPr>
                  <a:xfrm>
                    <a:off x="6447585" y="436767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744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860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510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0" name="Freeform: Shape 2809">
                    <a:extLst>
                      <a:ext uri="{FF2B5EF4-FFF2-40B4-BE49-F238E27FC236}">
                        <a16:creationId xmlns:a16="http://schemas.microsoft.com/office/drawing/2014/main" id="{E3A6DC88-FCE6-4FFB-9D0F-C46B06B6E6A5}"/>
                      </a:ext>
                    </a:extLst>
                  </p:cNvPr>
                  <p:cNvSpPr/>
                  <p:nvPr/>
                </p:nvSpPr>
                <p:spPr>
                  <a:xfrm>
                    <a:off x="6446097" y="4379955"/>
                    <a:ext cx="15998" cy="6697"/>
                  </a:xfrm>
                  <a:custGeom>
                    <a:avLst/>
                    <a:gdLst>
                      <a:gd name="connsiteX0" fmla="*/ 13766 w 15998"/>
                      <a:gd name="connsiteY0" fmla="*/ 5953 h 6697"/>
                      <a:gd name="connsiteX1" fmla="*/ 0 w 15998"/>
                      <a:gd name="connsiteY1" fmla="*/ 0 h 6697"/>
                      <a:gd name="connsiteX2" fmla="*/ 372 w 15998"/>
                      <a:gd name="connsiteY2" fmla="*/ 0 h 6697"/>
                      <a:gd name="connsiteX3" fmla="*/ 744 w 15998"/>
                      <a:gd name="connsiteY3" fmla="*/ 0 h 6697"/>
                      <a:gd name="connsiteX4" fmla="*/ 1116 w 15998"/>
                      <a:gd name="connsiteY4" fmla="*/ 0 h 6697"/>
                      <a:gd name="connsiteX5" fmla="*/ 1116 w 15998"/>
                      <a:gd name="connsiteY5" fmla="*/ 372 h 6697"/>
                      <a:gd name="connsiteX6" fmla="*/ 1488 w 15998"/>
                      <a:gd name="connsiteY6" fmla="*/ 372 h 6697"/>
                      <a:gd name="connsiteX7" fmla="*/ 1860 w 15998"/>
                      <a:gd name="connsiteY7" fmla="*/ 372 h 6697"/>
                      <a:gd name="connsiteX8" fmla="*/ 2232 w 15998"/>
                      <a:gd name="connsiteY8" fmla="*/ 372 h 6697"/>
                      <a:gd name="connsiteX9" fmla="*/ 2232 w 15998"/>
                      <a:gd name="connsiteY9" fmla="*/ 744 h 6697"/>
                      <a:gd name="connsiteX10" fmla="*/ 15998 w 15998"/>
                      <a:gd name="connsiteY10" fmla="*/ 6697 h 6697"/>
                      <a:gd name="connsiteX11" fmla="*/ 15998 w 15998"/>
                      <a:gd name="connsiteY11" fmla="*/ 6697 h 6697"/>
                      <a:gd name="connsiteX12" fmla="*/ 15626 w 15998"/>
                      <a:gd name="connsiteY12" fmla="*/ 6697 h 6697"/>
                      <a:gd name="connsiteX13" fmla="*/ 15254 w 15998"/>
                      <a:gd name="connsiteY13" fmla="*/ 6325 h 6697"/>
                      <a:gd name="connsiteX14" fmla="*/ 14882 w 15998"/>
                      <a:gd name="connsiteY14" fmla="*/ 6325 h 6697"/>
                      <a:gd name="connsiteX15" fmla="*/ 14882 w 15998"/>
                      <a:gd name="connsiteY15" fmla="*/ 6325 h 6697"/>
                      <a:gd name="connsiteX16" fmla="*/ 14510 w 15998"/>
                      <a:gd name="connsiteY16" fmla="*/ 6325 h 6697"/>
                      <a:gd name="connsiteX17" fmla="*/ 14138 w 15998"/>
                      <a:gd name="connsiteY17" fmla="*/ 6325 h 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7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35D710BB-274F-4153-B0CA-D9873675B092}"/>
                      </a:ext>
                    </a:extLst>
                  </p:cNvPr>
                  <p:cNvSpPr/>
                  <p:nvPr/>
                </p:nvSpPr>
                <p:spPr>
                  <a:xfrm>
                    <a:off x="6426751" y="4429065"/>
                    <a:ext cx="14509" cy="6696"/>
                  </a:xfrm>
                  <a:custGeom>
                    <a:avLst/>
                    <a:gdLst>
                      <a:gd name="connsiteX0" fmla="*/ 14510 w 14509"/>
                      <a:gd name="connsiteY0" fmla="*/ 6697 h 6696"/>
                      <a:gd name="connsiteX1" fmla="*/ 744 w 14509"/>
                      <a:gd name="connsiteY1" fmla="*/ 372 h 6696"/>
                      <a:gd name="connsiteX2" fmla="*/ 372 w 14509"/>
                      <a:gd name="connsiteY2" fmla="*/ 372 h 6696"/>
                      <a:gd name="connsiteX3" fmla="*/ 372 w 14509"/>
                      <a:gd name="connsiteY3" fmla="*/ 372 h 6696"/>
                      <a:gd name="connsiteX4" fmla="*/ 0 w 14509"/>
                      <a:gd name="connsiteY4" fmla="*/ 0 h 6696"/>
                      <a:gd name="connsiteX5" fmla="*/ 13766 w 14509"/>
                      <a:gd name="connsiteY5" fmla="*/ 6325 h 6696"/>
                      <a:gd name="connsiteX6" fmla="*/ 14138 w 14509"/>
                      <a:gd name="connsiteY6" fmla="*/ 6325 h 6696"/>
                      <a:gd name="connsiteX7" fmla="*/ 14138 w 14509"/>
                      <a:gd name="connsiteY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09" h="6696">
                        <a:moveTo>
                          <a:pt x="14510" y="6697"/>
                        </a:move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F81F4BD4-3BB1-46C4-A910-1027B4FD7C5A}"/>
                      </a:ext>
                    </a:extLst>
                  </p:cNvPr>
                  <p:cNvSpPr/>
                  <p:nvPr/>
                </p:nvSpPr>
                <p:spPr>
                  <a:xfrm>
                    <a:off x="6417821" y="4437623"/>
                    <a:ext cx="15253" cy="7813"/>
                  </a:xfrm>
                  <a:custGeom>
                    <a:avLst/>
                    <a:gdLst>
                      <a:gd name="connsiteX0" fmla="*/ 15254 w 15253"/>
                      <a:gd name="connsiteY0" fmla="*/ 7813 h 7813"/>
                      <a:gd name="connsiteX1" fmla="*/ 1488 w 15253"/>
                      <a:gd name="connsiteY1" fmla="*/ 1488 h 7813"/>
                      <a:gd name="connsiteX2" fmla="*/ 1488 w 15253"/>
                      <a:gd name="connsiteY2" fmla="*/ 1488 h 7813"/>
                      <a:gd name="connsiteX3" fmla="*/ 1116 w 15253"/>
                      <a:gd name="connsiteY3" fmla="*/ 1116 h 7813"/>
                      <a:gd name="connsiteX4" fmla="*/ 1116 w 15253"/>
                      <a:gd name="connsiteY4" fmla="*/ 1116 h 7813"/>
                      <a:gd name="connsiteX5" fmla="*/ 744 w 15253"/>
                      <a:gd name="connsiteY5" fmla="*/ 744 h 7813"/>
                      <a:gd name="connsiteX6" fmla="*/ 744 w 15253"/>
                      <a:gd name="connsiteY6" fmla="*/ 744 h 7813"/>
                      <a:gd name="connsiteX7" fmla="*/ 372 w 15253"/>
                      <a:gd name="connsiteY7" fmla="*/ 372 h 7813"/>
                      <a:gd name="connsiteX8" fmla="*/ 372 w 15253"/>
                      <a:gd name="connsiteY8" fmla="*/ 372 h 7813"/>
                      <a:gd name="connsiteX9" fmla="*/ 0 w 15253"/>
                      <a:gd name="connsiteY9" fmla="*/ 0 h 7813"/>
                      <a:gd name="connsiteX10" fmla="*/ 13766 w 15253"/>
                      <a:gd name="connsiteY10" fmla="*/ 6325 h 7813"/>
                      <a:gd name="connsiteX11" fmla="*/ 14138 w 15253"/>
                      <a:gd name="connsiteY11" fmla="*/ 6325 h 7813"/>
                      <a:gd name="connsiteX12" fmla="*/ 14138 w 15253"/>
                      <a:gd name="connsiteY12" fmla="*/ 6697 h 7813"/>
                      <a:gd name="connsiteX13" fmla="*/ 14510 w 15253"/>
                      <a:gd name="connsiteY13" fmla="*/ 6697 h 7813"/>
                      <a:gd name="connsiteX14" fmla="*/ 14510 w 15253"/>
                      <a:gd name="connsiteY14" fmla="*/ 7069 h 7813"/>
                      <a:gd name="connsiteX15" fmla="*/ 14882 w 15253"/>
                      <a:gd name="connsiteY15" fmla="*/ 7069 h 7813"/>
                      <a:gd name="connsiteX16" fmla="*/ 14882 w 15253"/>
                      <a:gd name="connsiteY16" fmla="*/ 7441 h 7813"/>
                      <a:gd name="connsiteX17" fmla="*/ 15254 w 15253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813">
                        <a:moveTo>
                          <a:pt x="15254" y="7813"/>
                        </a:moveTo>
                        <a:lnTo>
                          <a:pt x="1488" y="1488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5254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3" name="Freeform: Shape 2812">
                    <a:extLst>
                      <a:ext uri="{FF2B5EF4-FFF2-40B4-BE49-F238E27FC236}">
                        <a16:creationId xmlns:a16="http://schemas.microsoft.com/office/drawing/2014/main" id="{336E7084-2ACE-49DF-A340-C619E0F582D0}"/>
                      </a:ext>
                    </a:extLst>
                  </p:cNvPr>
                  <p:cNvSpPr/>
                  <p:nvPr/>
                </p:nvSpPr>
                <p:spPr>
                  <a:xfrm>
                    <a:off x="6408892" y="4445064"/>
                    <a:ext cx="15254" cy="8557"/>
                  </a:xfrm>
                  <a:custGeom>
                    <a:avLst/>
                    <a:gdLst>
                      <a:gd name="connsiteX0" fmla="*/ 15254 w 15254"/>
                      <a:gd name="connsiteY0" fmla="*/ 8557 h 8557"/>
                      <a:gd name="connsiteX1" fmla="*/ 1488 w 15254"/>
                      <a:gd name="connsiteY1" fmla="*/ 2232 h 8557"/>
                      <a:gd name="connsiteX2" fmla="*/ 1488 w 15254"/>
                      <a:gd name="connsiteY2" fmla="*/ 2232 h 8557"/>
                      <a:gd name="connsiteX3" fmla="*/ 1116 w 15254"/>
                      <a:gd name="connsiteY3" fmla="*/ 1860 h 8557"/>
                      <a:gd name="connsiteX4" fmla="*/ 1116 w 15254"/>
                      <a:gd name="connsiteY4" fmla="*/ 1488 h 8557"/>
                      <a:gd name="connsiteX5" fmla="*/ 744 w 15254"/>
                      <a:gd name="connsiteY5" fmla="*/ 1116 h 8557"/>
                      <a:gd name="connsiteX6" fmla="*/ 744 w 15254"/>
                      <a:gd name="connsiteY6" fmla="*/ 1116 h 8557"/>
                      <a:gd name="connsiteX7" fmla="*/ 372 w 15254"/>
                      <a:gd name="connsiteY7" fmla="*/ 744 h 8557"/>
                      <a:gd name="connsiteX8" fmla="*/ 372 w 15254"/>
                      <a:gd name="connsiteY8" fmla="*/ 372 h 8557"/>
                      <a:gd name="connsiteX9" fmla="*/ 0 w 15254"/>
                      <a:gd name="connsiteY9" fmla="*/ 0 h 8557"/>
                      <a:gd name="connsiteX10" fmla="*/ 13766 w 15254"/>
                      <a:gd name="connsiteY10" fmla="*/ 6325 h 8557"/>
                      <a:gd name="connsiteX11" fmla="*/ 14138 w 15254"/>
                      <a:gd name="connsiteY11" fmla="*/ 6697 h 8557"/>
                      <a:gd name="connsiteX12" fmla="*/ 14138 w 15254"/>
                      <a:gd name="connsiteY12" fmla="*/ 6697 h 8557"/>
                      <a:gd name="connsiteX13" fmla="*/ 14510 w 15254"/>
                      <a:gd name="connsiteY13" fmla="*/ 7069 h 8557"/>
                      <a:gd name="connsiteX14" fmla="*/ 14510 w 15254"/>
                      <a:gd name="connsiteY14" fmla="*/ 7441 h 8557"/>
                      <a:gd name="connsiteX15" fmla="*/ 14882 w 15254"/>
                      <a:gd name="connsiteY15" fmla="*/ 7813 h 8557"/>
                      <a:gd name="connsiteX16" fmla="*/ 14882 w 15254"/>
                      <a:gd name="connsiteY16" fmla="*/ 7813 h 8557"/>
                      <a:gd name="connsiteX17" fmla="*/ 15254 w 15254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2232"/>
                        </a:lnTo>
                        <a:lnTo>
                          <a:pt x="1116" y="1860"/>
                        </a:lnTo>
                        <a:lnTo>
                          <a:pt x="1116" y="1488"/>
                        </a:lnTo>
                        <a:lnTo>
                          <a:pt x="744" y="1116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A8C33C1E-36D2-4477-BFD6-E05D946DE910}"/>
                      </a:ext>
                    </a:extLst>
                  </p:cNvPr>
                  <p:cNvSpPr/>
                  <p:nvPr/>
                </p:nvSpPr>
                <p:spPr>
                  <a:xfrm>
                    <a:off x="6399963" y="4451388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604 h 8557"/>
                      <a:gd name="connsiteX2" fmla="*/ 744 w 14509"/>
                      <a:gd name="connsiteY2" fmla="*/ 2232 h 8557"/>
                      <a:gd name="connsiteX3" fmla="*/ 744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488 h 8557"/>
                      <a:gd name="connsiteX6" fmla="*/ 372 w 14509"/>
                      <a:gd name="connsiteY6" fmla="*/ 1116 h 8557"/>
                      <a:gd name="connsiteX7" fmla="*/ 372 w 14509"/>
                      <a:gd name="connsiteY7" fmla="*/ 744 h 8557"/>
                      <a:gd name="connsiteX8" fmla="*/ 0 w 14509"/>
                      <a:gd name="connsiteY8" fmla="*/ 372 h 8557"/>
                      <a:gd name="connsiteX9" fmla="*/ 0 w 14509"/>
                      <a:gd name="connsiteY9" fmla="*/ 0 h 8557"/>
                      <a:gd name="connsiteX10" fmla="*/ 13766 w 14509"/>
                      <a:gd name="connsiteY10" fmla="*/ 6325 h 8557"/>
                      <a:gd name="connsiteX11" fmla="*/ 13766 w 14509"/>
                      <a:gd name="connsiteY11" fmla="*/ 6697 h 8557"/>
                      <a:gd name="connsiteX12" fmla="*/ 13766 w 14509"/>
                      <a:gd name="connsiteY12" fmla="*/ 7069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813 h 8557"/>
                      <a:gd name="connsiteX16" fmla="*/ 14510 w 14509"/>
                      <a:gd name="connsiteY16" fmla="*/ 8185 h 8557"/>
                      <a:gd name="connsiteX17" fmla="*/ 14510 w 14509"/>
                      <a:gd name="connsiteY17" fmla="*/ 8557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604"/>
                        </a:ln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94AFA5DA-2A64-4785-88A6-28E922329E4B}"/>
                      </a:ext>
                    </a:extLst>
                  </p:cNvPr>
                  <p:cNvSpPr/>
                  <p:nvPr/>
                </p:nvSpPr>
                <p:spPr>
                  <a:xfrm>
                    <a:off x="6391034" y="4453993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2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6 h 10045"/>
                      <a:gd name="connsiteX4" fmla="*/ 372 w 14137"/>
                      <a:gd name="connsiteY4" fmla="*/ 2232 h 10045"/>
                      <a:gd name="connsiteX5" fmla="*/ 0 w 14137"/>
                      <a:gd name="connsiteY5" fmla="*/ 1860 h 10045"/>
                      <a:gd name="connsiteX6" fmla="*/ 0 w 14137"/>
                      <a:gd name="connsiteY6" fmla="*/ 1488 h 10045"/>
                      <a:gd name="connsiteX7" fmla="*/ 0 w 14137"/>
                      <a:gd name="connsiteY7" fmla="*/ 744 h 10045"/>
                      <a:gd name="connsiteX8" fmla="*/ 0 w 14137"/>
                      <a:gd name="connsiteY8" fmla="*/ 372 h 10045"/>
                      <a:gd name="connsiteX9" fmla="*/ 0 w 14137"/>
                      <a:gd name="connsiteY9" fmla="*/ 0 h 10045"/>
                      <a:gd name="connsiteX10" fmla="*/ 13766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069 h 10045"/>
                      <a:gd name="connsiteX13" fmla="*/ 13766 w 14137"/>
                      <a:gd name="connsiteY13" fmla="*/ 7441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557 h 10045"/>
                      <a:gd name="connsiteX16" fmla="*/ 14138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2"/>
                        </a:lnTo>
                        <a:lnTo>
                          <a:pt x="372" y="3349"/>
                        </a:lnTo>
                        <a:lnTo>
                          <a:pt x="372" y="2976"/>
                        </a:lnTo>
                        <a:lnTo>
                          <a:pt x="372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4138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6" name="Freeform: Shape 2815">
                    <a:extLst>
                      <a:ext uri="{FF2B5EF4-FFF2-40B4-BE49-F238E27FC236}">
                        <a16:creationId xmlns:a16="http://schemas.microsoft.com/office/drawing/2014/main" id="{AB61C697-DD81-40F1-B0D0-148A883AA9A5}"/>
                      </a:ext>
                    </a:extLst>
                  </p:cNvPr>
                  <p:cNvSpPr/>
                  <p:nvPr/>
                </p:nvSpPr>
                <p:spPr>
                  <a:xfrm>
                    <a:off x="6381733" y="4456225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0 w 13765"/>
                      <a:gd name="connsiteY1" fmla="*/ 2977 h 9301"/>
                      <a:gd name="connsiteX2" fmla="*/ 0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7" name="Freeform: Shape 2816">
                    <a:extLst>
                      <a:ext uri="{FF2B5EF4-FFF2-40B4-BE49-F238E27FC236}">
                        <a16:creationId xmlns:a16="http://schemas.microsoft.com/office/drawing/2014/main" id="{DC9AEF47-11EB-4ECA-85FA-99775EFF50A6}"/>
                      </a:ext>
                    </a:extLst>
                  </p:cNvPr>
                  <p:cNvSpPr/>
                  <p:nvPr/>
                </p:nvSpPr>
                <p:spPr>
                  <a:xfrm>
                    <a:off x="6373548" y="44547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348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1116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813 h 9673"/>
                      <a:gd name="connsiteX14" fmla="*/ 14138 w 14509"/>
                      <a:gd name="connsiteY14" fmla="*/ 8185 h 9673"/>
                      <a:gd name="connsiteX15" fmla="*/ 14138 w 14509"/>
                      <a:gd name="connsiteY15" fmla="*/ 8557 h 9673"/>
                      <a:gd name="connsiteX16" fmla="*/ 13766 w 14509"/>
                      <a:gd name="connsiteY16" fmla="*/ 8929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8" name="Freeform: Shape 2817">
                    <a:extLst>
                      <a:ext uri="{FF2B5EF4-FFF2-40B4-BE49-F238E27FC236}">
                        <a16:creationId xmlns:a16="http://schemas.microsoft.com/office/drawing/2014/main" id="{F2540FDE-6110-40FD-80CD-1C414E38A348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4737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7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6325 h 9301"/>
                      <a:gd name="connsiteX11" fmla="*/ 14510 w 19718"/>
                      <a:gd name="connsiteY11" fmla="*/ 6697 h 9301"/>
                      <a:gd name="connsiteX12" fmla="*/ 15254 w 19718"/>
                      <a:gd name="connsiteY12" fmla="*/ 7069 h 9301"/>
                      <a:gd name="connsiteX13" fmla="*/ 15998 w 19718"/>
                      <a:gd name="connsiteY13" fmla="*/ 7441 h 9301"/>
                      <a:gd name="connsiteX14" fmla="*/ 16742 w 19718"/>
                      <a:gd name="connsiteY14" fmla="*/ 7813 h 9301"/>
                      <a:gd name="connsiteX15" fmla="*/ 17486 w 19718"/>
                      <a:gd name="connsiteY15" fmla="*/ 8185 h 9301"/>
                      <a:gd name="connsiteX16" fmla="*/ 18230 w 19718"/>
                      <a:gd name="connsiteY16" fmla="*/ 8557 h 9301"/>
                      <a:gd name="connsiteX17" fmla="*/ 18975 w 1971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7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5254" y="7069"/>
                        </a:lnTo>
                        <a:lnTo>
                          <a:pt x="15998" y="7441"/>
                        </a:lnTo>
                        <a:lnTo>
                          <a:pt x="16742" y="7813"/>
                        </a:lnTo>
                        <a:lnTo>
                          <a:pt x="17486" y="8185"/>
                        </a:lnTo>
                        <a:lnTo>
                          <a:pt x="18230" y="8557"/>
                        </a:lnTo>
                        <a:lnTo>
                          <a:pt x="18975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9" name="Freeform: Shape 2818">
                    <a:extLst>
                      <a:ext uri="{FF2B5EF4-FFF2-40B4-BE49-F238E27FC236}">
                        <a16:creationId xmlns:a16="http://schemas.microsoft.com/office/drawing/2014/main" id="{AF33311E-7A75-49BF-8712-B2265A92CD35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394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4 h 11533"/>
                      <a:gd name="connsiteX1" fmla="*/ 0 w 15998"/>
                      <a:gd name="connsiteY1" fmla="*/ 5209 h 11533"/>
                      <a:gd name="connsiteX2" fmla="*/ 372 w 15998"/>
                      <a:gd name="connsiteY2" fmla="*/ 4465 h 11533"/>
                      <a:gd name="connsiteX3" fmla="*/ 744 w 15998"/>
                      <a:gd name="connsiteY3" fmla="*/ 3720 h 11533"/>
                      <a:gd name="connsiteX4" fmla="*/ 744 w 15998"/>
                      <a:gd name="connsiteY4" fmla="*/ 2976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860 w 15998"/>
                      <a:gd name="connsiteY7" fmla="*/ 1116 h 11533"/>
                      <a:gd name="connsiteX8" fmla="*/ 1860 w 15998"/>
                      <a:gd name="connsiteY8" fmla="*/ 372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5953 h 11533"/>
                      <a:gd name="connsiteX11" fmla="*/ 15626 w 15998"/>
                      <a:gd name="connsiteY11" fmla="*/ 6697 h 11533"/>
                      <a:gd name="connsiteX12" fmla="*/ 15254 w 15998"/>
                      <a:gd name="connsiteY12" fmla="*/ 7441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557 h 11533"/>
                      <a:gd name="connsiteX15" fmla="*/ 14510 w 15998"/>
                      <a:gd name="connsiteY15" fmla="*/ 9301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4"/>
                        </a:moveTo>
                        <a:lnTo>
                          <a:pt x="0" y="5209"/>
                        </a:lnTo>
                        <a:lnTo>
                          <a:pt x="372" y="4465"/>
                        </a:lnTo>
                        <a:lnTo>
                          <a:pt x="744" y="3720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860" y="1116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697"/>
                        </a:lnTo>
                        <a:lnTo>
                          <a:pt x="15254" y="7441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0" name="Freeform: Shape 2819">
                    <a:extLst>
                      <a:ext uri="{FF2B5EF4-FFF2-40B4-BE49-F238E27FC236}">
                        <a16:creationId xmlns:a16="http://schemas.microsoft.com/office/drawing/2014/main" id="{AE7706B0-29C3-41F0-9613-A4EC7DCF75C3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9156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465 w 18602"/>
                      <a:gd name="connsiteY2" fmla="*/ 4092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232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372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510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7813 h 11161"/>
                      <a:gd name="connsiteX14" fmla="*/ 16370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9673 h 11161"/>
                      <a:gd name="connsiteX17" fmla="*/ 18230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465" y="4092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232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4882" y="7441"/>
                        </a:lnTo>
                        <a:lnTo>
                          <a:pt x="15626" y="7813"/>
                        </a:lnTo>
                        <a:lnTo>
                          <a:pt x="16370" y="8557"/>
                        </a:lnTo>
                        <a:lnTo>
                          <a:pt x="16742" y="9301"/>
                        </a:lnTo>
                        <a:lnTo>
                          <a:pt x="17486" y="9673"/>
                        </a:lnTo>
                        <a:lnTo>
                          <a:pt x="1823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1" name="Freeform: Shape 2820">
                    <a:extLst>
                      <a:ext uri="{FF2B5EF4-FFF2-40B4-BE49-F238E27FC236}">
                        <a16:creationId xmlns:a16="http://schemas.microsoft.com/office/drawing/2014/main" id="{797F67CD-9946-4E0C-8BC8-1BD3A49E5951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40227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8 w 17114"/>
                      <a:gd name="connsiteY1" fmla="*/ 6697 h 13021"/>
                      <a:gd name="connsiteX2" fmla="*/ 2976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093 h 13021"/>
                      <a:gd name="connsiteX5" fmla="*/ 1860 w 17114"/>
                      <a:gd name="connsiteY5" fmla="*/ 3349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488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766 w 17114"/>
                      <a:gd name="connsiteY10" fmla="*/ 5953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557 h 13021"/>
                      <a:gd name="connsiteX14" fmla="*/ 15254 w 17114"/>
                      <a:gd name="connsiteY14" fmla="*/ 9673 h 13021"/>
                      <a:gd name="connsiteX15" fmla="*/ 15998 w 17114"/>
                      <a:gd name="connsiteY15" fmla="*/ 10417 h 13021"/>
                      <a:gd name="connsiteX16" fmla="*/ 16370 w 17114"/>
                      <a:gd name="connsiteY16" fmla="*/ 11161 h 13021"/>
                      <a:gd name="connsiteX17" fmla="*/ 16742 w 17114"/>
                      <a:gd name="connsiteY17" fmla="*/ 11906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8" y="6697"/>
                        </a:lnTo>
                        <a:lnTo>
                          <a:pt x="2976" y="5953"/>
                        </a:lnTo>
                        <a:lnTo>
                          <a:pt x="2604" y="5209"/>
                        </a:lnTo>
                        <a:lnTo>
                          <a:pt x="2232" y="4093"/>
                        </a:lnTo>
                        <a:lnTo>
                          <a:pt x="1860" y="3349"/>
                        </a:lnTo>
                        <a:lnTo>
                          <a:pt x="1116" y="2604"/>
                        </a:lnTo>
                        <a:lnTo>
                          <a:pt x="744" y="1488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557"/>
                        </a:lnTo>
                        <a:lnTo>
                          <a:pt x="15254" y="9673"/>
                        </a:lnTo>
                        <a:lnTo>
                          <a:pt x="15998" y="10417"/>
                        </a:lnTo>
                        <a:lnTo>
                          <a:pt x="16370" y="11161"/>
                        </a:lnTo>
                        <a:lnTo>
                          <a:pt x="16742" y="1190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2" name="Freeform: Shape 2821">
                    <a:extLst>
                      <a:ext uri="{FF2B5EF4-FFF2-40B4-BE49-F238E27FC236}">
                        <a16:creationId xmlns:a16="http://schemas.microsoft.com/office/drawing/2014/main" id="{8DD3E2CE-1CC1-480F-9615-72404B1E7731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77270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9 h 9301"/>
                      <a:gd name="connsiteX2" fmla="*/ 0 w 14509"/>
                      <a:gd name="connsiteY2" fmla="*/ 2604 h 9301"/>
                      <a:gd name="connsiteX3" fmla="*/ 372 w 14509"/>
                      <a:gd name="connsiteY3" fmla="*/ 2232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744 w 14509"/>
                      <a:gd name="connsiteY6" fmla="*/ 1116 h 9301"/>
                      <a:gd name="connsiteX7" fmla="*/ 744 w 14509"/>
                      <a:gd name="connsiteY7" fmla="*/ 744 h 9301"/>
                      <a:gd name="connsiteX8" fmla="*/ 744 w 14509"/>
                      <a:gd name="connsiteY8" fmla="*/ 372 h 9301"/>
                      <a:gd name="connsiteX9" fmla="*/ 1116 w 14509"/>
                      <a:gd name="connsiteY9" fmla="*/ 0 h 9301"/>
                      <a:gd name="connsiteX10" fmla="*/ 14510 w 14509"/>
                      <a:gd name="connsiteY10" fmla="*/ 6325 h 9301"/>
                      <a:gd name="connsiteX11" fmla="*/ 14510 w 14509"/>
                      <a:gd name="connsiteY11" fmla="*/ 6697 h 9301"/>
                      <a:gd name="connsiteX12" fmla="*/ 14510 w 14509"/>
                      <a:gd name="connsiteY12" fmla="*/ 7069 h 9301"/>
                      <a:gd name="connsiteX13" fmla="*/ 14510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4138 w 14509"/>
                      <a:gd name="connsiteY15" fmla="*/ 8185 h 9301"/>
                      <a:gd name="connsiteX16" fmla="*/ 14138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3" name="Freeform: Shape 2822">
                    <a:extLst>
                      <a:ext uri="{FF2B5EF4-FFF2-40B4-BE49-F238E27FC236}">
                        <a16:creationId xmlns:a16="http://schemas.microsoft.com/office/drawing/2014/main" id="{7E41710B-8005-4D66-AECB-EA7A455E9395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3132"/>
                    <a:ext cx="15254" cy="8929"/>
                  </a:xfrm>
                  <a:custGeom>
                    <a:avLst/>
                    <a:gdLst>
                      <a:gd name="connsiteX0" fmla="*/ 13394 w 15254"/>
                      <a:gd name="connsiteY0" fmla="*/ 8929 h 8929"/>
                      <a:gd name="connsiteX1" fmla="*/ 0 w 15254"/>
                      <a:gd name="connsiteY1" fmla="*/ 2604 h 8929"/>
                      <a:gd name="connsiteX2" fmla="*/ 0 w 15254"/>
                      <a:gd name="connsiteY2" fmla="*/ 2232 h 8929"/>
                      <a:gd name="connsiteX3" fmla="*/ 372 w 15254"/>
                      <a:gd name="connsiteY3" fmla="*/ 1860 h 8929"/>
                      <a:gd name="connsiteX4" fmla="*/ 372 w 15254"/>
                      <a:gd name="connsiteY4" fmla="*/ 1488 h 8929"/>
                      <a:gd name="connsiteX5" fmla="*/ 744 w 15254"/>
                      <a:gd name="connsiteY5" fmla="*/ 1116 h 8929"/>
                      <a:gd name="connsiteX6" fmla="*/ 744 w 15254"/>
                      <a:gd name="connsiteY6" fmla="*/ 744 h 8929"/>
                      <a:gd name="connsiteX7" fmla="*/ 1116 w 15254"/>
                      <a:gd name="connsiteY7" fmla="*/ 744 h 8929"/>
                      <a:gd name="connsiteX8" fmla="*/ 1116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4882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510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138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3766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394" y="8929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4" name="Freeform: Shape 2823">
                    <a:extLst>
                      <a:ext uri="{FF2B5EF4-FFF2-40B4-BE49-F238E27FC236}">
                        <a16:creationId xmlns:a16="http://schemas.microsoft.com/office/drawing/2014/main" id="{CCCD2BF1-4473-4C56-ADCC-81924C240052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6063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185 h 14509"/>
                      <a:gd name="connsiteX2" fmla="*/ 1860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744 w 15998"/>
                      <a:gd name="connsiteY6" fmla="*/ 2976 h 14509"/>
                      <a:gd name="connsiteX7" fmla="*/ 744 w 15998"/>
                      <a:gd name="connsiteY7" fmla="*/ 1860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5953 h 14509"/>
                      <a:gd name="connsiteX11" fmla="*/ 14138 w 15998"/>
                      <a:gd name="connsiteY11" fmla="*/ 7069 h 14509"/>
                      <a:gd name="connsiteX12" fmla="*/ 14510 w 15998"/>
                      <a:gd name="connsiteY12" fmla="*/ 8185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7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278 h 14509"/>
                      <a:gd name="connsiteX17" fmla="*/ 15626 w 15998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185"/>
                        </a:lnTo>
                        <a:lnTo>
                          <a:pt x="1860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744" y="2976"/>
                        </a:lnTo>
                        <a:lnTo>
                          <a:pt x="744" y="1860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8185"/>
                        </a:lnTo>
                        <a:lnTo>
                          <a:pt x="14510" y="9301"/>
                        </a:lnTo>
                        <a:lnTo>
                          <a:pt x="14882" y="10417"/>
                        </a:lnTo>
                        <a:lnTo>
                          <a:pt x="15254" y="11534"/>
                        </a:lnTo>
                        <a:lnTo>
                          <a:pt x="15626" y="12278"/>
                        </a:lnTo>
                        <a:lnTo>
                          <a:pt x="15626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5" name="Freeform: Shape 2824">
                    <a:extLst>
                      <a:ext uri="{FF2B5EF4-FFF2-40B4-BE49-F238E27FC236}">
                        <a16:creationId xmlns:a16="http://schemas.microsoft.com/office/drawing/2014/main" id="{F70E1E0D-8B6C-4DB8-8395-B3260B363C7A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1971"/>
                    <a:ext cx="17114" cy="10045"/>
                  </a:xfrm>
                  <a:custGeom>
                    <a:avLst/>
                    <a:gdLst>
                      <a:gd name="connsiteX0" fmla="*/ 13766 w 17114"/>
                      <a:gd name="connsiteY0" fmla="*/ 10045 h 10045"/>
                      <a:gd name="connsiteX1" fmla="*/ 0 w 17114"/>
                      <a:gd name="connsiteY1" fmla="*/ 4092 h 10045"/>
                      <a:gd name="connsiteX2" fmla="*/ 372 w 17114"/>
                      <a:gd name="connsiteY2" fmla="*/ 3348 h 10045"/>
                      <a:gd name="connsiteX3" fmla="*/ 744 w 17114"/>
                      <a:gd name="connsiteY3" fmla="*/ 2976 h 10045"/>
                      <a:gd name="connsiteX4" fmla="*/ 1116 w 17114"/>
                      <a:gd name="connsiteY4" fmla="*/ 2604 h 10045"/>
                      <a:gd name="connsiteX5" fmla="*/ 1488 w 17114"/>
                      <a:gd name="connsiteY5" fmla="*/ 1860 h 10045"/>
                      <a:gd name="connsiteX6" fmla="*/ 2232 w 17114"/>
                      <a:gd name="connsiteY6" fmla="*/ 1488 h 10045"/>
                      <a:gd name="connsiteX7" fmla="*/ 2604 w 17114"/>
                      <a:gd name="connsiteY7" fmla="*/ 744 h 10045"/>
                      <a:gd name="connsiteX8" fmla="*/ 2976 w 17114"/>
                      <a:gd name="connsiteY8" fmla="*/ 372 h 10045"/>
                      <a:gd name="connsiteX9" fmla="*/ 3349 w 17114"/>
                      <a:gd name="connsiteY9" fmla="*/ 0 h 10045"/>
                      <a:gd name="connsiteX10" fmla="*/ 17114 w 17114"/>
                      <a:gd name="connsiteY10" fmla="*/ 5953 h 10045"/>
                      <a:gd name="connsiteX11" fmla="*/ 16742 w 17114"/>
                      <a:gd name="connsiteY11" fmla="*/ 6697 h 10045"/>
                      <a:gd name="connsiteX12" fmla="*/ 16370 w 17114"/>
                      <a:gd name="connsiteY12" fmla="*/ 7069 h 10045"/>
                      <a:gd name="connsiteX13" fmla="*/ 15626 w 17114"/>
                      <a:gd name="connsiteY13" fmla="*/ 7813 h 10045"/>
                      <a:gd name="connsiteX14" fmla="*/ 15254 w 17114"/>
                      <a:gd name="connsiteY14" fmla="*/ 8185 h 10045"/>
                      <a:gd name="connsiteX15" fmla="*/ 14882 w 17114"/>
                      <a:gd name="connsiteY15" fmla="*/ 8557 h 10045"/>
                      <a:gd name="connsiteX16" fmla="*/ 14510 w 17114"/>
                      <a:gd name="connsiteY16" fmla="*/ 9301 h 10045"/>
                      <a:gd name="connsiteX17" fmla="*/ 14138 w 17114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045">
                        <a:moveTo>
                          <a:pt x="13766" y="10045"/>
                        </a:moveTo>
                        <a:lnTo>
                          <a:pt x="0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2232" y="1488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349" y="0"/>
                        </a:lnTo>
                        <a:lnTo>
                          <a:pt x="17114" y="5953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6" name="Freeform: Shape 2825">
                    <a:extLst>
                      <a:ext uri="{FF2B5EF4-FFF2-40B4-BE49-F238E27FC236}">
                        <a16:creationId xmlns:a16="http://schemas.microsoft.com/office/drawing/2014/main" id="{8749B231-7D22-4597-91BC-67539A6DFC9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3785"/>
                    <a:ext cx="14509" cy="15626"/>
                  </a:xfrm>
                  <a:custGeom>
                    <a:avLst/>
                    <a:gdLst>
                      <a:gd name="connsiteX0" fmla="*/ 14510 w 14509"/>
                      <a:gd name="connsiteY0" fmla="*/ 15626 h 15626"/>
                      <a:gd name="connsiteX1" fmla="*/ 744 w 14509"/>
                      <a:gd name="connsiteY1" fmla="*/ 9301 h 15626"/>
                      <a:gd name="connsiteX2" fmla="*/ 744 w 14509"/>
                      <a:gd name="connsiteY2" fmla="*/ 8185 h 15626"/>
                      <a:gd name="connsiteX3" fmla="*/ 744 w 14509"/>
                      <a:gd name="connsiteY3" fmla="*/ 7069 h 15626"/>
                      <a:gd name="connsiteX4" fmla="*/ 372 w 14509"/>
                      <a:gd name="connsiteY4" fmla="*/ 5581 h 15626"/>
                      <a:gd name="connsiteX5" fmla="*/ 372 w 14509"/>
                      <a:gd name="connsiteY5" fmla="*/ 4465 h 15626"/>
                      <a:gd name="connsiteX6" fmla="*/ 372 w 14509"/>
                      <a:gd name="connsiteY6" fmla="*/ 3349 h 15626"/>
                      <a:gd name="connsiteX7" fmla="*/ 372 w 14509"/>
                      <a:gd name="connsiteY7" fmla="*/ 2232 h 15626"/>
                      <a:gd name="connsiteX8" fmla="*/ 372 w 14509"/>
                      <a:gd name="connsiteY8" fmla="*/ 1116 h 15626"/>
                      <a:gd name="connsiteX9" fmla="*/ 0 w 14509"/>
                      <a:gd name="connsiteY9" fmla="*/ 0 h 15626"/>
                      <a:gd name="connsiteX10" fmla="*/ 13766 w 14509"/>
                      <a:gd name="connsiteY10" fmla="*/ 5953 h 15626"/>
                      <a:gd name="connsiteX11" fmla="*/ 14138 w 14509"/>
                      <a:gd name="connsiteY11" fmla="*/ 7069 h 15626"/>
                      <a:gd name="connsiteX12" fmla="*/ 14138 w 14509"/>
                      <a:gd name="connsiteY12" fmla="*/ 8557 h 15626"/>
                      <a:gd name="connsiteX13" fmla="*/ 14138 w 14509"/>
                      <a:gd name="connsiteY13" fmla="*/ 9673 h 15626"/>
                      <a:gd name="connsiteX14" fmla="*/ 14138 w 14509"/>
                      <a:gd name="connsiteY14" fmla="*/ 10789 h 15626"/>
                      <a:gd name="connsiteX15" fmla="*/ 14138 w 14509"/>
                      <a:gd name="connsiteY15" fmla="*/ 11906 h 15626"/>
                      <a:gd name="connsiteX16" fmla="*/ 14510 w 14509"/>
                      <a:gd name="connsiteY16" fmla="*/ 13022 h 15626"/>
                      <a:gd name="connsiteX17" fmla="*/ 14510 w 14509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5626">
                        <a:moveTo>
                          <a:pt x="14510" y="15626"/>
                        </a:moveTo>
                        <a:lnTo>
                          <a:pt x="744" y="9301"/>
                        </a:lnTo>
                        <a:lnTo>
                          <a:pt x="744" y="8185"/>
                        </a:lnTo>
                        <a:lnTo>
                          <a:pt x="744" y="7069"/>
                        </a:lnTo>
                        <a:lnTo>
                          <a:pt x="372" y="5581"/>
                        </a:lnTo>
                        <a:lnTo>
                          <a:pt x="372" y="4465"/>
                        </a:lnTo>
                        <a:lnTo>
                          <a:pt x="372" y="3349"/>
                        </a:lnTo>
                        <a:lnTo>
                          <a:pt x="372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138" y="8557"/>
                        </a:lnTo>
                        <a:lnTo>
                          <a:pt x="14138" y="9673"/>
                        </a:lnTo>
                        <a:lnTo>
                          <a:pt x="14138" y="10789"/>
                        </a:lnTo>
                        <a:lnTo>
                          <a:pt x="14138" y="11906"/>
                        </a:lnTo>
                        <a:lnTo>
                          <a:pt x="14510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7" name="Freeform: Shape 2826">
                    <a:extLst>
                      <a:ext uri="{FF2B5EF4-FFF2-40B4-BE49-F238E27FC236}">
                        <a16:creationId xmlns:a16="http://schemas.microsoft.com/office/drawing/2014/main" id="{E3CD0DB7-8876-4C2D-BC7A-5373049EFBB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1553"/>
                    <a:ext cx="15998" cy="8184"/>
                  </a:xfrm>
                  <a:custGeom>
                    <a:avLst/>
                    <a:gdLst>
                      <a:gd name="connsiteX0" fmla="*/ 13766 w 15998"/>
                      <a:gd name="connsiteY0" fmla="*/ 8185 h 8184"/>
                      <a:gd name="connsiteX1" fmla="*/ 0 w 15998"/>
                      <a:gd name="connsiteY1" fmla="*/ 2232 h 8184"/>
                      <a:gd name="connsiteX2" fmla="*/ 372 w 15998"/>
                      <a:gd name="connsiteY2" fmla="*/ 1860 h 8184"/>
                      <a:gd name="connsiteX3" fmla="*/ 744 w 15998"/>
                      <a:gd name="connsiteY3" fmla="*/ 1488 h 8184"/>
                      <a:gd name="connsiteX4" fmla="*/ 1116 w 15998"/>
                      <a:gd name="connsiteY4" fmla="*/ 1116 h 8184"/>
                      <a:gd name="connsiteX5" fmla="*/ 1116 w 15998"/>
                      <a:gd name="connsiteY5" fmla="*/ 1116 h 8184"/>
                      <a:gd name="connsiteX6" fmla="*/ 1488 w 15998"/>
                      <a:gd name="connsiteY6" fmla="*/ 744 h 8184"/>
                      <a:gd name="connsiteX7" fmla="*/ 1860 w 15998"/>
                      <a:gd name="connsiteY7" fmla="*/ 372 h 8184"/>
                      <a:gd name="connsiteX8" fmla="*/ 2232 w 15998"/>
                      <a:gd name="connsiteY8" fmla="*/ 372 h 8184"/>
                      <a:gd name="connsiteX9" fmla="*/ 2232 w 15998"/>
                      <a:gd name="connsiteY9" fmla="*/ 0 h 8184"/>
                      <a:gd name="connsiteX10" fmla="*/ 15998 w 15998"/>
                      <a:gd name="connsiteY10" fmla="*/ 6325 h 8184"/>
                      <a:gd name="connsiteX11" fmla="*/ 15998 w 15998"/>
                      <a:gd name="connsiteY11" fmla="*/ 6325 h 8184"/>
                      <a:gd name="connsiteX12" fmla="*/ 15626 w 15998"/>
                      <a:gd name="connsiteY12" fmla="*/ 6697 h 8184"/>
                      <a:gd name="connsiteX13" fmla="*/ 15254 w 15998"/>
                      <a:gd name="connsiteY13" fmla="*/ 7069 h 8184"/>
                      <a:gd name="connsiteX14" fmla="*/ 14882 w 15998"/>
                      <a:gd name="connsiteY14" fmla="*/ 7069 h 8184"/>
                      <a:gd name="connsiteX15" fmla="*/ 14882 w 15998"/>
                      <a:gd name="connsiteY15" fmla="*/ 7441 h 8184"/>
                      <a:gd name="connsiteX16" fmla="*/ 14510 w 15998"/>
                      <a:gd name="connsiteY16" fmla="*/ 7813 h 8184"/>
                      <a:gd name="connsiteX17" fmla="*/ 14138 w 15998"/>
                      <a:gd name="connsiteY17" fmla="*/ 8185 h 8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184">
                        <a:moveTo>
                          <a:pt x="13766" y="8185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8" name="Freeform: Shape 2827">
                    <a:extLst>
                      <a:ext uri="{FF2B5EF4-FFF2-40B4-BE49-F238E27FC236}">
                        <a16:creationId xmlns:a16="http://schemas.microsoft.com/office/drawing/2014/main" id="{B9D0FF35-AF62-4A76-BAF1-DC073C406611}"/>
                      </a:ext>
                    </a:extLst>
                  </p:cNvPr>
                  <p:cNvSpPr/>
                  <p:nvPr/>
                </p:nvSpPr>
                <p:spPr>
                  <a:xfrm>
                    <a:off x="6671186" y="4231136"/>
                    <a:ext cx="14509" cy="16742"/>
                  </a:xfrm>
                  <a:custGeom>
                    <a:avLst/>
                    <a:gdLst>
                      <a:gd name="connsiteX0" fmla="*/ 13766 w 14509"/>
                      <a:gd name="connsiteY0" fmla="*/ 16742 h 16742"/>
                      <a:gd name="connsiteX1" fmla="*/ 0 w 14509"/>
                      <a:gd name="connsiteY1" fmla="*/ 10418 h 16742"/>
                      <a:gd name="connsiteX2" fmla="*/ 0 w 14509"/>
                      <a:gd name="connsiteY2" fmla="*/ 9301 h 16742"/>
                      <a:gd name="connsiteX3" fmla="*/ 0 w 14509"/>
                      <a:gd name="connsiteY3" fmla="*/ 7813 h 16742"/>
                      <a:gd name="connsiteX4" fmla="*/ 372 w 14509"/>
                      <a:gd name="connsiteY4" fmla="*/ 6697 h 16742"/>
                      <a:gd name="connsiteX5" fmla="*/ 372 w 14509"/>
                      <a:gd name="connsiteY5" fmla="*/ 5209 h 16742"/>
                      <a:gd name="connsiteX6" fmla="*/ 372 w 14509"/>
                      <a:gd name="connsiteY6" fmla="*/ 4093 h 16742"/>
                      <a:gd name="connsiteX7" fmla="*/ 744 w 14509"/>
                      <a:gd name="connsiteY7" fmla="*/ 2604 h 16742"/>
                      <a:gd name="connsiteX8" fmla="*/ 744 w 14509"/>
                      <a:gd name="connsiteY8" fmla="*/ 1488 h 16742"/>
                      <a:gd name="connsiteX9" fmla="*/ 744 w 14509"/>
                      <a:gd name="connsiteY9" fmla="*/ 0 h 16742"/>
                      <a:gd name="connsiteX10" fmla="*/ 14510 w 14509"/>
                      <a:gd name="connsiteY10" fmla="*/ 6325 h 16742"/>
                      <a:gd name="connsiteX11" fmla="*/ 14510 w 14509"/>
                      <a:gd name="connsiteY11" fmla="*/ 7813 h 16742"/>
                      <a:gd name="connsiteX12" fmla="*/ 14510 w 14509"/>
                      <a:gd name="connsiteY12" fmla="*/ 8929 h 16742"/>
                      <a:gd name="connsiteX13" fmla="*/ 14138 w 14509"/>
                      <a:gd name="connsiteY13" fmla="*/ 10418 h 16742"/>
                      <a:gd name="connsiteX14" fmla="*/ 14138 w 14509"/>
                      <a:gd name="connsiteY14" fmla="*/ 11534 h 16742"/>
                      <a:gd name="connsiteX15" fmla="*/ 14138 w 14509"/>
                      <a:gd name="connsiteY15" fmla="*/ 12650 h 16742"/>
                      <a:gd name="connsiteX16" fmla="*/ 13766 w 14509"/>
                      <a:gd name="connsiteY16" fmla="*/ 14138 h 16742"/>
                      <a:gd name="connsiteX17" fmla="*/ 13766 w 14509"/>
                      <a:gd name="connsiteY17" fmla="*/ 15254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742">
                        <a:moveTo>
                          <a:pt x="13766" y="16742"/>
                        </a:moveTo>
                        <a:lnTo>
                          <a:pt x="0" y="10418"/>
                        </a:lnTo>
                        <a:lnTo>
                          <a:pt x="0" y="9301"/>
                        </a:lnTo>
                        <a:lnTo>
                          <a:pt x="0" y="7813"/>
                        </a:lnTo>
                        <a:lnTo>
                          <a:pt x="372" y="6697"/>
                        </a:lnTo>
                        <a:lnTo>
                          <a:pt x="372" y="5209"/>
                        </a:lnTo>
                        <a:lnTo>
                          <a:pt x="372" y="4093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813"/>
                        </a:lnTo>
                        <a:lnTo>
                          <a:pt x="14510" y="8929"/>
                        </a:lnTo>
                        <a:lnTo>
                          <a:pt x="14138" y="10418"/>
                        </a:lnTo>
                        <a:lnTo>
                          <a:pt x="14138" y="11534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9" name="Freeform: Shape 2828">
                    <a:extLst>
                      <a:ext uri="{FF2B5EF4-FFF2-40B4-BE49-F238E27FC236}">
                        <a16:creationId xmlns:a16="http://schemas.microsoft.com/office/drawing/2014/main" id="{092BC839-A79C-4AEA-A506-72C540294741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29275"/>
                    <a:ext cx="16370" cy="8185"/>
                  </a:xfrm>
                  <a:custGeom>
                    <a:avLst/>
                    <a:gdLst>
                      <a:gd name="connsiteX0" fmla="*/ 13766 w 16370"/>
                      <a:gd name="connsiteY0" fmla="*/ 8185 h 8185"/>
                      <a:gd name="connsiteX1" fmla="*/ 0 w 16370"/>
                      <a:gd name="connsiteY1" fmla="*/ 1860 h 8185"/>
                      <a:gd name="connsiteX2" fmla="*/ 372 w 16370"/>
                      <a:gd name="connsiteY2" fmla="*/ 1860 h 8185"/>
                      <a:gd name="connsiteX3" fmla="*/ 744 w 16370"/>
                      <a:gd name="connsiteY3" fmla="*/ 1488 h 8185"/>
                      <a:gd name="connsiteX4" fmla="*/ 1116 w 16370"/>
                      <a:gd name="connsiteY4" fmla="*/ 1488 h 8185"/>
                      <a:gd name="connsiteX5" fmla="*/ 1488 w 16370"/>
                      <a:gd name="connsiteY5" fmla="*/ 1116 h 8185"/>
                      <a:gd name="connsiteX6" fmla="*/ 1860 w 16370"/>
                      <a:gd name="connsiteY6" fmla="*/ 744 h 8185"/>
                      <a:gd name="connsiteX7" fmla="*/ 2232 w 16370"/>
                      <a:gd name="connsiteY7" fmla="*/ 744 h 8185"/>
                      <a:gd name="connsiteX8" fmla="*/ 2232 w 16370"/>
                      <a:gd name="connsiteY8" fmla="*/ 372 h 8185"/>
                      <a:gd name="connsiteX9" fmla="*/ 2604 w 16370"/>
                      <a:gd name="connsiteY9" fmla="*/ 0 h 8185"/>
                      <a:gd name="connsiteX10" fmla="*/ 16370 w 16370"/>
                      <a:gd name="connsiteY10" fmla="*/ 6325 h 8185"/>
                      <a:gd name="connsiteX11" fmla="*/ 15998 w 16370"/>
                      <a:gd name="connsiteY11" fmla="*/ 6697 h 8185"/>
                      <a:gd name="connsiteX12" fmla="*/ 15626 w 16370"/>
                      <a:gd name="connsiteY12" fmla="*/ 6697 h 8185"/>
                      <a:gd name="connsiteX13" fmla="*/ 15626 w 16370"/>
                      <a:gd name="connsiteY13" fmla="*/ 7069 h 8185"/>
                      <a:gd name="connsiteX14" fmla="*/ 15254 w 16370"/>
                      <a:gd name="connsiteY14" fmla="*/ 7441 h 8185"/>
                      <a:gd name="connsiteX15" fmla="*/ 14882 w 16370"/>
                      <a:gd name="connsiteY15" fmla="*/ 7441 h 8185"/>
                      <a:gd name="connsiteX16" fmla="*/ 14510 w 16370"/>
                      <a:gd name="connsiteY16" fmla="*/ 7813 h 8185"/>
                      <a:gd name="connsiteX17" fmla="*/ 14138 w 16370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232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7069"/>
                        </a:lnTo>
                        <a:lnTo>
                          <a:pt x="15254" y="7441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0" name="Freeform: Shape 2829">
                    <a:extLst>
                      <a:ext uri="{FF2B5EF4-FFF2-40B4-BE49-F238E27FC236}">
                        <a16:creationId xmlns:a16="http://schemas.microsoft.com/office/drawing/2014/main" id="{68D5D0E9-C2C6-44FF-9B0A-9AF042CDACE5}"/>
                      </a:ext>
                    </a:extLst>
                  </p:cNvPr>
                  <p:cNvSpPr/>
                  <p:nvPr/>
                </p:nvSpPr>
                <p:spPr>
                  <a:xfrm>
                    <a:off x="6672303" y="4218114"/>
                    <a:ext cx="15998" cy="17114"/>
                  </a:xfrm>
                  <a:custGeom>
                    <a:avLst/>
                    <a:gdLst>
                      <a:gd name="connsiteX0" fmla="*/ 13766 w 15998"/>
                      <a:gd name="connsiteY0" fmla="*/ 17114 h 17114"/>
                      <a:gd name="connsiteX1" fmla="*/ 0 w 15998"/>
                      <a:gd name="connsiteY1" fmla="*/ 10789 h 17114"/>
                      <a:gd name="connsiteX2" fmla="*/ 372 w 15998"/>
                      <a:gd name="connsiteY2" fmla="*/ 9673 h 17114"/>
                      <a:gd name="connsiteX3" fmla="*/ 744 w 15998"/>
                      <a:gd name="connsiteY3" fmla="*/ 8185 h 17114"/>
                      <a:gd name="connsiteX4" fmla="*/ 1116 w 15998"/>
                      <a:gd name="connsiteY4" fmla="*/ 6697 h 17114"/>
                      <a:gd name="connsiteX5" fmla="*/ 1116 w 15998"/>
                      <a:gd name="connsiteY5" fmla="*/ 5581 h 17114"/>
                      <a:gd name="connsiteX6" fmla="*/ 1488 w 15998"/>
                      <a:gd name="connsiteY6" fmla="*/ 4093 h 17114"/>
                      <a:gd name="connsiteX7" fmla="*/ 1860 w 15998"/>
                      <a:gd name="connsiteY7" fmla="*/ 2977 h 17114"/>
                      <a:gd name="connsiteX8" fmla="*/ 2232 w 15998"/>
                      <a:gd name="connsiteY8" fmla="*/ 1488 h 17114"/>
                      <a:gd name="connsiteX9" fmla="*/ 2604 w 15998"/>
                      <a:gd name="connsiteY9" fmla="*/ 0 h 17114"/>
                      <a:gd name="connsiteX10" fmla="*/ 15998 w 15998"/>
                      <a:gd name="connsiteY10" fmla="*/ 6325 h 17114"/>
                      <a:gd name="connsiteX11" fmla="*/ 15998 w 15998"/>
                      <a:gd name="connsiteY11" fmla="*/ 7813 h 17114"/>
                      <a:gd name="connsiteX12" fmla="*/ 15626 w 15998"/>
                      <a:gd name="connsiteY12" fmla="*/ 8929 h 17114"/>
                      <a:gd name="connsiteX13" fmla="*/ 15254 w 15998"/>
                      <a:gd name="connsiteY13" fmla="*/ 10418 h 17114"/>
                      <a:gd name="connsiteX14" fmla="*/ 14882 w 15998"/>
                      <a:gd name="connsiteY14" fmla="*/ 11534 h 17114"/>
                      <a:gd name="connsiteX15" fmla="*/ 14882 w 15998"/>
                      <a:gd name="connsiteY15" fmla="*/ 13022 h 17114"/>
                      <a:gd name="connsiteX16" fmla="*/ 14510 w 15998"/>
                      <a:gd name="connsiteY16" fmla="*/ 14510 h 17114"/>
                      <a:gd name="connsiteX17" fmla="*/ 14138 w 15998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7114">
                        <a:moveTo>
                          <a:pt x="13766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116" y="5581"/>
                        </a:lnTo>
                        <a:lnTo>
                          <a:pt x="1488" y="4093"/>
                        </a:lnTo>
                        <a:lnTo>
                          <a:pt x="1860" y="2977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5998" y="6325"/>
                        </a:lnTo>
                        <a:lnTo>
                          <a:pt x="15998" y="7813"/>
                        </a:lnTo>
                        <a:lnTo>
                          <a:pt x="15626" y="8929"/>
                        </a:lnTo>
                        <a:lnTo>
                          <a:pt x="15254" y="10418"/>
                        </a:lnTo>
                        <a:lnTo>
                          <a:pt x="14882" y="11534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0313FC1B-0C17-47E8-BCDF-101684665DC3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17370"/>
                    <a:ext cx="15998" cy="7068"/>
                  </a:xfrm>
                  <a:custGeom>
                    <a:avLst/>
                    <a:gdLst>
                      <a:gd name="connsiteX0" fmla="*/ 13394 w 15998"/>
                      <a:gd name="connsiteY0" fmla="*/ 7069 h 7068"/>
                      <a:gd name="connsiteX1" fmla="*/ 0 w 15998"/>
                      <a:gd name="connsiteY1" fmla="*/ 744 h 7068"/>
                      <a:gd name="connsiteX2" fmla="*/ 0 w 15998"/>
                      <a:gd name="connsiteY2" fmla="*/ 744 h 7068"/>
                      <a:gd name="connsiteX3" fmla="*/ 372 w 15998"/>
                      <a:gd name="connsiteY3" fmla="*/ 744 h 7068"/>
                      <a:gd name="connsiteX4" fmla="*/ 744 w 15998"/>
                      <a:gd name="connsiteY4" fmla="*/ 372 h 7068"/>
                      <a:gd name="connsiteX5" fmla="*/ 1116 w 15998"/>
                      <a:gd name="connsiteY5" fmla="*/ 372 h 7068"/>
                      <a:gd name="connsiteX6" fmla="*/ 1488 w 15998"/>
                      <a:gd name="connsiteY6" fmla="*/ 372 h 7068"/>
                      <a:gd name="connsiteX7" fmla="*/ 1488 w 15998"/>
                      <a:gd name="connsiteY7" fmla="*/ 0 h 7068"/>
                      <a:gd name="connsiteX8" fmla="*/ 1860 w 15998"/>
                      <a:gd name="connsiteY8" fmla="*/ 0 h 7068"/>
                      <a:gd name="connsiteX9" fmla="*/ 2232 w 15998"/>
                      <a:gd name="connsiteY9" fmla="*/ 0 h 7068"/>
                      <a:gd name="connsiteX10" fmla="*/ 15998 w 15998"/>
                      <a:gd name="connsiteY10" fmla="*/ 5953 h 7068"/>
                      <a:gd name="connsiteX11" fmla="*/ 15626 w 15998"/>
                      <a:gd name="connsiteY11" fmla="*/ 6325 h 7068"/>
                      <a:gd name="connsiteX12" fmla="*/ 15254 w 15998"/>
                      <a:gd name="connsiteY12" fmla="*/ 6325 h 7068"/>
                      <a:gd name="connsiteX13" fmla="*/ 14882 w 15998"/>
                      <a:gd name="connsiteY13" fmla="*/ 6325 h 7068"/>
                      <a:gd name="connsiteX14" fmla="*/ 14882 w 15998"/>
                      <a:gd name="connsiteY14" fmla="*/ 6697 h 7068"/>
                      <a:gd name="connsiteX15" fmla="*/ 14510 w 15998"/>
                      <a:gd name="connsiteY15" fmla="*/ 6697 h 7068"/>
                      <a:gd name="connsiteX16" fmla="*/ 14138 w 15998"/>
                      <a:gd name="connsiteY16" fmla="*/ 6697 h 7068"/>
                      <a:gd name="connsiteX17" fmla="*/ 13766 w 1599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068">
                        <a:moveTo>
                          <a:pt x="13394" y="7069"/>
                        </a:move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138" y="6697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497C8F90-277D-4A85-A86C-19A6E55F31FE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16254"/>
                    <a:ext cx="15626" cy="7069"/>
                  </a:xfrm>
                  <a:custGeom>
                    <a:avLst/>
                    <a:gdLst>
                      <a:gd name="connsiteX0" fmla="*/ 15626 w 15626"/>
                      <a:gd name="connsiteY0" fmla="*/ 7069 h 7069"/>
                      <a:gd name="connsiteX1" fmla="*/ 1860 w 15626"/>
                      <a:gd name="connsiteY1" fmla="*/ 1116 h 7069"/>
                      <a:gd name="connsiteX2" fmla="*/ 1488 w 15626"/>
                      <a:gd name="connsiteY2" fmla="*/ 744 h 7069"/>
                      <a:gd name="connsiteX3" fmla="*/ 1488 w 15626"/>
                      <a:gd name="connsiteY3" fmla="*/ 744 h 7069"/>
                      <a:gd name="connsiteX4" fmla="*/ 1116 w 15626"/>
                      <a:gd name="connsiteY4" fmla="*/ 372 h 7069"/>
                      <a:gd name="connsiteX5" fmla="*/ 1116 w 15626"/>
                      <a:gd name="connsiteY5" fmla="*/ 372 h 7069"/>
                      <a:gd name="connsiteX6" fmla="*/ 744 w 15626"/>
                      <a:gd name="connsiteY6" fmla="*/ 372 h 7069"/>
                      <a:gd name="connsiteX7" fmla="*/ 744 w 15626"/>
                      <a:gd name="connsiteY7" fmla="*/ 0 h 7069"/>
                      <a:gd name="connsiteX8" fmla="*/ 372 w 15626"/>
                      <a:gd name="connsiteY8" fmla="*/ 0 h 7069"/>
                      <a:gd name="connsiteX9" fmla="*/ 0 w 15626"/>
                      <a:gd name="connsiteY9" fmla="*/ 0 h 7069"/>
                      <a:gd name="connsiteX10" fmla="*/ 13766 w 15626"/>
                      <a:gd name="connsiteY10" fmla="*/ 5953 h 7069"/>
                      <a:gd name="connsiteX11" fmla="*/ 14138 w 15626"/>
                      <a:gd name="connsiteY11" fmla="*/ 6325 h 7069"/>
                      <a:gd name="connsiteX12" fmla="*/ 14138 w 15626"/>
                      <a:gd name="connsiteY12" fmla="*/ 6325 h 7069"/>
                      <a:gd name="connsiteX13" fmla="*/ 14510 w 15626"/>
                      <a:gd name="connsiteY13" fmla="*/ 6325 h 7069"/>
                      <a:gd name="connsiteX14" fmla="*/ 14882 w 15626"/>
                      <a:gd name="connsiteY14" fmla="*/ 6697 h 7069"/>
                      <a:gd name="connsiteX15" fmla="*/ 14882 w 15626"/>
                      <a:gd name="connsiteY15" fmla="*/ 6697 h 7069"/>
                      <a:gd name="connsiteX16" fmla="*/ 15254 w 15626"/>
                      <a:gd name="connsiteY16" fmla="*/ 6697 h 7069"/>
                      <a:gd name="connsiteX17" fmla="*/ 15254 w 1562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7069">
                        <a:moveTo>
                          <a:pt x="15626" y="7069"/>
                        </a:moveTo>
                        <a:lnTo>
                          <a:pt x="1860" y="1116"/>
                        </a:lnTo>
                        <a:lnTo>
                          <a:pt x="1488" y="744"/>
                        </a:lnTo>
                        <a:lnTo>
                          <a:pt x="1488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882" y="6697"/>
                        </a:lnTo>
                        <a:lnTo>
                          <a:pt x="14882" y="6697"/>
                        </a:lnTo>
                        <a:lnTo>
                          <a:pt x="15254" y="6697"/>
                        </a:lnTo>
                        <a:lnTo>
                          <a:pt x="15254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3" name="Freeform: Shape 2832">
                    <a:extLst>
                      <a:ext uri="{FF2B5EF4-FFF2-40B4-BE49-F238E27FC236}">
                        <a16:creationId xmlns:a16="http://schemas.microsoft.com/office/drawing/2014/main" id="{E3CF0756-CE3D-4460-B980-211B28411865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05464"/>
                    <a:ext cx="17858" cy="16742"/>
                  </a:xfrm>
                  <a:custGeom>
                    <a:avLst/>
                    <a:gdLst>
                      <a:gd name="connsiteX0" fmla="*/ 13766 w 17858"/>
                      <a:gd name="connsiteY0" fmla="*/ 16742 h 16742"/>
                      <a:gd name="connsiteX1" fmla="*/ 0 w 17858"/>
                      <a:gd name="connsiteY1" fmla="*/ 10789 h 16742"/>
                      <a:gd name="connsiteX2" fmla="*/ 744 w 17858"/>
                      <a:gd name="connsiteY2" fmla="*/ 9301 h 16742"/>
                      <a:gd name="connsiteX3" fmla="*/ 1116 w 17858"/>
                      <a:gd name="connsiteY3" fmla="*/ 7813 h 16742"/>
                      <a:gd name="connsiteX4" fmla="*/ 1488 w 17858"/>
                      <a:gd name="connsiteY4" fmla="*/ 6697 h 16742"/>
                      <a:gd name="connsiteX5" fmla="*/ 2232 w 17858"/>
                      <a:gd name="connsiteY5" fmla="*/ 5209 h 16742"/>
                      <a:gd name="connsiteX6" fmla="*/ 2604 w 17858"/>
                      <a:gd name="connsiteY6" fmla="*/ 4092 h 16742"/>
                      <a:gd name="connsiteX7" fmla="*/ 2976 w 17858"/>
                      <a:gd name="connsiteY7" fmla="*/ 2604 h 16742"/>
                      <a:gd name="connsiteX8" fmla="*/ 3348 w 17858"/>
                      <a:gd name="connsiteY8" fmla="*/ 1116 h 16742"/>
                      <a:gd name="connsiteX9" fmla="*/ 4092 w 17858"/>
                      <a:gd name="connsiteY9" fmla="*/ 0 h 16742"/>
                      <a:gd name="connsiteX10" fmla="*/ 17858 w 17858"/>
                      <a:gd name="connsiteY10" fmla="*/ 5953 h 16742"/>
                      <a:gd name="connsiteX11" fmla="*/ 17114 w 17858"/>
                      <a:gd name="connsiteY11" fmla="*/ 7441 h 16742"/>
                      <a:gd name="connsiteX12" fmla="*/ 16742 w 17858"/>
                      <a:gd name="connsiteY12" fmla="*/ 8929 h 16742"/>
                      <a:gd name="connsiteX13" fmla="*/ 16370 w 17858"/>
                      <a:gd name="connsiteY13" fmla="*/ 10045 h 16742"/>
                      <a:gd name="connsiteX14" fmla="*/ 15626 w 17858"/>
                      <a:gd name="connsiteY14" fmla="*/ 11533 h 16742"/>
                      <a:gd name="connsiteX15" fmla="*/ 15254 w 17858"/>
                      <a:gd name="connsiteY15" fmla="*/ 13022 h 16742"/>
                      <a:gd name="connsiteX16" fmla="*/ 14882 w 17858"/>
                      <a:gd name="connsiteY16" fmla="*/ 14138 h 16742"/>
                      <a:gd name="connsiteX17" fmla="*/ 14510 w 17858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744" y="9301"/>
                        </a:lnTo>
                        <a:lnTo>
                          <a:pt x="1116" y="7813"/>
                        </a:lnTo>
                        <a:lnTo>
                          <a:pt x="1488" y="6697"/>
                        </a:lnTo>
                        <a:lnTo>
                          <a:pt x="2232" y="5209"/>
                        </a:lnTo>
                        <a:lnTo>
                          <a:pt x="2604" y="4092"/>
                        </a:lnTo>
                        <a:lnTo>
                          <a:pt x="2976" y="2604"/>
                        </a:lnTo>
                        <a:lnTo>
                          <a:pt x="3348" y="1116"/>
                        </a:lnTo>
                        <a:lnTo>
                          <a:pt x="4092" y="0"/>
                        </a:lnTo>
                        <a:lnTo>
                          <a:pt x="17858" y="5953"/>
                        </a:lnTo>
                        <a:lnTo>
                          <a:pt x="17114" y="7441"/>
                        </a:lnTo>
                        <a:lnTo>
                          <a:pt x="16742" y="8929"/>
                        </a:lnTo>
                        <a:lnTo>
                          <a:pt x="16370" y="10045"/>
                        </a:lnTo>
                        <a:lnTo>
                          <a:pt x="15626" y="11533"/>
                        </a:lnTo>
                        <a:lnTo>
                          <a:pt x="15254" y="13022"/>
                        </a:lnTo>
                        <a:lnTo>
                          <a:pt x="14882" y="14138"/>
                        </a:lnTo>
                        <a:lnTo>
                          <a:pt x="14510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907E2B86-C5CF-4191-915E-03F08FBAE839}"/>
                      </a:ext>
                    </a:extLst>
                  </p:cNvPr>
                  <p:cNvSpPr/>
                  <p:nvPr/>
                </p:nvSpPr>
                <p:spPr>
                  <a:xfrm>
                    <a:off x="6679371" y="4204348"/>
                    <a:ext cx="17858" cy="7068"/>
                  </a:xfrm>
                  <a:custGeom>
                    <a:avLst/>
                    <a:gdLst>
                      <a:gd name="connsiteX0" fmla="*/ 13766 w 17858"/>
                      <a:gd name="connsiteY0" fmla="*/ 7069 h 7068"/>
                      <a:gd name="connsiteX1" fmla="*/ 0 w 17858"/>
                      <a:gd name="connsiteY1" fmla="*/ 1116 h 7068"/>
                      <a:gd name="connsiteX2" fmla="*/ 372 w 17858"/>
                      <a:gd name="connsiteY2" fmla="*/ 744 h 7068"/>
                      <a:gd name="connsiteX3" fmla="*/ 744 w 17858"/>
                      <a:gd name="connsiteY3" fmla="*/ 744 h 7068"/>
                      <a:gd name="connsiteX4" fmla="*/ 1488 w 17858"/>
                      <a:gd name="connsiteY4" fmla="*/ 744 h 7068"/>
                      <a:gd name="connsiteX5" fmla="*/ 1860 w 17858"/>
                      <a:gd name="connsiteY5" fmla="*/ 744 h 7068"/>
                      <a:gd name="connsiteX6" fmla="*/ 2604 w 17858"/>
                      <a:gd name="connsiteY6" fmla="*/ 372 h 7068"/>
                      <a:gd name="connsiteX7" fmla="*/ 2976 w 17858"/>
                      <a:gd name="connsiteY7" fmla="*/ 372 h 7068"/>
                      <a:gd name="connsiteX8" fmla="*/ 3349 w 17858"/>
                      <a:gd name="connsiteY8" fmla="*/ 372 h 7068"/>
                      <a:gd name="connsiteX9" fmla="*/ 4093 w 17858"/>
                      <a:gd name="connsiteY9" fmla="*/ 0 h 7068"/>
                      <a:gd name="connsiteX10" fmla="*/ 17858 w 17858"/>
                      <a:gd name="connsiteY10" fmla="*/ 6325 h 7068"/>
                      <a:gd name="connsiteX11" fmla="*/ 17114 w 17858"/>
                      <a:gd name="connsiteY11" fmla="*/ 6325 h 7068"/>
                      <a:gd name="connsiteX12" fmla="*/ 16742 w 17858"/>
                      <a:gd name="connsiteY12" fmla="*/ 6697 h 7068"/>
                      <a:gd name="connsiteX13" fmla="*/ 16370 w 17858"/>
                      <a:gd name="connsiteY13" fmla="*/ 6697 h 7068"/>
                      <a:gd name="connsiteX14" fmla="*/ 15626 w 17858"/>
                      <a:gd name="connsiteY14" fmla="*/ 6697 h 7068"/>
                      <a:gd name="connsiteX15" fmla="*/ 15254 w 17858"/>
                      <a:gd name="connsiteY15" fmla="*/ 7069 h 7068"/>
                      <a:gd name="connsiteX16" fmla="*/ 14510 w 17858"/>
                      <a:gd name="connsiteY16" fmla="*/ 7069 h 7068"/>
                      <a:gd name="connsiteX17" fmla="*/ 14138 w 1785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8">
                        <a:moveTo>
                          <a:pt x="13766" y="7069"/>
                        </a:moveTo>
                        <a:lnTo>
                          <a:pt x="0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488" y="744"/>
                        </a:lnTo>
                        <a:lnTo>
                          <a:pt x="1860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349" y="372"/>
                        </a:lnTo>
                        <a:lnTo>
                          <a:pt x="4093" y="0"/>
                        </a:lnTo>
                        <a:lnTo>
                          <a:pt x="17858" y="6325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4C17CFBA-407F-4E29-BC8D-C369D7B8EACA}"/>
                      </a:ext>
                    </a:extLst>
                  </p:cNvPr>
                  <p:cNvSpPr/>
                  <p:nvPr/>
                </p:nvSpPr>
                <p:spPr>
                  <a:xfrm>
                    <a:off x="6680860" y="4201372"/>
                    <a:ext cx="16369" cy="9301"/>
                  </a:xfrm>
                  <a:custGeom>
                    <a:avLst/>
                    <a:gdLst>
                      <a:gd name="connsiteX0" fmla="*/ 16370 w 16369"/>
                      <a:gd name="connsiteY0" fmla="*/ 9301 h 9301"/>
                      <a:gd name="connsiteX1" fmla="*/ 2604 w 16369"/>
                      <a:gd name="connsiteY1" fmla="*/ 2977 h 9301"/>
                      <a:gd name="connsiteX2" fmla="*/ 2232 w 16369"/>
                      <a:gd name="connsiteY2" fmla="*/ 2604 h 9301"/>
                      <a:gd name="connsiteX3" fmla="*/ 1860 w 16369"/>
                      <a:gd name="connsiteY3" fmla="*/ 2232 h 9301"/>
                      <a:gd name="connsiteX4" fmla="*/ 1488 w 16369"/>
                      <a:gd name="connsiteY4" fmla="*/ 1860 h 9301"/>
                      <a:gd name="connsiteX5" fmla="*/ 1488 w 16369"/>
                      <a:gd name="connsiteY5" fmla="*/ 1488 h 9301"/>
                      <a:gd name="connsiteX6" fmla="*/ 1116 w 16369"/>
                      <a:gd name="connsiteY6" fmla="*/ 1116 h 9301"/>
                      <a:gd name="connsiteX7" fmla="*/ 744 w 16369"/>
                      <a:gd name="connsiteY7" fmla="*/ 744 h 9301"/>
                      <a:gd name="connsiteX8" fmla="*/ 372 w 16369"/>
                      <a:gd name="connsiteY8" fmla="*/ 372 h 9301"/>
                      <a:gd name="connsiteX9" fmla="*/ 0 w 16369"/>
                      <a:gd name="connsiteY9" fmla="*/ 0 h 9301"/>
                      <a:gd name="connsiteX10" fmla="*/ 13766 w 16369"/>
                      <a:gd name="connsiteY10" fmla="*/ 6325 h 9301"/>
                      <a:gd name="connsiteX11" fmla="*/ 14138 w 16369"/>
                      <a:gd name="connsiteY11" fmla="*/ 6697 h 9301"/>
                      <a:gd name="connsiteX12" fmla="*/ 14510 w 16369"/>
                      <a:gd name="connsiteY12" fmla="*/ 7069 h 9301"/>
                      <a:gd name="connsiteX13" fmla="*/ 14882 w 16369"/>
                      <a:gd name="connsiteY13" fmla="*/ 7441 h 9301"/>
                      <a:gd name="connsiteX14" fmla="*/ 14882 w 16369"/>
                      <a:gd name="connsiteY14" fmla="*/ 7813 h 9301"/>
                      <a:gd name="connsiteX15" fmla="*/ 15254 w 16369"/>
                      <a:gd name="connsiteY15" fmla="*/ 8185 h 9301"/>
                      <a:gd name="connsiteX16" fmla="*/ 15626 w 16369"/>
                      <a:gd name="connsiteY16" fmla="*/ 8557 h 9301"/>
                      <a:gd name="connsiteX17" fmla="*/ 15998 w 1636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9301">
                        <a:moveTo>
                          <a:pt x="16370" y="9301"/>
                        </a:moveTo>
                        <a:lnTo>
                          <a:pt x="2604" y="2977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6" name="Freeform: Shape 2835">
                    <a:extLst>
                      <a:ext uri="{FF2B5EF4-FFF2-40B4-BE49-F238E27FC236}">
                        <a16:creationId xmlns:a16="http://schemas.microsoft.com/office/drawing/2014/main" id="{B46168AF-0832-4198-A663-71DFA79D4244}"/>
                      </a:ext>
                    </a:extLst>
                  </p:cNvPr>
                  <p:cNvSpPr/>
                  <p:nvPr/>
                </p:nvSpPr>
                <p:spPr>
                  <a:xfrm>
                    <a:off x="6680860" y="4191327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045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441 h 16369"/>
                      <a:gd name="connsiteX4" fmla="*/ 1860 w 18974"/>
                      <a:gd name="connsiteY4" fmla="*/ 6325 h 16369"/>
                      <a:gd name="connsiteX5" fmla="*/ 2604 w 18974"/>
                      <a:gd name="connsiteY5" fmla="*/ 4837 h 16369"/>
                      <a:gd name="connsiteX6" fmla="*/ 3348 w 18974"/>
                      <a:gd name="connsiteY6" fmla="*/ 3720 h 16369"/>
                      <a:gd name="connsiteX7" fmla="*/ 4092 w 18974"/>
                      <a:gd name="connsiteY7" fmla="*/ 2232 h 16369"/>
                      <a:gd name="connsiteX8" fmla="*/ 4465 w 18974"/>
                      <a:gd name="connsiteY8" fmla="*/ 1116 h 16369"/>
                      <a:gd name="connsiteX9" fmla="*/ 5209 w 18974"/>
                      <a:gd name="connsiteY9" fmla="*/ 0 h 16369"/>
                      <a:gd name="connsiteX10" fmla="*/ 18974 w 18974"/>
                      <a:gd name="connsiteY10" fmla="*/ 5953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557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161 h 16369"/>
                      <a:gd name="connsiteX15" fmla="*/ 15626 w 18974"/>
                      <a:gd name="connsiteY15" fmla="*/ 12278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4882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045"/>
                        </a:lnTo>
                        <a:lnTo>
                          <a:pt x="744" y="8929"/>
                        </a:lnTo>
                        <a:lnTo>
                          <a:pt x="1488" y="7441"/>
                        </a:lnTo>
                        <a:lnTo>
                          <a:pt x="1860" y="6325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232"/>
                        </a:lnTo>
                        <a:lnTo>
                          <a:pt x="4465" y="1116"/>
                        </a:lnTo>
                        <a:lnTo>
                          <a:pt x="5209" y="0"/>
                        </a:lnTo>
                        <a:lnTo>
                          <a:pt x="18974" y="5953"/>
                        </a:lnTo>
                        <a:lnTo>
                          <a:pt x="18230" y="7441"/>
                        </a:lnTo>
                        <a:lnTo>
                          <a:pt x="17858" y="8557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626" y="12278"/>
                        </a:lnTo>
                        <a:lnTo>
                          <a:pt x="15254" y="13766"/>
                        </a:lnTo>
                        <a:lnTo>
                          <a:pt x="14510" y="1488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8883B179-7129-4FD2-809B-D9D547ECE00D}"/>
                      </a:ext>
                    </a:extLst>
                  </p:cNvPr>
                  <p:cNvSpPr/>
                  <p:nvPr/>
                </p:nvSpPr>
                <p:spPr>
                  <a:xfrm>
                    <a:off x="6686068" y="419132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5953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811C819A-2210-4C6E-9FBA-97850BAA713A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89094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744 w 14881"/>
                      <a:gd name="connsiteY2" fmla="*/ 1860 h 8557"/>
                      <a:gd name="connsiteX3" fmla="*/ 744 w 14881"/>
                      <a:gd name="connsiteY3" fmla="*/ 1860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744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3766 w 14881"/>
                      <a:gd name="connsiteY11" fmla="*/ 6697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138 w 14881"/>
                      <a:gd name="connsiteY14" fmla="*/ 7441 h 8557"/>
                      <a:gd name="connsiteX15" fmla="*/ 14510 w 14881"/>
                      <a:gd name="connsiteY15" fmla="*/ 7813 h 8557"/>
                      <a:gd name="connsiteX16" fmla="*/ 14510 w 14881"/>
                      <a:gd name="connsiteY16" fmla="*/ 7813 h 8557"/>
                      <a:gd name="connsiteX17" fmla="*/ 14510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744" y="1860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510" y="7813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9" name="Freeform: Shape 2838">
                    <a:extLst>
                      <a:ext uri="{FF2B5EF4-FFF2-40B4-BE49-F238E27FC236}">
                        <a16:creationId xmlns:a16="http://schemas.microsoft.com/office/drawing/2014/main" id="{3E6BF324-0E12-4C1F-801C-9CA53CA1DBD3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8305"/>
                    <a:ext cx="14137" cy="8557"/>
                  </a:xfrm>
                  <a:custGeom>
                    <a:avLst/>
                    <a:gdLst>
                      <a:gd name="connsiteX0" fmla="*/ 14138 w 14137"/>
                      <a:gd name="connsiteY0" fmla="*/ 8557 h 8557"/>
                      <a:gd name="connsiteX1" fmla="*/ 372 w 14137"/>
                      <a:gd name="connsiteY1" fmla="*/ 2232 h 8557"/>
                      <a:gd name="connsiteX2" fmla="*/ 372 w 14137"/>
                      <a:gd name="connsiteY2" fmla="*/ 1860 h 8557"/>
                      <a:gd name="connsiteX3" fmla="*/ 0 w 14137"/>
                      <a:gd name="connsiteY3" fmla="*/ 1860 h 8557"/>
                      <a:gd name="connsiteX4" fmla="*/ 0 w 14137"/>
                      <a:gd name="connsiteY4" fmla="*/ 1488 h 8557"/>
                      <a:gd name="connsiteX5" fmla="*/ 0 w 14137"/>
                      <a:gd name="connsiteY5" fmla="*/ 1116 h 8557"/>
                      <a:gd name="connsiteX6" fmla="*/ 0 w 14137"/>
                      <a:gd name="connsiteY6" fmla="*/ 1116 h 8557"/>
                      <a:gd name="connsiteX7" fmla="*/ 0 w 14137"/>
                      <a:gd name="connsiteY7" fmla="*/ 744 h 8557"/>
                      <a:gd name="connsiteX8" fmla="*/ 0 w 14137"/>
                      <a:gd name="connsiteY8" fmla="*/ 372 h 8557"/>
                      <a:gd name="connsiteX9" fmla="*/ 0 w 14137"/>
                      <a:gd name="connsiteY9" fmla="*/ 0 h 8557"/>
                      <a:gd name="connsiteX10" fmla="*/ 13766 w 14137"/>
                      <a:gd name="connsiteY10" fmla="*/ 6325 h 8557"/>
                      <a:gd name="connsiteX11" fmla="*/ 13766 w 14137"/>
                      <a:gd name="connsiteY11" fmla="*/ 6697 h 8557"/>
                      <a:gd name="connsiteX12" fmla="*/ 13766 w 14137"/>
                      <a:gd name="connsiteY12" fmla="*/ 6697 h 8557"/>
                      <a:gd name="connsiteX13" fmla="*/ 13766 w 14137"/>
                      <a:gd name="connsiteY13" fmla="*/ 7069 h 8557"/>
                      <a:gd name="connsiteX14" fmla="*/ 13766 w 14137"/>
                      <a:gd name="connsiteY14" fmla="*/ 7441 h 8557"/>
                      <a:gd name="connsiteX15" fmla="*/ 13766 w 14137"/>
                      <a:gd name="connsiteY15" fmla="*/ 7813 h 8557"/>
                      <a:gd name="connsiteX16" fmla="*/ 13766 w 14137"/>
                      <a:gd name="connsiteY16" fmla="*/ 7813 h 8557"/>
                      <a:gd name="connsiteX17" fmla="*/ 13766 w 14137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557">
                        <a:moveTo>
                          <a:pt x="14138" y="8557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CEB40C2C-4073-4098-8A3E-9B0ACB087EC1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79793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488 w 20090"/>
                      <a:gd name="connsiteY3" fmla="*/ 7069 h 15626"/>
                      <a:gd name="connsiteX4" fmla="*/ 2232 w 20090"/>
                      <a:gd name="connsiteY4" fmla="*/ 5953 h 15626"/>
                      <a:gd name="connsiteX5" fmla="*/ 3348 w 20090"/>
                      <a:gd name="connsiteY5" fmla="*/ 4837 h 15626"/>
                      <a:gd name="connsiteX6" fmla="*/ 4092 w 20090"/>
                      <a:gd name="connsiteY6" fmla="*/ 3720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0 w 20090"/>
                      <a:gd name="connsiteY10" fmla="*/ 6325 h 15626"/>
                      <a:gd name="connsiteX11" fmla="*/ 19346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6742 w 20090"/>
                      <a:gd name="connsiteY14" fmla="*/ 10789 h 15626"/>
                      <a:gd name="connsiteX15" fmla="*/ 15998 w 20090"/>
                      <a:gd name="connsiteY15" fmla="*/ 12278 h 15626"/>
                      <a:gd name="connsiteX16" fmla="*/ 15254 w 20090"/>
                      <a:gd name="connsiteY16" fmla="*/ 13394 h 15626"/>
                      <a:gd name="connsiteX17" fmla="*/ 14510 w 20090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488" y="7069"/>
                        </a:lnTo>
                        <a:lnTo>
                          <a:pt x="2232" y="5953"/>
                        </a:lnTo>
                        <a:lnTo>
                          <a:pt x="3348" y="4837"/>
                        </a:lnTo>
                        <a:lnTo>
                          <a:pt x="4092" y="3720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0" y="6325"/>
                        </a:lnTo>
                        <a:lnTo>
                          <a:pt x="19346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6742" y="10789"/>
                        </a:lnTo>
                        <a:lnTo>
                          <a:pt x="15998" y="12278"/>
                        </a:lnTo>
                        <a:lnTo>
                          <a:pt x="15254" y="13394"/>
                        </a:lnTo>
                        <a:lnTo>
                          <a:pt x="14510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5E8D85B9-6F13-495D-A4C6-E834205DD28F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8632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372 w 13765"/>
                      <a:gd name="connsiteY1" fmla="*/ 2976 h 9301"/>
                      <a:gd name="connsiteX2" fmla="*/ 372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2" name="Freeform: Shape 2841">
                    <a:extLst>
                      <a:ext uri="{FF2B5EF4-FFF2-40B4-BE49-F238E27FC236}">
                        <a16:creationId xmlns:a16="http://schemas.microsoft.com/office/drawing/2014/main" id="{4D532071-2DE8-405C-9181-3E0FEE97E630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0492"/>
                    <a:ext cx="20462" cy="14137"/>
                  </a:xfrm>
                  <a:custGeom>
                    <a:avLst/>
                    <a:gdLst>
                      <a:gd name="connsiteX0" fmla="*/ 13766 w 20462"/>
                      <a:gd name="connsiteY0" fmla="*/ 14138 h 14137"/>
                      <a:gd name="connsiteX1" fmla="*/ 0 w 20462"/>
                      <a:gd name="connsiteY1" fmla="*/ 7813 h 14137"/>
                      <a:gd name="connsiteX2" fmla="*/ 744 w 20462"/>
                      <a:gd name="connsiteY2" fmla="*/ 7069 h 14137"/>
                      <a:gd name="connsiteX3" fmla="*/ 1488 w 20462"/>
                      <a:gd name="connsiteY3" fmla="*/ 5953 h 14137"/>
                      <a:gd name="connsiteX4" fmla="*/ 2604 w 20462"/>
                      <a:gd name="connsiteY4" fmla="*/ 4837 h 14137"/>
                      <a:gd name="connsiteX5" fmla="*/ 3348 w 20462"/>
                      <a:gd name="connsiteY5" fmla="*/ 3720 h 14137"/>
                      <a:gd name="connsiteX6" fmla="*/ 4092 w 20462"/>
                      <a:gd name="connsiteY6" fmla="*/ 2976 h 14137"/>
                      <a:gd name="connsiteX7" fmla="*/ 5209 w 20462"/>
                      <a:gd name="connsiteY7" fmla="*/ 1860 h 14137"/>
                      <a:gd name="connsiteX8" fmla="*/ 5953 w 20462"/>
                      <a:gd name="connsiteY8" fmla="*/ 744 h 14137"/>
                      <a:gd name="connsiteX9" fmla="*/ 6697 w 20462"/>
                      <a:gd name="connsiteY9" fmla="*/ 0 h 14137"/>
                      <a:gd name="connsiteX10" fmla="*/ 20463 w 20462"/>
                      <a:gd name="connsiteY10" fmla="*/ 5953 h 14137"/>
                      <a:gd name="connsiteX11" fmla="*/ 19719 w 20462"/>
                      <a:gd name="connsiteY11" fmla="*/ 7069 h 14137"/>
                      <a:gd name="connsiteX12" fmla="*/ 18974 w 20462"/>
                      <a:gd name="connsiteY12" fmla="*/ 8185 h 14137"/>
                      <a:gd name="connsiteX13" fmla="*/ 17858 w 20462"/>
                      <a:gd name="connsiteY13" fmla="*/ 8929 h 14137"/>
                      <a:gd name="connsiteX14" fmla="*/ 17114 w 20462"/>
                      <a:gd name="connsiteY14" fmla="*/ 10045 h 14137"/>
                      <a:gd name="connsiteX15" fmla="*/ 16370 w 20462"/>
                      <a:gd name="connsiteY15" fmla="*/ 11161 h 14137"/>
                      <a:gd name="connsiteX16" fmla="*/ 15254 w 20462"/>
                      <a:gd name="connsiteY16" fmla="*/ 12278 h 14137"/>
                      <a:gd name="connsiteX17" fmla="*/ 14510 w 20462"/>
                      <a:gd name="connsiteY17" fmla="*/ 13022 h 14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137">
                        <a:moveTo>
                          <a:pt x="13766" y="14138"/>
                        </a:moveTo>
                        <a:lnTo>
                          <a:pt x="0" y="7813"/>
                        </a:lnTo>
                        <a:lnTo>
                          <a:pt x="744" y="7069"/>
                        </a:lnTo>
                        <a:lnTo>
                          <a:pt x="1488" y="5953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976"/>
                        </a:lnTo>
                        <a:lnTo>
                          <a:pt x="5209" y="1860"/>
                        </a:lnTo>
                        <a:lnTo>
                          <a:pt x="5953" y="744"/>
                        </a:lnTo>
                        <a:lnTo>
                          <a:pt x="6697" y="0"/>
                        </a:lnTo>
                        <a:lnTo>
                          <a:pt x="20463" y="5953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02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74AE6A50-1CE7-4C3B-8D6D-D83B8C2EC9F6}"/>
                      </a:ext>
                    </a:extLst>
                  </p:cNvPr>
                  <p:cNvSpPr/>
                  <p:nvPr/>
                </p:nvSpPr>
                <p:spPr>
                  <a:xfrm>
                    <a:off x="6711740" y="4160447"/>
                    <a:ext cx="14137" cy="10045"/>
                  </a:xfrm>
                  <a:custGeom>
                    <a:avLst/>
                    <a:gdLst>
                      <a:gd name="connsiteX0" fmla="*/ 13766 w 14137"/>
                      <a:gd name="connsiteY0" fmla="*/ 10045 h 10045"/>
                      <a:gd name="connsiteX1" fmla="*/ 0 w 14137"/>
                      <a:gd name="connsiteY1" fmla="*/ 3720 h 10045"/>
                      <a:gd name="connsiteX2" fmla="*/ 0 w 14137"/>
                      <a:gd name="connsiteY2" fmla="*/ 3349 h 10045"/>
                      <a:gd name="connsiteX3" fmla="*/ 372 w 14137"/>
                      <a:gd name="connsiteY3" fmla="*/ 2977 h 10045"/>
                      <a:gd name="connsiteX4" fmla="*/ 372 w 14137"/>
                      <a:gd name="connsiteY4" fmla="*/ 2232 h 10045"/>
                      <a:gd name="connsiteX5" fmla="*/ 372 w 14137"/>
                      <a:gd name="connsiteY5" fmla="*/ 1860 h 10045"/>
                      <a:gd name="connsiteX6" fmla="*/ 372 w 14137"/>
                      <a:gd name="connsiteY6" fmla="*/ 1488 h 10045"/>
                      <a:gd name="connsiteX7" fmla="*/ 372 w 14137"/>
                      <a:gd name="connsiteY7" fmla="*/ 1116 h 10045"/>
                      <a:gd name="connsiteX8" fmla="*/ 372 w 14137"/>
                      <a:gd name="connsiteY8" fmla="*/ 372 h 10045"/>
                      <a:gd name="connsiteX9" fmla="*/ 744 w 14137"/>
                      <a:gd name="connsiteY9" fmla="*/ 0 h 10045"/>
                      <a:gd name="connsiteX10" fmla="*/ 14138 w 14137"/>
                      <a:gd name="connsiteY10" fmla="*/ 6325 h 10045"/>
                      <a:gd name="connsiteX11" fmla="*/ 14138 w 14137"/>
                      <a:gd name="connsiteY11" fmla="*/ 6697 h 10045"/>
                      <a:gd name="connsiteX12" fmla="*/ 14138 w 14137"/>
                      <a:gd name="connsiteY12" fmla="*/ 7069 h 10045"/>
                      <a:gd name="connsiteX13" fmla="*/ 14138 w 14137"/>
                      <a:gd name="connsiteY13" fmla="*/ 7813 h 10045"/>
                      <a:gd name="connsiteX14" fmla="*/ 14138 w 14137"/>
                      <a:gd name="connsiteY14" fmla="*/ 8185 h 10045"/>
                      <a:gd name="connsiteX15" fmla="*/ 14138 w 14137"/>
                      <a:gd name="connsiteY15" fmla="*/ 8557 h 10045"/>
                      <a:gd name="connsiteX16" fmla="*/ 14138 w 14137"/>
                      <a:gd name="connsiteY16" fmla="*/ 8929 h 10045"/>
                      <a:gd name="connsiteX17" fmla="*/ 13766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3766" y="10045"/>
                        </a:moveTo>
                        <a:lnTo>
                          <a:pt x="0" y="3720"/>
                        </a:ln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3766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796F6F90-F82E-465C-BB27-ABA6BAADDA32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1935"/>
                    <a:ext cx="21206" cy="13021"/>
                  </a:xfrm>
                  <a:custGeom>
                    <a:avLst/>
                    <a:gdLst>
                      <a:gd name="connsiteX0" fmla="*/ 13766 w 21206"/>
                      <a:gd name="connsiteY0" fmla="*/ 13022 h 13021"/>
                      <a:gd name="connsiteX1" fmla="*/ 0 w 21206"/>
                      <a:gd name="connsiteY1" fmla="*/ 6697 h 13021"/>
                      <a:gd name="connsiteX2" fmla="*/ 1116 w 21206"/>
                      <a:gd name="connsiteY2" fmla="*/ 5953 h 13021"/>
                      <a:gd name="connsiteX3" fmla="*/ 1860 w 21206"/>
                      <a:gd name="connsiteY3" fmla="*/ 5209 h 13021"/>
                      <a:gd name="connsiteX4" fmla="*/ 2977 w 21206"/>
                      <a:gd name="connsiteY4" fmla="*/ 4092 h 13021"/>
                      <a:gd name="connsiteX5" fmla="*/ 3720 w 21206"/>
                      <a:gd name="connsiteY5" fmla="*/ 3349 h 13021"/>
                      <a:gd name="connsiteX6" fmla="*/ 4837 w 21206"/>
                      <a:gd name="connsiteY6" fmla="*/ 2604 h 13021"/>
                      <a:gd name="connsiteX7" fmla="*/ 5581 w 21206"/>
                      <a:gd name="connsiteY7" fmla="*/ 1860 h 13021"/>
                      <a:gd name="connsiteX8" fmla="*/ 6697 w 21206"/>
                      <a:gd name="connsiteY8" fmla="*/ 744 h 13021"/>
                      <a:gd name="connsiteX9" fmla="*/ 7441 w 21206"/>
                      <a:gd name="connsiteY9" fmla="*/ 0 h 13021"/>
                      <a:gd name="connsiteX10" fmla="*/ 21207 w 21206"/>
                      <a:gd name="connsiteY10" fmla="*/ 5953 h 13021"/>
                      <a:gd name="connsiteX11" fmla="*/ 20463 w 21206"/>
                      <a:gd name="connsiteY11" fmla="*/ 7069 h 13021"/>
                      <a:gd name="connsiteX12" fmla="*/ 19347 w 21206"/>
                      <a:gd name="connsiteY12" fmla="*/ 7813 h 13021"/>
                      <a:gd name="connsiteX13" fmla="*/ 18602 w 21206"/>
                      <a:gd name="connsiteY13" fmla="*/ 8929 h 13021"/>
                      <a:gd name="connsiteX14" fmla="*/ 17486 w 21206"/>
                      <a:gd name="connsiteY14" fmla="*/ 9673 h 13021"/>
                      <a:gd name="connsiteX15" fmla="*/ 16742 w 21206"/>
                      <a:gd name="connsiteY15" fmla="*/ 10417 h 13021"/>
                      <a:gd name="connsiteX16" fmla="*/ 15626 w 21206"/>
                      <a:gd name="connsiteY16" fmla="*/ 11161 h 13021"/>
                      <a:gd name="connsiteX17" fmla="*/ 14882 w 21206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3021">
                        <a:moveTo>
                          <a:pt x="13766" y="13022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5209"/>
                        </a:lnTo>
                        <a:lnTo>
                          <a:pt x="2977" y="4092"/>
                        </a:lnTo>
                        <a:lnTo>
                          <a:pt x="3720" y="3349"/>
                        </a:lnTo>
                        <a:lnTo>
                          <a:pt x="4837" y="2604"/>
                        </a:lnTo>
                        <a:lnTo>
                          <a:pt x="5581" y="1860"/>
                        </a:lnTo>
                        <a:lnTo>
                          <a:pt x="6697" y="744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929"/>
                        </a:lnTo>
                        <a:lnTo>
                          <a:pt x="17486" y="9673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5" name="Freeform: Shape 2844">
                    <a:extLst>
                      <a:ext uri="{FF2B5EF4-FFF2-40B4-BE49-F238E27FC236}">
                        <a16:creationId xmlns:a16="http://schemas.microsoft.com/office/drawing/2014/main" id="{54C6D8DB-58ED-4D3B-977E-DB0054178909}"/>
                      </a:ext>
                    </a:extLst>
                  </p:cNvPr>
                  <p:cNvSpPr/>
                  <p:nvPr/>
                </p:nvSpPr>
                <p:spPr>
                  <a:xfrm>
                    <a:off x="6721041" y="4154494"/>
                    <a:ext cx="14509" cy="9673"/>
                  </a:xfrm>
                  <a:custGeom>
                    <a:avLst/>
                    <a:gdLst>
                      <a:gd name="connsiteX0" fmla="*/ 13394 w 14509"/>
                      <a:gd name="connsiteY0" fmla="*/ 9673 h 9673"/>
                      <a:gd name="connsiteX1" fmla="*/ 0 w 14509"/>
                      <a:gd name="connsiteY1" fmla="*/ 3349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0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372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3766 w 14509"/>
                      <a:gd name="connsiteY15" fmla="*/ 8185 h 9673"/>
                      <a:gd name="connsiteX16" fmla="*/ 13766 w 14509"/>
                      <a:gd name="connsiteY16" fmla="*/ 8557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394" y="9673"/>
                        </a:moveTo>
                        <a:lnTo>
                          <a:pt x="0" y="3349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03A21181-613E-4C24-A09A-3E10D4774B60}"/>
                      </a:ext>
                    </a:extLst>
                  </p:cNvPr>
                  <p:cNvSpPr/>
                  <p:nvPr/>
                </p:nvSpPr>
                <p:spPr>
                  <a:xfrm>
                    <a:off x="6712484" y="4155610"/>
                    <a:ext cx="21206" cy="11161"/>
                  </a:xfrm>
                  <a:custGeom>
                    <a:avLst/>
                    <a:gdLst>
                      <a:gd name="connsiteX0" fmla="*/ 13394 w 21206"/>
                      <a:gd name="connsiteY0" fmla="*/ 11161 h 11161"/>
                      <a:gd name="connsiteX1" fmla="*/ 0 w 21206"/>
                      <a:gd name="connsiteY1" fmla="*/ 4837 h 11161"/>
                      <a:gd name="connsiteX2" fmla="*/ 744 w 21206"/>
                      <a:gd name="connsiteY2" fmla="*/ 4093 h 11161"/>
                      <a:gd name="connsiteX3" fmla="*/ 1860 w 21206"/>
                      <a:gd name="connsiteY3" fmla="*/ 3720 h 11161"/>
                      <a:gd name="connsiteX4" fmla="*/ 2604 w 21206"/>
                      <a:gd name="connsiteY4" fmla="*/ 2976 h 11161"/>
                      <a:gd name="connsiteX5" fmla="*/ 3720 w 21206"/>
                      <a:gd name="connsiteY5" fmla="*/ 2232 h 11161"/>
                      <a:gd name="connsiteX6" fmla="*/ 4837 w 21206"/>
                      <a:gd name="connsiteY6" fmla="*/ 1860 h 11161"/>
                      <a:gd name="connsiteX7" fmla="*/ 5581 w 21206"/>
                      <a:gd name="connsiteY7" fmla="*/ 1116 h 11161"/>
                      <a:gd name="connsiteX8" fmla="*/ 6697 w 21206"/>
                      <a:gd name="connsiteY8" fmla="*/ 372 h 11161"/>
                      <a:gd name="connsiteX9" fmla="*/ 7441 w 21206"/>
                      <a:gd name="connsiteY9" fmla="*/ 0 h 11161"/>
                      <a:gd name="connsiteX10" fmla="*/ 21207 w 21206"/>
                      <a:gd name="connsiteY10" fmla="*/ 5953 h 11161"/>
                      <a:gd name="connsiteX11" fmla="*/ 20463 w 21206"/>
                      <a:gd name="connsiteY11" fmla="*/ 6697 h 11161"/>
                      <a:gd name="connsiteX12" fmla="*/ 19347 w 21206"/>
                      <a:gd name="connsiteY12" fmla="*/ 7441 h 11161"/>
                      <a:gd name="connsiteX13" fmla="*/ 18602 w 21206"/>
                      <a:gd name="connsiteY13" fmla="*/ 7813 h 11161"/>
                      <a:gd name="connsiteX14" fmla="*/ 17486 w 21206"/>
                      <a:gd name="connsiteY14" fmla="*/ 8557 h 11161"/>
                      <a:gd name="connsiteX15" fmla="*/ 16370 w 21206"/>
                      <a:gd name="connsiteY15" fmla="*/ 9301 h 11161"/>
                      <a:gd name="connsiteX16" fmla="*/ 15626 w 21206"/>
                      <a:gd name="connsiteY16" fmla="*/ 9673 h 11161"/>
                      <a:gd name="connsiteX17" fmla="*/ 14510 w 21206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1161">
                        <a:moveTo>
                          <a:pt x="13394" y="11161"/>
                        </a:moveTo>
                        <a:lnTo>
                          <a:pt x="0" y="4837"/>
                        </a:lnTo>
                        <a:lnTo>
                          <a:pt x="744" y="4093"/>
                        </a:lnTo>
                        <a:lnTo>
                          <a:pt x="1860" y="3720"/>
                        </a:lnTo>
                        <a:lnTo>
                          <a:pt x="2604" y="2976"/>
                        </a:lnTo>
                        <a:lnTo>
                          <a:pt x="3720" y="2232"/>
                        </a:lnTo>
                        <a:lnTo>
                          <a:pt x="4837" y="1860"/>
                        </a:lnTo>
                        <a:lnTo>
                          <a:pt x="5581" y="1116"/>
                        </a:lnTo>
                        <a:lnTo>
                          <a:pt x="6697" y="372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6697"/>
                        </a:lnTo>
                        <a:lnTo>
                          <a:pt x="19347" y="7441"/>
                        </a:lnTo>
                        <a:lnTo>
                          <a:pt x="18602" y="7813"/>
                        </a:lnTo>
                        <a:lnTo>
                          <a:pt x="17486" y="8557"/>
                        </a:lnTo>
                        <a:lnTo>
                          <a:pt x="16370" y="9301"/>
                        </a:lnTo>
                        <a:lnTo>
                          <a:pt x="15626" y="9673"/>
                        </a:lnTo>
                        <a:lnTo>
                          <a:pt x="1451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8DD03B4E-2DAE-409E-B567-A3898B356FE9}"/>
                      </a:ext>
                    </a:extLst>
                  </p:cNvPr>
                  <p:cNvSpPr/>
                  <p:nvPr/>
                </p:nvSpPr>
                <p:spPr>
                  <a:xfrm>
                    <a:off x="6729970" y="4150773"/>
                    <a:ext cx="15253" cy="10789"/>
                  </a:xfrm>
                  <a:custGeom>
                    <a:avLst/>
                    <a:gdLst>
                      <a:gd name="connsiteX0" fmla="*/ 13766 w 15253"/>
                      <a:gd name="connsiteY0" fmla="*/ 10789 h 10789"/>
                      <a:gd name="connsiteX1" fmla="*/ 0 w 15253"/>
                      <a:gd name="connsiteY1" fmla="*/ 4465 h 10789"/>
                      <a:gd name="connsiteX2" fmla="*/ 0 w 15253"/>
                      <a:gd name="connsiteY2" fmla="*/ 4092 h 10789"/>
                      <a:gd name="connsiteX3" fmla="*/ 372 w 15253"/>
                      <a:gd name="connsiteY3" fmla="*/ 3349 h 10789"/>
                      <a:gd name="connsiteX4" fmla="*/ 744 w 15253"/>
                      <a:gd name="connsiteY4" fmla="*/ 2976 h 10789"/>
                      <a:gd name="connsiteX5" fmla="*/ 744 w 15253"/>
                      <a:gd name="connsiteY5" fmla="*/ 2232 h 10789"/>
                      <a:gd name="connsiteX6" fmla="*/ 1116 w 15253"/>
                      <a:gd name="connsiteY6" fmla="*/ 1860 h 10789"/>
                      <a:gd name="connsiteX7" fmla="*/ 1116 w 15253"/>
                      <a:gd name="connsiteY7" fmla="*/ 1116 h 10789"/>
                      <a:gd name="connsiteX8" fmla="*/ 1488 w 15253"/>
                      <a:gd name="connsiteY8" fmla="*/ 744 h 10789"/>
                      <a:gd name="connsiteX9" fmla="*/ 1488 w 15253"/>
                      <a:gd name="connsiteY9" fmla="*/ 0 h 10789"/>
                      <a:gd name="connsiteX10" fmla="*/ 15254 w 15253"/>
                      <a:gd name="connsiteY10" fmla="*/ 6325 h 10789"/>
                      <a:gd name="connsiteX11" fmla="*/ 15254 w 15253"/>
                      <a:gd name="connsiteY11" fmla="*/ 7069 h 10789"/>
                      <a:gd name="connsiteX12" fmla="*/ 14882 w 15253"/>
                      <a:gd name="connsiteY12" fmla="*/ 7441 h 10789"/>
                      <a:gd name="connsiteX13" fmla="*/ 14882 w 15253"/>
                      <a:gd name="connsiteY13" fmla="*/ 8185 h 10789"/>
                      <a:gd name="connsiteX14" fmla="*/ 14510 w 15253"/>
                      <a:gd name="connsiteY14" fmla="*/ 8557 h 10789"/>
                      <a:gd name="connsiteX15" fmla="*/ 14510 w 15253"/>
                      <a:gd name="connsiteY15" fmla="*/ 9301 h 10789"/>
                      <a:gd name="connsiteX16" fmla="*/ 14138 w 15253"/>
                      <a:gd name="connsiteY16" fmla="*/ 9673 h 10789"/>
                      <a:gd name="connsiteX17" fmla="*/ 13766 w 15253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10789">
                        <a:moveTo>
                          <a:pt x="13766" y="10789"/>
                        </a:moveTo>
                        <a:lnTo>
                          <a:pt x="0" y="4465"/>
                        </a:lnTo>
                        <a:lnTo>
                          <a:pt x="0" y="4092"/>
                        </a:lnTo>
                        <a:lnTo>
                          <a:pt x="372" y="3349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lnTo>
                          <a:pt x="13766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8" name="Freeform: Shape 2847">
                    <a:extLst>
                      <a:ext uri="{FF2B5EF4-FFF2-40B4-BE49-F238E27FC236}">
                        <a16:creationId xmlns:a16="http://schemas.microsoft.com/office/drawing/2014/main" id="{4987A487-C56E-45B6-A863-EC036A7F4DFC}"/>
                      </a:ext>
                    </a:extLst>
                  </p:cNvPr>
                  <p:cNvSpPr/>
                  <p:nvPr/>
                </p:nvSpPr>
                <p:spPr>
                  <a:xfrm>
                    <a:off x="6721785" y="4151517"/>
                    <a:ext cx="21578" cy="9301"/>
                  </a:xfrm>
                  <a:custGeom>
                    <a:avLst/>
                    <a:gdLst>
                      <a:gd name="connsiteX0" fmla="*/ 13766 w 21578"/>
                      <a:gd name="connsiteY0" fmla="*/ 9301 h 9301"/>
                      <a:gd name="connsiteX1" fmla="*/ 0 w 21578"/>
                      <a:gd name="connsiteY1" fmla="*/ 2976 h 9301"/>
                      <a:gd name="connsiteX2" fmla="*/ 744 w 21578"/>
                      <a:gd name="connsiteY2" fmla="*/ 2604 h 9301"/>
                      <a:gd name="connsiteX3" fmla="*/ 1860 w 21578"/>
                      <a:gd name="connsiteY3" fmla="*/ 2232 h 9301"/>
                      <a:gd name="connsiteX4" fmla="*/ 2976 w 21578"/>
                      <a:gd name="connsiteY4" fmla="*/ 1860 h 9301"/>
                      <a:gd name="connsiteX5" fmla="*/ 3720 w 21578"/>
                      <a:gd name="connsiteY5" fmla="*/ 1488 h 9301"/>
                      <a:gd name="connsiteX6" fmla="*/ 4837 w 21578"/>
                      <a:gd name="connsiteY6" fmla="*/ 1116 h 9301"/>
                      <a:gd name="connsiteX7" fmla="*/ 5581 w 21578"/>
                      <a:gd name="connsiteY7" fmla="*/ 744 h 9301"/>
                      <a:gd name="connsiteX8" fmla="*/ 6697 w 21578"/>
                      <a:gd name="connsiteY8" fmla="*/ 372 h 9301"/>
                      <a:gd name="connsiteX9" fmla="*/ 7813 w 21578"/>
                      <a:gd name="connsiteY9" fmla="*/ 0 h 9301"/>
                      <a:gd name="connsiteX10" fmla="*/ 21579 w 21578"/>
                      <a:gd name="connsiteY10" fmla="*/ 6325 h 9301"/>
                      <a:gd name="connsiteX11" fmla="*/ 20463 w 21578"/>
                      <a:gd name="connsiteY11" fmla="*/ 6697 h 9301"/>
                      <a:gd name="connsiteX12" fmla="*/ 19347 w 21578"/>
                      <a:gd name="connsiteY12" fmla="*/ 7069 h 9301"/>
                      <a:gd name="connsiteX13" fmla="*/ 18602 w 21578"/>
                      <a:gd name="connsiteY13" fmla="*/ 7441 h 9301"/>
                      <a:gd name="connsiteX14" fmla="*/ 17486 w 21578"/>
                      <a:gd name="connsiteY14" fmla="*/ 7813 h 9301"/>
                      <a:gd name="connsiteX15" fmla="*/ 16370 w 21578"/>
                      <a:gd name="connsiteY15" fmla="*/ 8185 h 9301"/>
                      <a:gd name="connsiteX16" fmla="*/ 15626 w 21578"/>
                      <a:gd name="connsiteY16" fmla="*/ 8557 h 9301"/>
                      <a:gd name="connsiteX17" fmla="*/ 14510 w 2157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6697"/>
                        </a:lnTo>
                        <a:lnTo>
                          <a:pt x="19347" y="7069"/>
                        </a:lnTo>
                        <a:lnTo>
                          <a:pt x="18602" y="7441"/>
                        </a:lnTo>
                        <a:lnTo>
                          <a:pt x="17486" y="7813"/>
                        </a:lnTo>
                        <a:lnTo>
                          <a:pt x="16370" y="8185"/>
                        </a:lnTo>
                        <a:lnTo>
                          <a:pt x="15626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8142AB2E-4915-4D84-A501-17BA54B4016D}"/>
                      </a:ext>
                    </a:extLst>
                  </p:cNvPr>
                  <p:cNvSpPr/>
                  <p:nvPr/>
                </p:nvSpPr>
                <p:spPr>
                  <a:xfrm>
                    <a:off x="6753781" y="4155238"/>
                    <a:ext cx="15626" cy="8557"/>
                  </a:xfrm>
                  <a:custGeom>
                    <a:avLst/>
                    <a:gdLst>
                      <a:gd name="connsiteX0" fmla="*/ 13766 w 15626"/>
                      <a:gd name="connsiteY0" fmla="*/ 8557 h 8557"/>
                      <a:gd name="connsiteX1" fmla="*/ 0 w 15626"/>
                      <a:gd name="connsiteY1" fmla="*/ 2604 h 8557"/>
                      <a:gd name="connsiteX2" fmla="*/ 372 w 15626"/>
                      <a:gd name="connsiteY2" fmla="*/ 2232 h 8557"/>
                      <a:gd name="connsiteX3" fmla="*/ 372 w 15626"/>
                      <a:gd name="connsiteY3" fmla="*/ 1860 h 8557"/>
                      <a:gd name="connsiteX4" fmla="*/ 744 w 15626"/>
                      <a:gd name="connsiteY4" fmla="*/ 1488 h 8557"/>
                      <a:gd name="connsiteX5" fmla="*/ 1116 w 15626"/>
                      <a:gd name="connsiteY5" fmla="*/ 1116 h 8557"/>
                      <a:gd name="connsiteX6" fmla="*/ 1116 w 15626"/>
                      <a:gd name="connsiteY6" fmla="*/ 1116 h 8557"/>
                      <a:gd name="connsiteX7" fmla="*/ 1488 w 15626"/>
                      <a:gd name="connsiteY7" fmla="*/ 744 h 8557"/>
                      <a:gd name="connsiteX8" fmla="*/ 1860 w 15626"/>
                      <a:gd name="connsiteY8" fmla="*/ 372 h 8557"/>
                      <a:gd name="connsiteX9" fmla="*/ 1860 w 15626"/>
                      <a:gd name="connsiteY9" fmla="*/ 0 h 8557"/>
                      <a:gd name="connsiteX10" fmla="*/ 15626 w 15626"/>
                      <a:gd name="connsiteY10" fmla="*/ 6325 h 8557"/>
                      <a:gd name="connsiteX11" fmla="*/ 15626 w 15626"/>
                      <a:gd name="connsiteY11" fmla="*/ 6697 h 8557"/>
                      <a:gd name="connsiteX12" fmla="*/ 15254 w 15626"/>
                      <a:gd name="connsiteY12" fmla="*/ 6697 h 8557"/>
                      <a:gd name="connsiteX13" fmla="*/ 14882 w 15626"/>
                      <a:gd name="connsiteY13" fmla="*/ 7069 h 8557"/>
                      <a:gd name="connsiteX14" fmla="*/ 14882 w 15626"/>
                      <a:gd name="connsiteY14" fmla="*/ 7441 h 8557"/>
                      <a:gd name="connsiteX15" fmla="*/ 14510 w 15626"/>
                      <a:gd name="connsiteY15" fmla="*/ 7813 h 8557"/>
                      <a:gd name="connsiteX16" fmla="*/ 14138 w 15626"/>
                      <a:gd name="connsiteY16" fmla="*/ 8185 h 8557"/>
                      <a:gd name="connsiteX17" fmla="*/ 13766 w 15626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0" name="Freeform: Shape 2849">
                    <a:extLst>
                      <a:ext uri="{FF2B5EF4-FFF2-40B4-BE49-F238E27FC236}">
                        <a16:creationId xmlns:a16="http://schemas.microsoft.com/office/drawing/2014/main" id="{E3921F54-96A6-4986-AD64-15D34CACA21D}"/>
                      </a:ext>
                    </a:extLst>
                  </p:cNvPr>
                  <p:cNvSpPr/>
                  <p:nvPr/>
                </p:nvSpPr>
                <p:spPr>
                  <a:xfrm>
                    <a:off x="6746712" y="4151517"/>
                    <a:ext cx="15625" cy="9301"/>
                  </a:xfrm>
                  <a:custGeom>
                    <a:avLst/>
                    <a:gdLst>
                      <a:gd name="connsiteX0" fmla="*/ 13766 w 15625"/>
                      <a:gd name="connsiteY0" fmla="*/ 9301 h 9301"/>
                      <a:gd name="connsiteX1" fmla="*/ 0 w 15625"/>
                      <a:gd name="connsiteY1" fmla="*/ 2976 h 9301"/>
                      <a:gd name="connsiteX2" fmla="*/ 372 w 15625"/>
                      <a:gd name="connsiteY2" fmla="*/ 2604 h 9301"/>
                      <a:gd name="connsiteX3" fmla="*/ 372 w 15625"/>
                      <a:gd name="connsiteY3" fmla="*/ 2232 h 9301"/>
                      <a:gd name="connsiteX4" fmla="*/ 744 w 15625"/>
                      <a:gd name="connsiteY4" fmla="*/ 1860 h 9301"/>
                      <a:gd name="connsiteX5" fmla="*/ 1116 w 15625"/>
                      <a:gd name="connsiteY5" fmla="*/ 1488 h 9301"/>
                      <a:gd name="connsiteX6" fmla="*/ 1116 w 15625"/>
                      <a:gd name="connsiteY6" fmla="*/ 1116 h 9301"/>
                      <a:gd name="connsiteX7" fmla="*/ 1488 w 15625"/>
                      <a:gd name="connsiteY7" fmla="*/ 744 h 9301"/>
                      <a:gd name="connsiteX8" fmla="*/ 1860 w 15625"/>
                      <a:gd name="connsiteY8" fmla="*/ 372 h 9301"/>
                      <a:gd name="connsiteX9" fmla="*/ 1860 w 15625"/>
                      <a:gd name="connsiteY9" fmla="*/ 0 h 9301"/>
                      <a:gd name="connsiteX10" fmla="*/ 15626 w 15625"/>
                      <a:gd name="connsiteY10" fmla="*/ 6325 h 9301"/>
                      <a:gd name="connsiteX11" fmla="*/ 15626 w 15625"/>
                      <a:gd name="connsiteY11" fmla="*/ 6697 h 9301"/>
                      <a:gd name="connsiteX12" fmla="*/ 15254 w 15625"/>
                      <a:gd name="connsiteY12" fmla="*/ 7069 h 9301"/>
                      <a:gd name="connsiteX13" fmla="*/ 14882 w 15625"/>
                      <a:gd name="connsiteY13" fmla="*/ 7441 h 9301"/>
                      <a:gd name="connsiteX14" fmla="*/ 14882 w 15625"/>
                      <a:gd name="connsiteY14" fmla="*/ 7813 h 9301"/>
                      <a:gd name="connsiteX15" fmla="*/ 14510 w 15625"/>
                      <a:gd name="connsiteY15" fmla="*/ 8185 h 9301"/>
                      <a:gd name="connsiteX16" fmla="*/ 14138 w 15625"/>
                      <a:gd name="connsiteY16" fmla="*/ 8557 h 9301"/>
                      <a:gd name="connsiteX17" fmla="*/ 14138 w 1562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5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1" name="Freeform: Shape 2850">
                    <a:extLst>
                      <a:ext uri="{FF2B5EF4-FFF2-40B4-BE49-F238E27FC236}">
                        <a16:creationId xmlns:a16="http://schemas.microsoft.com/office/drawing/2014/main" id="{283BEF19-735F-405A-B4CF-1FB342ACD133}"/>
                      </a:ext>
                    </a:extLst>
                  </p:cNvPr>
                  <p:cNvSpPr/>
                  <p:nvPr/>
                </p:nvSpPr>
                <p:spPr>
                  <a:xfrm>
                    <a:off x="6740387" y="4150029"/>
                    <a:ext cx="20462" cy="7069"/>
                  </a:xfrm>
                  <a:custGeom>
                    <a:avLst/>
                    <a:gdLst>
                      <a:gd name="connsiteX0" fmla="*/ 13766 w 20462"/>
                      <a:gd name="connsiteY0" fmla="*/ 5953 h 7069"/>
                      <a:gd name="connsiteX1" fmla="*/ 0 w 20462"/>
                      <a:gd name="connsiteY1" fmla="*/ 0 h 7069"/>
                      <a:gd name="connsiteX2" fmla="*/ 1116 w 20462"/>
                      <a:gd name="connsiteY2" fmla="*/ 0 h 7069"/>
                      <a:gd name="connsiteX3" fmla="*/ 1860 w 20462"/>
                      <a:gd name="connsiteY3" fmla="*/ 0 h 7069"/>
                      <a:gd name="connsiteX4" fmla="*/ 2604 w 20462"/>
                      <a:gd name="connsiteY4" fmla="*/ 372 h 7069"/>
                      <a:gd name="connsiteX5" fmla="*/ 3348 w 20462"/>
                      <a:gd name="connsiteY5" fmla="*/ 372 h 7069"/>
                      <a:gd name="connsiteX6" fmla="*/ 4465 w 20462"/>
                      <a:gd name="connsiteY6" fmla="*/ 744 h 7069"/>
                      <a:gd name="connsiteX7" fmla="*/ 5209 w 20462"/>
                      <a:gd name="connsiteY7" fmla="*/ 744 h 7069"/>
                      <a:gd name="connsiteX8" fmla="*/ 5953 w 20462"/>
                      <a:gd name="connsiteY8" fmla="*/ 744 h 7069"/>
                      <a:gd name="connsiteX9" fmla="*/ 7069 w 20462"/>
                      <a:gd name="connsiteY9" fmla="*/ 1116 h 7069"/>
                      <a:gd name="connsiteX10" fmla="*/ 20463 w 20462"/>
                      <a:gd name="connsiteY10" fmla="*/ 7069 h 7069"/>
                      <a:gd name="connsiteX11" fmla="*/ 19719 w 20462"/>
                      <a:gd name="connsiteY11" fmla="*/ 7069 h 7069"/>
                      <a:gd name="connsiteX12" fmla="*/ 18974 w 20462"/>
                      <a:gd name="connsiteY12" fmla="*/ 7069 h 7069"/>
                      <a:gd name="connsiteX13" fmla="*/ 18230 w 20462"/>
                      <a:gd name="connsiteY13" fmla="*/ 6697 h 7069"/>
                      <a:gd name="connsiteX14" fmla="*/ 17114 w 20462"/>
                      <a:gd name="connsiteY14" fmla="*/ 6697 h 7069"/>
                      <a:gd name="connsiteX15" fmla="*/ 16370 w 20462"/>
                      <a:gd name="connsiteY15" fmla="*/ 6325 h 7069"/>
                      <a:gd name="connsiteX16" fmla="*/ 15626 w 20462"/>
                      <a:gd name="connsiteY16" fmla="*/ 6325 h 7069"/>
                      <a:gd name="connsiteX17" fmla="*/ 14882 w 20462"/>
                      <a:gd name="connsiteY17" fmla="*/ 6325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7069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1116" y="0"/>
                        </a:lnTo>
                        <a:lnTo>
                          <a:pt x="1860" y="0"/>
                        </a:lnTo>
                        <a:lnTo>
                          <a:pt x="2604" y="372"/>
                        </a:lnTo>
                        <a:lnTo>
                          <a:pt x="3348" y="372"/>
                        </a:lnTo>
                        <a:lnTo>
                          <a:pt x="4465" y="744"/>
                        </a:lnTo>
                        <a:lnTo>
                          <a:pt x="5209" y="744"/>
                        </a:lnTo>
                        <a:lnTo>
                          <a:pt x="5953" y="744"/>
                        </a:lnTo>
                        <a:lnTo>
                          <a:pt x="7069" y="1116"/>
                        </a:lnTo>
                        <a:lnTo>
                          <a:pt x="20463" y="7069"/>
                        </a:lnTo>
                        <a:lnTo>
                          <a:pt x="19719" y="7069"/>
                        </a:lnTo>
                        <a:lnTo>
                          <a:pt x="18974" y="7069"/>
                        </a:lnTo>
                        <a:lnTo>
                          <a:pt x="18230" y="6697"/>
                        </a:lnTo>
                        <a:lnTo>
                          <a:pt x="17114" y="6697"/>
                        </a:lnTo>
                        <a:lnTo>
                          <a:pt x="16370" y="6325"/>
                        </a:lnTo>
                        <a:lnTo>
                          <a:pt x="15626" y="6325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2" name="Freeform: Shape 2851">
                    <a:extLst>
                      <a:ext uri="{FF2B5EF4-FFF2-40B4-BE49-F238E27FC236}">
                        <a16:creationId xmlns:a16="http://schemas.microsoft.com/office/drawing/2014/main" id="{21FDD08D-8BC4-4511-AD5F-679632C87CDD}"/>
                      </a:ext>
                    </a:extLst>
                  </p:cNvPr>
                  <p:cNvSpPr/>
                  <p:nvPr/>
                </p:nvSpPr>
                <p:spPr>
                  <a:xfrm>
                    <a:off x="6738899" y="4150029"/>
                    <a:ext cx="15254" cy="8929"/>
                  </a:xfrm>
                  <a:custGeom>
                    <a:avLst/>
                    <a:gdLst>
                      <a:gd name="connsiteX0" fmla="*/ 13766 w 15254"/>
                      <a:gd name="connsiteY0" fmla="*/ 8929 h 8929"/>
                      <a:gd name="connsiteX1" fmla="*/ 0 w 15254"/>
                      <a:gd name="connsiteY1" fmla="*/ 2976 h 8929"/>
                      <a:gd name="connsiteX2" fmla="*/ 372 w 15254"/>
                      <a:gd name="connsiteY2" fmla="*/ 2604 h 8929"/>
                      <a:gd name="connsiteX3" fmla="*/ 372 w 15254"/>
                      <a:gd name="connsiteY3" fmla="*/ 2232 h 8929"/>
                      <a:gd name="connsiteX4" fmla="*/ 744 w 15254"/>
                      <a:gd name="connsiteY4" fmla="*/ 1860 h 8929"/>
                      <a:gd name="connsiteX5" fmla="*/ 744 w 15254"/>
                      <a:gd name="connsiteY5" fmla="*/ 1488 h 8929"/>
                      <a:gd name="connsiteX6" fmla="*/ 1116 w 15254"/>
                      <a:gd name="connsiteY6" fmla="*/ 1116 h 8929"/>
                      <a:gd name="connsiteX7" fmla="*/ 1116 w 15254"/>
                      <a:gd name="connsiteY7" fmla="*/ 744 h 8929"/>
                      <a:gd name="connsiteX8" fmla="*/ 1488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5254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882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510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4138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3" name="Freeform: Shape 2852">
                    <a:extLst>
                      <a:ext uri="{FF2B5EF4-FFF2-40B4-BE49-F238E27FC236}">
                        <a16:creationId xmlns:a16="http://schemas.microsoft.com/office/drawing/2014/main" id="{CD2AD98E-5827-464B-BE75-DEB57FABCC8A}"/>
                      </a:ext>
                    </a:extLst>
                  </p:cNvPr>
                  <p:cNvSpPr/>
                  <p:nvPr/>
                </p:nvSpPr>
                <p:spPr>
                  <a:xfrm>
                    <a:off x="6731458" y="4150029"/>
                    <a:ext cx="21206" cy="7069"/>
                  </a:xfrm>
                  <a:custGeom>
                    <a:avLst/>
                    <a:gdLst>
                      <a:gd name="connsiteX0" fmla="*/ 13766 w 21206"/>
                      <a:gd name="connsiteY0" fmla="*/ 7069 h 7069"/>
                      <a:gd name="connsiteX1" fmla="*/ 0 w 21206"/>
                      <a:gd name="connsiteY1" fmla="*/ 744 h 7069"/>
                      <a:gd name="connsiteX2" fmla="*/ 1116 w 21206"/>
                      <a:gd name="connsiteY2" fmla="*/ 744 h 7069"/>
                      <a:gd name="connsiteX3" fmla="*/ 1860 w 21206"/>
                      <a:gd name="connsiteY3" fmla="*/ 744 h 7069"/>
                      <a:gd name="connsiteX4" fmla="*/ 2976 w 21206"/>
                      <a:gd name="connsiteY4" fmla="*/ 744 h 7069"/>
                      <a:gd name="connsiteX5" fmla="*/ 3720 w 21206"/>
                      <a:gd name="connsiteY5" fmla="*/ 372 h 7069"/>
                      <a:gd name="connsiteX6" fmla="*/ 4837 w 21206"/>
                      <a:gd name="connsiteY6" fmla="*/ 372 h 7069"/>
                      <a:gd name="connsiteX7" fmla="*/ 5581 w 21206"/>
                      <a:gd name="connsiteY7" fmla="*/ 372 h 7069"/>
                      <a:gd name="connsiteX8" fmla="*/ 6697 w 21206"/>
                      <a:gd name="connsiteY8" fmla="*/ 0 h 7069"/>
                      <a:gd name="connsiteX9" fmla="*/ 7441 w 21206"/>
                      <a:gd name="connsiteY9" fmla="*/ 0 h 7069"/>
                      <a:gd name="connsiteX10" fmla="*/ 21207 w 21206"/>
                      <a:gd name="connsiteY10" fmla="*/ 6325 h 7069"/>
                      <a:gd name="connsiteX11" fmla="*/ 20463 w 21206"/>
                      <a:gd name="connsiteY11" fmla="*/ 6325 h 7069"/>
                      <a:gd name="connsiteX12" fmla="*/ 19347 w 21206"/>
                      <a:gd name="connsiteY12" fmla="*/ 6325 h 7069"/>
                      <a:gd name="connsiteX13" fmla="*/ 18602 w 21206"/>
                      <a:gd name="connsiteY13" fmla="*/ 6697 h 7069"/>
                      <a:gd name="connsiteX14" fmla="*/ 17486 w 21206"/>
                      <a:gd name="connsiteY14" fmla="*/ 6697 h 7069"/>
                      <a:gd name="connsiteX15" fmla="*/ 16742 w 21206"/>
                      <a:gd name="connsiteY15" fmla="*/ 6697 h 7069"/>
                      <a:gd name="connsiteX16" fmla="*/ 15626 w 21206"/>
                      <a:gd name="connsiteY16" fmla="*/ 6697 h 7069"/>
                      <a:gd name="connsiteX17" fmla="*/ 14882 w 2120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976" y="744"/>
                        </a:lnTo>
                        <a:lnTo>
                          <a:pt x="3720" y="372"/>
                        </a:lnTo>
                        <a:lnTo>
                          <a:pt x="4837" y="372"/>
                        </a:lnTo>
                        <a:lnTo>
                          <a:pt x="5581" y="372"/>
                        </a:lnTo>
                        <a:lnTo>
                          <a:pt x="6697" y="0"/>
                        </a:lnTo>
                        <a:lnTo>
                          <a:pt x="7441" y="0"/>
                        </a:lnTo>
                        <a:lnTo>
                          <a:pt x="21207" y="6325"/>
                        </a:lnTo>
                        <a:lnTo>
                          <a:pt x="20463" y="6325"/>
                        </a:lnTo>
                        <a:lnTo>
                          <a:pt x="19347" y="6325"/>
                        </a:lnTo>
                        <a:lnTo>
                          <a:pt x="18602" y="6697"/>
                        </a:lnTo>
                        <a:lnTo>
                          <a:pt x="17486" y="6697"/>
                        </a:lnTo>
                        <a:lnTo>
                          <a:pt x="16742" y="6697"/>
                        </a:lnTo>
                        <a:lnTo>
                          <a:pt x="15626" y="6697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4" name="Freeform: Shape 2853">
                    <a:extLst>
                      <a:ext uri="{FF2B5EF4-FFF2-40B4-BE49-F238E27FC236}">
                        <a16:creationId xmlns:a16="http://schemas.microsoft.com/office/drawing/2014/main" id="{99F29EF5-2274-43E3-87C8-96B681D8100D}"/>
                      </a:ext>
                    </a:extLst>
                  </p:cNvPr>
                  <p:cNvSpPr/>
                  <p:nvPr/>
                </p:nvSpPr>
                <p:spPr>
                  <a:xfrm>
                    <a:off x="6758246" y="4162307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7 h 9301"/>
                      <a:gd name="connsiteX2" fmla="*/ 744 w 17486"/>
                      <a:gd name="connsiteY2" fmla="*/ 2604 h 9301"/>
                      <a:gd name="connsiteX3" fmla="*/ 1116 w 17486"/>
                      <a:gd name="connsiteY3" fmla="*/ 2232 h 9301"/>
                      <a:gd name="connsiteX4" fmla="*/ 1488 w 17486"/>
                      <a:gd name="connsiteY4" fmla="*/ 1860 h 9301"/>
                      <a:gd name="connsiteX5" fmla="*/ 1860 w 17486"/>
                      <a:gd name="connsiteY5" fmla="*/ 1488 h 9301"/>
                      <a:gd name="connsiteX6" fmla="*/ 2604 w 17486"/>
                      <a:gd name="connsiteY6" fmla="*/ 1116 h 9301"/>
                      <a:gd name="connsiteX7" fmla="*/ 2976 w 17486"/>
                      <a:gd name="connsiteY7" fmla="*/ 744 h 9301"/>
                      <a:gd name="connsiteX8" fmla="*/ 3349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7114 w 17486"/>
                      <a:gd name="connsiteY11" fmla="*/ 6697 h 9301"/>
                      <a:gd name="connsiteX12" fmla="*/ 16742 w 17486"/>
                      <a:gd name="connsiteY12" fmla="*/ 7069 h 9301"/>
                      <a:gd name="connsiteX13" fmla="*/ 16370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5254 w 17486"/>
                      <a:gd name="connsiteY15" fmla="*/ 8185 h 9301"/>
                      <a:gd name="connsiteX16" fmla="*/ 14882 w 17486"/>
                      <a:gd name="connsiteY16" fmla="*/ 8557 h 9301"/>
                      <a:gd name="connsiteX17" fmla="*/ 14510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116" y="2232"/>
                        </a:lnTo>
                        <a:lnTo>
                          <a:pt x="1488" y="1860"/>
                        </a:lnTo>
                        <a:lnTo>
                          <a:pt x="1860" y="1488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9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7114" y="6697"/>
                        </a:lnTo>
                        <a:lnTo>
                          <a:pt x="16742" y="7069"/>
                        </a:lnTo>
                        <a:lnTo>
                          <a:pt x="16370" y="7441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5" name="Freeform: Shape 2854">
                    <a:extLst>
                      <a:ext uri="{FF2B5EF4-FFF2-40B4-BE49-F238E27FC236}">
                        <a16:creationId xmlns:a16="http://schemas.microsoft.com/office/drawing/2014/main" id="{53C049FC-DA51-461D-BDCF-C0E226CF3B9C}"/>
                      </a:ext>
                    </a:extLst>
                  </p:cNvPr>
                  <p:cNvSpPr/>
                  <p:nvPr/>
                </p:nvSpPr>
                <p:spPr>
                  <a:xfrm>
                    <a:off x="6763826" y="4170492"/>
                    <a:ext cx="15998" cy="7813"/>
                  </a:xfrm>
                  <a:custGeom>
                    <a:avLst/>
                    <a:gdLst>
                      <a:gd name="connsiteX0" fmla="*/ 13766 w 15998"/>
                      <a:gd name="connsiteY0" fmla="*/ 7813 h 7813"/>
                      <a:gd name="connsiteX1" fmla="*/ 0 w 15998"/>
                      <a:gd name="connsiteY1" fmla="*/ 1488 h 7813"/>
                      <a:gd name="connsiteX2" fmla="*/ 372 w 15998"/>
                      <a:gd name="connsiteY2" fmla="*/ 1488 h 7813"/>
                      <a:gd name="connsiteX3" fmla="*/ 744 w 15998"/>
                      <a:gd name="connsiteY3" fmla="*/ 1116 h 7813"/>
                      <a:gd name="connsiteX4" fmla="*/ 1116 w 15998"/>
                      <a:gd name="connsiteY4" fmla="*/ 1116 h 7813"/>
                      <a:gd name="connsiteX5" fmla="*/ 1116 w 15998"/>
                      <a:gd name="connsiteY5" fmla="*/ 744 h 7813"/>
                      <a:gd name="connsiteX6" fmla="*/ 1488 w 15998"/>
                      <a:gd name="connsiteY6" fmla="*/ 744 h 7813"/>
                      <a:gd name="connsiteX7" fmla="*/ 1860 w 15998"/>
                      <a:gd name="connsiteY7" fmla="*/ 372 h 7813"/>
                      <a:gd name="connsiteX8" fmla="*/ 2232 w 15998"/>
                      <a:gd name="connsiteY8" fmla="*/ 372 h 7813"/>
                      <a:gd name="connsiteX9" fmla="*/ 2232 w 15998"/>
                      <a:gd name="connsiteY9" fmla="*/ 0 h 7813"/>
                      <a:gd name="connsiteX10" fmla="*/ 15998 w 15998"/>
                      <a:gd name="connsiteY10" fmla="*/ 6325 h 7813"/>
                      <a:gd name="connsiteX11" fmla="*/ 15998 w 15998"/>
                      <a:gd name="connsiteY11" fmla="*/ 6697 h 7813"/>
                      <a:gd name="connsiteX12" fmla="*/ 15626 w 15998"/>
                      <a:gd name="connsiteY12" fmla="*/ 6697 h 7813"/>
                      <a:gd name="connsiteX13" fmla="*/ 15254 w 15998"/>
                      <a:gd name="connsiteY13" fmla="*/ 6697 h 7813"/>
                      <a:gd name="connsiteX14" fmla="*/ 14882 w 15998"/>
                      <a:gd name="connsiteY14" fmla="*/ 7069 h 7813"/>
                      <a:gd name="connsiteX15" fmla="*/ 14882 w 15998"/>
                      <a:gd name="connsiteY15" fmla="*/ 7069 h 7813"/>
                      <a:gd name="connsiteX16" fmla="*/ 14510 w 15998"/>
                      <a:gd name="connsiteY16" fmla="*/ 7441 h 7813"/>
                      <a:gd name="connsiteX17" fmla="*/ 14138 w 15998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813">
                        <a:moveTo>
                          <a:pt x="13766" y="7813"/>
                        </a:move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6" name="Freeform: Shape 2855">
                    <a:extLst>
                      <a:ext uri="{FF2B5EF4-FFF2-40B4-BE49-F238E27FC236}">
                        <a16:creationId xmlns:a16="http://schemas.microsoft.com/office/drawing/2014/main" id="{3BE6B206-3C2C-475C-A635-A0D66FA87690}"/>
                      </a:ext>
                    </a:extLst>
                  </p:cNvPr>
                  <p:cNvSpPr/>
                  <p:nvPr/>
                </p:nvSpPr>
                <p:spPr>
                  <a:xfrm>
                    <a:off x="6765315" y="4182025"/>
                    <a:ext cx="17114" cy="7440"/>
                  </a:xfrm>
                  <a:custGeom>
                    <a:avLst/>
                    <a:gdLst>
                      <a:gd name="connsiteX0" fmla="*/ 13394 w 17114"/>
                      <a:gd name="connsiteY0" fmla="*/ 7441 h 7440"/>
                      <a:gd name="connsiteX1" fmla="*/ 0 w 17114"/>
                      <a:gd name="connsiteY1" fmla="*/ 1116 h 7440"/>
                      <a:gd name="connsiteX2" fmla="*/ 372 w 17114"/>
                      <a:gd name="connsiteY2" fmla="*/ 1116 h 7440"/>
                      <a:gd name="connsiteX3" fmla="*/ 744 w 17114"/>
                      <a:gd name="connsiteY3" fmla="*/ 744 h 7440"/>
                      <a:gd name="connsiteX4" fmla="*/ 1116 w 17114"/>
                      <a:gd name="connsiteY4" fmla="*/ 744 h 7440"/>
                      <a:gd name="connsiteX5" fmla="*/ 1860 w 17114"/>
                      <a:gd name="connsiteY5" fmla="*/ 372 h 7440"/>
                      <a:gd name="connsiteX6" fmla="*/ 2232 w 17114"/>
                      <a:gd name="connsiteY6" fmla="*/ 372 h 7440"/>
                      <a:gd name="connsiteX7" fmla="*/ 2604 w 17114"/>
                      <a:gd name="connsiteY7" fmla="*/ 372 h 7440"/>
                      <a:gd name="connsiteX8" fmla="*/ 2976 w 17114"/>
                      <a:gd name="connsiteY8" fmla="*/ 0 h 7440"/>
                      <a:gd name="connsiteX9" fmla="*/ 3348 w 17114"/>
                      <a:gd name="connsiteY9" fmla="*/ 0 h 7440"/>
                      <a:gd name="connsiteX10" fmla="*/ 17114 w 17114"/>
                      <a:gd name="connsiteY10" fmla="*/ 5953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325 h 7440"/>
                      <a:gd name="connsiteX13" fmla="*/ 15998 w 17114"/>
                      <a:gd name="connsiteY13" fmla="*/ 6697 h 7440"/>
                      <a:gd name="connsiteX14" fmla="*/ 15254 w 17114"/>
                      <a:gd name="connsiteY14" fmla="*/ 6697 h 7440"/>
                      <a:gd name="connsiteX15" fmla="*/ 14882 w 17114"/>
                      <a:gd name="connsiteY15" fmla="*/ 6697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394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976" y="0"/>
                        </a:lnTo>
                        <a:lnTo>
                          <a:pt x="3348" y="0"/>
                        </a:lnTo>
                        <a:lnTo>
                          <a:pt x="17114" y="5953"/>
                        </a:lnTo>
                        <a:lnTo>
                          <a:pt x="16742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7" name="Freeform: Shape 2856">
                    <a:extLst>
                      <a:ext uri="{FF2B5EF4-FFF2-40B4-BE49-F238E27FC236}">
                        <a16:creationId xmlns:a16="http://schemas.microsoft.com/office/drawing/2014/main" id="{57440B18-950C-4381-9DBA-8C43E1357535}"/>
                      </a:ext>
                    </a:extLst>
                  </p:cNvPr>
                  <p:cNvSpPr/>
                  <p:nvPr/>
                </p:nvSpPr>
                <p:spPr>
                  <a:xfrm>
                    <a:off x="6767175" y="4193559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5953 h 6324"/>
                      <a:gd name="connsiteX11" fmla="*/ 15626 w 15998"/>
                      <a:gd name="connsiteY11" fmla="*/ 5953 h 6324"/>
                      <a:gd name="connsiteX12" fmla="*/ 15254 w 15998"/>
                      <a:gd name="connsiteY12" fmla="*/ 5953 h 6324"/>
                      <a:gd name="connsiteX13" fmla="*/ 15254 w 15998"/>
                      <a:gd name="connsiteY13" fmla="*/ 5953 h 6324"/>
                      <a:gd name="connsiteX14" fmla="*/ 14882 w 15998"/>
                      <a:gd name="connsiteY14" fmla="*/ 5953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5953"/>
                        </a:lnTo>
                        <a:lnTo>
                          <a:pt x="15254" y="5953"/>
                        </a:lnTo>
                        <a:lnTo>
                          <a:pt x="15254" y="5953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8" name="Freeform: Shape 2857">
                    <a:extLst>
                      <a:ext uri="{FF2B5EF4-FFF2-40B4-BE49-F238E27FC236}">
                        <a16:creationId xmlns:a16="http://schemas.microsoft.com/office/drawing/2014/main" id="{9FA86A2D-B801-42C7-8B8C-46E66A5E2C83}"/>
                      </a:ext>
                    </a:extLst>
                  </p:cNvPr>
                  <p:cNvSpPr/>
                  <p:nvPr/>
                </p:nvSpPr>
                <p:spPr>
                  <a:xfrm>
                    <a:off x="6765687" y="4205464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0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2232 w 15998"/>
                      <a:gd name="connsiteY8" fmla="*/ 744 h 6696"/>
                      <a:gd name="connsiteX9" fmla="*/ 2232 w 15998"/>
                      <a:gd name="connsiteY9" fmla="*/ 744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626 w 15998"/>
                      <a:gd name="connsiteY12" fmla="*/ 6697 h 6696"/>
                      <a:gd name="connsiteX13" fmla="*/ 15254 w 15998"/>
                      <a:gd name="connsiteY13" fmla="*/ 6697 h 6696"/>
                      <a:gd name="connsiteX14" fmla="*/ 14882 w 15998"/>
                      <a:gd name="connsiteY14" fmla="*/ 6697 h 6696"/>
                      <a:gd name="connsiteX15" fmla="*/ 14510 w 15998"/>
                      <a:gd name="connsiteY15" fmla="*/ 6697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744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9" name="Freeform: Shape 2858">
                    <a:extLst>
                      <a:ext uri="{FF2B5EF4-FFF2-40B4-BE49-F238E27FC236}">
                        <a16:creationId xmlns:a16="http://schemas.microsoft.com/office/drawing/2014/main" id="{4D223E74-A6EC-4A6D-90FE-1F014F964F29}"/>
                      </a:ext>
                    </a:extLst>
                  </p:cNvPr>
                  <p:cNvSpPr/>
                  <p:nvPr/>
                </p:nvSpPr>
                <p:spPr>
                  <a:xfrm>
                    <a:off x="6745596" y="4254575"/>
                    <a:ext cx="14881" cy="6696"/>
                  </a:xfrm>
                  <a:custGeom>
                    <a:avLst/>
                    <a:gdLst>
                      <a:gd name="connsiteX0" fmla="*/ 14882 w 14881"/>
                      <a:gd name="connsiteY0" fmla="*/ 6697 h 6696"/>
                      <a:gd name="connsiteX1" fmla="*/ 1116 w 14881"/>
                      <a:gd name="connsiteY1" fmla="*/ 744 h 6696"/>
                      <a:gd name="connsiteX2" fmla="*/ 1116 w 14881"/>
                      <a:gd name="connsiteY2" fmla="*/ 372 h 6696"/>
                      <a:gd name="connsiteX3" fmla="*/ 1116 w 14881"/>
                      <a:gd name="connsiteY3" fmla="*/ 372 h 6696"/>
                      <a:gd name="connsiteX4" fmla="*/ 744 w 14881"/>
                      <a:gd name="connsiteY4" fmla="*/ 372 h 6696"/>
                      <a:gd name="connsiteX5" fmla="*/ 744 w 14881"/>
                      <a:gd name="connsiteY5" fmla="*/ 372 h 6696"/>
                      <a:gd name="connsiteX6" fmla="*/ 372 w 14881"/>
                      <a:gd name="connsiteY6" fmla="*/ 372 h 6696"/>
                      <a:gd name="connsiteX7" fmla="*/ 372 w 14881"/>
                      <a:gd name="connsiteY7" fmla="*/ 0 h 6696"/>
                      <a:gd name="connsiteX8" fmla="*/ 0 w 14881"/>
                      <a:gd name="connsiteY8" fmla="*/ 0 h 6696"/>
                      <a:gd name="connsiteX9" fmla="*/ 0 w 14881"/>
                      <a:gd name="connsiteY9" fmla="*/ 0 h 6696"/>
                      <a:gd name="connsiteX10" fmla="*/ 13766 w 14881"/>
                      <a:gd name="connsiteY10" fmla="*/ 5953 h 6696"/>
                      <a:gd name="connsiteX11" fmla="*/ 13766 w 14881"/>
                      <a:gd name="connsiteY11" fmla="*/ 6325 h 6696"/>
                      <a:gd name="connsiteX12" fmla="*/ 14138 w 14881"/>
                      <a:gd name="connsiteY12" fmla="*/ 6325 h 6696"/>
                      <a:gd name="connsiteX13" fmla="*/ 14138 w 14881"/>
                      <a:gd name="connsiteY13" fmla="*/ 6325 h 6696"/>
                      <a:gd name="connsiteX14" fmla="*/ 14510 w 14881"/>
                      <a:gd name="connsiteY14" fmla="*/ 6325 h 6696"/>
                      <a:gd name="connsiteX15" fmla="*/ 14510 w 14881"/>
                      <a:gd name="connsiteY15" fmla="*/ 6697 h 6696"/>
                      <a:gd name="connsiteX16" fmla="*/ 14510 w 14881"/>
                      <a:gd name="connsiteY16" fmla="*/ 6697 h 6696"/>
                      <a:gd name="connsiteX17" fmla="*/ 14882 w 14881"/>
                      <a:gd name="connsiteY17" fmla="*/ 6697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6696">
                        <a:moveTo>
                          <a:pt x="14882" y="6697"/>
                        </a:move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6697"/>
                        </a:lnTo>
                        <a:lnTo>
                          <a:pt x="14882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0" name="Freeform: Shape 2859">
                    <a:extLst>
                      <a:ext uri="{FF2B5EF4-FFF2-40B4-BE49-F238E27FC236}">
                        <a16:creationId xmlns:a16="http://schemas.microsoft.com/office/drawing/2014/main" id="{C448A3AA-3B1E-4B39-B015-D6B81C94D590}"/>
                      </a:ext>
                    </a:extLst>
                  </p:cNvPr>
                  <p:cNvSpPr/>
                  <p:nvPr/>
                </p:nvSpPr>
                <p:spPr>
                  <a:xfrm>
                    <a:off x="6737411" y="4263504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488 h 7440"/>
                      <a:gd name="connsiteX2" fmla="*/ 1488 w 15253"/>
                      <a:gd name="connsiteY2" fmla="*/ 1116 h 7440"/>
                      <a:gd name="connsiteX3" fmla="*/ 1116 w 15253"/>
                      <a:gd name="connsiteY3" fmla="*/ 1116 h 7440"/>
                      <a:gd name="connsiteX4" fmla="*/ 1116 w 15253"/>
                      <a:gd name="connsiteY4" fmla="*/ 744 h 7440"/>
                      <a:gd name="connsiteX5" fmla="*/ 744 w 15253"/>
                      <a:gd name="connsiteY5" fmla="*/ 744 h 7440"/>
                      <a:gd name="connsiteX6" fmla="*/ 744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0 h 7440"/>
                      <a:gd name="connsiteX9" fmla="*/ 0 w 15253"/>
                      <a:gd name="connsiteY9" fmla="*/ 0 h 7440"/>
                      <a:gd name="connsiteX10" fmla="*/ 13766 w 15253"/>
                      <a:gd name="connsiteY10" fmla="*/ 5953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325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488"/>
                        </a:lnTo>
                        <a:lnTo>
                          <a:pt x="1488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1" name="Freeform: Shape 2860">
                    <a:extLst>
                      <a:ext uri="{FF2B5EF4-FFF2-40B4-BE49-F238E27FC236}">
                        <a16:creationId xmlns:a16="http://schemas.microsoft.com/office/drawing/2014/main" id="{536F9FF3-2411-4565-A12E-1BB86DD702C0}"/>
                      </a:ext>
                    </a:extLst>
                  </p:cNvPr>
                  <p:cNvSpPr/>
                  <p:nvPr/>
                </p:nvSpPr>
                <p:spPr>
                  <a:xfrm>
                    <a:off x="6728482" y="4270945"/>
                    <a:ext cx="15253" cy="8557"/>
                  </a:xfrm>
                  <a:custGeom>
                    <a:avLst/>
                    <a:gdLst>
                      <a:gd name="connsiteX0" fmla="*/ 15254 w 15253"/>
                      <a:gd name="connsiteY0" fmla="*/ 8557 h 8557"/>
                      <a:gd name="connsiteX1" fmla="*/ 1488 w 15253"/>
                      <a:gd name="connsiteY1" fmla="*/ 2232 h 8557"/>
                      <a:gd name="connsiteX2" fmla="*/ 1488 w 15253"/>
                      <a:gd name="connsiteY2" fmla="*/ 1860 h 8557"/>
                      <a:gd name="connsiteX3" fmla="*/ 1116 w 15253"/>
                      <a:gd name="connsiteY3" fmla="*/ 1488 h 8557"/>
                      <a:gd name="connsiteX4" fmla="*/ 1116 w 15253"/>
                      <a:gd name="connsiteY4" fmla="*/ 1116 h 8557"/>
                      <a:gd name="connsiteX5" fmla="*/ 744 w 15253"/>
                      <a:gd name="connsiteY5" fmla="*/ 1116 h 8557"/>
                      <a:gd name="connsiteX6" fmla="*/ 744 w 15253"/>
                      <a:gd name="connsiteY6" fmla="*/ 744 h 8557"/>
                      <a:gd name="connsiteX7" fmla="*/ 372 w 15253"/>
                      <a:gd name="connsiteY7" fmla="*/ 372 h 8557"/>
                      <a:gd name="connsiteX8" fmla="*/ 372 w 15253"/>
                      <a:gd name="connsiteY8" fmla="*/ 0 h 8557"/>
                      <a:gd name="connsiteX9" fmla="*/ 0 w 15253"/>
                      <a:gd name="connsiteY9" fmla="*/ 0 h 8557"/>
                      <a:gd name="connsiteX10" fmla="*/ 13766 w 15253"/>
                      <a:gd name="connsiteY10" fmla="*/ 5953 h 8557"/>
                      <a:gd name="connsiteX11" fmla="*/ 13766 w 15253"/>
                      <a:gd name="connsiteY11" fmla="*/ 6325 h 8557"/>
                      <a:gd name="connsiteX12" fmla="*/ 14138 w 15253"/>
                      <a:gd name="connsiteY12" fmla="*/ 6697 h 8557"/>
                      <a:gd name="connsiteX13" fmla="*/ 14138 w 15253"/>
                      <a:gd name="connsiteY13" fmla="*/ 7069 h 8557"/>
                      <a:gd name="connsiteX14" fmla="*/ 14510 w 15253"/>
                      <a:gd name="connsiteY14" fmla="*/ 7069 h 8557"/>
                      <a:gd name="connsiteX15" fmla="*/ 14510 w 15253"/>
                      <a:gd name="connsiteY15" fmla="*/ 7441 h 8557"/>
                      <a:gd name="connsiteX16" fmla="*/ 14882 w 15253"/>
                      <a:gd name="connsiteY16" fmla="*/ 7813 h 8557"/>
                      <a:gd name="connsiteX17" fmla="*/ 14882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2" name="Freeform: Shape 2861">
                    <a:extLst>
                      <a:ext uri="{FF2B5EF4-FFF2-40B4-BE49-F238E27FC236}">
                        <a16:creationId xmlns:a16="http://schemas.microsoft.com/office/drawing/2014/main" id="{9D028F96-5A40-49BF-A08E-39B16ADA4508}"/>
                      </a:ext>
                    </a:extLst>
                  </p:cNvPr>
                  <p:cNvSpPr/>
                  <p:nvPr/>
                </p:nvSpPr>
                <p:spPr>
                  <a:xfrm>
                    <a:off x="6719553" y="4277270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232 h 8557"/>
                      <a:gd name="connsiteX2" fmla="*/ 744 w 14509"/>
                      <a:gd name="connsiteY2" fmla="*/ 1860 h 8557"/>
                      <a:gd name="connsiteX3" fmla="*/ 372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116 h 8557"/>
                      <a:gd name="connsiteX6" fmla="*/ 372 w 14509"/>
                      <a:gd name="connsiteY6" fmla="*/ 744 h 8557"/>
                      <a:gd name="connsiteX7" fmla="*/ 0 w 14509"/>
                      <a:gd name="connsiteY7" fmla="*/ 372 h 8557"/>
                      <a:gd name="connsiteX8" fmla="*/ 0 w 14509"/>
                      <a:gd name="connsiteY8" fmla="*/ 0 h 8557"/>
                      <a:gd name="connsiteX9" fmla="*/ 0 w 14509"/>
                      <a:gd name="connsiteY9" fmla="*/ 0 h 8557"/>
                      <a:gd name="connsiteX10" fmla="*/ 13766 w 14509"/>
                      <a:gd name="connsiteY10" fmla="*/ 5953 h 8557"/>
                      <a:gd name="connsiteX11" fmla="*/ 13766 w 14509"/>
                      <a:gd name="connsiteY11" fmla="*/ 6325 h 8557"/>
                      <a:gd name="connsiteX12" fmla="*/ 13766 w 14509"/>
                      <a:gd name="connsiteY12" fmla="*/ 6697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441 h 8557"/>
                      <a:gd name="connsiteX16" fmla="*/ 14138 w 14509"/>
                      <a:gd name="connsiteY16" fmla="*/ 7813 h 8557"/>
                      <a:gd name="connsiteX17" fmla="*/ 14510 w 14509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1AF07BB2-D9E1-47E7-8D24-BA5CB876C0F9}"/>
                      </a:ext>
                    </a:extLst>
                  </p:cNvPr>
                  <p:cNvSpPr/>
                  <p:nvPr/>
                </p:nvSpPr>
                <p:spPr>
                  <a:xfrm>
                    <a:off x="6710624" y="4279502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3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7 h 10045"/>
                      <a:gd name="connsiteX4" fmla="*/ 0 w 14137"/>
                      <a:gd name="connsiteY4" fmla="*/ 2604 h 10045"/>
                      <a:gd name="connsiteX5" fmla="*/ 0 w 14137"/>
                      <a:gd name="connsiteY5" fmla="*/ 2232 h 10045"/>
                      <a:gd name="connsiteX6" fmla="*/ 0 w 14137"/>
                      <a:gd name="connsiteY6" fmla="*/ 1488 h 10045"/>
                      <a:gd name="connsiteX7" fmla="*/ 0 w 14137"/>
                      <a:gd name="connsiteY7" fmla="*/ 1116 h 10045"/>
                      <a:gd name="connsiteX8" fmla="*/ 0 w 14137"/>
                      <a:gd name="connsiteY8" fmla="*/ 744 h 10045"/>
                      <a:gd name="connsiteX9" fmla="*/ 0 w 14137"/>
                      <a:gd name="connsiteY9" fmla="*/ 0 h 10045"/>
                      <a:gd name="connsiteX10" fmla="*/ 13394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441 h 10045"/>
                      <a:gd name="connsiteX13" fmla="*/ 13766 w 14137"/>
                      <a:gd name="connsiteY13" fmla="*/ 7813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929 h 10045"/>
                      <a:gd name="connsiteX16" fmla="*/ 13766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3"/>
                        </a:lnTo>
                        <a:lnTo>
                          <a:pt x="372" y="3349"/>
                        </a:lnTo>
                        <a:lnTo>
                          <a:pt x="372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697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F4908717-9981-4053-B9CB-5A33D0E94509}"/>
                      </a:ext>
                    </a:extLst>
                  </p:cNvPr>
                  <p:cNvSpPr/>
                  <p:nvPr/>
                </p:nvSpPr>
                <p:spPr>
                  <a:xfrm>
                    <a:off x="6701322" y="4282106"/>
                    <a:ext cx="13765" cy="8929"/>
                  </a:xfrm>
                  <a:custGeom>
                    <a:avLst/>
                    <a:gdLst>
                      <a:gd name="connsiteX0" fmla="*/ 13766 w 13765"/>
                      <a:gd name="connsiteY0" fmla="*/ 8929 h 8929"/>
                      <a:gd name="connsiteX1" fmla="*/ 0 w 13765"/>
                      <a:gd name="connsiteY1" fmla="*/ 2976 h 8929"/>
                      <a:gd name="connsiteX2" fmla="*/ 0 w 13765"/>
                      <a:gd name="connsiteY2" fmla="*/ 2604 h 8929"/>
                      <a:gd name="connsiteX3" fmla="*/ 0 w 13765"/>
                      <a:gd name="connsiteY3" fmla="*/ 2232 h 8929"/>
                      <a:gd name="connsiteX4" fmla="*/ 0 w 13765"/>
                      <a:gd name="connsiteY4" fmla="*/ 1860 h 8929"/>
                      <a:gd name="connsiteX5" fmla="*/ 0 w 13765"/>
                      <a:gd name="connsiteY5" fmla="*/ 1488 h 8929"/>
                      <a:gd name="connsiteX6" fmla="*/ 0 w 13765"/>
                      <a:gd name="connsiteY6" fmla="*/ 1116 h 8929"/>
                      <a:gd name="connsiteX7" fmla="*/ 0 w 13765"/>
                      <a:gd name="connsiteY7" fmla="*/ 744 h 8929"/>
                      <a:gd name="connsiteX8" fmla="*/ 0 w 13765"/>
                      <a:gd name="connsiteY8" fmla="*/ 372 h 8929"/>
                      <a:gd name="connsiteX9" fmla="*/ 0 w 13765"/>
                      <a:gd name="connsiteY9" fmla="*/ 0 h 8929"/>
                      <a:gd name="connsiteX10" fmla="*/ 13766 w 13765"/>
                      <a:gd name="connsiteY10" fmla="*/ 6325 h 8929"/>
                      <a:gd name="connsiteX11" fmla="*/ 13766 w 13765"/>
                      <a:gd name="connsiteY11" fmla="*/ 6697 h 8929"/>
                      <a:gd name="connsiteX12" fmla="*/ 13766 w 13765"/>
                      <a:gd name="connsiteY12" fmla="*/ 7069 h 8929"/>
                      <a:gd name="connsiteX13" fmla="*/ 13766 w 13765"/>
                      <a:gd name="connsiteY13" fmla="*/ 7441 h 8929"/>
                      <a:gd name="connsiteX14" fmla="*/ 13766 w 13765"/>
                      <a:gd name="connsiteY14" fmla="*/ 7813 h 8929"/>
                      <a:gd name="connsiteX15" fmla="*/ 13766 w 13765"/>
                      <a:gd name="connsiteY15" fmla="*/ 8185 h 8929"/>
                      <a:gd name="connsiteX16" fmla="*/ 13766 w 13765"/>
                      <a:gd name="connsiteY16" fmla="*/ 8185 h 8929"/>
                      <a:gd name="connsiteX17" fmla="*/ 13766 w 13765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5" name="Freeform: Shape 2864">
                    <a:extLst>
                      <a:ext uri="{FF2B5EF4-FFF2-40B4-BE49-F238E27FC236}">
                        <a16:creationId xmlns:a16="http://schemas.microsoft.com/office/drawing/2014/main" id="{8D50675C-8236-407A-90F5-08EAB92B51D5}"/>
                      </a:ext>
                    </a:extLst>
                  </p:cNvPr>
                  <p:cNvSpPr/>
                  <p:nvPr/>
                </p:nvSpPr>
                <p:spPr>
                  <a:xfrm>
                    <a:off x="6693137" y="4280618"/>
                    <a:ext cx="14137" cy="9673"/>
                  </a:xfrm>
                  <a:custGeom>
                    <a:avLst/>
                    <a:gdLst>
                      <a:gd name="connsiteX0" fmla="*/ 13766 w 14137"/>
                      <a:gd name="connsiteY0" fmla="*/ 9673 h 9673"/>
                      <a:gd name="connsiteX1" fmla="*/ 0 w 14137"/>
                      <a:gd name="connsiteY1" fmla="*/ 3348 h 9673"/>
                      <a:gd name="connsiteX2" fmla="*/ 0 w 14137"/>
                      <a:gd name="connsiteY2" fmla="*/ 2976 h 9673"/>
                      <a:gd name="connsiteX3" fmla="*/ 0 w 14137"/>
                      <a:gd name="connsiteY3" fmla="*/ 2604 h 9673"/>
                      <a:gd name="connsiteX4" fmla="*/ 372 w 14137"/>
                      <a:gd name="connsiteY4" fmla="*/ 2232 h 9673"/>
                      <a:gd name="connsiteX5" fmla="*/ 372 w 14137"/>
                      <a:gd name="connsiteY5" fmla="*/ 1860 h 9673"/>
                      <a:gd name="connsiteX6" fmla="*/ 372 w 14137"/>
                      <a:gd name="connsiteY6" fmla="*/ 1116 h 9673"/>
                      <a:gd name="connsiteX7" fmla="*/ 372 w 14137"/>
                      <a:gd name="connsiteY7" fmla="*/ 744 h 9673"/>
                      <a:gd name="connsiteX8" fmla="*/ 372 w 14137"/>
                      <a:gd name="connsiteY8" fmla="*/ 372 h 9673"/>
                      <a:gd name="connsiteX9" fmla="*/ 744 w 14137"/>
                      <a:gd name="connsiteY9" fmla="*/ 0 h 9673"/>
                      <a:gd name="connsiteX10" fmla="*/ 14138 w 14137"/>
                      <a:gd name="connsiteY10" fmla="*/ 6325 h 9673"/>
                      <a:gd name="connsiteX11" fmla="*/ 14138 w 14137"/>
                      <a:gd name="connsiteY11" fmla="*/ 6697 h 9673"/>
                      <a:gd name="connsiteX12" fmla="*/ 14138 w 14137"/>
                      <a:gd name="connsiteY12" fmla="*/ 7069 h 9673"/>
                      <a:gd name="connsiteX13" fmla="*/ 14138 w 14137"/>
                      <a:gd name="connsiteY13" fmla="*/ 7441 h 9673"/>
                      <a:gd name="connsiteX14" fmla="*/ 14138 w 14137"/>
                      <a:gd name="connsiteY14" fmla="*/ 7813 h 9673"/>
                      <a:gd name="connsiteX15" fmla="*/ 13766 w 14137"/>
                      <a:gd name="connsiteY15" fmla="*/ 8185 h 9673"/>
                      <a:gd name="connsiteX16" fmla="*/ 13766 w 14137"/>
                      <a:gd name="connsiteY16" fmla="*/ 8929 h 9673"/>
                      <a:gd name="connsiteX17" fmla="*/ 13766 w 14137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4E6B3F6C-5114-4BB1-B86C-64275ABC1FAB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80618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6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5953 h 9301"/>
                      <a:gd name="connsiteX11" fmla="*/ 14510 w 19718"/>
                      <a:gd name="connsiteY11" fmla="*/ 6325 h 9301"/>
                      <a:gd name="connsiteX12" fmla="*/ 15254 w 19718"/>
                      <a:gd name="connsiteY12" fmla="*/ 6697 h 9301"/>
                      <a:gd name="connsiteX13" fmla="*/ 15998 w 19718"/>
                      <a:gd name="connsiteY13" fmla="*/ 7069 h 9301"/>
                      <a:gd name="connsiteX14" fmla="*/ 16742 w 19718"/>
                      <a:gd name="connsiteY14" fmla="*/ 7441 h 9301"/>
                      <a:gd name="connsiteX15" fmla="*/ 17486 w 19718"/>
                      <a:gd name="connsiteY15" fmla="*/ 7813 h 9301"/>
                      <a:gd name="connsiteX16" fmla="*/ 18230 w 19718"/>
                      <a:gd name="connsiteY16" fmla="*/ 8185 h 9301"/>
                      <a:gd name="connsiteX17" fmla="*/ 18974 w 19718"/>
                      <a:gd name="connsiteY17" fmla="*/ 8557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6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510" y="6325"/>
                        </a:lnTo>
                        <a:lnTo>
                          <a:pt x="15254" y="6697"/>
                        </a:lnTo>
                        <a:lnTo>
                          <a:pt x="15998" y="7069"/>
                        </a:lnTo>
                        <a:lnTo>
                          <a:pt x="16742" y="7441"/>
                        </a:lnTo>
                        <a:lnTo>
                          <a:pt x="17486" y="7813"/>
                        </a:lnTo>
                        <a:lnTo>
                          <a:pt x="18230" y="8185"/>
                        </a:lnTo>
                        <a:lnTo>
                          <a:pt x="18974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5569B9D4-0579-44A1-B8B0-A939C09D31E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6945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3 h 11533"/>
                      <a:gd name="connsiteX1" fmla="*/ 0 w 15998"/>
                      <a:gd name="connsiteY1" fmla="*/ 5209 h 11533"/>
                      <a:gd name="connsiteX2" fmla="*/ 372 w 15998"/>
                      <a:gd name="connsiteY2" fmla="*/ 4464 h 11533"/>
                      <a:gd name="connsiteX3" fmla="*/ 372 w 15998"/>
                      <a:gd name="connsiteY3" fmla="*/ 4092 h 11533"/>
                      <a:gd name="connsiteX4" fmla="*/ 744 w 15998"/>
                      <a:gd name="connsiteY4" fmla="*/ 3348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488 w 15998"/>
                      <a:gd name="connsiteY7" fmla="*/ 1488 h 11533"/>
                      <a:gd name="connsiteX8" fmla="*/ 1860 w 15998"/>
                      <a:gd name="connsiteY8" fmla="*/ 744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6325 h 11533"/>
                      <a:gd name="connsiteX11" fmla="*/ 15626 w 15998"/>
                      <a:gd name="connsiteY11" fmla="*/ 7069 h 11533"/>
                      <a:gd name="connsiteX12" fmla="*/ 15254 w 15998"/>
                      <a:gd name="connsiteY12" fmla="*/ 7813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929 h 11533"/>
                      <a:gd name="connsiteX15" fmla="*/ 14510 w 15998"/>
                      <a:gd name="connsiteY15" fmla="*/ 9673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3"/>
                        </a:moveTo>
                        <a:lnTo>
                          <a:pt x="0" y="5209"/>
                        </a:lnTo>
                        <a:lnTo>
                          <a:pt x="372" y="4464"/>
                        </a:lnTo>
                        <a:lnTo>
                          <a:pt x="372" y="4092"/>
                        </a:lnTo>
                        <a:lnTo>
                          <a:pt x="744" y="3348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860" y="744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7069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4882" y="8929"/>
                        </a:lnTo>
                        <a:lnTo>
                          <a:pt x="14510" y="9673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8" name="Freeform: Shape 2867">
                    <a:extLst>
                      <a:ext uri="{FF2B5EF4-FFF2-40B4-BE49-F238E27FC236}">
                        <a16:creationId xmlns:a16="http://schemas.microsoft.com/office/drawing/2014/main" id="{2CB3E3ED-7AC6-4611-BF94-7A38528E1C2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74665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092 w 18602"/>
                      <a:gd name="connsiteY2" fmla="*/ 4465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604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744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138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8185 h 11161"/>
                      <a:gd name="connsiteX14" fmla="*/ 15998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10045 h 11161"/>
                      <a:gd name="connsiteX17" fmla="*/ 17858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092" y="4465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604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882" y="7441"/>
                        </a:lnTo>
                        <a:lnTo>
                          <a:pt x="15626" y="8185"/>
                        </a:lnTo>
                        <a:lnTo>
                          <a:pt x="15998" y="8557"/>
                        </a:lnTo>
                        <a:lnTo>
                          <a:pt x="16742" y="9301"/>
                        </a:lnTo>
                        <a:lnTo>
                          <a:pt x="17486" y="10045"/>
                        </a:lnTo>
                        <a:lnTo>
                          <a:pt x="17858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25089C99-3FBC-48AC-9778-39D35C9C3EAD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5736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9 w 17114"/>
                      <a:gd name="connsiteY1" fmla="*/ 6697 h 13021"/>
                      <a:gd name="connsiteX2" fmla="*/ 2977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464 h 13021"/>
                      <a:gd name="connsiteX5" fmla="*/ 1488 w 17114"/>
                      <a:gd name="connsiteY5" fmla="*/ 3348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860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394 w 17114"/>
                      <a:gd name="connsiteY10" fmla="*/ 6325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929 h 13021"/>
                      <a:gd name="connsiteX14" fmla="*/ 15254 w 17114"/>
                      <a:gd name="connsiteY14" fmla="*/ 9673 h 13021"/>
                      <a:gd name="connsiteX15" fmla="*/ 15626 w 17114"/>
                      <a:gd name="connsiteY15" fmla="*/ 10417 h 13021"/>
                      <a:gd name="connsiteX16" fmla="*/ 16370 w 17114"/>
                      <a:gd name="connsiteY16" fmla="*/ 11533 h 13021"/>
                      <a:gd name="connsiteX17" fmla="*/ 16742 w 17114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9" y="6697"/>
                        </a:lnTo>
                        <a:lnTo>
                          <a:pt x="2977" y="5953"/>
                        </a:lnTo>
                        <a:lnTo>
                          <a:pt x="2604" y="5209"/>
                        </a:lnTo>
                        <a:lnTo>
                          <a:pt x="2232" y="4464"/>
                        </a:lnTo>
                        <a:lnTo>
                          <a:pt x="1488" y="3348"/>
                        </a:lnTo>
                        <a:lnTo>
                          <a:pt x="1116" y="2604"/>
                        </a:lnTo>
                        <a:lnTo>
                          <a:pt x="744" y="1860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929"/>
                        </a:lnTo>
                        <a:lnTo>
                          <a:pt x="15254" y="9673"/>
                        </a:lnTo>
                        <a:lnTo>
                          <a:pt x="15626" y="10417"/>
                        </a:lnTo>
                        <a:lnTo>
                          <a:pt x="16370" y="11533"/>
                        </a:lnTo>
                        <a:lnTo>
                          <a:pt x="1674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70" name="Freeform: Shape 2869">
                  <a:extLst>
                    <a:ext uri="{FF2B5EF4-FFF2-40B4-BE49-F238E27FC236}">
                      <a16:creationId xmlns:a16="http://schemas.microsoft.com/office/drawing/2014/main" id="{5699768D-2196-4F6E-AB78-AC613CD6BB86}"/>
                    </a:ext>
                  </a:extLst>
                </p:cNvPr>
                <p:cNvSpPr/>
                <p:nvPr/>
              </p:nvSpPr>
              <p:spPr>
                <a:xfrm>
                  <a:off x="6364990" y="4155982"/>
                  <a:ext cx="417438" cy="309916"/>
                </a:xfrm>
                <a:custGeom>
                  <a:avLst/>
                  <a:gdLst>
                    <a:gd name="connsiteX0" fmla="*/ 7441 w 417438"/>
                    <a:gd name="connsiteY0" fmla="*/ 297267 h 309916"/>
                    <a:gd name="connsiteX1" fmla="*/ 4093 w 417438"/>
                    <a:gd name="connsiteY1" fmla="*/ 290570 h 309916"/>
                    <a:gd name="connsiteX2" fmla="*/ 5581 w 417438"/>
                    <a:gd name="connsiteY2" fmla="*/ 287965 h 309916"/>
                    <a:gd name="connsiteX3" fmla="*/ 3349 w 417438"/>
                    <a:gd name="connsiteY3" fmla="*/ 289081 h 309916"/>
                    <a:gd name="connsiteX4" fmla="*/ 1116 w 417438"/>
                    <a:gd name="connsiteY4" fmla="*/ 280897 h 309916"/>
                    <a:gd name="connsiteX5" fmla="*/ 4465 w 417438"/>
                    <a:gd name="connsiteY5" fmla="*/ 276804 h 309916"/>
                    <a:gd name="connsiteX6" fmla="*/ 744 w 417438"/>
                    <a:gd name="connsiteY6" fmla="*/ 277920 h 309916"/>
                    <a:gd name="connsiteX7" fmla="*/ 0 w 417438"/>
                    <a:gd name="connsiteY7" fmla="*/ 268247 h 309916"/>
                    <a:gd name="connsiteX8" fmla="*/ 2232 w 417438"/>
                    <a:gd name="connsiteY8" fmla="*/ 266387 h 309916"/>
                    <a:gd name="connsiteX9" fmla="*/ 0 w 417438"/>
                    <a:gd name="connsiteY9" fmla="*/ 266387 h 309916"/>
                    <a:gd name="connsiteX10" fmla="*/ 1116 w 417438"/>
                    <a:gd name="connsiteY10" fmla="*/ 255969 h 309916"/>
                    <a:gd name="connsiteX11" fmla="*/ 3720 w 417438"/>
                    <a:gd name="connsiteY11" fmla="*/ 254109 h 309916"/>
                    <a:gd name="connsiteX12" fmla="*/ 1488 w 417438"/>
                    <a:gd name="connsiteY12" fmla="*/ 253365 h 309916"/>
                    <a:gd name="connsiteX13" fmla="*/ 3720 w 417438"/>
                    <a:gd name="connsiteY13" fmla="*/ 242948 h 309916"/>
                    <a:gd name="connsiteX14" fmla="*/ 5953 w 417438"/>
                    <a:gd name="connsiteY14" fmla="*/ 241831 h 309916"/>
                    <a:gd name="connsiteX15" fmla="*/ 4093 w 417438"/>
                    <a:gd name="connsiteY15" fmla="*/ 240715 h 309916"/>
                    <a:gd name="connsiteX16" fmla="*/ 7813 w 417438"/>
                    <a:gd name="connsiteY16" fmla="*/ 229926 h 309916"/>
                    <a:gd name="connsiteX17" fmla="*/ 11906 w 417438"/>
                    <a:gd name="connsiteY17" fmla="*/ 229182 h 309916"/>
                    <a:gd name="connsiteX18" fmla="*/ 9301 w 417438"/>
                    <a:gd name="connsiteY18" fmla="*/ 226205 h 309916"/>
                    <a:gd name="connsiteX19" fmla="*/ 14510 w 417438"/>
                    <a:gd name="connsiteY19" fmla="*/ 216160 h 309916"/>
                    <a:gd name="connsiteX20" fmla="*/ 16742 w 417438"/>
                    <a:gd name="connsiteY20" fmla="*/ 216160 h 309916"/>
                    <a:gd name="connsiteX21" fmla="*/ 15626 w 417438"/>
                    <a:gd name="connsiteY21" fmla="*/ 213928 h 309916"/>
                    <a:gd name="connsiteX22" fmla="*/ 21951 w 417438"/>
                    <a:gd name="connsiteY22" fmla="*/ 204627 h 309916"/>
                    <a:gd name="connsiteX23" fmla="*/ 23439 w 417438"/>
                    <a:gd name="connsiteY23" fmla="*/ 205371 h 309916"/>
                    <a:gd name="connsiteX24" fmla="*/ 23067 w 417438"/>
                    <a:gd name="connsiteY24" fmla="*/ 203138 h 309916"/>
                    <a:gd name="connsiteX25" fmla="*/ 30136 w 417438"/>
                    <a:gd name="connsiteY25" fmla="*/ 194953 h 309916"/>
                    <a:gd name="connsiteX26" fmla="*/ 31624 w 417438"/>
                    <a:gd name="connsiteY26" fmla="*/ 196442 h 309916"/>
                    <a:gd name="connsiteX27" fmla="*/ 31624 w 417438"/>
                    <a:gd name="connsiteY27" fmla="*/ 193465 h 309916"/>
                    <a:gd name="connsiteX28" fmla="*/ 39065 w 417438"/>
                    <a:gd name="connsiteY28" fmla="*/ 186768 h 309916"/>
                    <a:gd name="connsiteX29" fmla="*/ 40553 w 417438"/>
                    <a:gd name="connsiteY29" fmla="*/ 189001 h 309916"/>
                    <a:gd name="connsiteX30" fmla="*/ 40925 w 417438"/>
                    <a:gd name="connsiteY30" fmla="*/ 185280 h 309916"/>
                    <a:gd name="connsiteX31" fmla="*/ 48738 w 417438"/>
                    <a:gd name="connsiteY31" fmla="*/ 180443 h 309916"/>
                    <a:gd name="connsiteX32" fmla="*/ 49482 w 417438"/>
                    <a:gd name="connsiteY32" fmla="*/ 182676 h 309916"/>
                    <a:gd name="connsiteX33" fmla="*/ 50227 w 417438"/>
                    <a:gd name="connsiteY33" fmla="*/ 179327 h 309916"/>
                    <a:gd name="connsiteX34" fmla="*/ 58040 w 417438"/>
                    <a:gd name="connsiteY34" fmla="*/ 176351 h 309916"/>
                    <a:gd name="connsiteX35" fmla="*/ 58412 w 417438"/>
                    <a:gd name="connsiteY35" fmla="*/ 180443 h 309916"/>
                    <a:gd name="connsiteX36" fmla="*/ 60272 w 417438"/>
                    <a:gd name="connsiteY36" fmla="*/ 175979 h 309916"/>
                    <a:gd name="connsiteX37" fmla="*/ 67713 w 417438"/>
                    <a:gd name="connsiteY37" fmla="*/ 175235 h 309916"/>
                    <a:gd name="connsiteX38" fmla="*/ 67713 w 417438"/>
                    <a:gd name="connsiteY38" fmla="*/ 178211 h 309916"/>
                    <a:gd name="connsiteX39" fmla="*/ 69201 w 417438"/>
                    <a:gd name="connsiteY39" fmla="*/ 175235 h 309916"/>
                    <a:gd name="connsiteX40" fmla="*/ 75898 w 417438"/>
                    <a:gd name="connsiteY40" fmla="*/ 176351 h 309916"/>
                    <a:gd name="connsiteX41" fmla="*/ 75154 w 417438"/>
                    <a:gd name="connsiteY41" fmla="*/ 179699 h 309916"/>
                    <a:gd name="connsiteX42" fmla="*/ 77386 w 417438"/>
                    <a:gd name="connsiteY42" fmla="*/ 176723 h 309916"/>
                    <a:gd name="connsiteX43" fmla="*/ 83339 w 417438"/>
                    <a:gd name="connsiteY43" fmla="*/ 179699 h 309916"/>
                    <a:gd name="connsiteX44" fmla="*/ 82223 w 417438"/>
                    <a:gd name="connsiteY44" fmla="*/ 182676 h 309916"/>
                    <a:gd name="connsiteX45" fmla="*/ 84455 w 417438"/>
                    <a:gd name="connsiteY45" fmla="*/ 180443 h 309916"/>
                    <a:gd name="connsiteX46" fmla="*/ 89292 w 417438"/>
                    <a:gd name="connsiteY46" fmla="*/ 185280 h 309916"/>
                    <a:gd name="connsiteX47" fmla="*/ 87059 w 417438"/>
                    <a:gd name="connsiteY47" fmla="*/ 190489 h 309916"/>
                    <a:gd name="connsiteX48" fmla="*/ 90780 w 417438"/>
                    <a:gd name="connsiteY48" fmla="*/ 187512 h 309916"/>
                    <a:gd name="connsiteX49" fmla="*/ 94128 w 417438"/>
                    <a:gd name="connsiteY49" fmla="*/ 194209 h 309916"/>
                    <a:gd name="connsiteX50" fmla="*/ 92268 w 417438"/>
                    <a:gd name="connsiteY50" fmla="*/ 196813 h 309916"/>
                    <a:gd name="connsiteX51" fmla="*/ 94500 w 417438"/>
                    <a:gd name="connsiteY51" fmla="*/ 195325 h 309916"/>
                    <a:gd name="connsiteX52" fmla="*/ 96733 w 417438"/>
                    <a:gd name="connsiteY52" fmla="*/ 203882 h 309916"/>
                    <a:gd name="connsiteX53" fmla="*/ 93384 w 417438"/>
                    <a:gd name="connsiteY53" fmla="*/ 207975 h 309916"/>
                    <a:gd name="connsiteX54" fmla="*/ 97105 w 417438"/>
                    <a:gd name="connsiteY54" fmla="*/ 206859 h 309916"/>
                    <a:gd name="connsiteX55" fmla="*/ 97849 w 417438"/>
                    <a:gd name="connsiteY55" fmla="*/ 216532 h 309916"/>
                    <a:gd name="connsiteX56" fmla="*/ 95617 w 417438"/>
                    <a:gd name="connsiteY56" fmla="*/ 218392 h 309916"/>
                    <a:gd name="connsiteX57" fmla="*/ 97849 w 417438"/>
                    <a:gd name="connsiteY57" fmla="*/ 218392 h 309916"/>
                    <a:gd name="connsiteX58" fmla="*/ 96733 w 417438"/>
                    <a:gd name="connsiteY58" fmla="*/ 228810 h 309916"/>
                    <a:gd name="connsiteX59" fmla="*/ 94128 w 417438"/>
                    <a:gd name="connsiteY59" fmla="*/ 230670 h 309916"/>
                    <a:gd name="connsiteX60" fmla="*/ 96361 w 417438"/>
                    <a:gd name="connsiteY60" fmla="*/ 231414 h 309916"/>
                    <a:gd name="connsiteX61" fmla="*/ 94128 w 417438"/>
                    <a:gd name="connsiteY61" fmla="*/ 241831 h 309916"/>
                    <a:gd name="connsiteX62" fmla="*/ 91896 w 417438"/>
                    <a:gd name="connsiteY62" fmla="*/ 242948 h 309916"/>
                    <a:gd name="connsiteX63" fmla="*/ 93756 w 417438"/>
                    <a:gd name="connsiteY63" fmla="*/ 244064 h 309916"/>
                    <a:gd name="connsiteX64" fmla="*/ 90036 w 417438"/>
                    <a:gd name="connsiteY64" fmla="*/ 254481 h 309916"/>
                    <a:gd name="connsiteX65" fmla="*/ 85943 w 417438"/>
                    <a:gd name="connsiteY65" fmla="*/ 255597 h 309916"/>
                    <a:gd name="connsiteX66" fmla="*/ 88547 w 417438"/>
                    <a:gd name="connsiteY66" fmla="*/ 258574 h 309916"/>
                    <a:gd name="connsiteX67" fmla="*/ 83339 w 417438"/>
                    <a:gd name="connsiteY67" fmla="*/ 268619 h 309916"/>
                    <a:gd name="connsiteX68" fmla="*/ 81107 w 417438"/>
                    <a:gd name="connsiteY68" fmla="*/ 268619 h 309916"/>
                    <a:gd name="connsiteX69" fmla="*/ 82223 w 417438"/>
                    <a:gd name="connsiteY69" fmla="*/ 270851 h 309916"/>
                    <a:gd name="connsiteX70" fmla="*/ 75898 w 417438"/>
                    <a:gd name="connsiteY70" fmla="*/ 280152 h 309916"/>
                    <a:gd name="connsiteX71" fmla="*/ 74410 w 417438"/>
                    <a:gd name="connsiteY71" fmla="*/ 279408 h 309916"/>
                    <a:gd name="connsiteX72" fmla="*/ 74782 w 417438"/>
                    <a:gd name="connsiteY72" fmla="*/ 281268 h 309916"/>
                    <a:gd name="connsiteX73" fmla="*/ 67713 w 417438"/>
                    <a:gd name="connsiteY73" fmla="*/ 289454 h 309916"/>
                    <a:gd name="connsiteX74" fmla="*/ 66225 w 417438"/>
                    <a:gd name="connsiteY74" fmla="*/ 287965 h 309916"/>
                    <a:gd name="connsiteX75" fmla="*/ 66225 w 417438"/>
                    <a:gd name="connsiteY75" fmla="*/ 290942 h 309916"/>
                    <a:gd name="connsiteX76" fmla="*/ 58784 w 417438"/>
                    <a:gd name="connsiteY76" fmla="*/ 297639 h 309916"/>
                    <a:gd name="connsiteX77" fmla="*/ 57296 w 417438"/>
                    <a:gd name="connsiteY77" fmla="*/ 295406 h 309916"/>
                    <a:gd name="connsiteX78" fmla="*/ 56923 w 417438"/>
                    <a:gd name="connsiteY78" fmla="*/ 299127 h 309916"/>
                    <a:gd name="connsiteX79" fmla="*/ 49110 w 417438"/>
                    <a:gd name="connsiteY79" fmla="*/ 304336 h 309916"/>
                    <a:gd name="connsiteX80" fmla="*/ 48366 w 417438"/>
                    <a:gd name="connsiteY80" fmla="*/ 302103 h 309916"/>
                    <a:gd name="connsiteX81" fmla="*/ 47622 w 417438"/>
                    <a:gd name="connsiteY81" fmla="*/ 305452 h 309916"/>
                    <a:gd name="connsiteX82" fmla="*/ 39809 w 417438"/>
                    <a:gd name="connsiteY82" fmla="*/ 308428 h 309916"/>
                    <a:gd name="connsiteX83" fmla="*/ 39437 w 417438"/>
                    <a:gd name="connsiteY83" fmla="*/ 304336 h 309916"/>
                    <a:gd name="connsiteX84" fmla="*/ 37577 w 417438"/>
                    <a:gd name="connsiteY84" fmla="*/ 308800 h 309916"/>
                    <a:gd name="connsiteX85" fmla="*/ 30136 w 417438"/>
                    <a:gd name="connsiteY85" fmla="*/ 309916 h 309916"/>
                    <a:gd name="connsiteX86" fmla="*/ 30136 w 417438"/>
                    <a:gd name="connsiteY86" fmla="*/ 306940 h 309916"/>
                    <a:gd name="connsiteX87" fmla="*/ 28648 w 417438"/>
                    <a:gd name="connsiteY87" fmla="*/ 309916 h 309916"/>
                    <a:gd name="connsiteX88" fmla="*/ 21951 w 417438"/>
                    <a:gd name="connsiteY88" fmla="*/ 308800 h 309916"/>
                    <a:gd name="connsiteX89" fmla="*/ 22695 w 417438"/>
                    <a:gd name="connsiteY89" fmla="*/ 305452 h 309916"/>
                    <a:gd name="connsiteX90" fmla="*/ 20835 w 417438"/>
                    <a:gd name="connsiteY90" fmla="*/ 308428 h 309916"/>
                    <a:gd name="connsiteX91" fmla="*/ 14882 w 417438"/>
                    <a:gd name="connsiteY91" fmla="*/ 305452 h 309916"/>
                    <a:gd name="connsiteX92" fmla="*/ 15998 w 417438"/>
                    <a:gd name="connsiteY92" fmla="*/ 302475 h 309916"/>
                    <a:gd name="connsiteX93" fmla="*/ 14138 w 417438"/>
                    <a:gd name="connsiteY93" fmla="*/ 304707 h 309916"/>
                    <a:gd name="connsiteX94" fmla="*/ 9301 w 417438"/>
                    <a:gd name="connsiteY94" fmla="*/ 299871 h 309916"/>
                    <a:gd name="connsiteX95" fmla="*/ 11534 w 417438"/>
                    <a:gd name="connsiteY95" fmla="*/ 294662 h 309916"/>
                    <a:gd name="connsiteX96" fmla="*/ 7441 w 417438"/>
                    <a:gd name="connsiteY96" fmla="*/ 297267 h 309916"/>
                    <a:gd name="connsiteX97" fmla="*/ 7441 w 417438"/>
                    <a:gd name="connsiteY97" fmla="*/ 297267 h 309916"/>
                    <a:gd name="connsiteX98" fmla="*/ 327031 w 417438"/>
                    <a:gd name="connsiteY98" fmla="*/ 122776 h 309916"/>
                    <a:gd name="connsiteX99" fmla="*/ 323682 w 417438"/>
                    <a:gd name="connsiteY99" fmla="*/ 116079 h 309916"/>
                    <a:gd name="connsiteX100" fmla="*/ 325170 w 417438"/>
                    <a:gd name="connsiteY100" fmla="*/ 113475 h 309916"/>
                    <a:gd name="connsiteX101" fmla="*/ 322938 w 417438"/>
                    <a:gd name="connsiteY101" fmla="*/ 114963 h 309916"/>
                    <a:gd name="connsiteX102" fmla="*/ 320706 w 417438"/>
                    <a:gd name="connsiteY102" fmla="*/ 106406 h 309916"/>
                    <a:gd name="connsiteX103" fmla="*/ 324054 w 417438"/>
                    <a:gd name="connsiteY103" fmla="*/ 102313 h 309916"/>
                    <a:gd name="connsiteX104" fmla="*/ 320334 w 417438"/>
                    <a:gd name="connsiteY104" fmla="*/ 103429 h 309916"/>
                    <a:gd name="connsiteX105" fmla="*/ 319590 w 417438"/>
                    <a:gd name="connsiteY105" fmla="*/ 94128 h 309916"/>
                    <a:gd name="connsiteX106" fmla="*/ 321822 w 417438"/>
                    <a:gd name="connsiteY106" fmla="*/ 91896 h 309916"/>
                    <a:gd name="connsiteX107" fmla="*/ 319590 w 417438"/>
                    <a:gd name="connsiteY107" fmla="*/ 91896 h 309916"/>
                    <a:gd name="connsiteX108" fmla="*/ 320706 w 417438"/>
                    <a:gd name="connsiteY108" fmla="*/ 81478 h 309916"/>
                    <a:gd name="connsiteX109" fmla="*/ 323310 w 417438"/>
                    <a:gd name="connsiteY109" fmla="*/ 79618 h 309916"/>
                    <a:gd name="connsiteX110" fmla="*/ 321078 w 417438"/>
                    <a:gd name="connsiteY110" fmla="*/ 79246 h 309916"/>
                    <a:gd name="connsiteX111" fmla="*/ 323310 w 417438"/>
                    <a:gd name="connsiteY111" fmla="*/ 68457 h 309916"/>
                    <a:gd name="connsiteX112" fmla="*/ 325542 w 417438"/>
                    <a:gd name="connsiteY112" fmla="*/ 67341 h 309916"/>
                    <a:gd name="connsiteX113" fmla="*/ 323682 w 417438"/>
                    <a:gd name="connsiteY113" fmla="*/ 66225 h 309916"/>
                    <a:gd name="connsiteX114" fmla="*/ 327403 w 417438"/>
                    <a:gd name="connsiteY114" fmla="*/ 55435 h 309916"/>
                    <a:gd name="connsiteX115" fmla="*/ 331495 w 417438"/>
                    <a:gd name="connsiteY115" fmla="*/ 54691 h 309916"/>
                    <a:gd name="connsiteX116" fmla="*/ 328891 w 417438"/>
                    <a:gd name="connsiteY116" fmla="*/ 51715 h 309916"/>
                    <a:gd name="connsiteX117" fmla="*/ 334099 w 417438"/>
                    <a:gd name="connsiteY117" fmla="*/ 41669 h 309916"/>
                    <a:gd name="connsiteX118" fmla="*/ 336332 w 417438"/>
                    <a:gd name="connsiteY118" fmla="*/ 41669 h 309916"/>
                    <a:gd name="connsiteX119" fmla="*/ 335216 w 417438"/>
                    <a:gd name="connsiteY119" fmla="*/ 39437 h 309916"/>
                    <a:gd name="connsiteX120" fmla="*/ 341540 w 417438"/>
                    <a:gd name="connsiteY120" fmla="*/ 30136 h 309916"/>
                    <a:gd name="connsiteX121" fmla="*/ 343029 w 417438"/>
                    <a:gd name="connsiteY121" fmla="*/ 30880 h 309916"/>
                    <a:gd name="connsiteX122" fmla="*/ 342657 w 417438"/>
                    <a:gd name="connsiteY122" fmla="*/ 28648 h 309916"/>
                    <a:gd name="connsiteX123" fmla="*/ 349726 w 417438"/>
                    <a:gd name="connsiteY123" fmla="*/ 20463 h 309916"/>
                    <a:gd name="connsiteX124" fmla="*/ 351214 w 417438"/>
                    <a:gd name="connsiteY124" fmla="*/ 21951 h 309916"/>
                    <a:gd name="connsiteX125" fmla="*/ 351214 w 417438"/>
                    <a:gd name="connsiteY125" fmla="*/ 18974 h 309916"/>
                    <a:gd name="connsiteX126" fmla="*/ 358655 w 417438"/>
                    <a:gd name="connsiteY126" fmla="*/ 11905 h 309916"/>
                    <a:gd name="connsiteX127" fmla="*/ 360143 w 417438"/>
                    <a:gd name="connsiteY127" fmla="*/ 14510 h 309916"/>
                    <a:gd name="connsiteX128" fmla="*/ 360515 w 417438"/>
                    <a:gd name="connsiteY128" fmla="*/ 10789 h 309916"/>
                    <a:gd name="connsiteX129" fmla="*/ 368328 w 417438"/>
                    <a:gd name="connsiteY129" fmla="*/ 5953 h 309916"/>
                    <a:gd name="connsiteX130" fmla="*/ 369072 w 417438"/>
                    <a:gd name="connsiteY130" fmla="*/ 8185 h 309916"/>
                    <a:gd name="connsiteX131" fmla="*/ 369816 w 417438"/>
                    <a:gd name="connsiteY131" fmla="*/ 4837 h 309916"/>
                    <a:gd name="connsiteX132" fmla="*/ 377629 w 417438"/>
                    <a:gd name="connsiteY132" fmla="*/ 1860 h 309916"/>
                    <a:gd name="connsiteX133" fmla="*/ 378001 w 417438"/>
                    <a:gd name="connsiteY133" fmla="*/ 5581 h 309916"/>
                    <a:gd name="connsiteX134" fmla="*/ 379862 w 417438"/>
                    <a:gd name="connsiteY134" fmla="*/ 1116 h 309916"/>
                    <a:gd name="connsiteX135" fmla="*/ 387303 w 417438"/>
                    <a:gd name="connsiteY135" fmla="*/ 0 h 309916"/>
                    <a:gd name="connsiteX136" fmla="*/ 387303 w 417438"/>
                    <a:gd name="connsiteY136" fmla="*/ 2976 h 309916"/>
                    <a:gd name="connsiteX137" fmla="*/ 388791 w 417438"/>
                    <a:gd name="connsiteY137" fmla="*/ 0 h 309916"/>
                    <a:gd name="connsiteX138" fmla="*/ 395487 w 417438"/>
                    <a:gd name="connsiteY138" fmla="*/ 1116 h 309916"/>
                    <a:gd name="connsiteX139" fmla="*/ 394744 w 417438"/>
                    <a:gd name="connsiteY139" fmla="*/ 4464 h 309916"/>
                    <a:gd name="connsiteX140" fmla="*/ 396976 w 417438"/>
                    <a:gd name="connsiteY140" fmla="*/ 1488 h 309916"/>
                    <a:gd name="connsiteX141" fmla="*/ 402928 w 417438"/>
                    <a:gd name="connsiteY141" fmla="*/ 4837 h 309916"/>
                    <a:gd name="connsiteX142" fmla="*/ 401812 w 417438"/>
                    <a:gd name="connsiteY142" fmla="*/ 7813 h 309916"/>
                    <a:gd name="connsiteX143" fmla="*/ 404045 w 417438"/>
                    <a:gd name="connsiteY143" fmla="*/ 5209 h 309916"/>
                    <a:gd name="connsiteX144" fmla="*/ 408881 w 417438"/>
                    <a:gd name="connsiteY144" fmla="*/ 10417 h 309916"/>
                    <a:gd name="connsiteX145" fmla="*/ 406649 w 417438"/>
                    <a:gd name="connsiteY145" fmla="*/ 15626 h 309916"/>
                    <a:gd name="connsiteX146" fmla="*/ 410369 w 417438"/>
                    <a:gd name="connsiteY146" fmla="*/ 12650 h 309916"/>
                    <a:gd name="connsiteX147" fmla="*/ 413718 w 417438"/>
                    <a:gd name="connsiteY147" fmla="*/ 19719 h 309916"/>
                    <a:gd name="connsiteX148" fmla="*/ 411858 w 417438"/>
                    <a:gd name="connsiteY148" fmla="*/ 22695 h 309916"/>
                    <a:gd name="connsiteX149" fmla="*/ 414090 w 417438"/>
                    <a:gd name="connsiteY149" fmla="*/ 21207 h 309916"/>
                    <a:gd name="connsiteX150" fmla="*/ 416322 w 417438"/>
                    <a:gd name="connsiteY150" fmla="*/ 29764 h 309916"/>
                    <a:gd name="connsiteX151" fmla="*/ 412974 w 417438"/>
                    <a:gd name="connsiteY151" fmla="*/ 33856 h 309916"/>
                    <a:gd name="connsiteX152" fmla="*/ 416694 w 417438"/>
                    <a:gd name="connsiteY152" fmla="*/ 32740 h 309916"/>
                    <a:gd name="connsiteX153" fmla="*/ 417438 w 417438"/>
                    <a:gd name="connsiteY153" fmla="*/ 42413 h 309916"/>
                    <a:gd name="connsiteX154" fmla="*/ 415206 w 417438"/>
                    <a:gd name="connsiteY154" fmla="*/ 44646 h 309916"/>
                    <a:gd name="connsiteX155" fmla="*/ 417438 w 417438"/>
                    <a:gd name="connsiteY155" fmla="*/ 44646 h 309916"/>
                    <a:gd name="connsiteX156" fmla="*/ 416322 w 417438"/>
                    <a:gd name="connsiteY156" fmla="*/ 55063 h 309916"/>
                    <a:gd name="connsiteX157" fmla="*/ 413718 w 417438"/>
                    <a:gd name="connsiteY157" fmla="*/ 56923 h 309916"/>
                    <a:gd name="connsiteX158" fmla="*/ 415950 w 417438"/>
                    <a:gd name="connsiteY158" fmla="*/ 57667 h 309916"/>
                    <a:gd name="connsiteX159" fmla="*/ 413718 w 417438"/>
                    <a:gd name="connsiteY159" fmla="*/ 68085 h 309916"/>
                    <a:gd name="connsiteX160" fmla="*/ 411486 w 417438"/>
                    <a:gd name="connsiteY160" fmla="*/ 69201 h 309916"/>
                    <a:gd name="connsiteX161" fmla="*/ 413346 w 417438"/>
                    <a:gd name="connsiteY161" fmla="*/ 70317 h 309916"/>
                    <a:gd name="connsiteX162" fmla="*/ 409626 w 417438"/>
                    <a:gd name="connsiteY162" fmla="*/ 81107 h 309916"/>
                    <a:gd name="connsiteX163" fmla="*/ 405533 w 417438"/>
                    <a:gd name="connsiteY163" fmla="*/ 81851 h 309916"/>
                    <a:gd name="connsiteX164" fmla="*/ 407765 w 417438"/>
                    <a:gd name="connsiteY164" fmla="*/ 85199 h 309916"/>
                    <a:gd name="connsiteX165" fmla="*/ 402556 w 417438"/>
                    <a:gd name="connsiteY165" fmla="*/ 95244 h 309916"/>
                    <a:gd name="connsiteX166" fmla="*/ 400324 w 417438"/>
                    <a:gd name="connsiteY166" fmla="*/ 95244 h 309916"/>
                    <a:gd name="connsiteX167" fmla="*/ 401440 w 417438"/>
                    <a:gd name="connsiteY167" fmla="*/ 97476 h 309916"/>
                    <a:gd name="connsiteX168" fmla="*/ 395116 w 417438"/>
                    <a:gd name="connsiteY168" fmla="*/ 106778 h 309916"/>
                    <a:gd name="connsiteX169" fmla="*/ 393627 w 417438"/>
                    <a:gd name="connsiteY169" fmla="*/ 106034 h 309916"/>
                    <a:gd name="connsiteX170" fmla="*/ 393999 w 417438"/>
                    <a:gd name="connsiteY170" fmla="*/ 108266 h 309916"/>
                    <a:gd name="connsiteX171" fmla="*/ 386930 w 417438"/>
                    <a:gd name="connsiteY171" fmla="*/ 116451 h 309916"/>
                    <a:gd name="connsiteX172" fmla="*/ 385442 w 417438"/>
                    <a:gd name="connsiteY172" fmla="*/ 114963 h 309916"/>
                    <a:gd name="connsiteX173" fmla="*/ 385442 w 417438"/>
                    <a:gd name="connsiteY173" fmla="*/ 117939 h 309916"/>
                    <a:gd name="connsiteX174" fmla="*/ 378001 w 417438"/>
                    <a:gd name="connsiteY174" fmla="*/ 124636 h 309916"/>
                    <a:gd name="connsiteX175" fmla="*/ 376513 w 417438"/>
                    <a:gd name="connsiteY175" fmla="*/ 122404 h 309916"/>
                    <a:gd name="connsiteX176" fmla="*/ 376141 w 417438"/>
                    <a:gd name="connsiteY176" fmla="*/ 126124 h 309916"/>
                    <a:gd name="connsiteX177" fmla="*/ 368328 w 417438"/>
                    <a:gd name="connsiteY177" fmla="*/ 130961 h 309916"/>
                    <a:gd name="connsiteX178" fmla="*/ 367584 w 417438"/>
                    <a:gd name="connsiteY178" fmla="*/ 128729 h 309916"/>
                    <a:gd name="connsiteX179" fmla="*/ 366840 w 417438"/>
                    <a:gd name="connsiteY179" fmla="*/ 132077 h 309916"/>
                    <a:gd name="connsiteX180" fmla="*/ 359027 w 417438"/>
                    <a:gd name="connsiteY180" fmla="*/ 135054 h 309916"/>
                    <a:gd name="connsiteX181" fmla="*/ 358655 w 417438"/>
                    <a:gd name="connsiteY181" fmla="*/ 130961 h 309916"/>
                    <a:gd name="connsiteX182" fmla="*/ 356795 w 417438"/>
                    <a:gd name="connsiteY182" fmla="*/ 135425 h 309916"/>
                    <a:gd name="connsiteX183" fmla="*/ 349354 w 417438"/>
                    <a:gd name="connsiteY183" fmla="*/ 136170 h 309916"/>
                    <a:gd name="connsiteX184" fmla="*/ 349354 w 417438"/>
                    <a:gd name="connsiteY184" fmla="*/ 133565 h 309916"/>
                    <a:gd name="connsiteX185" fmla="*/ 347865 w 417438"/>
                    <a:gd name="connsiteY185" fmla="*/ 136542 h 309916"/>
                    <a:gd name="connsiteX186" fmla="*/ 341168 w 417438"/>
                    <a:gd name="connsiteY186" fmla="*/ 135425 h 309916"/>
                    <a:gd name="connsiteX187" fmla="*/ 341913 w 417438"/>
                    <a:gd name="connsiteY187" fmla="*/ 132077 h 309916"/>
                    <a:gd name="connsiteX188" fmla="*/ 340052 w 417438"/>
                    <a:gd name="connsiteY188" fmla="*/ 135054 h 309916"/>
                    <a:gd name="connsiteX189" fmla="*/ 334099 w 417438"/>
                    <a:gd name="connsiteY189" fmla="*/ 132077 h 309916"/>
                    <a:gd name="connsiteX190" fmla="*/ 335216 w 417438"/>
                    <a:gd name="connsiteY190" fmla="*/ 129101 h 309916"/>
                    <a:gd name="connsiteX191" fmla="*/ 333356 w 417438"/>
                    <a:gd name="connsiteY191" fmla="*/ 131333 h 309916"/>
                    <a:gd name="connsiteX192" fmla="*/ 328519 w 417438"/>
                    <a:gd name="connsiteY192" fmla="*/ 126496 h 309916"/>
                    <a:gd name="connsiteX193" fmla="*/ 330751 w 417438"/>
                    <a:gd name="connsiteY193" fmla="*/ 121288 h 309916"/>
                    <a:gd name="connsiteX194" fmla="*/ 327031 w 417438"/>
                    <a:gd name="connsiteY194" fmla="*/ 122776 h 30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417438" h="309916">
                      <a:moveTo>
                        <a:pt x="7441" y="297267"/>
                      </a:moveTo>
                      <a:cubicBezTo>
                        <a:pt x="6325" y="295034"/>
                        <a:pt x="5209" y="292802"/>
                        <a:pt x="4093" y="290570"/>
                      </a:cubicBezTo>
                      <a:cubicBezTo>
                        <a:pt x="4837" y="289454"/>
                        <a:pt x="5209" y="288709"/>
                        <a:pt x="5581" y="287965"/>
                      </a:cubicBezTo>
                      <a:cubicBezTo>
                        <a:pt x="4837" y="288338"/>
                        <a:pt x="4093" y="288709"/>
                        <a:pt x="3349" y="289081"/>
                      </a:cubicBezTo>
                      <a:cubicBezTo>
                        <a:pt x="2604" y="286477"/>
                        <a:pt x="1860" y="283501"/>
                        <a:pt x="1116" y="280897"/>
                      </a:cubicBezTo>
                      <a:cubicBezTo>
                        <a:pt x="2232" y="279780"/>
                        <a:pt x="3349" y="278292"/>
                        <a:pt x="4465" y="276804"/>
                      </a:cubicBezTo>
                      <a:cubicBezTo>
                        <a:pt x="3349" y="277176"/>
                        <a:pt x="2232" y="277548"/>
                        <a:pt x="744" y="277920"/>
                      </a:cubicBezTo>
                      <a:cubicBezTo>
                        <a:pt x="744" y="274944"/>
                        <a:pt x="372" y="271595"/>
                        <a:pt x="0" y="268247"/>
                      </a:cubicBezTo>
                      <a:cubicBezTo>
                        <a:pt x="744" y="267503"/>
                        <a:pt x="1488" y="267131"/>
                        <a:pt x="2232" y="266387"/>
                      </a:cubicBezTo>
                      <a:cubicBezTo>
                        <a:pt x="1488" y="266387"/>
                        <a:pt x="744" y="266387"/>
                        <a:pt x="0" y="266387"/>
                      </a:cubicBezTo>
                      <a:cubicBezTo>
                        <a:pt x="372" y="263038"/>
                        <a:pt x="744" y="259690"/>
                        <a:pt x="1116" y="255969"/>
                      </a:cubicBezTo>
                      <a:cubicBezTo>
                        <a:pt x="1860" y="255225"/>
                        <a:pt x="2976" y="254853"/>
                        <a:pt x="3720" y="254109"/>
                      </a:cubicBezTo>
                      <a:cubicBezTo>
                        <a:pt x="2976" y="253737"/>
                        <a:pt x="2232" y="253737"/>
                        <a:pt x="1488" y="253365"/>
                      </a:cubicBezTo>
                      <a:cubicBezTo>
                        <a:pt x="2232" y="250016"/>
                        <a:pt x="2976" y="246296"/>
                        <a:pt x="3720" y="242948"/>
                      </a:cubicBezTo>
                      <a:cubicBezTo>
                        <a:pt x="4465" y="242575"/>
                        <a:pt x="5209" y="242203"/>
                        <a:pt x="5953" y="241831"/>
                      </a:cubicBezTo>
                      <a:cubicBezTo>
                        <a:pt x="5209" y="241459"/>
                        <a:pt x="4837" y="241087"/>
                        <a:pt x="4093" y="240715"/>
                      </a:cubicBezTo>
                      <a:cubicBezTo>
                        <a:pt x="5209" y="236995"/>
                        <a:pt x="6697" y="233646"/>
                        <a:pt x="7813" y="229926"/>
                      </a:cubicBezTo>
                      <a:cubicBezTo>
                        <a:pt x="9301" y="229554"/>
                        <a:pt x="10789" y="229182"/>
                        <a:pt x="11906" y="229182"/>
                      </a:cubicBezTo>
                      <a:cubicBezTo>
                        <a:pt x="11161" y="228066"/>
                        <a:pt x="10417" y="227321"/>
                        <a:pt x="9301" y="226205"/>
                      </a:cubicBezTo>
                      <a:cubicBezTo>
                        <a:pt x="11161" y="222857"/>
                        <a:pt x="12650" y="219136"/>
                        <a:pt x="14510" y="216160"/>
                      </a:cubicBezTo>
                      <a:cubicBezTo>
                        <a:pt x="15254" y="216160"/>
                        <a:pt x="15998" y="216160"/>
                        <a:pt x="16742" y="216160"/>
                      </a:cubicBezTo>
                      <a:cubicBezTo>
                        <a:pt x="16370" y="215416"/>
                        <a:pt x="15998" y="214672"/>
                        <a:pt x="15626" y="213928"/>
                      </a:cubicBezTo>
                      <a:cubicBezTo>
                        <a:pt x="17858" y="210951"/>
                        <a:pt x="19719" y="207603"/>
                        <a:pt x="21951" y="204627"/>
                      </a:cubicBezTo>
                      <a:cubicBezTo>
                        <a:pt x="22323" y="204999"/>
                        <a:pt x="23067" y="204999"/>
                        <a:pt x="23439" y="205371"/>
                      </a:cubicBezTo>
                      <a:cubicBezTo>
                        <a:pt x="23439" y="204627"/>
                        <a:pt x="23067" y="203882"/>
                        <a:pt x="23067" y="203138"/>
                      </a:cubicBezTo>
                      <a:cubicBezTo>
                        <a:pt x="25299" y="200534"/>
                        <a:pt x="27904" y="197558"/>
                        <a:pt x="30136" y="194953"/>
                      </a:cubicBezTo>
                      <a:cubicBezTo>
                        <a:pt x="30880" y="195325"/>
                        <a:pt x="31252" y="196069"/>
                        <a:pt x="31624" y="196442"/>
                      </a:cubicBezTo>
                      <a:cubicBezTo>
                        <a:pt x="31624" y="195325"/>
                        <a:pt x="31624" y="194581"/>
                        <a:pt x="31624" y="193465"/>
                      </a:cubicBezTo>
                      <a:cubicBezTo>
                        <a:pt x="34229" y="191233"/>
                        <a:pt x="36833" y="189001"/>
                        <a:pt x="39065" y="186768"/>
                      </a:cubicBezTo>
                      <a:cubicBezTo>
                        <a:pt x="39437" y="187512"/>
                        <a:pt x="40181" y="188256"/>
                        <a:pt x="40553" y="189001"/>
                      </a:cubicBezTo>
                      <a:cubicBezTo>
                        <a:pt x="40553" y="187884"/>
                        <a:pt x="40925" y="186396"/>
                        <a:pt x="40925" y="185280"/>
                      </a:cubicBezTo>
                      <a:cubicBezTo>
                        <a:pt x="43530" y="183420"/>
                        <a:pt x="46134" y="181932"/>
                        <a:pt x="48738" y="180443"/>
                      </a:cubicBezTo>
                      <a:cubicBezTo>
                        <a:pt x="49110" y="181187"/>
                        <a:pt x="49482" y="181932"/>
                        <a:pt x="49482" y="182676"/>
                      </a:cubicBezTo>
                      <a:cubicBezTo>
                        <a:pt x="49855" y="181560"/>
                        <a:pt x="50227" y="180443"/>
                        <a:pt x="50227" y="179327"/>
                      </a:cubicBezTo>
                      <a:cubicBezTo>
                        <a:pt x="52831" y="178211"/>
                        <a:pt x="55435" y="177095"/>
                        <a:pt x="58040" y="176351"/>
                      </a:cubicBezTo>
                      <a:cubicBezTo>
                        <a:pt x="58040" y="177839"/>
                        <a:pt x="58412" y="178955"/>
                        <a:pt x="58412" y="180443"/>
                      </a:cubicBezTo>
                      <a:cubicBezTo>
                        <a:pt x="59156" y="178955"/>
                        <a:pt x="59528" y="177467"/>
                        <a:pt x="60272" y="175979"/>
                      </a:cubicBezTo>
                      <a:cubicBezTo>
                        <a:pt x="62876" y="175607"/>
                        <a:pt x="65108" y="175607"/>
                        <a:pt x="67713" y="175235"/>
                      </a:cubicBezTo>
                      <a:cubicBezTo>
                        <a:pt x="67713" y="176351"/>
                        <a:pt x="67713" y="177095"/>
                        <a:pt x="67713" y="178211"/>
                      </a:cubicBezTo>
                      <a:cubicBezTo>
                        <a:pt x="68457" y="177095"/>
                        <a:pt x="68829" y="176351"/>
                        <a:pt x="69201" y="175235"/>
                      </a:cubicBezTo>
                      <a:cubicBezTo>
                        <a:pt x="71433" y="175607"/>
                        <a:pt x="73666" y="175979"/>
                        <a:pt x="75898" y="176351"/>
                      </a:cubicBezTo>
                      <a:cubicBezTo>
                        <a:pt x="75898" y="177467"/>
                        <a:pt x="75526" y="178583"/>
                        <a:pt x="75154" y="179699"/>
                      </a:cubicBezTo>
                      <a:cubicBezTo>
                        <a:pt x="75898" y="178583"/>
                        <a:pt x="76642" y="177839"/>
                        <a:pt x="77386" y="176723"/>
                      </a:cubicBezTo>
                      <a:cubicBezTo>
                        <a:pt x="79246" y="177839"/>
                        <a:pt x="81479" y="178583"/>
                        <a:pt x="83339" y="179699"/>
                      </a:cubicBezTo>
                      <a:cubicBezTo>
                        <a:pt x="82967" y="180815"/>
                        <a:pt x="82595" y="181932"/>
                        <a:pt x="82223" y="182676"/>
                      </a:cubicBezTo>
                      <a:cubicBezTo>
                        <a:pt x="82967" y="181932"/>
                        <a:pt x="83711" y="181187"/>
                        <a:pt x="84455" y="180443"/>
                      </a:cubicBezTo>
                      <a:cubicBezTo>
                        <a:pt x="85943" y="181932"/>
                        <a:pt x="87804" y="183792"/>
                        <a:pt x="89292" y="185280"/>
                      </a:cubicBezTo>
                      <a:cubicBezTo>
                        <a:pt x="88547" y="187140"/>
                        <a:pt x="87804" y="188628"/>
                        <a:pt x="87059" y="190489"/>
                      </a:cubicBezTo>
                      <a:cubicBezTo>
                        <a:pt x="88176" y="189372"/>
                        <a:pt x="89664" y="188628"/>
                        <a:pt x="90780" y="187512"/>
                      </a:cubicBezTo>
                      <a:cubicBezTo>
                        <a:pt x="91896" y="189745"/>
                        <a:pt x="93012" y="191977"/>
                        <a:pt x="94128" y="194209"/>
                      </a:cubicBezTo>
                      <a:cubicBezTo>
                        <a:pt x="93384" y="194953"/>
                        <a:pt x="93012" y="196069"/>
                        <a:pt x="92268" y="196813"/>
                      </a:cubicBezTo>
                      <a:cubicBezTo>
                        <a:pt x="93012" y="196442"/>
                        <a:pt x="93756" y="196069"/>
                        <a:pt x="94500" y="195325"/>
                      </a:cubicBezTo>
                      <a:cubicBezTo>
                        <a:pt x="95245" y="198302"/>
                        <a:pt x="95988" y="200906"/>
                        <a:pt x="96733" y="203882"/>
                      </a:cubicBezTo>
                      <a:cubicBezTo>
                        <a:pt x="95617" y="204999"/>
                        <a:pt x="94500" y="206487"/>
                        <a:pt x="93384" y="207975"/>
                      </a:cubicBezTo>
                      <a:cubicBezTo>
                        <a:pt x="94500" y="207603"/>
                        <a:pt x="95988" y="207231"/>
                        <a:pt x="97105" y="206859"/>
                      </a:cubicBezTo>
                      <a:cubicBezTo>
                        <a:pt x="97477" y="209835"/>
                        <a:pt x="97477" y="213184"/>
                        <a:pt x="97849" y="216532"/>
                      </a:cubicBezTo>
                      <a:cubicBezTo>
                        <a:pt x="97105" y="217276"/>
                        <a:pt x="96361" y="217648"/>
                        <a:pt x="95617" y="218392"/>
                      </a:cubicBezTo>
                      <a:cubicBezTo>
                        <a:pt x="96361" y="218392"/>
                        <a:pt x="97105" y="218392"/>
                        <a:pt x="97849" y="218392"/>
                      </a:cubicBezTo>
                      <a:cubicBezTo>
                        <a:pt x="97477" y="221741"/>
                        <a:pt x="97105" y="225461"/>
                        <a:pt x="96733" y="228810"/>
                      </a:cubicBezTo>
                      <a:cubicBezTo>
                        <a:pt x="95988" y="229554"/>
                        <a:pt x="94872" y="229926"/>
                        <a:pt x="94128" y="230670"/>
                      </a:cubicBezTo>
                      <a:cubicBezTo>
                        <a:pt x="94872" y="231042"/>
                        <a:pt x="95617" y="231042"/>
                        <a:pt x="96361" y="231414"/>
                      </a:cubicBezTo>
                      <a:cubicBezTo>
                        <a:pt x="95617" y="234762"/>
                        <a:pt x="94872" y="238483"/>
                        <a:pt x="94128" y="241831"/>
                      </a:cubicBezTo>
                      <a:cubicBezTo>
                        <a:pt x="93384" y="242203"/>
                        <a:pt x="92640" y="242575"/>
                        <a:pt x="91896" y="242948"/>
                      </a:cubicBezTo>
                      <a:cubicBezTo>
                        <a:pt x="92640" y="243320"/>
                        <a:pt x="93012" y="243692"/>
                        <a:pt x="93756" y="244064"/>
                      </a:cubicBezTo>
                      <a:cubicBezTo>
                        <a:pt x="92640" y="247784"/>
                        <a:pt x="91152" y="251133"/>
                        <a:pt x="90036" y="254481"/>
                      </a:cubicBezTo>
                      <a:cubicBezTo>
                        <a:pt x="88547" y="254853"/>
                        <a:pt x="87059" y="255225"/>
                        <a:pt x="85943" y="255597"/>
                      </a:cubicBezTo>
                      <a:cubicBezTo>
                        <a:pt x="86687" y="256713"/>
                        <a:pt x="87804" y="257457"/>
                        <a:pt x="88547" y="258574"/>
                      </a:cubicBezTo>
                      <a:cubicBezTo>
                        <a:pt x="86687" y="261922"/>
                        <a:pt x="85199" y="265270"/>
                        <a:pt x="83339" y="268619"/>
                      </a:cubicBezTo>
                      <a:cubicBezTo>
                        <a:pt x="82595" y="268619"/>
                        <a:pt x="81851" y="268619"/>
                        <a:pt x="81107" y="268619"/>
                      </a:cubicBezTo>
                      <a:cubicBezTo>
                        <a:pt x="81479" y="269363"/>
                        <a:pt x="81851" y="270107"/>
                        <a:pt x="82223" y="270851"/>
                      </a:cubicBezTo>
                      <a:cubicBezTo>
                        <a:pt x="79990" y="273828"/>
                        <a:pt x="78130" y="277176"/>
                        <a:pt x="75898" y="280152"/>
                      </a:cubicBezTo>
                      <a:cubicBezTo>
                        <a:pt x="75526" y="279780"/>
                        <a:pt x="75154" y="279780"/>
                        <a:pt x="74410" y="279408"/>
                      </a:cubicBezTo>
                      <a:cubicBezTo>
                        <a:pt x="74410" y="280152"/>
                        <a:pt x="74782" y="280897"/>
                        <a:pt x="74782" y="281268"/>
                      </a:cubicBezTo>
                      <a:cubicBezTo>
                        <a:pt x="72549" y="284245"/>
                        <a:pt x="70317" y="286849"/>
                        <a:pt x="67713" y="289454"/>
                      </a:cubicBezTo>
                      <a:cubicBezTo>
                        <a:pt x="67341" y="289081"/>
                        <a:pt x="66597" y="288338"/>
                        <a:pt x="66225" y="287965"/>
                      </a:cubicBezTo>
                      <a:cubicBezTo>
                        <a:pt x="66225" y="289081"/>
                        <a:pt x="66225" y="290198"/>
                        <a:pt x="66225" y="290942"/>
                      </a:cubicBezTo>
                      <a:cubicBezTo>
                        <a:pt x="63620" y="293174"/>
                        <a:pt x="61388" y="295406"/>
                        <a:pt x="58784" y="297639"/>
                      </a:cubicBezTo>
                      <a:cubicBezTo>
                        <a:pt x="58412" y="296895"/>
                        <a:pt x="57668" y="296150"/>
                        <a:pt x="57296" y="295406"/>
                      </a:cubicBezTo>
                      <a:cubicBezTo>
                        <a:pt x="57296" y="296895"/>
                        <a:pt x="56923" y="298011"/>
                        <a:pt x="56923" y="299127"/>
                      </a:cubicBezTo>
                      <a:cubicBezTo>
                        <a:pt x="54319" y="300987"/>
                        <a:pt x="51715" y="302475"/>
                        <a:pt x="49110" y="304336"/>
                      </a:cubicBezTo>
                      <a:cubicBezTo>
                        <a:pt x="48738" y="303591"/>
                        <a:pt x="48738" y="302847"/>
                        <a:pt x="48366" y="302103"/>
                      </a:cubicBezTo>
                      <a:cubicBezTo>
                        <a:pt x="47994" y="303219"/>
                        <a:pt x="47994" y="304336"/>
                        <a:pt x="47622" y="305452"/>
                      </a:cubicBezTo>
                      <a:cubicBezTo>
                        <a:pt x="45018" y="306568"/>
                        <a:pt x="42414" y="307684"/>
                        <a:pt x="39809" y="308428"/>
                      </a:cubicBezTo>
                      <a:cubicBezTo>
                        <a:pt x="39809" y="306940"/>
                        <a:pt x="39437" y="305824"/>
                        <a:pt x="39437" y="304336"/>
                      </a:cubicBezTo>
                      <a:cubicBezTo>
                        <a:pt x="38693" y="305824"/>
                        <a:pt x="38321" y="307312"/>
                        <a:pt x="37577" y="308800"/>
                      </a:cubicBezTo>
                      <a:cubicBezTo>
                        <a:pt x="34973" y="309172"/>
                        <a:pt x="32740" y="309544"/>
                        <a:pt x="30136" y="309916"/>
                      </a:cubicBezTo>
                      <a:cubicBezTo>
                        <a:pt x="30136" y="308800"/>
                        <a:pt x="30136" y="308056"/>
                        <a:pt x="30136" y="306940"/>
                      </a:cubicBezTo>
                      <a:cubicBezTo>
                        <a:pt x="29764" y="308056"/>
                        <a:pt x="29020" y="309172"/>
                        <a:pt x="28648" y="309916"/>
                      </a:cubicBezTo>
                      <a:cubicBezTo>
                        <a:pt x="26416" y="309544"/>
                        <a:pt x="24183" y="309172"/>
                        <a:pt x="21951" y="308800"/>
                      </a:cubicBezTo>
                      <a:cubicBezTo>
                        <a:pt x="22323" y="307684"/>
                        <a:pt x="22323" y="306568"/>
                        <a:pt x="22695" y="305452"/>
                      </a:cubicBezTo>
                      <a:cubicBezTo>
                        <a:pt x="21951" y="306568"/>
                        <a:pt x="21207" y="307312"/>
                        <a:pt x="20835" y="308428"/>
                      </a:cubicBezTo>
                      <a:cubicBezTo>
                        <a:pt x="18975" y="307312"/>
                        <a:pt x="16742" y="306196"/>
                        <a:pt x="14882" y="305452"/>
                      </a:cubicBezTo>
                      <a:cubicBezTo>
                        <a:pt x="15254" y="304336"/>
                        <a:pt x="15626" y="303219"/>
                        <a:pt x="15998" y="302475"/>
                      </a:cubicBezTo>
                      <a:cubicBezTo>
                        <a:pt x="15254" y="303219"/>
                        <a:pt x="14510" y="303963"/>
                        <a:pt x="14138" y="304707"/>
                      </a:cubicBezTo>
                      <a:cubicBezTo>
                        <a:pt x="12650" y="303219"/>
                        <a:pt x="10789" y="301359"/>
                        <a:pt x="9301" y="299871"/>
                      </a:cubicBezTo>
                      <a:cubicBezTo>
                        <a:pt x="10045" y="298011"/>
                        <a:pt x="10789" y="296150"/>
                        <a:pt x="11534" y="294662"/>
                      </a:cubicBezTo>
                      <a:cubicBezTo>
                        <a:pt x="10045" y="295034"/>
                        <a:pt x="8557" y="296150"/>
                        <a:pt x="7441" y="297267"/>
                      </a:cubicBezTo>
                      <a:lnTo>
                        <a:pt x="7441" y="297267"/>
                      </a:lnTo>
                      <a:close/>
                      <a:moveTo>
                        <a:pt x="327031" y="122776"/>
                      </a:moveTo>
                      <a:cubicBezTo>
                        <a:pt x="325915" y="120544"/>
                        <a:pt x="324798" y="118311"/>
                        <a:pt x="323682" y="116079"/>
                      </a:cubicBezTo>
                      <a:cubicBezTo>
                        <a:pt x="324426" y="114963"/>
                        <a:pt x="324798" y="114219"/>
                        <a:pt x="325170" y="113475"/>
                      </a:cubicBezTo>
                      <a:cubicBezTo>
                        <a:pt x="324426" y="113847"/>
                        <a:pt x="323682" y="114219"/>
                        <a:pt x="322938" y="114963"/>
                      </a:cubicBezTo>
                      <a:cubicBezTo>
                        <a:pt x="322194" y="112358"/>
                        <a:pt x="321450" y="109382"/>
                        <a:pt x="320706" y="106406"/>
                      </a:cubicBezTo>
                      <a:cubicBezTo>
                        <a:pt x="321822" y="105290"/>
                        <a:pt x="322938" y="103801"/>
                        <a:pt x="324054" y="102313"/>
                      </a:cubicBezTo>
                      <a:cubicBezTo>
                        <a:pt x="322938" y="102685"/>
                        <a:pt x="321822" y="103057"/>
                        <a:pt x="320334" y="103429"/>
                      </a:cubicBezTo>
                      <a:cubicBezTo>
                        <a:pt x="320334" y="100081"/>
                        <a:pt x="319962" y="97105"/>
                        <a:pt x="319590" y="94128"/>
                      </a:cubicBezTo>
                      <a:cubicBezTo>
                        <a:pt x="320334" y="93384"/>
                        <a:pt x="321078" y="92640"/>
                        <a:pt x="321822" y="91896"/>
                      </a:cubicBezTo>
                      <a:cubicBezTo>
                        <a:pt x="321078" y="91896"/>
                        <a:pt x="320334" y="91896"/>
                        <a:pt x="319590" y="91896"/>
                      </a:cubicBezTo>
                      <a:cubicBezTo>
                        <a:pt x="319962" y="88547"/>
                        <a:pt x="320334" y="85199"/>
                        <a:pt x="320706" y="81478"/>
                      </a:cubicBezTo>
                      <a:cubicBezTo>
                        <a:pt x="321450" y="81107"/>
                        <a:pt x="322566" y="80362"/>
                        <a:pt x="323310" y="79618"/>
                      </a:cubicBezTo>
                      <a:cubicBezTo>
                        <a:pt x="322566" y="79618"/>
                        <a:pt x="321822" y="79246"/>
                        <a:pt x="321078" y="79246"/>
                      </a:cubicBezTo>
                      <a:cubicBezTo>
                        <a:pt x="321822" y="75526"/>
                        <a:pt x="322566" y="72177"/>
                        <a:pt x="323310" y="68457"/>
                      </a:cubicBezTo>
                      <a:cubicBezTo>
                        <a:pt x="324054" y="68085"/>
                        <a:pt x="324798" y="67713"/>
                        <a:pt x="325542" y="67341"/>
                      </a:cubicBezTo>
                      <a:cubicBezTo>
                        <a:pt x="324798" y="66969"/>
                        <a:pt x="324426" y="66597"/>
                        <a:pt x="323682" y="66225"/>
                      </a:cubicBezTo>
                      <a:cubicBezTo>
                        <a:pt x="324798" y="62504"/>
                        <a:pt x="326287" y="59156"/>
                        <a:pt x="327403" y="55435"/>
                      </a:cubicBezTo>
                      <a:cubicBezTo>
                        <a:pt x="328891" y="55063"/>
                        <a:pt x="330379" y="55063"/>
                        <a:pt x="331495" y="54691"/>
                      </a:cubicBezTo>
                      <a:cubicBezTo>
                        <a:pt x="330751" y="53575"/>
                        <a:pt x="330007" y="52459"/>
                        <a:pt x="328891" y="51715"/>
                      </a:cubicBezTo>
                      <a:cubicBezTo>
                        <a:pt x="330751" y="48366"/>
                        <a:pt x="332239" y="44646"/>
                        <a:pt x="334099" y="41669"/>
                      </a:cubicBezTo>
                      <a:cubicBezTo>
                        <a:pt x="334844" y="41669"/>
                        <a:pt x="335588" y="41669"/>
                        <a:pt x="336332" y="41669"/>
                      </a:cubicBezTo>
                      <a:cubicBezTo>
                        <a:pt x="335960" y="40925"/>
                        <a:pt x="335588" y="40181"/>
                        <a:pt x="335216" y="39437"/>
                      </a:cubicBezTo>
                      <a:cubicBezTo>
                        <a:pt x="337448" y="36461"/>
                        <a:pt x="339308" y="33112"/>
                        <a:pt x="341540" y="30136"/>
                      </a:cubicBezTo>
                      <a:cubicBezTo>
                        <a:pt x="341913" y="30508"/>
                        <a:pt x="342657" y="30508"/>
                        <a:pt x="343029" y="30880"/>
                      </a:cubicBezTo>
                      <a:cubicBezTo>
                        <a:pt x="343029" y="30136"/>
                        <a:pt x="342657" y="29392"/>
                        <a:pt x="342657" y="28648"/>
                      </a:cubicBezTo>
                      <a:cubicBezTo>
                        <a:pt x="344889" y="26043"/>
                        <a:pt x="347493" y="23067"/>
                        <a:pt x="349726" y="20463"/>
                      </a:cubicBezTo>
                      <a:cubicBezTo>
                        <a:pt x="350470" y="20835"/>
                        <a:pt x="350842" y="21207"/>
                        <a:pt x="351214" y="21951"/>
                      </a:cubicBezTo>
                      <a:cubicBezTo>
                        <a:pt x="351214" y="20835"/>
                        <a:pt x="351214" y="19719"/>
                        <a:pt x="351214" y="18974"/>
                      </a:cubicBezTo>
                      <a:cubicBezTo>
                        <a:pt x="353818" y="16742"/>
                        <a:pt x="356422" y="14510"/>
                        <a:pt x="358655" y="11905"/>
                      </a:cubicBezTo>
                      <a:cubicBezTo>
                        <a:pt x="359027" y="12650"/>
                        <a:pt x="359771" y="13394"/>
                        <a:pt x="360143" y="14510"/>
                      </a:cubicBezTo>
                      <a:cubicBezTo>
                        <a:pt x="360143" y="13394"/>
                        <a:pt x="360515" y="11905"/>
                        <a:pt x="360515" y="10789"/>
                      </a:cubicBezTo>
                      <a:cubicBezTo>
                        <a:pt x="363119" y="8929"/>
                        <a:pt x="365724" y="7441"/>
                        <a:pt x="368328" y="5953"/>
                      </a:cubicBezTo>
                      <a:cubicBezTo>
                        <a:pt x="368700" y="6697"/>
                        <a:pt x="369072" y="7441"/>
                        <a:pt x="369072" y="8185"/>
                      </a:cubicBezTo>
                      <a:cubicBezTo>
                        <a:pt x="369444" y="7069"/>
                        <a:pt x="369816" y="5953"/>
                        <a:pt x="369816" y="4837"/>
                      </a:cubicBezTo>
                      <a:cubicBezTo>
                        <a:pt x="372421" y="3720"/>
                        <a:pt x="375025" y="2604"/>
                        <a:pt x="377629" y="1860"/>
                      </a:cubicBezTo>
                      <a:cubicBezTo>
                        <a:pt x="377629" y="3348"/>
                        <a:pt x="378001" y="4464"/>
                        <a:pt x="378001" y="5581"/>
                      </a:cubicBezTo>
                      <a:cubicBezTo>
                        <a:pt x="378745" y="4092"/>
                        <a:pt x="379117" y="2604"/>
                        <a:pt x="379862" y="1116"/>
                      </a:cubicBezTo>
                      <a:cubicBezTo>
                        <a:pt x="382466" y="744"/>
                        <a:pt x="384698" y="744"/>
                        <a:pt x="387303" y="0"/>
                      </a:cubicBezTo>
                      <a:cubicBezTo>
                        <a:pt x="387303" y="1116"/>
                        <a:pt x="387303" y="1860"/>
                        <a:pt x="387303" y="2976"/>
                      </a:cubicBezTo>
                      <a:cubicBezTo>
                        <a:pt x="388047" y="1860"/>
                        <a:pt x="388419" y="1116"/>
                        <a:pt x="388791" y="0"/>
                      </a:cubicBezTo>
                      <a:cubicBezTo>
                        <a:pt x="391023" y="372"/>
                        <a:pt x="393255" y="744"/>
                        <a:pt x="395487" y="1116"/>
                      </a:cubicBezTo>
                      <a:cubicBezTo>
                        <a:pt x="395487" y="2232"/>
                        <a:pt x="395116" y="3348"/>
                        <a:pt x="394744" y="4464"/>
                      </a:cubicBezTo>
                      <a:cubicBezTo>
                        <a:pt x="395487" y="3348"/>
                        <a:pt x="396232" y="2232"/>
                        <a:pt x="396976" y="1488"/>
                      </a:cubicBezTo>
                      <a:cubicBezTo>
                        <a:pt x="398836" y="2604"/>
                        <a:pt x="401068" y="3348"/>
                        <a:pt x="402928" y="4837"/>
                      </a:cubicBezTo>
                      <a:cubicBezTo>
                        <a:pt x="402556" y="5953"/>
                        <a:pt x="402185" y="7069"/>
                        <a:pt x="401812" y="7813"/>
                      </a:cubicBezTo>
                      <a:cubicBezTo>
                        <a:pt x="402556" y="7069"/>
                        <a:pt x="403301" y="6325"/>
                        <a:pt x="404045" y="5209"/>
                      </a:cubicBezTo>
                      <a:cubicBezTo>
                        <a:pt x="405533" y="7069"/>
                        <a:pt x="407393" y="8557"/>
                        <a:pt x="408881" y="10417"/>
                      </a:cubicBezTo>
                      <a:cubicBezTo>
                        <a:pt x="408137" y="12278"/>
                        <a:pt x="407393" y="13766"/>
                        <a:pt x="406649" y="15626"/>
                      </a:cubicBezTo>
                      <a:cubicBezTo>
                        <a:pt x="407765" y="14510"/>
                        <a:pt x="409253" y="13766"/>
                        <a:pt x="410369" y="12650"/>
                      </a:cubicBezTo>
                      <a:cubicBezTo>
                        <a:pt x="411486" y="14882"/>
                        <a:pt x="412602" y="17114"/>
                        <a:pt x="413718" y="19719"/>
                      </a:cubicBezTo>
                      <a:cubicBezTo>
                        <a:pt x="412974" y="20835"/>
                        <a:pt x="412602" y="21579"/>
                        <a:pt x="411858" y="22695"/>
                      </a:cubicBezTo>
                      <a:cubicBezTo>
                        <a:pt x="412602" y="22323"/>
                        <a:pt x="413346" y="21579"/>
                        <a:pt x="414090" y="21207"/>
                      </a:cubicBezTo>
                      <a:cubicBezTo>
                        <a:pt x="414834" y="23811"/>
                        <a:pt x="415578" y="26787"/>
                        <a:pt x="416322" y="29764"/>
                      </a:cubicBezTo>
                      <a:cubicBezTo>
                        <a:pt x="415206" y="31252"/>
                        <a:pt x="414090" y="32368"/>
                        <a:pt x="412974" y="33856"/>
                      </a:cubicBezTo>
                      <a:cubicBezTo>
                        <a:pt x="414090" y="33484"/>
                        <a:pt x="415578" y="33112"/>
                        <a:pt x="416694" y="32740"/>
                      </a:cubicBezTo>
                      <a:cubicBezTo>
                        <a:pt x="417066" y="36089"/>
                        <a:pt x="417066" y="39065"/>
                        <a:pt x="417438" y="42413"/>
                      </a:cubicBezTo>
                      <a:cubicBezTo>
                        <a:pt x="416694" y="43158"/>
                        <a:pt x="415950" y="43902"/>
                        <a:pt x="415206" y="44646"/>
                      </a:cubicBezTo>
                      <a:cubicBezTo>
                        <a:pt x="415950" y="44646"/>
                        <a:pt x="416694" y="44646"/>
                        <a:pt x="417438" y="44646"/>
                      </a:cubicBezTo>
                      <a:cubicBezTo>
                        <a:pt x="417066" y="47994"/>
                        <a:pt x="416694" y="51343"/>
                        <a:pt x="416322" y="55063"/>
                      </a:cubicBezTo>
                      <a:cubicBezTo>
                        <a:pt x="415578" y="55807"/>
                        <a:pt x="414462" y="56179"/>
                        <a:pt x="413718" y="56923"/>
                      </a:cubicBezTo>
                      <a:cubicBezTo>
                        <a:pt x="414462" y="57295"/>
                        <a:pt x="415206" y="57295"/>
                        <a:pt x="415950" y="57667"/>
                      </a:cubicBezTo>
                      <a:cubicBezTo>
                        <a:pt x="415206" y="61388"/>
                        <a:pt x="414462" y="64736"/>
                        <a:pt x="413718" y="68085"/>
                      </a:cubicBezTo>
                      <a:cubicBezTo>
                        <a:pt x="412974" y="68457"/>
                        <a:pt x="412230" y="68829"/>
                        <a:pt x="411486" y="69201"/>
                      </a:cubicBezTo>
                      <a:cubicBezTo>
                        <a:pt x="412230" y="69573"/>
                        <a:pt x="412602" y="69945"/>
                        <a:pt x="413346" y="70317"/>
                      </a:cubicBezTo>
                      <a:cubicBezTo>
                        <a:pt x="412230" y="74037"/>
                        <a:pt x="410742" y="77386"/>
                        <a:pt x="409626" y="81107"/>
                      </a:cubicBezTo>
                      <a:cubicBezTo>
                        <a:pt x="408137" y="81107"/>
                        <a:pt x="407021" y="81478"/>
                        <a:pt x="405533" y="81851"/>
                      </a:cubicBezTo>
                      <a:cubicBezTo>
                        <a:pt x="406277" y="82967"/>
                        <a:pt x="407021" y="84083"/>
                        <a:pt x="407765" y="85199"/>
                      </a:cubicBezTo>
                      <a:cubicBezTo>
                        <a:pt x="405905" y="88547"/>
                        <a:pt x="404417" y="91896"/>
                        <a:pt x="402556" y="95244"/>
                      </a:cubicBezTo>
                      <a:cubicBezTo>
                        <a:pt x="401812" y="95244"/>
                        <a:pt x="401068" y="95244"/>
                        <a:pt x="400324" y="95244"/>
                      </a:cubicBezTo>
                      <a:cubicBezTo>
                        <a:pt x="400696" y="95988"/>
                        <a:pt x="401068" y="96733"/>
                        <a:pt x="401440" y="97476"/>
                      </a:cubicBezTo>
                      <a:cubicBezTo>
                        <a:pt x="399208" y="100453"/>
                        <a:pt x="397348" y="103801"/>
                        <a:pt x="395116" y="106778"/>
                      </a:cubicBezTo>
                      <a:cubicBezTo>
                        <a:pt x="394744" y="106406"/>
                        <a:pt x="394371" y="106406"/>
                        <a:pt x="393627" y="106034"/>
                      </a:cubicBezTo>
                      <a:cubicBezTo>
                        <a:pt x="393627" y="106778"/>
                        <a:pt x="393999" y="107522"/>
                        <a:pt x="393999" y="108266"/>
                      </a:cubicBezTo>
                      <a:cubicBezTo>
                        <a:pt x="391767" y="110870"/>
                        <a:pt x="389535" y="113847"/>
                        <a:pt x="386930" y="116451"/>
                      </a:cubicBezTo>
                      <a:cubicBezTo>
                        <a:pt x="386558" y="116079"/>
                        <a:pt x="385814" y="115335"/>
                        <a:pt x="385442" y="114963"/>
                      </a:cubicBezTo>
                      <a:cubicBezTo>
                        <a:pt x="385442" y="115707"/>
                        <a:pt x="385442" y="116823"/>
                        <a:pt x="385442" y="117939"/>
                      </a:cubicBezTo>
                      <a:cubicBezTo>
                        <a:pt x="382838" y="120172"/>
                        <a:pt x="380606" y="122404"/>
                        <a:pt x="378001" y="124636"/>
                      </a:cubicBezTo>
                      <a:cubicBezTo>
                        <a:pt x="377629" y="123892"/>
                        <a:pt x="376885" y="123148"/>
                        <a:pt x="376513" y="122404"/>
                      </a:cubicBezTo>
                      <a:cubicBezTo>
                        <a:pt x="376513" y="123520"/>
                        <a:pt x="376141" y="125008"/>
                        <a:pt x="376141" y="126124"/>
                      </a:cubicBezTo>
                      <a:cubicBezTo>
                        <a:pt x="373537" y="127613"/>
                        <a:pt x="370932" y="129473"/>
                        <a:pt x="368328" y="130961"/>
                      </a:cubicBezTo>
                      <a:cubicBezTo>
                        <a:pt x="367956" y="130217"/>
                        <a:pt x="367956" y="129473"/>
                        <a:pt x="367584" y="128729"/>
                      </a:cubicBezTo>
                      <a:cubicBezTo>
                        <a:pt x="367212" y="129845"/>
                        <a:pt x="367212" y="130961"/>
                        <a:pt x="366840" y="132077"/>
                      </a:cubicBezTo>
                      <a:cubicBezTo>
                        <a:pt x="364236" y="133193"/>
                        <a:pt x="361631" y="134309"/>
                        <a:pt x="359027" y="135054"/>
                      </a:cubicBezTo>
                      <a:cubicBezTo>
                        <a:pt x="359027" y="133565"/>
                        <a:pt x="358655" y="132449"/>
                        <a:pt x="358655" y="130961"/>
                      </a:cubicBezTo>
                      <a:cubicBezTo>
                        <a:pt x="357911" y="132449"/>
                        <a:pt x="357539" y="133937"/>
                        <a:pt x="356795" y="135425"/>
                      </a:cubicBezTo>
                      <a:cubicBezTo>
                        <a:pt x="354190" y="135798"/>
                        <a:pt x="351958" y="135798"/>
                        <a:pt x="349354" y="136170"/>
                      </a:cubicBezTo>
                      <a:cubicBezTo>
                        <a:pt x="349354" y="135425"/>
                        <a:pt x="349354" y="134309"/>
                        <a:pt x="349354" y="133565"/>
                      </a:cubicBezTo>
                      <a:cubicBezTo>
                        <a:pt x="348981" y="134681"/>
                        <a:pt x="348238" y="135425"/>
                        <a:pt x="347865" y="136542"/>
                      </a:cubicBezTo>
                      <a:cubicBezTo>
                        <a:pt x="345633" y="136170"/>
                        <a:pt x="343401" y="135798"/>
                        <a:pt x="341168" y="135425"/>
                      </a:cubicBezTo>
                      <a:cubicBezTo>
                        <a:pt x="341540" y="134309"/>
                        <a:pt x="341540" y="133193"/>
                        <a:pt x="341913" y="132077"/>
                      </a:cubicBezTo>
                      <a:cubicBezTo>
                        <a:pt x="341168" y="133193"/>
                        <a:pt x="340424" y="133937"/>
                        <a:pt x="340052" y="135054"/>
                      </a:cubicBezTo>
                      <a:cubicBezTo>
                        <a:pt x="338192" y="133937"/>
                        <a:pt x="335960" y="133193"/>
                        <a:pt x="334099" y="132077"/>
                      </a:cubicBezTo>
                      <a:cubicBezTo>
                        <a:pt x="334472" y="130961"/>
                        <a:pt x="334844" y="129845"/>
                        <a:pt x="335216" y="129101"/>
                      </a:cubicBezTo>
                      <a:cubicBezTo>
                        <a:pt x="334472" y="129845"/>
                        <a:pt x="333728" y="130589"/>
                        <a:pt x="333356" y="131333"/>
                      </a:cubicBezTo>
                      <a:cubicBezTo>
                        <a:pt x="331867" y="129845"/>
                        <a:pt x="330007" y="127985"/>
                        <a:pt x="328519" y="126496"/>
                      </a:cubicBezTo>
                      <a:cubicBezTo>
                        <a:pt x="329263" y="124636"/>
                        <a:pt x="330007" y="123148"/>
                        <a:pt x="330751" y="121288"/>
                      </a:cubicBezTo>
                      <a:cubicBezTo>
                        <a:pt x="329635" y="120916"/>
                        <a:pt x="328147" y="122032"/>
                        <a:pt x="327031" y="12277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1" name="Freeform: Shape 2870">
                  <a:extLst>
                    <a:ext uri="{FF2B5EF4-FFF2-40B4-BE49-F238E27FC236}">
                      <a16:creationId xmlns:a16="http://schemas.microsoft.com/office/drawing/2014/main" id="{B1CC3CCE-0594-48B1-854F-5C976B06FE42}"/>
                    </a:ext>
                  </a:extLst>
                </p:cNvPr>
                <p:cNvSpPr/>
                <p:nvPr/>
              </p:nvSpPr>
              <p:spPr>
                <a:xfrm>
                  <a:off x="6385418" y="4358703"/>
                  <a:ext cx="57737" cy="78846"/>
                </a:xfrm>
                <a:custGeom>
                  <a:avLst/>
                  <a:gdLst>
                    <a:gd name="connsiteX0" fmla="*/ 36868 w 57737"/>
                    <a:gd name="connsiteY0" fmla="*/ 69991 h 78846"/>
                    <a:gd name="connsiteX1" fmla="*/ 56586 w 57737"/>
                    <a:gd name="connsiteY1" fmla="*/ 14555 h 78846"/>
                    <a:gd name="connsiteX2" fmla="*/ 20870 w 57737"/>
                    <a:gd name="connsiteY2" fmla="*/ 8975 h 78846"/>
                    <a:gd name="connsiteX3" fmla="*/ 1151 w 57737"/>
                    <a:gd name="connsiteY3" fmla="*/ 64410 h 78846"/>
                    <a:gd name="connsiteX4" fmla="*/ 36868 w 57737"/>
                    <a:gd name="connsiteY4" fmla="*/ 69991 h 78846"/>
                    <a:gd name="connsiteX5" fmla="*/ 36868 w 57737"/>
                    <a:gd name="connsiteY5" fmla="*/ 69991 h 78846"/>
                    <a:gd name="connsiteX6" fmla="*/ 33519 w 57737"/>
                    <a:gd name="connsiteY6" fmla="*/ 56597 h 78846"/>
                    <a:gd name="connsiteX7" fmla="*/ 13429 w 57737"/>
                    <a:gd name="connsiteY7" fmla="*/ 53620 h 78846"/>
                    <a:gd name="connsiteX8" fmla="*/ 24590 w 57737"/>
                    <a:gd name="connsiteY8" fmla="*/ 21996 h 78846"/>
                    <a:gd name="connsiteX9" fmla="*/ 44681 w 57737"/>
                    <a:gd name="connsiteY9" fmla="*/ 24973 h 78846"/>
                    <a:gd name="connsiteX10" fmla="*/ 33519 w 57737"/>
                    <a:gd name="connsiteY10" fmla="*/ 56597 h 78846"/>
                    <a:gd name="connsiteX11" fmla="*/ 33519 w 57737"/>
                    <a:gd name="connsiteY11" fmla="*/ 56597 h 78846"/>
                    <a:gd name="connsiteX12" fmla="*/ 30915 w 57737"/>
                    <a:gd name="connsiteY12" fmla="*/ 46180 h 78846"/>
                    <a:gd name="connsiteX13" fmla="*/ 23102 w 57737"/>
                    <a:gd name="connsiteY13" fmla="*/ 45063 h 78846"/>
                    <a:gd name="connsiteX14" fmla="*/ 27567 w 57737"/>
                    <a:gd name="connsiteY14" fmla="*/ 32786 h 78846"/>
                    <a:gd name="connsiteX15" fmla="*/ 35380 w 57737"/>
                    <a:gd name="connsiteY15" fmla="*/ 33902 h 78846"/>
                    <a:gd name="connsiteX16" fmla="*/ 30915 w 57737"/>
                    <a:gd name="connsiteY16" fmla="*/ 46180 h 78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8846">
                      <a:moveTo>
                        <a:pt x="36868" y="69991"/>
                      </a:moveTo>
                      <a:cubicBezTo>
                        <a:pt x="52122" y="56225"/>
                        <a:pt x="61051" y="31298"/>
                        <a:pt x="56586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410"/>
                      </a:cubicBezTo>
                      <a:cubicBezTo>
                        <a:pt x="5616" y="81152"/>
                        <a:pt x="21614" y="83757"/>
                        <a:pt x="36868" y="69991"/>
                      </a:cubicBezTo>
                      <a:lnTo>
                        <a:pt x="36868" y="69991"/>
                      </a:lnTo>
                      <a:close/>
                      <a:moveTo>
                        <a:pt x="33519" y="56597"/>
                      </a:moveTo>
                      <a:cubicBezTo>
                        <a:pt x="24962" y="64410"/>
                        <a:pt x="16033" y="62922"/>
                        <a:pt x="13429" y="53620"/>
                      </a:cubicBezTo>
                      <a:cubicBezTo>
                        <a:pt x="10825" y="43947"/>
                        <a:pt x="16033" y="29810"/>
                        <a:pt x="24590" y="21996"/>
                      </a:cubicBezTo>
                      <a:cubicBezTo>
                        <a:pt x="33147" y="14183"/>
                        <a:pt x="42077" y="15672"/>
                        <a:pt x="44681" y="24973"/>
                      </a:cubicBezTo>
                      <a:cubicBezTo>
                        <a:pt x="47285" y="34646"/>
                        <a:pt x="42077" y="48784"/>
                        <a:pt x="33519" y="56597"/>
                      </a:cubicBezTo>
                      <a:lnTo>
                        <a:pt x="33519" y="56597"/>
                      </a:lnTo>
                      <a:close/>
                      <a:moveTo>
                        <a:pt x="30915" y="46180"/>
                      </a:moveTo>
                      <a:cubicBezTo>
                        <a:pt x="27567" y="49156"/>
                        <a:pt x="24218" y="48784"/>
                        <a:pt x="23102" y="45063"/>
                      </a:cubicBezTo>
                      <a:cubicBezTo>
                        <a:pt x="21986" y="41343"/>
                        <a:pt x="24218" y="36134"/>
                        <a:pt x="27567" y="32786"/>
                      </a:cubicBezTo>
                      <a:cubicBezTo>
                        <a:pt x="30915" y="29810"/>
                        <a:pt x="34264" y="30181"/>
                        <a:pt x="35380" y="33902"/>
                      </a:cubicBezTo>
                      <a:cubicBezTo>
                        <a:pt x="36124" y="37622"/>
                        <a:pt x="34264" y="43203"/>
                        <a:pt x="30915" y="4618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2" name="Freeform: Shape 2871">
                  <a:extLst>
                    <a:ext uri="{FF2B5EF4-FFF2-40B4-BE49-F238E27FC236}">
                      <a16:creationId xmlns:a16="http://schemas.microsoft.com/office/drawing/2014/main" id="{EDBB13A9-50BD-45E6-85AB-F82FBB40CAD1}"/>
                    </a:ext>
                  </a:extLst>
                </p:cNvPr>
                <p:cNvSpPr/>
                <p:nvPr/>
              </p:nvSpPr>
              <p:spPr>
                <a:xfrm>
                  <a:off x="6410008" y="4392552"/>
                  <a:ext cx="8929" cy="11638"/>
                </a:xfrm>
                <a:custGeom>
                  <a:avLst/>
                  <a:gdLst>
                    <a:gd name="connsiteX0" fmla="*/ 0 w 8929"/>
                    <a:gd name="connsiteY0" fmla="*/ 8238 h 11638"/>
                    <a:gd name="connsiteX1" fmla="*/ 4464 w 8929"/>
                    <a:gd name="connsiteY1" fmla="*/ 11214 h 11638"/>
                    <a:gd name="connsiteX2" fmla="*/ 8929 w 8929"/>
                    <a:gd name="connsiteY2" fmla="*/ 3401 h 11638"/>
                    <a:gd name="connsiteX3" fmla="*/ 4464 w 8929"/>
                    <a:gd name="connsiteY3" fmla="*/ 425 h 11638"/>
                    <a:gd name="connsiteX4" fmla="*/ 0 w 8929"/>
                    <a:gd name="connsiteY4" fmla="*/ 823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29" h="11638">
                      <a:moveTo>
                        <a:pt x="0" y="8238"/>
                      </a:moveTo>
                      <a:cubicBezTo>
                        <a:pt x="0" y="11214"/>
                        <a:pt x="2232" y="12330"/>
                        <a:pt x="4464" y="11214"/>
                      </a:cubicBezTo>
                      <a:cubicBezTo>
                        <a:pt x="7069" y="9726"/>
                        <a:pt x="8929" y="6377"/>
                        <a:pt x="8929" y="3401"/>
                      </a:cubicBezTo>
                      <a:cubicBezTo>
                        <a:pt x="8929" y="425"/>
                        <a:pt x="6697" y="-692"/>
                        <a:pt x="4464" y="425"/>
                      </a:cubicBezTo>
                      <a:cubicBezTo>
                        <a:pt x="1860" y="1541"/>
                        <a:pt x="0" y="5261"/>
                        <a:pt x="0" y="8238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73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88802" y="4365374"/>
                  <a:ext cx="51342" cy="65609"/>
                  <a:chOff x="6388802" y="4365374"/>
                  <a:chExt cx="51342" cy="65609"/>
                </a:xfrm>
                <a:solidFill>
                  <a:srgbClr val="969697"/>
                </a:solidFill>
              </p:grpSpPr>
              <p:sp>
                <p:nvSpPr>
                  <p:cNvPr id="2874" name="Freeform: Shape 2873">
                    <a:extLst>
                      <a:ext uri="{FF2B5EF4-FFF2-40B4-BE49-F238E27FC236}">
                        <a16:creationId xmlns:a16="http://schemas.microsoft.com/office/drawing/2014/main" id="{6EC9A911-C83E-474B-9967-6183CD573D31}"/>
                      </a:ext>
                    </a:extLst>
                  </p:cNvPr>
                  <p:cNvSpPr/>
                  <p:nvPr/>
                </p:nvSpPr>
                <p:spPr>
                  <a:xfrm>
                    <a:off x="6395465" y="4424530"/>
                    <a:ext cx="4531" cy="6453"/>
                  </a:xfrm>
                  <a:custGeom>
                    <a:avLst/>
                    <a:gdLst>
                      <a:gd name="connsiteX0" fmla="*/ 778 w 4531"/>
                      <a:gd name="connsiteY0" fmla="*/ 6396 h 6453"/>
                      <a:gd name="connsiteX1" fmla="*/ 4126 w 4531"/>
                      <a:gd name="connsiteY1" fmla="*/ 3792 h 6453"/>
                      <a:gd name="connsiteX2" fmla="*/ 3754 w 4531"/>
                      <a:gd name="connsiteY2" fmla="*/ 71 h 6453"/>
                      <a:gd name="connsiteX3" fmla="*/ 405 w 4531"/>
                      <a:gd name="connsiteY3" fmla="*/ 2676 h 6453"/>
                      <a:gd name="connsiteX4" fmla="*/ 778 w 4531"/>
                      <a:gd name="connsiteY4" fmla="*/ 6396 h 6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1" h="6453">
                        <a:moveTo>
                          <a:pt x="778" y="6396"/>
                        </a:moveTo>
                        <a:cubicBezTo>
                          <a:pt x="1894" y="6768"/>
                          <a:pt x="3382" y="5280"/>
                          <a:pt x="4126" y="3792"/>
                        </a:cubicBezTo>
                        <a:cubicBezTo>
                          <a:pt x="4870" y="1931"/>
                          <a:pt x="4498" y="443"/>
                          <a:pt x="3754" y="71"/>
                        </a:cubicBezTo>
                        <a:cubicBezTo>
                          <a:pt x="2638" y="-301"/>
                          <a:pt x="1150" y="815"/>
                          <a:pt x="405" y="2676"/>
                        </a:cubicBezTo>
                        <a:cubicBezTo>
                          <a:pt x="-338" y="4164"/>
                          <a:pt x="34" y="6024"/>
                          <a:pt x="778" y="639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CFD32064-2221-4D55-A169-27C57027EF82}"/>
                      </a:ext>
                    </a:extLst>
                  </p:cNvPr>
                  <p:cNvSpPr/>
                  <p:nvPr/>
                </p:nvSpPr>
                <p:spPr>
                  <a:xfrm>
                    <a:off x="6428596" y="4405999"/>
                    <a:ext cx="4866" cy="6601"/>
                  </a:xfrm>
                  <a:custGeom>
                    <a:avLst/>
                    <a:gdLst>
                      <a:gd name="connsiteX0" fmla="*/ 3736 w 4866"/>
                      <a:gd name="connsiteY0" fmla="*/ 5209 h 6601"/>
                      <a:gd name="connsiteX1" fmla="*/ 387 w 4866"/>
                      <a:gd name="connsiteY1" fmla="*/ 5953 h 6601"/>
                      <a:gd name="connsiteX2" fmla="*/ 1131 w 4866"/>
                      <a:gd name="connsiteY2" fmla="*/ 1488 h 6601"/>
                      <a:gd name="connsiteX3" fmla="*/ 4480 w 4866"/>
                      <a:gd name="connsiteY3" fmla="*/ 372 h 6601"/>
                      <a:gd name="connsiteX4" fmla="*/ 3736 w 4866"/>
                      <a:gd name="connsiteY4" fmla="*/ 5209 h 6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601">
                        <a:moveTo>
                          <a:pt x="3736" y="5209"/>
                        </a:moveTo>
                        <a:cubicBezTo>
                          <a:pt x="2619" y="6697"/>
                          <a:pt x="1131" y="7069"/>
                          <a:pt x="387" y="5953"/>
                        </a:cubicBezTo>
                        <a:cubicBezTo>
                          <a:pt x="-357" y="4837"/>
                          <a:pt x="15" y="2976"/>
                          <a:pt x="1131" y="1488"/>
                        </a:cubicBezTo>
                        <a:cubicBezTo>
                          <a:pt x="2247" y="0"/>
                          <a:pt x="3736" y="-372"/>
                          <a:pt x="4480" y="372"/>
                        </a:cubicBezTo>
                        <a:cubicBezTo>
                          <a:pt x="5224" y="1488"/>
                          <a:pt x="4852" y="3720"/>
                          <a:pt x="3736" y="520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97DD7A5A-38AB-4AE3-B328-32F916E4F5FE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65580"/>
                    <a:ext cx="4464" cy="6846"/>
                  </a:xfrm>
                  <a:custGeom>
                    <a:avLst/>
                    <a:gdLst>
                      <a:gd name="connsiteX0" fmla="*/ 2232 w 4464"/>
                      <a:gd name="connsiteY0" fmla="*/ 237 h 6846"/>
                      <a:gd name="connsiteX1" fmla="*/ 0 w 4464"/>
                      <a:gd name="connsiteY1" fmla="*/ 4701 h 6846"/>
                      <a:gd name="connsiteX2" fmla="*/ 2232 w 4464"/>
                      <a:gd name="connsiteY2" fmla="*/ 6562 h 6846"/>
                      <a:gd name="connsiteX3" fmla="*/ 4465 w 4464"/>
                      <a:gd name="connsiteY3" fmla="*/ 2097 h 6846"/>
                      <a:gd name="connsiteX4" fmla="*/ 2232 w 4464"/>
                      <a:gd name="connsiteY4" fmla="*/ 237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46">
                        <a:moveTo>
                          <a:pt x="2232" y="237"/>
                        </a:move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562"/>
                          <a:pt x="1116" y="7306"/>
                          <a:pt x="2232" y="6562"/>
                        </a:cubicBez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7" name="Freeform: Shape 2876">
                    <a:extLst>
                      <a:ext uri="{FF2B5EF4-FFF2-40B4-BE49-F238E27FC236}">
                        <a16:creationId xmlns:a16="http://schemas.microsoft.com/office/drawing/2014/main" id="{8ABF289A-1B9A-4655-9D11-4F8FA92F82D6}"/>
                      </a:ext>
                    </a:extLst>
                  </p:cNvPr>
                  <p:cNvSpPr/>
                  <p:nvPr/>
                </p:nvSpPr>
                <p:spPr>
                  <a:xfrm>
                    <a:off x="6388802" y="4407127"/>
                    <a:ext cx="5208" cy="6603"/>
                  </a:xfrm>
                  <a:custGeom>
                    <a:avLst/>
                    <a:gdLst>
                      <a:gd name="connsiteX0" fmla="*/ 0 w 5208"/>
                      <a:gd name="connsiteY0" fmla="*/ 4824 h 6603"/>
                      <a:gd name="connsiteX1" fmla="*/ 2604 w 5208"/>
                      <a:gd name="connsiteY1" fmla="*/ 6312 h 6603"/>
                      <a:gd name="connsiteX2" fmla="*/ 5209 w 5208"/>
                      <a:gd name="connsiteY2" fmla="*/ 1848 h 6603"/>
                      <a:gd name="connsiteX3" fmla="*/ 2604 w 5208"/>
                      <a:gd name="connsiteY3" fmla="*/ 359 h 6603"/>
                      <a:gd name="connsiteX4" fmla="*/ 0 w 5208"/>
                      <a:gd name="connsiteY4" fmla="*/ 4824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603">
                        <a:moveTo>
                          <a:pt x="0" y="4824"/>
                        </a:moveTo>
                        <a:cubicBezTo>
                          <a:pt x="0" y="6312"/>
                          <a:pt x="1116" y="7056"/>
                          <a:pt x="2604" y="6312"/>
                        </a:cubicBezTo>
                        <a:cubicBezTo>
                          <a:pt x="4092" y="5568"/>
                          <a:pt x="5209" y="3708"/>
                          <a:pt x="5209" y="1848"/>
                        </a:cubicBezTo>
                        <a:cubicBezTo>
                          <a:pt x="5209" y="-13"/>
                          <a:pt x="4092" y="-385"/>
                          <a:pt x="2604" y="359"/>
                        </a:cubicBezTo>
                        <a:cubicBezTo>
                          <a:pt x="1116" y="1475"/>
                          <a:pt x="0" y="3336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1357A20B-6A4B-4CA0-8E3B-10120F45AFC0}"/>
                      </a:ext>
                    </a:extLst>
                  </p:cNvPr>
                  <p:cNvSpPr/>
                  <p:nvPr/>
                </p:nvSpPr>
                <p:spPr>
                  <a:xfrm>
                    <a:off x="6434936" y="4382093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443"/>
                          <a:pt x="4093" y="5676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2699"/>
                          <a:pt x="1116" y="839"/>
                          <a:pt x="2604" y="95"/>
                        </a:cubicBezTo>
                        <a:cubicBezTo>
                          <a:pt x="4093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50E89E3D-080D-48E5-8D9D-978089689F08}"/>
                      </a:ext>
                    </a:extLst>
                  </p:cNvPr>
                  <p:cNvSpPr/>
                  <p:nvPr/>
                </p:nvSpPr>
                <p:spPr>
                  <a:xfrm>
                    <a:off x="6395483" y="4383472"/>
                    <a:ext cx="4866" cy="6805"/>
                  </a:xfrm>
                  <a:custGeom>
                    <a:avLst/>
                    <a:gdLst>
                      <a:gd name="connsiteX0" fmla="*/ 1131 w 4866"/>
                      <a:gd name="connsiteY0" fmla="*/ 1319 h 6805"/>
                      <a:gd name="connsiteX1" fmla="*/ 387 w 4866"/>
                      <a:gd name="connsiteY1" fmla="*/ 6156 h 6805"/>
                      <a:gd name="connsiteX2" fmla="*/ 3736 w 4866"/>
                      <a:gd name="connsiteY2" fmla="*/ 5412 h 6805"/>
                      <a:gd name="connsiteX3" fmla="*/ 4480 w 4866"/>
                      <a:gd name="connsiteY3" fmla="*/ 947 h 6805"/>
                      <a:gd name="connsiteX4" fmla="*/ 1131 w 4866"/>
                      <a:gd name="connsiteY4" fmla="*/ 1319 h 6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05">
                        <a:moveTo>
                          <a:pt x="1131" y="1319"/>
                        </a:moveTo>
                        <a:cubicBezTo>
                          <a:pt x="15" y="2808"/>
                          <a:pt x="-357" y="5040"/>
                          <a:pt x="387" y="6156"/>
                        </a:cubicBezTo>
                        <a:cubicBezTo>
                          <a:pt x="1131" y="7272"/>
                          <a:pt x="2619" y="6900"/>
                          <a:pt x="3736" y="5412"/>
                        </a:cubicBezTo>
                        <a:cubicBezTo>
                          <a:pt x="4852" y="3924"/>
                          <a:pt x="5224" y="2063"/>
                          <a:pt x="4480" y="947"/>
                        </a:cubicBezTo>
                        <a:cubicBezTo>
                          <a:pt x="3736" y="-541"/>
                          <a:pt x="2247" y="-169"/>
                          <a:pt x="1131" y="131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0" name="Freeform: Shape 2879">
                    <a:extLst>
                      <a:ext uri="{FF2B5EF4-FFF2-40B4-BE49-F238E27FC236}">
                        <a16:creationId xmlns:a16="http://schemas.microsoft.com/office/drawing/2014/main" id="{1347EDF3-660F-483A-93AE-F7D5D6BDD74A}"/>
                      </a:ext>
                    </a:extLst>
                  </p:cNvPr>
                  <p:cNvSpPr/>
                  <p:nvPr/>
                </p:nvSpPr>
                <p:spPr>
                  <a:xfrm>
                    <a:off x="6428596" y="4365374"/>
                    <a:ext cx="4866" cy="6839"/>
                  </a:xfrm>
                  <a:custGeom>
                    <a:avLst/>
                    <a:gdLst>
                      <a:gd name="connsiteX0" fmla="*/ 3736 w 4866"/>
                      <a:gd name="connsiteY0" fmla="*/ 71 h 6839"/>
                      <a:gd name="connsiteX1" fmla="*/ 4480 w 4866"/>
                      <a:gd name="connsiteY1" fmla="*/ 4164 h 6839"/>
                      <a:gd name="connsiteX2" fmla="*/ 1131 w 4866"/>
                      <a:gd name="connsiteY2" fmla="*/ 6768 h 6839"/>
                      <a:gd name="connsiteX3" fmla="*/ 387 w 4866"/>
                      <a:gd name="connsiteY3" fmla="*/ 2676 h 6839"/>
                      <a:gd name="connsiteX4" fmla="*/ 3736 w 4866"/>
                      <a:gd name="connsiteY4" fmla="*/ 71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39">
                        <a:moveTo>
                          <a:pt x="3736" y="71"/>
                        </a:moveTo>
                        <a:cubicBezTo>
                          <a:pt x="4852" y="443"/>
                          <a:pt x="5224" y="1932"/>
                          <a:pt x="4480" y="4164"/>
                        </a:cubicBezTo>
                        <a:cubicBezTo>
                          <a:pt x="3736" y="6024"/>
                          <a:pt x="2247" y="7140"/>
                          <a:pt x="1131" y="6768"/>
                        </a:cubicBezTo>
                        <a:cubicBezTo>
                          <a:pt x="15" y="6396"/>
                          <a:pt x="-357" y="4536"/>
                          <a:pt x="387" y="2676"/>
                        </a:cubicBezTo>
                        <a:cubicBezTo>
                          <a:pt x="1131" y="815"/>
                          <a:pt x="2619" y="-301"/>
                          <a:pt x="3736" y="71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7039002E-6CA9-40C4-93B0-35E9C5074CD0}"/>
                      </a:ext>
                    </a:extLst>
                  </p:cNvPr>
                  <p:cNvSpPr/>
                  <p:nvPr/>
                </p:nvSpPr>
                <p:spPr>
                  <a:xfrm>
                    <a:off x="6412241" y="4423620"/>
                    <a:ext cx="4464" cy="6798"/>
                  </a:xfrm>
                  <a:custGeom>
                    <a:avLst/>
                    <a:gdLst>
                      <a:gd name="connsiteX0" fmla="*/ 2232 w 4464"/>
                      <a:gd name="connsiteY0" fmla="*/ 6562 h 6798"/>
                      <a:gd name="connsiteX1" fmla="*/ 4465 w 4464"/>
                      <a:gd name="connsiteY1" fmla="*/ 2097 h 6798"/>
                      <a:gd name="connsiteX2" fmla="*/ 2232 w 4464"/>
                      <a:gd name="connsiteY2" fmla="*/ 237 h 6798"/>
                      <a:gd name="connsiteX3" fmla="*/ 0 w 4464"/>
                      <a:gd name="connsiteY3" fmla="*/ 4701 h 6798"/>
                      <a:gd name="connsiteX4" fmla="*/ 2232 w 4464"/>
                      <a:gd name="connsiteY4" fmla="*/ 6562 h 6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798">
                        <a:moveTo>
                          <a:pt x="2232" y="6562"/>
                        </a:move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190"/>
                          <a:pt x="744" y="7306"/>
                          <a:pt x="2232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82" name="Freeform: Shape 2881">
                  <a:extLst>
                    <a:ext uri="{FF2B5EF4-FFF2-40B4-BE49-F238E27FC236}">
                      <a16:creationId xmlns:a16="http://schemas.microsoft.com/office/drawing/2014/main" id="{0B624600-F972-4A1A-B064-19986DDDCE9C}"/>
                    </a:ext>
                  </a:extLst>
                </p:cNvPr>
                <p:cNvSpPr/>
                <p:nvPr/>
              </p:nvSpPr>
              <p:spPr>
                <a:xfrm>
                  <a:off x="6342668" y="4130311"/>
                  <a:ext cx="455759" cy="311404"/>
                </a:xfrm>
                <a:custGeom>
                  <a:avLst/>
                  <a:gdLst>
                    <a:gd name="connsiteX0" fmla="*/ 123520 w 455759"/>
                    <a:gd name="connsiteY0" fmla="*/ 187884 h 311404"/>
                    <a:gd name="connsiteX1" fmla="*/ 109754 w 455759"/>
                    <a:gd name="connsiteY1" fmla="*/ 180072 h 311404"/>
                    <a:gd name="connsiteX2" fmla="*/ 107522 w 455759"/>
                    <a:gd name="connsiteY2" fmla="*/ 178583 h 311404"/>
                    <a:gd name="connsiteX3" fmla="*/ 104918 w 455759"/>
                    <a:gd name="connsiteY3" fmla="*/ 177467 h 311404"/>
                    <a:gd name="connsiteX4" fmla="*/ 102313 w 455759"/>
                    <a:gd name="connsiteY4" fmla="*/ 176723 h 311404"/>
                    <a:gd name="connsiteX5" fmla="*/ 99709 w 455759"/>
                    <a:gd name="connsiteY5" fmla="*/ 175979 h 311404"/>
                    <a:gd name="connsiteX6" fmla="*/ 97105 w 455759"/>
                    <a:gd name="connsiteY6" fmla="*/ 175607 h 311404"/>
                    <a:gd name="connsiteX7" fmla="*/ 94500 w 455759"/>
                    <a:gd name="connsiteY7" fmla="*/ 175235 h 311404"/>
                    <a:gd name="connsiteX8" fmla="*/ 91524 w 455759"/>
                    <a:gd name="connsiteY8" fmla="*/ 175235 h 311404"/>
                    <a:gd name="connsiteX9" fmla="*/ 88547 w 455759"/>
                    <a:gd name="connsiteY9" fmla="*/ 175235 h 311404"/>
                    <a:gd name="connsiteX10" fmla="*/ 85571 w 455759"/>
                    <a:gd name="connsiteY10" fmla="*/ 175607 h 311404"/>
                    <a:gd name="connsiteX11" fmla="*/ 82595 w 455759"/>
                    <a:gd name="connsiteY11" fmla="*/ 175979 h 311404"/>
                    <a:gd name="connsiteX12" fmla="*/ 79618 w 455759"/>
                    <a:gd name="connsiteY12" fmla="*/ 176723 h 311404"/>
                    <a:gd name="connsiteX13" fmla="*/ 76642 w 455759"/>
                    <a:gd name="connsiteY13" fmla="*/ 177467 h 311404"/>
                    <a:gd name="connsiteX14" fmla="*/ 73666 w 455759"/>
                    <a:gd name="connsiteY14" fmla="*/ 178583 h 311404"/>
                    <a:gd name="connsiteX15" fmla="*/ 70689 w 455759"/>
                    <a:gd name="connsiteY15" fmla="*/ 180072 h 311404"/>
                    <a:gd name="connsiteX16" fmla="*/ 67341 w 455759"/>
                    <a:gd name="connsiteY16" fmla="*/ 181560 h 311404"/>
                    <a:gd name="connsiteX17" fmla="*/ 63992 w 455759"/>
                    <a:gd name="connsiteY17" fmla="*/ 183420 h 311404"/>
                    <a:gd name="connsiteX18" fmla="*/ 60644 w 455759"/>
                    <a:gd name="connsiteY18" fmla="*/ 185280 h 311404"/>
                    <a:gd name="connsiteX19" fmla="*/ 57296 w 455759"/>
                    <a:gd name="connsiteY19" fmla="*/ 187512 h 311404"/>
                    <a:gd name="connsiteX20" fmla="*/ 53947 w 455759"/>
                    <a:gd name="connsiteY20" fmla="*/ 189745 h 311404"/>
                    <a:gd name="connsiteX21" fmla="*/ 50599 w 455759"/>
                    <a:gd name="connsiteY21" fmla="*/ 192349 h 311404"/>
                    <a:gd name="connsiteX22" fmla="*/ 47250 w 455759"/>
                    <a:gd name="connsiteY22" fmla="*/ 195325 h 311404"/>
                    <a:gd name="connsiteX23" fmla="*/ 44646 w 455759"/>
                    <a:gd name="connsiteY23" fmla="*/ 197930 h 311404"/>
                    <a:gd name="connsiteX24" fmla="*/ 42041 w 455759"/>
                    <a:gd name="connsiteY24" fmla="*/ 200534 h 311404"/>
                    <a:gd name="connsiteX25" fmla="*/ 39437 w 455759"/>
                    <a:gd name="connsiteY25" fmla="*/ 203138 h 311404"/>
                    <a:gd name="connsiteX26" fmla="*/ 36833 w 455759"/>
                    <a:gd name="connsiteY26" fmla="*/ 206115 h 311404"/>
                    <a:gd name="connsiteX27" fmla="*/ 34229 w 455759"/>
                    <a:gd name="connsiteY27" fmla="*/ 209091 h 311404"/>
                    <a:gd name="connsiteX28" fmla="*/ 31996 w 455759"/>
                    <a:gd name="connsiteY28" fmla="*/ 212068 h 311404"/>
                    <a:gd name="connsiteX29" fmla="*/ 29764 w 455759"/>
                    <a:gd name="connsiteY29" fmla="*/ 215044 h 311404"/>
                    <a:gd name="connsiteX30" fmla="*/ 27532 w 455759"/>
                    <a:gd name="connsiteY30" fmla="*/ 218020 h 311404"/>
                    <a:gd name="connsiteX31" fmla="*/ 25299 w 455759"/>
                    <a:gd name="connsiteY31" fmla="*/ 221369 h 311404"/>
                    <a:gd name="connsiteX32" fmla="*/ 23067 w 455759"/>
                    <a:gd name="connsiteY32" fmla="*/ 224717 h 311404"/>
                    <a:gd name="connsiteX33" fmla="*/ 21207 w 455759"/>
                    <a:gd name="connsiteY33" fmla="*/ 228066 h 311404"/>
                    <a:gd name="connsiteX34" fmla="*/ 19347 w 455759"/>
                    <a:gd name="connsiteY34" fmla="*/ 231414 h 311404"/>
                    <a:gd name="connsiteX35" fmla="*/ 17486 w 455759"/>
                    <a:gd name="connsiteY35" fmla="*/ 234762 h 311404"/>
                    <a:gd name="connsiteX36" fmla="*/ 15626 w 455759"/>
                    <a:gd name="connsiteY36" fmla="*/ 238111 h 311404"/>
                    <a:gd name="connsiteX37" fmla="*/ 13766 w 455759"/>
                    <a:gd name="connsiteY37" fmla="*/ 241459 h 311404"/>
                    <a:gd name="connsiteX38" fmla="*/ 12278 w 455759"/>
                    <a:gd name="connsiteY38" fmla="*/ 245180 h 311404"/>
                    <a:gd name="connsiteX39" fmla="*/ 10789 w 455759"/>
                    <a:gd name="connsiteY39" fmla="*/ 248900 h 311404"/>
                    <a:gd name="connsiteX40" fmla="*/ 9301 w 455759"/>
                    <a:gd name="connsiteY40" fmla="*/ 252621 h 311404"/>
                    <a:gd name="connsiteX41" fmla="*/ 7813 w 455759"/>
                    <a:gd name="connsiteY41" fmla="*/ 256341 h 311404"/>
                    <a:gd name="connsiteX42" fmla="*/ 6697 w 455759"/>
                    <a:gd name="connsiteY42" fmla="*/ 260062 h 311404"/>
                    <a:gd name="connsiteX43" fmla="*/ 5581 w 455759"/>
                    <a:gd name="connsiteY43" fmla="*/ 263782 h 311404"/>
                    <a:gd name="connsiteX44" fmla="*/ 4465 w 455759"/>
                    <a:gd name="connsiteY44" fmla="*/ 267503 h 311404"/>
                    <a:gd name="connsiteX45" fmla="*/ 3349 w 455759"/>
                    <a:gd name="connsiteY45" fmla="*/ 271223 h 311404"/>
                    <a:gd name="connsiteX46" fmla="*/ 2604 w 455759"/>
                    <a:gd name="connsiteY46" fmla="*/ 274944 h 311404"/>
                    <a:gd name="connsiteX47" fmla="*/ 1860 w 455759"/>
                    <a:gd name="connsiteY47" fmla="*/ 278664 h 311404"/>
                    <a:gd name="connsiteX48" fmla="*/ 1116 w 455759"/>
                    <a:gd name="connsiteY48" fmla="*/ 282385 h 311404"/>
                    <a:gd name="connsiteX49" fmla="*/ 744 w 455759"/>
                    <a:gd name="connsiteY49" fmla="*/ 286105 h 311404"/>
                    <a:gd name="connsiteX50" fmla="*/ 372 w 455759"/>
                    <a:gd name="connsiteY50" fmla="*/ 289826 h 311404"/>
                    <a:gd name="connsiteX51" fmla="*/ 0 w 455759"/>
                    <a:gd name="connsiteY51" fmla="*/ 293546 h 311404"/>
                    <a:gd name="connsiteX52" fmla="*/ 0 w 455759"/>
                    <a:gd name="connsiteY52" fmla="*/ 296895 h 311404"/>
                    <a:gd name="connsiteX53" fmla="*/ 0 w 455759"/>
                    <a:gd name="connsiteY53" fmla="*/ 300243 h 311404"/>
                    <a:gd name="connsiteX54" fmla="*/ 0 w 455759"/>
                    <a:gd name="connsiteY54" fmla="*/ 303591 h 311404"/>
                    <a:gd name="connsiteX55" fmla="*/ 13766 w 455759"/>
                    <a:gd name="connsiteY55" fmla="*/ 311405 h 311404"/>
                    <a:gd name="connsiteX56" fmla="*/ 13766 w 455759"/>
                    <a:gd name="connsiteY56" fmla="*/ 308056 h 311404"/>
                    <a:gd name="connsiteX57" fmla="*/ 13766 w 455759"/>
                    <a:gd name="connsiteY57" fmla="*/ 304708 h 311404"/>
                    <a:gd name="connsiteX58" fmla="*/ 14138 w 455759"/>
                    <a:gd name="connsiteY58" fmla="*/ 301359 h 311404"/>
                    <a:gd name="connsiteX59" fmla="*/ 14510 w 455759"/>
                    <a:gd name="connsiteY59" fmla="*/ 297639 h 311404"/>
                    <a:gd name="connsiteX60" fmla="*/ 14882 w 455759"/>
                    <a:gd name="connsiteY60" fmla="*/ 293918 h 311404"/>
                    <a:gd name="connsiteX61" fmla="*/ 15254 w 455759"/>
                    <a:gd name="connsiteY61" fmla="*/ 290198 h 311404"/>
                    <a:gd name="connsiteX62" fmla="*/ 15998 w 455759"/>
                    <a:gd name="connsiteY62" fmla="*/ 286477 h 311404"/>
                    <a:gd name="connsiteX63" fmla="*/ 16742 w 455759"/>
                    <a:gd name="connsiteY63" fmla="*/ 282757 h 311404"/>
                    <a:gd name="connsiteX64" fmla="*/ 17486 w 455759"/>
                    <a:gd name="connsiteY64" fmla="*/ 279036 h 311404"/>
                    <a:gd name="connsiteX65" fmla="*/ 18602 w 455759"/>
                    <a:gd name="connsiteY65" fmla="*/ 275316 h 311404"/>
                    <a:gd name="connsiteX66" fmla="*/ 19719 w 455759"/>
                    <a:gd name="connsiteY66" fmla="*/ 271595 h 311404"/>
                    <a:gd name="connsiteX67" fmla="*/ 20835 w 455759"/>
                    <a:gd name="connsiteY67" fmla="*/ 267875 h 311404"/>
                    <a:gd name="connsiteX68" fmla="*/ 21951 w 455759"/>
                    <a:gd name="connsiteY68" fmla="*/ 264154 h 311404"/>
                    <a:gd name="connsiteX69" fmla="*/ 23439 w 455759"/>
                    <a:gd name="connsiteY69" fmla="*/ 260434 h 311404"/>
                    <a:gd name="connsiteX70" fmla="*/ 24927 w 455759"/>
                    <a:gd name="connsiteY70" fmla="*/ 256713 h 311404"/>
                    <a:gd name="connsiteX71" fmla="*/ 26416 w 455759"/>
                    <a:gd name="connsiteY71" fmla="*/ 252993 h 311404"/>
                    <a:gd name="connsiteX72" fmla="*/ 27904 w 455759"/>
                    <a:gd name="connsiteY72" fmla="*/ 249272 h 311404"/>
                    <a:gd name="connsiteX73" fmla="*/ 29764 w 455759"/>
                    <a:gd name="connsiteY73" fmla="*/ 245924 h 311404"/>
                    <a:gd name="connsiteX74" fmla="*/ 31624 w 455759"/>
                    <a:gd name="connsiteY74" fmla="*/ 242576 h 311404"/>
                    <a:gd name="connsiteX75" fmla="*/ 33484 w 455759"/>
                    <a:gd name="connsiteY75" fmla="*/ 239227 h 311404"/>
                    <a:gd name="connsiteX76" fmla="*/ 35345 w 455759"/>
                    <a:gd name="connsiteY76" fmla="*/ 235879 h 311404"/>
                    <a:gd name="connsiteX77" fmla="*/ 37205 w 455759"/>
                    <a:gd name="connsiteY77" fmla="*/ 232530 h 311404"/>
                    <a:gd name="connsiteX78" fmla="*/ 39437 w 455759"/>
                    <a:gd name="connsiteY78" fmla="*/ 229182 h 311404"/>
                    <a:gd name="connsiteX79" fmla="*/ 41669 w 455759"/>
                    <a:gd name="connsiteY79" fmla="*/ 225833 h 311404"/>
                    <a:gd name="connsiteX80" fmla="*/ 43902 w 455759"/>
                    <a:gd name="connsiteY80" fmla="*/ 222857 h 311404"/>
                    <a:gd name="connsiteX81" fmla="*/ 46134 w 455759"/>
                    <a:gd name="connsiteY81" fmla="*/ 219881 h 311404"/>
                    <a:gd name="connsiteX82" fmla="*/ 48366 w 455759"/>
                    <a:gd name="connsiteY82" fmla="*/ 216904 h 311404"/>
                    <a:gd name="connsiteX83" fmla="*/ 50971 w 455759"/>
                    <a:gd name="connsiteY83" fmla="*/ 213928 h 311404"/>
                    <a:gd name="connsiteX84" fmla="*/ 53575 w 455759"/>
                    <a:gd name="connsiteY84" fmla="*/ 210951 h 311404"/>
                    <a:gd name="connsiteX85" fmla="*/ 56179 w 455759"/>
                    <a:gd name="connsiteY85" fmla="*/ 208347 h 311404"/>
                    <a:gd name="connsiteX86" fmla="*/ 58784 w 455759"/>
                    <a:gd name="connsiteY86" fmla="*/ 205743 h 311404"/>
                    <a:gd name="connsiteX87" fmla="*/ 61388 w 455759"/>
                    <a:gd name="connsiteY87" fmla="*/ 203138 h 311404"/>
                    <a:gd name="connsiteX88" fmla="*/ 64737 w 455759"/>
                    <a:gd name="connsiteY88" fmla="*/ 200162 h 311404"/>
                    <a:gd name="connsiteX89" fmla="*/ 68085 w 455759"/>
                    <a:gd name="connsiteY89" fmla="*/ 197558 h 311404"/>
                    <a:gd name="connsiteX90" fmla="*/ 71433 w 455759"/>
                    <a:gd name="connsiteY90" fmla="*/ 195325 h 311404"/>
                    <a:gd name="connsiteX91" fmla="*/ 74782 w 455759"/>
                    <a:gd name="connsiteY91" fmla="*/ 193093 h 311404"/>
                    <a:gd name="connsiteX92" fmla="*/ 78130 w 455759"/>
                    <a:gd name="connsiteY92" fmla="*/ 191233 h 311404"/>
                    <a:gd name="connsiteX93" fmla="*/ 81479 w 455759"/>
                    <a:gd name="connsiteY93" fmla="*/ 189373 h 311404"/>
                    <a:gd name="connsiteX94" fmla="*/ 84827 w 455759"/>
                    <a:gd name="connsiteY94" fmla="*/ 187884 h 311404"/>
                    <a:gd name="connsiteX95" fmla="*/ 87804 w 455759"/>
                    <a:gd name="connsiteY95" fmla="*/ 186396 h 311404"/>
                    <a:gd name="connsiteX96" fmla="*/ 90780 w 455759"/>
                    <a:gd name="connsiteY96" fmla="*/ 185280 h 311404"/>
                    <a:gd name="connsiteX97" fmla="*/ 93756 w 455759"/>
                    <a:gd name="connsiteY97" fmla="*/ 184536 h 311404"/>
                    <a:gd name="connsiteX98" fmla="*/ 96733 w 455759"/>
                    <a:gd name="connsiteY98" fmla="*/ 183792 h 311404"/>
                    <a:gd name="connsiteX99" fmla="*/ 99709 w 455759"/>
                    <a:gd name="connsiteY99" fmla="*/ 183420 h 311404"/>
                    <a:gd name="connsiteX100" fmla="*/ 102686 w 455759"/>
                    <a:gd name="connsiteY100" fmla="*/ 183048 h 311404"/>
                    <a:gd name="connsiteX101" fmla="*/ 105662 w 455759"/>
                    <a:gd name="connsiteY101" fmla="*/ 183048 h 311404"/>
                    <a:gd name="connsiteX102" fmla="*/ 108638 w 455759"/>
                    <a:gd name="connsiteY102" fmla="*/ 183048 h 311404"/>
                    <a:gd name="connsiteX103" fmla="*/ 111243 w 455759"/>
                    <a:gd name="connsiteY103" fmla="*/ 183420 h 311404"/>
                    <a:gd name="connsiteX104" fmla="*/ 113847 w 455759"/>
                    <a:gd name="connsiteY104" fmla="*/ 183792 h 311404"/>
                    <a:gd name="connsiteX105" fmla="*/ 116451 w 455759"/>
                    <a:gd name="connsiteY105" fmla="*/ 184536 h 311404"/>
                    <a:gd name="connsiteX106" fmla="*/ 119056 w 455759"/>
                    <a:gd name="connsiteY106" fmla="*/ 185280 h 311404"/>
                    <a:gd name="connsiteX107" fmla="*/ 121660 w 455759"/>
                    <a:gd name="connsiteY107" fmla="*/ 186396 h 311404"/>
                    <a:gd name="connsiteX108" fmla="*/ 123520 w 455759"/>
                    <a:gd name="connsiteY108" fmla="*/ 187884 h 311404"/>
                    <a:gd name="connsiteX109" fmla="*/ 123520 w 455759"/>
                    <a:gd name="connsiteY109" fmla="*/ 187884 h 311404"/>
                    <a:gd name="connsiteX110" fmla="*/ 439761 w 455759"/>
                    <a:gd name="connsiteY110" fmla="*/ 40181 h 311404"/>
                    <a:gd name="connsiteX111" fmla="*/ 440505 w 455759"/>
                    <a:gd name="connsiteY111" fmla="*/ 42786 h 311404"/>
                    <a:gd name="connsiteX112" fmla="*/ 440877 w 455759"/>
                    <a:gd name="connsiteY112" fmla="*/ 45390 h 311404"/>
                    <a:gd name="connsiteX113" fmla="*/ 441250 w 455759"/>
                    <a:gd name="connsiteY113" fmla="*/ 47994 h 311404"/>
                    <a:gd name="connsiteX114" fmla="*/ 441622 w 455759"/>
                    <a:gd name="connsiteY114" fmla="*/ 50598 h 311404"/>
                    <a:gd name="connsiteX115" fmla="*/ 441994 w 455759"/>
                    <a:gd name="connsiteY115" fmla="*/ 53203 h 311404"/>
                    <a:gd name="connsiteX116" fmla="*/ 441994 w 455759"/>
                    <a:gd name="connsiteY116" fmla="*/ 55807 h 311404"/>
                    <a:gd name="connsiteX117" fmla="*/ 441994 w 455759"/>
                    <a:gd name="connsiteY117" fmla="*/ 58412 h 311404"/>
                    <a:gd name="connsiteX118" fmla="*/ 441994 w 455759"/>
                    <a:gd name="connsiteY118" fmla="*/ 61388 h 311404"/>
                    <a:gd name="connsiteX119" fmla="*/ 455759 w 455759"/>
                    <a:gd name="connsiteY119" fmla="*/ 69201 h 311404"/>
                    <a:gd name="connsiteX120" fmla="*/ 455759 w 455759"/>
                    <a:gd name="connsiteY120" fmla="*/ 66225 h 311404"/>
                    <a:gd name="connsiteX121" fmla="*/ 455759 w 455759"/>
                    <a:gd name="connsiteY121" fmla="*/ 63620 h 311404"/>
                    <a:gd name="connsiteX122" fmla="*/ 455759 w 455759"/>
                    <a:gd name="connsiteY122" fmla="*/ 61016 h 311404"/>
                    <a:gd name="connsiteX123" fmla="*/ 455387 w 455759"/>
                    <a:gd name="connsiteY123" fmla="*/ 58412 h 311404"/>
                    <a:gd name="connsiteX124" fmla="*/ 455015 w 455759"/>
                    <a:gd name="connsiteY124" fmla="*/ 55807 h 311404"/>
                    <a:gd name="connsiteX125" fmla="*/ 454643 w 455759"/>
                    <a:gd name="connsiteY125" fmla="*/ 53203 h 311404"/>
                    <a:gd name="connsiteX126" fmla="*/ 454271 w 455759"/>
                    <a:gd name="connsiteY126" fmla="*/ 50598 h 311404"/>
                    <a:gd name="connsiteX127" fmla="*/ 453527 w 455759"/>
                    <a:gd name="connsiteY127" fmla="*/ 47994 h 311404"/>
                    <a:gd name="connsiteX128" fmla="*/ 452783 w 455759"/>
                    <a:gd name="connsiteY128" fmla="*/ 45018 h 311404"/>
                    <a:gd name="connsiteX129" fmla="*/ 451667 w 455759"/>
                    <a:gd name="connsiteY129" fmla="*/ 42041 h 311404"/>
                    <a:gd name="connsiteX130" fmla="*/ 450551 w 455759"/>
                    <a:gd name="connsiteY130" fmla="*/ 39437 h 311404"/>
                    <a:gd name="connsiteX131" fmla="*/ 449435 w 455759"/>
                    <a:gd name="connsiteY131" fmla="*/ 36833 h 311404"/>
                    <a:gd name="connsiteX132" fmla="*/ 447946 w 455759"/>
                    <a:gd name="connsiteY132" fmla="*/ 34600 h 311404"/>
                    <a:gd name="connsiteX133" fmla="*/ 446458 w 455759"/>
                    <a:gd name="connsiteY133" fmla="*/ 32368 h 311404"/>
                    <a:gd name="connsiteX134" fmla="*/ 444970 w 455759"/>
                    <a:gd name="connsiteY134" fmla="*/ 30508 h 311404"/>
                    <a:gd name="connsiteX135" fmla="*/ 443110 w 455759"/>
                    <a:gd name="connsiteY135" fmla="*/ 28648 h 311404"/>
                    <a:gd name="connsiteX136" fmla="*/ 441250 w 455759"/>
                    <a:gd name="connsiteY136" fmla="*/ 26788 h 311404"/>
                    <a:gd name="connsiteX137" fmla="*/ 439389 w 455759"/>
                    <a:gd name="connsiteY137" fmla="*/ 25299 h 311404"/>
                    <a:gd name="connsiteX138" fmla="*/ 437529 w 455759"/>
                    <a:gd name="connsiteY138" fmla="*/ 23811 h 311404"/>
                    <a:gd name="connsiteX139" fmla="*/ 435297 w 455759"/>
                    <a:gd name="connsiteY139" fmla="*/ 22695 h 311404"/>
                    <a:gd name="connsiteX140" fmla="*/ 421531 w 455759"/>
                    <a:gd name="connsiteY140" fmla="*/ 14882 h 311404"/>
                    <a:gd name="connsiteX141" fmla="*/ 423763 w 455759"/>
                    <a:gd name="connsiteY141" fmla="*/ 15998 h 311404"/>
                    <a:gd name="connsiteX142" fmla="*/ 425624 w 455759"/>
                    <a:gd name="connsiteY142" fmla="*/ 17486 h 311404"/>
                    <a:gd name="connsiteX143" fmla="*/ 427484 w 455759"/>
                    <a:gd name="connsiteY143" fmla="*/ 18974 h 311404"/>
                    <a:gd name="connsiteX144" fmla="*/ 429344 w 455759"/>
                    <a:gd name="connsiteY144" fmla="*/ 20835 h 311404"/>
                    <a:gd name="connsiteX145" fmla="*/ 431204 w 455759"/>
                    <a:gd name="connsiteY145" fmla="*/ 22695 h 311404"/>
                    <a:gd name="connsiteX146" fmla="*/ 432692 w 455759"/>
                    <a:gd name="connsiteY146" fmla="*/ 24555 h 311404"/>
                    <a:gd name="connsiteX147" fmla="*/ 434181 w 455759"/>
                    <a:gd name="connsiteY147" fmla="*/ 26788 h 311404"/>
                    <a:gd name="connsiteX148" fmla="*/ 435669 w 455759"/>
                    <a:gd name="connsiteY148" fmla="*/ 29020 h 311404"/>
                    <a:gd name="connsiteX149" fmla="*/ 436785 w 455759"/>
                    <a:gd name="connsiteY149" fmla="*/ 31624 h 311404"/>
                    <a:gd name="connsiteX150" fmla="*/ 437901 w 455759"/>
                    <a:gd name="connsiteY150" fmla="*/ 34228 h 311404"/>
                    <a:gd name="connsiteX151" fmla="*/ 439017 w 455759"/>
                    <a:gd name="connsiteY151" fmla="*/ 37205 h 311404"/>
                    <a:gd name="connsiteX152" fmla="*/ 439761 w 455759"/>
                    <a:gd name="connsiteY152" fmla="*/ 40181 h 311404"/>
                    <a:gd name="connsiteX153" fmla="*/ 439761 w 455759"/>
                    <a:gd name="connsiteY153" fmla="*/ 40181 h 311404"/>
                    <a:gd name="connsiteX154" fmla="*/ 320334 w 455759"/>
                    <a:gd name="connsiteY154" fmla="*/ 114591 h 311404"/>
                    <a:gd name="connsiteX155" fmla="*/ 320706 w 455759"/>
                    <a:gd name="connsiteY155" fmla="*/ 110870 h 311404"/>
                    <a:gd name="connsiteX156" fmla="*/ 321078 w 455759"/>
                    <a:gd name="connsiteY156" fmla="*/ 107150 h 311404"/>
                    <a:gd name="connsiteX157" fmla="*/ 321822 w 455759"/>
                    <a:gd name="connsiteY157" fmla="*/ 103429 h 311404"/>
                    <a:gd name="connsiteX158" fmla="*/ 322566 w 455759"/>
                    <a:gd name="connsiteY158" fmla="*/ 99709 h 311404"/>
                    <a:gd name="connsiteX159" fmla="*/ 323310 w 455759"/>
                    <a:gd name="connsiteY159" fmla="*/ 95988 h 311404"/>
                    <a:gd name="connsiteX160" fmla="*/ 324426 w 455759"/>
                    <a:gd name="connsiteY160" fmla="*/ 92268 h 311404"/>
                    <a:gd name="connsiteX161" fmla="*/ 325542 w 455759"/>
                    <a:gd name="connsiteY161" fmla="*/ 88547 h 311404"/>
                    <a:gd name="connsiteX162" fmla="*/ 326659 w 455759"/>
                    <a:gd name="connsiteY162" fmla="*/ 84827 h 311404"/>
                    <a:gd name="connsiteX163" fmla="*/ 327775 w 455759"/>
                    <a:gd name="connsiteY163" fmla="*/ 81107 h 311404"/>
                    <a:gd name="connsiteX164" fmla="*/ 329263 w 455759"/>
                    <a:gd name="connsiteY164" fmla="*/ 77386 h 311404"/>
                    <a:gd name="connsiteX165" fmla="*/ 330751 w 455759"/>
                    <a:gd name="connsiteY165" fmla="*/ 73666 h 311404"/>
                    <a:gd name="connsiteX166" fmla="*/ 332239 w 455759"/>
                    <a:gd name="connsiteY166" fmla="*/ 69945 h 311404"/>
                    <a:gd name="connsiteX167" fmla="*/ 333728 w 455759"/>
                    <a:gd name="connsiteY167" fmla="*/ 66225 h 311404"/>
                    <a:gd name="connsiteX168" fmla="*/ 335588 w 455759"/>
                    <a:gd name="connsiteY168" fmla="*/ 62876 h 311404"/>
                    <a:gd name="connsiteX169" fmla="*/ 337448 w 455759"/>
                    <a:gd name="connsiteY169" fmla="*/ 59528 h 311404"/>
                    <a:gd name="connsiteX170" fmla="*/ 339308 w 455759"/>
                    <a:gd name="connsiteY170" fmla="*/ 56179 h 311404"/>
                    <a:gd name="connsiteX171" fmla="*/ 341168 w 455759"/>
                    <a:gd name="connsiteY171" fmla="*/ 52831 h 311404"/>
                    <a:gd name="connsiteX172" fmla="*/ 343029 w 455759"/>
                    <a:gd name="connsiteY172" fmla="*/ 49482 h 311404"/>
                    <a:gd name="connsiteX173" fmla="*/ 345261 w 455759"/>
                    <a:gd name="connsiteY173" fmla="*/ 46134 h 311404"/>
                    <a:gd name="connsiteX174" fmla="*/ 347493 w 455759"/>
                    <a:gd name="connsiteY174" fmla="*/ 42786 h 311404"/>
                    <a:gd name="connsiteX175" fmla="*/ 349726 w 455759"/>
                    <a:gd name="connsiteY175" fmla="*/ 39809 h 311404"/>
                    <a:gd name="connsiteX176" fmla="*/ 351958 w 455759"/>
                    <a:gd name="connsiteY176" fmla="*/ 36833 h 311404"/>
                    <a:gd name="connsiteX177" fmla="*/ 354190 w 455759"/>
                    <a:gd name="connsiteY177" fmla="*/ 33856 h 311404"/>
                    <a:gd name="connsiteX178" fmla="*/ 356795 w 455759"/>
                    <a:gd name="connsiteY178" fmla="*/ 30880 h 311404"/>
                    <a:gd name="connsiteX179" fmla="*/ 359399 w 455759"/>
                    <a:gd name="connsiteY179" fmla="*/ 27904 h 311404"/>
                    <a:gd name="connsiteX180" fmla="*/ 362003 w 455759"/>
                    <a:gd name="connsiteY180" fmla="*/ 25299 h 311404"/>
                    <a:gd name="connsiteX181" fmla="*/ 364608 w 455759"/>
                    <a:gd name="connsiteY181" fmla="*/ 22695 h 311404"/>
                    <a:gd name="connsiteX182" fmla="*/ 367212 w 455759"/>
                    <a:gd name="connsiteY182" fmla="*/ 20091 h 311404"/>
                    <a:gd name="connsiteX183" fmla="*/ 370560 w 455759"/>
                    <a:gd name="connsiteY183" fmla="*/ 17114 h 311404"/>
                    <a:gd name="connsiteX184" fmla="*/ 373909 w 455759"/>
                    <a:gd name="connsiteY184" fmla="*/ 14510 h 311404"/>
                    <a:gd name="connsiteX185" fmla="*/ 377257 w 455759"/>
                    <a:gd name="connsiteY185" fmla="*/ 12278 h 311404"/>
                    <a:gd name="connsiteX186" fmla="*/ 380606 w 455759"/>
                    <a:gd name="connsiteY186" fmla="*/ 10045 h 311404"/>
                    <a:gd name="connsiteX187" fmla="*/ 383954 w 455759"/>
                    <a:gd name="connsiteY187" fmla="*/ 8185 h 311404"/>
                    <a:gd name="connsiteX188" fmla="*/ 387303 w 455759"/>
                    <a:gd name="connsiteY188" fmla="*/ 6325 h 311404"/>
                    <a:gd name="connsiteX189" fmla="*/ 390651 w 455759"/>
                    <a:gd name="connsiteY189" fmla="*/ 4837 h 311404"/>
                    <a:gd name="connsiteX190" fmla="*/ 393999 w 455759"/>
                    <a:gd name="connsiteY190" fmla="*/ 3349 h 311404"/>
                    <a:gd name="connsiteX191" fmla="*/ 396976 w 455759"/>
                    <a:gd name="connsiteY191" fmla="*/ 2232 h 311404"/>
                    <a:gd name="connsiteX192" fmla="*/ 399952 w 455759"/>
                    <a:gd name="connsiteY192" fmla="*/ 1488 h 311404"/>
                    <a:gd name="connsiteX193" fmla="*/ 402928 w 455759"/>
                    <a:gd name="connsiteY193" fmla="*/ 744 h 311404"/>
                    <a:gd name="connsiteX194" fmla="*/ 405905 w 455759"/>
                    <a:gd name="connsiteY194" fmla="*/ 372 h 311404"/>
                    <a:gd name="connsiteX195" fmla="*/ 408881 w 455759"/>
                    <a:gd name="connsiteY195" fmla="*/ 0 h 311404"/>
                    <a:gd name="connsiteX196" fmla="*/ 411858 w 455759"/>
                    <a:gd name="connsiteY196" fmla="*/ 0 h 311404"/>
                    <a:gd name="connsiteX197" fmla="*/ 414834 w 455759"/>
                    <a:gd name="connsiteY197" fmla="*/ 0 h 311404"/>
                    <a:gd name="connsiteX198" fmla="*/ 417438 w 455759"/>
                    <a:gd name="connsiteY198" fmla="*/ 372 h 311404"/>
                    <a:gd name="connsiteX199" fmla="*/ 420043 w 455759"/>
                    <a:gd name="connsiteY199" fmla="*/ 744 h 311404"/>
                    <a:gd name="connsiteX200" fmla="*/ 422647 w 455759"/>
                    <a:gd name="connsiteY200" fmla="*/ 1488 h 311404"/>
                    <a:gd name="connsiteX201" fmla="*/ 425251 w 455759"/>
                    <a:gd name="connsiteY201" fmla="*/ 2604 h 311404"/>
                    <a:gd name="connsiteX202" fmla="*/ 427856 w 455759"/>
                    <a:gd name="connsiteY202" fmla="*/ 3720 h 311404"/>
                    <a:gd name="connsiteX203" fmla="*/ 441622 w 455759"/>
                    <a:gd name="connsiteY203" fmla="*/ 11533 h 311404"/>
                    <a:gd name="connsiteX204" fmla="*/ 439017 w 455759"/>
                    <a:gd name="connsiteY204" fmla="*/ 10417 h 311404"/>
                    <a:gd name="connsiteX205" fmla="*/ 436413 w 455759"/>
                    <a:gd name="connsiteY205" fmla="*/ 9301 h 311404"/>
                    <a:gd name="connsiteX206" fmla="*/ 433809 w 455759"/>
                    <a:gd name="connsiteY206" fmla="*/ 8557 h 311404"/>
                    <a:gd name="connsiteX207" fmla="*/ 431204 w 455759"/>
                    <a:gd name="connsiteY207" fmla="*/ 8185 h 311404"/>
                    <a:gd name="connsiteX208" fmla="*/ 428600 w 455759"/>
                    <a:gd name="connsiteY208" fmla="*/ 7813 h 311404"/>
                    <a:gd name="connsiteX209" fmla="*/ 425624 w 455759"/>
                    <a:gd name="connsiteY209" fmla="*/ 7813 h 311404"/>
                    <a:gd name="connsiteX210" fmla="*/ 422647 w 455759"/>
                    <a:gd name="connsiteY210" fmla="*/ 7813 h 311404"/>
                    <a:gd name="connsiteX211" fmla="*/ 419671 w 455759"/>
                    <a:gd name="connsiteY211" fmla="*/ 8185 h 311404"/>
                    <a:gd name="connsiteX212" fmla="*/ 416694 w 455759"/>
                    <a:gd name="connsiteY212" fmla="*/ 8557 h 311404"/>
                    <a:gd name="connsiteX213" fmla="*/ 413718 w 455759"/>
                    <a:gd name="connsiteY213" fmla="*/ 9301 h 311404"/>
                    <a:gd name="connsiteX214" fmla="*/ 410742 w 455759"/>
                    <a:gd name="connsiteY214" fmla="*/ 10045 h 311404"/>
                    <a:gd name="connsiteX215" fmla="*/ 407765 w 455759"/>
                    <a:gd name="connsiteY215" fmla="*/ 11161 h 311404"/>
                    <a:gd name="connsiteX216" fmla="*/ 404417 w 455759"/>
                    <a:gd name="connsiteY216" fmla="*/ 12650 h 311404"/>
                    <a:gd name="connsiteX217" fmla="*/ 401068 w 455759"/>
                    <a:gd name="connsiteY217" fmla="*/ 14138 h 311404"/>
                    <a:gd name="connsiteX218" fmla="*/ 397720 w 455759"/>
                    <a:gd name="connsiteY218" fmla="*/ 15998 h 311404"/>
                    <a:gd name="connsiteX219" fmla="*/ 394371 w 455759"/>
                    <a:gd name="connsiteY219" fmla="*/ 17858 h 311404"/>
                    <a:gd name="connsiteX220" fmla="*/ 391023 w 455759"/>
                    <a:gd name="connsiteY220" fmla="*/ 20091 h 311404"/>
                    <a:gd name="connsiteX221" fmla="*/ 387675 w 455759"/>
                    <a:gd name="connsiteY221" fmla="*/ 22323 h 311404"/>
                    <a:gd name="connsiteX222" fmla="*/ 384326 w 455759"/>
                    <a:gd name="connsiteY222" fmla="*/ 24927 h 311404"/>
                    <a:gd name="connsiteX223" fmla="*/ 380978 w 455759"/>
                    <a:gd name="connsiteY223" fmla="*/ 27904 h 311404"/>
                    <a:gd name="connsiteX224" fmla="*/ 378373 w 455759"/>
                    <a:gd name="connsiteY224" fmla="*/ 30508 h 311404"/>
                    <a:gd name="connsiteX225" fmla="*/ 375769 w 455759"/>
                    <a:gd name="connsiteY225" fmla="*/ 33112 h 311404"/>
                    <a:gd name="connsiteX226" fmla="*/ 373165 w 455759"/>
                    <a:gd name="connsiteY226" fmla="*/ 35717 h 311404"/>
                    <a:gd name="connsiteX227" fmla="*/ 370560 w 455759"/>
                    <a:gd name="connsiteY227" fmla="*/ 38693 h 311404"/>
                    <a:gd name="connsiteX228" fmla="*/ 367956 w 455759"/>
                    <a:gd name="connsiteY228" fmla="*/ 41669 h 311404"/>
                    <a:gd name="connsiteX229" fmla="*/ 365724 w 455759"/>
                    <a:gd name="connsiteY229" fmla="*/ 44646 h 311404"/>
                    <a:gd name="connsiteX230" fmla="*/ 363491 w 455759"/>
                    <a:gd name="connsiteY230" fmla="*/ 47622 h 311404"/>
                    <a:gd name="connsiteX231" fmla="*/ 361259 w 455759"/>
                    <a:gd name="connsiteY231" fmla="*/ 50598 h 311404"/>
                    <a:gd name="connsiteX232" fmla="*/ 359027 w 455759"/>
                    <a:gd name="connsiteY232" fmla="*/ 53947 h 311404"/>
                    <a:gd name="connsiteX233" fmla="*/ 356795 w 455759"/>
                    <a:gd name="connsiteY233" fmla="*/ 57296 h 311404"/>
                    <a:gd name="connsiteX234" fmla="*/ 354934 w 455759"/>
                    <a:gd name="connsiteY234" fmla="*/ 60644 h 311404"/>
                    <a:gd name="connsiteX235" fmla="*/ 353074 w 455759"/>
                    <a:gd name="connsiteY235" fmla="*/ 63992 h 311404"/>
                    <a:gd name="connsiteX236" fmla="*/ 351214 w 455759"/>
                    <a:gd name="connsiteY236" fmla="*/ 67341 h 311404"/>
                    <a:gd name="connsiteX237" fmla="*/ 349354 w 455759"/>
                    <a:gd name="connsiteY237" fmla="*/ 70689 h 311404"/>
                    <a:gd name="connsiteX238" fmla="*/ 347493 w 455759"/>
                    <a:gd name="connsiteY238" fmla="*/ 74038 h 311404"/>
                    <a:gd name="connsiteX239" fmla="*/ 346005 w 455759"/>
                    <a:gd name="connsiteY239" fmla="*/ 77758 h 311404"/>
                    <a:gd name="connsiteX240" fmla="*/ 344517 w 455759"/>
                    <a:gd name="connsiteY240" fmla="*/ 81479 h 311404"/>
                    <a:gd name="connsiteX241" fmla="*/ 343029 w 455759"/>
                    <a:gd name="connsiteY241" fmla="*/ 85199 h 311404"/>
                    <a:gd name="connsiteX242" fmla="*/ 341540 w 455759"/>
                    <a:gd name="connsiteY242" fmla="*/ 88920 h 311404"/>
                    <a:gd name="connsiteX243" fmla="*/ 340424 w 455759"/>
                    <a:gd name="connsiteY243" fmla="*/ 92640 h 311404"/>
                    <a:gd name="connsiteX244" fmla="*/ 339308 w 455759"/>
                    <a:gd name="connsiteY244" fmla="*/ 96361 h 311404"/>
                    <a:gd name="connsiteX245" fmla="*/ 338192 w 455759"/>
                    <a:gd name="connsiteY245" fmla="*/ 100081 h 311404"/>
                    <a:gd name="connsiteX246" fmla="*/ 337076 w 455759"/>
                    <a:gd name="connsiteY246" fmla="*/ 103802 h 311404"/>
                    <a:gd name="connsiteX247" fmla="*/ 336332 w 455759"/>
                    <a:gd name="connsiteY247" fmla="*/ 107522 h 311404"/>
                    <a:gd name="connsiteX248" fmla="*/ 335588 w 455759"/>
                    <a:gd name="connsiteY248" fmla="*/ 111243 h 311404"/>
                    <a:gd name="connsiteX249" fmla="*/ 334844 w 455759"/>
                    <a:gd name="connsiteY249" fmla="*/ 114963 h 311404"/>
                    <a:gd name="connsiteX250" fmla="*/ 334472 w 455759"/>
                    <a:gd name="connsiteY250" fmla="*/ 118684 h 311404"/>
                    <a:gd name="connsiteX251" fmla="*/ 334099 w 455759"/>
                    <a:gd name="connsiteY251" fmla="*/ 122404 h 311404"/>
                    <a:gd name="connsiteX252" fmla="*/ 333728 w 455759"/>
                    <a:gd name="connsiteY252" fmla="*/ 126124 h 311404"/>
                    <a:gd name="connsiteX253" fmla="*/ 333728 w 455759"/>
                    <a:gd name="connsiteY253" fmla="*/ 129473 h 311404"/>
                    <a:gd name="connsiteX254" fmla="*/ 333728 w 455759"/>
                    <a:gd name="connsiteY254" fmla="*/ 132821 h 311404"/>
                    <a:gd name="connsiteX255" fmla="*/ 333728 w 455759"/>
                    <a:gd name="connsiteY255" fmla="*/ 136170 h 311404"/>
                    <a:gd name="connsiteX256" fmla="*/ 319962 w 455759"/>
                    <a:gd name="connsiteY256" fmla="*/ 128357 h 311404"/>
                    <a:gd name="connsiteX257" fmla="*/ 319962 w 455759"/>
                    <a:gd name="connsiteY257" fmla="*/ 125008 h 311404"/>
                    <a:gd name="connsiteX258" fmla="*/ 319962 w 455759"/>
                    <a:gd name="connsiteY258" fmla="*/ 121660 h 311404"/>
                    <a:gd name="connsiteX259" fmla="*/ 319962 w 455759"/>
                    <a:gd name="connsiteY259" fmla="*/ 118311 h 311404"/>
                    <a:gd name="connsiteX260" fmla="*/ 320334 w 455759"/>
                    <a:gd name="connsiteY260" fmla="*/ 114591 h 311404"/>
                    <a:gd name="connsiteX261" fmla="*/ 320334 w 455759"/>
                    <a:gd name="connsiteY261" fmla="*/ 114591 h 311404"/>
                    <a:gd name="connsiteX262" fmla="*/ 120172 w 455759"/>
                    <a:gd name="connsiteY262" fmla="*/ 214672 h 311404"/>
                    <a:gd name="connsiteX263" fmla="*/ 119428 w 455759"/>
                    <a:gd name="connsiteY263" fmla="*/ 211696 h 311404"/>
                    <a:gd name="connsiteX264" fmla="*/ 118311 w 455759"/>
                    <a:gd name="connsiteY264" fmla="*/ 208719 h 311404"/>
                    <a:gd name="connsiteX265" fmla="*/ 117195 w 455759"/>
                    <a:gd name="connsiteY265" fmla="*/ 206115 h 311404"/>
                    <a:gd name="connsiteX266" fmla="*/ 116079 w 455759"/>
                    <a:gd name="connsiteY266" fmla="*/ 203511 h 311404"/>
                    <a:gd name="connsiteX267" fmla="*/ 114591 w 455759"/>
                    <a:gd name="connsiteY267" fmla="*/ 201278 h 311404"/>
                    <a:gd name="connsiteX268" fmla="*/ 113103 w 455759"/>
                    <a:gd name="connsiteY268" fmla="*/ 199046 h 311404"/>
                    <a:gd name="connsiteX269" fmla="*/ 111615 w 455759"/>
                    <a:gd name="connsiteY269" fmla="*/ 197186 h 311404"/>
                    <a:gd name="connsiteX270" fmla="*/ 109754 w 455759"/>
                    <a:gd name="connsiteY270" fmla="*/ 195325 h 311404"/>
                    <a:gd name="connsiteX271" fmla="*/ 107894 w 455759"/>
                    <a:gd name="connsiteY271" fmla="*/ 193465 h 311404"/>
                    <a:gd name="connsiteX272" fmla="*/ 106034 w 455759"/>
                    <a:gd name="connsiteY272" fmla="*/ 191977 h 311404"/>
                    <a:gd name="connsiteX273" fmla="*/ 104174 w 455759"/>
                    <a:gd name="connsiteY273" fmla="*/ 190489 h 311404"/>
                    <a:gd name="connsiteX274" fmla="*/ 117939 w 455759"/>
                    <a:gd name="connsiteY274" fmla="*/ 198302 h 311404"/>
                    <a:gd name="connsiteX275" fmla="*/ 119800 w 455759"/>
                    <a:gd name="connsiteY275" fmla="*/ 199790 h 311404"/>
                    <a:gd name="connsiteX276" fmla="*/ 121660 w 455759"/>
                    <a:gd name="connsiteY276" fmla="*/ 201278 h 311404"/>
                    <a:gd name="connsiteX277" fmla="*/ 123520 w 455759"/>
                    <a:gd name="connsiteY277" fmla="*/ 203138 h 311404"/>
                    <a:gd name="connsiteX278" fmla="*/ 125380 w 455759"/>
                    <a:gd name="connsiteY278" fmla="*/ 204999 h 311404"/>
                    <a:gd name="connsiteX279" fmla="*/ 126869 w 455759"/>
                    <a:gd name="connsiteY279" fmla="*/ 206859 h 311404"/>
                    <a:gd name="connsiteX280" fmla="*/ 128357 w 455759"/>
                    <a:gd name="connsiteY280" fmla="*/ 209091 h 311404"/>
                    <a:gd name="connsiteX281" fmla="*/ 129845 w 455759"/>
                    <a:gd name="connsiteY281" fmla="*/ 211323 h 311404"/>
                    <a:gd name="connsiteX282" fmla="*/ 130961 w 455759"/>
                    <a:gd name="connsiteY282" fmla="*/ 213928 h 311404"/>
                    <a:gd name="connsiteX283" fmla="*/ 132077 w 455759"/>
                    <a:gd name="connsiteY283" fmla="*/ 216532 h 311404"/>
                    <a:gd name="connsiteX284" fmla="*/ 133193 w 455759"/>
                    <a:gd name="connsiteY284" fmla="*/ 219509 h 311404"/>
                    <a:gd name="connsiteX285" fmla="*/ 133937 w 455759"/>
                    <a:gd name="connsiteY285" fmla="*/ 222485 h 311404"/>
                    <a:gd name="connsiteX286" fmla="*/ 134682 w 455759"/>
                    <a:gd name="connsiteY286" fmla="*/ 225089 h 311404"/>
                    <a:gd name="connsiteX287" fmla="*/ 135054 w 455759"/>
                    <a:gd name="connsiteY287" fmla="*/ 227694 h 311404"/>
                    <a:gd name="connsiteX288" fmla="*/ 135426 w 455759"/>
                    <a:gd name="connsiteY288" fmla="*/ 230298 h 311404"/>
                    <a:gd name="connsiteX289" fmla="*/ 135798 w 455759"/>
                    <a:gd name="connsiteY289" fmla="*/ 232902 h 311404"/>
                    <a:gd name="connsiteX290" fmla="*/ 136170 w 455759"/>
                    <a:gd name="connsiteY290" fmla="*/ 235507 h 311404"/>
                    <a:gd name="connsiteX291" fmla="*/ 136170 w 455759"/>
                    <a:gd name="connsiteY291" fmla="*/ 238111 h 311404"/>
                    <a:gd name="connsiteX292" fmla="*/ 136170 w 455759"/>
                    <a:gd name="connsiteY292" fmla="*/ 240715 h 311404"/>
                    <a:gd name="connsiteX293" fmla="*/ 136170 w 455759"/>
                    <a:gd name="connsiteY293" fmla="*/ 243692 h 311404"/>
                    <a:gd name="connsiteX294" fmla="*/ 122404 w 455759"/>
                    <a:gd name="connsiteY294" fmla="*/ 235879 h 311404"/>
                    <a:gd name="connsiteX295" fmla="*/ 122404 w 455759"/>
                    <a:gd name="connsiteY295" fmla="*/ 232902 h 311404"/>
                    <a:gd name="connsiteX296" fmla="*/ 122404 w 455759"/>
                    <a:gd name="connsiteY296" fmla="*/ 230298 h 311404"/>
                    <a:gd name="connsiteX297" fmla="*/ 122404 w 455759"/>
                    <a:gd name="connsiteY297" fmla="*/ 227694 h 311404"/>
                    <a:gd name="connsiteX298" fmla="*/ 122032 w 455759"/>
                    <a:gd name="connsiteY298" fmla="*/ 225089 h 311404"/>
                    <a:gd name="connsiteX299" fmla="*/ 121660 w 455759"/>
                    <a:gd name="connsiteY299" fmla="*/ 222485 h 311404"/>
                    <a:gd name="connsiteX300" fmla="*/ 121288 w 455759"/>
                    <a:gd name="connsiteY300" fmla="*/ 219881 h 311404"/>
                    <a:gd name="connsiteX301" fmla="*/ 120916 w 455759"/>
                    <a:gd name="connsiteY301" fmla="*/ 217276 h 311404"/>
                    <a:gd name="connsiteX302" fmla="*/ 120172 w 455759"/>
                    <a:gd name="connsiteY302" fmla="*/ 214672 h 31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455759" h="311404">
                      <a:moveTo>
                        <a:pt x="123520" y="187884"/>
                      </a:moveTo>
                      <a:lnTo>
                        <a:pt x="109754" y="180072"/>
                      </a:lnTo>
                      <a:lnTo>
                        <a:pt x="107522" y="178583"/>
                      </a:lnTo>
                      <a:lnTo>
                        <a:pt x="104918" y="177467"/>
                      </a:lnTo>
                      <a:lnTo>
                        <a:pt x="102313" y="176723"/>
                      </a:lnTo>
                      <a:lnTo>
                        <a:pt x="99709" y="175979"/>
                      </a:lnTo>
                      <a:lnTo>
                        <a:pt x="97105" y="175607"/>
                      </a:lnTo>
                      <a:lnTo>
                        <a:pt x="94500" y="175235"/>
                      </a:lnTo>
                      <a:lnTo>
                        <a:pt x="91524" y="175235"/>
                      </a:lnTo>
                      <a:lnTo>
                        <a:pt x="88547" y="175235"/>
                      </a:lnTo>
                      <a:lnTo>
                        <a:pt x="85571" y="175607"/>
                      </a:lnTo>
                      <a:lnTo>
                        <a:pt x="82595" y="175979"/>
                      </a:lnTo>
                      <a:lnTo>
                        <a:pt x="79618" y="176723"/>
                      </a:lnTo>
                      <a:lnTo>
                        <a:pt x="76642" y="177467"/>
                      </a:lnTo>
                      <a:lnTo>
                        <a:pt x="73666" y="178583"/>
                      </a:lnTo>
                      <a:lnTo>
                        <a:pt x="70689" y="180072"/>
                      </a:lnTo>
                      <a:lnTo>
                        <a:pt x="67341" y="181560"/>
                      </a:lnTo>
                      <a:lnTo>
                        <a:pt x="63992" y="183420"/>
                      </a:lnTo>
                      <a:lnTo>
                        <a:pt x="60644" y="185280"/>
                      </a:lnTo>
                      <a:lnTo>
                        <a:pt x="57296" y="187512"/>
                      </a:lnTo>
                      <a:lnTo>
                        <a:pt x="53947" y="189745"/>
                      </a:lnTo>
                      <a:lnTo>
                        <a:pt x="50599" y="192349"/>
                      </a:lnTo>
                      <a:lnTo>
                        <a:pt x="47250" y="195325"/>
                      </a:lnTo>
                      <a:lnTo>
                        <a:pt x="44646" y="197930"/>
                      </a:lnTo>
                      <a:lnTo>
                        <a:pt x="42041" y="200534"/>
                      </a:lnTo>
                      <a:lnTo>
                        <a:pt x="39437" y="203138"/>
                      </a:lnTo>
                      <a:lnTo>
                        <a:pt x="36833" y="206115"/>
                      </a:lnTo>
                      <a:lnTo>
                        <a:pt x="34229" y="209091"/>
                      </a:lnTo>
                      <a:lnTo>
                        <a:pt x="31996" y="212068"/>
                      </a:lnTo>
                      <a:lnTo>
                        <a:pt x="29764" y="215044"/>
                      </a:lnTo>
                      <a:lnTo>
                        <a:pt x="27532" y="218020"/>
                      </a:lnTo>
                      <a:lnTo>
                        <a:pt x="25299" y="221369"/>
                      </a:lnTo>
                      <a:lnTo>
                        <a:pt x="23067" y="224717"/>
                      </a:lnTo>
                      <a:lnTo>
                        <a:pt x="21207" y="228066"/>
                      </a:lnTo>
                      <a:lnTo>
                        <a:pt x="19347" y="231414"/>
                      </a:lnTo>
                      <a:lnTo>
                        <a:pt x="17486" y="234762"/>
                      </a:lnTo>
                      <a:lnTo>
                        <a:pt x="15626" y="238111"/>
                      </a:lnTo>
                      <a:lnTo>
                        <a:pt x="13766" y="241459"/>
                      </a:lnTo>
                      <a:lnTo>
                        <a:pt x="12278" y="245180"/>
                      </a:lnTo>
                      <a:lnTo>
                        <a:pt x="10789" y="248900"/>
                      </a:lnTo>
                      <a:lnTo>
                        <a:pt x="9301" y="252621"/>
                      </a:lnTo>
                      <a:lnTo>
                        <a:pt x="7813" y="256341"/>
                      </a:lnTo>
                      <a:lnTo>
                        <a:pt x="6697" y="260062"/>
                      </a:lnTo>
                      <a:lnTo>
                        <a:pt x="5581" y="263782"/>
                      </a:lnTo>
                      <a:lnTo>
                        <a:pt x="4465" y="267503"/>
                      </a:lnTo>
                      <a:lnTo>
                        <a:pt x="3349" y="271223"/>
                      </a:lnTo>
                      <a:lnTo>
                        <a:pt x="2604" y="274944"/>
                      </a:lnTo>
                      <a:lnTo>
                        <a:pt x="1860" y="278664"/>
                      </a:lnTo>
                      <a:lnTo>
                        <a:pt x="1116" y="282385"/>
                      </a:lnTo>
                      <a:lnTo>
                        <a:pt x="744" y="286105"/>
                      </a:lnTo>
                      <a:lnTo>
                        <a:pt x="372" y="289826"/>
                      </a:lnTo>
                      <a:lnTo>
                        <a:pt x="0" y="293546"/>
                      </a:lnTo>
                      <a:lnTo>
                        <a:pt x="0" y="296895"/>
                      </a:lnTo>
                      <a:lnTo>
                        <a:pt x="0" y="300243"/>
                      </a:lnTo>
                      <a:lnTo>
                        <a:pt x="0" y="303591"/>
                      </a:lnTo>
                      <a:lnTo>
                        <a:pt x="13766" y="311405"/>
                      </a:lnTo>
                      <a:lnTo>
                        <a:pt x="13766" y="308056"/>
                      </a:lnTo>
                      <a:lnTo>
                        <a:pt x="13766" y="304708"/>
                      </a:lnTo>
                      <a:lnTo>
                        <a:pt x="14138" y="301359"/>
                      </a:lnTo>
                      <a:lnTo>
                        <a:pt x="14510" y="297639"/>
                      </a:lnTo>
                      <a:lnTo>
                        <a:pt x="14882" y="293918"/>
                      </a:lnTo>
                      <a:lnTo>
                        <a:pt x="15254" y="290198"/>
                      </a:lnTo>
                      <a:lnTo>
                        <a:pt x="15998" y="286477"/>
                      </a:lnTo>
                      <a:lnTo>
                        <a:pt x="16742" y="282757"/>
                      </a:lnTo>
                      <a:lnTo>
                        <a:pt x="17486" y="279036"/>
                      </a:lnTo>
                      <a:lnTo>
                        <a:pt x="18602" y="275316"/>
                      </a:lnTo>
                      <a:lnTo>
                        <a:pt x="19719" y="271595"/>
                      </a:lnTo>
                      <a:lnTo>
                        <a:pt x="20835" y="267875"/>
                      </a:lnTo>
                      <a:lnTo>
                        <a:pt x="21951" y="264154"/>
                      </a:lnTo>
                      <a:lnTo>
                        <a:pt x="23439" y="260434"/>
                      </a:lnTo>
                      <a:lnTo>
                        <a:pt x="24927" y="256713"/>
                      </a:lnTo>
                      <a:lnTo>
                        <a:pt x="26416" y="252993"/>
                      </a:lnTo>
                      <a:lnTo>
                        <a:pt x="27904" y="249272"/>
                      </a:lnTo>
                      <a:lnTo>
                        <a:pt x="29764" y="245924"/>
                      </a:lnTo>
                      <a:lnTo>
                        <a:pt x="31624" y="242576"/>
                      </a:lnTo>
                      <a:lnTo>
                        <a:pt x="33484" y="239227"/>
                      </a:lnTo>
                      <a:lnTo>
                        <a:pt x="35345" y="235879"/>
                      </a:lnTo>
                      <a:lnTo>
                        <a:pt x="37205" y="232530"/>
                      </a:lnTo>
                      <a:lnTo>
                        <a:pt x="39437" y="229182"/>
                      </a:lnTo>
                      <a:lnTo>
                        <a:pt x="41669" y="225833"/>
                      </a:lnTo>
                      <a:lnTo>
                        <a:pt x="43902" y="222857"/>
                      </a:lnTo>
                      <a:lnTo>
                        <a:pt x="46134" y="219881"/>
                      </a:lnTo>
                      <a:lnTo>
                        <a:pt x="48366" y="216904"/>
                      </a:lnTo>
                      <a:lnTo>
                        <a:pt x="50971" y="213928"/>
                      </a:lnTo>
                      <a:lnTo>
                        <a:pt x="53575" y="210951"/>
                      </a:lnTo>
                      <a:lnTo>
                        <a:pt x="56179" y="208347"/>
                      </a:lnTo>
                      <a:lnTo>
                        <a:pt x="58784" y="205743"/>
                      </a:lnTo>
                      <a:lnTo>
                        <a:pt x="61388" y="203138"/>
                      </a:lnTo>
                      <a:lnTo>
                        <a:pt x="64737" y="200162"/>
                      </a:lnTo>
                      <a:lnTo>
                        <a:pt x="68085" y="197558"/>
                      </a:lnTo>
                      <a:lnTo>
                        <a:pt x="71433" y="195325"/>
                      </a:lnTo>
                      <a:lnTo>
                        <a:pt x="74782" y="193093"/>
                      </a:lnTo>
                      <a:lnTo>
                        <a:pt x="78130" y="191233"/>
                      </a:lnTo>
                      <a:lnTo>
                        <a:pt x="81479" y="189373"/>
                      </a:lnTo>
                      <a:lnTo>
                        <a:pt x="84827" y="187884"/>
                      </a:lnTo>
                      <a:lnTo>
                        <a:pt x="87804" y="186396"/>
                      </a:lnTo>
                      <a:lnTo>
                        <a:pt x="90780" y="185280"/>
                      </a:lnTo>
                      <a:lnTo>
                        <a:pt x="93756" y="184536"/>
                      </a:lnTo>
                      <a:lnTo>
                        <a:pt x="96733" y="183792"/>
                      </a:lnTo>
                      <a:lnTo>
                        <a:pt x="99709" y="183420"/>
                      </a:lnTo>
                      <a:lnTo>
                        <a:pt x="102686" y="183048"/>
                      </a:lnTo>
                      <a:lnTo>
                        <a:pt x="105662" y="183048"/>
                      </a:lnTo>
                      <a:lnTo>
                        <a:pt x="108638" y="183048"/>
                      </a:lnTo>
                      <a:lnTo>
                        <a:pt x="111243" y="183420"/>
                      </a:lnTo>
                      <a:lnTo>
                        <a:pt x="113847" y="183792"/>
                      </a:lnTo>
                      <a:lnTo>
                        <a:pt x="116451" y="184536"/>
                      </a:lnTo>
                      <a:lnTo>
                        <a:pt x="119056" y="185280"/>
                      </a:lnTo>
                      <a:lnTo>
                        <a:pt x="121660" y="186396"/>
                      </a:lnTo>
                      <a:lnTo>
                        <a:pt x="123520" y="187884"/>
                      </a:lnTo>
                      <a:lnTo>
                        <a:pt x="123520" y="187884"/>
                      </a:lnTo>
                      <a:close/>
                      <a:moveTo>
                        <a:pt x="439761" y="40181"/>
                      </a:moveTo>
                      <a:lnTo>
                        <a:pt x="440505" y="42786"/>
                      </a:lnTo>
                      <a:lnTo>
                        <a:pt x="440877" y="45390"/>
                      </a:lnTo>
                      <a:lnTo>
                        <a:pt x="441250" y="47994"/>
                      </a:lnTo>
                      <a:lnTo>
                        <a:pt x="441622" y="50598"/>
                      </a:lnTo>
                      <a:lnTo>
                        <a:pt x="441994" y="53203"/>
                      </a:lnTo>
                      <a:lnTo>
                        <a:pt x="441994" y="55807"/>
                      </a:lnTo>
                      <a:lnTo>
                        <a:pt x="441994" y="58412"/>
                      </a:lnTo>
                      <a:lnTo>
                        <a:pt x="441994" y="61388"/>
                      </a:lnTo>
                      <a:lnTo>
                        <a:pt x="455759" y="69201"/>
                      </a:lnTo>
                      <a:lnTo>
                        <a:pt x="455759" y="66225"/>
                      </a:lnTo>
                      <a:lnTo>
                        <a:pt x="455759" y="63620"/>
                      </a:lnTo>
                      <a:lnTo>
                        <a:pt x="455759" y="61016"/>
                      </a:lnTo>
                      <a:lnTo>
                        <a:pt x="455387" y="58412"/>
                      </a:lnTo>
                      <a:lnTo>
                        <a:pt x="455015" y="55807"/>
                      </a:lnTo>
                      <a:lnTo>
                        <a:pt x="454643" y="53203"/>
                      </a:lnTo>
                      <a:lnTo>
                        <a:pt x="454271" y="50598"/>
                      </a:lnTo>
                      <a:lnTo>
                        <a:pt x="453527" y="47994"/>
                      </a:lnTo>
                      <a:lnTo>
                        <a:pt x="452783" y="45018"/>
                      </a:lnTo>
                      <a:lnTo>
                        <a:pt x="451667" y="42041"/>
                      </a:lnTo>
                      <a:lnTo>
                        <a:pt x="450551" y="39437"/>
                      </a:lnTo>
                      <a:lnTo>
                        <a:pt x="449435" y="36833"/>
                      </a:lnTo>
                      <a:lnTo>
                        <a:pt x="447946" y="34600"/>
                      </a:lnTo>
                      <a:lnTo>
                        <a:pt x="446458" y="32368"/>
                      </a:lnTo>
                      <a:lnTo>
                        <a:pt x="444970" y="30508"/>
                      </a:lnTo>
                      <a:lnTo>
                        <a:pt x="443110" y="28648"/>
                      </a:lnTo>
                      <a:lnTo>
                        <a:pt x="441250" y="26788"/>
                      </a:lnTo>
                      <a:lnTo>
                        <a:pt x="439389" y="25299"/>
                      </a:lnTo>
                      <a:lnTo>
                        <a:pt x="437529" y="23811"/>
                      </a:lnTo>
                      <a:lnTo>
                        <a:pt x="435297" y="22695"/>
                      </a:lnTo>
                      <a:lnTo>
                        <a:pt x="421531" y="14882"/>
                      </a:lnTo>
                      <a:lnTo>
                        <a:pt x="423763" y="15998"/>
                      </a:lnTo>
                      <a:lnTo>
                        <a:pt x="425624" y="17486"/>
                      </a:lnTo>
                      <a:lnTo>
                        <a:pt x="427484" y="18974"/>
                      </a:lnTo>
                      <a:lnTo>
                        <a:pt x="429344" y="20835"/>
                      </a:lnTo>
                      <a:lnTo>
                        <a:pt x="431204" y="22695"/>
                      </a:lnTo>
                      <a:lnTo>
                        <a:pt x="432692" y="24555"/>
                      </a:lnTo>
                      <a:lnTo>
                        <a:pt x="434181" y="26788"/>
                      </a:lnTo>
                      <a:lnTo>
                        <a:pt x="435669" y="29020"/>
                      </a:lnTo>
                      <a:lnTo>
                        <a:pt x="436785" y="31624"/>
                      </a:lnTo>
                      <a:lnTo>
                        <a:pt x="437901" y="34228"/>
                      </a:lnTo>
                      <a:lnTo>
                        <a:pt x="439017" y="37205"/>
                      </a:lnTo>
                      <a:lnTo>
                        <a:pt x="439761" y="40181"/>
                      </a:lnTo>
                      <a:lnTo>
                        <a:pt x="439761" y="40181"/>
                      </a:lnTo>
                      <a:close/>
                      <a:moveTo>
                        <a:pt x="320334" y="114591"/>
                      </a:moveTo>
                      <a:lnTo>
                        <a:pt x="320706" y="110870"/>
                      </a:lnTo>
                      <a:lnTo>
                        <a:pt x="321078" y="107150"/>
                      </a:lnTo>
                      <a:lnTo>
                        <a:pt x="321822" y="103429"/>
                      </a:lnTo>
                      <a:lnTo>
                        <a:pt x="322566" y="99709"/>
                      </a:lnTo>
                      <a:lnTo>
                        <a:pt x="323310" y="95988"/>
                      </a:lnTo>
                      <a:lnTo>
                        <a:pt x="324426" y="92268"/>
                      </a:lnTo>
                      <a:lnTo>
                        <a:pt x="325542" y="88547"/>
                      </a:lnTo>
                      <a:lnTo>
                        <a:pt x="326659" y="84827"/>
                      </a:lnTo>
                      <a:lnTo>
                        <a:pt x="327775" y="81107"/>
                      </a:lnTo>
                      <a:lnTo>
                        <a:pt x="329263" y="77386"/>
                      </a:lnTo>
                      <a:lnTo>
                        <a:pt x="330751" y="73666"/>
                      </a:lnTo>
                      <a:lnTo>
                        <a:pt x="332239" y="69945"/>
                      </a:lnTo>
                      <a:lnTo>
                        <a:pt x="333728" y="66225"/>
                      </a:lnTo>
                      <a:lnTo>
                        <a:pt x="335588" y="62876"/>
                      </a:lnTo>
                      <a:lnTo>
                        <a:pt x="337448" y="59528"/>
                      </a:lnTo>
                      <a:lnTo>
                        <a:pt x="339308" y="56179"/>
                      </a:lnTo>
                      <a:lnTo>
                        <a:pt x="341168" y="52831"/>
                      </a:lnTo>
                      <a:lnTo>
                        <a:pt x="343029" y="49482"/>
                      </a:lnTo>
                      <a:lnTo>
                        <a:pt x="345261" y="46134"/>
                      </a:lnTo>
                      <a:lnTo>
                        <a:pt x="347493" y="42786"/>
                      </a:lnTo>
                      <a:lnTo>
                        <a:pt x="349726" y="39809"/>
                      </a:lnTo>
                      <a:lnTo>
                        <a:pt x="351958" y="36833"/>
                      </a:lnTo>
                      <a:lnTo>
                        <a:pt x="354190" y="33856"/>
                      </a:lnTo>
                      <a:lnTo>
                        <a:pt x="356795" y="30880"/>
                      </a:lnTo>
                      <a:lnTo>
                        <a:pt x="359399" y="27904"/>
                      </a:lnTo>
                      <a:lnTo>
                        <a:pt x="362003" y="25299"/>
                      </a:lnTo>
                      <a:lnTo>
                        <a:pt x="364608" y="22695"/>
                      </a:lnTo>
                      <a:lnTo>
                        <a:pt x="367212" y="20091"/>
                      </a:lnTo>
                      <a:lnTo>
                        <a:pt x="370560" y="17114"/>
                      </a:lnTo>
                      <a:lnTo>
                        <a:pt x="373909" y="14510"/>
                      </a:lnTo>
                      <a:lnTo>
                        <a:pt x="377257" y="12278"/>
                      </a:lnTo>
                      <a:lnTo>
                        <a:pt x="380606" y="10045"/>
                      </a:lnTo>
                      <a:lnTo>
                        <a:pt x="383954" y="8185"/>
                      </a:lnTo>
                      <a:lnTo>
                        <a:pt x="387303" y="6325"/>
                      </a:lnTo>
                      <a:lnTo>
                        <a:pt x="390651" y="4837"/>
                      </a:lnTo>
                      <a:lnTo>
                        <a:pt x="393999" y="3349"/>
                      </a:lnTo>
                      <a:lnTo>
                        <a:pt x="396976" y="2232"/>
                      </a:lnTo>
                      <a:lnTo>
                        <a:pt x="399952" y="1488"/>
                      </a:lnTo>
                      <a:lnTo>
                        <a:pt x="402928" y="744"/>
                      </a:lnTo>
                      <a:lnTo>
                        <a:pt x="405905" y="372"/>
                      </a:lnTo>
                      <a:lnTo>
                        <a:pt x="408881" y="0"/>
                      </a:lnTo>
                      <a:lnTo>
                        <a:pt x="411858" y="0"/>
                      </a:lnTo>
                      <a:lnTo>
                        <a:pt x="414834" y="0"/>
                      </a:lnTo>
                      <a:lnTo>
                        <a:pt x="417438" y="372"/>
                      </a:lnTo>
                      <a:lnTo>
                        <a:pt x="420043" y="744"/>
                      </a:lnTo>
                      <a:lnTo>
                        <a:pt x="422647" y="1488"/>
                      </a:lnTo>
                      <a:lnTo>
                        <a:pt x="425251" y="2604"/>
                      </a:lnTo>
                      <a:lnTo>
                        <a:pt x="427856" y="3720"/>
                      </a:lnTo>
                      <a:lnTo>
                        <a:pt x="441622" y="11533"/>
                      </a:lnTo>
                      <a:lnTo>
                        <a:pt x="439017" y="10417"/>
                      </a:lnTo>
                      <a:lnTo>
                        <a:pt x="436413" y="9301"/>
                      </a:lnTo>
                      <a:lnTo>
                        <a:pt x="433809" y="8557"/>
                      </a:lnTo>
                      <a:lnTo>
                        <a:pt x="431204" y="8185"/>
                      </a:lnTo>
                      <a:lnTo>
                        <a:pt x="428600" y="7813"/>
                      </a:lnTo>
                      <a:lnTo>
                        <a:pt x="425624" y="7813"/>
                      </a:lnTo>
                      <a:lnTo>
                        <a:pt x="422647" y="7813"/>
                      </a:lnTo>
                      <a:lnTo>
                        <a:pt x="419671" y="8185"/>
                      </a:lnTo>
                      <a:lnTo>
                        <a:pt x="416694" y="8557"/>
                      </a:lnTo>
                      <a:lnTo>
                        <a:pt x="413718" y="9301"/>
                      </a:lnTo>
                      <a:lnTo>
                        <a:pt x="410742" y="10045"/>
                      </a:lnTo>
                      <a:lnTo>
                        <a:pt x="407765" y="11161"/>
                      </a:lnTo>
                      <a:lnTo>
                        <a:pt x="404417" y="12650"/>
                      </a:lnTo>
                      <a:lnTo>
                        <a:pt x="401068" y="14138"/>
                      </a:lnTo>
                      <a:lnTo>
                        <a:pt x="397720" y="15998"/>
                      </a:lnTo>
                      <a:lnTo>
                        <a:pt x="394371" y="17858"/>
                      </a:lnTo>
                      <a:lnTo>
                        <a:pt x="391023" y="20091"/>
                      </a:lnTo>
                      <a:lnTo>
                        <a:pt x="387675" y="22323"/>
                      </a:lnTo>
                      <a:lnTo>
                        <a:pt x="384326" y="24927"/>
                      </a:lnTo>
                      <a:lnTo>
                        <a:pt x="380978" y="27904"/>
                      </a:lnTo>
                      <a:lnTo>
                        <a:pt x="378373" y="30508"/>
                      </a:lnTo>
                      <a:lnTo>
                        <a:pt x="375769" y="33112"/>
                      </a:lnTo>
                      <a:lnTo>
                        <a:pt x="373165" y="35717"/>
                      </a:lnTo>
                      <a:lnTo>
                        <a:pt x="370560" y="38693"/>
                      </a:lnTo>
                      <a:lnTo>
                        <a:pt x="367956" y="41669"/>
                      </a:lnTo>
                      <a:lnTo>
                        <a:pt x="365724" y="44646"/>
                      </a:lnTo>
                      <a:lnTo>
                        <a:pt x="363491" y="47622"/>
                      </a:lnTo>
                      <a:lnTo>
                        <a:pt x="361259" y="50598"/>
                      </a:lnTo>
                      <a:lnTo>
                        <a:pt x="359027" y="53947"/>
                      </a:lnTo>
                      <a:lnTo>
                        <a:pt x="356795" y="57296"/>
                      </a:lnTo>
                      <a:lnTo>
                        <a:pt x="354934" y="60644"/>
                      </a:lnTo>
                      <a:lnTo>
                        <a:pt x="353074" y="63992"/>
                      </a:lnTo>
                      <a:lnTo>
                        <a:pt x="351214" y="67341"/>
                      </a:lnTo>
                      <a:lnTo>
                        <a:pt x="349354" y="70689"/>
                      </a:lnTo>
                      <a:lnTo>
                        <a:pt x="347493" y="74038"/>
                      </a:lnTo>
                      <a:lnTo>
                        <a:pt x="346005" y="77758"/>
                      </a:lnTo>
                      <a:lnTo>
                        <a:pt x="344517" y="81479"/>
                      </a:lnTo>
                      <a:lnTo>
                        <a:pt x="343029" y="85199"/>
                      </a:lnTo>
                      <a:lnTo>
                        <a:pt x="341540" y="88920"/>
                      </a:lnTo>
                      <a:lnTo>
                        <a:pt x="340424" y="92640"/>
                      </a:lnTo>
                      <a:lnTo>
                        <a:pt x="339308" y="96361"/>
                      </a:lnTo>
                      <a:lnTo>
                        <a:pt x="338192" y="100081"/>
                      </a:lnTo>
                      <a:lnTo>
                        <a:pt x="337076" y="103802"/>
                      </a:lnTo>
                      <a:lnTo>
                        <a:pt x="336332" y="107522"/>
                      </a:lnTo>
                      <a:lnTo>
                        <a:pt x="335588" y="111243"/>
                      </a:lnTo>
                      <a:lnTo>
                        <a:pt x="334844" y="114963"/>
                      </a:lnTo>
                      <a:lnTo>
                        <a:pt x="334472" y="118684"/>
                      </a:lnTo>
                      <a:lnTo>
                        <a:pt x="334099" y="122404"/>
                      </a:lnTo>
                      <a:lnTo>
                        <a:pt x="333728" y="126124"/>
                      </a:lnTo>
                      <a:lnTo>
                        <a:pt x="333728" y="129473"/>
                      </a:lnTo>
                      <a:lnTo>
                        <a:pt x="333728" y="132821"/>
                      </a:lnTo>
                      <a:lnTo>
                        <a:pt x="333728" y="136170"/>
                      </a:lnTo>
                      <a:lnTo>
                        <a:pt x="319962" y="128357"/>
                      </a:lnTo>
                      <a:lnTo>
                        <a:pt x="319962" y="125008"/>
                      </a:lnTo>
                      <a:lnTo>
                        <a:pt x="319962" y="121660"/>
                      </a:lnTo>
                      <a:lnTo>
                        <a:pt x="319962" y="118311"/>
                      </a:lnTo>
                      <a:lnTo>
                        <a:pt x="320334" y="114591"/>
                      </a:lnTo>
                      <a:lnTo>
                        <a:pt x="320334" y="114591"/>
                      </a:lnTo>
                      <a:close/>
                      <a:moveTo>
                        <a:pt x="120172" y="214672"/>
                      </a:moveTo>
                      <a:lnTo>
                        <a:pt x="119428" y="211696"/>
                      </a:lnTo>
                      <a:lnTo>
                        <a:pt x="118311" y="208719"/>
                      </a:lnTo>
                      <a:lnTo>
                        <a:pt x="117195" y="206115"/>
                      </a:lnTo>
                      <a:lnTo>
                        <a:pt x="116079" y="203511"/>
                      </a:lnTo>
                      <a:lnTo>
                        <a:pt x="114591" y="201278"/>
                      </a:lnTo>
                      <a:lnTo>
                        <a:pt x="113103" y="199046"/>
                      </a:lnTo>
                      <a:lnTo>
                        <a:pt x="111615" y="197186"/>
                      </a:lnTo>
                      <a:lnTo>
                        <a:pt x="109754" y="195325"/>
                      </a:lnTo>
                      <a:lnTo>
                        <a:pt x="107894" y="193465"/>
                      </a:lnTo>
                      <a:lnTo>
                        <a:pt x="106034" y="191977"/>
                      </a:lnTo>
                      <a:lnTo>
                        <a:pt x="104174" y="190489"/>
                      </a:lnTo>
                      <a:lnTo>
                        <a:pt x="117939" y="198302"/>
                      </a:lnTo>
                      <a:lnTo>
                        <a:pt x="119800" y="199790"/>
                      </a:lnTo>
                      <a:lnTo>
                        <a:pt x="121660" y="201278"/>
                      </a:lnTo>
                      <a:lnTo>
                        <a:pt x="123520" y="203138"/>
                      </a:lnTo>
                      <a:lnTo>
                        <a:pt x="125380" y="204999"/>
                      </a:lnTo>
                      <a:lnTo>
                        <a:pt x="126869" y="206859"/>
                      </a:lnTo>
                      <a:lnTo>
                        <a:pt x="128357" y="209091"/>
                      </a:lnTo>
                      <a:lnTo>
                        <a:pt x="129845" y="211323"/>
                      </a:lnTo>
                      <a:lnTo>
                        <a:pt x="130961" y="213928"/>
                      </a:lnTo>
                      <a:lnTo>
                        <a:pt x="132077" y="216532"/>
                      </a:lnTo>
                      <a:lnTo>
                        <a:pt x="133193" y="219509"/>
                      </a:lnTo>
                      <a:lnTo>
                        <a:pt x="133937" y="222485"/>
                      </a:lnTo>
                      <a:lnTo>
                        <a:pt x="134682" y="225089"/>
                      </a:lnTo>
                      <a:lnTo>
                        <a:pt x="135054" y="227694"/>
                      </a:lnTo>
                      <a:lnTo>
                        <a:pt x="135426" y="230298"/>
                      </a:lnTo>
                      <a:lnTo>
                        <a:pt x="135798" y="232902"/>
                      </a:lnTo>
                      <a:lnTo>
                        <a:pt x="136170" y="235507"/>
                      </a:lnTo>
                      <a:lnTo>
                        <a:pt x="136170" y="238111"/>
                      </a:lnTo>
                      <a:lnTo>
                        <a:pt x="136170" y="240715"/>
                      </a:lnTo>
                      <a:lnTo>
                        <a:pt x="136170" y="243692"/>
                      </a:lnTo>
                      <a:lnTo>
                        <a:pt x="122404" y="235879"/>
                      </a:lnTo>
                      <a:lnTo>
                        <a:pt x="122404" y="232902"/>
                      </a:lnTo>
                      <a:lnTo>
                        <a:pt x="122404" y="230298"/>
                      </a:lnTo>
                      <a:lnTo>
                        <a:pt x="122404" y="227694"/>
                      </a:lnTo>
                      <a:lnTo>
                        <a:pt x="122032" y="225089"/>
                      </a:lnTo>
                      <a:lnTo>
                        <a:pt x="121660" y="222485"/>
                      </a:lnTo>
                      <a:lnTo>
                        <a:pt x="121288" y="219881"/>
                      </a:lnTo>
                      <a:lnTo>
                        <a:pt x="120916" y="217276"/>
                      </a:lnTo>
                      <a:lnTo>
                        <a:pt x="120172" y="2146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3" name="Freeform: Shape 2882">
                  <a:extLst>
                    <a:ext uri="{FF2B5EF4-FFF2-40B4-BE49-F238E27FC236}">
                      <a16:creationId xmlns:a16="http://schemas.microsoft.com/office/drawing/2014/main" id="{85B2BF43-E4F3-4858-8533-0CDFFD29D70B}"/>
                    </a:ext>
                  </a:extLst>
                </p:cNvPr>
                <p:cNvSpPr/>
                <p:nvPr/>
              </p:nvSpPr>
              <p:spPr>
                <a:xfrm>
                  <a:off x="6356387" y="4138747"/>
                  <a:ext cx="449944" cy="301852"/>
                </a:xfrm>
                <a:custGeom>
                  <a:avLst/>
                  <a:gdLst>
                    <a:gd name="connsiteX0" fmla="*/ 130264 w 449944"/>
                    <a:gd name="connsiteY0" fmla="*/ 230791 h 301852"/>
                    <a:gd name="connsiteX1" fmla="*/ 127659 w 449944"/>
                    <a:gd name="connsiteY1" fmla="*/ 206608 h 301852"/>
                    <a:gd name="connsiteX2" fmla="*/ 47297 w 449944"/>
                    <a:gd name="connsiteY2" fmla="*/ 194330 h 301852"/>
                    <a:gd name="connsiteX3" fmla="*/ 47 w 449944"/>
                    <a:gd name="connsiteY3" fmla="*/ 301853 h 301852"/>
                    <a:gd name="connsiteX4" fmla="*/ 7860 w 449944"/>
                    <a:gd name="connsiteY4" fmla="*/ 297388 h 301852"/>
                    <a:gd name="connsiteX5" fmla="*/ 49157 w 449944"/>
                    <a:gd name="connsiteY5" fmla="*/ 202516 h 301852"/>
                    <a:gd name="connsiteX6" fmla="*/ 119846 w 449944"/>
                    <a:gd name="connsiteY6" fmla="*/ 213677 h 301852"/>
                    <a:gd name="connsiteX7" fmla="*/ 122079 w 449944"/>
                    <a:gd name="connsiteY7" fmla="*/ 234884 h 301852"/>
                    <a:gd name="connsiteX8" fmla="*/ 130264 w 449944"/>
                    <a:gd name="connsiteY8" fmla="*/ 230791 h 301852"/>
                    <a:gd name="connsiteX9" fmla="*/ 130264 w 449944"/>
                    <a:gd name="connsiteY9" fmla="*/ 230791 h 301852"/>
                    <a:gd name="connsiteX10" fmla="*/ 449853 w 449944"/>
                    <a:gd name="connsiteY10" fmla="*/ 56673 h 301852"/>
                    <a:gd name="connsiteX11" fmla="*/ 447249 w 449944"/>
                    <a:gd name="connsiteY11" fmla="*/ 32861 h 301852"/>
                    <a:gd name="connsiteX12" fmla="*/ 366886 w 449944"/>
                    <a:gd name="connsiteY12" fmla="*/ 20212 h 301852"/>
                    <a:gd name="connsiteX13" fmla="*/ 319636 w 449944"/>
                    <a:gd name="connsiteY13" fmla="*/ 127734 h 301852"/>
                    <a:gd name="connsiteX14" fmla="*/ 327449 w 449944"/>
                    <a:gd name="connsiteY14" fmla="*/ 123269 h 301852"/>
                    <a:gd name="connsiteX15" fmla="*/ 368747 w 449944"/>
                    <a:gd name="connsiteY15" fmla="*/ 28397 h 301852"/>
                    <a:gd name="connsiteX16" fmla="*/ 439436 w 449944"/>
                    <a:gd name="connsiteY16" fmla="*/ 39186 h 301852"/>
                    <a:gd name="connsiteX17" fmla="*/ 441668 w 449944"/>
                    <a:gd name="connsiteY17" fmla="*/ 60765 h 301852"/>
                    <a:gd name="connsiteX18" fmla="*/ 449853 w 449944"/>
                    <a:gd name="connsiteY18" fmla="*/ 56673 h 30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9944" h="301852">
                      <a:moveTo>
                        <a:pt x="130264" y="230791"/>
                      </a:moveTo>
                      <a:cubicBezTo>
                        <a:pt x="130636" y="222234"/>
                        <a:pt x="129892" y="214049"/>
                        <a:pt x="127659" y="206608"/>
                      </a:cubicBezTo>
                      <a:cubicBezTo>
                        <a:pt x="117986" y="168659"/>
                        <a:pt x="81897" y="163078"/>
                        <a:pt x="47297" y="194330"/>
                      </a:cubicBezTo>
                      <a:cubicBezTo>
                        <a:pt x="17905" y="220746"/>
                        <a:pt x="-1069" y="265764"/>
                        <a:pt x="47" y="301853"/>
                      </a:cubicBezTo>
                      <a:cubicBezTo>
                        <a:pt x="2651" y="300364"/>
                        <a:pt x="5255" y="298876"/>
                        <a:pt x="7860" y="297388"/>
                      </a:cubicBezTo>
                      <a:cubicBezTo>
                        <a:pt x="6744" y="265392"/>
                        <a:pt x="23486" y="225955"/>
                        <a:pt x="49157" y="202516"/>
                      </a:cubicBezTo>
                      <a:cubicBezTo>
                        <a:pt x="79665" y="174984"/>
                        <a:pt x="110917" y="180193"/>
                        <a:pt x="119846" y="213677"/>
                      </a:cubicBezTo>
                      <a:cubicBezTo>
                        <a:pt x="121707" y="220374"/>
                        <a:pt x="122079" y="227443"/>
                        <a:pt x="122079" y="234884"/>
                      </a:cubicBezTo>
                      <a:cubicBezTo>
                        <a:pt x="125055" y="233767"/>
                        <a:pt x="127659" y="232651"/>
                        <a:pt x="130264" y="230791"/>
                      </a:cubicBezTo>
                      <a:lnTo>
                        <a:pt x="130264" y="230791"/>
                      </a:lnTo>
                      <a:close/>
                      <a:moveTo>
                        <a:pt x="449853" y="56673"/>
                      </a:moveTo>
                      <a:cubicBezTo>
                        <a:pt x="450225" y="48487"/>
                        <a:pt x="449481" y="40302"/>
                        <a:pt x="447249" y="32861"/>
                      </a:cubicBezTo>
                      <a:cubicBezTo>
                        <a:pt x="437576" y="-5460"/>
                        <a:pt x="401487" y="-11040"/>
                        <a:pt x="366886" y="20212"/>
                      </a:cubicBezTo>
                      <a:cubicBezTo>
                        <a:pt x="337495" y="46999"/>
                        <a:pt x="318520" y="91645"/>
                        <a:pt x="319636" y="127734"/>
                      </a:cubicBezTo>
                      <a:cubicBezTo>
                        <a:pt x="322241" y="126246"/>
                        <a:pt x="324845" y="124757"/>
                        <a:pt x="327449" y="123269"/>
                      </a:cubicBezTo>
                      <a:cubicBezTo>
                        <a:pt x="326333" y="91273"/>
                        <a:pt x="343075" y="51836"/>
                        <a:pt x="368747" y="28397"/>
                      </a:cubicBezTo>
                      <a:cubicBezTo>
                        <a:pt x="399255" y="865"/>
                        <a:pt x="430507" y="5702"/>
                        <a:pt x="439436" y="39186"/>
                      </a:cubicBezTo>
                      <a:cubicBezTo>
                        <a:pt x="441296" y="45883"/>
                        <a:pt x="441668" y="53324"/>
                        <a:pt x="441668" y="60765"/>
                      </a:cubicBezTo>
                      <a:cubicBezTo>
                        <a:pt x="444645" y="59277"/>
                        <a:pt x="447249" y="58161"/>
                        <a:pt x="449853" y="56673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4" name="Freeform: Shape 2883">
                  <a:extLst>
                    <a:ext uri="{FF2B5EF4-FFF2-40B4-BE49-F238E27FC236}">
                      <a16:creationId xmlns:a16="http://schemas.microsoft.com/office/drawing/2014/main" id="{A827BCFB-A131-4029-972F-5DC97044C84D}"/>
                    </a:ext>
                  </a:extLst>
                </p:cNvPr>
                <p:cNvSpPr/>
                <p:nvPr/>
              </p:nvSpPr>
              <p:spPr>
                <a:xfrm>
                  <a:off x="6705008" y="4183840"/>
                  <a:ext cx="57737" cy="79337"/>
                </a:xfrm>
                <a:custGeom>
                  <a:avLst/>
                  <a:gdLst>
                    <a:gd name="connsiteX0" fmla="*/ 36868 w 57737"/>
                    <a:gd name="connsiteY0" fmla="*/ 70363 h 79337"/>
                    <a:gd name="connsiteX1" fmla="*/ 56587 w 57737"/>
                    <a:gd name="connsiteY1" fmla="*/ 14555 h 79337"/>
                    <a:gd name="connsiteX2" fmla="*/ 20870 w 57737"/>
                    <a:gd name="connsiteY2" fmla="*/ 8975 h 79337"/>
                    <a:gd name="connsiteX3" fmla="*/ 1151 w 57737"/>
                    <a:gd name="connsiteY3" fmla="*/ 64782 h 79337"/>
                    <a:gd name="connsiteX4" fmla="*/ 36868 w 57737"/>
                    <a:gd name="connsiteY4" fmla="*/ 70363 h 79337"/>
                    <a:gd name="connsiteX5" fmla="*/ 36868 w 57737"/>
                    <a:gd name="connsiteY5" fmla="*/ 70363 h 79337"/>
                    <a:gd name="connsiteX6" fmla="*/ 33520 w 57737"/>
                    <a:gd name="connsiteY6" fmla="*/ 57341 h 79337"/>
                    <a:gd name="connsiteX7" fmla="*/ 13429 w 57737"/>
                    <a:gd name="connsiteY7" fmla="*/ 54365 h 79337"/>
                    <a:gd name="connsiteX8" fmla="*/ 24590 w 57737"/>
                    <a:gd name="connsiteY8" fmla="*/ 23112 h 79337"/>
                    <a:gd name="connsiteX9" fmla="*/ 44681 w 57737"/>
                    <a:gd name="connsiteY9" fmla="*/ 26089 h 79337"/>
                    <a:gd name="connsiteX10" fmla="*/ 33520 w 57737"/>
                    <a:gd name="connsiteY10" fmla="*/ 57341 h 79337"/>
                    <a:gd name="connsiteX11" fmla="*/ 33520 w 57737"/>
                    <a:gd name="connsiteY11" fmla="*/ 57341 h 79337"/>
                    <a:gd name="connsiteX12" fmla="*/ 30543 w 57737"/>
                    <a:gd name="connsiteY12" fmla="*/ 46552 h 79337"/>
                    <a:gd name="connsiteX13" fmla="*/ 22730 w 57737"/>
                    <a:gd name="connsiteY13" fmla="*/ 45435 h 79337"/>
                    <a:gd name="connsiteX14" fmla="*/ 27195 w 57737"/>
                    <a:gd name="connsiteY14" fmla="*/ 33530 h 79337"/>
                    <a:gd name="connsiteX15" fmla="*/ 35008 w 57737"/>
                    <a:gd name="connsiteY15" fmla="*/ 34646 h 79337"/>
                    <a:gd name="connsiteX16" fmla="*/ 30543 w 57737"/>
                    <a:gd name="connsiteY16" fmla="*/ 46552 h 79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9337">
                      <a:moveTo>
                        <a:pt x="36868" y="70363"/>
                      </a:moveTo>
                      <a:cubicBezTo>
                        <a:pt x="52122" y="56597"/>
                        <a:pt x="61051" y="31670"/>
                        <a:pt x="56587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782"/>
                      </a:cubicBezTo>
                      <a:cubicBezTo>
                        <a:pt x="5616" y="81896"/>
                        <a:pt x="21614" y="84128"/>
                        <a:pt x="36868" y="70363"/>
                      </a:cubicBezTo>
                      <a:lnTo>
                        <a:pt x="36868" y="70363"/>
                      </a:lnTo>
                      <a:close/>
                      <a:moveTo>
                        <a:pt x="33520" y="57341"/>
                      </a:moveTo>
                      <a:cubicBezTo>
                        <a:pt x="24962" y="65154"/>
                        <a:pt x="16033" y="63666"/>
                        <a:pt x="13429" y="54365"/>
                      </a:cubicBezTo>
                      <a:cubicBezTo>
                        <a:pt x="10824" y="44691"/>
                        <a:pt x="16033" y="30553"/>
                        <a:pt x="24590" y="23112"/>
                      </a:cubicBezTo>
                      <a:cubicBezTo>
                        <a:pt x="33147" y="15300"/>
                        <a:pt x="42077" y="16788"/>
                        <a:pt x="44681" y="26089"/>
                      </a:cubicBezTo>
                      <a:cubicBezTo>
                        <a:pt x="46913" y="35390"/>
                        <a:pt x="42077" y="49528"/>
                        <a:pt x="33520" y="57341"/>
                      </a:cubicBezTo>
                      <a:lnTo>
                        <a:pt x="33520" y="57341"/>
                      </a:lnTo>
                      <a:close/>
                      <a:moveTo>
                        <a:pt x="30543" y="46552"/>
                      </a:moveTo>
                      <a:cubicBezTo>
                        <a:pt x="27195" y="49528"/>
                        <a:pt x="23846" y="49156"/>
                        <a:pt x="22730" y="45435"/>
                      </a:cubicBezTo>
                      <a:cubicBezTo>
                        <a:pt x="21614" y="41715"/>
                        <a:pt x="23846" y="36506"/>
                        <a:pt x="27195" y="33530"/>
                      </a:cubicBezTo>
                      <a:cubicBezTo>
                        <a:pt x="30543" y="30553"/>
                        <a:pt x="33891" y="30926"/>
                        <a:pt x="35008" y="34646"/>
                      </a:cubicBezTo>
                      <a:cubicBezTo>
                        <a:pt x="36124" y="37994"/>
                        <a:pt x="33891" y="43575"/>
                        <a:pt x="30543" y="46552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5" name="Freeform: Shape 2884">
                  <a:extLst>
                    <a:ext uri="{FF2B5EF4-FFF2-40B4-BE49-F238E27FC236}">
                      <a16:creationId xmlns:a16="http://schemas.microsoft.com/office/drawing/2014/main" id="{7F715B33-EF35-4AE8-BAC0-2298B5DAB36C}"/>
                    </a:ext>
                  </a:extLst>
                </p:cNvPr>
                <p:cNvSpPr/>
                <p:nvPr/>
              </p:nvSpPr>
              <p:spPr>
                <a:xfrm>
                  <a:off x="6729557" y="4217902"/>
                  <a:ext cx="8969" cy="11797"/>
                </a:xfrm>
                <a:custGeom>
                  <a:avLst/>
                  <a:gdLst>
                    <a:gd name="connsiteX0" fmla="*/ 41 w 8969"/>
                    <a:gd name="connsiteY0" fmla="*/ 8397 h 11797"/>
                    <a:gd name="connsiteX1" fmla="*/ 4505 w 8969"/>
                    <a:gd name="connsiteY1" fmla="*/ 11373 h 11797"/>
                    <a:gd name="connsiteX2" fmla="*/ 8970 w 8969"/>
                    <a:gd name="connsiteY2" fmla="*/ 3560 h 11797"/>
                    <a:gd name="connsiteX3" fmla="*/ 4505 w 8969"/>
                    <a:gd name="connsiteY3" fmla="*/ 584 h 11797"/>
                    <a:gd name="connsiteX4" fmla="*/ 41 w 8969"/>
                    <a:gd name="connsiteY4" fmla="*/ 8397 h 1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69" h="11797">
                      <a:moveTo>
                        <a:pt x="41" y="8397"/>
                      </a:moveTo>
                      <a:cubicBezTo>
                        <a:pt x="41" y="11373"/>
                        <a:pt x="2273" y="12489"/>
                        <a:pt x="4505" y="11373"/>
                      </a:cubicBezTo>
                      <a:cubicBezTo>
                        <a:pt x="7110" y="9885"/>
                        <a:pt x="8970" y="6537"/>
                        <a:pt x="8970" y="3560"/>
                      </a:cubicBezTo>
                      <a:cubicBezTo>
                        <a:pt x="8970" y="584"/>
                        <a:pt x="6738" y="-904"/>
                        <a:pt x="4505" y="584"/>
                      </a:cubicBezTo>
                      <a:cubicBezTo>
                        <a:pt x="1901" y="1700"/>
                        <a:pt x="-331" y="5420"/>
                        <a:pt x="41" y="8397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86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708320" y="4190897"/>
                  <a:ext cx="51414" cy="65609"/>
                  <a:chOff x="6708320" y="4190897"/>
                  <a:chExt cx="51414" cy="65609"/>
                </a:xfrm>
                <a:solidFill>
                  <a:srgbClr val="969697"/>
                </a:solidFill>
              </p:grpSpPr>
              <p:sp>
                <p:nvSpPr>
                  <p:cNvPr id="2887" name="Freeform: Shape 2886">
                    <a:extLst>
                      <a:ext uri="{FF2B5EF4-FFF2-40B4-BE49-F238E27FC236}">
                        <a16:creationId xmlns:a16="http://schemas.microsoft.com/office/drawing/2014/main" id="{A1CE3AB0-95F4-42D6-8BD9-B71262B4534F}"/>
                      </a:ext>
                    </a:extLst>
                  </p:cNvPr>
                  <p:cNvSpPr/>
                  <p:nvPr/>
                </p:nvSpPr>
                <p:spPr>
                  <a:xfrm>
                    <a:off x="6714942" y="4249667"/>
                    <a:ext cx="4625" cy="6839"/>
                  </a:xfrm>
                  <a:custGeom>
                    <a:avLst/>
                    <a:gdLst>
                      <a:gd name="connsiteX0" fmla="*/ 890 w 4625"/>
                      <a:gd name="connsiteY0" fmla="*/ 6768 h 6839"/>
                      <a:gd name="connsiteX1" fmla="*/ 4238 w 4625"/>
                      <a:gd name="connsiteY1" fmla="*/ 4164 h 6839"/>
                      <a:gd name="connsiteX2" fmla="*/ 3494 w 4625"/>
                      <a:gd name="connsiteY2" fmla="*/ 71 h 6839"/>
                      <a:gd name="connsiteX3" fmla="*/ 146 w 4625"/>
                      <a:gd name="connsiteY3" fmla="*/ 2676 h 6839"/>
                      <a:gd name="connsiteX4" fmla="*/ 890 w 4625"/>
                      <a:gd name="connsiteY4" fmla="*/ 6768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5" h="6839">
                        <a:moveTo>
                          <a:pt x="890" y="6768"/>
                        </a:moveTo>
                        <a:cubicBezTo>
                          <a:pt x="2006" y="7140"/>
                          <a:pt x="3494" y="6024"/>
                          <a:pt x="4238" y="4164"/>
                        </a:cubicBezTo>
                        <a:cubicBezTo>
                          <a:pt x="4983" y="2304"/>
                          <a:pt x="4610" y="443"/>
                          <a:pt x="3494" y="71"/>
                        </a:cubicBezTo>
                        <a:cubicBezTo>
                          <a:pt x="2378" y="-301"/>
                          <a:pt x="890" y="815"/>
                          <a:pt x="146" y="2676"/>
                        </a:cubicBezTo>
                        <a:cubicBezTo>
                          <a:pt x="-226" y="4536"/>
                          <a:pt x="146" y="6396"/>
                          <a:pt x="890" y="676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8" name="Freeform: Shape 2887">
                    <a:extLst>
                      <a:ext uri="{FF2B5EF4-FFF2-40B4-BE49-F238E27FC236}">
                        <a16:creationId xmlns:a16="http://schemas.microsoft.com/office/drawing/2014/main" id="{37553159-9176-4C6E-9D3B-C908AAEBCE86}"/>
                      </a:ext>
                    </a:extLst>
                  </p:cNvPr>
                  <p:cNvSpPr/>
                  <p:nvPr/>
                </p:nvSpPr>
                <p:spPr>
                  <a:xfrm>
                    <a:off x="6748185" y="4231880"/>
                    <a:ext cx="4866" cy="6490"/>
                  </a:xfrm>
                  <a:custGeom>
                    <a:avLst/>
                    <a:gdLst>
                      <a:gd name="connsiteX0" fmla="*/ 3735 w 4866"/>
                      <a:gd name="connsiteY0" fmla="*/ 4836 h 6490"/>
                      <a:gd name="connsiteX1" fmla="*/ 387 w 4866"/>
                      <a:gd name="connsiteY1" fmla="*/ 5953 h 6490"/>
                      <a:gd name="connsiteX2" fmla="*/ 1131 w 4866"/>
                      <a:gd name="connsiteY2" fmla="*/ 1488 h 6490"/>
                      <a:gd name="connsiteX3" fmla="*/ 4480 w 4866"/>
                      <a:gd name="connsiteY3" fmla="*/ 372 h 6490"/>
                      <a:gd name="connsiteX4" fmla="*/ 3735 w 4866"/>
                      <a:gd name="connsiteY4" fmla="*/ 4836 h 6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490">
                        <a:moveTo>
                          <a:pt x="3735" y="4836"/>
                        </a:moveTo>
                        <a:cubicBezTo>
                          <a:pt x="2619" y="6325"/>
                          <a:pt x="1131" y="7069"/>
                          <a:pt x="387" y="5953"/>
                        </a:cubicBezTo>
                        <a:cubicBezTo>
                          <a:pt x="-357" y="4836"/>
                          <a:pt x="15" y="2976"/>
                          <a:pt x="1131" y="1488"/>
                        </a:cubicBezTo>
                        <a:cubicBezTo>
                          <a:pt x="2247" y="0"/>
                          <a:pt x="3735" y="-372"/>
                          <a:pt x="4480" y="372"/>
                        </a:cubicBezTo>
                        <a:cubicBezTo>
                          <a:pt x="5224" y="1488"/>
                          <a:pt x="4852" y="3348"/>
                          <a:pt x="3735" y="483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9" name="Freeform: Shape 2888">
                    <a:extLst>
                      <a:ext uri="{FF2B5EF4-FFF2-40B4-BE49-F238E27FC236}">
                        <a16:creationId xmlns:a16="http://schemas.microsoft.com/office/drawing/2014/main" id="{8349F150-C8F4-4DB4-BE7E-48A0CCB4A75D}"/>
                      </a:ext>
                    </a:extLst>
                  </p:cNvPr>
                  <p:cNvSpPr/>
                  <p:nvPr/>
                </p:nvSpPr>
                <p:spPr>
                  <a:xfrm>
                    <a:off x="6731830" y="4191414"/>
                    <a:ext cx="4464" cy="6895"/>
                  </a:xfrm>
                  <a:custGeom>
                    <a:avLst/>
                    <a:gdLst>
                      <a:gd name="connsiteX0" fmla="*/ 2232 w 4464"/>
                      <a:gd name="connsiteY0" fmla="*/ 285 h 6895"/>
                      <a:gd name="connsiteX1" fmla="*/ 0 w 4464"/>
                      <a:gd name="connsiteY1" fmla="*/ 4750 h 6895"/>
                      <a:gd name="connsiteX2" fmla="*/ 2232 w 4464"/>
                      <a:gd name="connsiteY2" fmla="*/ 6610 h 6895"/>
                      <a:gd name="connsiteX3" fmla="*/ 4464 w 4464"/>
                      <a:gd name="connsiteY3" fmla="*/ 2145 h 6895"/>
                      <a:gd name="connsiteX4" fmla="*/ 2232 w 4464"/>
                      <a:gd name="connsiteY4" fmla="*/ 285 h 6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95">
                        <a:moveTo>
                          <a:pt x="2232" y="285"/>
                        </a:moveTo>
                        <a:cubicBezTo>
                          <a:pt x="744" y="1029"/>
                          <a:pt x="0" y="2890"/>
                          <a:pt x="0" y="4750"/>
                        </a:cubicBezTo>
                        <a:cubicBezTo>
                          <a:pt x="0" y="6610"/>
                          <a:pt x="1116" y="7354"/>
                          <a:pt x="2232" y="6610"/>
                        </a:cubicBezTo>
                        <a:cubicBezTo>
                          <a:pt x="3720" y="5866"/>
                          <a:pt x="4464" y="4006"/>
                          <a:pt x="4464" y="2145"/>
                        </a:cubicBezTo>
                        <a:cubicBezTo>
                          <a:pt x="4464" y="285"/>
                          <a:pt x="3348" y="-459"/>
                          <a:pt x="2232" y="28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0" name="Freeform: Shape 2889">
                    <a:extLst>
                      <a:ext uri="{FF2B5EF4-FFF2-40B4-BE49-F238E27FC236}">
                        <a16:creationId xmlns:a16="http://schemas.microsoft.com/office/drawing/2014/main" id="{661A685D-99B8-48E0-8FA5-CDA582F7FD99}"/>
                      </a:ext>
                    </a:extLst>
                  </p:cNvPr>
                  <p:cNvSpPr/>
                  <p:nvPr/>
                </p:nvSpPr>
                <p:spPr>
                  <a:xfrm>
                    <a:off x="6708320" y="4233076"/>
                    <a:ext cx="5280" cy="6536"/>
                  </a:xfrm>
                  <a:custGeom>
                    <a:avLst/>
                    <a:gdLst>
                      <a:gd name="connsiteX0" fmla="*/ 71 w 5280"/>
                      <a:gd name="connsiteY0" fmla="*/ 4757 h 6536"/>
                      <a:gd name="connsiteX1" fmla="*/ 2676 w 5280"/>
                      <a:gd name="connsiteY1" fmla="*/ 6245 h 6536"/>
                      <a:gd name="connsiteX2" fmla="*/ 5280 w 5280"/>
                      <a:gd name="connsiteY2" fmla="*/ 1780 h 6536"/>
                      <a:gd name="connsiteX3" fmla="*/ 2676 w 5280"/>
                      <a:gd name="connsiteY3" fmla="*/ 292 h 6536"/>
                      <a:gd name="connsiteX4" fmla="*/ 71 w 5280"/>
                      <a:gd name="connsiteY4" fmla="*/ 4757 h 6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0" h="6536">
                        <a:moveTo>
                          <a:pt x="71" y="4757"/>
                        </a:moveTo>
                        <a:cubicBezTo>
                          <a:pt x="71" y="6245"/>
                          <a:pt x="1188" y="6989"/>
                          <a:pt x="2676" y="6245"/>
                        </a:cubicBezTo>
                        <a:cubicBezTo>
                          <a:pt x="4164" y="5500"/>
                          <a:pt x="5280" y="3268"/>
                          <a:pt x="5280" y="1780"/>
                        </a:cubicBezTo>
                        <a:cubicBezTo>
                          <a:pt x="5280" y="292"/>
                          <a:pt x="4164" y="-452"/>
                          <a:pt x="2676" y="292"/>
                        </a:cubicBezTo>
                        <a:cubicBezTo>
                          <a:pt x="815" y="1036"/>
                          <a:pt x="-301" y="3268"/>
                          <a:pt x="71" y="47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1" name="Freeform: Shape 2890">
                    <a:extLst>
                      <a:ext uri="{FF2B5EF4-FFF2-40B4-BE49-F238E27FC236}">
                        <a16:creationId xmlns:a16="http://schemas.microsoft.com/office/drawing/2014/main" id="{78536944-B04A-4C4D-AB9C-3053B976D55C}"/>
                      </a:ext>
                    </a:extLst>
                  </p:cNvPr>
                  <p:cNvSpPr/>
                  <p:nvPr/>
                </p:nvSpPr>
                <p:spPr>
                  <a:xfrm>
                    <a:off x="6754525" y="4207602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815"/>
                          <a:pt x="4092" y="5675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3071"/>
                          <a:pt x="1116" y="839"/>
                          <a:pt x="2604" y="95"/>
                        </a:cubicBezTo>
                        <a:cubicBezTo>
                          <a:pt x="4092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2" name="Freeform: Shape 2891">
                    <a:extLst>
                      <a:ext uri="{FF2B5EF4-FFF2-40B4-BE49-F238E27FC236}">
                        <a16:creationId xmlns:a16="http://schemas.microsoft.com/office/drawing/2014/main" id="{335E04C6-4426-4048-BD88-EFF0A420FDE8}"/>
                      </a:ext>
                    </a:extLst>
                  </p:cNvPr>
                  <p:cNvSpPr/>
                  <p:nvPr/>
                </p:nvSpPr>
                <p:spPr>
                  <a:xfrm>
                    <a:off x="6715073" y="4209198"/>
                    <a:ext cx="4866" cy="6961"/>
                  </a:xfrm>
                  <a:custGeom>
                    <a:avLst/>
                    <a:gdLst>
                      <a:gd name="connsiteX0" fmla="*/ 1131 w 4866"/>
                      <a:gd name="connsiteY0" fmla="*/ 1475 h 6961"/>
                      <a:gd name="connsiteX1" fmla="*/ 387 w 4866"/>
                      <a:gd name="connsiteY1" fmla="*/ 6312 h 6961"/>
                      <a:gd name="connsiteX2" fmla="*/ 3736 w 4866"/>
                      <a:gd name="connsiteY2" fmla="*/ 5568 h 6961"/>
                      <a:gd name="connsiteX3" fmla="*/ 4480 w 4866"/>
                      <a:gd name="connsiteY3" fmla="*/ 1104 h 6961"/>
                      <a:gd name="connsiteX4" fmla="*/ 1131 w 4866"/>
                      <a:gd name="connsiteY4" fmla="*/ 1475 h 6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961">
                        <a:moveTo>
                          <a:pt x="1131" y="1475"/>
                        </a:moveTo>
                        <a:cubicBezTo>
                          <a:pt x="15" y="2964"/>
                          <a:pt x="-357" y="5196"/>
                          <a:pt x="387" y="6312"/>
                        </a:cubicBezTo>
                        <a:cubicBezTo>
                          <a:pt x="1131" y="7428"/>
                          <a:pt x="2619" y="7056"/>
                          <a:pt x="3736" y="5568"/>
                        </a:cubicBezTo>
                        <a:cubicBezTo>
                          <a:pt x="4852" y="4080"/>
                          <a:pt x="5224" y="1848"/>
                          <a:pt x="4480" y="1104"/>
                        </a:cubicBezTo>
                        <a:cubicBezTo>
                          <a:pt x="3736" y="-757"/>
                          <a:pt x="2247" y="-13"/>
                          <a:pt x="1131" y="147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3" name="Freeform: Shape 2892">
                    <a:extLst>
                      <a:ext uri="{FF2B5EF4-FFF2-40B4-BE49-F238E27FC236}">
                        <a16:creationId xmlns:a16="http://schemas.microsoft.com/office/drawing/2014/main" id="{5A4A4A0F-8F78-4F6E-9070-8F3D5BB90B4D}"/>
                      </a:ext>
                    </a:extLst>
                  </p:cNvPr>
                  <p:cNvSpPr/>
                  <p:nvPr/>
                </p:nvSpPr>
                <p:spPr>
                  <a:xfrm>
                    <a:off x="6748185" y="4190897"/>
                    <a:ext cx="4866" cy="6825"/>
                  </a:xfrm>
                  <a:custGeom>
                    <a:avLst/>
                    <a:gdLst>
                      <a:gd name="connsiteX0" fmla="*/ 3735 w 4866"/>
                      <a:gd name="connsiteY0" fmla="*/ 57 h 6825"/>
                      <a:gd name="connsiteX1" fmla="*/ 4480 w 4866"/>
                      <a:gd name="connsiteY1" fmla="*/ 4150 h 6825"/>
                      <a:gd name="connsiteX2" fmla="*/ 1131 w 4866"/>
                      <a:gd name="connsiteY2" fmla="*/ 6754 h 6825"/>
                      <a:gd name="connsiteX3" fmla="*/ 387 w 4866"/>
                      <a:gd name="connsiteY3" fmla="*/ 3034 h 6825"/>
                      <a:gd name="connsiteX4" fmla="*/ 3735 w 4866"/>
                      <a:gd name="connsiteY4" fmla="*/ 57 h 6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25">
                        <a:moveTo>
                          <a:pt x="3735" y="57"/>
                        </a:moveTo>
                        <a:cubicBezTo>
                          <a:pt x="4852" y="430"/>
                          <a:pt x="5224" y="1918"/>
                          <a:pt x="4480" y="4150"/>
                        </a:cubicBezTo>
                        <a:cubicBezTo>
                          <a:pt x="3735" y="6010"/>
                          <a:pt x="2247" y="7126"/>
                          <a:pt x="1131" y="6754"/>
                        </a:cubicBezTo>
                        <a:cubicBezTo>
                          <a:pt x="15" y="6382"/>
                          <a:pt x="-357" y="4894"/>
                          <a:pt x="387" y="3034"/>
                        </a:cubicBezTo>
                        <a:cubicBezTo>
                          <a:pt x="1131" y="1173"/>
                          <a:pt x="2619" y="-315"/>
                          <a:pt x="3735" y="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4" name="Freeform: Shape 2893">
                    <a:extLst>
                      <a:ext uri="{FF2B5EF4-FFF2-40B4-BE49-F238E27FC236}">
                        <a16:creationId xmlns:a16="http://schemas.microsoft.com/office/drawing/2014/main" id="{D8D0CBFE-1C65-415F-A4AE-BFBAE071E8F1}"/>
                      </a:ext>
                    </a:extLst>
                  </p:cNvPr>
                  <p:cNvSpPr/>
                  <p:nvPr/>
                </p:nvSpPr>
                <p:spPr>
                  <a:xfrm>
                    <a:off x="6731758" y="4249129"/>
                    <a:ext cx="4536" cy="6846"/>
                  </a:xfrm>
                  <a:custGeom>
                    <a:avLst/>
                    <a:gdLst>
                      <a:gd name="connsiteX0" fmla="*/ 2304 w 4536"/>
                      <a:gd name="connsiteY0" fmla="*/ 6562 h 6846"/>
                      <a:gd name="connsiteX1" fmla="*/ 4537 w 4536"/>
                      <a:gd name="connsiteY1" fmla="*/ 2097 h 6846"/>
                      <a:gd name="connsiteX2" fmla="*/ 2304 w 4536"/>
                      <a:gd name="connsiteY2" fmla="*/ 237 h 6846"/>
                      <a:gd name="connsiteX3" fmla="*/ 72 w 4536"/>
                      <a:gd name="connsiteY3" fmla="*/ 4702 h 6846"/>
                      <a:gd name="connsiteX4" fmla="*/ 2304 w 4536"/>
                      <a:gd name="connsiteY4" fmla="*/ 6562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6" h="6846">
                        <a:moveTo>
                          <a:pt x="2304" y="6562"/>
                        </a:moveTo>
                        <a:cubicBezTo>
                          <a:pt x="3793" y="5818"/>
                          <a:pt x="4537" y="3957"/>
                          <a:pt x="4537" y="2097"/>
                        </a:cubicBezTo>
                        <a:cubicBezTo>
                          <a:pt x="4537" y="609"/>
                          <a:pt x="3420" y="-507"/>
                          <a:pt x="2304" y="237"/>
                        </a:cubicBezTo>
                        <a:cubicBezTo>
                          <a:pt x="816" y="981"/>
                          <a:pt x="72" y="3213"/>
                          <a:pt x="72" y="4702"/>
                        </a:cubicBezTo>
                        <a:cubicBezTo>
                          <a:pt x="-300" y="6562"/>
                          <a:pt x="816" y="7306"/>
                          <a:pt x="2304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95" name="Freeform: Shape 2894">
                  <a:extLst>
                    <a:ext uri="{FF2B5EF4-FFF2-40B4-BE49-F238E27FC236}">
                      <a16:creationId xmlns:a16="http://schemas.microsoft.com/office/drawing/2014/main" id="{32F4796F-FD00-4AA7-9705-C36DDE1A7CAC}"/>
                    </a:ext>
                  </a:extLst>
                </p:cNvPr>
                <p:cNvSpPr/>
                <p:nvPr/>
              </p:nvSpPr>
              <p:spPr>
                <a:xfrm>
                  <a:off x="6497068" y="3843833"/>
                  <a:ext cx="363491" cy="464316"/>
                </a:xfrm>
                <a:custGeom>
                  <a:avLst/>
                  <a:gdLst>
                    <a:gd name="connsiteX0" fmla="*/ 363491 w 363491"/>
                    <a:gd name="connsiteY0" fmla="*/ 0 h 464316"/>
                    <a:gd name="connsiteX1" fmla="*/ 181932 w 363491"/>
                    <a:gd name="connsiteY1" fmla="*/ 99337 h 464316"/>
                    <a:gd name="connsiteX2" fmla="*/ 0 w 363491"/>
                    <a:gd name="connsiteY2" fmla="*/ 198674 h 464316"/>
                    <a:gd name="connsiteX3" fmla="*/ 0 w 363491"/>
                    <a:gd name="connsiteY3" fmla="*/ 340052 h 464316"/>
                    <a:gd name="connsiteX4" fmla="*/ 0 w 363491"/>
                    <a:gd name="connsiteY4" fmla="*/ 464316 h 464316"/>
                    <a:gd name="connsiteX5" fmla="*/ 181932 w 363491"/>
                    <a:gd name="connsiteY5" fmla="*/ 364979 h 464316"/>
                    <a:gd name="connsiteX6" fmla="*/ 363491 w 363491"/>
                    <a:gd name="connsiteY6" fmla="*/ 265643 h 464316"/>
                    <a:gd name="connsiteX7" fmla="*/ 363491 w 363491"/>
                    <a:gd name="connsiteY7" fmla="*/ 124264 h 464316"/>
                    <a:gd name="connsiteX8" fmla="*/ 363491 w 363491"/>
                    <a:gd name="connsiteY8" fmla="*/ 0 h 464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3491" h="464316">
                      <a:moveTo>
                        <a:pt x="363491" y="0"/>
                      </a:moveTo>
                      <a:cubicBezTo>
                        <a:pt x="302848" y="33112"/>
                        <a:pt x="242204" y="66225"/>
                        <a:pt x="181932" y="99337"/>
                      </a:cubicBezTo>
                      <a:cubicBezTo>
                        <a:pt x="121288" y="132449"/>
                        <a:pt x="60644" y="165562"/>
                        <a:pt x="0" y="198674"/>
                      </a:cubicBezTo>
                      <a:cubicBezTo>
                        <a:pt x="0" y="239971"/>
                        <a:pt x="0" y="298755"/>
                        <a:pt x="0" y="340052"/>
                      </a:cubicBezTo>
                      <a:cubicBezTo>
                        <a:pt x="0" y="381350"/>
                        <a:pt x="0" y="422647"/>
                        <a:pt x="0" y="464316"/>
                      </a:cubicBezTo>
                      <a:cubicBezTo>
                        <a:pt x="60644" y="431204"/>
                        <a:pt x="121288" y="398092"/>
                        <a:pt x="181932" y="364979"/>
                      </a:cubicBezTo>
                      <a:cubicBezTo>
                        <a:pt x="242576" y="331867"/>
                        <a:pt x="303220" y="298755"/>
                        <a:pt x="363491" y="265643"/>
                      </a:cubicBezTo>
                      <a:cubicBezTo>
                        <a:pt x="363491" y="224345"/>
                        <a:pt x="363491" y="165562"/>
                        <a:pt x="363491" y="124264"/>
                      </a:cubicBezTo>
                      <a:cubicBezTo>
                        <a:pt x="363491" y="82967"/>
                        <a:pt x="363491" y="41297"/>
                        <a:pt x="363491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6" name="Freeform: Shape 2895">
                  <a:extLst>
                    <a:ext uri="{FF2B5EF4-FFF2-40B4-BE49-F238E27FC236}">
                      <a16:creationId xmlns:a16="http://schemas.microsoft.com/office/drawing/2014/main" id="{36DDE21E-188C-475E-8592-052956ABA657}"/>
                    </a:ext>
                  </a:extLst>
                </p:cNvPr>
                <p:cNvSpPr/>
                <p:nvPr/>
              </p:nvSpPr>
              <p:spPr>
                <a:xfrm>
                  <a:off x="6197569" y="4029113"/>
                  <a:ext cx="284989" cy="159236"/>
                </a:xfrm>
                <a:custGeom>
                  <a:avLst/>
                  <a:gdLst>
                    <a:gd name="connsiteX0" fmla="*/ 284989 w 284989"/>
                    <a:gd name="connsiteY0" fmla="*/ 98965 h 159236"/>
                    <a:gd name="connsiteX1" fmla="*/ 110498 w 284989"/>
                    <a:gd name="connsiteY1" fmla="*/ 0 h 159236"/>
                    <a:gd name="connsiteX2" fmla="*/ 107150 w 284989"/>
                    <a:gd name="connsiteY2" fmla="*/ 1860 h 159236"/>
                    <a:gd name="connsiteX3" fmla="*/ 103802 w 284989"/>
                    <a:gd name="connsiteY3" fmla="*/ 3720 h 159236"/>
                    <a:gd name="connsiteX4" fmla="*/ 100453 w 284989"/>
                    <a:gd name="connsiteY4" fmla="*/ 5581 h 159236"/>
                    <a:gd name="connsiteX5" fmla="*/ 97105 w 284989"/>
                    <a:gd name="connsiteY5" fmla="*/ 7441 h 159236"/>
                    <a:gd name="connsiteX6" fmla="*/ 93756 w 284989"/>
                    <a:gd name="connsiteY6" fmla="*/ 9301 h 159236"/>
                    <a:gd name="connsiteX7" fmla="*/ 90408 w 284989"/>
                    <a:gd name="connsiteY7" fmla="*/ 11161 h 159236"/>
                    <a:gd name="connsiteX8" fmla="*/ 87059 w 284989"/>
                    <a:gd name="connsiteY8" fmla="*/ 13022 h 159236"/>
                    <a:gd name="connsiteX9" fmla="*/ 83711 w 284989"/>
                    <a:gd name="connsiteY9" fmla="*/ 14882 h 159236"/>
                    <a:gd name="connsiteX10" fmla="*/ 80362 w 284989"/>
                    <a:gd name="connsiteY10" fmla="*/ 16742 h 159236"/>
                    <a:gd name="connsiteX11" fmla="*/ 77014 w 284989"/>
                    <a:gd name="connsiteY11" fmla="*/ 18602 h 159236"/>
                    <a:gd name="connsiteX12" fmla="*/ 73666 w 284989"/>
                    <a:gd name="connsiteY12" fmla="*/ 20463 h 159236"/>
                    <a:gd name="connsiteX13" fmla="*/ 70317 w 284989"/>
                    <a:gd name="connsiteY13" fmla="*/ 22323 h 159236"/>
                    <a:gd name="connsiteX14" fmla="*/ 66969 w 284989"/>
                    <a:gd name="connsiteY14" fmla="*/ 24183 h 159236"/>
                    <a:gd name="connsiteX15" fmla="*/ 63620 w 284989"/>
                    <a:gd name="connsiteY15" fmla="*/ 26043 h 159236"/>
                    <a:gd name="connsiteX16" fmla="*/ 60272 w 284989"/>
                    <a:gd name="connsiteY16" fmla="*/ 27904 h 159236"/>
                    <a:gd name="connsiteX17" fmla="*/ 56923 w 284989"/>
                    <a:gd name="connsiteY17" fmla="*/ 29764 h 159236"/>
                    <a:gd name="connsiteX18" fmla="*/ 53575 w 284989"/>
                    <a:gd name="connsiteY18" fmla="*/ 31624 h 159236"/>
                    <a:gd name="connsiteX19" fmla="*/ 50227 w 284989"/>
                    <a:gd name="connsiteY19" fmla="*/ 33484 h 159236"/>
                    <a:gd name="connsiteX20" fmla="*/ 43530 w 284989"/>
                    <a:gd name="connsiteY20" fmla="*/ 36089 h 159236"/>
                    <a:gd name="connsiteX21" fmla="*/ 40181 w 284989"/>
                    <a:gd name="connsiteY21" fmla="*/ 37949 h 159236"/>
                    <a:gd name="connsiteX22" fmla="*/ 36833 w 284989"/>
                    <a:gd name="connsiteY22" fmla="*/ 39809 h 159236"/>
                    <a:gd name="connsiteX23" fmla="*/ 33484 w 284989"/>
                    <a:gd name="connsiteY23" fmla="*/ 41669 h 159236"/>
                    <a:gd name="connsiteX24" fmla="*/ 30136 w 284989"/>
                    <a:gd name="connsiteY24" fmla="*/ 43530 h 159236"/>
                    <a:gd name="connsiteX25" fmla="*/ 26788 w 284989"/>
                    <a:gd name="connsiteY25" fmla="*/ 45390 h 159236"/>
                    <a:gd name="connsiteX26" fmla="*/ 23439 w 284989"/>
                    <a:gd name="connsiteY26" fmla="*/ 47250 h 159236"/>
                    <a:gd name="connsiteX27" fmla="*/ 20091 w 284989"/>
                    <a:gd name="connsiteY27" fmla="*/ 49110 h 159236"/>
                    <a:gd name="connsiteX28" fmla="*/ 16742 w 284989"/>
                    <a:gd name="connsiteY28" fmla="*/ 50971 h 159236"/>
                    <a:gd name="connsiteX29" fmla="*/ 13394 w 284989"/>
                    <a:gd name="connsiteY29" fmla="*/ 52831 h 159236"/>
                    <a:gd name="connsiteX30" fmla="*/ 10045 w 284989"/>
                    <a:gd name="connsiteY30" fmla="*/ 54691 h 159236"/>
                    <a:gd name="connsiteX31" fmla="*/ 6697 w 284989"/>
                    <a:gd name="connsiteY31" fmla="*/ 56551 h 159236"/>
                    <a:gd name="connsiteX32" fmla="*/ 3349 w 284989"/>
                    <a:gd name="connsiteY32" fmla="*/ 58412 h 159236"/>
                    <a:gd name="connsiteX33" fmla="*/ 0 w 284989"/>
                    <a:gd name="connsiteY33" fmla="*/ 60272 h 159236"/>
                    <a:gd name="connsiteX34" fmla="*/ 174491 w 284989"/>
                    <a:gd name="connsiteY34" fmla="*/ 159237 h 159236"/>
                    <a:gd name="connsiteX35" fmla="*/ 177839 w 284989"/>
                    <a:gd name="connsiteY35" fmla="*/ 157376 h 159236"/>
                    <a:gd name="connsiteX36" fmla="*/ 181188 w 284989"/>
                    <a:gd name="connsiteY36" fmla="*/ 155516 h 159236"/>
                    <a:gd name="connsiteX37" fmla="*/ 184536 w 284989"/>
                    <a:gd name="connsiteY37" fmla="*/ 153656 h 159236"/>
                    <a:gd name="connsiteX38" fmla="*/ 187884 w 284989"/>
                    <a:gd name="connsiteY38" fmla="*/ 151796 h 159236"/>
                    <a:gd name="connsiteX39" fmla="*/ 191233 w 284989"/>
                    <a:gd name="connsiteY39" fmla="*/ 149935 h 159236"/>
                    <a:gd name="connsiteX40" fmla="*/ 194581 w 284989"/>
                    <a:gd name="connsiteY40" fmla="*/ 148075 h 159236"/>
                    <a:gd name="connsiteX41" fmla="*/ 197930 w 284989"/>
                    <a:gd name="connsiteY41" fmla="*/ 146215 h 159236"/>
                    <a:gd name="connsiteX42" fmla="*/ 201278 w 284989"/>
                    <a:gd name="connsiteY42" fmla="*/ 144355 h 159236"/>
                    <a:gd name="connsiteX43" fmla="*/ 204627 w 284989"/>
                    <a:gd name="connsiteY43" fmla="*/ 142494 h 159236"/>
                    <a:gd name="connsiteX44" fmla="*/ 207975 w 284989"/>
                    <a:gd name="connsiteY44" fmla="*/ 140634 h 159236"/>
                    <a:gd name="connsiteX45" fmla="*/ 211323 w 284989"/>
                    <a:gd name="connsiteY45" fmla="*/ 138774 h 159236"/>
                    <a:gd name="connsiteX46" fmla="*/ 214672 w 284989"/>
                    <a:gd name="connsiteY46" fmla="*/ 136914 h 159236"/>
                    <a:gd name="connsiteX47" fmla="*/ 218021 w 284989"/>
                    <a:gd name="connsiteY47" fmla="*/ 135054 h 159236"/>
                    <a:gd name="connsiteX48" fmla="*/ 221369 w 284989"/>
                    <a:gd name="connsiteY48" fmla="*/ 133193 h 159236"/>
                    <a:gd name="connsiteX49" fmla="*/ 224717 w 284989"/>
                    <a:gd name="connsiteY49" fmla="*/ 131333 h 159236"/>
                    <a:gd name="connsiteX50" fmla="*/ 228066 w 284989"/>
                    <a:gd name="connsiteY50" fmla="*/ 129473 h 159236"/>
                    <a:gd name="connsiteX51" fmla="*/ 231414 w 284989"/>
                    <a:gd name="connsiteY51" fmla="*/ 127613 h 159236"/>
                    <a:gd name="connsiteX52" fmla="*/ 234763 w 284989"/>
                    <a:gd name="connsiteY52" fmla="*/ 125752 h 159236"/>
                    <a:gd name="connsiteX53" fmla="*/ 238111 w 284989"/>
                    <a:gd name="connsiteY53" fmla="*/ 123892 h 159236"/>
                    <a:gd name="connsiteX54" fmla="*/ 241460 w 284989"/>
                    <a:gd name="connsiteY54" fmla="*/ 122032 h 159236"/>
                    <a:gd name="connsiteX55" fmla="*/ 244808 w 284989"/>
                    <a:gd name="connsiteY55" fmla="*/ 120172 h 159236"/>
                    <a:gd name="connsiteX56" fmla="*/ 248156 w 284989"/>
                    <a:gd name="connsiteY56" fmla="*/ 118311 h 159236"/>
                    <a:gd name="connsiteX57" fmla="*/ 251505 w 284989"/>
                    <a:gd name="connsiteY57" fmla="*/ 116451 h 159236"/>
                    <a:gd name="connsiteX58" fmla="*/ 254853 w 284989"/>
                    <a:gd name="connsiteY58" fmla="*/ 114591 h 159236"/>
                    <a:gd name="connsiteX59" fmla="*/ 258202 w 284989"/>
                    <a:gd name="connsiteY59" fmla="*/ 112731 h 159236"/>
                    <a:gd name="connsiteX60" fmla="*/ 261550 w 284989"/>
                    <a:gd name="connsiteY60" fmla="*/ 110870 h 159236"/>
                    <a:gd name="connsiteX61" fmla="*/ 264899 w 284989"/>
                    <a:gd name="connsiteY61" fmla="*/ 109010 h 159236"/>
                    <a:gd name="connsiteX62" fmla="*/ 268247 w 284989"/>
                    <a:gd name="connsiteY62" fmla="*/ 107150 h 159236"/>
                    <a:gd name="connsiteX63" fmla="*/ 271595 w 284989"/>
                    <a:gd name="connsiteY63" fmla="*/ 105290 h 159236"/>
                    <a:gd name="connsiteX64" fmla="*/ 274944 w 284989"/>
                    <a:gd name="connsiteY64" fmla="*/ 103429 h 159236"/>
                    <a:gd name="connsiteX65" fmla="*/ 278292 w 284989"/>
                    <a:gd name="connsiteY65" fmla="*/ 101569 h 159236"/>
                    <a:gd name="connsiteX66" fmla="*/ 284989 w 284989"/>
                    <a:gd name="connsiteY66" fmla="*/ 98965 h 159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84989" h="159236">
                      <a:moveTo>
                        <a:pt x="284989" y="98965"/>
                      </a:moveTo>
                      <a:lnTo>
                        <a:pt x="110498" y="0"/>
                      </a:lnTo>
                      <a:lnTo>
                        <a:pt x="107150" y="1860"/>
                      </a:lnTo>
                      <a:lnTo>
                        <a:pt x="103802" y="3720"/>
                      </a:lnTo>
                      <a:lnTo>
                        <a:pt x="100453" y="5581"/>
                      </a:lnTo>
                      <a:lnTo>
                        <a:pt x="97105" y="7441"/>
                      </a:lnTo>
                      <a:lnTo>
                        <a:pt x="93756" y="9301"/>
                      </a:lnTo>
                      <a:lnTo>
                        <a:pt x="90408" y="11161"/>
                      </a:lnTo>
                      <a:lnTo>
                        <a:pt x="87059" y="13022"/>
                      </a:lnTo>
                      <a:lnTo>
                        <a:pt x="83711" y="14882"/>
                      </a:lnTo>
                      <a:lnTo>
                        <a:pt x="80362" y="16742"/>
                      </a:lnTo>
                      <a:lnTo>
                        <a:pt x="77014" y="18602"/>
                      </a:lnTo>
                      <a:lnTo>
                        <a:pt x="73666" y="20463"/>
                      </a:lnTo>
                      <a:lnTo>
                        <a:pt x="70317" y="22323"/>
                      </a:lnTo>
                      <a:lnTo>
                        <a:pt x="66969" y="24183"/>
                      </a:lnTo>
                      <a:lnTo>
                        <a:pt x="63620" y="26043"/>
                      </a:lnTo>
                      <a:lnTo>
                        <a:pt x="60272" y="27904"/>
                      </a:lnTo>
                      <a:lnTo>
                        <a:pt x="56923" y="29764"/>
                      </a:lnTo>
                      <a:lnTo>
                        <a:pt x="53575" y="31624"/>
                      </a:lnTo>
                      <a:lnTo>
                        <a:pt x="50227" y="33484"/>
                      </a:lnTo>
                      <a:lnTo>
                        <a:pt x="43530" y="36089"/>
                      </a:lnTo>
                      <a:lnTo>
                        <a:pt x="40181" y="37949"/>
                      </a:lnTo>
                      <a:lnTo>
                        <a:pt x="36833" y="39809"/>
                      </a:lnTo>
                      <a:lnTo>
                        <a:pt x="33484" y="41669"/>
                      </a:lnTo>
                      <a:lnTo>
                        <a:pt x="30136" y="43530"/>
                      </a:lnTo>
                      <a:lnTo>
                        <a:pt x="26788" y="45390"/>
                      </a:lnTo>
                      <a:lnTo>
                        <a:pt x="23439" y="47250"/>
                      </a:lnTo>
                      <a:lnTo>
                        <a:pt x="20091" y="49110"/>
                      </a:lnTo>
                      <a:lnTo>
                        <a:pt x="16742" y="50971"/>
                      </a:lnTo>
                      <a:lnTo>
                        <a:pt x="13394" y="52831"/>
                      </a:lnTo>
                      <a:lnTo>
                        <a:pt x="10045" y="54691"/>
                      </a:lnTo>
                      <a:lnTo>
                        <a:pt x="6697" y="56551"/>
                      </a:lnTo>
                      <a:lnTo>
                        <a:pt x="3349" y="58412"/>
                      </a:lnTo>
                      <a:lnTo>
                        <a:pt x="0" y="60272"/>
                      </a:lnTo>
                      <a:lnTo>
                        <a:pt x="174491" y="159237"/>
                      </a:lnTo>
                      <a:lnTo>
                        <a:pt x="177839" y="157376"/>
                      </a:lnTo>
                      <a:lnTo>
                        <a:pt x="181188" y="155516"/>
                      </a:lnTo>
                      <a:lnTo>
                        <a:pt x="184536" y="153656"/>
                      </a:lnTo>
                      <a:lnTo>
                        <a:pt x="187884" y="151796"/>
                      </a:lnTo>
                      <a:lnTo>
                        <a:pt x="191233" y="149935"/>
                      </a:lnTo>
                      <a:lnTo>
                        <a:pt x="194581" y="148075"/>
                      </a:lnTo>
                      <a:lnTo>
                        <a:pt x="197930" y="146215"/>
                      </a:lnTo>
                      <a:lnTo>
                        <a:pt x="201278" y="144355"/>
                      </a:lnTo>
                      <a:lnTo>
                        <a:pt x="204627" y="142494"/>
                      </a:lnTo>
                      <a:lnTo>
                        <a:pt x="207975" y="140634"/>
                      </a:lnTo>
                      <a:lnTo>
                        <a:pt x="211323" y="138774"/>
                      </a:lnTo>
                      <a:lnTo>
                        <a:pt x="214672" y="136914"/>
                      </a:lnTo>
                      <a:lnTo>
                        <a:pt x="218021" y="135054"/>
                      </a:lnTo>
                      <a:lnTo>
                        <a:pt x="221369" y="133193"/>
                      </a:lnTo>
                      <a:lnTo>
                        <a:pt x="224717" y="131333"/>
                      </a:lnTo>
                      <a:lnTo>
                        <a:pt x="228066" y="129473"/>
                      </a:lnTo>
                      <a:lnTo>
                        <a:pt x="231414" y="127613"/>
                      </a:lnTo>
                      <a:lnTo>
                        <a:pt x="234763" y="125752"/>
                      </a:lnTo>
                      <a:lnTo>
                        <a:pt x="238111" y="123892"/>
                      </a:lnTo>
                      <a:lnTo>
                        <a:pt x="241460" y="122032"/>
                      </a:lnTo>
                      <a:lnTo>
                        <a:pt x="244808" y="120172"/>
                      </a:lnTo>
                      <a:lnTo>
                        <a:pt x="248156" y="118311"/>
                      </a:lnTo>
                      <a:lnTo>
                        <a:pt x="251505" y="116451"/>
                      </a:lnTo>
                      <a:lnTo>
                        <a:pt x="254853" y="114591"/>
                      </a:lnTo>
                      <a:lnTo>
                        <a:pt x="258202" y="112731"/>
                      </a:lnTo>
                      <a:lnTo>
                        <a:pt x="261550" y="110870"/>
                      </a:lnTo>
                      <a:lnTo>
                        <a:pt x="264899" y="109010"/>
                      </a:lnTo>
                      <a:lnTo>
                        <a:pt x="268247" y="107150"/>
                      </a:lnTo>
                      <a:lnTo>
                        <a:pt x="271595" y="105290"/>
                      </a:lnTo>
                      <a:lnTo>
                        <a:pt x="274944" y="103429"/>
                      </a:lnTo>
                      <a:lnTo>
                        <a:pt x="278292" y="101569"/>
                      </a:lnTo>
                      <a:lnTo>
                        <a:pt x="284989" y="98965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7" name="Freeform: Shape 2896">
                  <a:extLst>
                    <a:ext uri="{FF2B5EF4-FFF2-40B4-BE49-F238E27FC236}">
                      <a16:creationId xmlns:a16="http://schemas.microsoft.com/office/drawing/2014/main" id="{4331C305-440D-4D7F-988C-88DA9213DBC3}"/>
                    </a:ext>
                  </a:extLst>
                </p:cNvPr>
                <p:cNvSpPr/>
                <p:nvPr/>
              </p:nvSpPr>
              <p:spPr>
                <a:xfrm>
                  <a:off x="6146598" y="4090130"/>
                  <a:ext cx="223601" cy="242203"/>
                </a:xfrm>
                <a:custGeom>
                  <a:avLst/>
                  <a:gdLst>
                    <a:gd name="connsiteX0" fmla="*/ 223601 w 223601"/>
                    <a:gd name="connsiteY0" fmla="*/ 98965 h 242203"/>
                    <a:gd name="connsiteX1" fmla="*/ 49110 w 223601"/>
                    <a:gd name="connsiteY1" fmla="*/ 0 h 242203"/>
                    <a:gd name="connsiteX2" fmla="*/ 48366 w 223601"/>
                    <a:gd name="connsiteY2" fmla="*/ 2232 h 242203"/>
                    <a:gd name="connsiteX3" fmla="*/ 47622 w 223601"/>
                    <a:gd name="connsiteY3" fmla="*/ 4465 h 242203"/>
                    <a:gd name="connsiteX4" fmla="*/ 46878 w 223601"/>
                    <a:gd name="connsiteY4" fmla="*/ 6697 h 242203"/>
                    <a:gd name="connsiteX5" fmla="*/ 46134 w 223601"/>
                    <a:gd name="connsiteY5" fmla="*/ 8929 h 242203"/>
                    <a:gd name="connsiteX6" fmla="*/ 45390 w 223601"/>
                    <a:gd name="connsiteY6" fmla="*/ 11161 h 242203"/>
                    <a:gd name="connsiteX7" fmla="*/ 44646 w 223601"/>
                    <a:gd name="connsiteY7" fmla="*/ 13394 h 242203"/>
                    <a:gd name="connsiteX8" fmla="*/ 43902 w 223601"/>
                    <a:gd name="connsiteY8" fmla="*/ 15626 h 242203"/>
                    <a:gd name="connsiteX9" fmla="*/ 43158 w 223601"/>
                    <a:gd name="connsiteY9" fmla="*/ 17858 h 242203"/>
                    <a:gd name="connsiteX10" fmla="*/ 42414 w 223601"/>
                    <a:gd name="connsiteY10" fmla="*/ 20090 h 242203"/>
                    <a:gd name="connsiteX11" fmla="*/ 41669 w 223601"/>
                    <a:gd name="connsiteY11" fmla="*/ 22323 h 242203"/>
                    <a:gd name="connsiteX12" fmla="*/ 40925 w 223601"/>
                    <a:gd name="connsiteY12" fmla="*/ 24555 h 242203"/>
                    <a:gd name="connsiteX13" fmla="*/ 40181 w 223601"/>
                    <a:gd name="connsiteY13" fmla="*/ 26788 h 242203"/>
                    <a:gd name="connsiteX14" fmla="*/ 39437 w 223601"/>
                    <a:gd name="connsiteY14" fmla="*/ 29020 h 242203"/>
                    <a:gd name="connsiteX15" fmla="*/ 38693 w 223601"/>
                    <a:gd name="connsiteY15" fmla="*/ 31252 h 242203"/>
                    <a:gd name="connsiteX16" fmla="*/ 37949 w 223601"/>
                    <a:gd name="connsiteY16" fmla="*/ 33484 h 242203"/>
                    <a:gd name="connsiteX17" fmla="*/ 37205 w 223601"/>
                    <a:gd name="connsiteY17" fmla="*/ 35717 h 242203"/>
                    <a:gd name="connsiteX18" fmla="*/ 36461 w 223601"/>
                    <a:gd name="connsiteY18" fmla="*/ 37949 h 242203"/>
                    <a:gd name="connsiteX19" fmla="*/ 35717 w 223601"/>
                    <a:gd name="connsiteY19" fmla="*/ 40181 h 242203"/>
                    <a:gd name="connsiteX20" fmla="*/ 34973 w 223601"/>
                    <a:gd name="connsiteY20" fmla="*/ 42413 h 242203"/>
                    <a:gd name="connsiteX21" fmla="*/ 34228 w 223601"/>
                    <a:gd name="connsiteY21" fmla="*/ 44646 h 242203"/>
                    <a:gd name="connsiteX22" fmla="*/ 33484 w 223601"/>
                    <a:gd name="connsiteY22" fmla="*/ 46878 h 242203"/>
                    <a:gd name="connsiteX23" fmla="*/ 32740 w 223601"/>
                    <a:gd name="connsiteY23" fmla="*/ 49110 h 242203"/>
                    <a:gd name="connsiteX24" fmla="*/ 31996 w 223601"/>
                    <a:gd name="connsiteY24" fmla="*/ 51343 h 242203"/>
                    <a:gd name="connsiteX25" fmla="*/ 31252 w 223601"/>
                    <a:gd name="connsiteY25" fmla="*/ 53575 h 242203"/>
                    <a:gd name="connsiteX26" fmla="*/ 30508 w 223601"/>
                    <a:gd name="connsiteY26" fmla="*/ 55807 h 242203"/>
                    <a:gd name="connsiteX27" fmla="*/ 29764 w 223601"/>
                    <a:gd name="connsiteY27" fmla="*/ 58039 h 242203"/>
                    <a:gd name="connsiteX28" fmla="*/ 27532 w 223601"/>
                    <a:gd name="connsiteY28" fmla="*/ 60644 h 242203"/>
                    <a:gd name="connsiteX29" fmla="*/ 26787 w 223601"/>
                    <a:gd name="connsiteY29" fmla="*/ 62876 h 242203"/>
                    <a:gd name="connsiteX30" fmla="*/ 26043 w 223601"/>
                    <a:gd name="connsiteY30" fmla="*/ 65108 h 242203"/>
                    <a:gd name="connsiteX31" fmla="*/ 25299 w 223601"/>
                    <a:gd name="connsiteY31" fmla="*/ 67341 h 242203"/>
                    <a:gd name="connsiteX32" fmla="*/ 24555 w 223601"/>
                    <a:gd name="connsiteY32" fmla="*/ 69573 h 242203"/>
                    <a:gd name="connsiteX33" fmla="*/ 23811 w 223601"/>
                    <a:gd name="connsiteY33" fmla="*/ 71805 h 242203"/>
                    <a:gd name="connsiteX34" fmla="*/ 23067 w 223601"/>
                    <a:gd name="connsiteY34" fmla="*/ 74037 h 242203"/>
                    <a:gd name="connsiteX35" fmla="*/ 22323 w 223601"/>
                    <a:gd name="connsiteY35" fmla="*/ 76270 h 242203"/>
                    <a:gd name="connsiteX36" fmla="*/ 21579 w 223601"/>
                    <a:gd name="connsiteY36" fmla="*/ 78502 h 242203"/>
                    <a:gd name="connsiteX37" fmla="*/ 20835 w 223601"/>
                    <a:gd name="connsiteY37" fmla="*/ 80735 h 242203"/>
                    <a:gd name="connsiteX38" fmla="*/ 20091 w 223601"/>
                    <a:gd name="connsiteY38" fmla="*/ 82967 h 242203"/>
                    <a:gd name="connsiteX39" fmla="*/ 19346 w 223601"/>
                    <a:gd name="connsiteY39" fmla="*/ 85199 h 242203"/>
                    <a:gd name="connsiteX40" fmla="*/ 18602 w 223601"/>
                    <a:gd name="connsiteY40" fmla="*/ 87431 h 242203"/>
                    <a:gd name="connsiteX41" fmla="*/ 17858 w 223601"/>
                    <a:gd name="connsiteY41" fmla="*/ 89664 h 242203"/>
                    <a:gd name="connsiteX42" fmla="*/ 17114 w 223601"/>
                    <a:gd name="connsiteY42" fmla="*/ 91896 h 242203"/>
                    <a:gd name="connsiteX43" fmla="*/ 16370 w 223601"/>
                    <a:gd name="connsiteY43" fmla="*/ 94128 h 242203"/>
                    <a:gd name="connsiteX44" fmla="*/ 15626 w 223601"/>
                    <a:gd name="connsiteY44" fmla="*/ 96360 h 242203"/>
                    <a:gd name="connsiteX45" fmla="*/ 14882 w 223601"/>
                    <a:gd name="connsiteY45" fmla="*/ 98593 h 242203"/>
                    <a:gd name="connsiteX46" fmla="*/ 14138 w 223601"/>
                    <a:gd name="connsiteY46" fmla="*/ 100825 h 242203"/>
                    <a:gd name="connsiteX47" fmla="*/ 13394 w 223601"/>
                    <a:gd name="connsiteY47" fmla="*/ 103057 h 242203"/>
                    <a:gd name="connsiteX48" fmla="*/ 12650 w 223601"/>
                    <a:gd name="connsiteY48" fmla="*/ 105290 h 242203"/>
                    <a:gd name="connsiteX49" fmla="*/ 11905 w 223601"/>
                    <a:gd name="connsiteY49" fmla="*/ 107522 h 242203"/>
                    <a:gd name="connsiteX50" fmla="*/ 11161 w 223601"/>
                    <a:gd name="connsiteY50" fmla="*/ 109754 h 242203"/>
                    <a:gd name="connsiteX51" fmla="*/ 10417 w 223601"/>
                    <a:gd name="connsiteY51" fmla="*/ 111986 h 242203"/>
                    <a:gd name="connsiteX52" fmla="*/ 9673 w 223601"/>
                    <a:gd name="connsiteY52" fmla="*/ 114219 h 242203"/>
                    <a:gd name="connsiteX53" fmla="*/ 8929 w 223601"/>
                    <a:gd name="connsiteY53" fmla="*/ 116451 h 242203"/>
                    <a:gd name="connsiteX54" fmla="*/ 8185 w 223601"/>
                    <a:gd name="connsiteY54" fmla="*/ 118683 h 242203"/>
                    <a:gd name="connsiteX55" fmla="*/ 7441 w 223601"/>
                    <a:gd name="connsiteY55" fmla="*/ 120916 h 242203"/>
                    <a:gd name="connsiteX56" fmla="*/ 6697 w 223601"/>
                    <a:gd name="connsiteY56" fmla="*/ 123148 h 242203"/>
                    <a:gd name="connsiteX57" fmla="*/ 5953 w 223601"/>
                    <a:gd name="connsiteY57" fmla="*/ 125380 h 242203"/>
                    <a:gd name="connsiteX58" fmla="*/ 5209 w 223601"/>
                    <a:gd name="connsiteY58" fmla="*/ 127613 h 242203"/>
                    <a:gd name="connsiteX59" fmla="*/ 4465 w 223601"/>
                    <a:gd name="connsiteY59" fmla="*/ 129845 h 242203"/>
                    <a:gd name="connsiteX60" fmla="*/ 3720 w 223601"/>
                    <a:gd name="connsiteY60" fmla="*/ 132077 h 242203"/>
                    <a:gd name="connsiteX61" fmla="*/ 2976 w 223601"/>
                    <a:gd name="connsiteY61" fmla="*/ 134309 h 242203"/>
                    <a:gd name="connsiteX62" fmla="*/ 2232 w 223601"/>
                    <a:gd name="connsiteY62" fmla="*/ 136542 h 242203"/>
                    <a:gd name="connsiteX63" fmla="*/ 1488 w 223601"/>
                    <a:gd name="connsiteY63" fmla="*/ 138774 h 242203"/>
                    <a:gd name="connsiteX64" fmla="*/ 744 w 223601"/>
                    <a:gd name="connsiteY64" fmla="*/ 141006 h 242203"/>
                    <a:gd name="connsiteX65" fmla="*/ 0 w 223601"/>
                    <a:gd name="connsiteY65" fmla="*/ 143239 h 242203"/>
                    <a:gd name="connsiteX66" fmla="*/ 174491 w 223601"/>
                    <a:gd name="connsiteY66" fmla="*/ 242203 h 242203"/>
                    <a:gd name="connsiteX67" fmla="*/ 175235 w 223601"/>
                    <a:gd name="connsiteY67" fmla="*/ 239971 h 242203"/>
                    <a:gd name="connsiteX68" fmla="*/ 175979 w 223601"/>
                    <a:gd name="connsiteY68" fmla="*/ 237739 h 242203"/>
                    <a:gd name="connsiteX69" fmla="*/ 176723 w 223601"/>
                    <a:gd name="connsiteY69" fmla="*/ 235507 h 242203"/>
                    <a:gd name="connsiteX70" fmla="*/ 177467 w 223601"/>
                    <a:gd name="connsiteY70" fmla="*/ 233274 h 242203"/>
                    <a:gd name="connsiteX71" fmla="*/ 178211 w 223601"/>
                    <a:gd name="connsiteY71" fmla="*/ 231042 h 242203"/>
                    <a:gd name="connsiteX72" fmla="*/ 178955 w 223601"/>
                    <a:gd name="connsiteY72" fmla="*/ 228810 h 242203"/>
                    <a:gd name="connsiteX73" fmla="*/ 179699 w 223601"/>
                    <a:gd name="connsiteY73" fmla="*/ 226577 h 242203"/>
                    <a:gd name="connsiteX74" fmla="*/ 180443 w 223601"/>
                    <a:gd name="connsiteY74" fmla="*/ 224345 h 242203"/>
                    <a:gd name="connsiteX75" fmla="*/ 181188 w 223601"/>
                    <a:gd name="connsiteY75" fmla="*/ 222113 h 242203"/>
                    <a:gd name="connsiteX76" fmla="*/ 181932 w 223601"/>
                    <a:gd name="connsiteY76" fmla="*/ 219881 h 242203"/>
                    <a:gd name="connsiteX77" fmla="*/ 182676 w 223601"/>
                    <a:gd name="connsiteY77" fmla="*/ 217648 h 242203"/>
                    <a:gd name="connsiteX78" fmla="*/ 183420 w 223601"/>
                    <a:gd name="connsiteY78" fmla="*/ 215416 h 242203"/>
                    <a:gd name="connsiteX79" fmla="*/ 184164 w 223601"/>
                    <a:gd name="connsiteY79" fmla="*/ 213184 h 242203"/>
                    <a:gd name="connsiteX80" fmla="*/ 184908 w 223601"/>
                    <a:gd name="connsiteY80" fmla="*/ 210951 h 242203"/>
                    <a:gd name="connsiteX81" fmla="*/ 185652 w 223601"/>
                    <a:gd name="connsiteY81" fmla="*/ 208719 h 242203"/>
                    <a:gd name="connsiteX82" fmla="*/ 186396 w 223601"/>
                    <a:gd name="connsiteY82" fmla="*/ 206487 h 242203"/>
                    <a:gd name="connsiteX83" fmla="*/ 187140 w 223601"/>
                    <a:gd name="connsiteY83" fmla="*/ 204254 h 242203"/>
                    <a:gd name="connsiteX84" fmla="*/ 187884 w 223601"/>
                    <a:gd name="connsiteY84" fmla="*/ 202022 h 242203"/>
                    <a:gd name="connsiteX85" fmla="*/ 188629 w 223601"/>
                    <a:gd name="connsiteY85" fmla="*/ 199790 h 242203"/>
                    <a:gd name="connsiteX86" fmla="*/ 189373 w 223601"/>
                    <a:gd name="connsiteY86" fmla="*/ 197558 h 242203"/>
                    <a:gd name="connsiteX87" fmla="*/ 190117 w 223601"/>
                    <a:gd name="connsiteY87" fmla="*/ 195325 h 242203"/>
                    <a:gd name="connsiteX88" fmla="*/ 190861 w 223601"/>
                    <a:gd name="connsiteY88" fmla="*/ 193093 h 242203"/>
                    <a:gd name="connsiteX89" fmla="*/ 191605 w 223601"/>
                    <a:gd name="connsiteY89" fmla="*/ 190861 h 242203"/>
                    <a:gd name="connsiteX90" fmla="*/ 192349 w 223601"/>
                    <a:gd name="connsiteY90" fmla="*/ 188629 h 242203"/>
                    <a:gd name="connsiteX91" fmla="*/ 193093 w 223601"/>
                    <a:gd name="connsiteY91" fmla="*/ 186396 h 242203"/>
                    <a:gd name="connsiteX92" fmla="*/ 193837 w 223601"/>
                    <a:gd name="connsiteY92" fmla="*/ 184164 h 242203"/>
                    <a:gd name="connsiteX93" fmla="*/ 194581 w 223601"/>
                    <a:gd name="connsiteY93" fmla="*/ 181932 h 242203"/>
                    <a:gd name="connsiteX94" fmla="*/ 195325 w 223601"/>
                    <a:gd name="connsiteY94" fmla="*/ 179699 h 242203"/>
                    <a:gd name="connsiteX95" fmla="*/ 196069 w 223601"/>
                    <a:gd name="connsiteY95" fmla="*/ 177467 h 242203"/>
                    <a:gd name="connsiteX96" fmla="*/ 196814 w 223601"/>
                    <a:gd name="connsiteY96" fmla="*/ 175235 h 242203"/>
                    <a:gd name="connsiteX97" fmla="*/ 197558 w 223601"/>
                    <a:gd name="connsiteY97" fmla="*/ 173003 h 242203"/>
                    <a:gd name="connsiteX98" fmla="*/ 198302 w 223601"/>
                    <a:gd name="connsiteY98" fmla="*/ 170770 h 242203"/>
                    <a:gd name="connsiteX99" fmla="*/ 199046 w 223601"/>
                    <a:gd name="connsiteY99" fmla="*/ 168538 h 242203"/>
                    <a:gd name="connsiteX100" fmla="*/ 199790 w 223601"/>
                    <a:gd name="connsiteY100" fmla="*/ 166306 h 242203"/>
                    <a:gd name="connsiteX101" fmla="*/ 200534 w 223601"/>
                    <a:gd name="connsiteY101" fmla="*/ 164073 h 242203"/>
                    <a:gd name="connsiteX102" fmla="*/ 201278 w 223601"/>
                    <a:gd name="connsiteY102" fmla="*/ 161841 h 242203"/>
                    <a:gd name="connsiteX103" fmla="*/ 202022 w 223601"/>
                    <a:gd name="connsiteY103" fmla="*/ 159609 h 242203"/>
                    <a:gd name="connsiteX104" fmla="*/ 202766 w 223601"/>
                    <a:gd name="connsiteY104" fmla="*/ 157376 h 242203"/>
                    <a:gd name="connsiteX105" fmla="*/ 203510 w 223601"/>
                    <a:gd name="connsiteY105" fmla="*/ 155144 h 242203"/>
                    <a:gd name="connsiteX106" fmla="*/ 204255 w 223601"/>
                    <a:gd name="connsiteY106" fmla="*/ 152912 h 242203"/>
                    <a:gd name="connsiteX107" fmla="*/ 204999 w 223601"/>
                    <a:gd name="connsiteY107" fmla="*/ 150680 h 242203"/>
                    <a:gd name="connsiteX108" fmla="*/ 205743 w 223601"/>
                    <a:gd name="connsiteY108" fmla="*/ 148447 h 242203"/>
                    <a:gd name="connsiteX109" fmla="*/ 206487 w 223601"/>
                    <a:gd name="connsiteY109" fmla="*/ 146215 h 242203"/>
                    <a:gd name="connsiteX110" fmla="*/ 207231 w 223601"/>
                    <a:gd name="connsiteY110" fmla="*/ 143983 h 242203"/>
                    <a:gd name="connsiteX111" fmla="*/ 207975 w 223601"/>
                    <a:gd name="connsiteY111" fmla="*/ 141750 h 242203"/>
                    <a:gd name="connsiteX112" fmla="*/ 208719 w 223601"/>
                    <a:gd name="connsiteY112" fmla="*/ 139518 h 242203"/>
                    <a:gd name="connsiteX113" fmla="*/ 209463 w 223601"/>
                    <a:gd name="connsiteY113" fmla="*/ 137286 h 242203"/>
                    <a:gd name="connsiteX114" fmla="*/ 210207 w 223601"/>
                    <a:gd name="connsiteY114" fmla="*/ 135054 h 242203"/>
                    <a:gd name="connsiteX115" fmla="*/ 210951 w 223601"/>
                    <a:gd name="connsiteY115" fmla="*/ 132821 h 242203"/>
                    <a:gd name="connsiteX116" fmla="*/ 211696 w 223601"/>
                    <a:gd name="connsiteY116" fmla="*/ 130589 h 242203"/>
                    <a:gd name="connsiteX117" fmla="*/ 212440 w 223601"/>
                    <a:gd name="connsiteY117" fmla="*/ 128357 h 242203"/>
                    <a:gd name="connsiteX118" fmla="*/ 213184 w 223601"/>
                    <a:gd name="connsiteY118" fmla="*/ 126124 h 242203"/>
                    <a:gd name="connsiteX119" fmla="*/ 213928 w 223601"/>
                    <a:gd name="connsiteY119" fmla="*/ 123892 h 242203"/>
                    <a:gd name="connsiteX120" fmla="*/ 214672 w 223601"/>
                    <a:gd name="connsiteY120" fmla="*/ 121660 h 242203"/>
                    <a:gd name="connsiteX121" fmla="*/ 215416 w 223601"/>
                    <a:gd name="connsiteY121" fmla="*/ 119427 h 242203"/>
                    <a:gd name="connsiteX122" fmla="*/ 216160 w 223601"/>
                    <a:gd name="connsiteY122" fmla="*/ 117195 h 242203"/>
                    <a:gd name="connsiteX123" fmla="*/ 216904 w 223601"/>
                    <a:gd name="connsiteY123" fmla="*/ 114963 h 242203"/>
                    <a:gd name="connsiteX124" fmla="*/ 217648 w 223601"/>
                    <a:gd name="connsiteY124" fmla="*/ 112731 h 242203"/>
                    <a:gd name="connsiteX125" fmla="*/ 218392 w 223601"/>
                    <a:gd name="connsiteY125" fmla="*/ 110498 h 242203"/>
                    <a:gd name="connsiteX126" fmla="*/ 219137 w 223601"/>
                    <a:gd name="connsiteY126" fmla="*/ 108266 h 242203"/>
                    <a:gd name="connsiteX127" fmla="*/ 219881 w 223601"/>
                    <a:gd name="connsiteY127" fmla="*/ 106034 h 242203"/>
                    <a:gd name="connsiteX128" fmla="*/ 220625 w 223601"/>
                    <a:gd name="connsiteY128" fmla="*/ 103801 h 242203"/>
                    <a:gd name="connsiteX129" fmla="*/ 221369 w 223601"/>
                    <a:gd name="connsiteY129" fmla="*/ 101569 h 242203"/>
                    <a:gd name="connsiteX130" fmla="*/ 223601 w 223601"/>
                    <a:gd name="connsiteY130" fmla="*/ 98965 h 242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23601" h="242203">
                      <a:moveTo>
                        <a:pt x="223601" y="98965"/>
                      </a:moveTo>
                      <a:lnTo>
                        <a:pt x="49110" y="0"/>
                      </a:lnTo>
                      <a:lnTo>
                        <a:pt x="48366" y="2232"/>
                      </a:lnTo>
                      <a:lnTo>
                        <a:pt x="47622" y="4465"/>
                      </a:lnTo>
                      <a:lnTo>
                        <a:pt x="46878" y="6697"/>
                      </a:lnTo>
                      <a:lnTo>
                        <a:pt x="46134" y="8929"/>
                      </a:lnTo>
                      <a:lnTo>
                        <a:pt x="45390" y="11161"/>
                      </a:lnTo>
                      <a:lnTo>
                        <a:pt x="44646" y="13394"/>
                      </a:lnTo>
                      <a:lnTo>
                        <a:pt x="43902" y="15626"/>
                      </a:lnTo>
                      <a:lnTo>
                        <a:pt x="43158" y="17858"/>
                      </a:lnTo>
                      <a:lnTo>
                        <a:pt x="42414" y="20090"/>
                      </a:lnTo>
                      <a:lnTo>
                        <a:pt x="41669" y="22323"/>
                      </a:lnTo>
                      <a:lnTo>
                        <a:pt x="40925" y="24555"/>
                      </a:lnTo>
                      <a:lnTo>
                        <a:pt x="40181" y="26788"/>
                      </a:lnTo>
                      <a:lnTo>
                        <a:pt x="39437" y="29020"/>
                      </a:lnTo>
                      <a:lnTo>
                        <a:pt x="38693" y="31252"/>
                      </a:lnTo>
                      <a:lnTo>
                        <a:pt x="37949" y="33484"/>
                      </a:lnTo>
                      <a:lnTo>
                        <a:pt x="37205" y="35717"/>
                      </a:lnTo>
                      <a:lnTo>
                        <a:pt x="36461" y="37949"/>
                      </a:lnTo>
                      <a:lnTo>
                        <a:pt x="35717" y="40181"/>
                      </a:lnTo>
                      <a:lnTo>
                        <a:pt x="34973" y="42413"/>
                      </a:lnTo>
                      <a:lnTo>
                        <a:pt x="34228" y="44646"/>
                      </a:lnTo>
                      <a:lnTo>
                        <a:pt x="33484" y="46878"/>
                      </a:lnTo>
                      <a:lnTo>
                        <a:pt x="32740" y="49110"/>
                      </a:lnTo>
                      <a:lnTo>
                        <a:pt x="31996" y="51343"/>
                      </a:lnTo>
                      <a:lnTo>
                        <a:pt x="31252" y="53575"/>
                      </a:lnTo>
                      <a:lnTo>
                        <a:pt x="30508" y="55807"/>
                      </a:lnTo>
                      <a:lnTo>
                        <a:pt x="29764" y="58039"/>
                      </a:lnTo>
                      <a:lnTo>
                        <a:pt x="27532" y="60644"/>
                      </a:lnTo>
                      <a:lnTo>
                        <a:pt x="26787" y="62876"/>
                      </a:lnTo>
                      <a:lnTo>
                        <a:pt x="26043" y="65108"/>
                      </a:lnTo>
                      <a:lnTo>
                        <a:pt x="25299" y="67341"/>
                      </a:lnTo>
                      <a:lnTo>
                        <a:pt x="24555" y="69573"/>
                      </a:lnTo>
                      <a:lnTo>
                        <a:pt x="23811" y="71805"/>
                      </a:lnTo>
                      <a:lnTo>
                        <a:pt x="23067" y="74037"/>
                      </a:lnTo>
                      <a:lnTo>
                        <a:pt x="22323" y="76270"/>
                      </a:lnTo>
                      <a:lnTo>
                        <a:pt x="21579" y="78502"/>
                      </a:lnTo>
                      <a:lnTo>
                        <a:pt x="20835" y="80735"/>
                      </a:lnTo>
                      <a:lnTo>
                        <a:pt x="20091" y="82967"/>
                      </a:lnTo>
                      <a:lnTo>
                        <a:pt x="19346" y="85199"/>
                      </a:lnTo>
                      <a:lnTo>
                        <a:pt x="18602" y="87431"/>
                      </a:lnTo>
                      <a:lnTo>
                        <a:pt x="17858" y="89664"/>
                      </a:lnTo>
                      <a:lnTo>
                        <a:pt x="17114" y="91896"/>
                      </a:lnTo>
                      <a:lnTo>
                        <a:pt x="16370" y="94128"/>
                      </a:lnTo>
                      <a:lnTo>
                        <a:pt x="15626" y="96360"/>
                      </a:lnTo>
                      <a:lnTo>
                        <a:pt x="14882" y="98593"/>
                      </a:lnTo>
                      <a:lnTo>
                        <a:pt x="14138" y="100825"/>
                      </a:lnTo>
                      <a:lnTo>
                        <a:pt x="13394" y="103057"/>
                      </a:lnTo>
                      <a:lnTo>
                        <a:pt x="12650" y="105290"/>
                      </a:lnTo>
                      <a:lnTo>
                        <a:pt x="11905" y="107522"/>
                      </a:lnTo>
                      <a:lnTo>
                        <a:pt x="11161" y="109754"/>
                      </a:lnTo>
                      <a:lnTo>
                        <a:pt x="10417" y="111986"/>
                      </a:lnTo>
                      <a:lnTo>
                        <a:pt x="9673" y="114219"/>
                      </a:lnTo>
                      <a:lnTo>
                        <a:pt x="8929" y="116451"/>
                      </a:lnTo>
                      <a:lnTo>
                        <a:pt x="8185" y="118683"/>
                      </a:lnTo>
                      <a:lnTo>
                        <a:pt x="7441" y="120916"/>
                      </a:lnTo>
                      <a:lnTo>
                        <a:pt x="6697" y="123148"/>
                      </a:lnTo>
                      <a:lnTo>
                        <a:pt x="5953" y="125380"/>
                      </a:lnTo>
                      <a:lnTo>
                        <a:pt x="5209" y="127613"/>
                      </a:lnTo>
                      <a:lnTo>
                        <a:pt x="4465" y="129845"/>
                      </a:lnTo>
                      <a:lnTo>
                        <a:pt x="3720" y="132077"/>
                      </a:lnTo>
                      <a:lnTo>
                        <a:pt x="2976" y="134309"/>
                      </a:lnTo>
                      <a:lnTo>
                        <a:pt x="2232" y="136542"/>
                      </a:lnTo>
                      <a:lnTo>
                        <a:pt x="1488" y="138774"/>
                      </a:lnTo>
                      <a:lnTo>
                        <a:pt x="744" y="141006"/>
                      </a:lnTo>
                      <a:lnTo>
                        <a:pt x="0" y="143239"/>
                      </a:lnTo>
                      <a:lnTo>
                        <a:pt x="174491" y="242203"/>
                      </a:lnTo>
                      <a:lnTo>
                        <a:pt x="175235" y="239971"/>
                      </a:lnTo>
                      <a:lnTo>
                        <a:pt x="175979" y="237739"/>
                      </a:lnTo>
                      <a:lnTo>
                        <a:pt x="176723" y="235507"/>
                      </a:lnTo>
                      <a:lnTo>
                        <a:pt x="177467" y="233274"/>
                      </a:lnTo>
                      <a:lnTo>
                        <a:pt x="178211" y="231042"/>
                      </a:lnTo>
                      <a:lnTo>
                        <a:pt x="178955" y="228810"/>
                      </a:lnTo>
                      <a:lnTo>
                        <a:pt x="179699" y="226577"/>
                      </a:lnTo>
                      <a:lnTo>
                        <a:pt x="180443" y="224345"/>
                      </a:lnTo>
                      <a:lnTo>
                        <a:pt x="181188" y="222113"/>
                      </a:lnTo>
                      <a:lnTo>
                        <a:pt x="181932" y="219881"/>
                      </a:lnTo>
                      <a:lnTo>
                        <a:pt x="182676" y="217648"/>
                      </a:lnTo>
                      <a:lnTo>
                        <a:pt x="183420" y="215416"/>
                      </a:lnTo>
                      <a:lnTo>
                        <a:pt x="184164" y="213184"/>
                      </a:lnTo>
                      <a:lnTo>
                        <a:pt x="184908" y="210951"/>
                      </a:lnTo>
                      <a:lnTo>
                        <a:pt x="185652" y="208719"/>
                      </a:lnTo>
                      <a:lnTo>
                        <a:pt x="186396" y="206487"/>
                      </a:lnTo>
                      <a:lnTo>
                        <a:pt x="187140" y="204254"/>
                      </a:lnTo>
                      <a:lnTo>
                        <a:pt x="187884" y="202022"/>
                      </a:lnTo>
                      <a:lnTo>
                        <a:pt x="188629" y="199790"/>
                      </a:lnTo>
                      <a:lnTo>
                        <a:pt x="189373" y="197558"/>
                      </a:lnTo>
                      <a:lnTo>
                        <a:pt x="190117" y="195325"/>
                      </a:lnTo>
                      <a:lnTo>
                        <a:pt x="190861" y="193093"/>
                      </a:lnTo>
                      <a:lnTo>
                        <a:pt x="191605" y="190861"/>
                      </a:lnTo>
                      <a:lnTo>
                        <a:pt x="192349" y="188629"/>
                      </a:lnTo>
                      <a:lnTo>
                        <a:pt x="193093" y="186396"/>
                      </a:lnTo>
                      <a:lnTo>
                        <a:pt x="193837" y="184164"/>
                      </a:lnTo>
                      <a:lnTo>
                        <a:pt x="194581" y="181932"/>
                      </a:lnTo>
                      <a:lnTo>
                        <a:pt x="195325" y="179699"/>
                      </a:lnTo>
                      <a:lnTo>
                        <a:pt x="196069" y="177467"/>
                      </a:lnTo>
                      <a:lnTo>
                        <a:pt x="196814" y="175235"/>
                      </a:lnTo>
                      <a:lnTo>
                        <a:pt x="197558" y="173003"/>
                      </a:lnTo>
                      <a:lnTo>
                        <a:pt x="198302" y="170770"/>
                      </a:lnTo>
                      <a:lnTo>
                        <a:pt x="199046" y="168538"/>
                      </a:lnTo>
                      <a:lnTo>
                        <a:pt x="199790" y="166306"/>
                      </a:lnTo>
                      <a:lnTo>
                        <a:pt x="200534" y="164073"/>
                      </a:lnTo>
                      <a:lnTo>
                        <a:pt x="201278" y="161841"/>
                      </a:lnTo>
                      <a:lnTo>
                        <a:pt x="202022" y="159609"/>
                      </a:lnTo>
                      <a:lnTo>
                        <a:pt x="202766" y="157376"/>
                      </a:lnTo>
                      <a:lnTo>
                        <a:pt x="203510" y="155144"/>
                      </a:lnTo>
                      <a:lnTo>
                        <a:pt x="204255" y="152912"/>
                      </a:lnTo>
                      <a:lnTo>
                        <a:pt x="204999" y="150680"/>
                      </a:lnTo>
                      <a:lnTo>
                        <a:pt x="205743" y="148447"/>
                      </a:lnTo>
                      <a:lnTo>
                        <a:pt x="206487" y="146215"/>
                      </a:lnTo>
                      <a:lnTo>
                        <a:pt x="207231" y="143983"/>
                      </a:lnTo>
                      <a:lnTo>
                        <a:pt x="207975" y="141750"/>
                      </a:lnTo>
                      <a:lnTo>
                        <a:pt x="208719" y="139518"/>
                      </a:lnTo>
                      <a:lnTo>
                        <a:pt x="209463" y="137286"/>
                      </a:lnTo>
                      <a:lnTo>
                        <a:pt x="210207" y="135054"/>
                      </a:lnTo>
                      <a:lnTo>
                        <a:pt x="210951" y="132821"/>
                      </a:lnTo>
                      <a:lnTo>
                        <a:pt x="211696" y="130589"/>
                      </a:lnTo>
                      <a:lnTo>
                        <a:pt x="212440" y="128357"/>
                      </a:lnTo>
                      <a:lnTo>
                        <a:pt x="213184" y="126124"/>
                      </a:lnTo>
                      <a:lnTo>
                        <a:pt x="213928" y="123892"/>
                      </a:lnTo>
                      <a:lnTo>
                        <a:pt x="214672" y="121660"/>
                      </a:lnTo>
                      <a:lnTo>
                        <a:pt x="215416" y="119427"/>
                      </a:lnTo>
                      <a:lnTo>
                        <a:pt x="216160" y="117195"/>
                      </a:lnTo>
                      <a:lnTo>
                        <a:pt x="216904" y="114963"/>
                      </a:lnTo>
                      <a:lnTo>
                        <a:pt x="217648" y="112731"/>
                      </a:lnTo>
                      <a:lnTo>
                        <a:pt x="218392" y="110498"/>
                      </a:lnTo>
                      <a:lnTo>
                        <a:pt x="219137" y="108266"/>
                      </a:lnTo>
                      <a:lnTo>
                        <a:pt x="219881" y="106034"/>
                      </a:lnTo>
                      <a:lnTo>
                        <a:pt x="220625" y="103801"/>
                      </a:lnTo>
                      <a:lnTo>
                        <a:pt x="221369" y="101569"/>
                      </a:lnTo>
                      <a:lnTo>
                        <a:pt x="223601" y="98965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8" name="Freeform: Shape 2897">
                  <a:extLst>
                    <a:ext uri="{FF2B5EF4-FFF2-40B4-BE49-F238E27FC236}">
                      <a16:creationId xmlns:a16="http://schemas.microsoft.com/office/drawing/2014/main" id="{2BEC8360-6885-4CC5-81FC-0CBFECB5DF18}"/>
                    </a:ext>
                  </a:extLst>
                </p:cNvPr>
                <p:cNvSpPr/>
                <p:nvPr/>
              </p:nvSpPr>
              <p:spPr>
                <a:xfrm>
                  <a:off x="6160736" y="4100919"/>
                  <a:ext cx="200534" cy="202022"/>
                </a:xfrm>
                <a:custGeom>
                  <a:avLst/>
                  <a:gdLst>
                    <a:gd name="connsiteX0" fmla="*/ 200534 w 200534"/>
                    <a:gd name="connsiteY0" fmla="*/ 91524 h 202022"/>
                    <a:gd name="connsiteX1" fmla="*/ 162213 w 200534"/>
                    <a:gd name="connsiteY1" fmla="*/ 199790 h 202022"/>
                    <a:gd name="connsiteX2" fmla="*/ 161469 w 200534"/>
                    <a:gd name="connsiteY2" fmla="*/ 202022 h 202022"/>
                    <a:gd name="connsiteX3" fmla="*/ 43158 w 200534"/>
                    <a:gd name="connsiteY3" fmla="*/ 135054 h 202022"/>
                    <a:gd name="connsiteX4" fmla="*/ 0 w 200534"/>
                    <a:gd name="connsiteY4" fmla="*/ 110498 h 202022"/>
                    <a:gd name="connsiteX5" fmla="*/ 17486 w 200534"/>
                    <a:gd name="connsiteY5" fmla="*/ 61016 h 202022"/>
                    <a:gd name="connsiteX6" fmla="*/ 39065 w 200534"/>
                    <a:gd name="connsiteY6" fmla="*/ 0 h 202022"/>
                    <a:gd name="connsiteX7" fmla="*/ 200534 w 200534"/>
                    <a:gd name="connsiteY7" fmla="*/ 91524 h 202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534" h="202022">
                      <a:moveTo>
                        <a:pt x="200534" y="91524"/>
                      </a:moveTo>
                      <a:lnTo>
                        <a:pt x="162213" y="199790"/>
                      </a:lnTo>
                      <a:lnTo>
                        <a:pt x="161469" y="202022"/>
                      </a:lnTo>
                      <a:lnTo>
                        <a:pt x="43158" y="135054"/>
                      </a:lnTo>
                      <a:lnTo>
                        <a:pt x="0" y="110498"/>
                      </a:lnTo>
                      <a:lnTo>
                        <a:pt x="17486" y="61016"/>
                      </a:lnTo>
                      <a:lnTo>
                        <a:pt x="39065" y="0"/>
                      </a:lnTo>
                      <a:lnTo>
                        <a:pt x="200534" y="915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9" name="Freeform: Shape 2898">
                  <a:extLst>
                    <a:ext uri="{FF2B5EF4-FFF2-40B4-BE49-F238E27FC236}">
                      <a16:creationId xmlns:a16="http://schemas.microsoft.com/office/drawing/2014/main" id="{FCAEB980-B9BA-44C9-971F-A873CC7AC882}"/>
                    </a:ext>
                  </a:extLst>
                </p:cNvPr>
                <p:cNvSpPr/>
                <p:nvPr/>
              </p:nvSpPr>
              <p:spPr>
                <a:xfrm>
                  <a:off x="6107533" y="4288431"/>
                  <a:ext cx="247784" cy="182303"/>
                </a:xfrm>
                <a:custGeom>
                  <a:avLst/>
                  <a:gdLst>
                    <a:gd name="connsiteX0" fmla="*/ 232902 w 247784"/>
                    <a:gd name="connsiteY0" fmla="*/ 98965 h 182303"/>
                    <a:gd name="connsiteX1" fmla="*/ 212068 w 247784"/>
                    <a:gd name="connsiteY1" fmla="*/ 110498 h 182303"/>
                    <a:gd name="connsiteX2" fmla="*/ 212068 w 247784"/>
                    <a:gd name="connsiteY2" fmla="*/ 110498 h 182303"/>
                    <a:gd name="connsiteX3" fmla="*/ 39065 w 247784"/>
                    <a:gd name="connsiteY3" fmla="*/ 12278 h 182303"/>
                    <a:gd name="connsiteX4" fmla="*/ 37577 w 247784"/>
                    <a:gd name="connsiteY4" fmla="*/ 11533 h 182303"/>
                    <a:gd name="connsiteX5" fmla="*/ 37577 w 247784"/>
                    <a:gd name="connsiteY5" fmla="*/ 11533 h 182303"/>
                    <a:gd name="connsiteX6" fmla="*/ 37577 w 247784"/>
                    <a:gd name="connsiteY6" fmla="*/ 7441 h 182303"/>
                    <a:gd name="connsiteX7" fmla="*/ 37577 w 247784"/>
                    <a:gd name="connsiteY7" fmla="*/ 3349 h 182303"/>
                    <a:gd name="connsiteX8" fmla="*/ 37577 w 247784"/>
                    <a:gd name="connsiteY8" fmla="*/ 0 h 182303"/>
                    <a:gd name="connsiteX9" fmla="*/ 5953 w 247784"/>
                    <a:gd name="connsiteY9" fmla="*/ 17114 h 182303"/>
                    <a:gd name="connsiteX10" fmla="*/ 0 w 247784"/>
                    <a:gd name="connsiteY10" fmla="*/ 27532 h 182303"/>
                    <a:gd name="connsiteX11" fmla="*/ 0 w 247784"/>
                    <a:gd name="connsiteY11" fmla="*/ 67341 h 182303"/>
                    <a:gd name="connsiteX12" fmla="*/ 2232 w 247784"/>
                    <a:gd name="connsiteY12" fmla="*/ 71805 h 182303"/>
                    <a:gd name="connsiteX13" fmla="*/ 11905 w 247784"/>
                    <a:gd name="connsiteY13" fmla="*/ 77386 h 182303"/>
                    <a:gd name="connsiteX14" fmla="*/ 11905 w 247784"/>
                    <a:gd name="connsiteY14" fmla="*/ 77386 h 182303"/>
                    <a:gd name="connsiteX15" fmla="*/ 188629 w 247784"/>
                    <a:gd name="connsiteY15" fmla="*/ 177467 h 182303"/>
                    <a:gd name="connsiteX16" fmla="*/ 197186 w 247784"/>
                    <a:gd name="connsiteY16" fmla="*/ 182304 h 182303"/>
                    <a:gd name="connsiteX17" fmla="*/ 195325 w 247784"/>
                    <a:gd name="connsiteY17" fmla="*/ 178211 h 182303"/>
                    <a:gd name="connsiteX18" fmla="*/ 195325 w 247784"/>
                    <a:gd name="connsiteY18" fmla="*/ 138402 h 182303"/>
                    <a:gd name="connsiteX19" fmla="*/ 201278 w 247784"/>
                    <a:gd name="connsiteY19" fmla="*/ 127985 h 182303"/>
                    <a:gd name="connsiteX20" fmla="*/ 243692 w 247784"/>
                    <a:gd name="connsiteY20" fmla="*/ 104918 h 182303"/>
                    <a:gd name="connsiteX21" fmla="*/ 247784 w 247784"/>
                    <a:gd name="connsiteY21" fmla="*/ 104918 h 182303"/>
                    <a:gd name="connsiteX22" fmla="*/ 232902 w 247784"/>
                    <a:gd name="connsiteY22" fmla="*/ 98965 h 182303"/>
                    <a:gd name="connsiteX23" fmla="*/ 232902 w 247784"/>
                    <a:gd name="connsiteY23" fmla="*/ 98965 h 182303"/>
                    <a:gd name="connsiteX24" fmla="*/ 247784 w 247784"/>
                    <a:gd name="connsiteY24" fmla="*/ 104918 h 182303"/>
                    <a:gd name="connsiteX25" fmla="*/ 247784 w 247784"/>
                    <a:gd name="connsiteY25" fmla="*/ 104918 h 182303"/>
                    <a:gd name="connsiteX26" fmla="*/ 247784 w 247784"/>
                    <a:gd name="connsiteY26" fmla="*/ 104918 h 182303"/>
                    <a:gd name="connsiteX27" fmla="*/ 247784 w 247784"/>
                    <a:gd name="connsiteY27" fmla="*/ 104918 h 1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47784" h="182303">
                      <a:moveTo>
                        <a:pt x="232902" y="98965"/>
                      </a:moveTo>
                      <a:cubicBezTo>
                        <a:pt x="225833" y="102685"/>
                        <a:pt x="218765" y="106406"/>
                        <a:pt x="212068" y="110498"/>
                      </a:cubicBezTo>
                      <a:lnTo>
                        <a:pt x="212068" y="110498"/>
                      </a:lnTo>
                      <a:lnTo>
                        <a:pt x="39065" y="12278"/>
                      </a:lnTo>
                      <a:lnTo>
                        <a:pt x="37577" y="11533"/>
                      </a:lnTo>
                      <a:lnTo>
                        <a:pt x="37577" y="11533"/>
                      </a:lnTo>
                      <a:lnTo>
                        <a:pt x="37577" y="7441"/>
                      </a:lnTo>
                      <a:lnTo>
                        <a:pt x="37577" y="3349"/>
                      </a:lnTo>
                      <a:lnTo>
                        <a:pt x="37577" y="0"/>
                      </a:lnTo>
                      <a:cubicBezTo>
                        <a:pt x="27159" y="5581"/>
                        <a:pt x="16742" y="11533"/>
                        <a:pt x="5953" y="17114"/>
                      </a:cubicBezTo>
                      <a:cubicBezTo>
                        <a:pt x="2976" y="18974"/>
                        <a:pt x="0" y="23439"/>
                        <a:pt x="0" y="27532"/>
                      </a:cubicBezTo>
                      <a:cubicBezTo>
                        <a:pt x="0" y="40925"/>
                        <a:pt x="0" y="54319"/>
                        <a:pt x="0" y="67341"/>
                      </a:cubicBezTo>
                      <a:cubicBezTo>
                        <a:pt x="0" y="69573"/>
                        <a:pt x="1116" y="71061"/>
                        <a:pt x="2232" y="71805"/>
                      </a:cubicBezTo>
                      <a:lnTo>
                        <a:pt x="11905" y="77386"/>
                      </a:lnTo>
                      <a:lnTo>
                        <a:pt x="11905" y="77386"/>
                      </a:lnTo>
                      <a:lnTo>
                        <a:pt x="188629" y="177467"/>
                      </a:lnTo>
                      <a:lnTo>
                        <a:pt x="197186" y="182304"/>
                      </a:lnTo>
                      <a:cubicBezTo>
                        <a:pt x="196069" y="181560"/>
                        <a:pt x="195325" y="180072"/>
                        <a:pt x="195325" y="178211"/>
                      </a:cubicBezTo>
                      <a:cubicBezTo>
                        <a:pt x="195325" y="164817"/>
                        <a:pt x="195325" y="151796"/>
                        <a:pt x="195325" y="138402"/>
                      </a:cubicBezTo>
                      <a:cubicBezTo>
                        <a:pt x="195325" y="134309"/>
                        <a:pt x="197930" y="129845"/>
                        <a:pt x="201278" y="127985"/>
                      </a:cubicBezTo>
                      <a:cubicBezTo>
                        <a:pt x="215416" y="120172"/>
                        <a:pt x="229554" y="112731"/>
                        <a:pt x="243692" y="104918"/>
                      </a:cubicBezTo>
                      <a:cubicBezTo>
                        <a:pt x="245180" y="104174"/>
                        <a:pt x="246668" y="104174"/>
                        <a:pt x="247784" y="104918"/>
                      </a:cubicBezTo>
                      <a:cubicBezTo>
                        <a:pt x="244808" y="102685"/>
                        <a:pt x="236251" y="97105"/>
                        <a:pt x="232902" y="98965"/>
                      </a:cubicBezTo>
                      <a:lnTo>
                        <a:pt x="232902" y="98965"/>
                      </a:lnTo>
                      <a:close/>
                      <a:moveTo>
                        <a:pt x="247784" y="104918"/>
                      </a:moveTo>
                      <a:lnTo>
                        <a:pt x="247784" y="104918"/>
                      </a:lnTo>
                      <a:cubicBezTo>
                        <a:pt x="247784" y="104918"/>
                        <a:pt x="247784" y="104918"/>
                        <a:pt x="247784" y="104918"/>
                      </a:cubicBezTo>
                      <a:lnTo>
                        <a:pt x="247784" y="10491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0" name="Freeform: Shape 2899">
                  <a:extLst>
                    <a:ext uri="{FF2B5EF4-FFF2-40B4-BE49-F238E27FC236}">
                      <a16:creationId xmlns:a16="http://schemas.microsoft.com/office/drawing/2014/main" id="{B3931BCC-C7FE-4544-85D3-FE22CC8057C8}"/>
                    </a:ext>
                  </a:extLst>
                </p:cNvPr>
                <p:cNvSpPr/>
                <p:nvPr/>
              </p:nvSpPr>
              <p:spPr>
                <a:xfrm>
                  <a:off x="6302486" y="4392413"/>
                  <a:ext cx="54318" cy="78514"/>
                </a:xfrm>
                <a:custGeom>
                  <a:avLst/>
                  <a:gdLst>
                    <a:gd name="connsiteX0" fmla="*/ 48366 w 54318"/>
                    <a:gd name="connsiteY0" fmla="*/ 564 h 78514"/>
                    <a:gd name="connsiteX1" fmla="*/ 5953 w 54318"/>
                    <a:gd name="connsiteY1" fmla="*/ 23631 h 78514"/>
                    <a:gd name="connsiteX2" fmla="*/ 0 w 54318"/>
                    <a:gd name="connsiteY2" fmla="*/ 34048 h 78514"/>
                    <a:gd name="connsiteX3" fmla="*/ 0 w 54318"/>
                    <a:gd name="connsiteY3" fmla="*/ 73858 h 78514"/>
                    <a:gd name="connsiteX4" fmla="*/ 5953 w 54318"/>
                    <a:gd name="connsiteY4" fmla="*/ 77950 h 78514"/>
                    <a:gd name="connsiteX5" fmla="*/ 48366 w 54318"/>
                    <a:gd name="connsiteY5" fmla="*/ 54883 h 78514"/>
                    <a:gd name="connsiteX6" fmla="*/ 54319 w 54318"/>
                    <a:gd name="connsiteY6" fmla="*/ 44466 h 78514"/>
                    <a:gd name="connsiteX7" fmla="*/ 54319 w 54318"/>
                    <a:gd name="connsiteY7" fmla="*/ 4657 h 78514"/>
                    <a:gd name="connsiteX8" fmla="*/ 48366 w 54318"/>
                    <a:gd name="connsiteY8" fmla="*/ 564 h 78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318" h="78514">
                      <a:moveTo>
                        <a:pt x="48366" y="564"/>
                      </a:moveTo>
                      <a:cubicBezTo>
                        <a:pt x="34229" y="8377"/>
                        <a:pt x="20091" y="15818"/>
                        <a:pt x="5953" y="23631"/>
                      </a:cubicBezTo>
                      <a:cubicBezTo>
                        <a:pt x="2976" y="25491"/>
                        <a:pt x="0" y="29956"/>
                        <a:pt x="0" y="34048"/>
                      </a:cubicBezTo>
                      <a:cubicBezTo>
                        <a:pt x="0" y="47442"/>
                        <a:pt x="0" y="60836"/>
                        <a:pt x="0" y="73858"/>
                      </a:cubicBezTo>
                      <a:cubicBezTo>
                        <a:pt x="0" y="77950"/>
                        <a:pt x="2604" y="79438"/>
                        <a:pt x="5953" y="77950"/>
                      </a:cubicBezTo>
                      <a:cubicBezTo>
                        <a:pt x="20091" y="70137"/>
                        <a:pt x="34229" y="62696"/>
                        <a:pt x="48366" y="54883"/>
                      </a:cubicBezTo>
                      <a:cubicBezTo>
                        <a:pt x="51715" y="53023"/>
                        <a:pt x="54319" y="48558"/>
                        <a:pt x="54319" y="44466"/>
                      </a:cubicBezTo>
                      <a:cubicBezTo>
                        <a:pt x="54319" y="31072"/>
                        <a:pt x="54319" y="18050"/>
                        <a:pt x="54319" y="4657"/>
                      </a:cubicBezTo>
                      <a:cubicBezTo>
                        <a:pt x="53947" y="564"/>
                        <a:pt x="51343" y="-924"/>
                        <a:pt x="48366" y="56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1" name="Freeform: Shape 2900">
                  <a:extLst>
                    <a:ext uri="{FF2B5EF4-FFF2-40B4-BE49-F238E27FC236}">
                      <a16:creationId xmlns:a16="http://schemas.microsoft.com/office/drawing/2014/main" id="{EA444E18-0E82-4055-8946-03E3117B74A4}"/>
                    </a:ext>
                  </a:extLst>
                </p:cNvPr>
                <p:cNvSpPr/>
                <p:nvPr/>
              </p:nvSpPr>
              <p:spPr>
                <a:xfrm>
                  <a:off x="6343412" y="4150401"/>
                  <a:ext cx="119427" cy="156632"/>
                </a:xfrm>
                <a:custGeom>
                  <a:avLst/>
                  <a:gdLst>
                    <a:gd name="connsiteX0" fmla="*/ 119427 w 119427"/>
                    <a:gd name="connsiteY0" fmla="*/ 0 h 156632"/>
                    <a:gd name="connsiteX1" fmla="*/ 33856 w 119427"/>
                    <a:gd name="connsiteY1" fmla="*/ 46506 h 156632"/>
                    <a:gd name="connsiteX2" fmla="*/ 0 w 119427"/>
                    <a:gd name="connsiteY2" fmla="*/ 156632 h 156632"/>
                    <a:gd name="connsiteX3" fmla="*/ 119427 w 119427"/>
                    <a:gd name="connsiteY3" fmla="*/ 91524 h 156632"/>
                    <a:gd name="connsiteX4" fmla="*/ 119427 w 119427"/>
                    <a:gd name="connsiteY4" fmla="*/ 0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427" h="156632">
                      <a:moveTo>
                        <a:pt x="119427" y="0"/>
                      </a:moveTo>
                      <a:cubicBezTo>
                        <a:pt x="90780" y="15626"/>
                        <a:pt x="62504" y="31252"/>
                        <a:pt x="33856" y="46506"/>
                      </a:cubicBezTo>
                      <a:cubicBezTo>
                        <a:pt x="22695" y="83339"/>
                        <a:pt x="11161" y="119799"/>
                        <a:pt x="0" y="156632"/>
                      </a:cubicBezTo>
                      <a:cubicBezTo>
                        <a:pt x="39809" y="135054"/>
                        <a:pt x="79618" y="113103"/>
                        <a:pt x="119427" y="91524"/>
                      </a:cubicBezTo>
                      <a:cubicBezTo>
                        <a:pt x="119427" y="61388"/>
                        <a:pt x="119427" y="30508"/>
                        <a:pt x="11942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2" name="Freeform: Shape 2901">
                  <a:extLst>
                    <a:ext uri="{FF2B5EF4-FFF2-40B4-BE49-F238E27FC236}">
                      <a16:creationId xmlns:a16="http://schemas.microsoft.com/office/drawing/2014/main" id="{BD8EF096-739E-4BD4-9CDB-F7E29C990CE9}"/>
                    </a:ext>
                  </a:extLst>
                </p:cNvPr>
                <p:cNvSpPr/>
                <p:nvPr/>
              </p:nvSpPr>
              <p:spPr>
                <a:xfrm>
                  <a:off x="6508229" y="3917127"/>
                  <a:ext cx="248528" cy="374280"/>
                </a:xfrm>
                <a:custGeom>
                  <a:avLst/>
                  <a:gdLst>
                    <a:gd name="connsiteX0" fmla="*/ 0 w 248528"/>
                    <a:gd name="connsiteY0" fmla="*/ 136914 h 374280"/>
                    <a:gd name="connsiteX1" fmla="*/ 0 w 248528"/>
                    <a:gd name="connsiteY1" fmla="*/ 243692 h 374280"/>
                    <a:gd name="connsiteX2" fmla="*/ 0 w 248528"/>
                    <a:gd name="connsiteY2" fmla="*/ 374281 h 374280"/>
                    <a:gd name="connsiteX3" fmla="*/ 105662 w 248528"/>
                    <a:gd name="connsiteY3" fmla="*/ 316241 h 374280"/>
                    <a:gd name="connsiteX4" fmla="*/ 248528 w 248528"/>
                    <a:gd name="connsiteY4" fmla="*/ 0 h 374280"/>
                    <a:gd name="connsiteX5" fmla="*/ 162957 w 248528"/>
                    <a:gd name="connsiteY5" fmla="*/ 47250 h 374280"/>
                    <a:gd name="connsiteX6" fmla="*/ 0 w 248528"/>
                    <a:gd name="connsiteY6" fmla="*/ 136914 h 374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528" h="374280">
                      <a:moveTo>
                        <a:pt x="0" y="136914"/>
                      </a:moveTo>
                      <a:cubicBezTo>
                        <a:pt x="0" y="172630"/>
                        <a:pt x="0" y="207975"/>
                        <a:pt x="0" y="243692"/>
                      </a:cubicBezTo>
                      <a:cubicBezTo>
                        <a:pt x="0" y="287221"/>
                        <a:pt x="0" y="330751"/>
                        <a:pt x="0" y="374281"/>
                      </a:cubicBezTo>
                      <a:cubicBezTo>
                        <a:pt x="56551" y="343029"/>
                        <a:pt x="49110" y="347493"/>
                        <a:pt x="105662" y="316241"/>
                      </a:cubicBezTo>
                      <a:lnTo>
                        <a:pt x="248528" y="0"/>
                      </a:lnTo>
                      <a:cubicBezTo>
                        <a:pt x="191977" y="31252"/>
                        <a:pt x="219509" y="15998"/>
                        <a:pt x="162957" y="47250"/>
                      </a:cubicBezTo>
                      <a:cubicBezTo>
                        <a:pt x="108638" y="77014"/>
                        <a:pt x="54319" y="107150"/>
                        <a:pt x="0" y="136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3" name="Freeform: Shape 2902">
                  <a:extLst>
                    <a:ext uri="{FF2B5EF4-FFF2-40B4-BE49-F238E27FC236}">
                      <a16:creationId xmlns:a16="http://schemas.microsoft.com/office/drawing/2014/main" id="{33DE007D-5AC7-41B2-AB36-6EA30A1A5736}"/>
                    </a:ext>
                  </a:extLst>
                </p:cNvPr>
                <p:cNvSpPr/>
                <p:nvPr/>
              </p:nvSpPr>
              <p:spPr>
                <a:xfrm>
                  <a:off x="6569989" y="3987444"/>
                  <a:ext cx="127240" cy="156632"/>
                </a:xfrm>
                <a:custGeom>
                  <a:avLst/>
                  <a:gdLst>
                    <a:gd name="connsiteX0" fmla="*/ 91896 w 127240"/>
                    <a:gd name="connsiteY0" fmla="*/ 28648 h 156632"/>
                    <a:gd name="connsiteX1" fmla="*/ 91896 w 127240"/>
                    <a:gd name="connsiteY1" fmla="*/ 18602 h 156632"/>
                    <a:gd name="connsiteX2" fmla="*/ 127240 w 127240"/>
                    <a:gd name="connsiteY2" fmla="*/ 0 h 156632"/>
                    <a:gd name="connsiteX3" fmla="*/ 127240 w 127240"/>
                    <a:gd name="connsiteY3" fmla="*/ 29020 h 156632"/>
                    <a:gd name="connsiteX4" fmla="*/ 116823 w 127240"/>
                    <a:gd name="connsiteY4" fmla="*/ 34601 h 156632"/>
                    <a:gd name="connsiteX5" fmla="*/ 116823 w 127240"/>
                    <a:gd name="connsiteY5" fmla="*/ 65108 h 156632"/>
                    <a:gd name="connsiteX6" fmla="*/ 116823 w 127240"/>
                    <a:gd name="connsiteY6" fmla="*/ 95616 h 156632"/>
                    <a:gd name="connsiteX7" fmla="*/ 101941 w 127240"/>
                    <a:gd name="connsiteY7" fmla="*/ 103430 h 156632"/>
                    <a:gd name="connsiteX8" fmla="*/ 101941 w 127240"/>
                    <a:gd name="connsiteY8" fmla="*/ 72922 h 156632"/>
                    <a:gd name="connsiteX9" fmla="*/ 101941 w 127240"/>
                    <a:gd name="connsiteY9" fmla="*/ 42414 h 156632"/>
                    <a:gd name="connsiteX10" fmla="*/ 94872 w 127240"/>
                    <a:gd name="connsiteY10" fmla="*/ 46134 h 156632"/>
                    <a:gd name="connsiteX11" fmla="*/ 94872 w 127240"/>
                    <a:gd name="connsiteY11" fmla="*/ 46506 h 156632"/>
                    <a:gd name="connsiteX12" fmla="*/ 94872 w 127240"/>
                    <a:gd name="connsiteY12" fmla="*/ 54691 h 156632"/>
                    <a:gd name="connsiteX13" fmla="*/ 91152 w 127240"/>
                    <a:gd name="connsiteY13" fmla="*/ 56924 h 156632"/>
                    <a:gd name="connsiteX14" fmla="*/ 93756 w 127240"/>
                    <a:gd name="connsiteY14" fmla="*/ 62132 h 156632"/>
                    <a:gd name="connsiteX15" fmla="*/ 95616 w 127240"/>
                    <a:gd name="connsiteY15" fmla="*/ 77014 h 156632"/>
                    <a:gd name="connsiteX16" fmla="*/ 93384 w 127240"/>
                    <a:gd name="connsiteY16" fmla="*/ 94500 h 156632"/>
                    <a:gd name="connsiteX17" fmla="*/ 87059 w 127240"/>
                    <a:gd name="connsiteY17" fmla="*/ 109382 h 156632"/>
                    <a:gd name="connsiteX18" fmla="*/ 78130 w 127240"/>
                    <a:gd name="connsiteY18" fmla="*/ 117567 h 156632"/>
                    <a:gd name="connsiteX19" fmla="*/ 66597 w 127240"/>
                    <a:gd name="connsiteY19" fmla="*/ 117195 h 156632"/>
                    <a:gd name="connsiteX20" fmla="*/ 67713 w 127240"/>
                    <a:gd name="connsiteY20" fmla="*/ 121660 h 156632"/>
                    <a:gd name="connsiteX21" fmla="*/ 51715 w 127240"/>
                    <a:gd name="connsiteY21" fmla="*/ 130217 h 156632"/>
                    <a:gd name="connsiteX22" fmla="*/ 48738 w 127240"/>
                    <a:gd name="connsiteY22" fmla="*/ 114963 h 156632"/>
                    <a:gd name="connsiteX23" fmla="*/ 40181 w 127240"/>
                    <a:gd name="connsiteY23" fmla="*/ 119428 h 156632"/>
                    <a:gd name="connsiteX24" fmla="*/ 37205 w 127240"/>
                    <a:gd name="connsiteY24" fmla="*/ 137658 h 156632"/>
                    <a:gd name="connsiteX25" fmla="*/ 21207 w 127240"/>
                    <a:gd name="connsiteY25" fmla="*/ 145843 h 156632"/>
                    <a:gd name="connsiteX26" fmla="*/ 26787 w 127240"/>
                    <a:gd name="connsiteY26" fmla="*/ 111615 h 156632"/>
                    <a:gd name="connsiteX27" fmla="*/ 14138 w 127240"/>
                    <a:gd name="connsiteY27" fmla="*/ 118312 h 156632"/>
                    <a:gd name="connsiteX28" fmla="*/ 14138 w 127240"/>
                    <a:gd name="connsiteY28" fmla="*/ 140634 h 156632"/>
                    <a:gd name="connsiteX29" fmla="*/ 12278 w 127240"/>
                    <a:gd name="connsiteY29" fmla="*/ 140634 h 156632"/>
                    <a:gd name="connsiteX30" fmla="*/ 12278 w 127240"/>
                    <a:gd name="connsiteY30" fmla="*/ 115335 h 156632"/>
                    <a:gd name="connsiteX31" fmla="*/ 26787 w 127240"/>
                    <a:gd name="connsiteY31" fmla="*/ 107522 h 156632"/>
                    <a:gd name="connsiteX32" fmla="*/ 26787 w 127240"/>
                    <a:gd name="connsiteY32" fmla="*/ 86687 h 156632"/>
                    <a:gd name="connsiteX33" fmla="*/ 12278 w 127240"/>
                    <a:gd name="connsiteY33" fmla="*/ 94500 h 156632"/>
                    <a:gd name="connsiteX34" fmla="*/ 12278 w 127240"/>
                    <a:gd name="connsiteY34" fmla="*/ 85199 h 156632"/>
                    <a:gd name="connsiteX35" fmla="*/ 29020 w 127240"/>
                    <a:gd name="connsiteY35" fmla="*/ 76270 h 156632"/>
                    <a:gd name="connsiteX36" fmla="*/ 29020 w 127240"/>
                    <a:gd name="connsiteY36" fmla="*/ 62876 h 156632"/>
                    <a:gd name="connsiteX37" fmla="*/ 30880 w 127240"/>
                    <a:gd name="connsiteY37" fmla="*/ 61388 h 156632"/>
                    <a:gd name="connsiteX38" fmla="*/ 30880 w 127240"/>
                    <a:gd name="connsiteY38" fmla="*/ 78874 h 156632"/>
                    <a:gd name="connsiteX39" fmla="*/ 14138 w 127240"/>
                    <a:gd name="connsiteY39" fmla="*/ 87804 h 156632"/>
                    <a:gd name="connsiteX40" fmla="*/ 14138 w 127240"/>
                    <a:gd name="connsiteY40" fmla="*/ 88920 h 156632"/>
                    <a:gd name="connsiteX41" fmla="*/ 28648 w 127240"/>
                    <a:gd name="connsiteY41" fmla="*/ 81107 h 156632"/>
                    <a:gd name="connsiteX42" fmla="*/ 28648 w 127240"/>
                    <a:gd name="connsiteY42" fmla="*/ 98965 h 156632"/>
                    <a:gd name="connsiteX43" fmla="*/ 33112 w 127240"/>
                    <a:gd name="connsiteY43" fmla="*/ 72922 h 156632"/>
                    <a:gd name="connsiteX44" fmla="*/ 37577 w 127240"/>
                    <a:gd name="connsiteY44" fmla="*/ 46506 h 156632"/>
                    <a:gd name="connsiteX45" fmla="*/ 50227 w 127240"/>
                    <a:gd name="connsiteY45" fmla="*/ 39809 h 156632"/>
                    <a:gd name="connsiteX46" fmla="*/ 55063 w 127240"/>
                    <a:gd name="connsiteY46" fmla="*/ 62504 h 156632"/>
                    <a:gd name="connsiteX47" fmla="*/ 59900 w 127240"/>
                    <a:gd name="connsiteY47" fmla="*/ 85199 h 156632"/>
                    <a:gd name="connsiteX48" fmla="*/ 65852 w 127240"/>
                    <a:gd name="connsiteY48" fmla="*/ 80735 h 156632"/>
                    <a:gd name="connsiteX49" fmla="*/ 65480 w 127240"/>
                    <a:gd name="connsiteY49" fmla="*/ 79990 h 156632"/>
                    <a:gd name="connsiteX50" fmla="*/ 61016 w 127240"/>
                    <a:gd name="connsiteY50" fmla="*/ 61388 h 156632"/>
                    <a:gd name="connsiteX51" fmla="*/ 63248 w 127240"/>
                    <a:gd name="connsiteY51" fmla="*/ 45390 h 156632"/>
                    <a:gd name="connsiteX52" fmla="*/ 69201 w 127240"/>
                    <a:gd name="connsiteY52" fmla="*/ 31624 h 156632"/>
                    <a:gd name="connsiteX53" fmla="*/ 77386 w 127240"/>
                    <a:gd name="connsiteY53" fmla="*/ 23811 h 156632"/>
                    <a:gd name="connsiteX54" fmla="*/ 89664 w 127240"/>
                    <a:gd name="connsiteY54" fmla="*/ 25671 h 156632"/>
                    <a:gd name="connsiteX55" fmla="*/ 91896 w 127240"/>
                    <a:gd name="connsiteY55" fmla="*/ 28648 h 156632"/>
                    <a:gd name="connsiteX56" fmla="*/ 91896 w 127240"/>
                    <a:gd name="connsiteY56" fmla="*/ 28648 h 156632"/>
                    <a:gd name="connsiteX57" fmla="*/ 14882 w 127240"/>
                    <a:gd name="connsiteY57" fmla="*/ 142867 h 156632"/>
                    <a:gd name="connsiteX58" fmla="*/ 13022 w 127240"/>
                    <a:gd name="connsiteY58" fmla="*/ 143983 h 156632"/>
                    <a:gd name="connsiteX59" fmla="*/ 13022 w 127240"/>
                    <a:gd name="connsiteY59" fmla="*/ 145843 h 156632"/>
                    <a:gd name="connsiteX60" fmla="*/ 2232 w 127240"/>
                    <a:gd name="connsiteY60" fmla="*/ 151424 h 156632"/>
                    <a:gd name="connsiteX61" fmla="*/ 2232 w 127240"/>
                    <a:gd name="connsiteY61" fmla="*/ 149563 h 156632"/>
                    <a:gd name="connsiteX62" fmla="*/ 372 w 127240"/>
                    <a:gd name="connsiteY62" fmla="*/ 150680 h 156632"/>
                    <a:gd name="connsiteX63" fmla="*/ 372 w 127240"/>
                    <a:gd name="connsiteY63" fmla="*/ 156633 h 156632"/>
                    <a:gd name="connsiteX64" fmla="*/ 15254 w 127240"/>
                    <a:gd name="connsiteY64" fmla="*/ 148819 h 156632"/>
                    <a:gd name="connsiteX65" fmla="*/ 15254 w 127240"/>
                    <a:gd name="connsiteY65" fmla="*/ 142867 h 156632"/>
                    <a:gd name="connsiteX66" fmla="*/ 14882 w 127240"/>
                    <a:gd name="connsiteY66" fmla="*/ 142867 h 156632"/>
                    <a:gd name="connsiteX67" fmla="*/ 0 w 127240"/>
                    <a:gd name="connsiteY67" fmla="*/ 140634 h 156632"/>
                    <a:gd name="connsiteX68" fmla="*/ 0 w 127240"/>
                    <a:gd name="connsiteY68" fmla="*/ 134310 h 156632"/>
                    <a:gd name="connsiteX69" fmla="*/ 1860 w 127240"/>
                    <a:gd name="connsiteY69" fmla="*/ 133565 h 156632"/>
                    <a:gd name="connsiteX70" fmla="*/ 1860 w 127240"/>
                    <a:gd name="connsiteY70" fmla="*/ 139518 h 156632"/>
                    <a:gd name="connsiteX71" fmla="*/ 1488 w 127240"/>
                    <a:gd name="connsiteY71" fmla="*/ 139518 h 156632"/>
                    <a:gd name="connsiteX72" fmla="*/ 0 w 127240"/>
                    <a:gd name="connsiteY72" fmla="*/ 140634 h 156632"/>
                    <a:gd name="connsiteX73" fmla="*/ 0 w 127240"/>
                    <a:gd name="connsiteY73" fmla="*/ 140634 h 156632"/>
                    <a:gd name="connsiteX74" fmla="*/ 0 w 127240"/>
                    <a:gd name="connsiteY74" fmla="*/ 124264 h 156632"/>
                    <a:gd name="connsiteX75" fmla="*/ 0 w 127240"/>
                    <a:gd name="connsiteY75" fmla="*/ 116079 h 156632"/>
                    <a:gd name="connsiteX76" fmla="*/ 1860 w 127240"/>
                    <a:gd name="connsiteY76" fmla="*/ 115335 h 156632"/>
                    <a:gd name="connsiteX77" fmla="*/ 1860 w 127240"/>
                    <a:gd name="connsiteY77" fmla="*/ 123148 h 156632"/>
                    <a:gd name="connsiteX78" fmla="*/ 0 w 127240"/>
                    <a:gd name="connsiteY78" fmla="*/ 124264 h 156632"/>
                    <a:gd name="connsiteX79" fmla="*/ 0 w 127240"/>
                    <a:gd name="connsiteY79" fmla="*/ 124264 h 156632"/>
                    <a:gd name="connsiteX80" fmla="*/ 0 w 127240"/>
                    <a:gd name="connsiteY80" fmla="*/ 106406 h 156632"/>
                    <a:gd name="connsiteX81" fmla="*/ 0 w 127240"/>
                    <a:gd name="connsiteY81" fmla="*/ 97849 h 156632"/>
                    <a:gd name="connsiteX82" fmla="*/ 1860 w 127240"/>
                    <a:gd name="connsiteY82" fmla="*/ 97105 h 156632"/>
                    <a:gd name="connsiteX83" fmla="*/ 1860 w 127240"/>
                    <a:gd name="connsiteY83" fmla="*/ 97105 h 156632"/>
                    <a:gd name="connsiteX84" fmla="*/ 1860 w 127240"/>
                    <a:gd name="connsiteY84" fmla="*/ 105662 h 156632"/>
                    <a:gd name="connsiteX85" fmla="*/ 0 w 127240"/>
                    <a:gd name="connsiteY85" fmla="*/ 106406 h 156632"/>
                    <a:gd name="connsiteX86" fmla="*/ 0 w 127240"/>
                    <a:gd name="connsiteY86" fmla="*/ 106406 h 156632"/>
                    <a:gd name="connsiteX87" fmla="*/ 0 w 127240"/>
                    <a:gd name="connsiteY87" fmla="*/ 87804 h 156632"/>
                    <a:gd name="connsiteX88" fmla="*/ 0 w 127240"/>
                    <a:gd name="connsiteY88" fmla="*/ 83339 h 156632"/>
                    <a:gd name="connsiteX89" fmla="*/ 1860 w 127240"/>
                    <a:gd name="connsiteY89" fmla="*/ 82595 h 156632"/>
                    <a:gd name="connsiteX90" fmla="*/ 1860 w 127240"/>
                    <a:gd name="connsiteY90" fmla="*/ 86687 h 156632"/>
                    <a:gd name="connsiteX91" fmla="*/ 0 w 127240"/>
                    <a:gd name="connsiteY91" fmla="*/ 87804 h 156632"/>
                    <a:gd name="connsiteX92" fmla="*/ 0 w 127240"/>
                    <a:gd name="connsiteY92" fmla="*/ 87804 h 156632"/>
                    <a:gd name="connsiteX93" fmla="*/ 0 w 127240"/>
                    <a:gd name="connsiteY93" fmla="*/ 73294 h 156632"/>
                    <a:gd name="connsiteX94" fmla="*/ 1860 w 127240"/>
                    <a:gd name="connsiteY94" fmla="*/ 72177 h 156632"/>
                    <a:gd name="connsiteX95" fmla="*/ 1860 w 127240"/>
                    <a:gd name="connsiteY95" fmla="*/ 69945 h 156632"/>
                    <a:gd name="connsiteX96" fmla="*/ 29764 w 127240"/>
                    <a:gd name="connsiteY96" fmla="*/ 55435 h 156632"/>
                    <a:gd name="connsiteX97" fmla="*/ 29764 w 127240"/>
                    <a:gd name="connsiteY97" fmla="*/ 62132 h 156632"/>
                    <a:gd name="connsiteX98" fmla="*/ 31624 w 127240"/>
                    <a:gd name="connsiteY98" fmla="*/ 61388 h 156632"/>
                    <a:gd name="connsiteX99" fmla="*/ 31624 w 127240"/>
                    <a:gd name="connsiteY99" fmla="*/ 50227 h 156632"/>
                    <a:gd name="connsiteX100" fmla="*/ 0 w 127240"/>
                    <a:gd name="connsiteY100" fmla="*/ 66969 h 156632"/>
                    <a:gd name="connsiteX101" fmla="*/ 0 w 127240"/>
                    <a:gd name="connsiteY101" fmla="*/ 73294 h 156632"/>
                    <a:gd name="connsiteX102" fmla="*/ 0 w 127240"/>
                    <a:gd name="connsiteY102" fmla="*/ 73294 h 156632"/>
                    <a:gd name="connsiteX103" fmla="*/ 50227 w 127240"/>
                    <a:gd name="connsiteY103" fmla="*/ 109382 h 156632"/>
                    <a:gd name="connsiteX104" fmla="*/ 53203 w 127240"/>
                    <a:gd name="connsiteY104" fmla="*/ 124636 h 156632"/>
                    <a:gd name="connsiteX105" fmla="*/ 65108 w 127240"/>
                    <a:gd name="connsiteY105" fmla="*/ 118312 h 156632"/>
                    <a:gd name="connsiteX106" fmla="*/ 57295 w 127240"/>
                    <a:gd name="connsiteY106" fmla="*/ 81479 h 156632"/>
                    <a:gd name="connsiteX107" fmla="*/ 49482 w 127240"/>
                    <a:gd name="connsiteY107" fmla="*/ 44646 h 156632"/>
                    <a:gd name="connsiteX108" fmla="*/ 39437 w 127240"/>
                    <a:gd name="connsiteY108" fmla="*/ 49855 h 156632"/>
                    <a:gd name="connsiteX109" fmla="*/ 31996 w 127240"/>
                    <a:gd name="connsiteY109" fmla="*/ 94872 h 156632"/>
                    <a:gd name="connsiteX110" fmla="*/ 24555 w 127240"/>
                    <a:gd name="connsiteY110" fmla="*/ 139518 h 156632"/>
                    <a:gd name="connsiteX111" fmla="*/ 36089 w 127240"/>
                    <a:gd name="connsiteY111" fmla="*/ 133194 h 156632"/>
                    <a:gd name="connsiteX112" fmla="*/ 39065 w 127240"/>
                    <a:gd name="connsiteY112" fmla="*/ 114963 h 156632"/>
                    <a:gd name="connsiteX113" fmla="*/ 50227 w 127240"/>
                    <a:gd name="connsiteY113" fmla="*/ 109382 h 156632"/>
                    <a:gd name="connsiteX114" fmla="*/ 50227 w 127240"/>
                    <a:gd name="connsiteY114" fmla="*/ 109382 h 156632"/>
                    <a:gd name="connsiteX115" fmla="*/ 83711 w 127240"/>
                    <a:gd name="connsiteY115" fmla="*/ 56551 h 156632"/>
                    <a:gd name="connsiteX116" fmla="*/ 93012 w 127240"/>
                    <a:gd name="connsiteY116" fmla="*/ 50971 h 156632"/>
                    <a:gd name="connsiteX117" fmla="*/ 93012 w 127240"/>
                    <a:gd name="connsiteY117" fmla="*/ 46878 h 156632"/>
                    <a:gd name="connsiteX118" fmla="*/ 88919 w 127240"/>
                    <a:gd name="connsiteY118" fmla="*/ 29764 h 156632"/>
                    <a:gd name="connsiteX119" fmla="*/ 77758 w 127240"/>
                    <a:gd name="connsiteY119" fmla="*/ 28276 h 156632"/>
                    <a:gd name="connsiteX120" fmla="*/ 70317 w 127240"/>
                    <a:gd name="connsiteY120" fmla="*/ 35345 h 156632"/>
                    <a:gd name="connsiteX121" fmla="*/ 65108 w 127240"/>
                    <a:gd name="connsiteY121" fmla="*/ 47250 h 156632"/>
                    <a:gd name="connsiteX122" fmla="*/ 63248 w 127240"/>
                    <a:gd name="connsiteY122" fmla="*/ 61016 h 156632"/>
                    <a:gd name="connsiteX123" fmla="*/ 66969 w 127240"/>
                    <a:gd name="connsiteY123" fmla="*/ 77014 h 156632"/>
                    <a:gd name="connsiteX124" fmla="*/ 75526 w 127240"/>
                    <a:gd name="connsiteY124" fmla="*/ 80735 h 156632"/>
                    <a:gd name="connsiteX125" fmla="*/ 81107 w 127240"/>
                    <a:gd name="connsiteY125" fmla="*/ 81107 h 156632"/>
                    <a:gd name="connsiteX126" fmla="*/ 82595 w 127240"/>
                    <a:gd name="connsiteY126" fmla="*/ 82223 h 156632"/>
                    <a:gd name="connsiteX127" fmla="*/ 82967 w 127240"/>
                    <a:gd name="connsiteY127" fmla="*/ 83711 h 156632"/>
                    <a:gd name="connsiteX128" fmla="*/ 81851 w 127240"/>
                    <a:gd name="connsiteY128" fmla="*/ 88176 h 156632"/>
                    <a:gd name="connsiteX129" fmla="*/ 78130 w 127240"/>
                    <a:gd name="connsiteY129" fmla="*/ 92268 h 156632"/>
                    <a:gd name="connsiteX130" fmla="*/ 74410 w 127240"/>
                    <a:gd name="connsiteY130" fmla="*/ 91896 h 156632"/>
                    <a:gd name="connsiteX131" fmla="*/ 72549 w 127240"/>
                    <a:gd name="connsiteY131" fmla="*/ 84455 h 156632"/>
                    <a:gd name="connsiteX132" fmla="*/ 72177 w 127240"/>
                    <a:gd name="connsiteY132" fmla="*/ 80735 h 156632"/>
                    <a:gd name="connsiteX133" fmla="*/ 61388 w 127240"/>
                    <a:gd name="connsiteY133" fmla="*/ 88548 h 156632"/>
                    <a:gd name="connsiteX134" fmla="*/ 61760 w 127240"/>
                    <a:gd name="connsiteY134" fmla="*/ 92640 h 156632"/>
                    <a:gd name="connsiteX135" fmla="*/ 66597 w 127240"/>
                    <a:gd name="connsiteY135" fmla="*/ 111615 h 156632"/>
                    <a:gd name="connsiteX136" fmla="*/ 78130 w 127240"/>
                    <a:gd name="connsiteY136" fmla="*/ 113103 h 156632"/>
                    <a:gd name="connsiteX137" fmla="*/ 86315 w 127240"/>
                    <a:gd name="connsiteY137" fmla="*/ 105662 h 156632"/>
                    <a:gd name="connsiteX138" fmla="*/ 91896 w 127240"/>
                    <a:gd name="connsiteY138" fmla="*/ 93012 h 156632"/>
                    <a:gd name="connsiteX139" fmla="*/ 93756 w 127240"/>
                    <a:gd name="connsiteY139" fmla="*/ 77758 h 156632"/>
                    <a:gd name="connsiteX140" fmla="*/ 92268 w 127240"/>
                    <a:gd name="connsiteY140" fmla="*/ 64737 h 156632"/>
                    <a:gd name="connsiteX141" fmla="*/ 87803 w 127240"/>
                    <a:gd name="connsiteY141" fmla="*/ 58412 h 156632"/>
                    <a:gd name="connsiteX142" fmla="*/ 83711 w 127240"/>
                    <a:gd name="connsiteY142" fmla="*/ 56551 h 156632"/>
                    <a:gd name="connsiteX143" fmla="*/ 83711 w 127240"/>
                    <a:gd name="connsiteY143" fmla="*/ 56551 h 156632"/>
                    <a:gd name="connsiteX144" fmla="*/ 82595 w 127240"/>
                    <a:gd name="connsiteY144" fmla="*/ 56551 h 156632"/>
                    <a:gd name="connsiteX145" fmla="*/ 82223 w 127240"/>
                    <a:gd name="connsiteY145" fmla="*/ 53947 h 156632"/>
                    <a:gd name="connsiteX146" fmla="*/ 81107 w 127240"/>
                    <a:gd name="connsiteY146" fmla="*/ 48738 h 156632"/>
                    <a:gd name="connsiteX147" fmla="*/ 77758 w 127240"/>
                    <a:gd name="connsiteY147" fmla="*/ 48738 h 156632"/>
                    <a:gd name="connsiteX148" fmla="*/ 74038 w 127240"/>
                    <a:gd name="connsiteY148" fmla="*/ 52459 h 156632"/>
                    <a:gd name="connsiteX149" fmla="*/ 73666 w 127240"/>
                    <a:gd name="connsiteY149" fmla="*/ 53947 h 156632"/>
                    <a:gd name="connsiteX150" fmla="*/ 74038 w 127240"/>
                    <a:gd name="connsiteY150" fmla="*/ 55063 h 156632"/>
                    <a:gd name="connsiteX151" fmla="*/ 79618 w 127240"/>
                    <a:gd name="connsiteY151" fmla="*/ 56179 h 156632"/>
                    <a:gd name="connsiteX152" fmla="*/ 82595 w 127240"/>
                    <a:gd name="connsiteY152" fmla="*/ 56551 h 156632"/>
                    <a:gd name="connsiteX153" fmla="*/ 82595 w 127240"/>
                    <a:gd name="connsiteY153" fmla="*/ 56551 h 156632"/>
                    <a:gd name="connsiteX154" fmla="*/ 104174 w 127240"/>
                    <a:gd name="connsiteY154" fmla="*/ 36461 h 156632"/>
                    <a:gd name="connsiteX155" fmla="*/ 104174 w 127240"/>
                    <a:gd name="connsiteY155" fmla="*/ 66969 h 156632"/>
                    <a:gd name="connsiteX156" fmla="*/ 104174 w 127240"/>
                    <a:gd name="connsiteY156" fmla="*/ 97477 h 156632"/>
                    <a:gd name="connsiteX157" fmla="*/ 114963 w 127240"/>
                    <a:gd name="connsiteY157" fmla="*/ 91896 h 156632"/>
                    <a:gd name="connsiteX158" fmla="*/ 114963 w 127240"/>
                    <a:gd name="connsiteY158" fmla="*/ 61388 h 156632"/>
                    <a:gd name="connsiteX159" fmla="*/ 114963 w 127240"/>
                    <a:gd name="connsiteY159" fmla="*/ 30880 h 156632"/>
                    <a:gd name="connsiteX160" fmla="*/ 125380 w 127240"/>
                    <a:gd name="connsiteY160" fmla="*/ 25299 h 156632"/>
                    <a:gd name="connsiteX161" fmla="*/ 125380 w 127240"/>
                    <a:gd name="connsiteY161" fmla="*/ 4837 h 156632"/>
                    <a:gd name="connsiteX162" fmla="*/ 93756 w 127240"/>
                    <a:gd name="connsiteY162" fmla="*/ 21579 h 156632"/>
                    <a:gd name="connsiteX163" fmla="*/ 93756 w 127240"/>
                    <a:gd name="connsiteY163" fmla="*/ 42042 h 156632"/>
                    <a:gd name="connsiteX164" fmla="*/ 104174 w 127240"/>
                    <a:gd name="connsiteY164" fmla="*/ 36461 h 156632"/>
                    <a:gd name="connsiteX165" fmla="*/ 104174 w 127240"/>
                    <a:gd name="connsiteY165" fmla="*/ 36461 h 156632"/>
                    <a:gd name="connsiteX166" fmla="*/ 46506 w 127240"/>
                    <a:gd name="connsiteY166" fmla="*/ 90780 h 156632"/>
                    <a:gd name="connsiteX167" fmla="*/ 44646 w 127240"/>
                    <a:gd name="connsiteY167" fmla="*/ 80735 h 156632"/>
                    <a:gd name="connsiteX168" fmla="*/ 42786 w 127240"/>
                    <a:gd name="connsiteY168" fmla="*/ 93012 h 156632"/>
                    <a:gd name="connsiteX169" fmla="*/ 46506 w 127240"/>
                    <a:gd name="connsiteY169" fmla="*/ 90780 h 156632"/>
                    <a:gd name="connsiteX170" fmla="*/ 46506 w 127240"/>
                    <a:gd name="connsiteY170" fmla="*/ 90780 h 156632"/>
                    <a:gd name="connsiteX171" fmla="*/ 81107 w 127240"/>
                    <a:gd name="connsiteY171" fmla="*/ 84827 h 156632"/>
                    <a:gd name="connsiteX172" fmla="*/ 80734 w 127240"/>
                    <a:gd name="connsiteY172" fmla="*/ 84827 h 156632"/>
                    <a:gd name="connsiteX173" fmla="*/ 75526 w 127240"/>
                    <a:gd name="connsiteY173" fmla="*/ 84455 h 156632"/>
                    <a:gd name="connsiteX174" fmla="*/ 75154 w 127240"/>
                    <a:gd name="connsiteY174" fmla="*/ 84455 h 156632"/>
                    <a:gd name="connsiteX175" fmla="*/ 76270 w 127240"/>
                    <a:gd name="connsiteY175" fmla="*/ 87431 h 156632"/>
                    <a:gd name="connsiteX176" fmla="*/ 78874 w 127240"/>
                    <a:gd name="connsiteY176" fmla="*/ 87431 h 156632"/>
                    <a:gd name="connsiteX177" fmla="*/ 81478 w 127240"/>
                    <a:gd name="connsiteY177" fmla="*/ 84827 h 156632"/>
                    <a:gd name="connsiteX178" fmla="*/ 81107 w 127240"/>
                    <a:gd name="connsiteY178" fmla="*/ 84827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127240" h="156632">
                      <a:moveTo>
                        <a:pt x="91896" y="28648"/>
                      </a:moveTo>
                      <a:cubicBezTo>
                        <a:pt x="91896" y="25299"/>
                        <a:pt x="91896" y="21951"/>
                        <a:pt x="91896" y="18602"/>
                      </a:cubicBezTo>
                      <a:cubicBezTo>
                        <a:pt x="103801" y="12278"/>
                        <a:pt x="115335" y="6325"/>
                        <a:pt x="127240" y="0"/>
                      </a:cubicBezTo>
                      <a:cubicBezTo>
                        <a:pt x="127240" y="9673"/>
                        <a:pt x="127240" y="19347"/>
                        <a:pt x="127240" y="29020"/>
                      </a:cubicBezTo>
                      <a:cubicBezTo>
                        <a:pt x="123892" y="30880"/>
                        <a:pt x="120544" y="32740"/>
                        <a:pt x="116823" y="34601"/>
                      </a:cubicBezTo>
                      <a:cubicBezTo>
                        <a:pt x="116823" y="44646"/>
                        <a:pt x="116823" y="55063"/>
                        <a:pt x="116823" y="65108"/>
                      </a:cubicBezTo>
                      <a:cubicBezTo>
                        <a:pt x="116823" y="75154"/>
                        <a:pt x="116823" y="85571"/>
                        <a:pt x="116823" y="95616"/>
                      </a:cubicBezTo>
                      <a:cubicBezTo>
                        <a:pt x="111986" y="98221"/>
                        <a:pt x="106778" y="100825"/>
                        <a:pt x="101941" y="103430"/>
                      </a:cubicBezTo>
                      <a:cubicBezTo>
                        <a:pt x="101941" y="93384"/>
                        <a:pt x="101941" y="82967"/>
                        <a:pt x="101941" y="72922"/>
                      </a:cubicBezTo>
                      <a:cubicBezTo>
                        <a:pt x="101941" y="62876"/>
                        <a:pt x="101941" y="52459"/>
                        <a:pt x="101941" y="42414"/>
                      </a:cubicBezTo>
                      <a:cubicBezTo>
                        <a:pt x="99709" y="43530"/>
                        <a:pt x="97105" y="45018"/>
                        <a:pt x="94872" y="46134"/>
                      </a:cubicBezTo>
                      <a:cubicBezTo>
                        <a:pt x="94872" y="46134"/>
                        <a:pt x="94872" y="46134"/>
                        <a:pt x="94872" y="46506"/>
                      </a:cubicBezTo>
                      <a:cubicBezTo>
                        <a:pt x="94872" y="49110"/>
                        <a:pt x="94872" y="52087"/>
                        <a:pt x="94872" y="54691"/>
                      </a:cubicBezTo>
                      <a:cubicBezTo>
                        <a:pt x="93756" y="55435"/>
                        <a:pt x="92268" y="56179"/>
                        <a:pt x="91152" y="56924"/>
                      </a:cubicBezTo>
                      <a:cubicBezTo>
                        <a:pt x="92268" y="58412"/>
                        <a:pt x="93012" y="59900"/>
                        <a:pt x="93756" y="62132"/>
                      </a:cubicBezTo>
                      <a:cubicBezTo>
                        <a:pt x="95244" y="66225"/>
                        <a:pt x="95616" y="71433"/>
                        <a:pt x="95616" y="77014"/>
                      </a:cubicBezTo>
                      <a:cubicBezTo>
                        <a:pt x="95616" y="82967"/>
                        <a:pt x="94872" y="88920"/>
                        <a:pt x="93384" y="94500"/>
                      </a:cubicBezTo>
                      <a:cubicBezTo>
                        <a:pt x="91896" y="100453"/>
                        <a:pt x="89664" y="105662"/>
                        <a:pt x="87059" y="109382"/>
                      </a:cubicBezTo>
                      <a:cubicBezTo>
                        <a:pt x="84083" y="113475"/>
                        <a:pt x="81107" y="116079"/>
                        <a:pt x="78130" y="117567"/>
                      </a:cubicBezTo>
                      <a:cubicBezTo>
                        <a:pt x="74038" y="119800"/>
                        <a:pt x="69945" y="120172"/>
                        <a:pt x="66597" y="117195"/>
                      </a:cubicBezTo>
                      <a:cubicBezTo>
                        <a:pt x="66969" y="118684"/>
                        <a:pt x="67341" y="120172"/>
                        <a:pt x="67713" y="121660"/>
                      </a:cubicBezTo>
                      <a:cubicBezTo>
                        <a:pt x="62504" y="124636"/>
                        <a:pt x="56923" y="127241"/>
                        <a:pt x="51715" y="130217"/>
                      </a:cubicBezTo>
                      <a:cubicBezTo>
                        <a:pt x="50599" y="125008"/>
                        <a:pt x="49854" y="120172"/>
                        <a:pt x="48738" y="114963"/>
                      </a:cubicBezTo>
                      <a:cubicBezTo>
                        <a:pt x="45762" y="116451"/>
                        <a:pt x="43158" y="117939"/>
                        <a:pt x="40181" y="119428"/>
                      </a:cubicBezTo>
                      <a:cubicBezTo>
                        <a:pt x="39065" y="125380"/>
                        <a:pt x="38321" y="131705"/>
                        <a:pt x="37205" y="137658"/>
                      </a:cubicBezTo>
                      <a:cubicBezTo>
                        <a:pt x="31996" y="140262"/>
                        <a:pt x="26787" y="143239"/>
                        <a:pt x="21207" y="145843"/>
                      </a:cubicBezTo>
                      <a:cubicBezTo>
                        <a:pt x="23067" y="134310"/>
                        <a:pt x="24927" y="123148"/>
                        <a:pt x="26787" y="111615"/>
                      </a:cubicBezTo>
                      <a:cubicBezTo>
                        <a:pt x="22695" y="113847"/>
                        <a:pt x="18230" y="116079"/>
                        <a:pt x="14138" y="118312"/>
                      </a:cubicBezTo>
                      <a:lnTo>
                        <a:pt x="14138" y="140634"/>
                      </a:lnTo>
                      <a:lnTo>
                        <a:pt x="12278" y="140634"/>
                      </a:lnTo>
                      <a:lnTo>
                        <a:pt x="12278" y="115335"/>
                      </a:lnTo>
                      <a:cubicBezTo>
                        <a:pt x="17114" y="112731"/>
                        <a:pt x="21951" y="110126"/>
                        <a:pt x="26787" y="107522"/>
                      </a:cubicBezTo>
                      <a:cubicBezTo>
                        <a:pt x="26787" y="100453"/>
                        <a:pt x="26787" y="93756"/>
                        <a:pt x="26787" y="86687"/>
                      </a:cubicBezTo>
                      <a:cubicBezTo>
                        <a:pt x="21951" y="89292"/>
                        <a:pt x="17114" y="91896"/>
                        <a:pt x="12278" y="94500"/>
                      </a:cubicBezTo>
                      <a:cubicBezTo>
                        <a:pt x="12278" y="91524"/>
                        <a:pt x="12278" y="88176"/>
                        <a:pt x="12278" y="85199"/>
                      </a:cubicBezTo>
                      <a:cubicBezTo>
                        <a:pt x="17858" y="82223"/>
                        <a:pt x="23439" y="79246"/>
                        <a:pt x="29020" y="76270"/>
                      </a:cubicBezTo>
                      <a:lnTo>
                        <a:pt x="29020" y="62876"/>
                      </a:lnTo>
                      <a:lnTo>
                        <a:pt x="30880" y="61388"/>
                      </a:lnTo>
                      <a:lnTo>
                        <a:pt x="30880" y="78874"/>
                      </a:lnTo>
                      <a:cubicBezTo>
                        <a:pt x="25299" y="81851"/>
                        <a:pt x="19719" y="84827"/>
                        <a:pt x="14138" y="87804"/>
                      </a:cubicBezTo>
                      <a:cubicBezTo>
                        <a:pt x="14138" y="88176"/>
                        <a:pt x="14138" y="88548"/>
                        <a:pt x="14138" y="88920"/>
                      </a:cubicBezTo>
                      <a:cubicBezTo>
                        <a:pt x="18974" y="86315"/>
                        <a:pt x="23811" y="83711"/>
                        <a:pt x="28648" y="81107"/>
                      </a:cubicBezTo>
                      <a:cubicBezTo>
                        <a:pt x="28648" y="87059"/>
                        <a:pt x="28648" y="93012"/>
                        <a:pt x="28648" y="98965"/>
                      </a:cubicBezTo>
                      <a:cubicBezTo>
                        <a:pt x="30136" y="90408"/>
                        <a:pt x="31624" y="81479"/>
                        <a:pt x="33112" y="72922"/>
                      </a:cubicBezTo>
                      <a:cubicBezTo>
                        <a:pt x="34600" y="64365"/>
                        <a:pt x="36089" y="55435"/>
                        <a:pt x="37577" y="46506"/>
                      </a:cubicBezTo>
                      <a:cubicBezTo>
                        <a:pt x="41669" y="44274"/>
                        <a:pt x="46134" y="42042"/>
                        <a:pt x="50227" y="39809"/>
                      </a:cubicBezTo>
                      <a:cubicBezTo>
                        <a:pt x="51715" y="47622"/>
                        <a:pt x="53575" y="55063"/>
                        <a:pt x="55063" y="62504"/>
                      </a:cubicBezTo>
                      <a:cubicBezTo>
                        <a:pt x="56551" y="69945"/>
                        <a:pt x="58411" y="77758"/>
                        <a:pt x="59900" y="85199"/>
                      </a:cubicBezTo>
                      <a:cubicBezTo>
                        <a:pt x="61760" y="83711"/>
                        <a:pt x="63992" y="82223"/>
                        <a:pt x="65852" y="80735"/>
                      </a:cubicBezTo>
                      <a:cubicBezTo>
                        <a:pt x="65852" y="80735"/>
                        <a:pt x="65480" y="80363"/>
                        <a:pt x="65480" y="79990"/>
                      </a:cubicBezTo>
                      <a:cubicBezTo>
                        <a:pt x="62504" y="75898"/>
                        <a:pt x="61016" y="69573"/>
                        <a:pt x="61016" y="61388"/>
                      </a:cubicBezTo>
                      <a:cubicBezTo>
                        <a:pt x="61016" y="56179"/>
                        <a:pt x="61760" y="50599"/>
                        <a:pt x="63248" y="45390"/>
                      </a:cubicBezTo>
                      <a:cubicBezTo>
                        <a:pt x="64736" y="39809"/>
                        <a:pt x="66969" y="35345"/>
                        <a:pt x="69201" y="31624"/>
                      </a:cubicBezTo>
                      <a:cubicBezTo>
                        <a:pt x="71805" y="27904"/>
                        <a:pt x="74782" y="25299"/>
                        <a:pt x="77386" y="23811"/>
                      </a:cubicBezTo>
                      <a:cubicBezTo>
                        <a:pt x="81851" y="21579"/>
                        <a:pt x="86315" y="20835"/>
                        <a:pt x="89664" y="25671"/>
                      </a:cubicBezTo>
                      <a:cubicBezTo>
                        <a:pt x="91152" y="26788"/>
                        <a:pt x="91524" y="27532"/>
                        <a:pt x="91896" y="28648"/>
                      </a:cubicBezTo>
                      <a:lnTo>
                        <a:pt x="91896" y="28648"/>
                      </a:lnTo>
                      <a:close/>
                      <a:moveTo>
                        <a:pt x="14882" y="142867"/>
                      </a:moveTo>
                      <a:lnTo>
                        <a:pt x="13022" y="143983"/>
                      </a:lnTo>
                      <a:lnTo>
                        <a:pt x="13022" y="145843"/>
                      </a:lnTo>
                      <a:cubicBezTo>
                        <a:pt x="9301" y="147703"/>
                        <a:pt x="5581" y="149563"/>
                        <a:pt x="2232" y="151424"/>
                      </a:cubicBezTo>
                      <a:lnTo>
                        <a:pt x="2232" y="149563"/>
                      </a:lnTo>
                      <a:lnTo>
                        <a:pt x="372" y="150680"/>
                      </a:lnTo>
                      <a:lnTo>
                        <a:pt x="372" y="156633"/>
                      </a:lnTo>
                      <a:cubicBezTo>
                        <a:pt x="5209" y="154028"/>
                        <a:pt x="10417" y="151424"/>
                        <a:pt x="15254" y="148819"/>
                      </a:cubicBezTo>
                      <a:lnTo>
                        <a:pt x="15254" y="142867"/>
                      </a:lnTo>
                      <a:lnTo>
                        <a:pt x="14882" y="142867"/>
                      </a:lnTo>
                      <a:close/>
                      <a:moveTo>
                        <a:pt x="0" y="140634"/>
                      </a:moveTo>
                      <a:lnTo>
                        <a:pt x="0" y="134310"/>
                      </a:lnTo>
                      <a:lnTo>
                        <a:pt x="1860" y="133565"/>
                      </a:lnTo>
                      <a:lnTo>
                        <a:pt x="1860" y="139518"/>
                      </a:lnTo>
                      <a:lnTo>
                        <a:pt x="1488" y="139518"/>
                      </a:lnTo>
                      <a:lnTo>
                        <a:pt x="0" y="140634"/>
                      </a:lnTo>
                      <a:lnTo>
                        <a:pt x="0" y="140634"/>
                      </a:lnTo>
                      <a:close/>
                      <a:moveTo>
                        <a:pt x="0" y="124264"/>
                      </a:moveTo>
                      <a:lnTo>
                        <a:pt x="0" y="116079"/>
                      </a:lnTo>
                      <a:lnTo>
                        <a:pt x="1860" y="115335"/>
                      </a:lnTo>
                      <a:lnTo>
                        <a:pt x="1860" y="123148"/>
                      </a:lnTo>
                      <a:lnTo>
                        <a:pt x="0" y="124264"/>
                      </a:lnTo>
                      <a:lnTo>
                        <a:pt x="0" y="124264"/>
                      </a:lnTo>
                      <a:close/>
                      <a:moveTo>
                        <a:pt x="0" y="106406"/>
                      </a:moveTo>
                      <a:lnTo>
                        <a:pt x="0" y="97849"/>
                      </a:lnTo>
                      <a:lnTo>
                        <a:pt x="1860" y="97105"/>
                      </a:lnTo>
                      <a:lnTo>
                        <a:pt x="1860" y="97105"/>
                      </a:lnTo>
                      <a:lnTo>
                        <a:pt x="1860" y="105662"/>
                      </a:lnTo>
                      <a:lnTo>
                        <a:pt x="0" y="106406"/>
                      </a:lnTo>
                      <a:lnTo>
                        <a:pt x="0" y="106406"/>
                      </a:lnTo>
                      <a:close/>
                      <a:moveTo>
                        <a:pt x="0" y="87804"/>
                      </a:moveTo>
                      <a:lnTo>
                        <a:pt x="0" y="83339"/>
                      </a:lnTo>
                      <a:lnTo>
                        <a:pt x="1860" y="82595"/>
                      </a:lnTo>
                      <a:lnTo>
                        <a:pt x="1860" y="86687"/>
                      </a:lnTo>
                      <a:lnTo>
                        <a:pt x="0" y="87804"/>
                      </a:lnTo>
                      <a:lnTo>
                        <a:pt x="0" y="87804"/>
                      </a:lnTo>
                      <a:close/>
                      <a:moveTo>
                        <a:pt x="0" y="73294"/>
                      </a:moveTo>
                      <a:lnTo>
                        <a:pt x="1860" y="72177"/>
                      </a:lnTo>
                      <a:lnTo>
                        <a:pt x="1860" y="69945"/>
                      </a:lnTo>
                      <a:cubicBezTo>
                        <a:pt x="11161" y="65108"/>
                        <a:pt x="20463" y="60272"/>
                        <a:pt x="29764" y="55435"/>
                      </a:cubicBezTo>
                      <a:lnTo>
                        <a:pt x="29764" y="62132"/>
                      </a:lnTo>
                      <a:lnTo>
                        <a:pt x="31624" y="61388"/>
                      </a:lnTo>
                      <a:lnTo>
                        <a:pt x="31624" y="50227"/>
                      </a:lnTo>
                      <a:cubicBezTo>
                        <a:pt x="21207" y="55807"/>
                        <a:pt x="10417" y="61388"/>
                        <a:pt x="0" y="66969"/>
                      </a:cubicBezTo>
                      <a:lnTo>
                        <a:pt x="0" y="73294"/>
                      </a:lnTo>
                      <a:lnTo>
                        <a:pt x="0" y="73294"/>
                      </a:lnTo>
                      <a:close/>
                      <a:moveTo>
                        <a:pt x="50227" y="109382"/>
                      </a:moveTo>
                      <a:cubicBezTo>
                        <a:pt x="51343" y="114591"/>
                        <a:pt x="52087" y="119428"/>
                        <a:pt x="53203" y="124636"/>
                      </a:cubicBezTo>
                      <a:cubicBezTo>
                        <a:pt x="57295" y="122404"/>
                        <a:pt x="61016" y="120544"/>
                        <a:pt x="65108" y="118312"/>
                      </a:cubicBezTo>
                      <a:cubicBezTo>
                        <a:pt x="62504" y="106034"/>
                        <a:pt x="59900" y="93756"/>
                        <a:pt x="57295" y="81479"/>
                      </a:cubicBezTo>
                      <a:cubicBezTo>
                        <a:pt x="54691" y="69201"/>
                        <a:pt x="52087" y="56924"/>
                        <a:pt x="49482" y="44646"/>
                      </a:cubicBezTo>
                      <a:cubicBezTo>
                        <a:pt x="46134" y="46506"/>
                        <a:pt x="42786" y="48366"/>
                        <a:pt x="39437" y="49855"/>
                      </a:cubicBezTo>
                      <a:cubicBezTo>
                        <a:pt x="36833" y="64737"/>
                        <a:pt x="34228" y="79618"/>
                        <a:pt x="31996" y="94872"/>
                      </a:cubicBezTo>
                      <a:cubicBezTo>
                        <a:pt x="29392" y="109754"/>
                        <a:pt x="27159" y="124636"/>
                        <a:pt x="24555" y="139518"/>
                      </a:cubicBezTo>
                      <a:cubicBezTo>
                        <a:pt x="28276" y="137658"/>
                        <a:pt x="32368" y="135426"/>
                        <a:pt x="36089" y="133194"/>
                      </a:cubicBezTo>
                      <a:cubicBezTo>
                        <a:pt x="37205" y="127241"/>
                        <a:pt x="37949" y="120916"/>
                        <a:pt x="39065" y="114963"/>
                      </a:cubicBezTo>
                      <a:cubicBezTo>
                        <a:pt x="42786" y="113475"/>
                        <a:pt x="46506" y="111615"/>
                        <a:pt x="50227" y="109382"/>
                      </a:cubicBezTo>
                      <a:lnTo>
                        <a:pt x="50227" y="109382"/>
                      </a:lnTo>
                      <a:close/>
                      <a:moveTo>
                        <a:pt x="83711" y="56551"/>
                      </a:moveTo>
                      <a:cubicBezTo>
                        <a:pt x="86687" y="54691"/>
                        <a:pt x="90036" y="52831"/>
                        <a:pt x="93012" y="50971"/>
                      </a:cubicBezTo>
                      <a:cubicBezTo>
                        <a:pt x="93012" y="49483"/>
                        <a:pt x="93012" y="48366"/>
                        <a:pt x="93012" y="46878"/>
                      </a:cubicBezTo>
                      <a:cubicBezTo>
                        <a:pt x="93012" y="39437"/>
                        <a:pt x="91524" y="33484"/>
                        <a:pt x="88919" y="29764"/>
                      </a:cubicBezTo>
                      <a:cubicBezTo>
                        <a:pt x="85943" y="25671"/>
                        <a:pt x="81851" y="26416"/>
                        <a:pt x="77758" y="28276"/>
                      </a:cubicBezTo>
                      <a:cubicBezTo>
                        <a:pt x="75154" y="29764"/>
                        <a:pt x="72549" y="31624"/>
                        <a:pt x="70317" y="35345"/>
                      </a:cubicBezTo>
                      <a:cubicBezTo>
                        <a:pt x="68085" y="38321"/>
                        <a:pt x="66225" y="42414"/>
                        <a:pt x="65108" y="47250"/>
                      </a:cubicBezTo>
                      <a:cubicBezTo>
                        <a:pt x="63992" y="51715"/>
                        <a:pt x="63248" y="56551"/>
                        <a:pt x="63248" y="61016"/>
                      </a:cubicBezTo>
                      <a:cubicBezTo>
                        <a:pt x="63248" y="68085"/>
                        <a:pt x="64736" y="73666"/>
                        <a:pt x="66969" y="77014"/>
                      </a:cubicBezTo>
                      <a:cubicBezTo>
                        <a:pt x="69201" y="79990"/>
                        <a:pt x="72921" y="80735"/>
                        <a:pt x="75526" y="80735"/>
                      </a:cubicBezTo>
                      <a:cubicBezTo>
                        <a:pt x="77386" y="80735"/>
                        <a:pt x="79246" y="80735"/>
                        <a:pt x="81107" y="81107"/>
                      </a:cubicBezTo>
                      <a:cubicBezTo>
                        <a:pt x="81478" y="81107"/>
                        <a:pt x="82595" y="81479"/>
                        <a:pt x="82595" y="82223"/>
                      </a:cubicBezTo>
                      <a:cubicBezTo>
                        <a:pt x="82967" y="82595"/>
                        <a:pt x="82967" y="83339"/>
                        <a:pt x="82967" y="83711"/>
                      </a:cubicBezTo>
                      <a:cubicBezTo>
                        <a:pt x="82967" y="85571"/>
                        <a:pt x="82595" y="86687"/>
                        <a:pt x="81851" y="88176"/>
                      </a:cubicBezTo>
                      <a:cubicBezTo>
                        <a:pt x="80734" y="90408"/>
                        <a:pt x="79246" y="91524"/>
                        <a:pt x="78130" y="92268"/>
                      </a:cubicBezTo>
                      <a:cubicBezTo>
                        <a:pt x="76642" y="93012"/>
                        <a:pt x="75526" y="93384"/>
                        <a:pt x="74410" y="91896"/>
                      </a:cubicBezTo>
                      <a:cubicBezTo>
                        <a:pt x="73293" y="90408"/>
                        <a:pt x="72921" y="87431"/>
                        <a:pt x="72549" y="84455"/>
                      </a:cubicBezTo>
                      <a:cubicBezTo>
                        <a:pt x="72549" y="83339"/>
                        <a:pt x="72177" y="82223"/>
                        <a:pt x="72177" y="80735"/>
                      </a:cubicBezTo>
                      <a:cubicBezTo>
                        <a:pt x="68457" y="83339"/>
                        <a:pt x="65108" y="85943"/>
                        <a:pt x="61388" y="88548"/>
                      </a:cubicBezTo>
                      <a:cubicBezTo>
                        <a:pt x="61388" y="90036"/>
                        <a:pt x="61388" y="91152"/>
                        <a:pt x="61760" y="92640"/>
                      </a:cubicBezTo>
                      <a:cubicBezTo>
                        <a:pt x="62132" y="100453"/>
                        <a:pt x="63620" y="107522"/>
                        <a:pt x="66597" y="111615"/>
                      </a:cubicBezTo>
                      <a:cubicBezTo>
                        <a:pt x="69573" y="115707"/>
                        <a:pt x="74038" y="115335"/>
                        <a:pt x="78130" y="113103"/>
                      </a:cubicBezTo>
                      <a:cubicBezTo>
                        <a:pt x="81107" y="111615"/>
                        <a:pt x="83711" y="109382"/>
                        <a:pt x="86315" y="105662"/>
                      </a:cubicBezTo>
                      <a:cubicBezTo>
                        <a:pt x="88547" y="102313"/>
                        <a:pt x="90408" y="98221"/>
                        <a:pt x="91896" y="93012"/>
                      </a:cubicBezTo>
                      <a:cubicBezTo>
                        <a:pt x="93012" y="88176"/>
                        <a:pt x="93756" y="82967"/>
                        <a:pt x="93756" y="77758"/>
                      </a:cubicBezTo>
                      <a:cubicBezTo>
                        <a:pt x="93756" y="72922"/>
                        <a:pt x="93384" y="68457"/>
                        <a:pt x="92268" y="64737"/>
                      </a:cubicBezTo>
                      <a:cubicBezTo>
                        <a:pt x="91152" y="61388"/>
                        <a:pt x="89664" y="59156"/>
                        <a:pt x="87803" y="58412"/>
                      </a:cubicBezTo>
                      <a:cubicBezTo>
                        <a:pt x="86687" y="57296"/>
                        <a:pt x="85199" y="56924"/>
                        <a:pt x="83711" y="56551"/>
                      </a:cubicBezTo>
                      <a:lnTo>
                        <a:pt x="83711" y="56551"/>
                      </a:lnTo>
                      <a:close/>
                      <a:moveTo>
                        <a:pt x="82595" y="56551"/>
                      </a:moveTo>
                      <a:cubicBezTo>
                        <a:pt x="82595" y="55807"/>
                        <a:pt x="82595" y="54691"/>
                        <a:pt x="82223" y="53947"/>
                      </a:cubicBezTo>
                      <a:cubicBezTo>
                        <a:pt x="82223" y="52087"/>
                        <a:pt x="81851" y="49855"/>
                        <a:pt x="81107" y="48738"/>
                      </a:cubicBezTo>
                      <a:cubicBezTo>
                        <a:pt x="80362" y="47994"/>
                        <a:pt x="78874" y="48366"/>
                        <a:pt x="77758" y="48738"/>
                      </a:cubicBezTo>
                      <a:cubicBezTo>
                        <a:pt x="76642" y="49483"/>
                        <a:pt x="75154" y="50599"/>
                        <a:pt x="74038" y="52459"/>
                      </a:cubicBezTo>
                      <a:cubicBezTo>
                        <a:pt x="73666" y="52831"/>
                        <a:pt x="73666" y="53203"/>
                        <a:pt x="73666" y="53947"/>
                      </a:cubicBezTo>
                      <a:cubicBezTo>
                        <a:pt x="73666" y="54691"/>
                        <a:pt x="73666" y="54691"/>
                        <a:pt x="74038" y="55063"/>
                      </a:cubicBezTo>
                      <a:cubicBezTo>
                        <a:pt x="74782" y="56179"/>
                        <a:pt x="78502" y="56179"/>
                        <a:pt x="79618" y="56179"/>
                      </a:cubicBezTo>
                      <a:cubicBezTo>
                        <a:pt x="80734" y="56551"/>
                        <a:pt x="81851" y="56551"/>
                        <a:pt x="82595" y="56551"/>
                      </a:cubicBezTo>
                      <a:lnTo>
                        <a:pt x="82595" y="56551"/>
                      </a:lnTo>
                      <a:close/>
                      <a:moveTo>
                        <a:pt x="104174" y="36461"/>
                      </a:moveTo>
                      <a:cubicBezTo>
                        <a:pt x="104174" y="46506"/>
                        <a:pt x="104174" y="56924"/>
                        <a:pt x="104174" y="66969"/>
                      </a:cubicBezTo>
                      <a:cubicBezTo>
                        <a:pt x="104174" y="77014"/>
                        <a:pt x="104174" y="87431"/>
                        <a:pt x="104174" y="97477"/>
                      </a:cubicBezTo>
                      <a:cubicBezTo>
                        <a:pt x="107894" y="95616"/>
                        <a:pt x="111615" y="93756"/>
                        <a:pt x="114963" y="91896"/>
                      </a:cubicBezTo>
                      <a:cubicBezTo>
                        <a:pt x="114963" y="81851"/>
                        <a:pt x="114963" y="71433"/>
                        <a:pt x="114963" y="61388"/>
                      </a:cubicBezTo>
                      <a:cubicBezTo>
                        <a:pt x="114963" y="51343"/>
                        <a:pt x="114963" y="40925"/>
                        <a:pt x="114963" y="30880"/>
                      </a:cubicBezTo>
                      <a:cubicBezTo>
                        <a:pt x="118311" y="29020"/>
                        <a:pt x="121660" y="27160"/>
                        <a:pt x="125380" y="25299"/>
                      </a:cubicBezTo>
                      <a:cubicBezTo>
                        <a:pt x="125380" y="18602"/>
                        <a:pt x="125380" y="11534"/>
                        <a:pt x="125380" y="4837"/>
                      </a:cubicBezTo>
                      <a:cubicBezTo>
                        <a:pt x="114963" y="10418"/>
                        <a:pt x="104546" y="15998"/>
                        <a:pt x="93756" y="21579"/>
                      </a:cubicBezTo>
                      <a:cubicBezTo>
                        <a:pt x="93756" y="28648"/>
                        <a:pt x="93756" y="35345"/>
                        <a:pt x="93756" y="42042"/>
                      </a:cubicBezTo>
                      <a:cubicBezTo>
                        <a:pt x="97477" y="40181"/>
                        <a:pt x="100825" y="38321"/>
                        <a:pt x="104174" y="36461"/>
                      </a:cubicBezTo>
                      <a:lnTo>
                        <a:pt x="104174" y="36461"/>
                      </a:lnTo>
                      <a:close/>
                      <a:moveTo>
                        <a:pt x="46506" y="90780"/>
                      </a:moveTo>
                      <a:cubicBezTo>
                        <a:pt x="45762" y="87431"/>
                        <a:pt x="45018" y="84083"/>
                        <a:pt x="44646" y="80735"/>
                      </a:cubicBezTo>
                      <a:cubicBezTo>
                        <a:pt x="43902" y="84827"/>
                        <a:pt x="43529" y="88920"/>
                        <a:pt x="42786" y="93012"/>
                      </a:cubicBezTo>
                      <a:cubicBezTo>
                        <a:pt x="43902" y="92268"/>
                        <a:pt x="45018" y="91524"/>
                        <a:pt x="46506" y="90780"/>
                      </a:cubicBezTo>
                      <a:lnTo>
                        <a:pt x="46506" y="90780"/>
                      </a:lnTo>
                      <a:close/>
                      <a:moveTo>
                        <a:pt x="81107" y="84827"/>
                      </a:moveTo>
                      <a:cubicBezTo>
                        <a:pt x="81107" y="84827"/>
                        <a:pt x="80734" y="84827"/>
                        <a:pt x="80734" y="84827"/>
                      </a:cubicBezTo>
                      <a:cubicBezTo>
                        <a:pt x="79246" y="84455"/>
                        <a:pt x="77014" y="84455"/>
                        <a:pt x="75526" y="84455"/>
                      </a:cubicBezTo>
                      <a:cubicBezTo>
                        <a:pt x="75526" y="84455"/>
                        <a:pt x="75154" y="84455"/>
                        <a:pt x="75154" y="84455"/>
                      </a:cubicBezTo>
                      <a:cubicBezTo>
                        <a:pt x="75154" y="85571"/>
                        <a:pt x="75526" y="87059"/>
                        <a:pt x="76270" y="87431"/>
                      </a:cubicBezTo>
                      <a:cubicBezTo>
                        <a:pt x="77014" y="88176"/>
                        <a:pt x="78130" y="87804"/>
                        <a:pt x="78874" y="87431"/>
                      </a:cubicBezTo>
                      <a:cubicBezTo>
                        <a:pt x="79618" y="87059"/>
                        <a:pt x="81107" y="86315"/>
                        <a:pt x="81478" y="84827"/>
                      </a:cubicBezTo>
                      <a:cubicBezTo>
                        <a:pt x="81107" y="85199"/>
                        <a:pt x="81107" y="85199"/>
                        <a:pt x="81107" y="84827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4" name="Freeform: Shape 2903">
                  <a:extLst>
                    <a:ext uri="{FF2B5EF4-FFF2-40B4-BE49-F238E27FC236}">
                      <a16:creationId xmlns:a16="http://schemas.microsoft.com/office/drawing/2014/main" id="{A0426089-F78F-491D-9D33-4C289C81DACF}"/>
                    </a:ext>
                  </a:extLst>
                </p:cNvPr>
                <p:cNvSpPr/>
                <p:nvPr/>
              </p:nvSpPr>
              <p:spPr>
                <a:xfrm>
                  <a:off x="6569989" y="4012371"/>
                  <a:ext cx="248900" cy="222112"/>
                </a:xfrm>
                <a:custGeom>
                  <a:avLst/>
                  <a:gdLst>
                    <a:gd name="connsiteX0" fmla="*/ 202394 w 248900"/>
                    <a:gd name="connsiteY0" fmla="*/ 26416 h 222112"/>
                    <a:gd name="connsiteX1" fmla="*/ 202022 w 248900"/>
                    <a:gd name="connsiteY1" fmla="*/ 24927 h 222112"/>
                    <a:gd name="connsiteX2" fmla="*/ 219509 w 248900"/>
                    <a:gd name="connsiteY2" fmla="*/ 15626 h 222112"/>
                    <a:gd name="connsiteX3" fmla="*/ 225461 w 248900"/>
                    <a:gd name="connsiteY3" fmla="*/ 33484 h 222112"/>
                    <a:gd name="connsiteX4" fmla="*/ 231414 w 248900"/>
                    <a:gd name="connsiteY4" fmla="*/ 9301 h 222112"/>
                    <a:gd name="connsiteX5" fmla="*/ 248900 w 248900"/>
                    <a:gd name="connsiteY5" fmla="*/ 0 h 222112"/>
                    <a:gd name="connsiteX6" fmla="*/ 241087 w 248900"/>
                    <a:gd name="connsiteY6" fmla="*/ 30880 h 222112"/>
                    <a:gd name="connsiteX7" fmla="*/ 233274 w 248900"/>
                    <a:gd name="connsiteY7" fmla="*/ 61760 h 222112"/>
                    <a:gd name="connsiteX8" fmla="*/ 233274 w 248900"/>
                    <a:gd name="connsiteY8" fmla="*/ 98593 h 222112"/>
                    <a:gd name="connsiteX9" fmla="*/ 218392 w 248900"/>
                    <a:gd name="connsiteY9" fmla="*/ 106406 h 222112"/>
                    <a:gd name="connsiteX10" fmla="*/ 218392 w 248900"/>
                    <a:gd name="connsiteY10" fmla="*/ 69573 h 222112"/>
                    <a:gd name="connsiteX11" fmla="*/ 212068 w 248900"/>
                    <a:gd name="connsiteY11" fmla="*/ 52087 h 222112"/>
                    <a:gd name="connsiteX12" fmla="*/ 208719 w 248900"/>
                    <a:gd name="connsiteY12" fmla="*/ 69573 h 222112"/>
                    <a:gd name="connsiteX13" fmla="*/ 206487 w 248900"/>
                    <a:gd name="connsiteY13" fmla="*/ 74782 h 222112"/>
                    <a:gd name="connsiteX14" fmla="*/ 209835 w 248900"/>
                    <a:gd name="connsiteY14" fmla="*/ 83711 h 222112"/>
                    <a:gd name="connsiteX15" fmla="*/ 217648 w 248900"/>
                    <a:gd name="connsiteY15" fmla="*/ 106406 h 222112"/>
                    <a:gd name="connsiteX16" fmla="*/ 200162 w 248900"/>
                    <a:gd name="connsiteY16" fmla="*/ 115707 h 222112"/>
                    <a:gd name="connsiteX17" fmla="*/ 193837 w 248900"/>
                    <a:gd name="connsiteY17" fmla="*/ 99337 h 222112"/>
                    <a:gd name="connsiteX18" fmla="*/ 190489 w 248900"/>
                    <a:gd name="connsiteY18" fmla="*/ 91524 h 222112"/>
                    <a:gd name="connsiteX19" fmla="*/ 190117 w 248900"/>
                    <a:gd name="connsiteY19" fmla="*/ 91152 h 222112"/>
                    <a:gd name="connsiteX20" fmla="*/ 190117 w 248900"/>
                    <a:gd name="connsiteY20" fmla="*/ 121288 h 222112"/>
                    <a:gd name="connsiteX21" fmla="*/ 142866 w 248900"/>
                    <a:gd name="connsiteY21" fmla="*/ 146215 h 222112"/>
                    <a:gd name="connsiteX22" fmla="*/ 142866 w 248900"/>
                    <a:gd name="connsiteY22" fmla="*/ 118684 h 222112"/>
                    <a:gd name="connsiteX23" fmla="*/ 142866 w 248900"/>
                    <a:gd name="connsiteY23" fmla="*/ 91152 h 222112"/>
                    <a:gd name="connsiteX24" fmla="*/ 138030 w 248900"/>
                    <a:gd name="connsiteY24" fmla="*/ 121288 h 222112"/>
                    <a:gd name="connsiteX25" fmla="*/ 133565 w 248900"/>
                    <a:gd name="connsiteY25" fmla="*/ 151424 h 222112"/>
                    <a:gd name="connsiteX26" fmla="*/ 120544 w 248900"/>
                    <a:gd name="connsiteY26" fmla="*/ 158493 h 222112"/>
                    <a:gd name="connsiteX27" fmla="*/ 116079 w 248900"/>
                    <a:gd name="connsiteY27" fmla="*/ 134310 h 222112"/>
                    <a:gd name="connsiteX28" fmla="*/ 111615 w 248900"/>
                    <a:gd name="connsiteY28" fmla="*/ 110126 h 222112"/>
                    <a:gd name="connsiteX29" fmla="*/ 111615 w 248900"/>
                    <a:gd name="connsiteY29" fmla="*/ 136542 h 222112"/>
                    <a:gd name="connsiteX30" fmla="*/ 111615 w 248900"/>
                    <a:gd name="connsiteY30" fmla="*/ 162957 h 222112"/>
                    <a:gd name="connsiteX31" fmla="*/ 34972 w 248900"/>
                    <a:gd name="connsiteY31" fmla="*/ 203511 h 222112"/>
                    <a:gd name="connsiteX32" fmla="*/ 34972 w 248900"/>
                    <a:gd name="connsiteY32" fmla="*/ 180443 h 222112"/>
                    <a:gd name="connsiteX33" fmla="*/ 30880 w 248900"/>
                    <a:gd name="connsiteY33" fmla="*/ 196070 h 222112"/>
                    <a:gd name="connsiteX34" fmla="*/ 24555 w 248900"/>
                    <a:gd name="connsiteY34" fmla="*/ 207231 h 222112"/>
                    <a:gd name="connsiteX35" fmla="*/ 17114 w 248900"/>
                    <a:gd name="connsiteY35" fmla="*/ 213184 h 222112"/>
                    <a:gd name="connsiteX36" fmla="*/ 0 w 248900"/>
                    <a:gd name="connsiteY36" fmla="*/ 222113 h 222112"/>
                    <a:gd name="connsiteX37" fmla="*/ 0 w 248900"/>
                    <a:gd name="connsiteY37" fmla="*/ 177095 h 222112"/>
                    <a:gd name="connsiteX38" fmla="*/ 0 w 248900"/>
                    <a:gd name="connsiteY38" fmla="*/ 132077 h 222112"/>
                    <a:gd name="connsiteX39" fmla="*/ 16742 w 248900"/>
                    <a:gd name="connsiteY39" fmla="*/ 123148 h 222112"/>
                    <a:gd name="connsiteX40" fmla="*/ 24555 w 248900"/>
                    <a:gd name="connsiteY40" fmla="*/ 120916 h 222112"/>
                    <a:gd name="connsiteX41" fmla="*/ 31624 w 248900"/>
                    <a:gd name="connsiteY41" fmla="*/ 126124 h 222112"/>
                    <a:gd name="connsiteX42" fmla="*/ 35345 w 248900"/>
                    <a:gd name="connsiteY42" fmla="*/ 136542 h 222112"/>
                    <a:gd name="connsiteX43" fmla="*/ 35345 w 248900"/>
                    <a:gd name="connsiteY43" fmla="*/ 113475 h 222112"/>
                    <a:gd name="connsiteX44" fmla="*/ 68829 w 248900"/>
                    <a:gd name="connsiteY44" fmla="*/ 95616 h 222112"/>
                    <a:gd name="connsiteX45" fmla="*/ 68829 w 248900"/>
                    <a:gd name="connsiteY45" fmla="*/ 96361 h 222112"/>
                    <a:gd name="connsiteX46" fmla="*/ 82595 w 248900"/>
                    <a:gd name="connsiteY46" fmla="*/ 88920 h 222112"/>
                    <a:gd name="connsiteX47" fmla="*/ 82595 w 248900"/>
                    <a:gd name="connsiteY47" fmla="*/ 119055 h 222112"/>
                    <a:gd name="connsiteX48" fmla="*/ 82595 w 248900"/>
                    <a:gd name="connsiteY48" fmla="*/ 149192 h 222112"/>
                    <a:gd name="connsiteX49" fmla="*/ 97105 w 248900"/>
                    <a:gd name="connsiteY49" fmla="*/ 141751 h 222112"/>
                    <a:gd name="connsiteX50" fmla="*/ 97105 w 248900"/>
                    <a:gd name="connsiteY50" fmla="*/ 111243 h 222112"/>
                    <a:gd name="connsiteX51" fmla="*/ 97105 w 248900"/>
                    <a:gd name="connsiteY51" fmla="*/ 80735 h 222112"/>
                    <a:gd name="connsiteX52" fmla="*/ 121660 w 248900"/>
                    <a:gd name="connsiteY52" fmla="*/ 67713 h 222112"/>
                    <a:gd name="connsiteX53" fmla="*/ 127613 w 248900"/>
                    <a:gd name="connsiteY53" fmla="*/ 101569 h 222112"/>
                    <a:gd name="connsiteX54" fmla="*/ 133193 w 248900"/>
                    <a:gd name="connsiteY54" fmla="*/ 61760 h 222112"/>
                    <a:gd name="connsiteX55" fmla="*/ 194209 w 248900"/>
                    <a:gd name="connsiteY55" fmla="*/ 29392 h 222112"/>
                    <a:gd name="connsiteX56" fmla="*/ 202394 w 248900"/>
                    <a:gd name="connsiteY56" fmla="*/ 26416 h 222112"/>
                    <a:gd name="connsiteX57" fmla="*/ 202394 w 248900"/>
                    <a:gd name="connsiteY57" fmla="*/ 26416 h 222112"/>
                    <a:gd name="connsiteX58" fmla="*/ 145099 w 248900"/>
                    <a:gd name="connsiteY58" fmla="*/ 59156 h 222112"/>
                    <a:gd name="connsiteX59" fmla="*/ 134681 w 248900"/>
                    <a:gd name="connsiteY59" fmla="*/ 64737 h 222112"/>
                    <a:gd name="connsiteX60" fmla="*/ 130961 w 248900"/>
                    <a:gd name="connsiteY60" fmla="*/ 89664 h 222112"/>
                    <a:gd name="connsiteX61" fmla="*/ 127613 w 248900"/>
                    <a:gd name="connsiteY61" fmla="*/ 114219 h 222112"/>
                    <a:gd name="connsiteX62" fmla="*/ 123892 w 248900"/>
                    <a:gd name="connsiteY62" fmla="*/ 93384 h 222112"/>
                    <a:gd name="connsiteX63" fmla="*/ 120172 w 248900"/>
                    <a:gd name="connsiteY63" fmla="*/ 72549 h 222112"/>
                    <a:gd name="connsiteX64" fmla="*/ 98965 w 248900"/>
                    <a:gd name="connsiteY64" fmla="*/ 83711 h 222112"/>
                    <a:gd name="connsiteX65" fmla="*/ 98965 w 248900"/>
                    <a:gd name="connsiteY65" fmla="*/ 124636 h 222112"/>
                    <a:gd name="connsiteX66" fmla="*/ 98965 w 248900"/>
                    <a:gd name="connsiteY66" fmla="*/ 165562 h 222112"/>
                    <a:gd name="connsiteX67" fmla="*/ 109754 w 248900"/>
                    <a:gd name="connsiteY67" fmla="*/ 159981 h 222112"/>
                    <a:gd name="connsiteX68" fmla="*/ 109754 w 248900"/>
                    <a:gd name="connsiteY68" fmla="*/ 123520 h 222112"/>
                    <a:gd name="connsiteX69" fmla="*/ 109754 w 248900"/>
                    <a:gd name="connsiteY69" fmla="*/ 87059 h 222112"/>
                    <a:gd name="connsiteX70" fmla="*/ 115707 w 248900"/>
                    <a:gd name="connsiteY70" fmla="*/ 120172 h 222112"/>
                    <a:gd name="connsiteX71" fmla="*/ 122032 w 248900"/>
                    <a:gd name="connsiteY71" fmla="*/ 153284 h 222112"/>
                    <a:gd name="connsiteX72" fmla="*/ 132449 w 248900"/>
                    <a:gd name="connsiteY72" fmla="*/ 147703 h 222112"/>
                    <a:gd name="connsiteX73" fmla="*/ 138774 w 248900"/>
                    <a:gd name="connsiteY73" fmla="*/ 106778 h 222112"/>
                    <a:gd name="connsiteX74" fmla="*/ 145099 w 248900"/>
                    <a:gd name="connsiteY74" fmla="*/ 65853 h 222112"/>
                    <a:gd name="connsiteX75" fmla="*/ 145099 w 248900"/>
                    <a:gd name="connsiteY75" fmla="*/ 103429 h 222112"/>
                    <a:gd name="connsiteX76" fmla="*/ 145099 w 248900"/>
                    <a:gd name="connsiteY76" fmla="*/ 141006 h 222112"/>
                    <a:gd name="connsiteX77" fmla="*/ 175235 w 248900"/>
                    <a:gd name="connsiteY77" fmla="*/ 125008 h 222112"/>
                    <a:gd name="connsiteX78" fmla="*/ 175235 w 248900"/>
                    <a:gd name="connsiteY78" fmla="*/ 104546 h 222112"/>
                    <a:gd name="connsiteX79" fmla="*/ 155888 w 248900"/>
                    <a:gd name="connsiteY79" fmla="*/ 114591 h 222112"/>
                    <a:gd name="connsiteX80" fmla="*/ 155888 w 248900"/>
                    <a:gd name="connsiteY80" fmla="*/ 103057 h 222112"/>
                    <a:gd name="connsiteX81" fmla="*/ 173374 w 248900"/>
                    <a:gd name="connsiteY81" fmla="*/ 93756 h 222112"/>
                    <a:gd name="connsiteX82" fmla="*/ 173374 w 248900"/>
                    <a:gd name="connsiteY82" fmla="*/ 72922 h 222112"/>
                    <a:gd name="connsiteX83" fmla="*/ 155888 w 248900"/>
                    <a:gd name="connsiteY83" fmla="*/ 82223 h 222112"/>
                    <a:gd name="connsiteX84" fmla="*/ 155888 w 248900"/>
                    <a:gd name="connsiteY84" fmla="*/ 74038 h 222112"/>
                    <a:gd name="connsiteX85" fmla="*/ 174491 w 248900"/>
                    <a:gd name="connsiteY85" fmla="*/ 63992 h 222112"/>
                    <a:gd name="connsiteX86" fmla="*/ 174491 w 248900"/>
                    <a:gd name="connsiteY86" fmla="*/ 43530 h 222112"/>
                    <a:gd name="connsiteX87" fmla="*/ 145099 w 248900"/>
                    <a:gd name="connsiteY87" fmla="*/ 59156 h 222112"/>
                    <a:gd name="connsiteX88" fmla="*/ 145099 w 248900"/>
                    <a:gd name="connsiteY88" fmla="*/ 59156 h 222112"/>
                    <a:gd name="connsiteX89" fmla="*/ 1860 w 248900"/>
                    <a:gd name="connsiteY89" fmla="*/ 134682 h 222112"/>
                    <a:gd name="connsiteX90" fmla="*/ 1860 w 248900"/>
                    <a:gd name="connsiteY90" fmla="*/ 175607 h 222112"/>
                    <a:gd name="connsiteX91" fmla="*/ 1860 w 248900"/>
                    <a:gd name="connsiteY91" fmla="*/ 216532 h 222112"/>
                    <a:gd name="connsiteX92" fmla="*/ 17114 w 248900"/>
                    <a:gd name="connsiteY92" fmla="*/ 208719 h 222112"/>
                    <a:gd name="connsiteX93" fmla="*/ 23811 w 248900"/>
                    <a:gd name="connsiteY93" fmla="*/ 203511 h 222112"/>
                    <a:gd name="connsiteX94" fmla="*/ 29392 w 248900"/>
                    <a:gd name="connsiteY94" fmla="*/ 193837 h 222112"/>
                    <a:gd name="connsiteX95" fmla="*/ 33484 w 248900"/>
                    <a:gd name="connsiteY95" fmla="*/ 177095 h 222112"/>
                    <a:gd name="connsiteX96" fmla="*/ 34600 w 248900"/>
                    <a:gd name="connsiteY96" fmla="*/ 159609 h 222112"/>
                    <a:gd name="connsiteX97" fmla="*/ 33484 w 248900"/>
                    <a:gd name="connsiteY97" fmla="*/ 141751 h 222112"/>
                    <a:gd name="connsiteX98" fmla="*/ 29764 w 248900"/>
                    <a:gd name="connsiteY98" fmla="*/ 130217 h 222112"/>
                    <a:gd name="connsiteX99" fmla="*/ 23811 w 248900"/>
                    <a:gd name="connsiteY99" fmla="*/ 125380 h 222112"/>
                    <a:gd name="connsiteX100" fmla="*/ 16742 w 248900"/>
                    <a:gd name="connsiteY100" fmla="*/ 127613 h 222112"/>
                    <a:gd name="connsiteX101" fmla="*/ 1860 w 248900"/>
                    <a:gd name="connsiteY101" fmla="*/ 134682 h 222112"/>
                    <a:gd name="connsiteX102" fmla="*/ 1860 w 248900"/>
                    <a:gd name="connsiteY102" fmla="*/ 134682 h 222112"/>
                    <a:gd name="connsiteX103" fmla="*/ 47994 w 248900"/>
                    <a:gd name="connsiteY103" fmla="*/ 131333 h 222112"/>
                    <a:gd name="connsiteX104" fmla="*/ 66597 w 248900"/>
                    <a:gd name="connsiteY104" fmla="*/ 121288 h 222112"/>
                    <a:gd name="connsiteX105" fmla="*/ 66597 w 248900"/>
                    <a:gd name="connsiteY105" fmla="*/ 100453 h 222112"/>
                    <a:gd name="connsiteX106" fmla="*/ 36833 w 248900"/>
                    <a:gd name="connsiteY106" fmla="*/ 116079 h 222112"/>
                    <a:gd name="connsiteX107" fmla="*/ 36833 w 248900"/>
                    <a:gd name="connsiteY107" fmla="*/ 157004 h 222112"/>
                    <a:gd name="connsiteX108" fmla="*/ 36833 w 248900"/>
                    <a:gd name="connsiteY108" fmla="*/ 197930 h 222112"/>
                    <a:gd name="connsiteX109" fmla="*/ 67341 w 248900"/>
                    <a:gd name="connsiteY109" fmla="*/ 181932 h 222112"/>
                    <a:gd name="connsiteX110" fmla="*/ 67341 w 248900"/>
                    <a:gd name="connsiteY110" fmla="*/ 161469 h 222112"/>
                    <a:gd name="connsiteX111" fmla="*/ 47994 w 248900"/>
                    <a:gd name="connsiteY111" fmla="*/ 171514 h 222112"/>
                    <a:gd name="connsiteX112" fmla="*/ 47994 w 248900"/>
                    <a:gd name="connsiteY112" fmla="*/ 159609 h 222112"/>
                    <a:gd name="connsiteX113" fmla="*/ 65480 w 248900"/>
                    <a:gd name="connsiteY113" fmla="*/ 150308 h 222112"/>
                    <a:gd name="connsiteX114" fmla="*/ 65480 w 248900"/>
                    <a:gd name="connsiteY114" fmla="*/ 129845 h 222112"/>
                    <a:gd name="connsiteX115" fmla="*/ 47994 w 248900"/>
                    <a:gd name="connsiteY115" fmla="*/ 139146 h 222112"/>
                    <a:gd name="connsiteX116" fmla="*/ 47994 w 248900"/>
                    <a:gd name="connsiteY116" fmla="*/ 131333 h 222112"/>
                    <a:gd name="connsiteX117" fmla="*/ 47994 w 248900"/>
                    <a:gd name="connsiteY117" fmla="*/ 131333 h 222112"/>
                    <a:gd name="connsiteX118" fmla="*/ 80362 w 248900"/>
                    <a:gd name="connsiteY118" fmla="*/ 154400 h 222112"/>
                    <a:gd name="connsiteX119" fmla="*/ 80362 w 248900"/>
                    <a:gd name="connsiteY119" fmla="*/ 124264 h 222112"/>
                    <a:gd name="connsiteX120" fmla="*/ 80362 w 248900"/>
                    <a:gd name="connsiteY120" fmla="*/ 94128 h 222112"/>
                    <a:gd name="connsiteX121" fmla="*/ 69573 w 248900"/>
                    <a:gd name="connsiteY121" fmla="*/ 99709 h 222112"/>
                    <a:gd name="connsiteX122" fmla="*/ 69573 w 248900"/>
                    <a:gd name="connsiteY122" fmla="*/ 140262 h 222112"/>
                    <a:gd name="connsiteX123" fmla="*/ 69573 w 248900"/>
                    <a:gd name="connsiteY123" fmla="*/ 180816 h 222112"/>
                    <a:gd name="connsiteX124" fmla="*/ 97849 w 248900"/>
                    <a:gd name="connsiteY124" fmla="*/ 165934 h 222112"/>
                    <a:gd name="connsiteX125" fmla="*/ 97849 w 248900"/>
                    <a:gd name="connsiteY125" fmla="*/ 145471 h 222112"/>
                    <a:gd name="connsiteX126" fmla="*/ 80362 w 248900"/>
                    <a:gd name="connsiteY126" fmla="*/ 154400 h 222112"/>
                    <a:gd name="connsiteX127" fmla="*/ 80362 w 248900"/>
                    <a:gd name="connsiteY127" fmla="*/ 154400 h 222112"/>
                    <a:gd name="connsiteX128" fmla="*/ 203138 w 248900"/>
                    <a:gd name="connsiteY128" fmla="*/ 75526 h 222112"/>
                    <a:gd name="connsiteX129" fmla="*/ 206859 w 248900"/>
                    <a:gd name="connsiteY129" fmla="*/ 67713 h 222112"/>
                    <a:gd name="connsiteX130" fmla="*/ 209835 w 248900"/>
                    <a:gd name="connsiteY130" fmla="*/ 49855 h 222112"/>
                    <a:gd name="connsiteX131" fmla="*/ 207975 w 248900"/>
                    <a:gd name="connsiteY131" fmla="*/ 36833 h 222112"/>
                    <a:gd name="connsiteX132" fmla="*/ 202766 w 248900"/>
                    <a:gd name="connsiteY132" fmla="*/ 30880 h 222112"/>
                    <a:gd name="connsiteX133" fmla="*/ 193837 w 248900"/>
                    <a:gd name="connsiteY133" fmla="*/ 33112 h 222112"/>
                    <a:gd name="connsiteX134" fmla="*/ 177095 w 248900"/>
                    <a:gd name="connsiteY134" fmla="*/ 42041 h 222112"/>
                    <a:gd name="connsiteX135" fmla="*/ 177095 w 248900"/>
                    <a:gd name="connsiteY135" fmla="*/ 82967 h 222112"/>
                    <a:gd name="connsiteX136" fmla="*/ 177095 w 248900"/>
                    <a:gd name="connsiteY136" fmla="*/ 123892 h 222112"/>
                    <a:gd name="connsiteX137" fmla="*/ 187884 w 248900"/>
                    <a:gd name="connsiteY137" fmla="*/ 117939 h 222112"/>
                    <a:gd name="connsiteX138" fmla="*/ 187884 w 248900"/>
                    <a:gd name="connsiteY138" fmla="*/ 87059 h 222112"/>
                    <a:gd name="connsiteX139" fmla="*/ 190489 w 248900"/>
                    <a:gd name="connsiteY139" fmla="*/ 86315 h 222112"/>
                    <a:gd name="connsiteX140" fmla="*/ 191977 w 248900"/>
                    <a:gd name="connsiteY140" fmla="*/ 87431 h 222112"/>
                    <a:gd name="connsiteX141" fmla="*/ 195325 w 248900"/>
                    <a:gd name="connsiteY141" fmla="*/ 95616 h 222112"/>
                    <a:gd name="connsiteX142" fmla="*/ 200906 w 248900"/>
                    <a:gd name="connsiteY142" fmla="*/ 110498 h 222112"/>
                    <a:gd name="connsiteX143" fmla="*/ 213928 w 248900"/>
                    <a:gd name="connsiteY143" fmla="*/ 103802 h 222112"/>
                    <a:gd name="connsiteX144" fmla="*/ 207975 w 248900"/>
                    <a:gd name="connsiteY144" fmla="*/ 86315 h 222112"/>
                    <a:gd name="connsiteX145" fmla="*/ 203883 w 248900"/>
                    <a:gd name="connsiteY145" fmla="*/ 75898 h 222112"/>
                    <a:gd name="connsiteX146" fmla="*/ 203138 w 248900"/>
                    <a:gd name="connsiteY146" fmla="*/ 75526 h 222112"/>
                    <a:gd name="connsiteX147" fmla="*/ 203138 w 248900"/>
                    <a:gd name="connsiteY147" fmla="*/ 75526 h 222112"/>
                    <a:gd name="connsiteX148" fmla="*/ 219881 w 248900"/>
                    <a:gd name="connsiteY148" fmla="*/ 67713 h 222112"/>
                    <a:gd name="connsiteX149" fmla="*/ 219881 w 248900"/>
                    <a:gd name="connsiteY149" fmla="*/ 101569 h 222112"/>
                    <a:gd name="connsiteX150" fmla="*/ 230670 w 248900"/>
                    <a:gd name="connsiteY150" fmla="*/ 95988 h 222112"/>
                    <a:gd name="connsiteX151" fmla="*/ 230670 w 248900"/>
                    <a:gd name="connsiteY151" fmla="*/ 62132 h 222112"/>
                    <a:gd name="connsiteX152" fmla="*/ 237739 w 248900"/>
                    <a:gd name="connsiteY152" fmla="*/ 34228 h 222112"/>
                    <a:gd name="connsiteX153" fmla="*/ 244808 w 248900"/>
                    <a:gd name="connsiteY153" fmla="*/ 6325 h 222112"/>
                    <a:gd name="connsiteX154" fmla="*/ 232158 w 248900"/>
                    <a:gd name="connsiteY154" fmla="*/ 13022 h 222112"/>
                    <a:gd name="connsiteX155" fmla="*/ 225089 w 248900"/>
                    <a:gd name="connsiteY155" fmla="*/ 41669 h 222112"/>
                    <a:gd name="connsiteX156" fmla="*/ 218020 w 248900"/>
                    <a:gd name="connsiteY156" fmla="*/ 20091 h 222112"/>
                    <a:gd name="connsiteX157" fmla="*/ 204999 w 248900"/>
                    <a:gd name="connsiteY157" fmla="*/ 26788 h 222112"/>
                    <a:gd name="connsiteX158" fmla="*/ 212068 w 248900"/>
                    <a:gd name="connsiteY158" fmla="*/ 46878 h 222112"/>
                    <a:gd name="connsiteX159" fmla="*/ 219881 w 248900"/>
                    <a:gd name="connsiteY159" fmla="*/ 67713 h 222112"/>
                    <a:gd name="connsiteX160" fmla="*/ 219881 w 248900"/>
                    <a:gd name="connsiteY160" fmla="*/ 67713 h 222112"/>
                    <a:gd name="connsiteX161" fmla="*/ 13022 w 248900"/>
                    <a:gd name="connsiteY161" fmla="*/ 149563 h 222112"/>
                    <a:gd name="connsiteX162" fmla="*/ 13022 w 248900"/>
                    <a:gd name="connsiteY162" fmla="*/ 190117 h 222112"/>
                    <a:gd name="connsiteX163" fmla="*/ 16370 w 248900"/>
                    <a:gd name="connsiteY163" fmla="*/ 188257 h 222112"/>
                    <a:gd name="connsiteX164" fmla="*/ 20090 w 248900"/>
                    <a:gd name="connsiteY164" fmla="*/ 185652 h 222112"/>
                    <a:gd name="connsiteX165" fmla="*/ 21951 w 248900"/>
                    <a:gd name="connsiteY165" fmla="*/ 182304 h 222112"/>
                    <a:gd name="connsiteX166" fmla="*/ 23067 w 248900"/>
                    <a:gd name="connsiteY166" fmla="*/ 176351 h 222112"/>
                    <a:gd name="connsiteX167" fmla="*/ 23811 w 248900"/>
                    <a:gd name="connsiteY167" fmla="*/ 163701 h 222112"/>
                    <a:gd name="connsiteX168" fmla="*/ 23067 w 248900"/>
                    <a:gd name="connsiteY168" fmla="*/ 152168 h 222112"/>
                    <a:gd name="connsiteX169" fmla="*/ 21579 w 248900"/>
                    <a:gd name="connsiteY169" fmla="*/ 147331 h 222112"/>
                    <a:gd name="connsiteX170" fmla="*/ 19346 w 248900"/>
                    <a:gd name="connsiteY170" fmla="*/ 146215 h 222112"/>
                    <a:gd name="connsiteX171" fmla="*/ 14138 w 248900"/>
                    <a:gd name="connsiteY171" fmla="*/ 148447 h 222112"/>
                    <a:gd name="connsiteX172" fmla="*/ 13022 w 248900"/>
                    <a:gd name="connsiteY172" fmla="*/ 149563 h 222112"/>
                    <a:gd name="connsiteX173" fmla="*/ 13022 w 248900"/>
                    <a:gd name="connsiteY173" fmla="*/ 149563 h 222112"/>
                    <a:gd name="connsiteX174" fmla="*/ 188256 w 248900"/>
                    <a:gd name="connsiteY174" fmla="*/ 67341 h 222112"/>
                    <a:gd name="connsiteX175" fmla="*/ 191605 w 248900"/>
                    <a:gd name="connsiteY175" fmla="*/ 65481 h 222112"/>
                    <a:gd name="connsiteX176" fmla="*/ 197186 w 248900"/>
                    <a:gd name="connsiteY176" fmla="*/ 61760 h 222112"/>
                    <a:gd name="connsiteX177" fmla="*/ 198302 w 248900"/>
                    <a:gd name="connsiteY177" fmla="*/ 59528 h 222112"/>
                    <a:gd name="connsiteX178" fmla="*/ 198674 w 248900"/>
                    <a:gd name="connsiteY178" fmla="*/ 56179 h 222112"/>
                    <a:gd name="connsiteX179" fmla="*/ 198302 w 248900"/>
                    <a:gd name="connsiteY179" fmla="*/ 53203 h 222112"/>
                    <a:gd name="connsiteX180" fmla="*/ 196814 w 248900"/>
                    <a:gd name="connsiteY180" fmla="*/ 52459 h 222112"/>
                    <a:gd name="connsiteX181" fmla="*/ 191977 w 248900"/>
                    <a:gd name="connsiteY181" fmla="*/ 54691 h 222112"/>
                    <a:gd name="connsiteX182" fmla="*/ 188256 w 248900"/>
                    <a:gd name="connsiteY182" fmla="*/ 56551 h 222112"/>
                    <a:gd name="connsiteX183" fmla="*/ 188256 w 248900"/>
                    <a:gd name="connsiteY183" fmla="*/ 67341 h 222112"/>
                    <a:gd name="connsiteX184" fmla="*/ 188256 w 248900"/>
                    <a:gd name="connsiteY184" fmla="*/ 67341 h 222112"/>
                    <a:gd name="connsiteX185" fmla="*/ 175607 w 248900"/>
                    <a:gd name="connsiteY185" fmla="*/ 68085 h 222112"/>
                    <a:gd name="connsiteX186" fmla="*/ 175607 w 248900"/>
                    <a:gd name="connsiteY186" fmla="*/ 68085 h 222112"/>
                    <a:gd name="connsiteX187" fmla="*/ 175607 w 248900"/>
                    <a:gd name="connsiteY187" fmla="*/ 97105 h 222112"/>
                    <a:gd name="connsiteX188" fmla="*/ 158121 w 248900"/>
                    <a:gd name="connsiteY188" fmla="*/ 106406 h 222112"/>
                    <a:gd name="connsiteX189" fmla="*/ 158121 w 248900"/>
                    <a:gd name="connsiteY189" fmla="*/ 109754 h 222112"/>
                    <a:gd name="connsiteX190" fmla="*/ 175607 w 248900"/>
                    <a:gd name="connsiteY190" fmla="*/ 100453 h 222112"/>
                    <a:gd name="connsiteX191" fmla="*/ 175607 w 248900"/>
                    <a:gd name="connsiteY191" fmla="*/ 68085 h 222112"/>
                    <a:gd name="connsiteX192" fmla="*/ 175607 w 248900"/>
                    <a:gd name="connsiteY192" fmla="*/ 68085 h 222112"/>
                    <a:gd name="connsiteX193" fmla="*/ 67713 w 248900"/>
                    <a:gd name="connsiteY193" fmla="*/ 125008 h 222112"/>
                    <a:gd name="connsiteX194" fmla="*/ 67341 w 248900"/>
                    <a:gd name="connsiteY194" fmla="*/ 125380 h 222112"/>
                    <a:gd name="connsiteX195" fmla="*/ 67341 w 248900"/>
                    <a:gd name="connsiteY195" fmla="*/ 154028 h 222112"/>
                    <a:gd name="connsiteX196" fmla="*/ 49854 w 248900"/>
                    <a:gd name="connsiteY196" fmla="*/ 163329 h 222112"/>
                    <a:gd name="connsiteX197" fmla="*/ 49854 w 248900"/>
                    <a:gd name="connsiteY197" fmla="*/ 166678 h 222112"/>
                    <a:gd name="connsiteX198" fmla="*/ 67713 w 248900"/>
                    <a:gd name="connsiteY198" fmla="*/ 157376 h 222112"/>
                    <a:gd name="connsiteX199" fmla="*/ 67713 w 248900"/>
                    <a:gd name="connsiteY199" fmla="*/ 125008 h 222112"/>
                    <a:gd name="connsiteX200" fmla="*/ 67713 w 248900"/>
                    <a:gd name="connsiteY200" fmla="*/ 125008 h 222112"/>
                    <a:gd name="connsiteX201" fmla="*/ 14882 w 248900"/>
                    <a:gd name="connsiteY201" fmla="*/ 152912 h 222112"/>
                    <a:gd name="connsiteX202" fmla="*/ 14882 w 248900"/>
                    <a:gd name="connsiteY202" fmla="*/ 185280 h 222112"/>
                    <a:gd name="connsiteX203" fmla="*/ 16370 w 248900"/>
                    <a:gd name="connsiteY203" fmla="*/ 184536 h 222112"/>
                    <a:gd name="connsiteX204" fmla="*/ 19719 w 248900"/>
                    <a:gd name="connsiteY204" fmla="*/ 182304 h 222112"/>
                    <a:gd name="connsiteX205" fmla="*/ 20835 w 248900"/>
                    <a:gd name="connsiteY205" fmla="*/ 180443 h 222112"/>
                    <a:gd name="connsiteX206" fmla="*/ 21579 w 248900"/>
                    <a:gd name="connsiteY206" fmla="*/ 176723 h 222112"/>
                    <a:gd name="connsiteX207" fmla="*/ 21951 w 248900"/>
                    <a:gd name="connsiteY207" fmla="*/ 165190 h 222112"/>
                    <a:gd name="connsiteX208" fmla="*/ 21579 w 248900"/>
                    <a:gd name="connsiteY208" fmla="*/ 154772 h 222112"/>
                    <a:gd name="connsiteX209" fmla="*/ 20463 w 248900"/>
                    <a:gd name="connsiteY209" fmla="*/ 151424 h 222112"/>
                    <a:gd name="connsiteX210" fmla="*/ 18974 w 248900"/>
                    <a:gd name="connsiteY210" fmla="*/ 150680 h 222112"/>
                    <a:gd name="connsiteX211" fmla="*/ 14882 w 248900"/>
                    <a:gd name="connsiteY211" fmla="*/ 152912 h 222112"/>
                    <a:gd name="connsiteX212" fmla="*/ 14882 w 248900"/>
                    <a:gd name="connsiteY212" fmla="*/ 152912 h 222112"/>
                    <a:gd name="connsiteX213" fmla="*/ 190117 w 248900"/>
                    <a:gd name="connsiteY213" fmla="*/ 62504 h 222112"/>
                    <a:gd name="connsiteX214" fmla="*/ 191233 w 248900"/>
                    <a:gd name="connsiteY214" fmla="*/ 61760 h 222112"/>
                    <a:gd name="connsiteX215" fmla="*/ 196442 w 248900"/>
                    <a:gd name="connsiteY215" fmla="*/ 58412 h 222112"/>
                    <a:gd name="connsiteX216" fmla="*/ 196442 w 248900"/>
                    <a:gd name="connsiteY216" fmla="*/ 57667 h 222112"/>
                    <a:gd name="connsiteX217" fmla="*/ 196442 w 248900"/>
                    <a:gd name="connsiteY217" fmla="*/ 56923 h 222112"/>
                    <a:gd name="connsiteX218" fmla="*/ 196069 w 248900"/>
                    <a:gd name="connsiteY218" fmla="*/ 56923 h 222112"/>
                    <a:gd name="connsiteX219" fmla="*/ 191605 w 248900"/>
                    <a:gd name="connsiteY219" fmla="*/ 59156 h 222112"/>
                    <a:gd name="connsiteX220" fmla="*/ 190117 w 248900"/>
                    <a:gd name="connsiteY220" fmla="*/ 59900 h 222112"/>
                    <a:gd name="connsiteX221" fmla="*/ 190117 w 248900"/>
                    <a:gd name="connsiteY221" fmla="*/ 62504 h 22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248900" h="222112">
                      <a:moveTo>
                        <a:pt x="202394" y="26416"/>
                      </a:moveTo>
                      <a:cubicBezTo>
                        <a:pt x="202394" y="26043"/>
                        <a:pt x="202022" y="25299"/>
                        <a:pt x="202022" y="24927"/>
                      </a:cubicBezTo>
                      <a:cubicBezTo>
                        <a:pt x="207975" y="21951"/>
                        <a:pt x="213556" y="18602"/>
                        <a:pt x="219509" y="15626"/>
                      </a:cubicBezTo>
                      <a:cubicBezTo>
                        <a:pt x="221369" y="21579"/>
                        <a:pt x="223601" y="27532"/>
                        <a:pt x="225461" y="33484"/>
                      </a:cubicBezTo>
                      <a:cubicBezTo>
                        <a:pt x="227322" y="25299"/>
                        <a:pt x="229182" y="17486"/>
                        <a:pt x="231414" y="9301"/>
                      </a:cubicBezTo>
                      <a:cubicBezTo>
                        <a:pt x="237367" y="6325"/>
                        <a:pt x="242948" y="3349"/>
                        <a:pt x="248900" y="0"/>
                      </a:cubicBezTo>
                      <a:cubicBezTo>
                        <a:pt x="246296" y="10417"/>
                        <a:pt x="243692" y="20463"/>
                        <a:pt x="241087" y="30880"/>
                      </a:cubicBezTo>
                      <a:cubicBezTo>
                        <a:pt x="238483" y="41298"/>
                        <a:pt x="235879" y="51343"/>
                        <a:pt x="233274" y="61760"/>
                      </a:cubicBezTo>
                      <a:cubicBezTo>
                        <a:pt x="233274" y="74038"/>
                        <a:pt x="233274" y="86315"/>
                        <a:pt x="233274" y="98593"/>
                      </a:cubicBezTo>
                      <a:cubicBezTo>
                        <a:pt x="228438" y="101197"/>
                        <a:pt x="223229" y="103802"/>
                        <a:pt x="218392" y="106406"/>
                      </a:cubicBezTo>
                      <a:cubicBezTo>
                        <a:pt x="218392" y="94128"/>
                        <a:pt x="218392" y="81851"/>
                        <a:pt x="218392" y="69573"/>
                      </a:cubicBezTo>
                      <a:cubicBezTo>
                        <a:pt x="216160" y="63620"/>
                        <a:pt x="214300" y="58040"/>
                        <a:pt x="212068" y="52087"/>
                      </a:cubicBezTo>
                      <a:cubicBezTo>
                        <a:pt x="211695" y="58040"/>
                        <a:pt x="210579" y="63992"/>
                        <a:pt x="208719" y="69573"/>
                      </a:cubicBezTo>
                      <a:cubicBezTo>
                        <a:pt x="207975" y="71433"/>
                        <a:pt x="207231" y="73294"/>
                        <a:pt x="206487" y="74782"/>
                      </a:cubicBezTo>
                      <a:cubicBezTo>
                        <a:pt x="207603" y="77386"/>
                        <a:pt x="209091" y="80735"/>
                        <a:pt x="209835" y="83711"/>
                      </a:cubicBezTo>
                      <a:cubicBezTo>
                        <a:pt x="212440" y="91152"/>
                        <a:pt x="215044" y="98965"/>
                        <a:pt x="217648" y="106406"/>
                      </a:cubicBezTo>
                      <a:cubicBezTo>
                        <a:pt x="211695" y="109382"/>
                        <a:pt x="206115" y="112731"/>
                        <a:pt x="200162" y="115707"/>
                      </a:cubicBezTo>
                      <a:cubicBezTo>
                        <a:pt x="197930" y="110126"/>
                        <a:pt x="196069" y="104918"/>
                        <a:pt x="193837" y="99337"/>
                      </a:cubicBezTo>
                      <a:cubicBezTo>
                        <a:pt x="193093" y="97105"/>
                        <a:pt x="191605" y="93384"/>
                        <a:pt x="190489" y="91524"/>
                      </a:cubicBezTo>
                      <a:cubicBezTo>
                        <a:pt x="190489" y="91524"/>
                        <a:pt x="190117" y="91152"/>
                        <a:pt x="190117" y="91152"/>
                      </a:cubicBezTo>
                      <a:cubicBezTo>
                        <a:pt x="190117" y="101197"/>
                        <a:pt x="190117" y="111243"/>
                        <a:pt x="190117" y="121288"/>
                      </a:cubicBezTo>
                      <a:cubicBezTo>
                        <a:pt x="174491" y="129473"/>
                        <a:pt x="158493" y="138030"/>
                        <a:pt x="142866" y="146215"/>
                      </a:cubicBezTo>
                      <a:cubicBezTo>
                        <a:pt x="142866" y="136914"/>
                        <a:pt x="142866" y="127985"/>
                        <a:pt x="142866" y="118684"/>
                      </a:cubicBezTo>
                      <a:cubicBezTo>
                        <a:pt x="142866" y="109382"/>
                        <a:pt x="142866" y="100081"/>
                        <a:pt x="142866" y="91152"/>
                      </a:cubicBezTo>
                      <a:cubicBezTo>
                        <a:pt x="141378" y="101197"/>
                        <a:pt x="139890" y="111243"/>
                        <a:pt x="138030" y="121288"/>
                      </a:cubicBezTo>
                      <a:cubicBezTo>
                        <a:pt x="136542" y="131333"/>
                        <a:pt x="135054" y="141378"/>
                        <a:pt x="133565" y="151424"/>
                      </a:cubicBezTo>
                      <a:cubicBezTo>
                        <a:pt x="129101" y="153656"/>
                        <a:pt x="125008" y="155888"/>
                        <a:pt x="120544" y="158493"/>
                      </a:cubicBezTo>
                      <a:cubicBezTo>
                        <a:pt x="119056" y="150308"/>
                        <a:pt x="117567" y="142494"/>
                        <a:pt x="116079" y="134310"/>
                      </a:cubicBezTo>
                      <a:cubicBezTo>
                        <a:pt x="114591" y="126124"/>
                        <a:pt x="113103" y="118311"/>
                        <a:pt x="111615" y="110126"/>
                      </a:cubicBezTo>
                      <a:cubicBezTo>
                        <a:pt x="111615" y="119055"/>
                        <a:pt x="111615" y="127985"/>
                        <a:pt x="111615" y="136542"/>
                      </a:cubicBezTo>
                      <a:cubicBezTo>
                        <a:pt x="111615" y="145471"/>
                        <a:pt x="111615" y="154400"/>
                        <a:pt x="111615" y="162957"/>
                      </a:cubicBezTo>
                      <a:cubicBezTo>
                        <a:pt x="85943" y="176351"/>
                        <a:pt x="60644" y="189745"/>
                        <a:pt x="34972" y="203511"/>
                      </a:cubicBezTo>
                      <a:cubicBezTo>
                        <a:pt x="34972" y="195698"/>
                        <a:pt x="34972" y="188257"/>
                        <a:pt x="34972" y="180443"/>
                      </a:cubicBezTo>
                      <a:cubicBezTo>
                        <a:pt x="33856" y="186024"/>
                        <a:pt x="32740" y="191233"/>
                        <a:pt x="30880" y="196070"/>
                      </a:cubicBezTo>
                      <a:cubicBezTo>
                        <a:pt x="29020" y="200906"/>
                        <a:pt x="26787" y="204255"/>
                        <a:pt x="24555" y="207231"/>
                      </a:cubicBezTo>
                      <a:cubicBezTo>
                        <a:pt x="22323" y="209835"/>
                        <a:pt x="19719" y="211696"/>
                        <a:pt x="17114" y="213184"/>
                      </a:cubicBezTo>
                      <a:cubicBezTo>
                        <a:pt x="11533" y="216160"/>
                        <a:pt x="5581" y="219137"/>
                        <a:pt x="0" y="222113"/>
                      </a:cubicBezTo>
                      <a:cubicBezTo>
                        <a:pt x="0" y="207231"/>
                        <a:pt x="0" y="191977"/>
                        <a:pt x="0" y="177095"/>
                      </a:cubicBezTo>
                      <a:cubicBezTo>
                        <a:pt x="0" y="162213"/>
                        <a:pt x="0" y="146959"/>
                        <a:pt x="0" y="132077"/>
                      </a:cubicBezTo>
                      <a:cubicBezTo>
                        <a:pt x="5581" y="129101"/>
                        <a:pt x="11161" y="126124"/>
                        <a:pt x="16742" y="123148"/>
                      </a:cubicBezTo>
                      <a:cubicBezTo>
                        <a:pt x="19346" y="121660"/>
                        <a:pt x="21951" y="120544"/>
                        <a:pt x="24555" y="120916"/>
                      </a:cubicBezTo>
                      <a:cubicBezTo>
                        <a:pt x="27159" y="121288"/>
                        <a:pt x="29764" y="123148"/>
                        <a:pt x="31624" y="126124"/>
                      </a:cubicBezTo>
                      <a:cubicBezTo>
                        <a:pt x="33112" y="128729"/>
                        <a:pt x="34600" y="132449"/>
                        <a:pt x="35345" y="136542"/>
                      </a:cubicBezTo>
                      <a:cubicBezTo>
                        <a:pt x="35345" y="128729"/>
                        <a:pt x="35345" y="121288"/>
                        <a:pt x="35345" y="113475"/>
                      </a:cubicBezTo>
                      <a:cubicBezTo>
                        <a:pt x="46506" y="107522"/>
                        <a:pt x="57668" y="101569"/>
                        <a:pt x="68829" y="95616"/>
                      </a:cubicBezTo>
                      <a:cubicBezTo>
                        <a:pt x="68829" y="95988"/>
                        <a:pt x="68829" y="95988"/>
                        <a:pt x="68829" y="96361"/>
                      </a:cubicBezTo>
                      <a:cubicBezTo>
                        <a:pt x="73293" y="93756"/>
                        <a:pt x="78130" y="91524"/>
                        <a:pt x="82595" y="88920"/>
                      </a:cubicBezTo>
                      <a:cubicBezTo>
                        <a:pt x="82595" y="98965"/>
                        <a:pt x="82595" y="109010"/>
                        <a:pt x="82595" y="119055"/>
                      </a:cubicBezTo>
                      <a:cubicBezTo>
                        <a:pt x="82595" y="129101"/>
                        <a:pt x="82595" y="139146"/>
                        <a:pt x="82595" y="149192"/>
                      </a:cubicBezTo>
                      <a:cubicBezTo>
                        <a:pt x="87431" y="146587"/>
                        <a:pt x="92268" y="143983"/>
                        <a:pt x="97105" y="141751"/>
                      </a:cubicBezTo>
                      <a:cubicBezTo>
                        <a:pt x="97105" y="131705"/>
                        <a:pt x="97105" y="121288"/>
                        <a:pt x="97105" y="111243"/>
                      </a:cubicBezTo>
                      <a:cubicBezTo>
                        <a:pt x="97105" y="101197"/>
                        <a:pt x="97105" y="90780"/>
                        <a:pt x="97105" y="80735"/>
                      </a:cubicBezTo>
                      <a:cubicBezTo>
                        <a:pt x="105290" y="76642"/>
                        <a:pt x="113475" y="72177"/>
                        <a:pt x="121660" y="67713"/>
                      </a:cubicBezTo>
                      <a:cubicBezTo>
                        <a:pt x="123520" y="78874"/>
                        <a:pt x="125752" y="90036"/>
                        <a:pt x="127613" y="101569"/>
                      </a:cubicBezTo>
                      <a:cubicBezTo>
                        <a:pt x="129473" y="88176"/>
                        <a:pt x="131333" y="75154"/>
                        <a:pt x="133193" y="61760"/>
                      </a:cubicBezTo>
                      <a:cubicBezTo>
                        <a:pt x="153656" y="50971"/>
                        <a:pt x="173746" y="40181"/>
                        <a:pt x="194209" y="29392"/>
                      </a:cubicBezTo>
                      <a:cubicBezTo>
                        <a:pt x="196814" y="27904"/>
                        <a:pt x="199790" y="26416"/>
                        <a:pt x="202394" y="26416"/>
                      </a:cubicBezTo>
                      <a:lnTo>
                        <a:pt x="202394" y="26416"/>
                      </a:lnTo>
                      <a:close/>
                      <a:moveTo>
                        <a:pt x="145099" y="59156"/>
                      </a:moveTo>
                      <a:cubicBezTo>
                        <a:pt x="141750" y="61016"/>
                        <a:pt x="138030" y="62876"/>
                        <a:pt x="134681" y="64737"/>
                      </a:cubicBezTo>
                      <a:cubicBezTo>
                        <a:pt x="133565" y="72922"/>
                        <a:pt x="132077" y="81107"/>
                        <a:pt x="130961" y="89664"/>
                      </a:cubicBezTo>
                      <a:cubicBezTo>
                        <a:pt x="129845" y="97849"/>
                        <a:pt x="128729" y="106034"/>
                        <a:pt x="127613" y="114219"/>
                      </a:cubicBezTo>
                      <a:cubicBezTo>
                        <a:pt x="126496" y="107150"/>
                        <a:pt x="125008" y="100453"/>
                        <a:pt x="123892" y="93384"/>
                      </a:cubicBezTo>
                      <a:cubicBezTo>
                        <a:pt x="122776" y="86315"/>
                        <a:pt x="121288" y="79246"/>
                        <a:pt x="120172" y="72549"/>
                      </a:cubicBezTo>
                      <a:cubicBezTo>
                        <a:pt x="113103" y="76270"/>
                        <a:pt x="106034" y="79990"/>
                        <a:pt x="98965" y="83711"/>
                      </a:cubicBezTo>
                      <a:cubicBezTo>
                        <a:pt x="98965" y="97477"/>
                        <a:pt x="98965" y="110870"/>
                        <a:pt x="98965" y="124636"/>
                      </a:cubicBezTo>
                      <a:cubicBezTo>
                        <a:pt x="98965" y="138402"/>
                        <a:pt x="98965" y="151796"/>
                        <a:pt x="98965" y="165562"/>
                      </a:cubicBezTo>
                      <a:cubicBezTo>
                        <a:pt x="102685" y="163701"/>
                        <a:pt x="106406" y="161841"/>
                        <a:pt x="109754" y="159981"/>
                      </a:cubicBezTo>
                      <a:cubicBezTo>
                        <a:pt x="109754" y="147703"/>
                        <a:pt x="109754" y="135798"/>
                        <a:pt x="109754" y="123520"/>
                      </a:cubicBezTo>
                      <a:cubicBezTo>
                        <a:pt x="109754" y="111615"/>
                        <a:pt x="109754" y="99337"/>
                        <a:pt x="109754" y="87059"/>
                      </a:cubicBezTo>
                      <a:cubicBezTo>
                        <a:pt x="111615" y="98221"/>
                        <a:pt x="113847" y="109010"/>
                        <a:pt x="115707" y="120172"/>
                      </a:cubicBezTo>
                      <a:cubicBezTo>
                        <a:pt x="117567" y="131333"/>
                        <a:pt x="119799" y="142123"/>
                        <a:pt x="122032" y="153284"/>
                      </a:cubicBezTo>
                      <a:cubicBezTo>
                        <a:pt x="125380" y="151424"/>
                        <a:pt x="128729" y="149563"/>
                        <a:pt x="132449" y="147703"/>
                      </a:cubicBezTo>
                      <a:cubicBezTo>
                        <a:pt x="134681" y="134310"/>
                        <a:pt x="136542" y="120544"/>
                        <a:pt x="138774" y="106778"/>
                      </a:cubicBezTo>
                      <a:cubicBezTo>
                        <a:pt x="141006" y="93384"/>
                        <a:pt x="142866" y="79618"/>
                        <a:pt x="145099" y="65853"/>
                      </a:cubicBezTo>
                      <a:cubicBezTo>
                        <a:pt x="145099" y="78502"/>
                        <a:pt x="145099" y="90780"/>
                        <a:pt x="145099" y="103429"/>
                      </a:cubicBezTo>
                      <a:cubicBezTo>
                        <a:pt x="145099" y="116079"/>
                        <a:pt x="145099" y="128357"/>
                        <a:pt x="145099" y="141006"/>
                      </a:cubicBezTo>
                      <a:cubicBezTo>
                        <a:pt x="155144" y="135798"/>
                        <a:pt x="165189" y="130217"/>
                        <a:pt x="175235" y="125008"/>
                      </a:cubicBezTo>
                      <a:cubicBezTo>
                        <a:pt x="175235" y="118311"/>
                        <a:pt x="175235" y="111243"/>
                        <a:pt x="175235" y="104546"/>
                      </a:cubicBezTo>
                      <a:cubicBezTo>
                        <a:pt x="168910" y="107894"/>
                        <a:pt x="162213" y="111243"/>
                        <a:pt x="155888" y="114591"/>
                      </a:cubicBezTo>
                      <a:cubicBezTo>
                        <a:pt x="155888" y="110498"/>
                        <a:pt x="155888" y="106778"/>
                        <a:pt x="155888" y="103057"/>
                      </a:cubicBezTo>
                      <a:cubicBezTo>
                        <a:pt x="161841" y="100081"/>
                        <a:pt x="167422" y="97105"/>
                        <a:pt x="173374" y="93756"/>
                      </a:cubicBezTo>
                      <a:cubicBezTo>
                        <a:pt x="173374" y="86687"/>
                        <a:pt x="173374" y="79990"/>
                        <a:pt x="173374" y="72922"/>
                      </a:cubicBezTo>
                      <a:cubicBezTo>
                        <a:pt x="167422" y="75898"/>
                        <a:pt x="161841" y="79246"/>
                        <a:pt x="155888" y="82223"/>
                      </a:cubicBezTo>
                      <a:cubicBezTo>
                        <a:pt x="155888" y="79618"/>
                        <a:pt x="155888" y="77014"/>
                        <a:pt x="155888" y="74038"/>
                      </a:cubicBezTo>
                      <a:cubicBezTo>
                        <a:pt x="162213" y="70689"/>
                        <a:pt x="168166" y="67341"/>
                        <a:pt x="174491" y="63992"/>
                      </a:cubicBezTo>
                      <a:cubicBezTo>
                        <a:pt x="174491" y="57296"/>
                        <a:pt x="174491" y="50227"/>
                        <a:pt x="174491" y="43530"/>
                      </a:cubicBezTo>
                      <a:cubicBezTo>
                        <a:pt x="164817" y="48738"/>
                        <a:pt x="154772" y="53947"/>
                        <a:pt x="145099" y="59156"/>
                      </a:cubicBezTo>
                      <a:lnTo>
                        <a:pt x="145099" y="59156"/>
                      </a:lnTo>
                      <a:close/>
                      <a:moveTo>
                        <a:pt x="1860" y="134682"/>
                      </a:moveTo>
                      <a:cubicBezTo>
                        <a:pt x="1860" y="148447"/>
                        <a:pt x="1860" y="161841"/>
                        <a:pt x="1860" y="175607"/>
                      </a:cubicBezTo>
                      <a:cubicBezTo>
                        <a:pt x="1860" y="189373"/>
                        <a:pt x="1860" y="202766"/>
                        <a:pt x="1860" y="216532"/>
                      </a:cubicBezTo>
                      <a:cubicBezTo>
                        <a:pt x="7069" y="213928"/>
                        <a:pt x="11905" y="211323"/>
                        <a:pt x="17114" y="208719"/>
                      </a:cubicBezTo>
                      <a:cubicBezTo>
                        <a:pt x="19346" y="207603"/>
                        <a:pt x="21951" y="206115"/>
                        <a:pt x="23811" y="203511"/>
                      </a:cubicBezTo>
                      <a:cubicBezTo>
                        <a:pt x="26043" y="200906"/>
                        <a:pt x="27904" y="197930"/>
                        <a:pt x="29392" y="193837"/>
                      </a:cubicBezTo>
                      <a:cubicBezTo>
                        <a:pt x="31252" y="188629"/>
                        <a:pt x="32740" y="183048"/>
                        <a:pt x="33484" y="177095"/>
                      </a:cubicBezTo>
                      <a:cubicBezTo>
                        <a:pt x="34228" y="171142"/>
                        <a:pt x="34600" y="165190"/>
                        <a:pt x="34600" y="159609"/>
                      </a:cubicBezTo>
                      <a:cubicBezTo>
                        <a:pt x="34600" y="153284"/>
                        <a:pt x="34228" y="146959"/>
                        <a:pt x="33484" y="141751"/>
                      </a:cubicBezTo>
                      <a:cubicBezTo>
                        <a:pt x="32740" y="137286"/>
                        <a:pt x="31624" y="133193"/>
                        <a:pt x="29764" y="130217"/>
                      </a:cubicBezTo>
                      <a:cubicBezTo>
                        <a:pt x="27904" y="127241"/>
                        <a:pt x="26043" y="125752"/>
                        <a:pt x="23811" y="125380"/>
                      </a:cubicBezTo>
                      <a:cubicBezTo>
                        <a:pt x="21579" y="125008"/>
                        <a:pt x="18974" y="126496"/>
                        <a:pt x="16742" y="127613"/>
                      </a:cubicBezTo>
                      <a:cubicBezTo>
                        <a:pt x="11905" y="129473"/>
                        <a:pt x="6697" y="132077"/>
                        <a:pt x="1860" y="134682"/>
                      </a:cubicBezTo>
                      <a:lnTo>
                        <a:pt x="1860" y="134682"/>
                      </a:lnTo>
                      <a:close/>
                      <a:moveTo>
                        <a:pt x="47994" y="131333"/>
                      </a:moveTo>
                      <a:cubicBezTo>
                        <a:pt x="54319" y="127985"/>
                        <a:pt x="60644" y="124636"/>
                        <a:pt x="66597" y="121288"/>
                      </a:cubicBezTo>
                      <a:cubicBezTo>
                        <a:pt x="66597" y="114591"/>
                        <a:pt x="66597" y="107522"/>
                        <a:pt x="66597" y="100453"/>
                      </a:cubicBezTo>
                      <a:cubicBezTo>
                        <a:pt x="56551" y="105662"/>
                        <a:pt x="46878" y="110870"/>
                        <a:pt x="36833" y="116079"/>
                      </a:cubicBezTo>
                      <a:cubicBezTo>
                        <a:pt x="36833" y="129845"/>
                        <a:pt x="36833" y="143239"/>
                        <a:pt x="36833" y="157004"/>
                      </a:cubicBezTo>
                      <a:cubicBezTo>
                        <a:pt x="36833" y="170770"/>
                        <a:pt x="36833" y="184164"/>
                        <a:pt x="36833" y="197930"/>
                      </a:cubicBezTo>
                      <a:cubicBezTo>
                        <a:pt x="46878" y="192721"/>
                        <a:pt x="56923" y="187140"/>
                        <a:pt x="67341" y="181932"/>
                      </a:cubicBezTo>
                      <a:cubicBezTo>
                        <a:pt x="67341" y="175235"/>
                        <a:pt x="67341" y="168166"/>
                        <a:pt x="67341" y="161469"/>
                      </a:cubicBezTo>
                      <a:cubicBezTo>
                        <a:pt x="61016" y="164817"/>
                        <a:pt x="54319" y="168166"/>
                        <a:pt x="47994" y="171514"/>
                      </a:cubicBezTo>
                      <a:cubicBezTo>
                        <a:pt x="47994" y="167422"/>
                        <a:pt x="47994" y="163701"/>
                        <a:pt x="47994" y="159609"/>
                      </a:cubicBezTo>
                      <a:cubicBezTo>
                        <a:pt x="53947" y="156633"/>
                        <a:pt x="59528" y="153656"/>
                        <a:pt x="65480" y="150308"/>
                      </a:cubicBezTo>
                      <a:cubicBezTo>
                        <a:pt x="65480" y="143611"/>
                        <a:pt x="65480" y="136542"/>
                        <a:pt x="65480" y="129845"/>
                      </a:cubicBezTo>
                      <a:cubicBezTo>
                        <a:pt x="59528" y="132821"/>
                        <a:pt x="53947" y="135798"/>
                        <a:pt x="47994" y="139146"/>
                      </a:cubicBezTo>
                      <a:cubicBezTo>
                        <a:pt x="47994" y="136542"/>
                        <a:pt x="47994" y="133937"/>
                        <a:pt x="47994" y="131333"/>
                      </a:cubicBezTo>
                      <a:lnTo>
                        <a:pt x="47994" y="131333"/>
                      </a:lnTo>
                      <a:close/>
                      <a:moveTo>
                        <a:pt x="80362" y="154400"/>
                      </a:moveTo>
                      <a:cubicBezTo>
                        <a:pt x="80362" y="144355"/>
                        <a:pt x="80362" y="134310"/>
                        <a:pt x="80362" y="124264"/>
                      </a:cubicBezTo>
                      <a:cubicBezTo>
                        <a:pt x="80362" y="114219"/>
                        <a:pt x="80362" y="104174"/>
                        <a:pt x="80362" y="94128"/>
                      </a:cubicBezTo>
                      <a:cubicBezTo>
                        <a:pt x="76642" y="95988"/>
                        <a:pt x="72921" y="97849"/>
                        <a:pt x="69573" y="99709"/>
                      </a:cubicBezTo>
                      <a:cubicBezTo>
                        <a:pt x="69573" y="113103"/>
                        <a:pt x="69573" y="126869"/>
                        <a:pt x="69573" y="140262"/>
                      </a:cubicBezTo>
                      <a:cubicBezTo>
                        <a:pt x="69573" y="153656"/>
                        <a:pt x="69573" y="167422"/>
                        <a:pt x="69573" y="180816"/>
                      </a:cubicBezTo>
                      <a:cubicBezTo>
                        <a:pt x="78874" y="175979"/>
                        <a:pt x="88547" y="170770"/>
                        <a:pt x="97849" y="165934"/>
                      </a:cubicBezTo>
                      <a:cubicBezTo>
                        <a:pt x="97849" y="159237"/>
                        <a:pt x="97849" y="152168"/>
                        <a:pt x="97849" y="145471"/>
                      </a:cubicBezTo>
                      <a:cubicBezTo>
                        <a:pt x="92268" y="148447"/>
                        <a:pt x="86315" y="151424"/>
                        <a:pt x="80362" y="154400"/>
                      </a:cubicBezTo>
                      <a:lnTo>
                        <a:pt x="80362" y="154400"/>
                      </a:lnTo>
                      <a:close/>
                      <a:moveTo>
                        <a:pt x="203138" y="75526"/>
                      </a:moveTo>
                      <a:cubicBezTo>
                        <a:pt x="204627" y="73294"/>
                        <a:pt x="206115" y="70689"/>
                        <a:pt x="206859" y="67713"/>
                      </a:cubicBezTo>
                      <a:cubicBezTo>
                        <a:pt x="208719" y="62132"/>
                        <a:pt x="209835" y="55807"/>
                        <a:pt x="209835" y="49855"/>
                      </a:cubicBezTo>
                      <a:cubicBezTo>
                        <a:pt x="209835" y="45018"/>
                        <a:pt x="209463" y="40553"/>
                        <a:pt x="207975" y="36833"/>
                      </a:cubicBezTo>
                      <a:cubicBezTo>
                        <a:pt x="206859" y="33484"/>
                        <a:pt x="204999" y="31252"/>
                        <a:pt x="202766" y="30880"/>
                      </a:cubicBezTo>
                      <a:cubicBezTo>
                        <a:pt x="200162" y="30136"/>
                        <a:pt x="196814" y="31996"/>
                        <a:pt x="193837" y="33112"/>
                      </a:cubicBezTo>
                      <a:cubicBezTo>
                        <a:pt x="188256" y="36089"/>
                        <a:pt x="182676" y="39065"/>
                        <a:pt x="177095" y="42041"/>
                      </a:cubicBezTo>
                      <a:cubicBezTo>
                        <a:pt x="177095" y="55807"/>
                        <a:pt x="177095" y="69201"/>
                        <a:pt x="177095" y="82967"/>
                      </a:cubicBezTo>
                      <a:cubicBezTo>
                        <a:pt x="177095" y="96733"/>
                        <a:pt x="177095" y="110126"/>
                        <a:pt x="177095" y="123892"/>
                      </a:cubicBezTo>
                      <a:cubicBezTo>
                        <a:pt x="180815" y="122032"/>
                        <a:pt x="184536" y="120172"/>
                        <a:pt x="187884" y="117939"/>
                      </a:cubicBezTo>
                      <a:cubicBezTo>
                        <a:pt x="187884" y="107894"/>
                        <a:pt x="187884" y="97477"/>
                        <a:pt x="187884" y="87059"/>
                      </a:cubicBezTo>
                      <a:cubicBezTo>
                        <a:pt x="188628" y="86687"/>
                        <a:pt x="189745" y="86315"/>
                        <a:pt x="190489" y="86315"/>
                      </a:cubicBezTo>
                      <a:cubicBezTo>
                        <a:pt x="190861" y="86315"/>
                        <a:pt x="191605" y="87059"/>
                        <a:pt x="191977" y="87431"/>
                      </a:cubicBezTo>
                      <a:cubicBezTo>
                        <a:pt x="193093" y="89292"/>
                        <a:pt x="194581" y="93384"/>
                        <a:pt x="195325" y="95616"/>
                      </a:cubicBezTo>
                      <a:cubicBezTo>
                        <a:pt x="197186" y="100453"/>
                        <a:pt x="199046" y="105662"/>
                        <a:pt x="200906" y="110498"/>
                      </a:cubicBezTo>
                      <a:cubicBezTo>
                        <a:pt x="205371" y="108266"/>
                        <a:pt x="209463" y="106034"/>
                        <a:pt x="213928" y="103802"/>
                      </a:cubicBezTo>
                      <a:cubicBezTo>
                        <a:pt x="211695" y="97849"/>
                        <a:pt x="209835" y="92268"/>
                        <a:pt x="207975" y="86315"/>
                      </a:cubicBezTo>
                      <a:cubicBezTo>
                        <a:pt x="206859" y="82967"/>
                        <a:pt x="205371" y="78502"/>
                        <a:pt x="203883" y="75898"/>
                      </a:cubicBezTo>
                      <a:cubicBezTo>
                        <a:pt x="203510" y="76270"/>
                        <a:pt x="203138" y="75898"/>
                        <a:pt x="203138" y="75526"/>
                      </a:cubicBezTo>
                      <a:lnTo>
                        <a:pt x="203138" y="75526"/>
                      </a:lnTo>
                      <a:close/>
                      <a:moveTo>
                        <a:pt x="219881" y="67713"/>
                      </a:moveTo>
                      <a:cubicBezTo>
                        <a:pt x="219881" y="78874"/>
                        <a:pt x="219881" y="90408"/>
                        <a:pt x="219881" y="101569"/>
                      </a:cubicBezTo>
                      <a:cubicBezTo>
                        <a:pt x="223601" y="99709"/>
                        <a:pt x="227322" y="97849"/>
                        <a:pt x="230670" y="95988"/>
                      </a:cubicBezTo>
                      <a:cubicBezTo>
                        <a:pt x="230670" y="84827"/>
                        <a:pt x="230670" y="73294"/>
                        <a:pt x="230670" y="62132"/>
                      </a:cubicBezTo>
                      <a:cubicBezTo>
                        <a:pt x="232902" y="52831"/>
                        <a:pt x="235507" y="43530"/>
                        <a:pt x="237739" y="34228"/>
                      </a:cubicBezTo>
                      <a:cubicBezTo>
                        <a:pt x="239971" y="24927"/>
                        <a:pt x="242575" y="15626"/>
                        <a:pt x="244808" y="6325"/>
                      </a:cubicBezTo>
                      <a:cubicBezTo>
                        <a:pt x="240715" y="8557"/>
                        <a:pt x="236251" y="10789"/>
                        <a:pt x="232158" y="13022"/>
                      </a:cubicBezTo>
                      <a:cubicBezTo>
                        <a:pt x="229926" y="22695"/>
                        <a:pt x="227693" y="32368"/>
                        <a:pt x="225089" y="41669"/>
                      </a:cubicBezTo>
                      <a:cubicBezTo>
                        <a:pt x="222857" y="34600"/>
                        <a:pt x="220253" y="27532"/>
                        <a:pt x="218020" y="20091"/>
                      </a:cubicBezTo>
                      <a:cubicBezTo>
                        <a:pt x="213556" y="22323"/>
                        <a:pt x="209463" y="24555"/>
                        <a:pt x="204999" y="26788"/>
                      </a:cubicBezTo>
                      <a:cubicBezTo>
                        <a:pt x="207231" y="33484"/>
                        <a:pt x="209835" y="40181"/>
                        <a:pt x="212068" y="46878"/>
                      </a:cubicBezTo>
                      <a:cubicBezTo>
                        <a:pt x="215044" y="54319"/>
                        <a:pt x="217276" y="61016"/>
                        <a:pt x="219881" y="67713"/>
                      </a:cubicBezTo>
                      <a:lnTo>
                        <a:pt x="219881" y="67713"/>
                      </a:lnTo>
                      <a:close/>
                      <a:moveTo>
                        <a:pt x="13022" y="149563"/>
                      </a:moveTo>
                      <a:cubicBezTo>
                        <a:pt x="13022" y="162957"/>
                        <a:pt x="13022" y="176351"/>
                        <a:pt x="13022" y="190117"/>
                      </a:cubicBezTo>
                      <a:cubicBezTo>
                        <a:pt x="14138" y="189373"/>
                        <a:pt x="15254" y="189001"/>
                        <a:pt x="16370" y="188257"/>
                      </a:cubicBezTo>
                      <a:cubicBezTo>
                        <a:pt x="17486" y="187512"/>
                        <a:pt x="18974" y="186768"/>
                        <a:pt x="20090" y="185652"/>
                      </a:cubicBezTo>
                      <a:cubicBezTo>
                        <a:pt x="20835" y="184908"/>
                        <a:pt x="21579" y="183792"/>
                        <a:pt x="21951" y="182304"/>
                      </a:cubicBezTo>
                      <a:cubicBezTo>
                        <a:pt x="22695" y="180816"/>
                        <a:pt x="23067" y="178211"/>
                        <a:pt x="23067" y="176351"/>
                      </a:cubicBezTo>
                      <a:cubicBezTo>
                        <a:pt x="23439" y="172258"/>
                        <a:pt x="23811" y="167794"/>
                        <a:pt x="23811" y="163701"/>
                      </a:cubicBezTo>
                      <a:cubicBezTo>
                        <a:pt x="23811" y="159981"/>
                        <a:pt x="23811" y="155516"/>
                        <a:pt x="23067" y="152168"/>
                      </a:cubicBezTo>
                      <a:cubicBezTo>
                        <a:pt x="22695" y="150308"/>
                        <a:pt x="22323" y="148447"/>
                        <a:pt x="21579" y="147331"/>
                      </a:cubicBezTo>
                      <a:cubicBezTo>
                        <a:pt x="20835" y="146587"/>
                        <a:pt x="20090" y="146215"/>
                        <a:pt x="19346" y="146215"/>
                      </a:cubicBezTo>
                      <a:cubicBezTo>
                        <a:pt x="17858" y="146215"/>
                        <a:pt x="15626" y="147703"/>
                        <a:pt x="14138" y="148447"/>
                      </a:cubicBezTo>
                      <a:cubicBezTo>
                        <a:pt x="13766" y="149192"/>
                        <a:pt x="13394" y="149563"/>
                        <a:pt x="13022" y="149563"/>
                      </a:cubicBezTo>
                      <a:lnTo>
                        <a:pt x="13022" y="149563"/>
                      </a:lnTo>
                      <a:close/>
                      <a:moveTo>
                        <a:pt x="188256" y="67341"/>
                      </a:moveTo>
                      <a:cubicBezTo>
                        <a:pt x="189373" y="66597"/>
                        <a:pt x="190489" y="66225"/>
                        <a:pt x="191605" y="65481"/>
                      </a:cubicBezTo>
                      <a:cubicBezTo>
                        <a:pt x="192721" y="64737"/>
                        <a:pt x="196069" y="63248"/>
                        <a:pt x="197186" y="61760"/>
                      </a:cubicBezTo>
                      <a:cubicBezTo>
                        <a:pt x="197558" y="61388"/>
                        <a:pt x="197930" y="60644"/>
                        <a:pt x="198302" y="59528"/>
                      </a:cubicBezTo>
                      <a:cubicBezTo>
                        <a:pt x="198674" y="58412"/>
                        <a:pt x="198674" y="57296"/>
                        <a:pt x="198674" y="56179"/>
                      </a:cubicBezTo>
                      <a:cubicBezTo>
                        <a:pt x="198674" y="55063"/>
                        <a:pt x="198674" y="53947"/>
                        <a:pt x="198302" y="53203"/>
                      </a:cubicBezTo>
                      <a:cubicBezTo>
                        <a:pt x="197930" y="52459"/>
                        <a:pt x="197186" y="52459"/>
                        <a:pt x="196814" y="52459"/>
                      </a:cubicBezTo>
                      <a:cubicBezTo>
                        <a:pt x="195325" y="52831"/>
                        <a:pt x="193465" y="53947"/>
                        <a:pt x="191977" y="54691"/>
                      </a:cubicBezTo>
                      <a:cubicBezTo>
                        <a:pt x="190861" y="55435"/>
                        <a:pt x="189745" y="55807"/>
                        <a:pt x="188256" y="56551"/>
                      </a:cubicBezTo>
                      <a:cubicBezTo>
                        <a:pt x="188256" y="60644"/>
                        <a:pt x="188256" y="63992"/>
                        <a:pt x="188256" y="67341"/>
                      </a:cubicBezTo>
                      <a:lnTo>
                        <a:pt x="188256" y="67341"/>
                      </a:lnTo>
                      <a:close/>
                      <a:moveTo>
                        <a:pt x="175607" y="68085"/>
                      </a:moveTo>
                      <a:cubicBezTo>
                        <a:pt x="175235" y="68085"/>
                        <a:pt x="175235" y="68085"/>
                        <a:pt x="175607" y="68085"/>
                      </a:cubicBezTo>
                      <a:cubicBezTo>
                        <a:pt x="175607" y="77758"/>
                        <a:pt x="175607" y="87431"/>
                        <a:pt x="175607" y="97105"/>
                      </a:cubicBezTo>
                      <a:cubicBezTo>
                        <a:pt x="169654" y="100081"/>
                        <a:pt x="164073" y="103057"/>
                        <a:pt x="158121" y="106406"/>
                      </a:cubicBezTo>
                      <a:cubicBezTo>
                        <a:pt x="158121" y="107522"/>
                        <a:pt x="158121" y="108638"/>
                        <a:pt x="158121" y="109754"/>
                      </a:cubicBezTo>
                      <a:cubicBezTo>
                        <a:pt x="164073" y="106778"/>
                        <a:pt x="170026" y="103429"/>
                        <a:pt x="175607" y="100453"/>
                      </a:cubicBezTo>
                      <a:cubicBezTo>
                        <a:pt x="175607" y="89292"/>
                        <a:pt x="175607" y="78874"/>
                        <a:pt x="175607" y="68085"/>
                      </a:cubicBezTo>
                      <a:lnTo>
                        <a:pt x="175607" y="68085"/>
                      </a:lnTo>
                      <a:close/>
                      <a:moveTo>
                        <a:pt x="67713" y="125008"/>
                      </a:moveTo>
                      <a:cubicBezTo>
                        <a:pt x="67713" y="125008"/>
                        <a:pt x="67341" y="125008"/>
                        <a:pt x="67341" y="125380"/>
                      </a:cubicBezTo>
                      <a:cubicBezTo>
                        <a:pt x="67341" y="135054"/>
                        <a:pt x="67341" y="144727"/>
                        <a:pt x="67341" y="154028"/>
                      </a:cubicBezTo>
                      <a:cubicBezTo>
                        <a:pt x="61388" y="157004"/>
                        <a:pt x="55807" y="159981"/>
                        <a:pt x="49854" y="163329"/>
                      </a:cubicBezTo>
                      <a:cubicBezTo>
                        <a:pt x="49854" y="164445"/>
                        <a:pt x="49854" y="165562"/>
                        <a:pt x="49854" y="166678"/>
                      </a:cubicBezTo>
                      <a:cubicBezTo>
                        <a:pt x="55807" y="163701"/>
                        <a:pt x="61760" y="160353"/>
                        <a:pt x="67713" y="157376"/>
                      </a:cubicBezTo>
                      <a:cubicBezTo>
                        <a:pt x="67713" y="146215"/>
                        <a:pt x="67713" y="135426"/>
                        <a:pt x="67713" y="125008"/>
                      </a:cubicBezTo>
                      <a:lnTo>
                        <a:pt x="67713" y="125008"/>
                      </a:lnTo>
                      <a:close/>
                      <a:moveTo>
                        <a:pt x="14882" y="152912"/>
                      </a:moveTo>
                      <a:cubicBezTo>
                        <a:pt x="14882" y="163701"/>
                        <a:pt x="14882" y="174491"/>
                        <a:pt x="14882" y="185280"/>
                      </a:cubicBezTo>
                      <a:cubicBezTo>
                        <a:pt x="15254" y="184908"/>
                        <a:pt x="15626" y="184908"/>
                        <a:pt x="16370" y="184536"/>
                      </a:cubicBezTo>
                      <a:cubicBezTo>
                        <a:pt x="17114" y="184164"/>
                        <a:pt x="18602" y="183420"/>
                        <a:pt x="19719" y="182304"/>
                      </a:cubicBezTo>
                      <a:cubicBezTo>
                        <a:pt x="20090" y="181932"/>
                        <a:pt x="20463" y="181188"/>
                        <a:pt x="20835" y="180443"/>
                      </a:cubicBezTo>
                      <a:cubicBezTo>
                        <a:pt x="21207" y="179699"/>
                        <a:pt x="21579" y="177467"/>
                        <a:pt x="21579" y="176723"/>
                      </a:cubicBezTo>
                      <a:cubicBezTo>
                        <a:pt x="21951" y="173375"/>
                        <a:pt x="21951" y="168910"/>
                        <a:pt x="21951" y="165190"/>
                      </a:cubicBezTo>
                      <a:cubicBezTo>
                        <a:pt x="21951" y="162213"/>
                        <a:pt x="21951" y="157749"/>
                        <a:pt x="21579" y="154772"/>
                      </a:cubicBezTo>
                      <a:cubicBezTo>
                        <a:pt x="21207" y="153656"/>
                        <a:pt x="21207" y="152168"/>
                        <a:pt x="20463" y="151424"/>
                      </a:cubicBezTo>
                      <a:cubicBezTo>
                        <a:pt x="20090" y="151052"/>
                        <a:pt x="19719" y="150680"/>
                        <a:pt x="18974" y="150680"/>
                      </a:cubicBezTo>
                      <a:cubicBezTo>
                        <a:pt x="17858" y="151052"/>
                        <a:pt x="15998" y="152168"/>
                        <a:pt x="14882" y="152912"/>
                      </a:cubicBezTo>
                      <a:lnTo>
                        <a:pt x="14882" y="152912"/>
                      </a:lnTo>
                      <a:close/>
                      <a:moveTo>
                        <a:pt x="190117" y="62504"/>
                      </a:moveTo>
                      <a:cubicBezTo>
                        <a:pt x="190489" y="62132"/>
                        <a:pt x="190861" y="62132"/>
                        <a:pt x="191233" y="61760"/>
                      </a:cubicBezTo>
                      <a:cubicBezTo>
                        <a:pt x="192349" y="61016"/>
                        <a:pt x="194953" y="59900"/>
                        <a:pt x="196442" y="58412"/>
                      </a:cubicBezTo>
                      <a:cubicBezTo>
                        <a:pt x="196442" y="58040"/>
                        <a:pt x="196442" y="57667"/>
                        <a:pt x="196442" y="57667"/>
                      </a:cubicBezTo>
                      <a:cubicBezTo>
                        <a:pt x="196442" y="57296"/>
                        <a:pt x="196442" y="56923"/>
                        <a:pt x="196442" y="56923"/>
                      </a:cubicBezTo>
                      <a:cubicBezTo>
                        <a:pt x="196442" y="56923"/>
                        <a:pt x="196069" y="56923"/>
                        <a:pt x="196069" y="56923"/>
                      </a:cubicBezTo>
                      <a:cubicBezTo>
                        <a:pt x="194581" y="57296"/>
                        <a:pt x="192721" y="58412"/>
                        <a:pt x="191605" y="59156"/>
                      </a:cubicBezTo>
                      <a:cubicBezTo>
                        <a:pt x="191233" y="59528"/>
                        <a:pt x="190489" y="59900"/>
                        <a:pt x="190117" y="59900"/>
                      </a:cubicBezTo>
                      <a:cubicBezTo>
                        <a:pt x="190117" y="61016"/>
                        <a:pt x="190117" y="61760"/>
                        <a:pt x="190117" y="625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5" name="Freeform: Shape 2904">
                  <a:extLst>
                    <a:ext uri="{FF2B5EF4-FFF2-40B4-BE49-F238E27FC236}">
                      <a16:creationId xmlns:a16="http://schemas.microsoft.com/office/drawing/2014/main" id="{812ECC8F-54DE-4258-AB9D-710EB84FF3A8}"/>
                    </a:ext>
                  </a:extLst>
                </p:cNvPr>
                <p:cNvSpPr/>
                <p:nvPr/>
              </p:nvSpPr>
              <p:spPr>
                <a:xfrm>
                  <a:off x="6573710" y="3997862"/>
                  <a:ext cx="119427" cy="136169"/>
                </a:xfrm>
                <a:custGeom>
                  <a:avLst/>
                  <a:gdLst>
                    <a:gd name="connsiteX0" fmla="*/ 0 w 119427"/>
                    <a:gd name="connsiteY0" fmla="*/ 136170 h 136169"/>
                    <a:gd name="connsiteX1" fmla="*/ 0 w 119427"/>
                    <a:gd name="connsiteY1" fmla="*/ 99337 h 136169"/>
                    <a:gd name="connsiteX2" fmla="*/ 0 w 119427"/>
                    <a:gd name="connsiteY2" fmla="*/ 62504 h 136169"/>
                    <a:gd name="connsiteX3" fmla="*/ 23811 w 119427"/>
                    <a:gd name="connsiteY3" fmla="*/ 49854 h 136169"/>
                    <a:gd name="connsiteX4" fmla="*/ 23811 w 119427"/>
                    <a:gd name="connsiteY4" fmla="*/ 62132 h 136169"/>
                    <a:gd name="connsiteX5" fmla="*/ 7069 w 119427"/>
                    <a:gd name="connsiteY5" fmla="*/ 71061 h 136169"/>
                    <a:gd name="connsiteX6" fmla="*/ 7069 w 119427"/>
                    <a:gd name="connsiteY6" fmla="*/ 88547 h 136169"/>
                    <a:gd name="connsiteX7" fmla="*/ 21579 w 119427"/>
                    <a:gd name="connsiteY7" fmla="*/ 80734 h 136169"/>
                    <a:gd name="connsiteX8" fmla="*/ 21579 w 119427"/>
                    <a:gd name="connsiteY8" fmla="*/ 93012 h 136169"/>
                    <a:gd name="connsiteX9" fmla="*/ 7069 w 119427"/>
                    <a:gd name="connsiteY9" fmla="*/ 100825 h 136169"/>
                    <a:gd name="connsiteX10" fmla="*/ 7069 w 119427"/>
                    <a:gd name="connsiteY10" fmla="*/ 132077 h 136169"/>
                    <a:gd name="connsiteX11" fmla="*/ 0 w 119427"/>
                    <a:gd name="connsiteY11" fmla="*/ 136170 h 136169"/>
                    <a:gd name="connsiteX12" fmla="*/ 0 w 119427"/>
                    <a:gd name="connsiteY12" fmla="*/ 136170 h 136169"/>
                    <a:gd name="connsiteX13" fmla="*/ 58411 w 119427"/>
                    <a:gd name="connsiteY13" fmla="*/ 105290 h 136169"/>
                    <a:gd name="connsiteX14" fmla="*/ 51343 w 119427"/>
                    <a:gd name="connsiteY14" fmla="*/ 72177 h 136169"/>
                    <a:gd name="connsiteX15" fmla="*/ 44274 w 119427"/>
                    <a:gd name="connsiteY15" fmla="*/ 39065 h 136169"/>
                    <a:gd name="connsiteX16" fmla="*/ 36833 w 119427"/>
                    <a:gd name="connsiteY16" fmla="*/ 43158 h 136169"/>
                    <a:gd name="connsiteX17" fmla="*/ 30136 w 119427"/>
                    <a:gd name="connsiteY17" fmla="*/ 83711 h 136169"/>
                    <a:gd name="connsiteX18" fmla="*/ 23439 w 119427"/>
                    <a:gd name="connsiteY18" fmla="*/ 123892 h 136169"/>
                    <a:gd name="connsiteX19" fmla="*/ 30880 w 119427"/>
                    <a:gd name="connsiteY19" fmla="*/ 119799 h 136169"/>
                    <a:gd name="connsiteX20" fmla="*/ 33856 w 119427"/>
                    <a:gd name="connsiteY20" fmla="*/ 101569 h 136169"/>
                    <a:gd name="connsiteX21" fmla="*/ 47622 w 119427"/>
                    <a:gd name="connsiteY21" fmla="*/ 94128 h 136169"/>
                    <a:gd name="connsiteX22" fmla="*/ 50599 w 119427"/>
                    <a:gd name="connsiteY22" fmla="*/ 109382 h 136169"/>
                    <a:gd name="connsiteX23" fmla="*/ 58411 w 119427"/>
                    <a:gd name="connsiteY23" fmla="*/ 105290 h 136169"/>
                    <a:gd name="connsiteX24" fmla="*/ 58411 w 119427"/>
                    <a:gd name="connsiteY24" fmla="*/ 105290 h 136169"/>
                    <a:gd name="connsiteX25" fmla="*/ 45762 w 119427"/>
                    <a:gd name="connsiteY25" fmla="*/ 82967 h 136169"/>
                    <a:gd name="connsiteX26" fmla="*/ 36089 w 119427"/>
                    <a:gd name="connsiteY26" fmla="*/ 88175 h 136169"/>
                    <a:gd name="connsiteX27" fmla="*/ 40925 w 119427"/>
                    <a:gd name="connsiteY27" fmla="*/ 58411 h 136169"/>
                    <a:gd name="connsiteX28" fmla="*/ 45762 w 119427"/>
                    <a:gd name="connsiteY28" fmla="*/ 82967 h 136169"/>
                    <a:gd name="connsiteX29" fmla="*/ 45762 w 119427"/>
                    <a:gd name="connsiteY29" fmla="*/ 82967 h 136169"/>
                    <a:gd name="connsiteX30" fmla="*/ 60272 w 119427"/>
                    <a:gd name="connsiteY30" fmla="*/ 80734 h 136169"/>
                    <a:gd name="connsiteX31" fmla="*/ 66969 w 119427"/>
                    <a:gd name="connsiteY31" fmla="*/ 75526 h 136169"/>
                    <a:gd name="connsiteX32" fmla="*/ 69573 w 119427"/>
                    <a:gd name="connsiteY32" fmla="*/ 84827 h 136169"/>
                    <a:gd name="connsiteX33" fmla="*/ 74782 w 119427"/>
                    <a:gd name="connsiteY33" fmla="*/ 85571 h 136169"/>
                    <a:gd name="connsiteX34" fmla="*/ 79990 w 119427"/>
                    <a:gd name="connsiteY34" fmla="*/ 79990 h 136169"/>
                    <a:gd name="connsiteX35" fmla="*/ 81851 w 119427"/>
                    <a:gd name="connsiteY35" fmla="*/ 71805 h 136169"/>
                    <a:gd name="connsiteX36" fmla="*/ 81107 w 119427"/>
                    <a:gd name="connsiteY36" fmla="*/ 67713 h 136169"/>
                    <a:gd name="connsiteX37" fmla="*/ 78502 w 119427"/>
                    <a:gd name="connsiteY37" fmla="*/ 65852 h 136169"/>
                    <a:gd name="connsiteX38" fmla="*/ 72921 w 119427"/>
                    <a:gd name="connsiteY38" fmla="*/ 65480 h 136169"/>
                    <a:gd name="connsiteX39" fmla="*/ 65108 w 119427"/>
                    <a:gd name="connsiteY39" fmla="*/ 62504 h 136169"/>
                    <a:gd name="connsiteX40" fmla="*/ 61760 w 119427"/>
                    <a:gd name="connsiteY40" fmla="*/ 49482 h 136169"/>
                    <a:gd name="connsiteX41" fmla="*/ 63248 w 119427"/>
                    <a:gd name="connsiteY41" fmla="*/ 38321 h 136169"/>
                    <a:gd name="connsiteX42" fmla="*/ 67713 w 119427"/>
                    <a:gd name="connsiteY42" fmla="*/ 28648 h 136169"/>
                    <a:gd name="connsiteX43" fmla="*/ 74410 w 119427"/>
                    <a:gd name="connsiteY43" fmla="*/ 22323 h 136169"/>
                    <a:gd name="connsiteX44" fmla="*/ 84083 w 119427"/>
                    <a:gd name="connsiteY44" fmla="*/ 23067 h 136169"/>
                    <a:gd name="connsiteX45" fmla="*/ 87431 w 119427"/>
                    <a:gd name="connsiteY45" fmla="*/ 37577 h 136169"/>
                    <a:gd name="connsiteX46" fmla="*/ 80362 w 119427"/>
                    <a:gd name="connsiteY46" fmla="*/ 41669 h 136169"/>
                    <a:gd name="connsiteX47" fmla="*/ 78502 w 119427"/>
                    <a:gd name="connsiteY47" fmla="*/ 34600 h 136169"/>
                    <a:gd name="connsiteX48" fmla="*/ 74038 w 119427"/>
                    <a:gd name="connsiteY48" fmla="*/ 34600 h 136169"/>
                    <a:gd name="connsiteX49" fmla="*/ 69201 w 119427"/>
                    <a:gd name="connsiteY49" fmla="*/ 39809 h 136169"/>
                    <a:gd name="connsiteX50" fmla="*/ 68085 w 119427"/>
                    <a:gd name="connsiteY50" fmla="*/ 45018 h 136169"/>
                    <a:gd name="connsiteX51" fmla="*/ 69201 w 119427"/>
                    <a:gd name="connsiteY51" fmla="*/ 49110 h 136169"/>
                    <a:gd name="connsiteX52" fmla="*/ 75526 w 119427"/>
                    <a:gd name="connsiteY52" fmla="*/ 50598 h 136169"/>
                    <a:gd name="connsiteX53" fmla="*/ 82967 w 119427"/>
                    <a:gd name="connsiteY53" fmla="*/ 51715 h 136169"/>
                    <a:gd name="connsiteX54" fmla="*/ 86687 w 119427"/>
                    <a:gd name="connsiteY54" fmla="*/ 57295 h 136169"/>
                    <a:gd name="connsiteX55" fmla="*/ 88175 w 119427"/>
                    <a:gd name="connsiteY55" fmla="*/ 68085 h 136169"/>
                    <a:gd name="connsiteX56" fmla="*/ 86687 w 119427"/>
                    <a:gd name="connsiteY56" fmla="*/ 80734 h 136169"/>
                    <a:gd name="connsiteX57" fmla="*/ 81851 w 119427"/>
                    <a:gd name="connsiteY57" fmla="*/ 91524 h 136169"/>
                    <a:gd name="connsiteX58" fmla="*/ 74410 w 119427"/>
                    <a:gd name="connsiteY58" fmla="*/ 98221 h 136169"/>
                    <a:gd name="connsiteX59" fmla="*/ 64364 w 119427"/>
                    <a:gd name="connsiteY59" fmla="*/ 97105 h 136169"/>
                    <a:gd name="connsiteX60" fmla="*/ 60272 w 119427"/>
                    <a:gd name="connsiteY60" fmla="*/ 80734 h 136169"/>
                    <a:gd name="connsiteX61" fmla="*/ 60272 w 119427"/>
                    <a:gd name="connsiteY61" fmla="*/ 80734 h 136169"/>
                    <a:gd name="connsiteX62" fmla="*/ 102313 w 119427"/>
                    <a:gd name="connsiteY62" fmla="*/ 82223 h 136169"/>
                    <a:gd name="connsiteX63" fmla="*/ 102313 w 119427"/>
                    <a:gd name="connsiteY63" fmla="*/ 51715 h 136169"/>
                    <a:gd name="connsiteX64" fmla="*/ 102313 w 119427"/>
                    <a:gd name="connsiteY64" fmla="*/ 21207 h 136169"/>
                    <a:gd name="connsiteX65" fmla="*/ 91896 w 119427"/>
                    <a:gd name="connsiteY65" fmla="*/ 26787 h 136169"/>
                    <a:gd name="connsiteX66" fmla="*/ 91896 w 119427"/>
                    <a:gd name="connsiteY66" fmla="*/ 14510 h 136169"/>
                    <a:gd name="connsiteX67" fmla="*/ 119427 w 119427"/>
                    <a:gd name="connsiteY67" fmla="*/ 0 h 136169"/>
                    <a:gd name="connsiteX68" fmla="*/ 119427 w 119427"/>
                    <a:gd name="connsiteY68" fmla="*/ 12278 h 136169"/>
                    <a:gd name="connsiteX69" fmla="*/ 109010 w 119427"/>
                    <a:gd name="connsiteY69" fmla="*/ 17858 h 136169"/>
                    <a:gd name="connsiteX70" fmla="*/ 109010 w 119427"/>
                    <a:gd name="connsiteY70" fmla="*/ 48366 h 136169"/>
                    <a:gd name="connsiteX71" fmla="*/ 109010 w 119427"/>
                    <a:gd name="connsiteY71" fmla="*/ 78874 h 136169"/>
                    <a:gd name="connsiteX72" fmla="*/ 102313 w 119427"/>
                    <a:gd name="connsiteY72" fmla="*/ 82223 h 13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19427" h="136169">
                      <a:moveTo>
                        <a:pt x="0" y="136170"/>
                      </a:moveTo>
                      <a:cubicBezTo>
                        <a:pt x="0" y="123892"/>
                        <a:pt x="0" y="111615"/>
                        <a:pt x="0" y="99337"/>
                      </a:cubicBezTo>
                      <a:cubicBezTo>
                        <a:pt x="0" y="87059"/>
                        <a:pt x="0" y="74782"/>
                        <a:pt x="0" y="62504"/>
                      </a:cubicBezTo>
                      <a:cubicBezTo>
                        <a:pt x="7813" y="58411"/>
                        <a:pt x="15998" y="53947"/>
                        <a:pt x="23811" y="49854"/>
                      </a:cubicBezTo>
                      <a:cubicBezTo>
                        <a:pt x="23811" y="53947"/>
                        <a:pt x="23811" y="58039"/>
                        <a:pt x="23811" y="62132"/>
                      </a:cubicBezTo>
                      <a:cubicBezTo>
                        <a:pt x="18230" y="65108"/>
                        <a:pt x="12650" y="68085"/>
                        <a:pt x="7069" y="71061"/>
                      </a:cubicBezTo>
                      <a:cubicBezTo>
                        <a:pt x="7069" y="77014"/>
                        <a:pt x="7069" y="82595"/>
                        <a:pt x="7069" y="88547"/>
                      </a:cubicBezTo>
                      <a:cubicBezTo>
                        <a:pt x="11905" y="85943"/>
                        <a:pt x="16742" y="83339"/>
                        <a:pt x="21579" y="80734"/>
                      </a:cubicBezTo>
                      <a:cubicBezTo>
                        <a:pt x="21579" y="84827"/>
                        <a:pt x="21579" y="88919"/>
                        <a:pt x="21579" y="93012"/>
                      </a:cubicBezTo>
                      <a:cubicBezTo>
                        <a:pt x="16742" y="95616"/>
                        <a:pt x="11905" y="98221"/>
                        <a:pt x="7069" y="100825"/>
                      </a:cubicBezTo>
                      <a:cubicBezTo>
                        <a:pt x="7069" y="111242"/>
                        <a:pt x="7069" y="121660"/>
                        <a:pt x="7069" y="132077"/>
                      </a:cubicBezTo>
                      <a:cubicBezTo>
                        <a:pt x="4837" y="133937"/>
                        <a:pt x="2604" y="135054"/>
                        <a:pt x="0" y="136170"/>
                      </a:cubicBezTo>
                      <a:lnTo>
                        <a:pt x="0" y="136170"/>
                      </a:lnTo>
                      <a:close/>
                      <a:moveTo>
                        <a:pt x="58411" y="105290"/>
                      </a:moveTo>
                      <a:cubicBezTo>
                        <a:pt x="56179" y="94128"/>
                        <a:pt x="53575" y="83339"/>
                        <a:pt x="51343" y="72177"/>
                      </a:cubicBezTo>
                      <a:cubicBezTo>
                        <a:pt x="49110" y="61016"/>
                        <a:pt x="46878" y="50227"/>
                        <a:pt x="44274" y="39065"/>
                      </a:cubicBezTo>
                      <a:cubicBezTo>
                        <a:pt x="41669" y="40181"/>
                        <a:pt x="39437" y="41669"/>
                        <a:pt x="36833" y="43158"/>
                      </a:cubicBezTo>
                      <a:cubicBezTo>
                        <a:pt x="34600" y="56551"/>
                        <a:pt x="32368" y="69945"/>
                        <a:pt x="30136" y="83711"/>
                      </a:cubicBezTo>
                      <a:cubicBezTo>
                        <a:pt x="27904" y="97105"/>
                        <a:pt x="25671" y="110498"/>
                        <a:pt x="23439" y="123892"/>
                      </a:cubicBezTo>
                      <a:cubicBezTo>
                        <a:pt x="26043" y="122776"/>
                        <a:pt x="28276" y="121288"/>
                        <a:pt x="30880" y="119799"/>
                      </a:cubicBezTo>
                      <a:cubicBezTo>
                        <a:pt x="31996" y="113847"/>
                        <a:pt x="32740" y="107522"/>
                        <a:pt x="33856" y="101569"/>
                      </a:cubicBezTo>
                      <a:cubicBezTo>
                        <a:pt x="38321" y="98965"/>
                        <a:pt x="43158" y="96733"/>
                        <a:pt x="47622" y="94128"/>
                      </a:cubicBezTo>
                      <a:cubicBezTo>
                        <a:pt x="48738" y="99337"/>
                        <a:pt x="49482" y="104174"/>
                        <a:pt x="50599" y="109382"/>
                      </a:cubicBezTo>
                      <a:cubicBezTo>
                        <a:pt x="53575" y="108266"/>
                        <a:pt x="55807" y="106778"/>
                        <a:pt x="58411" y="105290"/>
                      </a:cubicBezTo>
                      <a:lnTo>
                        <a:pt x="58411" y="105290"/>
                      </a:lnTo>
                      <a:close/>
                      <a:moveTo>
                        <a:pt x="45762" y="82967"/>
                      </a:moveTo>
                      <a:cubicBezTo>
                        <a:pt x="42413" y="84827"/>
                        <a:pt x="39437" y="86315"/>
                        <a:pt x="36089" y="88175"/>
                      </a:cubicBezTo>
                      <a:cubicBezTo>
                        <a:pt x="37577" y="78130"/>
                        <a:pt x="39065" y="68457"/>
                        <a:pt x="40925" y="58411"/>
                      </a:cubicBezTo>
                      <a:cubicBezTo>
                        <a:pt x="42413" y="66597"/>
                        <a:pt x="43902" y="74782"/>
                        <a:pt x="45762" y="82967"/>
                      </a:cubicBezTo>
                      <a:lnTo>
                        <a:pt x="45762" y="82967"/>
                      </a:lnTo>
                      <a:close/>
                      <a:moveTo>
                        <a:pt x="60272" y="80734"/>
                      </a:moveTo>
                      <a:cubicBezTo>
                        <a:pt x="62504" y="79246"/>
                        <a:pt x="64736" y="77386"/>
                        <a:pt x="66969" y="75526"/>
                      </a:cubicBezTo>
                      <a:cubicBezTo>
                        <a:pt x="67341" y="79990"/>
                        <a:pt x="68085" y="83339"/>
                        <a:pt x="69573" y="84827"/>
                      </a:cubicBezTo>
                      <a:cubicBezTo>
                        <a:pt x="70689" y="86315"/>
                        <a:pt x="72549" y="86687"/>
                        <a:pt x="74782" y="85571"/>
                      </a:cubicBezTo>
                      <a:cubicBezTo>
                        <a:pt x="77014" y="84455"/>
                        <a:pt x="78874" y="82595"/>
                        <a:pt x="79990" y="79990"/>
                      </a:cubicBezTo>
                      <a:cubicBezTo>
                        <a:pt x="81107" y="77386"/>
                        <a:pt x="81851" y="74782"/>
                        <a:pt x="81851" y="71805"/>
                      </a:cubicBezTo>
                      <a:cubicBezTo>
                        <a:pt x="81851" y="69945"/>
                        <a:pt x="81478" y="68829"/>
                        <a:pt x="81107" y="67713"/>
                      </a:cubicBezTo>
                      <a:cubicBezTo>
                        <a:pt x="80734" y="66597"/>
                        <a:pt x="79618" y="66225"/>
                        <a:pt x="78502" y="65852"/>
                      </a:cubicBezTo>
                      <a:cubicBezTo>
                        <a:pt x="77758" y="65852"/>
                        <a:pt x="75898" y="65480"/>
                        <a:pt x="72921" y="65480"/>
                      </a:cubicBezTo>
                      <a:cubicBezTo>
                        <a:pt x="69201" y="65480"/>
                        <a:pt x="66597" y="64364"/>
                        <a:pt x="65108" y="62504"/>
                      </a:cubicBezTo>
                      <a:cubicBezTo>
                        <a:pt x="62876" y="59528"/>
                        <a:pt x="61760" y="55063"/>
                        <a:pt x="61760" y="49482"/>
                      </a:cubicBezTo>
                      <a:cubicBezTo>
                        <a:pt x="61760" y="45762"/>
                        <a:pt x="62132" y="42041"/>
                        <a:pt x="63248" y="38321"/>
                      </a:cubicBezTo>
                      <a:cubicBezTo>
                        <a:pt x="64364" y="34600"/>
                        <a:pt x="65852" y="31252"/>
                        <a:pt x="67713" y="28648"/>
                      </a:cubicBezTo>
                      <a:cubicBezTo>
                        <a:pt x="69573" y="26043"/>
                        <a:pt x="71805" y="23811"/>
                        <a:pt x="74410" y="22323"/>
                      </a:cubicBezTo>
                      <a:cubicBezTo>
                        <a:pt x="78874" y="20090"/>
                        <a:pt x="81851" y="20463"/>
                        <a:pt x="84083" y="23067"/>
                      </a:cubicBezTo>
                      <a:cubicBezTo>
                        <a:pt x="86315" y="26043"/>
                        <a:pt x="87431" y="30880"/>
                        <a:pt x="87431" y="37577"/>
                      </a:cubicBezTo>
                      <a:cubicBezTo>
                        <a:pt x="85199" y="39065"/>
                        <a:pt x="82595" y="40553"/>
                        <a:pt x="80362" y="41669"/>
                      </a:cubicBezTo>
                      <a:cubicBezTo>
                        <a:pt x="79990" y="37949"/>
                        <a:pt x="79618" y="35717"/>
                        <a:pt x="78502" y="34600"/>
                      </a:cubicBezTo>
                      <a:cubicBezTo>
                        <a:pt x="77386" y="33484"/>
                        <a:pt x="75898" y="33484"/>
                        <a:pt x="74038" y="34600"/>
                      </a:cubicBezTo>
                      <a:cubicBezTo>
                        <a:pt x="72177" y="35717"/>
                        <a:pt x="70317" y="37577"/>
                        <a:pt x="69201" y="39809"/>
                      </a:cubicBezTo>
                      <a:cubicBezTo>
                        <a:pt x="68457" y="41297"/>
                        <a:pt x="68085" y="43158"/>
                        <a:pt x="68085" y="45018"/>
                      </a:cubicBezTo>
                      <a:cubicBezTo>
                        <a:pt x="68085" y="46878"/>
                        <a:pt x="68457" y="47994"/>
                        <a:pt x="69201" y="49110"/>
                      </a:cubicBezTo>
                      <a:cubicBezTo>
                        <a:pt x="69945" y="50227"/>
                        <a:pt x="72177" y="50598"/>
                        <a:pt x="75526" y="50598"/>
                      </a:cubicBezTo>
                      <a:cubicBezTo>
                        <a:pt x="78874" y="50598"/>
                        <a:pt x="81478" y="50970"/>
                        <a:pt x="82967" y="51715"/>
                      </a:cubicBezTo>
                      <a:cubicBezTo>
                        <a:pt x="84455" y="52831"/>
                        <a:pt x="85943" y="54319"/>
                        <a:pt x="86687" y="57295"/>
                      </a:cubicBezTo>
                      <a:cubicBezTo>
                        <a:pt x="87431" y="59900"/>
                        <a:pt x="88175" y="63620"/>
                        <a:pt x="88175" y="68085"/>
                      </a:cubicBezTo>
                      <a:cubicBezTo>
                        <a:pt x="88175" y="72177"/>
                        <a:pt x="87803" y="76642"/>
                        <a:pt x="86687" y="80734"/>
                      </a:cubicBezTo>
                      <a:cubicBezTo>
                        <a:pt x="85571" y="84827"/>
                        <a:pt x="84083" y="88547"/>
                        <a:pt x="81851" y="91524"/>
                      </a:cubicBezTo>
                      <a:cubicBezTo>
                        <a:pt x="79990" y="94500"/>
                        <a:pt x="77386" y="96733"/>
                        <a:pt x="74410" y="98221"/>
                      </a:cubicBezTo>
                      <a:cubicBezTo>
                        <a:pt x="69945" y="100453"/>
                        <a:pt x="66597" y="100081"/>
                        <a:pt x="64364" y="97105"/>
                      </a:cubicBezTo>
                      <a:cubicBezTo>
                        <a:pt x="62132" y="94128"/>
                        <a:pt x="61016" y="88547"/>
                        <a:pt x="60272" y="80734"/>
                      </a:cubicBezTo>
                      <a:lnTo>
                        <a:pt x="60272" y="80734"/>
                      </a:lnTo>
                      <a:close/>
                      <a:moveTo>
                        <a:pt x="102313" y="82223"/>
                      </a:moveTo>
                      <a:cubicBezTo>
                        <a:pt x="102313" y="72177"/>
                        <a:pt x="102313" y="61760"/>
                        <a:pt x="102313" y="51715"/>
                      </a:cubicBezTo>
                      <a:cubicBezTo>
                        <a:pt x="102313" y="41669"/>
                        <a:pt x="102313" y="31252"/>
                        <a:pt x="102313" y="21207"/>
                      </a:cubicBezTo>
                      <a:cubicBezTo>
                        <a:pt x="98965" y="23067"/>
                        <a:pt x="95616" y="24927"/>
                        <a:pt x="91896" y="26787"/>
                      </a:cubicBezTo>
                      <a:cubicBezTo>
                        <a:pt x="91896" y="22695"/>
                        <a:pt x="91896" y="18602"/>
                        <a:pt x="91896" y="14510"/>
                      </a:cubicBezTo>
                      <a:cubicBezTo>
                        <a:pt x="101197" y="9673"/>
                        <a:pt x="110126" y="4837"/>
                        <a:pt x="119427" y="0"/>
                      </a:cubicBezTo>
                      <a:cubicBezTo>
                        <a:pt x="119427" y="4092"/>
                        <a:pt x="119427" y="8185"/>
                        <a:pt x="119427" y="12278"/>
                      </a:cubicBezTo>
                      <a:cubicBezTo>
                        <a:pt x="116079" y="14138"/>
                        <a:pt x="112731" y="15998"/>
                        <a:pt x="109010" y="17858"/>
                      </a:cubicBezTo>
                      <a:cubicBezTo>
                        <a:pt x="109010" y="27904"/>
                        <a:pt x="109010" y="38321"/>
                        <a:pt x="109010" y="48366"/>
                      </a:cubicBezTo>
                      <a:cubicBezTo>
                        <a:pt x="109010" y="58411"/>
                        <a:pt x="109010" y="68829"/>
                        <a:pt x="109010" y="78874"/>
                      </a:cubicBezTo>
                      <a:cubicBezTo>
                        <a:pt x="107150" y="79618"/>
                        <a:pt x="104917" y="81107"/>
                        <a:pt x="102313" y="8222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6" name="Freeform: Shape 2905">
                  <a:extLst>
                    <a:ext uri="{FF2B5EF4-FFF2-40B4-BE49-F238E27FC236}">
                      <a16:creationId xmlns:a16="http://schemas.microsoft.com/office/drawing/2014/main" id="{C981C2E6-D48C-4229-99E9-B4CBAC14EB9F}"/>
                    </a:ext>
                  </a:extLst>
                </p:cNvPr>
                <p:cNvSpPr/>
                <p:nvPr/>
              </p:nvSpPr>
              <p:spPr>
                <a:xfrm>
                  <a:off x="6573710" y="4024649"/>
                  <a:ext cx="237738" cy="199418"/>
                </a:xfrm>
                <a:custGeom>
                  <a:avLst/>
                  <a:gdLst>
                    <a:gd name="connsiteX0" fmla="*/ 0 w 237738"/>
                    <a:gd name="connsiteY0" fmla="*/ 125753 h 199418"/>
                    <a:gd name="connsiteX1" fmla="*/ 12650 w 237738"/>
                    <a:gd name="connsiteY1" fmla="*/ 119055 h 199418"/>
                    <a:gd name="connsiteX2" fmla="*/ 19346 w 237738"/>
                    <a:gd name="connsiteY2" fmla="*/ 116823 h 199418"/>
                    <a:gd name="connsiteX3" fmla="*/ 24555 w 237738"/>
                    <a:gd name="connsiteY3" fmla="*/ 120916 h 199418"/>
                    <a:gd name="connsiteX4" fmla="*/ 27904 w 237738"/>
                    <a:gd name="connsiteY4" fmla="*/ 130961 h 199418"/>
                    <a:gd name="connsiteX5" fmla="*/ 29020 w 237738"/>
                    <a:gd name="connsiteY5" fmla="*/ 147703 h 199418"/>
                    <a:gd name="connsiteX6" fmla="*/ 27904 w 237738"/>
                    <a:gd name="connsiteY6" fmla="*/ 164073 h 199418"/>
                    <a:gd name="connsiteX7" fmla="*/ 24183 w 237738"/>
                    <a:gd name="connsiteY7" fmla="*/ 178955 h 199418"/>
                    <a:gd name="connsiteX8" fmla="*/ 19346 w 237738"/>
                    <a:gd name="connsiteY8" fmla="*/ 187512 h 199418"/>
                    <a:gd name="connsiteX9" fmla="*/ 13022 w 237738"/>
                    <a:gd name="connsiteY9" fmla="*/ 192349 h 199418"/>
                    <a:gd name="connsiteX10" fmla="*/ 0 w 237738"/>
                    <a:gd name="connsiteY10" fmla="*/ 199418 h 199418"/>
                    <a:gd name="connsiteX11" fmla="*/ 0 w 237738"/>
                    <a:gd name="connsiteY11" fmla="*/ 162585 h 199418"/>
                    <a:gd name="connsiteX12" fmla="*/ 0 w 237738"/>
                    <a:gd name="connsiteY12" fmla="*/ 125753 h 199418"/>
                    <a:gd name="connsiteX13" fmla="*/ 0 w 237738"/>
                    <a:gd name="connsiteY13" fmla="*/ 125753 h 199418"/>
                    <a:gd name="connsiteX14" fmla="*/ 7069 w 237738"/>
                    <a:gd name="connsiteY14" fmla="*/ 134310 h 199418"/>
                    <a:gd name="connsiteX15" fmla="*/ 7069 w 237738"/>
                    <a:gd name="connsiteY15" fmla="*/ 158493 h 199418"/>
                    <a:gd name="connsiteX16" fmla="*/ 7069 w 237738"/>
                    <a:gd name="connsiteY16" fmla="*/ 182676 h 199418"/>
                    <a:gd name="connsiteX17" fmla="*/ 12278 w 237738"/>
                    <a:gd name="connsiteY17" fmla="*/ 180072 h 199418"/>
                    <a:gd name="connsiteX18" fmla="*/ 16370 w 237738"/>
                    <a:gd name="connsiteY18" fmla="*/ 177095 h 199418"/>
                    <a:gd name="connsiteX19" fmla="*/ 19346 w 237738"/>
                    <a:gd name="connsiteY19" fmla="*/ 172631 h 199418"/>
                    <a:gd name="connsiteX20" fmla="*/ 21207 w 237738"/>
                    <a:gd name="connsiteY20" fmla="*/ 164445 h 199418"/>
                    <a:gd name="connsiteX21" fmla="*/ 21951 w 237738"/>
                    <a:gd name="connsiteY21" fmla="*/ 150680 h 199418"/>
                    <a:gd name="connsiteX22" fmla="*/ 21207 w 237738"/>
                    <a:gd name="connsiteY22" fmla="*/ 138030 h 199418"/>
                    <a:gd name="connsiteX23" fmla="*/ 19346 w 237738"/>
                    <a:gd name="connsiteY23" fmla="*/ 132077 h 199418"/>
                    <a:gd name="connsiteX24" fmla="*/ 15998 w 237738"/>
                    <a:gd name="connsiteY24" fmla="*/ 130217 h 199418"/>
                    <a:gd name="connsiteX25" fmla="*/ 10417 w 237738"/>
                    <a:gd name="connsiteY25" fmla="*/ 132449 h 199418"/>
                    <a:gd name="connsiteX26" fmla="*/ 7069 w 237738"/>
                    <a:gd name="connsiteY26" fmla="*/ 134310 h 199418"/>
                    <a:gd name="connsiteX27" fmla="*/ 7069 w 237738"/>
                    <a:gd name="connsiteY27" fmla="*/ 134310 h 199418"/>
                    <a:gd name="connsiteX28" fmla="*/ 35345 w 237738"/>
                    <a:gd name="connsiteY28" fmla="*/ 180816 h 199418"/>
                    <a:gd name="connsiteX29" fmla="*/ 35345 w 237738"/>
                    <a:gd name="connsiteY29" fmla="*/ 143983 h 199418"/>
                    <a:gd name="connsiteX30" fmla="*/ 35345 w 237738"/>
                    <a:gd name="connsiteY30" fmla="*/ 107150 h 199418"/>
                    <a:gd name="connsiteX31" fmla="*/ 61016 w 237738"/>
                    <a:gd name="connsiteY31" fmla="*/ 93756 h 199418"/>
                    <a:gd name="connsiteX32" fmla="*/ 61016 w 237738"/>
                    <a:gd name="connsiteY32" fmla="*/ 106034 h 199418"/>
                    <a:gd name="connsiteX33" fmla="*/ 42413 w 237738"/>
                    <a:gd name="connsiteY33" fmla="*/ 116079 h 199418"/>
                    <a:gd name="connsiteX34" fmla="*/ 42413 w 237738"/>
                    <a:gd name="connsiteY34" fmla="*/ 132449 h 199418"/>
                    <a:gd name="connsiteX35" fmla="*/ 59900 w 237738"/>
                    <a:gd name="connsiteY35" fmla="*/ 123148 h 199418"/>
                    <a:gd name="connsiteX36" fmla="*/ 59900 w 237738"/>
                    <a:gd name="connsiteY36" fmla="*/ 135426 h 199418"/>
                    <a:gd name="connsiteX37" fmla="*/ 42413 w 237738"/>
                    <a:gd name="connsiteY37" fmla="*/ 144727 h 199418"/>
                    <a:gd name="connsiteX38" fmla="*/ 42413 w 237738"/>
                    <a:gd name="connsiteY38" fmla="*/ 164818 h 199418"/>
                    <a:gd name="connsiteX39" fmla="*/ 61760 w 237738"/>
                    <a:gd name="connsiteY39" fmla="*/ 154400 h 199418"/>
                    <a:gd name="connsiteX40" fmla="*/ 61760 w 237738"/>
                    <a:gd name="connsiteY40" fmla="*/ 166678 h 199418"/>
                    <a:gd name="connsiteX41" fmla="*/ 35345 w 237738"/>
                    <a:gd name="connsiteY41" fmla="*/ 180816 h 199418"/>
                    <a:gd name="connsiteX42" fmla="*/ 35345 w 237738"/>
                    <a:gd name="connsiteY42" fmla="*/ 180816 h 199418"/>
                    <a:gd name="connsiteX43" fmla="*/ 67713 w 237738"/>
                    <a:gd name="connsiteY43" fmla="*/ 163329 h 199418"/>
                    <a:gd name="connsiteX44" fmla="*/ 67713 w 237738"/>
                    <a:gd name="connsiteY44" fmla="*/ 126869 h 199418"/>
                    <a:gd name="connsiteX45" fmla="*/ 67713 w 237738"/>
                    <a:gd name="connsiteY45" fmla="*/ 90408 h 199418"/>
                    <a:gd name="connsiteX46" fmla="*/ 74782 w 237738"/>
                    <a:gd name="connsiteY46" fmla="*/ 86687 h 199418"/>
                    <a:gd name="connsiteX47" fmla="*/ 74782 w 237738"/>
                    <a:gd name="connsiteY47" fmla="*/ 116823 h 199418"/>
                    <a:gd name="connsiteX48" fmla="*/ 74782 w 237738"/>
                    <a:gd name="connsiteY48" fmla="*/ 146959 h 199418"/>
                    <a:gd name="connsiteX49" fmla="*/ 92268 w 237738"/>
                    <a:gd name="connsiteY49" fmla="*/ 137658 h 199418"/>
                    <a:gd name="connsiteX50" fmla="*/ 92268 w 237738"/>
                    <a:gd name="connsiteY50" fmla="*/ 149936 h 199418"/>
                    <a:gd name="connsiteX51" fmla="*/ 67713 w 237738"/>
                    <a:gd name="connsiteY51" fmla="*/ 163329 h 199418"/>
                    <a:gd name="connsiteX52" fmla="*/ 67713 w 237738"/>
                    <a:gd name="connsiteY52" fmla="*/ 163329 h 199418"/>
                    <a:gd name="connsiteX53" fmla="*/ 97105 w 237738"/>
                    <a:gd name="connsiteY53" fmla="*/ 148075 h 199418"/>
                    <a:gd name="connsiteX54" fmla="*/ 97105 w 237738"/>
                    <a:gd name="connsiteY54" fmla="*/ 111243 h 199418"/>
                    <a:gd name="connsiteX55" fmla="*/ 97105 w 237738"/>
                    <a:gd name="connsiteY55" fmla="*/ 74410 h 199418"/>
                    <a:gd name="connsiteX56" fmla="*/ 104174 w 237738"/>
                    <a:gd name="connsiteY56" fmla="*/ 70689 h 199418"/>
                    <a:gd name="connsiteX57" fmla="*/ 104174 w 237738"/>
                    <a:gd name="connsiteY57" fmla="*/ 107522 h 199418"/>
                    <a:gd name="connsiteX58" fmla="*/ 104174 w 237738"/>
                    <a:gd name="connsiteY58" fmla="*/ 144355 h 199418"/>
                    <a:gd name="connsiteX59" fmla="*/ 97105 w 237738"/>
                    <a:gd name="connsiteY59" fmla="*/ 148075 h 199418"/>
                    <a:gd name="connsiteX60" fmla="*/ 97105 w 237738"/>
                    <a:gd name="connsiteY60" fmla="*/ 148075 h 199418"/>
                    <a:gd name="connsiteX61" fmla="*/ 119799 w 237738"/>
                    <a:gd name="connsiteY61" fmla="*/ 136170 h 199418"/>
                    <a:gd name="connsiteX62" fmla="*/ 113475 w 237738"/>
                    <a:gd name="connsiteY62" fmla="*/ 102685 h 199418"/>
                    <a:gd name="connsiteX63" fmla="*/ 107150 w 237738"/>
                    <a:gd name="connsiteY63" fmla="*/ 69201 h 199418"/>
                    <a:gd name="connsiteX64" fmla="*/ 114591 w 237738"/>
                    <a:gd name="connsiteY64" fmla="*/ 65108 h 199418"/>
                    <a:gd name="connsiteX65" fmla="*/ 119056 w 237738"/>
                    <a:gd name="connsiteY65" fmla="*/ 90036 h 199418"/>
                    <a:gd name="connsiteX66" fmla="*/ 123520 w 237738"/>
                    <a:gd name="connsiteY66" fmla="*/ 114963 h 199418"/>
                    <a:gd name="connsiteX67" fmla="*/ 127613 w 237738"/>
                    <a:gd name="connsiteY67" fmla="*/ 85571 h 199418"/>
                    <a:gd name="connsiteX68" fmla="*/ 131705 w 237738"/>
                    <a:gd name="connsiteY68" fmla="*/ 56179 h 199418"/>
                    <a:gd name="connsiteX69" fmla="*/ 139146 w 237738"/>
                    <a:gd name="connsiteY69" fmla="*/ 52087 h 199418"/>
                    <a:gd name="connsiteX70" fmla="*/ 132821 w 237738"/>
                    <a:gd name="connsiteY70" fmla="*/ 92268 h 199418"/>
                    <a:gd name="connsiteX71" fmla="*/ 126496 w 237738"/>
                    <a:gd name="connsiteY71" fmla="*/ 132449 h 199418"/>
                    <a:gd name="connsiteX72" fmla="*/ 119799 w 237738"/>
                    <a:gd name="connsiteY72" fmla="*/ 136170 h 199418"/>
                    <a:gd name="connsiteX73" fmla="*/ 119799 w 237738"/>
                    <a:gd name="connsiteY73" fmla="*/ 136170 h 199418"/>
                    <a:gd name="connsiteX74" fmla="*/ 143239 w 237738"/>
                    <a:gd name="connsiteY74" fmla="*/ 123520 h 199418"/>
                    <a:gd name="connsiteX75" fmla="*/ 143239 w 237738"/>
                    <a:gd name="connsiteY75" fmla="*/ 86687 h 199418"/>
                    <a:gd name="connsiteX76" fmla="*/ 143239 w 237738"/>
                    <a:gd name="connsiteY76" fmla="*/ 49855 h 199418"/>
                    <a:gd name="connsiteX77" fmla="*/ 168910 w 237738"/>
                    <a:gd name="connsiteY77" fmla="*/ 36089 h 199418"/>
                    <a:gd name="connsiteX78" fmla="*/ 168910 w 237738"/>
                    <a:gd name="connsiteY78" fmla="*/ 48366 h 199418"/>
                    <a:gd name="connsiteX79" fmla="*/ 150307 w 237738"/>
                    <a:gd name="connsiteY79" fmla="*/ 58412 h 199418"/>
                    <a:gd name="connsiteX80" fmla="*/ 150307 w 237738"/>
                    <a:gd name="connsiteY80" fmla="*/ 74782 h 199418"/>
                    <a:gd name="connsiteX81" fmla="*/ 167794 w 237738"/>
                    <a:gd name="connsiteY81" fmla="*/ 65481 h 199418"/>
                    <a:gd name="connsiteX82" fmla="*/ 167794 w 237738"/>
                    <a:gd name="connsiteY82" fmla="*/ 77758 h 199418"/>
                    <a:gd name="connsiteX83" fmla="*/ 150307 w 237738"/>
                    <a:gd name="connsiteY83" fmla="*/ 87059 h 199418"/>
                    <a:gd name="connsiteX84" fmla="*/ 150307 w 237738"/>
                    <a:gd name="connsiteY84" fmla="*/ 107150 h 199418"/>
                    <a:gd name="connsiteX85" fmla="*/ 169654 w 237738"/>
                    <a:gd name="connsiteY85" fmla="*/ 96733 h 199418"/>
                    <a:gd name="connsiteX86" fmla="*/ 169654 w 237738"/>
                    <a:gd name="connsiteY86" fmla="*/ 109010 h 199418"/>
                    <a:gd name="connsiteX87" fmla="*/ 143239 w 237738"/>
                    <a:gd name="connsiteY87" fmla="*/ 123520 h 199418"/>
                    <a:gd name="connsiteX88" fmla="*/ 143239 w 237738"/>
                    <a:gd name="connsiteY88" fmla="*/ 123520 h 199418"/>
                    <a:gd name="connsiteX89" fmla="*/ 175607 w 237738"/>
                    <a:gd name="connsiteY89" fmla="*/ 106406 h 199418"/>
                    <a:gd name="connsiteX90" fmla="*/ 175607 w 237738"/>
                    <a:gd name="connsiteY90" fmla="*/ 69573 h 199418"/>
                    <a:gd name="connsiteX91" fmla="*/ 175607 w 237738"/>
                    <a:gd name="connsiteY91" fmla="*/ 32740 h 199418"/>
                    <a:gd name="connsiteX92" fmla="*/ 190489 w 237738"/>
                    <a:gd name="connsiteY92" fmla="*/ 24927 h 199418"/>
                    <a:gd name="connsiteX93" fmla="*/ 198674 w 237738"/>
                    <a:gd name="connsiteY93" fmla="*/ 22695 h 199418"/>
                    <a:gd name="connsiteX94" fmla="*/ 202766 w 237738"/>
                    <a:gd name="connsiteY94" fmla="*/ 27532 h 199418"/>
                    <a:gd name="connsiteX95" fmla="*/ 204254 w 237738"/>
                    <a:gd name="connsiteY95" fmla="*/ 38321 h 199418"/>
                    <a:gd name="connsiteX96" fmla="*/ 202022 w 237738"/>
                    <a:gd name="connsiteY96" fmla="*/ 53203 h 199418"/>
                    <a:gd name="connsiteX97" fmla="*/ 195325 w 237738"/>
                    <a:gd name="connsiteY97" fmla="*/ 63620 h 199418"/>
                    <a:gd name="connsiteX98" fmla="*/ 199046 w 237738"/>
                    <a:gd name="connsiteY98" fmla="*/ 67713 h 199418"/>
                    <a:gd name="connsiteX99" fmla="*/ 203138 w 237738"/>
                    <a:gd name="connsiteY99" fmla="*/ 77386 h 199418"/>
                    <a:gd name="connsiteX100" fmla="*/ 207231 w 237738"/>
                    <a:gd name="connsiteY100" fmla="*/ 89664 h 199418"/>
                    <a:gd name="connsiteX101" fmla="*/ 198674 w 237738"/>
                    <a:gd name="connsiteY101" fmla="*/ 94128 h 199418"/>
                    <a:gd name="connsiteX102" fmla="*/ 193465 w 237738"/>
                    <a:gd name="connsiteY102" fmla="*/ 80735 h 199418"/>
                    <a:gd name="connsiteX103" fmla="*/ 189745 w 237738"/>
                    <a:gd name="connsiteY103" fmla="*/ 71806 h 199418"/>
                    <a:gd name="connsiteX104" fmla="*/ 187512 w 237738"/>
                    <a:gd name="connsiteY104" fmla="*/ 69945 h 199418"/>
                    <a:gd name="connsiteX105" fmla="*/ 183792 w 237738"/>
                    <a:gd name="connsiteY105" fmla="*/ 71061 h 199418"/>
                    <a:gd name="connsiteX106" fmla="*/ 182304 w 237738"/>
                    <a:gd name="connsiteY106" fmla="*/ 71806 h 199418"/>
                    <a:gd name="connsiteX107" fmla="*/ 182304 w 237738"/>
                    <a:gd name="connsiteY107" fmla="*/ 102685 h 199418"/>
                    <a:gd name="connsiteX108" fmla="*/ 175607 w 237738"/>
                    <a:gd name="connsiteY108" fmla="*/ 106406 h 199418"/>
                    <a:gd name="connsiteX109" fmla="*/ 175607 w 237738"/>
                    <a:gd name="connsiteY109" fmla="*/ 106406 h 199418"/>
                    <a:gd name="connsiteX110" fmla="*/ 182676 w 237738"/>
                    <a:gd name="connsiteY110" fmla="*/ 60272 h 199418"/>
                    <a:gd name="connsiteX111" fmla="*/ 187884 w 237738"/>
                    <a:gd name="connsiteY111" fmla="*/ 57667 h 199418"/>
                    <a:gd name="connsiteX112" fmla="*/ 194209 w 237738"/>
                    <a:gd name="connsiteY112" fmla="*/ 53575 h 199418"/>
                    <a:gd name="connsiteX113" fmla="*/ 196069 w 237738"/>
                    <a:gd name="connsiteY113" fmla="*/ 49483 h 199418"/>
                    <a:gd name="connsiteX114" fmla="*/ 196814 w 237738"/>
                    <a:gd name="connsiteY114" fmla="*/ 43530 h 199418"/>
                    <a:gd name="connsiteX115" fmla="*/ 195697 w 237738"/>
                    <a:gd name="connsiteY115" fmla="*/ 37949 h 199418"/>
                    <a:gd name="connsiteX116" fmla="*/ 193093 w 237738"/>
                    <a:gd name="connsiteY116" fmla="*/ 36461 h 199418"/>
                    <a:gd name="connsiteX117" fmla="*/ 187884 w 237738"/>
                    <a:gd name="connsiteY117" fmla="*/ 39065 h 199418"/>
                    <a:gd name="connsiteX118" fmla="*/ 182304 w 237738"/>
                    <a:gd name="connsiteY118" fmla="*/ 42042 h 199418"/>
                    <a:gd name="connsiteX119" fmla="*/ 182676 w 237738"/>
                    <a:gd name="connsiteY119" fmla="*/ 60272 h 199418"/>
                    <a:gd name="connsiteX120" fmla="*/ 182676 w 237738"/>
                    <a:gd name="connsiteY120" fmla="*/ 60272 h 199418"/>
                    <a:gd name="connsiteX121" fmla="*/ 218020 w 237738"/>
                    <a:gd name="connsiteY121" fmla="*/ 84083 h 199418"/>
                    <a:gd name="connsiteX122" fmla="*/ 225089 w 237738"/>
                    <a:gd name="connsiteY122" fmla="*/ 80363 h 199418"/>
                    <a:gd name="connsiteX123" fmla="*/ 225089 w 237738"/>
                    <a:gd name="connsiteY123" fmla="*/ 49483 h 199418"/>
                    <a:gd name="connsiteX124" fmla="*/ 237739 w 237738"/>
                    <a:gd name="connsiteY124" fmla="*/ 0 h 199418"/>
                    <a:gd name="connsiteX125" fmla="*/ 229554 w 237738"/>
                    <a:gd name="connsiteY125" fmla="*/ 4093 h 199418"/>
                    <a:gd name="connsiteX126" fmla="*/ 221369 w 237738"/>
                    <a:gd name="connsiteY126" fmla="*/ 37577 h 199418"/>
                    <a:gd name="connsiteX127" fmla="*/ 213184 w 237738"/>
                    <a:gd name="connsiteY127" fmla="*/ 12650 h 199418"/>
                    <a:gd name="connsiteX128" fmla="*/ 204999 w 237738"/>
                    <a:gd name="connsiteY128" fmla="*/ 17114 h 199418"/>
                    <a:gd name="connsiteX129" fmla="*/ 217648 w 237738"/>
                    <a:gd name="connsiteY129" fmla="*/ 52831 h 199418"/>
                    <a:gd name="connsiteX130" fmla="*/ 218020 w 237738"/>
                    <a:gd name="connsiteY130" fmla="*/ 84083 h 19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37738" h="199418">
                      <a:moveTo>
                        <a:pt x="0" y="125753"/>
                      </a:moveTo>
                      <a:cubicBezTo>
                        <a:pt x="4092" y="123520"/>
                        <a:pt x="8557" y="121288"/>
                        <a:pt x="12650" y="119055"/>
                      </a:cubicBezTo>
                      <a:cubicBezTo>
                        <a:pt x="15626" y="117567"/>
                        <a:pt x="17858" y="116823"/>
                        <a:pt x="19346" y="116823"/>
                      </a:cubicBezTo>
                      <a:cubicBezTo>
                        <a:pt x="21579" y="116823"/>
                        <a:pt x="23067" y="118312"/>
                        <a:pt x="24555" y="120916"/>
                      </a:cubicBezTo>
                      <a:cubicBezTo>
                        <a:pt x="26043" y="123520"/>
                        <a:pt x="27159" y="126869"/>
                        <a:pt x="27904" y="130961"/>
                      </a:cubicBezTo>
                      <a:cubicBezTo>
                        <a:pt x="28648" y="135426"/>
                        <a:pt x="29020" y="141006"/>
                        <a:pt x="29020" y="147703"/>
                      </a:cubicBezTo>
                      <a:cubicBezTo>
                        <a:pt x="29020" y="153656"/>
                        <a:pt x="28648" y="159237"/>
                        <a:pt x="27904" y="164073"/>
                      </a:cubicBezTo>
                      <a:cubicBezTo>
                        <a:pt x="27159" y="170026"/>
                        <a:pt x="25671" y="174863"/>
                        <a:pt x="24183" y="178955"/>
                      </a:cubicBezTo>
                      <a:cubicBezTo>
                        <a:pt x="23067" y="181932"/>
                        <a:pt x="21207" y="184908"/>
                        <a:pt x="19346" y="187512"/>
                      </a:cubicBezTo>
                      <a:cubicBezTo>
                        <a:pt x="17858" y="189373"/>
                        <a:pt x="15626" y="190861"/>
                        <a:pt x="13022" y="192349"/>
                      </a:cubicBezTo>
                      <a:cubicBezTo>
                        <a:pt x="8557" y="194581"/>
                        <a:pt x="4092" y="196814"/>
                        <a:pt x="0" y="199418"/>
                      </a:cubicBezTo>
                      <a:cubicBezTo>
                        <a:pt x="0" y="187141"/>
                        <a:pt x="0" y="174863"/>
                        <a:pt x="0" y="162585"/>
                      </a:cubicBezTo>
                      <a:cubicBezTo>
                        <a:pt x="0" y="150308"/>
                        <a:pt x="0" y="138030"/>
                        <a:pt x="0" y="125753"/>
                      </a:cubicBezTo>
                      <a:lnTo>
                        <a:pt x="0" y="125753"/>
                      </a:lnTo>
                      <a:close/>
                      <a:moveTo>
                        <a:pt x="7069" y="134310"/>
                      </a:moveTo>
                      <a:cubicBezTo>
                        <a:pt x="7069" y="142495"/>
                        <a:pt x="7069" y="150680"/>
                        <a:pt x="7069" y="158493"/>
                      </a:cubicBezTo>
                      <a:cubicBezTo>
                        <a:pt x="7069" y="166678"/>
                        <a:pt x="7069" y="174863"/>
                        <a:pt x="7069" y="182676"/>
                      </a:cubicBezTo>
                      <a:cubicBezTo>
                        <a:pt x="8929" y="181932"/>
                        <a:pt x="10417" y="180816"/>
                        <a:pt x="12278" y="180072"/>
                      </a:cubicBezTo>
                      <a:cubicBezTo>
                        <a:pt x="14138" y="178955"/>
                        <a:pt x="15626" y="178211"/>
                        <a:pt x="16370" y="177095"/>
                      </a:cubicBezTo>
                      <a:cubicBezTo>
                        <a:pt x="17486" y="175979"/>
                        <a:pt x="18602" y="174491"/>
                        <a:pt x="19346" y="172631"/>
                      </a:cubicBezTo>
                      <a:cubicBezTo>
                        <a:pt x="20090" y="170770"/>
                        <a:pt x="20835" y="168166"/>
                        <a:pt x="21207" y="164445"/>
                      </a:cubicBezTo>
                      <a:cubicBezTo>
                        <a:pt x="21579" y="161097"/>
                        <a:pt x="21951" y="156260"/>
                        <a:pt x="21951" y="150680"/>
                      </a:cubicBezTo>
                      <a:cubicBezTo>
                        <a:pt x="21951" y="145099"/>
                        <a:pt x="21579" y="140634"/>
                        <a:pt x="21207" y="138030"/>
                      </a:cubicBezTo>
                      <a:cubicBezTo>
                        <a:pt x="20835" y="135054"/>
                        <a:pt x="20090" y="133194"/>
                        <a:pt x="19346" y="132077"/>
                      </a:cubicBezTo>
                      <a:cubicBezTo>
                        <a:pt x="18602" y="130961"/>
                        <a:pt x="17486" y="130217"/>
                        <a:pt x="15998" y="130217"/>
                      </a:cubicBezTo>
                      <a:cubicBezTo>
                        <a:pt x="14882" y="130217"/>
                        <a:pt x="13022" y="130961"/>
                        <a:pt x="10417" y="132449"/>
                      </a:cubicBezTo>
                      <a:cubicBezTo>
                        <a:pt x="9301" y="133194"/>
                        <a:pt x="8185" y="133937"/>
                        <a:pt x="7069" y="134310"/>
                      </a:cubicBezTo>
                      <a:lnTo>
                        <a:pt x="7069" y="134310"/>
                      </a:lnTo>
                      <a:close/>
                      <a:moveTo>
                        <a:pt x="35345" y="180816"/>
                      </a:moveTo>
                      <a:cubicBezTo>
                        <a:pt x="35345" y="168538"/>
                        <a:pt x="35345" y="156260"/>
                        <a:pt x="35345" y="143983"/>
                      </a:cubicBezTo>
                      <a:cubicBezTo>
                        <a:pt x="35345" y="131705"/>
                        <a:pt x="35345" y="119428"/>
                        <a:pt x="35345" y="107150"/>
                      </a:cubicBezTo>
                      <a:cubicBezTo>
                        <a:pt x="43902" y="102685"/>
                        <a:pt x="52459" y="98221"/>
                        <a:pt x="61016" y="93756"/>
                      </a:cubicBezTo>
                      <a:cubicBezTo>
                        <a:pt x="61016" y="97849"/>
                        <a:pt x="61016" y="101941"/>
                        <a:pt x="61016" y="106034"/>
                      </a:cubicBezTo>
                      <a:cubicBezTo>
                        <a:pt x="54691" y="109382"/>
                        <a:pt x="48366" y="112731"/>
                        <a:pt x="42413" y="116079"/>
                      </a:cubicBezTo>
                      <a:cubicBezTo>
                        <a:pt x="42413" y="121660"/>
                        <a:pt x="42413" y="126869"/>
                        <a:pt x="42413" y="132449"/>
                      </a:cubicBezTo>
                      <a:cubicBezTo>
                        <a:pt x="48366" y="129473"/>
                        <a:pt x="53947" y="126124"/>
                        <a:pt x="59900" y="123148"/>
                      </a:cubicBezTo>
                      <a:cubicBezTo>
                        <a:pt x="59900" y="127241"/>
                        <a:pt x="59900" y="131333"/>
                        <a:pt x="59900" y="135426"/>
                      </a:cubicBezTo>
                      <a:cubicBezTo>
                        <a:pt x="53947" y="138402"/>
                        <a:pt x="48366" y="141378"/>
                        <a:pt x="42413" y="144727"/>
                      </a:cubicBezTo>
                      <a:cubicBezTo>
                        <a:pt x="42413" y="151424"/>
                        <a:pt x="42413" y="158121"/>
                        <a:pt x="42413" y="164818"/>
                      </a:cubicBezTo>
                      <a:cubicBezTo>
                        <a:pt x="48738" y="161469"/>
                        <a:pt x="55435" y="158121"/>
                        <a:pt x="61760" y="154400"/>
                      </a:cubicBezTo>
                      <a:cubicBezTo>
                        <a:pt x="61760" y="158493"/>
                        <a:pt x="61760" y="162585"/>
                        <a:pt x="61760" y="166678"/>
                      </a:cubicBezTo>
                      <a:cubicBezTo>
                        <a:pt x="52831" y="171514"/>
                        <a:pt x="43902" y="175979"/>
                        <a:pt x="35345" y="180816"/>
                      </a:cubicBezTo>
                      <a:lnTo>
                        <a:pt x="35345" y="180816"/>
                      </a:lnTo>
                      <a:close/>
                      <a:moveTo>
                        <a:pt x="67713" y="163329"/>
                      </a:moveTo>
                      <a:cubicBezTo>
                        <a:pt x="67713" y="151052"/>
                        <a:pt x="67713" y="139146"/>
                        <a:pt x="67713" y="126869"/>
                      </a:cubicBezTo>
                      <a:cubicBezTo>
                        <a:pt x="67713" y="114591"/>
                        <a:pt x="67713" y="102685"/>
                        <a:pt x="67713" y="90408"/>
                      </a:cubicBezTo>
                      <a:cubicBezTo>
                        <a:pt x="69945" y="89292"/>
                        <a:pt x="72549" y="87804"/>
                        <a:pt x="74782" y="86687"/>
                      </a:cubicBezTo>
                      <a:cubicBezTo>
                        <a:pt x="74782" y="96733"/>
                        <a:pt x="74782" y="106778"/>
                        <a:pt x="74782" y="116823"/>
                      </a:cubicBezTo>
                      <a:cubicBezTo>
                        <a:pt x="74782" y="126869"/>
                        <a:pt x="74782" y="136914"/>
                        <a:pt x="74782" y="146959"/>
                      </a:cubicBezTo>
                      <a:cubicBezTo>
                        <a:pt x="80734" y="143983"/>
                        <a:pt x="86315" y="140634"/>
                        <a:pt x="92268" y="137658"/>
                      </a:cubicBezTo>
                      <a:cubicBezTo>
                        <a:pt x="92268" y="141751"/>
                        <a:pt x="92268" y="145843"/>
                        <a:pt x="92268" y="149936"/>
                      </a:cubicBezTo>
                      <a:cubicBezTo>
                        <a:pt x="84083" y="154772"/>
                        <a:pt x="75898" y="159237"/>
                        <a:pt x="67713" y="163329"/>
                      </a:cubicBezTo>
                      <a:lnTo>
                        <a:pt x="67713" y="163329"/>
                      </a:lnTo>
                      <a:close/>
                      <a:moveTo>
                        <a:pt x="97105" y="148075"/>
                      </a:moveTo>
                      <a:cubicBezTo>
                        <a:pt x="97105" y="135798"/>
                        <a:pt x="97105" y="123520"/>
                        <a:pt x="97105" y="111243"/>
                      </a:cubicBezTo>
                      <a:cubicBezTo>
                        <a:pt x="97105" y="98965"/>
                        <a:pt x="97105" y="86687"/>
                        <a:pt x="97105" y="74410"/>
                      </a:cubicBezTo>
                      <a:cubicBezTo>
                        <a:pt x="99337" y="73294"/>
                        <a:pt x="101941" y="71806"/>
                        <a:pt x="104174" y="70689"/>
                      </a:cubicBezTo>
                      <a:cubicBezTo>
                        <a:pt x="104174" y="82967"/>
                        <a:pt x="104174" y="95245"/>
                        <a:pt x="104174" y="107522"/>
                      </a:cubicBezTo>
                      <a:cubicBezTo>
                        <a:pt x="104174" y="119800"/>
                        <a:pt x="104174" y="132077"/>
                        <a:pt x="104174" y="144355"/>
                      </a:cubicBezTo>
                      <a:cubicBezTo>
                        <a:pt x="101569" y="145471"/>
                        <a:pt x="99337" y="146587"/>
                        <a:pt x="97105" y="148075"/>
                      </a:cubicBezTo>
                      <a:lnTo>
                        <a:pt x="97105" y="148075"/>
                      </a:lnTo>
                      <a:close/>
                      <a:moveTo>
                        <a:pt x="119799" y="136170"/>
                      </a:moveTo>
                      <a:cubicBezTo>
                        <a:pt x="117567" y="125008"/>
                        <a:pt x="115707" y="113847"/>
                        <a:pt x="113475" y="102685"/>
                      </a:cubicBezTo>
                      <a:cubicBezTo>
                        <a:pt x="111242" y="91524"/>
                        <a:pt x="109382" y="80363"/>
                        <a:pt x="107150" y="69201"/>
                      </a:cubicBezTo>
                      <a:cubicBezTo>
                        <a:pt x="109754" y="67713"/>
                        <a:pt x="112358" y="66597"/>
                        <a:pt x="114591" y="65108"/>
                      </a:cubicBezTo>
                      <a:cubicBezTo>
                        <a:pt x="116079" y="73294"/>
                        <a:pt x="117567" y="81851"/>
                        <a:pt x="119056" y="90036"/>
                      </a:cubicBezTo>
                      <a:cubicBezTo>
                        <a:pt x="120544" y="98221"/>
                        <a:pt x="122032" y="106778"/>
                        <a:pt x="123520" y="114963"/>
                      </a:cubicBezTo>
                      <a:cubicBezTo>
                        <a:pt x="125008" y="105290"/>
                        <a:pt x="126496" y="95245"/>
                        <a:pt x="127613" y="85571"/>
                      </a:cubicBezTo>
                      <a:cubicBezTo>
                        <a:pt x="129101" y="75898"/>
                        <a:pt x="130589" y="65853"/>
                        <a:pt x="131705" y="56179"/>
                      </a:cubicBezTo>
                      <a:cubicBezTo>
                        <a:pt x="134309" y="54691"/>
                        <a:pt x="136542" y="53575"/>
                        <a:pt x="139146" y="52087"/>
                      </a:cubicBezTo>
                      <a:cubicBezTo>
                        <a:pt x="136914" y="65481"/>
                        <a:pt x="135054" y="78874"/>
                        <a:pt x="132821" y="92268"/>
                      </a:cubicBezTo>
                      <a:cubicBezTo>
                        <a:pt x="130589" y="105662"/>
                        <a:pt x="128729" y="119055"/>
                        <a:pt x="126496" y="132449"/>
                      </a:cubicBezTo>
                      <a:cubicBezTo>
                        <a:pt x="124636" y="133565"/>
                        <a:pt x="122032" y="134682"/>
                        <a:pt x="119799" y="136170"/>
                      </a:cubicBezTo>
                      <a:lnTo>
                        <a:pt x="119799" y="136170"/>
                      </a:lnTo>
                      <a:close/>
                      <a:moveTo>
                        <a:pt x="143239" y="123520"/>
                      </a:moveTo>
                      <a:cubicBezTo>
                        <a:pt x="143239" y="111243"/>
                        <a:pt x="143239" y="98965"/>
                        <a:pt x="143239" y="86687"/>
                      </a:cubicBezTo>
                      <a:cubicBezTo>
                        <a:pt x="143239" y="74410"/>
                        <a:pt x="143239" y="62132"/>
                        <a:pt x="143239" y="49855"/>
                      </a:cubicBezTo>
                      <a:cubicBezTo>
                        <a:pt x="151796" y="45390"/>
                        <a:pt x="160353" y="40925"/>
                        <a:pt x="168910" y="36089"/>
                      </a:cubicBezTo>
                      <a:cubicBezTo>
                        <a:pt x="168910" y="40181"/>
                        <a:pt x="168910" y="44274"/>
                        <a:pt x="168910" y="48366"/>
                      </a:cubicBezTo>
                      <a:cubicBezTo>
                        <a:pt x="162585" y="51715"/>
                        <a:pt x="156260" y="55063"/>
                        <a:pt x="150307" y="58412"/>
                      </a:cubicBezTo>
                      <a:cubicBezTo>
                        <a:pt x="150307" y="63992"/>
                        <a:pt x="150307" y="69201"/>
                        <a:pt x="150307" y="74782"/>
                      </a:cubicBezTo>
                      <a:cubicBezTo>
                        <a:pt x="156260" y="71806"/>
                        <a:pt x="161841" y="68829"/>
                        <a:pt x="167794" y="65481"/>
                      </a:cubicBezTo>
                      <a:cubicBezTo>
                        <a:pt x="167794" y="69573"/>
                        <a:pt x="167794" y="73666"/>
                        <a:pt x="167794" y="77758"/>
                      </a:cubicBezTo>
                      <a:cubicBezTo>
                        <a:pt x="161841" y="80735"/>
                        <a:pt x="156260" y="84083"/>
                        <a:pt x="150307" y="87059"/>
                      </a:cubicBezTo>
                      <a:cubicBezTo>
                        <a:pt x="150307" y="93756"/>
                        <a:pt x="150307" y="100453"/>
                        <a:pt x="150307" y="107150"/>
                      </a:cubicBezTo>
                      <a:cubicBezTo>
                        <a:pt x="156632" y="103802"/>
                        <a:pt x="163329" y="100453"/>
                        <a:pt x="169654" y="96733"/>
                      </a:cubicBezTo>
                      <a:cubicBezTo>
                        <a:pt x="169654" y="100825"/>
                        <a:pt x="169654" y="104918"/>
                        <a:pt x="169654" y="109010"/>
                      </a:cubicBezTo>
                      <a:cubicBezTo>
                        <a:pt x="160725" y="114219"/>
                        <a:pt x="152168" y="119055"/>
                        <a:pt x="143239" y="123520"/>
                      </a:cubicBezTo>
                      <a:lnTo>
                        <a:pt x="143239" y="123520"/>
                      </a:lnTo>
                      <a:close/>
                      <a:moveTo>
                        <a:pt x="175607" y="106406"/>
                      </a:moveTo>
                      <a:cubicBezTo>
                        <a:pt x="175607" y="94128"/>
                        <a:pt x="175607" y="81851"/>
                        <a:pt x="175607" y="69573"/>
                      </a:cubicBezTo>
                      <a:cubicBezTo>
                        <a:pt x="175607" y="57296"/>
                        <a:pt x="175607" y="45018"/>
                        <a:pt x="175607" y="32740"/>
                      </a:cubicBezTo>
                      <a:cubicBezTo>
                        <a:pt x="180444" y="30136"/>
                        <a:pt x="185280" y="27532"/>
                        <a:pt x="190489" y="24927"/>
                      </a:cubicBezTo>
                      <a:cubicBezTo>
                        <a:pt x="194209" y="23067"/>
                        <a:pt x="196814" y="22323"/>
                        <a:pt x="198674" y="22695"/>
                      </a:cubicBezTo>
                      <a:cubicBezTo>
                        <a:pt x="200534" y="23067"/>
                        <a:pt x="201650" y="24555"/>
                        <a:pt x="202766" y="27532"/>
                      </a:cubicBezTo>
                      <a:cubicBezTo>
                        <a:pt x="203883" y="30508"/>
                        <a:pt x="204254" y="33857"/>
                        <a:pt x="204254" y="38321"/>
                      </a:cubicBezTo>
                      <a:cubicBezTo>
                        <a:pt x="204254" y="43902"/>
                        <a:pt x="203510" y="48738"/>
                        <a:pt x="202022" y="53203"/>
                      </a:cubicBezTo>
                      <a:cubicBezTo>
                        <a:pt x="200534" y="57667"/>
                        <a:pt x="198302" y="61016"/>
                        <a:pt x="195325" y="63620"/>
                      </a:cubicBezTo>
                      <a:cubicBezTo>
                        <a:pt x="196814" y="64737"/>
                        <a:pt x="197930" y="65853"/>
                        <a:pt x="199046" y="67713"/>
                      </a:cubicBezTo>
                      <a:cubicBezTo>
                        <a:pt x="200162" y="69573"/>
                        <a:pt x="201278" y="72549"/>
                        <a:pt x="203138" y="77386"/>
                      </a:cubicBezTo>
                      <a:cubicBezTo>
                        <a:pt x="204627" y="81479"/>
                        <a:pt x="206115" y="85571"/>
                        <a:pt x="207231" y="89664"/>
                      </a:cubicBezTo>
                      <a:cubicBezTo>
                        <a:pt x="204254" y="91152"/>
                        <a:pt x="201650" y="92640"/>
                        <a:pt x="198674" y="94128"/>
                      </a:cubicBezTo>
                      <a:cubicBezTo>
                        <a:pt x="196814" y="89664"/>
                        <a:pt x="195325" y="85199"/>
                        <a:pt x="193465" y="80735"/>
                      </a:cubicBezTo>
                      <a:cubicBezTo>
                        <a:pt x="191605" y="75898"/>
                        <a:pt x="190489" y="72922"/>
                        <a:pt x="189745" y="71806"/>
                      </a:cubicBezTo>
                      <a:cubicBezTo>
                        <a:pt x="189001" y="70689"/>
                        <a:pt x="188256" y="69945"/>
                        <a:pt x="187512" y="69945"/>
                      </a:cubicBezTo>
                      <a:cubicBezTo>
                        <a:pt x="186768" y="69573"/>
                        <a:pt x="185652" y="69945"/>
                        <a:pt x="183792" y="71061"/>
                      </a:cubicBezTo>
                      <a:cubicBezTo>
                        <a:pt x="183420" y="71433"/>
                        <a:pt x="182676" y="71433"/>
                        <a:pt x="182304" y="71806"/>
                      </a:cubicBezTo>
                      <a:cubicBezTo>
                        <a:pt x="182304" y="82223"/>
                        <a:pt x="182304" y="92268"/>
                        <a:pt x="182304" y="102685"/>
                      </a:cubicBezTo>
                      <a:cubicBezTo>
                        <a:pt x="180444" y="104174"/>
                        <a:pt x="177839" y="105290"/>
                        <a:pt x="175607" y="106406"/>
                      </a:cubicBezTo>
                      <a:lnTo>
                        <a:pt x="175607" y="106406"/>
                      </a:lnTo>
                      <a:close/>
                      <a:moveTo>
                        <a:pt x="182676" y="60272"/>
                      </a:moveTo>
                      <a:cubicBezTo>
                        <a:pt x="184536" y="59528"/>
                        <a:pt x="186024" y="58412"/>
                        <a:pt x="187884" y="57667"/>
                      </a:cubicBezTo>
                      <a:cubicBezTo>
                        <a:pt x="191233" y="55807"/>
                        <a:pt x="193465" y="54319"/>
                        <a:pt x="194209" y="53575"/>
                      </a:cubicBezTo>
                      <a:cubicBezTo>
                        <a:pt x="194953" y="52459"/>
                        <a:pt x="195697" y="50971"/>
                        <a:pt x="196069" y="49483"/>
                      </a:cubicBezTo>
                      <a:cubicBezTo>
                        <a:pt x="196442" y="47622"/>
                        <a:pt x="196814" y="45762"/>
                        <a:pt x="196814" y="43530"/>
                      </a:cubicBezTo>
                      <a:cubicBezTo>
                        <a:pt x="196814" y="40925"/>
                        <a:pt x="196442" y="39065"/>
                        <a:pt x="195697" y="37949"/>
                      </a:cubicBezTo>
                      <a:cubicBezTo>
                        <a:pt x="194953" y="36833"/>
                        <a:pt x="194209" y="36089"/>
                        <a:pt x="193093" y="36461"/>
                      </a:cubicBezTo>
                      <a:cubicBezTo>
                        <a:pt x="192721" y="36461"/>
                        <a:pt x="190861" y="37205"/>
                        <a:pt x="187884" y="39065"/>
                      </a:cubicBezTo>
                      <a:cubicBezTo>
                        <a:pt x="186024" y="40181"/>
                        <a:pt x="184164" y="40925"/>
                        <a:pt x="182304" y="42042"/>
                      </a:cubicBezTo>
                      <a:cubicBezTo>
                        <a:pt x="182676" y="47994"/>
                        <a:pt x="182676" y="54319"/>
                        <a:pt x="182676" y="60272"/>
                      </a:cubicBezTo>
                      <a:lnTo>
                        <a:pt x="182676" y="60272"/>
                      </a:lnTo>
                      <a:close/>
                      <a:moveTo>
                        <a:pt x="218020" y="84083"/>
                      </a:moveTo>
                      <a:cubicBezTo>
                        <a:pt x="220253" y="82967"/>
                        <a:pt x="222857" y="81479"/>
                        <a:pt x="225089" y="80363"/>
                      </a:cubicBezTo>
                      <a:cubicBezTo>
                        <a:pt x="225089" y="69945"/>
                        <a:pt x="225089" y="59900"/>
                        <a:pt x="225089" y="49483"/>
                      </a:cubicBezTo>
                      <a:cubicBezTo>
                        <a:pt x="229182" y="33112"/>
                        <a:pt x="233646" y="16370"/>
                        <a:pt x="237739" y="0"/>
                      </a:cubicBezTo>
                      <a:cubicBezTo>
                        <a:pt x="235134" y="1488"/>
                        <a:pt x="232158" y="2977"/>
                        <a:pt x="229554" y="4093"/>
                      </a:cubicBezTo>
                      <a:cubicBezTo>
                        <a:pt x="226950" y="15254"/>
                        <a:pt x="224345" y="26416"/>
                        <a:pt x="221369" y="37577"/>
                      </a:cubicBezTo>
                      <a:cubicBezTo>
                        <a:pt x="218764" y="29392"/>
                        <a:pt x="215788" y="21207"/>
                        <a:pt x="213184" y="12650"/>
                      </a:cubicBezTo>
                      <a:cubicBezTo>
                        <a:pt x="210579" y="14138"/>
                        <a:pt x="207603" y="15626"/>
                        <a:pt x="204999" y="17114"/>
                      </a:cubicBezTo>
                      <a:cubicBezTo>
                        <a:pt x="209091" y="29020"/>
                        <a:pt x="213556" y="40925"/>
                        <a:pt x="217648" y="52831"/>
                      </a:cubicBezTo>
                      <a:cubicBezTo>
                        <a:pt x="218020" y="63620"/>
                        <a:pt x="218020" y="73666"/>
                        <a:pt x="218020" y="8408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7" name="Freeform: Shape 2906">
                  <a:extLst>
                    <a:ext uri="{FF2B5EF4-FFF2-40B4-BE49-F238E27FC236}">
                      <a16:creationId xmlns:a16="http://schemas.microsoft.com/office/drawing/2014/main" id="{2E421A52-A7F1-4ED9-A745-12F9983041E2}"/>
                    </a:ext>
                  </a:extLst>
                </p:cNvPr>
                <p:cNvSpPr/>
                <p:nvPr/>
              </p:nvSpPr>
              <p:spPr>
                <a:xfrm>
                  <a:off x="6511578" y="4055157"/>
                  <a:ext cx="78502" cy="173002"/>
                </a:xfrm>
                <a:custGeom>
                  <a:avLst/>
                  <a:gdLst>
                    <a:gd name="connsiteX0" fmla="*/ 21207 w 78502"/>
                    <a:gd name="connsiteY0" fmla="*/ 30136 h 173002"/>
                    <a:gd name="connsiteX1" fmla="*/ 62132 w 78502"/>
                    <a:gd name="connsiteY1" fmla="*/ 5581 h 173002"/>
                    <a:gd name="connsiteX2" fmla="*/ 78502 w 78502"/>
                    <a:gd name="connsiteY2" fmla="*/ 0 h 173002"/>
                    <a:gd name="connsiteX3" fmla="*/ 62132 w 78502"/>
                    <a:gd name="connsiteY3" fmla="*/ 11534 h 173002"/>
                    <a:gd name="connsiteX4" fmla="*/ 21207 w 78502"/>
                    <a:gd name="connsiteY4" fmla="*/ 30136 h 173002"/>
                    <a:gd name="connsiteX5" fmla="*/ 21207 w 78502"/>
                    <a:gd name="connsiteY5" fmla="*/ 30136 h 173002"/>
                    <a:gd name="connsiteX6" fmla="*/ 26043 w 78502"/>
                    <a:gd name="connsiteY6" fmla="*/ 154028 h 173002"/>
                    <a:gd name="connsiteX7" fmla="*/ 62504 w 78502"/>
                    <a:gd name="connsiteY7" fmla="*/ 131705 h 173002"/>
                    <a:gd name="connsiteX8" fmla="*/ 66597 w 78502"/>
                    <a:gd name="connsiteY8" fmla="*/ 132821 h 173002"/>
                    <a:gd name="connsiteX9" fmla="*/ 62504 w 78502"/>
                    <a:gd name="connsiteY9" fmla="*/ 137658 h 173002"/>
                    <a:gd name="connsiteX10" fmla="*/ 26043 w 78502"/>
                    <a:gd name="connsiteY10" fmla="*/ 154028 h 173002"/>
                    <a:gd name="connsiteX11" fmla="*/ 26043 w 78502"/>
                    <a:gd name="connsiteY11" fmla="*/ 154028 h 173002"/>
                    <a:gd name="connsiteX12" fmla="*/ 13766 w 78502"/>
                    <a:gd name="connsiteY12" fmla="*/ 85199 h 173002"/>
                    <a:gd name="connsiteX13" fmla="*/ 61760 w 78502"/>
                    <a:gd name="connsiteY13" fmla="*/ 56923 h 173002"/>
                    <a:gd name="connsiteX14" fmla="*/ 66969 w 78502"/>
                    <a:gd name="connsiteY14" fmla="*/ 57296 h 173002"/>
                    <a:gd name="connsiteX15" fmla="*/ 61760 w 78502"/>
                    <a:gd name="connsiteY15" fmla="*/ 62876 h 173002"/>
                    <a:gd name="connsiteX16" fmla="*/ 13766 w 78502"/>
                    <a:gd name="connsiteY16" fmla="*/ 85199 h 173002"/>
                    <a:gd name="connsiteX17" fmla="*/ 13766 w 78502"/>
                    <a:gd name="connsiteY17" fmla="*/ 85199 h 173002"/>
                    <a:gd name="connsiteX18" fmla="*/ 26043 w 78502"/>
                    <a:gd name="connsiteY18" fmla="*/ 135798 h 173002"/>
                    <a:gd name="connsiteX19" fmla="*/ 62504 w 78502"/>
                    <a:gd name="connsiteY19" fmla="*/ 119800 h 173002"/>
                    <a:gd name="connsiteX20" fmla="*/ 66597 w 78502"/>
                    <a:gd name="connsiteY20" fmla="*/ 114963 h 173002"/>
                    <a:gd name="connsiteX21" fmla="*/ 62504 w 78502"/>
                    <a:gd name="connsiteY21" fmla="*/ 113847 h 173002"/>
                    <a:gd name="connsiteX22" fmla="*/ 26043 w 78502"/>
                    <a:gd name="connsiteY22" fmla="*/ 135798 h 173002"/>
                    <a:gd name="connsiteX23" fmla="*/ 26043 w 78502"/>
                    <a:gd name="connsiteY23" fmla="*/ 135798 h 173002"/>
                    <a:gd name="connsiteX24" fmla="*/ 20090 w 78502"/>
                    <a:gd name="connsiteY24" fmla="*/ 63620 h 173002"/>
                    <a:gd name="connsiteX25" fmla="*/ 62132 w 78502"/>
                    <a:gd name="connsiteY25" fmla="*/ 44274 h 173002"/>
                    <a:gd name="connsiteX26" fmla="*/ 66597 w 78502"/>
                    <a:gd name="connsiteY26" fmla="*/ 39065 h 173002"/>
                    <a:gd name="connsiteX27" fmla="*/ 62132 w 78502"/>
                    <a:gd name="connsiteY27" fmla="*/ 38321 h 173002"/>
                    <a:gd name="connsiteX28" fmla="*/ 20090 w 78502"/>
                    <a:gd name="connsiteY28" fmla="*/ 63620 h 173002"/>
                    <a:gd name="connsiteX29" fmla="*/ 20090 w 78502"/>
                    <a:gd name="connsiteY29" fmla="*/ 63620 h 173002"/>
                    <a:gd name="connsiteX30" fmla="*/ 26043 w 78502"/>
                    <a:gd name="connsiteY30" fmla="*/ 117195 h 173002"/>
                    <a:gd name="connsiteX31" fmla="*/ 62504 w 78502"/>
                    <a:gd name="connsiteY31" fmla="*/ 94872 h 173002"/>
                    <a:gd name="connsiteX32" fmla="*/ 66597 w 78502"/>
                    <a:gd name="connsiteY32" fmla="*/ 95988 h 173002"/>
                    <a:gd name="connsiteX33" fmla="*/ 62504 w 78502"/>
                    <a:gd name="connsiteY33" fmla="*/ 100825 h 173002"/>
                    <a:gd name="connsiteX34" fmla="*/ 26043 w 78502"/>
                    <a:gd name="connsiteY34" fmla="*/ 117195 h 173002"/>
                    <a:gd name="connsiteX35" fmla="*/ 26043 w 78502"/>
                    <a:gd name="connsiteY35" fmla="*/ 117195 h 173002"/>
                    <a:gd name="connsiteX36" fmla="*/ 11533 w 78502"/>
                    <a:gd name="connsiteY36" fmla="*/ 49482 h 173002"/>
                    <a:gd name="connsiteX37" fmla="*/ 61388 w 78502"/>
                    <a:gd name="connsiteY37" fmla="*/ 26043 h 173002"/>
                    <a:gd name="connsiteX38" fmla="*/ 66969 w 78502"/>
                    <a:gd name="connsiteY38" fmla="*/ 20463 h 173002"/>
                    <a:gd name="connsiteX39" fmla="*/ 61388 w 78502"/>
                    <a:gd name="connsiteY39" fmla="*/ 20091 h 173002"/>
                    <a:gd name="connsiteX40" fmla="*/ 11533 w 78502"/>
                    <a:gd name="connsiteY40" fmla="*/ 49482 h 173002"/>
                    <a:gd name="connsiteX41" fmla="*/ 11533 w 78502"/>
                    <a:gd name="connsiteY41" fmla="*/ 49482 h 173002"/>
                    <a:gd name="connsiteX42" fmla="*/ 20835 w 78502"/>
                    <a:gd name="connsiteY42" fmla="*/ 173003 h 173002"/>
                    <a:gd name="connsiteX43" fmla="*/ 61760 w 78502"/>
                    <a:gd name="connsiteY43" fmla="*/ 154400 h 173002"/>
                    <a:gd name="connsiteX44" fmla="*/ 68829 w 78502"/>
                    <a:gd name="connsiteY44" fmla="*/ 150680 h 173002"/>
                    <a:gd name="connsiteX45" fmla="*/ 61760 w 78502"/>
                    <a:gd name="connsiteY45" fmla="*/ 148447 h 173002"/>
                    <a:gd name="connsiteX46" fmla="*/ 20835 w 78502"/>
                    <a:gd name="connsiteY46" fmla="*/ 173003 h 173002"/>
                    <a:gd name="connsiteX47" fmla="*/ 20835 w 78502"/>
                    <a:gd name="connsiteY47" fmla="*/ 173003 h 173002"/>
                    <a:gd name="connsiteX48" fmla="*/ 0 w 78502"/>
                    <a:gd name="connsiteY48" fmla="*/ 108638 h 173002"/>
                    <a:gd name="connsiteX49" fmla="*/ 59156 w 78502"/>
                    <a:gd name="connsiteY49" fmla="*/ 80363 h 173002"/>
                    <a:gd name="connsiteX50" fmla="*/ 69201 w 78502"/>
                    <a:gd name="connsiteY50" fmla="*/ 75154 h 173002"/>
                    <a:gd name="connsiteX51" fmla="*/ 59156 w 78502"/>
                    <a:gd name="connsiteY51" fmla="*/ 74410 h 173002"/>
                    <a:gd name="connsiteX52" fmla="*/ 0 w 78502"/>
                    <a:gd name="connsiteY52" fmla="*/ 108638 h 173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78502" h="173002">
                      <a:moveTo>
                        <a:pt x="21207" y="30136"/>
                      </a:moveTo>
                      <a:cubicBezTo>
                        <a:pt x="34972" y="21951"/>
                        <a:pt x="48738" y="13766"/>
                        <a:pt x="62132" y="5581"/>
                      </a:cubicBezTo>
                      <a:cubicBezTo>
                        <a:pt x="67713" y="3720"/>
                        <a:pt x="72921" y="1860"/>
                        <a:pt x="78502" y="0"/>
                      </a:cubicBezTo>
                      <a:cubicBezTo>
                        <a:pt x="72921" y="3720"/>
                        <a:pt x="67713" y="7813"/>
                        <a:pt x="62132" y="11534"/>
                      </a:cubicBezTo>
                      <a:cubicBezTo>
                        <a:pt x="48738" y="17486"/>
                        <a:pt x="34972" y="23811"/>
                        <a:pt x="21207" y="30136"/>
                      </a:cubicBezTo>
                      <a:lnTo>
                        <a:pt x="21207" y="30136"/>
                      </a:lnTo>
                      <a:close/>
                      <a:moveTo>
                        <a:pt x="26043" y="154028"/>
                      </a:moveTo>
                      <a:cubicBezTo>
                        <a:pt x="38321" y="146587"/>
                        <a:pt x="50227" y="139146"/>
                        <a:pt x="62504" y="131705"/>
                      </a:cubicBezTo>
                      <a:cubicBezTo>
                        <a:pt x="63992" y="132077"/>
                        <a:pt x="65108" y="132449"/>
                        <a:pt x="66597" y="132821"/>
                      </a:cubicBezTo>
                      <a:cubicBezTo>
                        <a:pt x="65108" y="134310"/>
                        <a:pt x="63992" y="136170"/>
                        <a:pt x="62504" y="137658"/>
                      </a:cubicBezTo>
                      <a:cubicBezTo>
                        <a:pt x="50227" y="143239"/>
                        <a:pt x="37949" y="148447"/>
                        <a:pt x="26043" y="154028"/>
                      </a:cubicBezTo>
                      <a:lnTo>
                        <a:pt x="26043" y="154028"/>
                      </a:lnTo>
                      <a:close/>
                      <a:moveTo>
                        <a:pt x="13766" y="85199"/>
                      </a:moveTo>
                      <a:cubicBezTo>
                        <a:pt x="29764" y="75898"/>
                        <a:pt x="45762" y="66225"/>
                        <a:pt x="61760" y="56923"/>
                      </a:cubicBezTo>
                      <a:cubicBezTo>
                        <a:pt x="63620" y="56923"/>
                        <a:pt x="65108" y="57296"/>
                        <a:pt x="66969" y="57296"/>
                      </a:cubicBezTo>
                      <a:cubicBezTo>
                        <a:pt x="65108" y="59156"/>
                        <a:pt x="63620" y="61016"/>
                        <a:pt x="61760" y="62876"/>
                      </a:cubicBezTo>
                      <a:cubicBezTo>
                        <a:pt x="45762" y="70317"/>
                        <a:pt x="29764" y="77758"/>
                        <a:pt x="13766" y="85199"/>
                      </a:cubicBezTo>
                      <a:lnTo>
                        <a:pt x="13766" y="85199"/>
                      </a:lnTo>
                      <a:close/>
                      <a:moveTo>
                        <a:pt x="26043" y="135798"/>
                      </a:moveTo>
                      <a:cubicBezTo>
                        <a:pt x="38321" y="130589"/>
                        <a:pt x="50227" y="125008"/>
                        <a:pt x="62504" y="119800"/>
                      </a:cubicBezTo>
                      <a:cubicBezTo>
                        <a:pt x="63992" y="118311"/>
                        <a:pt x="65108" y="116451"/>
                        <a:pt x="66597" y="114963"/>
                      </a:cubicBezTo>
                      <a:cubicBezTo>
                        <a:pt x="65108" y="114591"/>
                        <a:pt x="63992" y="114219"/>
                        <a:pt x="62504" y="113847"/>
                      </a:cubicBezTo>
                      <a:cubicBezTo>
                        <a:pt x="50227" y="120916"/>
                        <a:pt x="37949" y="128357"/>
                        <a:pt x="26043" y="135798"/>
                      </a:cubicBezTo>
                      <a:lnTo>
                        <a:pt x="26043" y="135798"/>
                      </a:lnTo>
                      <a:close/>
                      <a:moveTo>
                        <a:pt x="20090" y="63620"/>
                      </a:moveTo>
                      <a:cubicBezTo>
                        <a:pt x="34229" y="57296"/>
                        <a:pt x="47994" y="50971"/>
                        <a:pt x="62132" y="44274"/>
                      </a:cubicBezTo>
                      <a:cubicBezTo>
                        <a:pt x="63620" y="42414"/>
                        <a:pt x="65108" y="40553"/>
                        <a:pt x="66597" y="39065"/>
                      </a:cubicBezTo>
                      <a:cubicBezTo>
                        <a:pt x="65108" y="38693"/>
                        <a:pt x="63620" y="38693"/>
                        <a:pt x="62132" y="38321"/>
                      </a:cubicBezTo>
                      <a:cubicBezTo>
                        <a:pt x="47994" y="46878"/>
                        <a:pt x="34229" y="55435"/>
                        <a:pt x="20090" y="63620"/>
                      </a:cubicBezTo>
                      <a:lnTo>
                        <a:pt x="20090" y="63620"/>
                      </a:lnTo>
                      <a:close/>
                      <a:moveTo>
                        <a:pt x="26043" y="117195"/>
                      </a:moveTo>
                      <a:cubicBezTo>
                        <a:pt x="38321" y="109754"/>
                        <a:pt x="50227" y="102313"/>
                        <a:pt x="62504" y="94872"/>
                      </a:cubicBezTo>
                      <a:cubicBezTo>
                        <a:pt x="63992" y="95245"/>
                        <a:pt x="65108" y="95616"/>
                        <a:pt x="66597" y="95988"/>
                      </a:cubicBezTo>
                      <a:cubicBezTo>
                        <a:pt x="65108" y="97477"/>
                        <a:pt x="63992" y="99337"/>
                        <a:pt x="62504" y="100825"/>
                      </a:cubicBezTo>
                      <a:cubicBezTo>
                        <a:pt x="50227" y="106406"/>
                        <a:pt x="37949" y="111987"/>
                        <a:pt x="26043" y="117195"/>
                      </a:cubicBezTo>
                      <a:lnTo>
                        <a:pt x="26043" y="117195"/>
                      </a:lnTo>
                      <a:close/>
                      <a:moveTo>
                        <a:pt x="11533" y="49482"/>
                      </a:moveTo>
                      <a:cubicBezTo>
                        <a:pt x="28276" y="41669"/>
                        <a:pt x="44646" y="33857"/>
                        <a:pt x="61388" y="26043"/>
                      </a:cubicBezTo>
                      <a:cubicBezTo>
                        <a:pt x="63248" y="24183"/>
                        <a:pt x="65108" y="22323"/>
                        <a:pt x="66969" y="20463"/>
                      </a:cubicBezTo>
                      <a:cubicBezTo>
                        <a:pt x="65108" y="20463"/>
                        <a:pt x="63248" y="20091"/>
                        <a:pt x="61388" y="20091"/>
                      </a:cubicBezTo>
                      <a:cubicBezTo>
                        <a:pt x="44646" y="30136"/>
                        <a:pt x="28276" y="39809"/>
                        <a:pt x="11533" y="49482"/>
                      </a:cubicBezTo>
                      <a:lnTo>
                        <a:pt x="11533" y="49482"/>
                      </a:lnTo>
                      <a:close/>
                      <a:moveTo>
                        <a:pt x="20835" y="173003"/>
                      </a:moveTo>
                      <a:cubicBezTo>
                        <a:pt x="34600" y="166678"/>
                        <a:pt x="48366" y="160725"/>
                        <a:pt x="61760" y="154400"/>
                      </a:cubicBezTo>
                      <a:cubicBezTo>
                        <a:pt x="63992" y="153284"/>
                        <a:pt x="66597" y="151796"/>
                        <a:pt x="68829" y="150680"/>
                      </a:cubicBezTo>
                      <a:cubicBezTo>
                        <a:pt x="66597" y="149935"/>
                        <a:pt x="63992" y="149192"/>
                        <a:pt x="61760" y="148447"/>
                      </a:cubicBezTo>
                      <a:cubicBezTo>
                        <a:pt x="47994" y="156633"/>
                        <a:pt x="34229" y="164817"/>
                        <a:pt x="20835" y="173003"/>
                      </a:cubicBezTo>
                      <a:lnTo>
                        <a:pt x="20835" y="173003"/>
                      </a:lnTo>
                      <a:close/>
                      <a:moveTo>
                        <a:pt x="0" y="108638"/>
                      </a:moveTo>
                      <a:cubicBezTo>
                        <a:pt x="19719" y="99337"/>
                        <a:pt x="39437" y="90036"/>
                        <a:pt x="59156" y="80363"/>
                      </a:cubicBezTo>
                      <a:cubicBezTo>
                        <a:pt x="62504" y="78502"/>
                        <a:pt x="65853" y="76642"/>
                        <a:pt x="69201" y="75154"/>
                      </a:cubicBezTo>
                      <a:cubicBezTo>
                        <a:pt x="65853" y="74782"/>
                        <a:pt x="62504" y="74782"/>
                        <a:pt x="59156" y="74410"/>
                      </a:cubicBezTo>
                      <a:cubicBezTo>
                        <a:pt x="39437" y="85943"/>
                        <a:pt x="19719" y="97477"/>
                        <a:pt x="0" y="1086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08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228383" y="1944527"/>
              <a:ext cx="1328212" cy="1065174"/>
              <a:chOff x="5228383" y="1944527"/>
              <a:chExt cx="1328212" cy="1065174"/>
            </a:xfrm>
            <a:solidFill>
              <a:schemeClr val="accent1"/>
            </a:solidFill>
          </p:grpSpPr>
          <p:sp>
            <p:nvSpPr>
              <p:cNvPr id="2909" name="Freeform: Shape 2908">
                <a:extLst>
                  <a:ext uri="{FF2B5EF4-FFF2-40B4-BE49-F238E27FC236}">
                    <a16:creationId xmlns:a16="http://schemas.microsoft.com/office/drawing/2014/main" id="{74621A83-5148-4842-B50B-D593AD259400}"/>
                  </a:ext>
                </a:extLst>
              </p:cNvPr>
              <p:cNvSpPr/>
              <p:nvPr/>
            </p:nvSpPr>
            <p:spPr>
              <a:xfrm>
                <a:off x="5455704" y="1951967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0" name="Freeform: Shape 2909">
                <a:extLst>
                  <a:ext uri="{FF2B5EF4-FFF2-40B4-BE49-F238E27FC236}">
                    <a16:creationId xmlns:a16="http://schemas.microsoft.com/office/drawing/2014/main" id="{3D394953-8C0D-4F8D-8E5B-F2C331BF2528}"/>
                  </a:ext>
                </a:extLst>
              </p:cNvPr>
              <p:cNvSpPr/>
              <p:nvPr/>
            </p:nvSpPr>
            <p:spPr>
              <a:xfrm>
                <a:off x="5228383" y="2414052"/>
                <a:ext cx="496312" cy="283872"/>
              </a:xfrm>
              <a:custGeom>
                <a:avLst/>
                <a:gdLst>
                  <a:gd name="connsiteX0" fmla="*/ 251133 w 496312"/>
                  <a:gd name="connsiteY0" fmla="*/ 0 h 283872"/>
                  <a:gd name="connsiteX1" fmla="*/ 0 w 496312"/>
                  <a:gd name="connsiteY1" fmla="*/ 6697 h 283872"/>
                  <a:gd name="connsiteX2" fmla="*/ 496313 w 496312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312" h="283872">
                    <a:moveTo>
                      <a:pt x="251133" y="0"/>
                    </a:moveTo>
                    <a:lnTo>
                      <a:pt x="0" y="6697"/>
                    </a:lnTo>
                    <a:lnTo>
                      <a:pt x="496313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1" name="Freeform: Shape 2910">
                <a:extLst>
                  <a:ext uri="{FF2B5EF4-FFF2-40B4-BE49-F238E27FC236}">
                    <a16:creationId xmlns:a16="http://schemas.microsoft.com/office/drawing/2014/main" id="{16C8B2F5-2D30-4186-B133-4F736B19C0F2}"/>
                  </a:ext>
                </a:extLst>
              </p:cNvPr>
              <p:cNvSpPr/>
              <p:nvPr/>
            </p:nvSpPr>
            <p:spPr>
              <a:xfrm>
                <a:off x="5228383" y="1944527"/>
                <a:ext cx="1082660" cy="476221"/>
              </a:xfrm>
              <a:custGeom>
                <a:avLst/>
                <a:gdLst>
                  <a:gd name="connsiteX0" fmla="*/ 0 w 1082660"/>
                  <a:gd name="connsiteY0" fmla="*/ 476222 h 476221"/>
                  <a:gd name="connsiteX1" fmla="*/ 251133 w 1082660"/>
                  <a:gd name="connsiteY1" fmla="*/ 469525 h 476221"/>
                  <a:gd name="connsiteX2" fmla="*/ 1082661 w 1082660"/>
                  <a:gd name="connsiteY2" fmla="*/ 0 h 476221"/>
                  <a:gd name="connsiteX3" fmla="*/ 831528 w 1082660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660" h="476221">
                    <a:moveTo>
                      <a:pt x="0" y="476222"/>
                    </a:moveTo>
                    <a:lnTo>
                      <a:pt x="251133" y="469525"/>
                    </a:lnTo>
                    <a:lnTo>
                      <a:pt x="1082661" y="0"/>
                    </a:lnTo>
                    <a:lnTo>
                      <a:pt x="831528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2" name="Freeform: Shape 2911">
                <a:extLst>
                  <a:ext uri="{FF2B5EF4-FFF2-40B4-BE49-F238E27FC236}">
                    <a16:creationId xmlns:a16="http://schemas.microsoft.com/office/drawing/2014/main" id="{2BDDDAB6-5687-4F6E-9691-693DC9B61375}"/>
                  </a:ext>
                </a:extLst>
              </p:cNvPr>
              <p:cNvSpPr/>
              <p:nvPr/>
            </p:nvSpPr>
            <p:spPr>
              <a:xfrm>
                <a:off x="5479515" y="1944527"/>
                <a:ext cx="1077080" cy="753397"/>
              </a:xfrm>
              <a:custGeom>
                <a:avLst/>
                <a:gdLst>
                  <a:gd name="connsiteX0" fmla="*/ 245180 w 1077080"/>
                  <a:gd name="connsiteY0" fmla="*/ 753398 h 753397"/>
                  <a:gd name="connsiteX1" fmla="*/ 0 w 1077080"/>
                  <a:gd name="connsiteY1" fmla="*/ 469525 h 753397"/>
                  <a:gd name="connsiteX2" fmla="*/ 831528 w 1077080"/>
                  <a:gd name="connsiteY2" fmla="*/ 0 h 753397"/>
                  <a:gd name="connsiteX3" fmla="*/ 1077080 w 1077080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7080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7080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3" name="Freeform: Shape 2912">
                <a:extLst>
                  <a:ext uri="{FF2B5EF4-FFF2-40B4-BE49-F238E27FC236}">
                    <a16:creationId xmlns:a16="http://schemas.microsoft.com/office/drawing/2014/main" id="{7CC0172F-76D8-4721-869D-139BE3C6E2EC}"/>
                  </a:ext>
                </a:extLst>
              </p:cNvPr>
              <p:cNvSpPr/>
              <p:nvPr/>
            </p:nvSpPr>
            <p:spPr>
              <a:xfrm>
                <a:off x="5228383" y="2420748"/>
                <a:ext cx="496312" cy="588952"/>
              </a:xfrm>
              <a:custGeom>
                <a:avLst/>
                <a:gdLst>
                  <a:gd name="connsiteX0" fmla="*/ 496313 w 496312"/>
                  <a:gd name="connsiteY0" fmla="*/ 277176 h 588952"/>
                  <a:gd name="connsiteX1" fmla="*/ 0 w 496312"/>
                  <a:gd name="connsiteY1" fmla="*/ 0 h 588952"/>
                  <a:gd name="connsiteX2" fmla="*/ 372 w 496312"/>
                  <a:gd name="connsiteY2" fmla="*/ 311404 h 588952"/>
                  <a:gd name="connsiteX3" fmla="*/ 496313 w 496312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312" h="588952">
                    <a:moveTo>
                      <a:pt x="496313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313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1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258146" y="2490694"/>
                <a:ext cx="423391" cy="440877"/>
                <a:chOff x="5258146" y="2490694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15" name="Freeform: Shape 2914">
                  <a:extLst>
                    <a:ext uri="{FF2B5EF4-FFF2-40B4-BE49-F238E27FC236}">
                      <a16:creationId xmlns:a16="http://schemas.microsoft.com/office/drawing/2014/main" id="{9068573E-5158-4450-84AF-9C5C421D0FFE}"/>
                    </a:ext>
                  </a:extLst>
                </p:cNvPr>
                <p:cNvSpPr/>
                <p:nvPr/>
              </p:nvSpPr>
              <p:spPr>
                <a:xfrm>
                  <a:off x="5493281" y="2622399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6" name="Freeform: Shape 2915">
                  <a:extLst>
                    <a:ext uri="{FF2B5EF4-FFF2-40B4-BE49-F238E27FC236}">
                      <a16:creationId xmlns:a16="http://schemas.microsoft.com/office/drawing/2014/main" id="{E53A2EAA-49C2-41F1-B3E6-3CFA3E3EB8B5}"/>
                    </a:ext>
                  </a:extLst>
                </p:cNvPr>
                <p:cNvSpPr/>
                <p:nvPr/>
              </p:nvSpPr>
              <p:spPr>
                <a:xfrm>
                  <a:off x="5375714" y="2556546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7" name="Freeform: Shape 2916">
                  <a:extLst>
                    <a:ext uri="{FF2B5EF4-FFF2-40B4-BE49-F238E27FC236}">
                      <a16:creationId xmlns:a16="http://schemas.microsoft.com/office/drawing/2014/main" id="{680F4056-E007-46E6-8CB3-6D519CDD253A}"/>
                    </a:ext>
                  </a:extLst>
                </p:cNvPr>
                <p:cNvSpPr/>
                <p:nvPr/>
              </p:nvSpPr>
              <p:spPr>
                <a:xfrm>
                  <a:off x="5258146" y="24906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809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809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8" name="Freeform: Shape 2917">
                  <a:extLst>
                    <a:ext uri="{FF2B5EF4-FFF2-40B4-BE49-F238E27FC236}">
                      <a16:creationId xmlns:a16="http://schemas.microsoft.com/office/drawing/2014/main" id="{97C50893-81A0-415C-A6CD-EB6F38691A0F}"/>
                    </a:ext>
                  </a:extLst>
                </p:cNvPr>
                <p:cNvSpPr/>
                <p:nvPr/>
              </p:nvSpPr>
              <p:spPr>
                <a:xfrm>
                  <a:off x="5264099" y="2500739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9" name="Freeform: Shape 2918">
                  <a:extLst>
                    <a:ext uri="{FF2B5EF4-FFF2-40B4-BE49-F238E27FC236}">
                      <a16:creationId xmlns:a16="http://schemas.microsoft.com/office/drawing/2014/main" id="{54EF1CCE-0D78-49B8-881A-6195D8297F40}"/>
                    </a:ext>
                  </a:extLst>
                </p:cNvPr>
                <p:cNvSpPr/>
                <p:nvPr/>
              </p:nvSpPr>
              <p:spPr>
                <a:xfrm>
                  <a:off x="5381666" y="2566591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0" name="Freeform: Shape 2919">
                  <a:extLst>
                    <a:ext uri="{FF2B5EF4-FFF2-40B4-BE49-F238E27FC236}">
                      <a16:creationId xmlns:a16="http://schemas.microsoft.com/office/drawing/2014/main" id="{65DF46AF-1D9D-46D4-BDA6-A9F8671A5DCB}"/>
                    </a:ext>
                  </a:extLst>
                </p:cNvPr>
                <p:cNvSpPr/>
                <p:nvPr/>
              </p:nvSpPr>
              <p:spPr>
                <a:xfrm>
                  <a:off x="5499234" y="2632444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1" name="Freeform: Shape 2920">
                  <a:extLst>
                    <a:ext uri="{FF2B5EF4-FFF2-40B4-BE49-F238E27FC236}">
                      <a16:creationId xmlns:a16="http://schemas.microsoft.com/office/drawing/2014/main" id="{54657795-F543-4BD6-A91D-18D63491C882}"/>
                    </a:ext>
                  </a:extLst>
                </p:cNvPr>
                <p:cNvSpPr/>
                <p:nvPr/>
              </p:nvSpPr>
              <p:spPr>
                <a:xfrm>
                  <a:off x="5279353" y="2509296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630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630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2" name="Freeform: Shape 2921">
                  <a:extLst>
                    <a:ext uri="{FF2B5EF4-FFF2-40B4-BE49-F238E27FC236}">
                      <a16:creationId xmlns:a16="http://schemas.microsoft.com/office/drawing/2014/main" id="{A3504411-8E5F-4EB2-B26F-DF4CC75711F3}"/>
                    </a:ext>
                  </a:extLst>
                </p:cNvPr>
                <p:cNvSpPr/>
                <p:nvPr/>
              </p:nvSpPr>
              <p:spPr>
                <a:xfrm>
                  <a:off x="5396920" y="2575148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3" name="Freeform: Shape 2922">
                  <a:extLst>
                    <a:ext uri="{FF2B5EF4-FFF2-40B4-BE49-F238E27FC236}">
                      <a16:creationId xmlns:a16="http://schemas.microsoft.com/office/drawing/2014/main" id="{FDDD49F4-01B3-4A0D-AFDA-FCB08ED65696}"/>
                    </a:ext>
                  </a:extLst>
                </p:cNvPr>
                <p:cNvSpPr/>
                <p:nvPr/>
              </p:nvSpPr>
              <p:spPr>
                <a:xfrm>
                  <a:off x="5514488" y="2641001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2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610848" y="2688251"/>
                  <a:ext cx="70689" cy="243319"/>
                  <a:chOff x="5610848" y="2688251"/>
                  <a:chExt cx="70689" cy="243319"/>
                </a:xfrm>
                <a:solidFill>
                  <a:schemeClr val="accent1"/>
                </a:solidFill>
              </p:grpSpPr>
              <p:sp>
                <p:nvSpPr>
                  <p:cNvPr id="2925" name="Freeform: Shape 2924">
                    <a:extLst>
                      <a:ext uri="{FF2B5EF4-FFF2-40B4-BE49-F238E27FC236}">
                        <a16:creationId xmlns:a16="http://schemas.microsoft.com/office/drawing/2014/main" id="{A537BBC5-F5ED-43A5-95F7-50718EAB0740}"/>
                      </a:ext>
                    </a:extLst>
                  </p:cNvPr>
                  <p:cNvSpPr/>
                  <p:nvPr/>
                </p:nvSpPr>
                <p:spPr>
                  <a:xfrm>
                    <a:off x="5610848" y="2688251"/>
                    <a:ext cx="70689" cy="243319"/>
                  </a:xfrm>
                  <a:custGeom>
                    <a:avLst/>
                    <a:gdLst>
                      <a:gd name="connsiteX0" fmla="*/ 70689 w 70689"/>
                      <a:gd name="connsiteY0" fmla="*/ 39437 h 243319"/>
                      <a:gd name="connsiteX1" fmla="*/ 70689 w 70689"/>
                      <a:gd name="connsiteY1" fmla="*/ 243320 h 243319"/>
                      <a:gd name="connsiteX2" fmla="*/ 0 w 70689"/>
                      <a:gd name="connsiteY2" fmla="*/ 203883 h 243319"/>
                      <a:gd name="connsiteX3" fmla="*/ 0 w 70689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689" h="243319">
                        <a:moveTo>
                          <a:pt x="70689" y="39437"/>
                        </a:moveTo>
                        <a:lnTo>
                          <a:pt x="70689" y="243320"/>
                        </a:lnTo>
                        <a:lnTo>
                          <a:pt x="0" y="2038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6" name="Freeform: Shape 2925">
                    <a:extLst>
                      <a:ext uri="{FF2B5EF4-FFF2-40B4-BE49-F238E27FC236}">
                        <a16:creationId xmlns:a16="http://schemas.microsoft.com/office/drawing/2014/main" id="{4344CED2-15EE-4621-9E39-D163B404FC7E}"/>
                      </a:ext>
                    </a:extLst>
                  </p:cNvPr>
                  <p:cNvSpPr/>
                  <p:nvPr/>
                </p:nvSpPr>
                <p:spPr>
                  <a:xfrm>
                    <a:off x="5616801" y="2698297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7" name="Freeform: Shape 2926">
                    <a:extLst>
                      <a:ext uri="{FF2B5EF4-FFF2-40B4-BE49-F238E27FC236}">
                        <a16:creationId xmlns:a16="http://schemas.microsoft.com/office/drawing/2014/main" id="{84F089E5-A3BE-4997-9D68-E755BE8CCBD8}"/>
                      </a:ext>
                    </a:extLst>
                  </p:cNvPr>
                  <p:cNvSpPr/>
                  <p:nvPr/>
                </p:nvSpPr>
                <p:spPr>
                  <a:xfrm>
                    <a:off x="5632055" y="2706854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8" name="Freeform: Shape 2927">
                    <a:extLst>
                      <a:ext uri="{FF2B5EF4-FFF2-40B4-BE49-F238E27FC236}">
                        <a16:creationId xmlns:a16="http://schemas.microsoft.com/office/drawing/2014/main" id="{51CB770E-255F-4FC5-9560-3E15E9CD9400}"/>
                      </a:ext>
                    </a:extLst>
                  </p:cNvPr>
                  <p:cNvSpPr/>
                  <p:nvPr/>
                </p:nvSpPr>
                <p:spPr>
                  <a:xfrm>
                    <a:off x="5616801" y="2802098"/>
                    <a:ext cx="58783" cy="42041"/>
                  </a:xfrm>
                  <a:custGeom>
                    <a:avLst/>
                    <a:gdLst>
                      <a:gd name="connsiteX0" fmla="*/ 58784 w 58783"/>
                      <a:gd name="connsiteY0" fmla="*/ 42041 h 42041"/>
                      <a:gd name="connsiteX1" fmla="*/ 0 w 58783"/>
                      <a:gd name="connsiteY1" fmla="*/ 9301 h 42041"/>
                      <a:gd name="connsiteX2" fmla="*/ 15254 w 58783"/>
                      <a:gd name="connsiteY2" fmla="*/ 0 h 42041"/>
                      <a:gd name="connsiteX3" fmla="*/ 58784 w 58783"/>
                      <a:gd name="connsiteY3" fmla="*/ 24183 h 42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041">
                        <a:moveTo>
                          <a:pt x="58784" y="42041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29" name="Freeform: Shape 2928">
                  <a:extLst>
                    <a:ext uri="{FF2B5EF4-FFF2-40B4-BE49-F238E27FC236}">
                      <a16:creationId xmlns:a16="http://schemas.microsoft.com/office/drawing/2014/main" id="{42519CD7-7191-4164-8A93-24BA4D3B4FD7}"/>
                    </a:ext>
                  </a:extLst>
                </p:cNvPr>
                <p:cNvSpPr/>
                <p:nvPr/>
              </p:nvSpPr>
              <p:spPr>
                <a:xfrm>
                  <a:off x="5499234" y="2736245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0" name="Freeform: Shape 2929">
                  <a:extLst>
                    <a:ext uri="{FF2B5EF4-FFF2-40B4-BE49-F238E27FC236}">
                      <a16:creationId xmlns:a16="http://schemas.microsoft.com/office/drawing/2014/main" id="{23F55966-70E6-48C6-A444-D564BA794DAB}"/>
                    </a:ext>
                  </a:extLst>
                </p:cNvPr>
                <p:cNvSpPr/>
                <p:nvPr/>
              </p:nvSpPr>
              <p:spPr>
                <a:xfrm>
                  <a:off x="5381666" y="26703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1" name="Freeform: Shape 2930">
                  <a:extLst>
                    <a:ext uri="{FF2B5EF4-FFF2-40B4-BE49-F238E27FC236}">
                      <a16:creationId xmlns:a16="http://schemas.microsoft.com/office/drawing/2014/main" id="{78FE5BF5-8B85-49E6-8679-DDE6281CBDF4}"/>
                    </a:ext>
                  </a:extLst>
                </p:cNvPr>
                <p:cNvSpPr/>
                <p:nvPr/>
              </p:nvSpPr>
              <p:spPr>
                <a:xfrm>
                  <a:off x="5264099" y="2604540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4 h 42413"/>
                    <a:gd name="connsiteX1" fmla="*/ 0 w 58783"/>
                    <a:gd name="connsiteY1" fmla="*/ 9673 h 42413"/>
                    <a:gd name="connsiteX2" fmla="*/ 15254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4"/>
                      </a:moveTo>
                      <a:lnTo>
                        <a:pt x="0" y="9673"/>
                      </a:lnTo>
                      <a:lnTo>
                        <a:pt x="15254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32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724323" y="2222075"/>
              <a:ext cx="1328212" cy="1065174"/>
              <a:chOff x="5724323" y="2222075"/>
              <a:chExt cx="1328212" cy="1065174"/>
            </a:xfrm>
            <a:solidFill>
              <a:schemeClr val="accent1"/>
            </a:solidFill>
          </p:grpSpPr>
          <p:sp>
            <p:nvSpPr>
              <p:cNvPr id="2933" name="Freeform: Shape 2932">
                <a:extLst>
                  <a:ext uri="{FF2B5EF4-FFF2-40B4-BE49-F238E27FC236}">
                    <a16:creationId xmlns:a16="http://schemas.microsoft.com/office/drawing/2014/main" id="{BA31B05E-8C4C-4DE8-844B-F71ABDB52A05}"/>
                  </a:ext>
                </a:extLst>
              </p:cNvPr>
              <p:cNvSpPr/>
              <p:nvPr/>
            </p:nvSpPr>
            <p:spPr>
              <a:xfrm>
                <a:off x="6221008" y="2505947"/>
                <a:ext cx="831528" cy="781301"/>
              </a:xfrm>
              <a:custGeom>
                <a:avLst/>
                <a:gdLst>
                  <a:gd name="connsiteX0" fmla="*/ 0 w 831528"/>
                  <a:gd name="connsiteY0" fmla="*/ 781302 h 781301"/>
                  <a:gd name="connsiteX1" fmla="*/ 0 w 831528"/>
                  <a:gd name="connsiteY1" fmla="*/ 469525 h 781301"/>
                  <a:gd name="connsiteX2" fmla="*/ 831528 w 831528"/>
                  <a:gd name="connsiteY2" fmla="*/ 0 h 781301"/>
                  <a:gd name="connsiteX3" fmla="*/ 831528 w 831528"/>
                  <a:gd name="connsiteY3" fmla="*/ 311777 h 78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1528" h="781301">
                    <a:moveTo>
                      <a:pt x="0" y="781302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831528" y="311777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4" name="Freeform: Shape 2933">
                <a:extLst>
                  <a:ext uri="{FF2B5EF4-FFF2-40B4-BE49-F238E27FC236}">
                    <a16:creationId xmlns:a16="http://schemas.microsoft.com/office/drawing/2014/main" id="{0DC5A4A8-F536-4BD7-BFA4-75161743699D}"/>
                  </a:ext>
                </a:extLst>
              </p:cNvPr>
              <p:cNvSpPr/>
              <p:nvPr/>
            </p:nvSpPr>
            <p:spPr>
              <a:xfrm>
                <a:off x="5952017" y="2229516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5" name="Freeform: Shape 2934">
                <a:extLst>
                  <a:ext uri="{FF2B5EF4-FFF2-40B4-BE49-F238E27FC236}">
                    <a16:creationId xmlns:a16="http://schemas.microsoft.com/office/drawing/2014/main" id="{B423EDF3-E7B1-413B-83E0-C35654E55CC8}"/>
                  </a:ext>
                </a:extLst>
              </p:cNvPr>
              <p:cNvSpPr/>
              <p:nvPr/>
            </p:nvSpPr>
            <p:spPr>
              <a:xfrm>
                <a:off x="5724323" y="2691600"/>
                <a:ext cx="496684" cy="283872"/>
              </a:xfrm>
              <a:custGeom>
                <a:avLst/>
                <a:gdLst>
                  <a:gd name="connsiteX0" fmla="*/ 251505 w 496684"/>
                  <a:gd name="connsiteY0" fmla="*/ 0 h 283872"/>
                  <a:gd name="connsiteX1" fmla="*/ 0 w 496684"/>
                  <a:gd name="connsiteY1" fmla="*/ 6697 h 283872"/>
                  <a:gd name="connsiteX2" fmla="*/ 496685 w 496684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684" h="283872">
                    <a:moveTo>
                      <a:pt x="251505" y="0"/>
                    </a:moveTo>
                    <a:lnTo>
                      <a:pt x="0" y="6697"/>
                    </a:lnTo>
                    <a:lnTo>
                      <a:pt x="496685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6" name="Freeform: Shape 2935">
                <a:extLst>
                  <a:ext uri="{FF2B5EF4-FFF2-40B4-BE49-F238E27FC236}">
                    <a16:creationId xmlns:a16="http://schemas.microsoft.com/office/drawing/2014/main" id="{16A5F8F5-6DFB-4601-8FE4-89B9DCC18D54}"/>
                  </a:ext>
                </a:extLst>
              </p:cNvPr>
              <p:cNvSpPr/>
              <p:nvPr/>
            </p:nvSpPr>
            <p:spPr>
              <a:xfrm>
                <a:off x="5724323" y="2222075"/>
                <a:ext cx="1083033" cy="476221"/>
              </a:xfrm>
              <a:custGeom>
                <a:avLst/>
                <a:gdLst>
                  <a:gd name="connsiteX0" fmla="*/ 0 w 1083033"/>
                  <a:gd name="connsiteY0" fmla="*/ 476222 h 476221"/>
                  <a:gd name="connsiteX1" fmla="*/ 251505 w 1083033"/>
                  <a:gd name="connsiteY1" fmla="*/ 469525 h 476221"/>
                  <a:gd name="connsiteX2" fmla="*/ 1083033 w 1083033"/>
                  <a:gd name="connsiteY2" fmla="*/ 0 h 476221"/>
                  <a:gd name="connsiteX3" fmla="*/ 831900 w 1083033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3033" h="476221">
                    <a:moveTo>
                      <a:pt x="0" y="476222"/>
                    </a:moveTo>
                    <a:lnTo>
                      <a:pt x="251505" y="469525"/>
                    </a:lnTo>
                    <a:lnTo>
                      <a:pt x="1083033" y="0"/>
                    </a:lnTo>
                    <a:lnTo>
                      <a:pt x="831900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7" name="Freeform: Shape 2936">
                <a:extLst>
                  <a:ext uri="{FF2B5EF4-FFF2-40B4-BE49-F238E27FC236}">
                    <a16:creationId xmlns:a16="http://schemas.microsoft.com/office/drawing/2014/main" id="{C2093E02-DDB5-4FAD-9813-36870DD0516F}"/>
                  </a:ext>
                </a:extLst>
              </p:cNvPr>
              <p:cNvSpPr/>
              <p:nvPr/>
            </p:nvSpPr>
            <p:spPr>
              <a:xfrm>
                <a:off x="5975828" y="2222075"/>
                <a:ext cx="1076708" cy="753397"/>
              </a:xfrm>
              <a:custGeom>
                <a:avLst/>
                <a:gdLst>
                  <a:gd name="connsiteX0" fmla="*/ 245180 w 1076708"/>
                  <a:gd name="connsiteY0" fmla="*/ 753398 h 753397"/>
                  <a:gd name="connsiteX1" fmla="*/ 0 w 1076708"/>
                  <a:gd name="connsiteY1" fmla="*/ 469525 h 753397"/>
                  <a:gd name="connsiteX2" fmla="*/ 831528 w 1076708"/>
                  <a:gd name="connsiteY2" fmla="*/ 0 h 753397"/>
                  <a:gd name="connsiteX3" fmla="*/ 1076708 w 1076708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6708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6708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8" name="Freeform: Shape 2937">
                <a:extLst>
                  <a:ext uri="{FF2B5EF4-FFF2-40B4-BE49-F238E27FC236}">
                    <a16:creationId xmlns:a16="http://schemas.microsoft.com/office/drawing/2014/main" id="{419E892B-751E-4B44-8D2C-A079A8261ECF}"/>
                  </a:ext>
                </a:extLst>
              </p:cNvPr>
              <p:cNvSpPr/>
              <p:nvPr/>
            </p:nvSpPr>
            <p:spPr>
              <a:xfrm>
                <a:off x="5724323" y="2698297"/>
                <a:ext cx="496684" cy="588952"/>
              </a:xfrm>
              <a:custGeom>
                <a:avLst/>
                <a:gdLst>
                  <a:gd name="connsiteX0" fmla="*/ 496685 w 496684"/>
                  <a:gd name="connsiteY0" fmla="*/ 277176 h 588952"/>
                  <a:gd name="connsiteX1" fmla="*/ 0 w 496684"/>
                  <a:gd name="connsiteY1" fmla="*/ 0 h 588952"/>
                  <a:gd name="connsiteX2" fmla="*/ 372 w 496684"/>
                  <a:gd name="connsiteY2" fmla="*/ 311404 h 588952"/>
                  <a:gd name="connsiteX3" fmla="*/ 496685 w 496684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684" h="588952">
                    <a:moveTo>
                      <a:pt x="496685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685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3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754087" y="2768242"/>
                <a:ext cx="423391" cy="440877"/>
                <a:chOff x="5754087" y="2768242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40" name="Freeform: Shape 2939">
                  <a:extLst>
                    <a:ext uri="{FF2B5EF4-FFF2-40B4-BE49-F238E27FC236}">
                      <a16:creationId xmlns:a16="http://schemas.microsoft.com/office/drawing/2014/main" id="{6628575B-91B2-4E20-B1E3-353CFAE39EC4}"/>
                    </a:ext>
                  </a:extLst>
                </p:cNvPr>
                <p:cNvSpPr/>
                <p:nvPr/>
              </p:nvSpPr>
              <p:spPr>
                <a:xfrm>
                  <a:off x="5989594" y="2899947"/>
                  <a:ext cx="70317" cy="243319"/>
                </a:xfrm>
                <a:custGeom>
                  <a:avLst/>
                  <a:gdLst>
                    <a:gd name="connsiteX0" fmla="*/ 70317 w 70317"/>
                    <a:gd name="connsiteY0" fmla="*/ 39437 h 243319"/>
                    <a:gd name="connsiteX1" fmla="*/ 70317 w 70317"/>
                    <a:gd name="connsiteY1" fmla="*/ 243320 h 243319"/>
                    <a:gd name="connsiteX2" fmla="*/ 0 w 70317"/>
                    <a:gd name="connsiteY2" fmla="*/ 203883 h 243319"/>
                    <a:gd name="connsiteX3" fmla="*/ 0 w 70317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317" h="243319">
                      <a:moveTo>
                        <a:pt x="70317" y="39437"/>
                      </a:moveTo>
                      <a:lnTo>
                        <a:pt x="70317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1" name="Freeform: Shape 2940">
                  <a:extLst>
                    <a:ext uri="{FF2B5EF4-FFF2-40B4-BE49-F238E27FC236}">
                      <a16:creationId xmlns:a16="http://schemas.microsoft.com/office/drawing/2014/main" id="{EAF5C7FF-452E-4069-A010-38C6777155F5}"/>
                    </a:ext>
                  </a:extLst>
                </p:cNvPr>
                <p:cNvSpPr/>
                <p:nvPr/>
              </p:nvSpPr>
              <p:spPr>
                <a:xfrm>
                  <a:off x="5871654" y="28340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2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2" name="Freeform: Shape 2941">
                  <a:extLst>
                    <a:ext uri="{FF2B5EF4-FFF2-40B4-BE49-F238E27FC236}">
                      <a16:creationId xmlns:a16="http://schemas.microsoft.com/office/drawing/2014/main" id="{1D1B24BD-847D-436D-AC72-DB7820602AC3}"/>
                    </a:ext>
                  </a:extLst>
                </p:cNvPr>
                <p:cNvSpPr/>
                <p:nvPr/>
              </p:nvSpPr>
              <p:spPr>
                <a:xfrm>
                  <a:off x="5754087" y="2768242"/>
                  <a:ext cx="70689" cy="243691"/>
                </a:xfrm>
                <a:custGeom>
                  <a:avLst/>
                  <a:gdLst>
                    <a:gd name="connsiteX0" fmla="*/ 70689 w 70689"/>
                    <a:gd name="connsiteY0" fmla="*/ 39809 h 243691"/>
                    <a:gd name="connsiteX1" fmla="*/ 70689 w 70689"/>
                    <a:gd name="connsiteY1" fmla="*/ 243692 h 243691"/>
                    <a:gd name="connsiteX2" fmla="*/ 0 w 70689"/>
                    <a:gd name="connsiteY2" fmla="*/ 203883 h 243691"/>
                    <a:gd name="connsiteX3" fmla="*/ 0 w 70689"/>
                    <a:gd name="connsiteY3" fmla="*/ 0 h 243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691">
                      <a:moveTo>
                        <a:pt x="70689" y="39809"/>
                      </a:moveTo>
                      <a:lnTo>
                        <a:pt x="70689" y="243692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3" name="Freeform: Shape 2942">
                  <a:extLst>
                    <a:ext uri="{FF2B5EF4-FFF2-40B4-BE49-F238E27FC236}">
                      <a16:creationId xmlns:a16="http://schemas.microsoft.com/office/drawing/2014/main" id="{E95519C7-AC94-4D90-9AB3-B8C36EDCF44A}"/>
                    </a:ext>
                  </a:extLst>
                </p:cNvPr>
                <p:cNvSpPr/>
                <p:nvPr/>
              </p:nvSpPr>
              <p:spPr>
                <a:xfrm>
                  <a:off x="5760040" y="2778287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4" name="Freeform: Shape 2943">
                  <a:extLst>
                    <a:ext uri="{FF2B5EF4-FFF2-40B4-BE49-F238E27FC236}">
                      <a16:creationId xmlns:a16="http://schemas.microsoft.com/office/drawing/2014/main" id="{7FDA6F28-F89D-48A5-9490-9F293EE4E2E7}"/>
                    </a:ext>
                  </a:extLst>
                </p:cNvPr>
                <p:cNvSpPr/>
                <p:nvPr/>
              </p:nvSpPr>
              <p:spPr>
                <a:xfrm>
                  <a:off x="5877607" y="2844139"/>
                  <a:ext cx="58783" cy="223228"/>
                </a:xfrm>
                <a:custGeom>
                  <a:avLst/>
                  <a:gdLst>
                    <a:gd name="connsiteX0" fmla="*/ 58784 w 58783"/>
                    <a:gd name="connsiteY0" fmla="*/ 33112 h 223228"/>
                    <a:gd name="connsiteX1" fmla="*/ 0 w 58783"/>
                    <a:gd name="connsiteY1" fmla="*/ 0 h 223228"/>
                    <a:gd name="connsiteX2" fmla="*/ 0 w 58783"/>
                    <a:gd name="connsiteY2" fmla="*/ 190489 h 223228"/>
                    <a:gd name="connsiteX3" fmla="*/ 58784 w 58783"/>
                    <a:gd name="connsiteY3" fmla="*/ 223229 h 223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8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5" name="Freeform: Shape 2944">
                  <a:extLst>
                    <a:ext uri="{FF2B5EF4-FFF2-40B4-BE49-F238E27FC236}">
                      <a16:creationId xmlns:a16="http://schemas.microsoft.com/office/drawing/2014/main" id="{5D39485F-34C8-45B2-BD42-3AB0C94954E7}"/>
                    </a:ext>
                  </a:extLst>
                </p:cNvPr>
                <p:cNvSpPr/>
                <p:nvPr/>
              </p:nvSpPr>
              <p:spPr>
                <a:xfrm>
                  <a:off x="5995174" y="2909992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6" name="Freeform: Shape 2945">
                  <a:extLst>
                    <a:ext uri="{FF2B5EF4-FFF2-40B4-BE49-F238E27FC236}">
                      <a16:creationId xmlns:a16="http://schemas.microsoft.com/office/drawing/2014/main" id="{C3FDB6AF-5B83-4F24-AEF8-C870402D9914}"/>
                    </a:ext>
                  </a:extLst>
                </p:cNvPr>
                <p:cNvSpPr/>
                <p:nvPr/>
              </p:nvSpPr>
              <p:spPr>
                <a:xfrm>
                  <a:off x="5775666" y="2787216"/>
                  <a:ext cx="43157" cy="196441"/>
                </a:xfrm>
                <a:custGeom>
                  <a:avLst/>
                  <a:gdLst>
                    <a:gd name="connsiteX0" fmla="*/ 0 w 43157"/>
                    <a:gd name="connsiteY0" fmla="*/ 0 h 196441"/>
                    <a:gd name="connsiteX1" fmla="*/ 0 w 43157"/>
                    <a:gd name="connsiteY1" fmla="*/ 172258 h 196441"/>
                    <a:gd name="connsiteX2" fmla="*/ 43158 w 43157"/>
                    <a:gd name="connsiteY2" fmla="*/ 196442 h 196441"/>
                    <a:gd name="connsiteX3" fmla="*/ 43158 w 43157"/>
                    <a:gd name="connsiteY3" fmla="*/ 24183 h 196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441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442"/>
                      </a:lnTo>
                      <a:lnTo>
                        <a:pt x="43158" y="241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7" name="Freeform: Shape 2946">
                  <a:extLst>
                    <a:ext uri="{FF2B5EF4-FFF2-40B4-BE49-F238E27FC236}">
                      <a16:creationId xmlns:a16="http://schemas.microsoft.com/office/drawing/2014/main" id="{EB14EF87-1B9A-4D60-9E0C-68BA41E22C4A}"/>
                    </a:ext>
                  </a:extLst>
                </p:cNvPr>
                <p:cNvSpPr/>
                <p:nvPr/>
              </p:nvSpPr>
              <p:spPr>
                <a:xfrm>
                  <a:off x="5893233" y="2852697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8" name="Freeform: Shape 2947">
                  <a:extLst>
                    <a:ext uri="{FF2B5EF4-FFF2-40B4-BE49-F238E27FC236}">
                      <a16:creationId xmlns:a16="http://schemas.microsoft.com/office/drawing/2014/main" id="{992E84F3-A99D-442C-9485-A6178B5F519B}"/>
                    </a:ext>
                  </a:extLst>
                </p:cNvPr>
                <p:cNvSpPr/>
                <p:nvPr/>
              </p:nvSpPr>
              <p:spPr>
                <a:xfrm>
                  <a:off x="6010800" y="2918549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49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07161" y="2965799"/>
                  <a:ext cx="70317" cy="243319"/>
                  <a:chOff x="6107161" y="2965799"/>
                  <a:chExt cx="70317" cy="243319"/>
                </a:xfrm>
                <a:solidFill>
                  <a:schemeClr val="accent1"/>
                </a:solidFill>
              </p:grpSpPr>
              <p:sp>
                <p:nvSpPr>
                  <p:cNvPr id="2950" name="Freeform: Shape 2949">
                    <a:extLst>
                      <a:ext uri="{FF2B5EF4-FFF2-40B4-BE49-F238E27FC236}">
                        <a16:creationId xmlns:a16="http://schemas.microsoft.com/office/drawing/2014/main" id="{DF0D2DDD-00EB-4976-8B94-F5A2D2EE65BF}"/>
                      </a:ext>
                    </a:extLst>
                  </p:cNvPr>
                  <p:cNvSpPr/>
                  <p:nvPr/>
                </p:nvSpPr>
                <p:spPr>
                  <a:xfrm>
                    <a:off x="6107161" y="2965799"/>
                    <a:ext cx="70317" cy="243319"/>
                  </a:xfrm>
                  <a:custGeom>
                    <a:avLst/>
                    <a:gdLst>
                      <a:gd name="connsiteX0" fmla="*/ 70317 w 70317"/>
                      <a:gd name="connsiteY0" fmla="*/ 39437 h 243319"/>
                      <a:gd name="connsiteX1" fmla="*/ 70317 w 70317"/>
                      <a:gd name="connsiteY1" fmla="*/ 243320 h 243319"/>
                      <a:gd name="connsiteX2" fmla="*/ 0 w 70317"/>
                      <a:gd name="connsiteY2" fmla="*/ 203882 h 243319"/>
                      <a:gd name="connsiteX3" fmla="*/ 0 w 70317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317" h="243319">
                        <a:moveTo>
                          <a:pt x="70317" y="39437"/>
                        </a:moveTo>
                        <a:lnTo>
                          <a:pt x="70317" y="243320"/>
                        </a:lnTo>
                        <a:lnTo>
                          <a:pt x="0" y="20388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1" name="Freeform: Shape 2950">
                    <a:extLst>
                      <a:ext uri="{FF2B5EF4-FFF2-40B4-BE49-F238E27FC236}">
                        <a16:creationId xmlns:a16="http://schemas.microsoft.com/office/drawing/2014/main" id="{2F2FFDBD-6EC3-4EAE-810B-296001D05E89}"/>
                      </a:ext>
                    </a:extLst>
                  </p:cNvPr>
                  <p:cNvSpPr/>
                  <p:nvPr/>
                </p:nvSpPr>
                <p:spPr>
                  <a:xfrm>
                    <a:off x="6113114" y="2975845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2" name="Freeform: Shape 2951">
                    <a:extLst>
                      <a:ext uri="{FF2B5EF4-FFF2-40B4-BE49-F238E27FC236}">
                        <a16:creationId xmlns:a16="http://schemas.microsoft.com/office/drawing/2014/main" id="{EFAF8E24-D8B1-401A-A608-F95B656E614C}"/>
                      </a:ext>
                    </a:extLst>
                  </p:cNvPr>
                  <p:cNvSpPr/>
                  <p:nvPr/>
                </p:nvSpPr>
                <p:spPr>
                  <a:xfrm>
                    <a:off x="6128368" y="2984402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3" name="Freeform: Shape 2952">
                    <a:extLst>
                      <a:ext uri="{FF2B5EF4-FFF2-40B4-BE49-F238E27FC236}">
                        <a16:creationId xmlns:a16="http://schemas.microsoft.com/office/drawing/2014/main" id="{E80399E4-CBEB-457B-B37E-D2B49BE30A00}"/>
                      </a:ext>
                    </a:extLst>
                  </p:cNvPr>
                  <p:cNvSpPr/>
                  <p:nvPr/>
                </p:nvSpPr>
                <p:spPr>
                  <a:xfrm>
                    <a:off x="6113114" y="3079646"/>
                    <a:ext cx="58783" cy="42413"/>
                  </a:xfrm>
                  <a:custGeom>
                    <a:avLst/>
                    <a:gdLst>
                      <a:gd name="connsiteX0" fmla="*/ 58784 w 58783"/>
                      <a:gd name="connsiteY0" fmla="*/ 42413 h 42413"/>
                      <a:gd name="connsiteX1" fmla="*/ 0 w 58783"/>
                      <a:gd name="connsiteY1" fmla="*/ 9301 h 42413"/>
                      <a:gd name="connsiteX2" fmla="*/ 15254 w 58783"/>
                      <a:gd name="connsiteY2" fmla="*/ 0 h 42413"/>
                      <a:gd name="connsiteX3" fmla="*/ 58784 w 58783"/>
                      <a:gd name="connsiteY3" fmla="*/ 24183 h 42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413">
                        <a:moveTo>
                          <a:pt x="58784" y="42413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54" name="Freeform: Shape 2953">
                  <a:extLst>
                    <a:ext uri="{FF2B5EF4-FFF2-40B4-BE49-F238E27FC236}">
                      <a16:creationId xmlns:a16="http://schemas.microsoft.com/office/drawing/2014/main" id="{55C33B95-EF2D-4B5C-850C-129484506D0C}"/>
                    </a:ext>
                  </a:extLst>
                </p:cNvPr>
                <p:cNvSpPr/>
                <p:nvPr/>
              </p:nvSpPr>
              <p:spPr>
                <a:xfrm>
                  <a:off x="5995174" y="30137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5" name="Freeform: Shape 2954">
                  <a:extLst>
                    <a:ext uri="{FF2B5EF4-FFF2-40B4-BE49-F238E27FC236}">
                      <a16:creationId xmlns:a16="http://schemas.microsoft.com/office/drawing/2014/main" id="{94ED5BCE-7153-49E2-BE45-6B2ECCE546F3}"/>
                    </a:ext>
                  </a:extLst>
                </p:cNvPr>
                <p:cNvSpPr/>
                <p:nvPr/>
              </p:nvSpPr>
              <p:spPr>
                <a:xfrm>
                  <a:off x="5877607" y="2947941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6" name="Freeform: Shape 2955">
                  <a:extLst>
                    <a:ext uri="{FF2B5EF4-FFF2-40B4-BE49-F238E27FC236}">
                      <a16:creationId xmlns:a16="http://schemas.microsoft.com/office/drawing/2014/main" id="{0E588563-0208-4ABD-87AE-5EB82B81EE6B}"/>
                    </a:ext>
                  </a:extLst>
                </p:cNvPr>
                <p:cNvSpPr/>
                <p:nvPr/>
              </p:nvSpPr>
              <p:spPr>
                <a:xfrm>
                  <a:off x="5760040" y="2882088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673 h 42413"/>
                    <a:gd name="connsiteX2" fmla="*/ 15626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673"/>
                      </a:lnTo>
                      <a:lnTo>
                        <a:pt x="15626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8DFCED92-19DB-47B0-AA78-DEA0B5AF6E27}"/>
                </a:ext>
              </a:extLst>
            </p:cNvPr>
            <p:cNvSpPr/>
            <p:nvPr/>
          </p:nvSpPr>
          <p:spPr>
            <a:xfrm>
              <a:off x="7367661" y="3060672"/>
              <a:ext cx="415950" cy="400696"/>
            </a:xfrm>
            <a:custGeom>
              <a:avLst/>
              <a:gdLst>
                <a:gd name="connsiteX0" fmla="*/ 0 w 415950"/>
                <a:gd name="connsiteY0" fmla="*/ 400696 h 400696"/>
                <a:gd name="connsiteX1" fmla="*/ 415950 w 415950"/>
                <a:gd name="connsiteY1" fmla="*/ 165934 h 400696"/>
                <a:gd name="connsiteX2" fmla="*/ 415950 w 415950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950" h="400696">
                  <a:moveTo>
                    <a:pt x="0" y="400696"/>
                  </a:moveTo>
                  <a:lnTo>
                    <a:pt x="415950" y="165934"/>
                  </a:lnTo>
                  <a:lnTo>
                    <a:pt x="415950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818A4190-AC11-4262-8375-EC942949D403}"/>
                </a:ext>
              </a:extLst>
            </p:cNvPr>
            <p:cNvSpPr/>
            <p:nvPr/>
          </p:nvSpPr>
          <p:spPr>
            <a:xfrm>
              <a:off x="6635098" y="2650674"/>
              <a:ext cx="1148513" cy="810693"/>
            </a:xfrm>
            <a:custGeom>
              <a:avLst/>
              <a:gdLst>
                <a:gd name="connsiteX0" fmla="*/ 732563 w 1148513"/>
                <a:gd name="connsiteY0" fmla="*/ 810693 h 810693"/>
                <a:gd name="connsiteX1" fmla="*/ 1148513 w 1148513"/>
                <a:gd name="connsiteY1" fmla="*/ 409997 h 810693"/>
                <a:gd name="connsiteX2" fmla="*/ 415950 w 1148513"/>
                <a:gd name="connsiteY2" fmla="*/ 0 h 810693"/>
                <a:gd name="connsiteX3" fmla="*/ 0 w 1148513"/>
                <a:gd name="connsiteY3" fmla="*/ 401068 h 81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513" h="810693">
                  <a:moveTo>
                    <a:pt x="732563" y="810693"/>
                  </a:moveTo>
                  <a:lnTo>
                    <a:pt x="1148513" y="409997"/>
                  </a:lnTo>
                  <a:lnTo>
                    <a:pt x="415950" y="0"/>
                  </a:lnTo>
                  <a:lnTo>
                    <a:pt x="0" y="401068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8E2E7359-7CB9-4D83-9764-32F453964E1A}"/>
                </a:ext>
              </a:extLst>
            </p:cNvPr>
            <p:cNvSpPr/>
            <p:nvPr/>
          </p:nvSpPr>
          <p:spPr>
            <a:xfrm>
              <a:off x="6952083" y="3295434"/>
              <a:ext cx="415578" cy="400696"/>
            </a:xfrm>
            <a:custGeom>
              <a:avLst/>
              <a:gdLst>
                <a:gd name="connsiteX0" fmla="*/ 0 w 415578"/>
                <a:gd name="connsiteY0" fmla="*/ 400696 h 400696"/>
                <a:gd name="connsiteX1" fmla="*/ 415578 w 415578"/>
                <a:gd name="connsiteY1" fmla="*/ 165934 h 400696"/>
                <a:gd name="connsiteX2" fmla="*/ 415578 w 415578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578" h="400696">
                  <a:moveTo>
                    <a:pt x="0" y="400696"/>
                  </a:moveTo>
                  <a:lnTo>
                    <a:pt x="415578" y="165934"/>
                  </a:lnTo>
                  <a:lnTo>
                    <a:pt x="415578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50D81F04-6B34-4C9B-924B-CE05DE508444}"/>
                </a:ext>
              </a:extLst>
            </p:cNvPr>
            <p:cNvSpPr/>
            <p:nvPr/>
          </p:nvSpPr>
          <p:spPr>
            <a:xfrm>
              <a:off x="6219520" y="2885809"/>
              <a:ext cx="1148141" cy="810321"/>
            </a:xfrm>
            <a:custGeom>
              <a:avLst/>
              <a:gdLst>
                <a:gd name="connsiteX0" fmla="*/ 732563 w 1148141"/>
                <a:gd name="connsiteY0" fmla="*/ 810321 h 810321"/>
                <a:gd name="connsiteX1" fmla="*/ 1148142 w 1148141"/>
                <a:gd name="connsiteY1" fmla="*/ 409625 h 810321"/>
                <a:gd name="connsiteX2" fmla="*/ 415578 w 1148141"/>
                <a:gd name="connsiteY2" fmla="*/ 0 h 810321"/>
                <a:gd name="connsiteX3" fmla="*/ 0 w 1148141"/>
                <a:gd name="connsiteY3" fmla="*/ 400324 h 8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141" h="810321">
                  <a:moveTo>
                    <a:pt x="732563" y="810321"/>
                  </a:moveTo>
                  <a:lnTo>
                    <a:pt x="1148142" y="409625"/>
                  </a:lnTo>
                  <a:lnTo>
                    <a:pt x="415578" y="0"/>
                  </a:lnTo>
                  <a:lnTo>
                    <a:pt x="0" y="400324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61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7073371" y="3401468"/>
              <a:ext cx="633970" cy="415577"/>
              <a:chOff x="7073371" y="3401468"/>
              <a:chExt cx="633970" cy="415577"/>
            </a:xfrm>
            <a:solidFill>
              <a:schemeClr val="accent1"/>
            </a:solidFill>
          </p:grpSpPr>
          <p:grpSp>
            <p:nvGrpSpPr>
              <p:cNvPr id="296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01468"/>
                <a:ext cx="633970" cy="415577"/>
                <a:chOff x="7073371" y="3401468"/>
                <a:chExt cx="633970" cy="415577"/>
              </a:xfrm>
              <a:solidFill>
                <a:srgbClr val="5E5F5F"/>
              </a:solidFill>
            </p:grpSpPr>
            <p:sp>
              <p:nvSpPr>
                <p:cNvPr id="2963" name="Freeform: Shape 2962">
                  <a:extLst>
                    <a:ext uri="{FF2B5EF4-FFF2-40B4-BE49-F238E27FC236}">
                      <a16:creationId xmlns:a16="http://schemas.microsoft.com/office/drawing/2014/main" id="{F424ED9E-8A68-49D6-948F-334E5CFF0EED}"/>
                    </a:ext>
                  </a:extLst>
                </p:cNvPr>
                <p:cNvSpPr/>
                <p:nvPr/>
              </p:nvSpPr>
              <p:spPr>
                <a:xfrm>
                  <a:off x="7073371" y="3688317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4" name="Freeform: Shape 2963">
                  <a:extLst>
                    <a:ext uri="{FF2B5EF4-FFF2-40B4-BE49-F238E27FC236}">
                      <a16:creationId xmlns:a16="http://schemas.microsoft.com/office/drawing/2014/main" id="{1E55B435-A63C-4D6D-954E-AB8C5347F585}"/>
                    </a:ext>
                  </a:extLst>
                </p:cNvPr>
                <p:cNvSpPr/>
                <p:nvPr/>
              </p:nvSpPr>
              <p:spPr>
                <a:xfrm>
                  <a:off x="7243025" y="3592701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5" name="Freeform: Shape 2964">
                  <a:extLst>
                    <a:ext uri="{FF2B5EF4-FFF2-40B4-BE49-F238E27FC236}">
                      <a16:creationId xmlns:a16="http://schemas.microsoft.com/office/drawing/2014/main" id="{0F960D02-77DC-4AC7-9500-61F41B444A22}"/>
                    </a:ext>
                  </a:extLst>
                </p:cNvPr>
                <p:cNvSpPr/>
                <p:nvPr/>
              </p:nvSpPr>
              <p:spPr>
                <a:xfrm>
                  <a:off x="7412679" y="3496712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6" name="Freeform: Shape 2965">
                  <a:extLst>
                    <a:ext uri="{FF2B5EF4-FFF2-40B4-BE49-F238E27FC236}">
                      <a16:creationId xmlns:a16="http://schemas.microsoft.com/office/drawing/2014/main" id="{B79EF444-870C-45DD-B88E-3BF17A7B33E9}"/>
                    </a:ext>
                  </a:extLst>
                </p:cNvPr>
                <p:cNvSpPr/>
                <p:nvPr/>
              </p:nvSpPr>
              <p:spPr>
                <a:xfrm>
                  <a:off x="7581961" y="3401468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10025"/>
                <a:ext cx="618716" cy="392511"/>
                <a:chOff x="7073371" y="3410025"/>
                <a:chExt cx="618716" cy="392511"/>
              </a:xfrm>
              <a:solidFill>
                <a:srgbClr val="E5E6E5"/>
              </a:solidFill>
            </p:grpSpPr>
            <p:sp>
              <p:nvSpPr>
                <p:cNvPr id="2968" name="Freeform: Shape 2967">
                  <a:extLst>
                    <a:ext uri="{FF2B5EF4-FFF2-40B4-BE49-F238E27FC236}">
                      <a16:creationId xmlns:a16="http://schemas.microsoft.com/office/drawing/2014/main" id="{39A551BC-9C07-428A-8B16-A17748BB21AE}"/>
                    </a:ext>
                  </a:extLst>
                </p:cNvPr>
                <p:cNvSpPr/>
                <p:nvPr/>
              </p:nvSpPr>
              <p:spPr>
                <a:xfrm>
                  <a:off x="7073371" y="3696874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9" name="Freeform: Shape 2968">
                  <a:extLst>
                    <a:ext uri="{FF2B5EF4-FFF2-40B4-BE49-F238E27FC236}">
                      <a16:creationId xmlns:a16="http://schemas.microsoft.com/office/drawing/2014/main" id="{07B54A97-C6D6-4E26-AC8A-B1945A162FC4}"/>
                    </a:ext>
                  </a:extLst>
                </p:cNvPr>
                <p:cNvSpPr/>
                <p:nvPr/>
              </p:nvSpPr>
              <p:spPr>
                <a:xfrm>
                  <a:off x="7243025" y="3601258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0" name="Freeform: Shape 2969">
                  <a:extLst>
                    <a:ext uri="{FF2B5EF4-FFF2-40B4-BE49-F238E27FC236}">
                      <a16:creationId xmlns:a16="http://schemas.microsoft.com/office/drawing/2014/main" id="{E6E30DAA-5D37-49CC-8482-2A9BB200B875}"/>
                    </a:ext>
                  </a:extLst>
                </p:cNvPr>
                <p:cNvSpPr/>
                <p:nvPr/>
              </p:nvSpPr>
              <p:spPr>
                <a:xfrm>
                  <a:off x="7412679" y="3505269"/>
                  <a:ext cx="110498" cy="105289"/>
                </a:xfrm>
                <a:custGeom>
                  <a:avLst/>
                  <a:gdLst>
                    <a:gd name="connsiteX0" fmla="*/ 110498 w 110498"/>
                    <a:gd name="connsiteY0" fmla="*/ 0 h 105289"/>
                    <a:gd name="connsiteX1" fmla="*/ 110498 w 110498"/>
                    <a:gd name="connsiteY1" fmla="*/ 43158 h 105289"/>
                    <a:gd name="connsiteX2" fmla="*/ 0 w 110498"/>
                    <a:gd name="connsiteY2" fmla="*/ 105290 h 105289"/>
                    <a:gd name="connsiteX3" fmla="*/ 0 w 110498"/>
                    <a:gd name="connsiteY3" fmla="*/ 62132 h 105289"/>
                    <a:gd name="connsiteX4" fmla="*/ 110498 w 110498"/>
                    <a:gd name="connsiteY4" fmla="*/ 0 h 105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289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290"/>
                      </a:lnTo>
                      <a:lnTo>
                        <a:pt x="0" y="62132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1" name="Freeform: Shape 2970">
                  <a:extLst>
                    <a:ext uri="{FF2B5EF4-FFF2-40B4-BE49-F238E27FC236}">
                      <a16:creationId xmlns:a16="http://schemas.microsoft.com/office/drawing/2014/main" id="{C8D7E2B7-6188-4E4D-8611-599F6942DE38}"/>
                    </a:ext>
                  </a:extLst>
                </p:cNvPr>
                <p:cNvSpPr/>
                <p:nvPr/>
              </p:nvSpPr>
              <p:spPr>
                <a:xfrm>
                  <a:off x="7581589" y="3410025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383" name="Graphic 2971">
            <a:extLst>
              <a:ext uri="{FF2B5EF4-FFF2-40B4-BE49-F238E27FC236}">
                <a16:creationId xmlns:a16="http://schemas.microsoft.com/office/drawing/2014/main" id="{D409242B-F535-476C-92F1-B573A392E16C}"/>
              </a:ext>
            </a:extLst>
          </p:cNvPr>
          <p:cNvGrpSpPr/>
          <p:nvPr/>
        </p:nvGrpSpPr>
        <p:grpSpPr>
          <a:xfrm>
            <a:off x="1281279" y="5009644"/>
            <a:ext cx="1818127" cy="1147389"/>
            <a:chOff x="1433300" y="0"/>
            <a:chExt cx="8500955" cy="5364808"/>
          </a:xfrm>
          <a:solidFill>
            <a:schemeClr val="accent1"/>
          </a:solidFill>
        </p:grpSpPr>
        <p:grpSp>
          <p:nvGrpSpPr>
            <p:cNvPr id="3386" name="Graphic 2971">
              <a:extLst>
                <a:ext uri="{FF2B5EF4-FFF2-40B4-BE49-F238E27FC236}">
                  <a16:creationId xmlns:a16="http://schemas.microsoft.com/office/drawing/2014/main" id="{C324B3FE-5DBC-4A3E-A58A-406F7095F016}"/>
                </a:ext>
              </a:extLst>
            </p:cNvPr>
            <p:cNvGrpSpPr/>
            <p:nvPr/>
          </p:nvGrpSpPr>
          <p:grpSpPr>
            <a:xfrm>
              <a:off x="5654122" y="0"/>
              <a:ext cx="4280133" cy="3599523"/>
              <a:chOff x="5654122" y="0"/>
              <a:chExt cx="4280133" cy="3599523"/>
            </a:xfrm>
            <a:solidFill>
              <a:schemeClr val="accent1"/>
            </a:solidFill>
          </p:grpSpPr>
          <p:sp>
            <p:nvSpPr>
              <p:cNvPr id="3594" name="Freeform: Shape 3593">
                <a:extLst>
                  <a:ext uri="{FF2B5EF4-FFF2-40B4-BE49-F238E27FC236}">
                    <a16:creationId xmlns:a16="http://schemas.microsoft.com/office/drawing/2014/main" id="{35FBB4D7-4890-45A0-9A61-126E0715EFCC}"/>
                  </a:ext>
                </a:extLst>
              </p:cNvPr>
              <p:cNvSpPr/>
              <p:nvPr/>
            </p:nvSpPr>
            <p:spPr>
              <a:xfrm>
                <a:off x="5654122" y="1150661"/>
                <a:ext cx="4280133" cy="2448862"/>
              </a:xfrm>
              <a:custGeom>
                <a:avLst/>
                <a:gdLst>
                  <a:gd name="connsiteX0" fmla="*/ 0 w 4280133"/>
                  <a:gd name="connsiteY0" fmla="*/ 549381 h 2448862"/>
                  <a:gd name="connsiteX1" fmla="*/ 948999 w 4280133"/>
                  <a:gd name="connsiteY1" fmla="*/ 0 h 2448862"/>
                  <a:gd name="connsiteX2" fmla="*/ 4280133 w 4280133"/>
                  <a:gd name="connsiteY2" fmla="*/ 1906895 h 2448862"/>
                  <a:gd name="connsiteX3" fmla="*/ 4140008 w 4280133"/>
                  <a:gd name="connsiteY3" fmla="*/ 1985484 h 2448862"/>
                  <a:gd name="connsiteX4" fmla="*/ 3317789 w 4280133"/>
                  <a:gd name="connsiteY4" fmla="*/ 2448862 h 2448862"/>
                  <a:gd name="connsiteX5" fmla="*/ 0 w 4280133"/>
                  <a:gd name="connsiteY5" fmla="*/ 549381 h 244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0133" h="2448862">
                    <a:moveTo>
                      <a:pt x="0" y="549381"/>
                    </a:moveTo>
                    <a:lnTo>
                      <a:pt x="948999" y="0"/>
                    </a:lnTo>
                    <a:lnTo>
                      <a:pt x="4280133" y="1906895"/>
                    </a:lnTo>
                    <a:lnTo>
                      <a:pt x="4140008" y="1985484"/>
                    </a:lnTo>
                    <a:lnTo>
                      <a:pt x="3317789" y="2448862"/>
                    </a:lnTo>
                    <a:lnTo>
                      <a:pt x="0" y="549381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95" name="Graphic 2971">
                <a:extLst>
                  <a:ext uri="{FF2B5EF4-FFF2-40B4-BE49-F238E27FC236}">
                    <a16:creationId xmlns:a16="http://schemas.microsoft.com/office/drawing/2014/main" id="{A4B79FD0-ED28-48DD-AF1B-0885427D13DB}"/>
                  </a:ext>
                </a:extLst>
              </p:cNvPr>
              <p:cNvGrpSpPr/>
              <p:nvPr/>
            </p:nvGrpSpPr>
            <p:grpSpPr>
              <a:xfrm>
                <a:off x="5866905" y="0"/>
                <a:ext cx="3990985" cy="3429101"/>
                <a:chOff x="5866905" y="0"/>
                <a:chExt cx="3990985" cy="3429101"/>
              </a:xfrm>
              <a:solidFill>
                <a:schemeClr val="accent1"/>
              </a:solidFill>
            </p:grpSpPr>
            <p:sp>
              <p:nvSpPr>
                <p:cNvPr id="3596" name="Freeform: Shape 3595">
                  <a:extLst>
                    <a:ext uri="{FF2B5EF4-FFF2-40B4-BE49-F238E27FC236}">
                      <a16:creationId xmlns:a16="http://schemas.microsoft.com/office/drawing/2014/main" id="{E3E390C0-FB1A-4C72-8CFD-530535ADD420}"/>
                    </a:ext>
                  </a:extLst>
                </p:cNvPr>
                <p:cNvSpPr/>
                <p:nvPr/>
              </p:nvSpPr>
              <p:spPr>
                <a:xfrm>
                  <a:off x="6916735" y="1750628"/>
                  <a:ext cx="1671918" cy="1217094"/>
                </a:xfrm>
                <a:custGeom>
                  <a:avLst/>
                  <a:gdLst>
                    <a:gd name="connsiteX0" fmla="*/ 45967 w 1671918"/>
                    <a:gd name="connsiteY0" fmla="*/ 7244 h 1217094"/>
                    <a:gd name="connsiteX1" fmla="*/ 329184 w 1671918"/>
                    <a:gd name="connsiteY1" fmla="*/ 176284 h 1217094"/>
                    <a:gd name="connsiteX2" fmla="*/ 986810 w 1671918"/>
                    <a:gd name="connsiteY2" fmla="*/ 569229 h 1217094"/>
                    <a:gd name="connsiteX3" fmla="*/ 1648885 w 1671918"/>
                    <a:gd name="connsiteY3" fmla="*/ 965139 h 1217094"/>
                    <a:gd name="connsiteX4" fmla="*/ 1671869 w 1671918"/>
                    <a:gd name="connsiteY4" fmla="*/ 1028159 h 1217094"/>
                    <a:gd name="connsiteX5" fmla="*/ 1671869 w 1671918"/>
                    <a:gd name="connsiteY5" fmla="*/ 1188303 h 1217094"/>
                    <a:gd name="connsiteX6" fmla="*/ 1625902 w 1671918"/>
                    <a:gd name="connsiteY6" fmla="*/ 1209803 h 1217094"/>
                    <a:gd name="connsiteX7" fmla="*/ 974948 w 1671918"/>
                    <a:gd name="connsiteY7" fmla="*/ 821307 h 1217094"/>
                    <a:gd name="connsiteX8" fmla="*/ 45967 w 1671918"/>
                    <a:gd name="connsiteY8" fmla="*/ 265994 h 1217094"/>
                    <a:gd name="connsiteX9" fmla="*/ 0 w 1671918"/>
                    <a:gd name="connsiteY9" fmla="*/ 189630 h 1217094"/>
                    <a:gd name="connsiteX10" fmla="*/ 0 w 1671918"/>
                    <a:gd name="connsiteY10" fmla="*/ 30227 h 1217094"/>
                    <a:gd name="connsiteX11" fmla="*/ 45967 w 1671918"/>
                    <a:gd name="connsiteY11" fmla="*/ 7244 h 121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1918" h="1217094">
                      <a:moveTo>
                        <a:pt x="45967" y="7244"/>
                      </a:moveTo>
                      <a:cubicBezTo>
                        <a:pt x="140125" y="63590"/>
                        <a:pt x="234284" y="119937"/>
                        <a:pt x="329184" y="176284"/>
                      </a:cubicBezTo>
                      <a:cubicBezTo>
                        <a:pt x="455964" y="251908"/>
                        <a:pt x="860772" y="493606"/>
                        <a:pt x="986810" y="569229"/>
                      </a:cubicBezTo>
                      <a:cubicBezTo>
                        <a:pt x="1207749" y="701199"/>
                        <a:pt x="1428688" y="833169"/>
                        <a:pt x="1648885" y="965139"/>
                      </a:cubicBezTo>
                      <a:cubicBezTo>
                        <a:pt x="1674093" y="979968"/>
                        <a:pt x="1671869" y="1001468"/>
                        <a:pt x="1671869" y="1028159"/>
                      </a:cubicBezTo>
                      <a:cubicBezTo>
                        <a:pt x="1671869" y="1081540"/>
                        <a:pt x="1671869" y="1134921"/>
                        <a:pt x="1671869" y="1188303"/>
                      </a:cubicBezTo>
                      <a:cubicBezTo>
                        <a:pt x="1671869" y="1214993"/>
                        <a:pt x="1651110" y="1225373"/>
                        <a:pt x="1625902" y="1209803"/>
                      </a:cubicBezTo>
                      <a:cubicBezTo>
                        <a:pt x="1408670" y="1080057"/>
                        <a:pt x="1192180" y="951053"/>
                        <a:pt x="974948" y="821307"/>
                      </a:cubicBezTo>
                      <a:cubicBezTo>
                        <a:pt x="757716" y="691561"/>
                        <a:pt x="263199" y="395740"/>
                        <a:pt x="45967" y="265994"/>
                      </a:cubicBezTo>
                      <a:cubicBezTo>
                        <a:pt x="20759" y="251166"/>
                        <a:pt x="0" y="217061"/>
                        <a:pt x="0" y="189630"/>
                      </a:cubicBezTo>
                      <a:cubicBezTo>
                        <a:pt x="0" y="136248"/>
                        <a:pt x="0" y="82867"/>
                        <a:pt x="0" y="30227"/>
                      </a:cubicBezTo>
                      <a:cubicBezTo>
                        <a:pt x="0" y="2054"/>
                        <a:pt x="20759" y="-8326"/>
                        <a:pt x="45967" y="724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7" name="Freeform: Shape 3596">
                  <a:extLst>
                    <a:ext uri="{FF2B5EF4-FFF2-40B4-BE49-F238E27FC236}">
                      <a16:creationId xmlns:a16="http://schemas.microsoft.com/office/drawing/2014/main" id="{4608602A-19BB-4031-983A-12DBD04F9777}"/>
                    </a:ext>
                  </a:extLst>
                </p:cNvPr>
                <p:cNvSpPr/>
                <p:nvPr/>
              </p:nvSpPr>
              <p:spPr>
                <a:xfrm>
                  <a:off x="5933631" y="1163764"/>
                  <a:ext cx="1559226" cy="1149297"/>
                </a:xfrm>
                <a:custGeom>
                  <a:avLst/>
                  <a:gdLst>
                    <a:gd name="connsiteX0" fmla="*/ 45967 w 1559226"/>
                    <a:gd name="connsiteY0" fmla="*/ 6915 h 1149297"/>
                    <a:gd name="connsiteX1" fmla="*/ 329184 w 1559226"/>
                    <a:gd name="connsiteY1" fmla="*/ 175955 h 1149297"/>
                    <a:gd name="connsiteX2" fmla="*/ 874117 w 1559226"/>
                    <a:gd name="connsiteY2" fmla="*/ 501432 h 1149297"/>
                    <a:gd name="connsiteX3" fmla="*/ 1536192 w 1559226"/>
                    <a:gd name="connsiteY3" fmla="*/ 897343 h 1149297"/>
                    <a:gd name="connsiteX4" fmla="*/ 1559176 w 1559226"/>
                    <a:gd name="connsiteY4" fmla="*/ 960362 h 1149297"/>
                    <a:gd name="connsiteX5" fmla="*/ 1559176 w 1559226"/>
                    <a:gd name="connsiteY5" fmla="*/ 1120506 h 1149297"/>
                    <a:gd name="connsiteX6" fmla="*/ 1513209 w 1559226"/>
                    <a:gd name="connsiteY6" fmla="*/ 1142007 h 1149297"/>
                    <a:gd name="connsiteX7" fmla="*/ 862255 w 1559226"/>
                    <a:gd name="connsiteY7" fmla="*/ 753510 h 1149297"/>
                    <a:gd name="connsiteX8" fmla="*/ 45967 w 1559226"/>
                    <a:gd name="connsiteY8" fmla="*/ 265665 h 1149297"/>
                    <a:gd name="connsiteX9" fmla="*/ 0 w 1559226"/>
                    <a:gd name="connsiteY9" fmla="*/ 189301 h 1149297"/>
                    <a:gd name="connsiteX10" fmla="*/ 0 w 1559226"/>
                    <a:gd name="connsiteY10" fmla="*/ 29899 h 1149297"/>
                    <a:gd name="connsiteX11" fmla="*/ 45967 w 1559226"/>
                    <a:gd name="connsiteY11" fmla="*/ 6915 h 114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59226" h="1149297">
                      <a:moveTo>
                        <a:pt x="45967" y="6915"/>
                      </a:moveTo>
                      <a:cubicBezTo>
                        <a:pt x="140126" y="63262"/>
                        <a:pt x="234284" y="119609"/>
                        <a:pt x="329184" y="175955"/>
                      </a:cubicBezTo>
                      <a:cubicBezTo>
                        <a:pt x="455964" y="251579"/>
                        <a:pt x="747337" y="425809"/>
                        <a:pt x="874117" y="501432"/>
                      </a:cubicBezTo>
                      <a:cubicBezTo>
                        <a:pt x="1095056" y="633403"/>
                        <a:pt x="1315995" y="765373"/>
                        <a:pt x="1536192" y="897343"/>
                      </a:cubicBezTo>
                      <a:cubicBezTo>
                        <a:pt x="1561400" y="912171"/>
                        <a:pt x="1559176" y="933672"/>
                        <a:pt x="1559176" y="960362"/>
                      </a:cubicBezTo>
                      <a:cubicBezTo>
                        <a:pt x="1559176" y="1013744"/>
                        <a:pt x="1559176" y="1067125"/>
                        <a:pt x="1559176" y="1120506"/>
                      </a:cubicBezTo>
                      <a:cubicBezTo>
                        <a:pt x="1559176" y="1147197"/>
                        <a:pt x="1538416" y="1157576"/>
                        <a:pt x="1513209" y="1142007"/>
                      </a:cubicBezTo>
                      <a:cubicBezTo>
                        <a:pt x="1295977" y="1012261"/>
                        <a:pt x="1079487" y="883256"/>
                        <a:pt x="862255" y="753510"/>
                      </a:cubicBezTo>
                      <a:cubicBezTo>
                        <a:pt x="645023" y="623764"/>
                        <a:pt x="263199" y="395411"/>
                        <a:pt x="45967" y="265665"/>
                      </a:cubicBezTo>
                      <a:cubicBezTo>
                        <a:pt x="20760" y="250837"/>
                        <a:pt x="0" y="216733"/>
                        <a:pt x="0" y="189301"/>
                      </a:cubicBezTo>
                      <a:cubicBezTo>
                        <a:pt x="0" y="135920"/>
                        <a:pt x="0" y="82538"/>
                        <a:pt x="0" y="29899"/>
                      </a:cubicBezTo>
                      <a:cubicBezTo>
                        <a:pt x="0" y="1725"/>
                        <a:pt x="20760" y="-7913"/>
                        <a:pt x="45967" y="6915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8" name="Freeform: Shape 3597">
                  <a:extLst>
                    <a:ext uri="{FF2B5EF4-FFF2-40B4-BE49-F238E27FC236}">
                      <a16:creationId xmlns:a16="http://schemas.microsoft.com/office/drawing/2014/main" id="{768F42DB-F36E-4163-A3B4-A36E192258D0}"/>
                    </a:ext>
                  </a:extLst>
                </p:cNvPr>
                <p:cNvSpPr/>
                <p:nvPr/>
              </p:nvSpPr>
              <p:spPr>
                <a:xfrm>
                  <a:off x="8387683" y="2580090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3 w 203886"/>
                    <a:gd name="connsiteY6" fmla="*/ 243181 h 244663"/>
                    <a:gd name="connsiteX7" fmla="*/ 201663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3" y="243181"/>
                      </a:lnTo>
                      <a:lnTo>
                        <a:pt x="201663" y="197214"/>
                      </a:lnTo>
                      <a:cubicBezTo>
                        <a:pt x="201663" y="170523"/>
                        <a:pt x="203887" y="149023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9" name="Freeform: Shape 3598">
                  <a:extLst>
                    <a:ext uri="{FF2B5EF4-FFF2-40B4-BE49-F238E27FC236}">
                      <a16:creationId xmlns:a16="http://schemas.microsoft.com/office/drawing/2014/main" id="{C2A0302A-B4E3-42B4-AABA-659F91C97127}"/>
                    </a:ext>
                  </a:extLst>
                </p:cNvPr>
                <p:cNvSpPr/>
                <p:nvPr/>
              </p:nvSpPr>
              <p:spPr>
                <a:xfrm>
                  <a:off x="8475910" y="1502087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89 h 1159558"/>
                    <a:gd name="connsiteX1" fmla="*/ 741 w 682834"/>
                    <a:gd name="connsiteY1" fmla="*/ 384789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89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89"/>
                      </a:moveTo>
                      <a:lnTo>
                        <a:pt x="741" y="384789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89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0" name="Freeform: Shape 3599">
                  <a:extLst>
                    <a:ext uri="{FF2B5EF4-FFF2-40B4-BE49-F238E27FC236}">
                      <a16:creationId xmlns:a16="http://schemas.microsoft.com/office/drawing/2014/main" id="{854F29EF-28BF-43E7-8622-A3DBFAD3B1FB}"/>
                    </a:ext>
                  </a:extLst>
                </p:cNvPr>
                <p:cNvSpPr/>
                <p:nvPr/>
              </p:nvSpPr>
              <p:spPr>
                <a:xfrm>
                  <a:off x="9700712" y="2740975"/>
                  <a:ext cx="125297" cy="76364"/>
                </a:xfrm>
                <a:custGeom>
                  <a:avLst/>
                  <a:gdLst>
                    <a:gd name="connsiteX0" fmla="*/ 0 w 125297"/>
                    <a:gd name="connsiteY0" fmla="*/ 34846 h 76364"/>
                    <a:gd name="connsiteX1" fmla="*/ 2966 w 125297"/>
                    <a:gd name="connsiteY1" fmla="*/ 37070 h 76364"/>
                    <a:gd name="connsiteX2" fmla="*/ 59312 w 125297"/>
                    <a:gd name="connsiteY2" fmla="*/ 4448 h 76364"/>
                    <a:gd name="connsiteX3" fmla="*/ 52641 w 125297"/>
                    <a:gd name="connsiteY3" fmla="*/ 0 h 76364"/>
                    <a:gd name="connsiteX4" fmla="*/ 0 w 125297"/>
                    <a:gd name="connsiteY4" fmla="*/ 34846 h 76364"/>
                    <a:gd name="connsiteX5" fmla="*/ 0 w 125297"/>
                    <a:gd name="connsiteY5" fmla="*/ 34846 h 76364"/>
                    <a:gd name="connsiteX6" fmla="*/ 68951 w 125297"/>
                    <a:gd name="connsiteY6" fmla="*/ 76365 h 76364"/>
                    <a:gd name="connsiteX7" fmla="*/ 125298 w 125297"/>
                    <a:gd name="connsiteY7" fmla="*/ 43743 h 76364"/>
                    <a:gd name="connsiteX8" fmla="*/ 84520 w 125297"/>
                    <a:gd name="connsiteY8" fmla="*/ 19276 h 76364"/>
                    <a:gd name="connsiteX9" fmla="*/ 83779 w 125297"/>
                    <a:gd name="connsiteY9" fmla="*/ 20759 h 76364"/>
                    <a:gd name="connsiteX10" fmla="*/ 81555 w 125297"/>
                    <a:gd name="connsiteY10" fmla="*/ 23725 h 76364"/>
                    <a:gd name="connsiteX11" fmla="*/ 79331 w 125297"/>
                    <a:gd name="connsiteY11" fmla="*/ 25949 h 76364"/>
                    <a:gd name="connsiteX12" fmla="*/ 76365 w 125297"/>
                    <a:gd name="connsiteY12" fmla="*/ 28173 h 76364"/>
                    <a:gd name="connsiteX13" fmla="*/ 69692 w 125297"/>
                    <a:gd name="connsiteY13" fmla="*/ 32622 h 76364"/>
                    <a:gd name="connsiteX14" fmla="*/ 69692 w 125297"/>
                    <a:gd name="connsiteY14" fmla="*/ 76365 h 76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6364">
                      <a:moveTo>
                        <a:pt x="0" y="34846"/>
                      </a:moveTo>
                      <a:lnTo>
                        <a:pt x="2966" y="37070"/>
                      </a:lnTo>
                      <a:lnTo>
                        <a:pt x="59312" y="4448"/>
                      </a:lnTo>
                      <a:lnTo>
                        <a:pt x="52641" y="0"/>
                      </a:lnTo>
                      <a:cubicBezTo>
                        <a:pt x="47450" y="11862"/>
                        <a:pt x="11863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6365"/>
                      </a:moveTo>
                      <a:lnTo>
                        <a:pt x="125298" y="43743"/>
                      </a:lnTo>
                      <a:lnTo>
                        <a:pt x="84520" y="19276"/>
                      </a:lnTo>
                      <a:lnTo>
                        <a:pt x="83779" y="20759"/>
                      </a:lnTo>
                      <a:lnTo>
                        <a:pt x="81555" y="23725"/>
                      </a:lnTo>
                      <a:lnTo>
                        <a:pt x="79331" y="25949"/>
                      </a:lnTo>
                      <a:lnTo>
                        <a:pt x="76365" y="28173"/>
                      </a:lnTo>
                      <a:lnTo>
                        <a:pt x="69692" y="32622"/>
                      </a:lnTo>
                      <a:lnTo>
                        <a:pt x="69692" y="76365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1" name="Freeform: Shape 3600">
                  <a:extLst>
                    <a:ext uri="{FF2B5EF4-FFF2-40B4-BE49-F238E27FC236}">
                      <a16:creationId xmlns:a16="http://schemas.microsoft.com/office/drawing/2014/main" id="{94534548-ABF2-4E15-8240-56A287B365C2}"/>
                    </a:ext>
                  </a:extLst>
                </p:cNvPr>
                <p:cNvSpPr/>
                <p:nvPr/>
              </p:nvSpPr>
              <p:spPr>
                <a:xfrm>
                  <a:off x="9639176" y="2714313"/>
                  <a:ext cx="120848" cy="63732"/>
                </a:xfrm>
                <a:custGeom>
                  <a:avLst/>
                  <a:gdLst>
                    <a:gd name="connsiteX0" fmla="*/ 83778 w 120848"/>
                    <a:gd name="connsiteY0" fmla="*/ 8868 h 63732"/>
                    <a:gd name="connsiteX1" fmla="*/ 53381 w 120848"/>
                    <a:gd name="connsiteY1" fmla="*/ 1454 h 63732"/>
                    <a:gd name="connsiteX2" fmla="*/ 0 w 120848"/>
                    <a:gd name="connsiteY2" fmla="*/ 33335 h 63732"/>
                    <a:gd name="connsiteX3" fmla="*/ 23725 w 120848"/>
                    <a:gd name="connsiteY3" fmla="*/ 39266 h 63732"/>
                    <a:gd name="connsiteX4" fmla="*/ 64502 w 120848"/>
                    <a:gd name="connsiteY4" fmla="*/ 63733 h 63732"/>
                    <a:gd name="connsiteX5" fmla="*/ 120849 w 120848"/>
                    <a:gd name="connsiteY5" fmla="*/ 31111 h 63732"/>
                    <a:gd name="connsiteX6" fmla="*/ 83778 w 120848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8" h="63732">
                      <a:moveTo>
                        <a:pt x="83778" y="8868"/>
                      </a:moveTo>
                      <a:cubicBezTo>
                        <a:pt x="72657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8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2" name="Freeform: Shape 3601">
                  <a:extLst>
                    <a:ext uri="{FF2B5EF4-FFF2-40B4-BE49-F238E27FC236}">
                      <a16:creationId xmlns:a16="http://schemas.microsoft.com/office/drawing/2014/main" id="{99EB0FC9-634A-46C2-AB08-B34D28DB6495}"/>
                    </a:ext>
                  </a:extLst>
                </p:cNvPr>
                <p:cNvSpPr/>
                <p:nvPr/>
              </p:nvSpPr>
              <p:spPr>
                <a:xfrm>
                  <a:off x="8590828" y="2277597"/>
                  <a:ext cx="526397" cy="1014983"/>
                </a:xfrm>
                <a:custGeom>
                  <a:avLst/>
                  <a:gdLst>
                    <a:gd name="connsiteX0" fmla="*/ 387755 w 526397"/>
                    <a:gd name="connsiteY0" fmla="*/ 229836 h 1014983"/>
                    <a:gd name="connsiteX1" fmla="*/ 358840 w 526397"/>
                    <a:gd name="connsiteY1" fmla="*/ 212783 h 1014983"/>
                    <a:gd name="connsiteX2" fmla="*/ 329184 w 526397"/>
                    <a:gd name="connsiteY2" fmla="*/ 194990 h 1014983"/>
                    <a:gd name="connsiteX3" fmla="*/ 2225 w 526397"/>
                    <a:gd name="connsiteY3" fmla="*/ 0 h 1014983"/>
                    <a:gd name="connsiteX4" fmla="*/ 2225 w 526397"/>
                    <a:gd name="connsiteY4" fmla="*/ 32622 h 1014983"/>
                    <a:gd name="connsiteX5" fmla="*/ 1482 w 526397"/>
                    <a:gd name="connsiteY5" fmla="*/ 31880 h 1014983"/>
                    <a:gd name="connsiteX6" fmla="*/ 1482 w 526397"/>
                    <a:gd name="connsiteY6" fmla="*/ 315097 h 1014983"/>
                    <a:gd name="connsiteX7" fmla="*/ 0 w 526397"/>
                    <a:gd name="connsiteY7" fmla="*/ 319546 h 1014983"/>
                    <a:gd name="connsiteX8" fmla="*/ 0 w 526397"/>
                    <a:gd name="connsiteY8" fmla="*/ 515277 h 1014983"/>
                    <a:gd name="connsiteX9" fmla="*/ 0 w 526397"/>
                    <a:gd name="connsiteY9" fmla="*/ 711008 h 1014983"/>
                    <a:gd name="connsiteX10" fmla="*/ 509345 w 526397"/>
                    <a:gd name="connsiteY10" fmla="*/ 1014984 h 1014983"/>
                    <a:gd name="connsiteX11" fmla="*/ 509345 w 526397"/>
                    <a:gd name="connsiteY11" fmla="*/ 885979 h 1014983"/>
                    <a:gd name="connsiteX12" fmla="*/ 526398 w 526397"/>
                    <a:gd name="connsiteY12" fmla="*/ 862254 h 1014983"/>
                    <a:gd name="connsiteX13" fmla="*/ 526398 w 526397"/>
                    <a:gd name="connsiteY13" fmla="*/ 672455 h 1014983"/>
                    <a:gd name="connsiteX14" fmla="*/ 509345 w 526397"/>
                    <a:gd name="connsiteY14" fmla="*/ 627229 h 1014983"/>
                    <a:gd name="connsiteX15" fmla="*/ 509345 w 526397"/>
                    <a:gd name="connsiteY15" fmla="*/ 623522 h 1014983"/>
                    <a:gd name="connsiteX16" fmla="*/ 480431 w 526397"/>
                    <a:gd name="connsiteY16" fmla="*/ 419635 h 1014983"/>
                    <a:gd name="connsiteX17" fmla="*/ 513052 w 526397"/>
                    <a:gd name="connsiteY17" fmla="*/ 438912 h 1014983"/>
                    <a:gd name="connsiteX18" fmla="*/ 490810 w 526397"/>
                    <a:gd name="connsiteY18" fmla="*/ 392203 h 1014983"/>
                    <a:gd name="connsiteX19" fmla="*/ 475241 w 526397"/>
                    <a:gd name="connsiteY19" fmla="*/ 383306 h 1014983"/>
                    <a:gd name="connsiteX20" fmla="*/ 438912 w 526397"/>
                    <a:gd name="connsiteY20" fmla="*/ 293596 h 1014983"/>
                    <a:gd name="connsiteX21" fmla="*/ 417412 w 526397"/>
                    <a:gd name="connsiteY21" fmla="*/ 280993 h 1014983"/>
                    <a:gd name="connsiteX22" fmla="*/ 387755 w 526397"/>
                    <a:gd name="connsiteY22" fmla="*/ 229836 h 101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3">
                      <a:moveTo>
                        <a:pt x="387755" y="229836"/>
                      </a:moveTo>
                      <a:cubicBezTo>
                        <a:pt x="378117" y="223904"/>
                        <a:pt x="368478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7" y="129746"/>
                        <a:pt x="111211" y="65244"/>
                        <a:pt x="2225" y="0"/>
                      </a:cubicBezTo>
                      <a:cubicBezTo>
                        <a:pt x="2225" y="11121"/>
                        <a:pt x="2225" y="22242"/>
                        <a:pt x="2225" y="32622"/>
                      </a:cubicBezTo>
                      <a:cubicBezTo>
                        <a:pt x="2225" y="32622"/>
                        <a:pt x="1482" y="32622"/>
                        <a:pt x="1482" y="31880"/>
                      </a:cubicBezTo>
                      <a:cubicBezTo>
                        <a:pt x="1482" y="126039"/>
                        <a:pt x="1482" y="220939"/>
                        <a:pt x="1482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89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0"/>
                        <a:pt x="339564" y="913411"/>
                        <a:pt x="509345" y="1014984"/>
                      </a:cubicBezTo>
                      <a:cubicBezTo>
                        <a:pt x="509345" y="971982"/>
                        <a:pt x="509345" y="928981"/>
                        <a:pt x="509345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1"/>
                        <a:pt x="509345" y="627229"/>
                      </a:cubicBezTo>
                      <a:cubicBezTo>
                        <a:pt x="509345" y="626488"/>
                        <a:pt x="509345" y="625005"/>
                        <a:pt x="509345" y="623522"/>
                      </a:cubicBezTo>
                      <a:cubicBezTo>
                        <a:pt x="499707" y="556054"/>
                        <a:pt x="490069" y="487845"/>
                        <a:pt x="480431" y="419635"/>
                      </a:cubicBezTo>
                      <a:cubicBezTo>
                        <a:pt x="491552" y="426308"/>
                        <a:pt x="501931" y="432239"/>
                        <a:pt x="513052" y="438912"/>
                      </a:cubicBezTo>
                      <a:cubicBezTo>
                        <a:pt x="513052" y="420377"/>
                        <a:pt x="508604" y="403325"/>
                        <a:pt x="490810" y="392203"/>
                      </a:cubicBezTo>
                      <a:cubicBezTo>
                        <a:pt x="485621" y="389238"/>
                        <a:pt x="480431" y="386272"/>
                        <a:pt x="475241" y="383306"/>
                      </a:cubicBezTo>
                      <a:cubicBezTo>
                        <a:pt x="475241" y="345495"/>
                        <a:pt x="458930" y="305459"/>
                        <a:pt x="438912" y="293596"/>
                      </a:cubicBezTo>
                      <a:cubicBezTo>
                        <a:pt x="432240" y="289148"/>
                        <a:pt x="424826" y="285441"/>
                        <a:pt x="417412" y="280993"/>
                      </a:cubicBezTo>
                      <a:cubicBezTo>
                        <a:pt x="413705" y="258750"/>
                        <a:pt x="401841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3" name="Freeform: Shape 3602">
                  <a:extLst>
                    <a:ext uri="{FF2B5EF4-FFF2-40B4-BE49-F238E27FC236}">
                      <a16:creationId xmlns:a16="http://schemas.microsoft.com/office/drawing/2014/main" id="{D5CB8563-F816-4046-A93D-39ABFA7B1C39}"/>
                    </a:ext>
                  </a:extLst>
                </p:cNvPr>
                <p:cNvSpPr/>
                <p:nvPr/>
              </p:nvSpPr>
              <p:spPr>
                <a:xfrm>
                  <a:off x="8582673" y="2805478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8 w 378116"/>
                    <a:gd name="connsiteY6" fmla="*/ 297304 h 477465"/>
                    <a:gd name="connsiteX7" fmla="*/ 358098 w 378116"/>
                    <a:gd name="connsiteY7" fmla="*/ 450775 h 477465"/>
                    <a:gd name="connsiteX8" fmla="*/ 358098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2 h 477465"/>
                    <a:gd name="connsiteX11" fmla="*/ 378117 w 378116"/>
                    <a:gd name="connsiteY11" fmla="*/ 295080 h 477465"/>
                    <a:gd name="connsiteX12" fmla="*/ 231318 w 378116"/>
                    <a:gd name="connsiteY12" fmla="*/ 137901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2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59"/>
                        <a:pt x="226870" y="157178"/>
                      </a:cubicBezTo>
                      <a:cubicBezTo>
                        <a:pt x="270613" y="203886"/>
                        <a:pt x="314356" y="250595"/>
                        <a:pt x="358098" y="297304"/>
                      </a:cubicBezTo>
                      <a:cubicBezTo>
                        <a:pt x="358098" y="348461"/>
                        <a:pt x="358098" y="399617"/>
                        <a:pt x="358098" y="450775"/>
                      </a:cubicBezTo>
                      <a:cubicBezTo>
                        <a:pt x="358098" y="458930"/>
                        <a:pt x="358098" y="466344"/>
                        <a:pt x="358098" y="474499"/>
                      </a:cubicBezTo>
                      <a:cubicBezTo>
                        <a:pt x="364771" y="475241"/>
                        <a:pt x="371444" y="475982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2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1" y="190541"/>
                        <a:pt x="231318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1501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4" name="Freeform: Shape 3603">
                  <a:extLst>
                    <a:ext uri="{FF2B5EF4-FFF2-40B4-BE49-F238E27FC236}">
                      <a16:creationId xmlns:a16="http://schemas.microsoft.com/office/drawing/2014/main" id="{6533BD8B-514A-4C38-B34C-71C8EDCECF80}"/>
                    </a:ext>
                  </a:extLst>
                </p:cNvPr>
                <p:cNvSpPr/>
                <p:nvPr/>
              </p:nvSpPr>
              <p:spPr>
                <a:xfrm>
                  <a:off x="8737627" y="2499850"/>
                  <a:ext cx="343270" cy="642967"/>
                </a:xfrm>
                <a:custGeom>
                  <a:avLst/>
                  <a:gdLst>
                    <a:gd name="connsiteX0" fmla="*/ 296562 w 343270"/>
                    <a:gd name="connsiteY0" fmla="*/ 167726 h 642967"/>
                    <a:gd name="connsiteX1" fmla="*/ 320287 w 343270"/>
                    <a:gd name="connsiteY1" fmla="*/ 207021 h 642967"/>
                    <a:gd name="connsiteX2" fmla="*/ 340304 w 343270"/>
                    <a:gd name="connsiteY2" fmla="*/ 371613 h 642967"/>
                    <a:gd name="connsiteX3" fmla="*/ 340304 w 343270"/>
                    <a:gd name="connsiteY3" fmla="*/ 378285 h 642967"/>
                    <a:gd name="connsiteX4" fmla="*/ 341047 w 343270"/>
                    <a:gd name="connsiteY4" fmla="*/ 378285 h 642967"/>
                    <a:gd name="connsiteX5" fmla="*/ 340304 w 343270"/>
                    <a:gd name="connsiteY5" fmla="*/ 642967 h 642967"/>
                    <a:gd name="connsiteX6" fmla="*/ 223904 w 343270"/>
                    <a:gd name="connsiteY6" fmla="*/ 573275 h 642967"/>
                    <a:gd name="connsiteX7" fmla="*/ 91934 w 343270"/>
                    <a:gd name="connsiteY7" fmla="*/ 433891 h 642967"/>
                    <a:gd name="connsiteX8" fmla="*/ 91192 w 343270"/>
                    <a:gd name="connsiteY8" fmla="*/ 204796 h 642967"/>
                    <a:gd name="connsiteX9" fmla="*/ 91192 w 343270"/>
                    <a:gd name="connsiteY9" fmla="*/ 204796 h 642967"/>
                    <a:gd name="connsiteX10" fmla="*/ 91192 w 343270"/>
                    <a:gd name="connsiteY10" fmla="*/ 141777 h 642967"/>
                    <a:gd name="connsiteX11" fmla="*/ 91192 w 343270"/>
                    <a:gd name="connsiteY11" fmla="*/ 44653 h 642967"/>
                    <a:gd name="connsiteX12" fmla="*/ 296562 w 343270"/>
                    <a:gd name="connsiteY12" fmla="*/ 167726 h 642967"/>
                    <a:gd name="connsiteX13" fmla="*/ 296562 w 343270"/>
                    <a:gd name="connsiteY13" fmla="*/ 167726 h 642967"/>
                    <a:gd name="connsiteX14" fmla="*/ 334374 w 343270"/>
                    <a:gd name="connsiteY14" fmla="*/ 387182 h 642967"/>
                    <a:gd name="connsiteX15" fmla="*/ 334374 w 343270"/>
                    <a:gd name="connsiteY15" fmla="*/ 387182 h 642967"/>
                    <a:gd name="connsiteX16" fmla="*/ 334374 w 343270"/>
                    <a:gd name="connsiteY16" fmla="*/ 387182 h 642967"/>
                    <a:gd name="connsiteX17" fmla="*/ 334374 w 343270"/>
                    <a:gd name="connsiteY17" fmla="*/ 387182 h 642967"/>
                    <a:gd name="connsiteX18" fmla="*/ 334374 w 343270"/>
                    <a:gd name="connsiteY18" fmla="*/ 387182 h 642967"/>
                    <a:gd name="connsiteX19" fmla="*/ 333632 w 343270"/>
                    <a:gd name="connsiteY19" fmla="*/ 387924 h 642967"/>
                    <a:gd name="connsiteX20" fmla="*/ 333632 w 343270"/>
                    <a:gd name="connsiteY20" fmla="*/ 387924 h 642967"/>
                    <a:gd name="connsiteX21" fmla="*/ 333632 w 343270"/>
                    <a:gd name="connsiteY21" fmla="*/ 387924 h 642967"/>
                    <a:gd name="connsiteX22" fmla="*/ 333632 w 343270"/>
                    <a:gd name="connsiteY22" fmla="*/ 387924 h 642967"/>
                    <a:gd name="connsiteX23" fmla="*/ 333632 w 343270"/>
                    <a:gd name="connsiteY23" fmla="*/ 387924 h 642967"/>
                    <a:gd name="connsiteX24" fmla="*/ 333632 w 343270"/>
                    <a:gd name="connsiteY24" fmla="*/ 387924 h 642967"/>
                    <a:gd name="connsiteX25" fmla="*/ 333632 w 343270"/>
                    <a:gd name="connsiteY25" fmla="*/ 387924 h 642967"/>
                    <a:gd name="connsiteX26" fmla="*/ 333632 w 343270"/>
                    <a:gd name="connsiteY26" fmla="*/ 387924 h 642967"/>
                    <a:gd name="connsiteX27" fmla="*/ 333632 w 343270"/>
                    <a:gd name="connsiteY27" fmla="*/ 387924 h 642967"/>
                    <a:gd name="connsiteX28" fmla="*/ 333632 w 343270"/>
                    <a:gd name="connsiteY28" fmla="*/ 387924 h 642967"/>
                    <a:gd name="connsiteX29" fmla="*/ 333632 w 343270"/>
                    <a:gd name="connsiteY29" fmla="*/ 387924 h 642967"/>
                    <a:gd name="connsiteX30" fmla="*/ 333632 w 343270"/>
                    <a:gd name="connsiteY30" fmla="*/ 387924 h 642967"/>
                    <a:gd name="connsiteX31" fmla="*/ 333632 w 343270"/>
                    <a:gd name="connsiteY31" fmla="*/ 387924 h 642967"/>
                    <a:gd name="connsiteX32" fmla="*/ 333632 w 343270"/>
                    <a:gd name="connsiteY32" fmla="*/ 387924 h 642967"/>
                    <a:gd name="connsiteX33" fmla="*/ 333632 w 343270"/>
                    <a:gd name="connsiteY33" fmla="*/ 387924 h 642967"/>
                    <a:gd name="connsiteX34" fmla="*/ 333632 w 343270"/>
                    <a:gd name="connsiteY34" fmla="*/ 387924 h 642967"/>
                    <a:gd name="connsiteX35" fmla="*/ 333632 w 343270"/>
                    <a:gd name="connsiteY35" fmla="*/ 387924 h 642967"/>
                    <a:gd name="connsiteX36" fmla="*/ 333632 w 343270"/>
                    <a:gd name="connsiteY36" fmla="*/ 387924 h 642967"/>
                    <a:gd name="connsiteX37" fmla="*/ 333632 w 343270"/>
                    <a:gd name="connsiteY37" fmla="*/ 387924 h 642967"/>
                    <a:gd name="connsiteX38" fmla="*/ 333632 w 343270"/>
                    <a:gd name="connsiteY38" fmla="*/ 387924 h 642967"/>
                    <a:gd name="connsiteX39" fmla="*/ 333632 w 343270"/>
                    <a:gd name="connsiteY39" fmla="*/ 387924 h 642967"/>
                    <a:gd name="connsiteX40" fmla="*/ 333632 w 343270"/>
                    <a:gd name="connsiteY40" fmla="*/ 387924 h 642967"/>
                    <a:gd name="connsiteX41" fmla="*/ 333632 w 343270"/>
                    <a:gd name="connsiteY41" fmla="*/ 387924 h 642967"/>
                    <a:gd name="connsiteX42" fmla="*/ 333632 w 343270"/>
                    <a:gd name="connsiteY42" fmla="*/ 387924 h 642967"/>
                    <a:gd name="connsiteX43" fmla="*/ 333632 w 343270"/>
                    <a:gd name="connsiteY43" fmla="*/ 387924 h 642967"/>
                    <a:gd name="connsiteX44" fmla="*/ 333632 w 343270"/>
                    <a:gd name="connsiteY44" fmla="*/ 387924 h 642967"/>
                    <a:gd name="connsiteX45" fmla="*/ 333632 w 343270"/>
                    <a:gd name="connsiteY45" fmla="*/ 387924 h 642967"/>
                    <a:gd name="connsiteX46" fmla="*/ 333632 w 343270"/>
                    <a:gd name="connsiteY46" fmla="*/ 387924 h 642967"/>
                    <a:gd name="connsiteX47" fmla="*/ 332890 w 343270"/>
                    <a:gd name="connsiteY47" fmla="*/ 387924 h 642967"/>
                    <a:gd name="connsiteX48" fmla="*/ 332890 w 343270"/>
                    <a:gd name="connsiteY48" fmla="*/ 387924 h 642967"/>
                    <a:gd name="connsiteX49" fmla="*/ 332890 w 343270"/>
                    <a:gd name="connsiteY49" fmla="*/ 387924 h 642967"/>
                    <a:gd name="connsiteX50" fmla="*/ 332890 w 343270"/>
                    <a:gd name="connsiteY50" fmla="*/ 387924 h 642967"/>
                    <a:gd name="connsiteX51" fmla="*/ 332890 w 343270"/>
                    <a:gd name="connsiteY51" fmla="*/ 387924 h 642967"/>
                    <a:gd name="connsiteX52" fmla="*/ 332890 w 343270"/>
                    <a:gd name="connsiteY52" fmla="*/ 387924 h 642967"/>
                    <a:gd name="connsiteX53" fmla="*/ 332149 w 343270"/>
                    <a:gd name="connsiteY53" fmla="*/ 387924 h 642967"/>
                    <a:gd name="connsiteX54" fmla="*/ 332149 w 343270"/>
                    <a:gd name="connsiteY54" fmla="*/ 387924 h 642967"/>
                    <a:gd name="connsiteX55" fmla="*/ 332149 w 343270"/>
                    <a:gd name="connsiteY55" fmla="*/ 387924 h 642967"/>
                    <a:gd name="connsiteX56" fmla="*/ 332149 w 343270"/>
                    <a:gd name="connsiteY56" fmla="*/ 387924 h 642967"/>
                    <a:gd name="connsiteX57" fmla="*/ 332149 w 343270"/>
                    <a:gd name="connsiteY57" fmla="*/ 387924 h 642967"/>
                    <a:gd name="connsiteX58" fmla="*/ 332149 w 343270"/>
                    <a:gd name="connsiteY58" fmla="*/ 387924 h 642967"/>
                    <a:gd name="connsiteX59" fmla="*/ 331408 w 343270"/>
                    <a:gd name="connsiteY59" fmla="*/ 387924 h 642967"/>
                    <a:gd name="connsiteX60" fmla="*/ 331408 w 343270"/>
                    <a:gd name="connsiteY60" fmla="*/ 387924 h 642967"/>
                    <a:gd name="connsiteX61" fmla="*/ 331408 w 343270"/>
                    <a:gd name="connsiteY61" fmla="*/ 387924 h 642967"/>
                    <a:gd name="connsiteX62" fmla="*/ 331408 w 343270"/>
                    <a:gd name="connsiteY62" fmla="*/ 387924 h 642967"/>
                    <a:gd name="connsiteX63" fmla="*/ 331408 w 343270"/>
                    <a:gd name="connsiteY63" fmla="*/ 387924 h 642967"/>
                    <a:gd name="connsiteX64" fmla="*/ 331408 w 343270"/>
                    <a:gd name="connsiteY64" fmla="*/ 387924 h 642967"/>
                    <a:gd name="connsiteX65" fmla="*/ 331408 w 343270"/>
                    <a:gd name="connsiteY65" fmla="*/ 387924 h 642967"/>
                    <a:gd name="connsiteX66" fmla="*/ 331408 w 343270"/>
                    <a:gd name="connsiteY66" fmla="*/ 387924 h 642967"/>
                    <a:gd name="connsiteX67" fmla="*/ 331408 w 343270"/>
                    <a:gd name="connsiteY67" fmla="*/ 387924 h 642967"/>
                    <a:gd name="connsiteX68" fmla="*/ 330667 w 343270"/>
                    <a:gd name="connsiteY68" fmla="*/ 387924 h 642967"/>
                    <a:gd name="connsiteX69" fmla="*/ 330667 w 343270"/>
                    <a:gd name="connsiteY69" fmla="*/ 387924 h 642967"/>
                    <a:gd name="connsiteX70" fmla="*/ 330667 w 343270"/>
                    <a:gd name="connsiteY70" fmla="*/ 387924 h 642967"/>
                    <a:gd name="connsiteX71" fmla="*/ 330667 w 343270"/>
                    <a:gd name="connsiteY71" fmla="*/ 387924 h 642967"/>
                    <a:gd name="connsiteX72" fmla="*/ 329925 w 343270"/>
                    <a:gd name="connsiteY72" fmla="*/ 387924 h 642967"/>
                    <a:gd name="connsiteX73" fmla="*/ 329925 w 343270"/>
                    <a:gd name="connsiteY73" fmla="*/ 387924 h 642967"/>
                    <a:gd name="connsiteX74" fmla="*/ 329925 w 343270"/>
                    <a:gd name="connsiteY74" fmla="*/ 387924 h 642967"/>
                    <a:gd name="connsiteX75" fmla="*/ 329925 w 343270"/>
                    <a:gd name="connsiteY75" fmla="*/ 387924 h 642967"/>
                    <a:gd name="connsiteX76" fmla="*/ 329183 w 343270"/>
                    <a:gd name="connsiteY76" fmla="*/ 387924 h 642967"/>
                    <a:gd name="connsiteX77" fmla="*/ 329183 w 343270"/>
                    <a:gd name="connsiteY77" fmla="*/ 387924 h 642967"/>
                    <a:gd name="connsiteX78" fmla="*/ 329183 w 343270"/>
                    <a:gd name="connsiteY78" fmla="*/ 387924 h 642967"/>
                    <a:gd name="connsiteX79" fmla="*/ 329183 w 343270"/>
                    <a:gd name="connsiteY79" fmla="*/ 387924 h 642967"/>
                    <a:gd name="connsiteX80" fmla="*/ 329183 w 343270"/>
                    <a:gd name="connsiteY80" fmla="*/ 387924 h 642967"/>
                    <a:gd name="connsiteX81" fmla="*/ 328442 w 343270"/>
                    <a:gd name="connsiteY81" fmla="*/ 387924 h 642967"/>
                    <a:gd name="connsiteX82" fmla="*/ 328442 w 343270"/>
                    <a:gd name="connsiteY82" fmla="*/ 387924 h 642967"/>
                    <a:gd name="connsiteX83" fmla="*/ 328442 w 343270"/>
                    <a:gd name="connsiteY83" fmla="*/ 387924 h 642967"/>
                    <a:gd name="connsiteX84" fmla="*/ 327701 w 343270"/>
                    <a:gd name="connsiteY84" fmla="*/ 387924 h 642967"/>
                    <a:gd name="connsiteX85" fmla="*/ 327701 w 343270"/>
                    <a:gd name="connsiteY85" fmla="*/ 387924 h 642967"/>
                    <a:gd name="connsiteX86" fmla="*/ 327701 w 343270"/>
                    <a:gd name="connsiteY86" fmla="*/ 387924 h 642967"/>
                    <a:gd name="connsiteX87" fmla="*/ 326960 w 343270"/>
                    <a:gd name="connsiteY87" fmla="*/ 387924 h 642967"/>
                    <a:gd name="connsiteX88" fmla="*/ 326960 w 343270"/>
                    <a:gd name="connsiteY88" fmla="*/ 387924 h 642967"/>
                    <a:gd name="connsiteX89" fmla="*/ 326960 w 343270"/>
                    <a:gd name="connsiteY89" fmla="*/ 387924 h 642967"/>
                    <a:gd name="connsiteX90" fmla="*/ 326960 w 343270"/>
                    <a:gd name="connsiteY90" fmla="*/ 387924 h 642967"/>
                    <a:gd name="connsiteX91" fmla="*/ 326960 w 343270"/>
                    <a:gd name="connsiteY91" fmla="*/ 387924 h 642967"/>
                    <a:gd name="connsiteX92" fmla="*/ 326960 w 343270"/>
                    <a:gd name="connsiteY92" fmla="*/ 387924 h 642967"/>
                    <a:gd name="connsiteX93" fmla="*/ 326960 w 343270"/>
                    <a:gd name="connsiteY93" fmla="*/ 387924 h 642967"/>
                    <a:gd name="connsiteX94" fmla="*/ 326960 w 343270"/>
                    <a:gd name="connsiteY94" fmla="*/ 387924 h 642967"/>
                    <a:gd name="connsiteX95" fmla="*/ 326960 w 343270"/>
                    <a:gd name="connsiteY95" fmla="*/ 387924 h 642967"/>
                    <a:gd name="connsiteX96" fmla="*/ 326960 w 343270"/>
                    <a:gd name="connsiteY96" fmla="*/ 387924 h 642967"/>
                    <a:gd name="connsiteX97" fmla="*/ 326960 w 343270"/>
                    <a:gd name="connsiteY97" fmla="*/ 387924 h 642967"/>
                    <a:gd name="connsiteX98" fmla="*/ 326960 w 343270"/>
                    <a:gd name="connsiteY98" fmla="*/ 387924 h 642967"/>
                    <a:gd name="connsiteX99" fmla="*/ 326960 w 343270"/>
                    <a:gd name="connsiteY99" fmla="*/ 387924 h 642967"/>
                    <a:gd name="connsiteX100" fmla="*/ 326960 w 343270"/>
                    <a:gd name="connsiteY100" fmla="*/ 387924 h 642967"/>
                    <a:gd name="connsiteX101" fmla="*/ 326960 w 343270"/>
                    <a:gd name="connsiteY101" fmla="*/ 387924 h 642967"/>
                    <a:gd name="connsiteX102" fmla="*/ 326218 w 343270"/>
                    <a:gd name="connsiteY102" fmla="*/ 387924 h 642967"/>
                    <a:gd name="connsiteX103" fmla="*/ 326218 w 343270"/>
                    <a:gd name="connsiteY103" fmla="*/ 387924 h 642967"/>
                    <a:gd name="connsiteX104" fmla="*/ 326218 w 343270"/>
                    <a:gd name="connsiteY104" fmla="*/ 387924 h 642967"/>
                    <a:gd name="connsiteX105" fmla="*/ 325476 w 343270"/>
                    <a:gd name="connsiteY105" fmla="*/ 387924 h 642967"/>
                    <a:gd name="connsiteX106" fmla="*/ 325476 w 343270"/>
                    <a:gd name="connsiteY106" fmla="*/ 387924 h 642967"/>
                    <a:gd name="connsiteX107" fmla="*/ 325476 w 343270"/>
                    <a:gd name="connsiteY107" fmla="*/ 387924 h 642967"/>
                    <a:gd name="connsiteX108" fmla="*/ 324735 w 343270"/>
                    <a:gd name="connsiteY108" fmla="*/ 387924 h 642967"/>
                    <a:gd name="connsiteX109" fmla="*/ 106762 w 343270"/>
                    <a:gd name="connsiteY109" fmla="*/ 214435 h 642967"/>
                    <a:gd name="connsiteX110" fmla="*/ 107504 w 343270"/>
                    <a:gd name="connsiteY110" fmla="*/ 437598 h 642967"/>
                    <a:gd name="connsiteX111" fmla="*/ 234284 w 343270"/>
                    <a:gd name="connsiteY111" fmla="*/ 571792 h 642967"/>
                    <a:gd name="connsiteX112" fmla="*/ 343270 w 343270"/>
                    <a:gd name="connsiteY112" fmla="*/ 637036 h 642967"/>
                    <a:gd name="connsiteX113" fmla="*/ 334374 w 343270"/>
                    <a:gd name="connsiteY113" fmla="*/ 387182 h 642967"/>
                    <a:gd name="connsiteX114" fmla="*/ 334374 w 343270"/>
                    <a:gd name="connsiteY114" fmla="*/ 387182 h 642967"/>
                    <a:gd name="connsiteX115" fmla="*/ 86003 w 343270"/>
                    <a:gd name="connsiteY115" fmla="*/ 41687 h 642967"/>
                    <a:gd name="connsiteX116" fmla="*/ 86003 w 343270"/>
                    <a:gd name="connsiteY116" fmla="*/ 201089 h 642967"/>
                    <a:gd name="connsiteX117" fmla="*/ 22983 w 343270"/>
                    <a:gd name="connsiteY117" fmla="*/ 150674 h 642967"/>
                    <a:gd name="connsiteX118" fmla="*/ 0 w 343270"/>
                    <a:gd name="connsiteY118" fmla="*/ 110638 h 642967"/>
                    <a:gd name="connsiteX119" fmla="*/ 0 w 343270"/>
                    <a:gd name="connsiteY119" fmla="*/ 14997 h 642967"/>
                    <a:gd name="connsiteX120" fmla="*/ 24466 w 343270"/>
                    <a:gd name="connsiteY120" fmla="*/ 3876 h 642967"/>
                    <a:gd name="connsiteX121" fmla="*/ 86003 w 343270"/>
                    <a:gd name="connsiteY121" fmla="*/ 41687 h 642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2967">
                      <a:moveTo>
                        <a:pt x="296562" y="167726"/>
                      </a:moveTo>
                      <a:cubicBezTo>
                        <a:pt x="309907" y="175882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4" y="371613"/>
                      </a:cubicBezTo>
                      <a:cubicBezTo>
                        <a:pt x="340304" y="373837"/>
                        <a:pt x="340304" y="376061"/>
                        <a:pt x="340304" y="378285"/>
                      </a:cubicBezTo>
                      <a:cubicBezTo>
                        <a:pt x="340304" y="378285"/>
                        <a:pt x="341047" y="378285"/>
                        <a:pt x="341047" y="378285"/>
                      </a:cubicBezTo>
                      <a:cubicBezTo>
                        <a:pt x="341047" y="466513"/>
                        <a:pt x="340304" y="554740"/>
                        <a:pt x="340304" y="642967"/>
                      </a:cubicBezTo>
                      <a:cubicBezTo>
                        <a:pt x="301752" y="619983"/>
                        <a:pt x="262457" y="597000"/>
                        <a:pt x="223904" y="573275"/>
                      </a:cubicBezTo>
                      <a:cubicBezTo>
                        <a:pt x="180161" y="526567"/>
                        <a:pt x="135677" y="480599"/>
                        <a:pt x="91934" y="433891"/>
                      </a:cubicBezTo>
                      <a:cubicBezTo>
                        <a:pt x="91934" y="357526"/>
                        <a:pt x="91934" y="281161"/>
                        <a:pt x="91192" y="204796"/>
                      </a:cubicBezTo>
                      <a:lnTo>
                        <a:pt x="91192" y="204796"/>
                      </a:lnTo>
                      <a:cubicBezTo>
                        <a:pt x="91192" y="184037"/>
                        <a:pt x="91192" y="162536"/>
                        <a:pt x="91192" y="141777"/>
                      </a:cubicBezTo>
                      <a:cubicBezTo>
                        <a:pt x="91192" y="109155"/>
                        <a:pt x="91192" y="77275"/>
                        <a:pt x="91192" y="44653"/>
                      </a:cubicBezTo>
                      <a:cubicBezTo>
                        <a:pt x="159402" y="86172"/>
                        <a:pt x="228352" y="126949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9183" y="387924"/>
                      </a:cubicBezTo>
                      <a:cubicBezTo>
                        <a:pt x="329183" y="387924"/>
                        <a:pt x="329183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6" y="387924"/>
                      </a:cubicBezTo>
                      <a:lnTo>
                        <a:pt x="325476" y="387924"/>
                      </a:lnTo>
                      <a:cubicBezTo>
                        <a:pt x="325476" y="387924"/>
                        <a:pt x="325476" y="387924"/>
                        <a:pt x="325476" y="387924"/>
                      </a:cubicBezTo>
                      <a:cubicBezTo>
                        <a:pt x="325476" y="387924"/>
                        <a:pt x="325476" y="387924"/>
                        <a:pt x="324735" y="387924"/>
                      </a:cubicBezTo>
                      <a:cubicBezTo>
                        <a:pt x="252078" y="330094"/>
                        <a:pt x="179420" y="272264"/>
                        <a:pt x="106762" y="214435"/>
                      </a:cubicBezTo>
                      <a:cubicBezTo>
                        <a:pt x="106762" y="289317"/>
                        <a:pt x="107504" y="363457"/>
                        <a:pt x="107504" y="437598"/>
                      </a:cubicBezTo>
                      <a:cubicBezTo>
                        <a:pt x="149764" y="482823"/>
                        <a:pt x="192023" y="527308"/>
                        <a:pt x="234284" y="571792"/>
                      </a:cubicBezTo>
                      <a:cubicBezTo>
                        <a:pt x="270613" y="594034"/>
                        <a:pt x="306941" y="615535"/>
                        <a:pt x="343270" y="637036"/>
                      </a:cubicBezTo>
                      <a:cubicBezTo>
                        <a:pt x="333632" y="551774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8"/>
                        <a:pt x="86003" y="148450"/>
                        <a:pt x="86003" y="201089"/>
                      </a:cubicBezTo>
                      <a:cubicBezTo>
                        <a:pt x="65243" y="184037"/>
                        <a:pt x="43742" y="167726"/>
                        <a:pt x="22983" y="150674"/>
                      </a:cubicBezTo>
                      <a:cubicBezTo>
                        <a:pt x="10379" y="141036"/>
                        <a:pt x="0" y="125466"/>
                        <a:pt x="0" y="110638"/>
                      </a:cubicBezTo>
                      <a:cubicBezTo>
                        <a:pt x="0" y="78757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3" y="29825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5" name="Freeform: Shape 3604">
                  <a:extLst>
                    <a:ext uri="{FF2B5EF4-FFF2-40B4-BE49-F238E27FC236}">
                      <a16:creationId xmlns:a16="http://schemas.microsoft.com/office/drawing/2014/main" id="{916BC893-EBDE-4A5F-AFBC-F13B9540BBFA}"/>
                    </a:ext>
                  </a:extLst>
                </p:cNvPr>
                <p:cNvSpPr/>
                <p:nvPr/>
              </p:nvSpPr>
              <p:spPr>
                <a:xfrm>
                  <a:off x="8742816" y="2508309"/>
                  <a:ext cx="328594" cy="372709"/>
                </a:xfrm>
                <a:custGeom>
                  <a:avLst/>
                  <a:gdLst>
                    <a:gd name="connsiteX0" fmla="*/ 291373 w 328594"/>
                    <a:gd name="connsiteY0" fmla="*/ 165940 h 372709"/>
                    <a:gd name="connsiteX1" fmla="*/ 240216 w 328594"/>
                    <a:gd name="connsiteY1" fmla="*/ 135542 h 372709"/>
                    <a:gd name="connsiteX2" fmla="*/ 91193 w 328594"/>
                    <a:gd name="connsiteY2" fmla="*/ 46574 h 372709"/>
                    <a:gd name="connsiteX3" fmla="*/ 91193 w 328594"/>
                    <a:gd name="connsiteY3" fmla="*/ 194855 h 372709"/>
                    <a:gd name="connsiteX4" fmla="*/ 310649 w 328594"/>
                    <a:gd name="connsiteY4" fmla="*/ 369085 h 372709"/>
                    <a:gd name="connsiteX5" fmla="*/ 328443 w 328594"/>
                    <a:gd name="connsiteY5" fmla="*/ 360188 h 372709"/>
                    <a:gd name="connsiteX6" fmla="*/ 308424 w 328594"/>
                    <a:gd name="connsiteY6" fmla="*/ 195596 h 372709"/>
                    <a:gd name="connsiteX7" fmla="*/ 291373 w 328594"/>
                    <a:gd name="connsiteY7" fmla="*/ 165940 h 372709"/>
                    <a:gd name="connsiteX8" fmla="*/ 291373 w 328594"/>
                    <a:gd name="connsiteY8" fmla="*/ 165940 h 372709"/>
                    <a:gd name="connsiteX9" fmla="*/ 74141 w 328594"/>
                    <a:gd name="connsiteY9" fmla="*/ 36194 h 372709"/>
                    <a:gd name="connsiteX10" fmla="*/ 17794 w 328594"/>
                    <a:gd name="connsiteY10" fmla="*/ 2831 h 372709"/>
                    <a:gd name="connsiteX11" fmla="*/ 0 w 328594"/>
                    <a:gd name="connsiteY11" fmla="*/ 10986 h 372709"/>
                    <a:gd name="connsiteX12" fmla="*/ 0 w 328594"/>
                    <a:gd name="connsiteY12" fmla="*/ 106628 h 372709"/>
                    <a:gd name="connsiteX13" fmla="*/ 17794 w 328594"/>
                    <a:gd name="connsiteY13" fmla="*/ 136284 h 372709"/>
                    <a:gd name="connsiteX14" fmla="*/ 74141 w 328594"/>
                    <a:gd name="connsiteY14" fmla="*/ 180768 h 372709"/>
                    <a:gd name="connsiteX15" fmla="*/ 74141 w 328594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8594" h="372709">
                      <a:moveTo>
                        <a:pt x="291373" y="165940"/>
                      </a:moveTo>
                      <a:cubicBezTo>
                        <a:pt x="274320" y="155560"/>
                        <a:pt x="257267" y="145922"/>
                        <a:pt x="240216" y="135542"/>
                      </a:cubicBezTo>
                      <a:cubicBezTo>
                        <a:pt x="190541" y="105886"/>
                        <a:pt x="140867" y="76230"/>
                        <a:pt x="91193" y="46574"/>
                      </a:cubicBezTo>
                      <a:cubicBezTo>
                        <a:pt x="91193" y="96248"/>
                        <a:pt x="91193" y="145180"/>
                        <a:pt x="91193" y="194855"/>
                      </a:cubicBezTo>
                      <a:cubicBezTo>
                        <a:pt x="164592" y="252684"/>
                        <a:pt x="237250" y="311255"/>
                        <a:pt x="310649" y="369085"/>
                      </a:cubicBezTo>
                      <a:cubicBezTo>
                        <a:pt x="320287" y="376499"/>
                        <a:pt x="329925" y="372051"/>
                        <a:pt x="328443" y="360188"/>
                      </a:cubicBezTo>
                      <a:cubicBezTo>
                        <a:pt x="321770" y="305324"/>
                        <a:pt x="315097" y="250460"/>
                        <a:pt x="308424" y="195596"/>
                      </a:cubicBezTo>
                      <a:cubicBezTo>
                        <a:pt x="307683" y="185216"/>
                        <a:pt x="301010" y="171871"/>
                        <a:pt x="291373" y="165940"/>
                      </a:cubicBezTo>
                      <a:lnTo>
                        <a:pt x="291373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5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5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5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6" name="Freeform: Shape 3605">
                  <a:extLst>
                    <a:ext uri="{FF2B5EF4-FFF2-40B4-BE49-F238E27FC236}">
                      <a16:creationId xmlns:a16="http://schemas.microsoft.com/office/drawing/2014/main" id="{A0D827AA-8DB5-488E-8C5B-D2E210F1E7FB}"/>
                    </a:ext>
                  </a:extLst>
                </p:cNvPr>
                <p:cNvSpPr/>
                <p:nvPr/>
              </p:nvSpPr>
              <p:spPr>
                <a:xfrm>
                  <a:off x="8756903" y="2509657"/>
                  <a:ext cx="315097" cy="364030"/>
                </a:xfrm>
                <a:custGeom>
                  <a:avLst/>
                  <a:gdLst>
                    <a:gd name="connsiteX0" fmla="*/ 91192 w 315097"/>
                    <a:gd name="connsiteY0" fmla="*/ 53381 h 364030"/>
                    <a:gd name="connsiteX1" fmla="*/ 91192 w 315097"/>
                    <a:gd name="connsiteY1" fmla="*/ 187575 h 364030"/>
                    <a:gd name="connsiteX2" fmla="*/ 310649 w 315097"/>
                    <a:gd name="connsiteY2" fmla="*/ 361806 h 364030"/>
                    <a:gd name="connsiteX3" fmla="*/ 314356 w 315097"/>
                    <a:gd name="connsiteY3" fmla="*/ 364030 h 364030"/>
                    <a:gd name="connsiteX4" fmla="*/ 315097 w 315097"/>
                    <a:gd name="connsiteY4" fmla="*/ 358099 h 364030"/>
                    <a:gd name="connsiteX5" fmla="*/ 295079 w 315097"/>
                    <a:gd name="connsiteY5" fmla="*/ 193507 h 364030"/>
                    <a:gd name="connsiteX6" fmla="*/ 277286 w 315097"/>
                    <a:gd name="connsiteY6" fmla="*/ 163851 h 364030"/>
                    <a:gd name="connsiteX7" fmla="*/ 226129 w 315097"/>
                    <a:gd name="connsiteY7" fmla="*/ 133453 h 364030"/>
                    <a:gd name="connsiteX8" fmla="*/ 91192 w 315097"/>
                    <a:gd name="connsiteY8" fmla="*/ 53381 h 364030"/>
                    <a:gd name="connsiteX9" fmla="*/ 91192 w 315097"/>
                    <a:gd name="connsiteY9" fmla="*/ 53381 h 364030"/>
                    <a:gd name="connsiteX10" fmla="*/ 741 w 315097"/>
                    <a:gd name="connsiteY10" fmla="*/ 0 h 364030"/>
                    <a:gd name="connsiteX11" fmla="*/ 0 w 315097"/>
                    <a:gd name="connsiteY11" fmla="*/ 4448 h 364030"/>
                    <a:gd name="connsiteX12" fmla="*/ 0 w 315097"/>
                    <a:gd name="connsiteY12" fmla="*/ 100090 h 364030"/>
                    <a:gd name="connsiteX13" fmla="*/ 17794 w 315097"/>
                    <a:gd name="connsiteY13" fmla="*/ 129746 h 364030"/>
                    <a:gd name="connsiteX14" fmla="*/ 60054 w 315097"/>
                    <a:gd name="connsiteY14" fmla="*/ 163109 h 364030"/>
                    <a:gd name="connsiteX15" fmla="*/ 60054 w 315097"/>
                    <a:gd name="connsiteY15" fmla="*/ 34846 h 364030"/>
                    <a:gd name="connsiteX16" fmla="*/ 3707 w 315097"/>
                    <a:gd name="connsiteY16" fmla="*/ 1483 h 364030"/>
                    <a:gd name="connsiteX17" fmla="*/ 741 w 315097"/>
                    <a:gd name="connsiteY17" fmla="*/ 0 h 364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097" h="364030">
                      <a:moveTo>
                        <a:pt x="91192" y="53381"/>
                      </a:moveTo>
                      <a:lnTo>
                        <a:pt x="91192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5097" y="358099"/>
                      </a:cubicBezTo>
                      <a:cubicBezTo>
                        <a:pt x="308424" y="303235"/>
                        <a:pt x="301752" y="248371"/>
                        <a:pt x="295079" y="193507"/>
                      </a:cubicBezTo>
                      <a:cubicBezTo>
                        <a:pt x="293596" y="182386"/>
                        <a:pt x="286924" y="169782"/>
                        <a:pt x="277286" y="163851"/>
                      </a:cubicBezTo>
                      <a:cubicBezTo>
                        <a:pt x="260233" y="153471"/>
                        <a:pt x="243180" y="143833"/>
                        <a:pt x="226129" y="133453"/>
                      </a:cubicBezTo>
                      <a:lnTo>
                        <a:pt x="91192" y="53381"/>
                      </a:lnTo>
                      <a:lnTo>
                        <a:pt x="91192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6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4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6" y="741"/>
                        <a:pt x="2224" y="741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7" name="Freeform: Shape 3606">
                  <a:extLst>
                    <a:ext uri="{FF2B5EF4-FFF2-40B4-BE49-F238E27FC236}">
                      <a16:creationId xmlns:a16="http://schemas.microsoft.com/office/drawing/2014/main" id="{1E5A9759-333E-4BC5-BF96-5F2DFED8C4CE}"/>
                    </a:ext>
                  </a:extLst>
                </p:cNvPr>
                <p:cNvSpPr/>
                <p:nvPr/>
              </p:nvSpPr>
              <p:spPr>
                <a:xfrm>
                  <a:off x="9117226" y="3016778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69 w 15569"/>
                    <a:gd name="connsiteY1" fmla="*/ 8897 h 113435"/>
                    <a:gd name="connsiteX2" fmla="*/ 15569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89" y="2966"/>
                        <a:pt x="10380" y="5931"/>
                        <a:pt x="15569" y="8897"/>
                      </a:cubicBezTo>
                      <a:cubicBezTo>
                        <a:pt x="15569" y="43743"/>
                        <a:pt x="15569" y="78589"/>
                        <a:pt x="15569" y="113435"/>
                      </a:cubicBezTo>
                      <a:cubicBezTo>
                        <a:pt x="10380" y="110469"/>
                        <a:pt x="5189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8" name="Freeform: Shape 3607">
                  <a:extLst>
                    <a:ext uri="{FF2B5EF4-FFF2-40B4-BE49-F238E27FC236}">
                      <a16:creationId xmlns:a16="http://schemas.microsoft.com/office/drawing/2014/main" id="{3A074DCC-9F30-4C57-8923-F4A565FF9DA1}"/>
                    </a:ext>
                  </a:extLst>
                </p:cNvPr>
                <p:cNvSpPr/>
                <p:nvPr/>
              </p:nvSpPr>
              <p:spPr>
                <a:xfrm>
                  <a:off x="8196401" y="2557242"/>
                  <a:ext cx="126780" cy="162814"/>
                </a:xfrm>
                <a:custGeom>
                  <a:avLst/>
                  <a:gdLst>
                    <a:gd name="connsiteX0" fmla="*/ 17794 w 126780"/>
                    <a:gd name="connsiteY0" fmla="*/ 2831 h 162814"/>
                    <a:gd name="connsiteX1" fmla="*/ 108987 w 126780"/>
                    <a:gd name="connsiteY1" fmla="*/ 56953 h 162814"/>
                    <a:gd name="connsiteX2" fmla="*/ 126781 w 126780"/>
                    <a:gd name="connsiteY2" fmla="*/ 86610 h 162814"/>
                    <a:gd name="connsiteX3" fmla="*/ 126781 w 126780"/>
                    <a:gd name="connsiteY3" fmla="*/ 151112 h 162814"/>
                    <a:gd name="connsiteX4" fmla="*/ 108987 w 126780"/>
                    <a:gd name="connsiteY4" fmla="*/ 160009 h 162814"/>
                    <a:gd name="connsiteX5" fmla="*/ 17794 w 126780"/>
                    <a:gd name="connsiteY5" fmla="*/ 105886 h 162814"/>
                    <a:gd name="connsiteX6" fmla="*/ 0 w 126780"/>
                    <a:gd name="connsiteY6" fmla="*/ 75488 h 162814"/>
                    <a:gd name="connsiteX7" fmla="*/ 0 w 126780"/>
                    <a:gd name="connsiteY7" fmla="*/ 10986 h 162814"/>
                    <a:gd name="connsiteX8" fmla="*/ 17794 w 126780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780" h="162814">
                      <a:moveTo>
                        <a:pt x="17794" y="2831"/>
                      </a:moveTo>
                      <a:cubicBezTo>
                        <a:pt x="48191" y="20625"/>
                        <a:pt x="78589" y="39160"/>
                        <a:pt x="108987" y="56953"/>
                      </a:cubicBezTo>
                      <a:cubicBezTo>
                        <a:pt x="118625" y="62884"/>
                        <a:pt x="126781" y="76230"/>
                        <a:pt x="126781" y="86610"/>
                      </a:cubicBezTo>
                      <a:cubicBezTo>
                        <a:pt x="126781" y="108110"/>
                        <a:pt x="126781" y="129611"/>
                        <a:pt x="126781" y="151112"/>
                      </a:cubicBezTo>
                      <a:cubicBezTo>
                        <a:pt x="126781" y="162233"/>
                        <a:pt x="118625" y="165940"/>
                        <a:pt x="108987" y="160009"/>
                      </a:cubicBezTo>
                      <a:cubicBezTo>
                        <a:pt x="78589" y="142215"/>
                        <a:pt x="48191" y="123680"/>
                        <a:pt x="17794" y="105886"/>
                      </a:cubicBezTo>
                      <a:cubicBezTo>
                        <a:pt x="8156" y="99955"/>
                        <a:pt x="0" y="86610"/>
                        <a:pt x="0" y="75488"/>
                      </a:cubicBezTo>
                      <a:cubicBezTo>
                        <a:pt x="0" y="53988"/>
                        <a:pt x="0" y="32487"/>
                        <a:pt x="0" y="10986"/>
                      </a:cubicBezTo>
                      <a:cubicBezTo>
                        <a:pt x="0" y="606"/>
                        <a:pt x="8156" y="-3101"/>
                        <a:pt x="17794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9" name="Freeform: Shape 3608">
                  <a:extLst>
                    <a:ext uri="{FF2B5EF4-FFF2-40B4-BE49-F238E27FC236}">
                      <a16:creationId xmlns:a16="http://schemas.microsoft.com/office/drawing/2014/main" id="{074F5CF1-F300-40D0-9C4A-D546955997D1}"/>
                    </a:ext>
                  </a:extLst>
                </p:cNvPr>
                <p:cNvSpPr/>
                <p:nvPr/>
              </p:nvSpPr>
              <p:spPr>
                <a:xfrm>
                  <a:off x="8209746" y="2557848"/>
                  <a:ext cx="113435" cy="156436"/>
                </a:xfrm>
                <a:custGeom>
                  <a:avLst/>
                  <a:gdLst>
                    <a:gd name="connsiteX0" fmla="*/ 112694 w 113435"/>
                    <a:gd name="connsiteY0" fmla="*/ 156437 h 156436"/>
                    <a:gd name="connsiteX1" fmla="*/ 108987 w 113435"/>
                    <a:gd name="connsiteY1" fmla="*/ 154212 h 156436"/>
                    <a:gd name="connsiteX2" fmla="*/ 17794 w 113435"/>
                    <a:gd name="connsiteY2" fmla="*/ 100090 h 156436"/>
                    <a:gd name="connsiteX3" fmla="*/ 0 w 113435"/>
                    <a:gd name="connsiteY3" fmla="*/ 69692 h 156436"/>
                    <a:gd name="connsiteX4" fmla="*/ 0 w 113435"/>
                    <a:gd name="connsiteY4" fmla="*/ 5190 h 156436"/>
                    <a:gd name="connsiteX5" fmla="*/ 742 w 113435"/>
                    <a:gd name="connsiteY5" fmla="*/ 0 h 156436"/>
                    <a:gd name="connsiteX6" fmla="*/ 4449 w 113435"/>
                    <a:gd name="connsiteY6" fmla="*/ 2224 h 156436"/>
                    <a:gd name="connsiteX7" fmla="*/ 95641 w 113435"/>
                    <a:gd name="connsiteY7" fmla="*/ 56347 h 156436"/>
                    <a:gd name="connsiteX8" fmla="*/ 113435 w 113435"/>
                    <a:gd name="connsiteY8" fmla="*/ 86003 h 156436"/>
                    <a:gd name="connsiteX9" fmla="*/ 113435 w 113435"/>
                    <a:gd name="connsiteY9" fmla="*/ 150505 h 156436"/>
                    <a:gd name="connsiteX10" fmla="*/ 112694 w 113435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5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2"/>
                      </a:cubicBezTo>
                      <a:cubicBezTo>
                        <a:pt x="78589" y="136419"/>
                        <a:pt x="48191" y="117883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5" y="741"/>
                        <a:pt x="3707" y="741"/>
                        <a:pt x="4449" y="2224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4"/>
                        <a:pt x="113435" y="150505"/>
                      </a:cubicBezTo>
                      <a:cubicBezTo>
                        <a:pt x="113435" y="152730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0" name="Freeform: Shape 3609">
                  <a:extLst>
                    <a:ext uri="{FF2B5EF4-FFF2-40B4-BE49-F238E27FC236}">
                      <a16:creationId xmlns:a16="http://schemas.microsoft.com/office/drawing/2014/main" id="{76D6D074-8105-48D4-889B-FC3C0CDAFF1E}"/>
                    </a:ext>
                  </a:extLst>
                </p:cNvPr>
                <p:cNvSpPr/>
                <p:nvPr/>
              </p:nvSpPr>
              <p:spPr>
                <a:xfrm>
                  <a:off x="7019049" y="1961017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2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7830 h 285441"/>
                    <a:gd name="connsiteX10" fmla="*/ 94159 w 94158"/>
                    <a:gd name="connsiteY10" fmla="*/ 38553 h 285441"/>
                    <a:gd name="connsiteX11" fmla="*/ 94159 w 94158"/>
                    <a:gd name="connsiteY11" fmla="*/ 19277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2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7830"/>
                      </a:cubicBezTo>
                      <a:lnTo>
                        <a:pt x="94159" y="38553"/>
                      </a:lnTo>
                      <a:lnTo>
                        <a:pt x="94159" y="19277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1" name="Freeform: Shape 3610">
                  <a:extLst>
                    <a:ext uri="{FF2B5EF4-FFF2-40B4-BE49-F238E27FC236}">
                      <a16:creationId xmlns:a16="http://schemas.microsoft.com/office/drawing/2014/main" id="{EA9EF91B-CEB1-4F55-AF3D-992AA64666FD}"/>
                    </a:ext>
                  </a:extLst>
                </p:cNvPr>
                <p:cNvSpPr/>
                <p:nvPr/>
              </p:nvSpPr>
              <p:spPr>
                <a:xfrm>
                  <a:off x="5933631" y="1308580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1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8571 h 285441"/>
                    <a:gd name="connsiteX10" fmla="*/ 94159 w 94158"/>
                    <a:gd name="connsiteY10" fmla="*/ 39295 h 285441"/>
                    <a:gd name="connsiteX11" fmla="*/ 94159 w 94158"/>
                    <a:gd name="connsiteY11" fmla="*/ 20018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1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8571"/>
                      </a:cubicBezTo>
                      <a:lnTo>
                        <a:pt x="94159" y="39295"/>
                      </a:lnTo>
                      <a:lnTo>
                        <a:pt x="94159" y="20018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2" name="Freeform: Shape 3611">
                  <a:extLst>
                    <a:ext uri="{FF2B5EF4-FFF2-40B4-BE49-F238E27FC236}">
                      <a16:creationId xmlns:a16="http://schemas.microsoft.com/office/drawing/2014/main" id="{40693628-D02B-42BC-A6D9-C4AAE1FCB50B}"/>
                    </a:ext>
                  </a:extLst>
                </p:cNvPr>
                <p:cNvSpPr/>
                <p:nvPr/>
              </p:nvSpPr>
              <p:spPr>
                <a:xfrm>
                  <a:off x="7064274" y="2059624"/>
                  <a:ext cx="445584" cy="504155"/>
                </a:xfrm>
                <a:custGeom>
                  <a:avLst/>
                  <a:gdLst>
                    <a:gd name="connsiteX0" fmla="*/ 404808 w 445584"/>
                    <a:gd name="connsiteY0" fmla="*/ 449292 h 504155"/>
                    <a:gd name="connsiteX1" fmla="*/ 404808 w 445584"/>
                    <a:gd name="connsiteY1" fmla="*/ 435947 h 504155"/>
                    <a:gd name="connsiteX2" fmla="*/ 404808 w 445584"/>
                    <a:gd name="connsiteY2" fmla="*/ 436688 h 504155"/>
                    <a:gd name="connsiteX3" fmla="*/ 406291 w 445584"/>
                    <a:gd name="connsiteY3" fmla="*/ 438912 h 504155"/>
                    <a:gd name="connsiteX4" fmla="*/ 407773 w 445584"/>
                    <a:gd name="connsiteY4" fmla="*/ 441136 h 504155"/>
                    <a:gd name="connsiteX5" fmla="*/ 409256 w 445584"/>
                    <a:gd name="connsiteY5" fmla="*/ 443361 h 504155"/>
                    <a:gd name="connsiteX6" fmla="*/ 410739 w 445584"/>
                    <a:gd name="connsiteY6" fmla="*/ 445585 h 504155"/>
                    <a:gd name="connsiteX7" fmla="*/ 404808 w 445584"/>
                    <a:gd name="connsiteY7" fmla="*/ 449292 h 504155"/>
                    <a:gd name="connsiteX8" fmla="*/ 404808 w 445584"/>
                    <a:gd name="connsiteY8" fmla="*/ 449292 h 504155"/>
                    <a:gd name="connsiteX9" fmla="*/ 404808 w 445584"/>
                    <a:gd name="connsiteY9" fmla="*/ 434464 h 504155"/>
                    <a:gd name="connsiteX10" fmla="*/ 404808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6 w 445584"/>
                    <a:gd name="connsiteY12" fmla="*/ 411480 h 504155"/>
                    <a:gd name="connsiteX13" fmla="*/ 425567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50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3 w 445584"/>
                    <a:gd name="connsiteY17" fmla="*/ 418894 h 504155"/>
                    <a:gd name="connsiteX18" fmla="*/ 429274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8 w 445584"/>
                    <a:gd name="connsiteY20" fmla="*/ 434464 h 504155"/>
                    <a:gd name="connsiteX21" fmla="*/ 404808 w 445584"/>
                    <a:gd name="connsiteY21" fmla="*/ 434464 h 504155"/>
                    <a:gd name="connsiteX22" fmla="*/ 404808 w 445584"/>
                    <a:gd name="connsiteY22" fmla="*/ 411480 h 504155"/>
                    <a:gd name="connsiteX23" fmla="*/ 442619 w 445584"/>
                    <a:gd name="connsiteY23" fmla="*/ 391462 h 504155"/>
                    <a:gd name="connsiteX24" fmla="*/ 441878 w 445584"/>
                    <a:gd name="connsiteY24" fmla="*/ 389979 h 504155"/>
                    <a:gd name="connsiteX25" fmla="*/ 441136 w 445584"/>
                    <a:gd name="connsiteY25" fmla="*/ 388497 h 504155"/>
                    <a:gd name="connsiteX26" fmla="*/ 440395 w 445584"/>
                    <a:gd name="connsiteY26" fmla="*/ 387014 h 504155"/>
                    <a:gd name="connsiteX27" fmla="*/ 439654 w 445584"/>
                    <a:gd name="connsiteY27" fmla="*/ 385531 h 504155"/>
                    <a:gd name="connsiteX28" fmla="*/ 438171 w 445584"/>
                    <a:gd name="connsiteY28" fmla="*/ 384048 h 504155"/>
                    <a:gd name="connsiteX29" fmla="*/ 436688 w 445584"/>
                    <a:gd name="connsiteY29" fmla="*/ 382565 h 504155"/>
                    <a:gd name="connsiteX30" fmla="*/ 435205 w 445584"/>
                    <a:gd name="connsiteY30" fmla="*/ 381083 h 504155"/>
                    <a:gd name="connsiteX31" fmla="*/ 433722 w 445584"/>
                    <a:gd name="connsiteY31" fmla="*/ 379600 h 504155"/>
                    <a:gd name="connsiteX32" fmla="*/ 404808 w 445584"/>
                    <a:gd name="connsiteY32" fmla="*/ 395169 h 504155"/>
                    <a:gd name="connsiteX33" fmla="*/ 404808 w 445584"/>
                    <a:gd name="connsiteY33" fmla="*/ 411480 h 504155"/>
                    <a:gd name="connsiteX34" fmla="*/ 404808 w 445584"/>
                    <a:gd name="connsiteY34" fmla="*/ 411480 h 504155"/>
                    <a:gd name="connsiteX35" fmla="*/ 404808 w 445584"/>
                    <a:gd name="connsiteY35" fmla="*/ 377376 h 504155"/>
                    <a:gd name="connsiteX36" fmla="*/ 404808 w 445584"/>
                    <a:gd name="connsiteY36" fmla="*/ 364772 h 504155"/>
                    <a:gd name="connsiteX37" fmla="*/ 439654 w 445584"/>
                    <a:gd name="connsiteY37" fmla="*/ 346236 h 504155"/>
                    <a:gd name="connsiteX38" fmla="*/ 440395 w 445584"/>
                    <a:gd name="connsiteY38" fmla="*/ 346978 h 504155"/>
                    <a:gd name="connsiteX39" fmla="*/ 441136 w 445584"/>
                    <a:gd name="connsiteY39" fmla="*/ 347719 h 504155"/>
                    <a:gd name="connsiteX40" fmla="*/ 441878 w 445584"/>
                    <a:gd name="connsiteY40" fmla="*/ 348461 h 504155"/>
                    <a:gd name="connsiteX41" fmla="*/ 442619 w 445584"/>
                    <a:gd name="connsiteY41" fmla="*/ 349202 h 504155"/>
                    <a:gd name="connsiteX42" fmla="*/ 443361 w 445584"/>
                    <a:gd name="connsiteY42" fmla="*/ 349943 h 504155"/>
                    <a:gd name="connsiteX43" fmla="*/ 444102 w 445584"/>
                    <a:gd name="connsiteY43" fmla="*/ 350685 h 504155"/>
                    <a:gd name="connsiteX44" fmla="*/ 444843 w 445584"/>
                    <a:gd name="connsiteY44" fmla="*/ 351426 h 504155"/>
                    <a:gd name="connsiteX45" fmla="*/ 445585 w 445584"/>
                    <a:gd name="connsiteY45" fmla="*/ 352168 h 504155"/>
                    <a:gd name="connsiteX46" fmla="*/ 404808 w 445584"/>
                    <a:gd name="connsiteY46" fmla="*/ 377376 h 504155"/>
                    <a:gd name="connsiteX47" fmla="*/ 404808 w 445584"/>
                    <a:gd name="connsiteY47" fmla="*/ 377376 h 504155"/>
                    <a:gd name="connsiteX48" fmla="*/ 404808 w 445584"/>
                    <a:gd name="connsiteY48" fmla="*/ 336598 h 504155"/>
                    <a:gd name="connsiteX49" fmla="*/ 404808 w 445584"/>
                    <a:gd name="connsiteY49" fmla="*/ 318063 h 504155"/>
                    <a:gd name="connsiteX50" fmla="*/ 431498 w 445584"/>
                    <a:gd name="connsiteY50" fmla="*/ 303976 h 504155"/>
                    <a:gd name="connsiteX51" fmla="*/ 432981 w 445584"/>
                    <a:gd name="connsiteY51" fmla="*/ 305459 h 504155"/>
                    <a:gd name="connsiteX52" fmla="*/ 434464 w 445584"/>
                    <a:gd name="connsiteY52" fmla="*/ 306942 h 504155"/>
                    <a:gd name="connsiteX53" fmla="*/ 435947 w 445584"/>
                    <a:gd name="connsiteY53" fmla="*/ 308425 h 504155"/>
                    <a:gd name="connsiteX54" fmla="*/ 437429 w 445584"/>
                    <a:gd name="connsiteY54" fmla="*/ 309908 h 504155"/>
                    <a:gd name="connsiteX55" fmla="*/ 438912 w 445584"/>
                    <a:gd name="connsiteY55" fmla="*/ 311390 h 504155"/>
                    <a:gd name="connsiteX56" fmla="*/ 440395 w 445584"/>
                    <a:gd name="connsiteY56" fmla="*/ 312873 h 504155"/>
                    <a:gd name="connsiteX57" fmla="*/ 441878 w 445584"/>
                    <a:gd name="connsiteY57" fmla="*/ 314356 h 504155"/>
                    <a:gd name="connsiteX58" fmla="*/ 443361 w 445584"/>
                    <a:gd name="connsiteY58" fmla="*/ 315839 h 504155"/>
                    <a:gd name="connsiteX59" fmla="*/ 404808 w 445584"/>
                    <a:gd name="connsiteY59" fmla="*/ 336598 h 504155"/>
                    <a:gd name="connsiteX60" fmla="*/ 404808 w 445584"/>
                    <a:gd name="connsiteY60" fmla="*/ 336598 h 504155"/>
                    <a:gd name="connsiteX61" fmla="*/ 404808 w 445584"/>
                    <a:gd name="connsiteY61" fmla="*/ 283217 h 504155"/>
                    <a:gd name="connsiteX62" fmla="*/ 404808 w 445584"/>
                    <a:gd name="connsiteY62" fmla="*/ 273579 h 504155"/>
                    <a:gd name="connsiteX63" fmla="*/ 427050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3 w 445584"/>
                    <a:gd name="connsiteY65" fmla="*/ 263199 h 504155"/>
                    <a:gd name="connsiteX66" fmla="*/ 429274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7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40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8 w 445584"/>
                    <a:gd name="connsiteY72" fmla="*/ 283217 h 504155"/>
                    <a:gd name="connsiteX73" fmla="*/ 404808 w 445584"/>
                    <a:gd name="connsiteY73" fmla="*/ 283217 h 504155"/>
                    <a:gd name="connsiteX74" fmla="*/ 404808 w 445584"/>
                    <a:gd name="connsiteY74" fmla="*/ 230577 h 504155"/>
                    <a:gd name="connsiteX75" fmla="*/ 404808 w 445584"/>
                    <a:gd name="connsiteY75" fmla="*/ 215008 h 504155"/>
                    <a:gd name="connsiteX76" fmla="*/ 414446 w 445584"/>
                    <a:gd name="connsiteY76" fmla="*/ 209818 h 504155"/>
                    <a:gd name="connsiteX77" fmla="*/ 413705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2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9 w 445584"/>
                    <a:gd name="connsiteY81" fmla="*/ 213525 h 504155"/>
                    <a:gd name="connsiteX82" fmla="*/ 409998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7773 w 445584"/>
                    <a:gd name="connsiteY84" fmla="*/ 215749 h 504155"/>
                    <a:gd name="connsiteX85" fmla="*/ 409256 w 445584"/>
                    <a:gd name="connsiteY85" fmla="*/ 216490 h 504155"/>
                    <a:gd name="connsiteX86" fmla="*/ 410739 w 445584"/>
                    <a:gd name="connsiteY86" fmla="*/ 217232 h 504155"/>
                    <a:gd name="connsiteX87" fmla="*/ 412222 w 445584"/>
                    <a:gd name="connsiteY87" fmla="*/ 217973 h 504155"/>
                    <a:gd name="connsiteX88" fmla="*/ 413705 w 445584"/>
                    <a:gd name="connsiteY88" fmla="*/ 218715 h 504155"/>
                    <a:gd name="connsiteX89" fmla="*/ 415187 w 445584"/>
                    <a:gd name="connsiteY89" fmla="*/ 219456 h 504155"/>
                    <a:gd name="connsiteX90" fmla="*/ 416670 w 445584"/>
                    <a:gd name="connsiteY90" fmla="*/ 220198 h 504155"/>
                    <a:gd name="connsiteX91" fmla="*/ 418153 w 445584"/>
                    <a:gd name="connsiteY91" fmla="*/ 220939 h 504155"/>
                    <a:gd name="connsiteX92" fmla="*/ 419636 w 445584"/>
                    <a:gd name="connsiteY92" fmla="*/ 221680 h 504155"/>
                    <a:gd name="connsiteX93" fmla="*/ 404808 w 445584"/>
                    <a:gd name="connsiteY93" fmla="*/ 230577 h 504155"/>
                    <a:gd name="connsiteX94" fmla="*/ 404808 w 445584"/>
                    <a:gd name="connsiteY94" fmla="*/ 215749 h 504155"/>
                    <a:gd name="connsiteX95" fmla="*/ 404808 w 445584"/>
                    <a:gd name="connsiteY95" fmla="*/ 231319 h 504155"/>
                    <a:gd name="connsiteX96" fmla="*/ 364772 w 445584"/>
                    <a:gd name="connsiteY96" fmla="*/ 252819 h 504155"/>
                    <a:gd name="connsiteX97" fmla="*/ 364772 w 445584"/>
                    <a:gd name="connsiteY97" fmla="*/ 237250 h 504155"/>
                    <a:gd name="connsiteX98" fmla="*/ 404808 w 445584"/>
                    <a:gd name="connsiteY98" fmla="*/ 215749 h 504155"/>
                    <a:gd name="connsiteX99" fmla="*/ 404808 w 445584"/>
                    <a:gd name="connsiteY99" fmla="*/ 215749 h 504155"/>
                    <a:gd name="connsiteX100" fmla="*/ 404808 w 445584"/>
                    <a:gd name="connsiteY100" fmla="*/ 274320 h 504155"/>
                    <a:gd name="connsiteX101" fmla="*/ 404808 w 445584"/>
                    <a:gd name="connsiteY101" fmla="*/ 283958 h 504155"/>
                    <a:gd name="connsiteX102" fmla="*/ 364772 w 445584"/>
                    <a:gd name="connsiteY102" fmla="*/ 305459 h 504155"/>
                    <a:gd name="connsiteX103" fmla="*/ 364772 w 445584"/>
                    <a:gd name="connsiteY103" fmla="*/ 295821 h 504155"/>
                    <a:gd name="connsiteX104" fmla="*/ 404808 w 445584"/>
                    <a:gd name="connsiteY104" fmla="*/ 274320 h 504155"/>
                    <a:gd name="connsiteX105" fmla="*/ 404808 w 445584"/>
                    <a:gd name="connsiteY105" fmla="*/ 274320 h 504155"/>
                    <a:gd name="connsiteX106" fmla="*/ 404808 w 445584"/>
                    <a:gd name="connsiteY106" fmla="*/ 318063 h 504155"/>
                    <a:gd name="connsiteX107" fmla="*/ 404808 w 445584"/>
                    <a:gd name="connsiteY107" fmla="*/ 336598 h 504155"/>
                    <a:gd name="connsiteX108" fmla="*/ 373669 w 445584"/>
                    <a:gd name="connsiteY108" fmla="*/ 353650 h 504155"/>
                    <a:gd name="connsiteX109" fmla="*/ 372186 w 445584"/>
                    <a:gd name="connsiteY109" fmla="*/ 352168 h 504155"/>
                    <a:gd name="connsiteX110" fmla="*/ 370703 w 445584"/>
                    <a:gd name="connsiteY110" fmla="*/ 350685 h 504155"/>
                    <a:gd name="connsiteX111" fmla="*/ 369220 w 445584"/>
                    <a:gd name="connsiteY111" fmla="*/ 349202 h 504155"/>
                    <a:gd name="connsiteX112" fmla="*/ 367737 w 445584"/>
                    <a:gd name="connsiteY112" fmla="*/ 347719 h 504155"/>
                    <a:gd name="connsiteX113" fmla="*/ 366254 w 445584"/>
                    <a:gd name="connsiteY113" fmla="*/ 346236 h 504155"/>
                    <a:gd name="connsiteX114" fmla="*/ 366254 w 445584"/>
                    <a:gd name="connsiteY114" fmla="*/ 346236 h 504155"/>
                    <a:gd name="connsiteX115" fmla="*/ 366254 w 445584"/>
                    <a:gd name="connsiteY115" fmla="*/ 339564 h 504155"/>
                    <a:gd name="connsiteX116" fmla="*/ 404808 w 445584"/>
                    <a:gd name="connsiteY116" fmla="*/ 318063 h 504155"/>
                    <a:gd name="connsiteX117" fmla="*/ 404808 w 445584"/>
                    <a:gd name="connsiteY117" fmla="*/ 318063 h 504155"/>
                    <a:gd name="connsiteX118" fmla="*/ 404808 w 445584"/>
                    <a:gd name="connsiteY118" fmla="*/ 364772 h 504155"/>
                    <a:gd name="connsiteX119" fmla="*/ 404808 w 445584"/>
                    <a:gd name="connsiteY119" fmla="*/ 377376 h 504155"/>
                    <a:gd name="connsiteX120" fmla="*/ 375151 w 445584"/>
                    <a:gd name="connsiteY120" fmla="*/ 392945 h 504155"/>
                    <a:gd name="connsiteX121" fmla="*/ 374410 w 445584"/>
                    <a:gd name="connsiteY121" fmla="*/ 392204 h 504155"/>
                    <a:gd name="connsiteX122" fmla="*/ 373669 w 445584"/>
                    <a:gd name="connsiteY122" fmla="*/ 391462 h 504155"/>
                    <a:gd name="connsiteX123" fmla="*/ 372927 w 445584"/>
                    <a:gd name="connsiteY123" fmla="*/ 390721 h 504155"/>
                    <a:gd name="connsiteX124" fmla="*/ 372186 w 445584"/>
                    <a:gd name="connsiteY124" fmla="*/ 389979 h 504155"/>
                    <a:gd name="connsiteX125" fmla="*/ 371444 w 445584"/>
                    <a:gd name="connsiteY125" fmla="*/ 389238 h 504155"/>
                    <a:gd name="connsiteX126" fmla="*/ 370703 w 445584"/>
                    <a:gd name="connsiteY126" fmla="*/ 388497 h 504155"/>
                    <a:gd name="connsiteX127" fmla="*/ 369962 w 445584"/>
                    <a:gd name="connsiteY127" fmla="*/ 387755 h 504155"/>
                    <a:gd name="connsiteX128" fmla="*/ 369220 w 445584"/>
                    <a:gd name="connsiteY128" fmla="*/ 387014 h 504155"/>
                    <a:gd name="connsiteX129" fmla="*/ 404808 w 445584"/>
                    <a:gd name="connsiteY129" fmla="*/ 364772 h 504155"/>
                    <a:gd name="connsiteX130" fmla="*/ 404808 w 445584"/>
                    <a:gd name="connsiteY130" fmla="*/ 364772 h 504155"/>
                    <a:gd name="connsiteX131" fmla="*/ 404808 w 445584"/>
                    <a:gd name="connsiteY131" fmla="*/ 395169 h 504155"/>
                    <a:gd name="connsiteX132" fmla="*/ 404808 w 445584"/>
                    <a:gd name="connsiteY132" fmla="*/ 411480 h 504155"/>
                    <a:gd name="connsiteX133" fmla="*/ 369962 w 445584"/>
                    <a:gd name="connsiteY133" fmla="*/ 430015 h 504155"/>
                    <a:gd name="connsiteX134" fmla="*/ 369220 w 445584"/>
                    <a:gd name="connsiteY134" fmla="*/ 428532 h 504155"/>
                    <a:gd name="connsiteX135" fmla="*/ 368479 w 445584"/>
                    <a:gd name="connsiteY135" fmla="*/ 427050 h 504155"/>
                    <a:gd name="connsiteX136" fmla="*/ 367737 w 445584"/>
                    <a:gd name="connsiteY136" fmla="*/ 425567 h 504155"/>
                    <a:gd name="connsiteX137" fmla="*/ 366254 w 445584"/>
                    <a:gd name="connsiteY137" fmla="*/ 424084 h 504155"/>
                    <a:gd name="connsiteX138" fmla="*/ 365513 w 445584"/>
                    <a:gd name="connsiteY138" fmla="*/ 422601 h 504155"/>
                    <a:gd name="connsiteX139" fmla="*/ 365513 w 445584"/>
                    <a:gd name="connsiteY139" fmla="*/ 421860 h 504155"/>
                    <a:gd name="connsiteX140" fmla="*/ 365513 w 445584"/>
                    <a:gd name="connsiteY140" fmla="*/ 416670 h 504155"/>
                    <a:gd name="connsiteX141" fmla="*/ 404808 w 445584"/>
                    <a:gd name="connsiteY141" fmla="*/ 395169 h 504155"/>
                    <a:gd name="connsiteX142" fmla="*/ 404808 w 445584"/>
                    <a:gd name="connsiteY142" fmla="*/ 395169 h 504155"/>
                    <a:gd name="connsiteX143" fmla="*/ 404808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7 h 504155"/>
                    <a:gd name="connsiteX150" fmla="*/ 404808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8 w 445584"/>
                    <a:gd name="connsiteY153" fmla="*/ 420377 h 504155"/>
                    <a:gd name="connsiteX154" fmla="*/ 364772 w 445584"/>
                    <a:gd name="connsiteY154" fmla="*/ 190541 h 504155"/>
                    <a:gd name="connsiteX155" fmla="*/ 364772 w 445584"/>
                    <a:gd name="connsiteY155" fmla="*/ 181644 h 504155"/>
                    <a:gd name="connsiteX156" fmla="*/ 391462 w 445584"/>
                    <a:gd name="connsiteY156" fmla="*/ 167558 h 504155"/>
                    <a:gd name="connsiteX157" fmla="*/ 390721 w 445584"/>
                    <a:gd name="connsiteY157" fmla="*/ 168299 h 504155"/>
                    <a:gd name="connsiteX158" fmla="*/ 389980 w 445584"/>
                    <a:gd name="connsiteY158" fmla="*/ 169041 h 504155"/>
                    <a:gd name="connsiteX159" fmla="*/ 389238 w 445584"/>
                    <a:gd name="connsiteY159" fmla="*/ 169782 h 504155"/>
                    <a:gd name="connsiteX160" fmla="*/ 388497 w 445584"/>
                    <a:gd name="connsiteY160" fmla="*/ 170523 h 504155"/>
                    <a:gd name="connsiteX161" fmla="*/ 387755 w 445584"/>
                    <a:gd name="connsiteY161" fmla="*/ 171265 h 504155"/>
                    <a:gd name="connsiteX162" fmla="*/ 387014 w 445584"/>
                    <a:gd name="connsiteY162" fmla="*/ 172006 h 504155"/>
                    <a:gd name="connsiteX163" fmla="*/ 388497 w 445584"/>
                    <a:gd name="connsiteY163" fmla="*/ 172006 h 504155"/>
                    <a:gd name="connsiteX164" fmla="*/ 387755 w 445584"/>
                    <a:gd name="connsiteY164" fmla="*/ 172748 h 504155"/>
                    <a:gd name="connsiteX165" fmla="*/ 388497 w 445584"/>
                    <a:gd name="connsiteY165" fmla="*/ 172748 h 504155"/>
                    <a:gd name="connsiteX166" fmla="*/ 389238 w 445584"/>
                    <a:gd name="connsiteY166" fmla="*/ 172748 h 504155"/>
                    <a:gd name="connsiteX167" fmla="*/ 389980 w 445584"/>
                    <a:gd name="connsiteY167" fmla="*/ 172748 h 504155"/>
                    <a:gd name="connsiteX168" fmla="*/ 390721 w 445584"/>
                    <a:gd name="connsiteY168" fmla="*/ 172748 h 504155"/>
                    <a:gd name="connsiteX169" fmla="*/ 391462 w 445584"/>
                    <a:gd name="connsiteY169" fmla="*/ 172748 h 504155"/>
                    <a:gd name="connsiteX170" fmla="*/ 392204 w 445584"/>
                    <a:gd name="connsiteY170" fmla="*/ 172748 h 504155"/>
                    <a:gd name="connsiteX171" fmla="*/ 392945 w 445584"/>
                    <a:gd name="connsiteY171" fmla="*/ 172748 h 504155"/>
                    <a:gd name="connsiteX172" fmla="*/ 393687 w 445584"/>
                    <a:gd name="connsiteY172" fmla="*/ 172748 h 504155"/>
                    <a:gd name="connsiteX173" fmla="*/ 364772 w 445584"/>
                    <a:gd name="connsiteY173" fmla="*/ 190541 h 504155"/>
                    <a:gd name="connsiteX174" fmla="*/ 364772 w 445584"/>
                    <a:gd name="connsiteY174" fmla="*/ 190541 h 504155"/>
                    <a:gd name="connsiteX175" fmla="*/ 364772 w 445584"/>
                    <a:gd name="connsiteY175" fmla="*/ 134194 h 504155"/>
                    <a:gd name="connsiteX176" fmla="*/ 364772 w 445584"/>
                    <a:gd name="connsiteY176" fmla="*/ 132712 h 504155"/>
                    <a:gd name="connsiteX177" fmla="*/ 364772 w 445584"/>
                    <a:gd name="connsiteY177" fmla="*/ 132712 h 504155"/>
                    <a:gd name="connsiteX178" fmla="*/ 365513 w 445584"/>
                    <a:gd name="connsiteY178" fmla="*/ 132712 h 504155"/>
                    <a:gd name="connsiteX179" fmla="*/ 366254 w 445584"/>
                    <a:gd name="connsiteY179" fmla="*/ 132712 h 504155"/>
                    <a:gd name="connsiteX180" fmla="*/ 366996 w 445584"/>
                    <a:gd name="connsiteY180" fmla="*/ 132712 h 504155"/>
                    <a:gd name="connsiteX181" fmla="*/ 367737 w 445584"/>
                    <a:gd name="connsiteY181" fmla="*/ 132712 h 504155"/>
                    <a:gd name="connsiteX182" fmla="*/ 364772 w 445584"/>
                    <a:gd name="connsiteY182" fmla="*/ 134194 h 504155"/>
                    <a:gd name="connsiteX183" fmla="*/ 364772 w 445584"/>
                    <a:gd name="connsiteY183" fmla="*/ 132712 h 504155"/>
                    <a:gd name="connsiteX184" fmla="*/ 364772 w 445584"/>
                    <a:gd name="connsiteY184" fmla="*/ 134194 h 504155"/>
                    <a:gd name="connsiteX185" fmla="*/ 310649 w 445584"/>
                    <a:gd name="connsiteY185" fmla="*/ 163109 h 504155"/>
                    <a:gd name="connsiteX186" fmla="*/ 310649 w 445584"/>
                    <a:gd name="connsiteY186" fmla="*/ 152730 h 504155"/>
                    <a:gd name="connsiteX187" fmla="*/ 363289 w 445584"/>
                    <a:gd name="connsiteY187" fmla="*/ 124556 h 504155"/>
                    <a:gd name="connsiteX188" fmla="*/ 363289 w 445584"/>
                    <a:gd name="connsiteY188" fmla="*/ 126039 h 504155"/>
                    <a:gd name="connsiteX189" fmla="*/ 363289 w 445584"/>
                    <a:gd name="connsiteY189" fmla="*/ 127522 h 504155"/>
                    <a:gd name="connsiteX190" fmla="*/ 363289 w 445584"/>
                    <a:gd name="connsiteY190" fmla="*/ 128263 h 504155"/>
                    <a:gd name="connsiteX191" fmla="*/ 363289 w 445584"/>
                    <a:gd name="connsiteY191" fmla="*/ 129005 h 504155"/>
                    <a:gd name="connsiteX192" fmla="*/ 363289 w 445584"/>
                    <a:gd name="connsiteY192" fmla="*/ 129746 h 504155"/>
                    <a:gd name="connsiteX193" fmla="*/ 363289 w 445584"/>
                    <a:gd name="connsiteY193" fmla="*/ 130487 h 504155"/>
                    <a:gd name="connsiteX194" fmla="*/ 363289 w 445584"/>
                    <a:gd name="connsiteY194" fmla="*/ 131229 h 504155"/>
                    <a:gd name="connsiteX195" fmla="*/ 363289 w 445584"/>
                    <a:gd name="connsiteY195" fmla="*/ 131970 h 504155"/>
                    <a:gd name="connsiteX196" fmla="*/ 364030 w 445584"/>
                    <a:gd name="connsiteY196" fmla="*/ 131970 h 504155"/>
                    <a:gd name="connsiteX197" fmla="*/ 364772 w 445584"/>
                    <a:gd name="connsiteY197" fmla="*/ 131970 h 504155"/>
                    <a:gd name="connsiteX198" fmla="*/ 365513 w 445584"/>
                    <a:gd name="connsiteY198" fmla="*/ 131970 h 504155"/>
                    <a:gd name="connsiteX199" fmla="*/ 364772 w 445584"/>
                    <a:gd name="connsiteY199" fmla="*/ 132712 h 504155"/>
                    <a:gd name="connsiteX200" fmla="*/ 364772 w 445584"/>
                    <a:gd name="connsiteY200" fmla="*/ 132712 h 504155"/>
                    <a:gd name="connsiteX201" fmla="*/ 364772 w 445584"/>
                    <a:gd name="connsiteY201" fmla="*/ 181644 h 504155"/>
                    <a:gd name="connsiteX202" fmla="*/ 364772 w 445584"/>
                    <a:gd name="connsiteY202" fmla="*/ 190541 h 504155"/>
                    <a:gd name="connsiteX203" fmla="*/ 323253 w 445584"/>
                    <a:gd name="connsiteY203" fmla="*/ 212783 h 504155"/>
                    <a:gd name="connsiteX204" fmla="*/ 322511 w 445584"/>
                    <a:gd name="connsiteY204" fmla="*/ 212783 h 504155"/>
                    <a:gd name="connsiteX205" fmla="*/ 321770 w 445584"/>
                    <a:gd name="connsiteY205" fmla="*/ 212783 h 504155"/>
                    <a:gd name="connsiteX206" fmla="*/ 321029 w 445584"/>
                    <a:gd name="connsiteY206" fmla="*/ 212783 h 504155"/>
                    <a:gd name="connsiteX207" fmla="*/ 320287 w 445584"/>
                    <a:gd name="connsiteY207" fmla="*/ 212783 h 504155"/>
                    <a:gd name="connsiteX208" fmla="*/ 319546 w 445584"/>
                    <a:gd name="connsiteY208" fmla="*/ 212783 h 504155"/>
                    <a:gd name="connsiteX209" fmla="*/ 318804 w 445584"/>
                    <a:gd name="connsiteY209" fmla="*/ 212783 h 504155"/>
                    <a:gd name="connsiteX210" fmla="*/ 318063 w 445584"/>
                    <a:gd name="connsiteY210" fmla="*/ 212783 h 504155"/>
                    <a:gd name="connsiteX211" fmla="*/ 317322 w 445584"/>
                    <a:gd name="connsiteY211" fmla="*/ 212783 h 504155"/>
                    <a:gd name="connsiteX212" fmla="*/ 318063 w 445584"/>
                    <a:gd name="connsiteY212" fmla="*/ 212042 h 504155"/>
                    <a:gd name="connsiteX213" fmla="*/ 318804 w 445584"/>
                    <a:gd name="connsiteY213" fmla="*/ 211301 h 504155"/>
                    <a:gd name="connsiteX214" fmla="*/ 319546 w 445584"/>
                    <a:gd name="connsiteY214" fmla="*/ 210559 h 504155"/>
                    <a:gd name="connsiteX215" fmla="*/ 320287 w 445584"/>
                    <a:gd name="connsiteY215" fmla="*/ 209818 h 504155"/>
                    <a:gd name="connsiteX216" fmla="*/ 321029 w 445584"/>
                    <a:gd name="connsiteY216" fmla="*/ 209076 h 504155"/>
                    <a:gd name="connsiteX217" fmla="*/ 321770 w 445584"/>
                    <a:gd name="connsiteY217" fmla="*/ 208335 h 504155"/>
                    <a:gd name="connsiteX218" fmla="*/ 322511 w 445584"/>
                    <a:gd name="connsiteY218" fmla="*/ 207594 h 504155"/>
                    <a:gd name="connsiteX219" fmla="*/ 323253 w 445584"/>
                    <a:gd name="connsiteY219" fmla="*/ 206852 h 504155"/>
                    <a:gd name="connsiteX220" fmla="*/ 364772 w 445584"/>
                    <a:gd name="connsiteY220" fmla="*/ 181644 h 504155"/>
                    <a:gd name="connsiteX221" fmla="*/ 364772 w 445584"/>
                    <a:gd name="connsiteY221" fmla="*/ 181644 h 504155"/>
                    <a:gd name="connsiteX222" fmla="*/ 364772 w 445584"/>
                    <a:gd name="connsiteY222" fmla="*/ 237250 h 504155"/>
                    <a:gd name="connsiteX223" fmla="*/ 364772 w 445584"/>
                    <a:gd name="connsiteY223" fmla="*/ 252819 h 504155"/>
                    <a:gd name="connsiteX224" fmla="*/ 347719 w 445584"/>
                    <a:gd name="connsiteY224" fmla="*/ 261716 h 504155"/>
                    <a:gd name="connsiteX225" fmla="*/ 346236 w 445584"/>
                    <a:gd name="connsiteY225" fmla="*/ 260975 h 504155"/>
                    <a:gd name="connsiteX226" fmla="*/ 344754 w 445584"/>
                    <a:gd name="connsiteY226" fmla="*/ 260233 h 504155"/>
                    <a:gd name="connsiteX227" fmla="*/ 343271 w 445584"/>
                    <a:gd name="connsiteY227" fmla="*/ 259492 h 504155"/>
                    <a:gd name="connsiteX228" fmla="*/ 341788 w 445584"/>
                    <a:gd name="connsiteY228" fmla="*/ 258751 h 504155"/>
                    <a:gd name="connsiteX229" fmla="*/ 340305 w 445584"/>
                    <a:gd name="connsiteY229" fmla="*/ 258009 h 504155"/>
                    <a:gd name="connsiteX230" fmla="*/ 338822 w 445584"/>
                    <a:gd name="connsiteY230" fmla="*/ 257268 h 504155"/>
                    <a:gd name="connsiteX231" fmla="*/ 337339 w 445584"/>
                    <a:gd name="connsiteY231" fmla="*/ 256526 h 504155"/>
                    <a:gd name="connsiteX232" fmla="*/ 335857 w 445584"/>
                    <a:gd name="connsiteY232" fmla="*/ 255785 h 504155"/>
                    <a:gd name="connsiteX233" fmla="*/ 336598 w 445584"/>
                    <a:gd name="connsiteY233" fmla="*/ 255044 h 504155"/>
                    <a:gd name="connsiteX234" fmla="*/ 337339 w 445584"/>
                    <a:gd name="connsiteY234" fmla="*/ 254302 h 504155"/>
                    <a:gd name="connsiteX235" fmla="*/ 338081 w 445584"/>
                    <a:gd name="connsiteY235" fmla="*/ 253561 h 504155"/>
                    <a:gd name="connsiteX236" fmla="*/ 338822 w 445584"/>
                    <a:gd name="connsiteY236" fmla="*/ 252819 h 504155"/>
                    <a:gd name="connsiteX237" fmla="*/ 339564 w 445584"/>
                    <a:gd name="connsiteY237" fmla="*/ 252078 h 504155"/>
                    <a:gd name="connsiteX238" fmla="*/ 340305 w 445584"/>
                    <a:gd name="connsiteY238" fmla="*/ 251337 h 504155"/>
                    <a:gd name="connsiteX239" fmla="*/ 341047 w 445584"/>
                    <a:gd name="connsiteY239" fmla="*/ 250595 h 504155"/>
                    <a:gd name="connsiteX240" fmla="*/ 341788 w 445584"/>
                    <a:gd name="connsiteY240" fmla="*/ 249854 h 504155"/>
                    <a:gd name="connsiteX241" fmla="*/ 364772 w 445584"/>
                    <a:gd name="connsiteY241" fmla="*/ 237250 h 504155"/>
                    <a:gd name="connsiteX242" fmla="*/ 364772 w 445584"/>
                    <a:gd name="connsiteY242" fmla="*/ 237250 h 504155"/>
                    <a:gd name="connsiteX243" fmla="*/ 364772 w 445584"/>
                    <a:gd name="connsiteY243" fmla="*/ 295080 h 504155"/>
                    <a:gd name="connsiteX244" fmla="*/ 364772 w 445584"/>
                    <a:gd name="connsiteY244" fmla="*/ 304718 h 504155"/>
                    <a:gd name="connsiteX245" fmla="*/ 363289 w 445584"/>
                    <a:gd name="connsiteY245" fmla="*/ 305459 h 504155"/>
                    <a:gd name="connsiteX246" fmla="*/ 362547 w 445584"/>
                    <a:gd name="connsiteY246" fmla="*/ 304718 h 504155"/>
                    <a:gd name="connsiteX247" fmla="*/ 361806 w 445584"/>
                    <a:gd name="connsiteY247" fmla="*/ 303976 h 504155"/>
                    <a:gd name="connsiteX248" fmla="*/ 361065 w 445584"/>
                    <a:gd name="connsiteY248" fmla="*/ 303235 h 504155"/>
                    <a:gd name="connsiteX249" fmla="*/ 360323 w 445584"/>
                    <a:gd name="connsiteY249" fmla="*/ 302494 h 504155"/>
                    <a:gd name="connsiteX250" fmla="*/ 359582 w 445584"/>
                    <a:gd name="connsiteY250" fmla="*/ 301752 h 504155"/>
                    <a:gd name="connsiteX251" fmla="*/ 358840 w 445584"/>
                    <a:gd name="connsiteY251" fmla="*/ 301011 h 504155"/>
                    <a:gd name="connsiteX252" fmla="*/ 358099 w 445584"/>
                    <a:gd name="connsiteY252" fmla="*/ 300269 h 504155"/>
                    <a:gd name="connsiteX253" fmla="*/ 357358 w 445584"/>
                    <a:gd name="connsiteY253" fmla="*/ 299528 h 504155"/>
                    <a:gd name="connsiteX254" fmla="*/ 364772 w 445584"/>
                    <a:gd name="connsiteY254" fmla="*/ 295080 h 504155"/>
                    <a:gd name="connsiteX255" fmla="*/ 364772 w 445584"/>
                    <a:gd name="connsiteY255" fmla="*/ 295080 h 504155"/>
                    <a:gd name="connsiteX256" fmla="*/ 364772 w 445584"/>
                    <a:gd name="connsiteY256" fmla="*/ 339564 h 504155"/>
                    <a:gd name="connsiteX257" fmla="*/ 364772 w 445584"/>
                    <a:gd name="connsiteY257" fmla="*/ 346236 h 504155"/>
                    <a:gd name="connsiteX258" fmla="*/ 363289 w 445584"/>
                    <a:gd name="connsiteY258" fmla="*/ 344754 h 504155"/>
                    <a:gd name="connsiteX259" fmla="*/ 361806 w 445584"/>
                    <a:gd name="connsiteY259" fmla="*/ 343271 h 504155"/>
                    <a:gd name="connsiteX260" fmla="*/ 360323 w 445584"/>
                    <a:gd name="connsiteY260" fmla="*/ 341788 h 504155"/>
                    <a:gd name="connsiteX261" fmla="*/ 364772 w 445584"/>
                    <a:gd name="connsiteY261" fmla="*/ 339564 h 504155"/>
                    <a:gd name="connsiteX262" fmla="*/ 364772 w 445584"/>
                    <a:gd name="connsiteY262" fmla="*/ 339564 h 504155"/>
                    <a:gd name="connsiteX263" fmla="*/ 364772 w 445584"/>
                    <a:gd name="connsiteY263" fmla="*/ 416670 h 504155"/>
                    <a:gd name="connsiteX264" fmla="*/ 364772 w 445584"/>
                    <a:gd name="connsiteY264" fmla="*/ 422601 h 504155"/>
                    <a:gd name="connsiteX265" fmla="*/ 364030 w 445584"/>
                    <a:gd name="connsiteY265" fmla="*/ 421860 h 504155"/>
                    <a:gd name="connsiteX266" fmla="*/ 362547 w 445584"/>
                    <a:gd name="connsiteY266" fmla="*/ 420377 h 504155"/>
                    <a:gd name="connsiteX267" fmla="*/ 361065 w 445584"/>
                    <a:gd name="connsiteY267" fmla="*/ 418894 h 504155"/>
                    <a:gd name="connsiteX268" fmla="*/ 364772 w 445584"/>
                    <a:gd name="connsiteY268" fmla="*/ 416670 h 504155"/>
                    <a:gd name="connsiteX269" fmla="*/ 364772 w 445584"/>
                    <a:gd name="connsiteY269" fmla="*/ 416670 h 504155"/>
                    <a:gd name="connsiteX270" fmla="*/ 364772 w 445584"/>
                    <a:gd name="connsiteY270" fmla="*/ 441878 h 504155"/>
                    <a:gd name="connsiteX271" fmla="*/ 364772 w 445584"/>
                    <a:gd name="connsiteY271" fmla="*/ 471534 h 504155"/>
                    <a:gd name="connsiteX272" fmla="*/ 312873 w 445584"/>
                    <a:gd name="connsiteY272" fmla="*/ 498966 h 504155"/>
                    <a:gd name="connsiteX273" fmla="*/ 312132 w 445584"/>
                    <a:gd name="connsiteY273" fmla="*/ 497483 h 504155"/>
                    <a:gd name="connsiteX274" fmla="*/ 311390 w 445584"/>
                    <a:gd name="connsiteY274" fmla="*/ 496000 h 504155"/>
                    <a:gd name="connsiteX275" fmla="*/ 310649 w 445584"/>
                    <a:gd name="connsiteY275" fmla="*/ 494518 h 504155"/>
                    <a:gd name="connsiteX276" fmla="*/ 309908 w 445584"/>
                    <a:gd name="connsiteY276" fmla="*/ 493035 h 504155"/>
                    <a:gd name="connsiteX277" fmla="*/ 309166 w 445584"/>
                    <a:gd name="connsiteY277" fmla="*/ 491552 h 504155"/>
                    <a:gd name="connsiteX278" fmla="*/ 309166 w 445584"/>
                    <a:gd name="connsiteY278" fmla="*/ 491552 h 504155"/>
                    <a:gd name="connsiteX279" fmla="*/ 309166 w 445584"/>
                    <a:gd name="connsiteY279" fmla="*/ 491552 h 504155"/>
                    <a:gd name="connsiteX280" fmla="*/ 309166 w 445584"/>
                    <a:gd name="connsiteY280" fmla="*/ 481914 h 504155"/>
                    <a:gd name="connsiteX281" fmla="*/ 329925 w 445584"/>
                    <a:gd name="connsiteY281" fmla="*/ 470792 h 504155"/>
                    <a:gd name="connsiteX282" fmla="*/ 329184 w 445584"/>
                    <a:gd name="connsiteY282" fmla="*/ 469310 h 504155"/>
                    <a:gd name="connsiteX283" fmla="*/ 327701 w 445584"/>
                    <a:gd name="connsiteY283" fmla="*/ 467085 h 504155"/>
                    <a:gd name="connsiteX284" fmla="*/ 326218 w 445584"/>
                    <a:gd name="connsiteY284" fmla="*/ 464120 h 504155"/>
                    <a:gd name="connsiteX285" fmla="*/ 352168 w 445584"/>
                    <a:gd name="connsiteY285" fmla="*/ 450775 h 504155"/>
                    <a:gd name="connsiteX286" fmla="*/ 351426 w 445584"/>
                    <a:gd name="connsiteY286" fmla="*/ 449292 h 504155"/>
                    <a:gd name="connsiteX287" fmla="*/ 350685 w 445584"/>
                    <a:gd name="connsiteY287" fmla="*/ 447809 h 504155"/>
                    <a:gd name="connsiteX288" fmla="*/ 364772 w 445584"/>
                    <a:gd name="connsiteY288" fmla="*/ 441878 h 504155"/>
                    <a:gd name="connsiteX289" fmla="*/ 364772 w 445584"/>
                    <a:gd name="connsiteY289" fmla="*/ 441878 h 504155"/>
                    <a:gd name="connsiteX290" fmla="*/ 310649 w 445584"/>
                    <a:gd name="connsiteY290" fmla="*/ 472275 h 504155"/>
                    <a:gd name="connsiteX291" fmla="*/ 325477 w 445584"/>
                    <a:gd name="connsiteY291" fmla="*/ 464120 h 504155"/>
                    <a:gd name="connsiteX292" fmla="*/ 325477 w 445584"/>
                    <a:gd name="connsiteY292" fmla="*/ 462637 h 504155"/>
                    <a:gd name="connsiteX293" fmla="*/ 325477 w 445584"/>
                    <a:gd name="connsiteY293" fmla="*/ 461154 h 504155"/>
                    <a:gd name="connsiteX294" fmla="*/ 325477 w 445584"/>
                    <a:gd name="connsiteY294" fmla="*/ 459671 h 504155"/>
                    <a:gd name="connsiteX295" fmla="*/ 325477 w 445584"/>
                    <a:gd name="connsiteY295" fmla="*/ 458189 h 504155"/>
                    <a:gd name="connsiteX296" fmla="*/ 325477 w 445584"/>
                    <a:gd name="connsiteY296" fmla="*/ 456706 h 504155"/>
                    <a:gd name="connsiteX297" fmla="*/ 325477 w 445584"/>
                    <a:gd name="connsiteY297" fmla="*/ 455223 h 504155"/>
                    <a:gd name="connsiteX298" fmla="*/ 325477 w 445584"/>
                    <a:gd name="connsiteY298" fmla="*/ 453740 h 504155"/>
                    <a:gd name="connsiteX299" fmla="*/ 325477 w 445584"/>
                    <a:gd name="connsiteY299" fmla="*/ 452257 h 504155"/>
                    <a:gd name="connsiteX300" fmla="*/ 310649 w 445584"/>
                    <a:gd name="connsiteY300" fmla="*/ 460413 h 504155"/>
                    <a:gd name="connsiteX301" fmla="*/ 310649 w 445584"/>
                    <a:gd name="connsiteY301" fmla="*/ 472275 h 504155"/>
                    <a:gd name="connsiteX302" fmla="*/ 310649 w 445584"/>
                    <a:gd name="connsiteY302" fmla="*/ 472275 h 504155"/>
                    <a:gd name="connsiteX303" fmla="*/ 310649 w 445584"/>
                    <a:gd name="connsiteY303" fmla="*/ 107504 h 504155"/>
                    <a:gd name="connsiteX304" fmla="*/ 310649 w 445584"/>
                    <a:gd name="connsiteY304" fmla="*/ 98607 h 504155"/>
                    <a:gd name="connsiteX305" fmla="*/ 331408 w 445584"/>
                    <a:gd name="connsiteY305" fmla="*/ 87486 h 504155"/>
                    <a:gd name="connsiteX306" fmla="*/ 331408 w 445584"/>
                    <a:gd name="connsiteY306" fmla="*/ 88969 h 504155"/>
                    <a:gd name="connsiteX307" fmla="*/ 331408 w 445584"/>
                    <a:gd name="connsiteY307" fmla="*/ 90452 h 504155"/>
                    <a:gd name="connsiteX308" fmla="*/ 331408 w 445584"/>
                    <a:gd name="connsiteY308" fmla="*/ 91934 h 504155"/>
                    <a:gd name="connsiteX309" fmla="*/ 331408 w 445584"/>
                    <a:gd name="connsiteY309" fmla="*/ 93417 h 504155"/>
                    <a:gd name="connsiteX310" fmla="*/ 331408 w 445584"/>
                    <a:gd name="connsiteY310" fmla="*/ 94900 h 504155"/>
                    <a:gd name="connsiteX311" fmla="*/ 331408 w 445584"/>
                    <a:gd name="connsiteY311" fmla="*/ 96383 h 504155"/>
                    <a:gd name="connsiteX312" fmla="*/ 331408 w 445584"/>
                    <a:gd name="connsiteY312" fmla="*/ 97124 h 504155"/>
                    <a:gd name="connsiteX313" fmla="*/ 331408 w 445584"/>
                    <a:gd name="connsiteY313" fmla="*/ 97866 h 504155"/>
                    <a:gd name="connsiteX314" fmla="*/ 332150 w 445584"/>
                    <a:gd name="connsiteY314" fmla="*/ 97124 h 504155"/>
                    <a:gd name="connsiteX315" fmla="*/ 332891 w 445584"/>
                    <a:gd name="connsiteY315" fmla="*/ 96383 h 504155"/>
                    <a:gd name="connsiteX316" fmla="*/ 310649 w 445584"/>
                    <a:gd name="connsiteY316" fmla="*/ 107504 h 504155"/>
                    <a:gd name="connsiteX317" fmla="*/ 310649 w 445584"/>
                    <a:gd name="connsiteY317" fmla="*/ 98607 h 504155"/>
                    <a:gd name="connsiteX318" fmla="*/ 310649 w 445584"/>
                    <a:gd name="connsiteY318" fmla="*/ 107504 h 504155"/>
                    <a:gd name="connsiteX319" fmla="*/ 287666 w 445584"/>
                    <a:gd name="connsiteY319" fmla="*/ 120108 h 504155"/>
                    <a:gd name="connsiteX320" fmla="*/ 287666 w 445584"/>
                    <a:gd name="connsiteY320" fmla="*/ 111211 h 504155"/>
                    <a:gd name="connsiteX321" fmla="*/ 310649 w 445584"/>
                    <a:gd name="connsiteY321" fmla="*/ 98607 h 504155"/>
                    <a:gd name="connsiteX322" fmla="*/ 310649 w 445584"/>
                    <a:gd name="connsiteY322" fmla="*/ 98607 h 504155"/>
                    <a:gd name="connsiteX323" fmla="*/ 310649 w 445584"/>
                    <a:gd name="connsiteY323" fmla="*/ 152730 h 504155"/>
                    <a:gd name="connsiteX324" fmla="*/ 310649 w 445584"/>
                    <a:gd name="connsiteY324" fmla="*/ 163109 h 504155"/>
                    <a:gd name="connsiteX325" fmla="*/ 296562 w 445584"/>
                    <a:gd name="connsiteY325" fmla="*/ 170523 h 504155"/>
                    <a:gd name="connsiteX326" fmla="*/ 295821 w 445584"/>
                    <a:gd name="connsiteY326" fmla="*/ 170523 h 504155"/>
                    <a:gd name="connsiteX327" fmla="*/ 295080 w 445584"/>
                    <a:gd name="connsiteY327" fmla="*/ 170523 h 504155"/>
                    <a:gd name="connsiteX328" fmla="*/ 294338 w 445584"/>
                    <a:gd name="connsiteY328" fmla="*/ 170523 h 504155"/>
                    <a:gd name="connsiteX329" fmla="*/ 293597 w 445584"/>
                    <a:gd name="connsiteY329" fmla="*/ 170523 h 504155"/>
                    <a:gd name="connsiteX330" fmla="*/ 292855 w 445584"/>
                    <a:gd name="connsiteY330" fmla="*/ 170523 h 504155"/>
                    <a:gd name="connsiteX331" fmla="*/ 292114 w 445584"/>
                    <a:gd name="connsiteY331" fmla="*/ 170523 h 504155"/>
                    <a:gd name="connsiteX332" fmla="*/ 291373 w 445584"/>
                    <a:gd name="connsiteY332" fmla="*/ 170523 h 504155"/>
                    <a:gd name="connsiteX333" fmla="*/ 290631 w 445584"/>
                    <a:gd name="connsiteY333" fmla="*/ 170523 h 504155"/>
                    <a:gd name="connsiteX334" fmla="*/ 290631 w 445584"/>
                    <a:gd name="connsiteY334" fmla="*/ 169782 h 504155"/>
                    <a:gd name="connsiteX335" fmla="*/ 290631 w 445584"/>
                    <a:gd name="connsiteY335" fmla="*/ 169041 h 504155"/>
                    <a:gd name="connsiteX336" fmla="*/ 290631 w 445584"/>
                    <a:gd name="connsiteY336" fmla="*/ 168299 h 504155"/>
                    <a:gd name="connsiteX337" fmla="*/ 290631 w 445584"/>
                    <a:gd name="connsiteY337" fmla="*/ 167558 h 504155"/>
                    <a:gd name="connsiteX338" fmla="*/ 290631 w 445584"/>
                    <a:gd name="connsiteY338" fmla="*/ 166816 h 504155"/>
                    <a:gd name="connsiteX339" fmla="*/ 290631 w 445584"/>
                    <a:gd name="connsiteY339" fmla="*/ 166075 h 504155"/>
                    <a:gd name="connsiteX340" fmla="*/ 290631 w 445584"/>
                    <a:gd name="connsiteY340" fmla="*/ 165334 h 504155"/>
                    <a:gd name="connsiteX341" fmla="*/ 290631 w 445584"/>
                    <a:gd name="connsiteY341" fmla="*/ 163851 h 504155"/>
                    <a:gd name="connsiteX342" fmla="*/ 310649 w 445584"/>
                    <a:gd name="connsiteY342" fmla="*/ 152730 h 504155"/>
                    <a:gd name="connsiteX343" fmla="*/ 310649 w 445584"/>
                    <a:gd name="connsiteY343" fmla="*/ 152730 h 504155"/>
                    <a:gd name="connsiteX344" fmla="*/ 310649 w 445584"/>
                    <a:gd name="connsiteY344" fmla="*/ 461896 h 504155"/>
                    <a:gd name="connsiteX345" fmla="*/ 310649 w 445584"/>
                    <a:gd name="connsiteY345" fmla="*/ 472275 h 504155"/>
                    <a:gd name="connsiteX346" fmla="*/ 287666 w 445584"/>
                    <a:gd name="connsiteY346" fmla="*/ 484879 h 504155"/>
                    <a:gd name="connsiteX347" fmla="*/ 287666 w 445584"/>
                    <a:gd name="connsiteY347" fmla="*/ 474499 h 504155"/>
                    <a:gd name="connsiteX348" fmla="*/ 310649 w 445584"/>
                    <a:gd name="connsiteY348" fmla="*/ 461896 h 504155"/>
                    <a:gd name="connsiteX349" fmla="*/ 310649 w 445584"/>
                    <a:gd name="connsiteY349" fmla="*/ 461896 h 504155"/>
                    <a:gd name="connsiteX350" fmla="*/ 310649 w 445584"/>
                    <a:gd name="connsiteY350" fmla="*/ 482655 h 504155"/>
                    <a:gd name="connsiteX351" fmla="*/ 287666 w 445584"/>
                    <a:gd name="connsiteY351" fmla="*/ 494518 h 504155"/>
                    <a:gd name="connsiteX352" fmla="*/ 287666 w 445584"/>
                    <a:gd name="connsiteY352" fmla="*/ 504156 h 504155"/>
                    <a:gd name="connsiteX353" fmla="*/ 310649 w 445584"/>
                    <a:gd name="connsiteY353" fmla="*/ 491552 h 504155"/>
                    <a:gd name="connsiteX354" fmla="*/ 310649 w 445584"/>
                    <a:gd name="connsiteY354" fmla="*/ 482655 h 504155"/>
                    <a:gd name="connsiteX355" fmla="*/ 310649 w 445584"/>
                    <a:gd name="connsiteY355" fmla="*/ 482655 h 504155"/>
                    <a:gd name="connsiteX356" fmla="*/ 287666 w 445584"/>
                    <a:gd name="connsiteY356" fmla="*/ 453740 h 504155"/>
                    <a:gd name="connsiteX357" fmla="*/ 287666 w 445584"/>
                    <a:gd name="connsiteY357" fmla="*/ 444102 h 504155"/>
                    <a:gd name="connsiteX358" fmla="*/ 291373 w 445584"/>
                    <a:gd name="connsiteY358" fmla="*/ 441878 h 504155"/>
                    <a:gd name="connsiteX359" fmla="*/ 291373 w 445584"/>
                    <a:gd name="connsiteY359" fmla="*/ 443361 h 504155"/>
                    <a:gd name="connsiteX360" fmla="*/ 291373 w 445584"/>
                    <a:gd name="connsiteY360" fmla="*/ 444843 h 504155"/>
                    <a:gd name="connsiteX361" fmla="*/ 291373 w 445584"/>
                    <a:gd name="connsiteY361" fmla="*/ 446326 h 504155"/>
                    <a:gd name="connsiteX362" fmla="*/ 291373 w 445584"/>
                    <a:gd name="connsiteY362" fmla="*/ 447809 h 504155"/>
                    <a:gd name="connsiteX363" fmla="*/ 291373 w 445584"/>
                    <a:gd name="connsiteY363" fmla="*/ 449292 h 504155"/>
                    <a:gd name="connsiteX364" fmla="*/ 291373 w 445584"/>
                    <a:gd name="connsiteY364" fmla="*/ 450775 h 504155"/>
                    <a:gd name="connsiteX365" fmla="*/ 291373 w 445584"/>
                    <a:gd name="connsiteY365" fmla="*/ 452257 h 504155"/>
                    <a:gd name="connsiteX366" fmla="*/ 291373 w 445584"/>
                    <a:gd name="connsiteY366" fmla="*/ 453740 h 504155"/>
                    <a:gd name="connsiteX367" fmla="*/ 287666 w 445584"/>
                    <a:gd name="connsiteY367" fmla="*/ 453740 h 504155"/>
                    <a:gd name="connsiteX368" fmla="*/ 287666 w 445584"/>
                    <a:gd name="connsiteY368" fmla="*/ 453740 h 504155"/>
                    <a:gd name="connsiteX369" fmla="*/ 287666 w 445584"/>
                    <a:gd name="connsiteY369" fmla="*/ 72658 h 504155"/>
                    <a:gd name="connsiteX370" fmla="*/ 287666 w 445584"/>
                    <a:gd name="connsiteY370" fmla="*/ 57088 h 504155"/>
                    <a:gd name="connsiteX371" fmla="*/ 295080 w 445584"/>
                    <a:gd name="connsiteY371" fmla="*/ 53381 h 504155"/>
                    <a:gd name="connsiteX372" fmla="*/ 295080 w 445584"/>
                    <a:gd name="connsiteY372" fmla="*/ 55605 h 504155"/>
                    <a:gd name="connsiteX373" fmla="*/ 295080 w 445584"/>
                    <a:gd name="connsiteY373" fmla="*/ 57088 h 504155"/>
                    <a:gd name="connsiteX374" fmla="*/ 295080 w 445584"/>
                    <a:gd name="connsiteY374" fmla="*/ 59312 h 504155"/>
                    <a:gd name="connsiteX375" fmla="*/ 295080 w 445584"/>
                    <a:gd name="connsiteY375" fmla="*/ 60795 h 504155"/>
                    <a:gd name="connsiteX376" fmla="*/ 295080 w 445584"/>
                    <a:gd name="connsiteY376" fmla="*/ 62278 h 504155"/>
                    <a:gd name="connsiteX377" fmla="*/ 295080 w 445584"/>
                    <a:gd name="connsiteY377" fmla="*/ 63761 h 504155"/>
                    <a:gd name="connsiteX378" fmla="*/ 295080 w 445584"/>
                    <a:gd name="connsiteY378" fmla="*/ 65985 h 504155"/>
                    <a:gd name="connsiteX379" fmla="*/ 295080 w 445584"/>
                    <a:gd name="connsiteY379" fmla="*/ 68209 h 504155"/>
                    <a:gd name="connsiteX380" fmla="*/ 287666 w 445584"/>
                    <a:gd name="connsiteY380" fmla="*/ 72658 h 504155"/>
                    <a:gd name="connsiteX381" fmla="*/ 287666 w 445584"/>
                    <a:gd name="connsiteY381" fmla="*/ 57088 h 504155"/>
                    <a:gd name="connsiteX382" fmla="*/ 287666 w 445584"/>
                    <a:gd name="connsiteY382" fmla="*/ 72658 h 504155"/>
                    <a:gd name="connsiteX383" fmla="*/ 255044 w 445584"/>
                    <a:gd name="connsiteY383" fmla="*/ 90452 h 504155"/>
                    <a:gd name="connsiteX384" fmla="*/ 255044 w 445584"/>
                    <a:gd name="connsiteY384" fmla="*/ 74882 h 504155"/>
                    <a:gd name="connsiteX385" fmla="*/ 287666 w 445584"/>
                    <a:gd name="connsiteY385" fmla="*/ 57088 h 504155"/>
                    <a:gd name="connsiteX386" fmla="*/ 287666 w 445584"/>
                    <a:gd name="connsiteY386" fmla="*/ 57088 h 504155"/>
                    <a:gd name="connsiteX387" fmla="*/ 287666 w 445584"/>
                    <a:gd name="connsiteY387" fmla="*/ 111211 h 504155"/>
                    <a:gd name="connsiteX388" fmla="*/ 287666 w 445584"/>
                    <a:gd name="connsiteY388" fmla="*/ 120108 h 504155"/>
                    <a:gd name="connsiteX389" fmla="*/ 260234 w 445584"/>
                    <a:gd name="connsiteY389" fmla="*/ 134936 h 504155"/>
                    <a:gd name="connsiteX390" fmla="*/ 259492 w 445584"/>
                    <a:gd name="connsiteY390" fmla="*/ 135677 h 504155"/>
                    <a:gd name="connsiteX391" fmla="*/ 258751 w 445584"/>
                    <a:gd name="connsiteY391" fmla="*/ 135677 h 504155"/>
                    <a:gd name="connsiteX392" fmla="*/ 258751 w 445584"/>
                    <a:gd name="connsiteY392" fmla="*/ 134936 h 504155"/>
                    <a:gd name="connsiteX393" fmla="*/ 258751 w 445584"/>
                    <a:gd name="connsiteY393" fmla="*/ 133453 h 504155"/>
                    <a:gd name="connsiteX394" fmla="*/ 258751 w 445584"/>
                    <a:gd name="connsiteY394" fmla="*/ 131970 h 504155"/>
                    <a:gd name="connsiteX395" fmla="*/ 258751 w 445584"/>
                    <a:gd name="connsiteY395" fmla="*/ 130487 h 504155"/>
                    <a:gd name="connsiteX396" fmla="*/ 258751 w 445584"/>
                    <a:gd name="connsiteY396" fmla="*/ 129005 h 504155"/>
                    <a:gd name="connsiteX397" fmla="*/ 258751 w 445584"/>
                    <a:gd name="connsiteY397" fmla="*/ 127522 h 504155"/>
                    <a:gd name="connsiteX398" fmla="*/ 258751 w 445584"/>
                    <a:gd name="connsiteY398" fmla="*/ 127522 h 504155"/>
                    <a:gd name="connsiteX399" fmla="*/ 258751 w 445584"/>
                    <a:gd name="connsiteY399" fmla="*/ 126039 h 504155"/>
                    <a:gd name="connsiteX400" fmla="*/ 287666 w 445584"/>
                    <a:gd name="connsiteY400" fmla="*/ 111211 h 504155"/>
                    <a:gd name="connsiteX401" fmla="*/ 287666 w 445584"/>
                    <a:gd name="connsiteY401" fmla="*/ 111211 h 504155"/>
                    <a:gd name="connsiteX402" fmla="*/ 287666 w 445584"/>
                    <a:gd name="connsiteY402" fmla="*/ 444102 h 504155"/>
                    <a:gd name="connsiteX403" fmla="*/ 287666 w 445584"/>
                    <a:gd name="connsiteY403" fmla="*/ 453740 h 504155"/>
                    <a:gd name="connsiteX404" fmla="*/ 255044 w 445584"/>
                    <a:gd name="connsiteY404" fmla="*/ 471534 h 504155"/>
                    <a:gd name="connsiteX405" fmla="*/ 255044 w 445584"/>
                    <a:gd name="connsiteY405" fmla="*/ 461896 h 504155"/>
                    <a:gd name="connsiteX406" fmla="*/ 287666 w 445584"/>
                    <a:gd name="connsiteY406" fmla="*/ 444102 h 504155"/>
                    <a:gd name="connsiteX407" fmla="*/ 287666 w 445584"/>
                    <a:gd name="connsiteY407" fmla="*/ 444102 h 504155"/>
                    <a:gd name="connsiteX408" fmla="*/ 287666 w 445584"/>
                    <a:gd name="connsiteY408" fmla="*/ 474499 h 504155"/>
                    <a:gd name="connsiteX409" fmla="*/ 287666 w 445584"/>
                    <a:gd name="connsiteY409" fmla="*/ 484879 h 504155"/>
                    <a:gd name="connsiteX410" fmla="*/ 255044 w 445584"/>
                    <a:gd name="connsiteY410" fmla="*/ 501932 h 504155"/>
                    <a:gd name="connsiteX411" fmla="*/ 255044 w 445584"/>
                    <a:gd name="connsiteY411" fmla="*/ 491552 h 504155"/>
                    <a:gd name="connsiteX412" fmla="*/ 287666 w 445584"/>
                    <a:gd name="connsiteY412" fmla="*/ 474499 h 504155"/>
                    <a:gd name="connsiteX413" fmla="*/ 287666 w 445584"/>
                    <a:gd name="connsiteY413" fmla="*/ 474499 h 504155"/>
                    <a:gd name="connsiteX414" fmla="*/ 287666 w 445584"/>
                    <a:gd name="connsiteY414" fmla="*/ 494518 h 504155"/>
                    <a:gd name="connsiteX415" fmla="*/ 283959 w 445584"/>
                    <a:gd name="connsiteY415" fmla="*/ 496742 h 504155"/>
                    <a:gd name="connsiteX416" fmla="*/ 283959 w 445584"/>
                    <a:gd name="connsiteY416" fmla="*/ 498225 h 504155"/>
                    <a:gd name="connsiteX417" fmla="*/ 283959 w 445584"/>
                    <a:gd name="connsiteY417" fmla="*/ 499707 h 504155"/>
                    <a:gd name="connsiteX418" fmla="*/ 283959 w 445584"/>
                    <a:gd name="connsiteY418" fmla="*/ 500449 h 504155"/>
                    <a:gd name="connsiteX419" fmla="*/ 283959 w 445584"/>
                    <a:gd name="connsiteY419" fmla="*/ 501190 h 504155"/>
                    <a:gd name="connsiteX420" fmla="*/ 283959 w 445584"/>
                    <a:gd name="connsiteY420" fmla="*/ 501932 h 504155"/>
                    <a:gd name="connsiteX421" fmla="*/ 283959 w 445584"/>
                    <a:gd name="connsiteY421" fmla="*/ 502673 h 504155"/>
                    <a:gd name="connsiteX422" fmla="*/ 283959 w 445584"/>
                    <a:gd name="connsiteY422" fmla="*/ 503414 h 504155"/>
                    <a:gd name="connsiteX423" fmla="*/ 283959 w 445584"/>
                    <a:gd name="connsiteY423" fmla="*/ 504156 h 504155"/>
                    <a:gd name="connsiteX424" fmla="*/ 286183 w 445584"/>
                    <a:gd name="connsiteY424" fmla="*/ 503414 h 504155"/>
                    <a:gd name="connsiteX425" fmla="*/ 286183 w 445584"/>
                    <a:gd name="connsiteY425" fmla="*/ 494518 h 504155"/>
                    <a:gd name="connsiteX426" fmla="*/ 287666 w 445584"/>
                    <a:gd name="connsiteY426" fmla="*/ 494518 h 504155"/>
                    <a:gd name="connsiteX427" fmla="*/ 255044 w 445584"/>
                    <a:gd name="connsiteY427" fmla="*/ 431498 h 504155"/>
                    <a:gd name="connsiteX428" fmla="*/ 255044 w 445584"/>
                    <a:gd name="connsiteY428" fmla="*/ 427791 h 504155"/>
                    <a:gd name="connsiteX429" fmla="*/ 256527 w 445584"/>
                    <a:gd name="connsiteY429" fmla="*/ 427050 h 504155"/>
                    <a:gd name="connsiteX430" fmla="*/ 256527 w 445584"/>
                    <a:gd name="connsiteY430" fmla="*/ 427791 h 504155"/>
                    <a:gd name="connsiteX431" fmla="*/ 256527 w 445584"/>
                    <a:gd name="connsiteY431" fmla="*/ 428532 h 504155"/>
                    <a:gd name="connsiteX432" fmla="*/ 256527 w 445584"/>
                    <a:gd name="connsiteY432" fmla="*/ 429274 h 504155"/>
                    <a:gd name="connsiteX433" fmla="*/ 255785 w 445584"/>
                    <a:gd name="connsiteY433" fmla="*/ 430015 h 504155"/>
                    <a:gd name="connsiteX434" fmla="*/ 255044 w 445584"/>
                    <a:gd name="connsiteY434" fmla="*/ 431498 h 504155"/>
                    <a:gd name="connsiteX435" fmla="*/ 255044 w 445584"/>
                    <a:gd name="connsiteY435" fmla="*/ 431498 h 504155"/>
                    <a:gd name="connsiteX436" fmla="*/ 255044 w 445584"/>
                    <a:gd name="connsiteY436" fmla="*/ 43002 h 504155"/>
                    <a:gd name="connsiteX437" fmla="*/ 255044 w 445584"/>
                    <a:gd name="connsiteY437" fmla="*/ 31139 h 504155"/>
                    <a:gd name="connsiteX438" fmla="*/ 259492 w 445584"/>
                    <a:gd name="connsiteY438" fmla="*/ 28915 h 504155"/>
                    <a:gd name="connsiteX439" fmla="*/ 259492 w 445584"/>
                    <a:gd name="connsiteY439" fmla="*/ 30398 h 504155"/>
                    <a:gd name="connsiteX440" fmla="*/ 259492 w 445584"/>
                    <a:gd name="connsiteY440" fmla="*/ 31881 h 504155"/>
                    <a:gd name="connsiteX441" fmla="*/ 259492 w 445584"/>
                    <a:gd name="connsiteY441" fmla="*/ 33363 h 504155"/>
                    <a:gd name="connsiteX442" fmla="*/ 259492 w 445584"/>
                    <a:gd name="connsiteY442" fmla="*/ 34846 h 504155"/>
                    <a:gd name="connsiteX443" fmla="*/ 259492 w 445584"/>
                    <a:gd name="connsiteY443" fmla="*/ 36329 h 504155"/>
                    <a:gd name="connsiteX444" fmla="*/ 259492 w 445584"/>
                    <a:gd name="connsiteY444" fmla="*/ 37812 h 504155"/>
                    <a:gd name="connsiteX445" fmla="*/ 259492 w 445584"/>
                    <a:gd name="connsiteY445" fmla="*/ 39295 h 504155"/>
                    <a:gd name="connsiteX446" fmla="*/ 259492 w 445584"/>
                    <a:gd name="connsiteY446" fmla="*/ 40777 h 504155"/>
                    <a:gd name="connsiteX447" fmla="*/ 255044 w 445584"/>
                    <a:gd name="connsiteY447" fmla="*/ 43002 h 504155"/>
                    <a:gd name="connsiteX448" fmla="*/ 255044 w 445584"/>
                    <a:gd name="connsiteY448" fmla="*/ 30398 h 504155"/>
                    <a:gd name="connsiteX449" fmla="*/ 255044 w 445584"/>
                    <a:gd name="connsiteY449" fmla="*/ 42260 h 504155"/>
                    <a:gd name="connsiteX450" fmla="*/ 225387 w 445584"/>
                    <a:gd name="connsiteY450" fmla="*/ 57830 h 504155"/>
                    <a:gd name="connsiteX451" fmla="*/ 225387 w 445584"/>
                    <a:gd name="connsiteY451" fmla="*/ 45967 h 504155"/>
                    <a:gd name="connsiteX452" fmla="*/ 255044 w 445584"/>
                    <a:gd name="connsiteY452" fmla="*/ 30398 h 504155"/>
                    <a:gd name="connsiteX453" fmla="*/ 255044 w 445584"/>
                    <a:gd name="connsiteY453" fmla="*/ 30398 h 504155"/>
                    <a:gd name="connsiteX454" fmla="*/ 255044 w 445584"/>
                    <a:gd name="connsiteY454" fmla="*/ 74882 h 504155"/>
                    <a:gd name="connsiteX455" fmla="*/ 255044 w 445584"/>
                    <a:gd name="connsiteY455" fmla="*/ 90452 h 504155"/>
                    <a:gd name="connsiteX456" fmla="*/ 225387 w 445584"/>
                    <a:gd name="connsiteY456" fmla="*/ 106021 h 504155"/>
                    <a:gd name="connsiteX457" fmla="*/ 225387 w 445584"/>
                    <a:gd name="connsiteY457" fmla="*/ 90452 h 504155"/>
                    <a:gd name="connsiteX458" fmla="*/ 255044 w 445584"/>
                    <a:gd name="connsiteY458" fmla="*/ 74882 h 504155"/>
                    <a:gd name="connsiteX459" fmla="*/ 255044 w 445584"/>
                    <a:gd name="connsiteY459" fmla="*/ 74882 h 504155"/>
                    <a:gd name="connsiteX460" fmla="*/ 255044 w 445584"/>
                    <a:gd name="connsiteY460" fmla="*/ 427791 h 504155"/>
                    <a:gd name="connsiteX461" fmla="*/ 255044 w 445584"/>
                    <a:gd name="connsiteY461" fmla="*/ 431498 h 504155"/>
                    <a:gd name="connsiteX462" fmla="*/ 254302 w 445584"/>
                    <a:gd name="connsiteY462" fmla="*/ 432240 h 504155"/>
                    <a:gd name="connsiteX463" fmla="*/ 253561 w 445584"/>
                    <a:gd name="connsiteY463" fmla="*/ 432981 h 504155"/>
                    <a:gd name="connsiteX464" fmla="*/ 252820 w 445584"/>
                    <a:gd name="connsiteY464" fmla="*/ 433722 h 504155"/>
                    <a:gd name="connsiteX465" fmla="*/ 223905 w 445584"/>
                    <a:gd name="connsiteY465" fmla="*/ 449292 h 504155"/>
                    <a:gd name="connsiteX466" fmla="*/ 223905 w 445584"/>
                    <a:gd name="connsiteY466" fmla="*/ 443361 h 504155"/>
                    <a:gd name="connsiteX467" fmla="*/ 255044 w 445584"/>
                    <a:gd name="connsiteY467" fmla="*/ 427791 h 504155"/>
                    <a:gd name="connsiteX468" fmla="*/ 255044 w 445584"/>
                    <a:gd name="connsiteY468" fmla="*/ 427791 h 504155"/>
                    <a:gd name="connsiteX469" fmla="*/ 255044 w 445584"/>
                    <a:gd name="connsiteY469" fmla="*/ 461896 h 504155"/>
                    <a:gd name="connsiteX470" fmla="*/ 255044 w 445584"/>
                    <a:gd name="connsiteY470" fmla="*/ 471534 h 504155"/>
                    <a:gd name="connsiteX471" fmla="*/ 225387 w 445584"/>
                    <a:gd name="connsiteY471" fmla="*/ 487103 h 504155"/>
                    <a:gd name="connsiteX472" fmla="*/ 225387 w 445584"/>
                    <a:gd name="connsiteY472" fmla="*/ 477465 h 504155"/>
                    <a:gd name="connsiteX473" fmla="*/ 255044 w 445584"/>
                    <a:gd name="connsiteY473" fmla="*/ 461896 h 504155"/>
                    <a:gd name="connsiteX474" fmla="*/ 255044 w 445584"/>
                    <a:gd name="connsiteY474" fmla="*/ 461896 h 504155"/>
                    <a:gd name="connsiteX475" fmla="*/ 255044 w 445584"/>
                    <a:gd name="connsiteY475" fmla="*/ 491552 h 504155"/>
                    <a:gd name="connsiteX476" fmla="*/ 255044 w 445584"/>
                    <a:gd name="connsiteY476" fmla="*/ 501932 h 504155"/>
                    <a:gd name="connsiteX477" fmla="*/ 253561 w 445584"/>
                    <a:gd name="connsiteY477" fmla="*/ 502673 h 504155"/>
                    <a:gd name="connsiteX478" fmla="*/ 253561 w 445584"/>
                    <a:gd name="connsiteY478" fmla="*/ 501190 h 504155"/>
                    <a:gd name="connsiteX479" fmla="*/ 253561 w 445584"/>
                    <a:gd name="connsiteY479" fmla="*/ 499707 h 504155"/>
                    <a:gd name="connsiteX480" fmla="*/ 253561 w 445584"/>
                    <a:gd name="connsiteY480" fmla="*/ 498225 h 504155"/>
                    <a:gd name="connsiteX481" fmla="*/ 253561 w 445584"/>
                    <a:gd name="connsiteY481" fmla="*/ 498225 h 504155"/>
                    <a:gd name="connsiteX482" fmla="*/ 253561 w 445584"/>
                    <a:gd name="connsiteY482" fmla="*/ 496742 h 504155"/>
                    <a:gd name="connsiteX483" fmla="*/ 253561 w 445584"/>
                    <a:gd name="connsiteY483" fmla="*/ 495259 h 504155"/>
                    <a:gd name="connsiteX484" fmla="*/ 253561 w 445584"/>
                    <a:gd name="connsiteY484" fmla="*/ 493776 h 504155"/>
                    <a:gd name="connsiteX485" fmla="*/ 253561 w 445584"/>
                    <a:gd name="connsiteY485" fmla="*/ 492293 h 504155"/>
                    <a:gd name="connsiteX486" fmla="*/ 255044 w 445584"/>
                    <a:gd name="connsiteY486" fmla="*/ 491552 h 504155"/>
                    <a:gd name="connsiteX487" fmla="*/ 255044 w 445584"/>
                    <a:gd name="connsiteY487" fmla="*/ 491552 h 504155"/>
                    <a:gd name="connsiteX488" fmla="*/ 224646 w 445584"/>
                    <a:gd name="connsiteY488" fmla="*/ 24467 h 504155"/>
                    <a:gd name="connsiteX489" fmla="*/ 224646 w 445584"/>
                    <a:gd name="connsiteY489" fmla="*/ 17794 h 504155"/>
                    <a:gd name="connsiteX490" fmla="*/ 224646 w 445584"/>
                    <a:gd name="connsiteY490" fmla="*/ 18535 h 504155"/>
                    <a:gd name="connsiteX491" fmla="*/ 225387 w 445584"/>
                    <a:gd name="connsiteY491" fmla="*/ 20018 h 504155"/>
                    <a:gd name="connsiteX492" fmla="*/ 226129 w 445584"/>
                    <a:gd name="connsiteY492" fmla="*/ 21501 h 504155"/>
                    <a:gd name="connsiteX493" fmla="*/ 226870 w 445584"/>
                    <a:gd name="connsiteY493" fmla="*/ 22984 h 504155"/>
                    <a:gd name="connsiteX494" fmla="*/ 224646 w 445584"/>
                    <a:gd name="connsiteY494" fmla="*/ 24467 h 504155"/>
                    <a:gd name="connsiteX495" fmla="*/ 224646 w 445584"/>
                    <a:gd name="connsiteY495" fmla="*/ 17794 h 504155"/>
                    <a:gd name="connsiteX496" fmla="*/ 224646 w 445584"/>
                    <a:gd name="connsiteY496" fmla="*/ 24467 h 504155"/>
                    <a:gd name="connsiteX497" fmla="*/ 219456 w 445584"/>
                    <a:gd name="connsiteY497" fmla="*/ 27432 h 504155"/>
                    <a:gd name="connsiteX498" fmla="*/ 219456 w 445584"/>
                    <a:gd name="connsiteY498" fmla="*/ 11121 h 504155"/>
                    <a:gd name="connsiteX499" fmla="*/ 221680 w 445584"/>
                    <a:gd name="connsiteY499" fmla="*/ 9638 h 504155"/>
                    <a:gd name="connsiteX500" fmla="*/ 222422 w 445584"/>
                    <a:gd name="connsiteY500" fmla="*/ 11121 h 504155"/>
                    <a:gd name="connsiteX501" fmla="*/ 223163 w 445584"/>
                    <a:gd name="connsiteY501" fmla="*/ 12604 h 504155"/>
                    <a:gd name="connsiteX502" fmla="*/ 223905 w 445584"/>
                    <a:gd name="connsiteY502" fmla="*/ 14087 h 504155"/>
                    <a:gd name="connsiteX503" fmla="*/ 224646 w 445584"/>
                    <a:gd name="connsiteY503" fmla="*/ 15570 h 504155"/>
                    <a:gd name="connsiteX504" fmla="*/ 224646 w 445584"/>
                    <a:gd name="connsiteY504" fmla="*/ 17794 h 504155"/>
                    <a:gd name="connsiteX505" fmla="*/ 224646 w 445584"/>
                    <a:gd name="connsiteY505" fmla="*/ 17794 h 504155"/>
                    <a:gd name="connsiteX506" fmla="*/ 224646 w 445584"/>
                    <a:gd name="connsiteY506" fmla="*/ 46709 h 504155"/>
                    <a:gd name="connsiteX507" fmla="*/ 224646 w 445584"/>
                    <a:gd name="connsiteY507" fmla="*/ 58571 h 504155"/>
                    <a:gd name="connsiteX508" fmla="*/ 219456 w 445584"/>
                    <a:gd name="connsiteY508" fmla="*/ 61537 h 504155"/>
                    <a:gd name="connsiteX509" fmla="*/ 219456 w 445584"/>
                    <a:gd name="connsiteY509" fmla="*/ 49674 h 504155"/>
                    <a:gd name="connsiteX510" fmla="*/ 224646 w 445584"/>
                    <a:gd name="connsiteY510" fmla="*/ 46709 h 504155"/>
                    <a:gd name="connsiteX511" fmla="*/ 224646 w 445584"/>
                    <a:gd name="connsiteY511" fmla="*/ 46709 h 504155"/>
                    <a:gd name="connsiteX512" fmla="*/ 224646 w 445584"/>
                    <a:gd name="connsiteY512" fmla="*/ 90452 h 504155"/>
                    <a:gd name="connsiteX513" fmla="*/ 224646 w 445584"/>
                    <a:gd name="connsiteY513" fmla="*/ 106021 h 504155"/>
                    <a:gd name="connsiteX514" fmla="*/ 223905 w 445584"/>
                    <a:gd name="connsiteY514" fmla="*/ 106021 h 504155"/>
                    <a:gd name="connsiteX515" fmla="*/ 223905 w 445584"/>
                    <a:gd name="connsiteY515" fmla="*/ 103797 h 504155"/>
                    <a:gd name="connsiteX516" fmla="*/ 223905 w 445584"/>
                    <a:gd name="connsiteY516" fmla="*/ 102314 h 504155"/>
                    <a:gd name="connsiteX517" fmla="*/ 223905 w 445584"/>
                    <a:gd name="connsiteY517" fmla="*/ 100090 h 504155"/>
                    <a:gd name="connsiteX518" fmla="*/ 223905 w 445584"/>
                    <a:gd name="connsiteY518" fmla="*/ 98607 h 504155"/>
                    <a:gd name="connsiteX519" fmla="*/ 223905 w 445584"/>
                    <a:gd name="connsiteY519" fmla="*/ 97124 h 504155"/>
                    <a:gd name="connsiteX520" fmla="*/ 223905 w 445584"/>
                    <a:gd name="connsiteY520" fmla="*/ 95641 h 504155"/>
                    <a:gd name="connsiteX521" fmla="*/ 223905 w 445584"/>
                    <a:gd name="connsiteY521" fmla="*/ 93417 h 504155"/>
                    <a:gd name="connsiteX522" fmla="*/ 223905 w 445584"/>
                    <a:gd name="connsiteY522" fmla="*/ 91193 h 504155"/>
                    <a:gd name="connsiteX523" fmla="*/ 224646 w 445584"/>
                    <a:gd name="connsiteY523" fmla="*/ 90452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444102 h 504155"/>
                    <a:gd name="connsiteX526" fmla="*/ 224646 w 445584"/>
                    <a:gd name="connsiteY526" fmla="*/ 450033 h 504155"/>
                    <a:gd name="connsiteX527" fmla="*/ 219456 w 445584"/>
                    <a:gd name="connsiteY527" fmla="*/ 452999 h 504155"/>
                    <a:gd name="connsiteX528" fmla="*/ 219456 w 445584"/>
                    <a:gd name="connsiteY528" fmla="*/ 446326 h 504155"/>
                    <a:gd name="connsiteX529" fmla="*/ 224646 w 445584"/>
                    <a:gd name="connsiteY529" fmla="*/ 444102 h 504155"/>
                    <a:gd name="connsiteX530" fmla="*/ 224646 w 445584"/>
                    <a:gd name="connsiteY530" fmla="*/ 444102 h 504155"/>
                    <a:gd name="connsiteX531" fmla="*/ 224646 w 445584"/>
                    <a:gd name="connsiteY531" fmla="*/ 477465 h 504155"/>
                    <a:gd name="connsiteX532" fmla="*/ 224646 w 445584"/>
                    <a:gd name="connsiteY532" fmla="*/ 487103 h 504155"/>
                    <a:gd name="connsiteX533" fmla="*/ 219456 w 445584"/>
                    <a:gd name="connsiteY533" fmla="*/ 490069 h 504155"/>
                    <a:gd name="connsiteX534" fmla="*/ 219456 w 445584"/>
                    <a:gd name="connsiteY534" fmla="*/ 480431 h 504155"/>
                    <a:gd name="connsiteX535" fmla="*/ 224646 w 445584"/>
                    <a:gd name="connsiteY535" fmla="*/ 477465 h 504155"/>
                    <a:gd name="connsiteX536" fmla="*/ 224646 w 445584"/>
                    <a:gd name="connsiteY536" fmla="*/ 477465 h 504155"/>
                    <a:gd name="connsiteX537" fmla="*/ 219456 w 445584"/>
                    <a:gd name="connsiteY537" fmla="*/ 401100 h 504155"/>
                    <a:gd name="connsiteX538" fmla="*/ 219456 w 445584"/>
                    <a:gd name="connsiteY538" fmla="*/ 399618 h 504155"/>
                    <a:gd name="connsiteX539" fmla="*/ 221680 w 445584"/>
                    <a:gd name="connsiteY539" fmla="*/ 398135 h 504155"/>
                    <a:gd name="connsiteX540" fmla="*/ 220939 w 445584"/>
                    <a:gd name="connsiteY540" fmla="*/ 398876 h 504155"/>
                    <a:gd name="connsiteX541" fmla="*/ 220198 w 445584"/>
                    <a:gd name="connsiteY541" fmla="*/ 399618 h 504155"/>
                    <a:gd name="connsiteX542" fmla="*/ 219456 w 445584"/>
                    <a:gd name="connsiteY542" fmla="*/ 401100 h 504155"/>
                    <a:gd name="connsiteX543" fmla="*/ 219456 w 445584"/>
                    <a:gd name="connsiteY543" fmla="*/ 11121 h 504155"/>
                    <a:gd name="connsiteX544" fmla="*/ 219456 w 445584"/>
                    <a:gd name="connsiteY544" fmla="*/ 27432 h 504155"/>
                    <a:gd name="connsiteX545" fmla="*/ 201662 w 445584"/>
                    <a:gd name="connsiteY545" fmla="*/ 37070 h 504155"/>
                    <a:gd name="connsiteX546" fmla="*/ 201662 w 445584"/>
                    <a:gd name="connsiteY546" fmla="*/ 20759 h 504155"/>
                    <a:gd name="connsiteX547" fmla="*/ 219456 w 445584"/>
                    <a:gd name="connsiteY547" fmla="*/ 11121 h 504155"/>
                    <a:gd name="connsiteX548" fmla="*/ 219456 w 445584"/>
                    <a:gd name="connsiteY548" fmla="*/ 11121 h 504155"/>
                    <a:gd name="connsiteX549" fmla="*/ 219456 w 445584"/>
                    <a:gd name="connsiteY549" fmla="*/ 49674 h 504155"/>
                    <a:gd name="connsiteX550" fmla="*/ 219456 w 445584"/>
                    <a:gd name="connsiteY550" fmla="*/ 61537 h 504155"/>
                    <a:gd name="connsiteX551" fmla="*/ 201662 w 445584"/>
                    <a:gd name="connsiteY551" fmla="*/ 71175 h 504155"/>
                    <a:gd name="connsiteX552" fmla="*/ 201662 w 445584"/>
                    <a:gd name="connsiteY552" fmla="*/ 59312 h 504155"/>
                    <a:gd name="connsiteX553" fmla="*/ 219456 w 445584"/>
                    <a:gd name="connsiteY553" fmla="*/ 49674 h 504155"/>
                    <a:gd name="connsiteX554" fmla="*/ 219456 w 445584"/>
                    <a:gd name="connsiteY554" fmla="*/ 49674 h 504155"/>
                    <a:gd name="connsiteX555" fmla="*/ 219456 w 445584"/>
                    <a:gd name="connsiteY555" fmla="*/ 398876 h 504155"/>
                    <a:gd name="connsiteX556" fmla="*/ 219456 w 445584"/>
                    <a:gd name="connsiteY556" fmla="*/ 400359 h 504155"/>
                    <a:gd name="connsiteX557" fmla="*/ 219456 w 445584"/>
                    <a:gd name="connsiteY557" fmla="*/ 400359 h 504155"/>
                    <a:gd name="connsiteX558" fmla="*/ 218715 w 445584"/>
                    <a:gd name="connsiteY558" fmla="*/ 401100 h 504155"/>
                    <a:gd name="connsiteX559" fmla="*/ 217973 w 445584"/>
                    <a:gd name="connsiteY559" fmla="*/ 401842 h 504155"/>
                    <a:gd name="connsiteX560" fmla="*/ 217232 w 445584"/>
                    <a:gd name="connsiteY560" fmla="*/ 402583 h 504155"/>
                    <a:gd name="connsiteX561" fmla="*/ 216490 w 445584"/>
                    <a:gd name="connsiteY561" fmla="*/ 403325 h 504155"/>
                    <a:gd name="connsiteX562" fmla="*/ 215749 w 445584"/>
                    <a:gd name="connsiteY562" fmla="*/ 404066 h 504155"/>
                    <a:gd name="connsiteX563" fmla="*/ 202404 w 445584"/>
                    <a:gd name="connsiteY563" fmla="*/ 411480 h 504155"/>
                    <a:gd name="connsiteX564" fmla="*/ 202404 w 445584"/>
                    <a:gd name="connsiteY564" fmla="*/ 407032 h 504155"/>
                    <a:gd name="connsiteX565" fmla="*/ 219456 w 445584"/>
                    <a:gd name="connsiteY565" fmla="*/ 398876 h 504155"/>
                    <a:gd name="connsiteX566" fmla="*/ 219456 w 445584"/>
                    <a:gd name="connsiteY566" fmla="*/ 398876 h 504155"/>
                    <a:gd name="connsiteX567" fmla="*/ 219456 w 445584"/>
                    <a:gd name="connsiteY567" fmla="*/ 446326 h 504155"/>
                    <a:gd name="connsiteX568" fmla="*/ 219456 w 445584"/>
                    <a:gd name="connsiteY568" fmla="*/ 452257 h 504155"/>
                    <a:gd name="connsiteX569" fmla="*/ 201662 w 445584"/>
                    <a:gd name="connsiteY569" fmla="*/ 461896 h 504155"/>
                    <a:gd name="connsiteX570" fmla="*/ 201662 w 445584"/>
                    <a:gd name="connsiteY570" fmla="*/ 455964 h 504155"/>
                    <a:gd name="connsiteX571" fmla="*/ 219456 w 445584"/>
                    <a:gd name="connsiteY571" fmla="*/ 446326 h 504155"/>
                    <a:gd name="connsiteX572" fmla="*/ 219456 w 445584"/>
                    <a:gd name="connsiteY572" fmla="*/ 446326 h 504155"/>
                    <a:gd name="connsiteX573" fmla="*/ 219456 w 445584"/>
                    <a:gd name="connsiteY573" fmla="*/ 480431 h 504155"/>
                    <a:gd name="connsiteX574" fmla="*/ 219456 w 445584"/>
                    <a:gd name="connsiteY574" fmla="*/ 490069 h 504155"/>
                    <a:gd name="connsiteX575" fmla="*/ 217232 w 445584"/>
                    <a:gd name="connsiteY575" fmla="*/ 491552 h 504155"/>
                    <a:gd name="connsiteX576" fmla="*/ 217232 w 445584"/>
                    <a:gd name="connsiteY576" fmla="*/ 490069 h 504155"/>
                    <a:gd name="connsiteX577" fmla="*/ 217232 w 445584"/>
                    <a:gd name="connsiteY577" fmla="*/ 488586 h 504155"/>
                    <a:gd name="connsiteX578" fmla="*/ 217232 w 445584"/>
                    <a:gd name="connsiteY578" fmla="*/ 487103 h 504155"/>
                    <a:gd name="connsiteX579" fmla="*/ 217232 w 445584"/>
                    <a:gd name="connsiteY579" fmla="*/ 485621 h 504155"/>
                    <a:gd name="connsiteX580" fmla="*/ 217232 w 445584"/>
                    <a:gd name="connsiteY580" fmla="*/ 484138 h 504155"/>
                    <a:gd name="connsiteX581" fmla="*/ 217232 w 445584"/>
                    <a:gd name="connsiteY581" fmla="*/ 482655 h 504155"/>
                    <a:gd name="connsiteX582" fmla="*/ 217232 w 445584"/>
                    <a:gd name="connsiteY582" fmla="*/ 481172 h 504155"/>
                    <a:gd name="connsiteX583" fmla="*/ 219456 w 445584"/>
                    <a:gd name="connsiteY583" fmla="*/ 480431 h 504155"/>
                    <a:gd name="connsiteX584" fmla="*/ 219456 w 445584"/>
                    <a:gd name="connsiteY584" fmla="*/ 480431 h 504155"/>
                    <a:gd name="connsiteX585" fmla="*/ 201662 w 445584"/>
                    <a:gd name="connsiteY585" fmla="*/ 20018 h 504155"/>
                    <a:gd name="connsiteX586" fmla="*/ 201662 w 445584"/>
                    <a:gd name="connsiteY586" fmla="*/ 36329 h 504155"/>
                    <a:gd name="connsiteX587" fmla="*/ 189800 w 445584"/>
                    <a:gd name="connsiteY587" fmla="*/ 42260 h 504155"/>
                    <a:gd name="connsiteX588" fmla="*/ 189800 w 445584"/>
                    <a:gd name="connsiteY588" fmla="*/ 25949 h 504155"/>
                    <a:gd name="connsiteX589" fmla="*/ 201662 w 445584"/>
                    <a:gd name="connsiteY589" fmla="*/ 20018 h 504155"/>
                    <a:gd name="connsiteX590" fmla="*/ 201662 w 445584"/>
                    <a:gd name="connsiteY590" fmla="*/ 20018 h 504155"/>
                    <a:gd name="connsiteX591" fmla="*/ 201662 w 445584"/>
                    <a:gd name="connsiteY591" fmla="*/ 58571 h 504155"/>
                    <a:gd name="connsiteX592" fmla="*/ 201662 w 445584"/>
                    <a:gd name="connsiteY592" fmla="*/ 70434 h 504155"/>
                    <a:gd name="connsiteX593" fmla="*/ 189800 w 445584"/>
                    <a:gd name="connsiteY593" fmla="*/ 76365 h 504155"/>
                    <a:gd name="connsiteX594" fmla="*/ 189800 w 445584"/>
                    <a:gd name="connsiteY594" fmla="*/ 64502 h 504155"/>
                    <a:gd name="connsiteX595" fmla="*/ 201662 w 445584"/>
                    <a:gd name="connsiteY595" fmla="*/ 58571 h 504155"/>
                    <a:gd name="connsiteX596" fmla="*/ 201662 w 445584"/>
                    <a:gd name="connsiteY596" fmla="*/ 58571 h 504155"/>
                    <a:gd name="connsiteX597" fmla="*/ 201662 w 445584"/>
                    <a:gd name="connsiteY597" fmla="*/ 408514 h 504155"/>
                    <a:gd name="connsiteX598" fmla="*/ 201662 w 445584"/>
                    <a:gd name="connsiteY598" fmla="*/ 412963 h 504155"/>
                    <a:gd name="connsiteX599" fmla="*/ 189800 w 445584"/>
                    <a:gd name="connsiteY599" fmla="*/ 418894 h 504155"/>
                    <a:gd name="connsiteX600" fmla="*/ 189800 w 445584"/>
                    <a:gd name="connsiteY600" fmla="*/ 414446 h 504155"/>
                    <a:gd name="connsiteX601" fmla="*/ 201662 w 445584"/>
                    <a:gd name="connsiteY601" fmla="*/ 408514 h 504155"/>
                    <a:gd name="connsiteX602" fmla="*/ 201662 w 445584"/>
                    <a:gd name="connsiteY602" fmla="*/ 408514 h 504155"/>
                    <a:gd name="connsiteX603" fmla="*/ 201662 w 445584"/>
                    <a:gd name="connsiteY603" fmla="*/ 455964 h 504155"/>
                    <a:gd name="connsiteX604" fmla="*/ 201662 w 445584"/>
                    <a:gd name="connsiteY604" fmla="*/ 461896 h 504155"/>
                    <a:gd name="connsiteX605" fmla="*/ 189800 w 445584"/>
                    <a:gd name="connsiteY605" fmla="*/ 467827 h 504155"/>
                    <a:gd name="connsiteX606" fmla="*/ 189800 w 445584"/>
                    <a:gd name="connsiteY606" fmla="*/ 461896 h 504155"/>
                    <a:gd name="connsiteX607" fmla="*/ 201662 w 445584"/>
                    <a:gd name="connsiteY607" fmla="*/ 455964 h 504155"/>
                    <a:gd name="connsiteX608" fmla="*/ 201662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89800 w 445584"/>
                    <a:gd name="connsiteY611" fmla="*/ 5931 h 504155"/>
                    <a:gd name="connsiteX612" fmla="*/ 190541 w 445584"/>
                    <a:gd name="connsiteY612" fmla="*/ 7414 h 504155"/>
                    <a:gd name="connsiteX613" fmla="*/ 191283 w 445584"/>
                    <a:gd name="connsiteY613" fmla="*/ 8897 h 504155"/>
                    <a:gd name="connsiteX614" fmla="*/ 192024 w 445584"/>
                    <a:gd name="connsiteY614" fmla="*/ 10380 h 504155"/>
                    <a:gd name="connsiteX615" fmla="*/ 192765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931 h 504155"/>
                    <a:gd name="connsiteX618" fmla="*/ 189800 w 445584"/>
                    <a:gd name="connsiteY618" fmla="*/ 14087 h 504155"/>
                    <a:gd name="connsiteX619" fmla="*/ 164592 w 445584"/>
                    <a:gd name="connsiteY619" fmla="*/ 27432 h 504155"/>
                    <a:gd name="connsiteX620" fmla="*/ 164592 w 445584"/>
                    <a:gd name="connsiteY620" fmla="*/ 13345 h 504155"/>
                    <a:gd name="connsiteX621" fmla="*/ 186834 w 445584"/>
                    <a:gd name="connsiteY621" fmla="*/ 1483 h 504155"/>
                    <a:gd name="connsiteX622" fmla="*/ 187576 w 445584"/>
                    <a:gd name="connsiteY622" fmla="*/ 2966 h 504155"/>
                    <a:gd name="connsiteX623" fmla="*/ 188317 w 445584"/>
                    <a:gd name="connsiteY623" fmla="*/ 4448 h 504155"/>
                    <a:gd name="connsiteX624" fmla="*/ 189058 w 445584"/>
                    <a:gd name="connsiteY624" fmla="*/ 5931 h 504155"/>
                    <a:gd name="connsiteX625" fmla="*/ 189800 w 445584"/>
                    <a:gd name="connsiteY625" fmla="*/ 5931 h 504155"/>
                    <a:gd name="connsiteX626" fmla="*/ 189800 w 445584"/>
                    <a:gd name="connsiteY626" fmla="*/ 5931 h 504155"/>
                    <a:gd name="connsiteX627" fmla="*/ 189800 w 445584"/>
                    <a:gd name="connsiteY627" fmla="*/ 26691 h 504155"/>
                    <a:gd name="connsiteX628" fmla="*/ 164592 w 445584"/>
                    <a:gd name="connsiteY628" fmla="*/ 40036 h 504155"/>
                    <a:gd name="connsiteX629" fmla="*/ 164592 w 445584"/>
                    <a:gd name="connsiteY629" fmla="*/ 56347 h 504155"/>
                    <a:gd name="connsiteX630" fmla="*/ 189800 w 445584"/>
                    <a:gd name="connsiteY630" fmla="*/ 43002 h 504155"/>
                    <a:gd name="connsiteX631" fmla="*/ 189800 w 445584"/>
                    <a:gd name="connsiteY631" fmla="*/ 26691 h 504155"/>
                    <a:gd name="connsiteX632" fmla="*/ 189800 w 445584"/>
                    <a:gd name="connsiteY632" fmla="*/ 26691 h 504155"/>
                    <a:gd name="connsiteX633" fmla="*/ 189800 w 445584"/>
                    <a:gd name="connsiteY633" fmla="*/ 65244 h 504155"/>
                    <a:gd name="connsiteX634" fmla="*/ 189800 w 445584"/>
                    <a:gd name="connsiteY634" fmla="*/ 77106 h 504155"/>
                    <a:gd name="connsiteX635" fmla="*/ 189058 w 445584"/>
                    <a:gd name="connsiteY635" fmla="*/ 77106 h 504155"/>
                    <a:gd name="connsiteX636" fmla="*/ 189058 w 445584"/>
                    <a:gd name="connsiteY636" fmla="*/ 75623 h 504155"/>
                    <a:gd name="connsiteX637" fmla="*/ 189058 w 445584"/>
                    <a:gd name="connsiteY637" fmla="*/ 74141 h 504155"/>
                    <a:gd name="connsiteX638" fmla="*/ 189058 w 445584"/>
                    <a:gd name="connsiteY638" fmla="*/ 72658 h 504155"/>
                    <a:gd name="connsiteX639" fmla="*/ 189058 w 445584"/>
                    <a:gd name="connsiteY639" fmla="*/ 71175 h 504155"/>
                    <a:gd name="connsiteX640" fmla="*/ 189058 w 445584"/>
                    <a:gd name="connsiteY640" fmla="*/ 69692 h 504155"/>
                    <a:gd name="connsiteX641" fmla="*/ 189058 w 445584"/>
                    <a:gd name="connsiteY641" fmla="*/ 68209 h 504155"/>
                    <a:gd name="connsiteX642" fmla="*/ 189058 w 445584"/>
                    <a:gd name="connsiteY642" fmla="*/ 66726 h 504155"/>
                    <a:gd name="connsiteX643" fmla="*/ 189058 w 445584"/>
                    <a:gd name="connsiteY643" fmla="*/ 65244 h 504155"/>
                    <a:gd name="connsiteX644" fmla="*/ 189800 w 445584"/>
                    <a:gd name="connsiteY644" fmla="*/ 65244 h 504155"/>
                    <a:gd name="connsiteX645" fmla="*/ 189800 w 445584"/>
                    <a:gd name="connsiteY645" fmla="*/ 65244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40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869 w 445584"/>
                    <a:gd name="connsiteY658" fmla="*/ 469310 h 504155"/>
                    <a:gd name="connsiteX659" fmla="*/ 183869 w 445584"/>
                    <a:gd name="connsiteY659" fmla="*/ 468568 h 504155"/>
                    <a:gd name="connsiteX660" fmla="*/ 184610 w 445584"/>
                    <a:gd name="connsiteY660" fmla="*/ 467827 h 504155"/>
                    <a:gd name="connsiteX661" fmla="*/ 184610 w 445584"/>
                    <a:gd name="connsiteY661" fmla="*/ 467085 h 504155"/>
                    <a:gd name="connsiteX662" fmla="*/ 184610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1083 h 504155"/>
                    <a:gd name="connsiteX666" fmla="*/ 164592 w 445584"/>
                    <a:gd name="connsiteY666" fmla="*/ 381083 h 504155"/>
                    <a:gd name="connsiteX667" fmla="*/ 186834 w 445584"/>
                    <a:gd name="connsiteY667" fmla="*/ 369220 h 504155"/>
                    <a:gd name="connsiteX668" fmla="*/ 186093 w 445584"/>
                    <a:gd name="connsiteY668" fmla="*/ 369961 h 504155"/>
                    <a:gd name="connsiteX669" fmla="*/ 185351 w 445584"/>
                    <a:gd name="connsiteY669" fmla="*/ 370703 h 504155"/>
                    <a:gd name="connsiteX670" fmla="*/ 184610 w 445584"/>
                    <a:gd name="connsiteY670" fmla="*/ 371444 h 504155"/>
                    <a:gd name="connsiteX671" fmla="*/ 183869 w 445584"/>
                    <a:gd name="connsiteY671" fmla="*/ 372186 h 504155"/>
                    <a:gd name="connsiteX672" fmla="*/ 183127 w 445584"/>
                    <a:gd name="connsiteY672" fmla="*/ 372927 h 504155"/>
                    <a:gd name="connsiteX673" fmla="*/ 182386 w 445584"/>
                    <a:gd name="connsiteY673" fmla="*/ 373669 h 504155"/>
                    <a:gd name="connsiteX674" fmla="*/ 181644 w 445584"/>
                    <a:gd name="connsiteY674" fmla="*/ 374410 h 504155"/>
                    <a:gd name="connsiteX675" fmla="*/ 180903 w 445584"/>
                    <a:gd name="connsiteY675" fmla="*/ 372186 h 504155"/>
                    <a:gd name="connsiteX676" fmla="*/ 164592 w 445584"/>
                    <a:gd name="connsiteY676" fmla="*/ 381083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2604 h 504155"/>
                    <a:gd name="connsiteX747" fmla="*/ 164592 w 445584"/>
                    <a:gd name="connsiteY747" fmla="*/ 26691 h 504155"/>
                    <a:gd name="connsiteX748" fmla="*/ 120849 w 445584"/>
                    <a:gd name="connsiteY748" fmla="*/ 50416 h 504155"/>
                    <a:gd name="connsiteX749" fmla="*/ 120108 w 445584"/>
                    <a:gd name="connsiteY749" fmla="*/ 48933 h 504155"/>
                    <a:gd name="connsiteX750" fmla="*/ 119367 w 445584"/>
                    <a:gd name="connsiteY750" fmla="*/ 47450 h 504155"/>
                    <a:gd name="connsiteX751" fmla="*/ 118625 w 445584"/>
                    <a:gd name="connsiteY751" fmla="*/ 45967 h 504155"/>
                    <a:gd name="connsiteX752" fmla="*/ 117884 w 445584"/>
                    <a:gd name="connsiteY752" fmla="*/ 44484 h 504155"/>
                    <a:gd name="connsiteX753" fmla="*/ 117142 w 445584"/>
                    <a:gd name="connsiteY753" fmla="*/ 43002 h 504155"/>
                    <a:gd name="connsiteX754" fmla="*/ 116401 w 445584"/>
                    <a:gd name="connsiteY754" fmla="*/ 41519 h 504155"/>
                    <a:gd name="connsiteX755" fmla="*/ 115660 w 445584"/>
                    <a:gd name="connsiteY755" fmla="*/ 40036 h 504155"/>
                    <a:gd name="connsiteX756" fmla="*/ 91193 w 445584"/>
                    <a:gd name="connsiteY756" fmla="*/ 53381 h 504155"/>
                    <a:gd name="connsiteX757" fmla="*/ 91934 w 445584"/>
                    <a:gd name="connsiteY757" fmla="*/ 54123 h 504155"/>
                    <a:gd name="connsiteX758" fmla="*/ 92676 w 445584"/>
                    <a:gd name="connsiteY758" fmla="*/ 54864 h 504155"/>
                    <a:gd name="connsiteX759" fmla="*/ 93417 w 445584"/>
                    <a:gd name="connsiteY759" fmla="*/ 55605 h 504155"/>
                    <a:gd name="connsiteX760" fmla="*/ 48191 w 445584"/>
                    <a:gd name="connsiteY760" fmla="*/ 80072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5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8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1 w 445584"/>
                    <a:gd name="connsiteY770" fmla="*/ 11863 h 504155"/>
                    <a:gd name="connsiteX771" fmla="*/ 132712 w 445584"/>
                    <a:gd name="connsiteY771" fmla="*/ 12604 h 504155"/>
                    <a:gd name="connsiteX772" fmla="*/ 156437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20 w 445584"/>
                    <a:gd name="connsiteY774" fmla="*/ 1483 h 504155"/>
                    <a:gd name="connsiteX775" fmla="*/ 158661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4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7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7 w 445584"/>
                    <a:gd name="connsiteY783" fmla="*/ 34105 h 504155"/>
                    <a:gd name="connsiteX784" fmla="*/ 116401 w 445584"/>
                    <a:gd name="connsiteY784" fmla="*/ 35588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2604 h 504155"/>
                    <a:gd name="connsiteX787" fmla="*/ 164592 w 445584"/>
                    <a:gd name="connsiteY787" fmla="*/ 12604 h 504155"/>
                    <a:gd name="connsiteX788" fmla="*/ 164592 w 445584"/>
                    <a:gd name="connsiteY788" fmla="*/ 40036 h 504155"/>
                    <a:gd name="connsiteX789" fmla="*/ 149023 w 445584"/>
                    <a:gd name="connsiteY789" fmla="*/ 48191 h 504155"/>
                    <a:gd name="connsiteX790" fmla="*/ 149764 w 445584"/>
                    <a:gd name="connsiteY790" fmla="*/ 49674 h 504155"/>
                    <a:gd name="connsiteX791" fmla="*/ 150506 w 445584"/>
                    <a:gd name="connsiteY791" fmla="*/ 51157 h 504155"/>
                    <a:gd name="connsiteX792" fmla="*/ 151247 w 445584"/>
                    <a:gd name="connsiteY792" fmla="*/ 52640 h 504155"/>
                    <a:gd name="connsiteX793" fmla="*/ 151988 w 445584"/>
                    <a:gd name="connsiteY793" fmla="*/ 54123 h 504155"/>
                    <a:gd name="connsiteX794" fmla="*/ 152730 w 445584"/>
                    <a:gd name="connsiteY794" fmla="*/ 55605 h 504155"/>
                    <a:gd name="connsiteX795" fmla="*/ 153471 w 445584"/>
                    <a:gd name="connsiteY795" fmla="*/ 57088 h 504155"/>
                    <a:gd name="connsiteX796" fmla="*/ 154213 w 445584"/>
                    <a:gd name="connsiteY796" fmla="*/ 58571 h 504155"/>
                    <a:gd name="connsiteX797" fmla="*/ 154954 w 445584"/>
                    <a:gd name="connsiteY797" fmla="*/ 60054 h 504155"/>
                    <a:gd name="connsiteX798" fmla="*/ 165334 w 445584"/>
                    <a:gd name="connsiteY798" fmla="*/ 54864 h 504155"/>
                    <a:gd name="connsiteX799" fmla="*/ 165334 w 445584"/>
                    <a:gd name="connsiteY799" fmla="*/ 40036 h 504155"/>
                    <a:gd name="connsiteX800" fmla="*/ 164592 w 445584"/>
                    <a:gd name="connsiteY800" fmla="*/ 40036 h 504155"/>
                    <a:gd name="connsiteX801" fmla="*/ 164592 w 445584"/>
                    <a:gd name="connsiteY801" fmla="*/ 381083 h 504155"/>
                    <a:gd name="connsiteX802" fmla="*/ 164592 w 445584"/>
                    <a:gd name="connsiteY802" fmla="*/ 381083 h 504155"/>
                    <a:gd name="connsiteX803" fmla="*/ 108245 w 445584"/>
                    <a:gd name="connsiteY803" fmla="*/ 411480 h 504155"/>
                    <a:gd name="connsiteX804" fmla="*/ 108987 w 445584"/>
                    <a:gd name="connsiteY804" fmla="*/ 410739 h 504155"/>
                    <a:gd name="connsiteX805" fmla="*/ 109728 w 445584"/>
                    <a:gd name="connsiteY805" fmla="*/ 409997 h 504155"/>
                    <a:gd name="connsiteX806" fmla="*/ 110470 w 445584"/>
                    <a:gd name="connsiteY806" fmla="*/ 409256 h 504155"/>
                    <a:gd name="connsiteX807" fmla="*/ 111211 w 445584"/>
                    <a:gd name="connsiteY807" fmla="*/ 408514 h 504155"/>
                    <a:gd name="connsiteX808" fmla="*/ 111952 w 445584"/>
                    <a:gd name="connsiteY808" fmla="*/ 407773 h 504155"/>
                    <a:gd name="connsiteX809" fmla="*/ 112694 w 445584"/>
                    <a:gd name="connsiteY809" fmla="*/ 407032 h 504155"/>
                    <a:gd name="connsiteX810" fmla="*/ 113435 w 445584"/>
                    <a:gd name="connsiteY810" fmla="*/ 406290 h 504155"/>
                    <a:gd name="connsiteX811" fmla="*/ 114177 w 445584"/>
                    <a:gd name="connsiteY811" fmla="*/ 405549 h 504155"/>
                    <a:gd name="connsiteX812" fmla="*/ 164592 w 445584"/>
                    <a:gd name="connsiteY812" fmla="*/ 381083 h 504155"/>
                    <a:gd name="connsiteX813" fmla="*/ 164592 w 445584"/>
                    <a:gd name="connsiteY813" fmla="*/ 381083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40 h 504155"/>
                    <a:gd name="connsiteX816" fmla="*/ 142350 w 445584"/>
                    <a:gd name="connsiteY816" fmla="*/ 444102 h 504155"/>
                    <a:gd name="connsiteX817" fmla="*/ 143092 w 445584"/>
                    <a:gd name="connsiteY817" fmla="*/ 443361 h 504155"/>
                    <a:gd name="connsiteX818" fmla="*/ 143833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6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9 w 445584"/>
                    <a:gd name="connsiteY822" fmla="*/ 439654 h 504155"/>
                    <a:gd name="connsiteX823" fmla="*/ 147540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5677 h 504155"/>
                    <a:gd name="connsiteX841" fmla="*/ 48191 w 445584"/>
                    <a:gd name="connsiteY841" fmla="*/ 129005 h 504155"/>
                    <a:gd name="connsiteX842" fmla="*/ 69692 w 445584"/>
                    <a:gd name="connsiteY842" fmla="*/ 117142 h 504155"/>
                    <a:gd name="connsiteX843" fmla="*/ 70434 w 445584"/>
                    <a:gd name="connsiteY843" fmla="*/ 117142 h 504155"/>
                    <a:gd name="connsiteX844" fmla="*/ 71175 w 445584"/>
                    <a:gd name="connsiteY844" fmla="*/ 117142 h 504155"/>
                    <a:gd name="connsiteX845" fmla="*/ 71916 w 445584"/>
                    <a:gd name="connsiteY845" fmla="*/ 117142 h 504155"/>
                    <a:gd name="connsiteX846" fmla="*/ 72658 w 445584"/>
                    <a:gd name="connsiteY846" fmla="*/ 117142 h 504155"/>
                    <a:gd name="connsiteX847" fmla="*/ 73399 w 445584"/>
                    <a:gd name="connsiteY847" fmla="*/ 117142 h 504155"/>
                    <a:gd name="connsiteX848" fmla="*/ 74141 w 445584"/>
                    <a:gd name="connsiteY848" fmla="*/ 117142 h 504155"/>
                    <a:gd name="connsiteX849" fmla="*/ 74882 w 445584"/>
                    <a:gd name="connsiteY849" fmla="*/ 117142 h 504155"/>
                    <a:gd name="connsiteX850" fmla="*/ 75623 w 445584"/>
                    <a:gd name="connsiteY850" fmla="*/ 117142 h 504155"/>
                    <a:gd name="connsiteX851" fmla="*/ 48191 w 445584"/>
                    <a:gd name="connsiteY851" fmla="*/ 135677 h 504155"/>
                    <a:gd name="connsiteX852" fmla="*/ 48191 w 445584"/>
                    <a:gd name="connsiteY852" fmla="*/ 135677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2386 h 504155"/>
                    <a:gd name="connsiteX866" fmla="*/ 14087 w 445584"/>
                    <a:gd name="connsiteY866" fmla="*/ 200921 h 504155"/>
                    <a:gd name="connsiteX867" fmla="*/ 12604 w 445584"/>
                    <a:gd name="connsiteY867" fmla="*/ 200921 h 504155"/>
                    <a:gd name="connsiteX868" fmla="*/ 11121 w 445584"/>
                    <a:gd name="connsiteY868" fmla="*/ 200921 h 504155"/>
                    <a:gd name="connsiteX869" fmla="*/ 9639 w 445584"/>
                    <a:gd name="connsiteY869" fmla="*/ 200921 h 504155"/>
                    <a:gd name="connsiteX870" fmla="*/ 8156 w 445584"/>
                    <a:gd name="connsiteY870" fmla="*/ 200921 h 504155"/>
                    <a:gd name="connsiteX871" fmla="*/ 6673 w 445584"/>
                    <a:gd name="connsiteY871" fmla="*/ 200921 h 504155"/>
                    <a:gd name="connsiteX872" fmla="*/ 5190 w 445584"/>
                    <a:gd name="connsiteY872" fmla="*/ 200921 h 504155"/>
                    <a:gd name="connsiteX873" fmla="*/ 3707 w 445584"/>
                    <a:gd name="connsiteY873" fmla="*/ 200921 h 504155"/>
                    <a:gd name="connsiteX874" fmla="*/ 2225 w 445584"/>
                    <a:gd name="connsiteY874" fmla="*/ 200921 h 504155"/>
                    <a:gd name="connsiteX875" fmla="*/ 48933 w 445584"/>
                    <a:gd name="connsiteY875" fmla="*/ 176455 h 504155"/>
                    <a:gd name="connsiteX876" fmla="*/ 48933 w 445584"/>
                    <a:gd name="connsiteY876" fmla="*/ 182386 h 504155"/>
                    <a:gd name="connsiteX877" fmla="*/ 48191 w 445584"/>
                    <a:gd name="connsiteY877" fmla="*/ 182386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1 w 445584"/>
                    <a:gd name="connsiteY880" fmla="*/ 93417 h 504155"/>
                    <a:gd name="connsiteX881" fmla="*/ 20760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7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794 w 445584"/>
                    <a:gd name="connsiteY885" fmla="*/ 89710 h 504155"/>
                    <a:gd name="connsiteX886" fmla="*/ 16311 w 445584"/>
                    <a:gd name="connsiteY886" fmla="*/ 88969 h 504155"/>
                    <a:gd name="connsiteX887" fmla="*/ 14828 w 445584"/>
                    <a:gd name="connsiteY887" fmla="*/ 88227 h 504155"/>
                    <a:gd name="connsiteX888" fmla="*/ 13346 w 445584"/>
                    <a:gd name="connsiteY888" fmla="*/ 87486 h 504155"/>
                    <a:gd name="connsiteX889" fmla="*/ 40777 w 445584"/>
                    <a:gd name="connsiteY889" fmla="*/ 72658 h 504155"/>
                    <a:gd name="connsiteX890" fmla="*/ 40036 w 445584"/>
                    <a:gd name="connsiteY890" fmla="*/ 71916 h 504155"/>
                    <a:gd name="connsiteX891" fmla="*/ 37812 w 445584"/>
                    <a:gd name="connsiteY891" fmla="*/ 70434 h 504155"/>
                    <a:gd name="connsiteX892" fmla="*/ 35588 w 445584"/>
                    <a:gd name="connsiteY892" fmla="*/ 68951 h 504155"/>
                    <a:gd name="connsiteX893" fmla="*/ 33363 w 445584"/>
                    <a:gd name="connsiteY893" fmla="*/ 67468 h 504155"/>
                    <a:gd name="connsiteX894" fmla="*/ 31139 w 445584"/>
                    <a:gd name="connsiteY894" fmla="*/ 65985 h 504155"/>
                    <a:gd name="connsiteX895" fmla="*/ 28915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3 w 445584"/>
                    <a:gd name="connsiteY900" fmla="*/ 123815 h 504155"/>
                    <a:gd name="connsiteX901" fmla="*/ 10380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2 w 445584"/>
                    <a:gd name="connsiteY904" fmla="*/ 120849 h 504155"/>
                    <a:gd name="connsiteX905" fmla="*/ 4449 w 445584"/>
                    <a:gd name="connsiteY905" fmla="*/ 120108 h 504155"/>
                    <a:gd name="connsiteX906" fmla="*/ 2966 w 445584"/>
                    <a:gd name="connsiteY906" fmla="*/ 119366 h 504155"/>
                    <a:gd name="connsiteX907" fmla="*/ 2966 w 445584"/>
                    <a:gd name="connsiteY907" fmla="*/ 120108 h 504155"/>
                    <a:gd name="connsiteX908" fmla="*/ 1483 w 445584"/>
                    <a:gd name="connsiteY908" fmla="*/ 119366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9005 h 504155"/>
                    <a:gd name="connsiteX912" fmla="*/ 48191 w 445584"/>
                    <a:gd name="connsiteY912" fmla="*/ 135677 h 504155"/>
                    <a:gd name="connsiteX913" fmla="*/ 5932 w 445584"/>
                    <a:gd name="connsiteY913" fmla="*/ 157919 h 504155"/>
                    <a:gd name="connsiteX914" fmla="*/ 5190 w 445584"/>
                    <a:gd name="connsiteY914" fmla="*/ 157919 h 504155"/>
                    <a:gd name="connsiteX915" fmla="*/ 4449 w 445584"/>
                    <a:gd name="connsiteY915" fmla="*/ 157919 h 504155"/>
                    <a:gd name="connsiteX916" fmla="*/ 3707 w 445584"/>
                    <a:gd name="connsiteY916" fmla="*/ 157919 h 504155"/>
                    <a:gd name="connsiteX917" fmla="*/ 2966 w 445584"/>
                    <a:gd name="connsiteY917" fmla="*/ 157919 h 504155"/>
                    <a:gd name="connsiteX918" fmla="*/ 2225 w 445584"/>
                    <a:gd name="connsiteY918" fmla="*/ 157919 h 504155"/>
                    <a:gd name="connsiteX919" fmla="*/ 1483 w 445584"/>
                    <a:gd name="connsiteY919" fmla="*/ 157919 h 504155"/>
                    <a:gd name="connsiteX920" fmla="*/ 742 w 445584"/>
                    <a:gd name="connsiteY920" fmla="*/ 157919 h 504155"/>
                    <a:gd name="connsiteX921" fmla="*/ 0 w 445584"/>
                    <a:gd name="connsiteY921" fmla="*/ 157919 h 504155"/>
                    <a:gd name="connsiteX922" fmla="*/ 48191 w 445584"/>
                    <a:gd name="connsiteY922" fmla="*/ 129005 h 504155"/>
                    <a:gd name="connsiteX923" fmla="*/ 48191 w 445584"/>
                    <a:gd name="connsiteY923" fmla="*/ 129005 h 504155"/>
                    <a:gd name="connsiteX924" fmla="*/ 48191 w 445584"/>
                    <a:gd name="connsiteY924" fmla="*/ 225387 h 504155"/>
                    <a:gd name="connsiteX925" fmla="*/ 48191 w 445584"/>
                    <a:gd name="connsiteY925" fmla="*/ 226870 h 504155"/>
                    <a:gd name="connsiteX926" fmla="*/ 18535 w 445584"/>
                    <a:gd name="connsiteY926" fmla="*/ 242440 h 504155"/>
                    <a:gd name="connsiteX927" fmla="*/ 17794 w 445584"/>
                    <a:gd name="connsiteY927" fmla="*/ 242440 h 504155"/>
                    <a:gd name="connsiteX928" fmla="*/ 17053 w 445584"/>
                    <a:gd name="connsiteY928" fmla="*/ 242440 h 504155"/>
                    <a:gd name="connsiteX929" fmla="*/ 16311 w 445584"/>
                    <a:gd name="connsiteY929" fmla="*/ 242440 h 504155"/>
                    <a:gd name="connsiteX930" fmla="*/ 15570 w 445584"/>
                    <a:gd name="connsiteY930" fmla="*/ 242440 h 504155"/>
                    <a:gd name="connsiteX931" fmla="*/ 14828 w 445584"/>
                    <a:gd name="connsiteY931" fmla="*/ 242440 h 504155"/>
                    <a:gd name="connsiteX932" fmla="*/ 14087 w 445584"/>
                    <a:gd name="connsiteY932" fmla="*/ 242440 h 504155"/>
                    <a:gd name="connsiteX933" fmla="*/ 13346 w 445584"/>
                    <a:gd name="connsiteY933" fmla="*/ 242440 h 504155"/>
                    <a:gd name="connsiteX934" fmla="*/ 12604 w 445584"/>
                    <a:gd name="connsiteY934" fmla="*/ 242440 h 504155"/>
                    <a:gd name="connsiteX935" fmla="*/ 48191 w 445584"/>
                    <a:gd name="connsiteY935" fmla="*/ 22538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8" y="449292"/>
                      </a:moveTo>
                      <a:lnTo>
                        <a:pt x="404808" y="435947"/>
                      </a:lnTo>
                      <a:lnTo>
                        <a:pt x="404808" y="436688"/>
                      </a:lnTo>
                      <a:lnTo>
                        <a:pt x="406291" y="438912"/>
                      </a:lnTo>
                      <a:lnTo>
                        <a:pt x="407773" y="441136"/>
                      </a:lnTo>
                      <a:lnTo>
                        <a:pt x="409256" y="443361"/>
                      </a:lnTo>
                      <a:lnTo>
                        <a:pt x="410739" y="445585"/>
                      </a:lnTo>
                      <a:lnTo>
                        <a:pt x="404808" y="449292"/>
                      </a:lnTo>
                      <a:lnTo>
                        <a:pt x="404808" y="449292"/>
                      </a:lnTo>
                      <a:close/>
                      <a:moveTo>
                        <a:pt x="404808" y="434464"/>
                      </a:moveTo>
                      <a:lnTo>
                        <a:pt x="404808" y="420377"/>
                      </a:lnTo>
                      <a:lnTo>
                        <a:pt x="424084" y="409997"/>
                      </a:lnTo>
                      <a:lnTo>
                        <a:pt x="424826" y="411480"/>
                      </a:lnTo>
                      <a:lnTo>
                        <a:pt x="425567" y="412963"/>
                      </a:lnTo>
                      <a:lnTo>
                        <a:pt x="426308" y="414446"/>
                      </a:lnTo>
                      <a:lnTo>
                        <a:pt x="427050" y="415928"/>
                      </a:lnTo>
                      <a:lnTo>
                        <a:pt x="427791" y="417411"/>
                      </a:lnTo>
                      <a:lnTo>
                        <a:pt x="428533" y="418894"/>
                      </a:lnTo>
                      <a:lnTo>
                        <a:pt x="429274" y="420377"/>
                      </a:lnTo>
                      <a:lnTo>
                        <a:pt x="430015" y="421860"/>
                      </a:lnTo>
                      <a:lnTo>
                        <a:pt x="404808" y="434464"/>
                      </a:lnTo>
                      <a:lnTo>
                        <a:pt x="404808" y="434464"/>
                      </a:lnTo>
                      <a:close/>
                      <a:moveTo>
                        <a:pt x="404808" y="411480"/>
                      </a:moveTo>
                      <a:lnTo>
                        <a:pt x="442619" y="391462"/>
                      </a:lnTo>
                      <a:lnTo>
                        <a:pt x="441878" y="389979"/>
                      </a:lnTo>
                      <a:lnTo>
                        <a:pt x="441136" y="388497"/>
                      </a:lnTo>
                      <a:lnTo>
                        <a:pt x="440395" y="387014"/>
                      </a:lnTo>
                      <a:lnTo>
                        <a:pt x="439654" y="385531"/>
                      </a:lnTo>
                      <a:lnTo>
                        <a:pt x="438171" y="384048"/>
                      </a:lnTo>
                      <a:lnTo>
                        <a:pt x="436688" y="382565"/>
                      </a:lnTo>
                      <a:lnTo>
                        <a:pt x="435205" y="381083"/>
                      </a:lnTo>
                      <a:lnTo>
                        <a:pt x="433722" y="379600"/>
                      </a:lnTo>
                      <a:lnTo>
                        <a:pt x="404808" y="395169"/>
                      </a:lnTo>
                      <a:lnTo>
                        <a:pt x="404808" y="411480"/>
                      </a:lnTo>
                      <a:lnTo>
                        <a:pt x="404808" y="411480"/>
                      </a:lnTo>
                      <a:close/>
                      <a:moveTo>
                        <a:pt x="404808" y="377376"/>
                      </a:moveTo>
                      <a:lnTo>
                        <a:pt x="404808" y="364772"/>
                      </a:lnTo>
                      <a:lnTo>
                        <a:pt x="439654" y="346236"/>
                      </a:lnTo>
                      <a:lnTo>
                        <a:pt x="440395" y="346978"/>
                      </a:lnTo>
                      <a:lnTo>
                        <a:pt x="441136" y="347719"/>
                      </a:lnTo>
                      <a:lnTo>
                        <a:pt x="441878" y="348461"/>
                      </a:lnTo>
                      <a:lnTo>
                        <a:pt x="442619" y="349202"/>
                      </a:lnTo>
                      <a:lnTo>
                        <a:pt x="443361" y="349943"/>
                      </a:lnTo>
                      <a:lnTo>
                        <a:pt x="444102" y="350685"/>
                      </a:lnTo>
                      <a:lnTo>
                        <a:pt x="444843" y="351426"/>
                      </a:lnTo>
                      <a:lnTo>
                        <a:pt x="445585" y="352168"/>
                      </a:lnTo>
                      <a:lnTo>
                        <a:pt x="404808" y="377376"/>
                      </a:lnTo>
                      <a:lnTo>
                        <a:pt x="404808" y="377376"/>
                      </a:lnTo>
                      <a:close/>
                      <a:moveTo>
                        <a:pt x="404808" y="336598"/>
                      </a:moveTo>
                      <a:lnTo>
                        <a:pt x="404808" y="318063"/>
                      </a:lnTo>
                      <a:lnTo>
                        <a:pt x="431498" y="303976"/>
                      </a:lnTo>
                      <a:lnTo>
                        <a:pt x="432981" y="305459"/>
                      </a:lnTo>
                      <a:lnTo>
                        <a:pt x="434464" y="306942"/>
                      </a:lnTo>
                      <a:lnTo>
                        <a:pt x="435947" y="308425"/>
                      </a:lnTo>
                      <a:lnTo>
                        <a:pt x="437429" y="309908"/>
                      </a:lnTo>
                      <a:lnTo>
                        <a:pt x="438912" y="311390"/>
                      </a:lnTo>
                      <a:lnTo>
                        <a:pt x="440395" y="312873"/>
                      </a:lnTo>
                      <a:lnTo>
                        <a:pt x="441878" y="314356"/>
                      </a:lnTo>
                      <a:lnTo>
                        <a:pt x="443361" y="315839"/>
                      </a:lnTo>
                      <a:lnTo>
                        <a:pt x="404808" y="336598"/>
                      </a:lnTo>
                      <a:lnTo>
                        <a:pt x="404808" y="336598"/>
                      </a:lnTo>
                      <a:close/>
                      <a:moveTo>
                        <a:pt x="404808" y="283217"/>
                      </a:moveTo>
                      <a:lnTo>
                        <a:pt x="404808" y="273579"/>
                      </a:lnTo>
                      <a:lnTo>
                        <a:pt x="427050" y="261716"/>
                      </a:lnTo>
                      <a:lnTo>
                        <a:pt x="427791" y="262458"/>
                      </a:lnTo>
                      <a:lnTo>
                        <a:pt x="428533" y="263199"/>
                      </a:lnTo>
                      <a:lnTo>
                        <a:pt x="429274" y="263940"/>
                      </a:lnTo>
                      <a:lnTo>
                        <a:pt x="430015" y="264682"/>
                      </a:lnTo>
                      <a:lnTo>
                        <a:pt x="430757" y="265423"/>
                      </a:lnTo>
                      <a:lnTo>
                        <a:pt x="431498" y="266165"/>
                      </a:lnTo>
                      <a:lnTo>
                        <a:pt x="432240" y="266906"/>
                      </a:lnTo>
                      <a:lnTo>
                        <a:pt x="432981" y="267647"/>
                      </a:lnTo>
                      <a:lnTo>
                        <a:pt x="404808" y="283217"/>
                      </a:lnTo>
                      <a:lnTo>
                        <a:pt x="404808" y="283217"/>
                      </a:lnTo>
                      <a:close/>
                      <a:moveTo>
                        <a:pt x="404808" y="230577"/>
                      </a:moveTo>
                      <a:lnTo>
                        <a:pt x="404808" y="215008"/>
                      </a:lnTo>
                      <a:lnTo>
                        <a:pt x="414446" y="209818"/>
                      </a:lnTo>
                      <a:lnTo>
                        <a:pt x="413705" y="210559"/>
                      </a:lnTo>
                      <a:lnTo>
                        <a:pt x="412963" y="211301"/>
                      </a:lnTo>
                      <a:lnTo>
                        <a:pt x="412222" y="212042"/>
                      </a:lnTo>
                      <a:lnTo>
                        <a:pt x="411480" y="212783"/>
                      </a:lnTo>
                      <a:lnTo>
                        <a:pt x="410739" y="213525"/>
                      </a:lnTo>
                      <a:lnTo>
                        <a:pt x="409998" y="214266"/>
                      </a:lnTo>
                      <a:lnTo>
                        <a:pt x="409256" y="215008"/>
                      </a:lnTo>
                      <a:lnTo>
                        <a:pt x="407773" y="215749"/>
                      </a:lnTo>
                      <a:lnTo>
                        <a:pt x="409256" y="216490"/>
                      </a:lnTo>
                      <a:lnTo>
                        <a:pt x="410739" y="217232"/>
                      </a:lnTo>
                      <a:lnTo>
                        <a:pt x="412222" y="217973"/>
                      </a:lnTo>
                      <a:lnTo>
                        <a:pt x="413705" y="218715"/>
                      </a:lnTo>
                      <a:lnTo>
                        <a:pt x="415187" y="219456"/>
                      </a:lnTo>
                      <a:lnTo>
                        <a:pt x="416670" y="220198"/>
                      </a:lnTo>
                      <a:lnTo>
                        <a:pt x="418153" y="220939"/>
                      </a:lnTo>
                      <a:lnTo>
                        <a:pt x="419636" y="221680"/>
                      </a:lnTo>
                      <a:lnTo>
                        <a:pt x="404808" y="230577"/>
                      </a:lnTo>
                      <a:close/>
                      <a:moveTo>
                        <a:pt x="404808" y="215749"/>
                      </a:moveTo>
                      <a:lnTo>
                        <a:pt x="404808" y="231319"/>
                      </a:lnTo>
                      <a:lnTo>
                        <a:pt x="364772" y="252819"/>
                      </a:lnTo>
                      <a:lnTo>
                        <a:pt x="364772" y="237250"/>
                      </a:lnTo>
                      <a:lnTo>
                        <a:pt x="404808" y="215749"/>
                      </a:lnTo>
                      <a:lnTo>
                        <a:pt x="404808" y="215749"/>
                      </a:lnTo>
                      <a:close/>
                      <a:moveTo>
                        <a:pt x="404808" y="274320"/>
                      </a:moveTo>
                      <a:lnTo>
                        <a:pt x="404808" y="283958"/>
                      </a:lnTo>
                      <a:lnTo>
                        <a:pt x="364772" y="305459"/>
                      </a:lnTo>
                      <a:lnTo>
                        <a:pt x="364772" y="295821"/>
                      </a:lnTo>
                      <a:lnTo>
                        <a:pt x="404808" y="274320"/>
                      </a:lnTo>
                      <a:lnTo>
                        <a:pt x="404808" y="274320"/>
                      </a:lnTo>
                      <a:close/>
                      <a:moveTo>
                        <a:pt x="404808" y="318063"/>
                      </a:moveTo>
                      <a:lnTo>
                        <a:pt x="404808" y="336598"/>
                      </a:lnTo>
                      <a:lnTo>
                        <a:pt x="373669" y="353650"/>
                      </a:lnTo>
                      <a:lnTo>
                        <a:pt x="372186" y="352168"/>
                      </a:lnTo>
                      <a:lnTo>
                        <a:pt x="370703" y="350685"/>
                      </a:lnTo>
                      <a:lnTo>
                        <a:pt x="369220" y="349202"/>
                      </a:lnTo>
                      <a:lnTo>
                        <a:pt x="367737" y="347719"/>
                      </a:lnTo>
                      <a:lnTo>
                        <a:pt x="366254" y="346236"/>
                      </a:lnTo>
                      <a:lnTo>
                        <a:pt x="366254" y="346236"/>
                      </a:lnTo>
                      <a:lnTo>
                        <a:pt x="366254" y="339564"/>
                      </a:lnTo>
                      <a:lnTo>
                        <a:pt x="404808" y="318063"/>
                      </a:lnTo>
                      <a:lnTo>
                        <a:pt x="404808" y="318063"/>
                      </a:lnTo>
                      <a:close/>
                      <a:moveTo>
                        <a:pt x="404808" y="364772"/>
                      </a:moveTo>
                      <a:lnTo>
                        <a:pt x="404808" y="377376"/>
                      </a:lnTo>
                      <a:lnTo>
                        <a:pt x="375151" y="392945"/>
                      </a:lnTo>
                      <a:lnTo>
                        <a:pt x="374410" y="392204"/>
                      </a:lnTo>
                      <a:lnTo>
                        <a:pt x="373669" y="391462"/>
                      </a:lnTo>
                      <a:lnTo>
                        <a:pt x="372927" y="390721"/>
                      </a:lnTo>
                      <a:lnTo>
                        <a:pt x="372186" y="389979"/>
                      </a:lnTo>
                      <a:lnTo>
                        <a:pt x="371444" y="389238"/>
                      </a:lnTo>
                      <a:lnTo>
                        <a:pt x="370703" y="388497"/>
                      </a:lnTo>
                      <a:lnTo>
                        <a:pt x="369962" y="387755"/>
                      </a:lnTo>
                      <a:lnTo>
                        <a:pt x="369220" y="387014"/>
                      </a:lnTo>
                      <a:lnTo>
                        <a:pt x="404808" y="364772"/>
                      </a:lnTo>
                      <a:lnTo>
                        <a:pt x="404808" y="364772"/>
                      </a:lnTo>
                      <a:close/>
                      <a:moveTo>
                        <a:pt x="404808" y="395169"/>
                      </a:moveTo>
                      <a:lnTo>
                        <a:pt x="404808" y="411480"/>
                      </a:lnTo>
                      <a:lnTo>
                        <a:pt x="369962" y="430015"/>
                      </a:lnTo>
                      <a:lnTo>
                        <a:pt x="369220" y="428532"/>
                      </a:lnTo>
                      <a:lnTo>
                        <a:pt x="368479" y="427050"/>
                      </a:lnTo>
                      <a:lnTo>
                        <a:pt x="367737" y="425567"/>
                      </a:lnTo>
                      <a:lnTo>
                        <a:pt x="366254" y="424084"/>
                      </a:lnTo>
                      <a:lnTo>
                        <a:pt x="365513" y="422601"/>
                      </a:lnTo>
                      <a:lnTo>
                        <a:pt x="365513" y="421860"/>
                      </a:lnTo>
                      <a:lnTo>
                        <a:pt x="365513" y="416670"/>
                      </a:lnTo>
                      <a:lnTo>
                        <a:pt x="404808" y="395169"/>
                      </a:lnTo>
                      <a:lnTo>
                        <a:pt x="404808" y="395169"/>
                      </a:lnTo>
                      <a:close/>
                      <a:moveTo>
                        <a:pt x="404808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7"/>
                      </a:lnTo>
                      <a:lnTo>
                        <a:pt x="404808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8" y="420377"/>
                      </a:lnTo>
                      <a:close/>
                      <a:moveTo>
                        <a:pt x="364772" y="190541"/>
                      </a:moveTo>
                      <a:lnTo>
                        <a:pt x="364772" y="181644"/>
                      </a:lnTo>
                      <a:lnTo>
                        <a:pt x="391462" y="167558"/>
                      </a:lnTo>
                      <a:lnTo>
                        <a:pt x="390721" y="168299"/>
                      </a:lnTo>
                      <a:lnTo>
                        <a:pt x="389980" y="169041"/>
                      </a:lnTo>
                      <a:lnTo>
                        <a:pt x="389238" y="169782"/>
                      </a:lnTo>
                      <a:lnTo>
                        <a:pt x="388497" y="170523"/>
                      </a:lnTo>
                      <a:lnTo>
                        <a:pt x="387755" y="171265"/>
                      </a:lnTo>
                      <a:lnTo>
                        <a:pt x="387014" y="172006"/>
                      </a:lnTo>
                      <a:lnTo>
                        <a:pt x="388497" y="172006"/>
                      </a:lnTo>
                      <a:lnTo>
                        <a:pt x="387755" y="172748"/>
                      </a:lnTo>
                      <a:lnTo>
                        <a:pt x="388497" y="172748"/>
                      </a:lnTo>
                      <a:lnTo>
                        <a:pt x="389238" y="172748"/>
                      </a:lnTo>
                      <a:lnTo>
                        <a:pt x="389980" y="172748"/>
                      </a:lnTo>
                      <a:lnTo>
                        <a:pt x="390721" y="172748"/>
                      </a:lnTo>
                      <a:lnTo>
                        <a:pt x="391462" y="172748"/>
                      </a:lnTo>
                      <a:lnTo>
                        <a:pt x="392204" y="172748"/>
                      </a:lnTo>
                      <a:lnTo>
                        <a:pt x="392945" y="172748"/>
                      </a:lnTo>
                      <a:lnTo>
                        <a:pt x="393687" y="172748"/>
                      </a:lnTo>
                      <a:lnTo>
                        <a:pt x="364772" y="190541"/>
                      </a:lnTo>
                      <a:lnTo>
                        <a:pt x="364772" y="190541"/>
                      </a:lnTo>
                      <a:close/>
                      <a:moveTo>
                        <a:pt x="364772" y="134194"/>
                      </a:moveTo>
                      <a:lnTo>
                        <a:pt x="364772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7737" y="132712"/>
                      </a:lnTo>
                      <a:lnTo>
                        <a:pt x="364772" y="134194"/>
                      </a:lnTo>
                      <a:close/>
                      <a:moveTo>
                        <a:pt x="364772" y="132712"/>
                      </a:moveTo>
                      <a:lnTo>
                        <a:pt x="364772" y="134194"/>
                      </a:lnTo>
                      <a:lnTo>
                        <a:pt x="310649" y="163109"/>
                      </a:lnTo>
                      <a:lnTo>
                        <a:pt x="310649" y="152730"/>
                      </a:lnTo>
                      <a:lnTo>
                        <a:pt x="363289" y="124556"/>
                      </a:lnTo>
                      <a:lnTo>
                        <a:pt x="363289" y="126039"/>
                      </a:lnTo>
                      <a:lnTo>
                        <a:pt x="363289" y="127522"/>
                      </a:lnTo>
                      <a:lnTo>
                        <a:pt x="363289" y="128263"/>
                      </a:lnTo>
                      <a:lnTo>
                        <a:pt x="363289" y="129005"/>
                      </a:lnTo>
                      <a:lnTo>
                        <a:pt x="363289" y="129746"/>
                      </a:lnTo>
                      <a:lnTo>
                        <a:pt x="363289" y="130487"/>
                      </a:lnTo>
                      <a:lnTo>
                        <a:pt x="363289" y="131229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5513" y="131970"/>
                      </a:lnTo>
                      <a:lnTo>
                        <a:pt x="364772" y="132712"/>
                      </a:lnTo>
                      <a:lnTo>
                        <a:pt x="364772" y="132712"/>
                      </a:lnTo>
                      <a:close/>
                      <a:moveTo>
                        <a:pt x="364772" y="181644"/>
                      </a:moveTo>
                      <a:lnTo>
                        <a:pt x="364772" y="190541"/>
                      </a:lnTo>
                      <a:lnTo>
                        <a:pt x="323253" y="212783"/>
                      </a:lnTo>
                      <a:lnTo>
                        <a:pt x="322511" y="212783"/>
                      </a:lnTo>
                      <a:lnTo>
                        <a:pt x="321770" y="212783"/>
                      </a:lnTo>
                      <a:lnTo>
                        <a:pt x="321029" y="212783"/>
                      </a:lnTo>
                      <a:lnTo>
                        <a:pt x="320287" y="212783"/>
                      </a:lnTo>
                      <a:lnTo>
                        <a:pt x="319546" y="212783"/>
                      </a:lnTo>
                      <a:lnTo>
                        <a:pt x="318804" y="212783"/>
                      </a:lnTo>
                      <a:lnTo>
                        <a:pt x="318063" y="212783"/>
                      </a:lnTo>
                      <a:lnTo>
                        <a:pt x="317322" y="212783"/>
                      </a:lnTo>
                      <a:lnTo>
                        <a:pt x="318063" y="212042"/>
                      </a:lnTo>
                      <a:lnTo>
                        <a:pt x="318804" y="211301"/>
                      </a:lnTo>
                      <a:lnTo>
                        <a:pt x="319546" y="210559"/>
                      </a:lnTo>
                      <a:lnTo>
                        <a:pt x="320287" y="209818"/>
                      </a:lnTo>
                      <a:lnTo>
                        <a:pt x="321029" y="209076"/>
                      </a:lnTo>
                      <a:lnTo>
                        <a:pt x="321770" y="208335"/>
                      </a:lnTo>
                      <a:lnTo>
                        <a:pt x="322511" y="207594"/>
                      </a:lnTo>
                      <a:lnTo>
                        <a:pt x="323253" y="206852"/>
                      </a:lnTo>
                      <a:lnTo>
                        <a:pt x="364772" y="181644"/>
                      </a:lnTo>
                      <a:lnTo>
                        <a:pt x="364772" y="181644"/>
                      </a:lnTo>
                      <a:close/>
                      <a:moveTo>
                        <a:pt x="364772" y="237250"/>
                      </a:moveTo>
                      <a:lnTo>
                        <a:pt x="364772" y="252819"/>
                      </a:lnTo>
                      <a:lnTo>
                        <a:pt x="347719" y="261716"/>
                      </a:lnTo>
                      <a:lnTo>
                        <a:pt x="346236" y="260975"/>
                      </a:lnTo>
                      <a:lnTo>
                        <a:pt x="344754" y="260233"/>
                      </a:lnTo>
                      <a:lnTo>
                        <a:pt x="343271" y="259492"/>
                      </a:lnTo>
                      <a:lnTo>
                        <a:pt x="341788" y="258751"/>
                      </a:lnTo>
                      <a:lnTo>
                        <a:pt x="340305" y="258009"/>
                      </a:lnTo>
                      <a:lnTo>
                        <a:pt x="338822" y="257268"/>
                      </a:lnTo>
                      <a:lnTo>
                        <a:pt x="337339" y="256526"/>
                      </a:lnTo>
                      <a:lnTo>
                        <a:pt x="335857" y="255785"/>
                      </a:lnTo>
                      <a:lnTo>
                        <a:pt x="336598" y="255044"/>
                      </a:lnTo>
                      <a:lnTo>
                        <a:pt x="337339" y="254302"/>
                      </a:lnTo>
                      <a:lnTo>
                        <a:pt x="338081" y="253561"/>
                      </a:lnTo>
                      <a:lnTo>
                        <a:pt x="338822" y="252819"/>
                      </a:lnTo>
                      <a:lnTo>
                        <a:pt x="339564" y="252078"/>
                      </a:lnTo>
                      <a:lnTo>
                        <a:pt x="340305" y="251337"/>
                      </a:lnTo>
                      <a:lnTo>
                        <a:pt x="341047" y="250595"/>
                      </a:lnTo>
                      <a:lnTo>
                        <a:pt x="341788" y="249854"/>
                      </a:lnTo>
                      <a:lnTo>
                        <a:pt x="364772" y="237250"/>
                      </a:lnTo>
                      <a:lnTo>
                        <a:pt x="364772" y="237250"/>
                      </a:lnTo>
                      <a:close/>
                      <a:moveTo>
                        <a:pt x="364772" y="295080"/>
                      </a:moveTo>
                      <a:lnTo>
                        <a:pt x="364772" y="304718"/>
                      </a:lnTo>
                      <a:lnTo>
                        <a:pt x="363289" y="305459"/>
                      </a:lnTo>
                      <a:lnTo>
                        <a:pt x="362547" y="304718"/>
                      </a:lnTo>
                      <a:lnTo>
                        <a:pt x="361806" y="303976"/>
                      </a:lnTo>
                      <a:lnTo>
                        <a:pt x="361065" y="303235"/>
                      </a:lnTo>
                      <a:lnTo>
                        <a:pt x="360323" y="302494"/>
                      </a:lnTo>
                      <a:lnTo>
                        <a:pt x="359582" y="301752"/>
                      </a:lnTo>
                      <a:lnTo>
                        <a:pt x="358840" y="301011"/>
                      </a:lnTo>
                      <a:lnTo>
                        <a:pt x="358099" y="300269"/>
                      </a:lnTo>
                      <a:lnTo>
                        <a:pt x="357358" y="299528"/>
                      </a:lnTo>
                      <a:lnTo>
                        <a:pt x="364772" y="295080"/>
                      </a:lnTo>
                      <a:lnTo>
                        <a:pt x="364772" y="295080"/>
                      </a:lnTo>
                      <a:close/>
                      <a:moveTo>
                        <a:pt x="364772" y="339564"/>
                      </a:moveTo>
                      <a:lnTo>
                        <a:pt x="364772" y="346236"/>
                      </a:lnTo>
                      <a:lnTo>
                        <a:pt x="363289" y="344754"/>
                      </a:lnTo>
                      <a:lnTo>
                        <a:pt x="361806" y="343271"/>
                      </a:lnTo>
                      <a:lnTo>
                        <a:pt x="360323" y="341788"/>
                      </a:lnTo>
                      <a:lnTo>
                        <a:pt x="364772" y="339564"/>
                      </a:lnTo>
                      <a:lnTo>
                        <a:pt x="364772" y="339564"/>
                      </a:lnTo>
                      <a:close/>
                      <a:moveTo>
                        <a:pt x="364772" y="416670"/>
                      </a:moveTo>
                      <a:lnTo>
                        <a:pt x="364772" y="422601"/>
                      </a:lnTo>
                      <a:lnTo>
                        <a:pt x="364030" y="421860"/>
                      </a:lnTo>
                      <a:lnTo>
                        <a:pt x="362547" y="420377"/>
                      </a:lnTo>
                      <a:lnTo>
                        <a:pt x="361065" y="418894"/>
                      </a:lnTo>
                      <a:lnTo>
                        <a:pt x="364772" y="416670"/>
                      </a:lnTo>
                      <a:lnTo>
                        <a:pt x="364772" y="416670"/>
                      </a:lnTo>
                      <a:close/>
                      <a:moveTo>
                        <a:pt x="364772" y="441878"/>
                      </a:moveTo>
                      <a:lnTo>
                        <a:pt x="364772" y="471534"/>
                      </a:lnTo>
                      <a:lnTo>
                        <a:pt x="312873" y="498966"/>
                      </a:lnTo>
                      <a:lnTo>
                        <a:pt x="312132" y="497483"/>
                      </a:lnTo>
                      <a:lnTo>
                        <a:pt x="311390" y="496000"/>
                      </a:lnTo>
                      <a:lnTo>
                        <a:pt x="310649" y="494518"/>
                      </a:lnTo>
                      <a:lnTo>
                        <a:pt x="309908" y="493035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81914"/>
                      </a:lnTo>
                      <a:lnTo>
                        <a:pt x="329925" y="470792"/>
                      </a:lnTo>
                      <a:lnTo>
                        <a:pt x="329184" y="469310"/>
                      </a:lnTo>
                      <a:lnTo>
                        <a:pt x="327701" y="467085"/>
                      </a:lnTo>
                      <a:lnTo>
                        <a:pt x="326218" y="464120"/>
                      </a:lnTo>
                      <a:lnTo>
                        <a:pt x="352168" y="450775"/>
                      </a:lnTo>
                      <a:lnTo>
                        <a:pt x="351426" y="449292"/>
                      </a:lnTo>
                      <a:lnTo>
                        <a:pt x="350685" y="447809"/>
                      </a:lnTo>
                      <a:lnTo>
                        <a:pt x="364772" y="441878"/>
                      </a:lnTo>
                      <a:lnTo>
                        <a:pt x="364772" y="441878"/>
                      </a:lnTo>
                      <a:close/>
                      <a:moveTo>
                        <a:pt x="310649" y="472275"/>
                      </a:moveTo>
                      <a:lnTo>
                        <a:pt x="325477" y="464120"/>
                      </a:lnTo>
                      <a:lnTo>
                        <a:pt x="325477" y="462637"/>
                      </a:lnTo>
                      <a:lnTo>
                        <a:pt x="325477" y="461154"/>
                      </a:lnTo>
                      <a:lnTo>
                        <a:pt x="325477" y="459671"/>
                      </a:lnTo>
                      <a:lnTo>
                        <a:pt x="325477" y="458189"/>
                      </a:lnTo>
                      <a:lnTo>
                        <a:pt x="325477" y="456706"/>
                      </a:lnTo>
                      <a:lnTo>
                        <a:pt x="325477" y="455223"/>
                      </a:lnTo>
                      <a:lnTo>
                        <a:pt x="325477" y="453740"/>
                      </a:lnTo>
                      <a:lnTo>
                        <a:pt x="325477" y="452257"/>
                      </a:lnTo>
                      <a:lnTo>
                        <a:pt x="310649" y="460413"/>
                      </a:lnTo>
                      <a:lnTo>
                        <a:pt x="310649" y="472275"/>
                      </a:lnTo>
                      <a:lnTo>
                        <a:pt x="310649" y="472275"/>
                      </a:lnTo>
                      <a:close/>
                      <a:moveTo>
                        <a:pt x="310649" y="107504"/>
                      </a:moveTo>
                      <a:lnTo>
                        <a:pt x="310649" y="98607"/>
                      </a:lnTo>
                      <a:lnTo>
                        <a:pt x="331408" y="87486"/>
                      </a:lnTo>
                      <a:lnTo>
                        <a:pt x="331408" y="88969"/>
                      </a:lnTo>
                      <a:lnTo>
                        <a:pt x="331408" y="90452"/>
                      </a:lnTo>
                      <a:lnTo>
                        <a:pt x="331408" y="91934"/>
                      </a:lnTo>
                      <a:lnTo>
                        <a:pt x="331408" y="93417"/>
                      </a:lnTo>
                      <a:lnTo>
                        <a:pt x="331408" y="94900"/>
                      </a:lnTo>
                      <a:lnTo>
                        <a:pt x="331408" y="96383"/>
                      </a:lnTo>
                      <a:lnTo>
                        <a:pt x="331408" y="97124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32891" y="96383"/>
                      </a:lnTo>
                      <a:lnTo>
                        <a:pt x="310649" y="107504"/>
                      </a:lnTo>
                      <a:close/>
                      <a:moveTo>
                        <a:pt x="310649" y="98607"/>
                      </a:moveTo>
                      <a:lnTo>
                        <a:pt x="310649" y="107504"/>
                      </a:lnTo>
                      <a:lnTo>
                        <a:pt x="287666" y="120108"/>
                      </a:lnTo>
                      <a:lnTo>
                        <a:pt x="287666" y="111211"/>
                      </a:lnTo>
                      <a:lnTo>
                        <a:pt x="310649" y="98607"/>
                      </a:lnTo>
                      <a:lnTo>
                        <a:pt x="310649" y="98607"/>
                      </a:lnTo>
                      <a:close/>
                      <a:moveTo>
                        <a:pt x="310649" y="152730"/>
                      </a:moveTo>
                      <a:lnTo>
                        <a:pt x="310649" y="163109"/>
                      </a:lnTo>
                      <a:lnTo>
                        <a:pt x="296562" y="170523"/>
                      </a:lnTo>
                      <a:lnTo>
                        <a:pt x="295821" y="170523"/>
                      </a:lnTo>
                      <a:lnTo>
                        <a:pt x="295080" y="170523"/>
                      </a:lnTo>
                      <a:lnTo>
                        <a:pt x="294338" y="170523"/>
                      </a:lnTo>
                      <a:lnTo>
                        <a:pt x="293597" y="170523"/>
                      </a:lnTo>
                      <a:lnTo>
                        <a:pt x="292855" y="170523"/>
                      </a:lnTo>
                      <a:lnTo>
                        <a:pt x="292114" y="170523"/>
                      </a:lnTo>
                      <a:lnTo>
                        <a:pt x="291373" y="170523"/>
                      </a:lnTo>
                      <a:lnTo>
                        <a:pt x="290631" y="170523"/>
                      </a:lnTo>
                      <a:lnTo>
                        <a:pt x="290631" y="169782"/>
                      </a:lnTo>
                      <a:lnTo>
                        <a:pt x="290631" y="169041"/>
                      </a:lnTo>
                      <a:lnTo>
                        <a:pt x="290631" y="168299"/>
                      </a:lnTo>
                      <a:lnTo>
                        <a:pt x="290631" y="167558"/>
                      </a:lnTo>
                      <a:lnTo>
                        <a:pt x="290631" y="166816"/>
                      </a:lnTo>
                      <a:lnTo>
                        <a:pt x="290631" y="166075"/>
                      </a:lnTo>
                      <a:lnTo>
                        <a:pt x="290631" y="165334"/>
                      </a:lnTo>
                      <a:lnTo>
                        <a:pt x="290631" y="163851"/>
                      </a:lnTo>
                      <a:lnTo>
                        <a:pt x="310649" y="152730"/>
                      </a:lnTo>
                      <a:lnTo>
                        <a:pt x="310649" y="152730"/>
                      </a:lnTo>
                      <a:close/>
                      <a:moveTo>
                        <a:pt x="310649" y="461896"/>
                      </a:moveTo>
                      <a:lnTo>
                        <a:pt x="310649" y="472275"/>
                      </a:lnTo>
                      <a:lnTo>
                        <a:pt x="287666" y="484879"/>
                      </a:lnTo>
                      <a:lnTo>
                        <a:pt x="287666" y="474499"/>
                      </a:lnTo>
                      <a:lnTo>
                        <a:pt x="310649" y="461896"/>
                      </a:lnTo>
                      <a:lnTo>
                        <a:pt x="310649" y="461896"/>
                      </a:lnTo>
                      <a:close/>
                      <a:moveTo>
                        <a:pt x="310649" y="482655"/>
                      </a:moveTo>
                      <a:lnTo>
                        <a:pt x="287666" y="494518"/>
                      </a:lnTo>
                      <a:lnTo>
                        <a:pt x="287666" y="504156"/>
                      </a:lnTo>
                      <a:lnTo>
                        <a:pt x="310649" y="491552"/>
                      </a:lnTo>
                      <a:lnTo>
                        <a:pt x="310649" y="482655"/>
                      </a:lnTo>
                      <a:lnTo>
                        <a:pt x="310649" y="482655"/>
                      </a:lnTo>
                      <a:close/>
                      <a:moveTo>
                        <a:pt x="287666" y="453740"/>
                      </a:moveTo>
                      <a:lnTo>
                        <a:pt x="287666" y="444102"/>
                      </a:lnTo>
                      <a:lnTo>
                        <a:pt x="291373" y="441878"/>
                      </a:lnTo>
                      <a:lnTo>
                        <a:pt x="291373" y="443361"/>
                      </a:lnTo>
                      <a:lnTo>
                        <a:pt x="291373" y="444843"/>
                      </a:lnTo>
                      <a:lnTo>
                        <a:pt x="291373" y="446326"/>
                      </a:lnTo>
                      <a:lnTo>
                        <a:pt x="291373" y="447809"/>
                      </a:lnTo>
                      <a:lnTo>
                        <a:pt x="291373" y="449292"/>
                      </a:lnTo>
                      <a:lnTo>
                        <a:pt x="291373" y="450775"/>
                      </a:lnTo>
                      <a:lnTo>
                        <a:pt x="291373" y="452257"/>
                      </a:lnTo>
                      <a:lnTo>
                        <a:pt x="291373" y="453740"/>
                      </a:lnTo>
                      <a:lnTo>
                        <a:pt x="287666" y="453740"/>
                      </a:lnTo>
                      <a:lnTo>
                        <a:pt x="287666" y="453740"/>
                      </a:lnTo>
                      <a:close/>
                      <a:moveTo>
                        <a:pt x="287666" y="72658"/>
                      </a:moveTo>
                      <a:lnTo>
                        <a:pt x="287666" y="57088"/>
                      </a:lnTo>
                      <a:lnTo>
                        <a:pt x="295080" y="53381"/>
                      </a:lnTo>
                      <a:lnTo>
                        <a:pt x="295080" y="55605"/>
                      </a:lnTo>
                      <a:lnTo>
                        <a:pt x="295080" y="57088"/>
                      </a:lnTo>
                      <a:lnTo>
                        <a:pt x="295080" y="59312"/>
                      </a:lnTo>
                      <a:lnTo>
                        <a:pt x="295080" y="60795"/>
                      </a:lnTo>
                      <a:lnTo>
                        <a:pt x="295080" y="62278"/>
                      </a:lnTo>
                      <a:lnTo>
                        <a:pt x="295080" y="63761"/>
                      </a:lnTo>
                      <a:lnTo>
                        <a:pt x="295080" y="65985"/>
                      </a:lnTo>
                      <a:lnTo>
                        <a:pt x="295080" y="68209"/>
                      </a:lnTo>
                      <a:lnTo>
                        <a:pt x="287666" y="72658"/>
                      </a:lnTo>
                      <a:close/>
                      <a:moveTo>
                        <a:pt x="287666" y="57088"/>
                      </a:moveTo>
                      <a:lnTo>
                        <a:pt x="287666" y="72658"/>
                      </a:lnTo>
                      <a:lnTo>
                        <a:pt x="255044" y="90452"/>
                      </a:lnTo>
                      <a:lnTo>
                        <a:pt x="255044" y="74882"/>
                      </a:lnTo>
                      <a:lnTo>
                        <a:pt x="287666" y="57088"/>
                      </a:lnTo>
                      <a:lnTo>
                        <a:pt x="287666" y="57088"/>
                      </a:lnTo>
                      <a:close/>
                      <a:moveTo>
                        <a:pt x="287666" y="111211"/>
                      </a:moveTo>
                      <a:lnTo>
                        <a:pt x="287666" y="120108"/>
                      </a:lnTo>
                      <a:lnTo>
                        <a:pt x="260234" y="134936"/>
                      </a:lnTo>
                      <a:lnTo>
                        <a:pt x="259492" y="135677"/>
                      </a:lnTo>
                      <a:lnTo>
                        <a:pt x="258751" y="135677"/>
                      </a:lnTo>
                      <a:lnTo>
                        <a:pt x="258751" y="134936"/>
                      </a:lnTo>
                      <a:lnTo>
                        <a:pt x="258751" y="133453"/>
                      </a:lnTo>
                      <a:lnTo>
                        <a:pt x="258751" y="131970"/>
                      </a:lnTo>
                      <a:lnTo>
                        <a:pt x="258751" y="130487"/>
                      </a:lnTo>
                      <a:lnTo>
                        <a:pt x="258751" y="129005"/>
                      </a:lnTo>
                      <a:lnTo>
                        <a:pt x="258751" y="127522"/>
                      </a:lnTo>
                      <a:lnTo>
                        <a:pt x="258751" y="127522"/>
                      </a:lnTo>
                      <a:lnTo>
                        <a:pt x="258751" y="126039"/>
                      </a:lnTo>
                      <a:lnTo>
                        <a:pt x="287666" y="111211"/>
                      </a:lnTo>
                      <a:lnTo>
                        <a:pt x="287666" y="111211"/>
                      </a:lnTo>
                      <a:close/>
                      <a:moveTo>
                        <a:pt x="287666" y="444102"/>
                      </a:moveTo>
                      <a:lnTo>
                        <a:pt x="287666" y="453740"/>
                      </a:lnTo>
                      <a:lnTo>
                        <a:pt x="255044" y="471534"/>
                      </a:lnTo>
                      <a:lnTo>
                        <a:pt x="255044" y="461896"/>
                      </a:lnTo>
                      <a:lnTo>
                        <a:pt x="287666" y="444102"/>
                      </a:lnTo>
                      <a:lnTo>
                        <a:pt x="287666" y="444102"/>
                      </a:lnTo>
                      <a:close/>
                      <a:moveTo>
                        <a:pt x="287666" y="474499"/>
                      </a:moveTo>
                      <a:lnTo>
                        <a:pt x="287666" y="484879"/>
                      </a:lnTo>
                      <a:lnTo>
                        <a:pt x="255044" y="501932"/>
                      </a:lnTo>
                      <a:lnTo>
                        <a:pt x="255044" y="491552"/>
                      </a:lnTo>
                      <a:lnTo>
                        <a:pt x="287666" y="474499"/>
                      </a:lnTo>
                      <a:lnTo>
                        <a:pt x="287666" y="474499"/>
                      </a:lnTo>
                      <a:close/>
                      <a:moveTo>
                        <a:pt x="287666" y="494518"/>
                      </a:moveTo>
                      <a:lnTo>
                        <a:pt x="283959" y="496742"/>
                      </a:lnTo>
                      <a:lnTo>
                        <a:pt x="283959" y="498225"/>
                      </a:lnTo>
                      <a:lnTo>
                        <a:pt x="283959" y="499707"/>
                      </a:lnTo>
                      <a:lnTo>
                        <a:pt x="283959" y="500449"/>
                      </a:lnTo>
                      <a:lnTo>
                        <a:pt x="283959" y="501190"/>
                      </a:lnTo>
                      <a:lnTo>
                        <a:pt x="283959" y="501932"/>
                      </a:lnTo>
                      <a:lnTo>
                        <a:pt x="283959" y="502673"/>
                      </a:lnTo>
                      <a:lnTo>
                        <a:pt x="283959" y="503414"/>
                      </a:lnTo>
                      <a:lnTo>
                        <a:pt x="283959" y="504156"/>
                      </a:lnTo>
                      <a:lnTo>
                        <a:pt x="286183" y="503414"/>
                      </a:lnTo>
                      <a:lnTo>
                        <a:pt x="286183" y="494518"/>
                      </a:lnTo>
                      <a:lnTo>
                        <a:pt x="287666" y="494518"/>
                      </a:lnTo>
                      <a:close/>
                      <a:moveTo>
                        <a:pt x="255044" y="431498"/>
                      </a:moveTo>
                      <a:lnTo>
                        <a:pt x="255044" y="427791"/>
                      </a:lnTo>
                      <a:lnTo>
                        <a:pt x="256527" y="427050"/>
                      </a:lnTo>
                      <a:lnTo>
                        <a:pt x="256527" y="427791"/>
                      </a:lnTo>
                      <a:lnTo>
                        <a:pt x="256527" y="428532"/>
                      </a:lnTo>
                      <a:lnTo>
                        <a:pt x="256527" y="429274"/>
                      </a:lnTo>
                      <a:lnTo>
                        <a:pt x="255785" y="430015"/>
                      </a:lnTo>
                      <a:lnTo>
                        <a:pt x="255044" y="431498"/>
                      </a:lnTo>
                      <a:lnTo>
                        <a:pt x="255044" y="431498"/>
                      </a:lnTo>
                      <a:close/>
                      <a:moveTo>
                        <a:pt x="255044" y="43002"/>
                      </a:moveTo>
                      <a:lnTo>
                        <a:pt x="255044" y="31139"/>
                      </a:lnTo>
                      <a:lnTo>
                        <a:pt x="259492" y="28915"/>
                      </a:lnTo>
                      <a:lnTo>
                        <a:pt x="259492" y="30398"/>
                      </a:lnTo>
                      <a:lnTo>
                        <a:pt x="259492" y="31881"/>
                      </a:lnTo>
                      <a:lnTo>
                        <a:pt x="259492" y="33363"/>
                      </a:lnTo>
                      <a:lnTo>
                        <a:pt x="259492" y="34846"/>
                      </a:lnTo>
                      <a:lnTo>
                        <a:pt x="259492" y="36329"/>
                      </a:lnTo>
                      <a:lnTo>
                        <a:pt x="259492" y="37812"/>
                      </a:lnTo>
                      <a:lnTo>
                        <a:pt x="259492" y="39295"/>
                      </a:lnTo>
                      <a:lnTo>
                        <a:pt x="259492" y="40777"/>
                      </a:lnTo>
                      <a:lnTo>
                        <a:pt x="255044" y="43002"/>
                      </a:lnTo>
                      <a:close/>
                      <a:moveTo>
                        <a:pt x="255044" y="30398"/>
                      </a:moveTo>
                      <a:lnTo>
                        <a:pt x="255044" y="42260"/>
                      </a:lnTo>
                      <a:lnTo>
                        <a:pt x="225387" y="57830"/>
                      </a:lnTo>
                      <a:lnTo>
                        <a:pt x="225387" y="45967"/>
                      </a:lnTo>
                      <a:lnTo>
                        <a:pt x="255044" y="30398"/>
                      </a:lnTo>
                      <a:lnTo>
                        <a:pt x="255044" y="30398"/>
                      </a:lnTo>
                      <a:close/>
                      <a:moveTo>
                        <a:pt x="255044" y="74882"/>
                      </a:moveTo>
                      <a:lnTo>
                        <a:pt x="255044" y="90452"/>
                      </a:lnTo>
                      <a:lnTo>
                        <a:pt x="225387" y="106021"/>
                      </a:lnTo>
                      <a:lnTo>
                        <a:pt x="225387" y="90452"/>
                      </a:lnTo>
                      <a:lnTo>
                        <a:pt x="255044" y="74882"/>
                      </a:lnTo>
                      <a:lnTo>
                        <a:pt x="255044" y="74882"/>
                      </a:lnTo>
                      <a:close/>
                      <a:moveTo>
                        <a:pt x="255044" y="427791"/>
                      </a:moveTo>
                      <a:lnTo>
                        <a:pt x="255044" y="431498"/>
                      </a:lnTo>
                      <a:lnTo>
                        <a:pt x="254302" y="432240"/>
                      </a:lnTo>
                      <a:lnTo>
                        <a:pt x="253561" y="432981"/>
                      </a:lnTo>
                      <a:lnTo>
                        <a:pt x="252820" y="433722"/>
                      </a:lnTo>
                      <a:lnTo>
                        <a:pt x="223905" y="449292"/>
                      </a:lnTo>
                      <a:lnTo>
                        <a:pt x="223905" y="443361"/>
                      </a:lnTo>
                      <a:lnTo>
                        <a:pt x="255044" y="427791"/>
                      </a:lnTo>
                      <a:lnTo>
                        <a:pt x="255044" y="427791"/>
                      </a:lnTo>
                      <a:close/>
                      <a:moveTo>
                        <a:pt x="255044" y="461896"/>
                      </a:moveTo>
                      <a:lnTo>
                        <a:pt x="255044" y="471534"/>
                      </a:lnTo>
                      <a:lnTo>
                        <a:pt x="225387" y="487103"/>
                      </a:lnTo>
                      <a:lnTo>
                        <a:pt x="225387" y="477465"/>
                      </a:lnTo>
                      <a:lnTo>
                        <a:pt x="255044" y="461896"/>
                      </a:lnTo>
                      <a:lnTo>
                        <a:pt x="255044" y="461896"/>
                      </a:lnTo>
                      <a:close/>
                      <a:moveTo>
                        <a:pt x="255044" y="491552"/>
                      </a:moveTo>
                      <a:lnTo>
                        <a:pt x="255044" y="501932"/>
                      </a:lnTo>
                      <a:lnTo>
                        <a:pt x="253561" y="502673"/>
                      </a:lnTo>
                      <a:lnTo>
                        <a:pt x="253561" y="501190"/>
                      </a:lnTo>
                      <a:lnTo>
                        <a:pt x="253561" y="499707"/>
                      </a:lnTo>
                      <a:lnTo>
                        <a:pt x="253561" y="498225"/>
                      </a:lnTo>
                      <a:lnTo>
                        <a:pt x="253561" y="498225"/>
                      </a:lnTo>
                      <a:lnTo>
                        <a:pt x="253561" y="496742"/>
                      </a:lnTo>
                      <a:lnTo>
                        <a:pt x="253561" y="495259"/>
                      </a:lnTo>
                      <a:lnTo>
                        <a:pt x="253561" y="493776"/>
                      </a:lnTo>
                      <a:lnTo>
                        <a:pt x="253561" y="492293"/>
                      </a:lnTo>
                      <a:lnTo>
                        <a:pt x="255044" y="491552"/>
                      </a:lnTo>
                      <a:lnTo>
                        <a:pt x="255044" y="491552"/>
                      </a:lnTo>
                      <a:close/>
                      <a:moveTo>
                        <a:pt x="224646" y="24467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7"/>
                      </a:lnTo>
                      <a:close/>
                      <a:moveTo>
                        <a:pt x="224646" y="17794"/>
                      </a:moveTo>
                      <a:lnTo>
                        <a:pt x="224646" y="24467"/>
                      </a:lnTo>
                      <a:lnTo>
                        <a:pt x="219456" y="27432"/>
                      </a:lnTo>
                      <a:lnTo>
                        <a:pt x="219456" y="11121"/>
                      </a:lnTo>
                      <a:lnTo>
                        <a:pt x="221680" y="9638"/>
                      </a:lnTo>
                      <a:lnTo>
                        <a:pt x="222422" y="11121"/>
                      </a:lnTo>
                      <a:lnTo>
                        <a:pt x="223163" y="12604"/>
                      </a:lnTo>
                      <a:lnTo>
                        <a:pt x="223905" y="14087"/>
                      </a:lnTo>
                      <a:lnTo>
                        <a:pt x="224646" y="15570"/>
                      </a:lnTo>
                      <a:lnTo>
                        <a:pt x="224646" y="17794"/>
                      </a:lnTo>
                      <a:lnTo>
                        <a:pt x="224646" y="17794"/>
                      </a:lnTo>
                      <a:close/>
                      <a:moveTo>
                        <a:pt x="224646" y="46709"/>
                      </a:moveTo>
                      <a:lnTo>
                        <a:pt x="224646" y="58571"/>
                      </a:lnTo>
                      <a:lnTo>
                        <a:pt x="219456" y="61537"/>
                      </a:lnTo>
                      <a:lnTo>
                        <a:pt x="219456" y="49674"/>
                      </a:lnTo>
                      <a:lnTo>
                        <a:pt x="224646" y="46709"/>
                      </a:lnTo>
                      <a:lnTo>
                        <a:pt x="224646" y="46709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4102"/>
                      </a:moveTo>
                      <a:lnTo>
                        <a:pt x="224646" y="450033"/>
                      </a:lnTo>
                      <a:lnTo>
                        <a:pt x="219456" y="452999"/>
                      </a:lnTo>
                      <a:lnTo>
                        <a:pt x="219456" y="446326"/>
                      </a:lnTo>
                      <a:lnTo>
                        <a:pt x="224646" y="444102"/>
                      </a:lnTo>
                      <a:lnTo>
                        <a:pt x="224646" y="444102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9456" y="401100"/>
                      </a:moveTo>
                      <a:lnTo>
                        <a:pt x="219456" y="399618"/>
                      </a:lnTo>
                      <a:lnTo>
                        <a:pt x="221680" y="398135"/>
                      </a:lnTo>
                      <a:lnTo>
                        <a:pt x="220939" y="398876"/>
                      </a:lnTo>
                      <a:lnTo>
                        <a:pt x="220198" y="399618"/>
                      </a:lnTo>
                      <a:lnTo>
                        <a:pt x="219456" y="401100"/>
                      </a:lnTo>
                      <a:close/>
                      <a:moveTo>
                        <a:pt x="219456" y="11121"/>
                      </a:moveTo>
                      <a:lnTo>
                        <a:pt x="219456" y="27432"/>
                      </a:lnTo>
                      <a:lnTo>
                        <a:pt x="201662" y="37070"/>
                      </a:lnTo>
                      <a:lnTo>
                        <a:pt x="201662" y="20759"/>
                      </a:lnTo>
                      <a:lnTo>
                        <a:pt x="219456" y="11121"/>
                      </a:lnTo>
                      <a:lnTo>
                        <a:pt x="219456" y="11121"/>
                      </a:lnTo>
                      <a:close/>
                      <a:moveTo>
                        <a:pt x="219456" y="49674"/>
                      </a:moveTo>
                      <a:lnTo>
                        <a:pt x="219456" y="61537"/>
                      </a:lnTo>
                      <a:lnTo>
                        <a:pt x="201662" y="71175"/>
                      </a:lnTo>
                      <a:lnTo>
                        <a:pt x="201662" y="59312"/>
                      </a:lnTo>
                      <a:lnTo>
                        <a:pt x="219456" y="49674"/>
                      </a:lnTo>
                      <a:lnTo>
                        <a:pt x="219456" y="49674"/>
                      </a:lnTo>
                      <a:close/>
                      <a:moveTo>
                        <a:pt x="219456" y="398876"/>
                      </a:moveTo>
                      <a:lnTo>
                        <a:pt x="219456" y="400359"/>
                      </a:lnTo>
                      <a:lnTo>
                        <a:pt x="219456" y="400359"/>
                      </a:lnTo>
                      <a:lnTo>
                        <a:pt x="218715" y="401100"/>
                      </a:lnTo>
                      <a:lnTo>
                        <a:pt x="217973" y="401842"/>
                      </a:lnTo>
                      <a:lnTo>
                        <a:pt x="217232" y="402583"/>
                      </a:lnTo>
                      <a:lnTo>
                        <a:pt x="216490" y="403325"/>
                      </a:lnTo>
                      <a:lnTo>
                        <a:pt x="215749" y="404066"/>
                      </a:lnTo>
                      <a:lnTo>
                        <a:pt x="202404" y="411480"/>
                      </a:lnTo>
                      <a:lnTo>
                        <a:pt x="202404" y="407032"/>
                      </a:lnTo>
                      <a:lnTo>
                        <a:pt x="219456" y="398876"/>
                      </a:lnTo>
                      <a:lnTo>
                        <a:pt x="219456" y="398876"/>
                      </a:lnTo>
                      <a:close/>
                      <a:moveTo>
                        <a:pt x="219456" y="446326"/>
                      </a:moveTo>
                      <a:lnTo>
                        <a:pt x="219456" y="452257"/>
                      </a:lnTo>
                      <a:lnTo>
                        <a:pt x="201662" y="461896"/>
                      </a:lnTo>
                      <a:lnTo>
                        <a:pt x="201662" y="455964"/>
                      </a:lnTo>
                      <a:lnTo>
                        <a:pt x="219456" y="446326"/>
                      </a:lnTo>
                      <a:lnTo>
                        <a:pt x="219456" y="446326"/>
                      </a:lnTo>
                      <a:close/>
                      <a:moveTo>
                        <a:pt x="219456" y="480431"/>
                      </a:moveTo>
                      <a:lnTo>
                        <a:pt x="219456" y="490069"/>
                      </a:lnTo>
                      <a:lnTo>
                        <a:pt x="217232" y="491552"/>
                      </a:lnTo>
                      <a:lnTo>
                        <a:pt x="217232" y="490069"/>
                      </a:lnTo>
                      <a:lnTo>
                        <a:pt x="217232" y="488586"/>
                      </a:lnTo>
                      <a:lnTo>
                        <a:pt x="217232" y="487103"/>
                      </a:lnTo>
                      <a:lnTo>
                        <a:pt x="217232" y="485621"/>
                      </a:lnTo>
                      <a:lnTo>
                        <a:pt x="217232" y="484138"/>
                      </a:lnTo>
                      <a:lnTo>
                        <a:pt x="217232" y="482655"/>
                      </a:lnTo>
                      <a:lnTo>
                        <a:pt x="217232" y="481172"/>
                      </a:lnTo>
                      <a:lnTo>
                        <a:pt x="219456" y="480431"/>
                      </a:lnTo>
                      <a:lnTo>
                        <a:pt x="219456" y="480431"/>
                      </a:lnTo>
                      <a:close/>
                      <a:moveTo>
                        <a:pt x="201662" y="20018"/>
                      </a:moveTo>
                      <a:lnTo>
                        <a:pt x="201662" y="36329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201662" y="20018"/>
                      </a:lnTo>
                      <a:lnTo>
                        <a:pt x="201662" y="20018"/>
                      </a:lnTo>
                      <a:close/>
                      <a:moveTo>
                        <a:pt x="201662" y="58571"/>
                      </a:moveTo>
                      <a:lnTo>
                        <a:pt x="201662" y="70434"/>
                      </a:lnTo>
                      <a:lnTo>
                        <a:pt x="189800" y="76365"/>
                      </a:lnTo>
                      <a:lnTo>
                        <a:pt x="189800" y="64502"/>
                      </a:lnTo>
                      <a:lnTo>
                        <a:pt x="201662" y="58571"/>
                      </a:lnTo>
                      <a:lnTo>
                        <a:pt x="201662" y="58571"/>
                      </a:lnTo>
                      <a:close/>
                      <a:moveTo>
                        <a:pt x="201662" y="408514"/>
                      </a:moveTo>
                      <a:lnTo>
                        <a:pt x="201662" y="412963"/>
                      </a:lnTo>
                      <a:lnTo>
                        <a:pt x="189800" y="418894"/>
                      </a:lnTo>
                      <a:lnTo>
                        <a:pt x="189800" y="414446"/>
                      </a:lnTo>
                      <a:lnTo>
                        <a:pt x="201662" y="408514"/>
                      </a:lnTo>
                      <a:lnTo>
                        <a:pt x="201662" y="408514"/>
                      </a:lnTo>
                      <a:close/>
                      <a:moveTo>
                        <a:pt x="201662" y="455964"/>
                      </a:moveTo>
                      <a:lnTo>
                        <a:pt x="201662" y="461896"/>
                      </a:lnTo>
                      <a:lnTo>
                        <a:pt x="189800" y="467827"/>
                      </a:lnTo>
                      <a:lnTo>
                        <a:pt x="189800" y="461896"/>
                      </a:lnTo>
                      <a:lnTo>
                        <a:pt x="201662" y="455964"/>
                      </a:lnTo>
                      <a:lnTo>
                        <a:pt x="201662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89800" y="13345"/>
                      </a:lnTo>
                      <a:close/>
                      <a:moveTo>
                        <a:pt x="189800" y="5931"/>
                      </a:moveTo>
                      <a:lnTo>
                        <a:pt x="189800" y="14087"/>
                      </a:lnTo>
                      <a:lnTo>
                        <a:pt x="164592" y="27432"/>
                      </a:lnTo>
                      <a:lnTo>
                        <a:pt x="164592" y="13345"/>
                      </a:lnTo>
                      <a:lnTo>
                        <a:pt x="186834" y="1483"/>
                      </a:lnTo>
                      <a:lnTo>
                        <a:pt x="187576" y="2966"/>
                      </a:lnTo>
                      <a:lnTo>
                        <a:pt x="188317" y="4448"/>
                      </a:lnTo>
                      <a:lnTo>
                        <a:pt x="189058" y="5931"/>
                      </a:lnTo>
                      <a:lnTo>
                        <a:pt x="189800" y="5931"/>
                      </a:lnTo>
                      <a:lnTo>
                        <a:pt x="189800" y="5931"/>
                      </a:lnTo>
                      <a:close/>
                      <a:moveTo>
                        <a:pt x="189800" y="26691"/>
                      </a:moveTo>
                      <a:lnTo>
                        <a:pt x="164592" y="40036"/>
                      </a:lnTo>
                      <a:lnTo>
                        <a:pt x="164592" y="56347"/>
                      </a:lnTo>
                      <a:lnTo>
                        <a:pt x="189800" y="43002"/>
                      </a:lnTo>
                      <a:lnTo>
                        <a:pt x="189800" y="26691"/>
                      </a:lnTo>
                      <a:lnTo>
                        <a:pt x="189800" y="26691"/>
                      </a:lnTo>
                      <a:close/>
                      <a:moveTo>
                        <a:pt x="189800" y="65244"/>
                      </a:moveTo>
                      <a:lnTo>
                        <a:pt x="189800" y="77106"/>
                      </a:lnTo>
                      <a:lnTo>
                        <a:pt x="189058" y="77106"/>
                      </a:lnTo>
                      <a:lnTo>
                        <a:pt x="189058" y="75623"/>
                      </a:lnTo>
                      <a:lnTo>
                        <a:pt x="189058" y="74141"/>
                      </a:lnTo>
                      <a:lnTo>
                        <a:pt x="189058" y="72658"/>
                      </a:lnTo>
                      <a:lnTo>
                        <a:pt x="189058" y="71175"/>
                      </a:lnTo>
                      <a:lnTo>
                        <a:pt x="189058" y="69692"/>
                      </a:lnTo>
                      <a:lnTo>
                        <a:pt x="189058" y="68209"/>
                      </a:lnTo>
                      <a:lnTo>
                        <a:pt x="189058" y="66726"/>
                      </a:lnTo>
                      <a:lnTo>
                        <a:pt x="189058" y="65244"/>
                      </a:lnTo>
                      <a:lnTo>
                        <a:pt x="189800" y="65244"/>
                      </a:lnTo>
                      <a:lnTo>
                        <a:pt x="189800" y="65244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40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869" y="469310"/>
                      </a:lnTo>
                      <a:lnTo>
                        <a:pt x="183869" y="468568"/>
                      </a:lnTo>
                      <a:lnTo>
                        <a:pt x="184610" y="467827"/>
                      </a:lnTo>
                      <a:lnTo>
                        <a:pt x="184610" y="467085"/>
                      </a:lnTo>
                      <a:lnTo>
                        <a:pt x="184610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86834" y="369220"/>
                      </a:lnTo>
                      <a:lnTo>
                        <a:pt x="186093" y="369961"/>
                      </a:lnTo>
                      <a:lnTo>
                        <a:pt x="185351" y="370703"/>
                      </a:lnTo>
                      <a:lnTo>
                        <a:pt x="184610" y="371444"/>
                      </a:lnTo>
                      <a:lnTo>
                        <a:pt x="183869" y="372186"/>
                      </a:lnTo>
                      <a:lnTo>
                        <a:pt x="183127" y="372927"/>
                      </a:lnTo>
                      <a:lnTo>
                        <a:pt x="182386" y="373669"/>
                      </a:lnTo>
                      <a:lnTo>
                        <a:pt x="181644" y="374410"/>
                      </a:lnTo>
                      <a:lnTo>
                        <a:pt x="180903" y="372186"/>
                      </a:lnTo>
                      <a:lnTo>
                        <a:pt x="164592" y="381083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2604"/>
                      </a:moveTo>
                      <a:lnTo>
                        <a:pt x="164592" y="26691"/>
                      </a:lnTo>
                      <a:lnTo>
                        <a:pt x="120849" y="50416"/>
                      </a:lnTo>
                      <a:lnTo>
                        <a:pt x="120108" y="48933"/>
                      </a:lnTo>
                      <a:lnTo>
                        <a:pt x="119367" y="47450"/>
                      </a:lnTo>
                      <a:lnTo>
                        <a:pt x="118625" y="45967"/>
                      </a:lnTo>
                      <a:lnTo>
                        <a:pt x="117884" y="44484"/>
                      </a:lnTo>
                      <a:lnTo>
                        <a:pt x="117142" y="43002"/>
                      </a:lnTo>
                      <a:lnTo>
                        <a:pt x="116401" y="41519"/>
                      </a:lnTo>
                      <a:lnTo>
                        <a:pt x="115660" y="40036"/>
                      </a:lnTo>
                      <a:lnTo>
                        <a:pt x="91193" y="53381"/>
                      </a:lnTo>
                      <a:lnTo>
                        <a:pt x="91934" y="54123"/>
                      </a:lnTo>
                      <a:lnTo>
                        <a:pt x="92676" y="54864"/>
                      </a:lnTo>
                      <a:lnTo>
                        <a:pt x="93417" y="55605"/>
                      </a:lnTo>
                      <a:lnTo>
                        <a:pt x="48191" y="80072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5" y="5931"/>
                      </a:lnTo>
                      <a:lnTo>
                        <a:pt x="129746" y="7414"/>
                      </a:lnTo>
                      <a:lnTo>
                        <a:pt x="130488" y="8897"/>
                      </a:lnTo>
                      <a:lnTo>
                        <a:pt x="131229" y="10380"/>
                      </a:lnTo>
                      <a:lnTo>
                        <a:pt x="131971" y="11863"/>
                      </a:lnTo>
                      <a:lnTo>
                        <a:pt x="132712" y="12604"/>
                      </a:lnTo>
                      <a:lnTo>
                        <a:pt x="156437" y="0"/>
                      </a:lnTo>
                      <a:lnTo>
                        <a:pt x="157178" y="741"/>
                      </a:lnTo>
                      <a:lnTo>
                        <a:pt x="157920" y="1483"/>
                      </a:lnTo>
                      <a:lnTo>
                        <a:pt x="158661" y="2224"/>
                      </a:lnTo>
                      <a:lnTo>
                        <a:pt x="159402" y="2966"/>
                      </a:lnTo>
                      <a:lnTo>
                        <a:pt x="160144" y="3707"/>
                      </a:lnTo>
                      <a:lnTo>
                        <a:pt x="160885" y="4448"/>
                      </a:lnTo>
                      <a:lnTo>
                        <a:pt x="161627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7" y="34105"/>
                      </a:lnTo>
                      <a:lnTo>
                        <a:pt x="116401" y="35588"/>
                      </a:lnTo>
                      <a:lnTo>
                        <a:pt x="117142" y="36329"/>
                      </a:lnTo>
                      <a:lnTo>
                        <a:pt x="164592" y="12604"/>
                      </a:lnTo>
                      <a:lnTo>
                        <a:pt x="164592" y="12604"/>
                      </a:lnTo>
                      <a:close/>
                      <a:moveTo>
                        <a:pt x="164592" y="40036"/>
                      </a:moveTo>
                      <a:lnTo>
                        <a:pt x="149023" y="48191"/>
                      </a:lnTo>
                      <a:lnTo>
                        <a:pt x="149764" y="49674"/>
                      </a:lnTo>
                      <a:lnTo>
                        <a:pt x="150506" y="51157"/>
                      </a:lnTo>
                      <a:lnTo>
                        <a:pt x="151247" y="52640"/>
                      </a:lnTo>
                      <a:lnTo>
                        <a:pt x="151988" y="54123"/>
                      </a:lnTo>
                      <a:lnTo>
                        <a:pt x="152730" y="55605"/>
                      </a:lnTo>
                      <a:lnTo>
                        <a:pt x="153471" y="57088"/>
                      </a:lnTo>
                      <a:lnTo>
                        <a:pt x="154213" y="58571"/>
                      </a:lnTo>
                      <a:lnTo>
                        <a:pt x="154954" y="60054"/>
                      </a:lnTo>
                      <a:lnTo>
                        <a:pt x="165334" y="54864"/>
                      </a:lnTo>
                      <a:lnTo>
                        <a:pt x="165334" y="40036"/>
                      </a:lnTo>
                      <a:lnTo>
                        <a:pt x="164592" y="4003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08245" y="411480"/>
                      </a:lnTo>
                      <a:lnTo>
                        <a:pt x="108987" y="410739"/>
                      </a:lnTo>
                      <a:lnTo>
                        <a:pt x="109728" y="409997"/>
                      </a:lnTo>
                      <a:lnTo>
                        <a:pt x="110470" y="409256"/>
                      </a:lnTo>
                      <a:lnTo>
                        <a:pt x="111211" y="408514"/>
                      </a:lnTo>
                      <a:lnTo>
                        <a:pt x="111952" y="407773"/>
                      </a:lnTo>
                      <a:lnTo>
                        <a:pt x="112694" y="407032"/>
                      </a:lnTo>
                      <a:lnTo>
                        <a:pt x="113435" y="406290"/>
                      </a:lnTo>
                      <a:lnTo>
                        <a:pt x="114177" y="405549"/>
                      </a:lnTo>
                      <a:lnTo>
                        <a:pt x="164592" y="381083"/>
                      </a:lnTo>
                      <a:lnTo>
                        <a:pt x="164592" y="381083"/>
                      </a:lnTo>
                      <a:close/>
                      <a:moveTo>
                        <a:pt x="164592" y="427791"/>
                      </a:moveTo>
                      <a:lnTo>
                        <a:pt x="164592" y="432240"/>
                      </a:lnTo>
                      <a:lnTo>
                        <a:pt x="142350" y="444102"/>
                      </a:lnTo>
                      <a:lnTo>
                        <a:pt x="143092" y="443361"/>
                      </a:lnTo>
                      <a:lnTo>
                        <a:pt x="143833" y="442619"/>
                      </a:lnTo>
                      <a:lnTo>
                        <a:pt x="144574" y="441878"/>
                      </a:lnTo>
                      <a:lnTo>
                        <a:pt x="145316" y="441136"/>
                      </a:lnTo>
                      <a:lnTo>
                        <a:pt x="146057" y="440395"/>
                      </a:lnTo>
                      <a:lnTo>
                        <a:pt x="146799" y="439654"/>
                      </a:lnTo>
                      <a:lnTo>
                        <a:pt x="147540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5677"/>
                      </a:moveTo>
                      <a:lnTo>
                        <a:pt x="48191" y="129005"/>
                      </a:lnTo>
                      <a:lnTo>
                        <a:pt x="69692" y="117142"/>
                      </a:lnTo>
                      <a:lnTo>
                        <a:pt x="70434" y="117142"/>
                      </a:lnTo>
                      <a:lnTo>
                        <a:pt x="71175" y="117142"/>
                      </a:lnTo>
                      <a:lnTo>
                        <a:pt x="71916" y="117142"/>
                      </a:lnTo>
                      <a:lnTo>
                        <a:pt x="72658" y="117142"/>
                      </a:lnTo>
                      <a:lnTo>
                        <a:pt x="73399" y="117142"/>
                      </a:lnTo>
                      <a:lnTo>
                        <a:pt x="74141" y="117142"/>
                      </a:lnTo>
                      <a:lnTo>
                        <a:pt x="74882" y="117142"/>
                      </a:lnTo>
                      <a:lnTo>
                        <a:pt x="75623" y="117142"/>
                      </a:lnTo>
                      <a:lnTo>
                        <a:pt x="48191" y="135677"/>
                      </a:lnTo>
                      <a:lnTo>
                        <a:pt x="48191" y="135677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2386"/>
                      </a:moveTo>
                      <a:lnTo>
                        <a:pt x="14087" y="200921"/>
                      </a:lnTo>
                      <a:lnTo>
                        <a:pt x="12604" y="200921"/>
                      </a:lnTo>
                      <a:lnTo>
                        <a:pt x="11121" y="200921"/>
                      </a:lnTo>
                      <a:lnTo>
                        <a:pt x="9639" y="200921"/>
                      </a:lnTo>
                      <a:lnTo>
                        <a:pt x="8156" y="200921"/>
                      </a:lnTo>
                      <a:lnTo>
                        <a:pt x="6673" y="200921"/>
                      </a:lnTo>
                      <a:lnTo>
                        <a:pt x="5190" y="200921"/>
                      </a:lnTo>
                      <a:lnTo>
                        <a:pt x="3707" y="200921"/>
                      </a:lnTo>
                      <a:lnTo>
                        <a:pt x="2225" y="200921"/>
                      </a:lnTo>
                      <a:lnTo>
                        <a:pt x="48933" y="176455"/>
                      </a:lnTo>
                      <a:lnTo>
                        <a:pt x="48933" y="182386"/>
                      </a:lnTo>
                      <a:lnTo>
                        <a:pt x="48191" y="182386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1" y="93417"/>
                      </a:lnTo>
                      <a:lnTo>
                        <a:pt x="20760" y="92676"/>
                      </a:lnTo>
                      <a:lnTo>
                        <a:pt x="20018" y="91934"/>
                      </a:lnTo>
                      <a:lnTo>
                        <a:pt x="19277" y="91193"/>
                      </a:lnTo>
                      <a:lnTo>
                        <a:pt x="18535" y="90452"/>
                      </a:lnTo>
                      <a:lnTo>
                        <a:pt x="17794" y="89710"/>
                      </a:lnTo>
                      <a:lnTo>
                        <a:pt x="16311" y="88969"/>
                      </a:lnTo>
                      <a:lnTo>
                        <a:pt x="14828" y="88227"/>
                      </a:lnTo>
                      <a:lnTo>
                        <a:pt x="13346" y="87486"/>
                      </a:lnTo>
                      <a:lnTo>
                        <a:pt x="40777" y="72658"/>
                      </a:lnTo>
                      <a:lnTo>
                        <a:pt x="40036" y="71916"/>
                      </a:lnTo>
                      <a:lnTo>
                        <a:pt x="37812" y="70434"/>
                      </a:lnTo>
                      <a:lnTo>
                        <a:pt x="35588" y="68951"/>
                      </a:lnTo>
                      <a:lnTo>
                        <a:pt x="33363" y="67468"/>
                      </a:lnTo>
                      <a:lnTo>
                        <a:pt x="31139" y="65985"/>
                      </a:lnTo>
                      <a:lnTo>
                        <a:pt x="28915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3" y="123815"/>
                      </a:lnTo>
                      <a:lnTo>
                        <a:pt x="10380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2" y="120849"/>
                      </a:lnTo>
                      <a:lnTo>
                        <a:pt x="4449" y="120108"/>
                      </a:lnTo>
                      <a:lnTo>
                        <a:pt x="2966" y="119366"/>
                      </a:lnTo>
                      <a:lnTo>
                        <a:pt x="2966" y="120108"/>
                      </a:lnTo>
                      <a:lnTo>
                        <a:pt x="1483" y="119366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9005"/>
                      </a:moveTo>
                      <a:lnTo>
                        <a:pt x="48191" y="135677"/>
                      </a:lnTo>
                      <a:lnTo>
                        <a:pt x="5932" y="157919"/>
                      </a:lnTo>
                      <a:lnTo>
                        <a:pt x="5190" y="157919"/>
                      </a:lnTo>
                      <a:lnTo>
                        <a:pt x="4449" y="157919"/>
                      </a:lnTo>
                      <a:lnTo>
                        <a:pt x="3707" y="157919"/>
                      </a:lnTo>
                      <a:lnTo>
                        <a:pt x="2966" y="157919"/>
                      </a:lnTo>
                      <a:lnTo>
                        <a:pt x="2225" y="157919"/>
                      </a:lnTo>
                      <a:lnTo>
                        <a:pt x="1483" y="157919"/>
                      </a:lnTo>
                      <a:lnTo>
                        <a:pt x="742" y="157919"/>
                      </a:lnTo>
                      <a:lnTo>
                        <a:pt x="0" y="157919"/>
                      </a:lnTo>
                      <a:lnTo>
                        <a:pt x="48191" y="129005"/>
                      </a:lnTo>
                      <a:lnTo>
                        <a:pt x="48191" y="129005"/>
                      </a:lnTo>
                      <a:close/>
                      <a:moveTo>
                        <a:pt x="48191" y="225387"/>
                      </a:moveTo>
                      <a:lnTo>
                        <a:pt x="48191" y="226870"/>
                      </a:lnTo>
                      <a:lnTo>
                        <a:pt x="18535" y="242440"/>
                      </a:lnTo>
                      <a:lnTo>
                        <a:pt x="17794" y="242440"/>
                      </a:lnTo>
                      <a:lnTo>
                        <a:pt x="17053" y="242440"/>
                      </a:lnTo>
                      <a:lnTo>
                        <a:pt x="16311" y="242440"/>
                      </a:lnTo>
                      <a:lnTo>
                        <a:pt x="15570" y="242440"/>
                      </a:lnTo>
                      <a:lnTo>
                        <a:pt x="14828" y="242440"/>
                      </a:lnTo>
                      <a:lnTo>
                        <a:pt x="14087" y="242440"/>
                      </a:lnTo>
                      <a:lnTo>
                        <a:pt x="13346" y="242440"/>
                      </a:lnTo>
                      <a:lnTo>
                        <a:pt x="12604" y="242440"/>
                      </a:lnTo>
                      <a:lnTo>
                        <a:pt x="48191" y="22538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3" name="Freeform: Shape 3612">
                  <a:extLst>
                    <a:ext uri="{FF2B5EF4-FFF2-40B4-BE49-F238E27FC236}">
                      <a16:creationId xmlns:a16="http://schemas.microsoft.com/office/drawing/2014/main" id="{FF18BE86-AA8D-4F10-9742-547E21C6D133}"/>
                    </a:ext>
                  </a:extLst>
                </p:cNvPr>
                <p:cNvSpPr/>
                <p:nvPr/>
              </p:nvSpPr>
              <p:spPr>
                <a:xfrm>
                  <a:off x="5978857" y="1407928"/>
                  <a:ext cx="445584" cy="504155"/>
                </a:xfrm>
                <a:custGeom>
                  <a:avLst/>
                  <a:gdLst>
                    <a:gd name="connsiteX0" fmla="*/ 404807 w 445584"/>
                    <a:gd name="connsiteY0" fmla="*/ 448550 h 504155"/>
                    <a:gd name="connsiteX1" fmla="*/ 404807 w 445584"/>
                    <a:gd name="connsiteY1" fmla="*/ 435205 h 504155"/>
                    <a:gd name="connsiteX2" fmla="*/ 404807 w 445584"/>
                    <a:gd name="connsiteY2" fmla="*/ 435946 h 504155"/>
                    <a:gd name="connsiteX3" fmla="*/ 406290 w 445584"/>
                    <a:gd name="connsiteY3" fmla="*/ 438171 h 504155"/>
                    <a:gd name="connsiteX4" fmla="*/ 407773 w 445584"/>
                    <a:gd name="connsiteY4" fmla="*/ 440395 h 504155"/>
                    <a:gd name="connsiteX5" fmla="*/ 409256 w 445584"/>
                    <a:gd name="connsiteY5" fmla="*/ 442619 h 504155"/>
                    <a:gd name="connsiteX6" fmla="*/ 410738 w 445584"/>
                    <a:gd name="connsiteY6" fmla="*/ 444843 h 504155"/>
                    <a:gd name="connsiteX7" fmla="*/ 404807 w 445584"/>
                    <a:gd name="connsiteY7" fmla="*/ 448550 h 504155"/>
                    <a:gd name="connsiteX8" fmla="*/ 404807 w 445584"/>
                    <a:gd name="connsiteY8" fmla="*/ 448550 h 504155"/>
                    <a:gd name="connsiteX9" fmla="*/ 404807 w 445584"/>
                    <a:gd name="connsiteY9" fmla="*/ 434464 h 504155"/>
                    <a:gd name="connsiteX10" fmla="*/ 404807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5 w 445584"/>
                    <a:gd name="connsiteY12" fmla="*/ 411480 h 504155"/>
                    <a:gd name="connsiteX13" fmla="*/ 425566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49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2 w 445584"/>
                    <a:gd name="connsiteY17" fmla="*/ 418894 h 504155"/>
                    <a:gd name="connsiteX18" fmla="*/ 429273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7 w 445584"/>
                    <a:gd name="connsiteY20" fmla="*/ 434464 h 504155"/>
                    <a:gd name="connsiteX21" fmla="*/ 404807 w 445584"/>
                    <a:gd name="connsiteY21" fmla="*/ 434464 h 504155"/>
                    <a:gd name="connsiteX22" fmla="*/ 404807 w 445584"/>
                    <a:gd name="connsiteY22" fmla="*/ 410739 h 504155"/>
                    <a:gd name="connsiteX23" fmla="*/ 442619 w 445584"/>
                    <a:gd name="connsiteY23" fmla="*/ 390721 h 504155"/>
                    <a:gd name="connsiteX24" fmla="*/ 441877 w 445584"/>
                    <a:gd name="connsiteY24" fmla="*/ 389238 h 504155"/>
                    <a:gd name="connsiteX25" fmla="*/ 441136 w 445584"/>
                    <a:gd name="connsiteY25" fmla="*/ 387755 h 504155"/>
                    <a:gd name="connsiteX26" fmla="*/ 440395 w 445584"/>
                    <a:gd name="connsiteY26" fmla="*/ 386272 h 504155"/>
                    <a:gd name="connsiteX27" fmla="*/ 439653 w 445584"/>
                    <a:gd name="connsiteY27" fmla="*/ 384789 h 504155"/>
                    <a:gd name="connsiteX28" fmla="*/ 438170 w 445584"/>
                    <a:gd name="connsiteY28" fmla="*/ 383307 h 504155"/>
                    <a:gd name="connsiteX29" fmla="*/ 436688 w 445584"/>
                    <a:gd name="connsiteY29" fmla="*/ 381824 h 504155"/>
                    <a:gd name="connsiteX30" fmla="*/ 435946 w 445584"/>
                    <a:gd name="connsiteY30" fmla="*/ 380341 h 504155"/>
                    <a:gd name="connsiteX31" fmla="*/ 434463 w 445584"/>
                    <a:gd name="connsiteY31" fmla="*/ 378858 h 504155"/>
                    <a:gd name="connsiteX32" fmla="*/ 405549 w 445584"/>
                    <a:gd name="connsiteY32" fmla="*/ 394428 h 504155"/>
                    <a:gd name="connsiteX33" fmla="*/ 405549 w 445584"/>
                    <a:gd name="connsiteY33" fmla="*/ 410739 h 504155"/>
                    <a:gd name="connsiteX34" fmla="*/ 404807 w 445584"/>
                    <a:gd name="connsiteY34" fmla="*/ 410739 h 504155"/>
                    <a:gd name="connsiteX35" fmla="*/ 404807 w 445584"/>
                    <a:gd name="connsiteY35" fmla="*/ 376634 h 504155"/>
                    <a:gd name="connsiteX36" fmla="*/ 404807 w 445584"/>
                    <a:gd name="connsiteY36" fmla="*/ 364030 h 504155"/>
                    <a:gd name="connsiteX37" fmla="*/ 439653 w 445584"/>
                    <a:gd name="connsiteY37" fmla="*/ 345495 h 504155"/>
                    <a:gd name="connsiteX38" fmla="*/ 440395 w 445584"/>
                    <a:gd name="connsiteY38" fmla="*/ 346236 h 504155"/>
                    <a:gd name="connsiteX39" fmla="*/ 441136 w 445584"/>
                    <a:gd name="connsiteY39" fmla="*/ 346978 h 504155"/>
                    <a:gd name="connsiteX40" fmla="*/ 441877 w 445584"/>
                    <a:gd name="connsiteY40" fmla="*/ 347719 h 504155"/>
                    <a:gd name="connsiteX41" fmla="*/ 442619 w 445584"/>
                    <a:gd name="connsiteY41" fmla="*/ 348461 h 504155"/>
                    <a:gd name="connsiteX42" fmla="*/ 443360 w 445584"/>
                    <a:gd name="connsiteY42" fmla="*/ 349202 h 504155"/>
                    <a:gd name="connsiteX43" fmla="*/ 444102 w 445584"/>
                    <a:gd name="connsiteY43" fmla="*/ 349943 h 504155"/>
                    <a:gd name="connsiteX44" fmla="*/ 444843 w 445584"/>
                    <a:gd name="connsiteY44" fmla="*/ 350685 h 504155"/>
                    <a:gd name="connsiteX45" fmla="*/ 445585 w 445584"/>
                    <a:gd name="connsiteY45" fmla="*/ 351426 h 504155"/>
                    <a:gd name="connsiteX46" fmla="*/ 404807 w 445584"/>
                    <a:gd name="connsiteY46" fmla="*/ 376634 h 504155"/>
                    <a:gd name="connsiteX47" fmla="*/ 404807 w 445584"/>
                    <a:gd name="connsiteY47" fmla="*/ 376634 h 504155"/>
                    <a:gd name="connsiteX48" fmla="*/ 404807 w 445584"/>
                    <a:gd name="connsiteY48" fmla="*/ 335857 h 504155"/>
                    <a:gd name="connsiteX49" fmla="*/ 404807 w 445584"/>
                    <a:gd name="connsiteY49" fmla="*/ 317322 h 504155"/>
                    <a:gd name="connsiteX50" fmla="*/ 431498 w 445584"/>
                    <a:gd name="connsiteY50" fmla="*/ 303235 h 504155"/>
                    <a:gd name="connsiteX51" fmla="*/ 432981 w 445584"/>
                    <a:gd name="connsiteY51" fmla="*/ 304718 h 504155"/>
                    <a:gd name="connsiteX52" fmla="*/ 434463 w 445584"/>
                    <a:gd name="connsiteY52" fmla="*/ 306200 h 504155"/>
                    <a:gd name="connsiteX53" fmla="*/ 435946 w 445584"/>
                    <a:gd name="connsiteY53" fmla="*/ 307683 h 504155"/>
                    <a:gd name="connsiteX54" fmla="*/ 437429 w 445584"/>
                    <a:gd name="connsiteY54" fmla="*/ 309166 h 504155"/>
                    <a:gd name="connsiteX55" fmla="*/ 438912 w 445584"/>
                    <a:gd name="connsiteY55" fmla="*/ 310649 h 504155"/>
                    <a:gd name="connsiteX56" fmla="*/ 440395 w 445584"/>
                    <a:gd name="connsiteY56" fmla="*/ 312132 h 504155"/>
                    <a:gd name="connsiteX57" fmla="*/ 441877 w 445584"/>
                    <a:gd name="connsiteY57" fmla="*/ 313615 h 504155"/>
                    <a:gd name="connsiteX58" fmla="*/ 443360 w 445584"/>
                    <a:gd name="connsiteY58" fmla="*/ 315097 h 504155"/>
                    <a:gd name="connsiteX59" fmla="*/ 404807 w 445584"/>
                    <a:gd name="connsiteY59" fmla="*/ 335857 h 504155"/>
                    <a:gd name="connsiteX60" fmla="*/ 404807 w 445584"/>
                    <a:gd name="connsiteY60" fmla="*/ 335857 h 504155"/>
                    <a:gd name="connsiteX61" fmla="*/ 404807 w 445584"/>
                    <a:gd name="connsiteY61" fmla="*/ 283217 h 504155"/>
                    <a:gd name="connsiteX62" fmla="*/ 404807 w 445584"/>
                    <a:gd name="connsiteY62" fmla="*/ 273579 h 504155"/>
                    <a:gd name="connsiteX63" fmla="*/ 427049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2 w 445584"/>
                    <a:gd name="connsiteY65" fmla="*/ 263199 h 504155"/>
                    <a:gd name="connsiteX66" fmla="*/ 429273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6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39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7 w 445584"/>
                    <a:gd name="connsiteY72" fmla="*/ 283217 h 504155"/>
                    <a:gd name="connsiteX73" fmla="*/ 404807 w 445584"/>
                    <a:gd name="connsiteY73" fmla="*/ 283217 h 504155"/>
                    <a:gd name="connsiteX74" fmla="*/ 404807 w 445584"/>
                    <a:gd name="connsiteY74" fmla="*/ 230577 h 504155"/>
                    <a:gd name="connsiteX75" fmla="*/ 404807 w 445584"/>
                    <a:gd name="connsiteY75" fmla="*/ 215008 h 504155"/>
                    <a:gd name="connsiteX76" fmla="*/ 414445 w 445584"/>
                    <a:gd name="connsiteY76" fmla="*/ 209818 h 504155"/>
                    <a:gd name="connsiteX77" fmla="*/ 413704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1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8 w 445584"/>
                    <a:gd name="connsiteY81" fmla="*/ 213525 h 504155"/>
                    <a:gd name="connsiteX82" fmla="*/ 409997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8514 w 445584"/>
                    <a:gd name="connsiteY84" fmla="*/ 215749 h 504155"/>
                    <a:gd name="connsiteX85" fmla="*/ 409997 w 445584"/>
                    <a:gd name="connsiteY85" fmla="*/ 216490 h 504155"/>
                    <a:gd name="connsiteX86" fmla="*/ 411480 w 445584"/>
                    <a:gd name="connsiteY86" fmla="*/ 217232 h 504155"/>
                    <a:gd name="connsiteX87" fmla="*/ 412963 w 445584"/>
                    <a:gd name="connsiteY87" fmla="*/ 217973 h 504155"/>
                    <a:gd name="connsiteX88" fmla="*/ 414445 w 445584"/>
                    <a:gd name="connsiteY88" fmla="*/ 218715 h 504155"/>
                    <a:gd name="connsiteX89" fmla="*/ 415928 w 445584"/>
                    <a:gd name="connsiteY89" fmla="*/ 219456 h 504155"/>
                    <a:gd name="connsiteX90" fmla="*/ 417411 w 445584"/>
                    <a:gd name="connsiteY90" fmla="*/ 220198 h 504155"/>
                    <a:gd name="connsiteX91" fmla="*/ 418894 w 445584"/>
                    <a:gd name="connsiteY91" fmla="*/ 220939 h 504155"/>
                    <a:gd name="connsiteX92" fmla="*/ 420377 w 445584"/>
                    <a:gd name="connsiteY92" fmla="*/ 221680 h 504155"/>
                    <a:gd name="connsiteX93" fmla="*/ 404807 w 445584"/>
                    <a:gd name="connsiteY93" fmla="*/ 230577 h 504155"/>
                    <a:gd name="connsiteX94" fmla="*/ 404807 w 445584"/>
                    <a:gd name="connsiteY94" fmla="*/ 215008 h 504155"/>
                    <a:gd name="connsiteX95" fmla="*/ 404807 w 445584"/>
                    <a:gd name="connsiteY95" fmla="*/ 230577 h 504155"/>
                    <a:gd name="connsiteX96" fmla="*/ 364772 w 445584"/>
                    <a:gd name="connsiteY96" fmla="*/ 252078 h 504155"/>
                    <a:gd name="connsiteX97" fmla="*/ 364772 w 445584"/>
                    <a:gd name="connsiteY97" fmla="*/ 236508 h 504155"/>
                    <a:gd name="connsiteX98" fmla="*/ 404807 w 445584"/>
                    <a:gd name="connsiteY98" fmla="*/ 215008 h 504155"/>
                    <a:gd name="connsiteX99" fmla="*/ 404807 w 445584"/>
                    <a:gd name="connsiteY99" fmla="*/ 215008 h 504155"/>
                    <a:gd name="connsiteX100" fmla="*/ 404807 w 445584"/>
                    <a:gd name="connsiteY100" fmla="*/ 273579 h 504155"/>
                    <a:gd name="connsiteX101" fmla="*/ 404807 w 445584"/>
                    <a:gd name="connsiteY101" fmla="*/ 283217 h 504155"/>
                    <a:gd name="connsiteX102" fmla="*/ 364772 w 445584"/>
                    <a:gd name="connsiteY102" fmla="*/ 304718 h 504155"/>
                    <a:gd name="connsiteX103" fmla="*/ 364772 w 445584"/>
                    <a:gd name="connsiteY103" fmla="*/ 295079 h 504155"/>
                    <a:gd name="connsiteX104" fmla="*/ 404807 w 445584"/>
                    <a:gd name="connsiteY104" fmla="*/ 273579 h 504155"/>
                    <a:gd name="connsiteX105" fmla="*/ 404807 w 445584"/>
                    <a:gd name="connsiteY105" fmla="*/ 273579 h 504155"/>
                    <a:gd name="connsiteX106" fmla="*/ 404807 w 445584"/>
                    <a:gd name="connsiteY106" fmla="*/ 317322 h 504155"/>
                    <a:gd name="connsiteX107" fmla="*/ 404807 w 445584"/>
                    <a:gd name="connsiteY107" fmla="*/ 335857 h 504155"/>
                    <a:gd name="connsiteX108" fmla="*/ 373668 w 445584"/>
                    <a:gd name="connsiteY108" fmla="*/ 352909 h 504155"/>
                    <a:gd name="connsiteX109" fmla="*/ 372186 w 445584"/>
                    <a:gd name="connsiteY109" fmla="*/ 351426 h 504155"/>
                    <a:gd name="connsiteX110" fmla="*/ 370703 w 445584"/>
                    <a:gd name="connsiteY110" fmla="*/ 349943 h 504155"/>
                    <a:gd name="connsiteX111" fmla="*/ 369220 w 445584"/>
                    <a:gd name="connsiteY111" fmla="*/ 348461 h 504155"/>
                    <a:gd name="connsiteX112" fmla="*/ 367737 w 445584"/>
                    <a:gd name="connsiteY112" fmla="*/ 346978 h 504155"/>
                    <a:gd name="connsiteX113" fmla="*/ 366254 w 445584"/>
                    <a:gd name="connsiteY113" fmla="*/ 345495 h 504155"/>
                    <a:gd name="connsiteX114" fmla="*/ 366254 w 445584"/>
                    <a:gd name="connsiteY114" fmla="*/ 345495 h 504155"/>
                    <a:gd name="connsiteX115" fmla="*/ 366254 w 445584"/>
                    <a:gd name="connsiteY115" fmla="*/ 338822 h 504155"/>
                    <a:gd name="connsiteX116" fmla="*/ 404807 w 445584"/>
                    <a:gd name="connsiteY116" fmla="*/ 317322 h 504155"/>
                    <a:gd name="connsiteX117" fmla="*/ 404807 w 445584"/>
                    <a:gd name="connsiteY117" fmla="*/ 317322 h 504155"/>
                    <a:gd name="connsiteX118" fmla="*/ 404807 w 445584"/>
                    <a:gd name="connsiteY118" fmla="*/ 364030 h 504155"/>
                    <a:gd name="connsiteX119" fmla="*/ 404807 w 445584"/>
                    <a:gd name="connsiteY119" fmla="*/ 376634 h 504155"/>
                    <a:gd name="connsiteX120" fmla="*/ 375151 w 445584"/>
                    <a:gd name="connsiteY120" fmla="*/ 392204 h 504155"/>
                    <a:gd name="connsiteX121" fmla="*/ 374410 w 445584"/>
                    <a:gd name="connsiteY121" fmla="*/ 391462 h 504155"/>
                    <a:gd name="connsiteX122" fmla="*/ 373668 w 445584"/>
                    <a:gd name="connsiteY122" fmla="*/ 390721 h 504155"/>
                    <a:gd name="connsiteX123" fmla="*/ 372927 w 445584"/>
                    <a:gd name="connsiteY123" fmla="*/ 389979 h 504155"/>
                    <a:gd name="connsiteX124" fmla="*/ 372186 w 445584"/>
                    <a:gd name="connsiteY124" fmla="*/ 389238 h 504155"/>
                    <a:gd name="connsiteX125" fmla="*/ 371444 w 445584"/>
                    <a:gd name="connsiteY125" fmla="*/ 388497 h 504155"/>
                    <a:gd name="connsiteX126" fmla="*/ 369220 w 445584"/>
                    <a:gd name="connsiteY126" fmla="*/ 386272 h 504155"/>
                    <a:gd name="connsiteX127" fmla="*/ 368479 w 445584"/>
                    <a:gd name="connsiteY127" fmla="*/ 385531 h 504155"/>
                    <a:gd name="connsiteX128" fmla="*/ 367737 w 445584"/>
                    <a:gd name="connsiteY128" fmla="*/ 384789 h 504155"/>
                    <a:gd name="connsiteX129" fmla="*/ 404807 w 445584"/>
                    <a:gd name="connsiteY129" fmla="*/ 364030 h 504155"/>
                    <a:gd name="connsiteX130" fmla="*/ 404807 w 445584"/>
                    <a:gd name="connsiteY130" fmla="*/ 364030 h 504155"/>
                    <a:gd name="connsiteX131" fmla="*/ 404807 w 445584"/>
                    <a:gd name="connsiteY131" fmla="*/ 394428 h 504155"/>
                    <a:gd name="connsiteX132" fmla="*/ 404807 w 445584"/>
                    <a:gd name="connsiteY132" fmla="*/ 410739 h 504155"/>
                    <a:gd name="connsiteX133" fmla="*/ 369961 w 445584"/>
                    <a:gd name="connsiteY133" fmla="*/ 429274 h 504155"/>
                    <a:gd name="connsiteX134" fmla="*/ 369220 w 445584"/>
                    <a:gd name="connsiteY134" fmla="*/ 427791 h 504155"/>
                    <a:gd name="connsiteX135" fmla="*/ 368479 w 445584"/>
                    <a:gd name="connsiteY135" fmla="*/ 426308 h 504155"/>
                    <a:gd name="connsiteX136" fmla="*/ 367737 w 445584"/>
                    <a:gd name="connsiteY136" fmla="*/ 424825 h 504155"/>
                    <a:gd name="connsiteX137" fmla="*/ 366996 w 445584"/>
                    <a:gd name="connsiteY137" fmla="*/ 423343 h 504155"/>
                    <a:gd name="connsiteX138" fmla="*/ 365513 w 445584"/>
                    <a:gd name="connsiteY138" fmla="*/ 421860 h 504155"/>
                    <a:gd name="connsiteX139" fmla="*/ 365513 w 445584"/>
                    <a:gd name="connsiteY139" fmla="*/ 421118 h 504155"/>
                    <a:gd name="connsiteX140" fmla="*/ 365513 w 445584"/>
                    <a:gd name="connsiteY140" fmla="*/ 415928 h 504155"/>
                    <a:gd name="connsiteX141" fmla="*/ 404807 w 445584"/>
                    <a:gd name="connsiteY141" fmla="*/ 394428 h 504155"/>
                    <a:gd name="connsiteX142" fmla="*/ 404807 w 445584"/>
                    <a:gd name="connsiteY142" fmla="*/ 394428 h 504155"/>
                    <a:gd name="connsiteX143" fmla="*/ 404807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6 h 504155"/>
                    <a:gd name="connsiteX150" fmla="*/ 404807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7 w 445584"/>
                    <a:gd name="connsiteY153" fmla="*/ 420377 h 504155"/>
                    <a:gd name="connsiteX154" fmla="*/ 364030 w 445584"/>
                    <a:gd name="connsiteY154" fmla="*/ 189800 h 504155"/>
                    <a:gd name="connsiteX155" fmla="*/ 364030 w 445584"/>
                    <a:gd name="connsiteY155" fmla="*/ 180903 h 504155"/>
                    <a:gd name="connsiteX156" fmla="*/ 390721 w 445584"/>
                    <a:gd name="connsiteY156" fmla="*/ 166816 h 504155"/>
                    <a:gd name="connsiteX157" fmla="*/ 389979 w 445584"/>
                    <a:gd name="connsiteY157" fmla="*/ 167558 h 504155"/>
                    <a:gd name="connsiteX158" fmla="*/ 389238 w 445584"/>
                    <a:gd name="connsiteY158" fmla="*/ 168299 h 504155"/>
                    <a:gd name="connsiteX159" fmla="*/ 388496 w 445584"/>
                    <a:gd name="connsiteY159" fmla="*/ 169040 h 504155"/>
                    <a:gd name="connsiteX160" fmla="*/ 387755 w 445584"/>
                    <a:gd name="connsiteY160" fmla="*/ 169782 h 504155"/>
                    <a:gd name="connsiteX161" fmla="*/ 387014 w 445584"/>
                    <a:gd name="connsiteY161" fmla="*/ 170523 h 504155"/>
                    <a:gd name="connsiteX162" fmla="*/ 386272 w 445584"/>
                    <a:gd name="connsiteY162" fmla="*/ 171265 h 504155"/>
                    <a:gd name="connsiteX163" fmla="*/ 385531 w 445584"/>
                    <a:gd name="connsiteY163" fmla="*/ 172006 h 504155"/>
                    <a:gd name="connsiteX164" fmla="*/ 384789 w 445584"/>
                    <a:gd name="connsiteY164" fmla="*/ 172747 h 504155"/>
                    <a:gd name="connsiteX165" fmla="*/ 385531 w 445584"/>
                    <a:gd name="connsiteY165" fmla="*/ 172747 h 504155"/>
                    <a:gd name="connsiteX166" fmla="*/ 386272 w 445584"/>
                    <a:gd name="connsiteY166" fmla="*/ 172747 h 504155"/>
                    <a:gd name="connsiteX167" fmla="*/ 387014 w 445584"/>
                    <a:gd name="connsiteY167" fmla="*/ 172747 h 504155"/>
                    <a:gd name="connsiteX168" fmla="*/ 387755 w 445584"/>
                    <a:gd name="connsiteY168" fmla="*/ 172747 h 504155"/>
                    <a:gd name="connsiteX169" fmla="*/ 388496 w 445584"/>
                    <a:gd name="connsiteY169" fmla="*/ 172747 h 504155"/>
                    <a:gd name="connsiteX170" fmla="*/ 389238 w 445584"/>
                    <a:gd name="connsiteY170" fmla="*/ 172747 h 504155"/>
                    <a:gd name="connsiteX171" fmla="*/ 389979 w 445584"/>
                    <a:gd name="connsiteY171" fmla="*/ 172747 h 504155"/>
                    <a:gd name="connsiteX172" fmla="*/ 390721 w 445584"/>
                    <a:gd name="connsiteY172" fmla="*/ 172747 h 504155"/>
                    <a:gd name="connsiteX173" fmla="*/ 364030 w 445584"/>
                    <a:gd name="connsiteY173" fmla="*/ 189800 h 504155"/>
                    <a:gd name="connsiteX174" fmla="*/ 364030 w 445584"/>
                    <a:gd name="connsiteY174" fmla="*/ 189800 h 504155"/>
                    <a:gd name="connsiteX175" fmla="*/ 364030 w 445584"/>
                    <a:gd name="connsiteY175" fmla="*/ 134194 h 504155"/>
                    <a:gd name="connsiteX176" fmla="*/ 364030 w 445584"/>
                    <a:gd name="connsiteY176" fmla="*/ 132712 h 504155"/>
                    <a:gd name="connsiteX177" fmla="*/ 364030 w 445584"/>
                    <a:gd name="connsiteY177" fmla="*/ 132712 h 504155"/>
                    <a:gd name="connsiteX178" fmla="*/ 364772 w 445584"/>
                    <a:gd name="connsiteY178" fmla="*/ 132712 h 504155"/>
                    <a:gd name="connsiteX179" fmla="*/ 365513 w 445584"/>
                    <a:gd name="connsiteY179" fmla="*/ 132712 h 504155"/>
                    <a:gd name="connsiteX180" fmla="*/ 366254 w 445584"/>
                    <a:gd name="connsiteY180" fmla="*/ 132712 h 504155"/>
                    <a:gd name="connsiteX181" fmla="*/ 366996 w 445584"/>
                    <a:gd name="connsiteY181" fmla="*/ 132712 h 504155"/>
                    <a:gd name="connsiteX182" fmla="*/ 364030 w 445584"/>
                    <a:gd name="connsiteY182" fmla="*/ 134194 h 504155"/>
                    <a:gd name="connsiteX183" fmla="*/ 364030 w 445584"/>
                    <a:gd name="connsiteY183" fmla="*/ 132712 h 504155"/>
                    <a:gd name="connsiteX184" fmla="*/ 364030 w 445584"/>
                    <a:gd name="connsiteY184" fmla="*/ 134194 h 504155"/>
                    <a:gd name="connsiteX185" fmla="*/ 309907 w 445584"/>
                    <a:gd name="connsiteY185" fmla="*/ 163109 h 504155"/>
                    <a:gd name="connsiteX186" fmla="*/ 309907 w 445584"/>
                    <a:gd name="connsiteY186" fmla="*/ 152730 h 504155"/>
                    <a:gd name="connsiteX187" fmla="*/ 362547 w 445584"/>
                    <a:gd name="connsiteY187" fmla="*/ 124556 h 504155"/>
                    <a:gd name="connsiteX188" fmla="*/ 362547 w 445584"/>
                    <a:gd name="connsiteY188" fmla="*/ 126039 h 504155"/>
                    <a:gd name="connsiteX189" fmla="*/ 362547 w 445584"/>
                    <a:gd name="connsiteY189" fmla="*/ 127522 h 504155"/>
                    <a:gd name="connsiteX190" fmla="*/ 362547 w 445584"/>
                    <a:gd name="connsiteY190" fmla="*/ 128263 h 504155"/>
                    <a:gd name="connsiteX191" fmla="*/ 362547 w 445584"/>
                    <a:gd name="connsiteY191" fmla="*/ 129005 h 504155"/>
                    <a:gd name="connsiteX192" fmla="*/ 362547 w 445584"/>
                    <a:gd name="connsiteY192" fmla="*/ 129746 h 504155"/>
                    <a:gd name="connsiteX193" fmla="*/ 362547 w 445584"/>
                    <a:gd name="connsiteY193" fmla="*/ 130487 h 504155"/>
                    <a:gd name="connsiteX194" fmla="*/ 362547 w 445584"/>
                    <a:gd name="connsiteY194" fmla="*/ 131229 h 504155"/>
                    <a:gd name="connsiteX195" fmla="*/ 362547 w 445584"/>
                    <a:gd name="connsiteY195" fmla="*/ 131970 h 504155"/>
                    <a:gd name="connsiteX196" fmla="*/ 363289 w 445584"/>
                    <a:gd name="connsiteY196" fmla="*/ 131970 h 504155"/>
                    <a:gd name="connsiteX197" fmla="*/ 364030 w 445584"/>
                    <a:gd name="connsiteY197" fmla="*/ 131970 h 504155"/>
                    <a:gd name="connsiteX198" fmla="*/ 364772 w 445584"/>
                    <a:gd name="connsiteY198" fmla="*/ 131970 h 504155"/>
                    <a:gd name="connsiteX199" fmla="*/ 364030 w 445584"/>
                    <a:gd name="connsiteY199" fmla="*/ 132712 h 504155"/>
                    <a:gd name="connsiteX200" fmla="*/ 364030 w 445584"/>
                    <a:gd name="connsiteY200" fmla="*/ 132712 h 504155"/>
                    <a:gd name="connsiteX201" fmla="*/ 364030 w 445584"/>
                    <a:gd name="connsiteY201" fmla="*/ 180903 h 504155"/>
                    <a:gd name="connsiteX202" fmla="*/ 364030 w 445584"/>
                    <a:gd name="connsiteY202" fmla="*/ 189800 h 504155"/>
                    <a:gd name="connsiteX203" fmla="*/ 322511 w 445584"/>
                    <a:gd name="connsiteY203" fmla="*/ 212042 h 504155"/>
                    <a:gd name="connsiteX204" fmla="*/ 321770 w 445584"/>
                    <a:gd name="connsiteY204" fmla="*/ 212042 h 504155"/>
                    <a:gd name="connsiteX205" fmla="*/ 321028 w 445584"/>
                    <a:gd name="connsiteY205" fmla="*/ 212042 h 504155"/>
                    <a:gd name="connsiteX206" fmla="*/ 320287 w 445584"/>
                    <a:gd name="connsiteY206" fmla="*/ 212042 h 504155"/>
                    <a:gd name="connsiteX207" fmla="*/ 319546 w 445584"/>
                    <a:gd name="connsiteY207" fmla="*/ 212042 h 504155"/>
                    <a:gd name="connsiteX208" fmla="*/ 318804 w 445584"/>
                    <a:gd name="connsiteY208" fmla="*/ 212042 h 504155"/>
                    <a:gd name="connsiteX209" fmla="*/ 318063 w 445584"/>
                    <a:gd name="connsiteY209" fmla="*/ 212042 h 504155"/>
                    <a:gd name="connsiteX210" fmla="*/ 317321 w 445584"/>
                    <a:gd name="connsiteY210" fmla="*/ 212042 h 504155"/>
                    <a:gd name="connsiteX211" fmla="*/ 316580 w 445584"/>
                    <a:gd name="connsiteY211" fmla="*/ 212042 h 504155"/>
                    <a:gd name="connsiteX212" fmla="*/ 317321 w 445584"/>
                    <a:gd name="connsiteY212" fmla="*/ 211301 h 504155"/>
                    <a:gd name="connsiteX213" fmla="*/ 318063 w 445584"/>
                    <a:gd name="connsiteY213" fmla="*/ 210559 h 504155"/>
                    <a:gd name="connsiteX214" fmla="*/ 318804 w 445584"/>
                    <a:gd name="connsiteY214" fmla="*/ 209818 h 504155"/>
                    <a:gd name="connsiteX215" fmla="*/ 319546 w 445584"/>
                    <a:gd name="connsiteY215" fmla="*/ 209076 h 504155"/>
                    <a:gd name="connsiteX216" fmla="*/ 320287 w 445584"/>
                    <a:gd name="connsiteY216" fmla="*/ 208335 h 504155"/>
                    <a:gd name="connsiteX217" fmla="*/ 321028 w 445584"/>
                    <a:gd name="connsiteY217" fmla="*/ 207594 h 504155"/>
                    <a:gd name="connsiteX218" fmla="*/ 321770 w 445584"/>
                    <a:gd name="connsiteY218" fmla="*/ 206852 h 504155"/>
                    <a:gd name="connsiteX219" fmla="*/ 322511 w 445584"/>
                    <a:gd name="connsiteY219" fmla="*/ 206111 h 504155"/>
                    <a:gd name="connsiteX220" fmla="*/ 364030 w 445584"/>
                    <a:gd name="connsiteY220" fmla="*/ 180903 h 504155"/>
                    <a:gd name="connsiteX221" fmla="*/ 364030 w 445584"/>
                    <a:gd name="connsiteY221" fmla="*/ 180903 h 504155"/>
                    <a:gd name="connsiteX222" fmla="*/ 364030 w 445584"/>
                    <a:gd name="connsiteY222" fmla="*/ 236508 h 504155"/>
                    <a:gd name="connsiteX223" fmla="*/ 364030 w 445584"/>
                    <a:gd name="connsiteY223" fmla="*/ 252078 h 504155"/>
                    <a:gd name="connsiteX224" fmla="*/ 346978 w 445584"/>
                    <a:gd name="connsiteY224" fmla="*/ 260975 h 504155"/>
                    <a:gd name="connsiteX225" fmla="*/ 345495 w 445584"/>
                    <a:gd name="connsiteY225" fmla="*/ 260233 h 504155"/>
                    <a:gd name="connsiteX226" fmla="*/ 344012 w 445584"/>
                    <a:gd name="connsiteY226" fmla="*/ 259492 h 504155"/>
                    <a:gd name="connsiteX227" fmla="*/ 342529 w 445584"/>
                    <a:gd name="connsiteY227" fmla="*/ 258751 h 504155"/>
                    <a:gd name="connsiteX228" fmla="*/ 341047 w 445584"/>
                    <a:gd name="connsiteY228" fmla="*/ 258009 h 504155"/>
                    <a:gd name="connsiteX229" fmla="*/ 339564 w 445584"/>
                    <a:gd name="connsiteY229" fmla="*/ 257268 h 504155"/>
                    <a:gd name="connsiteX230" fmla="*/ 338081 w 445584"/>
                    <a:gd name="connsiteY230" fmla="*/ 256526 h 504155"/>
                    <a:gd name="connsiteX231" fmla="*/ 336598 w 445584"/>
                    <a:gd name="connsiteY231" fmla="*/ 255785 h 504155"/>
                    <a:gd name="connsiteX232" fmla="*/ 335115 w 445584"/>
                    <a:gd name="connsiteY232" fmla="*/ 255044 h 504155"/>
                    <a:gd name="connsiteX233" fmla="*/ 336598 w 445584"/>
                    <a:gd name="connsiteY233" fmla="*/ 254302 h 504155"/>
                    <a:gd name="connsiteX234" fmla="*/ 337339 w 445584"/>
                    <a:gd name="connsiteY234" fmla="*/ 253561 h 504155"/>
                    <a:gd name="connsiteX235" fmla="*/ 338081 w 445584"/>
                    <a:gd name="connsiteY235" fmla="*/ 252819 h 504155"/>
                    <a:gd name="connsiteX236" fmla="*/ 338822 w 445584"/>
                    <a:gd name="connsiteY236" fmla="*/ 252078 h 504155"/>
                    <a:gd name="connsiteX237" fmla="*/ 339564 w 445584"/>
                    <a:gd name="connsiteY237" fmla="*/ 251337 h 504155"/>
                    <a:gd name="connsiteX238" fmla="*/ 340305 w 445584"/>
                    <a:gd name="connsiteY238" fmla="*/ 250595 h 504155"/>
                    <a:gd name="connsiteX239" fmla="*/ 341047 w 445584"/>
                    <a:gd name="connsiteY239" fmla="*/ 249854 h 504155"/>
                    <a:gd name="connsiteX240" fmla="*/ 341788 w 445584"/>
                    <a:gd name="connsiteY240" fmla="*/ 249112 h 504155"/>
                    <a:gd name="connsiteX241" fmla="*/ 364030 w 445584"/>
                    <a:gd name="connsiteY241" fmla="*/ 236508 h 504155"/>
                    <a:gd name="connsiteX242" fmla="*/ 364030 w 445584"/>
                    <a:gd name="connsiteY242" fmla="*/ 236508 h 504155"/>
                    <a:gd name="connsiteX243" fmla="*/ 364030 w 445584"/>
                    <a:gd name="connsiteY243" fmla="*/ 295079 h 504155"/>
                    <a:gd name="connsiteX244" fmla="*/ 364030 w 445584"/>
                    <a:gd name="connsiteY244" fmla="*/ 304718 h 504155"/>
                    <a:gd name="connsiteX245" fmla="*/ 362547 w 445584"/>
                    <a:gd name="connsiteY245" fmla="*/ 305459 h 504155"/>
                    <a:gd name="connsiteX246" fmla="*/ 361806 w 445584"/>
                    <a:gd name="connsiteY246" fmla="*/ 304718 h 504155"/>
                    <a:gd name="connsiteX247" fmla="*/ 361065 w 445584"/>
                    <a:gd name="connsiteY247" fmla="*/ 303976 h 504155"/>
                    <a:gd name="connsiteX248" fmla="*/ 360323 w 445584"/>
                    <a:gd name="connsiteY248" fmla="*/ 303235 h 504155"/>
                    <a:gd name="connsiteX249" fmla="*/ 359582 w 445584"/>
                    <a:gd name="connsiteY249" fmla="*/ 302493 h 504155"/>
                    <a:gd name="connsiteX250" fmla="*/ 358840 w 445584"/>
                    <a:gd name="connsiteY250" fmla="*/ 301752 h 504155"/>
                    <a:gd name="connsiteX251" fmla="*/ 358099 w 445584"/>
                    <a:gd name="connsiteY251" fmla="*/ 301011 h 504155"/>
                    <a:gd name="connsiteX252" fmla="*/ 357358 w 445584"/>
                    <a:gd name="connsiteY252" fmla="*/ 300269 h 504155"/>
                    <a:gd name="connsiteX253" fmla="*/ 356616 w 445584"/>
                    <a:gd name="connsiteY253" fmla="*/ 299528 h 504155"/>
                    <a:gd name="connsiteX254" fmla="*/ 364030 w 445584"/>
                    <a:gd name="connsiteY254" fmla="*/ 295079 h 504155"/>
                    <a:gd name="connsiteX255" fmla="*/ 364030 w 445584"/>
                    <a:gd name="connsiteY255" fmla="*/ 295079 h 504155"/>
                    <a:gd name="connsiteX256" fmla="*/ 364030 w 445584"/>
                    <a:gd name="connsiteY256" fmla="*/ 338822 h 504155"/>
                    <a:gd name="connsiteX257" fmla="*/ 364030 w 445584"/>
                    <a:gd name="connsiteY257" fmla="*/ 345495 h 504155"/>
                    <a:gd name="connsiteX258" fmla="*/ 362547 w 445584"/>
                    <a:gd name="connsiteY258" fmla="*/ 344012 h 504155"/>
                    <a:gd name="connsiteX259" fmla="*/ 361065 w 445584"/>
                    <a:gd name="connsiteY259" fmla="*/ 342529 h 504155"/>
                    <a:gd name="connsiteX260" fmla="*/ 359582 w 445584"/>
                    <a:gd name="connsiteY260" fmla="*/ 341047 h 504155"/>
                    <a:gd name="connsiteX261" fmla="*/ 364030 w 445584"/>
                    <a:gd name="connsiteY261" fmla="*/ 338822 h 504155"/>
                    <a:gd name="connsiteX262" fmla="*/ 364030 w 445584"/>
                    <a:gd name="connsiteY262" fmla="*/ 338822 h 504155"/>
                    <a:gd name="connsiteX263" fmla="*/ 364030 w 445584"/>
                    <a:gd name="connsiteY263" fmla="*/ 415928 h 504155"/>
                    <a:gd name="connsiteX264" fmla="*/ 364030 w 445584"/>
                    <a:gd name="connsiteY264" fmla="*/ 421860 h 504155"/>
                    <a:gd name="connsiteX265" fmla="*/ 363289 w 445584"/>
                    <a:gd name="connsiteY265" fmla="*/ 421118 h 504155"/>
                    <a:gd name="connsiteX266" fmla="*/ 361806 w 445584"/>
                    <a:gd name="connsiteY266" fmla="*/ 419636 h 504155"/>
                    <a:gd name="connsiteX267" fmla="*/ 360323 w 445584"/>
                    <a:gd name="connsiteY267" fmla="*/ 418153 h 504155"/>
                    <a:gd name="connsiteX268" fmla="*/ 364030 w 445584"/>
                    <a:gd name="connsiteY268" fmla="*/ 415928 h 504155"/>
                    <a:gd name="connsiteX269" fmla="*/ 364030 w 445584"/>
                    <a:gd name="connsiteY269" fmla="*/ 415928 h 504155"/>
                    <a:gd name="connsiteX270" fmla="*/ 364030 w 445584"/>
                    <a:gd name="connsiteY270" fmla="*/ 441878 h 504155"/>
                    <a:gd name="connsiteX271" fmla="*/ 364030 w 445584"/>
                    <a:gd name="connsiteY271" fmla="*/ 471534 h 504155"/>
                    <a:gd name="connsiteX272" fmla="*/ 312132 w 445584"/>
                    <a:gd name="connsiteY272" fmla="*/ 498966 h 504155"/>
                    <a:gd name="connsiteX273" fmla="*/ 311390 w 445584"/>
                    <a:gd name="connsiteY273" fmla="*/ 497483 h 504155"/>
                    <a:gd name="connsiteX274" fmla="*/ 310649 w 445584"/>
                    <a:gd name="connsiteY274" fmla="*/ 496000 h 504155"/>
                    <a:gd name="connsiteX275" fmla="*/ 309907 w 445584"/>
                    <a:gd name="connsiteY275" fmla="*/ 494518 h 504155"/>
                    <a:gd name="connsiteX276" fmla="*/ 309166 w 445584"/>
                    <a:gd name="connsiteY276" fmla="*/ 493035 h 504155"/>
                    <a:gd name="connsiteX277" fmla="*/ 308424 w 445584"/>
                    <a:gd name="connsiteY277" fmla="*/ 491552 h 504155"/>
                    <a:gd name="connsiteX278" fmla="*/ 308424 w 445584"/>
                    <a:gd name="connsiteY278" fmla="*/ 491552 h 504155"/>
                    <a:gd name="connsiteX279" fmla="*/ 308424 w 445584"/>
                    <a:gd name="connsiteY279" fmla="*/ 491552 h 504155"/>
                    <a:gd name="connsiteX280" fmla="*/ 308424 w 445584"/>
                    <a:gd name="connsiteY280" fmla="*/ 481914 h 504155"/>
                    <a:gd name="connsiteX281" fmla="*/ 329184 w 445584"/>
                    <a:gd name="connsiteY281" fmla="*/ 470792 h 504155"/>
                    <a:gd name="connsiteX282" fmla="*/ 328443 w 445584"/>
                    <a:gd name="connsiteY282" fmla="*/ 469310 h 504155"/>
                    <a:gd name="connsiteX283" fmla="*/ 326960 w 445584"/>
                    <a:gd name="connsiteY283" fmla="*/ 467085 h 504155"/>
                    <a:gd name="connsiteX284" fmla="*/ 325477 w 445584"/>
                    <a:gd name="connsiteY284" fmla="*/ 464120 h 504155"/>
                    <a:gd name="connsiteX285" fmla="*/ 351426 w 445584"/>
                    <a:gd name="connsiteY285" fmla="*/ 450775 h 504155"/>
                    <a:gd name="connsiteX286" fmla="*/ 350685 w 445584"/>
                    <a:gd name="connsiteY286" fmla="*/ 449292 h 504155"/>
                    <a:gd name="connsiteX287" fmla="*/ 349943 w 445584"/>
                    <a:gd name="connsiteY287" fmla="*/ 447809 h 504155"/>
                    <a:gd name="connsiteX288" fmla="*/ 364030 w 445584"/>
                    <a:gd name="connsiteY288" fmla="*/ 441878 h 504155"/>
                    <a:gd name="connsiteX289" fmla="*/ 364030 w 445584"/>
                    <a:gd name="connsiteY289" fmla="*/ 441878 h 504155"/>
                    <a:gd name="connsiteX290" fmla="*/ 309907 w 445584"/>
                    <a:gd name="connsiteY290" fmla="*/ 472275 h 504155"/>
                    <a:gd name="connsiteX291" fmla="*/ 324736 w 445584"/>
                    <a:gd name="connsiteY291" fmla="*/ 464120 h 504155"/>
                    <a:gd name="connsiteX292" fmla="*/ 324736 w 445584"/>
                    <a:gd name="connsiteY292" fmla="*/ 462637 h 504155"/>
                    <a:gd name="connsiteX293" fmla="*/ 324736 w 445584"/>
                    <a:gd name="connsiteY293" fmla="*/ 461154 h 504155"/>
                    <a:gd name="connsiteX294" fmla="*/ 324736 w 445584"/>
                    <a:gd name="connsiteY294" fmla="*/ 459671 h 504155"/>
                    <a:gd name="connsiteX295" fmla="*/ 324736 w 445584"/>
                    <a:gd name="connsiteY295" fmla="*/ 458189 h 504155"/>
                    <a:gd name="connsiteX296" fmla="*/ 324736 w 445584"/>
                    <a:gd name="connsiteY296" fmla="*/ 456706 h 504155"/>
                    <a:gd name="connsiteX297" fmla="*/ 324736 w 445584"/>
                    <a:gd name="connsiteY297" fmla="*/ 455223 h 504155"/>
                    <a:gd name="connsiteX298" fmla="*/ 324736 w 445584"/>
                    <a:gd name="connsiteY298" fmla="*/ 453740 h 504155"/>
                    <a:gd name="connsiteX299" fmla="*/ 324736 w 445584"/>
                    <a:gd name="connsiteY299" fmla="*/ 452257 h 504155"/>
                    <a:gd name="connsiteX300" fmla="*/ 309907 w 445584"/>
                    <a:gd name="connsiteY300" fmla="*/ 460413 h 504155"/>
                    <a:gd name="connsiteX301" fmla="*/ 309907 w 445584"/>
                    <a:gd name="connsiteY301" fmla="*/ 472275 h 504155"/>
                    <a:gd name="connsiteX302" fmla="*/ 309907 w 445584"/>
                    <a:gd name="connsiteY302" fmla="*/ 472275 h 504155"/>
                    <a:gd name="connsiteX303" fmla="*/ 309907 w 445584"/>
                    <a:gd name="connsiteY303" fmla="*/ 107504 h 504155"/>
                    <a:gd name="connsiteX304" fmla="*/ 309907 w 445584"/>
                    <a:gd name="connsiteY304" fmla="*/ 98607 h 504155"/>
                    <a:gd name="connsiteX305" fmla="*/ 330667 w 445584"/>
                    <a:gd name="connsiteY305" fmla="*/ 87486 h 504155"/>
                    <a:gd name="connsiteX306" fmla="*/ 330667 w 445584"/>
                    <a:gd name="connsiteY306" fmla="*/ 88969 h 504155"/>
                    <a:gd name="connsiteX307" fmla="*/ 330667 w 445584"/>
                    <a:gd name="connsiteY307" fmla="*/ 90452 h 504155"/>
                    <a:gd name="connsiteX308" fmla="*/ 330667 w 445584"/>
                    <a:gd name="connsiteY308" fmla="*/ 91934 h 504155"/>
                    <a:gd name="connsiteX309" fmla="*/ 330667 w 445584"/>
                    <a:gd name="connsiteY309" fmla="*/ 93417 h 504155"/>
                    <a:gd name="connsiteX310" fmla="*/ 330667 w 445584"/>
                    <a:gd name="connsiteY310" fmla="*/ 94900 h 504155"/>
                    <a:gd name="connsiteX311" fmla="*/ 330667 w 445584"/>
                    <a:gd name="connsiteY311" fmla="*/ 96383 h 504155"/>
                    <a:gd name="connsiteX312" fmla="*/ 330667 w 445584"/>
                    <a:gd name="connsiteY312" fmla="*/ 97866 h 504155"/>
                    <a:gd name="connsiteX313" fmla="*/ 330667 w 445584"/>
                    <a:gd name="connsiteY313" fmla="*/ 98607 h 504155"/>
                    <a:gd name="connsiteX314" fmla="*/ 331408 w 445584"/>
                    <a:gd name="connsiteY314" fmla="*/ 97866 h 504155"/>
                    <a:gd name="connsiteX315" fmla="*/ 332150 w 445584"/>
                    <a:gd name="connsiteY315" fmla="*/ 97124 h 504155"/>
                    <a:gd name="connsiteX316" fmla="*/ 309907 w 445584"/>
                    <a:gd name="connsiteY316" fmla="*/ 107504 h 504155"/>
                    <a:gd name="connsiteX317" fmla="*/ 309907 w 445584"/>
                    <a:gd name="connsiteY317" fmla="*/ 98607 h 504155"/>
                    <a:gd name="connsiteX318" fmla="*/ 309907 w 445584"/>
                    <a:gd name="connsiteY318" fmla="*/ 107504 h 504155"/>
                    <a:gd name="connsiteX319" fmla="*/ 286924 w 445584"/>
                    <a:gd name="connsiteY319" fmla="*/ 119366 h 504155"/>
                    <a:gd name="connsiteX320" fmla="*/ 286924 w 445584"/>
                    <a:gd name="connsiteY320" fmla="*/ 110469 h 504155"/>
                    <a:gd name="connsiteX321" fmla="*/ 309907 w 445584"/>
                    <a:gd name="connsiteY321" fmla="*/ 98607 h 504155"/>
                    <a:gd name="connsiteX322" fmla="*/ 309907 w 445584"/>
                    <a:gd name="connsiteY322" fmla="*/ 98607 h 504155"/>
                    <a:gd name="connsiteX323" fmla="*/ 309907 w 445584"/>
                    <a:gd name="connsiteY323" fmla="*/ 152730 h 504155"/>
                    <a:gd name="connsiteX324" fmla="*/ 309907 w 445584"/>
                    <a:gd name="connsiteY324" fmla="*/ 163109 h 504155"/>
                    <a:gd name="connsiteX325" fmla="*/ 295821 w 445584"/>
                    <a:gd name="connsiteY325" fmla="*/ 170523 h 504155"/>
                    <a:gd name="connsiteX326" fmla="*/ 295079 w 445584"/>
                    <a:gd name="connsiteY326" fmla="*/ 170523 h 504155"/>
                    <a:gd name="connsiteX327" fmla="*/ 294338 w 445584"/>
                    <a:gd name="connsiteY327" fmla="*/ 170523 h 504155"/>
                    <a:gd name="connsiteX328" fmla="*/ 293596 w 445584"/>
                    <a:gd name="connsiteY328" fmla="*/ 170523 h 504155"/>
                    <a:gd name="connsiteX329" fmla="*/ 292855 w 445584"/>
                    <a:gd name="connsiteY329" fmla="*/ 170523 h 504155"/>
                    <a:gd name="connsiteX330" fmla="*/ 292113 w 445584"/>
                    <a:gd name="connsiteY330" fmla="*/ 170523 h 504155"/>
                    <a:gd name="connsiteX331" fmla="*/ 291372 w 445584"/>
                    <a:gd name="connsiteY331" fmla="*/ 170523 h 504155"/>
                    <a:gd name="connsiteX332" fmla="*/ 290631 w 445584"/>
                    <a:gd name="connsiteY332" fmla="*/ 170523 h 504155"/>
                    <a:gd name="connsiteX333" fmla="*/ 289889 w 445584"/>
                    <a:gd name="connsiteY333" fmla="*/ 170523 h 504155"/>
                    <a:gd name="connsiteX334" fmla="*/ 289889 w 445584"/>
                    <a:gd name="connsiteY334" fmla="*/ 169782 h 504155"/>
                    <a:gd name="connsiteX335" fmla="*/ 289889 w 445584"/>
                    <a:gd name="connsiteY335" fmla="*/ 169040 h 504155"/>
                    <a:gd name="connsiteX336" fmla="*/ 289889 w 445584"/>
                    <a:gd name="connsiteY336" fmla="*/ 168299 h 504155"/>
                    <a:gd name="connsiteX337" fmla="*/ 289889 w 445584"/>
                    <a:gd name="connsiteY337" fmla="*/ 167558 h 504155"/>
                    <a:gd name="connsiteX338" fmla="*/ 289889 w 445584"/>
                    <a:gd name="connsiteY338" fmla="*/ 166816 h 504155"/>
                    <a:gd name="connsiteX339" fmla="*/ 289889 w 445584"/>
                    <a:gd name="connsiteY339" fmla="*/ 166075 h 504155"/>
                    <a:gd name="connsiteX340" fmla="*/ 289889 w 445584"/>
                    <a:gd name="connsiteY340" fmla="*/ 165333 h 504155"/>
                    <a:gd name="connsiteX341" fmla="*/ 289889 w 445584"/>
                    <a:gd name="connsiteY341" fmla="*/ 163851 h 504155"/>
                    <a:gd name="connsiteX342" fmla="*/ 309907 w 445584"/>
                    <a:gd name="connsiteY342" fmla="*/ 152730 h 504155"/>
                    <a:gd name="connsiteX343" fmla="*/ 309907 w 445584"/>
                    <a:gd name="connsiteY343" fmla="*/ 152730 h 504155"/>
                    <a:gd name="connsiteX344" fmla="*/ 309907 w 445584"/>
                    <a:gd name="connsiteY344" fmla="*/ 461896 h 504155"/>
                    <a:gd name="connsiteX345" fmla="*/ 309907 w 445584"/>
                    <a:gd name="connsiteY345" fmla="*/ 472275 h 504155"/>
                    <a:gd name="connsiteX346" fmla="*/ 286924 w 445584"/>
                    <a:gd name="connsiteY346" fmla="*/ 484138 h 504155"/>
                    <a:gd name="connsiteX347" fmla="*/ 286924 w 445584"/>
                    <a:gd name="connsiteY347" fmla="*/ 473758 h 504155"/>
                    <a:gd name="connsiteX348" fmla="*/ 309907 w 445584"/>
                    <a:gd name="connsiteY348" fmla="*/ 461896 h 504155"/>
                    <a:gd name="connsiteX349" fmla="*/ 309907 w 445584"/>
                    <a:gd name="connsiteY349" fmla="*/ 461896 h 504155"/>
                    <a:gd name="connsiteX350" fmla="*/ 309907 w 445584"/>
                    <a:gd name="connsiteY350" fmla="*/ 481914 h 504155"/>
                    <a:gd name="connsiteX351" fmla="*/ 286924 w 445584"/>
                    <a:gd name="connsiteY351" fmla="*/ 493776 h 504155"/>
                    <a:gd name="connsiteX352" fmla="*/ 286924 w 445584"/>
                    <a:gd name="connsiteY352" fmla="*/ 503414 h 504155"/>
                    <a:gd name="connsiteX353" fmla="*/ 309907 w 445584"/>
                    <a:gd name="connsiteY353" fmla="*/ 490810 h 504155"/>
                    <a:gd name="connsiteX354" fmla="*/ 309907 w 445584"/>
                    <a:gd name="connsiteY354" fmla="*/ 481914 h 504155"/>
                    <a:gd name="connsiteX355" fmla="*/ 309907 w 445584"/>
                    <a:gd name="connsiteY355" fmla="*/ 481914 h 504155"/>
                    <a:gd name="connsiteX356" fmla="*/ 286924 w 445584"/>
                    <a:gd name="connsiteY356" fmla="*/ 453740 h 504155"/>
                    <a:gd name="connsiteX357" fmla="*/ 286924 w 445584"/>
                    <a:gd name="connsiteY357" fmla="*/ 444102 h 504155"/>
                    <a:gd name="connsiteX358" fmla="*/ 290631 w 445584"/>
                    <a:gd name="connsiteY358" fmla="*/ 441878 h 504155"/>
                    <a:gd name="connsiteX359" fmla="*/ 290631 w 445584"/>
                    <a:gd name="connsiteY359" fmla="*/ 443360 h 504155"/>
                    <a:gd name="connsiteX360" fmla="*/ 290631 w 445584"/>
                    <a:gd name="connsiteY360" fmla="*/ 444843 h 504155"/>
                    <a:gd name="connsiteX361" fmla="*/ 290631 w 445584"/>
                    <a:gd name="connsiteY361" fmla="*/ 446326 h 504155"/>
                    <a:gd name="connsiteX362" fmla="*/ 290631 w 445584"/>
                    <a:gd name="connsiteY362" fmla="*/ 447809 h 504155"/>
                    <a:gd name="connsiteX363" fmla="*/ 290631 w 445584"/>
                    <a:gd name="connsiteY363" fmla="*/ 449292 h 504155"/>
                    <a:gd name="connsiteX364" fmla="*/ 290631 w 445584"/>
                    <a:gd name="connsiteY364" fmla="*/ 450775 h 504155"/>
                    <a:gd name="connsiteX365" fmla="*/ 290631 w 445584"/>
                    <a:gd name="connsiteY365" fmla="*/ 452257 h 504155"/>
                    <a:gd name="connsiteX366" fmla="*/ 290631 w 445584"/>
                    <a:gd name="connsiteY366" fmla="*/ 453740 h 504155"/>
                    <a:gd name="connsiteX367" fmla="*/ 286924 w 445584"/>
                    <a:gd name="connsiteY367" fmla="*/ 453740 h 504155"/>
                    <a:gd name="connsiteX368" fmla="*/ 286924 w 445584"/>
                    <a:gd name="connsiteY368" fmla="*/ 453740 h 504155"/>
                    <a:gd name="connsiteX369" fmla="*/ 286924 w 445584"/>
                    <a:gd name="connsiteY369" fmla="*/ 72658 h 504155"/>
                    <a:gd name="connsiteX370" fmla="*/ 286924 w 445584"/>
                    <a:gd name="connsiteY370" fmla="*/ 57088 h 504155"/>
                    <a:gd name="connsiteX371" fmla="*/ 294338 w 445584"/>
                    <a:gd name="connsiteY371" fmla="*/ 53381 h 504155"/>
                    <a:gd name="connsiteX372" fmla="*/ 294338 w 445584"/>
                    <a:gd name="connsiteY372" fmla="*/ 55605 h 504155"/>
                    <a:gd name="connsiteX373" fmla="*/ 294338 w 445584"/>
                    <a:gd name="connsiteY373" fmla="*/ 57088 h 504155"/>
                    <a:gd name="connsiteX374" fmla="*/ 294338 w 445584"/>
                    <a:gd name="connsiteY374" fmla="*/ 59312 h 504155"/>
                    <a:gd name="connsiteX375" fmla="*/ 294338 w 445584"/>
                    <a:gd name="connsiteY375" fmla="*/ 60795 h 504155"/>
                    <a:gd name="connsiteX376" fmla="*/ 294338 w 445584"/>
                    <a:gd name="connsiteY376" fmla="*/ 62278 h 504155"/>
                    <a:gd name="connsiteX377" fmla="*/ 294338 w 445584"/>
                    <a:gd name="connsiteY377" fmla="*/ 63761 h 504155"/>
                    <a:gd name="connsiteX378" fmla="*/ 294338 w 445584"/>
                    <a:gd name="connsiteY378" fmla="*/ 65985 h 504155"/>
                    <a:gd name="connsiteX379" fmla="*/ 294338 w 445584"/>
                    <a:gd name="connsiteY379" fmla="*/ 68209 h 504155"/>
                    <a:gd name="connsiteX380" fmla="*/ 286924 w 445584"/>
                    <a:gd name="connsiteY380" fmla="*/ 72658 h 504155"/>
                    <a:gd name="connsiteX381" fmla="*/ 286924 w 445584"/>
                    <a:gd name="connsiteY381" fmla="*/ 56347 h 504155"/>
                    <a:gd name="connsiteX382" fmla="*/ 286924 w 445584"/>
                    <a:gd name="connsiteY382" fmla="*/ 71916 h 504155"/>
                    <a:gd name="connsiteX383" fmla="*/ 254302 w 445584"/>
                    <a:gd name="connsiteY383" fmla="*/ 88969 h 504155"/>
                    <a:gd name="connsiteX384" fmla="*/ 254302 w 445584"/>
                    <a:gd name="connsiteY384" fmla="*/ 73399 h 504155"/>
                    <a:gd name="connsiteX385" fmla="*/ 286924 w 445584"/>
                    <a:gd name="connsiteY385" fmla="*/ 56347 h 504155"/>
                    <a:gd name="connsiteX386" fmla="*/ 286924 w 445584"/>
                    <a:gd name="connsiteY386" fmla="*/ 56347 h 504155"/>
                    <a:gd name="connsiteX387" fmla="*/ 286924 w 445584"/>
                    <a:gd name="connsiteY387" fmla="*/ 110469 h 504155"/>
                    <a:gd name="connsiteX388" fmla="*/ 286924 w 445584"/>
                    <a:gd name="connsiteY388" fmla="*/ 119366 h 504155"/>
                    <a:gd name="connsiteX389" fmla="*/ 259492 w 445584"/>
                    <a:gd name="connsiteY389" fmla="*/ 134194 h 504155"/>
                    <a:gd name="connsiteX390" fmla="*/ 258750 w 445584"/>
                    <a:gd name="connsiteY390" fmla="*/ 134936 h 504155"/>
                    <a:gd name="connsiteX391" fmla="*/ 258009 w 445584"/>
                    <a:gd name="connsiteY391" fmla="*/ 134936 h 504155"/>
                    <a:gd name="connsiteX392" fmla="*/ 258009 w 445584"/>
                    <a:gd name="connsiteY392" fmla="*/ 134194 h 504155"/>
                    <a:gd name="connsiteX393" fmla="*/ 258009 w 445584"/>
                    <a:gd name="connsiteY393" fmla="*/ 132712 h 504155"/>
                    <a:gd name="connsiteX394" fmla="*/ 258009 w 445584"/>
                    <a:gd name="connsiteY394" fmla="*/ 131229 h 504155"/>
                    <a:gd name="connsiteX395" fmla="*/ 258009 w 445584"/>
                    <a:gd name="connsiteY395" fmla="*/ 129746 h 504155"/>
                    <a:gd name="connsiteX396" fmla="*/ 258009 w 445584"/>
                    <a:gd name="connsiteY396" fmla="*/ 128263 h 504155"/>
                    <a:gd name="connsiteX397" fmla="*/ 258009 w 445584"/>
                    <a:gd name="connsiteY397" fmla="*/ 126780 h 504155"/>
                    <a:gd name="connsiteX398" fmla="*/ 258009 w 445584"/>
                    <a:gd name="connsiteY398" fmla="*/ 125298 h 504155"/>
                    <a:gd name="connsiteX399" fmla="*/ 258009 w 445584"/>
                    <a:gd name="connsiteY399" fmla="*/ 123815 h 504155"/>
                    <a:gd name="connsiteX400" fmla="*/ 286924 w 445584"/>
                    <a:gd name="connsiteY400" fmla="*/ 110469 h 504155"/>
                    <a:gd name="connsiteX401" fmla="*/ 286924 w 445584"/>
                    <a:gd name="connsiteY401" fmla="*/ 110469 h 504155"/>
                    <a:gd name="connsiteX402" fmla="*/ 286924 w 445584"/>
                    <a:gd name="connsiteY402" fmla="*/ 444102 h 504155"/>
                    <a:gd name="connsiteX403" fmla="*/ 286924 w 445584"/>
                    <a:gd name="connsiteY403" fmla="*/ 453740 h 504155"/>
                    <a:gd name="connsiteX404" fmla="*/ 254302 w 445584"/>
                    <a:gd name="connsiteY404" fmla="*/ 471534 h 504155"/>
                    <a:gd name="connsiteX405" fmla="*/ 254302 w 445584"/>
                    <a:gd name="connsiteY405" fmla="*/ 461896 h 504155"/>
                    <a:gd name="connsiteX406" fmla="*/ 286924 w 445584"/>
                    <a:gd name="connsiteY406" fmla="*/ 444102 h 504155"/>
                    <a:gd name="connsiteX407" fmla="*/ 286924 w 445584"/>
                    <a:gd name="connsiteY407" fmla="*/ 444102 h 504155"/>
                    <a:gd name="connsiteX408" fmla="*/ 286924 w 445584"/>
                    <a:gd name="connsiteY408" fmla="*/ 473758 h 504155"/>
                    <a:gd name="connsiteX409" fmla="*/ 286924 w 445584"/>
                    <a:gd name="connsiteY409" fmla="*/ 484138 h 504155"/>
                    <a:gd name="connsiteX410" fmla="*/ 254302 w 445584"/>
                    <a:gd name="connsiteY410" fmla="*/ 501190 h 504155"/>
                    <a:gd name="connsiteX411" fmla="*/ 254302 w 445584"/>
                    <a:gd name="connsiteY411" fmla="*/ 490810 h 504155"/>
                    <a:gd name="connsiteX412" fmla="*/ 286924 w 445584"/>
                    <a:gd name="connsiteY412" fmla="*/ 473758 h 504155"/>
                    <a:gd name="connsiteX413" fmla="*/ 286924 w 445584"/>
                    <a:gd name="connsiteY413" fmla="*/ 473758 h 504155"/>
                    <a:gd name="connsiteX414" fmla="*/ 286924 w 445584"/>
                    <a:gd name="connsiteY414" fmla="*/ 494518 h 504155"/>
                    <a:gd name="connsiteX415" fmla="*/ 283217 w 445584"/>
                    <a:gd name="connsiteY415" fmla="*/ 496742 h 504155"/>
                    <a:gd name="connsiteX416" fmla="*/ 283217 w 445584"/>
                    <a:gd name="connsiteY416" fmla="*/ 498225 h 504155"/>
                    <a:gd name="connsiteX417" fmla="*/ 283217 w 445584"/>
                    <a:gd name="connsiteY417" fmla="*/ 499707 h 504155"/>
                    <a:gd name="connsiteX418" fmla="*/ 283217 w 445584"/>
                    <a:gd name="connsiteY418" fmla="*/ 500449 h 504155"/>
                    <a:gd name="connsiteX419" fmla="*/ 283217 w 445584"/>
                    <a:gd name="connsiteY419" fmla="*/ 501190 h 504155"/>
                    <a:gd name="connsiteX420" fmla="*/ 283217 w 445584"/>
                    <a:gd name="connsiteY420" fmla="*/ 501932 h 504155"/>
                    <a:gd name="connsiteX421" fmla="*/ 283217 w 445584"/>
                    <a:gd name="connsiteY421" fmla="*/ 502673 h 504155"/>
                    <a:gd name="connsiteX422" fmla="*/ 283217 w 445584"/>
                    <a:gd name="connsiteY422" fmla="*/ 503414 h 504155"/>
                    <a:gd name="connsiteX423" fmla="*/ 283217 w 445584"/>
                    <a:gd name="connsiteY423" fmla="*/ 504156 h 504155"/>
                    <a:gd name="connsiteX424" fmla="*/ 285441 w 445584"/>
                    <a:gd name="connsiteY424" fmla="*/ 503414 h 504155"/>
                    <a:gd name="connsiteX425" fmla="*/ 285441 w 445584"/>
                    <a:gd name="connsiteY425" fmla="*/ 494518 h 504155"/>
                    <a:gd name="connsiteX426" fmla="*/ 286924 w 445584"/>
                    <a:gd name="connsiteY426" fmla="*/ 494518 h 504155"/>
                    <a:gd name="connsiteX427" fmla="*/ 254302 w 445584"/>
                    <a:gd name="connsiteY427" fmla="*/ 430757 h 504155"/>
                    <a:gd name="connsiteX428" fmla="*/ 254302 w 445584"/>
                    <a:gd name="connsiteY428" fmla="*/ 427050 h 504155"/>
                    <a:gd name="connsiteX429" fmla="*/ 255785 w 445584"/>
                    <a:gd name="connsiteY429" fmla="*/ 426308 h 504155"/>
                    <a:gd name="connsiteX430" fmla="*/ 255785 w 445584"/>
                    <a:gd name="connsiteY430" fmla="*/ 427050 h 504155"/>
                    <a:gd name="connsiteX431" fmla="*/ 255785 w 445584"/>
                    <a:gd name="connsiteY431" fmla="*/ 427791 h 504155"/>
                    <a:gd name="connsiteX432" fmla="*/ 255043 w 445584"/>
                    <a:gd name="connsiteY432" fmla="*/ 428532 h 504155"/>
                    <a:gd name="connsiteX433" fmla="*/ 255043 w 445584"/>
                    <a:gd name="connsiteY433" fmla="*/ 429274 h 504155"/>
                    <a:gd name="connsiteX434" fmla="*/ 254302 w 445584"/>
                    <a:gd name="connsiteY434" fmla="*/ 430757 h 504155"/>
                    <a:gd name="connsiteX435" fmla="*/ 254302 w 445584"/>
                    <a:gd name="connsiteY435" fmla="*/ 430757 h 504155"/>
                    <a:gd name="connsiteX436" fmla="*/ 254302 w 445584"/>
                    <a:gd name="connsiteY436" fmla="*/ 42260 h 504155"/>
                    <a:gd name="connsiteX437" fmla="*/ 254302 w 445584"/>
                    <a:gd name="connsiteY437" fmla="*/ 30398 h 504155"/>
                    <a:gd name="connsiteX438" fmla="*/ 258750 w 445584"/>
                    <a:gd name="connsiteY438" fmla="*/ 28173 h 504155"/>
                    <a:gd name="connsiteX439" fmla="*/ 258750 w 445584"/>
                    <a:gd name="connsiteY439" fmla="*/ 29656 h 504155"/>
                    <a:gd name="connsiteX440" fmla="*/ 258750 w 445584"/>
                    <a:gd name="connsiteY440" fmla="*/ 31139 h 504155"/>
                    <a:gd name="connsiteX441" fmla="*/ 258750 w 445584"/>
                    <a:gd name="connsiteY441" fmla="*/ 32622 h 504155"/>
                    <a:gd name="connsiteX442" fmla="*/ 258750 w 445584"/>
                    <a:gd name="connsiteY442" fmla="*/ 34105 h 504155"/>
                    <a:gd name="connsiteX443" fmla="*/ 258750 w 445584"/>
                    <a:gd name="connsiteY443" fmla="*/ 35587 h 504155"/>
                    <a:gd name="connsiteX444" fmla="*/ 258750 w 445584"/>
                    <a:gd name="connsiteY444" fmla="*/ 37070 h 504155"/>
                    <a:gd name="connsiteX445" fmla="*/ 258750 w 445584"/>
                    <a:gd name="connsiteY445" fmla="*/ 38553 h 504155"/>
                    <a:gd name="connsiteX446" fmla="*/ 258750 w 445584"/>
                    <a:gd name="connsiteY446" fmla="*/ 40036 h 504155"/>
                    <a:gd name="connsiteX447" fmla="*/ 254302 w 445584"/>
                    <a:gd name="connsiteY447" fmla="*/ 42260 h 504155"/>
                    <a:gd name="connsiteX448" fmla="*/ 254302 w 445584"/>
                    <a:gd name="connsiteY448" fmla="*/ 30398 h 504155"/>
                    <a:gd name="connsiteX449" fmla="*/ 254302 w 445584"/>
                    <a:gd name="connsiteY449" fmla="*/ 42260 h 504155"/>
                    <a:gd name="connsiteX450" fmla="*/ 223905 w 445584"/>
                    <a:gd name="connsiteY450" fmla="*/ 57830 h 504155"/>
                    <a:gd name="connsiteX451" fmla="*/ 223905 w 445584"/>
                    <a:gd name="connsiteY451" fmla="*/ 45967 h 504155"/>
                    <a:gd name="connsiteX452" fmla="*/ 254302 w 445584"/>
                    <a:gd name="connsiteY452" fmla="*/ 30398 h 504155"/>
                    <a:gd name="connsiteX453" fmla="*/ 254302 w 445584"/>
                    <a:gd name="connsiteY453" fmla="*/ 30398 h 504155"/>
                    <a:gd name="connsiteX454" fmla="*/ 254302 w 445584"/>
                    <a:gd name="connsiteY454" fmla="*/ 74141 h 504155"/>
                    <a:gd name="connsiteX455" fmla="*/ 254302 w 445584"/>
                    <a:gd name="connsiteY455" fmla="*/ 89710 h 504155"/>
                    <a:gd name="connsiteX456" fmla="*/ 223905 w 445584"/>
                    <a:gd name="connsiteY456" fmla="*/ 106021 h 504155"/>
                    <a:gd name="connsiteX457" fmla="*/ 223905 w 445584"/>
                    <a:gd name="connsiteY457" fmla="*/ 90452 h 504155"/>
                    <a:gd name="connsiteX458" fmla="*/ 254302 w 445584"/>
                    <a:gd name="connsiteY458" fmla="*/ 74141 h 504155"/>
                    <a:gd name="connsiteX459" fmla="*/ 254302 w 445584"/>
                    <a:gd name="connsiteY459" fmla="*/ 74141 h 504155"/>
                    <a:gd name="connsiteX460" fmla="*/ 254302 w 445584"/>
                    <a:gd name="connsiteY460" fmla="*/ 427050 h 504155"/>
                    <a:gd name="connsiteX461" fmla="*/ 254302 w 445584"/>
                    <a:gd name="connsiteY461" fmla="*/ 430757 h 504155"/>
                    <a:gd name="connsiteX462" fmla="*/ 254302 w 445584"/>
                    <a:gd name="connsiteY462" fmla="*/ 430757 h 504155"/>
                    <a:gd name="connsiteX463" fmla="*/ 253561 w 445584"/>
                    <a:gd name="connsiteY463" fmla="*/ 431498 h 504155"/>
                    <a:gd name="connsiteX464" fmla="*/ 252819 w 445584"/>
                    <a:gd name="connsiteY464" fmla="*/ 432239 h 504155"/>
                    <a:gd name="connsiteX465" fmla="*/ 252078 w 445584"/>
                    <a:gd name="connsiteY465" fmla="*/ 432981 h 504155"/>
                    <a:gd name="connsiteX466" fmla="*/ 223163 w 445584"/>
                    <a:gd name="connsiteY466" fmla="*/ 448550 h 504155"/>
                    <a:gd name="connsiteX467" fmla="*/ 223163 w 445584"/>
                    <a:gd name="connsiteY467" fmla="*/ 442619 h 504155"/>
                    <a:gd name="connsiteX468" fmla="*/ 254302 w 445584"/>
                    <a:gd name="connsiteY468" fmla="*/ 427050 h 504155"/>
                    <a:gd name="connsiteX469" fmla="*/ 254302 w 445584"/>
                    <a:gd name="connsiteY469" fmla="*/ 427050 h 504155"/>
                    <a:gd name="connsiteX470" fmla="*/ 254302 w 445584"/>
                    <a:gd name="connsiteY470" fmla="*/ 461154 h 504155"/>
                    <a:gd name="connsiteX471" fmla="*/ 254302 w 445584"/>
                    <a:gd name="connsiteY471" fmla="*/ 470792 h 504155"/>
                    <a:gd name="connsiteX472" fmla="*/ 223905 w 445584"/>
                    <a:gd name="connsiteY472" fmla="*/ 486362 h 504155"/>
                    <a:gd name="connsiteX473" fmla="*/ 223905 w 445584"/>
                    <a:gd name="connsiteY473" fmla="*/ 476724 h 504155"/>
                    <a:gd name="connsiteX474" fmla="*/ 254302 w 445584"/>
                    <a:gd name="connsiteY474" fmla="*/ 461154 h 504155"/>
                    <a:gd name="connsiteX475" fmla="*/ 254302 w 445584"/>
                    <a:gd name="connsiteY475" fmla="*/ 461154 h 504155"/>
                    <a:gd name="connsiteX476" fmla="*/ 254302 w 445584"/>
                    <a:gd name="connsiteY476" fmla="*/ 491552 h 504155"/>
                    <a:gd name="connsiteX477" fmla="*/ 254302 w 445584"/>
                    <a:gd name="connsiteY477" fmla="*/ 501932 h 504155"/>
                    <a:gd name="connsiteX478" fmla="*/ 252819 w 445584"/>
                    <a:gd name="connsiteY478" fmla="*/ 502673 h 504155"/>
                    <a:gd name="connsiteX479" fmla="*/ 252819 w 445584"/>
                    <a:gd name="connsiteY479" fmla="*/ 501190 h 504155"/>
                    <a:gd name="connsiteX480" fmla="*/ 252819 w 445584"/>
                    <a:gd name="connsiteY480" fmla="*/ 499707 h 504155"/>
                    <a:gd name="connsiteX481" fmla="*/ 252819 w 445584"/>
                    <a:gd name="connsiteY481" fmla="*/ 498225 h 504155"/>
                    <a:gd name="connsiteX482" fmla="*/ 252819 w 445584"/>
                    <a:gd name="connsiteY482" fmla="*/ 496742 h 504155"/>
                    <a:gd name="connsiteX483" fmla="*/ 252819 w 445584"/>
                    <a:gd name="connsiteY483" fmla="*/ 495259 h 504155"/>
                    <a:gd name="connsiteX484" fmla="*/ 252819 w 445584"/>
                    <a:gd name="connsiteY484" fmla="*/ 493776 h 504155"/>
                    <a:gd name="connsiteX485" fmla="*/ 252819 w 445584"/>
                    <a:gd name="connsiteY485" fmla="*/ 492293 h 504155"/>
                    <a:gd name="connsiteX486" fmla="*/ 252819 w 445584"/>
                    <a:gd name="connsiteY486" fmla="*/ 490810 h 504155"/>
                    <a:gd name="connsiteX487" fmla="*/ 254302 w 445584"/>
                    <a:gd name="connsiteY487" fmla="*/ 491552 h 504155"/>
                    <a:gd name="connsiteX488" fmla="*/ 254302 w 445584"/>
                    <a:gd name="connsiteY488" fmla="*/ 491552 h 504155"/>
                    <a:gd name="connsiteX489" fmla="*/ 224646 w 445584"/>
                    <a:gd name="connsiteY489" fmla="*/ 24466 h 504155"/>
                    <a:gd name="connsiteX490" fmla="*/ 224646 w 445584"/>
                    <a:gd name="connsiteY490" fmla="*/ 17794 h 504155"/>
                    <a:gd name="connsiteX491" fmla="*/ 224646 w 445584"/>
                    <a:gd name="connsiteY491" fmla="*/ 18535 h 504155"/>
                    <a:gd name="connsiteX492" fmla="*/ 225387 w 445584"/>
                    <a:gd name="connsiteY492" fmla="*/ 20018 h 504155"/>
                    <a:gd name="connsiteX493" fmla="*/ 226129 w 445584"/>
                    <a:gd name="connsiteY493" fmla="*/ 21501 h 504155"/>
                    <a:gd name="connsiteX494" fmla="*/ 226870 w 445584"/>
                    <a:gd name="connsiteY494" fmla="*/ 22984 h 504155"/>
                    <a:gd name="connsiteX495" fmla="*/ 224646 w 445584"/>
                    <a:gd name="connsiteY495" fmla="*/ 24466 h 504155"/>
                    <a:gd name="connsiteX496" fmla="*/ 224646 w 445584"/>
                    <a:gd name="connsiteY496" fmla="*/ 17052 h 504155"/>
                    <a:gd name="connsiteX497" fmla="*/ 224646 w 445584"/>
                    <a:gd name="connsiteY497" fmla="*/ 23725 h 504155"/>
                    <a:gd name="connsiteX498" fmla="*/ 219456 w 445584"/>
                    <a:gd name="connsiteY498" fmla="*/ 26691 h 504155"/>
                    <a:gd name="connsiteX499" fmla="*/ 219456 w 445584"/>
                    <a:gd name="connsiteY499" fmla="*/ 10380 h 504155"/>
                    <a:gd name="connsiteX500" fmla="*/ 221680 w 445584"/>
                    <a:gd name="connsiteY500" fmla="*/ 8897 h 504155"/>
                    <a:gd name="connsiteX501" fmla="*/ 222422 w 445584"/>
                    <a:gd name="connsiteY501" fmla="*/ 10380 h 504155"/>
                    <a:gd name="connsiteX502" fmla="*/ 223163 w 445584"/>
                    <a:gd name="connsiteY502" fmla="*/ 11863 h 504155"/>
                    <a:gd name="connsiteX503" fmla="*/ 223905 w 445584"/>
                    <a:gd name="connsiteY503" fmla="*/ 13345 h 504155"/>
                    <a:gd name="connsiteX504" fmla="*/ 224646 w 445584"/>
                    <a:gd name="connsiteY504" fmla="*/ 14828 h 504155"/>
                    <a:gd name="connsiteX505" fmla="*/ 224646 w 445584"/>
                    <a:gd name="connsiteY505" fmla="*/ 17052 h 504155"/>
                    <a:gd name="connsiteX506" fmla="*/ 224646 w 445584"/>
                    <a:gd name="connsiteY506" fmla="*/ 17052 h 504155"/>
                    <a:gd name="connsiteX507" fmla="*/ 224646 w 445584"/>
                    <a:gd name="connsiteY507" fmla="*/ 45967 h 504155"/>
                    <a:gd name="connsiteX508" fmla="*/ 224646 w 445584"/>
                    <a:gd name="connsiteY508" fmla="*/ 57830 h 504155"/>
                    <a:gd name="connsiteX509" fmla="*/ 219456 w 445584"/>
                    <a:gd name="connsiteY509" fmla="*/ 60795 h 504155"/>
                    <a:gd name="connsiteX510" fmla="*/ 219456 w 445584"/>
                    <a:gd name="connsiteY510" fmla="*/ 48933 h 504155"/>
                    <a:gd name="connsiteX511" fmla="*/ 224646 w 445584"/>
                    <a:gd name="connsiteY511" fmla="*/ 45967 h 504155"/>
                    <a:gd name="connsiteX512" fmla="*/ 224646 w 445584"/>
                    <a:gd name="connsiteY512" fmla="*/ 45967 h 504155"/>
                    <a:gd name="connsiteX513" fmla="*/ 224646 w 445584"/>
                    <a:gd name="connsiteY513" fmla="*/ 90452 h 504155"/>
                    <a:gd name="connsiteX514" fmla="*/ 224646 w 445584"/>
                    <a:gd name="connsiteY514" fmla="*/ 106021 h 504155"/>
                    <a:gd name="connsiteX515" fmla="*/ 223905 w 445584"/>
                    <a:gd name="connsiteY515" fmla="*/ 106021 h 504155"/>
                    <a:gd name="connsiteX516" fmla="*/ 223905 w 445584"/>
                    <a:gd name="connsiteY516" fmla="*/ 103797 h 504155"/>
                    <a:gd name="connsiteX517" fmla="*/ 223905 w 445584"/>
                    <a:gd name="connsiteY517" fmla="*/ 102314 h 504155"/>
                    <a:gd name="connsiteX518" fmla="*/ 223905 w 445584"/>
                    <a:gd name="connsiteY518" fmla="*/ 100090 h 504155"/>
                    <a:gd name="connsiteX519" fmla="*/ 223905 w 445584"/>
                    <a:gd name="connsiteY519" fmla="*/ 98607 h 504155"/>
                    <a:gd name="connsiteX520" fmla="*/ 223905 w 445584"/>
                    <a:gd name="connsiteY520" fmla="*/ 97124 h 504155"/>
                    <a:gd name="connsiteX521" fmla="*/ 223905 w 445584"/>
                    <a:gd name="connsiteY521" fmla="*/ 95641 h 504155"/>
                    <a:gd name="connsiteX522" fmla="*/ 223905 w 445584"/>
                    <a:gd name="connsiteY522" fmla="*/ 93417 h 504155"/>
                    <a:gd name="connsiteX523" fmla="*/ 223905 w 445584"/>
                    <a:gd name="connsiteY523" fmla="*/ 91193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90452 h 504155"/>
                    <a:gd name="connsiteX526" fmla="*/ 224646 w 445584"/>
                    <a:gd name="connsiteY526" fmla="*/ 443360 h 504155"/>
                    <a:gd name="connsiteX527" fmla="*/ 224646 w 445584"/>
                    <a:gd name="connsiteY527" fmla="*/ 449292 h 504155"/>
                    <a:gd name="connsiteX528" fmla="*/ 219456 w 445584"/>
                    <a:gd name="connsiteY528" fmla="*/ 452257 h 504155"/>
                    <a:gd name="connsiteX529" fmla="*/ 219456 w 445584"/>
                    <a:gd name="connsiteY529" fmla="*/ 446326 h 504155"/>
                    <a:gd name="connsiteX530" fmla="*/ 224646 w 445584"/>
                    <a:gd name="connsiteY530" fmla="*/ 443360 h 504155"/>
                    <a:gd name="connsiteX531" fmla="*/ 224646 w 445584"/>
                    <a:gd name="connsiteY531" fmla="*/ 443360 h 504155"/>
                    <a:gd name="connsiteX532" fmla="*/ 224646 w 445584"/>
                    <a:gd name="connsiteY532" fmla="*/ 477465 h 504155"/>
                    <a:gd name="connsiteX533" fmla="*/ 224646 w 445584"/>
                    <a:gd name="connsiteY533" fmla="*/ 487103 h 504155"/>
                    <a:gd name="connsiteX534" fmla="*/ 219456 w 445584"/>
                    <a:gd name="connsiteY534" fmla="*/ 490069 h 504155"/>
                    <a:gd name="connsiteX535" fmla="*/ 219456 w 445584"/>
                    <a:gd name="connsiteY535" fmla="*/ 480431 h 504155"/>
                    <a:gd name="connsiteX536" fmla="*/ 224646 w 445584"/>
                    <a:gd name="connsiteY536" fmla="*/ 477465 h 504155"/>
                    <a:gd name="connsiteX537" fmla="*/ 224646 w 445584"/>
                    <a:gd name="connsiteY537" fmla="*/ 477465 h 504155"/>
                    <a:gd name="connsiteX538" fmla="*/ 218715 w 445584"/>
                    <a:gd name="connsiteY538" fmla="*/ 400359 h 504155"/>
                    <a:gd name="connsiteX539" fmla="*/ 218715 w 445584"/>
                    <a:gd name="connsiteY539" fmla="*/ 398876 h 504155"/>
                    <a:gd name="connsiteX540" fmla="*/ 220939 w 445584"/>
                    <a:gd name="connsiteY540" fmla="*/ 397393 h 504155"/>
                    <a:gd name="connsiteX541" fmla="*/ 220198 w 445584"/>
                    <a:gd name="connsiteY541" fmla="*/ 398135 h 504155"/>
                    <a:gd name="connsiteX542" fmla="*/ 219456 w 445584"/>
                    <a:gd name="connsiteY542" fmla="*/ 398876 h 504155"/>
                    <a:gd name="connsiteX543" fmla="*/ 218715 w 445584"/>
                    <a:gd name="connsiteY543" fmla="*/ 400359 h 504155"/>
                    <a:gd name="connsiteX544" fmla="*/ 218715 w 445584"/>
                    <a:gd name="connsiteY544" fmla="*/ 10380 h 504155"/>
                    <a:gd name="connsiteX545" fmla="*/ 218715 w 445584"/>
                    <a:gd name="connsiteY545" fmla="*/ 26691 h 504155"/>
                    <a:gd name="connsiteX546" fmla="*/ 200921 w 445584"/>
                    <a:gd name="connsiteY546" fmla="*/ 36329 h 504155"/>
                    <a:gd name="connsiteX547" fmla="*/ 200921 w 445584"/>
                    <a:gd name="connsiteY547" fmla="*/ 20018 h 504155"/>
                    <a:gd name="connsiteX548" fmla="*/ 218715 w 445584"/>
                    <a:gd name="connsiteY548" fmla="*/ 10380 h 504155"/>
                    <a:gd name="connsiteX549" fmla="*/ 218715 w 445584"/>
                    <a:gd name="connsiteY549" fmla="*/ 10380 h 504155"/>
                    <a:gd name="connsiteX550" fmla="*/ 218715 w 445584"/>
                    <a:gd name="connsiteY550" fmla="*/ 48933 h 504155"/>
                    <a:gd name="connsiteX551" fmla="*/ 218715 w 445584"/>
                    <a:gd name="connsiteY551" fmla="*/ 60795 h 504155"/>
                    <a:gd name="connsiteX552" fmla="*/ 200921 w 445584"/>
                    <a:gd name="connsiteY552" fmla="*/ 70434 h 504155"/>
                    <a:gd name="connsiteX553" fmla="*/ 200921 w 445584"/>
                    <a:gd name="connsiteY553" fmla="*/ 58571 h 504155"/>
                    <a:gd name="connsiteX554" fmla="*/ 218715 w 445584"/>
                    <a:gd name="connsiteY554" fmla="*/ 48933 h 504155"/>
                    <a:gd name="connsiteX555" fmla="*/ 218715 w 445584"/>
                    <a:gd name="connsiteY555" fmla="*/ 48933 h 504155"/>
                    <a:gd name="connsiteX556" fmla="*/ 218715 w 445584"/>
                    <a:gd name="connsiteY556" fmla="*/ 398876 h 504155"/>
                    <a:gd name="connsiteX557" fmla="*/ 218715 w 445584"/>
                    <a:gd name="connsiteY557" fmla="*/ 400359 h 504155"/>
                    <a:gd name="connsiteX558" fmla="*/ 217973 w 445584"/>
                    <a:gd name="connsiteY558" fmla="*/ 401100 h 504155"/>
                    <a:gd name="connsiteX559" fmla="*/ 217232 w 445584"/>
                    <a:gd name="connsiteY559" fmla="*/ 401842 h 504155"/>
                    <a:gd name="connsiteX560" fmla="*/ 216490 w 445584"/>
                    <a:gd name="connsiteY560" fmla="*/ 402583 h 504155"/>
                    <a:gd name="connsiteX561" fmla="*/ 215749 w 445584"/>
                    <a:gd name="connsiteY561" fmla="*/ 403325 h 504155"/>
                    <a:gd name="connsiteX562" fmla="*/ 215008 w 445584"/>
                    <a:gd name="connsiteY562" fmla="*/ 404066 h 504155"/>
                    <a:gd name="connsiteX563" fmla="*/ 200921 w 445584"/>
                    <a:gd name="connsiteY563" fmla="*/ 411480 h 504155"/>
                    <a:gd name="connsiteX564" fmla="*/ 200921 w 445584"/>
                    <a:gd name="connsiteY564" fmla="*/ 408514 h 504155"/>
                    <a:gd name="connsiteX565" fmla="*/ 218715 w 445584"/>
                    <a:gd name="connsiteY565" fmla="*/ 398876 h 504155"/>
                    <a:gd name="connsiteX566" fmla="*/ 218715 w 445584"/>
                    <a:gd name="connsiteY566" fmla="*/ 398876 h 504155"/>
                    <a:gd name="connsiteX567" fmla="*/ 218715 w 445584"/>
                    <a:gd name="connsiteY567" fmla="*/ 446326 h 504155"/>
                    <a:gd name="connsiteX568" fmla="*/ 218715 w 445584"/>
                    <a:gd name="connsiteY568" fmla="*/ 452257 h 504155"/>
                    <a:gd name="connsiteX569" fmla="*/ 200921 w 445584"/>
                    <a:gd name="connsiteY569" fmla="*/ 461896 h 504155"/>
                    <a:gd name="connsiteX570" fmla="*/ 200921 w 445584"/>
                    <a:gd name="connsiteY570" fmla="*/ 455964 h 504155"/>
                    <a:gd name="connsiteX571" fmla="*/ 218715 w 445584"/>
                    <a:gd name="connsiteY571" fmla="*/ 446326 h 504155"/>
                    <a:gd name="connsiteX572" fmla="*/ 218715 w 445584"/>
                    <a:gd name="connsiteY572" fmla="*/ 446326 h 504155"/>
                    <a:gd name="connsiteX573" fmla="*/ 218715 w 445584"/>
                    <a:gd name="connsiteY573" fmla="*/ 480431 h 504155"/>
                    <a:gd name="connsiteX574" fmla="*/ 218715 w 445584"/>
                    <a:gd name="connsiteY574" fmla="*/ 490069 h 504155"/>
                    <a:gd name="connsiteX575" fmla="*/ 216490 w 445584"/>
                    <a:gd name="connsiteY575" fmla="*/ 491552 h 504155"/>
                    <a:gd name="connsiteX576" fmla="*/ 216490 w 445584"/>
                    <a:gd name="connsiteY576" fmla="*/ 490069 h 504155"/>
                    <a:gd name="connsiteX577" fmla="*/ 216490 w 445584"/>
                    <a:gd name="connsiteY577" fmla="*/ 488586 h 504155"/>
                    <a:gd name="connsiteX578" fmla="*/ 216490 w 445584"/>
                    <a:gd name="connsiteY578" fmla="*/ 487103 h 504155"/>
                    <a:gd name="connsiteX579" fmla="*/ 216490 w 445584"/>
                    <a:gd name="connsiteY579" fmla="*/ 485621 h 504155"/>
                    <a:gd name="connsiteX580" fmla="*/ 216490 w 445584"/>
                    <a:gd name="connsiteY580" fmla="*/ 484138 h 504155"/>
                    <a:gd name="connsiteX581" fmla="*/ 216490 w 445584"/>
                    <a:gd name="connsiteY581" fmla="*/ 482655 h 504155"/>
                    <a:gd name="connsiteX582" fmla="*/ 216490 w 445584"/>
                    <a:gd name="connsiteY582" fmla="*/ 481172 h 504155"/>
                    <a:gd name="connsiteX583" fmla="*/ 218715 w 445584"/>
                    <a:gd name="connsiteY583" fmla="*/ 480431 h 504155"/>
                    <a:gd name="connsiteX584" fmla="*/ 218715 w 445584"/>
                    <a:gd name="connsiteY584" fmla="*/ 480431 h 504155"/>
                    <a:gd name="connsiteX585" fmla="*/ 200921 w 445584"/>
                    <a:gd name="connsiteY585" fmla="*/ 20018 h 504155"/>
                    <a:gd name="connsiteX586" fmla="*/ 200921 w 445584"/>
                    <a:gd name="connsiteY586" fmla="*/ 36329 h 504155"/>
                    <a:gd name="connsiteX587" fmla="*/ 189058 w 445584"/>
                    <a:gd name="connsiteY587" fmla="*/ 42260 h 504155"/>
                    <a:gd name="connsiteX588" fmla="*/ 189058 w 445584"/>
                    <a:gd name="connsiteY588" fmla="*/ 25949 h 504155"/>
                    <a:gd name="connsiteX589" fmla="*/ 200921 w 445584"/>
                    <a:gd name="connsiteY589" fmla="*/ 20018 h 504155"/>
                    <a:gd name="connsiteX590" fmla="*/ 200921 w 445584"/>
                    <a:gd name="connsiteY590" fmla="*/ 20018 h 504155"/>
                    <a:gd name="connsiteX591" fmla="*/ 200921 w 445584"/>
                    <a:gd name="connsiteY591" fmla="*/ 58571 h 504155"/>
                    <a:gd name="connsiteX592" fmla="*/ 200921 w 445584"/>
                    <a:gd name="connsiteY592" fmla="*/ 70434 h 504155"/>
                    <a:gd name="connsiteX593" fmla="*/ 189058 w 445584"/>
                    <a:gd name="connsiteY593" fmla="*/ 76365 h 504155"/>
                    <a:gd name="connsiteX594" fmla="*/ 189058 w 445584"/>
                    <a:gd name="connsiteY594" fmla="*/ 64502 h 504155"/>
                    <a:gd name="connsiteX595" fmla="*/ 200921 w 445584"/>
                    <a:gd name="connsiteY595" fmla="*/ 58571 h 504155"/>
                    <a:gd name="connsiteX596" fmla="*/ 200921 w 445584"/>
                    <a:gd name="connsiteY596" fmla="*/ 58571 h 504155"/>
                    <a:gd name="connsiteX597" fmla="*/ 200921 w 445584"/>
                    <a:gd name="connsiteY597" fmla="*/ 408514 h 504155"/>
                    <a:gd name="connsiteX598" fmla="*/ 200921 w 445584"/>
                    <a:gd name="connsiteY598" fmla="*/ 412963 h 504155"/>
                    <a:gd name="connsiteX599" fmla="*/ 189058 w 445584"/>
                    <a:gd name="connsiteY599" fmla="*/ 418894 h 504155"/>
                    <a:gd name="connsiteX600" fmla="*/ 189058 w 445584"/>
                    <a:gd name="connsiteY600" fmla="*/ 414446 h 504155"/>
                    <a:gd name="connsiteX601" fmla="*/ 200921 w 445584"/>
                    <a:gd name="connsiteY601" fmla="*/ 408514 h 504155"/>
                    <a:gd name="connsiteX602" fmla="*/ 200921 w 445584"/>
                    <a:gd name="connsiteY602" fmla="*/ 408514 h 504155"/>
                    <a:gd name="connsiteX603" fmla="*/ 200921 w 445584"/>
                    <a:gd name="connsiteY603" fmla="*/ 455964 h 504155"/>
                    <a:gd name="connsiteX604" fmla="*/ 200921 w 445584"/>
                    <a:gd name="connsiteY604" fmla="*/ 461896 h 504155"/>
                    <a:gd name="connsiteX605" fmla="*/ 189058 w 445584"/>
                    <a:gd name="connsiteY605" fmla="*/ 467827 h 504155"/>
                    <a:gd name="connsiteX606" fmla="*/ 189058 w 445584"/>
                    <a:gd name="connsiteY606" fmla="*/ 461896 h 504155"/>
                    <a:gd name="connsiteX607" fmla="*/ 200921 w 445584"/>
                    <a:gd name="connsiteY607" fmla="*/ 455964 h 504155"/>
                    <a:gd name="connsiteX608" fmla="*/ 200921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90541 w 445584"/>
                    <a:gd name="connsiteY611" fmla="*/ 5931 h 504155"/>
                    <a:gd name="connsiteX612" fmla="*/ 191283 w 445584"/>
                    <a:gd name="connsiteY612" fmla="*/ 7414 h 504155"/>
                    <a:gd name="connsiteX613" fmla="*/ 192024 w 445584"/>
                    <a:gd name="connsiteY613" fmla="*/ 8897 h 504155"/>
                    <a:gd name="connsiteX614" fmla="*/ 192765 w 445584"/>
                    <a:gd name="connsiteY614" fmla="*/ 10380 h 504155"/>
                    <a:gd name="connsiteX615" fmla="*/ 193507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190 h 504155"/>
                    <a:gd name="connsiteX618" fmla="*/ 189800 w 445584"/>
                    <a:gd name="connsiteY618" fmla="*/ 13345 h 504155"/>
                    <a:gd name="connsiteX619" fmla="*/ 164592 w 445584"/>
                    <a:gd name="connsiteY619" fmla="*/ 26691 h 504155"/>
                    <a:gd name="connsiteX620" fmla="*/ 164592 w 445584"/>
                    <a:gd name="connsiteY620" fmla="*/ 12604 h 504155"/>
                    <a:gd name="connsiteX621" fmla="*/ 186834 w 445584"/>
                    <a:gd name="connsiteY621" fmla="*/ 741 h 504155"/>
                    <a:gd name="connsiteX622" fmla="*/ 187575 w 445584"/>
                    <a:gd name="connsiteY622" fmla="*/ 2224 h 504155"/>
                    <a:gd name="connsiteX623" fmla="*/ 188317 w 445584"/>
                    <a:gd name="connsiteY623" fmla="*/ 3707 h 504155"/>
                    <a:gd name="connsiteX624" fmla="*/ 189800 w 445584"/>
                    <a:gd name="connsiteY624" fmla="*/ 5190 h 504155"/>
                    <a:gd name="connsiteX625" fmla="*/ 189800 w 445584"/>
                    <a:gd name="connsiteY625" fmla="*/ 5190 h 504155"/>
                    <a:gd name="connsiteX626" fmla="*/ 189800 w 445584"/>
                    <a:gd name="connsiteY626" fmla="*/ 5190 h 504155"/>
                    <a:gd name="connsiteX627" fmla="*/ 189800 w 445584"/>
                    <a:gd name="connsiteY627" fmla="*/ 25949 h 504155"/>
                    <a:gd name="connsiteX628" fmla="*/ 164592 w 445584"/>
                    <a:gd name="connsiteY628" fmla="*/ 39295 h 504155"/>
                    <a:gd name="connsiteX629" fmla="*/ 164592 w 445584"/>
                    <a:gd name="connsiteY629" fmla="*/ 55605 h 504155"/>
                    <a:gd name="connsiteX630" fmla="*/ 189800 w 445584"/>
                    <a:gd name="connsiteY630" fmla="*/ 42260 h 504155"/>
                    <a:gd name="connsiteX631" fmla="*/ 189800 w 445584"/>
                    <a:gd name="connsiteY631" fmla="*/ 25949 h 504155"/>
                    <a:gd name="connsiteX632" fmla="*/ 189800 w 445584"/>
                    <a:gd name="connsiteY632" fmla="*/ 25949 h 504155"/>
                    <a:gd name="connsiteX633" fmla="*/ 189800 w 445584"/>
                    <a:gd name="connsiteY633" fmla="*/ 64502 h 504155"/>
                    <a:gd name="connsiteX634" fmla="*/ 189800 w 445584"/>
                    <a:gd name="connsiteY634" fmla="*/ 76365 h 504155"/>
                    <a:gd name="connsiteX635" fmla="*/ 189058 w 445584"/>
                    <a:gd name="connsiteY635" fmla="*/ 76365 h 504155"/>
                    <a:gd name="connsiteX636" fmla="*/ 189058 w 445584"/>
                    <a:gd name="connsiteY636" fmla="*/ 74882 h 504155"/>
                    <a:gd name="connsiteX637" fmla="*/ 189058 w 445584"/>
                    <a:gd name="connsiteY637" fmla="*/ 73399 h 504155"/>
                    <a:gd name="connsiteX638" fmla="*/ 189058 w 445584"/>
                    <a:gd name="connsiteY638" fmla="*/ 71916 h 504155"/>
                    <a:gd name="connsiteX639" fmla="*/ 189058 w 445584"/>
                    <a:gd name="connsiteY639" fmla="*/ 70434 h 504155"/>
                    <a:gd name="connsiteX640" fmla="*/ 189058 w 445584"/>
                    <a:gd name="connsiteY640" fmla="*/ 68951 h 504155"/>
                    <a:gd name="connsiteX641" fmla="*/ 189058 w 445584"/>
                    <a:gd name="connsiteY641" fmla="*/ 67468 h 504155"/>
                    <a:gd name="connsiteX642" fmla="*/ 189058 w 445584"/>
                    <a:gd name="connsiteY642" fmla="*/ 65985 h 504155"/>
                    <a:gd name="connsiteX643" fmla="*/ 189058 w 445584"/>
                    <a:gd name="connsiteY643" fmla="*/ 64502 h 504155"/>
                    <a:gd name="connsiteX644" fmla="*/ 189800 w 445584"/>
                    <a:gd name="connsiteY644" fmla="*/ 64502 h 504155"/>
                    <a:gd name="connsiteX645" fmla="*/ 189800 w 445584"/>
                    <a:gd name="connsiteY645" fmla="*/ 64502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39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127 w 445584"/>
                    <a:gd name="connsiteY658" fmla="*/ 469310 h 504155"/>
                    <a:gd name="connsiteX659" fmla="*/ 183868 w 445584"/>
                    <a:gd name="connsiteY659" fmla="*/ 468568 h 504155"/>
                    <a:gd name="connsiteX660" fmla="*/ 183868 w 445584"/>
                    <a:gd name="connsiteY660" fmla="*/ 467827 h 504155"/>
                    <a:gd name="connsiteX661" fmla="*/ 183868 w 445584"/>
                    <a:gd name="connsiteY661" fmla="*/ 467085 h 504155"/>
                    <a:gd name="connsiteX662" fmla="*/ 183868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0341 h 504155"/>
                    <a:gd name="connsiteX666" fmla="*/ 164592 w 445584"/>
                    <a:gd name="connsiteY666" fmla="*/ 380341 h 504155"/>
                    <a:gd name="connsiteX667" fmla="*/ 186834 w 445584"/>
                    <a:gd name="connsiteY667" fmla="*/ 368479 h 504155"/>
                    <a:gd name="connsiteX668" fmla="*/ 186093 w 445584"/>
                    <a:gd name="connsiteY668" fmla="*/ 369220 h 504155"/>
                    <a:gd name="connsiteX669" fmla="*/ 185351 w 445584"/>
                    <a:gd name="connsiteY669" fmla="*/ 369961 h 504155"/>
                    <a:gd name="connsiteX670" fmla="*/ 184610 w 445584"/>
                    <a:gd name="connsiteY670" fmla="*/ 370703 h 504155"/>
                    <a:gd name="connsiteX671" fmla="*/ 183868 w 445584"/>
                    <a:gd name="connsiteY671" fmla="*/ 371444 h 504155"/>
                    <a:gd name="connsiteX672" fmla="*/ 183127 w 445584"/>
                    <a:gd name="connsiteY672" fmla="*/ 372186 h 504155"/>
                    <a:gd name="connsiteX673" fmla="*/ 182386 w 445584"/>
                    <a:gd name="connsiteY673" fmla="*/ 372927 h 504155"/>
                    <a:gd name="connsiteX674" fmla="*/ 181644 w 445584"/>
                    <a:gd name="connsiteY674" fmla="*/ 373668 h 504155"/>
                    <a:gd name="connsiteX675" fmla="*/ 180903 w 445584"/>
                    <a:gd name="connsiteY675" fmla="*/ 374410 h 504155"/>
                    <a:gd name="connsiteX676" fmla="*/ 164592 w 445584"/>
                    <a:gd name="connsiteY676" fmla="*/ 380341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1863 h 504155"/>
                    <a:gd name="connsiteX747" fmla="*/ 164592 w 445584"/>
                    <a:gd name="connsiteY747" fmla="*/ 25949 h 504155"/>
                    <a:gd name="connsiteX748" fmla="*/ 120849 w 445584"/>
                    <a:gd name="connsiteY748" fmla="*/ 49674 h 504155"/>
                    <a:gd name="connsiteX749" fmla="*/ 120108 w 445584"/>
                    <a:gd name="connsiteY749" fmla="*/ 48191 h 504155"/>
                    <a:gd name="connsiteX750" fmla="*/ 119366 w 445584"/>
                    <a:gd name="connsiteY750" fmla="*/ 46709 h 504155"/>
                    <a:gd name="connsiteX751" fmla="*/ 118625 w 445584"/>
                    <a:gd name="connsiteY751" fmla="*/ 45226 h 504155"/>
                    <a:gd name="connsiteX752" fmla="*/ 117883 w 445584"/>
                    <a:gd name="connsiteY752" fmla="*/ 43743 h 504155"/>
                    <a:gd name="connsiteX753" fmla="*/ 117142 w 445584"/>
                    <a:gd name="connsiteY753" fmla="*/ 42260 h 504155"/>
                    <a:gd name="connsiteX754" fmla="*/ 116401 w 445584"/>
                    <a:gd name="connsiteY754" fmla="*/ 40777 h 504155"/>
                    <a:gd name="connsiteX755" fmla="*/ 115659 w 445584"/>
                    <a:gd name="connsiteY755" fmla="*/ 39295 h 504155"/>
                    <a:gd name="connsiteX756" fmla="*/ 91193 w 445584"/>
                    <a:gd name="connsiteY756" fmla="*/ 52640 h 504155"/>
                    <a:gd name="connsiteX757" fmla="*/ 91934 w 445584"/>
                    <a:gd name="connsiteY757" fmla="*/ 53381 h 504155"/>
                    <a:gd name="connsiteX758" fmla="*/ 92676 w 445584"/>
                    <a:gd name="connsiteY758" fmla="*/ 54123 h 504155"/>
                    <a:gd name="connsiteX759" fmla="*/ 93417 w 445584"/>
                    <a:gd name="connsiteY759" fmla="*/ 54864 h 504155"/>
                    <a:gd name="connsiteX760" fmla="*/ 48191 w 445584"/>
                    <a:gd name="connsiteY760" fmla="*/ 79330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4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7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0 w 445584"/>
                    <a:gd name="connsiteY770" fmla="*/ 11863 h 504155"/>
                    <a:gd name="connsiteX771" fmla="*/ 132711 w 445584"/>
                    <a:gd name="connsiteY771" fmla="*/ 12604 h 504155"/>
                    <a:gd name="connsiteX772" fmla="*/ 156436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19 w 445584"/>
                    <a:gd name="connsiteY774" fmla="*/ 1483 h 504155"/>
                    <a:gd name="connsiteX775" fmla="*/ 158660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3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6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6 w 445584"/>
                    <a:gd name="connsiteY783" fmla="*/ 34105 h 504155"/>
                    <a:gd name="connsiteX784" fmla="*/ 116401 w 445584"/>
                    <a:gd name="connsiteY784" fmla="*/ 35587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1863 h 504155"/>
                    <a:gd name="connsiteX787" fmla="*/ 164592 w 445584"/>
                    <a:gd name="connsiteY787" fmla="*/ 11863 h 504155"/>
                    <a:gd name="connsiteX788" fmla="*/ 164592 w 445584"/>
                    <a:gd name="connsiteY788" fmla="*/ 39295 h 504155"/>
                    <a:gd name="connsiteX789" fmla="*/ 149022 w 445584"/>
                    <a:gd name="connsiteY789" fmla="*/ 47450 h 504155"/>
                    <a:gd name="connsiteX790" fmla="*/ 149764 w 445584"/>
                    <a:gd name="connsiteY790" fmla="*/ 48933 h 504155"/>
                    <a:gd name="connsiteX791" fmla="*/ 150505 w 445584"/>
                    <a:gd name="connsiteY791" fmla="*/ 50416 h 504155"/>
                    <a:gd name="connsiteX792" fmla="*/ 151246 w 445584"/>
                    <a:gd name="connsiteY792" fmla="*/ 51898 h 504155"/>
                    <a:gd name="connsiteX793" fmla="*/ 151988 w 445584"/>
                    <a:gd name="connsiteY793" fmla="*/ 53381 h 504155"/>
                    <a:gd name="connsiteX794" fmla="*/ 152729 w 445584"/>
                    <a:gd name="connsiteY794" fmla="*/ 54864 h 504155"/>
                    <a:gd name="connsiteX795" fmla="*/ 153471 w 445584"/>
                    <a:gd name="connsiteY795" fmla="*/ 56347 h 504155"/>
                    <a:gd name="connsiteX796" fmla="*/ 154212 w 445584"/>
                    <a:gd name="connsiteY796" fmla="*/ 57830 h 504155"/>
                    <a:gd name="connsiteX797" fmla="*/ 154953 w 445584"/>
                    <a:gd name="connsiteY797" fmla="*/ 59312 h 504155"/>
                    <a:gd name="connsiteX798" fmla="*/ 165333 w 445584"/>
                    <a:gd name="connsiteY798" fmla="*/ 54123 h 504155"/>
                    <a:gd name="connsiteX799" fmla="*/ 165333 w 445584"/>
                    <a:gd name="connsiteY799" fmla="*/ 39295 h 504155"/>
                    <a:gd name="connsiteX800" fmla="*/ 164592 w 445584"/>
                    <a:gd name="connsiteY800" fmla="*/ 39295 h 504155"/>
                    <a:gd name="connsiteX801" fmla="*/ 164592 w 445584"/>
                    <a:gd name="connsiteY801" fmla="*/ 380341 h 504155"/>
                    <a:gd name="connsiteX802" fmla="*/ 164592 w 445584"/>
                    <a:gd name="connsiteY802" fmla="*/ 380341 h 504155"/>
                    <a:gd name="connsiteX803" fmla="*/ 108245 w 445584"/>
                    <a:gd name="connsiteY803" fmla="*/ 410739 h 504155"/>
                    <a:gd name="connsiteX804" fmla="*/ 108987 w 445584"/>
                    <a:gd name="connsiteY804" fmla="*/ 409997 h 504155"/>
                    <a:gd name="connsiteX805" fmla="*/ 109728 w 445584"/>
                    <a:gd name="connsiteY805" fmla="*/ 409256 h 504155"/>
                    <a:gd name="connsiteX806" fmla="*/ 110469 w 445584"/>
                    <a:gd name="connsiteY806" fmla="*/ 408514 h 504155"/>
                    <a:gd name="connsiteX807" fmla="*/ 111211 w 445584"/>
                    <a:gd name="connsiteY807" fmla="*/ 407773 h 504155"/>
                    <a:gd name="connsiteX808" fmla="*/ 111952 w 445584"/>
                    <a:gd name="connsiteY808" fmla="*/ 407032 h 504155"/>
                    <a:gd name="connsiteX809" fmla="*/ 112694 w 445584"/>
                    <a:gd name="connsiteY809" fmla="*/ 406290 h 504155"/>
                    <a:gd name="connsiteX810" fmla="*/ 113435 w 445584"/>
                    <a:gd name="connsiteY810" fmla="*/ 405549 h 504155"/>
                    <a:gd name="connsiteX811" fmla="*/ 114176 w 445584"/>
                    <a:gd name="connsiteY811" fmla="*/ 404807 h 504155"/>
                    <a:gd name="connsiteX812" fmla="*/ 164592 w 445584"/>
                    <a:gd name="connsiteY812" fmla="*/ 380341 h 504155"/>
                    <a:gd name="connsiteX813" fmla="*/ 164592 w 445584"/>
                    <a:gd name="connsiteY813" fmla="*/ 380341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39 h 504155"/>
                    <a:gd name="connsiteX816" fmla="*/ 142350 w 445584"/>
                    <a:gd name="connsiteY816" fmla="*/ 444102 h 504155"/>
                    <a:gd name="connsiteX817" fmla="*/ 143091 w 445584"/>
                    <a:gd name="connsiteY817" fmla="*/ 443360 h 504155"/>
                    <a:gd name="connsiteX818" fmla="*/ 143832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5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8 w 445584"/>
                    <a:gd name="connsiteY822" fmla="*/ 439653 h 504155"/>
                    <a:gd name="connsiteX823" fmla="*/ 147539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4936 h 504155"/>
                    <a:gd name="connsiteX841" fmla="*/ 48191 w 445584"/>
                    <a:gd name="connsiteY841" fmla="*/ 128263 h 504155"/>
                    <a:gd name="connsiteX842" fmla="*/ 69692 w 445584"/>
                    <a:gd name="connsiteY842" fmla="*/ 116401 h 504155"/>
                    <a:gd name="connsiteX843" fmla="*/ 70434 w 445584"/>
                    <a:gd name="connsiteY843" fmla="*/ 116401 h 504155"/>
                    <a:gd name="connsiteX844" fmla="*/ 71175 w 445584"/>
                    <a:gd name="connsiteY844" fmla="*/ 116401 h 504155"/>
                    <a:gd name="connsiteX845" fmla="*/ 71916 w 445584"/>
                    <a:gd name="connsiteY845" fmla="*/ 116401 h 504155"/>
                    <a:gd name="connsiteX846" fmla="*/ 72658 w 445584"/>
                    <a:gd name="connsiteY846" fmla="*/ 116401 h 504155"/>
                    <a:gd name="connsiteX847" fmla="*/ 73399 w 445584"/>
                    <a:gd name="connsiteY847" fmla="*/ 116401 h 504155"/>
                    <a:gd name="connsiteX848" fmla="*/ 74141 w 445584"/>
                    <a:gd name="connsiteY848" fmla="*/ 116401 h 504155"/>
                    <a:gd name="connsiteX849" fmla="*/ 74882 w 445584"/>
                    <a:gd name="connsiteY849" fmla="*/ 116401 h 504155"/>
                    <a:gd name="connsiteX850" fmla="*/ 75623 w 445584"/>
                    <a:gd name="connsiteY850" fmla="*/ 116401 h 504155"/>
                    <a:gd name="connsiteX851" fmla="*/ 48191 w 445584"/>
                    <a:gd name="connsiteY851" fmla="*/ 134936 h 504155"/>
                    <a:gd name="connsiteX852" fmla="*/ 48191 w 445584"/>
                    <a:gd name="connsiteY852" fmla="*/ 134936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1644 h 504155"/>
                    <a:gd name="connsiteX866" fmla="*/ 14086 w 445584"/>
                    <a:gd name="connsiteY866" fmla="*/ 200179 h 504155"/>
                    <a:gd name="connsiteX867" fmla="*/ 12604 w 445584"/>
                    <a:gd name="connsiteY867" fmla="*/ 200179 h 504155"/>
                    <a:gd name="connsiteX868" fmla="*/ 11121 w 445584"/>
                    <a:gd name="connsiteY868" fmla="*/ 200179 h 504155"/>
                    <a:gd name="connsiteX869" fmla="*/ 9638 w 445584"/>
                    <a:gd name="connsiteY869" fmla="*/ 200179 h 504155"/>
                    <a:gd name="connsiteX870" fmla="*/ 8155 w 445584"/>
                    <a:gd name="connsiteY870" fmla="*/ 200179 h 504155"/>
                    <a:gd name="connsiteX871" fmla="*/ 6672 w 445584"/>
                    <a:gd name="connsiteY871" fmla="*/ 200179 h 504155"/>
                    <a:gd name="connsiteX872" fmla="*/ 5190 w 445584"/>
                    <a:gd name="connsiteY872" fmla="*/ 200179 h 504155"/>
                    <a:gd name="connsiteX873" fmla="*/ 3707 w 445584"/>
                    <a:gd name="connsiteY873" fmla="*/ 200179 h 504155"/>
                    <a:gd name="connsiteX874" fmla="*/ 2224 w 445584"/>
                    <a:gd name="connsiteY874" fmla="*/ 200179 h 504155"/>
                    <a:gd name="connsiteX875" fmla="*/ 48933 w 445584"/>
                    <a:gd name="connsiteY875" fmla="*/ 175713 h 504155"/>
                    <a:gd name="connsiteX876" fmla="*/ 48933 w 445584"/>
                    <a:gd name="connsiteY876" fmla="*/ 181644 h 504155"/>
                    <a:gd name="connsiteX877" fmla="*/ 48191 w 445584"/>
                    <a:gd name="connsiteY877" fmla="*/ 181644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0 w 445584"/>
                    <a:gd name="connsiteY880" fmla="*/ 93417 h 504155"/>
                    <a:gd name="connsiteX881" fmla="*/ 20759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6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052 w 445584"/>
                    <a:gd name="connsiteY885" fmla="*/ 89710 h 504155"/>
                    <a:gd name="connsiteX886" fmla="*/ 15569 w 445584"/>
                    <a:gd name="connsiteY886" fmla="*/ 88969 h 504155"/>
                    <a:gd name="connsiteX887" fmla="*/ 14086 w 445584"/>
                    <a:gd name="connsiteY887" fmla="*/ 88227 h 504155"/>
                    <a:gd name="connsiteX888" fmla="*/ 12604 w 445584"/>
                    <a:gd name="connsiteY888" fmla="*/ 87486 h 504155"/>
                    <a:gd name="connsiteX889" fmla="*/ 40036 w 445584"/>
                    <a:gd name="connsiteY889" fmla="*/ 72658 h 504155"/>
                    <a:gd name="connsiteX890" fmla="*/ 39294 w 445584"/>
                    <a:gd name="connsiteY890" fmla="*/ 71916 h 504155"/>
                    <a:gd name="connsiteX891" fmla="*/ 37070 w 445584"/>
                    <a:gd name="connsiteY891" fmla="*/ 70434 h 504155"/>
                    <a:gd name="connsiteX892" fmla="*/ 34846 w 445584"/>
                    <a:gd name="connsiteY892" fmla="*/ 68951 h 504155"/>
                    <a:gd name="connsiteX893" fmla="*/ 32622 w 445584"/>
                    <a:gd name="connsiteY893" fmla="*/ 67468 h 504155"/>
                    <a:gd name="connsiteX894" fmla="*/ 30397 w 445584"/>
                    <a:gd name="connsiteY894" fmla="*/ 65985 h 504155"/>
                    <a:gd name="connsiteX895" fmla="*/ 28173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2 w 445584"/>
                    <a:gd name="connsiteY900" fmla="*/ 123815 h 504155"/>
                    <a:gd name="connsiteX901" fmla="*/ 10379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1 w 445584"/>
                    <a:gd name="connsiteY904" fmla="*/ 120849 h 504155"/>
                    <a:gd name="connsiteX905" fmla="*/ 4448 w 445584"/>
                    <a:gd name="connsiteY905" fmla="*/ 120108 h 504155"/>
                    <a:gd name="connsiteX906" fmla="*/ 2965 w 445584"/>
                    <a:gd name="connsiteY906" fmla="*/ 119366 h 504155"/>
                    <a:gd name="connsiteX907" fmla="*/ 1483 w 445584"/>
                    <a:gd name="connsiteY907" fmla="*/ 118625 h 504155"/>
                    <a:gd name="connsiteX908" fmla="*/ 0 w 445584"/>
                    <a:gd name="connsiteY908" fmla="*/ 117884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8263 h 504155"/>
                    <a:gd name="connsiteX912" fmla="*/ 48191 w 445584"/>
                    <a:gd name="connsiteY912" fmla="*/ 134936 h 504155"/>
                    <a:gd name="connsiteX913" fmla="*/ 5931 w 445584"/>
                    <a:gd name="connsiteY913" fmla="*/ 157178 h 504155"/>
                    <a:gd name="connsiteX914" fmla="*/ 5190 w 445584"/>
                    <a:gd name="connsiteY914" fmla="*/ 157178 h 504155"/>
                    <a:gd name="connsiteX915" fmla="*/ 4448 w 445584"/>
                    <a:gd name="connsiteY915" fmla="*/ 157178 h 504155"/>
                    <a:gd name="connsiteX916" fmla="*/ 3707 w 445584"/>
                    <a:gd name="connsiteY916" fmla="*/ 157178 h 504155"/>
                    <a:gd name="connsiteX917" fmla="*/ 2965 w 445584"/>
                    <a:gd name="connsiteY917" fmla="*/ 157178 h 504155"/>
                    <a:gd name="connsiteX918" fmla="*/ 2224 w 445584"/>
                    <a:gd name="connsiteY918" fmla="*/ 157178 h 504155"/>
                    <a:gd name="connsiteX919" fmla="*/ 1483 w 445584"/>
                    <a:gd name="connsiteY919" fmla="*/ 157178 h 504155"/>
                    <a:gd name="connsiteX920" fmla="*/ 741 w 445584"/>
                    <a:gd name="connsiteY920" fmla="*/ 157178 h 504155"/>
                    <a:gd name="connsiteX921" fmla="*/ 0 w 445584"/>
                    <a:gd name="connsiteY921" fmla="*/ 157178 h 504155"/>
                    <a:gd name="connsiteX922" fmla="*/ 48191 w 445584"/>
                    <a:gd name="connsiteY922" fmla="*/ 128263 h 504155"/>
                    <a:gd name="connsiteX923" fmla="*/ 48191 w 445584"/>
                    <a:gd name="connsiteY923" fmla="*/ 128263 h 504155"/>
                    <a:gd name="connsiteX924" fmla="*/ 48191 w 445584"/>
                    <a:gd name="connsiteY924" fmla="*/ 224646 h 504155"/>
                    <a:gd name="connsiteX925" fmla="*/ 48191 w 445584"/>
                    <a:gd name="connsiteY925" fmla="*/ 226129 h 504155"/>
                    <a:gd name="connsiteX926" fmla="*/ 18535 w 445584"/>
                    <a:gd name="connsiteY926" fmla="*/ 241698 h 504155"/>
                    <a:gd name="connsiteX927" fmla="*/ 17793 w 445584"/>
                    <a:gd name="connsiteY927" fmla="*/ 241698 h 504155"/>
                    <a:gd name="connsiteX928" fmla="*/ 17052 w 445584"/>
                    <a:gd name="connsiteY928" fmla="*/ 241698 h 504155"/>
                    <a:gd name="connsiteX929" fmla="*/ 16311 w 445584"/>
                    <a:gd name="connsiteY929" fmla="*/ 241698 h 504155"/>
                    <a:gd name="connsiteX930" fmla="*/ 15569 w 445584"/>
                    <a:gd name="connsiteY930" fmla="*/ 241698 h 504155"/>
                    <a:gd name="connsiteX931" fmla="*/ 14828 w 445584"/>
                    <a:gd name="connsiteY931" fmla="*/ 241698 h 504155"/>
                    <a:gd name="connsiteX932" fmla="*/ 14086 w 445584"/>
                    <a:gd name="connsiteY932" fmla="*/ 241698 h 504155"/>
                    <a:gd name="connsiteX933" fmla="*/ 13345 w 445584"/>
                    <a:gd name="connsiteY933" fmla="*/ 241698 h 504155"/>
                    <a:gd name="connsiteX934" fmla="*/ 12604 w 445584"/>
                    <a:gd name="connsiteY934" fmla="*/ 241698 h 504155"/>
                    <a:gd name="connsiteX935" fmla="*/ 48191 w 445584"/>
                    <a:gd name="connsiteY935" fmla="*/ 224646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7" y="448550"/>
                      </a:moveTo>
                      <a:lnTo>
                        <a:pt x="404807" y="435205"/>
                      </a:lnTo>
                      <a:lnTo>
                        <a:pt x="404807" y="435946"/>
                      </a:lnTo>
                      <a:lnTo>
                        <a:pt x="406290" y="438171"/>
                      </a:lnTo>
                      <a:lnTo>
                        <a:pt x="407773" y="440395"/>
                      </a:lnTo>
                      <a:lnTo>
                        <a:pt x="409256" y="442619"/>
                      </a:lnTo>
                      <a:lnTo>
                        <a:pt x="410738" y="444843"/>
                      </a:lnTo>
                      <a:lnTo>
                        <a:pt x="404807" y="448550"/>
                      </a:lnTo>
                      <a:lnTo>
                        <a:pt x="404807" y="448550"/>
                      </a:lnTo>
                      <a:close/>
                      <a:moveTo>
                        <a:pt x="404807" y="434464"/>
                      </a:moveTo>
                      <a:lnTo>
                        <a:pt x="404807" y="420377"/>
                      </a:lnTo>
                      <a:lnTo>
                        <a:pt x="424084" y="409997"/>
                      </a:lnTo>
                      <a:lnTo>
                        <a:pt x="424825" y="411480"/>
                      </a:lnTo>
                      <a:lnTo>
                        <a:pt x="425566" y="412963"/>
                      </a:lnTo>
                      <a:lnTo>
                        <a:pt x="426308" y="414446"/>
                      </a:lnTo>
                      <a:lnTo>
                        <a:pt x="427049" y="415928"/>
                      </a:lnTo>
                      <a:lnTo>
                        <a:pt x="427791" y="417411"/>
                      </a:lnTo>
                      <a:lnTo>
                        <a:pt x="428532" y="418894"/>
                      </a:lnTo>
                      <a:lnTo>
                        <a:pt x="429273" y="420377"/>
                      </a:lnTo>
                      <a:lnTo>
                        <a:pt x="430015" y="421860"/>
                      </a:lnTo>
                      <a:lnTo>
                        <a:pt x="404807" y="434464"/>
                      </a:lnTo>
                      <a:lnTo>
                        <a:pt x="404807" y="434464"/>
                      </a:lnTo>
                      <a:close/>
                      <a:moveTo>
                        <a:pt x="404807" y="410739"/>
                      </a:moveTo>
                      <a:lnTo>
                        <a:pt x="442619" y="390721"/>
                      </a:lnTo>
                      <a:lnTo>
                        <a:pt x="441877" y="389238"/>
                      </a:lnTo>
                      <a:lnTo>
                        <a:pt x="441136" y="387755"/>
                      </a:lnTo>
                      <a:lnTo>
                        <a:pt x="440395" y="386272"/>
                      </a:lnTo>
                      <a:lnTo>
                        <a:pt x="439653" y="384789"/>
                      </a:lnTo>
                      <a:lnTo>
                        <a:pt x="438170" y="383307"/>
                      </a:lnTo>
                      <a:lnTo>
                        <a:pt x="436688" y="381824"/>
                      </a:lnTo>
                      <a:lnTo>
                        <a:pt x="435946" y="380341"/>
                      </a:lnTo>
                      <a:lnTo>
                        <a:pt x="434463" y="378858"/>
                      </a:lnTo>
                      <a:lnTo>
                        <a:pt x="405549" y="394428"/>
                      </a:lnTo>
                      <a:lnTo>
                        <a:pt x="405549" y="410739"/>
                      </a:lnTo>
                      <a:lnTo>
                        <a:pt x="404807" y="410739"/>
                      </a:lnTo>
                      <a:close/>
                      <a:moveTo>
                        <a:pt x="404807" y="376634"/>
                      </a:moveTo>
                      <a:lnTo>
                        <a:pt x="404807" y="364030"/>
                      </a:lnTo>
                      <a:lnTo>
                        <a:pt x="439653" y="345495"/>
                      </a:lnTo>
                      <a:lnTo>
                        <a:pt x="440395" y="346236"/>
                      </a:lnTo>
                      <a:lnTo>
                        <a:pt x="441136" y="346978"/>
                      </a:lnTo>
                      <a:lnTo>
                        <a:pt x="441877" y="347719"/>
                      </a:lnTo>
                      <a:lnTo>
                        <a:pt x="442619" y="348461"/>
                      </a:lnTo>
                      <a:lnTo>
                        <a:pt x="443360" y="349202"/>
                      </a:lnTo>
                      <a:lnTo>
                        <a:pt x="444102" y="349943"/>
                      </a:lnTo>
                      <a:lnTo>
                        <a:pt x="444843" y="350685"/>
                      </a:lnTo>
                      <a:lnTo>
                        <a:pt x="445585" y="351426"/>
                      </a:lnTo>
                      <a:lnTo>
                        <a:pt x="404807" y="376634"/>
                      </a:lnTo>
                      <a:lnTo>
                        <a:pt x="404807" y="376634"/>
                      </a:lnTo>
                      <a:close/>
                      <a:moveTo>
                        <a:pt x="404807" y="335857"/>
                      </a:moveTo>
                      <a:lnTo>
                        <a:pt x="404807" y="317322"/>
                      </a:lnTo>
                      <a:lnTo>
                        <a:pt x="431498" y="303235"/>
                      </a:lnTo>
                      <a:lnTo>
                        <a:pt x="432981" y="304718"/>
                      </a:lnTo>
                      <a:lnTo>
                        <a:pt x="434463" y="306200"/>
                      </a:lnTo>
                      <a:lnTo>
                        <a:pt x="435946" y="307683"/>
                      </a:lnTo>
                      <a:lnTo>
                        <a:pt x="437429" y="309166"/>
                      </a:lnTo>
                      <a:lnTo>
                        <a:pt x="438912" y="310649"/>
                      </a:lnTo>
                      <a:lnTo>
                        <a:pt x="440395" y="312132"/>
                      </a:lnTo>
                      <a:lnTo>
                        <a:pt x="441877" y="313615"/>
                      </a:lnTo>
                      <a:lnTo>
                        <a:pt x="443360" y="315097"/>
                      </a:lnTo>
                      <a:lnTo>
                        <a:pt x="404807" y="335857"/>
                      </a:lnTo>
                      <a:lnTo>
                        <a:pt x="404807" y="335857"/>
                      </a:lnTo>
                      <a:close/>
                      <a:moveTo>
                        <a:pt x="404807" y="283217"/>
                      </a:moveTo>
                      <a:lnTo>
                        <a:pt x="404807" y="273579"/>
                      </a:lnTo>
                      <a:lnTo>
                        <a:pt x="427049" y="261716"/>
                      </a:lnTo>
                      <a:lnTo>
                        <a:pt x="427791" y="262458"/>
                      </a:lnTo>
                      <a:lnTo>
                        <a:pt x="428532" y="263199"/>
                      </a:lnTo>
                      <a:lnTo>
                        <a:pt x="429273" y="263940"/>
                      </a:lnTo>
                      <a:lnTo>
                        <a:pt x="430015" y="264682"/>
                      </a:lnTo>
                      <a:lnTo>
                        <a:pt x="430756" y="265423"/>
                      </a:lnTo>
                      <a:lnTo>
                        <a:pt x="431498" y="266165"/>
                      </a:lnTo>
                      <a:lnTo>
                        <a:pt x="432239" y="266906"/>
                      </a:lnTo>
                      <a:lnTo>
                        <a:pt x="432981" y="267647"/>
                      </a:lnTo>
                      <a:lnTo>
                        <a:pt x="404807" y="283217"/>
                      </a:lnTo>
                      <a:lnTo>
                        <a:pt x="404807" y="283217"/>
                      </a:lnTo>
                      <a:close/>
                      <a:moveTo>
                        <a:pt x="404807" y="230577"/>
                      </a:moveTo>
                      <a:lnTo>
                        <a:pt x="404807" y="215008"/>
                      </a:lnTo>
                      <a:lnTo>
                        <a:pt x="414445" y="209818"/>
                      </a:lnTo>
                      <a:lnTo>
                        <a:pt x="413704" y="210559"/>
                      </a:lnTo>
                      <a:lnTo>
                        <a:pt x="412963" y="211301"/>
                      </a:lnTo>
                      <a:lnTo>
                        <a:pt x="412221" y="212042"/>
                      </a:lnTo>
                      <a:lnTo>
                        <a:pt x="411480" y="212783"/>
                      </a:lnTo>
                      <a:lnTo>
                        <a:pt x="410738" y="213525"/>
                      </a:lnTo>
                      <a:lnTo>
                        <a:pt x="409997" y="214266"/>
                      </a:lnTo>
                      <a:lnTo>
                        <a:pt x="409256" y="215008"/>
                      </a:lnTo>
                      <a:lnTo>
                        <a:pt x="408514" y="215749"/>
                      </a:lnTo>
                      <a:lnTo>
                        <a:pt x="409997" y="216490"/>
                      </a:lnTo>
                      <a:lnTo>
                        <a:pt x="411480" y="217232"/>
                      </a:lnTo>
                      <a:lnTo>
                        <a:pt x="412963" y="217973"/>
                      </a:lnTo>
                      <a:lnTo>
                        <a:pt x="414445" y="218715"/>
                      </a:lnTo>
                      <a:lnTo>
                        <a:pt x="415928" y="219456"/>
                      </a:lnTo>
                      <a:lnTo>
                        <a:pt x="417411" y="220198"/>
                      </a:lnTo>
                      <a:lnTo>
                        <a:pt x="418894" y="220939"/>
                      </a:lnTo>
                      <a:lnTo>
                        <a:pt x="420377" y="221680"/>
                      </a:lnTo>
                      <a:lnTo>
                        <a:pt x="404807" y="230577"/>
                      </a:lnTo>
                      <a:close/>
                      <a:moveTo>
                        <a:pt x="404807" y="215008"/>
                      </a:moveTo>
                      <a:lnTo>
                        <a:pt x="404807" y="230577"/>
                      </a:lnTo>
                      <a:lnTo>
                        <a:pt x="364772" y="252078"/>
                      </a:lnTo>
                      <a:lnTo>
                        <a:pt x="364772" y="236508"/>
                      </a:lnTo>
                      <a:lnTo>
                        <a:pt x="404807" y="215008"/>
                      </a:lnTo>
                      <a:lnTo>
                        <a:pt x="404807" y="215008"/>
                      </a:lnTo>
                      <a:close/>
                      <a:moveTo>
                        <a:pt x="404807" y="273579"/>
                      </a:moveTo>
                      <a:lnTo>
                        <a:pt x="404807" y="283217"/>
                      </a:lnTo>
                      <a:lnTo>
                        <a:pt x="364772" y="304718"/>
                      </a:lnTo>
                      <a:lnTo>
                        <a:pt x="364772" y="295079"/>
                      </a:lnTo>
                      <a:lnTo>
                        <a:pt x="404807" y="273579"/>
                      </a:lnTo>
                      <a:lnTo>
                        <a:pt x="404807" y="273579"/>
                      </a:lnTo>
                      <a:close/>
                      <a:moveTo>
                        <a:pt x="404807" y="317322"/>
                      </a:moveTo>
                      <a:lnTo>
                        <a:pt x="404807" y="335857"/>
                      </a:lnTo>
                      <a:lnTo>
                        <a:pt x="373668" y="352909"/>
                      </a:lnTo>
                      <a:lnTo>
                        <a:pt x="372186" y="351426"/>
                      </a:lnTo>
                      <a:lnTo>
                        <a:pt x="370703" y="349943"/>
                      </a:lnTo>
                      <a:lnTo>
                        <a:pt x="369220" y="348461"/>
                      </a:lnTo>
                      <a:lnTo>
                        <a:pt x="367737" y="346978"/>
                      </a:lnTo>
                      <a:lnTo>
                        <a:pt x="366254" y="345495"/>
                      </a:lnTo>
                      <a:lnTo>
                        <a:pt x="366254" y="345495"/>
                      </a:lnTo>
                      <a:lnTo>
                        <a:pt x="366254" y="338822"/>
                      </a:lnTo>
                      <a:lnTo>
                        <a:pt x="404807" y="317322"/>
                      </a:lnTo>
                      <a:lnTo>
                        <a:pt x="404807" y="317322"/>
                      </a:lnTo>
                      <a:close/>
                      <a:moveTo>
                        <a:pt x="404807" y="364030"/>
                      </a:moveTo>
                      <a:lnTo>
                        <a:pt x="404807" y="376634"/>
                      </a:lnTo>
                      <a:lnTo>
                        <a:pt x="375151" y="392204"/>
                      </a:lnTo>
                      <a:lnTo>
                        <a:pt x="374410" y="391462"/>
                      </a:lnTo>
                      <a:lnTo>
                        <a:pt x="373668" y="390721"/>
                      </a:lnTo>
                      <a:lnTo>
                        <a:pt x="372927" y="389979"/>
                      </a:lnTo>
                      <a:lnTo>
                        <a:pt x="372186" y="389238"/>
                      </a:lnTo>
                      <a:lnTo>
                        <a:pt x="371444" y="388497"/>
                      </a:lnTo>
                      <a:lnTo>
                        <a:pt x="369220" y="386272"/>
                      </a:lnTo>
                      <a:lnTo>
                        <a:pt x="368479" y="385531"/>
                      </a:lnTo>
                      <a:lnTo>
                        <a:pt x="367737" y="384789"/>
                      </a:lnTo>
                      <a:lnTo>
                        <a:pt x="404807" y="364030"/>
                      </a:lnTo>
                      <a:lnTo>
                        <a:pt x="404807" y="364030"/>
                      </a:lnTo>
                      <a:close/>
                      <a:moveTo>
                        <a:pt x="404807" y="394428"/>
                      </a:moveTo>
                      <a:lnTo>
                        <a:pt x="404807" y="410739"/>
                      </a:lnTo>
                      <a:lnTo>
                        <a:pt x="369961" y="429274"/>
                      </a:lnTo>
                      <a:lnTo>
                        <a:pt x="369220" y="427791"/>
                      </a:lnTo>
                      <a:lnTo>
                        <a:pt x="368479" y="426308"/>
                      </a:lnTo>
                      <a:lnTo>
                        <a:pt x="367737" y="424825"/>
                      </a:lnTo>
                      <a:lnTo>
                        <a:pt x="366996" y="423343"/>
                      </a:lnTo>
                      <a:lnTo>
                        <a:pt x="365513" y="421860"/>
                      </a:lnTo>
                      <a:lnTo>
                        <a:pt x="365513" y="421118"/>
                      </a:lnTo>
                      <a:lnTo>
                        <a:pt x="365513" y="415928"/>
                      </a:lnTo>
                      <a:lnTo>
                        <a:pt x="404807" y="394428"/>
                      </a:lnTo>
                      <a:lnTo>
                        <a:pt x="404807" y="394428"/>
                      </a:lnTo>
                      <a:close/>
                      <a:moveTo>
                        <a:pt x="404807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6"/>
                      </a:lnTo>
                      <a:lnTo>
                        <a:pt x="404807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7" y="420377"/>
                      </a:lnTo>
                      <a:close/>
                      <a:moveTo>
                        <a:pt x="364030" y="189800"/>
                      </a:moveTo>
                      <a:lnTo>
                        <a:pt x="364030" y="180903"/>
                      </a:lnTo>
                      <a:lnTo>
                        <a:pt x="390721" y="166816"/>
                      </a:lnTo>
                      <a:lnTo>
                        <a:pt x="389979" y="167558"/>
                      </a:lnTo>
                      <a:lnTo>
                        <a:pt x="389238" y="168299"/>
                      </a:lnTo>
                      <a:lnTo>
                        <a:pt x="388496" y="169040"/>
                      </a:lnTo>
                      <a:lnTo>
                        <a:pt x="387755" y="169782"/>
                      </a:lnTo>
                      <a:lnTo>
                        <a:pt x="387014" y="170523"/>
                      </a:lnTo>
                      <a:lnTo>
                        <a:pt x="386272" y="171265"/>
                      </a:lnTo>
                      <a:lnTo>
                        <a:pt x="385531" y="172006"/>
                      </a:lnTo>
                      <a:lnTo>
                        <a:pt x="384789" y="172747"/>
                      </a:lnTo>
                      <a:lnTo>
                        <a:pt x="385531" y="172747"/>
                      </a:lnTo>
                      <a:lnTo>
                        <a:pt x="386272" y="172747"/>
                      </a:lnTo>
                      <a:lnTo>
                        <a:pt x="387014" y="172747"/>
                      </a:lnTo>
                      <a:lnTo>
                        <a:pt x="387755" y="172747"/>
                      </a:lnTo>
                      <a:lnTo>
                        <a:pt x="388496" y="172747"/>
                      </a:lnTo>
                      <a:lnTo>
                        <a:pt x="389238" y="172747"/>
                      </a:lnTo>
                      <a:lnTo>
                        <a:pt x="389979" y="172747"/>
                      </a:lnTo>
                      <a:lnTo>
                        <a:pt x="390721" y="172747"/>
                      </a:lnTo>
                      <a:lnTo>
                        <a:pt x="364030" y="189800"/>
                      </a:lnTo>
                      <a:lnTo>
                        <a:pt x="364030" y="189800"/>
                      </a:lnTo>
                      <a:close/>
                      <a:moveTo>
                        <a:pt x="364030" y="134194"/>
                      </a:moveTo>
                      <a:lnTo>
                        <a:pt x="364030" y="132712"/>
                      </a:lnTo>
                      <a:lnTo>
                        <a:pt x="364030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4030" y="134194"/>
                      </a:lnTo>
                      <a:close/>
                      <a:moveTo>
                        <a:pt x="364030" y="132712"/>
                      </a:moveTo>
                      <a:lnTo>
                        <a:pt x="364030" y="134194"/>
                      </a:lnTo>
                      <a:lnTo>
                        <a:pt x="309907" y="163109"/>
                      </a:lnTo>
                      <a:lnTo>
                        <a:pt x="309907" y="152730"/>
                      </a:lnTo>
                      <a:lnTo>
                        <a:pt x="362547" y="124556"/>
                      </a:lnTo>
                      <a:lnTo>
                        <a:pt x="362547" y="126039"/>
                      </a:lnTo>
                      <a:lnTo>
                        <a:pt x="362547" y="127522"/>
                      </a:lnTo>
                      <a:lnTo>
                        <a:pt x="362547" y="128263"/>
                      </a:lnTo>
                      <a:lnTo>
                        <a:pt x="362547" y="129005"/>
                      </a:lnTo>
                      <a:lnTo>
                        <a:pt x="362547" y="129746"/>
                      </a:lnTo>
                      <a:lnTo>
                        <a:pt x="362547" y="130487"/>
                      </a:lnTo>
                      <a:lnTo>
                        <a:pt x="362547" y="131229"/>
                      </a:lnTo>
                      <a:lnTo>
                        <a:pt x="362547" y="131970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4030" y="132712"/>
                      </a:lnTo>
                      <a:lnTo>
                        <a:pt x="364030" y="132712"/>
                      </a:lnTo>
                      <a:close/>
                      <a:moveTo>
                        <a:pt x="364030" y="180903"/>
                      </a:moveTo>
                      <a:lnTo>
                        <a:pt x="364030" y="189800"/>
                      </a:lnTo>
                      <a:lnTo>
                        <a:pt x="322511" y="212042"/>
                      </a:lnTo>
                      <a:lnTo>
                        <a:pt x="321770" y="212042"/>
                      </a:lnTo>
                      <a:lnTo>
                        <a:pt x="321028" y="212042"/>
                      </a:lnTo>
                      <a:lnTo>
                        <a:pt x="320287" y="212042"/>
                      </a:lnTo>
                      <a:lnTo>
                        <a:pt x="319546" y="212042"/>
                      </a:lnTo>
                      <a:lnTo>
                        <a:pt x="318804" y="212042"/>
                      </a:lnTo>
                      <a:lnTo>
                        <a:pt x="318063" y="212042"/>
                      </a:lnTo>
                      <a:lnTo>
                        <a:pt x="317321" y="212042"/>
                      </a:lnTo>
                      <a:lnTo>
                        <a:pt x="316580" y="212042"/>
                      </a:lnTo>
                      <a:lnTo>
                        <a:pt x="317321" y="211301"/>
                      </a:lnTo>
                      <a:lnTo>
                        <a:pt x="318063" y="210559"/>
                      </a:lnTo>
                      <a:lnTo>
                        <a:pt x="318804" y="209818"/>
                      </a:lnTo>
                      <a:lnTo>
                        <a:pt x="319546" y="209076"/>
                      </a:lnTo>
                      <a:lnTo>
                        <a:pt x="320287" y="208335"/>
                      </a:lnTo>
                      <a:lnTo>
                        <a:pt x="321028" y="207594"/>
                      </a:lnTo>
                      <a:lnTo>
                        <a:pt x="321770" y="206852"/>
                      </a:lnTo>
                      <a:lnTo>
                        <a:pt x="322511" y="206111"/>
                      </a:lnTo>
                      <a:lnTo>
                        <a:pt x="364030" y="180903"/>
                      </a:lnTo>
                      <a:lnTo>
                        <a:pt x="364030" y="180903"/>
                      </a:lnTo>
                      <a:close/>
                      <a:moveTo>
                        <a:pt x="364030" y="236508"/>
                      </a:moveTo>
                      <a:lnTo>
                        <a:pt x="364030" y="252078"/>
                      </a:lnTo>
                      <a:lnTo>
                        <a:pt x="346978" y="260975"/>
                      </a:lnTo>
                      <a:lnTo>
                        <a:pt x="345495" y="260233"/>
                      </a:lnTo>
                      <a:lnTo>
                        <a:pt x="344012" y="259492"/>
                      </a:lnTo>
                      <a:lnTo>
                        <a:pt x="342529" y="258751"/>
                      </a:lnTo>
                      <a:lnTo>
                        <a:pt x="341047" y="258009"/>
                      </a:lnTo>
                      <a:lnTo>
                        <a:pt x="339564" y="257268"/>
                      </a:lnTo>
                      <a:lnTo>
                        <a:pt x="338081" y="256526"/>
                      </a:lnTo>
                      <a:lnTo>
                        <a:pt x="336598" y="255785"/>
                      </a:lnTo>
                      <a:lnTo>
                        <a:pt x="335115" y="255044"/>
                      </a:lnTo>
                      <a:lnTo>
                        <a:pt x="336598" y="254302"/>
                      </a:lnTo>
                      <a:lnTo>
                        <a:pt x="337339" y="253561"/>
                      </a:lnTo>
                      <a:lnTo>
                        <a:pt x="338081" y="252819"/>
                      </a:lnTo>
                      <a:lnTo>
                        <a:pt x="338822" y="252078"/>
                      </a:lnTo>
                      <a:lnTo>
                        <a:pt x="339564" y="251337"/>
                      </a:lnTo>
                      <a:lnTo>
                        <a:pt x="340305" y="250595"/>
                      </a:lnTo>
                      <a:lnTo>
                        <a:pt x="341047" y="249854"/>
                      </a:lnTo>
                      <a:lnTo>
                        <a:pt x="341788" y="249112"/>
                      </a:lnTo>
                      <a:lnTo>
                        <a:pt x="364030" y="236508"/>
                      </a:lnTo>
                      <a:lnTo>
                        <a:pt x="364030" y="236508"/>
                      </a:lnTo>
                      <a:close/>
                      <a:moveTo>
                        <a:pt x="364030" y="295079"/>
                      </a:moveTo>
                      <a:lnTo>
                        <a:pt x="364030" y="304718"/>
                      </a:lnTo>
                      <a:lnTo>
                        <a:pt x="362547" y="305459"/>
                      </a:lnTo>
                      <a:lnTo>
                        <a:pt x="361806" y="304718"/>
                      </a:lnTo>
                      <a:lnTo>
                        <a:pt x="361065" y="303976"/>
                      </a:lnTo>
                      <a:lnTo>
                        <a:pt x="360323" y="303235"/>
                      </a:lnTo>
                      <a:lnTo>
                        <a:pt x="359582" y="302493"/>
                      </a:lnTo>
                      <a:lnTo>
                        <a:pt x="358840" y="301752"/>
                      </a:lnTo>
                      <a:lnTo>
                        <a:pt x="358099" y="301011"/>
                      </a:lnTo>
                      <a:lnTo>
                        <a:pt x="357358" y="300269"/>
                      </a:lnTo>
                      <a:lnTo>
                        <a:pt x="356616" y="299528"/>
                      </a:lnTo>
                      <a:lnTo>
                        <a:pt x="364030" y="295079"/>
                      </a:lnTo>
                      <a:lnTo>
                        <a:pt x="364030" y="295079"/>
                      </a:lnTo>
                      <a:close/>
                      <a:moveTo>
                        <a:pt x="364030" y="338822"/>
                      </a:moveTo>
                      <a:lnTo>
                        <a:pt x="364030" y="345495"/>
                      </a:lnTo>
                      <a:lnTo>
                        <a:pt x="362547" y="344012"/>
                      </a:lnTo>
                      <a:lnTo>
                        <a:pt x="361065" y="342529"/>
                      </a:lnTo>
                      <a:lnTo>
                        <a:pt x="359582" y="341047"/>
                      </a:lnTo>
                      <a:lnTo>
                        <a:pt x="364030" y="338822"/>
                      </a:lnTo>
                      <a:lnTo>
                        <a:pt x="364030" y="338822"/>
                      </a:lnTo>
                      <a:close/>
                      <a:moveTo>
                        <a:pt x="364030" y="415928"/>
                      </a:moveTo>
                      <a:lnTo>
                        <a:pt x="364030" y="421860"/>
                      </a:lnTo>
                      <a:lnTo>
                        <a:pt x="363289" y="421118"/>
                      </a:lnTo>
                      <a:lnTo>
                        <a:pt x="361806" y="419636"/>
                      </a:lnTo>
                      <a:lnTo>
                        <a:pt x="360323" y="418153"/>
                      </a:lnTo>
                      <a:lnTo>
                        <a:pt x="364030" y="415928"/>
                      </a:lnTo>
                      <a:lnTo>
                        <a:pt x="364030" y="415928"/>
                      </a:lnTo>
                      <a:close/>
                      <a:moveTo>
                        <a:pt x="364030" y="441878"/>
                      </a:moveTo>
                      <a:lnTo>
                        <a:pt x="364030" y="471534"/>
                      </a:lnTo>
                      <a:lnTo>
                        <a:pt x="312132" y="498966"/>
                      </a:lnTo>
                      <a:lnTo>
                        <a:pt x="311390" y="497483"/>
                      </a:lnTo>
                      <a:lnTo>
                        <a:pt x="310649" y="496000"/>
                      </a:lnTo>
                      <a:lnTo>
                        <a:pt x="309907" y="494518"/>
                      </a:lnTo>
                      <a:lnTo>
                        <a:pt x="309166" y="493035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81914"/>
                      </a:lnTo>
                      <a:lnTo>
                        <a:pt x="329184" y="470792"/>
                      </a:lnTo>
                      <a:lnTo>
                        <a:pt x="328443" y="469310"/>
                      </a:lnTo>
                      <a:lnTo>
                        <a:pt x="326960" y="467085"/>
                      </a:lnTo>
                      <a:lnTo>
                        <a:pt x="325477" y="464120"/>
                      </a:lnTo>
                      <a:lnTo>
                        <a:pt x="351426" y="450775"/>
                      </a:lnTo>
                      <a:lnTo>
                        <a:pt x="350685" y="449292"/>
                      </a:lnTo>
                      <a:lnTo>
                        <a:pt x="349943" y="447809"/>
                      </a:lnTo>
                      <a:lnTo>
                        <a:pt x="364030" y="441878"/>
                      </a:lnTo>
                      <a:lnTo>
                        <a:pt x="364030" y="441878"/>
                      </a:lnTo>
                      <a:close/>
                      <a:moveTo>
                        <a:pt x="309907" y="472275"/>
                      </a:moveTo>
                      <a:lnTo>
                        <a:pt x="324736" y="464120"/>
                      </a:lnTo>
                      <a:lnTo>
                        <a:pt x="324736" y="462637"/>
                      </a:lnTo>
                      <a:lnTo>
                        <a:pt x="324736" y="461154"/>
                      </a:lnTo>
                      <a:lnTo>
                        <a:pt x="324736" y="459671"/>
                      </a:lnTo>
                      <a:lnTo>
                        <a:pt x="324736" y="458189"/>
                      </a:lnTo>
                      <a:lnTo>
                        <a:pt x="324736" y="456706"/>
                      </a:lnTo>
                      <a:lnTo>
                        <a:pt x="324736" y="455223"/>
                      </a:lnTo>
                      <a:lnTo>
                        <a:pt x="324736" y="453740"/>
                      </a:lnTo>
                      <a:lnTo>
                        <a:pt x="324736" y="452257"/>
                      </a:lnTo>
                      <a:lnTo>
                        <a:pt x="309907" y="460413"/>
                      </a:lnTo>
                      <a:lnTo>
                        <a:pt x="309907" y="472275"/>
                      </a:lnTo>
                      <a:lnTo>
                        <a:pt x="309907" y="472275"/>
                      </a:lnTo>
                      <a:close/>
                      <a:moveTo>
                        <a:pt x="309907" y="107504"/>
                      </a:moveTo>
                      <a:lnTo>
                        <a:pt x="309907" y="98607"/>
                      </a:lnTo>
                      <a:lnTo>
                        <a:pt x="330667" y="87486"/>
                      </a:lnTo>
                      <a:lnTo>
                        <a:pt x="330667" y="88969"/>
                      </a:lnTo>
                      <a:lnTo>
                        <a:pt x="330667" y="90452"/>
                      </a:lnTo>
                      <a:lnTo>
                        <a:pt x="330667" y="91934"/>
                      </a:lnTo>
                      <a:lnTo>
                        <a:pt x="330667" y="93417"/>
                      </a:lnTo>
                      <a:lnTo>
                        <a:pt x="330667" y="94900"/>
                      </a:lnTo>
                      <a:lnTo>
                        <a:pt x="330667" y="96383"/>
                      </a:lnTo>
                      <a:lnTo>
                        <a:pt x="330667" y="97866"/>
                      </a:lnTo>
                      <a:lnTo>
                        <a:pt x="330667" y="98607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09907" y="107504"/>
                      </a:lnTo>
                      <a:close/>
                      <a:moveTo>
                        <a:pt x="309907" y="98607"/>
                      </a:moveTo>
                      <a:lnTo>
                        <a:pt x="309907" y="107504"/>
                      </a:lnTo>
                      <a:lnTo>
                        <a:pt x="286924" y="119366"/>
                      </a:lnTo>
                      <a:lnTo>
                        <a:pt x="286924" y="110469"/>
                      </a:lnTo>
                      <a:lnTo>
                        <a:pt x="309907" y="98607"/>
                      </a:lnTo>
                      <a:lnTo>
                        <a:pt x="309907" y="98607"/>
                      </a:lnTo>
                      <a:close/>
                      <a:moveTo>
                        <a:pt x="309907" y="152730"/>
                      </a:moveTo>
                      <a:lnTo>
                        <a:pt x="309907" y="163109"/>
                      </a:lnTo>
                      <a:lnTo>
                        <a:pt x="295821" y="170523"/>
                      </a:lnTo>
                      <a:lnTo>
                        <a:pt x="295079" y="170523"/>
                      </a:lnTo>
                      <a:lnTo>
                        <a:pt x="294338" y="170523"/>
                      </a:lnTo>
                      <a:lnTo>
                        <a:pt x="293596" y="170523"/>
                      </a:lnTo>
                      <a:lnTo>
                        <a:pt x="292855" y="170523"/>
                      </a:lnTo>
                      <a:lnTo>
                        <a:pt x="292113" y="170523"/>
                      </a:lnTo>
                      <a:lnTo>
                        <a:pt x="291372" y="170523"/>
                      </a:lnTo>
                      <a:lnTo>
                        <a:pt x="290631" y="170523"/>
                      </a:lnTo>
                      <a:lnTo>
                        <a:pt x="289889" y="170523"/>
                      </a:lnTo>
                      <a:lnTo>
                        <a:pt x="289889" y="169782"/>
                      </a:lnTo>
                      <a:lnTo>
                        <a:pt x="289889" y="169040"/>
                      </a:lnTo>
                      <a:lnTo>
                        <a:pt x="289889" y="168299"/>
                      </a:lnTo>
                      <a:lnTo>
                        <a:pt x="289889" y="167558"/>
                      </a:lnTo>
                      <a:lnTo>
                        <a:pt x="289889" y="166816"/>
                      </a:lnTo>
                      <a:lnTo>
                        <a:pt x="289889" y="166075"/>
                      </a:lnTo>
                      <a:lnTo>
                        <a:pt x="289889" y="165333"/>
                      </a:lnTo>
                      <a:lnTo>
                        <a:pt x="289889" y="163851"/>
                      </a:lnTo>
                      <a:lnTo>
                        <a:pt x="309907" y="152730"/>
                      </a:lnTo>
                      <a:lnTo>
                        <a:pt x="309907" y="152730"/>
                      </a:lnTo>
                      <a:close/>
                      <a:moveTo>
                        <a:pt x="309907" y="461896"/>
                      </a:moveTo>
                      <a:lnTo>
                        <a:pt x="309907" y="472275"/>
                      </a:lnTo>
                      <a:lnTo>
                        <a:pt x="286924" y="484138"/>
                      </a:lnTo>
                      <a:lnTo>
                        <a:pt x="286924" y="473758"/>
                      </a:lnTo>
                      <a:lnTo>
                        <a:pt x="309907" y="461896"/>
                      </a:lnTo>
                      <a:lnTo>
                        <a:pt x="309907" y="461896"/>
                      </a:lnTo>
                      <a:close/>
                      <a:moveTo>
                        <a:pt x="309907" y="481914"/>
                      </a:moveTo>
                      <a:lnTo>
                        <a:pt x="286924" y="493776"/>
                      </a:lnTo>
                      <a:lnTo>
                        <a:pt x="286924" y="503414"/>
                      </a:lnTo>
                      <a:lnTo>
                        <a:pt x="309907" y="490810"/>
                      </a:lnTo>
                      <a:lnTo>
                        <a:pt x="309907" y="481914"/>
                      </a:lnTo>
                      <a:lnTo>
                        <a:pt x="309907" y="481914"/>
                      </a:lnTo>
                      <a:close/>
                      <a:moveTo>
                        <a:pt x="286924" y="453740"/>
                      </a:moveTo>
                      <a:lnTo>
                        <a:pt x="286924" y="444102"/>
                      </a:lnTo>
                      <a:lnTo>
                        <a:pt x="290631" y="441878"/>
                      </a:lnTo>
                      <a:lnTo>
                        <a:pt x="290631" y="443360"/>
                      </a:lnTo>
                      <a:lnTo>
                        <a:pt x="290631" y="444843"/>
                      </a:lnTo>
                      <a:lnTo>
                        <a:pt x="290631" y="446326"/>
                      </a:lnTo>
                      <a:lnTo>
                        <a:pt x="290631" y="447809"/>
                      </a:lnTo>
                      <a:lnTo>
                        <a:pt x="290631" y="449292"/>
                      </a:lnTo>
                      <a:lnTo>
                        <a:pt x="290631" y="450775"/>
                      </a:lnTo>
                      <a:lnTo>
                        <a:pt x="290631" y="452257"/>
                      </a:lnTo>
                      <a:lnTo>
                        <a:pt x="290631" y="453740"/>
                      </a:lnTo>
                      <a:lnTo>
                        <a:pt x="286924" y="453740"/>
                      </a:lnTo>
                      <a:lnTo>
                        <a:pt x="286924" y="453740"/>
                      </a:lnTo>
                      <a:close/>
                      <a:moveTo>
                        <a:pt x="286924" y="72658"/>
                      </a:moveTo>
                      <a:lnTo>
                        <a:pt x="286924" y="57088"/>
                      </a:lnTo>
                      <a:lnTo>
                        <a:pt x="294338" y="53381"/>
                      </a:lnTo>
                      <a:lnTo>
                        <a:pt x="294338" y="55605"/>
                      </a:lnTo>
                      <a:lnTo>
                        <a:pt x="294338" y="57088"/>
                      </a:lnTo>
                      <a:lnTo>
                        <a:pt x="294338" y="59312"/>
                      </a:lnTo>
                      <a:lnTo>
                        <a:pt x="294338" y="60795"/>
                      </a:lnTo>
                      <a:lnTo>
                        <a:pt x="294338" y="62278"/>
                      </a:lnTo>
                      <a:lnTo>
                        <a:pt x="294338" y="63761"/>
                      </a:lnTo>
                      <a:lnTo>
                        <a:pt x="294338" y="65985"/>
                      </a:lnTo>
                      <a:lnTo>
                        <a:pt x="294338" y="68209"/>
                      </a:lnTo>
                      <a:lnTo>
                        <a:pt x="286924" y="72658"/>
                      </a:lnTo>
                      <a:close/>
                      <a:moveTo>
                        <a:pt x="286924" y="56347"/>
                      </a:moveTo>
                      <a:lnTo>
                        <a:pt x="286924" y="71916"/>
                      </a:lnTo>
                      <a:lnTo>
                        <a:pt x="254302" y="88969"/>
                      </a:lnTo>
                      <a:lnTo>
                        <a:pt x="254302" y="73399"/>
                      </a:lnTo>
                      <a:lnTo>
                        <a:pt x="286924" y="56347"/>
                      </a:lnTo>
                      <a:lnTo>
                        <a:pt x="286924" y="56347"/>
                      </a:lnTo>
                      <a:close/>
                      <a:moveTo>
                        <a:pt x="286924" y="110469"/>
                      </a:moveTo>
                      <a:lnTo>
                        <a:pt x="286924" y="119366"/>
                      </a:lnTo>
                      <a:lnTo>
                        <a:pt x="259492" y="134194"/>
                      </a:lnTo>
                      <a:lnTo>
                        <a:pt x="258750" y="134936"/>
                      </a:lnTo>
                      <a:lnTo>
                        <a:pt x="258009" y="134936"/>
                      </a:lnTo>
                      <a:lnTo>
                        <a:pt x="258009" y="134194"/>
                      </a:lnTo>
                      <a:lnTo>
                        <a:pt x="258009" y="132712"/>
                      </a:lnTo>
                      <a:lnTo>
                        <a:pt x="258009" y="131229"/>
                      </a:lnTo>
                      <a:lnTo>
                        <a:pt x="258009" y="129746"/>
                      </a:lnTo>
                      <a:lnTo>
                        <a:pt x="258009" y="128263"/>
                      </a:lnTo>
                      <a:lnTo>
                        <a:pt x="258009" y="126780"/>
                      </a:lnTo>
                      <a:lnTo>
                        <a:pt x="258009" y="125298"/>
                      </a:lnTo>
                      <a:lnTo>
                        <a:pt x="258009" y="123815"/>
                      </a:lnTo>
                      <a:lnTo>
                        <a:pt x="286924" y="110469"/>
                      </a:lnTo>
                      <a:lnTo>
                        <a:pt x="286924" y="110469"/>
                      </a:lnTo>
                      <a:close/>
                      <a:moveTo>
                        <a:pt x="286924" y="444102"/>
                      </a:moveTo>
                      <a:lnTo>
                        <a:pt x="286924" y="453740"/>
                      </a:lnTo>
                      <a:lnTo>
                        <a:pt x="254302" y="471534"/>
                      </a:lnTo>
                      <a:lnTo>
                        <a:pt x="254302" y="461896"/>
                      </a:lnTo>
                      <a:lnTo>
                        <a:pt x="286924" y="444102"/>
                      </a:lnTo>
                      <a:lnTo>
                        <a:pt x="286924" y="444102"/>
                      </a:lnTo>
                      <a:close/>
                      <a:moveTo>
                        <a:pt x="286924" y="473758"/>
                      </a:moveTo>
                      <a:lnTo>
                        <a:pt x="286924" y="484138"/>
                      </a:lnTo>
                      <a:lnTo>
                        <a:pt x="254302" y="501190"/>
                      </a:lnTo>
                      <a:lnTo>
                        <a:pt x="254302" y="490810"/>
                      </a:lnTo>
                      <a:lnTo>
                        <a:pt x="286924" y="473758"/>
                      </a:lnTo>
                      <a:lnTo>
                        <a:pt x="286924" y="473758"/>
                      </a:lnTo>
                      <a:close/>
                      <a:moveTo>
                        <a:pt x="286924" y="494518"/>
                      </a:moveTo>
                      <a:lnTo>
                        <a:pt x="283217" y="496742"/>
                      </a:lnTo>
                      <a:lnTo>
                        <a:pt x="283217" y="498225"/>
                      </a:lnTo>
                      <a:lnTo>
                        <a:pt x="283217" y="499707"/>
                      </a:lnTo>
                      <a:lnTo>
                        <a:pt x="283217" y="500449"/>
                      </a:lnTo>
                      <a:lnTo>
                        <a:pt x="283217" y="501190"/>
                      </a:lnTo>
                      <a:lnTo>
                        <a:pt x="283217" y="501932"/>
                      </a:lnTo>
                      <a:lnTo>
                        <a:pt x="283217" y="502673"/>
                      </a:lnTo>
                      <a:lnTo>
                        <a:pt x="283217" y="503414"/>
                      </a:lnTo>
                      <a:lnTo>
                        <a:pt x="283217" y="504156"/>
                      </a:lnTo>
                      <a:lnTo>
                        <a:pt x="285441" y="503414"/>
                      </a:lnTo>
                      <a:lnTo>
                        <a:pt x="285441" y="494518"/>
                      </a:lnTo>
                      <a:lnTo>
                        <a:pt x="286924" y="494518"/>
                      </a:lnTo>
                      <a:close/>
                      <a:moveTo>
                        <a:pt x="254302" y="430757"/>
                      </a:moveTo>
                      <a:lnTo>
                        <a:pt x="254302" y="427050"/>
                      </a:lnTo>
                      <a:lnTo>
                        <a:pt x="255785" y="426308"/>
                      </a:lnTo>
                      <a:lnTo>
                        <a:pt x="255785" y="427050"/>
                      </a:lnTo>
                      <a:lnTo>
                        <a:pt x="255785" y="427791"/>
                      </a:lnTo>
                      <a:lnTo>
                        <a:pt x="255043" y="428532"/>
                      </a:lnTo>
                      <a:lnTo>
                        <a:pt x="255043" y="429274"/>
                      </a:lnTo>
                      <a:lnTo>
                        <a:pt x="254302" y="430757"/>
                      </a:lnTo>
                      <a:lnTo>
                        <a:pt x="254302" y="430757"/>
                      </a:lnTo>
                      <a:close/>
                      <a:moveTo>
                        <a:pt x="254302" y="42260"/>
                      </a:moveTo>
                      <a:lnTo>
                        <a:pt x="254302" y="30398"/>
                      </a:lnTo>
                      <a:lnTo>
                        <a:pt x="258750" y="28173"/>
                      </a:lnTo>
                      <a:lnTo>
                        <a:pt x="258750" y="29656"/>
                      </a:lnTo>
                      <a:lnTo>
                        <a:pt x="258750" y="31139"/>
                      </a:lnTo>
                      <a:lnTo>
                        <a:pt x="258750" y="32622"/>
                      </a:lnTo>
                      <a:lnTo>
                        <a:pt x="258750" y="34105"/>
                      </a:lnTo>
                      <a:lnTo>
                        <a:pt x="258750" y="35587"/>
                      </a:lnTo>
                      <a:lnTo>
                        <a:pt x="258750" y="37070"/>
                      </a:lnTo>
                      <a:lnTo>
                        <a:pt x="258750" y="38553"/>
                      </a:lnTo>
                      <a:lnTo>
                        <a:pt x="258750" y="40036"/>
                      </a:lnTo>
                      <a:lnTo>
                        <a:pt x="254302" y="42260"/>
                      </a:lnTo>
                      <a:close/>
                      <a:moveTo>
                        <a:pt x="254302" y="30398"/>
                      </a:moveTo>
                      <a:lnTo>
                        <a:pt x="254302" y="42260"/>
                      </a:lnTo>
                      <a:lnTo>
                        <a:pt x="223905" y="57830"/>
                      </a:lnTo>
                      <a:lnTo>
                        <a:pt x="223905" y="45967"/>
                      </a:lnTo>
                      <a:lnTo>
                        <a:pt x="254302" y="30398"/>
                      </a:lnTo>
                      <a:lnTo>
                        <a:pt x="254302" y="30398"/>
                      </a:lnTo>
                      <a:close/>
                      <a:moveTo>
                        <a:pt x="254302" y="74141"/>
                      </a:moveTo>
                      <a:lnTo>
                        <a:pt x="254302" y="89710"/>
                      </a:lnTo>
                      <a:lnTo>
                        <a:pt x="223905" y="106021"/>
                      </a:lnTo>
                      <a:lnTo>
                        <a:pt x="223905" y="90452"/>
                      </a:lnTo>
                      <a:lnTo>
                        <a:pt x="254302" y="74141"/>
                      </a:lnTo>
                      <a:lnTo>
                        <a:pt x="254302" y="74141"/>
                      </a:lnTo>
                      <a:close/>
                      <a:moveTo>
                        <a:pt x="254302" y="427050"/>
                      </a:moveTo>
                      <a:lnTo>
                        <a:pt x="254302" y="430757"/>
                      </a:lnTo>
                      <a:lnTo>
                        <a:pt x="254302" y="430757"/>
                      </a:lnTo>
                      <a:lnTo>
                        <a:pt x="253561" y="431498"/>
                      </a:lnTo>
                      <a:lnTo>
                        <a:pt x="252819" y="432239"/>
                      </a:lnTo>
                      <a:lnTo>
                        <a:pt x="252078" y="432981"/>
                      </a:lnTo>
                      <a:lnTo>
                        <a:pt x="223163" y="448550"/>
                      </a:lnTo>
                      <a:lnTo>
                        <a:pt x="223163" y="442619"/>
                      </a:lnTo>
                      <a:lnTo>
                        <a:pt x="254302" y="427050"/>
                      </a:lnTo>
                      <a:lnTo>
                        <a:pt x="254302" y="427050"/>
                      </a:lnTo>
                      <a:close/>
                      <a:moveTo>
                        <a:pt x="254302" y="461154"/>
                      </a:moveTo>
                      <a:lnTo>
                        <a:pt x="254302" y="470792"/>
                      </a:lnTo>
                      <a:lnTo>
                        <a:pt x="223905" y="486362"/>
                      </a:lnTo>
                      <a:lnTo>
                        <a:pt x="223905" y="476724"/>
                      </a:lnTo>
                      <a:lnTo>
                        <a:pt x="254302" y="461154"/>
                      </a:lnTo>
                      <a:lnTo>
                        <a:pt x="254302" y="461154"/>
                      </a:lnTo>
                      <a:close/>
                      <a:moveTo>
                        <a:pt x="254302" y="491552"/>
                      </a:moveTo>
                      <a:lnTo>
                        <a:pt x="254302" y="501932"/>
                      </a:lnTo>
                      <a:lnTo>
                        <a:pt x="252819" y="502673"/>
                      </a:lnTo>
                      <a:lnTo>
                        <a:pt x="252819" y="501190"/>
                      </a:lnTo>
                      <a:lnTo>
                        <a:pt x="252819" y="499707"/>
                      </a:lnTo>
                      <a:lnTo>
                        <a:pt x="252819" y="498225"/>
                      </a:lnTo>
                      <a:lnTo>
                        <a:pt x="252819" y="496742"/>
                      </a:lnTo>
                      <a:lnTo>
                        <a:pt x="252819" y="495259"/>
                      </a:lnTo>
                      <a:lnTo>
                        <a:pt x="252819" y="493776"/>
                      </a:lnTo>
                      <a:lnTo>
                        <a:pt x="252819" y="492293"/>
                      </a:lnTo>
                      <a:lnTo>
                        <a:pt x="252819" y="490810"/>
                      </a:lnTo>
                      <a:lnTo>
                        <a:pt x="254302" y="491552"/>
                      </a:lnTo>
                      <a:lnTo>
                        <a:pt x="254302" y="491552"/>
                      </a:lnTo>
                      <a:close/>
                      <a:moveTo>
                        <a:pt x="224646" y="24466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6"/>
                      </a:lnTo>
                      <a:close/>
                      <a:moveTo>
                        <a:pt x="224646" y="17052"/>
                      </a:moveTo>
                      <a:lnTo>
                        <a:pt x="224646" y="23725"/>
                      </a:lnTo>
                      <a:lnTo>
                        <a:pt x="219456" y="26691"/>
                      </a:lnTo>
                      <a:lnTo>
                        <a:pt x="219456" y="10380"/>
                      </a:lnTo>
                      <a:lnTo>
                        <a:pt x="221680" y="8897"/>
                      </a:lnTo>
                      <a:lnTo>
                        <a:pt x="222422" y="10380"/>
                      </a:lnTo>
                      <a:lnTo>
                        <a:pt x="223163" y="11863"/>
                      </a:lnTo>
                      <a:lnTo>
                        <a:pt x="223905" y="13345"/>
                      </a:lnTo>
                      <a:lnTo>
                        <a:pt x="224646" y="14828"/>
                      </a:lnTo>
                      <a:lnTo>
                        <a:pt x="224646" y="17052"/>
                      </a:lnTo>
                      <a:lnTo>
                        <a:pt x="224646" y="17052"/>
                      </a:lnTo>
                      <a:close/>
                      <a:moveTo>
                        <a:pt x="224646" y="45967"/>
                      </a:moveTo>
                      <a:lnTo>
                        <a:pt x="224646" y="57830"/>
                      </a:lnTo>
                      <a:lnTo>
                        <a:pt x="219456" y="60795"/>
                      </a:lnTo>
                      <a:lnTo>
                        <a:pt x="219456" y="48933"/>
                      </a:lnTo>
                      <a:lnTo>
                        <a:pt x="224646" y="45967"/>
                      </a:lnTo>
                      <a:lnTo>
                        <a:pt x="224646" y="45967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3360"/>
                      </a:moveTo>
                      <a:lnTo>
                        <a:pt x="224646" y="449292"/>
                      </a:lnTo>
                      <a:lnTo>
                        <a:pt x="219456" y="452257"/>
                      </a:lnTo>
                      <a:lnTo>
                        <a:pt x="219456" y="446326"/>
                      </a:lnTo>
                      <a:lnTo>
                        <a:pt x="224646" y="443360"/>
                      </a:lnTo>
                      <a:lnTo>
                        <a:pt x="224646" y="443360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8715" y="400359"/>
                      </a:moveTo>
                      <a:lnTo>
                        <a:pt x="218715" y="398876"/>
                      </a:lnTo>
                      <a:lnTo>
                        <a:pt x="220939" y="397393"/>
                      </a:lnTo>
                      <a:lnTo>
                        <a:pt x="220198" y="398135"/>
                      </a:lnTo>
                      <a:lnTo>
                        <a:pt x="219456" y="398876"/>
                      </a:lnTo>
                      <a:lnTo>
                        <a:pt x="218715" y="400359"/>
                      </a:lnTo>
                      <a:close/>
                      <a:moveTo>
                        <a:pt x="218715" y="10380"/>
                      </a:moveTo>
                      <a:lnTo>
                        <a:pt x="218715" y="26691"/>
                      </a:lnTo>
                      <a:lnTo>
                        <a:pt x="200921" y="36329"/>
                      </a:lnTo>
                      <a:lnTo>
                        <a:pt x="200921" y="20018"/>
                      </a:lnTo>
                      <a:lnTo>
                        <a:pt x="218715" y="10380"/>
                      </a:lnTo>
                      <a:lnTo>
                        <a:pt x="218715" y="10380"/>
                      </a:lnTo>
                      <a:close/>
                      <a:moveTo>
                        <a:pt x="218715" y="48933"/>
                      </a:moveTo>
                      <a:lnTo>
                        <a:pt x="218715" y="60795"/>
                      </a:lnTo>
                      <a:lnTo>
                        <a:pt x="200921" y="70434"/>
                      </a:lnTo>
                      <a:lnTo>
                        <a:pt x="200921" y="58571"/>
                      </a:lnTo>
                      <a:lnTo>
                        <a:pt x="218715" y="48933"/>
                      </a:lnTo>
                      <a:lnTo>
                        <a:pt x="218715" y="48933"/>
                      </a:lnTo>
                      <a:close/>
                      <a:moveTo>
                        <a:pt x="218715" y="398876"/>
                      </a:moveTo>
                      <a:lnTo>
                        <a:pt x="218715" y="400359"/>
                      </a:lnTo>
                      <a:lnTo>
                        <a:pt x="217973" y="401100"/>
                      </a:lnTo>
                      <a:lnTo>
                        <a:pt x="217232" y="401842"/>
                      </a:lnTo>
                      <a:lnTo>
                        <a:pt x="216490" y="402583"/>
                      </a:lnTo>
                      <a:lnTo>
                        <a:pt x="215749" y="403325"/>
                      </a:lnTo>
                      <a:lnTo>
                        <a:pt x="215008" y="404066"/>
                      </a:lnTo>
                      <a:lnTo>
                        <a:pt x="200921" y="411480"/>
                      </a:lnTo>
                      <a:lnTo>
                        <a:pt x="200921" y="408514"/>
                      </a:lnTo>
                      <a:lnTo>
                        <a:pt x="218715" y="398876"/>
                      </a:lnTo>
                      <a:lnTo>
                        <a:pt x="218715" y="398876"/>
                      </a:lnTo>
                      <a:close/>
                      <a:moveTo>
                        <a:pt x="218715" y="446326"/>
                      </a:moveTo>
                      <a:lnTo>
                        <a:pt x="218715" y="452257"/>
                      </a:lnTo>
                      <a:lnTo>
                        <a:pt x="200921" y="461896"/>
                      </a:lnTo>
                      <a:lnTo>
                        <a:pt x="200921" y="455964"/>
                      </a:lnTo>
                      <a:lnTo>
                        <a:pt x="218715" y="446326"/>
                      </a:lnTo>
                      <a:lnTo>
                        <a:pt x="218715" y="446326"/>
                      </a:lnTo>
                      <a:close/>
                      <a:moveTo>
                        <a:pt x="218715" y="480431"/>
                      </a:moveTo>
                      <a:lnTo>
                        <a:pt x="218715" y="490069"/>
                      </a:lnTo>
                      <a:lnTo>
                        <a:pt x="216490" y="491552"/>
                      </a:lnTo>
                      <a:lnTo>
                        <a:pt x="216490" y="490069"/>
                      </a:lnTo>
                      <a:lnTo>
                        <a:pt x="216490" y="488586"/>
                      </a:lnTo>
                      <a:lnTo>
                        <a:pt x="216490" y="487103"/>
                      </a:lnTo>
                      <a:lnTo>
                        <a:pt x="216490" y="485621"/>
                      </a:lnTo>
                      <a:lnTo>
                        <a:pt x="216490" y="484138"/>
                      </a:lnTo>
                      <a:lnTo>
                        <a:pt x="216490" y="482655"/>
                      </a:lnTo>
                      <a:lnTo>
                        <a:pt x="216490" y="481172"/>
                      </a:lnTo>
                      <a:lnTo>
                        <a:pt x="218715" y="480431"/>
                      </a:lnTo>
                      <a:lnTo>
                        <a:pt x="218715" y="480431"/>
                      </a:lnTo>
                      <a:close/>
                      <a:moveTo>
                        <a:pt x="200921" y="20018"/>
                      </a:moveTo>
                      <a:lnTo>
                        <a:pt x="200921" y="36329"/>
                      </a:lnTo>
                      <a:lnTo>
                        <a:pt x="189058" y="42260"/>
                      </a:lnTo>
                      <a:lnTo>
                        <a:pt x="189058" y="25949"/>
                      </a:lnTo>
                      <a:lnTo>
                        <a:pt x="200921" y="20018"/>
                      </a:lnTo>
                      <a:lnTo>
                        <a:pt x="200921" y="20018"/>
                      </a:lnTo>
                      <a:close/>
                      <a:moveTo>
                        <a:pt x="200921" y="58571"/>
                      </a:moveTo>
                      <a:lnTo>
                        <a:pt x="200921" y="70434"/>
                      </a:lnTo>
                      <a:lnTo>
                        <a:pt x="189058" y="76365"/>
                      </a:lnTo>
                      <a:lnTo>
                        <a:pt x="189058" y="64502"/>
                      </a:lnTo>
                      <a:lnTo>
                        <a:pt x="200921" y="58571"/>
                      </a:lnTo>
                      <a:lnTo>
                        <a:pt x="200921" y="58571"/>
                      </a:lnTo>
                      <a:close/>
                      <a:moveTo>
                        <a:pt x="200921" y="408514"/>
                      </a:moveTo>
                      <a:lnTo>
                        <a:pt x="200921" y="412963"/>
                      </a:lnTo>
                      <a:lnTo>
                        <a:pt x="189058" y="418894"/>
                      </a:lnTo>
                      <a:lnTo>
                        <a:pt x="189058" y="414446"/>
                      </a:lnTo>
                      <a:lnTo>
                        <a:pt x="200921" y="408514"/>
                      </a:lnTo>
                      <a:lnTo>
                        <a:pt x="200921" y="408514"/>
                      </a:lnTo>
                      <a:close/>
                      <a:moveTo>
                        <a:pt x="200921" y="455964"/>
                      </a:moveTo>
                      <a:lnTo>
                        <a:pt x="200921" y="461896"/>
                      </a:lnTo>
                      <a:lnTo>
                        <a:pt x="189058" y="467827"/>
                      </a:lnTo>
                      <a:lnTo>
                        <a:pt x="189058" y="461896"/>
                      </a:lnTo>
                      <a:lnTo>
                        <a:pt x="200921" y="455964"/>
                      </a:lnTo>
                      <a:lnTo>
                        <a:pt x="200921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90541" y="5931"/>
                      </a:lnTo>
                      <a:lnTo>
                        <a:pt x="191283" y="7414"/>
                      </a:lnTo>
                      <a:lnTo>
                        <a:pt x="192024" y="8897"/>
                      </a:lnTo>
                      <a:lnTo>
                        <a:pt x="192765" y="10380"/>
                      </a:lnTo>
                      <a:lnTo>
                        <a:pt x="193507" y="11863"/>
                      </a:lnTo>
                      <a:lnTo>
                        <a:pt x="189800" y="13345"/>
                      </a:lnTo>
                      <a:close/>
                      <a:moveTo>
                        <a:pt x="189800" y="5190"/>
                      </a:moveTo>
                      <a:lnTo>
                        <a:pt x="189800" y="13345"/>
                      </a:lnTo>
                      <a:lnTo>
                        <a:pt x="164592" y="26691"/>
                      </a:lnTo>
                      <a:lnTo>
                        <a:pt x="164592" y="12604"/>
                      </a:lnTo>
                      <a:lnTo>
                        <a:pt x="186834" y="741"/>
                      </a:lnTo>
                      <a:lnTo>
                        <a:pt x="187575" y="2224"/>
                      </a:lnTo>
                      <a:lnTo>
                        <a:pt x="188317" y="3707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close/>
                      <a:moveTo>
                        <a:pt x="189800" y="25949"/>
                      </a:moveTo>
                      <a:lnTo>
                        <a:pt x="164592" y="39295"/>
                      </a:lnTo>
                      <a:lnTo>
                        <a:pt x="164592" y="55605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189800" y="25949"/>
                      </a:lnTo>
                      <a:close/>
                      <a:moveTo>
                        <a:pt x="189800" y="64502"/>
                      </a:moveTo>
                      <a:lnTo>
                        <a:pt x="189800" y="76365"/>
                      </a:lnTo>
                      <a:lnTo>
                        <a:pt x="189058" y="76365"/>
                      </a:lnTo>
                      <a:lnTo>
                        <a:pt x="189058" y="74882"/>
                      </a:lnTo>
                      <a:lnTo>
                        <a:pt x="189058" y="73399"/>
                      </a:lnTo>
                      <a:lnTo>
                        <a:pt x="189058" y="71916"/>
                      </a:lnTo>
                      <a:lnTo>
                        <a:pt x="189058" y="70434"/>
                      </a:lnTo>
                      <a:lnTo>
                        <a:pt x="189058" y="68951"/>
                      </a:lnTo>
                      <a:lnTo>
                        <a:pt x="189058" y="67468"/>
                      </a:lnTo>
                      <a:lnTo>
                        <a:pt x="189058" y="65985"/>
                      </a:lnTo>
                      <a:lnTo>
                        <a:pt x="189058" y="64502"/>
                      </a:lnTo>
                      <a:lnTo>
                        <a:pt x="189800" y="64502"/>
                      </a:lnTo>
                      <a:lnTo>
                        <a:pt x="189800" y="64502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39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127" y="469310"/>
                      </a:lnTo>
                      <a:lnTo>
                        <a:pt x="183868" y="468568"/>
                      </a:lnTo>
                      <a:lnTo>
                        <a:pt x="183868" y="467827"/>
                      </a:lnTo>
                      <a:lnTo>
                        <a:pt x="183868" y="467085"/>
                      </a:lnTo>
                      <a:lnTo>
                        <a:pt x="183868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86834" y="368479"/>
                      </a:lnTo>
                      <a:lnTo>
                        <a:pt x="186093" y="369220"/>
                      </a:lnTo>
                      <a:lnTo>
                        <a:pt x="185351" y="369961"/>
                      </a:lnTo>
                      <a:lnTo>
                        <a:pt x="184610" y="370703"/>
                      </a:lnTo>
                      <a:lnTo>
                        <a:pt x="183868" y="371444"/>
                      </a:lnTo>
                      <a:lnTo>
                        <a:pt x="183127" y="372186"/>
                      </a:lnTo>
                      <a:lnTo>
                        <a:pt x="182386" y="372927"/>
                      </a:lnTo>
                      <a:lnTo>
                        <a:pt x="181644" y="373668"/>
                      </a:lnTo>
                      <a:lnTo>
                        <a:pt x="180903" y="374410"/>
                      </a:lnTo>
                      <a:lnTo>
                        <a:pt x="164592" y="380341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1863"/>
                      </a:moveTo>
                      <a:lnTo>
                        <a:pt x="164592" y="25949"/>
                      </a:lnTo>
                      <a:lnTo>
                        <a:pt x="120849" y="49674"/>
                      </a:lnTo>
                      <a:lnTo>
                        <a:pt x="120108" y="48191"/>
                      </a:lnTo>
                      <a:lnTo>
                        <a:pt x="119366" y="46709"/>
                      </a:lnTo>
                      <a:lnTo>
                        <a:pt x="118625" y="45226"/>
                      </a:lnTo>
                      <a:lnTo>
                        <a:pt x="117883" y="43743"/>
                      </a:lnTo>
                      <a:lnTo>
                        <a:pt x="117142" y="42260"/>
                      </a:lnTo>
                      <a:lnTo>
                        <a:pt x="116401" y="40777"/>
                      </a:lnTo>
                      <a:lnTo>
                        <a:pt x="115659" y="39295"/>
                      </a:lnTo>
                      <a:lnTo>
                        <a:pt x="91193" y="52640"/>
                      </a:lnTo>
                      <a:lnTo>
                        <a:pt x="91934" y="53381"/>
                      </a:lnTo>
                      <a:lnTo>
                        <a:pt x="92676" y="54123"/>
                      </a:lnTo>
                      <a:lnTo>
                        <a:pt x="93417" y="54864"/>
                      </a:lnTo>
                      <a:lnTo>
                        <a:pt x="48191" y="79330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4" y="5931"/>
                      </a:lnTo>
                      <a:lnTo>
                        <a:pt x="129746" y="7414"/>
                      </a:lnTo>
                      <a:lnTo>
                        <a:pt x="130487" y="8897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1" y="12604"/>
                      </a:lnTo>
                      <a:lnTo>
                        <a:pt x="156436" y="0"/>
                      </a:lnTo>
                      <a:lnTo>
                        <a:pt x="157178" y="741"/>
                      </a:lnTo>
                      <a:lnTo>
                        <a:pt x="157919" y="1483"/>
                      </a:lnTo>
                      <a:lnTo>
                        <a:pt x="158660" y="2224"/>
                      </a:lnTo>
                      <a:lnTo>
                        <a:pt x="159402" y="2966"/>
                      </a:lnTo>
                      <a:lnTo>
                        <a:pt x="160143" y="3707"/>
                      </a:lnTo>
                      <a:lnTo>
                        <a:pt x="160885" y="4448"/>
                      </a:lnTo>
                      <a:lnTo>
                        <a:pt x="161626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6" y="34105"/>
                      </a:lnTo>
                      <a:lnTo>
                        <a:pt x="116401" y="35587"/>
                      </a:lnTo>
                      <a:lnTo>
                        <a:pt x="117142" y="36329"/>
                      </a:lnTo>
                      <a:lnTo>
                        <a:pt x="164592" y="11863"/>
                      </a:lnTo>
                      <a:lnTo>
                        <a:pt x="164592" y="11863"/>
                      </a:lnTo>
                      <a:close/>
                      <a:moveTo>
                        <a:pt x="164592" y="39295"/>
                      </a:moveTo>
                      <a:lnTo>
                        <a:pt x="149022" y="47450"/>
                      </a:lnTo>
                      <a:lnTo>
                        <a:pt x="149764" y="48933"/>
                      </a:lnTo>
                      <a:lnTo>
                        <a:pt x="150505" y="50416"/>
                      </a:lnTo>
                      <a:lnTo>
                        <a:pt x="151246" y="51898"/>
                      </a:lnTo>
                      <a:lnTo>
                        <a:pt x="151988" y="53381"/>
                      </a:lnTo>
                      <a:lnTo>
                        <a:pt x="152729" y="54864"/>
                      </a:lnTo>
                      <a:lnTo>
                        <a:pt x="153471" y="56347"/>
                      </a:lnTo>
                      <a:lnTo>
                        <a:pt x="154212" y="57830"/>
                      </a:lnTo>
                      <a:lnTo>
                        <a:pt x="154953" y="59312"/>
                      </a:lnTo>
                      <a:lnTo>
                        <a:pt x="165333" y="54123"/>
                      </a:lnTo>
                      <a:lnTo>
                        <a:pt x="165333" y="39295"/>
                      </a:lnTo>
                      <a:lnTo>
                        <a:pt x="164592" y="39295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08245" y="410739"/>
                      </a:lnTo>
                      <a:lnTo>
                        <a:pt x="108987" y="409997"/>
                      </a:lnTo>
                      <a:lnTo>
                        <a:pt x="109728" y="409256"/>
                      </a:lnTo>
                      <a:lnTo>
                        <a:pt x="110469" y="408514"/>
                      </a:lnTo>
                      <a:lnTo>
                        <a:pt x="111211" y="407773"/>
                      </a:lnTo>
                      <a:lnTo>
                        <a:pt x="111952" y="407032"/>
                      </a:lnTo>
                      <a:lnTo>
                        <a:pt x="112694" y="406290"/>
                      </a:lnTo>
                      <a:lnTo>
                        <a:pt x="113435" y="405549"/>
                      </a:lnTo>
                      <a:lnTo>
                        <a:pt x="114176" y="404807"/>
                      </a:lnTo>
                      <a:lnTo>
                        <a:pt x="164592" y="380341"/>
                      </a:lnTo>
                      <a:lnTo>
                        <a:pt x="164592" y="380341"/>
                      </a:lnTo>
                      <a:close/>
                      <a:moveTo>
                        <a:pt x="164592" y="427791"/>
                      </a:moveTo>
                      <a:lnTo>
                        <a:pt x="164592" y="432239"/>
                      </a:lnTo>
                      <a:lnTo>
                        <a:pt x="142350" y="444102"/>
                      </a:lnTo>
                      <a:lnTo>
                        <a:pt x="143091" y="443360"/>
                      </a:lnTo>
                      <a:lnTo>
                        <a:pt x="143832" y="442619"/>
                      </a:lnTo>
                      <a:lnTo>
                        <a:pt x="144574" y="441878"/>
                      </a:lnTo>
                      <a:lnTo>
                        <a:pt x="145315" y="441136"/>
                      </a:lnTo>
                      <a:lnTo>
                        <a:pt x="146057" y="440395"/>
                      </a:lnTo>
                      <a:lnTo>
                        <a:pt x="146798" y="439653"/>
                      </a:lnTo>
                      <a:lnTo>
                        <a:pt x="147539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4936"/>
                      </a:moveTo>
                      <a:lnTo>
                        <a:pt x="48191" y="128263"/>
                      </a:lnTo>
                      <a:lnTo>
                        <a:pt x="69692" y="116401"/>
                      </a:lnTo>
                      <a:lnTo>
                        <a:pt x="70434" y="116401"/>
                      </a:lnTo>
                      <a:lnTo>
                        <a:pt x="71175" y="116401"/>
                      </a:lnTo>
                      <a:lnTo>
                        <a:pt x="71916" y="116401"/>
                      </a:lnTo>
                      <a:lnTo>
                        <a:pt x="72658" y="116401"/>
                      </a:lnTo>
                      <a:lnTo>
                        <a:pt x="73399" y="116401"/>
                      </a:lnTo>
                      <a:lnTo>
                        <a:pt x="74141" y="116401"/>
                      </a:lnTo>
                      <a:lnTo>
                        <a:pt x="74882" y="116401"/>
                      </a:lnTo>
                      <a:lnTo>
                        <a:pt x="75623" y="116401"/>
                      </a:lnTo>
                      <a:lnTo>
                        <a:pt x="48191" y="134936"/>
                      </a:lnTo>
                      <a:lnTo>
                        <a:pt x="48191" y="134936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1644"/>
                      </a:moveTo>
                      <a:lnTo>
                        <a:pt x="14086" y="200179"/>
                      </a:lnTo>
                      <a:lnTo>
                        <a:pt x="12604" y="200179"/>
                      </a:lnTo>
                      <a:lnTo>
                        <a:pt x="11121" y="200179"/>
                      </a:lnTo>
                      <a:lnTo>
                        <a:pt x="9638" y="200179"/>
                      </a:lnTo>
                      <a:lnTo>
                        <a:pt x="8155" y="200179"/>
                      </a:lnTo>
                      <a:lnTo>
                        <a:pt x="6672" y="200179"/>
                      </a:lnTo>
                      <a:lnTo>
                        <a:pt x="5190" y="200179"/>
                      </a:lnTo>
                      <a:lnTo>
                        <a:pt x="3707" y="200179"/>
                      </a:lnTo>
                      <a:lnTo>
                        <a:pt x="2224" y="200179"/>
                      </a:lnTo>
                      <a:lnTo>
                        <a:pt x="48933" y="175713"/>
                      </a:lnTo>
                      <a:lnTo>
                        <a:pt x="48933" y="181644"/>
                      </a:lnTo>
                      <a:lnTo>
                        <a:pt x="48191" y="181644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0" y="93417"/>
                      </a:lnTo>
                      <a:lnTo>
                        <a:pt x="20759" y="92676"/>
                      </a:lnTo>
                      <a:lnTo>
                        <a:pt x="20018" y="91934"/>
                      </a:lnTo>
                      <a:lnTo>
                        <a:pt x="19276" y="91193"/>
                      </a:lnTo>
                      <a:lnTo>
                        <a:pt x="18535" y="90452"/>
                      </a:lnTo>
                      <a:lnTo>
                        <a:pt x="17052" y="89710"/>
                      </a:lnTo>
                      <a:lnTo>
                        <a:pt x="15569" y="88969"/>
                      </a:lnTo>
                      <a:lnTo>
                        <a:pt x="14086" y="88227"/>
                      </a:lnTo>
                      <a:lnTo>
                        <a:pt x="12604" y="87486"/>
                      </a:lnTo>
                      <a:lnTo>
                        <a:pt x="40036" y="72658"/>
                      </a:lnTo>
                      <a:lnTo>
                        <a:pt x="39294" y="71916"/>
                      </a:lnTo>
                      <a:lnTo>
                        <a:pt x="37070" y="70434"/>
                      </a:lnTo>
                      <a:lnTo>
                        <a:pt x="34846" y="68951"/>
                      </a:lnTo>
                      <a:lnTo>
                        <a:pt x="32622" y="67468"/>
                      </a:lnTo>
                      <a:lnTo>
                        <a:pt x="30397" y="65985"/>
                      </a:lnTo>
                      <a:lnTo>
                        <a:pt x="28173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2" y="123815"/>
                      </a:lnTo>
                      <a:lnTo>
                        <a:pt x="10379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1" y="120849"/>
                      </a:lnTo>
                      <a:lnTo>
                        <a:pt x="4448" y="120108"/>
                      </a:lnTo>
                      <a:lnTo>
                        <a:pt x="2965" y="119366"/>
                      </a:lnTo>
                      <a:lnTo>
                        <a:pt x="1483" y="118625"/>
                      </a:lnTo>
                      <a:lnTo>
                        <a:pt x="0" y="117884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8263"/>
                      </a:moveTo>
                      <a:lnTo>
                        <a:pt x="48191" y="134936"/>
                      </a:lnTo>
                      <a:lnTo>
                        <a:pt x="5931" y="157178"/>
                      </a:lnTo>
                      <a:lnTo>
                        <a:pt x="5190" y="157178"/>
                      </a:lnTo>
                      <a:lnTo>
                        <a:pt x="4448" y="157178"/>
                      </a:lnTo>
                      <a:lnTo>
                        <a:pt x="3707" y="157178"/>
                      </a:lnTo>
                      <a:lnTo>
                        <a:pt x="2965" y="157178"/>
                      </a:lnTo>
                      <a:lnTo>
                        <a:pt x="2224" y="157178"/>
                      </a:lnTo>
                      <a:lnTo>
                        <a:pt x="1483" y="157178"/>
                      </a:lnTo>
                      <a:lnTo>
                        <a:pt x="741" y="157178"/>
                      </a:lnTo>
                      <a:lnTo>
                        <a:pt x="0" y="157178"/>
                      </a:lnTo>
                      <a:lnTo>
                        <a:pt x="48191" y="128263"/>
                      </a:lnTo>
                      <a:lnTo>
                        <a:pt x="48191" y="128263"/>
                      </a:lnTo>
                      <a:close/>
                      <a:moveTo>
                        <a:pt x="48191" y="224646"/>
                      </a:moveTo>
                      <a:lnTo>
                        <a:pt x="48191" y="226129"/>
                      </a:lnTo>
                      <a:lnTo>
                        <a:pt x="18535" y="241698"/>
                      </a:lnTo>
                      <a:lnTo>
                        <a:pt x="17793" y="241698"/>
                      </a:lnTo>
                      <a:lnTo>
                        <a:pt x="17052" y="241698"/>
                      </a:lnTo>
                      <a:lnTo>
                        <a:pt x="16311" y="241698"/>
                      </a:lnTo>
                      <a:lnTo>
                        <a:pt x="15569" y="241698"/>
                      </a:lnTo>
                      <a:lnTo>
                        <a:pt x="14828" y="241698"/>
                      </a:lnTo>
                      <a:lnTo>
                        <a:pt x="14086" y="241698"/>
                      </a:lnTo>
                      <a:lnTo>
                        <a:pt x="13345" y="241698"/>
                      </a:lnTo>
                      <a:lnTo>
                        <a:pt x="12604" y="241698"/>
                      </a:lnTo>
                      <a:lnTo>
                        <a:pt x="48191" y="22464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4" name="Freeform: Shape 3613">
                  <a:extLst>
                    <a:ext uri="{FF2B5EF4-FFF2-40B4-BE49-F238E27FC236}">
                      <a16:creationId xmlns:a16="http://schemas.microsoft.com/office/drawing/2014/main" id="{A01A0D93-1D8A-484D-849E-8D64B58D5C12}"/>
                    </a:ext>
                  </a:extLst>
                </p:cNvPr>
                <p:cNvSpPr/>
                <p:nvPr/>
              </p:nvSpPr>
              <p:spPr>
                <a:xfrm>
                  <a:off x="8516688" y="2944120"/>
                  <a:ext cx="56346" cy="83037"/>
                </a:xfrm>
                <a:custGeom>
                  <a:avLst/>
                  <a:gdLst>
                    <a:gd name="connsiteX0" fmla="*/ 48191 w 56346"/>
                    <a:gd name="connsiteY0" fmla="*/ 54864 h 83037"/>
                    <a:gd name="connsiteX1" fmla="*/ 44484 w 56346"/>
                    <a:gd name="connsiteY1" fmla="*/ 57088 h 83037"/>
                    <a:gd name="connsiteX2" fmla="*/ 38553 w 56346"/>
                    <a:gd name="connsiteY2" fmla="*/ 54864 h 83037"/>
                    <a:gd name="connsiteX3" fmla="*/ 38553 w 56346"/>
                    <a:gd name="connsiteY3" fmla="*/ 60795 h 83037"/>
                    <a:gd name="connsiteX4" fmla="*/ 0 w 56346"/>
                    <a:gd name="connsiteY4" fmla="*/ 83037 h 83037"/>
                    <a:gd name="connsiteX5" fmla="*/ 0 w 56346"/>
                    <a:gd name="connsiteY5" fmla="*/ 0 h 83037"/>
                    <a:gd name="connsiteX6" fmla="*/ 25949 w 56346"/>
                    <a:gd name="connsiteY6" fmla="*/ 15570 h 83037"/>
                    <a:gd name="connsiteX7" fmla="*/ 47450 w 56346"/>
                    <a:gd name="connsiteY7" fmla="*/ 22984 h 83037"/>
                    <a:gd name="connsiteX8" fmla="*/ 40036 w 56346"/>
                    <a:gd name="connsiteY8" fmla="*/ 45967 h 83037"/>
                    <a:gd name="connsiteX9" fmla="*/ 48191 w 56346"/>
                    <a:gd name="connsiteY9" fmla="*/ 54864 h 83037"/>
                    <a:gd name="connsiteX10" fmla="*/ 48191 w 56346"/>
                    <a:gd name="connsiteY10" fmla="*/ 54864 h 83037"/>
                    <a:gd name="connsiteX11" fmla="*/ 54864 w 56346"/>
                    <a:gd name="connsiteY11" fmla="*/ 21501 h 83037"/>
                    <a:gd name="connsiteX12" fmla="*/ 52640 w 56346"/>
                    <a:gd name="connsiteY12" fmla="*/ 22242 h 83037"/>
                    <a:gd name="connsiteX13" fmla="*/ 56347 w 56346"/>
                    <a:gd name="connsiteY13" fmla="*/ 24466 h 83037"/>
                    <a:gd name="connsiteX14" fmla="*/ 54864 w 56346"/>
                    <a:gd name="connsiteY14" fmla="*/ 21501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346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70"/>
                      </a:lnTo>
                      <a:cubicBezTo>
                        <a:pt x="34104" y="20018"/>
                        <a:pt x="40777" y="22242"/>
                        <a:pt x="47450" y="22984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4864" y="21501"/>
                      </a:moveTo>
                      <a:lnTo>
                        <a:pt x="52640" y="22242"/>
                      </a:lnTo>
                      <a:cubicBezTo>
                        <a:pt x="54123" y="22984"/>
                        <a:pt x="54864" y="23725"/>
                        <a:pt x="56347" y="24466"/>
                      </a:cubicBezTo>
                      <a:lnTo>
                        <a:pt x="54864" y="21501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5" name="Freeform: Shape 3614">
                  <a:extLst>
                    <a:ext uri="{FF2B5EF4-FFF2-40B4-BE49-F238E27FC236}">
                      <a16:creationId xmlns:a16="http://schemas.microsoft.com/office/drawing/2014/main" id="{E3901661-DEC2-44A1-AD2D-3FC82E894E2F}"/>
                    </a:ext>
                  </a:extLst>
                </p:cNvPr>
                <p:cNvSpPr/>
                <p:nvPr/>
              </p:nvSpPr>
              <p:spPr>
                <a:xfrm>
                  <a:off x="9100173" y="2505950"/>
                  <a:ext cx="685800" cy="443360"/>
                </a:xfrm>
                <a:custGeom>
                  <a:avLst/>
                  <a:gdLst>
                    <a:gd name="connsiteX0" fmla="*/ 669490 w 685800"/>
                    <a:gd name="connsiteY0" fmla="*/ 5931 h 443360"/>
                    <a:gd name="connsiteX1" fmla="*/ 673197 w 685800"/>
                    <a:gd name="connsiteY1" fmla="*/ 10380 h 443360"/>
                    <a:gd name="connsiteX2" fmla="*/ 676162 w 685800"/>
                    <a:gd name="connsiteY2" fmla="*/ 15570 h 443360"/>
                    <a:gd name="connsiteX3" fmla="*/ 679128 w 685800"/>
                    <a:gd name="connsiteY3" fmla="*/ 21501 h 443360"/>
                    <a:gd name="connsiteX4" fmla="*/ 681352 w 685800"/>
                    <a:gd name="connsiteY4" fmla="*/ 27432 h 443360"/>
                    <a:gd name="connsiteX5" fmla="*/ 683576 w 685800"/>
                    <a:gd name="connsiteY5" fmla="*/ 33363 h 443360"/>
                    <a:gd name="connsiteX6" fmla="*/ 685059 w 685800"/>
                    <a:gd name="connsiteY6" fmla="*/ 39294 h 443360"/>
                    <a:gd name="connsiteX7" fmla="*/ 685800 w 685800"/>
                    <a:gd name="connsiteY7" fmla="*/ 45226 h 443360"/>
                    <a:gd name="connsiteX8" fmla="*/ 685800 w 685800"/>
                    <a:gd name="connsiteY8" fmla="*/ 51157 h 443360"/>
                    <a:gd name="connsiteX9" fmla="*/ 16311 w 685800"/>
                    <a:gd name="connsiteY9" fmla="*/ 443360 h 443360"/>
                    <a:gd name="connsiteX10" fmla="*/ 16311 w 685800"/>
                    <a:gd name="connsiteY10" fmla="*/ 437429 h 443360"/>
                    <a:gd name="connsiteX11" fmla="*/ 15570 w 685800"/>
                    <a:gd name="connsiteY11" fmla="*/ 431498 h 443360"/>
                    <a:gd name="connsiteX12" fmla="*/ 14087 w 685800"/>
                    <a:gd name="connsiteY12" fmla="*/ 425567 h 443360"/>
                    <a:gd name="connsiteX13" fmla="*/ 11863 w 685800"/>
                    <a:gd name="connsiteY13" fmla="*/ 419636 h 443360"/>
                    <a:gd name="connsiteX14" fmla="*/ 9639 w 685800"/>
                    <a:gd name="connsiteY14" fmla="*/ 413704 h 443360"/>
                    <a:gd name="connsiteX15" fmla="*/ 6673 w 685800"/>
                    <a:gd name="connsiteY15" fmla="*/ 407773 h 443360"/>
                    <a:gd name="connsiteX16" fmla="*/ 3707 w 685800"/>
                    <a:gd name="connsiteY16" fmla="*/ 402583 h 443360"/>
                    <a:gd name="connsiteX17" fmla="*/ 0 w 685800"/>
                    <a:gd name="connsiteY17" fmla="*/ 398135 h 443360"/>
                    <a:gd name="connsiteX18" fmla="*/ 0 w 685800"/>
                    <a:gd name="connsiteY18" fmla="*/ 397393 h 443360"/>
                    <a:gd name="connsiteX19" fmla="*/ 0 w 685800"/>
                    <a:gd name="connsiteY19" fmla="*/ 396652 h 443360"/>
                    <a:gd name="connsiteX20" fmla="*/ 0 w 685800"/>
                    <a:gd name="connsiteY20" fmla="*/ 395910 h 443360"/>
                    <a:gd name="connsiteX21" fmla="*/ 0 w 685800"/>
                    <a:gd name="connsiteY21" fmla="*/ 395169 h 443360"/>
                    <a:gd name="connsiteX22" fmla="*/ 0 w 685800"/>
                    <a:gd name="connsiteY22" fmla="*/ 394428 h 443360"/>
                    <a:gd name="connsiteX23" fmla="*/ 0 w 685800"/>
                    <a:gd name="connsiteY23" fmla="*/ 393686 h 443360"/>
                    <a:gd name="connsiteX24" fmla="*/ 0 w 685800"/>
                    <a:gd name="connsiteY24" fmla="*/ 392945 h 443360"/>
                    <a:gd name="connsiteX25" fmla="*/ 0 w 685800"/>
                    <a:gd name="connsiteY25" fmla="*/ 392203 h 443360"/>
                    <a:gd name="connsiteX26" fmla="*/ 669490 w 685800"/>
                    <a:gd name="connsiteY26" fmla="*/ 0 h 443360"/>
                    <a:gd name="connsiteX27" fmla="*/ 669490 w 685800"/>
                    <a:gd name="connsiteY27" fmla="*/ 741 h 443360"/>
                    <a:gd name="connsiteX28" fmla="*/ 669490 w 685800"/>
                    <a:gd name="connsiteY28" fmla="*/ 1483 h 443360"/>
                    <a:gd name="connsiteX29" fmla="*/ 669490 w 685800"/>
                    <a:gd name="connsiteY29" fmla="*/ 2224 h 443360"/>
                    <a:gd name="connsiteX30" fmla="*/ 669490 w 685800"/>
                    <a:gd name="connsiteY30" fmla="*/ 2966 h 443360"/>
                    <a:gd name="connsiteX31" fmla="*/ 669490 w 685800"/>
                    <a:gd name="connsiteY31" fmla="*/ 3707 h 443360"/>
                    <a:gd name="connsiteX32" fmla="*/ 669490 w 685800"/>
                    <a:gd name="connsiteY32" fmla="*/ 4448 h 443360"/>
                    <a:gd name="connsiteX33" fmla="*/ 669490 w 685800"/>
                    <a:gd name="connsiteY33" fmla="*/ 5931 h 443360"/>
                    <a:gd name="connsiteX34" fmla="*/ 669490 w 685800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5800" h="443360">
                      <a:moveTo>
                        <a:pt x="669490" y="5931"/>
                      </a:moveTo>
                      <a:lnTo>
                        <a:pt x="673197" y="10380"/>
                      </a:lnTo>
                      <a:lnTo>
                        <a:pt x="676162" y="15570"/>
                      </a:lnTo>
                      <a:lnTo>
                        <a:pt x="679128" y="21501"/>
                      </a:lnTo>
                      <a:lnTo>
                        <a:pt x="681352" y="27432"/>
                      </a:lnTo>
                      <a:lnTo>
                        <a:pt x="683576" y="33363"/>
                      </a:lnTo>
                      <a:lnTo>
                        <a:pt x="685059" y="39294"/>
                      </a:lnTo>
                      <a:lnTo>
                        <a:pt x="685800" y="45226"/>
                      </a:lnTo>
                      <a:lnTo>
                        <a:pt x="685800" y="51157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4"/>
                        <a:pt x="14828" y="427791"/>
                        <a:pt x="14087" y="425567"/>
                      </a:cubicBezTo>
                      <a:cubicBezTo>
                        <a:pt x="13346" y="423343"/>
                        <a:pt x="12604" y="421860"/>
                        <a:pt x="11863" y="419636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8135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6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9490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6" name="Freeform: Shape 3615">
                  <a:extLst>
                    <a:ext uri="{FF2B5EF4-FFF2-40B4-BE49-F238E27FC236}">
                      <a16:creationId xmlns:a16="http://schemas.microsoft.com/office/drawing/2014/main" id="{F9FB99C5-1A40-4F0E-BA5B-F86A68088912}"/>
                    </a:ext>
                  </a:extLst>
                </p:cNvPr>
                <p:cNvSpPr/>
                <p:nvPr/>
              </p:nvSpPr>
              <p:spPr>
                <a:xfrm>
                  <a:off x="9117226" y="2557107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3 h 459671"/>
                    <a:gd name="connsiteX1" fmla="*/ 669490 w 669489"/>
                    <a:gd name="connsiteY1" fmla="*/ 0 h 459671"/>
                    <a:gd name="connsiteX2" fmla="*/ 669490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3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67468"/>
                      </a:lnTo>
                      <a:lnTo>
                        <a:pt x="0" y="459671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7" name="Freeform: Shape 3616">
                  <a:extLst>
                    <a:ext uri="{FF2B5EF4-FFF2-40B4-BE49-F238E27FC236}">
                      <a16:creationId xmlns:a16="http://schemas.microsoft.com/office/drawing/2014/main" id="{10836097-A090-4B1E-9EE5-89CFF0109337}"/>
                    </a:ext>
                  </a:extLst>
                </p:cNvPr>
                <p:cNvSpPr/>
                <p:nvPr/>
              </p:nvSpPr>
              <p:spPr>
                <a:xfrm>
                  <a:off x="9100916" y="2770632"/>
                  <a:ext cx="669488" cy="438911"/>
                </a:xfrm>
                <a:custGeom>
                  <a:avLst/>
                  <a:gdLst>
                    <a:gd name="connsiteX0" fmla="*/ 13345 w 669488"/>
                    <a:gd name="connsiteY0" fmla="*/ 384048 h 438911"/>
                    <a:gd name="connsiteX1" fmla="*/ 669489 w 669488"/>
                    <a:gd name="connsiteY1" fmla="*/ 0 h 438911"/>
                    <a:gd name="connsiteX2" fmla="*/ 669489 w 669488"/>
                    <a:gd name="connsiteY2" fmla="*/ 46708 h 438911"/>
                    <a:gd name="connsiteX3" fmla="*/ 0 w 669488"/>
                    <a:gd name="connsiteY3" fmla="*/ 438912 h 438911"/>
                    <a:gd name="connsiteX4" fmla="*/ 0 w 669488"/>
                    <a:gd name="connsiteY4" fmla="*/ 392203 h 438911"/>
                    <a:gd name="connsiteX5" fmla="*/ 13345 w 669488"/>
                    <a:gd name="connsiteY5" fmla="*/ 384048 h 43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9488" h="438911">
                      <a:moveTo>
                        <a:pt x="13345" y="384048"/>
                      </a:moveTo>
                      <a:lnTo>
                        <a:pt x="669489" y="0"/>
                      </a:lnTo>
                      <a:lnTo>
                        <a:pt x="669489" y="46708"/>
                      </a:lnTo>
                      <a:lnTo>
                        <a:pt x="0" y="438912"/>
                      </a:lnTo>
                      <a:lnTo>
                        <a:pt x="0" y="392203"/>
                      </a:lnTo>
                      <a:cubicBezTo>
                        <a:pt x="5189" y="392203"/>
                        <a:pt x="10379" y="389238"/>
                        <a:pt x="13345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8" name="Freeform: Shape 3617">
                  <a:extLst>
                    <a:ext uri="{FF2B5EF4-FFF2-40B4-BE49-F238E27FC236}">
                      <a16:creationId xmlns:a16="http://schemas.microsoft.com/office/drawing/2014/main" id="{712CF1B0-DA7F-4C4B-A521-65D7810CCAAB}"/>
                    </a:ext>
                  </a:extLst>
                </p:cNvPr>
                <p:cNvSpPr/>
                <p:nvPr/>
              </p:nvSpPr>
              <p:spPr>
                <a:xfrm>
                  <a:off x="9109812" y="2729113"/>
                  <a:ext cx="676903" cy="429273"/>
                </a:xfrm>
                <a:custGeom>
                  <a:avLst/>
                  <a:gdLst>
                    <a:gd name="connsiteX0" fmla="*/ 22983 w 676903"/>
                    <a:gd name="connsiteY0" fmla="*/ 383306 h 429273"/>
                    <a:gd name="connsiteX1" fmla="*/ 676904 w 676903"/>
                    <a:gd name="connsiteY1" fmla="*/ 0 h 429273"/>
                    <a:gd name="connsiteX2" fmla="*/ 676904 w 676903"/>
                    <a:gd name="connsiteY2" fmla="*/ 17794 h 429273"/>
                    <a:gd name="connsiteX3" fmla="*/ 676904 w 676903"/>
                    <a:gd name="connsiteY3" fmla="*/ 22984 h 429273"/>
                    <a:gd name="connsiteX4" fmla="*/ 676161 w 676903"/>
                    <a:gd name="connsiteY4" fmla="*/ 27432 h 429273"/>
                    <a:gd name="connsiteX5" fmla="*/ 674679 w 676903"/>
                    <a:gd name="connsiteY5" fmla="*/ 31139 h 429273"/>
                    <a:gd name="connsiteX6" fmla="*/ 672454 w 676903"/>
                    <a:gd name="connsiteY6" fmla="*/ 34105 h 429273"/>
                    <a:gd name="connsiteX7" fmla="*/ 670231 w 676903"/>
                    <a:gd name="connsiteY7" fmla="*/ 36329 h 429273"/>
                    <a:gd name="connsiteX8" fmla="*/ 667265 w 676903"/>
                    <a:gd name="connsiteY8" fmla="*/ 38553 h 429273"/>
                    <a:gd name="connsiteX9" fmla="*/ 0 w 676903"/>
                    <a:gd name="connsiteY9" fmla="*/ 429274 h 429273"/>
                    <a:gd name="connsiteX10" fmla="*/ 741 w 676903"/>
                    <a:gd name="connsiteY10" fmla="*/ 428532 h 429273"/>
                    <a:gd name="connsiteX11" fmla="*/ 2966 w 676903"/>
                    <a:gd name="connsiteY11" fmla="*/ 426308 h 429273"/>
                    <a:gd name="connsiteX12" fmla="*/ 5189 w 676903"/>
                    <a:gd name="connsiteY12" fmla="*/ 423343 h 429273"/>
                    <a:gd name="connsiteX13" fmla="*/ 6673 w 676903"/>
                    <a:gd name="connsiteY13" fmla="*/ 419636 h 429273"/>
                    <a:gd name="connsiteX14" fmla="*/ 7414 w 676903"/>
                    <a:gd name="connsiteY14" fmla="*/ 415187 h 429273"/>
                    <a:gd name="connsiteX15" fmla="*/ 7414 w 676903"/>
                    <a:gd name="connsiteY15" fmla="*/ 409997 h 429273"/>
                    <a:gd name="connsiteX16" fmla="*/ 7414 w 676903"/>
                    <a:gd name="connsiteY16" fmla="*/ 392203 h 429273"/>
                    <a:gd name="connsiteX17" fmla="*/ 22983 w 676903"/>
                    <a:gd name="connsiteY17" fmla="*/ 401100 h 429273"/>
                    <a:gd name="connsiteX18" fmla="*/ 22983 w 676903"/>
                    <a:gd name="connsiteY18" fmla="*/ 383306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6903" h="429273">
                      <a:moveTo>
                        <a:pt x="22983" y="383306"/>
                      </a:moveTo>
                      <a:lnTo>
                        <a:pt x="676904" y="0"/>
                      </a:lnTo>
                      <a:lnTo>
                        <a:pt x="676904" y="17794"/>
                      </a:lnTo>
                      <a:lnTo>
                        <a:pt x="676904" y="22984"/>
                      </a:lnTo>
                      <a:lnTo>
                        <a:pt x="676161" y="27432"/>
                      </a:lnTo>
                      <a:lnTo>
                        <a:pt x="674679" y="31139"/>
                      </a:lnTo>
                      <a:lnTo>
                        <a:pt x="672454" y="34105"/>
                      </a:lnTo>
                      <a:lnTo>
                        <a:pt x="670231" y="36329"/>
                      </a:lnTo>
                      <a:lnTo>
                        <a:pt x="667265" y="38553"/>
                      </a:lnTo>
                      <a:lnTo>
                        <a:pt x="0" y="429274"/>
                      </a:lnTo>
                      <a:lnTo>
                        <a:pt x="741" y="428532"/>
                      </a:lnTo>
                      <a:cubicBezTo>
                        <a:pt x="1482" y="427791"/>
                        <a:pt x="2225" y="427050"/>
                        <a:pt x="2966" y="426308"/>
                      </a:cubicBezTo>
                      <a:cubicBezTo>
                        <a:pt x="3707" y="425567"/>
                        <a:pt x="4448" y="424084"/>
                        <a:pt x="5189" y="423343"/>
                      </a:cubicBezTo>
                      <a:cubicBezTo>
                        <a:pt x="5932" y="421860"/>
                        <a:pt x="5932" y="421118"/>
                        <a:pt x="6673" y="419636"/>
                      </a:cubicBezTo>
                      <a:cubicBezTo>
                        <a:pt x="7414" y="418153"/>
                        <a:pt x="7414" y="416670"/>
                        <a:pt x="7414" y="415187"/>
                      </a:cubicBezTo>
                      <a:cubicBezTo>
                        <a:pt x="7414" y="413704"/>
                        <a:pt x="7414" y="411480"/>
                        <a:pt x="7414" y="409997"/>
                      </a:cubicBezTo>
                      <a:lnTo>
                        <a:pt x="7414" y="392203"/>
                      </a:lnTo>
                      <a:cubicBezTo>
                        <a:pt x="12604" y="395169"/>
                        <a:pt x="17794" y="398135"/>
                        <a:pt x="22983" y="401100"/>
                      </a:cubicBezTo>
                      <a:lnTo>
                        <a:pt x="22983" y="383306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9" name="Freeform: Shape 3618">
                  <a:extLst>
                    <a:ext uri="{FF2B5EF4-FFF2-40B4-BE49-F238E27FC236}">
                      <a16:creationId xmlns:a16="http://schemas.microsoft.com/office/drawing/2014/main" id="{8E6E470A-B329-46AB-994A-4C1A7882FA9E}"/>
                    </a:ext>
                  </a:extLst>
                </p:cNvPr>
                <p:cNvSpPr/>
                <p:nvPr/>
              </p:nvSpPr>
              <p:spPr>
                <a:xfrm>
                  <a:off x="9132795" y="2633472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90 w 669489"/>
                    <a:gd name="connsiteY1" fmla="*/ 0 h 498965"/>
                    <a:gd name="connsiteX2" fmla="*/ 669490 w 669489"/>
                    <a:gd name="connsiteY2" fmla="*/ 13345 h 498965"/>
                    <a:gd name="connsiteX3" fmla="*/ 669490 w 669489"/>
                    <a:gd name="connsiteY3" fmla="*/ 26690 h 498965"/>
                    <a:gd name="connsiteX4" fmla="*/ 669490 w 669489"/>
                    <a:gd name="connsiteY4" fmla="*/ 40036 h 498965"/>
                    <a:gd name="connsiteX5" fmla="*/ 669490 w 669489"/>
                    <a:gd name="connsiteY5" fmla="*/ 53381 h 498965"/>
                    <a:gd name="connsiteX6" fmla="*/ 669490 w 669489"/>
                    <a:gd name="connsiteY6" fmla="*/ 66726 h 498965"/>
                    <a:gd name="connsiteX7" fmla="*/ 669490 w 669489"/>
                    <a:gd name="connsiteY7" fmla="*/ 80072 h 498965"/>
                    <a:gd name="connsiteX8" fmla="*/ 669490 w 669489"/>
                    <a:gd name="connsiteY8" fmla="*/ 93417 h 498965"/>
                    <a:gd name="connsiteX9" fmla="*/ 669490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5259 h 498965"/>
                    <a:gd name="connsiteX12" fmla="*/ 0 w 669489"/>
                    <a:gd name="connsiteY12" fmla="*/ 493776 h 498965"/>
                    <a:gd name="connsiteX13" fmla="*/ 0 w 669489"/>
                    <a:gd name="connsiteY13" fmla="*/ 492293 h 498965"/>
                    <a:gd name="connsiteX14" fmla="*/ 0 w 669489"/>
                    <a:gd name="connsiteY14" fmla="*/ 490810 h 498965"/>
                    <a:gd name="connsiteX15" fmla="*/ 0 w 669489"/>
                    <a:gd name="connsiteY15" fmla="*/ 489328 h 498965"/>
                    <a:gd name="connsiteX16" fmla="*/ 0 w 669489"/>
                    <a:gd name="connsiteY16" fmla="*/ 487845 h 498965"/>
                    <a:gd name="connsiteX17" fmla="*/ 0 w 669489"/>
                    <a:gd name="connsiteY17" fmla="*/ 486362 h 498965"/>
                    <a:gd name="connsiteX18" fmla="*/ 0 w 669489"/>
                    <a:gd name="connsiteY18" fmla="*/ 484879 h 498965"/>
                    <a:gd name="connsiteX19" fmla="*/ 0 w 669489"/>
                    <a:gd name="connsiteY19" fmla="*/ 483396 h 498965"/>
                    <a:gd name="connsiteX20" fmla="*/ 0 w 669489"/>
                    <a:gd name="connsiteY20" fmla="*/ 480431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5603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50774 h 498965"/>
                    <a:gd name="connsiteX40" fmla="*/ 0 w 669489"/>
                    <a:gd name="connsiteY40" fmla="*/ 449292 h 498965"/>
                    <a:gd name="connsiteX41" fmla="*/ 0 w 669489"/>
                    <a:gd name="connsiteY41" fmla="*/ 447809 h 498965"/>
                    <a:gd name="connsiteX42" fmla="*/ 0 w 669489"/>
                    <a:gd name="connsiteY42" fmla="*/ 446326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5946 h 498965"/>
                    <a:gd name="connsiteX49" fmla="*/ 0 w 669489"/>
                    <a:gd name="connsiteY49" fmla="*/ 434463 h 498965"/>
                    <a:gd name="connsiteX50" fmla="*/ 0 w 669489"/>
                    <a:gd name="connsiteY50" fmla="*/ 432981 h 498965"/>
                    <a:gd name="connsiteX51" fmla="*/ 0 w 669489"/>
                    <a:gd name="connsiteY51" fmla="*/ 431498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7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21118 h 498965"/>
                    <a:gd name="connsiteX58" fmla="*/ 0 w 669489"/>
                    <a:gd name="connsiteY58" fmla="*/ 419635 h 498965"/>
                    <a:gd name="connsiteX59" fmla="*/ 0 w 669489"/>
                    <a:gd name="connsiteY59" fmla="*/ 418153 h 498965"/>
                    <a:gd name="connsiteX60" fmla="*/ 0 w 669489"/>
                    <a:gd name="connsiteY60" fmla="*/ 416670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9 h 498965"/>
                    <a:gd name="connsiteX64" fmla="*/ 0 w 669489"/>
                    <a:gd name="connsiteY64" fmla="*/ 409256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5 h 498965"/>
                    <a:gd name="connsiteX69" fmla="*/ 0 w 669489"/>
                    <a:gd name="connsiteY69" fmla="*/ 401842 h 498965"/>
                    <a:gd name="connsiteX70" fmla="*/ 0 w 669489"/>
                    <a:gd name="connsiteY70" fmla="*/ 398876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8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13345"/>
                      </a:lnTo>
                      <a:lnTo>
                        <a:pt x="669490" y="26690"/>
                      </a:lnTo>
                      <a:lnTo>
                        <a:pt x="669490" y="40036"/>
                      </a:lnTo>
                      <a:lnTo>
                        <a:pt x="669490" y="53381"/>
                      </a:lnTo>
                      <a:lnTo>
                        <a:pt x="669490" y="66726"/>
                      </a:lnTo>
                      <a:lnTo>
                        <a:pt x="669490" y="80072"/>
                      </a:lnTo>
                      <a:lnTo>
                        <a:pt x="669490" y="93417"/>
                      </a:lnTo>
                      <a:lnTo>
                        <a:pt x="669490" y="106762"/>
                      </a:lnTo>
                      <a:lnTo>
                        <a:pt x="0" y="498966"/>
                      </a:lnTo>
                      <a:lnTo>
                        <a:pt x="0" y="495259"/>
                      </a:lnTo>
                      <a:lnTo>
                        <a:pt x="0" y="493776"/>
                      </a:lnTo>
                      <a:lnTo>
                        <a:pt x="0" y="492293"/>
                      </a:lnTo>
                      <a:lnTo>
                        <a:pt x="0" y="490810"/>
                      </a:lnTo>
                      <a:lnTo>
                        <a:pt x="0" y="489328"/>
                      </a:lnTo>
                      <a:lnTo>
                        <a:pt x="0" y="487845"/>
                      </a:lnTo>
                      <a:lnTo>
                        <a:pt x="0" y="486362"/>
                      </a:lnTo>
                      <a:lnTo>
                        <a:pt x="0" y="484879"/>
                      </a:lnTo>
                      <a:lnTo>
                        <a:pt x="0" y="483396"/>
                      </a:lnTo>
                      <a:lnTo>
                        <a:pt x="0" y="480431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5603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50774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5946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7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21118"/>
                      </a:lnTo>
                      <a:lnTo>
                        <a:pt x="0" y="419635"/>
                      </a:lnTo>
                      <a:lnTo>
                        <a:pt x="0" y="418153"/>
                      </a:lnTo>
                      <a:lnTo>
                        <a:pt x="0" y="416670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9"/>
                      </a:lnTo>
                      <a:lnTo>
                        <a:pt x="0" y="409256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5"/>
                      </a:lnTo>
                      <a:lnTo>
                        <a:pt x="0" y="401842"/>
                      </a:lnTo>
                      <a:lnTo>
                        <a:pt x="0" y="398876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8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0" name="Freeform: Shape 3619">
                  <a:extLst>
                    <a:ext uri="{FF2B5EF4-FFF2-40B4-BE49-F238E27FC236}">
                      <a16:creationId xmlns:a16="http://schemas.microsoft.com/office/drawing/2014/main" id="{7ABBC581-162B-4469-BFB3-EDBF5721C0D3}"/>
                    </a:ext>
                  </a:extLst>
                </p:cNvPr>
                <p:cNvSpPr/>
                <p:nvPr/>
              </p:nvSpPr>
              <p:spPr>
                <a:xfrm>
                  <a:off x="9160228" y="299824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1" name="Freeform: Shape 3620">
                  <a:extLst>
                    <a:ext uri="{FF2B5EF4-FFF2-40B4-BE49-F238E27FC236}">
                      <a16:creationId xmlns:a16="http://schemas.microsoft.com/office/drawing/2014/main" id="{B88E2032-E7A4-445D-8872-78756DD32CB0}"/>
                    </a:ext>
                  </a:extLst>
                </p:cNvPr>
                <p:cNvSpPr/>
                <p:nvPr/>
              </p:nvSpPr>
              <p:spPr>
                <a:xfrm>
                  <a:off x="9602847" y="2738751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2" name="Freeform: Shape 3621">
                  <a:extLst>
                    <a:ext uri="{FF2B5EF4-FFF2-40B4-BE49-F238E27FC236}">
                      <a16:creationId xmlns:a16="http://schemas.microsoft.com/office/drawing/2014/main" id="{ADA00C54-7524-422A-9BA3-6921B04E7F68}"/>
                    </a:ext>
                  </a:extLst>
                </p:cNvPr>
                <p:cNvSpPr/>
                <p:nvPr/>
              </p:nvSpPr>
              <p:spPr>
                <a:xfrm>
                  <a:off x="9257352" y="2941155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3" name="Freeform: Shape 3622">
                  <a:extLst>
                    <a:ext uri="{FF2B5EF4-FFF2-40B4-BE49-F238E27FC236}">
                      <a16:creationId xmlns:a16="http://schemas.microsoft.com/office/drawing/2014/main" id="{F713A58A-C171-4420-9E63-D85D169991FC}"/>
                    </a:ext>
                  </a:extLst>
                </p:cNvPr>
                <p:cNvSpPr/>
                <p:nvPr/>
              </p:nvSpPr>
              <p:spPr>
                <a:xfrm>
                  <a:off x="9699971" y="268166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4" name="Freeform: Shape 3623">
                  <a:extLst>
                    <a:ext uri="{FF2B5EF4-FFF2-40B4-BE49-F238E27FC236}">
                      <a16:creationId xmlns:a16="http://schemas.microsoft.com/office/drawing/2014/main" id="{137C31B8-4FA7-41F4-9B76-DA2E178BB96F}"/>
                    </a:ext>
                  </a:extLst>
                </p:cNvPr>
                <p:cNvSpPr/>
                <p:nvPr/>
              </p:nvSpPr>
              <p:spPr>
                <a:xfrm>
                  <a:off x="9117226" y="2624575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90 w 687282"/>
                    <a:gd name="connsiteY1" fmla="*/ 0 h 402583"/>
                    <a:gd name="connsiteX2" fmla="*/ 671713 w 687282"/>
                    <a:gd name="connsiteY2" fmla="*/ 1483 h 402583"/>
                    <a:gd name="connsiteX3" fmla="*/ 673938 w 687282"/>
                    <a:gd name="connsiteY3" fmla="*/ 2966 h 402583"/>
                    <a:gd name="connsiteX4" fmla="*/ 676161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1 w 687282"/>
                    <a:gd name="connsiteY6" fmla="*/ 7414 h 402583"/>
                    <a:gd name="connsiteX7" fmla="*/ 682834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80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3" y="1483"/>
                      </a:lnTo>
                      <a:lnTo>
                        <a:pt x="673938" y="2966"/>
                      </a:lnTo>
                      <a:lnTo>
                        <a:pt x="676161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4" y="8897"/>
                      </a:lnTo>
                      <a:lnTo>
                        <a:pt x="685059" y="9638"/>
                      </a:lnTo>
                      <a:lnTo>
                        <a:pt x="687283" y="10380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5" name="Freeform: Shape 3624">
                  <a:extLst>
                    <a:ext uri="{FF2B5EF4-FFF2-40B4-BE49-F238E27FC236}">
                      <a16:creationId xmlns:a16="http://schemas.microsoft.com/office/drawing/2014/main" id="{395986DF-DF0E-45D6-B831-D4DB9E0449D0}"/>
                    </a:ext>
                  </a:extLst>
                </p:cNvPr>
                <p:cNvSpPr/>
                <p:nvPr/>
              </p:nvSpPr>
              <p:spPr>
                <a:xfrm>
                  <a:off x="9047534" y="2304287"/>
                  <a:ext cx="716939" cy="593865"/>
                </a:xfrm>
                <a:custGeom>
                  <a:avLst/>
                  <a:gdLst>
                    <a:gd name="connsiteX0" fmla="*/ 48191 w 716939"/>
                    <a:gd name="connsiteY0" fmla="*/ 378117 h 593865"/>
                    <a:gd name="connsiteX1" fmla="*/ 693214 w 716939"/>
                    <a:gd name="connsiteY1" fmla="*/ 0 h 593865"/>
                    <a:gd name="connsiteX2" fmla="*/ 694697 w 716939"/>
                    <a:gd name="connsiteY2" fmla="*/ 12604 h 593865"/>
                    <a:gd name="connsiteX3" fmla="*/ 696180 w 716939"/>
                    <a:gd name="connsiteY3" fmla="*/ 25208 h 593865"/>
                    <a:gd name="connsiteX4" fmla="*/ 697662 w 716939"/>
                    <a:gd name="connsiteY4" fmla="*/ 37812 h 593865"/>
                    <a:gd name="connsiteX5" fmla="*/ 699146 w 716939"/>
                    <a:gd name="connsiteY5" fmla="*/ 50416 h 593865"/>
                    <a:gd name="connsiteX6" fmla="*/ 700628 w 716939"/>
                    <a:gd name="connsiteY6" fmla="*/ 63019 h 593865"/>
                    <a:gd name="connsiteX7" fmla="*/ 702112 w 716939"/>
                    <a:gd name="connsiteY7" fmla="*/ 75623 h 593865"/>
                    <a:gd name="connsiteX8" fmla="*/ 703594 w 716939"/>
                    <a:gd name="connsiteY8" fmla="*/ 88227 h 593865"/>
                    <a:gd name="connsiteX9" fmla="*/ 705076 w 716939"/>
                    <a:gd name="connsiteY9" fmla="*/ 100831 h 593865"/>
                    <a:gd name="connsiteX10" fmla="*/ 706560 w 716939"/>
                    <a:gd name="connsiteY10" fmla="*/ 113435 h 593865"/>
                    <a:gd name="connsiteX11" fmla="*/ 708042 w 716939"/>
                    <a:gd name="connsiteY11" fmla="*/ 126039 h 593865"/>
                    <a:gd name="connsiteX12" fmla="*/ 709526 w 716939"/>
                    <a:gd name="connsiteY12" fmla="*/ 138643 h 593865"/>
                    <a:gd name="connsiteX13" fmla="*/ 711008 w 716939"/>
                    <a:gd name="connsiteY13" fmla="*/ 151247 h 593865"/>
                    <a:gd name="connsiteX14" fmla="*/ 712490 w 716939"/>
                    <a:gd name="connsiteY14" fmla="*/ 163851 h 593865"/>
                    <a:gd name="connsiteX15" fmla="*/ 713974 w 716939"/>
                    <a:gd name="connsiteY15" fmla="*/ 176455 h 593865"/>
                    <a:gd name="connsiteX16" fmla="*/ 715456 w 716939"/>
                    <a:gd name="connsiteY16" fmla="*/ 189058 h 593865"/>
                    <a:gd name="connsiteX17" fmla="*/ 716940 w 716939"/>
                    <a:gd name="connsiteY17" fmla="*/ 201662 h 593865"/>
                    <a:gd name="connsiteX18" fmla="*/ 47450 w 716939"/>
                    <a:gd name="connsiteY18" fmla="*/ 593866 h 593865"/>
                    <a:gd name="connsiteX19" fmla="*/ 46709 w 716939"/>
                    <a:gd name="connsiteY19" fmla="*/ 590900 h 593865"/>
                    <a:gd name="connsiteX20" fmla="*/ 45968 w 716939"/>
                    <a:gd name="connsiteY20" fmla="*/ 587935 h 593865"/>
                    <a:gd name="connsiteX21" fmla="*/ 45226 w 716939"/>
                    <a:gd name="connsiteY21" fmla="*/ 584969 h 593865"/>
                    <a:gd name="connsiteX22" fmla="*/ 44484 w 716939"/>
                    <a:gd name="connsiteY22" fmla="*/ 582003 h 593865"/>
                    <a:gd name="connsiteX23" fmla="*/ 43743 w 716939"/>
                    <a:gd name="connsiteY23" fmla="*/ 579038 h 593865"/>
                    <a:gd name="connsiteX24" fmla="*/ 43002 w 716939"/>
                    <a:gd name="connsiteY24" fmla="*/ 576072 h 593865"/>
                    <a:gd name="connsiteX25" fmla="*/ 42261 w 716939"/>
                    <a:gd name="connsiteY25" fmla="*/ 573107 h 593865"/>
                    <a:gd name="connsiteX26" fmla="*/ 41519 w 716939"/>
                    <a:gd name="connsiteY26" fmla="*/ 570141 h 593865"/>
                    <a:gd name="connsiteX27" fmla="*/ 40777 w 716939"/>
                    <a:gd name="connsiteY27" fmla="*/ 567175 h 593865"/>
                    <a:gd name="connsiteX28" fmla="*/ 40036 w 716939"/>
                    <a:gd name="connsiteY28" fmla="*/ 564210 h 593865"/>
                    <a:gd name="connsiteX29" fmla="*/ 39295 w 716939"/>
                    <a:gd name="connsiteY29" fmla="*/ 561244 h 593865"/>
                    <a:gd name="connsiteX30" fmla="*/ 38554 w 716939"/>
                    <a:gd name="connsiteY30" fmla="*/ 558278 h 593865"/>
                    <a:gd name="connsiteX31" fmla="*/ 37811 w 716939"/>
                    <a:gd name="connsiteY31" fmla="*/ 555313 h 593865"/>
                    <a:gd name="connsiteX32" fmla="*/ 37070 w 716939"/>
                    <a:gd name="connsiteY32" fmla="*/ 552347 h 593865"/>
                    <a:gd name="connsiteX33" fmla="*/ 36329 w 716939"/>
                    <a:gd name="connsiteY33" fmla="*/ 549381 h 593865"/>
                    <a:gd name="connsiteX34" fmla="*/ 35588 w 716939"/>
                    <a:gd name="connsiteY34" fmla="*/ 546416 h 593865"/>
                    <a:gd name="connsiteX35" fmla="*/ 34847 w 716939"/>
                    <a:gd name="connsiteY35" fmla="*/ 543450 h 593865"/>
                    <a:gd name="connsiteX36" fmla="*/ 34104 w 716939"/>
                    <a:gd name="connsiteY36" fmla="*/ 540485 h 593865"/>
                    <a:gd name="connsiteX37" fmla="*/ 33363 w 716939"/>
                    <a:gd name="connsiteY37" fmla="*/ 537519 h 593865"/>
                    <a:gd name="connsiteX38" fmla="*/ 32622 w 716939"/>
                    <a:gd name="connsiteY38" fmla="*/ 534553 h 593865"/>
                    <a:gd name="connsiteX39" fmla="*/ 31881 w 716939"/>
                    <a:gd name="connsiteY39" fmla="*/ 531588 h 593865"/>
                    <a:gd name="connsiteX40" fmla="*/ 31140 w 716939"/>
                    <a:gd name="connsiteY40" fmla="*/ 528622 h 593865"/>
                    <a:gd name="connsiteX41" fmla="*/ 30397 w 716939"/>
                    <a:gd name="connsiteY41" fmla="*/ 525657 h 593865"/>
                    <a:gd name="connsiteX42" fmla="*/ 29656 w 716939"/>
                    <a:gd name="connsiteY42" fmla="*/ 522691 h 593865"/>
                    <a:gd name="connsiteX43" fmla="*/ 28915 w 716939"/>
                    <a:gd name="connsiteY43" fmla="*/ 519725 h 593865"/>
                    <a:gd name="connsiteX44" fmla="*/ 28174 w 716939"/>
                    <a:gd name="connsiteY44" fmla="*/ 516760 h 593865"/>
                    <a:gd name="connsiteX45" fmla="*/ 27433 w 716939"/>
                    <a:gd name="connsiteY45" fmla="*/ 513794 h 593865"/>
                    <a:gd name="connsiteX46" fmla="*/ 26690 w 716939"/>
                    <a:gd name="connsiteY46" fmla="*/ 510829 h 593865"/>
                    <a:gd name="connsiteX47" fmla="*/ 25949 w 716939"/>
                    <a:gd name="connsiteY47" fmla="*/ 507863 h 593865"/>
                    <a:gd name="connsiteX48" fmla="*/ 25208 w 716939"/>
                    <a:gd name="connsiteY48" fmla="*/ 504897 h 593865"/>
                    <a:gd name="connsiteX49" fmla="*/ 24467 w 716939"/>
                    <a:gd name="connsiteY49" fmla="*/ 501932 h 593865"/>
                    <a:gd name="connsiteX50" fmla="*/ 23726 w 716939"/>
                    <a:gd name="connsiteY50" fmla="*/ 498966 h 593865"/>
                    <a:gd name="connsiteX51" fmla="*/ 22983 w 716939"/>
                    <a:gd name="connsiteY51" fmla="*/ 496000 h 593865"/>
                    <a:gd name="connsiteX52" fmla="*/ 22242 w 716939"/>
                    <a:gd name="connsiteY52" fmla="*/ 493035 h 593865"/>
                    <a:gd name="connsiteX53" fmla="*/ 21501 w 716939"/>
                    <a:gd name="connsiteY53" fmla="*/ 490069 h 593865"/>
                    <a:gd name="connsiteX54" fmla="*/ 20760 w 716939"/>
                    <a:gd name="connsiteY54" fmla="*/ 487103 h 593865"/>
                    <a:gd name="connsiteX55" fmla="*/ 20018 w 716939"/>
                    <a:gd name="connsiteY55" fmla="*/ 484138 h 593865"/>
                    <a:gd name="connsiteX56" fmla="*/ 19276 w 716939"/>
                    <a:gd name="connsiteY56" fmla="*/ 481172 h 593865"/>
                    <a:gd name="connsiteX57" fmla="*/ 18535 w 716939"/>
                    <a:gd name="connsiteY57" fmla="*/ 478207 h 593865"/>
                    <a:gd name="connsiteX58" fmla="*/ 17794 w 716939"/>
                    <a:gd name="connsiteY58" fmla="*/ 475241 h 593865"/>
                    <a:gd name="connsiteX59" fmla="*/ 17053 w 716939"/>
                    <a:gd name="connsiteY59" fmla="*/ 472275 h 593865"/>
                    <a:gd name="connsiteX60" fmla="*/ 16311 w 716939"/>
                    <a:gd name="connsiteY60" fmla="*/ 469310 h 593865"/>
                    <a:gd name="connsiteX61" fmla="*/ 15569 w 716939"/>
                    <a:gd name="connsiteY61" fmla="*/ 466344 h 593865"/>
                    <a:gd name="connsiteX62" fmla="*/ 14828 w 716939"/>
                    <a:gd name="connsiteY62" fmla="*/ 463378 h 593865"/>
                    <a:gd name="connsiteX63" fmla="*/ 14087 w 716939"/>
                    <a:gd name="connsiteY63" fmla="*/ 460413 h 593865"/>
                    <a:gd name="connsiteX64" fmla="*/ 13346 w 716939"/>
                    <a:gd name="connsiteY64" fmla="*/ 457447 h 593865"/>
                    <a:gd name="connsiteX65" fmla="*/ 12604 w 716939"/>
                    <a:gd name="connsiteY65" fmla="*/ 454482 h 593865"/>
                    <a:gd name="connsiteX66" fmla="*/ 11862 w 716939"/>
                    <a:gd name="connsiteY66" fmla="*/ 451516 h 593865"/>
                    <a:gd name="connsiteX67" fmla="*/ 11121 w 716939"/>
                    <a:gd name="connsiteY67" fmla="*/ 448550 h 593865"/>
                    <a:gd name="connsiteX68" fmla="*/ 10380 w 716939"/>
                    <a:gd name="connsiteY68" fmla="*/ 445585 h 593865"/>
                    <a:gd name="connsiteX69" fmla="*/ 9639 w 716939"/>
                    <a:gd name="connsiteY69" fmla="*/ 442619 h 593865"/>
                    <a:gd name="connsiteX70" fmla="*/ 8897 w 716939"/>
                    <a:gd name="connsiteY70" fmla="*/ 439654 h 593865"/>
                    <a:gd name="connsiteX71" fmla="*/ 8155 w 716939"/>
                    <a:gd name="connsiteY71" fmla="*/ 436688 h 593865"/>
                    <a:gd name="connsiteX72" fmla="*/ 7414 w 716939"/>
                    <a:gd name="connsiteY72" fmla="*/ 433722 h 593865"/>
                    <a:gd name="connsiteX73" fmla="*/ 6673 w 716939"/>
                    <a:gd name="connsiteY73" fmla="*/ 430757 h 593865"/>
                    <a:gd name="connsiteX74" fmla="*/ 5932 w 716939"/>
                    <a:gd name="connsiteY74" fmla="*/ 427791 h 593865"/>
                    <a:gd name="connsiteX75" fmla="*/ 5190 w 716939"/>
                    <a:gd name="connsiteY75" fmla="*/ 424825 h 593865"/>
                    <a:gd name="connsiteX76" fmla="*/ 4448 w 716939"/>
                    <a:gd name="connsiteY76" fmla="*/ 421860 h 593865"/>
                    <a:gd name="connsiteX77" fmla="*/ 3707 w 716939"/>
                    <a:gd name="connsiteY77" fmla="*/ 418894 h 593865"/>
                    <a:gd name="connsiteX78" fmla="*/ 2966 w 716939"/>
                    <a:gd name="connsiteY78" fmla="*/ 415928 h 593865"/>
                    <a:gd name="connsiteX79" fmla="*/ 2225 w 716939"/>
                    <a:gd name="connsiteY79" fmla="*/ 412963 h 593865"/>
                    <a:gd name="connsiteX80" fmla="*/ 1483 w 716939"/>
                    <a:gd name="connsiteY80" fmla="*/ 409997 h 593865"/>
                    <a:gd name="connsiteX81" fmla="*/ 741 w 716939"/>
                    <a:gd name="connsiteY81" fmla="*/ 407032 h 593865"/>
                    <a:gd name="connsiteX82" fmla="*/ 0 w 716939"/>
                    <a:gd name="connsiteY82" fmla="*/ 404066 h 593865"/>
                    <a:gd name="connsiteX83" fmla="*/ 32622 w 716939"/>
                    <a:gd name="connsiteY83" fmla="*/ 423343 h 593865"/>
                    <a:gd name="connsiteX84" fmla="*/ 48191 w 716939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16939" h="593865">
                      <a:moveTo>
                        <a:pt x="48191" y="378117"/>
                      </a:moveTo>
                      <a:lnTo>
                        <a:pt x="693214" y="0"/>
                      </a:lnTo>
                      <a:lnTo>
                        <a:pt x="694697" y="12604"/>
                      </a:lnTo>
                      <a:lnTo>
                        <a:pt x="696180" y="25208"/>
                      </a:lnTo>
                      <a:lnTo>
                        <a:pt x="697662" y="37812"/>
                      </a:lnTo>
                      <a:lnTo>
                        <a:pt x="699146" y="50416"/>
                      </a:lnTo>
                      <a:lnTo>
                        <a:pt x="700628" y="63019"/>
                      </a:lnTo>
                      <a:lnTo>
                        <a:pt x="702112" y="75623"/>
                      </a:lnTo>
                      <a:lnTo>
                        <a:pt x="703594" y="88227"/>
                      </a:lnTo>
                      <a:lnTo>
                        <a:pt x="705076" y="100831"/>
                      </a:lnTo>
                      <a:lnTo>
                        <a:pt x="706560" y="113435"/>
                      </a:lnTo>
                      <a:lnTo>
                        <a:pt x="708042" y="126039"/>
                      </a:lnTo>
                      <a:lnTo>
                        <a:pt x="709526" y="138643"/>
                      </a:lnTo>
                      <a:lnTo>
                        <a:pt x="711008" y="151247"/>
                      </a:lnTo>
                      <a:lnTo>
                        <a:pt x="712490" y="163851"/>
                      </a:lnTo>
                      <a:lnTo>
                        <a:pt x="713974" y="176455"/>
                      </a:lnTo>
                      <a:lnTo>
                        <a:pt x="715456" y="189058"/>
                      </a:lnTo>
                      <a:lnTo>
                        <a:pt x="716940" y="201662"/>
                      </a:lnTo>
                      <a:lnTo>
                        <a:pt x="47450" y="593866"/>
                      </a:lnTo>
                      <a:lnTo>
                        <a:pt x="46709" y="590900"/>
                      </a:lnTo>
                      <a:lnTo>
                        <a:pt x="45968" y="587935"/>
                      </a:lnTo>
                      <a:lnTo>
                        <a:pt x="45226" y="584969"/>
                      </a:lnTo>
                      <a:lnTo>
                        <a:pt x="44484" y="582003"/>
                      </a:lnTo>
                      <a:lnTo>
                        <a:pt x="43743" y="579038"/>
                      </a:lnTo>
                      <a:lnTo>
                        <a:pt x="43002" y="576072"/>
                      </a:lnTo>
                      <a:lnTo>
                        <a:pt x="42261" y="573107"/>
                      </a:lnTo>
                      <a:lnTo>
                        <a:pt x="41519" y="570141"/>
                      </a:lnTo>
                      <a:lnTo>
                        <a:pt x="40777" y="567175"/>
                      </a:lnTo>
                      <a:lnTo>
                        <a:pt x="40036" y="564210"/>
                      </a:lnTo>
                      <a:lnTo>
                        <a:pt x="39295" y="561244"/>
                      </a:lnTo>
                      <a:lnTo>
                        <a:pt x="38554" y="558278"/>
                      </a:lnTo>
                      <a:lnTo>
                        <a:pt x="37811" y="555313"/>
                      </a:lnTo>
                      <a:lnTo>
                        <a:pt x="37070" y="552347"/>
                      </a:lnTo>
                      <a:lnTo>
                        <a:pt x="36329" y="549381"/>
                      </a:lnTo>
                      <a:lnTo>
                        <a:pt x="35588" y="546416"/>
                      </a:lnTo>
                      <a:lnTo>
                        <a:pt x="34847" y="543450"/>
                      </a:lnTo>
                      <a:lnTo>
                        <a:pt x="34104" y="540485"/>
                      </a:lnTo>
                      <a:lnTo>
                        <a:pt x="33363" y="537519"/>
                      </a:lnTo>
                      <a:lnTo>
                        <a:pt x="32622" y="534553"/>
                      </a:lnTo>
                      <a:lnTo>
                        <a:pt x="31881" y="531588"/>
                      </a:lnTo>
                      <a:lnTo>
                        <a:pt x="31140" y="528622"/>
                      </a:lnTo>
                      <a:lnTo>
                        <a:pt x="30397" y="525657"/>
                      </a:lnTo>
                      <a:lnTo>
                        <a:pt x="29656" y="522691"/>
                      </a:lnTo>
                      <a:lnTo>
                        <a:pt x="28915" y="519725"/>
                      </a:lnTo>
                      <a:lnTo>
                        <a:pt x="28174" y="516760"/>
                      </a:lnTo>
                      <a:lnTo>
                        <a:pt x="27433" y="513794"/>
                      </a:lnTo>
                      <a:lnTo>
                        <a:pt x="26690" y="510829"/>
                      </a:lnTo>
                      <a:lnTo>
                        <a:pt x="25949" y="507863"/>
                      </a:lnTo>
                      <a:lnTo>
                        <a:pt x="25208" y="504897"/>
                      </a:lnTo>
                      <a:lnTo>
                        <a:pt x="24467" y="501932"/>
                      </a:lnTo>
                      <a:lnTo>
                        <a:pt x="23726" y="498966"/>
                      </a:lnTo>
                      <a:lnTo>
                        <a:pt x="22983" y="496000"/>
                      </a:lnTo>
                      <a:lnTo>
                        <a:pt x="22242" y="493035"/>
                      </a:lnTo>
                      <a:lnTo>
                        <a:pt x="21501" y="490069"/>
                      </a:lnTo>
                      <a:lnTo>
                        <a:pt x="20760" y="487103"/>
                      </a:lnTo>
                      <a:lnTo>
                        <a:pt x="20018" y="484138"/>
                      </a:lnTo>
                      <a:lnTo>
                        <a:pt x="19276" y="481172"/>
                      </a:lnTo>
                      <a:lnTo>
                        <a:pt x="18535" y="478207"/>
                      </a:lnTo>
                      <a:lnTo>
                        <a:pt x="17794" y="475241"/>
                      </a:lnTo>
                      <a:lnTo>
                        <a:pt x="17053" y="472275"/>
                      </a:lnTo>
                      <a:lnTo>
                        <a:pt x="16311" y="469310"/>
                      </a:lnTo>
                      <a:lnTo>
                        <a:pt x="15569" y="466344"/>
                      </a:lnTo>
                      <a:lnTo>
                        <a:pt x="14828" y="463378"/>
                      </a:lnTo>
                      <a:lnTo>
                        <a:pt x="14087" y="460413"/>
                      </a:lnTo>
                      <a:lnTo>
                        <a:pt x="13346" y="457447"/>
                      </a:lnTo>
                      <a:lnTo>
                        <a:pt x="12604" y="454482"/>
                      </a:lnTo>
                      <a:lnTo>
                        <a:pt x="11862" y="451516"/>
                      </a:lnTo>
                      <a:lnTo>
                        <a:pt x="11121" y="448550"/>
                      </a:lnTo>
                      <a:lnTo>
                        <a:pt x="10380" y="445585"/>
                      </a:lnTo>
                      <a:lnTo>
                        <a:pt x="9639" y="442619"/>
                      </a:lnTo>
                      <a:lnTo>
                        <a:pt x="8897" y="439654"/>
                      </a:lnTo>
                      <a:lnTo>
                        <a:pt x="8155" y="436688"/>
                      </a:lnTo>
                      <a:lnTo>
                        <a:pt x="7414" y="433722"/>
                      </a:lnTo>
                      <a:lnTo>
                        <a:pt x="6673" y="430757"/>
                      </a:lnTo>
                      <a:lnTo>
                        <a:pt x="5932" y="427791"/>
                      </a:lnTo>
                      <a:lnTo>
                        <a:pt x="5190" y="424825"/>
                      </a:lnTo>
                      <a:lnTo>
                        <a:pt x="4448" y="421860"/>
                      </a:lnTo>
                      <a:lnTo>
                        <a:pt x="3707" y="418894"/>
                      </a:lnTo>
                      <a:lnTo>
                        <a:pt x="2966" y="415928"/>
                      </a:lnTo>
                      <a:lnTo>
                        <a:pt x="2225" y="412963"/>
                      </a:lnTo>
                      <a:lnTo>
                        <a:pt x="1483" y="409997"/>
                      </a:lnTo>
                      <a:lnTo>
                        <a:pt x="741" y="407032"/>
                      </a:lnTo>
                      <a:lnTo>
                        <a:pt x="0" y="404066"/>
                      </a:lnTo>
                      <a:cubicBezTo>
                        <a:pt x="11121" y="410739"/>
                        <a:pt x="21501" y="416670"/>
                        <a:pt x="32622" y="423343"/>
                      </a:cubicBezTo>
                      <a:cubicBezTo>
                        <a:pt x="56347" y="399618"/>
                        <a:pt x="54864" y="387755"/>
                        <a:pt x="48191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6" name="Freeform: Shape 3625">
                  <a:extLst>
                    <a:ext uri="{FF2B5EF4-FFF2-40B4-BE49-F238E27FC236}">
                      <a16:creationId xmlns:a16="http://schemas.microsoft.com/office/drawing/2014/main" id="{BF3A06E0-58CF-48B3-B74B-D3B09598B7C7}"/>
                    </a:ext>
                  </a:extLst>
                </p:cNvPr>
                <p:cNvSpPr/>
                <p:nvPr/>
              </p:nvSpPr>
              <p:spPr>
                <a:xfrm>
                  <a:off x="9086087" y="2327271"/>
                  <a:ext cx="669488" cy="551605"/>
                </a:xfrm>
                <a:custGeom>
                  <a:avLst/>
                  <a:gdLst>
                    <a:gd name="connsiteX0" fmla="*/ 27432 w 669488"/>
                    <a:gd name="connsiteY0" fmla="*/ 361065 h 551605"/>
                    <a:gd name="connsiteX1" fmla="*/ 12604 w 669488"/>
                    <a:gd name="connsiteY1" fmla="*/ 361065 h 551605"/>
                    <a:gd name="connsiteX2" fmla="*/ 17793 w 669488"/>
                    <a:gd name="connsiteY2" fmla="*/ 388496 h 551605"/>
                    <a:gd name="connsiteX3" fmla="*/ 0 w 669488"/>
                    <a:gd name="connsiteY3" fmla="*/ 378117 h 551605"/>
                    <a:gd name="connsiteX4" fmla="*/ 2965 w 669488"/>
                    <a:gd name="connsiteY4" fmla="*/ 395910 h 551605"/>
                    <a:gd name="connsiteX5" fmla="*/ 25207 w 669488"/>
                    <a:gd name="connsiteY5" fmla="*/ 551606 h 551605"/>
                    <a:gd name="connsiteX6" fmla="*/ 669489 w 669488"/>
                    <a:gd name="connsiteY6" fmla="*/ 174230 h 551605"/>
                    <a:gd name="connsiteX7" fmla="*/ 645023 w 669488"/>
                    <a:gd name="connsiteY7" fmla="*/ 0 h 551605"/>
                    <a:gd name="connsiteX8" fmla="*/ 27432 w 669488"/>
                    <a:gd name="connsiteY8" fmla="*/ 361065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8" h="551605">
                      <a:moveTo>
                        <a:pt x="27432" y="361065"/>
                      </a:moveTo>
                      <a:cubicBezTo>
                        <a:pt x="30397" y="369961"/>
                        <a:pt x="21500" y="361065"/>
                        <a:pt x="12604" y="361065"/>
                      </a:cubicBezTo>
                      <a:cubicBezTo>
                        <a:pt x="16311" y="369220"/>
                        <a:pt x="17793" y="378858"/>
                        <a:pt x="17793" y="388496"/>
                      </a:cubicBezTo>
                      <a:lnTo>
                        <a:pt x="0" y="378117"/>
                      </a:lnTo>
                      <a:lnTo>
                        <a:pt x="2965" y="395910"/>
                      </a:lnTo>
                      <a:lnTo>
                        <a:pt x="25207" y="551606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065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7" name="Freeform: Shape 3626">
                  <a:extLst>
                    <a:ext uri="{FF2B5EF4-FFF2-40B4-BE49-F238E27FC236}">
                      <a16:creationId xmlns:a16="http://schemas.microsoft.com/office/drawing/2014/main" id="{EBEC44F9-01F3-4EEB-AA1B-62ED82F3D8F7}"/>
                    </a:ext>
                  </a:extLst>
                </p:cNvPr>
                <p:cNvSpPr/>
                <p:nvPr/>
              </p:nvSpPr>
              <p:spPr>
                <a:xfrm>
                  <a:off x="9086829" y="2339875"/>
                  <a:ext cx="644281" cy="512311"/>
                </a:xfrm>
                <a:custGeom>
                  <a:avLst/>
                  <a:gdLst>
                    <a:gd name="connsiteX0" fmla="*/ 20759 w 644281"/>
                    <a:gd name="connsiteY0" fmla="*/ 512311 h 512311"/>
                    <a:gd name="connsiteX1" fmla="*/ 644282 w 644281"/>
                    <a:gd name="connsiteY1" fmla="*/ 147540 h 512311"/>
                    <a:gd name="connsiteX2" fmla="*/ 623522 w 644281"/>
                    <a:gd name="connsiteY2" fmla="*/ 0 h 512311"/>
                    <a:gd name="connsiteX3" fmla="*/ 27432 w 644281"/>
                    <a:gd name="connsiteY3" fmla="*/ 349202 h 512311"/>
                    <a:gd name="connsiteX4" fmla="*/ 12604 w 644281"/>
                    <a:gd name="connsiteY4" fmla="*/ 349202 h 512311"/>
                    <a:gd name="connsiteX5" fmla="*/ 17794 w 644281"/>
                    <a:gd name="connsiteY5" fmla="*/ 376634 h 512311"/>
                    <a:gd name="connsiteX6" fmla="*/ 0 w 644281"/>
                    <a:gd name="connsiteY6" fmla="*/ 366254 h 512311"/>
                    <a:gd name="connsiteX7" fmla="*/ 2966 w 644281"/>
                    <a:gd name="connsiteY7" fmla="*/ 384048 h 512311"/>
                    <a:gd name="connsiteX8" fmla="*/ 20759 w 644281"/>
                    <a:gd name="connsiteY8" fmla="*/ 512311 h 51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1">
                      <a:moveTo>
                        <a:pt x="20759" y="512311"/>
                      </a:moveTo>
                      <a:lnTo>
                        <a:pt x="644282" y="147540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7" y="358099"/>
                        <a:pt x="21501" y="349202"/>
                        <a:pt x="12604" y="349202"/>
                      </a:cubicBezTo>
                      <a:cubicBezTo>
                        <a:pt x="16311" y="357357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59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8" name="Freeform: Shape 3627">
                  <a:extLst>
                    <a:ext uri="{FF2B5EF4-FFF2-40B4-BE49-F238E27FC236}">
                      <a16:creationId xmlns:a16="http://schemas.microsoft.com/office/drawing/2014/main" id="{C7CC3C16-CF0F-4FCE-A9E9-B4F10443CE95}"/>
                    </a:ext>
                  </a:extLst>
                </p:cNvPr>
                <p:cNvSpPr/>
                <p:nvPr/>
              </p:nvSpPr>
              <p:spPr>
                <a:xfrm>
                  <a:off x="9008981" y="2165645"/>
                  <a:ext cx="728800" cy="493776"/>
                </a:xfrm>
                <a:custGeom>
                  <a:avLst/>
                  <a:gdLst>
                    <a:gd name="connsiteX0" fmla="*/ 0 w 728800"/>
                    <a:gd name="connsiteY0" fmla="*/ 392203 h 493776"/>
                    <a:gd name="connsiteX1" fmla="*/ 669489 w 728800"/>
                    <a:gd name="connsiteY1" fmla="*/ 0 h 493776"/>
                    <a:gd name="connsiteX2" fmla="*/ 672454 w 728800"/>
                    <a:gd name="connsiteY2" fmla="*/ 1483 h 493776"/>
                    <a:gd name="connsiteX3" fmla="*/ 675420 w 728800"/>
                    <a:gd name="connsiteY3" fmla="*/ 2966 h 493776"/>
                    <a:gd name="connsiteX4" fmla="*/ 678386 w 728800"/>
                    <a:gd name="connsiteY4" fmla="*/ 4448 h 493776"/>
                    <a:gd name="connsiteX5" fmla="*/ 681352 w 728800"/>
                    <a:gd name="connsiteY5" fmla="*/ 5931 h 493776"/>
                    <a:gd name="connsiteX6" fmla="*/ 684317 w 728800"/>
                    <a:gd name="connsiteY6" fmla="*/ 7414 h 493776"/>
                    <a:gd name="connsiteX7" fmla="*/ 687283 w 728800"/>
                    <a:gd name="connsiteY7" fmla="*/ 8897 h 493776"/>
                    <a:gd name="connsiteX8" fmla="*/ 690248 w 728800"/>
                    <a:gd name="connsiteY8" fmla="*/ 10380 h 493776"/>
                    <a:gd name="connsiteX9" fmla="*/ 693214 w 728800"/>
                    <a:gd name="connsiteY9" fmla="*/ 11863 h 493776"/>
                    <a:gd name="connsiteX10" fmla="*/ 700628 w 728800"/>
                    <a:gd name="connsiteY10" fmla="*/ 17794 h 493776"/>
                    <a:gd name="connsiteX11" fmla="*/ 707301 w 728800"/>
                    <a:gd name="connsiteY11" fmla="*/ 25949 h 493776"/>
                    <a:gd name="connsiteX12" fmla="*/ 713232 w 728800"/>
                    <a:gd name="connsiteY12" fmla="*/ 35587 h 493776"/>
                    <a:gd name="connsiteX13" fmla="*/ 718422 w 728800"/>
                    <a:gd name="connsiteY13" fmla="*/ 47450 h 493776"/>
                    <a:gd name="connsiteX14" fmla="*/ 722870 w 728800"/>
                    <a:gd name="connsiteY14" fmla="*/ 60054 h 493776"/>
                    <a:gd name="connsiteX15" fmla="*/ 725836 w 728800"/>
                    <a:gd name="connsiteY15" fmla="*/ 73399 h 493776"/>
                    <a:gd name="connsiteX16" fmla="*/ 728060 w 728800"/>
                    <a:gd name="connsiteY16" fmla="*/ 87486 h 493776"/>
                    <a:gd name="connsiteX17" fmla="*/ 728801 w 728800"/>
                    <a:gd name="connsiteY17" fmla="*/ 101572 h 493776"/>
                    <a:gd name="connsiteX18" fmla="*/ 59312 w 728800"/>
                    <a:gd name="connsiteY18" fmla="*/ 493776 h 493776"/>
                    <a:gd name="connsiteX19" fmla="*/ 58571 w 728800"/>
                    <a:gd name="connsiteY19" fmla="*/ 479689 h 493776"/>
                    <a:gd name="connsiteX20" fmla="*/ 56347 w 728800"/>
                    <a:gd name="connsiteY20" fmla="*/ 465603 h 493776"/>
                    <a:gd name="connsiteX21" fmla="*/ 53381 w 728800"/>
                    <a:gd name="connsiteY21" fmla="*/ 452257 h 493776"/>
                    <a:gd name="connsiteX22" fmla="*/ 48933 w 728800"/>
                    <a:gd name="connsiteY22" fmla="*/ 439653 h 493776"/>
                    <a:gd name="connsiteX23" fmla="*/ 43743 w 728800"/>
                    <a:gd name="connsiteY23" fmla="*/ 427791 h 493776"/>
                    <a:gd name="connsiteX24" fmla="*/ 37811 w 728800"/>
                    <a:gd name="connsiteY24" fmla="*/ 418153 h 493776"/>
                    <a:gd name="connsiteX25" fmla="*/ 31139 w 728800"/>
                    <a:gd name="connsiteY25" fmla="*/ 409997 h 493776"/>
                    <a:gd name="connsiteX26" fmla="*/ 23725 w 728800"/>
                    <a:gd name="connsiteY26" fmla="*/ 404066 h 493776"/>
                    <a:gd name="connsiteX27" fmla="*/ 23725 w 728800"/>
                    <a:gd name="connsiteY27" fmla="*/ 404066 h 493776"/>
                    <a:gd name="connsiteX28" fmla="*/ 23725 w 728800"/>
                    <a:gd name="connsiteY28" fmla="*/ 404066 h 493776"/>
                    <a:gd name="connsiteX29" fmla="*/ 23725 w 728800"/>
                    <a:gd name="connsiteY29" fmla="*/ 404066 h 493776"/>
                    <a:gd name="connsiteX30" fmla="*/ 23725 w 728800"/>
                    <a:gd name="connsiteY30" fmla="*/ 404066 h 493776"/>
                    <a:gd name="connsiteX31" fmla="*/ 23725 w 728800"/>
                    <a:gd name="connsiteY31" fmla="*/ 404066 h 493776"/>
                    <a:gd name="connsiteX32" fmla="*/ 23725 w 728800"/>
                    <a:gd name="connsiteY32" fmla="*/ 404066 h 493776"/>
                    <a:gd name="connsiteX33" fmla="*/ 23725 w 728800"/>
                    <a:gd name="connsiteY33" fmla="*/ 404066 h 493776"/>
                    <a:gd name="connsiteX34" fmla="*/ 23725 w 728800"/>
                    <a:gd name="connsiteY34" fmla="*/ 404066 h 493776"/>
                    <a:gd name="connsiteX35" fmla="*/ 23725 w 728800"/>
                    <a:gd name="connsiteY35" fmla="*/ 404066 h 493776"/>
                    <a:gd name="connsiteX36" fmla="*/ 23725 w 728800"/>
                    <a:gd name="connsiteY36" fmla="*/ 404066 h 493776"/>
                    <a:gd name="connsiteX37" fmla="*/ 23725 w 728800"/>
                    <a:gd name="connsiteY37" fmla="*/ 404066 h 493776"/>
                    <a:gd name="connsiteX38" fmla="*/ 23725 w 728800"/>
                    <a:gd name="connsiteY38" fmla="*/ 404066 h 493776"/>
                    <a:gd name="connsiteX39" fmla="*/ 23725 w 728800"/>
                    <a:gd name="connsiteY39" fmla="*/ 404066 h 493776"/>
                    <a:gd name="connsiteX40" fmla="*/ 23725 w 728800"/>
                    <a:gd name="connsiteY40" fmla="*/ 404066 h 493776"/>
                    <a:gd name="connsiteX41" fmla="*/ 23725 w 728800"/>
                    <a:gd name="connsiteY41" fmla="*/ 404066 h 493776"/>
                    <a:gd name="connsiteX42" fmla="*/ 23725 w 728800"/>
                    <a:gd name="connsiteY42" fmla="*/ 404066 h 493776"/>
                    <a:gd name="connsiteX43" fmla="*/ 23725 w 728800"/>
                    <a:gd name="connsiteY43" fmla="*/ 404066 h 493776"/>
                    <a:gd name="connsiteX44" fmla="*/ 23725 w 728800"/>
                    <a:gd name="connsiteY44" fmla="*/ 404066 h 493776"/>
                    <a:gd name="connsiteX45" fmla="*/ 23725 w 728800"/>
                    <a:gd name="connsiteY45" fmla="*/ 404066 h 493776"/>
                    <a:gd name="connsiteX46" fmla="*/ 23725 w 728800"/>
                    <a:gd name="connsiteY46" fmla="*/ 404066 h 493776"/>
                    <a:gd name="connsiteX47" fmla="*/ 23725 w 728800"/>
                    <a:gd name="connsiteY47" fmla="*/ 404066 h 493776"/>
                    <a:gd name="connsiteX48" fmla="*/ 23725 w 728800"/>
                    <a:gd name="connsiteY48" fmla="*/ 404066 h 493776"/>
                    <a:gd name="connsiteX49" fmla="*/ 23725 w 728800"/>
                    <a:gd name="connsiteY49" fmla="*/ 404066 h 493776"/>
                    <a:gd name="connsiteX50" fmla="*/ 23725 w 728800"/>
                    <a:gd name="connsiteY50" fmla="*/ 404066 h 493776"/>
                    <a:gd name="connsiteX51" fmla="*/ 23725 w 728800"/>
                    <a:gd name="connsiteY51" fmla="*/ 404066 h 493776"/>
                    <a:gd name="connsiteX52" fmla="*/ 23725 w 728800"/>
                    <a:gd name="connsiteY52" fmla="*/ 404066 h 493776"/>
                    <a:gd name="connsiteX53" fmla="*/ 23725 w 728800"/>
                    <a:gd name="connsiteY53" fmla="*/ 404066 h 493776"/>
                    <a:gd name="connsiteX54" fmla="*/ 23725 w 728800"/>
                    <a:gd name="connsiteY54" fmla="*/ 404066 h 493776"/>
                    <a:gd name="connsiteX55" fmla="*/ 23725 w 728800"/>
                    <a:gd name="connsiteY55" fmla="*/ 404066 h 493776"/>
                    <a:gd name="connsiteX56" fmla="*/ 23725 w 728800"/>
                    <a:gd name="connsiteY56" fmla="*/ 404066 h 493776"/>
                    <a:gd name="connsiteX57" fmla="*/ 23725 w 728800"/>
                    <a:gd name="connsiteY57" fmla="*/ 404066 h 493776"/>
                    <a:gd name="connsiteX58" fmla="*/ 23725 w 728800"/>
                    <a:gd name="connsiteY58" fmla="*/ 404066 h 493776"/>
                    <a:gd name="connsiteX59" fmla="*/ 23725 w 728800"/>
                    <a:gd name="connsiteY59" fmla="*/ 404066 h 493776"/>
                    <a:gd name="connsiteX60" fmla="*/ 23725 w 728800"/>
                    <a:gd name="connsiteY60" fmla="*/ 404066 h 493776"/>
                    <a:gd name="connsiteX61" fmla="*/ 23725 w 728800"/>
                    <a:gd name="connsiteY61" fmla="*/ 404066 h 493776"/>
                    <a:gd name="connsiteX62" fmla="*/ 23725 w 728800"/>
                    <a:gd name="connsiteY62" fmla="*/ 404066 h 493776"/>
                    <a:gd name="connsiteX63" fmla="*/ 23725 w 728800"/>
                    <a:gd name="connsiteY63" fmla="*/ 404066 h 493776"/>
                    <a:gd name="connsiteX64" fmla="*/ 23725 w 728800"/>
                    <a:gd name="connsiteY64" fmla="*/ 404066 h 493776"/>
                    <a:gd name="connsiteX65" fmla="*/ 23725 w 728800"/>
                    <a:gd name="connsiteY65" fmla="*/ 404066 h 493776"/>
                    <a:gd name="connsiteX66" fmla="*/ 23725 w 728800"/>
                    <a:gd name="connsiteY66" fmla="*/ 404066 h 493776"/>
                    <a:gd name="connsiteX67" fmla="*/ 23725 w 728800"/>
                    <a:gd name="connsiteY67" fmla="*/ 404066 h 493776"/>
                    <a:gd name="connsiteX68" fmla="*/ 23725 w 728800"/>
                    <a:gd name="connsiteY68" fmla="*/ 404066 h 493776"/>
                    <a:gd name="connsiteX69" fmla="*/ 23725 w 728800"/>
                    <a:gd name="connsiteY69" fmla="*/ 404066 h 493776"/>
                    <a:gd name="connsiteX70" fmla="*/ 23725 w 728800"/>
                    <a:gd name="connsiteY70" fmla="*/ 404066 h 493776"/>
                    <a:gd name="connsiteX71" fmla="*/ 23725 w 728800"/>
                    <a:gd name="connsiteY71" fmla="*/ 404066 h 493776"/>
                    <a:gd name="connsiteX72" fmla="*/ 23725 w 728800"/>
                    <a:gd name="connsiteY72" fmla="*/ 404066 h 493776"/>
                    <a:gd name="connsiteX73" fmla="*/ 23725 w 728800"/>
                    <a:gd name="connsiteY73" fmla="*/ 404066 h 493776"/>
                    <a:gd name="connsiteX74" fmla="*/ 23725 w 728800"/>
                    <a:gd name="connsiteY74" fmla="*/ 404066 h 493776"/>
                    <a:gd name="connsiteX75" fmla="*/ 23725 w 728800"/>
                    <a:gd name="connsiteY75" fmla="*/ 404066 h 493776"/>
                    <a:gd name="connsiteX76" fmla="*/ 23725 w 728800"/>
                    <a:gd name="connsiteY76" fmla="*/ 404066 h 493776"/>
                    <a:gd name="connsiteX77" fmla="*/ 23725 w 728800"/>
                    <a:gd name="connsiteY77" fmla="*/ 404066 h 493776"/>
                    <a:gd name="connsiteX78" fmla="*/ 23725 w 728800"/>
                    <a:gd name="connsiteY78" fmla="*/ 404066 h 493776"/>
                    <a:gd name="connsiteX79" fmla="*/ 23725 w 728800"/>
                    <a:gd name="connsiteY79" fmla="*/ 404066 h 493776"/>
                    <a:gd name="connsiteX80" fmla="*/ 23725 w 728800"/>
                    <a:gd name="connsiteY80" fmla="*/ 404066 h 493776"/>
                    <a:gd name="connsiteX81" fmla="*/ 23725 w 728800"/>
                    <a:gd name="connsiteY81" fmla="*/ 404066 h 493776"/>
                    <a:gd name="connsiteX82" fmla="*/ 23725 w 728800"/>
                    <a:gd name="connsiteY82" fmla="*/ 404066 h 493776"/>
                    <a:gd name="connsiteX83" fmla="*/ 23725 w 728800"/>
                    <a:gd name="connsiteY83" fmla="*/ 404066 h 493776"/>
                    <a:gd name="connsiteX84" fmla="*/ 23725 w 728800"/>
                    <a:gd name="connsiteY84" fmla="*/ 404066 h 493776"/>
                    <a:gd name="connsiteX85" fmla="*/ 23725 w 728800"/>
                    <a:gd name="connsiteY85" fmla="*/ 404066 h 493776"/>
                    <a:gd name="connsiteX86" fmla="*/ 23725 w 728800"/>
                    <a:gd name="connsiteY86" fmla="*/ 404066 h 493776"/>
                    <a:gd name="connsiteX87" fmla="*/ 23725 w 728800"/>
                    <a:gd name="connsiteY87" fmla="*/ 404066 h 493776"/>
                    <a:gd name="connsiteX88" fmla="*/ 0 w 728800"/>
                    <a:gd name="connsiteY88" fmla="*/ 392203 h 493776"/>
                    <a:gd name="connsiteX89" fmla="*/ 0 w 728800"/>
                    <a:gd name="connsiteY89" fmla="*/ 392203 h 493776"/>
                    <a:gd name="connsiteX90" fmla="*/ 0 w 728800"/>
                    <a:gd name="connsiteY90" fmla="*/ 392203 h 493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0" h="493776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2454" y="1483"/>
                      </a:lnTo>
                      <a:lnTo>
                        <a:pt x="675420" y="2966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7" y="7414"/>
                      </a:lnTo>
                      <a:lnTo>
                        <a:pt x="687283" y="8897"/>
                      </a:lnTo>
                      <a:lnTo>
                        <a:pt x="690248" y="10380"/>
                      </a:lnTo>
                      <a:lnTo>
                        <a:pt x="693214" y="11863"/>
                      </a:lnTo>
                      <a:lnTo>
                        <a:pt x="700628" y="17794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1" y="101572"/>
                      </a:lnTo>
                      <a:lnTo>
                        <a:pt x="59312" y="493776"/>
                      </a:lnTo>
                      <a:cubicBezTo>
                        <a:pt x="59312" y="489328"/>
                        <a:pt x="59312" y="484138"/>
                        <a:pt x="58571" y="479689"/>
                      </a:cubicBezTo>
                      <a:cubicBezTo>
                        <a:pt x="57829" y="475241"/>
                        <a:pt x="57088" y="470051"/>
                        <a:pt x="56347" y="465603"/>
                      </a:cubicBezTo>
                      <a:cubicBezTo>
                        <a:pt x="55605" y="461154"/>
                        <a:pt x="54122" y="456706"/>
                        <a:pt x="53381" y="452257"/>
                      </a:cubicBezTo>
                      <a:cubicBezTo>
                        <a:pt x="51898" y="447809"/>
                        <a:pt x="50415" y="443360"/>
                        <a:pt x="48933" y="439653"/>
                      </a:cubicBezTo>
                      <a:cubicBezTo>
                        <a:pt x="47450" y="435205"/>
                        <a:pt x="45226" y="431498"/>
                        <a:pt x="43743" y="427791"/>
                      </a:cubicBezTo>
                      <a:cubicBezTo>
                        <a:pt x="41519" y="424084"/>
                        <a:pt x="40036" y="421118"/>
                        <a:pt x="37811" y="418153"/>
                      </a:cubicBezTo>
                      <a:cubicBezTo>
                        <a:pt x="35587" y="415187"/>
                        <a:pt x="33363" y="412221"/>
                        <a:pt x="31139" y="409997"/>
                      </a:cubicBezTo>
                      <a:cubicBezTo>
                        <a:pt x="28915" y="407773"/>
                        <a:pt x="26690" y="405549"/>
                        <a:pt x="23725" y="404066"/>
                      </a:cubicBez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9" name="Freeform: Shape 3628">
                  <a:extLst>
                    <a:ext uri="{FF2B5EF4-FFF2-40B4-BE49-F238E27FC236}">
                      <a16:creationId xmlns:a16="http://schemas.microsoft.com/office/drawing/2014/main" id="{7FF368DA-924F-4F14-B891-7ACD5A02ED99}"/>
                    </a:ext>
                  </a:extLst>
                </p:cNvPr>
                <p:cNvSpPr/>
                <p:nvPr/>
              </p:nvSpPr>
              <p:spPr>
                <a:xfrm>
                  <a:off x="8558206" y="1919498"/>
                  <a:ext cx="1121005" cy="638350"/>
                </a:xfrm>
                <a:custGeom>
                  <a:avLst/>
                  <a:gdLst>
                    <a:gd name="connsiteX0" fmla="*/ 1060951 w 1121005"/>
                    <a:gd name="connsiteY0" fmla="*/ 177937 h 638350"/>
                    <a:gd name="connsiteX1" fmla="*/ 1064658 w 1121005"/>
                    <a:gd name="connsiteY1" fmla="*/ 180162 h 638350"/>
                    <a:gd name="connsiteX2" fmla="*/ 1068365 w 1121005"/>
                    <a:gd name="connsiteY2" fmla="*/ 182386 h 638350"/>
                    <a:gd name="connsiteX3" fmla="*/ 1072072 w 1121005"/>
                    <a:gd name="connsiteY3" fmla="*/ 184610 h 638350"/>
                    <a:gd name="connsiteX4" fmla="*/ 1075779 w 1121005"/>
                    <a:gd name="connsiteY4" fmla="*/ 186834 h 638350"/>
                    <a:gd name="connsiteX5" fmla="*/ 1079486 w 1121005"/>
                    <a:gd name="connsiteY5" fmla="*/ 189058 h 638350"/>
                    <a:gd name="connsiteX6" fmla="*/ 1083193 w 1121005"/>
                    <a:gd name="connsiteY6" fmla="*/ 191283 h 638350"/>
                    <a:gd name="connsiteX7" fmla="*/ 1086900 w 1121005"/>
                    <a:gd name="connsiteY7" fmla="*/ 193507 h 638350"/>
                    <a:gd name="connsiteX8" fmla="*/ 1090607 w 1121005"/>
                    <a:gd name="connsiteY8" fmla="*/ 195731 h 638350"/>
                    <a:gd name="connsiteX9" fmla="*/ 1095798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5 w 1121005"/>
                    <a:gd name="connsiteY11" fmla="*/ 209818 h 638350"/>
                    <a:gd name="connsiteX12" fmla="*/ 1109885 w 1121005"/>
                    <a:gd name="connsiteY12" fmla="*/ 216490 h 638350"/>
                    <a:gd name="connsiteX13" fmla="*/ 1113592 w 1121005"/>
                    <a:gd name="connsiteY13" fmla="*/ 223163 h 638350"/>
                    <a:gd name="connsiteX14" fmla="*/ 1116556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6 w 1121005"/>
                    <a:gd name="connsiteY16" fmla="*/ 246147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5 h 638350"/>
                    <a:gd name="connsiteX19" fmla="*/ 447068 w 1121005"/>
                    <a:gd name="connsiteY19" fmla="*/ 622781 h 638350"/>
                    <a:gd name="connsiteX20" fmla="*/ 444102 w 1121005"/>
                    <a:gd name="connsiteY20" fmla="*/ 615367 h 638350"/>
                    <a:gd name="connsiteX21" fmla="*/ 440395 w 1121005"/>
                    <a:gd name="connsiteY21" fmla="*/ 608694 h 638350"/>
                    <a:gd name="connsiteX22" fmla="*/ 435947 w 1121005"/>
                    <a:gd name="connsiteY22" fmla="*/ 602021 h 638350"/>
                    <a:gd name="connsiteX23" fmla="*/ 431499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9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5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2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8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5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1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8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4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1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7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4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0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7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3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6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79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2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1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4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7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30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3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6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9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2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40 w 1121005"/>
                    <a:gd name="connsiteY155" fmla="*/ 373668 h 638350"/>
                    <a:gd name="connsiteX156" fmla="*/ 34104 w 1121005"/>
                    <a:gd name="connsiteY156" fmla="*/ 375151 h 638350"/>
                    <a:gd name="connsiteX157" fmla="*/ 46709 w 1121005"/>
                    <a:gd name="connsiteY157" fmla="*/ 369220 h 638350"/>
                    <a:gd name="connsiteX158" fmla="*/ 46709 w 1121005"/>
                    <a:gd name="connsiteY158" fmla="*/ 364772 h 638350"/>
                    <a:gd name="connsiteX159" fmla="*/ 669490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1 h 638350"/>
                    <a:gd name="connsiteX168" fmla="*/ 1060951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1" y="177937"/>
                      </a:moveTo>
                      <a:lnTo>
                        <a:pt x="1064658" y="180162"/>
                      </a:lnTo>
                      <a:lnTo>
                        <a:pt x="1068365" y="182386"/>
                      </a:lnTo>
                      <a:lnTo>
                        <a:pt x="1072072" y="184610"/>
                      </a:lnTo>
                      <a:lnTo>
                        <a:pt x="1075779" y="186834"/>
                      </a:lnTo>
                      <a:lnTo>
                        <a:pt x="1079486" y="189058"/>
                      </a:lnTo>
                      <a:lnTo>
                        <a:pt x="1083193" y="191283"/>
                      </a:lnTo>
                      <a:lnTo>
                        <a:pt x="1086900" y="193507"/>
                      </a:lnTo>
                      <a:lnTo>
                        <a:pt x="1090607" y="195731"/>
                      </a:lnTo>
                      <a:lnTo>
                        <a:pt x="1095798" y="199438"/>
                      </a:lnTo>
                      <a:lnTo>
                        <a:pt x="1100987" y="203886"/>
                      </a:lnTo>
                      <a:lnTo>
                        <a:pt x="1105435" y="209818"/>
                      </a:lnTo>
                      <a:lnTo>
                        <a:pt x="1109885" y="216490"/>
                      </a:lnTo>
                      <a:lnTo>
                        <a:pt x="1113592" y="223163"/>
                      </a:lnTo>
                      <a:lnTo>
                        <a:pt x="1116556" y="230577"/>
                      </a:lnTo>
                      <a:lnTo>
                        <a:pt x="1118781" y="237991"/>
                      </a:lnTo>
                      <a:lnTo>
                        <a:pt x="1121006" y="246147"/>
                      </a:lnTo>
                      <a:lnTo>
                        <a:pt x="451516" y="638350"/>
                      </a:lnTo>
                      <a:cubicBezTo>
                        <a:pt x="450775" y="635385"/>
                        <a:pt x="450034" y="633160"/>
                        <a:pt x="449292" y="630195"/>
                      </a:cubicBezTo>
                      <a:cubicBezTo>
                        <a:pt x="448550" y="627229"/>
                        <a:pt x="447809" y="625005"/>
                        <a:pt x="447068" y="622781"/>
                      </a:cubicBezTo>
                      <a:cubicBezTo>
                        <a:pt x="446327" y="620556"/>
                        <a:pt x="444843" y="617591"/>
                        <a:pt x="444102" y="615367"/>
                      </a:cubicBezTo>
                      <a:cubicBezTo>
                        <a:pt x="442620" y="613142"/>
                        <a:pt x="441877" y="610918"/>
                        <a:pt x="440395" y="608694"/>
                      </a:cubicBezTo>
                      <a:cubicBezTo>
                        <a:pt x="438913" y="606470"/>
                        <a:pt x="437429" y="604245"/>
                        <a:pt x="435947" y="602021"/>
                      </a:cubicBezTo>
                      <a:cubicBezTo>
                        <a:pt x="434463" y="599797"/>
                        <a:pt x="432981" y="598314"/>
                        <a:pt x="431499" y="596090"/>
                      </a:cubicBezTo>
                      <a:cubicBezTo>
                        <a:pt x="430015" y="594607"/>
                        <a:pt x="428533" y="593124"/>
                        <a:pt x="426308" y="591642"/>
                      </a:cubicBezTo>
                      <a:cubicBezTo>
                        <a:pt x="424826" y="590159"/>
                        <a:pt x="422601" y="588676"/>
                        <a:pt x="421119" y="587935"/>
                      </a:cubicBezTo>
                      <a:lnTo>
                        <a:pt x="420377" y="587935"/>
                      </a:lnTo>
                      <a:lnTo>
                        <a:pt x="419635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2" y="587935"/>
                      </a:lnTo>
                      <a:lnTo>
                        <a:pt x="416670" y="587935"/>
                      </a:lnTo>
                      <a:lnTo>
                        <a:pt x="415928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5" y="587193"/>
                      </a:lnTo>
                      <a:lnTo>
                        <a:pt x="412963" y="587193"/>
                      </a:lnTo>
                      <a:lnTo>
                        <a:pt x="412221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8" y="587193"/>
                      </a:lnTo>
                      <a:lnTo>
                        <a:pt x="409256" y="587193"/>
                      </a:lnTo>
                      <a:lnTo>
                        <a:pt x="408514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1" y="587193"/>
                      </a:lnTo>
                      <a:lnTo>
                        <a:pt x="405549" y="587193"/>
                      </a:lnTo>
                      <a:lnTo>
                        <a:pt x="404807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4" y="587193"/>
                      </a:lnTo>
                      <a:lnTo>
                        <a:pt x="401842" y="587193"/>
                      </a:lnTo>
                      <a:lnTo>
                        <a:pt x="401100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7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3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6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79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2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1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4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7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30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3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6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9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2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40" y="373668"/>
                      </a:lnTo>
                      <a:lnTo>
                        <a:pt x="34104" y="375151"/>
                      </a:lnTo>
                      <a:cubicBezTo>
                        <a:pt x="41519" y="379600"/>
                        <a:pt x="46709" y="376634"/>
                        <a:pt x="46709" y="369220"/>
                      </a:cubicBezTo>
                      <a:lnTo>
                        <a:pt x="46709" y="364772"/>
                      </a:lnTo>
                      <a:lnTo>
                        <a:pt x="669490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1"/>
                      </a:lnTo>
                      <a:lnTo>
                        <a:pt x="1060951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0" name="Freeform: Shape 3629">
                  <a:extLst>
                    <a:ext uri="{FF2B5EF4-FFF2-40B4-BE49-F238E27FC236}">
                      <a16:creationId xmlns:a16="http://schemas.microsoft.com/office/drawing/2014/main" id="{672D60AC-27F8-4915-8466-189C9E369D3A}"/>
                    </a:ext>
                  </a:extLst>
                </p:cNvPr>
                <p:cNvSpPr/>
                <p:nvPr/>
              </p:nvSpPr>
              <p:spPr>
                <a:xfrm>
                  <a:off x="8592311" y="2194560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79330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79330"/>
                      </a:lnTo>
                      <a:cubicBezTo>
                        <a:pt x="742" y="63019"/>
                        <a:pt x="742" y="45967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1" name="Freeform: Shape 3630">
                  <a:extLst>
                    <a:ext uri="{FF2B5EF4-FFF2-40B4-BE49-F238E27FC236}">
                      <a16:creationId xmlns:a16="http://schemas.microsoft.com/office/drawing/2014/main" id="{F5237856-5505-4F95-B656-8F60E18F5115}"/>
                    </a:ext>
                  </a:extLst>
                </p:cNvPr>
                <p:cNvSpPr/>
                <p:nvPr/>
              </p:nvSpPr>
              <p:spPr>
                <a:xfrm>
                  <a:off x="9204712" y="1831271"/>
                  <a:ext cx="57087" cy="86744"/>
                </a:xfrm>
                <a:custGeom>
                  <a:avLst/>
                  <a:gdLst>
                    <a:gd name="connsiteX0" fmla="*/ 0 w 57087"/>
                    <a:gd name="connsiteY0" fmla="*/ 33363 h 86744"/>
                    <a:gd name="connsiteX1" fmla="*/ 57088 w 57087"/>
                    <a:gd name="connsiteY1" fmla="*/ 0 h 86744"/>
                    <a:gd name="connsiteX2" fmla="*/ 57088 w 57087"/>
                    <a:gd name="connsiteY2" fmla="*/ 54123 h 86744"/>
                    <a:gd name="connsiteX3" fmla="*/ 741 w 57087"/>
                    <a:gd name="connsiteY3" fmla="*/ 86745 h 86744"/>
                    <a:gd name="connsiteX4" fmla="*/ 741 w 57087"/>
                    <a:gd name="connsiteY4" fmla="*/ 86745 h 86744"/>
                    <a:gd name="connsiteX5" fmla="*/ 741 w 57087"/>
                    <a:gd name="connsiteY5" fmla="*/ 85262 h 86744"/>
                    <a:gd name="connsiteX6" fmla="*/ 0 w 57087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7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5"/>
                      </a:lnTo>
                      <a:lnTo>
                        <a:pt x="741" y="86745"/>
                      </a:lnTo>
                      <a:lnTo>
                        <a:pt x="741" y="85262"/>
                      </a:lnTo>
                      <a:cubicBezTo>
                        <a:pt x="741" y="68209"/>
                        <a:pt x="741" y="50416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2" name="Freeform: Shape 3631">
                  <a:extLst>
                    <a:ext uri="{FF2B5EF4-FFF2-40B4-BE49-F238E27FC236}">
                      <a16:creationId xmlns:a16="http://schemas.microsoft.com/office/drawing/2014/main" id="{943303F8-DF12-48FE-8F08-283A1E97004C}"/>
                    </a:ext>
                  </a:extLst>
                </p:cNvPr>
                <p:cNvSpPr/>
                <p:nvPr/>
              </p:nvSpPr>
              <p:spPr>
                <a:xfrm>
                  <a:off x="8593053" y="2242751"/>
                  <a:ext cx="134194" cy="97124"/>
                </a:xfrm>
                <a:custGeom>
                  <a:avLst/>
                  <a:gdLst>
                    <a:gd name="connsiteX0" fmla="*/ 0 w 134194"/>
                    <a:gd name="connsiteY0" fmla="*/ 34105 h 97124"/>
                    <a:gd name="connsiteX1" fmla="*/ 57829 w 134194"/>
                    <a:gd name="connsiteY1" fmla="*/ 0 h 97124"/>
                    <a:gd name="connsiteX2" fmla="*/ 57829 w 134194"/>
                    <a:gd name="connsiteY2" fmla="*/ 18535 h 97124"/>
                    <a:gd name="connsiteX3" fmla="*/ 70434 w 134194"/>
                    <a:gd name="connsiteY3" fmla="*/ 40036 h 97124"/>
                    <a:gd name="connsiteX4" fmla="*/ 134194 w 134194"/>
                    <a:gd name="connsiteY4" fmla="*/ 78589 h 97124"/>
                    <a:gd name="connsiteX5" fmla="*/ 103797 w 134194"/>
                    <a:gd name="connsiteY5" fmla="*/ 60795 h 97124"/>
                    <a:gd name="connsiteX6" fmla="*/ 103797 w 134194"/>
                    <a:gd name="connsiteY6" fmla="*/ 61537 h 97124"/>
                    <a:gd name="connsiteX7" fmla="*/ 103797 w 134194"/>
                    <a:gd name="connsiteY7" fmla="*/ 96383 h 97124"/>
                    <a:gd name="connsiteX8" fmla="*/ 103797 w 134194"/>
                    <a:gd name="connsiteY8" fmla="*/ 97124 h 97124"/>
                    <a:gd name="connsiteX9" fmla="*/ 0 w 134194"/>
                    <a:gd name="connsiteY9" fmla="*/ 34105 h 97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4">
                      <a:moveTo>
                        <a:pt x="0" y="34105"/>
                      </a:moveTo>
                      <a:lnTo>
                        <a:pt x="57829" y="0"/>
                      </a:lnTo>
                      <a:lnTo>
                        <a:pt x="57829" y="18535"/>
                      </a:lnTo>
                      <a:cubicBezTo>
                        <a:pt x="57829" y="26691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3" name="Freeform: Shape 3632">
                  <a:extLst>
                    <a:ext uri="{FF2B5EF4-FFF2-40B4-BE49-F238E27FC236}">
                      <a16:creationId xmlns:a16="http://schemas.microsoft.com/office/drawing/2014/main" id="{4A50EE20-AC5B-434F-B99B-28EDEE0C5802}"/>
                    </a:ext>
                  </a:extLst>
                </p:cNvPr>
                <p:cNvSpPr/>
                <p:nvPr/>
              </p:nvSpPr>
              <p:spPr>
                <a:xfrm>
                  <a:off x="8562655" y="2186404"/>
                  <a:ext cx="78589" cy="39294"/>
                </a:xfrm>
                <a:custGeom>
                  <a:avLst/>
                  <a:gdLst>
                    <a:gd name="connsiteX0" fmla="*/ 0 w 78589"/>
                    <a:gd name="connsiteY0" fmla="*/ 29656 h 39294"/>
                    <a:gd name="connsiteX1" fmla="*/ 47450 w 78589"/>
                    <a:gd name="connsiteY1" fmla="*/ 1483 h 39294"/>
                    <a:gd name="connsiteX2" fmla="*/ 52640 w 78589"/>
                    <a:gd name="connsiteY2" fmla="*/ 0 h 39294"/>
                    <a:gd name="connsiteX3" fmla="*/ 58571 w 78589"/>
                    <a:gd name="connsiteY3" fmla="*/ 0 h 39294"/>
                    <a:gd name="connsiteX4" fmla="*/ 65244 w 78589"/>
                    <a:gd name="connsiteY4" fmla="*/ 1483 h 39294"/>
                    <a:gd name="connsiteX5" fmla="*/ 72658 w 78589"/>
                    <a:gd name="connsiteY5" fmla="*/ 5190 h 39294"/>
                    <a:gd name="connsiteX6" fmla="*/ 73399 w 78589"/>
                    <a:gd name="connsiteY6" fmla="*/ 5931 h 39294"/>
                    <a:gd name="connsiteX7" fmla="*/ 74140 w 78589"/>
                    <a:gd name="connsiteY7" fmla="*/ 6673 h 39294"/>
                    <a:gd name="connsiteX8" fmla="*/ 74882 w 78589"/>
                    <a:gd name="connsiteY8" fmla="*/ 7414 h 39294"/>
                    <a:gd name="connsiteX9" fmla="*/ 75623 w 78589"/>
                    <a:gd name="connsiteY9" fmla="*/ 8156 h 39294"/>
                    <a:gd name="connsiteX10" fmla="*/ 76365 w 78589"/>
                    <a:gd name="connsiteY10" fmla="*/ 8897 h 39294"/>
                    <a:gd name="connsiteX11" fmla="*/ 77106 w 78589"/>
                    <a:gd name="connsiteY11" fmla="*/ 9638 h 39294"/>
                    <a:gd name="connsiteX12" fmla="*/ 77847 w 78589"/>
                    <a:gd name="connsiteY12" fmla="*/ 10380 h 39294"/>
                    <a:gd name="connsiteX13" fmla="*/ 78589 w 78589"/>
                    <a:gd name="connsiteY13" fmla="*/ 11121 h 39294"/>
                    <a:gd name="connsiteX14" fmla="*/ 31139 w 78589"/>
                    <a:gd name="connsiteY14" fmla="*/ 39295 h 39294"/>
                    <a:gd name="connsiteX15" fmla="*/ 31139 w 78589"/>
                    <a:gd name="connsiteY15" fmla="*/ 39295 h 39294"/>
                    <a:gd name="connsiteX16" fmla="*/ 31139 w 78589"/>
                    <a:gd name="connsiteY16" fmla="*/ 39295 h 39294"/>
                    <a:gd name="connsiteX17" fmla="*/ 31139 w 78589"/>
                    <a:gd name="connsiteY17" fmla="*/ 39295 h 39294"/>
                    <a:gd name="connsiteX18" fmla="*/ 31139 w 78589"/>
                    <a:gd name="connsiteY18" fmla="*/ 39295 h 39294"/>
                    <a:gd name="connsiteX19" fmla="*/ 31139 w 78589"/>
                    <a:gd name="connsiteY19" fmla="*/ 39295 h 39294"/>
                    <a:gd name="connsiteX20" fmla="*/ 31139 w 78589"/>
                    <a:gd name="connsiteY20" fmla="*/ 39295 h 39294"/>
                    <a:gd name="connsiteX21" fmla="*/ 31139 w 78589"/>
                    <a:gd name="connsiteY21" fmla="*/ 39295 h 39294"/>
                    <a:gd name="connsiteX22" fmla="*/ 31139 w 78589"/>
                    <a:gd name="connsiteY22" fmla="*/ 39295 h 39294"/>
                    <a:gd name="connsiteX23" fmla="*/ 31139 w 78589"/>
                    <a:gd name="connsiteY23" fmla="*/ 39295 h 39294"/>
                    <a:gd name="connsiteX24" fmla="*/ 31139 w 78589"/>
                    <a:gd name="connsiteY24" fmla="*/ 39295 h 39294"/>
                    <a:gd name="connsiteX25" fmla="*/ 31139 w 78589"/>
                    <a:gd name="connsiteY25" fmla="*/ 39295 h 39294"/>
                    <a:gd name="connsiteX26" fmla="*/ 31139 w 78589"/>
                    <a:gd name="connsiteY26" fmla="*/ 39295 h 39294"/>
                    <a:gd name="connsiteX27" fmla="*/ 31139 w 78589"/>
                    <a:gd name="connsiteY27" fmla="*/ 39295 h 39294"/>
                    <a:gd name="connsiteX28" fmla="*/ 31139 w 78589"/>
                    <a:gd name="connsiteY28" fmla="*/ 39295 h 39294"/>
                    <a:gd name="connsiteX29" fmla="*/ 31139 w 78589"/>
                    <a:gd name="connsiteY29" fmla="*/ 39295 h 39294"/>
                    <a:gd name="connsiteX30" fmla="*/ 31139 w 78589"/>
                    <a:gd name="connsiteY30" fmla="*/ 39295 h 39294"/>
                    <a:gd name="connsiteX31" fmla="*/ 31139 w 78589"/>
                    <a:gd name="connsiteY31" fmla="*/ 39295 h 39294"/>
                    <a:gd name="connsiteX32" fmla="*/ 31139 w 78589"/>
                    <a:gd name="connsiteY32" fmla="*/ 39295 h 39294"/>
                    <a:gd name="connsiteX33" fmla="*/ 31139 w 78589"/>
                    <a:gd name="connsiteY33" fmla="*/ 39295 h 39294"/>
                    <a:gd name="connsiteX34" fmla="*/ 31139 w 78589"/>
                    <a:gd name="connsiteY34" fmla="*/ 39295 h 39294"/>
                    <a:gd name="connsiteX35" fmla="*/ 31139 w 78589"/>
                    <a:gd name="connsiteY35" fmla="*/ 39295 h 39294"/>
                    <a:gd name="connsiteX36" fmla="*/ 30398 w 78589"/>
                    <a:gd name="connsiteY36" fmla="*/ 39295 h 39294"/>
                    <a:gd name="connsiteX37" fmla="*/ 30398 w 78589"/>
                    <a:gd name="connsiteY37" fmla="*/ 39295 h 39294"/>
                    <a:gd name="connsiteX38" fmla="*/ 30398 w 78589"/>
                    <a:gd name="connsiteY38" fmla="*/ 39295 h 39294"/>
                    <a:gd name="connsiteX39" fmla="*/ 30398 w 78589"/>
                    <a:gd name="connsiteY39" fmla="*/ 39295 h 39294"/>
                    <a:gd name="connsiteX40" fmla="*/ 30398 w 78589"/>
                    <a:gd name="connsiteY40" fmla="*/ 39295 h 39294"/>
                    <a:gd name="connsiteX41" fmla="*/ 30398 w 78589"/>
                    <a:gd name="connsiteY41" fmla="*/ 39295 h 39294"/>
                    <a:gd name="connsiteX42" fmla="*/ 30398 w 78589"/>
                    <a:gd name="connsiteY42" fmla="*/ 39295 h 39294"/>
                    <a:gd name="connsiteX43" fmla="*/ 30398 w 78589"/>
                    <a:gd name="connsiteY43" fmla="*/ 39295 h 39294"/>
                    <a:gd name="connsiteX44" fmla="*/ 30398 w 78589"/>
                    <a:gd name="connsiteY44" fmla="*/ 39295 h 39294"/>
                    <a:gd name="connsiteX45" fmla="*/ 30398 w 78589"/>
                    <a:gd name="connsiteY45" fmla="*/ 39295 h 39294"/>
                    <a:gd name="connsiteX46" fmla="*/ 30398 w 78589"/>
                    <a:gd name="connsiteY46" fmla="*/ 39295 h 39294"/>
                    <a:gd name="connsiteX47" fmla="*/ 22984 w 78589"/>
                    <a:gd name="connsiteY47" fmla="*/ 35588 h 39294"/>
                    <a:gd name="connsiteX48" fmla="*/ 16311 w 78589"/>
                    <a:gd name="connsiteY48" fmla="*/ 34105 h 39294"/>
                    <a:gd name="connsiteX49" fmla="*/ 10379 w 78589"/>
                    <a:gd name="connsiteY49" fmla="*/ 34105 h 39294"/>
                    <a:gd name="connsiteX50" fmla="*/ 0 w 78589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9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0" y="6673"/>
                      </a:lnTo>
                      <a:lnTo>
                        <a:pt x="74882" y="7414"/>
                      </a:lnTo>
                      <a:lnTo>
                        <a:pt x="75623" y="8156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7" y="10380"/>
                      </a:lnTo>
                      <a:lnTo>
                        <a:pt x="78589" y="11121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cubicBezTo>
                        <a:pt x="28173" y="37812"/>
                        <a:pt x="25949" y="37070"/>
                        <a:pt x="22984" y="35588"/>
                      </a:cubicBezTo>
                      <a:cubicBezTo>
                        <a:pt x="20759" y="34846"/>
                        <a:pt x="18535" y="34105"/>
                        <a:pt x="16311" y="34105"/>
                      </a:cubicBezTo>
                      <a:cubicBezTo>
                        <a:pt x="14086" y="34105"/>
                        <a:pt x="11863" y="34105"/>
                        <a:pt x="10379" y="34105"/>
                      </a:cubicBezTo>
                      <a:cubicBezTo>
                        <a:pt x="2965" y="28174"/>
                        <a:pt x="1483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4" name="Freeform: Shape 3633">
                  <a:extLst>
                    <a:ext uri="{FF2B5EF4-FFF2-40B4-BE49-F238E27FC236}">
                      <a16:creationId xmlns:a16="http://schemas.microsoft.com/office/drawing/2014/main" id="{6884DAB4-5455-445E-9BD9-D4965330E6F6}"/>
                    </a:ext>
                  </a:extLst>
                </p:cNvPr>
                <p:cNvSpPr/>
                <p:nvPr/>
              </p:nvSpPr>
              <p:spPr>
                <a:xfrm>
                  <a:off x="9175056" y="1822374"/>
                  <a:ext cx="88226" cy="44484"/>
                </a:xfrm>
                <a:custGeom>
                  <a:avLst/>
                  <a:gdLst>
                    <a:gd name="connsiteX0" fmla="*/ 0 w 88226"/>
                    <a:gd name="connsiteY0" fmla="*/ 34846 h 44484"/>
                    <a:gd name="connsiteX1" fmla="*/ 57088 w 88226"/>
                    <a:gd name="connsiteY1" fmla="*/ 1483 h 44484"/>
                    <a:gd name="connsiteX2" fmla="*/ 62277 w 88226"/>
                    <a:gd name="connsiteY2" fmla="*/ 0 h 44484"/>
                    <a:gd name="connsiteX3" fmla="*/ 68209 w 88226"/>
                    <a:gd name="connsiteY3" fmla="*/ 0 h 44484"/>
                    <a:gd name="connsiteX4" fmla="*/ 74882 w 88226"/>
                    <a:gd name="connsiteY4" fmla="*/ 1483 h 44484"/>
                    <a:gd name="connsiteX5" fmla="*/ 82296 w 88226"/>
                    <a:gd name="connsiteY5" fmla="*/ 5190 h 44484"/>
                    <a:gd name="connsiteX6" fmla="*/ 83037 w 88226"/>
                    <a:gd name="connsiteY6" fmla="*/ 5931 h 44484"/>
                    <a:gd name="connsiteX7" fmla="*/ 83778 w 88226"/>
                    <a:gd name="connsiteY7" fmla="*/ 6673 h 44484"/>
                    <a:gd name="connsiteX8" fmla="*/ 84519 w 88226"/>
                    <a:gd name="connsiteY8" fmla="*/ 7414 h 44484"/>
                    <a:gd name="connsiteX9" fmla="*/ 85262 w 88226"/>
                    <a:gd name="connsiteY9" fmla="*/ 8155 h 44484"/>
                    <a:gd name="connsiteX10" fmla="*/ 86003 w 88226"/>
                    <a:gd name="connsiteY10" fmla="*/ 8897 h 44484"/>
                    <a:gd name="connsiteX11" fmla="*/ 86744 w 88226"/>
                    <a:gd name="connsiteY11" fmla="*/ 9638 h 44484"/>
                    <a:gd name="connsiteX12" fmla="*/ 87485 w 88226"/>
                    <a:gd name="connsiteY12" fmla="*/ 10380 h 44484"/>
                    <a:gd name="connsiteX13" fmla="*/ 88227 w 88226"/>
                    <a:gd name="connsiteY13" fmla="*/ 11121 h 44484"/>
                    <a:gd name="connsiteX14" fmla="*/ 31139 w 88226"/>
                    <a:gd name="connsiteY14" fmla="*/ 44484 h 44484"/>
                    <a:gd name="connsiteX15" fmla="*/ 31139 w 88226"/>
                    <a:gd name="connsiteY15" fmla="*/ 44484 h 44484"/>
                    <a:gd name="connsiteX16" fmla="*/ 31139 w 88226"/>
                    <a:gd name="connsiteY16" fmla="*/ 44484 h 44484"/>
                    <a:gd name="connsiteX17" fmla="*/ 31139 w 88226"/>
                    <a:gd name="connsiteY17" fmla="*/ 44484 h 44484"/>
                    <a:gd name="connsiteX18" fmla="*/ 31139 w 88226"/>
                    <a:gd name="connsiteY18" fmla="*/ 44484 h 44484"/>
                    <a:gd name="connsiteX19" fmla="*/ 31139 w 88226"/>
                    <a:gd name="connsiteY19" fmla="*/ 44484 h 44484"/>
                    <a:gd name="connsiteX20" fmla="*/ 31139 w 88226"/>
                    <a:gd name="connsiteY20" fmla="*/ 44484 h 44484"/>
                    <a:gd name="connsiteX21" fmla="*/ 31139 w 88226"/>
                    <a:gd name="connsiteY21" fmla="*/ 44484 h 44484"/>
                    <a:gd name="connsiteX22" fmla="*/ 31139 w 88226"/>
                    <a:gd name="connsiteY22" fmla="*/ 44484 h 44484"/>
                    <a:gd name="connsiteX23" fmla="*/ 31139 w 88226"/>
                    <a:gd name="connsiteY23" fmla="*/ 44484 h 44484"/>
                    <a:gd name="connsiteX24" fmla="*/ 31139 w 88226"/>
                    <a:gd name="connsiteY24" fmla="*/ 44484 h 44484"/>
                    <a:gd name="connsiteX25" fmla="*/ 31139 w 88226"/>
                    <a:gd name="connsiteY25" fmla="*/ 44484 h 44484"/>
                    <a:gd name="connsiteX26" fmla="*/ 31139 w 88226"/>
                    <a:gd name="connsiteY26" fmla="*/ 44484 h 44484"/>
                    <a:gd name="connsiteX27" fmla="*/ 31139 w 88226"/>
                    <a:gd name="connsiteY27" fmla="*/ 44484 h 44484"/>
                    <a:gd name="connsiteX28" fmla="*/ 31139 w 88226"/>
                    <a:gd name="connsiteY28" fmla="*/ 44484 h 44484"/>
                    <a:gd name="connsiteX29" fmla="*/ 31139 w 88226"/>
                    <a:gd name="connsiteY29" fmla="*/ 44484 h 44484"/>
                    <a:gd name="connsiteX30" fmla="*/ 31139 w 88226"/>
                    <a:gd name="connsiteY30" fmla="*/ 44484 h 44484"/>
                    <a:gd name="connsiteX31" fmla="*/ 31139 w 88226"/>
                    <a:gd name="connsiteY31" fmla="*/ 44484 h 44484"/>
                    <a:gd name="connsiteX32" fmla="*/ 31139 w 88226"/>
                    <a:gd name="connsiteY32" fmla="*/ 44484 h 44484"/>
                    <a:gd name="connsiteX33" fmla="*/ 31139 w 88226"/>
                    <a:gd name="connsiteY33" fmla="*/ 44484 h 44484"/>
                    <a:gd name="connsiteX34" fmla="*/ 31139 w 88226"/>
                    <a:gd name="connsiteY34" fmla="*/ 44484 h 44484"/>
                    <a:gd name="connsiteX35" fmla="*/ 31139 w 88226"/>
                    <a:gd name="connsiteY35" fmla="*/ 44484 h 44484"/>
                    <a:gd name="connsiteX36" fmla="*/ 30397 w 88226"/>
                    <a:gd name="connsiteY36" fmla="*/ 44484 h 44484"/>
                    <a:gd name="connsiteX37" fmla="*/ 30397 w 88226"/>
                    <a:gd name="connsiteY37" fmla="*/ 44484 h 44484"/>
                    <a:gd name="connsiteX38" fmla="*/ 30397 w 88226"/>
                    <a:gd name="connsiteY38" fmla="*/ 44484 h 44484"/>
                    <a:gd name="connsiteX39" fmla="*/ 30397 w 88226"/>
                    <a:gd name="connsiteY39" fmla="*/ 44484 h 44484"/>
                    <a:gd name="connsiteX40" fmla="*/ 30397 w 88226"/>
                    <a:gd name="connsiteY40" fmla="*/ 44484 h 44484"/>
                    <a:gd name="connsiteX41" fmla="*/ 30397 w 88226"/>
                    <a:gd name="connsiteY41" fmla="*/ 44484 h 44484"/>
                    <a:gd name="connsiteX42" fmla="*/ 30397 w 88226"/>
                    <a:gd name="connsiteY42" fmla="*/ 44484 h 44484"/>
                    <a:gd name="connsiteX43" fmla="*/ 30397 w 88226"/>
                    <a:gd name="connsiteY43" fmla="*/ 44484 h 44484"/>
                    <a:gd name="connsiteX44" fmla="*/ 30397 w 88226"/>
                    <a:gd name="connsiteY44" fmla="*/ 44484 h 44484"/>
                    <a:gd name="connsiteX45" fmla="*/ 30397 w 88226"/>
                    <a:gd name="connsiteY45" fmla="*/ 44484 h 44484"/>
                    <a:gd name="connsiteX46" fmla="*/ 30397 w 88226"/>
                    <a:gd name="connsiteY46" fmla="*/ 44484 h 44484"/>
                    <a:gd name="connsiteX47" fmla="*/ 22983 w 88226"/>
                    <a:gd name="connsiteY47" fmla="*/ 40777 h 44484"/>
                    <a:gd name="connsiteX48" fmla="*/ 16311 w 88226"/>
                    <a:gd name="connsiteY48" fmla="*/ 39295 h 44484"/>
                    <a:gd name="connsiteX49" fmla="*/ 10379 w 88226"/>
                    <a:gd name="connsiteY49" fmla="*/ 39295 h 44484"/>
                    <a:gd name="connsiteX50" fmla="*/ 0 w 88226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6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7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7" y="5931"/>
                      </a:lnTo>
                      <a:lnTo>
                        <a:pt x="83778" y="6673"/>
                      </a:lnTo>
                      <a:lnTo>
                        <a:pt x="84519" y="7414"/>
                      </a:lnTo>
                      <a:lnTo>
                        <a:pt x="85262" y="8155"/>
                      </a:lnTo>
                      <a:lnTo>
                        <a:pt x="86003" y="8897"/>
                      </a:lnTo>
                      <a:lnTo>
                        <a:pt x="86744" y="9638"/>
                      </a:lnTo>
                      <a:lnTo>
                        <a:pt x="87485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2"/>
                        <a:pt x="25949" y="42260"/>
                        <a:pt x="22983" y="40777"/>
                      </a:cubicBezTo>
                      <a:cubicBezTo>
                        <a:pt x="20759" y="40036"/>
                        <a:pt x="18535" y="39295"/>
                        <a:pt x="16311" y="39295"/>
                      </a:cubicBezTo>
                      <a:cubicBezTo>
                        <a:pt x="14086" y="39295"/>
                        <a:pt x="11862" y="39295"/>
                        <a:pt x="10379" y="39295"/>
                      </a:cubicBezTo>
                      <a:cubicBezTo>
                        <a:pt x="2965" y="33363"/>
                        <a:pt x="1482" y="34105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5" name="Freeform: Shape 3634">
                  <a:extLst>
                    <a:ext uri="{FF2B5EF4-FFF2-40B4-BE49-F238E27FC236}">
                      <a16:creationId xmlns:a16="http://schemas.microsoft.com/office/drawing/2014/main" id="{D6821C5E-416B-43C8-AA3E-C3887AE157FD}"/>
                    </a:ext>
                  </a:extLst>
                </p:cNvPr>
                <p:cNvSpPr/>
                <p:nvPr/>
              </p:nvSpPr>
              <p:spPr>
                <a:xfrm>
                  <a:off x="7467599" y="2300580"/>
                  <a:ext cx="446326" cy="504155"/>
                </a:xfrm>
                <a:custGeom>
                  <a:avLst/>
                  <a:gdLst>
                    <a:gd name="connsiteX0" fmla="*/ 398135 w 446326"/>
                    <a:gd name="connsiteY0" fmla="*/ 450033 h 504155"/>
                    <a:gd name="connsiteX1" fmla="*/ 398135 w 446326"/>
                    <a:gd name="connsiteY1" fmla="*/ 420377 h 504155"/>
                    <a:gd name="connsiteX2" fmla="*/ 427791 w 446326"/>
                    <a:gd name="connsiteY2" fmla="*/ 404807 h 504155"/>
                    <a:gd name="connsiteX3" fmla="*/ 428532 w 446326"/>
                    <a:gd name="connsiteY3" fmla="*/ 406290 h 504155"/>
                    <a:gd name="connsiteX4" fmla="*/ 429274 w 446326"/>
                    <a:gd name="connsiteY4" fmla="*/ 407773 h 504155"/>
                    <a:gd name="connsiteX5" fmla="*/ 430015 w 446326"/>
                    <a:gd name="connsiteY5" fmla="*/ 409256 h 504155"/>
                    <a:gd name="connsiteX6" fmla="*/ 430756 w 446326"/>
                    <a:gd name="connsiteY6" fmla="*/ 410739 h 504155"/>
                    <a:gd name="connsiteX7" fmla="*/ 431498 w 446326"/>
                    <a:gd name="connsiteY7" fmla="*/ 412221 h 504155"/>
                    <a:gd name="connsiteX8" fmla="*/ 432239 w 446326"/>
                    <a:gd name="connsiteY8" fmla="*/ 413704 h 504155"/>
                    <a:gd name="connsiteX9" fmla="*/ 432981 w 446326"/>
                    <a:gd name="connsiteY9" fmla="*/ 415187 h 504155"/>
                    <a:gd name="connsiteX10" fmla="*/ 433722 w 446326"/>
                    <a:gd name="connsiteY10" fmla="*/ 416670 h 504155"/>
                    <a:gd name="connsiteX11" fmla="*/ 408514 w 446326"/>
                    <a:gd name="connsiteY11" fmla="*/ 430015 h 504155"/>
                    <a:gd name="connsiteX12" fmla="*/ 408514 w 446326"/>
                    <a:gd name="connsiteY12" fmla="*/ 430015 h 504155"/>
                    <a:gd name="connsiteX13" fmla="*/ 409256 w 446326"/>
                    <a:gd name="connsiteY13" fmla="*/ 432240 h 504155"/>
                    <a:gd name="connsiteX14" fmla="*/ 409997 w 446326"/>
                    <a:gd name="connsiteY14" fmla="*/ 434464 h 504155"/>
                    <a:gd name="connsiteX15" fmla="*/ 410739 w 446326"/>
                    <a:gd name="connsiteY15" fmla="*/ 436688 h 504155"/>
                    <a:gd name="connsiteX16" fmla="*/ 411480 w 446326"/>
                    <a:gd name="connsiteY16" fmla="*/ 438912 h 504155"/>
                    <a:gd name="connsiteX17" fmla="*/ 412221 w 446326"/>
                    <a:gd name="connsiteY17" fmla="*/ 441136 h 504155"/>
                    <a:gd name="connsiteX18" fmla="*/ 412963 w 446326"/>
                    <a:gd name="connsiteY18" fmla="*/ 443361 h 504155"/>
                    <a:gd name="connsiteX19" fmla="*/ 398135 w 446326"/>
                    <a:gd name="connsiteY19" fmla="*/ 450033 h 504155"/>
                    <a:gd name="connsiteX20" fmla="*/ 398135 w 446326"/>
                    <a:gd name="connsiteY20" fmla="*/ 450033 h 504155"/>
                    <a:gd name="connsiteX21" fmla="*/ 398135 w 446326"/>
                    <a:gd name="connsiteY21" fmla="*/ 408514 h 504155"/>
                    <a:gd name="connsiteX22" fmla="*/ 444843 w 446326"/>
                    <a:gd name="connsiteY22" fmla="*/ 384048 h 504155"/>
                    <a:gd name="connsiteX23" fmla="*/ 443360 w 446326"/>
                    <a:gd name="connsiteY23" fmla="*/ 381824 h 504155"/>
                    <a:gd name="connsiteX24" fmla="*/ 441877 w 446326"/>
                    <a:gd name="connsiteY24" fmla="*/ 380341 h 504155"/>
                    <a:gd name="connsiteX25" fmla="*/ 440395 w 446326"/>
                    <a:gd name="connsiteY25" fmla="*/ 378117 h 504155"/>
                    <a:gd name="connsiteX26" fmla="*/ 438912 w 446326"/>
                    <a:gd name="connsiteY26" fmla="*/ 375893 h 504155"/>
                    <a:gd name="connsiteX27" fmla="*/ 437429 w 446326"/>
                    <a:gd name="connsiteY27" fmla="*/ 373669 h 504155"/>
                    <a:gd name="connsiteX28" fmla="*/ 435946 w 446326"/>
                    <a:gd name="connsiteY28" fmla="*/ 371444 h 504155"/>
                    <a:gd name="connsiteX29" fmla="*/ 434463 w 446326"/>
                    <a:gd name="connsiteY29" fmla="*/ 369220 h 504155"/>
                    <a:gd name="connsiteX30" fmla="*/ 432981 w 446326"/>
                    <a:gd name="connsiteY30" fmla="*/ 366996 h 504155"/>
                    <a:gd name="connsiteX31" fmla="*/ 398876 w 446326"/>
                    <a:gd name="connsiteY31" fmla="*/ 385531 h 504155"/>
                    <a:gd name="connsiteX32" fmla="*/ 398876 w 446326"/>
                    <a:gd name="connsiteY32" fmla="*/ 408514 h 504155"/>
                    <a:gd name="connsiteX33" fmla="*/ 398135 w 446326"/>
                    <a:gd name="connsiteY33" fmla="*/ 408514 h 504155"/>
                    <a:gd name="connsiteX34" fmla="*/ 398135 w 446326"/>
                    <a:gd name="connsiteY34" fmla="*/ 369961 h 504155"/>
                    <a:gd name="connsiteX35" fmla="*/ 398135 w 446326"/>
                    <a:gd name="connsiteY35" fmla="*/ 357358 h 504155"/>
                    <a:gd name="connsiteX36" fmla="*/ 440395 w 446326"/>
                    <a:gd name="connsiteY36" fmla="*/ 335115 h 504155"/>
                    <a:gd name="connsiteX37" fmla="*/ 441136 w 446326"/>
                    <a:gd name="connsiteY37" fmla="*/ 335857 h 504155"/>
                    <a:gd name="connsiteX38" fmla="*/ 441877 w 446326"/>
                    <a:gd name="connsiteY38" fmla="*/ 336598 h 504155"/>
                    <a:gd name="connsiteX39" fmla="*/ 442619 w 446326"/>
                    <a:gd name="connsiteY39" fmla="*/ 337339 h 504155"/>
                    <a:gd name="connsiteX40" fmla="*/ 443360 w 446326"/>
                    <a:gd name="connsiteY40" fmla="*/ 338081 h 504155"/>
                    <a:gd name="connsiteX41" fmla="*/ 444102 w 446326"/>
                    <a:gd name="connsiteY41" fmla="*/ 338822 h 504155"/>
                    <a:gd name="connsiteX42" fmla="*/ 444843 w 446326"/>
                    <a:gd name="connsiteY42" fmla="*/ 339564 h 504155"/>
                    <a:gd name="connsiteX43" fmla="*/ 445585 w 446326"/>
                    <a:gd name="connsiteY43" fmla="*/ 340305 h 504155"/>
                    <a:gd name="connsiteX44" fmla="*/ 446326 w 446326"/>
                    <a:gd name="connsiteY44" fmla="*/ 341047 h 504155"/>
                    <a:gd name="connsiteX45" fmla="*/ 398135 w 446326"/>
                    <a:gd name="connsiteY45" fmla="*/ 369961 h 504155"/>
                    <a:gd name="connsiteX46" fmla="*/ 398135 w 446326"/>
                    <a:gd name="connsiteY46" fmla="*/ 369961 h 504155"/>
                    <a:gd name="connsiteX47" fmla="*/ 398135 w 446326"/>
                    <a:gd name="connsiteY47" fmla="*/ 326960 h 504155"/>
                    <a:gd name="connsiteX48" fmla="*/ 398135 w 446326"/>
                    <a:gd name="connsiteY48" fmla="*/ 314356 h 504155"/>
                    <a:gd name="connsiteX49" fmla="*/ 434463 w 446326"/>
                    <a:gd name="connsiteY49" fmla="*/ 295080 h 504155"/>
                    <a:gd name="connsiteX50" fmla="*/ 435946 w 446326"/>
                    <a:gd name="connsiteY50" fmla="*/ 295821 h 504155"/>
                    <a:gd name="connsiteX51" fmla="*/ 437429 w 446326"/>
                    <a:gd name="connsiteY51" fmla="*/ 296562 h 504155"/>
                    <a:gd name="connsiteX52" fmla="*/ 438912 w 446326"/>
                    <a:gd name="connsiteY52" fmla="*/ 297304 h 504155"/>
                    <a:gd name="connsiteX53" fmla="*/ 440395 w 446326"/>
                    <a:gd name="connsiteY53" fmla="*/ 298045 h 504155"/>
                    <a:gd name="connsiteX54" fmla="*/ 441877 w 446326"/>
                    <a:gd name="connsiteY54" fmla="*/ 298787 h 504155"/>
                    <a:gd name="connsiteX55" fmla="*/ 443360 w 446326"/>
                    <a:gd name="connsiteY55" fmla="*/ 299528 h 504155"/>
                    <a:gd name="connsiteX56" fmla="*/ 444843 w 446326"/>
                    <a:gd name="connsiteY56" fmla="*/ 300269 h 504155"/>
                    <a:gd name="connsiteX57" fmla="*/ 446326 w 446326"/>
                    <a:gd name="connsiteY57" fmla="*/ 301011 h 504155"/>
                    <a:gd name="connsiteX58" fmla="*/ 398135 w 446326"/>
                    <a:gd name="connsiteY58" fmla="*/ 326960 h 504155"/>
                    <a:gd name="connsiteX59" fmla="*/ 398135 w 446326"/>
                    <a:gd name="connsiteY59" fmla="*/ 326960 h 504155"/>
                    <a:gd name="connsiteX60" fmla="*/ 398135 w 446326"/>
                    <a:gd name="connsiteY60" fmla="*/ 277286 h 504155"/>
                    <a:gd name="connsiteX61" fmla="*/ 398135 w 446326"/>
                    <a:gd name="connsiteY61" fmla="*/ 267647 h 504155"/>
                    <a:gd name="connsiteX62" fmla="*/ 424825 w 446326"/>
                    <a:gd name="connsiteY62" fmla="*/ 253561 h 504155"/>
                    <a:gd name="connsiteX63" fmla="*/ 426308 w 446326"/>
                    <a:gd name="connsiteY63" fmla="*/ 254302 h 504155"/>
                    <a:gd name="connsiteX64" fmla="*/ 427791 w 446326"/>
                    <a:gd name="connsiteY64" fmla="*/ 255044 h 504155"/>
                    <a:gd name="connsiteX65" fmla="*/ 429274 w 446326"/>
                    <a:gd name="connsiteY65" fmla="*/ 255785 h 504155"/>
                    <a:gd name="connsiteX66" fmla="*/ 430756 w 446326"/>
                    <a:gd name="connsiteY66" fmla="*/ 256526 h 504155"/>
                    <a:gd name="connsiteX67" fmla="*/ 431498 w 446326"/>
                    <a:gd name="connsiteY67" fmla="*/ 257268 h 504155"/>
                    <a:gd name="connsiteX68" fmla="*/ 432239 w 446326"/>
                    <a:gd name="connsiteY68" fmla="*/ 258009 h 504155"/>
                    <a:gd name="connsiteX69" fmla="*/ 432981 w 446326"/>
                    <a:gd name="connsiteY69" fmla="*/ 258751 h 504155"/>
                    <a:gd name="connsiteX70" fmla="*/ 433722 w 446326"/>
                    <a:gd name="connsiteY70" fmla="*/ 259492 h 504155"/>
                    <a:gd name="connsiteX71" fmla="*/ 398135 w 446326"/>
                    <a:gd name="connsiteY71" fmla="*/ 277286 h 504155"/>
                    <a:gd name="connsiteX72" fmla="*/ 398135 w 446326"/>
                    <a:gd name="connsiteY72" fmla="*/ 277286 h 504155"/>
                    <a:gd name="connsiteX73" fmla="*/ 398135 w 446326"/>
                    <a:gd name="connsiteY73" fmla="*/ 223163 h 504155"/>
                    <a:gd name="connsiteX74" fmla="*/ 398135 w 446326"/>
                    <a:gd name="connsiteY74" fmla="*/ 205369 h 504155"/>
                    <a:gd name="connsiteX75" fmla="*/ 409997 w 446326"/>
                    <a:gd name="connsiteY75" fmla="*/ 198697 h 504155"/>
                    <a:gd name="connsiteX76" fmla="*/ 408514 w 446326"/>
                    <a:gd name="connsiteY76" fmla="*/ 200179 h 504155"/>
                    <a:gd name="connsiteX77" fmla="*/ 407032 w 446326"/>
                    <a:gd name="connsiteY77" fmla="*/ 201662 h 504155"/>
                    <a:gd name="connsiteX78" fmla="*/ 405549 w 446326"/>
                    <a:gd name="connsiteY78" fmla="*/ 203145 h 504155"/>
                    <a:gd name="connsiteX79" fmla="*/ 404066 w 446326"/>
                    <a:gd name="connsiteY79" fmla="*/ 204628 h 504155"/>
                    <a:gd name="connsiteX80" fmla="*/ 402583 w 446326"/>
                    <a:gd name="connsiteY80" fmla="*/ 206111 h 504155"/>
                    <a:gd name="connsiteX81" fmla="*/ 401100 w 446326"/>
                    <a:gd name="connsiteY81" fmla="*/ 207594 h 504155"/>
                    <a:gd name="connsiteX82" fmla="*/ 399618 w 446326"/>
                    <a:gd name="connsiteY82" fmla="*/ 209076 h 504155"/>
                    <a:gd name="connsiteX83" fmla="*/ 398135 w 446326"/>
                    <a:gd name="connsiteY83" fmla="*/ 209818 h 504155"/>
                    <a:gd name="connsiteX84" fmla="*/ 400359 w 446326"/>
                    <a:gd name="connsiteY84" fmla="*/ 210559 h 504155"/>
                    <a:gd name="connsiteX85" fmla="*/ 402583 w 446326"/>
                    <a:gd name="connsiteY85" fmla="*/ 211301 h 504155"/>
                    <a:gd name="connsiteX86" fmla="*/ 404807 w 446326"/>
                    <a:gd name="connsiteY86" fmla="*/ 212042 h 504155"/>
                    <a:gd name="connsiteX87" fmla="*/ 407032 w 446326"/>
                    <a:gd name="connsiteY87" fmla="*/ 212783 h 504155"/>
                    <a:gd name="connsiteX88" fmla="*/ 409256 w 446326"/>
                    <a:gd name="connsiteY88" fmla="*/ 213525 h 504155"/>
                    <a:gd name="connsiteX89" fmla="*/ 411480 w 446326"/>
                    <a:gd name="connsiteY89" fmla="*/ 214266 h 504155"/>
                    <a:gd name="connsiteX90" fmla="*/ 413704 w 446326"/>
                    <a:gd name="connsiteY90" fmla="*/ 215008 h 504155"/>
                    <a:gd name="connsiteX91" fmla="*/ 415928 w 446326"/>
                    <a:gd name="connsiteY91" fmla="*/ 215749 h 504155"/>
                    <a:gd name="connsiteX92" fmla="*/ 398135 w 446326"/>
                    <a:gd name="connsiteY92" fmla="*/ 223163 h 504155"/>
                    <a:gd name="connsiteX93" fmla="*/ 398135 w 446326"/>
                    <a:gd name="connsiteY93" fmla="*/ 205369 h 504155"/>
                    <a:gd name="connsiteX94" fmla="*/ 398135 w 446326"/>
                    <a:gd name="connsiteY94" fmla="*/ 223163 h 504155"/>
                    <a:gd name="connsiteX95" fmla="*/ 359582 w 446326"/>
                    <a:gd name="connsiteY95" fmla="*/ 243923 h 504155"/>
                    <a:gd name="connsiteX96" fmla="*/ 359582 w 446326"/>
                    <a:gd name="connsiteY96" fmla="*/ 226129 h 504155"/>
                    <a:gd name="connsiteX97" fmla="*/ 398135 w 446326"/>
                    <a:gd name="connsiteY97" fmla="*/ 205369 h 504155"/>
                    <a:gd name="connsiteX98" fmla="*/ 398135 w 446326"/>
                    <a:gd name="connsiteY98" fmla="*/ 205369 h 504155"/>
                    <a:gd name="connsiteX99" fmla="*/ 398135 w 446326"/>
                    <a:gd name="connsiteY99" fmla="*/ 267647 h 504155"/>
                    <a:gd name="connsiteX100" fmla="*/ 398135 w 446326"/>
                    <a:gd name="connsiteY100" fmla="*/ 277286 h 504155"/>
                    <a:gd name="connsiteX101" fmla="*/ 361806 w 446326"/>
                    <a:gd name="connsiteY101" fmla="*/ 296562 h 504155"/>
                    <a:gd name="connsiteX102" fmla="*/ 361065 w 446326"/>
                    <a:gd name="connsiteY102" fmla="*/ 295821 h 504155"/>
                    <a:gd name="connsiteX103" fmla="*/ 360323 w 446326"/>
                    <a:gd name="connsiteY103" fmla="*/ 295080 h 504155"/>
                    <a:gd name="connsiteX104" fmla="*/ 360323 w 446326"/>
                    <a:gd name="connsiteY104" fmla="*/ 287665 h 504155"/>
                    <a:gd name="connsiteX105" fmla="*/ 398135 w 446326"/>
                    <a:gd name="connsiteY105" fmla="*/ 267647 h 504155"/>
                    <a:gd name="connsiteX106" fmla="*/ 398135 w 446326"/>
                    <a:gd name="connsiteY106" fmla="*/ 267647 h 504155"/>
                    <a:gd name="connsiteX107" fmla="*/ 398135 w 446326"/>
                    <a:gd name="connsiteY107" fmla="*/ 314356 h 504155"/>
                    <a:gd name="connsiteX108" fmla="*/ 398135 w 446326"/>
                    <a:gd name="connsiteY108" fmla="*/ 326960 h 504155"/>
                    <a:gd name="connsiteX109" fmla="*/ 372186 w 446326"/>
                    <a:gd name="connsiteY109" fmla="*/ 341047 h 504155"/>
                    <a:gd name="connsiteX110" fmla="*/ 370703 w 446326"/>
                    <a:gd name="connsiteY110" fmla="*/ 340305 h 504155"/>
                    <a:gd name="connsiteX111" fmla="*/ 369220 w 446326"/>
                    <a:gd name="connsiteY111" fmla="*/ 339564 h 504155"/>
                    <a:gd name="connsiteX112" fmla="*/ 367737 w 446326"/>
                    <a:gd name="connsiteY112" fmla="*/ 338822 h 504155"/>
                    <a:gd name="connsiteX113" fmla="*/ 366254 w 446326"/>
                    <a:gd name="connsiteY113" fmla="*/ 338081 h 504155"/>
                    <a:gd name="connsiteX114" fmla="*/ 364772 w 446326"/>
                    <a:gd name="connsiteY114" fmla="*/ 337339 h 504155"/>
                    <a:gd name="connsiteX115" fmla="*/ 363289 w 446326"/>
                    <a:gd name="connsiteY115" fmla="*/ 336598 h 504155"/>
                    <a:gd name="connsiteX116" fmla="*/ 361806 w 446326"/>
                    <a:gd name="connsiteY116" fmla="*/ 335857 h 504155"/>
                    <a:gd name="connsiteX117" fmla="*/ 360323 w 446326"/>
                    <a:gd name="connsiteY117" fmla="*/ 335115 h 504155"/>
                    <a:gd name="connsiteX118" fmla="*/ 398135 w 446326"/>
                    <a:gd name="connsiteY118" fmla="*/ 314356 h 504155"/>
                    <a:gd name="connsiteX119" fmla="*/ 398135 w 446326"/>
                    <a:gd name="connsiteY119" fmla="*/ 314356 h 504155"/>
                    <a:gd name="connsiteX120" fmla="*/ 398135 w 446326"/>
                    <a:gd name="connsiteY120" fmla="*/ 357358 h 504155"/>
                    <a:gd name="connsiteX121" fmla="*/ 398135 w 446326"/>
                    <a:gd name="connsiteY121" fmla="*/ 369961 h 504155"/>
                    <a:gd name="connsiteX122" fmla="*/ 375893 w 446326"/>
                    <a:gd name="connsiteY122" fmla="*/ 381824 h 504155"/>
                    <a:gd name="connsiteX123" fmla="*/ 375151 w 446326"/>
                    <a:gd name="connsiteY123" fmla="*/ 381083 h 504155"/>
                    <a:gd name="connsiteX124" fmla="*/ 374410 w 446326"/>
                    <a:gd name="connsiteY124" fmla="*/ 380341 h 504155"/>
                    <a:gd name="connsiteX125" fmla="*/ 373669 w 446326"/>
                    <a:gd name="connsiteY125" fmla="*/ 379600 h 504155"/>
                    <a:gd name="connsiteX126" fmla="*/ 372927 w 446326"/>
                    <a:gd name="connsiteY126" fmla="*/ 378858 h 504155"/>
                    <a:gd name="connsiteX127" fmla="*/ 372186 w 446326"/>
                    <a:gd name="connsiteY127" fmla="*/ 378117 h 504155"/>
                    <a:gd name="connsiteX128" fmla="*/ 371444 w 446326"/>
                    <a:gd name="connsiteY128" fmla="*/ 377376 h 504155"/>
                    <a:gd name="connsiteX129" fmla="*/ 370703 w 446326"/>
                    <a:gd name="connsiteY129" fmla="*/ 376634 h 504155"/>
                    <a:gd name="connsiteX130" fmla="*/ 369962 w 446326"/>
                    <a:gd name="connsiteY130" fmla="*/ 375893 h 504155"/>
                    <a:gd name="connsiteX131" fmla="*/ 398135 w 446326"/>
                    <a:gd name="connsiteY131" fmla="*/ 357358 h 504155"/>
                    <a:gd name="connsiteX132" fmla="*/ 398135 w 446326"/>
                    <a:gd name="connsiteY132" fmla="*/ 357358 h 504155"/>
                    <a:gd name="connsiteX133" fmla="*/ 398135 w 446326"/>
                    <a:gd name="connsiteY133" fmla="*/ 387014 h 504155"/>
                    <a:gd name="connsiteX134" fmla="*/ 398135 w 446326"/>
                    <a:gd name="connsiteY134" fmla="*/ 408514 h 504155"/>
                    <a:gd name="connsiteX135" fmla="*/ 372186 w 446326"/>
                    <a:gd name="connsiteY135" fmla="*/ 422601 h 504155"/>
                    <a:gd name="connsiteX136" fmla="*/ 370703 w 446326"/>
                    <a:gd name="connsiteY136" fmla="*/ 420377 h 504155"/>
                    <a:gd name="connsiteX137" fmla="*/ 369220 w 446326"/>
                    <a:gd name="connsiteY137" fmla="*/ 418153 h 504155"/>
                    <a:gd name="connsiteX138" fmla="*/ 367737 w 446326"/>
                    <a:gd name="connsiteY138" fmla="*/ 415928 h 504155"/>
                    <a:gd name="connsiteX139" fmla="*/ 366254 w 446326"/>
                    <a:gd name="connsiteY139" fmla="*/ 413704 h 504155"/>
                    <a:gd name="connsiteX140" fmla="*/ 364772 w 446326"/>
                    <a:gd name="connsiteY140" fmla="*/ 411480 h 504155"/>
                    <a:gd name="connsiteX141" fmla="*/ 363289 w 446326"/>
                    <a:gd name="connsiteY141" fmla="*/ 409256 h 504155"/>
                    <a:gd name="connsiteX142" fmla="*/ 361806 w 446326"/>
                    <a:gd name="connsiteY142" fmla="*/ 407032 h 504155"/>
                    <a:gd name="connsiteX143" fmla="*/ 360323 w 446326"/>
                    <a:gd name="connsiteY143" fmla="*/ 404807 h 504155"/>
                    <a:gd name="connsiteX144" fmla="*/ 398135 w 446326"/>
                    <a:gd name="connsiteY144" fmla="*/ 387014 h 504155"/>
                    <a:gd name="connsiteX145" fmla="*/ 398135 w 446326"/>
                    <a:gd name="connsiteY145" fmla="*/ 387014 h 504155"/>
                    <a:gd name="connsiteX146" fmla="*/ 398135 w 446326"/>
                    <a:gd name="connsiteY146" fmla="*/ 420377 h 504155"/>
                    <a:gd name="connsiteX147" fmla="*/ 359582 w 446326"/>
                    <a:gd name="connsiteY147" fmla="*/ 441136 h 504155"/>
                    <a:gd name="connsiteX148" fmla="*/ 359582 w 446326"/>
                    <a:gd name="connsiteY148" fmla="*/ 475241 h 504155"/>
                    <a:gd name="connsiteX149" fmla="*/ 392204 w 446326"/>
                    <a:gd name="connsiteY149" fmla="*/ 458189 h 504155"/>
                    <a:gd name="connsiteX150" fmla="*/ 391462 w 446326"/>
                    <a:gd name="connsiteY150" fmla="*/ 456706 h 504155"/>
                    <a:gd name="connsiteX151" fmla="*/ 390721 w 446326"/>
                    <a:gd name="connsiteY151" fmla="*/ 455223 h 504155"/>
                    <a:gd name="connsiteX152" fmla="*/ 390721 w 446326"/>
                    <a:gd name="connsiteY152" fmla="*/ 454482 h 504155"/>
                    <a:gd name="connsiteX153" fmla="*/ 398135 w 446326"/>
                    <a:gd name="connsiteY153" fmla="*/ 450775 h 504155"/>
                    <a:gd name="connsiteX154" fmla="*/ 398135 w 446326"/>
                    <a:gd name="connsiteY154" fmla="*/ 420377 h 504155"/>
                    <a:gd name="connsiteX155" fmla="*/ 398135 w 446326"/>
                    <a:gd name="connsiteY155" fmla="*/ 420377 h 504155"/>
                    <a:gd name="connsiteX156" fmla="*/ 359582 w 446326"/>
                    <a:gd name="connsiteY156" fmla="*/ 179420 h 504155"/>
                    <a:gd name="connsiteX157" fmla="*/ 359582 w 446326"/>
                    <a:gd name="connsiteY157" fmla="*/ 170523 h 504155"/>
                    <a:gd name="connsiteX158" fmla="*/ 386272 w 446326"/>
                    <a:gd name="connsiteY158" fmla="*/ 156437 h 504155"/>
                    <a:gd name="connsiteX159" fmla="*/ 385531 w 446326"/>
                    <a:gd name="connsiteY159" fmla="*/ 157178 h 504155"/>
                    <a:gd name="connsiteX160" fmla="*/ 384790 w 446326"/>
                    <a:gd name="connsiteY160" fmla="*/ 157919 h 504155"/>
                    <a:gd name="connsiteX161" fmla="*/ 384048 w 446326"/>
                    <a:gd name="connsiteY161" fmla="*/ 158661 h 504155"/>
                    <a:gd name="connsiteX162" fmla="*/ 383307 w 446326"/>
                    <a:gd name="connsiteY162" fmla="*/ 159402 h 504155"/>
                    <a:gd name="connsiteX163" fmla="*/ 382565 w 446326"/>
                    <a:gd name="connsiteY163" fmla="*/ 160144 h 504155"/>
                    <a:gd name="connsiteX164" fmla="*/ 381824 w 446326"/>
                    <a:gd name="connsiteY164" fmla="*/ 160885 h 504155"/>
                    <a:gd name="connsiteX165" fmla="*/ 381083 w 446326"/>
                    <a:gd name="connsiteY165" fmla="*/ 161627 h 504155"/>
                    <a:gd name="connsiteX166" fmla="*/ 380341 w 446326"/>
                    <a:gd name="connsiteY166" fmla="*/ 162368 h 504155"/>
                    <a:gd name="connsiteX167" fmla="*/ 381083 w 446326"/>
                    <a:gd name="connsiteY167" fmla="*/ 162368 h 504155"/>
                    <a:gd name="connsiteX168" fmla="*/ 381824 w 446326"/>
                    <a:gd name="connsiteY168" fmla="*/ 162368 h 504155"/>
                    <a:gd name="connsiteX169" fmla="*/ 382565 w 446326"/>
                    <a:gd name="connsiteY169" fmla="*/ 162368 h 504155"/>
                    <a:gd name="connsiteX170" fmla="*/ 383307 w 446326"/>
                    <a:gd name="connsiteY170" fmla="*/ 162368 h 504155"/>
                    <a:gd name="connsiteX171" fmla="*/ 384048 w 446326"/>
                    <a:gd name="connsiteY171" fmla="*/ 162368 h 504155"/>
                    <a:gd name="connsiteX172" fmla="*/ 384790 w 446326"/>
                    <a:gd name="connsiteY172" fmla="*/ 162368 h 504155"/>
                    <a:gd name="connsiteX173" fmla="*/ 385531 w 446326"/>
                    <a:gd name="connsiteY173" fmla="*/ 162368 h 504155"/>
                    <a:gd name="connsiteX174" fmla="*/ 386272 w 446326"/>
                    <a:gd name="connsiteY174" fmla="*/ 162368 h 504155"/>
                    <a:gd name="connsiteX175" fmla="*/ 359582 w 446326"/>
                    <a:gd name="connsiteY175" fmla="*/ 179420 h 504155"/>
                    <a:gd name="connsiteX176" fmla="*/ 359582 w 446326"/>
                    <a:gd name="connsiteY176" fmla="*/ 179420 h 504155"/>
                    <a:gd name="connsiteX177" fmla="*/ 359582 w 446326"/>
                    <a:gd name="connsiteY177" fmla="*/ 123815 h 504155"/>
                    <a:gd name="connsiteX178" fmla="*/ 359582 w 446326"/>
                    <a:gd name="connsiteY178" fmla="*/ 123073 h 504155"/>
                    <a:gd name="connsiteX179" fmla="*/ 360323 w 446326"/>
                    <a:gd name="connsiteY179" fmla="*/ 123073 h 504155"/>
                    <a:gd name="connsiteX180" fmla="*/ 361065 w 446326"/>
                    <a:gd name="connsiteY180" fmla="*/ 123073 h 504155"/>
                    <a:gd name="connsiteX181" fmla="*/ 361806 w 446326"/>
                    <a:gd name="connsiteY181" fmla="*/ 123073 h 504155"/>
                    <a:gd name="connsiteX182" fmla="*/ 362547 w 446326"/>
                    <a:gd name="connsiteY182" fmla="*/ 123073 h 504155"/>
                    <a:gd name="connsiteX183" fmla="*/ 359582 w 446326"/>
                    <a:gd name="connsiteY183" fmla="*/ 123815 h 504155"/>
                    <a:gd name="connsiteX184" fmla="*/ 359582 w 446326"/>
                    <a:gd name="connsiteY184" fmla="*/ 123073 h 504155"/>
                    <a:gd name="connsiteX185" fmla="*/ 359582 w 446326"/>
                    <a:gd name="connsiteY185" fmla="*/ 123815 h 504155"/>
                    <a:gd name="connsiteX186" fmla="*/ 310649 w 446326"/>
                    <a:gd name="connsiteY186" fmla="*/ 149764 h 504155"/>
                    <a:gd name="connsiteX187" fmla="*/ 310649 w 446326"/>
                    <a:gd name="connsiteY187" fmla="*/ 142350 h 504155"/>
                    <a:gd name="connsiteX188" fmla="*/ 358099 w 446326"/>
                    <a:gd name="connsiteY188" fmla="*/ 117142 h 504155"/>
                    <a:gd name="connsiteX189" fmla="*/ 358099 w 446326"/>
                    <a:gd name="connsiteY189" fmla="*/ 117884 h 504155"/>
                    <a:gd name="connsiteX190" fmla="*/ 358099 w 446326"/>
                    <a:gd name="connsiteY190" fmla="*/ 118625 h 504155"/>
                    <a:gd name="connsiteX191" fmla="*/ 358099 w 446326"/>
                    <a:gd name="connsiteY191" fmla="*/ 119366 h 504155"/>
                    <a:gd name="connsiteX192" fmla="*/ 358099 w 446326"/>
                    <a:gd name="connsiteY192" fmla="*/ 120108 h 504155"/>
                    <a:gd name="connsiteX193" fmla="*/ 358099 w 446326"/>
                    <a:gd name="connsiteY193" fmla="*/ 120849 h 504155"/>
                    <a:gd name="connsiteX194" fmla="*/ 358099 w 446326"/>
                    <a:gd name="connsiteY194" fmla="*/ 121591 h 504155"/>
                    <a:gd name="connsiteX195" fmla="*/ 358099 w 446326"/>
                    <a:gd name="connsiteY195" fmla="*/ 122332 h 504155"/>
                    <a:gd name="connsiteX196" fmla="*/ 358099 w 446326"/>
                    <a:gd name="connsiteY196" fmla="*/ 123073 h 504155"/>
                    <a:gd name="connsiteX197" fmla="*/ 358840 w 446326"/>
                    <a:gd name="connsiteY197" fmla="*/ 123073 h 504155"/>
                    <a:gd name="connsiteX198" fmla="*/ 359582 w 446326"/>
                    <a:gd name="connsiteY198" fmla="*/ 123073 h 504155"/>
                    <a:gd name="connsiteX199" fmla="*/ 360323 w 446326"/>
                    <a:gd name="connsiteY199" fmla="*/ 123073 h 504155"/>
                    <a:gd name="connsiteX200" fmla="*/ 359582 w 446326"/>
                    <a:gd name="connsiteY200" fmla="*/ 123073 h 504155"/>
                    <a:gd name="connsiteX201" fmla="*/ 359582 w 446326"/>
                    <a:gd name="connsiteY201" fmla="*/ 123073 h 504155"/>
                    <a:gd name="connsiteX202" fmla="*/ 359582 w 446326"/>
                    <a:gd name="connsiteY202" fmla="*/ 123073 h 504155"/>
                    <a:gd name="connsiteX203" fmla="*/ 359582 w 446326"/>
                    <a:gd name="connsiteY203" fmla="*/ 170523 h 504155"/>
                    <a:gd name="connsiteX204" fmla="*/ 359582 w 446326"/>
                    <a:gd name="connsiteY204" fmla="*/ 179420 h 504155"/>
                    <a:gd name="connsiteX205" fmla="*/ 318063 w 446326"/>
                    <a:gd name="connsiteY205" fmla="*/ 201662 h 504155"/>
                    <a:gd name="connsiteX206" fmla="*/ 317321 w 446326"/>
                    <a:gd name="connsiteY206" fmla="*/ 201662 h 504155"/>
                    <a:gd name="connsiteX207" fmla="*/ 316580 w 446326"/>
                    <a:gd name="connsiteY207" fmla="*/ 201662 h 504155"/>
                    <a:gd name="connsiteX208" fmla="*/ 315839 w 446326"/>
                    <a:gd name="connsiteY208" fmla="*/ 201662 h 504155"/>
                    <a:gd name="connsiteX209" fmla="*/ 315097 w 446326"/>
                    <a:gd name="connsiteY209" fmla="*/ 201662 h 504155"/>
                    <a:gd name="connsiteX210" fmla="*/ 314356 w 446326"/>
                    <a:gd name="connsiteY210" fmla="*/ 201662 h 504155"/>
                    <a:gd name="connsiteX211" fmla="*/ 313614 w 446326"/>
                    <a:gd name="connsiteY211" fmla="*/ 201662 h 504155"/>
                    <a:gd name="connsiteX212" fmla="*/ 312873 w 446326"/>
                    <a:gd name="connsiteY212" fmla="*/ 201662 h 504155"/>
                    <a:gd name="connsiteX213" fmla="*/ 312132 w 446326"/>
                    <a:gd name="connsiteY213" fmla="*/ 201662 h 504155"/>
                    <a:gd name="connsiteX214" fmla="*/ 312132 w 446326"/>
                    <a:gd name="connsiteY214" fmla="*/ 200921 h 504155"/>
                    <a:gd name="connsiteX215" fmla="*/ 312873 w 446326"/>
                    <a:gd name="connsiteY215" fmla="*/ 200179 h 504155"/>
                    <a:gd name="connsiteX216" fmla="*/ 313614 w 446326"/>
                    <a:gd name="connsiteY216" fmla="*/ 199438 h 504155"/>
                    <a:gd name="connsiteX217" fmla="*/ 314356 w 446326"/>
                    <a:gd name="connsiteY217" fmla="*/ 198697 h 504155"/>
                    <a:gd name="connsiteX218" fmla="*/ 315097 w 446326"/>
                    <a:gd name="connsiteY218" fmla="*/ 197955 h 504155"/>
                    <a:gd name="connsiteX219" fmla="*/ 315839 w 446326"/>
                    <a:gd name="connsiteY219" fmla="*/ 197214 h 504155"/>
                    <a:gd name="connsiteX220" fmla="*/ 316580 w 446326"/>
                    <a:gd name="connsiteY220" fmla="*/ 196472 h 504155"/>
                    <a:gd name="connsiteX221" fmla="*/ 317321 w 446326"/>
                    <a:gd name="connsiteY221" fmla="*/ 195731 h 504155"/>
                    <a:gd name="connsiteX222" fmla="*/ 359582 w 446326"/>
                    <a:gd name="connsiteY222" fmla="*/ 170523 h 504155"/>
                    <a:gd name="connsiteX223" fmla="*/ 359582 w 446326"/>
                    <a:gd name="connsiteY223" fmla="*/ 170523 h 504155"/>
                    <a:gd name="connsiteX224" fmla="*/ 359582 w 446326"/>
                    <a:gd name="connsiteY224" fmla="*/ 226129 h 504155"/>
                    <a:gd name="connsiteX225" fmla="*/ 359582 w 446326"/>
                    <a:gd name="connsiteY225" fmla="*/ 243923 h 504155"/>
                    <a:gd name="connsiteX226" fmla="*/ 344754 w 446326"/>
                    <a:gd name="connsiteY226" fmla="*/ 252078 h 504155"/>
                    <a:gd name="connsiteX227" fmla="*/ 342529 w 446326"/>
                    <a:gd name="connsiteY227" fmla="*/ 251337 h 504155"/>
                    <a:gd name="connsiteX228" fmla="*/ 340305 w 446326"/>
                    <a:gd name="connsiteY228" fmla="*/ 250595 h 504155"/>
                    <a:gd name="connsiteX229" fmla="*/ 338081 w 446326"/>
                    <a:gd name="connsiteY229" fmla="*/ 249854 h 504155"/>
                    <a:gd name="connsiteX230" fmla="*/ 335857 w 446326"/>
                    <a:gd name="connsiteY230" fmla="*/ 249112 h 504155"/>
                    <a:gd name="connsiteX231" fmla="*/ 333632 w 446326"/>
                    <a:gd name="connsiteY231" fmla="*/ 248371 h 504155"/>
                    <a:gd name="connsiteX232" fmla="*/ 331408 w 446326"/>
                    <a:gd name="connsiteY232" fmla="*/ 247630 h 504155"/>
                    <a:gd name="connsiteX233" fmla="*/ 329184 w 446326"/>
                    <a:gd name="connsiteY233" fmla="*/ 246888 h 504155"/>
                    <a:gd name="connsiteX234" fmla="*/ 326960 w 446326"/>
                    <a:gd name="connsiteY234" fmla="*/ 246147 h 504155"/>
                    <a:gd name="connsiteX235" fmla="*/ 328443 w 446326"/>
                    <a:gd name="connsiteY235" fmla="*/ 245405 h 504155"/>
                    <a:gd name="connsiteX236" fmla="*/ 329925 w 446326"/>
                    <a:gd name="connsiteY236" fmla="*/ 244664 h 504155"/>
                    <a:gd name="connsiteX237" fmla="*/ 331408 w 446326"/>
                    <a:gd name="connsiteY237" fmla="*/ 243181 h 504155"/>
                    <a:gd name="connsiteX238" fmla="*/ 332891 w 446326"/>
                    <a:gd name="connsiteY238" fmla="*/ 241698 h 504155"/>
                    <a:gd name="connsiteX239" fmla="*/ 334374 w 446326"/>
                    <a:gd name="connsiteY239" fmla="*/ 240216 h 504155"/>
                    <a:gd name="connsiteX240" fmla="*/ 335857 w 446326"/>
                    <a:gd name="connsiteY240" fmla="*/ 238733 h 504155"/>
                    <a:gd name="connsiteX241" fmla="*/ 337339 w 446326"/>
                    <a:gd name="connsiteY241" fmla="*/ 237250 h 504155"/>
                    <a:gd name="connsiteX242" fmla="*/ 338822 w 446326"/>
                    <a:gd name="connsiteY242" fmla="*/ 235767 h 504155"/>
                    <a:gd name="connsiteX243" fmla="*/ 359582 w 446326"/>
                    <a:gd name="connsiteY243" fmla="*/ 226129 h 504155"/>
                    <a:gd name="connsiteX244" fmla="*/ 359582 w 446326"/>
                    <a:gd name="connsiteY244" fmla="*/ 226129 h 504155"/>
                    <a:gd name="connsiteX245" fmla="*/ 359582 w 446326"/>
                    <a:gd name="connsiteY245" fmla="*/ 288407 h 504155"/>
                    <a:gd name="connsiteX246" fmla="*/ 359582 w 446326"/>
                    <a:gd name="connsiteY246" fmla="*/ 295821 h 504155"/>
                    <a:gd name="connsiteX247" fmla="*/ 358840 w 446326"/>
                    <a:gd name="connsiteY247" fmla="*/ 295080 h 504155"/>
                    <a:gd name="connsiteX248" fmla="*/ 357358 w 446326"/>
                    <a:gd name="connsiteY248" fmla="*/ 294338 h 504155"/>
                    <a:gd name="connsiteX249" fmla="*/ 356616 w 446326"/>
                    <a:gd name="connsiteY249" fmla="*/ 293597 h 504155"/>
                    <a:gd name="connsiteX250" fmla="*/ 355133 w 446326"/>
                    <a:gd name="connsiteY250" fmla="*/ 292855 h 504155"/>
                    <a:gd name="connsiteX251" fmla="*/ 353650 w 446326"/>
                    <a:gd name="connsiteY251" fmla="*/ 292114 h 504155"/>
                    <a:gd name="connsiteX252" fmla="*/ 352168 w 446326"/>
                    <a:gd name="connsiteY252" fmla="*/ 291372 h 504155"/>
                    <a:gd name="connsiteX253" fmla="*/ 359582 w 446326"/>
                    <a:gd name="connsiteY253" fmla="*/ 288407 h 504155"/>
                    <a:gd name="connsiteX254" fmla="*/ 359582 w 446326"/>
                    <a:gd name="connsiteY254" fmla="*/ 288407 h 504155"/>
                    <a:gd name="connsiteX255" fmla="*/ 359582 w 446326"/>
                    <a:gd name="connsiteY255" fmla="*/ 440395 h 504155"/>
                    <a:gd name="connsiteX256" fmla="*/ 359582 w 446326"/>
                    <a:gd name="connsiteY256" fmla="*/ 474499 h 504155"/>
                    <a:gd name="connsiteX257" fmla="*/ 319546 w 446326"/>
                    <a:gd name="connsiteY257" fmla="*/ 495259 h 504155"/>
                    <a:gd name="connsiteX258" fmla="*/ 318804 w 446326"/>
                    <a:gd name="connsiteY258" fmla="*/ 493776 h 504155"/>
                    <a:gd name="connsiteX259" fmla="*/ 318063 w 446326"/>
                    <a:gd name="connsiteY259" fmla="*/ 492293 h 504155"/>
                    <a:gd name="connsiteX260" fmla="*/ 317321 w 446326"/>
                    <a:gd name="connsiteY260" fmla="*/ 490810 h 504155"/>
                    <a:gd name="connsiteX261" fmla="*/ 316580 w 446326"/>
                    <a:gd name="connsiteY261" fmla="*/ 489328 h 504155"/>
                    <a:gd name="connsiteX262" fmla="*/ 316580 w 446326"/>
                    <a:gd name="connsiteY262" fmla="*/ 488586 h 504155"/>
                    <a:gd name="connsiteX263" fmla="*/ 309166 w 446326"/>
                    <a:gd name="connsiteY263" fmla="*/ 492293 h 504155"/>
                    <a:gd name="connsiteX264" fmla="*/ 309166 w 446326"/>
                    <a:gd name="connsiteY264" fmla="*/ 478948 h 504155"/>
                    <a:gd name="connsiteX265" fmla="*/ 335115 w 446326"/>
                    <a:gd name="connsiteY265" fmla="*/ 464861 h 504155"/>
                    <a:gd name="connsiteX266" fmla="*/ 335115 w 446326"/>
                    <a:gd name="connsiteY266" fmla="*/ 464120 h 504155"/>
                    <a:gd name="connsiteX267" fmla="*/ 334374 w 446326"/>
                    <a:gd name="connsiteY267" fmla="*/ 461896 h 504155"/>
                    <a:gd name="connsiteX268" fmla="*/ 333632 w 446326"/>
                    <a:gd name="connsiteY268" fmla="*/ 459671 h 504155"/>
                    <a:gd name="connsiteX269" fmla="*/ 358840 w 446326"/>
                    <a:gd name="connsiteY269" fmla="*/ 446326 h 504155"/>
                    <a:gd name="connsiteX270" fmla="*/ 358099 w 446326"/>
                    <a:gd name="connsiteY270" fmla="*/ 445585 h 504155"/>
                    <a:gd name="connsiteX271" fmla="*/ 357358 w 446326"/>
                    <a:gd name="connsiteY271" fmla="*/ 444102 h 504155"/>
                    <a:gd name="connsiteX272" fmla="*/ 356616 w 446326"/>
                    <a:gd name="connsiteY272" fmla="*/ 442619 h 504155"/>
                    <a:gd name="connsiteX273" fmla="*/ 355875 w 446326"/>
                    <a:gd name="connsiteY273" fmla="*/ 441136 h 504155"/>
                    <a:gd name="connsiteX274" fmla="*/ 355133 w 446326"/>
                    <a:gd name="connsiteY274" fmla="*/ 439654 h 504155"/>
                    <a:gd name="connsiteX275" fmla="*/ 359582 w 446326"/>
                    <a:gd name="connsiteY275" fmla="*/ 440395 h 504155"/>
                    <a:gd name="connsiteX276" fmla="*/ 359582 w 446326"/>
                    <a:gd name="connsiteY276" fmla="*/ 440395 h 504155"/>
                    <a:gd name="connsiteX277" fmla="*/ 310649 w 446326"/>
                    <a:gd name="connsiteY277" fmla="*/ 475982 h 504155"/>
                    <a:gd name="connsiteX278" fmla="*/ 332150 w 446326"/>
                    <a:gd name="connsiteY278" fmla="*/ 464861 h 504155"/>
                    <a:gd name="connsiteX279" fmla="*/ 332150 w 446326"/>
                    <a:gd name="connsiteY279" fmla="*/ 463378 h 504155"/>
                    <a:gd name="connsiteX280" fmla="*/ 332150 w 446326"/>
                    <a:gd name="connsiteY280" fmla="*/ 461896 h 504155"/>
                    <a:gd name="connsiteX281" fmla="*/ 332150 w 446326"/>
                    <a:gd name="connsiteY281" fmla="*/ 460413 h 504155"/>
                    <a:gd name="connsiteX282" fmla="*/ 332150 w 446326"/>
                    <a:gd name="connsiteY282" fmla="*/ 458930 h 504155"/>
                    <a:gd name="connsiteX283" fmla="*/ 332150 w 446326"/>
                    <a:gd name="connsiteY283" fmla="*/ 457447 h 504155"/>
                    <a:gd name="connsiteX284" fmla="*/ 332150 w 446326"/>
                    <a:gd name="connsiteY284" fmla="*/ 455964 h 504155"/>
                    <a:gd name="connsiteX285" fmla="*/ 332150 w 446326"/>
                    <a:gd name="connsiteY285" fmla="*/ 454482 h 504155"/>
                    <a:gd name="connsiteX286" fmla="*/ 332150 w 446326"/>
                    <a:gd name="connsiteY286" fmla="*/ 452999 h 504155"/>
                    <a:gd name="connsiteX287" fmla="*/ 311390 w 446326"/>
                    <a:gd name="connsiteY287" fmla="*/ 464120 h 504155"/>
                    <a:gd name="connsiteX288" fmla="*/ 311390 w 446326"/>
                    <a:gd name="connsiteY288" fmla="*/ 475982 h 504155"/>
                    <a:gd name="connsiteX289" fmla="*/ 310649 w 446326"/>
                    <a:gd name="connsiteY289" fmla="*/ 475982 h 504155"/>
                    <a:gd name="connsiteX290" fmla="*/ 310649 w 446326"/>
                    <a:gd name="connsiteY290" fmla="*/ 98607 h 504155"/>
                    <a:gd name="connsiteX291" fmla="*/ 310649 w 446326"/>
                    <a:gd name="connsiteY291" fmla="*/ 88969 h 504155"/>
                    <a:gd name="connsiteX292" fmla="*/ 326218 w 446326"/>
                    <a:gd name="connsiteY292" fmla="*/ 80813 h 504155"/>
                    <a:gd name="connsiteX293" fmla="*/ 326218 w 446326"/>
                    <a:gd name="connsiteY293" fmla="*/ 82296 h 504155"/>
                    <a:gd name="connsiteX294" fmla="*/ 326218 w 446326"/>
                    <a:gd name="connsiteY294" fmla="*/ 83779 h 504155"/>
                    <a:gd name="connsiteX295" fmla="*/ 326218 w 446326"/>
                    <a:gd name="connsiteY295" fmla="*/ 85262 h 504155"/>
                    <a:gd name="connsiteX296" fmla="*/ 326218 w 446326"/>
                    <a:gd name="connsiteY296" fmla="*/ 86745 h 504155"/>
                    <a:gd name="connsiteX297" fmla="*/ 326218 w 446326"/>
                    <a:gd name="connsiteY297" fmla="*/ 88227 h 504155"/>
                    <a:gd name="connsiteX298" fmla="*/ 326218 w 446326"/>
                    <a:gd name="connsiteY298" fmla="*/ 89710 h 504155"/>
                    <a:gd name="connsiteX299" fmla="*/ 326218 w 446326"/>
                    <a:gd name="connsiteY299" fmla="*/ 91193 h 504155"/>
                    <a:gd name="connsiteX300" fmla="*/ 326218 w 446326"/>
                    <a:gd name="connsiteY300" fmla="*/ 92676 h 504155"/>
                    <a:gd name="connsiteX301" fmla="*/ 310649 w 446326"/>
                    <a:gd name="connsiteY301" fmla="*/ 98607 h 504155"/>
                    <a:gd name="connsiteX302" fmla="*/ 310649 w 446326"/>
                    <a:gd name="connsiteY302" fmla="*/ 88969 h 504155"/>
                    <a:gd name="connsiteX303" fmla="*/ 310649 w 446326"/>
                    <a:gd name="connsiteY303" fmla="*/ 98607 h 504155"/>
                    <a:gd name="connsiteX304" fmla="*/ 292855 w 446326"/>
                    <a:gd name="connsiteY304" fmla="*/ 108245 h 504155"/>
                    <a:gd name="connsiteX305" fmla="*/ 292855 w 446326"/>
                    <a:gd name="connsiteY305" fmla="*/ 98607 h 504155"/>
                    <a:gd name="connsiteX306" fmla="*/ 310649 w 446326"/>
                    <a:gd name="connsiteY306" fmla="*/ 88969 h 504155"/>
                    <a:gd name="connsiteX307" fmla="*/ 310649 w 446326"/>
                    <a:gd name="connsiteY307" fmla="*/ 88969 h 504155"/>
                    <a:gd name="connsiteX308" fmla="*/ 310649 w 446326"/>
                    <a:gd name="connsiteY308" fmla="*/ 142350 h 504155"/>
                    <a:gd name="connsiteX309" fmla="*/ 310649 w 446326"/>
                    <a:gd name="connsiteY309" fmla="*/ 149764 h 504155"/>
                    <a:gd name="connsiteX310" fmla="*/ 292855 w 446326"/>
                    <a:gd name="connsiteY310" fmla="*/ 159402 h 504155"/>
                    <a:gd name="connsiteX311" fmla="*/ 292855 w 446326"/>
                    <a:gd name="connsiteY311" fmla="*/ 151988 h 504155"/>
                    <a:gd name="connsiteX312" fmla="*/ 310649 w 446326"/>
                    <a:gd name="connsiteY312" fmla="*/ 142350 h 504155"/>
                    <a:gd name="connsiteX313" fmla="*/ 310649 w 446326"/>
                    <a:gd name="connsiteY313" fmla="*/ 142350 h 504155"/>
                    <a:gd name="connsiteX314" fmla="*/ 310649 w 446326"/>
                    <a:gd name="connsiteY314" fmla="*/ 200179 h 504155"/>
                    <a:gd name="connsiteX315" fmla="*/ 310649 w 446326"/>
                    <a:gd name="connsiteY315" fmla="*/ 200921 h 504155"/>
                    <a:gd name="connsiteX316" fmla="*/ 309907 w 446326"/>
                    <a:gd name="connsiteY316" fmla="*/ 200921 h 504155"/>
                    <a:gd name="connsiteX317" fmla="*/ 310649 w 446326"/>
                    <a:gd name="connsiteY317" fmla="*/ 200179 h 504155"/>
                    <a:gd name="connsiteX318" fmla="*/ 310649 w 446326"/>
                    <a:gd name="connsiteY318" fmla="*/ 200179 h 504155"/>
                    <a:gd name="connsiteX319" fmla="*/ 310649 w 446326"/>
                    <a:gd name="connsiteY319" fmla="*/ 466344 h 504155"/>
                    <a:gd name="connsiteX320" fmla="*/ 310649 w 446326"/>
                    <a:gd name="connsiteY320" fmla="*/ 476724 h 504155"/>
                    <a:gd name="connsiteX321" fmla="*/ 292855 w 446326"/>
                    <a:gd name="connsiteY321" fmla="*/ 486362 h 504155"/>
                    <a:gd name="connsiteX322" fmla="*/ 292855 w 446326"/>
                    <a:gd name="connsiteY322" fmla="*/ 475982 h 504155"/>
                    <a:gd name="connsiteX323" fmla="*/ 310649 w 446326"/>
                    <a:gd name="connsiteY323" fmla="*/ 466344 h 504155"/>
                    <a:gd name="connsiteX324" fmla="*/ 310649 w 446326"/>
                    <a:gd name="connsiteY324" fmla="*/ 466344 h 504155"/>
                    <a:gd name="connsiteX325" fmla="*/ 310649 w 446326"/>
                    <a:gd name="connsiteY325" fmla="*/ 481172 h 504155"/>
                    <a:gd name="connsiteX326" fmla="*/ 292855 w 446326"/>
                    <a:gd name="connsiteY326" fmla="*/ 490810 h 504155"/>
                    <a:gd name="connsiteX327" fmla="*/ 292855 w 446326"/>
                    <a:gd name="connsiteY327" fmla="*/ 504156 h 504155"/>
                    <a:gd name="connsiteX328" fmla="*/ 310649 w 446326"/>
                    <a:gd name="connsiteY328" fmla="*/ 494518 h 504155"/>
                    <a:gd name="connsiteX329" fmla="*/ 310649 w 446326"/>
                    <a:gd name="connsiteY329" fmla="*/ 481172 h 504155"/>
                    <a:gd name="connsiteX330" fmla="*/ 310649 w 446326"/>
                    <a:gd name="connsiteY330" fmla="*/ 481172 h 504155"/>
                    <a:gd name="connsiteX331" fmla="*/ 292855 w 446326"/>
                    <a:gd name="connsiteY331" fmla="*/ 455964 h 504155"/>
                    <a:gd name="connsiteX332" fmla="*/ 292855 w 446326"/>
                    <a:gd name="connsiteY332" fmla="*/ 444102 h 504155"/>
                    <a:gd name="connsiteX333" fmla="*/ 296562 w 446326"/>
                    <a:gd name="connsiteY333" fmla="*/ 441878 h 504155"/>
                    <a:gd name="connsiteX334" fmla="*/ 296562 w 446326"/>
                    <a:gd name="connsiteY334" fmla="*/ 443361 h 504155"/>
                    <a:gd name="connsiteX335" fmla="*/ 296562 w 446326"/>
                    <a:gd name="connsiteY335" fmla="*/ 444843 h 504155"/>
                    <a:gd name="connsiteX336" fmla="*/ 296562 w 446326"/>
                    <a:gd name="connsiteY336" fmla="*/ 446326 h 504155"/>
                    <a:gd name="connsiteX337" fmla="*/ 296562 w 446326"/>
                    <a:gd name="connsiteY337" fmla="*/ 447809 h 504155"/>
                    <a:gd name="connsiteX338" fmla="*/ 296562 w 446326"/>
                    <a:gd name="connsiteY338" fmla="*/ 449292 h 504155"/>
                    <a:gd name="connsiteX339" fmla="*/ 296562 w 446326"/>
                    <a:gd name="connsiteY339" fmla="*/ 450775 h 504155"/>
                    <a:gd name="connsiteX340" fmla="*/ 296562 w 446326"/>
                    <a:gd name="connsiteY340" fmla="*/ 452257 h 504155"/>
                    <a:gd name="connsiteX341" fmla="*/ 296562 w 446326"/>
                    <a:gd name="connsiteY341" fmla="*/ 453740 h 504155"/>
                    <a:gd name="connsiteX342" fmla="*/ 292855 w 446326"/>
                    <a:gd name="connsiteY342" fmla="*/ 455964 h 504155"/>
                    <a:gd name="connsiteX343" fmla="*/ 292855 w 446326"/>
                    <a:gd name="connsiteY343" fmla="*/ 97866 h 504155"/>
                    <a:gd name="connsiteX344" fmla="*/ 292855 w 446326"/>
                    <a:gd name="connsiteY344" fmla="*/ 107504 h 504155"/>
                    <a:gd name="connsiteX345" fmla="*/ 260233 w 446326"/>
                    <a:gd name="connsiteY345" fmla="*/ 124556 h 504155"/>
                    <a:gd name="connsiteX346" fmla="*/ 260233 w 446326"/>
                    <a:gd name="connsiteY346" fmla="*/ 114918 h 504155"/>
                    <a:gd name="connsiteX347" fmla="*/ 292855 w 446326"/>
                    <a:gd name="connsiteY347" fmla="*/ 97866 h 504155"/>
                    <a:gd name="connsiteX348" fmla="*/ 292855 w 446326"/>
                    <a:gd name="connsiteY348" fmla="*/ 97866 h 504155"/>
                    <a:gd name="connsiteX349" fmla="*/ 292855 w 446326"/>
                    <a:gd name="connsiteY349" fmla="*/ 151988 h 504155"/>
                    <a:gd name="connsiteX350" fmla="*/ 292855 w 446326"/>
                    <a:gd name="connsiteY350" fmla="*/ 159402 h 504155"/>
                    <a:gd name="connsiteX351" fmla="*/ 289889 w 446326"/>
                    <a:gd name="connsiteY351" fmla="*/ 160885 h 504155"/>
                    <a:gd name="connsiteX352" fmla="*/ 289148 w 446326"/>
                    <a:gd name="connsiteY352" fmla="*/ 160885 h 504155"/>
                    <a:gd name="connsiteX353" fmla="*/ 288407 w 446326"/>
                    <a:gd name="connsiteY353" fmla="*/ 160885 h 504155"/>
                    <a:gd name="connsiteX354" fmla="*/ 287665 w 446326"/>
                    <a:gd name="connsiteY354" fmla="*/ 160885 h 504155"/>
                    <a:gd name="connsiteX355" fmla="*/ 286924 w 446326"/>
                    <a:gd name="connsiteY355" fmla="*/ 160885 h 504155"/>
                    <a:gd name="connsiteX356" fmla="*/ 286182 w 446326"/>
                    <a:gd name="connsiteY356" fmla="*/ 160885 h 504155"/>
                    <a:gd name="connsiteX357" fmla="*/ 285441 w 446326"/>
                    <a:gd name="connsiteY357" fmla="*/ 160885 h 504155"/>
                    <a:gd name="connsiteX358" fmla="*/ 284700 w 446326"/>
                    <a:gd name="connsiteY358" fmla="*/ 160885 h 504155"/>
                    <a:gd name="connsiteX359" fmla="*/ 283958 w 446326"/>
                    <a:gd name="connsiteY359" fmla="*/ 160885 h 504155"/>
                    <a:gd name="connsiteX360" fmla="*/ 283958 w 446326"/>
                    <a:gd name="connsiteY360" fmla="*/ 160144 h 504155"/>
                    <a:gd name="connsiteX361" fmla="*/ 283958 w 446326"/>
                    <a:gd name="connsiteY361" fmla="*/ 159402 h 504155"/>
                    <a:gd name="connsiteX362" fmla="*/ 283958 w 446326"/>
                    <a:gd name="connsiteY362" fmla="*/ 158661 h 504155"/>
                    <a:gd name="connsiteX363" fmla="*/ 283958 w 446326"/>
                    <a:gd name="connsiteY363" fmla="*/ 157919 h 504155"/>
                    <a:gd name="connsiteX364" fmla="*/ 283958 w 446326"/>
                    <a:gd name="connsiteY364" fmla="*/ 157178 h 504155"/>
                    <a:gd name="connsiteX365" fmla="*/ 283958 w 446326"/>
                    <a:gd name="connsiteY365" fmla="*/ 156437 h 504155"/>
                    <a:gd name="connsiteX366" fmla="*/ 283958 w 446326"/>
                    <a:gd name="connsiteY366" fmla="*/ 155695 h 504155"/>
                    <a:gd name="connsiteX367" fmla="*/ 283958 w 446326"/>
                    <a:gd name="connsiteY367" fmla="*/ 154954 h 504155"/>
                    <a:gd name="connsiteX368" fmla="*/ 292855 w 446326"/>
                    <a:gd name="connsiteY368" fmla="*/ 151988 h 504155"/>
                    <a:gd name="connsiteX369" fmla="*/ 292855 w 446326"/>
                    <a:gd name="connsiteY369" fmla="*/ 151988 h 504155"/>
                    <a:gd name="connsiteX370" fmla="*/ 292855 w 446326"/>
                    <a:gd name="connsiteY370" fmla="*/ 444843 h 504155"/>
                    <a:gd name="connsiteX371" fmla="*/ 292855 w 446326"/>
                    <a:gd name="connsiteY371" fmla="*/ 456706 h 504155"/>
                    <a:gd name="connsiteX372" fmla="*/ 260233 w 446326"/>
                    <a:gd name="connsiteY372" fmla="*/ 473758 h 504155"/>
                    <a:gd name="connsiteX373" fmla="*/ 260233 w 446326"/>
                    <a:gd name="connsiteY373" fmla="*/ 461896 h 504155"/>
                    <a:gd name="connsiteX374" fmla="*/ 292855 w 446326"/>
                    <a:gd name="connsiteY374" fmla="*/ 444843 h 504155"/>
                    <a:gd name="connsiteX375" fmla="*/ 292855 w 446326"/>
                    <a:gd name="connsiteY375" fmla="*/ 444843 h 504155"/>
                    <a:gd name="connsiteX376" fmla="*/ 292855 w 446326"/>
                    <a:gd name="connsiteY376" fmla="*/ 475241 h 504155"/>
                    <a:gd name="connsiteX377" fmla="*/ 292855 w 446326"/>
                    <a:gd name="connsiteY377" fmla="*/ 485621 h 504155"/>
                    <a:gd name="connsiteX378" fmla="*/ 260233 w 446326"/>
                    <a:gd name="connsiteY378" fmla="*/ 502673 h 504155"/>
                    <a:gd name="connsiteX379" fmla="*/ 260233 w 446326"/>
                    <a:gd name="connsiteY379" fmla="*/ 492293 h 504155"/>
                    <a:gd name="connsiteX380" fmla="*/ 292855 w 446326"/>
                    <a:gd name="connsiteY380" fmla="*/ 475241 h 504155"/>
                    <a:gd name="connsiteX381" fmla="*/ 292855 w 446326"/>
                    <a:gd name="connsiteY381" fmla="*/ 475241 h 504155"/>
                    <a:gd name="connsiteX382" fmla="*/ 292855 w 446326"/>
                    <a:gd name="connsiteY382" fmla="*/ 490069 h 504155"/>
                    <a:gd name="connsiteX383" fmla="*/ 289148 w 446326"/>
                    <a:gd name="connsiteY383" fmla="*/ 492293 h 504155"/>
                    <a:gd name="connsiteX384" fmla="*/ 289148 w 446326"/>
                    <a:gd name="connsiteY384" fmla="*/ 493776 h 504155"/>
                    <a:gd name="connsiteX385" fmla="*/ 289148 w 446326"/>
                    <a:gd name="connsiteY385" fmla="*/ 495259 h 504155"/>
                    <a:gd name="connsiteX386" fmla="*/ 289148 w 446326"/>
                    <a:gd name="connsiteY386" fmla="*/ 496742 h 504155"/>
                    <a:gd name="connsiteX387" fmla="*/ 289148 w 446326"/>
                    <a:gd name="connsiteY387" fmla="*/ 498225 h 504155"/>
                    <a:gd name="connsiteX388" fmla="*/ 289148 w 446326"/>
                    <a:gd name="connsiteY388" fmla="*/ 499707 h 504155"/>
                    <a:gd name="connsiteX389" fmla="*/ 289148 w 446326"/>
                    <a:gd name="connsiteY389" fmla="*/ 501190 h 504155"/>
                    <a:gd name="connsiteX390" fmla="*/ 289148 w 446326"/>
                    <a:gd name="connsiteY390" fmla="*/ 502673 h 504155"/>
                    <a:gd name="connsiteX391" fmla="*/ 289148 w 446326"/>
                    <a:gd name="connsiteY391" fmla="*/ 504156 h 504155"/>
                    <a:gd name="connsiteX392" fmla="*/ 290631 w 446326"/>
                    <a:gd name="connsiteY392" fmla="*/ 503414 h 504155"/>
                    <a:gd name="connsiteX393" fmla="*/ 290631 w 446326"/>
                    <a:gd name="connsiteY393" fmla="*/ 490069 h 504155"/>
                    <a:gd name="connsiteX394" fmla="*/ 292855 w 446326"/>
                    <a:gd name="connsiteY394" fmla="*/ 490069 h 504155"/>
                    <a:gd name="connsiteX395" fmla="*/ 260233 w 446326"/>
                    <a:gd name="connsiteY395" fmla="*/ 433722 h 504155"/>
                    <a:gd name="connsiteX396" fmla="*/ 260233 w 446326"/>
                    <a:gd name="connsiteY396" fmla="*/ 430757 h 504155"/>
                    <a:gd name="connsiteX397" fmla="*/ 261716 w 446326"/>
                    <a:gd name="connsiteY397" fmla="*/ 430015 h 504155"/>
                    <a:gd name="connsiteX398" fmla="*/ 261716 w 446326"/>
                    <a:gd name="connsiteY398" fmla="*/ 430757 h 504155"/>
                    <a:gd name="connsiteX399" fmla="*/ 261716 w 446326"/>
                    <a:gd name="connsiteY399" fmla="*/ 431498 h 504155"/>
                    <a:gd name="connsiteX400" fmla="*/ 261716 w 446326"/>
                    <a:gd name="connsiteY400" fmla="*/ 432240 h 504155"/>
                    <a:gd name="connsiteX401" fmla="*/ 260233 w 446326"/>
                    <a:gd name="connsiteY401" fmla="*/ 433722 h 504155"/>
                    <a:gd name="connsiteX402" fmla="*/ 260233 w 446326"/>
                    <a:gd name="connsiteY402" fmla="*/ 433722 h 504155"/>
                    <a:gd name="connsiteX403" fmla="*/ 260233 w 446326"/>
                    <a:gd name="connsiteY403" fmla="*/ 433722 h 504155"/>
                    <a:gd name="connsiteX404" fmla="*/ 260233 w 446326"/>
                    <a:gd name="connsiteY404" fmla="*/ 77848 h 504155"/>
                    <a:gd name="connsiteX405" fmla="*/ 260233 w 446326"/>
                    <a:gd name="connsiteY405" fmla="*/ 64502 h 504155"/>
                    <a:gd name="connsiteX406" fmla="*/ 289148 w 446326"/>
                    <a:gd name="connsiteY406" fmla="*/ 48933 h 504155"/>
                    <a:gd name="connsiteX407" fmla="*/ 289148 w 446326"/>
                    <a:gd name="connsiteY407" fmla="*/ 50416 h 504155"/>
                    <a:gd name="connsiteX408" fmla="*/ 289148 w 446326"/>
                    <a:gd name="connsiteY408" fmla="*/ 51898 h 504155"/>
                    <a:gd name="connsiteX409" fmla="*/ 289148 w 446326"/>
                    <a:gd name="connsiteY409" fmla="*/ 53381 h 504155"/>
                    <a:gd name="connsiteX410" fmla="*/ 289148 w 446326"/>
                    <a:gd name="connsiteY410" fmla="*/ 54864 h 504155"/>
                    <a:gd name="connsiteX411" fmla="*/ 289148 w 446326"/>
                    <a:gd name="connsiteY411" fmla="*/ 56347 h 504155"/>
                    <a:gd name="connsiteX412" fmla="*/ 289148 w 446326"/>
                    <a:gd name="connsiteY412" fmla="*/ 57830 h 504155"/>
                    <a:gd name="connsiteX413" fmla="*/ 289148 w 446326"/>
                    <a:gd name="connsiteY413" fmla="*/ 59312 h 504155"/>
                    <a:gd name="connsiteX414" fmla="*/ 289148 w 446326"/>
                    <a:gd name="connsiteY414" fmla="*/ 60795 h 504155"/>
                    <a:gd name="connsiteX415" fmla="*/ 260233 w 446326"/>
                    <a:gd name="connsiteY415" fmla="*/ 77848 h 504155"/>
                    <a:gd name="connsiteX416" fmla="*/ 260233 w 446326"/>
                    <a:gd name="connsiteY416" fmla="*/ 64502 h 504155"/>
                    <a:gd name="connsiteX417" fmla="*/ 260233 w 446326"/>
                    <a:gd name="connsiteY417" fmla="*/ 77848 h 504155"/>
                    <a:gd name="connsiteX418" fmla="*/ 224646 w 446326"/>
                    <a:gd name="connsiteY418" fmla="*/ 96383 h 504155"/>
                    <a:gd name="connsiteX419" fmla="*/ 224646 w 446326"/>
                    <a:gd name="connsiteY419" fmla="*/ 83037 h 504155"/>
                    <a:gd name="connsiteX420" fmla="*/ 260233 w 446326"/>
                    <a:gd name="connsiteY420" fmla="*/ 64502 h 504155"/>
                    <a:gd name="connsiteX421" fmla="*/ 260233 w 446326"/>
                    <a:gd name="connsiteY421" fmla="*/ 64502 h 504155"/>
                    <a:gd name="connsiteX422" fmla="*/ 260233 w 446326"/>
                    <a:gd name="connsiteY422" fmla="*/ 114918 h 504155"/>
                    <a:gd name="connsiteX423" fmla="*/ 260233 w 446326"/>
                    <a:gd name="connsiteY423" fmla="*/ 124556 h 504155"/>
                    <a:gd name="connsiteX424" fmla="*/ 252819 w 446326"/>
                    <a:gd name="connsiteY424" fmla="*/ 128263 h 504155"/>
                    <a:gd name="connsiteX425" fmla="*/ 252819 w 446326"/>
                    <a:gd name="connsiteY425" fmla="*/ 126780 h 504155"/>
                    <a:gd name="connsiteX426" fmla="*/ 252819 w 446326"/>
                    <a:gd name="connsiteY426" fmla="*/ 125298 h 504155"/>
                    <a:gd name="connsiteX427" fmla="*/ 252819 w 446326"/>
                    <a:gd name="connsiteY427" fmla="*/ 123815 h 504155"/>
                    <a:gd name="connsiteX428" fmla="*/ 252819 w 446326"/>
                    <a:gd name="connsiteY428" fmla="*/ 123815 h 504155"/>
                    <a:gd name="connsiteX429" fmla="*/ 252819 w 446326"/>
                    <a:gd name="connsiteY429" fmla="*/ 122332 h 504155"/>
                    <a:gd name="connsiteX430" fmla="*/ 252819 w 446326"/>
                    <a:gd name="connsiteY430" fmla="*/ 120849 h 504155"/>
                    <a:gd name="connsiteX431" fmla="*/ 252819 w 446326"/>
                    <a:gd name="connsiteY431" fmla="*/ 119366 h 504155"/>
                    <a:gd name="connsiteX432" fmla="*/ 252819 w 446326"/>
                    <a:gd name="connsiteY432" fmla="*/ 117884 h 504155"/>
                    <a:gd name="connsiteX433" fmla="*/ 260233 w 446326"/>
                    <a:gd name="connsiteY433" fmla="*/ 114918 h 504155"/>
                    <a:gd name="connsiteX434" fmla="*/ 260233 w 446326"/>
                    <a:gd name="connsiteY434" fmla="*/ 114918 h 504155"/>
                    <a:gd name="connsiteX435" fmla="*/ 260233 w 446326"/>
                    <a:gd name="connsiteY435" fmla="*/ 430757 h 504155"/>
                    <a:gd name="connsiteX436" fmla="*/ 260233 w 446326"/>
                    <a:gd name="connsiteY436" fmla="*/ 433722 h 504155"/>
                    <a:gd name="connsiteX437" fmla="*/ 260233 w 446326"/>
                    <a:gd name="connsiteY437" fmla="*/ 434464 h 504155"/>
                    <a:gd name="connsiteX438" fmla="*/ 260233 w 446326"/>
                    <a:gd name="connsiteY438" fmla="*/ 435205 h 504155"/>
                    <a:gd name="connsiteX439" fmla="*/ 260233 w 446326"/>
                    <a:gd name="connsiteY439" fmla="*/ 435947 h 504155"/>
                    <a:gd name="connsiteX440" fmla="*/ 260233 w 446326"/>
                    <a:gd name="connsiteY440" fmla="*/ 436688 h 504155"/>
                    <a:gd name="connsiteX441" fmla="*/ 226129 w 446326"/>
                    <a:gd name="connsiteY441" fmla="*/ 454482 h 504155"/>
                    <a:gd name="connsiteX442" fmla="*/ 226129 w 446326"/>
                    <a:gd name="connsiteY442" fmla="*/ 448550 h 504155"/>
                    <a:gd name="connsiteX443" fmla="*/ 260233 w 446326"/>
                    <a:gd name="connsiteY443" fmla="*/ 430757 h 504155"/>
                    <a:gd name="connsiteX444" fmla="*/ 260233 w 446326"/>
                    <a:gd name="connsiteY444" fmla="*/ 430757 h 504155"/>
                    <a:gd name="connsiteX445" fmla="*/ 260233 w 446326"/>
                    <a:gd name="connsiteY445" fmla="*/ 461896 h 504155"/>
                    <a:gd name="connsiteX446" fmla="*/ 260233 w 446326"/>
                    <a:gd name="connsiteY446" fmla="*/ 473758 h 504155"/>
                    <a:gd name="connsiteX447" fmla="*/ 224646 w 446326"/>
                    <a:gd name="connsiteY447" fmla="*/ 492293 h 504155"/>
                    <a:gd name="connsiteX448" fmla="*/ 224646 w 446326"/>
                    <a:gd name="connsiteY448" fmla="*/ 480431 h 504155"/>
                    <a:gd name="connsiteX449" fmla="*/ 260233 w 446326"/>
                    <a:gd name="connsiteY449" fmla="*/ 461896 h 504155"/>
                    <a:gd name="connsiteX450" fmla="*/ 260233 w 446326"/>
                    <a:gd name="connsiteY450" fmla="*/ 461896 h 504155"/>
                    <a:gd name="connsiteX451" fmla="*/ 260233 w 446326"/>
                    <a:gd name="connsiteY451" fmla="*/ 492293 h 504155"/>
                    <a:gd name="connsiteX452" fmla="*/ 260233 w 446326"/>
                    <a:gd name="connsiteY452" fmla="*/ 502673 h 504155"/>
                    <a:gd name="connsiteX453" fmla="*/ 259492 w 446326"/>
                    <a:gd name="connsiteY453" fmla="*/ 503414 h 504155"/>
                    <a:gd name="connsiteX454" fmla="*/ 259492 w 446326"/>
                    <a:gd name="connsiteY454" fmla="*/ 501932 h 504155"/>
                    <a:gd name="connsiteX455" fmla="*/ 259492 w 446326"/>
                    <a:gd name="connsiteY455" fmla="*/ 500449 h 504155"/>
                    <a:gd name="connsiteX456" fmla="*/ 259492 w 446326"/>
                    <a:gd name="connsiteY456" fmla="*/ 498966 h 504155"/>
                    <a:gd name="connsiteX457" fmla="*/ 259492 w 446326"/>
                    <a:gd name="connsiteY457" fmla="*/ 497483 h 504155"/>
                    <a:gd name="connsiteX458" fmla="*/ 259492 w 446326"/>
                    <a:gd name="connsiteY458" fmla="*/ 496000 h 504155"/>
                    <a:gd name="connsiteX459" fmla="*/ 259492 w 446326"/>
                    <a:gd name="connsiteY459" fmla="*/ 494518 h 504155"/>
                    <a:gd name="connsiteX460" fmla="*/ 259492 w 446326"/>
                    <a:gd name="connsiteY460" fmla="*/ 493035 h 504155"/>
                    <a:gd name="connsiteX461" fmla="*/ 259492 w 446326"/>
                    <a:gd name="connsiteY461" fmla="*/ 491552 h 504155"/>
                    <a:gd name="connsiteX462" fmla="*/ 260233 w 446326"/>
                    <a:gd name="connsiteY462" fmla="*/ 492293 h 504155"/>
                    <a:gd name="connsiteX463" fmla="*/ 260233 w 446326"/>
                    <a:gd name="connsiteY463" fmla="*/ 492293 h 504155"/>
                    <a:gd name="connsiteX464" fmla="*/ 225387 w 446326"/>
                    <a:gd name="connsiteY464" fmla="*/ 407773 h 504155"/>
                    <a:gd name="connsiteX465" fmla="*/ 225387 w 446326"/>
                    <a:gd name="connsiteY465" fmla="*/ 405549 h 504155"/>
                    <a:gd name="connsiteX466" fmla="*/ 227612 w 446326"/>
                    <a:gd name="connsiteY466" fmla="*/ 404066 h 504155"/>
                    <a:gd name="connsiteX467" fmla="*/ 226870 w 446326"/>
                    <a:gd name="connsiteY467" fmla="*/ 404807 h 504155"/>
                    <a:gd name="connsiteX468" fmla="*/ 226129 w 446326"/>
                    <a:gd name="connsiteY468" fmla="*/ 405549 h 504155"/>
                    <a:gd name="connsiteX469" fmla="*/ 225387 w 446326"/>
                    <a:gd name="connsiteY469" fmla="*/ 407773 h 504155"/>
                    <a:gd name="connsiteX470" fmla="*/ 225387 w 446326"/>
                    <a:gd name="connsiteY470" fmla="*/ 407773 h 504155"/>
                    <a:gd name="connsiteX471" fmla="*/ 225387 w 446326"/>
                    <a:gd name="connsiteY471" fmla="*/ 407773 h 504155"/>
                    <a:gd name="connsiteX472" fmla="*/ 225387 w 446326"/>
                    <a:gd name="connsiteY472" fmla="*/ 52640 h 504155"/>
                    <a:gd name="connsiteX473" fmla="*/ 225387 w 446326"/>
                    <a:gd name="connsiteY473" fmla="*/ 40036 h 504155"/>
                    <a:gd name="connsiteX474" fmla="*/ 254302 w 446326"/>
                    <a:gd name="connsiteY474" fmla="*/ 24467 h 504155"/>
                    <a:gd name="connsiteX475" fmla="*/ 255044 w 446326"/>
                    <a:gd name="connsiteY475" fmla="*/ 25949 h 504155"/>
                    <a:gd name="connsiteX476" fmla="*/ 255785 w 446326"/>
                    <a:gd name="connsiteY476" fmla="*/ 27432 h 504155"/>
                    <a:gd name="connsiteX477" fmla="*/ 256526 w 446326"/>
                    <a:gd name="connsiteY477" fmla="*/ 28915 h 504155"/>
                    <a:gd name="connsiteX478" fmla="*/ 256526 w 446326"/>
                    <a:gd name="connsiteY478" fmla="*/ 30398 h 504155"/>
                    <a:gd name="connsiteX479" fmla="*/ 256526 w 446326"/>
                    <a:gd name="connsiteY479" fmla="*/ 31881 h 504155"/>
                    <a:gd name="connsiteX480" fmla="*/ 257268 w 446326"/>
                    <a:gd name="connsiteY480" fmla="*/ 33363 h 504155"/>
                    <a:gd name="connsiteX481" fmla="*/ 257268 w 446326"/>
                    <a:gd name="connsiteY481" fmla="*/ 34846 h 504155"/>
                    <a:gd name="connsiteX482" fmla="*/ 257268 w 446326"/>
                    <a:gd name="connsiteY482" fmla="*/ 36329 h 504155"/>
                    <a:gd name="connsiteX483" fmla="*/ 225387 w 446326"/>
                    <a:gd name="connsiteY483" fmla="*/ 52640 h 504155"/>
                    <a:gd name="connsiteX484" fmla="*/ 225387 w 446326"/>
                    <a:gd name="connsiteY484" fmla="*/ 40036 h 504155"/>
                    <a:gd name="connsiteX485" fmla="*/ 225387 w 446326"/>
                    <a:gd name="connsiteY485" fmla="*/ 52640 h 504155"/>
                    <a:gd name="connsiteX486" fmla="*/ 220198 w 446326"/>
                    <a:gd name="connsiteY486" fmla="*/ 55605 h 504155"/>
                    <a:gd name="connsiteX487" fmla="*/ 220198 w 446326"/>
                    <a:gd name="connsiteY487" fmla="*/ 43002 h 504155"/>
                    <a:gd name="connsiteX488" fmla="*/ 225387 w 446326"/>
                    <a:gd name="connsiteY488" fmla="*/ 40036 h 504155"/>
                    <a:gd name="connsiteX489" fmla="*/ 225387 w 446326"/>
                    <a:gd name="connsiteY489" fmla="*/ 40036 h 504155"/>
                    <a:gd name="connsiteX490" fmla="*/ 225387 w 446326"/>
                    <a:gd name="connsiteY490" fmla="*/ 83037 h 504155"/>
                    <a:gd name="connsiteX491" fmla="*/ 225387 w 446326"/>
                    <a:gd name="connsiteY491" fmla="*/ 96383 h 504155"/>
                    <a:gd name="connsiteX492" fmla="*/ 220198 w 446326"/>
                    <a:gd name="connsiteY492" fmla="*/ 99349 h 504155"/>
                    <a:gd name="connsiteX493" fmla="*/ 220198 w 446326"/>
                    <a:gd name="connsiteY493" fmla="*/ 86003 h 504155"/>
                    <a:gd name="connsiteX494" fmla="*/ 225387 w 446326"/>
                    <a:gd name="connsiteY494" fmla="*/ 83037 h 504155"/>
                    <a:gd name="connsiteX495" fmla="*/ 225387 w 446326"/>
                    <a:gd name="connsiteY495" fmla="*/ 83037 h 504155"/>
                    <a:gd name="connsiteX496" fmla="*/ 225387 w 446326"/>
                    <a:gd name="connsiteY496" fmla="*/ 405549 h 504155"/>
                    <a:gd name="connsiteX497" fmla="*/ 225387 w 446326"/>
                    <a:gd name="connsiteY497" fmla="*/ 407032 h 504155"/>
                    <a:gd name="connsiteX498" fmla="*/ 225387 w 446326"/>
                    <a:gd name="connsiteY498" fmla="*/ 407773 h 504155"/>
                    <a:gd name="connsiteX499" fmla="*/ 224646 w 446326"/>
                    <a:gd name="connsiteY499" fmla="*/ 408514 h 504155"/>
                    <a:gd name="connsiteX500" fmla="*/ 223905 w 446326"/>
                    <a:gd name="connsiteY500" fmla="*/ 409256 h 504155"/>
                    <a:gd name="connsiteX501" fmla="*/ 223163 w 446326"/>
                    <a:gd name="connsiteY501" fmla="*/ 409997 h 504155"/>
                    <a:gd name="connsiteX502" fmla="*/ 222422 w 446326"/>
                    <a:gd name="connsiteY502" fmla="*/ 410739 h 504155"/>
                    <a:gd name="connsiteX503" fmla="*/ 220198 w 446326"/>
                    <a:gd name="connsiteY503" fmla="*/ 412221 h 504155"/>
                    <a:gd name="connsiteX504" fmla="*/ 220198 w 446326"/>
                    <a:gd name="connsiteY504" fmla="*/ 408514 h 504155"/>
                    <a:gd name="connsiteX505" fmla="*/ 225387 w 446326"/>
                    <a:gd name="connsiteY505" fmla="*/ 405549 h 504155"/>
                    <a:gd name="connsiteX506" fmla="*/ 225387 w 446326"/>
                    <a:gd name="connsiteY506" fmla="*/ 405549 h 504155"/>
                    <a:gd name="connsiteX507" fmla="*/ 225387 w 446326"/>
                    <a:gd name="connsiteY507" fmla="*/ 449292 h 504155"/>
                    <a:gd name="connsiteX508" fmla="*/ 225387 w 446326"/>
                    <a:gd name="connsiteY508" fmla="*/ 455223 h 504155"/>
                    <a:gd name="connsiteX509" fmla="*/ 220198 w 446326"/>
                    <a:gd name="connsiteY509" fmla="*/ 458189 h 504155"/>
                    <a:gd name="connsiteX510" fmla="*/ 220198 w 446326"/>
                    <a:gd name="connsiteY510" fmla="*/ 452257 h 504155"/>
                    <a:gd name="connsiteX511" fmla="*/ 225387 w 446326"/>
                    <a:gd name="connsiteY511" fmla="*/ 449292 h 504155"/>
                    <a:gd name="connsiteX512" fmla="*/ 225387 w 446326"/>
                    <a:gd name="connsiteY512" fmla="*/ 449292 h 504155"/>
                    <a:gd name="connsiteX513" fmla="*/ 225387 w 446326"/>
                    <a:gd name="connsiteY513" fmla="*/ 480431 h 504155"/>
                    <a:gd name="connsiteX514" fmla="*/ 225387 w 446326"/>
                    <a:gd name="connsiteY514" fmla="*/ 492293 h 504155"/>
                    <a:gd name="connsiteX515" fmla="*/ 223163 w 446326"/>
                    <a:gd name="connsiteY515" fmla="*/ 493776 h 504155"/>
                    <a:gd name="connsiteX516" fmla="*/ 223163 w 446326"/>
                    <a:gd name="connsiteY516" fmla="*/ 492293 h 504155"/>
                    <a:gd name="connsiteX517" fmla="*/ 223163 w 446326"/>
                    <a:gd name="connsiteY517" fmla="*/ 490810 h 504155"/>
                    <a:gd name="connsiteX518" fmla="*/ 223163 w 446326"/>
                    <a:gd name="connsiteY518" fmla="*/ 489328 h 504155"/>
                    <a:gd name="connsiteX519" fmla="*/ 223163 w 446326"/>
                    <a:gd name="connsiteY519" fmla="*/ 487845 h 504155"/>
                    <a:gd name="connsiteX520" fmla="*/ 223163 w 446326"/>
                    <a:gd name="connsiteY520" fmla="*/ 486362 h 504155"/>
                    <a:gd name="connsiteX521" fmla="*/ 223163 w 446326"/>
                    <a:gd name="connsiteY521" fmla="*/ 484879 h 504155"/>
                    <a:gd name="connsiteX522" fmla="*/ 223163 w 446326"/>
                    <a:gd name="connsiteY522" fmla="*/ 483396 h 504155"/>
                    <a:gd name="connsiteX523" fmla="*/ 225387 w 446326"/>
                    <a:gd name="connsiteY523" fmla="*/ 480431 h 504155"/>
                    <a:gd name="connsiteX524" fmla="*/ 225387 w 446326"/>
                    <a:gd name="connsiteY524" fmla="*/ 480431 h 504155"/>
                    <a:gd name="connsiteX525" fmla="*/ 225387 w 446326"/>
                    <a:gd name="connsiteY525" fmla="*/ 480431 h 504155"/>
                    <a:gd name="connsiteX526" fmla="*/ 219456 w 446326"/>
                    <a:gd name="connsiteY526" fmla="*/ 24467 h 504155"/>
                    <a:gd name="connsiteX527" fmla="*/ 219456 w 446326"/>
                    <a:gd name="connsiteY527" fmla="*/ 17794 h 504155"/>
                    <a:gd name="connsiteX528" fmla="*/ 220198 w 446326"/>
                    <a:gd name="connsiteY528" fmla="*/ 19277 h 504155"/>
                    <a:gd name="connsiteX529" fmla="*/ 220939 w 446326"/>
                    <a:gd name="connsiteY529" fmla="*/ 21501 h 504155"/>
                    <a:gd name="connsiteX530" fmla="*/ 221680 w 446326"/>
                    <a:gd name="connsiteY530" fmla="*/ 23725 h 504155"/>
                    <a:gd name="connsiteX531" fmla="*/ 219456 w 446326"/>
                    <a:gd name="connsiteY531" fmla="*/ 24467 h 504155"/>
                    <a:gd name="connsiteX532" fmla="*/ 219456 w 446326"/>
                    <a:gd name="connsiteY532" fmla="*/ 17794 h 504155"/>
                    <a:gd name="connsiteX533" fmla="*/ 219456 w 446326"/>
                    <a:gd name="connsiteY533" fmla="*/ 24467 h 504155"/>
                    <a:gd name="connsiteX534" fmla="*/ 183868 w 446326"/>
                    <a:gd name="connsiteY534" fmla="*/ 43002 h 504155"/>
                    <a:gd name="connsiteX535" fmla="*/ 183868 w 446326"/>
                    <a:gd name="connsiteY535" fmla="*/ 23725 h 504155"/>
                    <a:gd name="connsiteX536" fmla="*/ 215008 w 446326"/>
                    <a:gd name="connsiteY536" fmla="*/ 7414 h 504155"/>
                    <a:gd name="connsiteX537" fmla="*/ 215749 w 446326"/>
                    <a:gd name="connsiteY537" fmla="*/ 9638 h 504155"/>
                    <a:gd name="connsiteX538" fmla="*/ 216490 w 446326"/>
                    <a:gd name="connsiteY538" fmla="*/ 11863 h 504155"/>
                    <a:gd name="connsiteX539" fmla="*/ 217232 w 446326"/>
                    <a:gd name="connsiteY539" fmla="*/ 14087 h 504155"/>
                    <a:gd name="connsiteX540" fmla="*/ 217973 w 446326"/>
                    <a:gd name="connsiteY540" fmla="*/ 16311 h 504155"/>
                    <a:gd name="connsiteX541" fmla="*/ 219456 w 446326"/>
                    <a:gd name="connsiteY541" fmla="*/ 17794 h 504155"/>
                    <a:gd name="connsiteX542" fmla="*/ 219456 w 446326"/>
                    <a:gd name="connsiteY542" fmla="*/ 17794 h 504155"/>
                    <a:gd name="connsiteX543" fmla="*/ 219456 w 446326"/>
                    <a:gd name="connsiteY543" fmla="*/ 17794 h 504155"/>
                    <a:gd name="connsiteX544" fmla="*/ 219456 w 446326"/>
                    <a:gd name="connsiteY544" fmla="*/ 43002 h 504155"/>
                    <a:gd name="connsiteX545" fmla="*/ 183868 w 446326"/>
                    <a:gd name="connsiteY545" fmla="*/ 61537 h 504155"/>
                    <a:gd name="connsiteX546" fmla="*/ 183868 w 446326"/>
                    <a:gd name="connsiteY546" fmla="*/ 74141 h 504155"/>
                    <a:gd name="connsiteX547" fmla="*/ 219456 w 446326"/>
                    <a:gd name="connsiteY547" fmla="*/ 55605 h 504155"/>
                    <a:gd name="connsiteX548" fmla="*/ 219456 w 446326"/>
                    <a:gd name="connsiteY548" fmla="*/ 43002 h 504155"/>
                    <a:gd name="connsiteX549" fmla="*/ 219456 w 446326"/>
                    <a:gd name="connsiteY549" fmla="*/ 43002 h 504155"/>
                    <a:gd name="connsiteX550" fmla="*/ 219456 w 446326"/>
                    <a:gd name="connsiteY550" fmla="*/ 86003 h 504155"/>
                    <a:gd name="connsiteX551" fmla="*/ 219456 w 446326"/>
                    <a:gd name="connsiteY551" fmla="*/ 99349 h 504155"/>
                    <a:gd name="connsiteX552" fmla="*/ 218715 w 446326"/>
                    <a:gd name="connsiteY552" fmla="*/ 100090 h 504155"/>
                    <a:gd name="connsiteX553" fmla="*/ 218715 w 446326"/>
                    <a:gd name="connsiteY553" fmla="*/ 98607 h 504155"/>
                    <a:gd name="connsiteX554" fmla="*/ 218715 w 446326"/>
                    <a:gd name="connsiteY554" fmla="*/ 97124 h 504155"/>
                    <a:gd name="connsiteX555" fmla="*/ 218715 w 446326"/>
                    <a:gd name="connsiteY555" fmla="*/ 95641 h 504155"/>
                    <a:gd name="connsiteX556" fmla="*/ 218715 w 446326"/>
                    <a:gd name="connsiteY556" fmla="*/ 94159 h 504155"/>
                    <a:gd name="connsiteX557" fmla="*/ 218715 w 446326"/>
                    <a:gd name="connsiteY557" fmla="*/ 92676 h 504155"/>
                    <a:gd name="connsiteX558" fmla="*/ 218715 w 446326"/>
                    <a:gd name="connsiteY558" fmla="*/ 91193 h 504155"/>
                    <a:gd name="connsiteX559" fmla="*/ 218715 w 446326"/>
                    <a:gd name="connsiteY559" fmla="*/ 89710 h 504155"/>
                    <a:gd name="connsiteX560" fmla="*/ 218715 w 446326"/>
                    <a:gd name="connsiteY560" fmla="*/ 88227 h 504155"/>
                    <a:gd name="connsiteX561" fmla="*/ 219456 w 446326"/>
                    <a:gd name="connsiteY561" fmla="*/ 86003 h 504155"/>
                    <a:gd name="connsiteX562" fmla="*/ 219456 w 446326"/>
                    <a:gd name="connsiteY562" fmla="*/ 86003 h 504155"/>
                    <a:gd name="connsiteX563" fmla="*/ 219456 w 446326"/>
                    <a:gd name="connsiteY563" fmla="*/ 408514 h 504155"/>
                    <a:gd name="connsiteX564" fmla="*/ 219456 w 446326"/>
                    <a:gd name="connsiteY564" fmla="*/ 412221 h 504155"/>
                    <a:gd name="connsiteX565" fmla="*/ 183868 w 446326"/>
                    <a:gd name="connsiteY565" fmla="*/ 430757 h 504155"/>
                    <a:gd name="connsiteX566" fmla="*/ 183868 w 446326"/>
                    <a:gd name="connsiteY566" fmla="*/ 427050 h 504155"/>
                    <a:gd name="connsiteX567" fmla="*/ 219456 w 446326"/>
                    <a:gd name="connsiteY567" fmla="*/ 408514 h 504155"/>
                    <a:gd name="connsiteX568" fmla="*/ 219456 w 446326"/>
                    <a:gd name="connsiteY568" fmla="*/ 408514 h 504155"/>
                    <a:gd name="connsiteX569" fmla="*/ 219456 w 446326"/>
                    <a:gd name="connsiteY569" fmla="*/ 452257 h 504155"/>
                    <a:gd name="connsiteX570" fmla="*/ 219456 w 446326"/>
                    <a:gd name="connsiteY570" fmla="*/ 458189 h 504155"/>
                    <a:gd name="connsiteX571" fmla="*/ 186093 w 446326"/>
                    <a:gd name="connsiteY571" fmla="*/ 475982 h 504155"/>
                    <a:gd name="connsiteX572" fmla="*/ 186093 w 446326"/>
                    <a:gd name="connsiteY572" fmla="*/ 475241 h 504155"/>
                    <a:gd name="connsiteX573" fmla="*/ 186093 w 446326"/>
                    <a:gd name="connsiteY573" fmla="*/ 474499 h 504155"/>
                    <a:gd name="connsiteX574" fmla="*/ 186093 w 446326"/>
                    <a:gd name="connsiteY574" fmla="*/ 473758 h 504155"/>
                    <a:gd name="connsiteX575" fmla="*/ 186093 w 446326"/>
                    <a:gd name="connsiteY575" fmla="*/ 473017 h 504155"/>
                    <a:gd name="connsiteX576" fmla="*/ 186093 w 446326"/>
                    <a:gd name="connsiteY576" fmla="*/ 472275 h 504155"/>
                    <a:gd name="connsiteX577" fmla="*/ 186093 w 446326"/>
                    <a:gd name="connsiteY577" fmla="*/ 471534 h 504155"/>
                    <a:gd name="connsiteX578" fmla="*/ 186093 w 446326"/>
                    <a:gd name="connsiteY578" fmla="*/ 470792 h 504155"/>
                    <a:gd name="connsiteX579" fmla="*/ 186093 w 446326"/>
                    <a:gd name="connsiteY579" fmla="*/ 470051 h 504155"/>
                    <a:gd name="connsiteX580" fmla="*/ 219456 w 446326"/>
                    <a:gd name="connsiteY580" fmla="*/ 452257 h 504155"/>
                    <a:gd name="connsiteX581" fmla="*/ 219456 w 446326"/>
                    <a:gd name="connsiteY581" fmla="*/ 452257 h 504155"/>
                    <a:gd name="connsiteX582" fmla="*/ 184610 w 446326"/>
                    <a:gd name="connsiteY582" fmla="*/ 381083 h 504155"/>
                    <a:gd name="connsiteX583" fmla="*/ 184610 w 446326"/>
                    <a:gd name="connsiteY583" fmla="*/ 381083 h 504155"/>
                    <a:gd name="connsiteX584" fmla="*/ 193507 w 446326"/>
                    <a:gd name="connsiteY584" fmla="*/ 375893 h 504155"/>
                    <a:gd name="connsiteX585" fmla="*/ 192765 w 446326"/>
                    <a:gd name="connsiteY585" fmla="*/ 375893 h 504155"/>
                    <a:gd name="connsiteX586" fmla="*/ 192024 w 446326"/>
                    <a:gd name="connsiteY586" fmla="*/ 376634 h 504155"/>
                    <a:gd name="connsiteX587" fmla="*/ 191283 w 446326"/>
                    <a:gd name="connsiteY587" fmla="*/ 377376 h 504155"/>
                    <a:gd name="connsiteX588" fmla="*/ 190541 w 446326"/>
                    <a:gd name="connsiteY588" fmla="*/ 378117 h 504155"/>
                    <a:gd name="connsiteX589" fmla="*/ 189800 w 446326"/>
                    <a:gd name="connsiteY589" fmla="*/ 378858 h 504155"/>
                    <a:gd name="connsiteX590" fmla="*/ 189058 w 446326"/>
                    <a:gd name="connsiteY590" fmla="*/ 379600 h 504155"/>
                    <a:gd name="connsiteX591" fmla="*/ 188317 w 446326"/>
                    <a:gd name="connsiteY591" fmla="*/ 380341 h 504155"/>
                    <a:gd name="connsiteX592" fmla="*/ 187575 w 446326"/>
                    <a:gd name="connsiteY592" fmla="*/ 381083 h 504155"/>
                    <a:gd name="connsiteX593" fmla="*/ 184610 w 446326"/>
                    <a:gd name="connsiteY593" fmla="*/ 381083 h 504155"/>
                    <a:gd name="connsiteX594" fmla="*/ 184610 w 446326"/>
                    <a:gd name="connsiteY594" fmla="*/ 381083 h 504155"/>
                    <a:gd name="connsiteX595" fmla="*/ 184610 w 446326"/>
                    <a:gd name="connsiteY595" fmla="*/ 12604 h 504155"/>
                    <a:gd name="connsiteX596" fmla="*/ 187575 w 446326"/>
                    <a:gd name="connsiteY596" fmla="*/ 11121 h 504155"/>
                    <a:gd name="connsiteX597" fmla="*/ 186834 w 446326"/>
                    <a:gd name="connsiteY597" fmla="*/ 9638 h 504155"/>
                    <a:gd name="connsiteX598" fmla="*/ 186093 w 446326"/>
                    <a:gd name="connsiteY598" fmla="*/ 8156 h 504155"/>
                    <a:gd name="connsiteX599" fmla="*/ 185351 w 446326"/>
                    <a:gd name="connsiteY599" fmla="*/ 6673 h 504155"/>
                    <a:gd name="connsiteX600" fmla="*/ 184610 w 446326"/>
                    <a:gd name="connsiteY600" fmla="*/ 5190 h 504155"/>
                    <a:gd name="connsiteX601" fmla="*/ 184610 w 446326"/>
                    <a:gd name="connsiteY601" fmla="*/ 5190 h 504155"/>
                    <a:gd name="connsiteX602" fmla="*/ 184610 w 446326"/>
                    <a:gd name="connsiteY602" fmla="*/ 12604 h 504155"/>
                    <a:gd name="connsiteX603" fmla="*/ 184610 w 446326"/>
                    <a:gd name="connsiteY603" fmla="*/ 5190 h 504155"/>
                    <a:gd name="connsiteX604" fmla="*/ 184610 w 446326"/>
                    <a:gd name="connsiteY604" fmla="*/ 12604 h 504155"/>
                    <a:gd name="connsiteX605" fmla="*/ 172006 w 446326"/>
                    <a:gd name="connsiteY605" fmla="*/ 19277 h 504155"/>
                    <a:gd name="connsiteX606" fmla="*/ 172006 w 446326"/>
                    <a:gd name="connsiteY606" fmla="*/ 5190 h 504155"/>
                    <a:gd name="connsiteX607" fmla="*/ 181644 w 446326"/>
                    <a:gd name="connsiteY607" fmla="*/ 0 h 504155"/>
                    <a:gd name="connsiteX608" fmla="*/ 182386 w 446326"/>
                    <a:gd name="connsiteY608" fmla="*/ 1483 h 504155"/>
                    <a:gd name="connsiteX609" fmla="*/ 183127 w 446326"/>
                    <a:gd name="connsiteY609" fmla="*/ 2966 h 504155"/>
                    <a:gd name="connsiteX610" fmla="*/ 183868 w 446326"/>
                    <a:gd name="connsiteY610" fmla="*/ 4448 h 504155"/>
                    <a:gd name="connsiteX611" fmla="*/ 184610 w 446326"/>
                    <a:gd name="connsiteY611" fmla="*/ 5190 h 504155"/>
                    <a:gd name="connsiteX612" fmla="*/ 184610 w 446326"/>
                    <a:gd name="connsiteY612" fmla="*/ 5190 h 504155"/>
                    <a:gd name="connsiteX613" fmla="*/ 184610 w 446326"/>
                    <a:gd name="connsiteY613" fmla="*/ 24467 h 504155"/>
                    <a:gd name="connsiteX614" fmla="*/ 184610 w 446326"/>
                    <a:gd name="connsiteY614" fmla="*/ 43743 h 504155"/>
                    <a:gd name="connsiteX615" fmla="*/ 172006 w 446326"/>
                    <a:gd name="connsiteY615" fmla="*/ 50416 h 504155"/>
                    <a:gd name="connsiteX616" fmla="*/ 172006 w 446326"/>
                    <a:gd name="connsiteY616" fmla="*/ 31139 h 504155"/>
                    <a:gd name="connsiteX617" fmla="*/ 184610 w 446326"/>
                    <a:gd name="connsiteY617" fmla="*/ 24467 h 504155"/>
                    <a:gd name="connsiteX618" fmla="*/ 184610 w 446326"/>
                    <a:gd name="connsiteY618" fmla="*/ 24467 h 504155"/>
                    <a:gd name="connsiteX619" fmla="*/ 184610 w 446326"/>
                    <a:gd name="connsiteY619" fmla="*/ 61537 h 504155"/>
                    <a:gd name="connsiteX620" fmla="*/ 184610 w 446326"/>
                    <a:gd name="connsiteY620" fmla="*/ 74141 h 504155"/>
                    <a:gd name="connsiteX621" fmla="*/ 184610 w 446326"/>
                    <a:gd name="connsiteY621" fmla="*/ 74141 h 504155"/>
                    <a:gd name="connsiteX622" fmla="*/ 184610 w 446326"/>
                    <a:gd name="connsiteY622" fmla="*/ 72658 h 504155"/>
                    <a:gd name="connsiteX623" fmla="*/ 184610 w 446326"/>
                    <a:gd name="connsiteY623" fmla="*/ 71175 h 504155"/>
                    <a:gd name="connsiteX624" fmla="*/ 184610 w 446326"/>
                    <a:gd name="connsiteY624" fmla="*/ 69692 h 504155"/>
                    <a:gd name="connsiteX625" fmla="*/ 184610 w 446326"/>
                    <a:gd name="connsiteY625" fmla="*/ 68209 h 504155"/>
                    <a:gd name="connsiteX626" fmla="*/ 183868 w 446326"/>
                    <a:gd name="connsiteY626" fmla="*/ 66726 h 504155"/>
                    <a:gd name="connsiteX627" fmla="*/ 183127 w 446326"/>
                    <a:gd name="connsiteY627" fmla="*/ 65244 h 504155"/>
                    <a:gd name="connsiteX628" fmla="*/ 182386 w 446326"/>
                    <a:gd name="connsiteY628" fmla="*/ 63761 h 504155"/>
                    <a:gd name="connsiteX629" fmla="*/ 181644 w 446326"/>
                    <a:gd name="connsiteY629" fmla="*/ 62278 h 504155"/>
                    <a:gd name="connsiteX630" fmla="*/ 184610 w 446326"/>
                    <a:gd name="connsiteY630" fmla="*/ 61537 h 504155"/>
                    <a:gd name="connsiteX631" fmla="*/ 184610 w 446326"/>
                    <a:gd name="connsiteY631" fmla="*/ 61537 h 504155"/>
                    <a:gd name="connsiteX632" fmla="*/ 184610 w 446326"/>
                    <a:gd name="connsiteY632" fmla="*/ 380341 h 504155"/>
                    <a:gd name="connsiteX633" fmla="*/ 184610 w 446326"/>
                    <a:gd name="connsiteY633" fmla="*/ 380341 h 504155"/>
                    <a:gd name="connsiteX634" fmla="*/ 172006 w 446326"/>
                    <a:gd name="connsiteY634" fmla="*/ 387755 h 504155"/>
                    <a:gd name="connsiteX635" fmla="*/ 172006 w 446326"/>
                    <a:gd name="connsiteY635" fmla="*/ 387014 h 504155"/>
                    <a:gd name="connsiteX636" fmla="*/ 184610 w 446326"/>
                    <a:gd name="connsiteY636" fmla="*/ 380341 h 504155"/>
                    <a:gd name="connsiteX637" fmla="*/ 184610 w 446326"/>
                    <a:gd name="connsiteY637" fmla="*/ 380341 h 504155"/>
                    <a:gd name="connsiteX638" fmla="*/ 184610 w 446326"/>
                    <a:gd name="connsiteY638" fmla="*/ 427050 h 504155"/>
                    <a:gd name="connsiteX639" fmla="*/ 184610 w 446326"/>
                    <a:gd name="connsiteY639" fmla="*/ 430757 h 504155"/>
                    <a:gd name="connsiteX640" fmla="*/ 172006 w 446326"/>
                    <a:gd name="connsiteY640" fmla="*/ 437429 h 504155"/>
                    <a:gd name="connsiteX641" fmla="*/ 172006 w 446326"/>
                    <a:gd name="connsiteY641" fmla="*/ 433722 h 504155"/>
                    <a:gd name="connsiteX642" fmla="*/ 184610 w 446326"/>
                    <a:gd name="connsiteY642" fmla="*/ 427050 h 504155"/>
                    <a:gd name="connsiteX643" fmla="*/ 84520 w 446326"/>
                    <a:gd name="connsiteY643" fmla="*/ 214266 h 504155"/>
                    <a:gd name="connsiteX644" fmla="*/ 86745 w 446326"/>
                    <a:gd name="connsiteY644" fmla="*/ 212783 h 504155"/>
                    <a:gd name="connsiteX645" fmla="*/ 87486 w 446326"/>
                    <a:gd name="connsiteY645" fmla="*/ 212783 h 504155"/>
                    <a:gd name="connsiteX646" fmla="*/ 87486 w 446326"/>
                    <a:gd name="connsiteY646" fmla="*/ 212783 h 504155"/>
                    <a:gd name="connsiteX647" fmla="*/ 87486 w 446326"/>
                    <a:gd name="connsiteY647" fmla="*/ 212783 h 504155"/>
                    <a:gd name="connsiteX648" fmla="*/ 87486 w 446326"/>
                    <a:gd name="connsiteY648" fmla="*/ 212783 h 504155"/>
                    <a:gd name="connsiteX649" fmla="*/ 87486 w 446326"/>
                    <a:gd name="connsiteY649" fmla="*/ 212783 h 504155"/>
                    <a:gd name="connsiteX650" fmla="*/ 87486 w 446326"/>
                    <a:gd name="connsiteY650" fmla="*/ 212783 h 504155"/>
                    <a:gd name="connsiteX651" fmla="*/ 87486 w 446326"/>
                    <a:gd name="connsiteY651" fmla="*/ 212783 h 504155"/>
                    <a:gd name="connsiteX652" fmla="*/ 87486 w 446326"/>
                    <a:gd name="connsiteY652" fmla="*/ 212783 h 504155"/>
                    <a:gd name="connsiteX653" fmla="*/ 87486 w 446326"/>
                    <a:gd name="connsiteY653" fmla="*/ 212783 h 504155"/>
                    <a:gd name="connsiteX654" fmla="*/ 87486 w 446326"/>
                    <a:gd name="connsiteY654" fmla="*/ 212783 h 504155"/>
                    <a:gd name="connsiteX655" fmla="*/ 87486 w 446326"/>
                    <a:gd name="connsiteY655" fmla="*/ 212783 h 504155"/>
                    <a:gd name="connsiteX656" fmla="*/ 87486 w 446326"/>
                    <a:gd name="connsiteY656" fmla="*/ 212783 h 504155"/>
                    <a:gd name="connsiteX657" fmla="*/ 87486 w 446326"/>
                    <a:gd name="connsiteY657" fmla="*/ 212783 h 504155"/>
                    <a:gd name="connsiteX658" fmla="*/ 84520 w 446326"/>
                    <a:gd name="connsiteY658" fmla="*/ 214266 h 504155"/>
                    <a:gd name="connsiteX659" fmla="*/ 84520 w 446326"/>
                    <a:gd name="connsiteY659" fmla="*/ 214266 h 504155"/>
                    <a:gd name="connsiteX660" fmla="*/ 84520 w 446326"/>
                    <a:gd name="connsiteY660" fmla="*/ 214266 h 504155"/>
                    <a:gd name="connsiteX661" fmla="*/ 84520 w 446326"/>
                    <a:gd name="connsiteY661" fmla="*/ 214266 h 504155"/>
                    <a:gd name="connsiteX662" fmla="*/ 84520 w 446326"/>
                    <a:gd name="connsiteY662" fmla="*/ 214266 h 504155"/>
                    <a:gd name="connsiteX663" fmla="*/ 84520 w 446326"/>
                    <a:gd name="connsiteY663" fmla="*/ 214266 h 504155"/>
                    <a:gd name="connsiteX664" fmla="*/ 171264 w 446326"/>
                    <a:gd name="connsiteY664" fmla="*/ 5190 h 504155"/>
                    <a:gd name="connsiteX665" fmla="*/ 171264 w 446326"/>
                    <a:gd name="connsiteY665" fmla="*/ 19277 h 504155"/>
                    <a:gd name="connsiteX666" fmla="*/ 114918 w 446326"/>
                    <a:gd name="connsiteY666" fmla="*/ 48933 h 504155"/>
                    <a:gd name="connsiteX667" fmla="*/ 114177 w 446326"/>
                    <a:gd name="connsiteY667" fmla="*/ 47450 h 504155"/>
                    <a:gd name="connsiteX668" fmla="*/ 113435 w 446326"/>
                    <a:gd name="connsiteY668" fmla="*/ 45967 h 504155"/>
                    <a:gd name="connsiteX669" fmla="*/ 112694 w 446326"/>
                    <a:gd name="connsiteY669" fmla="*/ 44484 h 504155"/>
                    <a:gd name="connsiteX670" fmla="*/ 111952 w 446326"/>
                    <a:gd name="connsiteY670" fmla="*/ 43002 h 504155"/>
                    <a:gd name="connsiteX671" fmla="*/ 111211 w 446326"/>
                    <a:gd name="connsiteY671" fmla="*/ 42260 h 504155"/>
                    <a:gd name="connsiteX672" fmla="*/ 84520 w 446326"/>
                    <a:gd name="connsiteY672" fmla="*/ 56347 h 504155"/>
                    <a:gd name="connsiteX673" fmla="*/ 84520 w 446326"/>
                    <a:gd name="connsiteY673" fmla="*/ 56347 h 504155"/>
                    <a:gd name="connsiteX674" fmla="*/ 85262 w 446326"/>
                    <a:gd name="connsiteY674" fmla="*/ 57088 h 504155"/>
                    <a:gd name="connsiteX675" fmla="*/ 86003 w 446326"/>
                    <a:gd name="connsiteY675" fmla="*/ 57830 h 504155"/>
                    <a:gd name="connsiteX676" fmla="*/ 86745 w 446326"/>
                    <a:gd name="connsiteY676" fmla="*/ 58571 h 504155"/>
                    <a:gd name="connsiteX677" fmla="*/ 87486 w 446326"/>
                    <a:gd name="connsiteY677" fmla="*/ 59312 h 504155"/>
                    <a:gd name="connsiteX678" fmla="*/ 88227 w 446326"/>
                    <a:gd name="connsiteY678" fmla="*/ 60054 h 504155"/>
                    <a:gd name="connsiteX679" fmla="*/ 88969 w 446326"/>
                    <a:gd name="connsiteY679" fmla="*/ 60795 h 504155"/>
                    <a:gd name="connsiteX680" fmla="*/ 81555 w 446326"/>
                    <a:gd name="connsiteY680" fmla="*/ 64502 h 504155"/>
                    <a:gd name="connsiteX681" fmla="*/ 81555 w 446326"/>
                    <a:gd name="connsiteY681" fmla="*/ 29656 h 504155"/>
                    <a:gd name="connsiteX682" fmla="*/ 120108 w 446326"/>
                    <a:gd name="connsiteY682" fmla="*/ 9638 h 504155"/>
                    <a:gd name="connsiteX683" fmla="*/ 120849 w 446326"/>
                    <a:gd name="connsiteY683" fmla="*/ 11121 h 504155"/>
                    <a:gd name="connsiteX684" fmla="*/ 121591 w 446326"/>
                    <a:gd name="connsiteY684" fmla="*/ 12604 h 504155"/>
                    <a:gd name="connsiteX685" fmla="*/ 122332 w 446326"/>
                    <a:gd name="connsiteY685" fmla="*/ 14087 h 504155"/>
                    <a:gd name="connsiteX686" fmla="*/ 122332 w 446326"/>
                    <a:gd name="connsiteY686" fmla="*/ 14087 h 504155"/>
                    <a:gd name="connsiteX687" fmla="*/ 146057 w 446326"/>
                    <a:gd name="connsiteY687" fmla="*/ 1483 h 504155"/>
                    <a:gd name="connsiteX688" fmla="*/ 146798 w 446326"/>
                    <a:gd name="connsiteY688" fmla="*/ 2966 h 504155"/>
                    <a:gd name="connsiteX689" fmla="*/ 147540 w 446326"/>
                    <a:gd name="connsiteY689" fmla="*/ 4448 h 504155"/>
                    <a:gd name="connsiteX690" fmla="*/ 148281 w 446326"/>
                    <a:gd name="connsiteY690" fmla="*/ 5931 h 504155"/>
                    <a:gd name="connsiteX691" fmla="*/ 149022 w 446326"/>
                    <a:gd name="connsiteY691" fmla="*/ 7414 h 504155"/>
                    <a:gd name="connsiteX692" fmla="*/ 149764 w 446326"/>
                    <a:gd name="connsiteY692" fmla="*/ 8897 h 504155"/>
                    <a:gd name="connsiteX693" fmla="*/ 150505 w 446326"/>
                    <a:gd name="connsiteY693" fmla="*/ 10380 h 504155"/>
                    <a:gd name="connsiteX694" fmla="*/ 151247 w 446326"/>
                    <a:gd name="connsiteY694" fmla="*/ 11863 h 504155"/>
                    <a:gd name="connsiteX695" fmla="*/ 151988 w 446326"/>
                    <a:gd name="connsiteY695" fmla="*/ 13345 h 504155"/>
                    <a:gd name="connsiteX696" fmla="*/ 102314 w 446326"/>
                    <a:gd name="connsiteY696" fmla="*/ 40036 h 504155"/>
                    <a:gd name="connsiteX697" fmla="*/ 103797 w 446326"/>
                    <a:gd name="connsiteY697" fmla="*/ 40777 h 504155"/>
                    <a:gd name="connsiteX698" fmla="*/ 105280 w 446326"/>
                    <a:gd name="connsiteY698" fmla="*/ 42260 h 504155"/>
                    <a:gd name="connsiteX699" fmla="*/ 104538 w 446326"/>
                    <a:gd name="connsiteY699" fmla="*/ 41519 h 504155"/>
                    <a:gd name="connsiteX700" fmla="*/ 103797 w 446326"/>
                    <a:gd name="connsiteY700" fmla="*/ 40036 h 504155"/>
                    <a:gd name="connsiteX701" fmla="*/ 171264 w 446326"/>
                    <a:gd name="connsiteY701" fmla="*/ 5190 h 504155"/>
                    <a:gd name="connsiteX702" fmla="*/ 171264 w 446326"/>
                    <a:gd name="connsiteY702" fmla="*/ 5190 h 504155"/>
                    <a:gd name="connsiteX703" fmla="*/ 171264 w 446326"/>
                    <a:gd name="connsiteY703" fmla="*/ 31139 h 504155"/>
                    <a:gd name="connsiteX704" fmla="*/ 143091 w 446326"/>
                    <a:gd name="connsiteY704" fmla="*/ 45967 h 504155"/>
                    <a:gd name="connsiteX705" fmla="*/ 143833 w 446326"/>
                    <a:gd name="connsiteY705" fmla="*/ 48191 h 504155"/>
                    <a:gd name="connsiteX706" fmla="*/ 144574 w 446326"/>
                    <a:gd name="connsiteY706" fmla="*/ 50416 h 504155"/>
                    <a:gd name="connsiteX707" fmla="*/ 145315 w 446326"/>
                    <a:gd name="connsiteY707" fmla="*/ 52640 h 504155"/>
                    <a:gd name="connsiteX708" fmla="*/ 146057 w 446326"/>
                    <a:gd name="connsiteY708" fmla="*/ 54864 h 504155"/>
                    <a:gd name="connsiteX709" fmla="*/ 146798 w 446326"/>
                    <a:gd name="connsiteY709" fmla="*/ 57088 h 504155"/>
                    <a:gd name="connsiteX710" fmla="*/ 147540 w 446326"/>
                    <a:gd name="connsiteY710" fmla="*/ 59312 h 504155"/>
                    <a:gd name="connsiteX711" fmla="*/ 148281 w 446326"/>
                    <a:gd name="connsiteY711" fmla="*/ 61537 h 504155"/>
                    <a:gd name="connsiteX712" fmla="*/ 149022 w 446326"/>
                    <a:gd name="connsiteY712" fmla="*/ 63761 h 504155"/>
                    <a:gd name="connsiteX713" fmla="*/ 170523 w 446326"/>
                    <a:gd name="connsiteY713" fmla="*/ 51898 h 504155"/>
                    <a:gd name="connsiteX714" fmla="*/ 170523 w 446326"/>
                    <a:gd name="connsiteY714" fmla="*/ 31139 h 504155"/>
                    <a:gd name="connsiteX715" fmla="*/ 171264 w 446326"/>
                    <a:gd name="connsiteY715" fmla="*/ 31139 h 504155"/>
                    <a:gd name="connsiteX716" fmla="*/ 171264 w 446326"/>
                    <a:gd name="connsiteY716" fmla="*/ 387014 h 504155"/>
                    <a:gd name="connsiteX717" fmla="*/ 171264 w 446326"/>
                    <a:gd name="connsiteY717" fmla="*/ 387755 h 504155"/>
                    <a:gd name="connsiteX718" fmla="*/ 114918 w 446326"/>
                    <a:gd name="connsiteY718" fmla="*/ 418153 h 504155"/>
                    <a:gd name="connsiteX719" fmla="*/ 115659 w 446326"/>
                    <a:gd name="connsiteY719" fmla="*/ 417411 h 504155"/>
                    <a:gd name="connsiteX720" fmla="*/ 116401 w 446326"/>
                    <a:gd name="connsiteY720" fmla="*/ 416670 h 504155"/>
                    <a:gd name="connsiteX721" fmla="*/ 117142 w 446326"/>
                    <a:gd name="connsiteY721" fmla="*/ 415928 h 504155"/>
                    <a:gd name="connsiteX722" fmla="*/ 117884 w 446326"/>
                    <a:gd name="connsiteY722" fmla="*/ 415187 h 504155"/>
                    <a:gd name="connsiteX723" fmla="*/ 118625 w 446326"/>
                    <a:gd name="connsiteY723" fmla="*/ 414446 h 504155"/>
                    <a:gd name="connsiteX724" fmla="*/ 119366 w 446326"/>
                    <a:gd name="connsiteY724" fmla="*/ 413704 h 504155"/>
                    <a:gd name="connsiteX725" fmla="*/ 120108 w 446326"/>
                    <a:gd name="connsiteY725" fmla="*/ 412963 h 504155"/>
                    <a:gd name="connsiteX726" fmla="*/ 120849 w 446326"/>
                    <a:gd name="connsiteY726" fmla="*/ 412221 h 504155"/>
                    <a:gd name="connsiteX727" fmla="*/ 171264 w 446326"/>
                    <a:gd name="connsiteY727" fmla="*/ 387014 h 504155"/>
                    <a:gd name="connsiteX728" fmla="*/ 171264 w 446326"/>
                    <a:gd name="connsiteY728" fmla="*/ 387014 h 504155"/>
                    <a:gd name="connsiteX729" fmla="*/ 171264 w 446326"/>
                    <a:gd name="connsiteY729" fmla="*/ 434464 h 504155"/>
                    <a:gd name="connsiteX730" fmla="*/ 171264 w 446326"/>
                    <a:gd name="connsiteY730" fmla="*/ 438171 h 504155"/>
                    <a:gd name="connsiteX731" fmla="*/ 149022 w 446326"/>
                    <a:gd name="connsiteY731" fmla="*/ 450033 h 504155"/>
                    <a:gd name="connsiteX732" fmla="*/ 149764 w 446326"/>
                    <a:gd name="connsiteY732" fmla="*/ 449292 h 504155"/>
                    <a:gd name="connsiteX733" fmla="*/ 150505 w 446326"/>
                    <a:gd name="connsiteY733" fmla="*/ 448550 h 504155"/>
                    <a:gd name="connsiteX734" fmla="*/ 151247 w 446326"/>
                    <a:gd name="connsiteY734" fmla="*/ 447809 h 504155"/>
                    <a:gd name="connsiteX735" fmla="*/ 151988 w 446326"/>
                    <a:gd name="connsiteY735" fmla="*/ 447068 h 504155"/>
                    <a:gd name="connsiteX736" fmla="*/ 152729 w 446326"/>
                    <a:gd name="connsiteY736" fmla="*/ 446326 h 504155"/>
                    <a:gd name="connsiteX737" fmla="*/ 153471 w 446326"/>
                    <a:gd name="connsiteY737" fmla="*/ 445585 h 504155"/>
                    <a:gd name="connsiteX738" fmla="*/ 154212 w 446326"/>
                    <a:gd name="connsiteY738" fmla="*/ 444843 h 504155"/>
                    <a:gd name="connsiteX739" fmla="*/ 154954 w 446326"/>
                    <a:gd name="connsiteY739" fmla="*/ 444102 h 504155"/>
                    <a:gd name="connsiteX740" fmla="*/ 171264 w 446326"/>
                    <a:gd name="connsiteY740" fmla="*/ 434464 h 504155"/>
                    <a:gd name="connsiteX741" fmla="*/ 171264 w 446326"/>
                    <a:gd name="connsiteY741" fmla="*/ 434464 h 504155"/>
                    <a:gd name="connsiteX742" fmla="*/ 84520 w 446326"/>
                    <a:gd name="connsiteY742" fmla="*/ 217973 h 504155"/>
                    <a:gd name="connsiteX743" fmla="*/ 94159 w 446326"/>
                    <a:gd name="connsiteY743" fmla="*/ 212783 h 504155"/>
                    <a:gd name="connsiteX744" fmla="*/ 93417 w 446326"/>
                    <a:gd name="connsiteY744" fmla="*/ 212783 h 504155"/>
                    <a:gd name="connsiteX745" fmla="*/ 92676 w 446326"/>
                    <a:gd name="connsiteY745" fmla="*/ 212783 h 504155"/>
                    <a:gd name="connsiteX746" fmla="*/ 91934 w 446326"/>
                    <a:gd name="connsiteY746" fmla="*/ 213525 h 504155"/>
                    <a:gd name="connsiteX747" fmla="*/ 91193 w 446326"/>
                    <a:gd name="connsiteY747" fmla="*/ 213525 h 504155"/>
                    <a:gd name="connsiteX748" fmla="*/ 90452 w 446326"/>
                    <a:gd name="connsiteY748" fmla="*/ 213525 h 504155"/>
                    <a:gd name="connsiteX749" fmla="*/ 89710 w 446326"/>
                    <a:gd name="connsiteY749" fmla="*/ 213525 h 504155"/>
                    <a:gd name="connsiteX750" fmla="*/ 88969 w 446326"/>
                    <a:gd name="connsiteY750" fmla="*/ 214266 h 504155"/>
                    <a:gd name="connsiteX751" fmla="*/ 88227 w 446326"/>
                    <a:gd name="connsiteY751" fmla="*/ 214266 h 504155"/>
                    <a:gd name="connsiteX752" fmla="*/ 84520 w 446326"/>
                    <a:gd name="connsiteY752" fmla="*/ 217973 h 504155"/>
                    <a:gd name="connsiteX753" fmla="*/ 84520 w 446326"/>
                    <a:gd name="connsiteY753" fmla="*/ 217973 h 504155"/>
                    <a:gd name="connsiteX754" fmla="*/ 84520 w 446326"/>
                    <a:gd name="connsiteY754" fmla="*/ 217973 h 504155"/>
                    <a:gd name="connsiteX755" fmla="*/ 84520 w 446326"/>
                    <a:gd name="connsiteY755" fmla="*/ 171265 h 504155"/>
                    <a:gd name="connsiteX756" fmla="*/ 84520 w 446326"/>
                    <a:gd name="connsiteY756" fmla="*/ 171265 h 504155"/>
                    <a:gd name="connsiteX757" fmla="*/ 84520 w 446326"/>
                    <a:gd name="connsiteY757" fmla="*/ 171265 h 504155"/>
                    <a:gd name="connsiteX758" fmla="*/ 84520 w 446326"/>
                    <a:gd name="connsiteY758" fmla="*/ 171265 h 504155"/>
                    <a:gd name="connsiteX759" fmla="*/ 84520 w 446326"/>
                    <a:gd name="connsiteY759" fmla="*/ 171265 h 504155"/>
                    <a:gd name="connsiteX760" fmla="*/ 84520 w 446326"/>
                    <a:gd name="connsiteY760" fmla="*/ 98607 h 504155"/>
                    <a:gd name="connsiteX761" fmla="*/ 84520 w 446326"/>
                    <a:gd name="connsiteY761" fmla="*/ 96383 h 504155"/>
                    <a:gd name="connsiteX762" fmla="*/ 85262 w 446326"/>
                    <a:gd name="connsiteY762" fmla="*/ 96383 h 504155"/>
                    <a:gd name="connsiteX763" fmla="*/ 86745 w 446326"/>
                    <a:gd name="connsiteY763" fmla="*/ 97124 h 504155"/>
                    <a:gd name="connsiteX764" fmla="*/ 84520 w 446326"/>
                    <a:gd name="connsiteY764" fmla="*/ 98607 h 504155"/>
                    <a:gd name="connsiteX765" fmla="*/ 80813 w 446326"/>
                    <a:gd name="connsiteY765" fmla="*/ 215749 h 504155"/>
                    <a:gd name="connsiteX766" fmla="*/ 83779 w 446326"/>
                    <a:gd name="connsiteY766" fmla="*/ 213525 h 504155"/>
                    <a:gd name="connsiteX767" fmla="*/ 83779 w 446326"/>
                    <a:gd name="connsiteY767" fmla="*/ 214266 h 504155"/>
                    <a:gd name="connsiteX768" fmla="*/ 83779 w 446326"/>
                    <a:gd name="connsiteY768" fmla="*/ 214266 h 504155"/>
                    <a:gd name="connsiteX769" fmla="*/ 83779 w 446326"/>
                    <a:gd name="connsiteY769" fmla="*/ 214266 h 504155"/>
                    <a:gd name="connsiteX770" fmla="*/ 83779 w 446326"/>
                    <a:gd name="connsiteY770" fmla="*/ 214266 h 504155"/>
                    <a:gd name="connsiteX771" fmla="*/ 83779 w 446326"/>
                    <a:gd name="connsiteY771" fmla="*/ 214266 h 504155"/>
                    <a:gd name="connsiteX772" fmla="*/ 83779 w 446326"/>
                    <a:gd name="connsiteY772" fmla="*/ 214266 h 504155"/>
                    <a:gd name="connsiteX773" fmla="*/ 83779 w 446326"/>
                    <a:gd name="connsiteY773" fmla="*/ 214266 h 504155"/>
                    <a:gd name="connsiteX774" fmla="*/ 83779 w 446326"/>
                    <a:gd name="connsiteY774" fmla="*/ 214266 h 504155"/>
                    <a:gd name="connsiteX775" fmla="*/ 83779 w 446326"/>
                    <a:gd name="connsiteY775" fmla="*/ 214266 h 504155"/>
                    <a:gd name="connsiteX776" fmla="*/ 83779 w 446326"/>
                    <a:gd name="connsiteY776" fmla="*/ 214266 h 504155"/>
                    <a:gd name="connsiteX777" fmla="*/ 83779 w 446326"/>
                    <a:gd name="connsiteY777" fmla="*/ 214266 h 504155"/>
                    <a:gd name="connsiteX778" fmla="*/ 83779 w 446326"/>
                    <a:gd name="connsiteY778" fmla="*/ 214266 h 504155"/>
                    <a:gd name="connsiteX779" fmla="*/ 83779 w 446326"/>
                    <a:gd name="connsiteY779" fmla="*/ 214266 h 504155"/>
                    <a:gd name="connsiteX780" fmla="*/ 80813 w 446326"/>
                    <a:gd name="connsiteY780" fmla="*/ 215749 h 504155"/>
                    <a:gd name="connsiteX781" fmla="*/ 80813 w 446326"/>
                    <a:gd name="connsiteY781" fmla="*/ 215749 h 504155"/>
                    <a:gd name="connsiteX782" fmla="*/ 80813 w 446326"/>
                    <a:gd name="connsiteY782" fmla="*/ 215749 h 504155"/>
                    <a:gd name="connsiteX783" fmla="*/ 80813 w 446326"/>
                    <a:gd name="connsiteY783" fmla="*/ 215749 h 504155"/>
                    <a:gd name="connsiteX784" fmla="*/ 80813 w 446326"/>
                    <a:gd name="connsiteY784" fmla="*/ 215749 h 504155"/>
                    <a:gd name="connsiteX785" fmla="*/ 84520 w 446326"/>
                    <a:gd name="connsiteY785" fmla="*/ 30398 h 504155"/>
                    <a:gd name="connsiteX786" fmla="*/ 84520 w 446326"/>
                    <a:gd name="connsiteY786" fmla="*/ 65244 h 504155"/>
                    <a:gd name="connsiteX787" fmla="*/ 74141 w 446326"/>
                    <a:gd name="connsiteY787" fmla="*/ 71175 h 504155"/>
                    <a:gd name="connsiteX788" fmla="*/ 74141 w 446326"/>
                    <a:gd name="connsiteY788" fmla="*/ 36329 h 504155"/>
                    <a:gd name="connsiteX789" fmla="*/ 84520 w 446326"/>
                    <a:gd name="connsiteY789" fmla="*/ 30398 h 504155"/>
                    <a:gd name="connsiteX790" fmla="*/ 84520 w 446326"/>
                    <a:gd name="connsiteY790" fmla="*/ 30398 h 504155"/>
                    <a:gd name="connsiteX791" fmla="*/ 84520 w 446326"/>
                    <a:gd name="connsiteY791" fmla="*/ 96383 h 504155"/>
                    <a:gd name="connsiteX792" fmla="*/ 84520 w 446326"/>
                    <a:gd name="connsiteY792" fmla="*/ 98607 h 504155"/>
                    <a:gd name="connsiteX793" fmla="*/ 74141 w 446326"/>
                    <a:gd name="connsiteY793" fmla="*/ 104538 h 504155"/>
                    <a:gd name="connsiteX794" fmla="*/ 74141 w 446326"/>
                    <a:gd name="connsiteY794" fmla="*/ 92676 h 504155"/>
                    <a:gd name="connsiteX795" fmla="*/ 74882 w 446326"/>
                    <a:gd name="connsiteY795" fmla="*/ 92676 h 504155"/>
                    <a:gd name="connsiteX796" fmla="*/ 76365 w 446326"/>
                    <a:gd name="connsiteY796" fmla="*/ 93417 h 504155"/>
                    <a:gd name="connsiteX797" fmla="*/ 77848 w 446326"/>
                    <a:gd name="connsiteY797" fmla="*/ 94159 h 504155"/>
                    <a:gd name="connsiteX798" fmla="*/ 79330 w 446326"/>
                    <a:gd name="connsiteY798" fmla="*/ 94900 h 504155"/>
                    <a:gd name="connsiteX799" fmla="*/ 80813 w 446326"/>
                    <a:gd name="connsiteY799" fmla="*/ 95641 h 504155"/>
                    <a:gd name="connsiteX800" fmla="*/ 82296 w 446326"/>
                    <a:gd name="connsiteY800" fmla="*/ 96383 h 504155"/>
                    <a:gd name="connsiteX801" fmla="*/ 84520 w 446326"/>
                    <a:gd name="connsiteY801" fmla="*/ 96383 h 504155"/>
                    <a:gd name="connsiteX802" fmla="*/ 84520 w 446326"/>
                    <a:gd name="connsiteY802" fmla="*/ 96383 h 504155"/>
                    <a:gd name="connsiteX803" fmla="*/ 84520 w 446326"/>
                    <a:gd name="connsiteY803" fmla="*/ 171265 h 504155"/>
                    <a:gd name="connsiteX804" fmla="*/ 84520 w 446326"/>
                    <a:gd name="connsiteY804" fmla="*/ 171265 h 504155"/>
                    <a:gd name="connsiteX805" fmla="*/ 74141 w 446326"/>
                    <a:gd name="connsiteY805" fmla="*/ 177196 h 504155"/>
                    <a:gd name="connsiteX806" fmla="*/ 74141 w 446326"/>
                    <a:gd name="connsiteY806" fmla="*/ 173489 h 504155"/>
                    <a:gd name="connsiteX807" fmla="*/ 76365 w 446326"/>
                    <a:gd name="connsiteY807" fmla="*/ 172006 h 504155"/>
                    <a:gd name="connsiteX808" fmla="*/ 77848 w 446326"/>
                    <a:gd name="connsiteY808" fmla="*/ 172006 h 504155"/>
                    <a:gd name="connsiteX809" fmla="*/ 79330 w 446326"/>
                    <a:gd name="connsiteY809" fmla="*/ 172006 h 504155"/>
                    <a:gd name="connsiteX810" fmla="*/ 80072 w 446326"/>
                    <a:gd name="connsiteY810" fmla="*/ 172006 h 504155"/>
                    <a:gd name="connsiteX811" fmla="*/ 80813 w 446326"/>
                    <a:gd name="connsiteY811" fmla="*/ 172006 h 504155"/>
                    <a:gd name="connsiteX812" fmla="*/ 81555 w 446326"/>
                    <a:gd name="connsiteY812" fmla="*/ 172006 h 504155"/>
                    <a:gd name="connsiteX813" fmla="*/ 82296 w 446326"/>
                    <a:gd name="connsiteY813" fmla="*/ 172006 h 504155"/>
                    <a:gd name="connsiteX814" fmla="*/ 83038 w 446326"/>
                    <a:gd name="connsiteY814" fmla="*/ 172006 h 504155"/>
                    <a:gd name="connsiteX815" fmla="*/ 84520 w 446326"/>
                    <a:gd name="connsiteY815" fmla="*/ 171265 h 504155"/>
                    <a:gd name="connsiteX816" fmla="*/ 84520 w 446326"/>
                    <a:gd name="connsiteY816" fmla="*/ 171265 h 504155"/>
                    <a:gd name="connsiteX817" fmla="*/ 84520 w 446326"/>
                    <a:gd name="connsiteY817" fmla="*/ 217232 h 504155"/>
                    <a:gd name="connsiteX818" fmla="*/ 84520 w 446326"/>
                    <a:gd name="connsiteY818" fmla="*/ 217232 h 504155"/>
                    <a:gd name="connsiteX819" fmla="*/ 74141 w 446326"/>
                    <a:gd name="connsiteY819" fmla="*/ 223163 h 504155"/>
                    <a:gd name="connsiteX820" fmla="*/ 74141 w 446326"/>
                    <a:gd name="connsiteY820" fmla="*/ 222422 h 504155"/>
                    <a:gd name="connsiteX821" fmla="*/ 84520 w 446326"/>
                    <a:gd name="connsiteY821" fmla="*/ 217232 h 504155"/>
                    <a:gd name="connsiteX822" fmla="*/ 84520 w 446326"/>
                    <a:gd name="connsiteY822" fmla="*/ 217232 h 504155"/>
                    <a:gd name="connsiteX823" fmla="*/ 73399 w 446326"/>
                    <a:gd name="connsiteY823" fmla="*/ 172006 h 504155"/>
                    <a:gd name="connsiteX824" fmla="*/ 73399 w 446326"/>
                    <a:gd name="connsiteY824" fmla="*/ 172006 h 504155"/>
                    <a:gd name="connsiteX825" fmla="*/ 73399 w 446326"/>
                    <a:gd name="connsiteY825" fmla="*/ 172006 h 504155"/>
                    <a:gd name="connsiteX826" fmla="*/ 73399 w 446326"/>
                    <a:gd name="connsiteY826" fmla="*/ 172006 h 504155"/>
                    <a:gd name="connsiteX827" fmla="*/ 73399 w 446326"/>
                    <a:gd name="connsiteY827" fmla="*/ 172006 h 504155"/>
                    <a:gd name="connsiteX828" fmla="*/ 73399 w 446326"/>
                    <a:gd name="connsiteY828" fmla="*/ 172006 h 504155"/>
                    <a:gd name="connsiteX829" fmla="*/ 74141 w 446326"/>
                    <a:gd name="connsiteY829" fmla="*/ 172006 h 504155"/>
                    <a:gd name="connsiteX830" fmla="*/ 74141 w 446326"/>
                    <a:gd name="connsiteY830" fmla="*/ 172006 h 504155"/>
                    <a:gd name="connsiteX831" fmla="*/ 74141 w 446326"/>
                    <a:gd name="connsiteY831" fmla="*/ 172006 h 504155"/>
                    <a:gd name="connsiteX832" fmla="*/ 74141 w 446326"/>
                    <a:gd name="connsiteY832" fmla="*/ 172006 h 504155"/>
                    <a:gd name="connsiteX833" fmla="*/ 74141 w 446326"/>
                    <a:gd name="connsiteY833" fmla="*/ 172006 h 504155"/>
                    <a:gd name="connsiteX834" fmla="*/ 74141 w 446326"/>
                    <a:gd name="connsiteY834" fmla="*/ 172006 h 504155"/>
                    <a:gd name="connsiteX835" fmla="*/ 74141 w 446326"/>
                    <a:gd name="connsiteY835" fmla="*/ 172006 h 504155"/>
                    <a:gd name="connsiteX836" fmla="*/ 74141 w 446326"/>
                    <a:gd name="connsiteY836" fmla="*/ 172006 h 504155"/>
                    <a:gd name="connsiteX837" fmla="*/ 74141 w 446326"/>
                    <a:gd name="connsiteY837" fmla="*/ 172006 h 504155"/>
                    <a:gd name="connsiteX838" fmla="*/ 74141 w 446326"/>
                    <a:gd name="connsiteY838" fmla="*/ 172006 h 504155"/>
                    <a:gd name="connsiteX839" fmla="*/ 74141 w 446326"/>
                    <a:gd name="connsiteY839" fmla="*/ 172006 h 504155"/>
                    <a:gd name="connsiteX840" fmla="*/ 74141 w 446326"/>
                    <a:gd name="connsiteY840" fmla="*/ 172006 h 504155"/>
                    <a:gd name="connsiteX841" fmla="*/ 74141 w 446326"/>
                    <a:gd name="connsiteY841" fmla="*/ 172006 h 504155"/>
                    <a:gd name="connsiteX842" fmla="*/ 74141 w 446326"/>
                    <a:gd name="connsiteY842" fmla="*/ 172006 h 504155"/>
                    <a:gd name="connsiteX843" fmla="*/ 74141 w 446326"/>
                    <a:gd name="connsiteY843" fmla="*/ 172006 h 504155"/>
                    <a:gd name="connsiteX844" fmla="*/ 74141 w 446326"/>
                    <a:gd name="connsiteY844" fmla="*/ 172006 h 504155"/>
                    <a:gd name="connsiteX845" fmla="*/ 74141 w 446326"/>
                    <a:gd name="connsiteY845" fmla="*/ 172006 h 504155"/>
                    <a:gd name="connsiteX846" fmla="*/ 74141 w 446326"/>
                    <a:gd name="connsiteY846" fmla="*/ 172006 h 504155"/>
                    <a:gd name="connsiteX847" fmla="*/ 74141 w 446326"/>
                    <a:gd name="connsiteY847" fmla="*/ 172006 h 504155"/>
                    <a:gd name="connsiteX848" fmla="*/ 74141 w 446326"/>
                    <a:gd name="connsiteY848" fmla="*/ 172006 h 504155"/>
                    <a:gd name="connsiteX849" fmla="*/ 74141 w 446326"/>
                    <a:gd name="connsiteY849" fmla="*/ 172006 h 504155"/>
                    <a:gd name="connsiteX850" fmla="*/ 74141 w 446326"/>
                    <a:gd name="connsiteY850" fmla="*/ 172006 h 504155"/>
                    <a:gd name="connsiteX851" fmla="*/ 74141 w 446326"/>
                    <a:gd name="connsiteY851" fmla="*/ 172006 h 504155"/>
                    <a:gd name="connsiteX852" fmla="*/ 74141 w 446326"/>
                    <a:gd name="connsiteY852" fmla="*/ 172006 h 504155"/>
                    <a:gd name="connsiteX853" fmla="*/ 74141 w 446326"/>
                    <a:gd name="connsiteY853" fmla="*/ 172006 h 504155"/>
                    <a:gd name="connsiteX854" fmla="*/ 74141 w 446326"/>
                    <a:gd name="connsiteY854" fmla="*/ 172006 h 504155"/>
                    <a:gd name="connsiteX855" fmla="*/ 74141 w 446326"/>
                    <a:gd name="connsiteY855" fmla="*/ 172006 h 504155"/>
                    <a:gd name="connsiteX856" fmla="*/ 74141 w 446326"/>
                    <a:gd name="connsiteY856" fmla="*/ 172006 h 504155"/>
                    <a:gd name="connsiteX857" fmla="*/ 74141 w 446326"/>
                    <a:gd name="connsiteY857" fmla="*/ 172006 h 504155"/>
                    <a:gd name="connsiteX858" fmla="*/ 71175 w 446326"/>
                    <a:gd name="connsiteY858" fmla="*/ 169782 h 504155"/>
                    <a:gd name="connsiteX859" fmla="*/ 69692 w 446326"/>
                    <a:gd name="connsiteY859" fmla="*/ 170523 h 504155"/>
                    <a:gd name="connsiteX860" fmla="*/ 69692 w 446326"/>
                    <a:gd name="connsiteY860" fmla="*/ 172006 h 504155"/>
                    <a:gd name="connsiteX861" fmla="*/ 73399 w 446326"/>
                    <a:gd name="connsiteY861" fmla="*/ 172006 h 504155"/>
                    <a:gd name="connsiteX862" fmla="*/ 73399 w 446326"/>
                    <a:gd name="connsiteY862" fmla="*/ 133453 h 504155"/>
                    <a:gd name="connsiteX863" fmla="*/ 73399 w 446326"/>
                    <a:gd name="connsiteY863" fmla="*/ 129746 h 504155"/>
                    <a:gd name="connsiteX864" fmla="*/ 73399 w 446326"/>
                    <a:gd name="connsiteY864" fmla="*/ 129746 h 504155"/>
                    <a:gd name="connsiteX865" fmla="*/ 74141 w 446326"/>
                    <a:gd name="connsiteY865" fmla="*/ 129746 h 504155"/>
                    <a:gd name="connsiteX866" fmla="*/ 74882 w 446326"/>
                    <a:gd name="connsiteY866" fmla="*/ 129746 h 504155"/>
                    <a:gd name="connsiteX867" fmla="*/ 75623 w 446326"/>
                    <a:gd name="connsiteY867" fmla="*/ 129746 h 504155"/>
                    <a:gd name="connsiteX868" fmla="*/ 76365 w 446326"/>
                    <a:gd name="connsiteY868" fmla="*/ 129746 h 504155"/>
                    <a:gd name="connsiteX869" fmla="*/ 77106 w 446326"/>
                    <a:gd name="connsiteY869" fmla="*/ 129746 h 504155"/>
                    <a:gd name="connsiteX870" fmla="*/ 73399 w 446326"/>
                    <a:gd name="connsiteY870" fmla="*/ 133453 h 504155"/>
                    <a:gd name="connsiteX871" fmla="*/ 73399 w 446326"/>
                    <a:gd name="connsiteY871" fmla="*/ 36329 h 504155"/>
                    <a:gd name="connsiteX872" fmla="*/ 73399 w 446326"/>
                    <a:gd name="connsiteY872" fmla="*/ 71175 h 504155"/>
                    <a:gd name="connsiteX873" fmla="*/ 39294 w 446326"/>
                    <a:gd name="connsiteY873" fmla="*/ 88969 h 504155"/>
                    <a:gd name="connsiteX874" fmla="*/ 39294 w 446326"/>
                    <a:gd name="connsiteY874" fmla="*/ 61537 h 504155"/>
                    <a:gd name="connsiteX875" fmla="*/ 54123 w 446326"/>
                    <a:gd name="connsiteY875" fmla="*/ 53381 h 504155"/>
                    <a:gd name="connsiteX876" fmla="*/ 53381 w 446326"/>
                    <a:gd name="connsiteY876" fmla="*/ 52640 h 504155"/>
                    <a:gd name="connsiteX877" fmla="*/ 52640 w 446326"/>
                    <a:gd name="connsiteY877" fmla="*/ 51157 h 504155"/>
                    <a:gd name="connsiteX878" fmla="*/ 51898 w 446326"/>
                    <a:gd name="connsiteY878" fmla="*/ 49674 h 504155"/>
                    <a:gd name="connsiteX879" fmla="*/ 51157 w 446326"/>
                    <a:gd name="connsiteY879" fmla="*/ 48191 h 504155"/>
                    <a:gd name="connsiteX880" fmla="*/ 50415 w 446326"/>
                    <a:gd name="connsiteY880" fmla="*/ 46709 h 504155"/>
                    <a:gd name="connsiteX881" fmla="*/ 73399 w 446326"/>
                    <a:gd name="connsiteY881" fmla="*/ 36329 h 504155"/>
                    <a:gd name="connsiteX882" fmla="*/ 73399 w 446326"/>
                    <a:gd name="connsiteY882" fmla="*/ 36329 h 504155"/>
                    <a:gd name="connsiteX883" fmla="*/ 73399 w 446326"/>
                    <a:gd name="connsiteY883" fmla="*/ 91934 h 504155"/>
                    <a:gd name="connsiteX884" fmla="*/ 73399 w 446326"/>
                    <a:gd name="connsiteY884" fmla="*/ 103797 h 504155"/>
                    <a:gd name="connsiteX885" fmla="*/ 39294 w 446326"/>
                    <a:gd name="connsiteY885" fmla="*/ 121591 h 504155"/>
                    <a:gd name="connsiteX886" fmla="*/ 39294 w 446326"/>
                    <a:gd name="connsiteY886" fmla="*/ 108987 h 504155"/>
                    <a:gd name="connsiteX887" fmla="*/ 72658 w 446326"/>
                    <a:gd name="connsiteY887" fmla="*/ 91193 h 504155"/>
                    <a:gd name="connsiteX888" fmla="*/ 73399 w 446326"/>
                    <a:gd name="connsiteY888" fmla="*/ 91934 h 504155"/>
                    <a:gd name="connsiteX889" fmla="*/ 73399 w 446326"/>
                    <a:gd name="connsiteY889" fmla="*/ 91934 h 504155"/>
                    <a:gd name="connsiteX890" fmla="*/ 73399 w 446326"/>
                    <a:gd name="connsiteY890" fmla="*/ 129746 h 504155"/>
                    <a:gd name="connsiteX891" fmla="*/ 73399 w 446326"/>
                    <a:gd name="connsiteY891" fmla="*/ 133453 h 504155"/>
                    <a:gd name="connsiteX892" fmla="*/ 39294 w 446326"/>
                    <a:gd name="connsiteY892" fmla="*/ 151247 h 504155"/>
                    <a:gd name="connsiteX893" fmla="*/ 39294 w 446326"/>
                    <a:gd name="connsiteY893" fmla="*/ 146057 h 504155"/>
                    <a:gd name="connsiteX894" fmla="*/ 70434 w 446326"/>
                    <a:gd name="connsiteY894" fmla="*/ 129746 h 504155"/>
                    <a:gd name="connsiteX895" fmla="*/ 71175 w 446326"/>
                    <a:gd name="connsiteY895" fmla="*/ 129746 h 504155"/>
                    <a:gd name="connsiteX896" fmla="*/ 73399 w 446326"/>
                    <a:gd name="connsiteY896" fmla="*/ 129746 h 504155"/>
                    <a:gd name="connsiteX897" fmla="*/ 73399 w 446326"/>
                    <a:gd name="connsiteY897" fmla="*/ 129746 h 504155"/>
                    <a:gd name="connsiteX898" fmla="*/ 73399 w 446326"/>
                    <a:gd name="connsiteY898" fmla="*/ 129746 h 504155"/>
                    <a:gd name="connsiteX899" fmla="*/ 73399 w 446326"/>
                    <a:gd name="connsiteY899" fmla="*/ 169782 h 504155"/>
                    <a:gd name="connsiteX900" fmla="*/ 73399 w 446326"/>
                    <a:gd name="connsiteY900" fmla="*/ 172006 h 504155"/>
                    <a:gd name="connsiteX901" fmla="*/ 73399 w 446326"/>
                    <a:gd name="connsiteY901" fmla="*/ 172006 h 504155"/>
                    <a:gd name="connsiteX902" fmla="*/ 73399 w 446326"/>
                    <a:gd name="connsiteY902" fmla="*/ 172006 h 504155"/>
                    <a:gd name="connsiteX903" fmla="*/ 73399 w 446326"/>
                    <a:gd name="connsiteY903" fmla="*/ 172006 h 504155"/>
                    <a:gd name="connsiteX904" fmla="*/ 73399 w 446326"/>
                    <a:gd name="connsiteY904" fmla="*/ 172006 h 504155"/>
                    <a:gd name="connsiteX905" fmla="*/ 73399 w 446326"/>
                    <a:gd name="connsiteY905" fmla="*/ 172006 h 504155"/>
                    <a:gd name="connsiteX906" fmla="*/ 73399 w 446326"/>
                    <a:gd name="connsiteY906" fmla="*/ 172006 h 504155"/>
                    <a:gd name="connsiteX907" fmla="*/ 73399 w 446326"/>
                    <a:gd name="connsiteY907" fmla="*/ 172006 h 504155"/>
                    <a:gd name="connsiteX908" fmla="*/ 73399 w 446326"/>
                    <a:gd name="connsiteY908" fmla="*/ 172006 h 504155"/>
                    <a:gd name="connsiteX909" fmla="*/ 73399 w 446326"/>
                    <a:gd name="connsiteY909" fmla="*/ 172006 h 504155"/>
                    <a:gd name="connsiteX910" fmla="*/ 73399 w 446326"/>
                    <a:gd name="connsiteY910" fmla="*/ 172006 h 504155"/>
                    <a:gd name="connsiteX911" fmla="*/ 73399 w 446326"/>
                    <a:gd name="connsiteY911" fmla="*/ 172006 h 504155"/>
                    <a:gd name="connsiteX912" fmla="*/ 73399 w 446326"/>
                    <a:gd name="connsiteY912" fmla="*/ 172006 h 504155"/>
                    <a:gd name="connsiteX913" fmla="*/ 73399 w 446326"/>
                    <a:gd name="connsiteY913" fmla="*/ 172006 h 504155"/>
                    <a:gd name="connsiteX914" fmla="*/ 73399 w 446326"/>
                    <a:gd name="connsiteY914" fmla="*/ 172006 h 504155"/>
                    <a:gd name="connsiteX915" fmla="*/ 73399 w 446326"/>
                    <a:gd name="connsiteY915" fmla="*/ 172006 h 504155"/>
                    <a:gd name="connsiteX916" fmla="*/ 73399 w 446326"/>
                    <a:gd name="connsiteY916" fmla="*/ 172006 h 504155"/>
                    <a:gd name="connsiteX917" fmla="*/ 73399 w 446326"/>
                    <a:gd name="connsiteY917" fmla="*/ 172006 h 504155"/>
                    <a:gd name="connsiteX918" fmla="*/ 73399 w 446326"/>
                    <a:gd name="connsiteY918" fmla="*/ 172006 h 504155"/>
                    <a:gd name="connsiteX919" fmla="*/ 73399 w 446326"/>
                    <a:gd name="connsiteY919" fmla="*/ 172006 h 504155"/>
                    <a:gd name="connsiteX920" fmla="*/ 73399 w 446326"/>
                    <a:gd name="connsiteY920" fmla="*/ 172006 h 504155"/>
                    <a:gd name="connsiteX921" fmla="*/ 73399 w 446326"/>
                    <a:gd name="connsiteY921" fmla="*/ 172006 h 504155"/>
                    <a:gd name="connsiteX922" fmla="*/ 73399 w 446326"/>
                    <a:gd name="connsiteY922" fmla="*/ 172006 h 504155"/>
                    <a:gd name="connsiteX923" fmla="*/ 73399 w 446326"/>
                    <a:gd name="connsiteY923" fmla="*/ 172006 h 504155"/>
                    <a:gd name="connsiteX924" fmla="*/ 73399 w 446326"/>
                    <a:gd name="connsiteY924" fmla="*/ 172006 h 504155"/>
                    <a:gd name="connsiteX925" fmla="*/ 73399 w 446326"/>
                    <a:gd name="connsiteY925" fmla="*/ 172006 h 504155"/>
                    <a:gd name="connsiteX926" fmla="*/ 73399 w 446326"/>
                    <a:gd name="connsiteY926" fmla="*/ 172006 h 504155"/>
                    <a:gd name="connsiteX927" fmla="*/ 73399 w 446326"/>
                    <a:gd name="connsiteY927" fmla="*/ 172006 h 504155"/>
                    <a:gd name="connsiteX928" fmla="*/ 73399 w 446326"/>
                    <a:gd name="connsiteY928" fmla="*/ 172006 h 504155"/>
                    <a:gd name="connsiteX929" fmla="*/ 73399 w 446326"/>
                    <a:gd name="connsiteY929" fmla="*/ 172006 h 504155"/>
                    <a:gd name="connsiteX930" fmla="*/ 73399 w 446326"/>
                    <a:gd name="connsiteY930" fmla="*/ 172006 h 504155"/>
                    <a:gd name="connsiteX931" fmla="*/ 73399 w 446326"/>
                    <a:gd name="connsiteY931" fmla="*/ 172006 h 504155"/>
                    <a:gd name="connsiteX932" fmla="*/ 73399 w 446326"/>
                    <a:gd name="connsiteY932" fmla="*/ 172006 h 504155"/>
                    <a:gd name="connsiteX933" fmla="*/ 73399 w 446326"/>
                    <a:gd name="connsiteY933" fmla="*/ 172006 h 504155"/>
                    <a:gd name="connsiteX934" fmla="*/ 73399 w 446326"/>
                    <a:gd name="connsiteY934" fmla="*/ 169782 h 504155"/>
                    <a:gd name="connsiteX935" fmla="*/ 73399 w 446326"/>
                    <a:gd name="connsiteY935" fmla="*/ 169782 h 504155"/>
                    <a:gd name="connsiteX936" fmla="*/ 73399 w 446326"/>
                    <a:gd name="connsiteY936" fmla="*/ 172748 h 504155"/>
                    <a:gd name="connsiteX937" fmla="*/ 73399 w 446326"/>
                    <a:gd name="connsiteY937" fmla="*/ 176455 h 504155"/>
                    <a:gd name="connsiteX938" fmla="*/ 39294 w 446326"/>
                    <a:gd name="connsiteY938" fmla="*/ 194248 h 504155"/>
                    <a:gd name="connsiteX939" fmla="*/ 39294 w 446326"/>
                    <a:gd name="connsiteY939" fmla="*/ 190541 h 504155"/>
                    <a:gd name="connsiteX940" fmla="*/ 73399 w 446326"/>
                    <a:gd name="connsiteY940" fmla="*/ 172748 h 504155"/>
                    <a:gd name="connsiteX941" fmla="*/ 73399 w 446326"/>
                    <a:gd name="connsiteY941" fmla="*/ 172748 h 504155"/>
                    <a:gd name="connsiteX942" fmla="*/ 73399 w 446326"/>
                    <a:gd name="connsiteY942" fmla="*/ 223163 h 504155"/>
                    <a:gd name="connsiteX943" fmla="*/ 73399 w 446326"/>
                    <a:gd name="connsiteY943" fmla="*/ 223163 h 504155"/>
                    <a:gd name="connsiteX944" fmla="*/ 39294 w 446326"/>
                    <a:gd name="connsiteY944" fmla="*/ 241698 h 504155"/>
                    <a:gd name="connsiteX945" fmla="*/ 39294 w 446326"/>
                    <a:gd name="connsiteY945" fmla="*/ 240957 h 504155"/>
                    <a:gd name="connsiteX946" fmla="*/ 73399 w 446326"/>
                    <a:gd name="connsiteY946" fmla="*/ 223163 h 504155"/>
                    <a:gd name="connsiteX947" fmla="*/ 39294 w 446326"/>
                    <a:gd name="connsiteY947" fmla="*/ 61537 h 504155"/>
                    <a:gd name="connsiteX948" fmla="*/ 39294 w 446326"/>
                    <a:gd name="connsiteY948" fmla="*/ 88969 h 504155"/>
                    <a:gd name="connsiteX949" fmla="*/ 18535 w 446326"/>
                    <a:gd name="connsiteY949" fmla="*/ 100090 h 504155"/>
                    <a:gd name="connsiteX950" fmla="*/ 17794 w 446326"/>
                    <a:gd name="connsiteY950" fmla="*/ 99349 h 504155"/>
                    <a:gd name="connsiteX951" fmla="*/ 17052 w 446326"/>
                    <a:gd name="connsiteY951" fmla="*/ 98607 h 504155"/>
                    <a:gd name="connsiteX952" fmla="*/ 16311 w 446326"/>
                    <a:gd name="connsiteY952" fmla="*/ 97866 h 504155"/>
                    <a:gd name="connsiteX953" fmla="*/ 15569 w 446326"/>
                    <a:gd name="connsiteY953" fmla="*/ 97124 h 504155"/>
                    <a:gd name="connsiteX954" fmla="*/ 14828 w 446326"/>
                    <a:gd name="connsiteY954" fmla="*/ 96383 h 504155"/>
                    <a:gd name="connsiteX955" fmla="*/ 14087 w 446326"/>
                    <a:gd name="connsiteY955" fmla="*/ 95641 h 504155"/>
                    <a:gd name="connsiteX956" fmla="*/ 13345 w 446326"/>
                    <a:gd name="connsiteY956" fmla="*/ 94900 h 504155"/>
                    <a:gd name="connsiteX957" fmla="*/ 11862 w 446326"/>
                    <a:gd name="connsiteY957" fmla="*/ 94159 h 504155"/>
                    <a:gd name="connsiteX958" fmla="*/ 40036 w 446326"/>
                    <a:gd name="connsiteY958" fmla="*/ 79330 h 504155"/>
                    <a:gd name="connsiteX959" fmla="*/ 38553 w 446326"/>
                    <a:gd name="connsiteY959" fmla="*/ 77848 h 504155"/>
                    <a:gd name="connsiteX960" fmla="*/ 37070 w 446326"/>
                    <a:gd name="connsiteY960" fmla="*/ 76365 h 504155"/>
                    <a:gd name="connsiteX961" fmla="*/ 35587 w 446326"/>
                    <a:gd name="connsiteY961" fmla="*/ 74882 h 504155"/>
                    <a:gd name="connsiteX962" fmla="*/ 34104 w 446326"/>
                    <a:gd name="connsiteY962" fmla="*/ 73399 h 504155"/>
                    <a:gd name="connsiteX963" fmla="*/ 29656 w 446326"/>
                    <a:gd name="connsiteY963" fmla="*/ 71916 h 504155"/>
                    <a:gd name="connsiteX964" fmla="*/ 28173 w 446326"/>
                    <a:gd name="connsiteY964" fmla="*/ 70434 h 504155"/>
                    <a:gd name="connsiteX965" fmla="*/ 26690 w 446326"/>
                    <a:gd name="connsiteY965" fmla="*/ 68951 h 504155"/>
                    <a:gd name="connsiteX966" fmla="*/ 39294 w 446326"/>
                    <a:gd name="connsiteY966" fmla="*/ 61537 h 504155"/>
                    <a:gd name="connsiteX967" fmla="*/ 39294 w 446326"/>
                    <a:gd name="connsiteY967" fmla="*/ 61537 h 504155"/>
                    <a:gd name="connsiteX968" fmla="*/ 39294 w 446326"/>
                    <a:gd name="connsiteY968" fmla="*/ 108987 h 504155"/>
                    <a:gd name="connsiteX969" fmla="*/ 39294 w 446326"/>
                    <a:gd name="connsiteY969" fmla="*/ 122332 h 504155"/>
                    <a:gd name="connsiteX970" fmla="*/ 14087 w 446326"/>
                    <a:gd name="connsiteY970" fmla="*/ 135677 h 504155"/>
                    <a:gd name="connsiteX971" fmla="*/ 12604 w 446326"/>
                    <a:gd name="connsiteY971" fmla="*/ 134936 h 504155"/>
                    <a:gd name="connsiteX972" fmla="*/ 11121 w 446326"/>
                    <a:gd name="connsiteY972" fmla="*/ 134194 h 504155"/>
                    <a:gd name="connsiteX973" fmla="*/ 9638 w 446326"/>
                    <a:gd name="connsiteY973" fmla="*/ 133453 h 504155"/>
                    <a:gd name="connsiteX974" fmla="*/ 8155 w 446326"/>
                    <a:gd name="connsiteY974" fmla="*/ 132712 h 504155"/>
                    <a:gd name="connsiteX975" fmla="*/ 6673 w 446326"/>
                    <a:gd name="connsiteY975" fmla="*/ 131970 h 504155"/>
                    <a:gd name="connsiteX976" fmla="*/ 5190 w 446326"/>
                    <a:gd name="connsiteY976" fmla="*/ 131229 h 504155"/>
                    <a:gd name="connsiteX977" fmla="*/ 3707 w 446326"/>
                    <a:gd name="connsiteY977" fmla="*/ 130487 h 504155"/>
                    <a:gd name="connsiteX978" fmla="*/ 2224 w 446326"/>
                    <a:gd name="connsiteY978" fmla="*/ 129746 h 504155"/>
                    <a:gd name="connsiteX979" fmla="*/ 39294 w 446326"/>
                    <a:gd name="connsiteY979" fmla="*/ 108987 h 504155"/>
                    <a:gd name="connsiteX980" fmla="*/ 39294 w 446326"/>
                    <a:gd name="connsiteY980" fmla="*/ 108987 h 504155"/>
                    <a:gd name="connsiteX981" fmla="*/ 39294 w 446326"/>
                    <a:gd name="connsiteY981" fmla="*/ 146057 h 504155"/>
                    <a:gd name="connsiteX982" fmla="*/ 39294 w 446326"/>
                    <a:gd name="connsiteY982" fmla="*/ 151988 h 504155"/>
                    <a:gd name="connsiteX983" fmla="*/ 5931 w 446326"/>
                    <a:gd name="connsiteY983" fmla="*/ 169782 h 504155"/>
                    <a:gd name="connsiteX984" fmla="*/ 5190 w 446326"/>
                    <a:gd name="connsiteY984" fmla="*/ 169782 h 504155"/>
                    <a:gd name="connsiteX985" fmla="*/ 4448 w 446326"/>
                    <a:gd name="connsiteY985" fmla="*/ 169782 h 504155"/>
                    <a:gd name="connsiteX986" fmla="*/ 3707 w 446326"/>
                    <a:gd name="connsiteY986" fmla="*/ 169782 h 504155"/>
                    <a:gd name="connsiteX987" fmla="*/ 2966 w 446326"/>
                    <a:gd name="connsiteY987" fmla="*/ 169782 h 504155"/>
                    <a:gd name="connsiteX988" fmla="*/ 2224 w 446326"/>
                    <a:gd name="connsiteY988" fmla="*/ 169782 h 504155"/>
                    <a:gd name="connsiteX989" fmla="*/ 1483 w 446326"/>
                    <a:gd name="connsiteY989" fmla="*/ 169782 h 504155"/>
                    <a:gd name="connsiteX990" fmla="*/ 741 w 446326"/>
                    <a:gd name="connsiteY990" fmla="*/ 169782 h 504155"/>
                    <a:gd name="connsiteX991" fmla="*/ 0 w 446326"/>
                    <a:gd name="connsiteY991" fmla="*/ 169782 h 504155"/>
                    <a:gd name="connsiteX992" fmla="*/ 39294 w 446326"/>
                    <a:gd name="connsiteY992" fmla="*/ 146057 h 504155"/>
                    <a:gd name="connsiteX993" fmla="*/ 39294 w 446326"/>
                    <a:gd name="connsiteY993" fmla="*/ 146057 h 504155"/>
                    <a:gd name="connsiteX994" fmla="*/ 39294 w 446326"/>
                    <a:gd name="connsiteY994" fmla="*/ 191283 h 504155"/>
                    <a:gd name="connsiteX995" fmla="*/ 39294 w 446326"/>
                    <a:gd name="connsiteY995" fmla="*/ 194990 h 504155"/>
                    <a:gd name="connsiteX996" fmla="*/ 11862 w 446326"/>
                    <a:gd name="connsiteY996" fmla="*/ 209818 h 504155"/>
                    <a:gd name="connsiteX997" fmla="*/ 11121 w 446326"/>
                    <a:gd name="connsiteY997" fmla="*/ 209818 h 504155"/>
                    <a:gd name="connsiteX998" fmla="*/ 10380 w 446326"/>
                    <a:gd name="connsiteY998" fmla="*/ 209818 h 504155"/>
                    <a:gd name="connsiteX999" fmla="*/ 9638 w 446326"/>
                    <a:gd name="connsiteY999" fmla="*/ 209818 h 504155"/>
                    <a:gd name="connsiteX1000" fmla="*/ 8897 w 446326"/>
                    <a:gd name="connsiteY1000" fmla="*/ 209818 h 504155"/>
                    <a:gd name="connsiteX1001" fmla="*/ 8155 w 446326"/>
                    <a:gd name="connsiteY1001" fmla="*/ 209818 h 504155"/>
                    <a:gd name="connsiteX1002" fmla="*/ 7414 w 446326"/>
                    <a:gd name="connsiteY1002" fmla="*/ 209818 h 504155"/>
                    <a:gd name="connsiteX1003" fmla="*/ 6673 w 446326"/>
                    <a:gd name="connsiteY1003" fmla="*/ 209818 h 504155"/>
                    <a:gd name="connsiteX1004" fmla="*/ 5190 w 446326"/>
                    <a:gd name="connsiteY1004" fmla="*/ 209818 h 504155"/>
                    <a:gd name="connsiteX1005" fmla="*/ 39294 w 446326"/>
                    <a:gd name="connsiteY1005" fmla="*/ 191283 h 504155"/>
                    <a:gd name="connsiteX1006" fmla="*/ 39294 w 446326"/>
                    <a:gd name="connsiteY1006" fmla="*/ 191283 h 504155"/>
                    <a:gd name="connsiteX1007" fmla="*/ 39294 w 446326"/>
                    <a:gd name="connsiteY1007" fmla="*/ 240957 h 504155"/>
                    <a:gd name="connsiteX1008" fmla="*/ 39294 w 446326"/>
                    <a:gd name="connsiteY1008" fmla="*/ 240957 h 504155"/>
                    <a:gd name="connsiteX1009" fmla="*/ 21501 w 446326"/>
                    <a:gd name="connsiteY1009" fmla="*/ 251337 h 504155"/>
                    <a:gd name="connsiteX1010" fmla="*/ 20759 w 446326"/>
                    <a:gd name="connsiteY1010" fmla="*/ 251337 h 504155"/>
                    <a:gd name="connsiteX1011" fmla="*/ 20018 w 446326"/>
                    <a:gd name="connsiteY1011" fmla="*/ 251337 h 504155"/>
                    <a:gd name="connsiteX1012" fmla="*/ 19276 w 446326"/>
                    <a:gd name="connsiteY1012" fmla="*/ 252078 h 504155"/>
                    <a:gd name="connsiteX1013" fmla="*/ 18535 w 446326"/>
                    <a:gd name="connsiteY1013" fmla="*/ 252078 h 504155"/>
                    <a:gd name="connsiteX1014" fmla="*/ 17794 w 446326"/>
                    <a:gd name="connsiteY1014" fmla="*/ 252819 h 504155"/>
                    <a:gd name="connsiteX1015" fmla="*/ 17052 w 446326"/>
                    <a:gd name="connsiteY1015" fmla="*/ 252819 h 504155"/>
                    <a:gd name="connsiteX1016" fmla="*/ 16311 w 446326"/>
                    <a:gd name="connsiteY1016" fmla="*/ 252819 h 504155"/>
                    <a:gd name="connsiteX1017" fmla="*/ 15569 w 446326"/>
                    <a:gd name="connsiteY1017" fmla="*/ 252819 h 504155"/>
                    <a:gd name="connsiteX1018" fmla="*/ 39294 w 446326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6326" h="504155">
                      <a:moveTo>
                        <a:pt x="398135" y="450033"/>
                      </a:moveTo>
                      <a:lnTo>
                        <a:pt x="398135" y="420377"/>
                      </a:lnTo>
                      <a:lnTo>
                        <a:pt x="427791" y="404807"/>
                      </a:lnTo>
                      <a:lnTo>
                        <a:pt x="428532" y="406290"/>
                      </a:lnTo>
                      <a:lnTo>
                        <a:pt x="429274" y="407773"/>
                      </a:lnTo>
                      <a:lnTo>
                        <a:pt x="430015" y="409256"/>
                      </a:lnTo>
                      <a:lnTo>
                        <a:pt x="430756" y="410739"/>
                      </a:lnTo>
                      <a:lnTo>
                        <a:pt x="431498" y="412221"/>
                      </a:lnTo>
                      <a:lnTo>
                        <a:pt x="432239" y="413704"/>
                      </a:lnTo>
                      <a:lnTo>
                        <a:pt x="432981" y="415187"/>
                      </a:lnTo>
                      <a:lnTo>
                        <a:pt x="433722" y="416670"/>
                      </a:lnTo>
                      <a:lnTo>
                        <a:pt x="408514" y="430015"/>
                      </a:lnTo>
                      <a:lnTo>
                        <a:pt x="408514" y="430015"/>
                      </a:lnTo>
                      <a:lnTo>
                        <a:pt x="409256" y="432240"/>
                      </a:lnTo>
                      <a:lnTo>
                        <a:pt x="409997" y="434464"/>
                      </a:lnTo>
                      <a:lnTo>
                        <a:pt x="410739" y="436688"/>
                      </a:lnTo>
                      <a:lnTo>
                        <a:pt x="411480" y="438912"/>
                      </a:lnTo>
                      <a:lnTo>
                        <a:pt x="412221" y="441136"/>
                      </a:lnTo>
                      <a:lnTo>
                        <a:pt x="412963" y="443361"/>
                      </a:lnTo>
                      <a:lnTo>
                        <a:pt x="398135" y="450033"/>
                      </a:lnTo>
                      <a:lnTo>
                        <a:pt x="398135" y="450033"/>
                      </a:lnTo>
                      <a:close/>
                      <a:moveTo>
                        <a:pt x="398135" y="408514"/>
                      </a:moveTo>
                      <a:lnTo>
                        <a:pt x="444843" y="384048"/>
                      </a:lnTo>
                      <a:lnTo>
                        <a:pt x="443360" y="381824"/>
                      </a:lnTo>
                      <a:lnTo>
                        <a:pt x="441877" y="380341"/>
                      </a:lnTo>
                      <a:lnTo>
                        <a:pt x="440395" y="378117"/>
                      </a:lnTo>
                      <a:lnTo>
                        <a:pt x="438912" y="375893"/>
                      </a:lnTo>
                      <a:lnTo>
                        <a:pt x="437429" y="373669"/>
                      </a:lnTo>
                      <a:lnTo>
                        <a:pt x="435946" y="371444"/>
                      </a:lnTo>
                      <a:lnTo>
                        <a:pt x="434463" y="369220"/>
                      </a:lnTo>
                      <a:lnTo>
                        <a:pt x="432981" y="366996"/>
                      </a:lnTo>
                      <a:lnTo>
                        <a:pt x="398876" y="385531"/>
                      </a:lnTo>
                      <a:lnTo>
                        <a:pt x="398876" y="408514"/>
                      </a:lnTo>
                      <a:lnTo>
                        <a:pt x="398135" y="408514"/>
                      </a:lnTo>
                      <a:close/>
                      <a:moveTo>
                        <a:pt x="398135" y="369961"/>
                      </a:moveTo>
                      <a:lnTo>
                        <a:pt x="398135" y="357358"/>
                      </a:lnTo>
                      <a:lnTo>
                        <a:pt x="440395" y="335115"/>
                      </a:lnTo>
                      <a:lnTo>
                        <a:pt x="441136" y="335857"/>
                      </a:lnTo>
                      <a:lnTo>
                        <a:pt x="441877" y="336598"/>
                      </a:lnTo>
                      <a:lnTo>
                        <a:pt x="442619" y="337339"/>
                      </a:lnTo>
                      <a:lnTo>
                        <a:pt x="443360" y="338081"/>
                      </a:lnTo>
                      <a:lnTo>
                        <a:pt x="444102" y="338822"/>
                      </a:lnTo>
                      <a:lnTo>
                        <a:pt x="444843" y="339564"/>
                      </a:lnTo>
                      <a:lnTo>
                        <a:pt x="445585" y="340305"/>
                      </a:lnTo>
                      <a:lnTo>
                        <a:pt x="446326" y="341047"/>
                      </a:lnTo>
                      <a:lnTo>
                        <a:pt x="398135" y="369961"/>
                      </a:lnTo>
                      <a:lnTo>
                        <a:pt x="398135" y="369961"/>
                      </a:lnTo>
                      <a:close/>
                      <a:moveTo>
                        <a:pt x="398135" y="326960"/>
                      </a:moveTo>
                      <a:lnTo>
                        <a:pt x="398135" y="314356"/>
                      </a:lnTo>
                      <a:lnTo>
                        <a:pt x="434463" y="295080"/>
                      </a:lnTo>
                      <a:lnTo>
                        <a:pt x="435946" y="295821"/>
                      </a:lnTo>
                      <a:lnTo>
                        <a:pt x="437429" y="296562"/>
                      </a:lnTo>
                      <a:lnTo>
                        <a:pt x="438912" y="297304"/>
                      </a:lnTo>
                      <a:lnTo>
                        <a:pt x="440395" y="298045"/>
                      </a:lnTo>
                      <a:lnTo>
                        <a:pt x="441877" y="298787"/>
                      </a:lnTo>
                      <a:lnTo>
                        <a:pt x="443360" y="299528"/>
                      </a:lnTo>
                      <a:lnTo>
                        <a:pt x="444843" y="300269"/>
                      </a:lnTo>
                      <a:lnTo>
                        <a:pt x="446326" y="301011"/>
                      </a:lnTo>
                      <a:lnTo>
                        <a:pt x="398135" y="326960"/>
                      </a:lnTo>
                      <a:lnTo>
                        <a:pt x="398135" y="326960"/>
                      </a:lnTo>
                      <a:close/>
                      <a:moveTo>
                        <a:pt x="398135" y="277286"/>
                      </a:moveTo>
                      <a:lnTo>
                        <a:pt x="398135" y="267647"/>
                      </a:lnTo>
                      <a:lnTo>
                        <a:pt x="424825" y="253561"/>
                      </a:lnTo>
                      <a:lnTo>
                        <a:pt x="426308" y="254302"/>
                      </a:lnTo>
                      <a:lnTo>
                        <a:pt x="427791" y="255044"/>
                      </a:lnTo>
                      <a:lnTo>
                        <a:pt x="429274" y="255785"/>
                      </a:lnTo>
                      <a:lnTo>
                        <a:pt x="430756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433722" y="259492"/>
                      </a:lnTo>
                      <a:lnTo>
                        <a:pt x="398135" y="277286"/>
                      </a:lnTo>
                      <a:lnTo>
                        <a:pt x="398135" y="277286"/>
                      </a:lnTo>
                      <a:close/>
                      <a:moveTo>
                        <a:pt x="398135" y="223163"/>
                      </a:moveTo>
                      <a:lnTo>
                        <a:pt x="398135" y="205369"/>
                      </a:lnTo>
                      <a:lnTo>
                        <a:pt x="409997" y="198697"/>
                      </a:lnTo>
                      <a:lnTo>
                        <a:pt x="408514" y="200179"/>
                      </a:lnTo>
                      <a:lnTo>
                        <a:pt x="407032" y="201662"/>
                      </a:lnTo>
                      <a:lnTo>
                        <a:pt x="405549" y="203145"/>
                      </a:lnTo>
                      <a:lnTo>
                        <a:pt x="404066" y="204628"/>
                      </a:lnTo>
                      <a:lnTo>
                        <a:pt x="402583" y="206111"/>
                      </a:lnTo>
                      <a:lnTo>
                        <a:pt x="401100" y="207594"/>
                      </a:lnTo>
                      <a:lnTo>
                        <a:pt x="399618" y="209076"/>
                      </a:lnTo>
                      <a:lnTo>
                        <a:pt x="398135" y="209818"/>
                      </a:lnTo>
                      <a:lnTo>
                        <a:pt x="400359" y="210559"/>
                      </a:lnTo>
                      <a:lnTo>
                        <a:pt x="402583" y="211301"/>
                      </a:lnTo>
                      <a:lnTo>
                        <a:pt x="404807" y="212042"/>
                      </a:lnTo>
                      <a:lnTo>
                        <a:pt x="407032" y="212783"/>
                      </a:lnTo>
                      <a:lnTo>
                        <a:pt x="409256" y="213525"/>
                      </a:lnTo>
                      <a:lnTo>
                        <a:pt x="411480" y="214266"/>
                      </a:lnTo>
                      <a:lnTo>
                        <a:pt x="413704" y="215008"/>
                      </a:lnTo>
                      <a:lnTo>
                        <a:pt x="415928" y="215749"/>
                      </a:lnTo>
                      <a:lnTo>
                        <a:pt x="398135" y="223163"/>
                      </a:lnTo>
                      <a:close/>
                      <a:moveTo>
                        <a:pt x="398135" y="205369"/>
                      </a:moveTo>
                      <a:lnTo>
                        <a:pt x="398135" y="223163"/>
                      </a:lnTo>
                      <a:lnTo>
                        <a:pt x="359582" y="243923"/>
                      </a:lnTo>
                      <a:lnTo>
                        <a:pt x="359582" y="226129"/>
                      </a:lnTo>
                      <a:lnTo>
                        <a:pt x="398135" y="205369"/>
                      </a:lnTo>
                      <a:lnTo>
                        <a:pt x="398135" y="205369"/>
                      </a:lnTo>
                      <a:close/>
                      <a:moveTo>
                        <a:pt x="398135" y="267647"/>
                      </a:moveTo>
                      <a:lnTo>
                        <a:pt x="398135" y="277286"/>
                      </a:lnTo>
                      <a:lnTo>
                        <a:pt x="361806" y="296562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60323" y="287665"/>
                      </a:lnTo>
                      <a:lnTo>
                        <a:pt x="398135" y="267647"/>
                      </a:lnTo>
                      <a:lnTo>
                        <a:pt x="398135" y="267647"/>
                      </a:lnTo>
                      <a:close/>
                      <a:moveTo>
                        <a:pt x="398135" y="314356"/>
                      </a:moveTo>
                      <a:lnTo>
                        <a:pt x="398135" y="326960"/>
                      </a:lnTo>
                      <a:lnTo>
                        <a:pt x="372186" y="341047"/>
                      </a:lnTo>
                      <a:lnTo>
                        <a:pt x="370703" y="340305"/>
                      </a:lnTo>
                      <a:lnTo>
                        <a:pt x="369220" y="339564"/>
                      </a:lnTo>
                      <a:lnTo>
                        <a:pt x="367737" y="338822"/>
                      </a:lnTo>
                      <a:lnTo>
                        <a:pt x="366254" y="338081"/>
                      </a:lnTo>
                      <a:lnTo>
                        <a:pt x="364772" y="337339"/>
                      </a:lnTo>
                      <a:lnTo>
                        <a:pt x="363289" y="336598"/>
                      </a:lnTo>
                      <a:lnTo>
                        <a:pt x="361806" y="335857"/>
                      </a:lnTo>
                      <a:lnTo>
                        <a:pt x="360323" y="335115"/>
                      </a:lnTo>
                      <a:lnTo>
                        <a:pt x="398135" y="314356"/>
                      </a:lnTo>
                      <a:lnTo>
                        <a:pt x="398135" y="314356"/>
                      </a:lnTo>
                      <a:close/>
                      <a:moveTo>
                        <a:pt x="398135" y="357358"/>
                      </a:moveTo>
                      <a:lnTo>
                        <a:pt x="398135" y="369961"/>
                      </a:lnTo>
                      <a:lnTo>
                        <a:pt x="375893" y="381824"/>
                      </a:lnTo>
                      <a:lnTo>
                        <a:pt x="375151" y="381083"/>
                      </a:lnTo>
                      <a:lnTo>
                        <a:pt x="374410" y="380341"/>
                      </a:lnTo>
                      <a:lnTo>
                        <a:pt x="373669" y="379600"/>
                      </a:lnTo>
                      <a:lnTo>
                        <a:pt x="372927" y="378858"/>
                      </a:lnTo>
                      <a:lnTo>
                        <a:pt x="372186" y="378117"/>
                      </a:lnTo>
                      <a:lnTo>
                        <a:pt x="371444" y="377376"/>
                      </a:lnTo>
                      <a:lnTo>
                        <a:pt x="370703" y="376634"/>
                      </a:lnTo>
                      <a:lnTo>
                        <a:pt x="369962" y="375893"/>
                      </a:lnTo>
                      <a:lnTo>
                        <a:pt x="398135" y="357358"/>
                      </a:lnTo>
                      <a:lnTo>
                        <a:pt x="398135" y="357358"/>
                      </a:lnTo>
                      <a:close/>
                      <a:moveTo>
                        <a:pt x="398135" y="387014"/>
                      </a:moveTo>
                      <a:lnTo>
                        <a:pt x="398135" y="408514"/>
                      </a:lnTo>
                      <a:lnTo>
                        <a:pt x="372186" y="422601"/>
                      </a:lnTo>
                      <a:lnTo>
                        <a:pt x="370703" y="420377"/>
                      </a:lnTo>
                      <a:lnTo>
                        <a:pt x="369220" y="418153"/>
                      </a:lnTo>
                      <a:lnTo>
                        <a:pt x="367737" y="415928"/>
                      </a:lnTo>
                      <a:lnTo>
                        <a:pt x="366254" y="413704"/>
                      </a:lnTo>
                      <a:lnTo>
                        <a:pt x="364772" y="411480"/>
                      </a:lnTo>
                      <a:lnTo>
                        <a:pt x="363289" y="409256"/>
                      </a:lnTo>
                      <a:lnTo>
                        <a:pt x="361806" y="407032"/>
                      </a:lnTo>
                      <a:lnTo>
                        <a:pt x="360323" y="404807"/>
                      </a:lnTo>
                      <a:lnTo>
                        <a:pt x="398135" y="387014"/>
                      </a:lnTo>
                      <a:lnTo>
                        <a:pt x="398135" y="387014"/>
                      </a:lnTo>
                      <a:close/>
                      <a:moveTo>
                        <a:pt x="398135" y="420377"/>
                      </a:moveTo>
                      <a:lnTo>
                        <a:pt x="359582" y="441136"/>
                      </a:lnTo>
                      <a:lnTo>
                        <a:pt x="359582" y="475241"/>
                      </a:lnTo>
                      <a:lnTo>
                        <a:pt x="392204" y="458189"/>
                      </a:lnTo>
                      <a:lnTo>
                        <a:pt x="391462" y="456706"/>
                      </a:lnTo>
                      <a:lnTo>
                        <a:pt x="390721" y="455223"/>
                      </a:lnTo>
                      <a:lnTo>
                        <a:pt x="390721" y="454482"/>
                      </a:lnTo>
                      <a:lnTo>
                        <a:pt x="398135" y="450775"/>
                      </a:lnTo>
                      <a:lnTo>
                        <a:pt x="398135" y="420377"/>
                      </a:lnTo>
                      <a:lnTo>
                        <a:pt x="398135" y="420377"/>
                      </a:lnTo>
                      <a:close/>
                      <a:moveTo>
                        <a:pt x="359582" y="179420"/>
                      </a:moveTo>
                      <a:lnTo>
                        <a:pt x="359582" y="170523"/>
                      </a:lnTo>
                      <a:lnTo>
                        <a:pt x="386272" y="156437"/>
                      </a:lnTo>
                      <a:lnTo>
                        <a:pt x="385531" y="157178"/>
                      </a:lnTo>
                      <a:lnTo>
                        <a:pt x="384790" y="157919"/>
                      </a:lnTo>
                      <a:lnTo>
                        <a:pt x="384048" y="158661"/>
                      </a:lnTo>
                      <a:lnTo>
                        <a:pt x="383307" y="159402"/>
                      </a:lnTo>
                      <a:lnTo>
                        <a:pt x="382565" y="160144"/>
                      </a:lnTo>
                      <a:lnTo>
                        <a:pt x="381824" y="160885"/>
                      </a:lnTo>
                      <a:lnTo>
                        <a:pt x="381083" y="161627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86272" y="162368"/>
                      </a:lnTo>
                      <a:lnTo>
                        <a:pt x="359582" y="179420"/>
                      </a:lnTo>
                      <a:lnTo>
                        <a:pt x="359582" y="179420"/>
                      </a:lnTo>
                      <a:close/>
                      <a:moveTo>
                        <a:pt x="359582" y="123815"/>
                      </a:move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61065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59582" y="123815"/>
                      </a:lnTo>
                      <a:close/>
                      <a:moveTo>
                        <a:pt x="359582" y="123073"/>
                      </a:moveTo>
                      <a:lnTo>
                        <a:pt x="359582" y="123815"/>
                      </a:lnTo>
                      <a:lnTo>
                        <a:pt x="310649" y="149764"/>
                      </a:lnTo>
                      <a:lnTo>
                        <a:pt x="310649" y="142350"/>
                      </a:lnTo>
                      <a:lnTo>
                        <a:pt x="358099" y="117142"/>
                      </a:lnTo>
                      <a:lnTo>
                        <a:pt x="358099" y="117884"/>
                      </a:lnTo>
                      <a:lnTo>
                        <a:pt x="358099" y="118625"/>
                      </a:lnTo>
                      <a:lnTo>
                        <a:pt x="358099" y="119366"/>
                      </a:lnTo>
                      <a:lnTo>
                        <a:pt x="358099" y="120108"/>
                      </a:lnTo>
                      <a:lnTo>
                        <a:pt x="358099" y="120849"/>
                      </a:lnTo>
                      <a:lnTo>
                        <a:pt x="358099" y="121591"/>
                      </a:lnTo>
                      <a:lnTo>
                        <a:pt x="358099" y="122332"/>
                      </a:lnTo>
                      <a:lnTo>
                        <a:pt x="358099" y="123073"/>
                      </a:lnTo>
                      <a:lnTo>
                        <a:pt x="358840" y="123073"/>
                      </a:ln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close/>
                      <a:moveTo>
                        <a:pt x="359582" y="170523"/>
                      </a:moveTo>
                      <a:lnTo>
                        <a:pt x="359582" y="179420"/>
                      </a:lnTo>
                      <a:lnTo>
                        <a:pt x="318063" y="201662"/>
                      </a:lnTo>
                      <a:lnTo>
                        <a:pt x="317321" y="201662"/>
                      </a:lnTo>
                      <a:lnTo>
                        <a:pt x="316580" y="201662"/>
                      </a:lnTo>
                      <a:lnTo>
                        <a:pt x="315839" y="201662"/>
                      </a:lnTo>
                      <a:lnTo>
                        <a:pt x="315097" y="201662"/>
                      </a:lnTo>
                      <a:lnTo>
                        <a:pt x="314356" y="201662"/>
                      </a:lnTo>
                      <a:lnTo>
                        <a:pt x="313614" y="201662"/>
                      </a:lnTo>
                      <a:lnTo>
                        <a:pt x="312873" y="201662"/>
                      </a:lnTo>
                      <a:lnTo>
                        <a:pt x="312132" y="201662"/>
                      </a:lnTo>
                      <a:lnTo>
                        <a:pt x="312132" y="200921"/>
                      </a:lnTo>
                      <a:lnTo>
                        <a:pt x="312873" y="200179"/>
                      </a:lnTo>
                      <a:lnTo>
                        <a:pt x="313614" y="199438"/>
                      </a:lnTo>
                      <a:lnTo>
                        <a:pt x="314356" y="198697"/>
                      </a:lnTo>
                      <a:lnTo>
                        <a:pt x="315097" y="197955"/>
                      </a:lnTo>
                      <a:lnTo>
                        <a:pt x="315839" y="197214"/>
                      </a:lnTo>
                      <a:lnTo>
                        <a:pt x="316580" y="196472"/>
                      </a:lnTo>
                      <a:lnTo>
                        <a:pt x="317321" y="195731"/>
                      </a:lnTo>
                      <a:lnTo>
                        <a:pt x="359582" y="170523"/>
                      </a:lnTo>
                      <a:lnTo>
                        <a:pt x="359582" y="170523"/>
                      </a:lnTo>
                      <a:close/>
                      <a:moveTo>
                        <a:pt x="359582" y="226129"/>
                      </a:moveTo>
                      <a:lnTo>
                        <a:pt x="359582" y="243923"/>
                      </a:lnTo>
                      <a:lnTo>
                        <a:pt x="344754" y="252078"/>
                      </a:lnTo>
                      <a:lnTo>
                        <a:pt x="342529" y="251337"/>
                      </a:lnTo>
                      <a:lnTo>
                        <a:pt x="340305" y="250595"/>
                      </a:lnTo>
                      <a:lnTo>
                        <a:pt x="338081" y="249854"/>
                      </a:lnTo>
                      <a:lnTo>
                        <a:pt x="335857" y="249112"/>
                      </a:lnTo>
                      <a:lnTo>
                        <a:pt x="333632" y="248371"/>
                      </a:lnTo>
                      <a:lnTo>
                        <a:pt x="331408" y="247630"/>
                      </a:lnTo>
                      <a:lnTo>
                        <a:pt x="329184" y="246888"/>
                      </a:lnTo>
                      <a:lnTo>
                        <a:pt x="326960" y="246147"/>
                      </a:lnTo>
                      <a:lnTo>
                        <a:pt x="328443" y="245405"/>
                      </a:lnTo>
                      <a:lnTo>
                        <a:pt x="329925" y="244664"/>
                      </a:lnTo>
                      <a:lnTo>
                        <a:pt x="331408" y="243181"/>
                      </a:lnTo>
                      <a:lnTo>
                        <a:pt x="332891" y="241698"/>
                      </a:lnTo>
                      <a:lnTo>
                        <a:pt x="334374" y="240216"/>
                      </a:lnTo>
                      <a:lnTo>
                        <a:pt x="335857" y="238733"/>
                      </a:lnTo>
                      <a:lnTo>
                        <a:pt x="337339" y="237250"/>
                      </a:lnTo>
                      <a:lnTo>
                        <a:pt x="338822" y="235767"/>
                      </a:lnTo>
                      <a:lnTo>
                        <a:pt x="359582" y="226129"/>
                      </a:lnTo>
                      <a:lnTo>
                        <a:pt x="359582" y="226129"/>
                      </a:lnTo>
                      <a:close/>
                      <a:moveTo>
                        <a:pt x="359582" y="288407"/>
                      </a:moveTo>
                      <a:lnTo>
                        <a:pt x="359582" y="295821"/>
                      </a:lnTo>
                      <a:lnTo>
                        <a:pt x="358840" y="295080"/>
                      </a:lnTo>
                      <a:lnTo>
                        <a:pt x="357358" y="294338"/>
                      </a:lnTo>
                      <a:lnTo>
                        <a:pt x="356616" y="293597"/>
                      </a:lnTo>
                      <a:lnTo>
                        <a:pt x="355133" y="292855"/>
                      </a:lnTo>
                      <a:lnTo>
                        <a:pt x="353650" y="292114"/>
                      </a:lnTo>
                      <a:lnTo>
                        <a:pt x="352168" y="291372"/>
                      </a:lnTo>
                      <a:lnTo>
                        <a:pt x="359582" y="288407"/>
                      </a:lnTo>
                      <a:lnTo>
                        <a:pt x="359582" y="288407"/>
                      </a:lnTo>
                      <a:close/>
                      <a:moveTo>
                        <a:pt x="359582" y="440395"/>
                      </a:moveTo>
                      <a:lnTo>
                        <a:pt x="359582" y="474499"/>
                      </a:lnTo>
                      <a:lnTo>
                        <a:pt x="319546" y="495259"/>
                      </a:lnTo>
                      <a:lnTo>
                        <a:pt x="318804" y="493776"/>
                      </a:lnTo>
                      <a:lnTo>
                        <a:pt x="318063" y="492293"/>
                      </a:lnTo>
                      <a:lnTo>
                        <a:pt x="317321" y="490810"/>
                      </a:lnTo>
                      <a:lnTo>
                        <a:pt x="316580" y="489328"/>
                      </a:lnTo>
                      <a:lnTo>
                        <a:pt x="316580" y="488586"/>
                      </a:lnTo>
                      <a:lnTo>
                        <a:pt x="309166" y="492293"/>
                      </a:lnTo>
                      <a:lnTo>
                        <a:pt x="309166" y="478948"/>
                      </a:lnTo>
                      <a:lnTo>
                        <a:pt x="335115" y="464861"/>
                      </a:lnTo>
                      <a:lnTo>
                        <a:pt x="335115" y="464120"/>
                      </a:lnTo>
                      <a:lnTo>
                        <a:pt x="334374" y="461896"/>
                      </a:lnTo>
                      <a:lnTo>
                        <a:pt x="333632" y="459671"/>
                      </a:lnTo>
                      <a:lnTo>
                        <a:pt x="358840" y="446326"/>
                      </a:lnTo>
                      <a:lnTo>
                        <a:pt x="358099" y="445585"/>
                      </a:lnTo>
                      <a:lnTo>
                        <a:pt x="357358" y="444102"/>
                      </a:lnTo>
                      <a:lnTo>
                        <a:pt x="356616" y="442619"/>
                      </a:lnTo>
                      <a:lnTo>
                        <a:pt x="355875" y="441136"/>
                      </a:lnTo>
                      <a:lnTo>
                        <a:pt x="355133" y="439654"/>
                      </a:lnTo>
                      <a:lnTo>
                        <a:pt x="359582" y="440395"/>
                      </a:lnTo>
                      <a:lnTo>
                        <a:pt x="359582" y="440395"/>
                      </a:lnTo>
                      <a:close/>
                      <a:moveTo>
                        <a:pt x="310649" y="475982"/>
                      </a:moveTo>
                      <a:lnTo>
                        <a:pt x="332150" y="464861"/>
                      </a:lnTo>
                      <a:lnTo>
                        <a:pt x="332150" y="463378"/>
                      </a:lnTo>
                      <a:lnTo>
                        <a:pt x="332150" y="461896"/>
                      </a:lnTo>
                      <a:lnTo>
                        <a:pt x="332150" y="460413"/>
                      </a:lnTo>
                      <a:lnTo>
                        <a:pt x="332150" y="458930"/>
                      </a:lnTo>
                      <a:lnTo>
                        <a:pt x="332150" y="457447"/>
                      </a:lnTo>
                      <a:lnTo>
                        <a:pt x="332150" y="455964"/>
                      </a:lnTo>
                      <a:lnTo>
                        <a:pt x="332150" y="454482"/>
                      </a:lnTo>
                      <a:lnTo>
                        <a:pt x="332150" y="452999"/>
                      </a:lnTo>
                      <a:lnTo>
                        <a:pt x="311390" y="464120"/>
                      </a:lnTo>
                      <a:lnTo>
                        <a:pt x="311390" y="475982"/>
                      </a:lnTo>
                      <a:lnTo>
                        <a:pt x="310649" y="475982"/>
                      </a:lnTo>
                      <a:close/>
                      <a:moveTo>
                        <a:pt x="310649" y="98607"/>
                      </a:moveTo>
                      <a:lnTo>
                        <a:pt x="310649" y="88969"/>
                      </a:lnTo>
                      <a:lnTo>
                        <a:pt x="326218" y="80813"/>
                      </a:lnTo>
                      <a:lnTo>
                        <a:pt x="326218" y="82296"/>
                      </a:lnTo>
                      <a:lnTo>
                        <a:pt x="326218" y="83779"/>
                      </a:lnTo>
                      <a:lnTo>
                        <a:pt x="326218" y="85262"/>
                      </a:lnTo>
                      <a:lnTo>
                        <a:pt x="326218" y="86745"/>
                      </a:lnTo>
                      <a:lnTo>
                        <a:pt x="326218" y="88227"/>
                      </a:lnTo>
                      <a:lnTo>
                        <a:pt x="326218" y="89710"/>
                      </a:lnTo>
                      <a:lnTo>
                        <a:pt x="326218" y="91193"/>
                      </a:lnTo>
                      <a:lnTo>
                        <a:pt x="326218" y="92676"/>
                      </a:lnTo>
                      <a:lnTo>
                        <a:pt x="310649" y="98607"/>
                      </a:lnTo>
                      <a:close/>
                      <a:moveTo>
                        <a:pt x="310649" y="88969"/>
                      </a:moveTo>
                      <a:lnTo>
                        <a:pt x="310649" y="98607"/>
                      </a:lnTo>
                      <a:lnTo>
                        <a:pt x="292855" y="108245"/>
                      </a:lnTo>
                      <a:lnTo>
                        <a:pt x="292855" y="98607"/>
                      </a:lnTo>
                      <a:lnTo>
                        <a:pt x="310649" y="88969"/>
                      </a:lnTo>
                      <a:lnTo>
                        <a:pt x="310649" y="88969"/>
                      </a:lnTo>
                      <a:close/>
                      <a:moveTo>
                        <a:pt x="310649" y="142350"/>
                      </a:moveTo>
                      <a:lnTo>
                        <a:pt x="310649" y="149764"/>
                      </a:lnTo>
                      <a:lnTo>
                        <a:pt x="292855" y="159402"/>
                      </a:lnTo>
                      <a:lnTo>
                        <a:pt x="292855" y="151988"/>
                      </a:lnTo>
                      <a:lnTo>
                        <a:pt x="310649" y="142350"/>
                      </a:lnTo>
                      <a:lnTo>
                        <a:pt x="310649" y="142350"/>
                      </a:lnTo>
                      <a:close/>
                      <a:moveTo>
                        <a:pt x="310649" y="200179"/>
                      </a:moveTo>
                      <a:lnTo>
                        <a:pt x="310649" y="200921"/>
                      </a:lnTo>
                      <a:lnTo>
                        <a:pt x="309907" y="200921"/>
                      </a:lnTo>
                      <a:lnTo>
                        <a:pt x="310649" y="200179"/>
                      </a:lnTo>
                      <a:lnTo>
                        <a:pt x="310649" y="200179"/>
                      </a:lnTo>
                      <a:close/>
                      <a:moveTo>
                        <a:pt x="310649" y="466344"/>
                      </a:moveTo>
                      <a:lnTo>
                        <a:pt x="310649" y="476724"/>
                      </a:lnTo>
                      <a:lnTo>
                        <a:pt x="292855" y="486362"/>
                      </a:lnTo>
                      <a:lnTo>
                        <a:pt x="292855" y="475982"/>
                      </a:lnTo>
                      <a:lnTo>
                        <a:pt x="310649" y="466344"/>
                      </a:lnTo>
                      <a:lnTo>
                        <a:pt x="310649" y="466344"/>
                      </a:lnTo>
                      <a:close/>
                      <a:moveTo>
                        <a:pt x="310649" y="481172"/>
                      </a:moveTo>
                      <a:lnTo>
                        <a:pt x="292855" y="490810"/>
                      </a:lnTo>
                      <a:lnTo>
                        <a:pt x="292855" y="504156"/>
                      </a:lnTo>
                      <a:lnTo>
                        <a:pt x="310649" y="494518"/>
                      </a:lnTo>
                      <a:lnTo>
                        <a:pt x="310649" y="481172"/>
                      </a:lnTo>
                      <a:lnTo>
                        <a:pt x="310649" y="481172"/>
                      </a:lnTo>
                      <a:close/>
                      <a:moveTo>
                        <a:pt x="292855" y="455964"/>
                      </a:moveTo>
                      <a:lnTo>
                        <a:pt x="292855" y="444102"/>
                      </a:lnTo>
                      <a:lnTo>
                        <a:pt x="296562" y="441878"/>
                      </a:lnTo>
                      <a:lnTo>
                        <a:pt x="296562" y="443361"/>
                      </a:lnTo>
                      <a:lnTo>
                        <a:pt x="296562" y="444843"/>
                      </a:lnTo>
                      <a:lnTo>
                        <a:pt x="296562" y="446326"/>
                      </a:lnTo>
                      <a:lnTo>
                        <a:pt x="296562" y="447809"/>
                      </a:lnTo>
                      <a:lnTo>
                        <a:pt x="296562" y="449292"/>
                      </a:lnTo>
                      <a:lnTo>
                        <a:pt x="296562" y="450775"/>
                      </a:lnTo>
                      <a:lnTo>
                        <a:pt x="296562" y="452257"/>
                      </a:lnTo>
                      <a:lnTo>
                        <a:pt x="296562" y="453740"/>
                      </a:lnTo>
                      <a:lnTo>
                        <a:pt x="292855" y="455964"/>
                      </a:lnTo>
                      <a:close/>
                      <a:moveTo>
                        <a:pt x="292855" y="97866"/>
                      </a:moveTo>
                      <a:lnTo>
                        <a:pt x="292855" y="107504"/>
                      </a:lnTo>
                      <a:lnTo>
                        <a:pt x="260233" y="124556"/>
                      </a:lnTo>
                      <a:lnTo>
                        <a:pt x="260233" y="114918"/>
                      </a:lnTo>
                      <a:lnTo>
                        <a:pt x="292855" y="97866"/>
                      </a:lnTo>
                      <a:lnTo>
                        <a:pt x="292855" y="97866"/>
                      </a:lnTo>
                      <a:close/>
                      <a:moveTo>
                        <a:pt x="292855" y="151988"/>
                      </a:moveTo>
                      <a:lnTo>
                        <a:pt x="292855" y="159402"/>
                      </a:lnTo>
                      <a:lnTo>
                        <a:pt x="289889" y="160885"/>
                      </a:lnTo>
                      <a:lnTo>
                        <a:pt x="289148" y="160885"/>
                      </a:lnTo>
                      <a:lnTo>
                        <a:pt x="288407" y="160885"/>
                      </a:lnTo>
                      <a:lnTo>
                        <a:pt x="287665" y="160885"/>
                      </a:lnTo>
                      <a:lnTo>
                        <a:pt x="286924" y="160885"/>
                      </a:lnTo>
                      <a:lnTo>
                        <a:pt x="286182" y="160885"/>
                      </a:lnTo>
                      <a:lnTo>
                        <a:pt x="285441" y="160885"/>
                      </a:lnTo>
                      <a:lnTo>
                        <a:pt x="284700" y="160885"/>
                      </a:lnTo>
                      <a:lnTo>
                        <a:pt x="283958" y="160885"/>
                      </a:lnTo>
                      <a:lnTo>
                        <a:pt x="283958" y="160144"/>
                      </a:lnTo>
                      <a:lnTo>
                        <a:pt x="283958" y="159402"/>
                      </a:lnTo>
                      <a:lnTo>
                        <a:pt x="283958" y="158661"/>
                      </a:lnTo>
                      <a:lnTo>
                        <a:pt x="283958" y="157919"/>
                      </a:lnTo>
                      <a:lnTo>
                        <a:pt x="283958" y="157178"/>
                      </a:lnTo>
                      <a:lnTo>
                        <a:pt x="283958" y="156437"/>
                      </a:lnTo>
                      <a:lnTo>
                        <a:pt x="283958" y="155695"/>
                      </a:lnTo>
                      <a:lnTo>
                        <a:pt x="283958" y="154954"/>
                      </a:lnTo>
                      <a:lnTo>
                        <a:pt x="292855" y="151988"/>
                      </a:lnTo>
                      <a:lnTo>
                        <a:pt x="292855" y="151988"/>
                      </a:lnTo>
                      <a:close/>
                      <a:moveTo>
                        <a:pt x="292855" y="444843"/>
                      </a:moveTo>
                      <a:lnTo>
                        <a:pt x="292855" y="456706"/>
                      </a:lnTo>
                      <a:lnTo>
                        <a:pt x="260233" y="473758"/>
                      </a:lnTo>
                      <a:lnTo>
                        <a:pt x="260233" y="461896"/>
                      </a:lnTo>
                      <a:lnTo>
                        <a:pt x="292855" y="444843"/>
                      </a:lnTo>
                      <a:lnTo>
                        <a:pt x="292855" y="444843"/>
                      </a:lnTo>
                      <a:close/>
                      <a:moveTo>
                        <a:pt x="292855" y="475241"/>
                      </a:moveTo>
                      <a:lnTo>
                        <a:pt x="292855" y="485621"/>
                      </a:lnTo>
                      <a:lnTo>
                        <a:pt x="260233" y="502673"/>
                      </a:lnTo>
                      <a:lnTo>
                        <a:pt x="260233" y="492293"/>
                      </a:lnTo>
                      <a:lnTo>
                        <a:pt x="292855" y="475241"/>
                      </a:lnTo>
                      <a:lnTo>
                        <a:pt x="292855" y="475241"/>
                      </a:lnTo>
                      <a:close/>
                      <a:moveTo>
                        <a:pt x="292855" y="490069"/>
                      </a:moveTo>
                      <a:lnTo>
                        <a:pt x="289148" y="492293"/>
                      </a:lnTo>
                      <a:lnTo>
                        <a:pt x="289148" y="493776"/>
                      </a:lnTo>
                      <a:lnTo>
                        <a:pt x="289148" y="495259"/>
                      </a:lnTo>
                      <a:lnTo>
                        <a:pt x="289148" y="496742"/>
                      </a:lnTo>
                      <a:lnTo>
                        <a:pt x="289148" y="498225"/>
                      </a:lnTo>
                      <a:lnTo>
                        <a:pt x="289148" y="499707"/>
                      </a:lnTo>
                      <a:lnTo>
                        <a:pt x="289148" y="501190"/>
                      </a:lnTo>
                      <a:lnTo>
                        <a:pt x="289148" y="502673"/>
                      </a:lnTo>
                      <a:lnTo>
                        <a:pt x="289148" y="504156"/>
                      </a:lnTo>
                      <a:lnTo>
                        <a:pt x="290631" y="503414"/>
                      </a:lnTo>
                      <a:lnTo>
                        <a:pt x="290631" y="490069"/>
                      </a:lnTo>
                      <a:lnTo>
                        <a:pt x="292855" y="490069"/>
                      </a:lnTo>
                      <a:close/>
                      <a:moveTo>
                        <a:pt x="260233" y="433722"/>
                      </a:moveTo>
                      <a:lnTo>
                        <a:pt x="260233" y="430757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1716" y="432240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close/>
                      <a:moveTo>
                        <a:pt x="260233" y="77848"/>
                      </a:moveTo>
                      <a:lnTo>
                        <a:pt x="260233" y="64502"/>
                      </a:lnTo>
                      <a:lnTo>
                        <a:pt x="289148" y="48933"/>
                      </a:lnTo>
                      <a:lnTo>
                        <a:pt x="289148" y="50416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3" y="77848"/>
                      </a:lnTo>
                      <a:close/>
                      <a:moveTo>
                        <a:pt x="260233" y="64502"/>
                      </a:moveTo>
                      <a:lnTo>
                        <a:pt x="260233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3" y="64502"/>
                      </a:lnTo>
                      <a:lnTo>
                        <a:pt x="260233" y="64502"/>
                      </a:lnTo>
                      <a:close/>
                      <a:moveTo>
                        <a:pt x="260233" y="114918"/>
                      </a:moveTo>
                      <a:lnTo>
                        <a:pt x="260233" y="124556"/>
                      </a:lnTo>
                      <a:lnTo>
                        <a:pt x="252819" y="128263"/>
                      </a:lnTo>
                      <a:lnTo>
                        <a:pt x="252819" y="126780"/>
                      </a:lnTo>
                      <a:lnTo>
                        <a:pt x="252819" y="125298"/>
                      </a:lnTo>
                      <a:lnTo>
                        <a:pt x="252819" y="123815"/>
                      </a:lnTo>
                      <a:lnTo>
                        <a:pt x="252819" y="123815"/>
                      </a:lnTo>
                      <a:lnTo>
                        <a:pt x="252819" y="122332"/>
                      </a:lnTo>
                      <a:lnTo>
                        <a:pt x="252819" y="120849"/>
                      </a:lnTo>
                      <a:lnTo>
                        <a:pt x="252819" y="119366"/>
                      </a:lnTo>
                      <a:lnTo>
                        <a:pt x="252819" y="117884"/>
                      </a:lnTo>
                      <a:lnTo>
                        <a:pt x="260233" y="114918"/>
                      </a:lnTo>
                      <a:lnTo>
                        <a:pt x="260233" y="114918"/>
                      </a:lnTo>
                      <a:close/>
                      <a:moveTo>
                        <a:pt x="260233" y="430757"/>
                      </a:moveTo>
                      <a:lnTo>
                        <a:pt x="260233" y="433722"/>
                      </a:lnTo>
                      <a:lnTo>
                        <a:pt x="260233" y="434464"/>
                      </a:lnTo>
                      <a:lnTo>
                        <a:pt x="260233" y="435205"/>
                      </a:lnTo>
                      <a:lnTo>
                        <a:pt x="260233" y="435947"/>
                      </a:lnTo>
                      <a:lnTo>
                        <a:pt x="260233" y="436688"/>
                      </a:lnTo>
                      <a:lnTo>
                        <a:pt x="226129" y="454482"/>
                      </a:lnTo>
                      <a:lnTo>
                        <a:pt x="226129" y="448550"/>
                      </a:lnTo>
                      <a:lnTo>
                        <a:pt x="260233" y="430757"/>
                      </a:lnTo>
                      <a:lnTo>
                        <a:pt x="260233" y="430757"/>
                      </a:lnTo>
                      <a:close/>
                      <a:moveTo>
                        <a:pt x="260233" y="461896"/>
                      </a:moveTo>
                      <a:lnTo>
                        <a:pt x="260233" y="473758"/>
                      </a:lnTo>
                      <a:lnTo>
                        <a:pt x="224646" y="492293"/>
                      </a:lnTo>
                      <a:lnTo>
                        <a:pt x="224646" y="480431"/>
                      </a:lnTo>
                      <a:lnTo>
                        <a:pt x="260233" y="461896"/>
                      </a:lnTo>
                      <a:lnTo>
                        <a:pt x="260233" y="461896"/>
                      </a:lnTo>
                      <a:close/>
                      <a:moveTo>
                        <a:pt x="260233" y="492293"/>
                      </a:moveTo>
                      <a:lnTo>
                        <a:pt x="260233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3" y="492293"/>
                      </a:lnTo>
                      <a:lnTo>
                        <a:pt x="260233" y="492293"/>
                      </a:lnTo>
                      <a:close/>
                      <a:moveTo>
                        <a:pt x="225387" y="407773"/>
                      </a:moveTo>
                      <a:lnTo>
                        <a:pt x="225387" y="405549"/>
                      </a:lnTo>
                      <a:lnTo>
                        <a:pt x="227612" y="404066"/>
                      </a:lnTo>
                      <a:lnTo>
                        <a:pt x="226870" y="404807"/>
                      </a:lnTo>
                      <a:lnTo>
                        <a:pt x="226129" y="405549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close/>
                      <a:moveTo>
                        <a:pt x="225387" y="52640"/>
                      </a:moveTo>
                      <a:lnTo>
                        <a:pt x="225387" y="40036"/>
                      </a:lnTo>
                      <a:lnTo>
                        <a:pt x="254302" y="24467"/>
                      </a:lnTo>
                      <a:lnTo>
                        <a:pt x="255044" y="25949"/>
                      </a:lnTo>
                      <a:lnTo>
                        <a:pt x="255785" y="27432"/>
                      </a:lnTo>
                      <a:lnTo>
                        <a:pt x="256526" y="28915"/>
                      </a:lnTo>
                      <a:lnTo>
                        <a:pt x="256526" y="30398"/>
                      </a:lnTo>
                      <a:lnTo>
                        <a:pt x="256526" y="31881"/>
                      </a:lnTo>
                      <a:lnTo>
                        <a:pt x="257268" y="33363"/>
                      </a:lnTo>
                      <a:lnTo>
                        <a:pt x="257268" y="34846"/>
                      </a:lnTo>
                      <a:lnTo>
                        <a:pt x="257268" y="36329"/>
                      </a:lnTo>
                      <a:lnTo>
                        <a:pt x="225387" y="52640"/>
                      </a:lnTo>
                      <a:close/>
                      <a:moveTo>
                        <a:pt x="225387" y="40036"/>
                      </a:moveTo>
                      <a:lnTo>
                        <a:pt x="225387" y="52640"/>
                      </a:lnTo>
                      <a:lnTo>
                        <a:pt x="220198" y="55605"/>
                      </a:lnTo>
                      <a:lnTo>
                        <a:pt x="220198" y="43002"/>
                      </a:lnTo>
                      <a:lnTo>
                        <a:pt x="225387" y="40036"/>
                      </a:lnTo>
                      <a:lnTo>
                        <a:pt x="225387" y="40036"/>
                      </a:lnTo>
                      <a:close/>
                      <a:moveTo>
                        <a:pt x="225387" y="83037"/>
                      </a:moveTo>
                      <a:lnTo>
                        <a:pt x="225387" y="96383"/>
                      </a:lnTo>
                      <a:lnTo>
                        <a:pt x="220198" y="99349"/>
                      </a:lnTo>
                      <a:lnTo>
                        <a:pt x="220198" y="86003"/>
                      </a:lnTo>
                      <a:lnTo>
                        <a:pt x="225387" y="83037"/>
                      </a:lnTo>
                      <a:lnTo>
                        <a:pt x="225387" y="83037"/>
                      </a:lnTo>
                      <a:close/>
                      <a:moveTo>
                        <a:pt x="225387" y="405549"/>
                      </a:moveTo>
                      <a:lnTo>
                        <a:pt x="225387" y="407032"/>
                      </a:lnTo>
                      <a:lnTo>
                        <a:pt x="225387" y="407773"/>
                      </a:lnTo>
                      <a:lnTo>
                        <a:pt x="224646" y="408514"/>
                      </a:lnTo>
                      <a:lnTo>
                        <a:pt x="223905" y="409256"/>
                      </a:lnTo>
                      <a:lnTo>
                        <a:pt x="223163" y="409997"/>
                      </a:lnTo>
                      <a:lnTo>
                        <a:pt x="222422" y="410739"/>
                      </a:lnTo>
                      <a:lnTo>
                        <a:pt x="220198" y="412221"/>
                      </a:lnTo>
                      <a:lnTo>
                        <a:pt x="220198" y="408514"/>
                      </a:lnTo>
                      <a:lnTo>
                        <a:pt x="225387" y="405549"/>
                      </a:lnTo>
                      <a:lnTo>
                        <a:pt x="225387" y="405549"/>
                      </a:lnTo>
                      <a:close/>
                      <a:moveTo>
                        <a:pt x="225387" y="449292"/>
                      </a:moveTo>
                      <a:lnTo>
                        <a:pt x="225387" y="455223"/>
                      </a:lnTo>
                      <a:lnTo>
                        <a:pt x="220198" y="458189"/>
                      </a:lnTo>
                      <a:lnTo>
                        <a:pt x="220198" y="452257"/>
                      </a:lnTo>
                      <a:lnTo>
                        <a:pt x="225387" y="449292"/>
                      </a:lnTo>
                      <a:lnTo>
                        <a:pt x="225387" y="449292"/>
                      </a:lnTo>
                      <a:close/>
                      <a:moveTo>
                        <a:pt x="225387" y="480431"/>
                      </a:moveTo>
                      <a:lnTo>
                        <a:pt x="225387" y="492293"/>
                      </a:lnTo>
                      <a:lnTo>
                        <a:pt x="223163" y="493776"/>
                      </a:lnTo>
                      <a:lnTo>
                        <a:pt x="223163" y="492293"/>
                      </a:lnTo>
                      <a:lnTo>
                        <a:pt x="223163" y="490810"/>
                      </a:lnTo>
                      <a:lnTo>
                        <a:pt x="223163" y="489328"/>
                      </a:lnTo>
                      <a:lnTo>
                        <a:pt x="223163" y="487845"/>
                      </a:lnTo>
                      <a:lnTo>
                        <a:pt x="223163" y="486362"/>
                      </a:lnTo>
                      <a:lnTo>
                        <a:pt x="223163" y="484879"/>
                      </a:lnTo>
                      <a:lnTo>
                        <a:pt x="223163" y="483396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close/>
                      <a:moveTo>
                        <a:pt x="219456" y="24467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7"/>
                      </a:lnTo>
                      <a:close/>
                      <a:moveTo>
                        <a:pt x="219456" y="17794"/>
                      </a:moveTo>
                      <a:lnTo>
                        <a:pt x="219456" y="24467"/>
                      </a:lnTo>
                      <a:lnTo>
                        <a:pt x="183868" y="43002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2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19456" y="43002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7"/>
                      </a:lnTo>
                      <a:lnTo>
                        <a:pt x="183868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9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4610" y="381083"/>
                      </a:moveTo>
                      <a:lnTo>
                        <a:pt x="184610" y="381083"/>
                      </a:lnTo>
                      <a:lnTo>
                        <a:pt x="193507" y="375893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4610" y="381083"/>
                      </a:lnTo>
                      <a:lnTo>
                        <a:pt x="184610" y="381083"/>
                      </a:lnTo>
                      <a:close/>
                      <a:moveTo>
                        <a:pt x="184610" y="12604"/>
                      </a:moveTo>
                      <a:lnTo>
                        <a:pt x="187575" y="11121"/>
                      </a:lnTo>
                      <a:lnTo>
                        <a:pt x="186834" y="9638"/>
                      </a:lnTo>
                      <a:lnTo>
                        <a:pt x="186093" y="8156"/>
                      </a:lnTo>
                      <a:lnTo>
                        <a:pt x="185351" y="6673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lnTo>
                        <a:pt x="184610" y="12604"/>
                      </a:lnTo>
                      <a:close/>
                      <a:moveTo>
                        <a:pt x="184610" y="5190"/>
                      </a:moveTo>
                      <a:lnTo>
                        <a:pt x="184610" y="12604"/>
                      </a:lnTo>
                      <a:lnTo>
                        <a:pt x="172006" y="19277"/>
                      </a:lnTo>
                      <a:lnTo>
                        <a:pt x="172006" y="5190"/>
                      </a:lnTo>
                      <a:lnTo>
                        <a:pt x="181644" y="0"/>
                      </a:lnTo>
                      <a:lnTo>
                        <a:pt x="182386" y="1483"/>
                      </a:lnTo>
                      <a:lnTo>
                        <a:pt x="183127" y="2966"/>
                      </a:lnTo>
                      <a:lnTo>
                        <a:pt x="183868" y="4448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close/>
                      <a:moveTo>
                        <a:pt x="184610" y="24467"/>
                      </a:moveTo>
                      <a:lnTo>
                        <a:pt x="184610" y="43743"/>
                      </a:lnTo>
                      <a:lnTo>
                        <a:pt x="172006" y="50416"/>
                      </a:lnTo>
                      <a:lnTo>
                        <a:pt x="172006" y="31139"/>
                      </a:lnTo>
                      <a:lnTo>
                        <a:pt x="184610" y="24467"/>
                      </a:lnTo>
                      <a:lnTo>
                        <a:pt x="184610" y="24467"/>
                      </a:lnTo>
                      <a:close/>
                      <a:moveTo>
                        <a:pt x="184610" y="61537"/>
                      </a:moveTo>
                      <a:lnTo>
                        <a:pt x="184610" y="74141"/>
                      </a:lnTo>
                      <a:lnTo>
                        <a:pt x="184610" y="74141"/>
                      </a:lnTo>
                      <a:lnTo>
                        <a:pt x="184610" y="72658"/>
                      </a:lnTo>
                      <a:lnTo>
                        <a:pt x="184610" y="71175"/>
                      </a:lnTo>
                      <a:lnTo>
                        <a:pt x="184610" y="69692"/>
                      </a:lnTo>
                      <a:lnTo>
                        <a:pt x="184610" y="68209"/>
                      </a:lnTo>
                      <a:lnTo>
                        <a:pt x="183868" y="66726"/>
                      </a:lnTo>
                      <a:lnTo>
                        <a:pt x="183127" y="65244"/>
                      </a:lnTo>
                      <a:lnTo>
                        <a:pt x="182386" y="63761"/>
                      </a:lnTo>
                      <a:lnTo>
                        <a:pt x="181644" y="62278"/>
                      </a:lnTo>
                      <a:lnTo>
                        <a:pt x="184610" y="61537"/>
                      </a:lnTo>
                      <a:lnTo>
                        <a:pt x="184610" y="61537"/>
                      </a:lnTo>
                      <a:close/>
                      <a:moveTo>
                        <a:pt x="184610" y="380341"/>
                      </a:moveTo>
                      <a:lnTo>
                        <a:pt x="184610" y="380341"/>
                      </a:lnTo>
                      <a:lnTo>
                        <a:pt x="172006" y="387755"/>
                      </a:lnTo>
                      <a:lnTo>
                        <a:pt x="172006" y="387014"/>
                      </a:lnTo>
                      <a:lnTo>
                        <a:pt x="184610" y="380341"/>
                      </a:lnTo>
                      <a:lnTo>
                        <a:pt x="184610" y="380341"/>
                      </a:lnTo>
                      <a:close/>
                      <a:moveTo>
                        <a:pt x="184610" y="427050"/>
                      </a:moveTo>
                      <a:lnTo>
                        <a:pt x="184610" y="430757"/>
                      </a:lnTo>
                      <a:lnTo>
                        <a:pt x="172006" y="437429"/>
                      </a:lnTo>
                      <a:lnTo>
                        <a:pt x="172006" y="433722"/>
                      </a:lnTo>
                      <a:lnTo>
                        <a:pt x="184610" y="427050"/>
                      </a:lnTo>
                      <a:close/>
                      <a:moveTo>
                        <a:pt x="84520" y="214266"/>
                      </a:moveTo>
                      <a:lnTo>
                        <a:pt x="86745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close/>
                      <a:moveTo>
                        <a:pt x="171264" y="5190"/>
                      </a:moveTo>
                      <a:lnTo>
                        <a:pt x="171264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9638"/>
                      </a:lnTo>
                      <a:lnTo>
                        <a:pt x="120849" y="11121"/>
                      </a:lnTo>
                      <a:lnTo>
                        <a:pt x="121591" y="12604"/>
                      </a:lnTo>
                      <a:lnTo>
                        <a:pt x="122332" y="14087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2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4" y="5190"/>
                      </a:lnTo>
                      <a:lnTo>
                        <a:pt x="171264" y="5190"/>
                      </a:lnTo>
                      <a:close/>
                      <a:moveTo>
                        <a:pt x="171264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6"/>
                      </a:lnTo>
                      <a:lnTo>
                        <a:pt x="145315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2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4" y="31139"/>
                      </a:lnTo>
                      <a:close/>
                      <a:moveTo>
                        <a:pt x="171264" y="387014"/>
                      </a:moveTo>
                      <a:lnTo>
                        <a:pt x="171264" y="387755"/>
                      </a:lnTo>
                      <a:lnTo>
                        <a:pt x="114918" y="418153"/>
                      </a:lnTo>
                      <a:lnTo>
                        <a:pt x="115659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6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4" y="387014"/>
                      </a:lnTo>
                      <a:lnTo>
                        <a:pt x="171264" y="387014"/>
                      </a:lnTo>
                      <a:close/>
                      <a:moveTo>
                        <a:pt x="171264" y="434464"/>
                      </a:moveTo>
                      <a:lnTo>
                        <a:pt x="171264" y="438171"/>
                      </a:lnTo>
                      <a:lnTo>
                        <a:pt x="149022" y="450033"/>
                      </a:lnTo>
                      <a:lnTo>
                        <a:pt x="149764" y="449292"/>
                      </a:lnTo>
                      <a:lnTo>
                        <a:pt x="150505" y="448550"/>
                      </a:lnTo>
                      <a:lnTo>
                        <a:pt x="151247" y="447809"/>
                      </a:lnTo>
                      <a:lnTo>
                        <a:pt x="151988" y="447068"/>
                      </a:lnTo>
                      <a:lnTo>
                        <a:pt x="152729" y="446326"/>
                      </a:lnTo>
                      <a:lnTo>
                        <a:pt x="153471" y="445585"/>
                      </a:lnTo>
                      <a:lnTo>
                        <a:pt x="154212" y="444843"/>
                      </a:lnTo>
                      <a:lnTo>
                        <a:pt x="154954" y="444102"/>
                      </a:lnTo>
                      <a:lnTo>
                        <a:pt x="171264" y="434464"/>
                      </a:lnTo>
                      <a:lnTo>
                        <a:pt x="171264" y="434464"/>
                      </a:lnTo>
                      <a:close/>
                      <a:moveTo>
                        <a:pt x="84520" y="217973"/>
                      </a:move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3525"/>
                      </a:lnTo>
                      <a:lnTo>
                        <a:pt x="91193" y="213525"/>
                      </a:lnTo>
                      <a:lnTo>
                        <a:pt x="90452" y="213525"/>
                      </a:lnTo>
                      <a:lnTo>
                        <a:pt x="89710" y="213525"/>
                      </a:lnTo>
                      <a:lnTo>
                        <a:pt x="88969" y="214266"/>
                      </a:lnTo>
                      <a:lnTo>
                        <a:pt x="88227" y="214266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98607"/>
                      </a:moveTo>
                      <a:lnTo>
                        <a:pt x="84520" y="96383"/>
                      </a:lnTo>
                      <a:lnTo>
                        <a:pt x="85262" y="96383"/>
                      </a:lnTo>
                      <a:lnTo>
                        <a:pt x="86745" y="97124"/>
                      </a:lnTo>
                      <a:lnTo>
                        <a:pt x="84520" y="98607"/>
                      </a:lnTo>
                      <a:close/>
                      <a:moveTo>
                        <a:pt x="80813" y="215749"/>
                      </a:moveTo>
                      <a:lnTo>
                        <a:pt x="83779" y="213525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4520" y="30398"/>
                      </a:moveTo>
                      <a:lnTo>
                        <a:pt x="84520" y="65244"/>
                      </a:lnTo>
                      <a:lnTo>
                        <a:pt x="74141" y="71175"/>
                      </a:lnTo>
                      <a:lnTo>
                        <a:pt x="74141" y="36329"/>
                      </a:lnTo>
                      <a:lnTo>
                        <a:pt x="84520" y="30398"/>
                      </a:lnTo>
                      <a:lnTo>
                        <a:pt x="84520" y="30398"/>
                      </a:lnTo>
                      <a:close/>
                      <a:moveTo>
                        <a:pt x="84520" y="96383"/>
                      </a:moveTo>
                      <a:lnTo>
                        <a:pt x="84520" y="98607"/>
                      </a:lnTo>
                      <a:lnTo>
                        <a:pt x="74141" y="104538"/>
                      </a:lnTo>
                      <a:lnTo>
                        <a:pt x="74141" y="92676"/>
                      </a:lnTo>
                      <a:lnTo>
                        <a:pt x="74882" y="92676"/>
                      </a:lnTo>
                      <a:lnTo>
                        <a:pt x="76365" y="93417"/>
                      </a:lnTo>
                      <a:lnTo>
                        <a:pt x="77848" y="94159"/>
                      </a:lnTo>
                      <a:lnTo>
                        <a:pt x="79330" y="94900"/>
                      </a:lnTo>
                      <a:lnTo>
                        <a:pt x="80813" y="95641"/>
                      </a:lnTo>
                      <a:lnTo>
                        <a:pt x="82296" y="96383"/>
                      </a:lnTo>
                      <a:lnTo>
                        <a:pt x="84520" y="96383"/>
                      </a:lnTo>
                      <a:lnTo>
                        <a:pt x="84520" y="9638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74141" y="177196"/>
                      </a:lnTo>
                      <a:lnTo>
                        <a:pt x="74141" y="173489"/>
                      </a:lnTo>
                      <a:lnTo>
                        <a:pt x="76365" y="172006"/>
                      </a:lnTo>
                      <a:lnTo>
                        <a:pt x="77848" y="172006"/>
                      </a:lnTo>
                      <a:lnTo>
                        <a:pt x="79330" y="172006"/>
                      </a:lnTo>
                      <a:lnTo>
                        <a:pt x="80072" y="172006"/>
                      </a:lnTo>
                      <a:lnTo>
                        <a:pt x="80813" y="172006"/>
                      </a:lnTo>
                      <a:lnTo>
                        <a:pt x="81555" y="172006"/>
                      </a:lnTo>
                      <a:lnTo>
                        <a:pt x="82296" y="172006"/>
                      </a:lnTo>
                      <a:lnTo>
                        <a:pt x="83038" y="172006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217232"/>
                      </a:moveTo>
                      <a:lnTo>
                        <a:pt x="84520" y="217232"/>
                      </a:lnTo>
                      <a:lnTo>
                        <a:pt x="74141" y="223163"/>
                      </a:lnTo>
                      <a:lnTo>
                        <a:pt x="74141" y="222422"/>
                      </a:lnTo>
                      <a:lnTo>
                        <a:pt x="84520" y="217232"/>
                      </a:lnTo>
                      <a:lnTo>
                        <a:pt x="84520" y="217232"/>
                      </a:lnTo>
                      <a:close/>
                      <a:moveTo>
                        <a:pt x="73399" y="172006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1175" y="169782"/>
                      </a:lnTo>
                      <a:lnTo>
                        <a:pt x="69692" y="170523"/>
                      </a:lnTo>
                      <a:lnTo>
                        <a:pt x="69692" y="172006"/>
                      </a:lnTo>
                      <a:lnTo>
                        <a:pt x="73399" y="172006"/>
                      </a:lnTo>
                      <a:close/>
                      <a:moveTo>
                        <a:pt x="73399" y="133453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3453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987"/>
                      </a:lnTo>
                      <a:lnTo>
                        <a:pt x="72658" y="91193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6057"/>
                      </a:lnTo>
                      <a:lnTo>
                        <a:pt x="70434" y="129746"/>
                      </a:lnTo>
                      <a:lnTo>
                        <a:pt x="71175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8"/>
                      </a:moveTo>
                      <a:lnTo>
                        <a:pt x="73399" y="176455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8"/>
                      </a:lnTo>
                      <a:lnTo>
                        <a:pt x="73399" y="172748"/>
                      </a:lnTo>
                      <a:close/>
                      <a:moveTo>
                        <a:pt x="73399" y="223163"/>
                      </a:moveTo>
                      <a:lnTo>
                        <a:pt x="73399" y="223163"/>
                      </a:lnTo>
                      <a:lnTo>
                        <a:pt x="39294" y="241698"/>
                      </a:lnTo>
                      <a:lnTo>
                        <a:pt x="39294" y="240957"/>
                      </a:lnTo>
                      <a:lnTo>
                        <a:pt x="73399" y="223163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69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5" y="94900"/>
                      </a:lnTo>
                      <a:lnTo>
                        <a:pt x="11862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4" y="73399"/>
                      </a:lnTo>
                      <a:lnTo>
                        <a:pt x="29656" y="71916"/>
                      </a:lnTo>
                      <a:lnTo>
                        <a:pt x="28173" y="70434"/>
                      </a:lnTo>
                      <a:lnTo>
                        <a:pt x="26690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5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6057"/>
                      </a:moveTo>
                      <a:lnTo>
                        <a:pt x="39294" y="151988"/>
                      </a:lnTo>
                      <a:lnTo>
                        <a:pt x="5931" y="169782"/>
                      </a:lnTo>
                      <a:lnTo>
                        <a:pt x="5190" y="169782"/>
                      </a:lnTo>
                      <a:lnTo>
                        <a:pt x="4448" y="169782"/>
                      </a:lnTo>
                      <a:lnTo>
                        <a:pt x="3707" y="169782"/>
                      </a:lnTo>
                      <a:lnTo>
                        <a:pt x="2966" y="169782"/>
                      </a:lnTo>
                      <a:lnTo>
                        <a:pt x="2224" y="169782"/>
                      </a:lnTo>
                      <a:lnTo>
                        <a:pt x="1483" y="169782"/>
                      </a:lnTo>
                      <a:lnTo>
                        <a:pt x="741" y="169782"/>
                      </a:lnTo>
                      <a:lnTo>
                        <a:pt x="0" y="169782"/>
                      </a:lnTo>
                      <a:lnTo>
                        <a:pt x="39294" y="146057"/>
                      </a:lnTo>
                      <a:lnTo>
                        <a:pt x="39294" y="146057"/>
                      </a:lnTo>
                      <a:close/>
                      <a:moveTo>
                        <a:pt x="39294" y="191283"/>
                      </a:moveTo>
                      <a:lnTo>
                        <a:pt x="39294" y="194990"/>
                      </a:lnTo>
                      <a:lnTo>
                        <a:pt x="11862" y="209818"/>
                      </a:lnTo>
                      <a:lnTo>
                        <a:pt x="11121" y="209818"/>
                      </a:lnTo>
                      <a:lnTo>
                        <a:pt x="10380" y="209818"/>
                      </a:lnTo>
                      <a:lnTo>
                        <a:pt x="9638" y="209818"/>
                      </a:lnTo>
                      <a:lnTo>
                        <a:pt x="8897" y="209818"/>
                      </a:lnTo>
                      <a:lnTo>
                        <a:pt x="8155" y="209818"/>
                      </a:lnTo>
                      <a:lnTo>
                        <a:pt x="7414" y="209818"/>
                      </a:lnTo>
                      <a:lnTo>
                        <a:pt x="6673" y="209818"/>
                      </a:lnTo>
                      <a:lnTo>
                        <a:pt x="5190" y="209818"/>
                      </a:lnTo>
                      <a:lnTo>
                        <a:pt x="39294" y="191283"/>
                      </a:lnTo>
                      <a:lnTo>
                        <a:pt x="39294" y="191283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6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69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6" name="Freeform: Shape 3635">
                  <a:extLst>
                    <a:ext uri="{FF2B5EF4-FFF2-40B4-BE49-F238E27FC236}">
                      <a16:creationId xmlns:a16="http://schemas.microsoft.com/office/drawing/2014/main" id="{6361A2BA-7FFE-4BFC-9F30-0E3218B7EAD0}"/>
                    </a:ext>
                  </a:extLst>
                </p:cNvPr>
                <p:cNvSpPr/>
                <p:nvPr/>
              </p:nvSpPr>
              <p:spPr>
                <a:xfrm>
                  <a:off x="6382181" y="1648885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3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40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40 h 504155"/>
                    <a:gd name="connsiteX14" fmla="*/ 409256 w 445584"/>
                    <a:gd name="connsiteY14" fmla="*/ 434464 h 504155"/>
                    <a:gd name="connsiteX15" fmla="*/ 409998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1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80341 h 504155"/>
                    <a:gd name="connsiteX25" fmla="*/ 439654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8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40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4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1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80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4 h 504155"/>
                    <a:gd name="connsiteX53" fmla="*/ 439654 w 445584"/>
                    <a:gd name="connsiteY53" fmla="*/ 298045 h 504155"/>
                    <a:gd name="connsiteX54" fmla="*/ 441136 w 445584"/>
                    <a:gd name="connsiteY54" fmla="*/ 298787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1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3 w 445584"/>
                    <a:gd name="connsiteY65" fmla="*/ 255043 h 504155"/>
                    <a:gd name="connsiteX66" fmla="*/ 429274 w 445584"/>
                    <a:gd name="connsiteY66" fmla="*/ 255785 h 504155"/>
                    <a:gd name="connsiteX67" fmla="*/ 430015 w 445584"/>
                    <a:gd name="connsiteY67" fmla="*/ 256526 h 504155"/>
                    <a:gd name="connsiteX68" fmla="*/ 430757 w 445584"/>
                    <a:gd name="connsiteY68" fmla="*/ 257268 h 504155"/>
                    <a:gd name="connsiteX69" fmla="*/ 431498 w 445584"/>
                    <a:gd name="connsiteY69" fmla="*/ 258009 h 504155"/>
                    <a:gd name="connsiteX70" fmla="*/ 432240 w 445584"/>
                    <a:gd name="connsiteY70" fmla="*/ 258750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1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7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1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2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6906 h 504155"/>
                    <a:gd name="connsiteX100" fmla="*/ 397394 w 445584"/>
                    <a:gd name="connsiteY100" fmla="*/ 276544 h 504155"/>
                    <a:gd name="connsiteX101" fmla="*/ 361065 w 445584"/>
                    <a:gd name="connsiteY101" fmla="*/ 295821 h 504155"/>
                    <a:gd name="connsiteX102" fmla="*/ 360323 w 445584"/>
                    <a:gd name="connsiteY102" fmla="*/ 295080 h 504155"/>
                    <a:gd name="connsiteX103" fmla="*/ 359582 w 445584"/>
                    <a:gd name="connsiteY103" fmla="*/ 294338 h 504155"/>
                    <a:gd name="connsiteX104" fmla="*/ 359582 w 445584"/>
                    <a:gd name="connsiteY104" fmla="*/ 286924 h 504155"/>
                    <a:gd name="connsiteX105" fmla="*/ 397394 w 445584"/>
                    <a:gd name="connsiteY105" fmla="*/ 266906 h 504155"/>
                    <a:gd name="connsiteX106" fmla="*/ 397394 w 445584"/>
                    <a:gd name="connsiteY106" fmla="*/ 266906 h 504155"/>
                    <a:gd name="connsiteX107" fmla="*/ 397394 w 445584"/>
                    <a:gd name="connsiteY107" fmla="*/ 313615 h 504155"/>
                    <a:gd name="connsiteX108" fmla="*/ 397394 w 445584"/>
                    <a:gd name="connsiteY108" fmla="*/ 326218 h 504155"/>
                    <a:gd name="connsiteX109" fmla="*/ 371444 w 445584"/>
                    <a:gd name="connsiteY109" fmla="*/ 340305 h 504155"/>
                    <a:gd name="connsiteX110" fmla="*/ 369962 w 445584"/>
                    <a:gd name="connsiteY110" fmla="*/ 339564 h 504155"/>
                    <a:gd name="connsiteX111" fmla="*/ 368479 w 445584"/>
                    <a:gd name="connsiteY111" fmla="*/ 338822 h 504155"/>
                    <a:gd name="connsiteX112" fmla="*/ 366996 w 445584"/>
                    <a:gd name="connsiteY112" fmla="*/ 338081 h 504155"/>
                    <a:gd name="connsiteX113" fmla="*/ 365513 w 445584"/>
                    <a:gd name="connsiteY113" fmla="*/ 337339 h 504155"/>
                    <a:gd name="connsiteX114" fmla="*/ 364030 w 445584"/>
                    <a:gd name="connsiteY114" fmla="*/ 336598 h 504155"/>
                    <a:gd name="connsiteX115" fmla="*/ 362547 w 445584"/>
                    <a:gd name="connsiteY115" fmla="*/ 335857 h 504155"/>
                    <a:gd name="connsiteX116" fmla="*/ 361065 w 445584"/>
                    <a:gd name="connsiteY116" fmla="*/ 335115 h 504155"/>
                    <a:gd name="connsiteX117" fmla="*/ 359582 w 445584"/>
                    <a:gd name="connsiteY117" fmla="*/ 334374 h 504155"/>
                    <a:gd name="connsiteX118" fmla="*/ 397394 w 445584"/>
                    <a:gd name="connsiteY118" fmla="*/ 313615 h 504155"/>
                    <a:gd name="connsiteX119" fmla="*/ 397394 w 445584"/>
                    <a:gd name="connsiteY119" fmla="*/ 313615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2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5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6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6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2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6 h 504155"/>
                    <a:gd name="connsiteX155" fmla="*/ 397394 w 445584"/>
                    <a:gd name="connsiteY155" fmla="*/ 419636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7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4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8 w 445584"/>
                    <a:gd name="connsiteY186" fmla="*/ 149023 h 504155"/>
                    <a:gd name="connsiteX187" fmla="*/ 309908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2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4356 w 445584"/>
                    <a:gd name="connsiteY208" fmla="*/ 200921 h 504155"/>
                    <a:gd name="connsiteX209" fmla="*/ 313615 w 445584"/>
                    <a:gd name="connsiteY209" fmla="*/ 200921 h 504155"/>
                    <a:gd name="connsiteX210" fmla="*/ 312873 w 445584"/>
                    <a:gd name="connsiteY210" fmla="*/ 200921 h 504155"/>
                    <a:gd name="connsiteX211" fmla="*/ 312132 w 445584"/>
                    <a:gd name="connsiteY211" fmla="*/ 200921 h 504155"/>
                    <a:gd name="connsiteX212" fmla="*/ 311390 w 445584"/>
                    <a:gd name="connsiteY212" fmla="*/ 200921 h 504155"/>
                    <a:gd name="connsiteX213" fmla="*/ 310649 w 445584"/>
                    <a:gd name="connsiteY213" fmla="*/ 200921 h 504155"/>
                    <a:gd name="connsiteX214" fmla="*/ 310649 w 445584"/>
                    <a:gd name="connsiteY214" fmla="*/ 200179 h 504155"/>
                    <a:gd name="connsiteX215" fmla="*/ 311390 w 445584"/>
                    <a:gd name="connsiteY215" fmla="*/ 199438 h 504155"/>
                    <a:gd name="connsiteX216" fmla="*/ 312132 w 445584"/>
                    <a:gd name="connsiteY216" fmla="*/ 198697 h 504155"/>
                    <a:gd name="connsiteX217" fmla="*/ 312873 w 445584"/>
                    <a:gd name="connsiteY217" fmla="*/ 197955 h 504155"/>
                    <a:gd name="connsiteX218" fmla="*/ 313615 w 445584"/>
                    <a:gd name="connsiteY218" fmla="*/ 197214 h 504155"/>
                    <a:gd name="connsiteX219" fmla="*/ 314356 w 445584"/>
                    <a:gd name="connsiteY219" fmla="*/ 196472 h 504155"/>
                    <a:gd name="connsiteX220" fmla="*/ 315097 w 445584"/>
                    <a:gd name="connsiteY220" fmla="*/ 195731 h 504155"/>
                    <a:gd name="connsiteX221" fmla="*/ 315839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6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29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922 h 504155"/>
                    <a:gd name="connsiteX237" fmla="*/ 330667 w 445584"/>
                    <a:gd name="connsiteY237" fmla="*/ 242440 h 504155"/>
                    <a:gd name="connsiteX238" fmla="*/ 332150 w 445584"/>
                    <a:gd name="connsiteY238" fmla="*/ 240957 h 504155"/>
                    <a:gd name="connsiteX239" fmla="*/ 333632 w 445584"/>
                    <a:gd name="connsiteY239" fmla="*/ 239474 h 504155"/>
                    <a:gd name="connsiteX240" fmla="*/ 335115 w 445584"/>
                    <a:gd name="connsiteY240" fmla="*/ 237991 h 504155"/>
                    <a:gd name="connsiteX241" fmla="*/ 336598 w 445584"/>
                    <a:gd name="connsiteY241" fmla="*/ 236508 h 504155"/>
                    <a:gd name="connsiteX242" fmla="*/ 338081 w 445584"/>
                    <a:gd name="connsiteY242" fmla="*/ 235026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80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7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2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6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5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4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8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6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2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8 w 445584"/>
                    <a:gd name="connsiteY289" fmla="*/ 475982 h 504155"/>
                    <a:gd name="connsiteX290" fmla="*/ 309908 w 445584"/>
                    <a:gd name="connsiteY290" fmla="*/ 98607 h 504155"/>
                    <a:gd name="connsiteX291" fmla="*/ 309908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8 w 445584"/>
                    <a:gd name="connsiteY301" fmla="*/ 98607 h 504155"/>
                    <a:gd name="connsiteX302" fmla="*/ 309908 w 445584"/>
                    <a:gd name="connsiteY302" fmla="*/ 88227 h 504155"/>
                    <a:gd name="connsiteX303" fmla="*/ 309908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8 w 445584"/>
                    <a:gd name="connsiteY306" fmla="*/ 88227 h 504155"/>
                    <a:gd name="connsiteX307" fmla="*/ 309908 w 445584"/>
                    <a:gd name="connsiteY307" fmla="*/ 88227 h 504155"/>
                    <a:gd name="connsiteX308" fmla="*/ 309908 w 445584"/>
                    <a:gd name="connsiteY308" fmla="*/ 142350 h 504155"/>
                    <a:gd name="connsiteX309" fmla="*/ 309908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8 w 445584"/>
                    <a:gd name="connsiteY312" fmla="*/ 142350 h 504155"/>
                    <a:gd name="connsiteX313" fmla="*/ 309908 w 445584"/>
                    <a:gd name="connsiteY313" fmla="*/ 142350 h 504155"/>
                    <a:gd name="connsiteX314" fmla="*/ 309908 w 445584"/>
                    <a:gd name="connsiteY314" fmla="*/ 200179 h 504155"/>
                    <a:gd name="connsiteX315" fmla="*/ 309908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8 w 445584"/>
                    <a:gd name="connsiteY317" fmla="*/ 200179 h 504155"/>
                    <a:gd name="connsiteX318" fmla="*/ 309908 w 445584"/>
                    <a:gd name="connsiteY318" fmla="*/ 200179 h 504155"/>
                    <a:gd name="connsiteX319" fmla="*/ 309908 w 445584"/>
                    <a:gd name="connsiteY319" fmla="*/ 200179 h 504155"/>
                    <a:gd name="connsiteX320" fmla="*/ 309908 w 445584"/>
                    <a:gd name="connsiteY320" fmla="*/ 465603 h 504155"/>
                    <a:gd name="connsiteX321" fmla="*/ 309908 w 445584"/>
                    <a:gd name="connsiteY321" fmla="*/ 475982 h 504155"/>
                    <a:gd name="connsiteX322" fmla="*/ 292114 w 445584"/>
                    <a:gd name="connsiteY322" fmla="*/ 485621 h 504155"/>
                    <a:gd name="connsiteX323" fmla="*/ 292114 w 445584"/>
                    <a:gd name="connsiteY323" fmla="*/ 475241 h 504155"/>
                    <a:gd name="connsiteX324" fmla="*/ 309908 w 445584"/>
                    <a:gd name="connsiteY324" fmla="*/ 465603 h 504155"/>
                    <a:gd name="connsiteX325" fmla="*/ 309908 w 445584"/>
                    <a:gd name="connsiteY325" fmla="*/ 465603 h 504155"/>
                    <a:gd name="connsiteX326" fmla="*/ 309908 w 445584"/>
                    <a:gd name="connsiteY326" fmla="*/ 480431 h 504155"/>
                    <a:gd name="connsiteX327" fmla="*/ 292114 w 445584"/>
                    <a:gd name="connsiteY327" fmla="*/ 490069 h 504155"/>
                    <a:gd name="connsiteX328" fmla="*/ 292114 w 445584"/>
                    <a:gd name="connsiteY328" fmla="*/ 503414 h 504155"/>
                    <a:gd name="connsiteX329" fmla="*/ 309908 w 445584"/>
                    <a:gd name="connsiteY329" fmla="*/ 493776 h 504155"/>
                    <a:gd name="connsiteX330" fmla="*/ 309908 w 445584"/>
                    <a:gd name="connsiteY330" fmla="*/ 480431 h 504155"/>
                    <a:gd name="connsiteX331" fmla="*/ 309908 w 445584"/>
                    <a:gd name="connsiteY331" fmla="*/ 480431 h 504155"/>
                    <a:gd name="connsiteX332" fmla="*/ 292114 w 445584"/>
                    <a:gd name="connsiteY332" fmla="*/ 455964 h 504155"/>
                    <a:gd name="connsiteX333" fmla="*/ 292114 w 445584"/>
                    <a:gd name="connsiteY333" fmla="*/ 444102 h 504155"/>
                    <a:gd name="connsiteX334" fmla="*/ 295821 w 445584"/>
                    <a:gd name="connsiteY334" fmla="*/ 441878 h 504155"/>
                    <a:gd name="connsiteX335" fmla="*/ 295821 w 445584"/>
                    <a:gd name="connsiteY335" fmla="*/ 443361 h 504155"/>
                    <a:gd name="connsiteX336" fmla="*/ 295821 w 445584"/>
                    <a:gd name="connsiteY336" fmla="*/ 444843 h 504155"/>
                    <a:gd name="connsiteX337" fmla="*/ 295821 w 445584"/>
                    <a:gd name="connsiteY337" fmla="*/ 446326 h 504155"/>
                    <a:gd name="connsiteX338" fmla="*/ 295821 w 445584"/>
                    <a:gd name="connsiteY338" fmla="*/ 447809 h 504155"/>
                    <a:gd name="connsiteX339" fmla="*/ 295821 w 445584"/>
                    <a:gd name="connsiteY339" fmla="*/ 449292 h 504155"/>
                    <a:gd name="connsiteX340" fmla="*/ 295821 w 445584"/>
                    <a:gd name="connsiteY340" fmla="*/ 450775 h 504155"/>
                    <a:gd name="connsiteX341" fmla="*/ 295821 w 445584"/>
                    <a:gd name="connsiteY341" fmla="*/ 452257 h 504155"/>
                    <a:gd name="connsiteX342" fmla="*/ 295821 w 445584"/>
                    <a:gd name="connsiteY342" fmla="*/ 453740 h 504155"/>
                    <a:gd name="connsiteX343" fmla="*/ 292114 w 445584"/>
                    <a:gd name="connsiteY343" fmla="*/ 455964 h 504155"/>
                    <a:gd name="connsiteX344" fmla="*/ 292114 w 445584"/>
                    <a:gd name="connsiteY344" fmla="*/ 97866 h 504155"/>
                    <a:gd name="connsiteX345" fmla="*/ 292114 w 445584"/>
                    <a:gd name="connsiteY345" fmla="*/ 107504 h 504155"/>
                    <a:gd name="connsiteX346" fmla="*/ 259492 w 445584"/>
                    <a:gd name="connsiteY346" fmla="*/ 124556 h 504155"/>
                    <a:gd name="connsiteX347" fmla="*/ 259492 w 445584"/>
                    <a:gd name="connsiteY347" fmla="*/ 114918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97866 h 504155"/>
                    <a:gd name="connsiteX350" fmla="*/ 292114 w 445584"/>
                    <a:gd name="connsiteY350" fmla="*/ 151247 h 504155"/>
                    <a:gd name="connsiteX351" fmla="*/ 292114 w 445584"/>
                    <a:gd name="connsiteY351" fmla="*/ 158661 h 504155"/>
                    <a:gd name="connsiteX352" fmla="*/ 289148 w 445584"/>
                    <a:gd name="connsiteY352" fmla="*/ 160144 h 504155"/>
                    <a:gd name="connsiteX353" fmla="*/ 288407 w 445584"/>
                    <a:gd name="connsiteY353" fmla="*/ 160144 h 504155"/>
                    <a:gd name="connsiteX354" fmla="*/ 287666 w 445584"/>
                    <a:gd name="connsiteY354" fmla="*/ 160144 h 504155"/>
                    <a:gd name="connsiteX355" fmla="*/ 286924 w 445584"/>
                    <a:gd name="connsiteY355" fmla="*/ 160144 h 504155"/>
                    <a:gd name="connsiteX356" fmla="*/ 286183 w 445584"/>
                    <a:gd name="connsiteY356" fmla="*/ 160144 h 504155"/>
                    <a:gd name="connsiteX357" fmla="*/ 285441 w 445584"/>
                    <a:gd name="connsiteY357" fmla="*/ 160144 h 504155"/>
                    <a:gd name="connsiteX358" fmla="*/ 284700 w 445584"/>
                    <a:gd name="connsiteY358" fmla="*/ 160144 h 504155"/>
                    <a:gd name="connsiteX359" fmla="*/ 283959 w 445584"/>
                    <a:gd name="connsiteY359" fmla="*/ 160144 h 504155"/>
                    <a:gd name="connsiteX360" fmla="*/ 283217 w 445584"/>
                    <a:gd name="connsiteY360" fmla="*/ 160144 h 504155"/>
                    <a:gd name="connsiteX361" fmla="*/ 283217 w 445584"/>
                    <a:gd name="connsiteY361" fmla="*/ 159402 h 504155"/>
                    <a:gd name="connsiteX362" fmla="*/ 283217 w 445584"/>
                    <a:gd name="connsiteY362" fmla="*/ 158661 h 504155"/>
                    <a:gd name="connsiteX363" fmla="*/ 283217 w 445584"/>
                    <a:gd name="connsiteY363" fmla="*/ 157919 h 504155"/>
                    <a:gd name="connsiteX364" fmla="*/ 283217 w 445584"/>
                    <a:gd name="connsiteY364" fmla="*/ 157178 h 504155"/>
                    <a:gd name="connsiteX365" fmla="*/ 283217 w 445584"/>
                    <a:gd name="connsiteY365" fmla="*/ 156437 h 504155"/>
                    <a:gd name="connsiteX366" fmla="*/ 283217 w 445584"/>
                    <a:gd name="connsiteY366" fmla="*/ 155695 h 504155"/>
                    <a:gd name="connsiteX367" fmla="*/ 283217 w 445584"/>
                    <a:gd name="connsiteY367" fmla="*/ 154954 h 504155"/>
                    <a:gd name="connsiteX368" fmla="*/ 283217 w 445584"/>
                    <a:gd name="connsiteY368" fmla="*/ 154212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151247 h 504155"/>
                    <a:gd name="connsiteX371" fmla="*/ 292114 w 445584"/>
                    <a:gd name="connsiteY371" fmla="*/ 444102 h 504155"/>
                    <a:gd name="connsiteX372" fmla="*/ 292114 w 445584"/>
                    <a:gd name="connsiteY372" fmla="*/ 455964 h 504155"/>
                    <a:gd name="connsiteX373" fmla="*/ 259492 w 445584"/>
                    <a:gd name="connsiteY373" fmla="*/ 473017 h 504155"/>
                    <a:gd name="connsiteX374" fmla="*/ 259492 w 445584"/>
                    <a:gd name="connsiteY374" fmla="*/ 461154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44102 h 504155"/>
                    <a:gd name="connsiteX377" fmla="*/ 292114 w 445584"/>
                    <a:gd name="connsiteY377" fmla="*/ 475241 h 504155"/>
                    <a:gd name="connsiteX378" fmla="*/ 292114 w 445584"/>
                    <a:gd name="connsiteY378" fmla="*/ 485621 h 504155"/>
                    <a:gd name="connsiteX379" fmla="*/ 259492 w 445584"/>
                    <a:gd name="connsiteY379" fmla="*/ 502673 h 504155"/>
                    <a:gd name="connsiteX380" fmla="*/ 259492 w 445584"/>
                    <a:gd name="connsiteY380" fmla="*/ 492293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75241 h 504155"/>
                    <a:gd name="connsiteX383" fmla="*/ 292114 w 445584"/>
                    <a:gd name="connsiteY383" fmla="*/ 490069 h 504155"/>
                    <a:gd name="connsiteX384" fmla="*/ 288407 w 445584"/>
                    <a:gd name="connsiteY384" fmla="*/ 492293 h 504155"/>
                    <a:gd name="connsiteX385" fmla="*/ 288407 w 445584"/>
                    <a:gd name="connsiteY385" fmla="*/ 493776 h 504155"/>
                    <a:gd name="connsiteX386" fmla="*/ 288407 w 445584"/>
                    <a:gd name="connsiteY386" fmla="*/ 495259 h 504155"/>
                    <a:gd name="connsiteX387" fmla="*/ 288407 w 445584"/>
                    <a:gd name="connsiteY387" fmla="*/ 496742 h 504155"/>
                    <a:gd name="connsiteX388" fmla="*/ 288407 w 445584"/>
                    <a:gd name="connsiteY388" fmla="*/ 498225 h 504155"/>
                    <a:gd name="connsiteX389" fmla="*/ 288407 w 445584"/>
                    <a:gd name="connsiteY389" fmla="*/ 499707 h 504155"/>
                    <a:gd name="connsiteX390" fmla="*/ 288407 w 445584"/>
                    <a:gd name="connsiteY390" fmla="*/ 501190 h 504155"/>
                    <a:gd name="connsiteX391" fmla="*/ 288407 w 445584"/>
                    <a:gd name="connsiteY391" fmla="*/ 502673 h 504155"/>
                    <a:gd name="connsiteX392" fmla="*/ 288407 w 445584"/>
                    <a:gd name="connsiteY392" fmla="*/ 504156 h 504155"/>
                    <a:gd name="connsiteX393" fmla="*/ 289890 w 445584"/>
                    <a:gd name="connsiteY393" fmla="*/ 503414 h 504155"/>
                    <a:gd name="connsiteX394" fmla="*/ 289890 w 445584"/>
                    <a:gd name="connsiteY394" fmla="*/ 490069 h 504155"/>
                    <a:gd name="connsiteX395" fmla="*/ 292114 w 445584"/>
                    <a:gd name="connsiteY395" fmla="*/ 490069 h 504155"/>
                    <a:gd name="connsiteX396" fmla="*/ 260234 w 445584"/>
                    <a:gd name="connsiteY396" fmla="*/ 432981 h 504155"/>
                    <a:gd name="connsiteX397" fmla="*/ 260234 w 445584"/>
                    <a:gd name="connsiteY397" fmla="*/ 430015 h 504155"/>
                    <a:gd name="connsiteX398" fmla="*/ 261716 w 445584"/>
                    <a:gd name="connsiteY398" fmla="*/ 429274 h 504155"/>
                    <a:gd name="connsiteX399" fmla="*/ 261716 w 445584"/>
                    <a:gd name="connsiteY399" fmla="*/ 430015 h 504155"/>
                    <a:gd name="connsiteX400" fmla="*/ 261716 w 445584"/>
                    <a:gd name="connsiteY400" fmla="*/ 430757 h 504155"/>
                    <a:gd name="connsiteX401" fmla="*/ 261716 w 445584"/>
                    <a:gd name="connsiteY401" fmla="*/ 431498 h 504155"/>
                    <a:gd name="connsiteX402" fmla="*/ 260234 w 445584"/>
                    <a:gd name="connsiteY402" fmla="*/ 432981 h 504155"/>
                    <a:gd name="connsiteX403" fmla="*/ 260234 w 445584"/>
                    <a:gd name="connsiteY403" fmla="*/ 432981 h 504155"/>
                    <a:gd name="connsiteX404" fmla="*/ 260234 w 445584"/>
                    <a:gd name="connsiteY404" fmla="*/ 432981 h 504155"/>
                    <a:gd name="connsiteX405" fmla="*/ 260234 w 445584"/>
                    <a:gd name="connsiteY405" fmla="*/ 77848 h 504155"/>
                    <a:gd name="connsiteX406" fmla="*/ 260234 w 445584"/>
                    <a:gd name="connsiteY406" fmla="*/ 63761 h 504155"/>
                    <a:gd name="connsiteX407" fmla="*/ 289148 w 445584"/>
                    <a:gd name="connsiteY407" fmla="*/ 48191 h 504155"/>
                    <a:gd name="connsiteX408" fmla="*/ 289148 w 445584"/>
                    <a:gd name="connsiteY408" fmla="*/ 49674 h 504155"/>
                    <a:gd name="connsiteX409" fmla="*/ 289148 w 445584"/>
                    <a:gd name="connsiteY409" fmla="*/ 51157 h 504155"/>
                    <a:gd name="connsiteX410" fmla="*/ 289148 w 445584"/>
                    <a:gd name="connsiteY410" fmla="*/ 52640 h 504155"/>
                    <a:gd name="connsiteX411" fmla="*/ 289148 w 445584"/>
                    <a:gd name="connsiteY411" fmla="*/ 54123 h 504155"/>
                    <a:gd name="connsiteX412" fmla="*/ 289148 w 445584"/>
                    <a:gd name="connsiteY412" fmla="*/ 55605 h 504155"/>
                    <a:gd name="connsiteX413" fmla="*/ 289148 w 445584"/>
                    <a:gd name="connsiteY413" fmla="*/ 57088 h 504155"/>
                    <a:gd name="connsiteX414" fmla="*/ 289148 w 445584"/>
                    <a:gd name="connsiteY414" fmla="*/ 58571 h 504155"/>
                    <a:gd name="connsiteX415" fmla="*/ 289148 w 445584"/>
                    <a:gd name="connsiteY415" fmla="*/ 60054 h 504155"/>
                    <a:gd name="connsiteX416" fmla="*/ 260234 w 445584"/>
                    <a:gd name="connsiteY416" fmla="*/ 77848 h 504155"/>
                    <a:gd name="connsiteX417" fmla="*/ 260234 w 445584"/>
                    <a:gd name="connsiteY417" fmla="*/ 63761 h 504155"/>
                    <a:gd name="connsiteX418" fmla="*/ 260234 w 445584"/>
                    <a:gd name="connsiteY418" fmla="*/ 77106 h 504155"/>
                    <a:gd name="connsiteX419" fmla="*/ 224646 w 445584"/>
                    <a:gd name="connsiteY419" fmla="*/ 95641 h 504155"/>
                    <a:gd name="connsiteX420" fmla="*/ 224646 w 445584"/>
                    <a:gd name="connsiteY420" fmla="*/ 82296 h 504155"/>
                    <a:gd name="connsiteX421" fmla="*/ 260234 w 445584"/>
                    <a:gd name="connsiteY421" fmla="*/ 63761 h 504155"/>
                    <a:gd name="connsiteX422" fmla="*/ 260234 w 445584"/>
                    <a:gd name="connsiteY422" fmla="*/ 63761 h 504155"/>
                    <a:gd name="connsiteX423" fmla="*/ 260234 w 445584"/>
                    <a:gd name="connsiteY423" fmla="*/ 114918 h 504155"/>
                    <a:gd name="connsiteX424" fmla="*/ 260234 w 445584"/>
                    <a:gd name="connsiteY424" fmla="*/ 124556 h 504155"/>
                    <a:gd name="connsiteX425" fmla="*/ 252820 w 445584"/>
                    <a:gd name="connsiteY425" fmla="*/ 128263 h 504155"/>
                    <a:gd name="connsiteX426" fmla="*/ 252820 w 445584"/>
                    <a:gd name="connsiteY426" fmla="*/ 126780 h 504155"/>
                    <a:gd name="connsiteX427" fmla="*/ 252820 w 445584"/>
                    <a:gd name="connsiteY427" fmla="*/ 125298 h 504155"/>
                    <a:gd name="connsiteX428" fmla="*/ 252820 w 445584"/>
                    <a:gd name="connsiteY428" fmla="*/ 123815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52820 w 445584"/>
                    <a:gd name="connsiteY433" fmla="*/ 116401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114918 h 504155"/>
                    <a:gd name="connsiteX436" fmla="*/ 260234 w 445584"/>
                    <a:gd name="connsiteY436" fmla="*/ 430015 h 504155"/>
                    <a:gd name="connsiteX437" fmla="*/ 260234 w 445584"/>
                    <a:gd name="connsiteY437" fmla="*/ 432981 h 504155"/>
                    <a:gd name="connsiteX438" fmla="*/ 260234 w 445584"/>
                    <a:gd name="connsiteY438" fmla="*/ 433722 h 504155"/>
                    <a:gd name="connsiteX439" fmla="*/ 260234 w 445584"/>
                    <a:gd name="connsiteY439" fmla="*/ 434464 h 504155"/>
                    <a:gd name="connsiteX440" fmla="*/ 260234 w 445584"/>
                    <a:gd name="connsiteY440" fmla="*/ 435205 h 504155"/>
                    <a:gd name="connsiteX441" fmla="*/ 260234 w 445584"/>
                    <a:gd name="connsiteY441" fmla="*/ 435947 h 504155"/>
                    <a:gd name="connsiteX442" fmla="*/ 226129 w 445584"/>
                    <a:gd name="connsiteY442" fmla="*/ 453740 h 504155"/>
                    <a:gd name="connsiteX443" fmla="*/ 226129 w 445584"/>
                    <a:gd name="connsiteY443" fmla="*/ 449292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30015 h 504155"/>
                    <a:gd name="connsiteX446" fmla="*/ 260234 w 445584"/>
                    <a:gd name="connsiteY446" fmla="*/ 461154 h 504155"/>
                    <a:gd name="connsiteX447" fmla="*/ 260234 w 445584"/>
                    <a:gd name="connsiteY447" fmla="*/ 473017 h 504155"/>
                    <a:gd name="connsiteX448" fmla="*/ 224646 w 445584"/>
                    <a:gd name="connsiteY448" fmla="*/ 491552 h 504155"/>
                    <a:gd name="connsiteX449" fmla="*/ 224646 w 445584"/>
                    <a:gd name="connsiteY449" fmla="*/ 479689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61154 h 504155"/>
                    <a:gd name="connsiteX452" fmla="*/ 260234 w 445584"/>
                    <a:gd name="connsiteY452" fmla="*/ 492293 h 504155"/>
                    <a:gd name="connsiteX453" fmla="*/ 260234 w 445584"/>
                    <a:gd name="connsiteY453" fmla="*/ 502673 h 504155"/>
                    <a:gd name="connsiteX454" fmla="*/ 259492 w 445584"/>
                    <a:gd name="connsiteY454" fmla="*/ 503414 h 504155"/>
                    <a:gd name="connsiteX455" fmla="*/ 259492 w 445584"/>
                    <a:gd name="connsiteY455" fmla="*/ 501932 h 504155"/>
                    <a:gd name="connsiteX456" fmla="*/ 259492 w 445584"/>
                    <a:gd name="connsiteY456" fmla="*/ 500449 h 504155"/>
                    <a:gd name="connsiteX457" fmla="*/ 259492 w 445584"/>
                    <a:gd name="connsiteY457" fmla="*/ 498966 h 504155"/>
                    <a:gd name="connsiteX458" fmla="*/ 259492 w 445584"/>
                    <a:gd name="connsiteY458" fmla="*/ 497483 h 504155"/>
                    <a:gd name="connsiteX459" fmla="*/ 259492 w 445584"/>
                    <a:gd name="connsiteY459" fmla="*/ 496000 h 504155"/>
                    <a:gd name="connsiteX460" fmla="*/ 259492 w 445584"/>
                    <a:gd name="connsiteY460" fmla="*/ 494518 h 504155"/>
                    <a:gd name="connsiteX461" fmla="*/ 259492 w 445584"/>
                    <a:gd name="connsiteY461" fmla="*/ 493035 h 504155"/>
                    <a:gd name="connsiteX462" fmla="*/ 259492 w 445584"/>
                    <a:gd name="connsiteY462" fmla="*/ 491552 h 504155"/>
                    <a:gd name="connsiteX463" fmla="*/ 260234 w 445584"/>
                    <a:gd name="connsiteY463" fmla="*/ 492293 h 504155"/>
                    <a:gd name="connsiteX464" fmla="*/ 260234 w 445584"/>
                    <a:gd name="connsiteY464" fmla="*/ 492293 h 504155"/>
                    <a:gd name="connsiteX465" fmla="*/ 224646 w 445584"/>
                    <a:gd name="connsiteY465" fmla="*/ 407032 h 504155"/>
                    <a:gd name="connsiteX466" fmla="*/ 224646 w 445584"/>
                    <a:gd name="connsiteY466" fmla="*/ 405549 h 504155"/>
                    <a:gd name="connsiteX467" fmla="*/ 226870 w 445584"/>
                    <a:gd name="connsiteY467" fmla="*/ 404066 h 504155"/>
                    <a:gd name="connsiteX468" fmla="*/ 226129 w 445584"/>
                    <a:gd name="connsiteY468" fmla="*/ 404807 h 504155"/>
                    <a:gd name="connsiteX469" fmla="*/ 225387 w 445584"/>
                    <a:gd name="connsiteY469" fmla="*/ 405549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407032 h 504155"/>
                    <a:gd name="connsiteX473" fmla="*/ 224646 w 445584"/>
                    <a:gd name="connsiteY473" fmla="*/ 52640 h 504155"/>
                    <a:gd name="connsiteX474" fmla="*/ 224646 w 445584"/>
                    <a:gd name="connsiteY474" fmla="*/ 40036 h 504155"/>
                    <a:gd name="connsiteX475" fmla="*/ 253561 w 445584"/>
                    <a:gd name="connsiteY475" fmla="*/ 25208 h 504155"/>
                    <a:gd name="connsiteX476" fmla="*/ 254302 w 445584"/>
                    <a:gd name="connsiteY476" fmla="*/ 26691 h 504155"/>
                    <a:gd name="connsiteX477" fmla="*/ 255044 w 445584"/>
                    <a:gd name="connsiteY477" fmla="*/ 28173 h 504155"/>
                    <a:gd name="connsiteX478" fmla="*/ 255785 w 445584"/>
                    <a:gd name="connsiteY478" fmla="*/ 29656 h 504155"/>
                    <a:gd name="connsiteX479" fmla="*/ 256527 w 445584"/>
                    <a:gd name="connsiteY479" fmla="*/ 31139 h 504155"/>
                    <a:gd name="connsiteX480" fmla="*/ 256527 w 445584"/>
                    <a:gd name="connsiteY480" fmla="*/ 32622 h 504155"/>
                    <a:gd name="connsiteX481" fmla="*/ 256527 w 445584"/>
                    <a:gd name="connsiteY481" fmla="*/ 34105 h 504155"/>
                    <a:gd name="connsiteX482" fmla="*/ 256527 w 445584"/>
                    <a:gd name="connsiteY482" fmla="*/ 35587 h 504155"/>
                    <a:gd name="connsiteX483" fmla="*/ 256527 w 445584"/>
                    <a:gd name="connsiteY483" fmla="*/ 37070 h 504155"/>
                    <a:gd name="connsiteX484" fmla="*/ 224646 w 445584"/>
                    <a:gd name="connsiteY484" fmla="*/ 52640 h 504155"/>
                    <a:gd name="connsiteX485" fmla="*/ 224646 w 445584"/>
                    <a:gd name="connsiteY485" fmla="*/ 40036 h 504155"/>
                    <a:gd name="connsiteX486" fmla="*/ 224646 w 445584"/>
                    <a:gd name="connsiteY486" fmla="*/ 52640 h 504155"/>
                    <a:gd name="connsiteX487" fmla="*/ 219456 w 445584"/>
                    <a:gd name="connsiteY487" fmla="*/ 55605 h 504155"/>
                    <a:gd name="connsiteX488" fmla="*/ 219456 w 445584"/>
                    <a:gd name="connsiteY488" fmla="*/ 43002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40036 h 504155"/>
                    <a:gd name="connsiteX491" fmla="*/ 224646 w 445584"/>
                    <a:gd name="connsiteY491" fmla="*/ 83037 h 504155"/>
                    <a:gd name="connsiteX492" fmla="*/ 224646 w 445584"/>
                    <a:gd name="connsiteY492" fmla="*/ 96383 h 504155"/>
                    <a:gd name="connsiteX493" fmla="*/ 219456 w 445584"/>
                    <a:gd name="connsiteY493" fmla="*/ 99348 h 504155"/>
                    <a:gd name="connsiteX494" fmla="*/ 219456 w 445584"/>
                    <a:gd name="connsiteY494" fmla="*/ 86003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83037 h 504155"/>
                    <a:gd name="connsiteX497" fmla="*/ 224646 w 445584"/>
                    <a:gd name="connsiteY497" fmla="*/ 405549 h 504155"/>
                    <a:gd name="connsiteX498" fmla="*/ 224646 w 445584"/>
                    <a:gd name="connsiteY498" fmla="*/ 407032 h 504155"/>
                    <a:gd name="connsiteX499" fmla="*/ 224646 w 445584"/>
                    <a:gd name="connsiteY499" fmla="*/ 407773 h 504155"/>
                    <a:gd name="connsiteX500" fmla="*/ 223905 w 445584"/>
                    <a:gd name="connsiteY500" fmla="*/ 408514 h 504155"/>
                    <a:gd name="connsiteX501" fmla="*/ 223163 w 445584"/>
                    <a:gd name="connsiteY501" fmla="*/ 409256 h 504155"/>
                    <a:gd name="connsiteX502" fmla="*/ 222422 w 445584"/>
                    <a:gd name="connsiteY502" fmla="*/ 409997 h 504155"/>
                    <a:gd name="connsiteX503" fmla="*/ 221680 w 445584"/>
                    <a:gd name="connsiteY503" fmla="*/ 410739 h 504155"/>
                    <a:gd name="connsiteX504" fmla="*/ 219456 w 445584"/>
                    <a:gd name="connsiteY504" fmla="*/ 412221 h 504155"/>
                    <a:gd name="connsiteX505" fmla="*/ 219456 w 445584"/>
                    <a:gd name="connsiteY505" fmla="*/ 408514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05549 h 504155"/>
                    <a:gd name="connsiteX508" fmla="*/ 224646 w 445584"/>
                    <a:gd name="connsiteY508" fmla="*/ 449292 h 504155"/>
                    <a:gd name="connsiteX509" fmla="*/ 224646 w 445584"/>
                    <a:gd name="connsiteY509" fmla="*/ 455223 h 504155"/>
                    <a:gd name="connsiteX510" fmla="*/ 219456 w 445584"/>
                    <a:gd name="connsiteY510" fmla="*/ 458189 h 504155"/>
                    <a:gd name="connsiteX511" fmla="*/ 219456 w 445584"/>
                    <a:gd name="connsiteY511" fmla="*/ 452257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49292 h 504155"/>
                    <a:gd name="connsiteX514" fmla="*/ 224646 w 445584"/>
                    <a:gd name="connsiteY514" fmla="*/ 480431 h 504155"/>
                    <a:gd name="connsiteX515" fmla="*/ 224646 w 445584"/>
                    <a:gd name="connsiteY515" fmla="*/ 492293 h 504155"/>
                    <a:gd name="connsiteX516" fmla="*/ 222422 w 445584"/>
                    <a:gd name="connsiteY516" fmla="*/ 493776 h 504155"/>
                    <a:gd name="connsiteX517" fmla="*/ 222422 w 445584"/>
                    <a:gd name="connsiteY517" fmla="*/ 492293 h 504155"/>
                    <a:gd name="connsiteX518" fmla="*/ 222422 w 445584"/>
                    <a:gd name="connsiteY518" fmla="*/ 490810 h 504155"/>
                    <a:gd name="connsiteX519" fmla="*/ 222422 w 445584"/>
                    <a:gd name="connsiteY519" fmla="*/ 489328 h 504155"/>
                    <a:gd name="connsiteX520" fmla="*/ 222422 w 445584"/>
                    <a:gd name="connsiteY520" fmla="*/ 487845 h 504155"/>
                    <a:gd name="connsiteX521" fmla="*/ 222422 w 445584"/>
                    <a:gd name="connsiteY521" fmla="*/ 486362 h 504155"/>
                    <a:gd name="connsiteX522" fmla="*/ 222422 w 445584"/>
                    <a:gd name="connsiteY522" fmla="*/ 484879 h 504155"/>
                    <a:gd name="connsiteX523" fmla="*/ 222422 w 445584"/>
                    <a:gd name="connsiteY523" fmla="*/ 483396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24646 w 445584"/>
                    <a:gd name="connsiteY526" fmla="*/ 480431 h 504155"/>
                    <a:gd name="connsiteX527" fmla="*/ 219456 w 445584"/>
                    <a:gd name="connsiteY527" fmla="*/ 24466 h 504155"/>
                    <a:gd name="connsiteX528" fmla="*/ 219456 w 445584"/>
                    <a:gd name="connsiteY528" fmla="*/ 17794 h 504155"/>
                    <a:gd name="connsiteX529" fmla="*/ 220198 w 445584"/>
                    <a:gd name="connsiteY529" fmla="*/ 19277 h 504155"/>
                    <a:gd name="connsiteX530" fmla="*/ 220939 w 445584"/>
                    <a:gd name="connsiteY530" fmla="*/ 21501 h 504155"/>
                    <a:gd name="connsiteX531" fmla="*/ 221680 w 445584"/>
                    <a:gd name="connsiteY531" fmla="*/ 23725 h 504155"/>
                    <a:gd name="connsiteX532" fmla="*/ 219456 w 445584"/>
                    <a:gd name="connsiteY532" fmla="*/ 24466 h 504155"/>
                    <a:gd name="connsiteX533" fmla="*/ 219456 w 445584"/>
                    <a:gd name="connsiteY533" fmla="*/ 17794 h 504155"/>
                    <a:gd name="connsiteX534" fmla="*/ 219456 w 445584"/>
                    <a:gd name="connsiteY534" fmla="*/ 24466 h 504155"/>
                    <a:gd name="connsiteX535" fmla="*/ 183869 w 445584"/>
                    <a:gd name="connsiteY535" fmla="*/ 43002 h 504155"/>
                    <a:gd name="connsiteX536" fmla="*/ 183869 w 445584"/>
                    <a:gd name="connsiteY536" fmla="*/ 23725 h 504155"/>
                    <a:gd name="connsiteX537" fmla="*/ 215008 w 445584"/>
                    <a:gd name="connsiteY537" fmla="*/ 7414 h 504155"/>
                    <a:gd name="connsiteX538" fmla="*/ 215749 w 445584"/>
                    <a:gd name="connsiteY538" fmla="*/ 9638 h 504155"/>
                    <a:gd name="connsiteX539" fmla="*/ 216490 w 445584"/>
                    <a:gd name="connsiteY539" fmla="*/ 11863 h 504155"/>
                    <a:gd name="connsiteX540" fmla="*/ 217232 w 445584"/>
                    <a:gd name="connsiteY540" fmla="*/ 14087 h 504155"/>
                    <a:gd name="connsiteX541" fmla="*/ 217973 w 445584"/>
                    <a:gd name="connsiteY541" fmla="*/ 16311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17794 h 504155"/>
                    <a:gd name="connsiteX545" fmla="*/ 219456 w 445584"/>
                    <a:gd name="connsiteY545" fmla="*/ 42260 h 504155"/>
                    <a:gd name="connsiteX546" fmla="*/ 183869 w 445584"/>
                    <a:gd name="connsiteY546" fmla="*/ 60795 h 504155"/>
                    <a:gd name="connsiteX547" fmla="*/ 183869 w 445584"/>
                    <a:gd name="connsiteY547" fmla="*/ 73399 h 504155"/>
                    <a:gd name="connsiteX548" fmla="*/ 219456 w 445584"/>
                    <a:gd name="connsiteY548" fmla="*/ 54864 h 504155"/>
                    <a:gd name="connsiteX549" fmla="*/ 219456 w 445584"/>
                    <a:gd name="connsiteY549" fmla="*/ 42260 h 504155"/>
                    <a:gd name="connsiteX550" fmla="*/ 219456 w 445584"/>
                    <a:gd name="connsiteY550" fmla="*/ 42260 h 504155"/>
                    <a:gd name="connsiteX551" fmla="*/ 219456 w 445584"/>
                    <a:gd name="connsiteY551" fmla="*/ 86003 h 504155"/>
                    <a:gd name="connsiteX552" fmla="*/ 219456 w 445584"/>
                    <a:gd name="connsiteY552" fmla="*/ 99348 h 504155"/>
                    <a:gd name="connsiteX553" fmla="*/ 218715 w 445584"/>
                    <a:gd name="connsiteY553" fmla="*/ 100090 h 504155"/>
                    <a:gd name="connsiteX554" fmla="*/ 218715 w 445584"/>
                    <a:gd name="connsiteY554" fmla="*/ 98607 h 504155"/>
                    <a:gd name="connsiteX555" fmla="*/ 218715 w 445584"/>
                    <a:gd name="connsiteY555" fmla="*/ 97124 h 504155"/>
                    <a:gd name="connsiteX556" fmla="*/ 218715 w 445584"/>
                    <a:gd name="connsiteY556" fmla="*/ 95641 h 504155"/>
                    <a:gd name="connsiteX557" fmla="*/ 218715 w 445584"/>
                    <a:gd name="connsiteY557" fmla="*/ 94159 h 504155"/>
                    <a:gd name="connsiteX558" fmla="*/ 218715 w 445584"/>
                    <a:gd name="connsiteY558" fmla="*/ 92676 h 504155"/>
                    <a:gd name="connsiteX559" fmla="*/ 218715 w 445584"/>
                    <a:gd name="connsiteY559" fmla="*/ 91193 h 504155"/>
                    <a:gd name="connsiteX560" fmla="*/ 218715 w 445584"/>
                    <a:gd name="connsiteY560" fmla="*/ 89710 h 504155"/>
                    <a:gd name="connsiteX561" fmla="*/ 218715 w 445584"/>
                    <a:gd name="connsiteY561" fmla="*/ 88227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86003 h 504155"/>
                    <a:gd name="connsiteX564" fmla="*/ 219456 w 445584"/>
                    <a:gd name="connsiteY564" fmla="*/ 408514 h 504155"/>
                    <a:gd name="connsiteX565" fmla="*/ 219456 w 445584"/>
                    <a:gd name="connsiteY565" fmla="*/ 412221 h 504155"/>
                    <a:gd name="connsiteX566" fmla="*/ 183869 w 445584"/>
                    <a:gd name="connsiteY566" fmla="*/ 430757 h 504155"/>
                    <a:gd name="connsiteX567" fmla="*/ 183869 w 445584"/>
                    <a:gd name="connsiteY567" fmla="*/ 427050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08514 h 504155"/>
                    <a:gd name="connsiteX570" fmla="*/ 219456 w 445584"/>
                    <a:gd name="connsiteY570" fmla="*/ 451516 h 504155"/>
                    <a:gd name="connsiteX571" fmla="*/ 219456 w 445584"/>
                    <a:gd name="connsiteY571" fmla="*/ 457447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186093 w 445584"/>
                    <a:gd name="connsiteY580" fmla="*/ 469310 h 504155"/>
                    <a:gd name="connsiteX581" fmla="*/ 219456 w 445584"/>
                    <a:gd name="connsiteY581" fmla="*/ 451516 h 504155"/>
                    <a:gd name="connsiteX582" fmla="*/ 219456 w 445584"/>
                    <a:gd name="connsiteY582" fmla="*/ 451516 h 504155"/>
                    <a:gd name="connsiteX583" fmla="*/ 183869 w 445584"/>
                    <a:gd name="connsiteY583" fmla="*/ 381082 h 504155"/>
                    <a:gd name="connsiteX584" fmla="*/ 183869 w 445584"/>
                    <a:gd name="connsiteY584" fmla="*/ 381082 h 504155"/>
                    <a:gd name="connsiteX585" fmla="*/ 192765 w 445584"/>
                    <a:gd name="connsiteY585" fmla="*/ 375893 h 504155"/>
                    <a:gd name="connsiteX586" fmla="*/ 192024 w 445584"/>
                    <a:gd name="connsiteY586" fmla="*/ 376634 h 504155"/>
                    <a:gd name="connsiteX587" fmla="*/ 191283 w 445584"/>
                    <a:gd name="connsiteY587" fmla="*/ 377375 h 504155"/>
                    <a:gd name="connsiteX588" fmla="*/ 190541 w 445584"/>
                    <a:gd name="connsiteY588" fmla="*/ 378117 h 504155"/>
                    <a:gd name="connsiteX589" fmla="*/ 189800 w 445584"/>
                    <a:gd name="connsiteY589" fmla="*/ 378858 h 504155"/>
                    <a:gd name="connsiteX590" fmla="*/ 189058 w 445584"/>
                    <a:gd name="connsiteY590" fmla="*/ 379600 h 504155"/>
                    <a:gd name="connsiteX591" fmla="*/ 188317 w 445584"/>
                    <a:gd name="connsiteY591" fmla="*/ 380341 h 504155"/>
                    <a:gd name="connsiteX592" fmla="*/ 187576 w 445584"/>
                    <a:gd name="connsiteY592" fmla="*/ 381082 h 504155"/>
                    <a:gd name="connsiteX593" fmla="*/ 186834 w 445584"/>
                    <a:gd name="connsiteY593" fmla="*/ 381824 h 504155"/>
                    <a:gd name="connsiteX594" fmla="*/ 183869 w 445584"/>
                    <a:gd name="connsiteY594" fmla="*/ 381082 h 504155"/>
                    <a:gd name="connsiteX595" fmla="*/ 183869 w 445584"/>
                    <a:gd name="connsiteY595" fmla="*/ 381082 h 504155"/>
                    <a:gd name="connsiteX596" fmla="*/ 183869 w 445584"/>
                    <a:gd name="connsiteY596" fmla="*/ 12604 h 504155"/>
                    <a:gd name="connsiteX597" fmla="*/ 186834 w 445584"/>
                    <a:gd name="connsiteY597" fmla="*/ 11121 h 504155"/>
                    <a:gd name="connsiteX598" fmla="*/ 186093 w 445584"/>
                    <a:gd name="connsiteY598" fmla="*/ 9638 h 504155"/>
                    <a:gd name="connsiteX599" fmla="*/ 185351 w 445584"/>
                    <a:gd name="connsiteY599" fmla="*/ 8156 h 504155"/>
                    <a:gd name="connsiteX600" fmla="*/ 184610 w 445584"/>
                    <a:gd name="connsiteY600" fmla="*/ 6673 h 504155"/>
                    <a:gd name="connsiteX601" fmla="*/ 183869 w 445584"/>
                    <a:gd name="connsiteY601" fmla="*/ 5190 h 504155"/>
                    <a:gd name="connsiteX602" fmla="*/ 183869 w 445584"/>
                    <a:gd name="connsiteY602" fmla="*/ 5190 h 504155"/>
                    <a:gd name="connsiteX603" fmla="*/ 183869 w 445584"/>
                    <a:gd name="connsiteY603" fmla="*/ 12604 h 504155"/>
                    <a:gd name="connsiteX604" fmla="*/ 183869 w 445584"/>
                    <a:gd name="connsiteY604" fmla="*/ 5190 h 504155"/>
                    <a:gd name="connsiteX605" fmla="*/ 183869 w 445584"/>
                    <a:gd name="connsiteY605" fmla="*/ 12604 h 504155"/>
                    <a:gd name="connsiteX606" fmla="*/ 171265 w 445584"/>
                    <a:gd name="connsiteY606" fmla="*/ 19277 h 504155"/>
                    <a:gd name="connsiteX607" fmla="*/ 171265 w 445584"/>
                    <a:gd name="connsiteY607" fmla="*/ 5190 h 504155"/>
                    <a:gd name="connsiteX608" fmla="*/ 180903 w 445584"/>
                    <a:gd name="connsiteY608" fmla="*/ 0 h 504155"/>
                    <a:gd name="connsiteX609" fmla="*/ 181644 w 445584"/>
                    <a:gd name="connsiteY609" fmla="*/ 1483 h 504155"/>
                    <a:gd name="connsiteX610" fmla="*/ 182386 w 445584"/>
                    <a:gd name="connsiteY610" fmla="*/ 2966 h 504155"/>
                    <a:gd name="connsiteX611" fmla="*/ 183127 w 445584"/>
                    <a:gd name="connsiteY611" fmla="*/ 4448 h 504155"/>
                    <a:gd name="connsiteX612" fmla="*/ 183869 w 445584"/>
                    <a:gd name="connsiteY612" fmla="*/ 5190 h 504155"/>
                    <a:gd name="connsiteX613" fmla="*/ 183869 w 445584"/>
                    <a:gd name="connsiteY613" fmla="*/ 5190 h 504155"/>
                    <a:gd name="connsiteX614" fmla="*/ 183869 w 445584"/>
                    <a:gd name="connsiteY614" fmla="*/ 23725 h 504155"/>
                    <a:gd name="connsiteX615" fmla="*/ 183869 w 445584"/>
                    <a:gd name="connsiteY615" fmla="*/ 43002 h 504155"/>
                    <a:gd name="connsiteX616" fmla="*/ 171265 w 445584"/>
                    <a:gd name="connsiteY616" fmla="*/ 49674 h 504155"/>
                    <a:gd name="connsiteX617" fmla="*/ 171265 w 445584"/>
                    <a:gd name="connsiteY617" fmla="*/ 30398 h 504155"/>
                    <a:gd name="connsiteX618" fmla="*/ 183869 w 445584"/>
                    <a:gd name="connsiteY618" fmla="*/ 23725 h 504155"/>
                    <a:gd name="connsiteX619" fmla="*/ 183869 w 445584"/>
                    <a:gd name="connsiteY619" fmla="*/ 23725 h 504155"/>
                    <a:gd name="connsiteX620" fmla="*/ 183869 w 445584"/>
                    <a:gd name="connsiteY620" fmla="*/ 61537 h 504155"/>
                    <a:gd name="connsiteX621" fmla="*/ 183869 w 445584"/>
                    <a:gd name="connsiteY621" fmla="*/ 74141 h 504155"/>
                    <a:gd name="connsiteX622" fmla="*/ 183869 w 445584"/>
                    <a:gd name="connsiteY622" fmla="*/ 74141 h 504155"/>
                    <a:gd name="connsiteX623" fmla="*/ 183869 w 445584"/>
                    <a:gd name="connsiteY623" fmla="*/ 72658 h 504155"/>
                    <a:gd name="connsiteX624" fmla="*/ 183869 w 445584"/>
                    <a:gd name="connsiteY624" fmla="*/ 71175 h 504155"/>
                    <a:gd name="connsiteX625" fmla="*/ 183127 w 445584"/>
                    <a:gd name="connsiteY625" fmla="*/ 69692 h 504155"/>
                    <a:gd name="connsiteX626" fmla="*/ 183127 w 445584"/>
                    <a:gd name="connsiteY626" fmla="*/ 68209 h 504155"/>
                    <a:gd name="connsiteX627" fmla="*/ 182386 w 445584"/>
                    <a:gd name="connsiteY627" fmla="*/ 66726 h 504155"/>
                    <a:gd name="connsiteX628" fmla="*/ 181644 w 445584"/>
                    <a:gd name="connsiteY628" fmla="*/ 65244 h 504155"/>
                    <a:gd name="connsiteX629" fmla="*/ 180903 w 445584"/>
                    <a:gd name="connsiteY629" fmla="*/ 63761 h 504155"/>
                    <a:gd name="connsiteX630" fmla="*/ 180162 w 445584"/>
                    <a:gd name="connsiteY630" fmla="*/ 62278 h 504155"/>
                    <a:gd name="connsiteX631" fmla="*/ 183869 w 445584"/>
                    <a:gd name="connsiteY631" fmla="*/ 61537 h 504155"/>
                    <a:gd name="connsiteX632" fmla="*/ 183869 w 445584"/>
                    <a:gd name="connsiteY632" fmla="*/ 61537 h 504155"/>
                    <a:gd name="connsiteX633" fmla="*/ 183869 w 445584"/>
                    <a:gd name="connsiteY633" fmla="*/ 380341 h 504155"/>
                    <a:gd name="connsiteX634" fmla="*/ 183869 w 445584"/>
                    <a:gd name="connsiteY634" fmla="*/ 380341 h 504155"/>
                    <a:gd name="connsiteX635" fmla="*/ 171265 w 445584"/>
                    <a:gd name="connsiteY635" fmla="*/ 387755 h 504155"/>
                    <a:gd name="connsiteX636" fmla="*/ 171265 w 445584"/>
                    <a:gd name="connsiteY636" fmla="*/ 387014 h 504155"/>
                    <a:gd name="connsiteX637" fmla="*/ 183869 w 445584"/>
                    <a:gd name="connsiteY637" fmla="*/ 380341 h 504155"/>
                    <a:gd name="connsiteX638" fmla="*/ 183869 w 445584"/>
                    <a:gd name="connsiteY638" fmla="*/ 380341 h 504155"/>
                    <a:gd name="connsiteX639" fmla="*/ 183869 w 445584"/>
                    <a:gd name="connsiteY639" fmla="*/ 427050 h 504155"/>
                    <a:gd name="connsiteX640" fmla="*/ 183869 w 445584"/>
                    <a:gd name="connsiteY640" fmla="*/ 430757 h 504155"/>
                    <a:gd name="connsiteX641" fmla="*/ 171265 w 445584"/>
                    <a:gd name="connsiteY641" fmla="*/ 437429 h 504155"/>
                    <a:gd name="connsiteX642" fmla="*/ 171265 w 445584"/>
                    <a:gd name="connsiteY642" fmla="*/ 433722 h 504155"/>
                    <a:gd name="connsiteX643" fmla="*/ 183869 w 445584"/>
                    <a:gd name="connsiteY643" fmla="*/ 427050 h 504155"/>
                    <a:gd name="connsiteX644" fmla="*/ 83779 w 445584"/>
                    <a:gd name="connsiteY644" fmla="*/ 213525 h 504155"/>
                    <a:gd name="connsiteX645" fmla="*/ 86003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6745 w 445584"/>
                    <a:gd name="connsiteY658" fmla="*/ 212042 h 504155"/>
                    <a:gd name="connsiteX659" fmla="*/ 83779 w 445584"/>
                    <a:gd name="connsiteY659" fmla="*/ 212042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83779 w 445584"/>
                    <a:gd name="connsiteY664" fmla="*/ 213525 h 504155"/>
                    <a:gd name="connsiteX665" fmla="*/ 171265 w 445584"/>
                    <a:gd name="connsiteY665" fmla="*/ 5190 h 504155"/>
                    <a:gd name="connsiteX666" fmla="*/ 171265 w 445584"/>
                    <a:gd name="connsiteY666" fmla="*/ 19277 h 504155"/>
                    <a:gd name="connsiteX667" fmla="*/ 114918 w 445584"/>
                    <a:gd name="connsiteY667" fmla="*/ 48933 h 504155"/>
                    <a:gd name="connsiteX668" fmla="*/ 114177 w 445584"/>
                    <a:gd name="connsiteY668" fmla="*/ 47450 h 504155"/>
                    <a:gd name="connsiteX669" fmla="*/ 113435 w 445584"/>
                    <a:gd name="connsiteY669" fmla="*/ 45967 h 504155"/>
                    <a:gd name="connsiteX670" fmla="*/ 112694 w 445584"/>
                    <a:gd name="connsiteY670" fmla="*/ 44484 h 504155"/>
                    <a:gd name="connsiteX671" fmla="*/ 111952 w 445584"/>
                    <a:gd name="connsiteY671" fmla="*/ 43002 h 504155"/>
                    <a:gd name="connsiteX672" fmla="*/ 111211 w 445584"/>
                    <a:gd name="connsiteY672" fmla="*/ 42260 h 504155"/>
                    <a:gd name="connsiteX673" fmla="*/ 84520 w 445584"/>
                    <a:gd name="connsiteY673" fmla="*/ 56347 h 504155"/>
                    <a:gd name="connsiteX674" fmla="*/ 84520 w 445584"/>
                    <a:gd name="connsiteY674" fmla="*/ 56347 h 504155"/>
                    <a:gd name="connsiteX675" fmla="*/ 85262 w 445584"/>
                    <a:gd name="connsiteY675" fmla="*/ 57088 h 504155"/>
                    <a:gd name="connsiteX676" fmla="*/ 86003 w 445584"/>
                    <a:gd name="connsiteY676" fmla="*/ 57830 h 504155"/>
                    <a:gd name="connsiteX677" fmla="*/ 86745 w 445584"/>
                    <a:gd name="connsiteY677" fmla="*/ 58571 h 504155"/>
                    <a:gd name="connsiteX678" fmla="*/ 87486 w 445584"/>
                    <a:gd name="connsiteY678" fmla="*/ 59312 h 504155"/>
                    <a:gd name="connsiteX679" fmla="*/ 88227 w 445584"/>
                    <a:gd name="connsiteY679" fmla="*/ 60054 h 504155"/>
                    <a:gd name="connsiteX680" fmla="*/ 88969 w 445584"/>
                    <a:gd name="connsiteY680" fmla="*/ 60795 h 504155"/>
                    <a:gd name="connsiteX681" fmla="*/ 81555 w 445584"/>
                    <a:gd name="connsiteY681" fmla="*/ 64502 h 504155"/>
                    <a:gd name="connsiteX682" fmla="*/ 81555 w 445584"/>
                    <a:gd name="connsiteY682" fmla="*/ 29656 h 504155"/>
                    <a:gd name="connsiteX683" fmla="*/ 120108 w 445584"/>
                    <a:gd name="connsiteY683" fmla="*/ 8897 h 504155"/>
                    <a:gd name="connsiteX684" fmla="*/ 120849 w 445584"/>
                    <a:gd name="connsiteY684" fmla="*/ 10380 h 504155"/>
                    <a:gd name="connsiteX685" fmla="*/ 121591 w 445584"/>
                    <a:gd name="connsiteY685" fmla="*/ 11863 h 504155"/>
                    <a:gd name="connsiteX686" fmla="*/ 122332 w 445584"/>
                    <a:gd name="connsiteY686" fmla="*/ 13345 h 504155"/>
                    <a:gd name="connsiteX687" fmla="*/ 122332 w 445584"/>
                    <a:gd name="connsiteY687" fmla="*/ 14087 h 504155"/>
                    <a:gd name="connsiteX688" fmla="*/ 146057 w 445584"/>
                    <a:gd name="connsiteY688" fmla="*/ 1483 h 504155"/>
                    <a:gd name="connsiteX689" fmla="*/ 146799 w 445584"/>
                    <a:gd name="connsiteY689" fmla="*/ 2966 h 504155"/>
                    <a:gd name="connsiteX690" fmla="*/ 147540 w 445584"/>
                    <a:gd name="connsiteY690" fmla="*/ 4448 h 504155"/>
                    <a:gd name="connsiteX691" fmla="*/ 148281 w 445584"/>
                    <a:gd name="connsiteY691" fmla="*/ 5931 h 504155"/>
                    <a:gd name="connsiteX692" fmla="*/ 149023 w 445584"/>
                    <a:gd name="connsiteY692" fmla="*/ 7414 h 504155"/>
                    <a:gd name="connsiteX693" fmla="*/ 149764 w 445584"/>
                    <a:gd name="connsiteY693" fmla="*/ 8897 h 504155"/>
                    <a:gd name="connsiteX694" fmla="*/ 150506 w 445584"/>
                    <a:gd name="connsiteY694" fmla="*/ 10380 h 504155"/>
                    <a:gd name="connsiteX695" fmla="*/ 151247 w 445584"/>
                    <a:gd name="connsiteY695" fmla="*/ 11863 h 504155"/>
                    <a:gd name="connsiteX696" fmla="*/ 151988 w 445584"/>
                    <a:gd name="connsiteY696" fmla="*/ 13345 h 504155"/>
                    <a:gd name="connsiteX697" fmla="*/ 102314 w 445584"/>
                    <a:gd name="connsiteY697" fmla="*/ 40036 h 504155"/>
                    <a:gd name="connsiteX698" fmla="*/ 103797 w 445584"/>
                    <a:gd name="connsiteY698" fmla="*/ 40777 h 504155"/>
                    <a:gd name="connsiteX699" fmla="*/ 105280 w 445584"/>
                    <a:gd name="connsiteY699" fmla="*/ 41519 h 504155"/>
                    <a:gd name="connsiteX700" fmla="*/ 104538 w 445584"/>
                    <a:gd name="connsiteY700" fmla="*/ 40777 h 504155"/>
                    <a:gd name="connsiteX701" fmla="*/ 103797 w 445584"/>
                    <a:gd name="connsiteY701" fmla="*/ 39295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5190 h 504155"/>
                    <a:gd name="connsiteX704" fmla="*/ 171265 w 445584"/>
                    <a:gd name="connsiteY704" fmla="*/ 30398 h 504155"/>
                    <a:gd name="connsiteX705" fmla="*/ 143092 w 445584"/>
                    <a:gd name="connsiteY705" fmla="*/ 45226 h 504155"/>
                    <a:gd name="connsiteX706" fmla="*/ 143833 w 445584"/>
                    <a:gd name="connsiteY706" fmla="*/ 47450 h 504155"/>
                    <a:gd name="connsiteX707" fmla="*/ 144574 w 445584"/>
                    <a:gd name="connsiteY707" fmla="*/ 49674 h 504155"/>
                    <a:gd name="connsiteX708" fmla="*/ 145316 w 445584"/>
                    <a:gd name="connsiteY708" fmla="*/ 51898 h 504155"/>
                    <a:gd name="connsiteX709" fmla="*/ 146057 w 445584"/>
                    <a:gd name="connsiteY709" fmla="*/ 54123 h 504155"/>
                    <a:gd name="connsiteX710" fmla="*/ 146799 w 445584"/>
                    <a:gd name="connsiteY710" fmla="*/ 56347 h 504155"/>
                    <a:gd name="connsiteX711" fmla="*/ 147540 w 445584"/>
                    <a:gd name="connsiteY711" fmla="*/ 58571 h 504155"/>
                    <a:gd name="connsiteX712" fmla="*/ 148281 w 445584"/>
                    <a:gd name="connsiteY712" fmla="*/ 60795 h 504155"/>
                    <a:gd name="connsiteX713" fmla="*/ 149023 w 445584"/>
                    <a:gd name="connsiteY713" fmla="*/ 63019 h 504155"/>
                    <a:gd name="connsiteX714" fmla="*/ 170523 w 445584"/>
                    <a:gd name="connsiteY714" fmla="*/ 51157 h 504155"/>
                    <a:gd name="connsiteX715" fmla="*/ 170523 w 445584"/>
                    <a:gd name="connsiteY715" fmla="*/ 30398 h 504155"/>
                    <a:gd name="connsiteX716" fmla="*/ 171265 w 445584"/>
                    <a:gd name="connsiteY716" fmla="*/ 30398 h 504155"/>
                    <a:gd name="connsiteX717" fmla="*/ 171265 w 445584"/>
                    <a:gd name="connsiteY717" fmla="*/ 387014 h 504155"/>
                    <a:gd name="connsiteX718" fmla="*/ 171265 w 445584"/>
                    <a:gd name="connsiteY718" fmla="*/ 387755 h 504155"/>
                    <a:gd name="connsiteX719" fmla="*/ 114918 w 445584"/>
                    <a:gd name="connsiteY719" fmla="*/ 418153 h 504155"/>
                    <a:gd name="connsiteX720" fmla="*/ 115660 w 445584"/>
                    <a:gd name="connsiteY720" fmla="*/ 417411 h 504155"/>
                    <a:gd name="connsiteX721" fmla="*/ 116401 w 445584"/>
                    <a:gd name="connsiteY721" fmla="*/ 416670 h 504155"/>
                    <a:gd name="connsiteX722" fmla="*/ 117142 w 445584"/>
                    <a:gd name="connsiteY722" fmla="*/ 415928 h 504155"/>
                    <a:gd name="connsiteX723" fmla="*/ 117884 w 445584"/>
                    <a:gd name="connsiteY723" fmla="*/ 415187 h 504155"/>
                    <a:gd name="connsiteX724" fmla="*/ 118625 w 445584"/>
                    <a:gd name="connsiteY724" fmla="*/ 414446 h 504155"/>
                    <a:gd name="connsiteX725" fmla="*/ 119367 w 445584"/>
                    <a:gd name="connsiteY725" fmla="*/ 413704 h 504155"/>
                    <a:gd name="connsiteX726" fmla="*/ 120108 w 445584"/>
                    <a:gd name="connsiteY726" fmla="*/ 412963 h 504155"/>
                    <a:gd name="connsiteX727" fmla="*/ 120849 w 445584"/>
                    <a:gd name="connsiteY727" fmla="*/ 412221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387014 h 504155"/>
                    <a:gd name="connsiteX730" fmla="*/ 171265 w 445584"/>
                    <a:gd name="connsiteY730" fmla="*/ 433722 h 504155"/>
                    <a:gd name="connsiteX731" fmla="*/ 171265 w 445584"/>
                    <a:gd name="connsiteY731" fmla="*/ 437429 h 504155"/>
                    <a:gd name="connsiteX732" fmla="*/ 149023 w 445584"/>
                    <a:gd name="connsiteY732" fmla="*/ 449292 h 504155"/>
                    <a:gd name="connsiteX733" fmla="*/ 149764 w 445584"/>
                    <a:gd name="connsiteY733" fmla="*/ 448550 h 504155"/>
                    <a:gd name="connsiteX734" fmla="*/ 150506 w 445584"/>
                    <a:gd name="connsiteY734" fmla="*/ 447809 h 504155"/>
                    <a:gd name="connsiteX735" fmla="*/ 151247 w 445584"/>
                    <a:gd name="connsiteY735" fmla="*/ 447068 h 504155"/>
                    <a:gd name="connsiteX736" fmla="*/ 151988 w 445584"/>
                    <a:gd name="connsiteY736" fmla="*/ 446326 h 504155"/>
                    <a:gd name="connsiteX737" fmla="*/ 152730 w 445584"/>
                    <a:gd name="connsiteY737" fmla="*/ 445585 h 504155"/>
                    <a:gd name="connsiteX738" fmla="*/ 153471 w 445584"/>
                    <a:gd name="connsiteY738" fmla="*/ 444843 h 504155"/>
                    <a:gd name="connsiteX739" fmla="*/ 154213 w 445584"/>
                    <a:gd name="connsiteY739" fmla="*/ 444102 h 504155"/>
                    <a:gd name="connsiteX740" fmla="*/ 154954 w 445584"/>
                    <a:gd name="connsiteY740" fmla="*/ 443361 h 504155"/>
                    <a:gd name="connsiteX741" fmla="*/ 171265 w 445584"/>
                    <a:gd name="connsiteY741" fmla="*/ 433722 h 504155"/>
                    <a:gd name="connsiteX742" fmla="*/ 171265 w 445584"/>
                    <a:gd name="connsiteY742" fmla="*/ 433722 h 504155"/>
                    <a:gd name="connsiteX743" fmla="*/ 83779 w 445584"/>
                    <a:gd name="connsiteY743" fmla="*/ 217232 h 504155"/>
                    <a:gd name="connsiteX744" fmla="*/ 93417 w 445584"/>
                    <a:gd name="connsiteY744" fmla="*/ 212042 h 504155"/>
                    <a:gd name="connsiteX745" fmla="*/ 92676 w 445584"/>
                    <a:gd name="connsiteY745" fmla="*/ 212042 h 504155"/>
                    <a:gd name="connsiteX746" fmla="*/ 91934 w 445584"/>
                    <a:gd name="connsiteY746" fmla="*/ 212042 h 504155"/>
                    <a:gd name="connsiteX747" fmla="*/ 91193 w 445584"/>
                    <a:gd name="connsiteY747" fmla="*/ 212783 h 504155"/>
                    <a:gd name="connsiteX748" fmla="*/ 90452 w 445584"/>
                    <a:gd name="connsiteY748" fmla="*/ 212783 h 504155"/>
                    <a:gd name="connsiteX749" fmla="*/ 89710 w 445584"/>
                    <a:gd name="connsiteY749" fmla="*/ 212783 h 504155"/>
                    <a:gd name="connsiteX750" fmla="*/ 88969 w 445584"/>
                    <a:gd name="connsiteY750" fmla="*/ 212783 h 504155"/>
                    <a:gd name="connsiteX751" fmla="*/ 88227 w 445584"/>
                    <a:gd name="connsiteY751" fmla="*/ 213525 h 504155"/>
                    <a:gd name="connsiteX752" fmla="*/ 87486 w 445584"/>
                    <a:gd name="connsiteY752" fmla="*/ 213525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217232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170523 h 504155"/>
                    <a:gd name="connsiteX761" fmla="*/ 83779 w 445584"/>
                    <a:gd name="connsiteY761" fmla="*/ 98607 h 504155"/>
                    <a:gd name="connsiteX762" fmla="*/ 83779 w 445584"/>
                    <a:gd name="connsiteY762" fmla="*/ 96383 h 504155"/>
                    <a:gd name="connsiteX763" fmla="*/ 84520 w 445584"/>
                    <a:gd name="connsiteY763" fmla="*/ 96383 h 504155"/>
                    <a:gd name="connsiteX764" fmla="*/ 86003 w 445584"/>
                    <a:gd name="connsiteY764" fmla="*/ 97124 h 504155"/>
                    <a:gd name="connsiteX765" fmla="*/ 83779 w 445584"/>
                    <a:gd name="connsiteY765" fmla="*/ 98607 h 504155"/>
                    <a:gd name="connsiteX766" fmla="*/ 80813 w 445584"/>
                    <a:gd name="connsiteY766" fmla="*/ 215749 h 504155"/>
                    <a:gd name="connsiteX767" fmla="*/ 83779 w 445584"/>
                    <a:gd name="connsiteY767" fmla="*/ 214266 h 504155"/>
                    <a:gd name="connsiteX768" fmla="*/ 83779 w 445584"/>
                    <a:gd name="connsiteY768" fmla="*/ 214266 h 504155"/>
                    <a:gd name="connsiteX769" fmla="*/ 83779 w 445584"/>
                    <a:gd name="connsiteY769" fmla="*/ 214266 h 504155"/>
                    <a:gd name="connsiteX770" fmla="*/ 83779 w 445584"/>
                    <a:gd name="connsiteY770" fmla="*/ 214266 h 504155"/>
                    <a:gd name="connsiteX771" fmla="*/ 83779 w 445584"/>
                    <a:gd name="connsiteY771" fmla="*/ 214266 h 504155"/>
                    <a:gd name="connsiteX772" fmla="*/ 83779 w 445584"/>
                    <a:gd name="connsiteY772" fmla="*/ 214266 h 504155"/>
                    <a:gd name="connsiteX773" fmla="*/ 83779 w 445584"/>
                    <a:gd name="connsiteY773" fmla="*/ 214266 h 504155"/>
                    <a:gd name="connsiteX774" fmla="*/ 83779 w 445584"/>
                    <a:gd name="connsiteY774" fmla="*/ 214266 h 504155"/>
                    <a:gd name="connsiteX775" fmla="*/ 83779 w 445584"/>
                    <a:gd name="connsiteY775" fmla="*/ 214266 h 504155"/>
                    <a:gd name="connsiteX776" fmla="*/ 83779 w 445584"/>
                    <a:gd name="connsiteY776" fmla="*/ 214266 h 504155"/>
                    <a:gd name="connsiteX777" fmla="*/ 83779 w 445584"/>
                    <a:gd name="connsiteY777" fmla="*/ 214266 h 504155"/>
                    <a:gd name="connsiteX778" fmla="*/ 83779 w 445584"/>
                    <a:gd name="connsiteY778" fmla="*/ 214266 h 504155"/>
                    <a:gd name="connsiteX779" fmla="*/ 83779 w 445584"/>
                    <a:gd name="connsiteY779" fmla="*/ 214266 h 504155"/>
                    <a:gd name="connsiteX780" fmla="*/ 83779 w 445584"/>
                    <a:gd name="connsiteY780" fmla="*/ 214266 h 504155"/>
                    <a:gd name="connsiteX781" fmla="*/ 80813 w 445584"/>
                    <a:gd name="connsiteY781" fmla="*/ 215749 h 504155"/>
                    <a:gd name="connsiteX782" fmla="*/ 80813 w 445584"/>
                    <a:gd name="connsiteY782" fmla="*/ 215749 h 504155"/>
                    <a:gd name="connsiteX783" fmla="*/ 80813 w 445584"/>
                    <a:gd name="connsiteY783" fmla="*/ 215749 h 504155"/>
                    <a:gd name="connsiteX784" fmla="*/ 80813 w 445584"/>
                    <a:gd name="connsiteY784" fmla="*/ 215749 h 504155"/>
                    <a:gd name="connsiteX785" fmla="*/ 80813 w 445584"/>
                    <a:gd name="connsiteY785" fmla="*/ 215749 h 504155"/>
                    <a:gd name="connsiteX786" fmla="*/ 83779 w 445584"/>
                    <a:gd name="connsiteY786" fmla="*/ 30398 h 504155"/>
                    <a:gd name="connsiteX787" fmla="*/ 83779 w 445584"/>
                    <a:gd name="connsiteY787" fmla="*/ 65244 h 504155"/>
                    <a:gd name="connsiteX788" fmla="*/ 73399 w 445584"/>
                    <a:gd name="connsiteY788" fmla="*/ 71175 h 504155"/>
                    <a:gd name="connsiteX789" fmla="*/ 73399 w 445584"/>
                    <a:gd name="connsiteY789" fmla="*/ 36329 h 504155"/>
                    <a:gd name="connsiteX790" fmla="*/ 83779 w 445584"/>
                    <a:gd name="connsiteY790" fmla="*/ 30398 h 504155"/>
                    <a:gd name="connsiteX791" fmla="*/ 83779 w 445584"/>
                    <a:gd name="connsiteY791" fmla="*/ 30398 h 504155"/>
                    <a:gd name="connsiteX792" fmla="*/ 83779 w 445584"/>
                    <a:gd name="connsiteY792" fmla="*/ 95641 h 504155"/>
                    <a:gd name="connsiteX793" fmla="*/ 83779 w 445584"/>
                    <a:gd name="connsiteY793" fmla="*/ 97866 h 504155"/>
                    <a:gd name="connsiteX794" fmla="*/ 73399 w 445584"/>
                    <a:gd name="connsiteY794" fmla="*/ 103797 h 504155"/>
                    <a:gd name="connsiteX795" fmla="*/ 73399 w 445584"/>
                    <a:gd name="connsiteY795" fmla="*/ 91934 h 504155"/>
                    <a:gd name="connsiteX796" fmla="*/ 74141 w 445584"/>
                    <a:gd name="connsiteY796" fmla="*/ 91934 h 504155"/>
                    <a:gd name="connsiteX797" fmla="*/ 75623 w 445584"/>
                    <a:gd name="connsiteY797" fmla="*/ 92676 h 504155"/>
                    <a:gd name="connsiteX798" fmla="*/ 77106 w 445584"/>
                    <a:gd name="connsiteY798" fmla="*/ 93417 h 504155"/>
                    <a:gd name="connsiteX799" fmla="*/ 78589 w 445584"/>
                    <a:gd name="connsiteY799" fmla="*/ 94159 h 504155"/>
                    <a:gd name="connsiteX800" fmla="*/ 80072 w 445584"/>
                    <a:gd name="connsiteY800" fmla="*/ 94900 h 504155"/>
                    <a:gd name="connsiteX801" fmla="*/ 81555 w 445584"/>
                    <a:gd name="connsiteY801" fmla="*/ 95641 h 504155"/>
                    <a:gd name="connsiteX802" fmla="*/ 83779 w 445584"/>
                    <a:gd name="connsiteY802" fmla="*/ 95641 h 504155"/>
                    <a:gd name="connsiteX803" fmla="*/ 83779 w 445584"/>
                    <a:gd name="connsiteY803" fmla="*/ 95641 h 504155"/>
                    <a:gd name="connsiteX804" fmla="*/ 83779 w 445584"/>
                    <a:gd name="connsiteY804" fmla="*/ 170523 h 504155"/>
                    <a:gd name="connsiteX805" fmla="*/ 83779 w 445584"/>
                    <a:gd name="connsiteY805" fmla="*/ 170523 h 504155"/>
                    <a:gd name="connsiteX806" fmla="*/ 73399 w 445584"/>
                    <a:gd name="connsiteY806" fmla="*/ 176455 h 504155"/>
                    <a:gd name="connsiteX807" fmla="*/ 73399 w 445584"/>
                    <a:gd name="connsiteY807" fmla="*/ 172747 h 504155"/>
                    <a:gd name="connsiteX808" fmla="*/ 75623 w 445584"/>
                    <a:gd name="connsiteY808" fmla="*/ 171265 h 504155"/>
                    <a:gd name="connsiteX809" fmla="*/ 77106 w 445584"/>
                    <a:gd name="connsiteY809" fmla="*/ 171265 h 504155"/>
                    <a:gd name="connsiteX810" fmla="*/ 77848 w 445584"/>
                    <a:gd name="connsiteY810" fmla="*/ 171265 h 504155"/>
                    <a:gd name="connsiteX811" fmla="*/ 78589 w 445584"/>
                    <a:gd name="connsiteY811" fmla="*/ 171265 h 504155"/>
                    <a:gd name="connsiteX812" fmla="*/ 79330 w 445584"/>
                    <a:gd name="connsiteY812" fmla="*/ 171265 h 504155"/>
                    <a:gd name="connsiteX813" fmla="*/ 80072 w 445584"/>
                    <a:gd name="connsiteY813" fmla="*/ 171265 h 504155"/>
                    <a:gd name="connsiteX814" fmla="*/ 80813 w 445584"/>
                    <a:gd name="connsiteY814" fmla="*/ 171265 h 504155"/>
                    <a:gd name="connsiteX815" fmla="*/ 81555 w 445584"/>
                    <a:gd name="connsiteY815" fmla="*/ 171265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170523 h 504155"/>
                    <a:gd name="connsiteX818" fmla="*/ 83779 w 445584"/>
                    <a:gd name="connsiteY818" fmla="*/ 217232 h 504155"/>
                    <a:gd name="connsiteX819" fmla="*/ 83779 w 445584"/>
                    <a:gd name="connsiteY819" fmla="*/ 217232 h 504155"/>
                    <a:gd name="connsiteX820" fmla="*/ 73399 w 445584"/>
                    <a:gd name="connsiteY820" fmla="*/ 223163 h 504155"/>
                    <a:gd name="connsiteX821" fmla="*/ 73399 w 445584"/>
                    <a:gd name="connsiteY821" fmla="*/ 222422 h 504155"/>
                    <a:gd name="connsiteX822" fmla="*/ 83779 w 445584"/>
                    <a:gd name="connsiteY822" fmla="*/ 217232 h 504155"/>
                    <a:gd name="connsiteX823" fmla="*/ 83779 w 445584"/>
                    <a:gd name="connsiteY823" fmla="*/ 217232 h 504155"/>
                    <a:gd name="connsiteX824" fmla="*/ 73399 w 445584"/>
                    <a:gd name="connsiteY824" fmla="*/ 171265 h 504155"/>
                    <a:gd name="connsiteX825" fmla="*/ 73399 w 445584"/>
                    <a:gd name="connsiteY825" fmla="*/ 171265 h 504155"/>
                    <a:gd name="connsiteX826" fmla="*/ 73399 w 445584"/>
                    <a:gd name="connsiteY826" fmla="*/ 171265 h 504155"/>
                    <a:gd name="connsiteX827" fmla="*/ 73399 w 445584"/>
                    <a:gd name="connsiteY827" fmla="*/ 171265 h 504155"/>
                    <a:gd name="connsiteX828" fmla="*/ 73399 w 445584"/>
                    <a:gd name="connsiteY828" fmla="*/ 171265 h 504155"/>
                    <a:gd name="connsiteX829" fmla="*/ 73399 w 445584"/>
                    <a:gd name="connsiteY829" fmla="*/ 171265 h 504155"/>
                    <a:gd name="connsiteX830" fmla="*/ 74141 w 445584"/>
                    <a:gd name="connsiteY830" fmla="*/ 171265 h 504155"/>
                    <a:gd name="connsiteX831" fmla="*/ 74141 w 445584"/>
                    <a:gd name="connsiteY831" fmla="*/ 171265 h 504155"/>
                    <a:gd name="connsiteX832" fmla="*/ 74141 w 445584"/>
                    <a:gd name="connsiteY832" fmla="*/ 171265 h 504155"/>
                    <a:gd name="connsiteX833" fmla="*/ 74141 w 445584"/>
                    <a:gd name="connsiteY833" fmla="*/ 171265 h 504155"/>
                    <a:gd name="connsiteX834" fmla="*/ 74141 w 445584"/>
                    <a:gd name="connsiteY834" fmla="*/ 171265 h 504155"/>
                    <a:gd name="connsiteX835" fmla="*/ 74141 w 445584"/>
                    <a:gd name="connsiteY835" fmla="*/ 171265 h 504155"/>
                    <a:gd name="connsiteX836" fmla="*/ 74141 w 445584"/>
                    <a:gd name="connsiteY836" fmla="*/ 171265 h 504155"/>
                    <a:gd name="connsiteX837" fmla="*/ 74141 w 445584"/>
                    <a:gd name="connsiteY837" fmla="*/ 171265 h 504155"/>
                    <a:gd name="connsiteX838" fmla="*/ 74141 w 445584"/>
                    <a:gd name="connsiteY838" fmla="*/ 171265 h 504155"/>
                    <a:gd name="connsiteX839" fmla="*/ 74141 w 445584"/>
                    <a:gd name="connsiteY839" fmla="*/ 171265 h 504155"/>
                    <a:gd name="connsiteX840" fmla="*/ 74141 w 445584"/>
                    <a:gd name="connsiteY840" fmla="*/ 171265 h 504155"/>
                    <a:gd name="connsiteX841" fmla="*/ 74141 w 445584"/>
                    <a:gd name="connsiteY841" fmla="*/ 171265 h 504155"/>
                    <a:gd name="connsiteX842" fmla="*/ 74141 w 445584"/>
                    <a:gd name="connsiteY842" fmla="*/ 171265 h 504155"/>
                    <a:gd name="connsiteX843" fmla="*/ 74141 w 445584"/>
                    <a:gd name="connsiteY843" fmla="*/ 171265 h 504155"/>
                    <a:gd name="connsiteX844" fmla="*/ 74141 w 445584"/>
                    <a:gd name="connsiteY844" fmla="*/ 171265 h 504155"/>
                    <a:gd name="connsiteX845" fmla="*/ 74141 w 445584"/>
                    <a:gd name="connsiteY845" fmla="*/ 171265 h 504155"/>
                    <a:gd name="connsiteX846" fmla="*/ 74141 w 445584"/>
                    <a:gd name="connsiteY846" fmla="*/ 171265 h 504155"/>
                    <a:gd name="connsiteX847" fmla="*/ 74141 w 445584"/>
                    <a:gd name="connsiteY847" fmla="*/ 171265 h 504155"/>
                    <a:gd name="connsiteX848" fmla="*/ 74141 w 445584"/>
                    <a:gd name="connsiteY848" fmla="*/ 171265 h 504155"/>
                    <a:gd name="connsiteX849" fmla="*/ 74141 w 445584"/>
                    <a:gd name="connsiteY849" fmla="*/ 171265 h 504155"/>
                    <a:gd name="connsiteX850" fmla="*/ 74141 w 445584"/>
                    <a:gd name="connsiteY850" fmla="*/ 171265 h 504155"/>
                    <a:gd name="connsiteX851" fmla="*/ 74141 w 445584"/>
                    <a:gd name="connsiteY851" fmla="*/ 171265 h 504155"/>
                    <a:gd name="connsiteX852" fmla="*/ 74141 w 445584"/>
                    <a:gd name="connsiteY852" fmla="*/ 171265 h 504155"/>
                    <a:gd name="connsiteX853" fmla="*/ 74141 w 445584"/>
                    <a:gd name="connsiteY853" fmla="*/ 171265 h 504155"/>
                    <a:gd name="connsiteX854" fmla="*/ 74141 w 445584"/>
                    <a:gd name="connsiteY854" fmla="*/ 171265 h 504155"/>
                    <a:gd name="connsiteX855" fmla="*/ 74141 w 445584"/>
                    <a:gd name="connsiteY855" fmla="*/ 171265 h 504155"/>
                    <a:gd name="connsiteX856" fmla="*/ 74141 w 445584"/>
                    <a:gd name="connsiteY856" fmla="*/ 171265 h 504155"/>
                    <a:gd name="connsiteX857" fmla="*/ 74141 w 445584"/>
                    <a:gd name="connsiteY857" fmla="*/ 171265 h 504155"/>
                    <a:gd name="connsiteX858" fmla="*/ 74141 w 445584"/>
                    <a:gd name="connsiteY858" fmla="*/ 171265 h 504155"/>
                    <a:gd name="connsiteX859" fmla="*/ 71175 w 445584"/>
                    <a:gd name="connsiteY859" fmla="*/ 169040 h 504155"/>
                    <a:gd name="connsiteX860" fmla="*/ 70434 w 445584"/>
                    <a:gd name="connsiteY860" fmla="*/ 169782 h 504155"/>
                    <a:gd name="connsiteX861" fmla="*/ 70434 w 445584"/>
                    <a:gd name="connsiteY861" fmla="*/ 171265 h 504155"/>
                    <a:gd name="connsiteX862" fmla="*/ 73399 w 445584"/>
                    <a:gd name="connsiteY862" fmla="*/ 171265 h 504155"/>
                    <a:gd name="connsiteX863" fmla="*/ 73399 w 445584"/>
                    <a:gd name="connsiteY863" fmla="*/ 132712 h 504155"/>
                    <a:gd name="connsiteX864" fmla="*/ 73399 w 445584"/>
                    <a:gd name="connsiteY864" fmla="*/ 129005 h 504155"/>
                    <a:gd name="connsiteX865" fmla="*/ 73399 w 445584"/>
                    <a:gd name="connsiteY865" fmla="*/ 129005 h 504155"/>
                    <a:gd name="connsiteX866" fmla="*/ 74141 w 445584"/>
                    <a:gd name="connsiteY866" fmla="*/ 129005 h 504155"/>
                    <a:gd name="connsiteX867" fmla="*/ 74882 w 445584"/>
                    <a:gd name="connsiteY867" fmla="*/ 129005 h 504155"/>
                    <a:gd name="connsiteX868" fmla="*/ 75623 w 445584"/>
                    <a:gd name="connsiteY868" fmla="*/ 129005 h 504155"/>
                    <a:gd name="connsiteX869" fmla="*/ 76365 w 445584"/>
                    <a:gd name="connsiteY869" fmla="*/ 129005 h 504155"/>
                    <a:gd name="connsiteX870" fmla="*/ 77106 w 445584"/>
                    <a:gd name="connsiteY870" fmla="*/ 129005 h 504155"/>
                    <a:gd name="connsiteX871" fmla="*/ 73399 w 445584"/>
                    <a:gd name="connsiteY871" fmla="*/ 132712 h 504155"/>
                    <a:gd name="connsiteX872" fmla="*/ 73399 w 445584"/>
                    <a:gd name="connsiteY872" fmla="*/ 36329 h 504155"/>
                    <a:gd name="connsiteX873" fmla="*/ 73399 w 445584"/>
                    <a:gd name="connsiteY873" fmla="*/ 71175 h 504155"/>
                    <a:gd name="connsiteX874" fmla="*/ 39295 w 445584"/>
                    <a:gd name="connsiteY874" fmla="*/ 88969 h 504155"/>
                    <a:gd name="connsiteX875" fmla="*/ 39295 w 445584"/>
                    <a:gd name="connsiteY875" fmla="*/ 61537 h 504155"/>
                    <a:gd name="connsiteX876" fmla="*/ 54123 w 445584"/>
                    <a:gd name="connsiteY876" fmla="*/ 53381 h 504155"/>
                    <a:gd name="connsiteX877" fmla="*/ 53381 w 445584"/>
                    <a:gd name="connsiteY877" fmla="*/ 52640 h 504155"/>
                    <a:gd name="connsiteX878" fmla="*/ 52640 w 445584"/>
                    <a:gd name="connsiteY878" fmla="*/ 51157 h 504155"/>
                    <a:gd name="connsiteX879" fmla="*/ 51898 w 445584"/>
                    <a:gd name="connsiteY879" fmla="*/ 49674 h 504155"/>
                    <a:gd name="connsiteX880" fmla="*/ 51157 w 445584"/>
                    <a:gd name="connsiteY880" fmla="*/ 48191 h 504155"/>
                    <a:gd name="connsiteX881" fmla="*/ 50416 w 445584"/>
                    <a:gd name="connsiteY881" fmla="*/ 4670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36329 h 504155"/>
                    <a:gd name="connsiteX884" fmla="*/ 73399 w 445584"/>
                    <a:gd name="connsiteY884" fmla="*/ 91934 h 504155"/>
                    <a:gd name="connsiteX885" fmla="*/ 73399 w 445584"/>
                    <a:gd name="connsiteY885" fmla="*/ 103797 h 504155"/>
                    <a:gd name="connsiteX886" fmla="*/ 39295 w 445584"/>
                    <a:gd name="connsiteY886" fmla="*/ 121591 h 504155"/>
                    <a:gd name="connsiteX887" fmla="*/ 39295 w 445584"/>
                    <a:gd name="connsiteY887" fmla="*/ 108245 h 504155"/>
                    <a:gd name="connsiteX888" fmla="*/ 72658 w 445584"/>
                    <a:gd name="connsiteY888" fmla="*/ 90452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91934 h 504155"/>
                    <a:gd name="connsiteX891" fmla="*/ 73399 w 445584"/>
                    <a:gd name="connsiteY891" fmla="*/ 129746 h 504155"/>
                    <a:gd name="connsiteX892" fmla="*/ 73399 w 445584"/>
                    <a:gd name="connsiteY892" fmla="*/ 133453 h 504155"/>
                    <a:gd name="connsiteX893" fmla="*/ 39295 w 445584"/>
                    <a:gd name="connsiteY893" fmla="*/ 151247 h 504155"/>
                    <a:gd name="connsiteX894" fmla="*/ 39295 w 445584"/>
                    <a:gd name="connsiteY894" fmla="*/ 145316 h 504155"/>
                    <a:gd name="connsiteX895" fmla="*/ 70434 w 445584"/>
                    <a:gd name="connsiteY895" fmla="*/ 129005 h 504155"/>
                    <a:gd name="connsiteX896" fmla="*/ 71175 w 445584"/>
                    <a:gd name="connsiteY896" fmla="*/ 129005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29746 h 504155"/>
                    <a:gd name="connsiteX900" fmla="*/ 73399 w 445584"/>
                    <a:gd name="connsiteY900" fmla="*/ 169040 h 504155"/>
                    <a:gd name="connsiteX901" fmla="*/ 73399 w 445584"/>
                    <a:gd name="connsiteY901" fmla="*/ 171265 h 504155"/>
                    <a:gd name="connsiteX902" fmla="*/ 73399 w 445584"/>
                    <a:gd name="connsiteY902" fmla="*/ 171265 h 504155"/>
                    <a:gd name="connsiteX903" fmla="*/ 73399 w 445584"/>
                    <a:gd name="connsiteY903" fmla="*/ 171265 h 504155"/>
                    <a:gd name="connsiteX904" fmla="*/ 73399 w 445584"/>
                    <a:gd name="connsiteY904" fmla="*/ 171265 h 504155"/>
                    <a:gd name="connsiteX905" fmla="*/ 73399 w 445584"/>
                    <a:gd name="connsiteY905" fmla="*/ 171265 h 504155"/>
                    <a:gd name="connsiteX906" fmla="*/ 73399 w 445584"/>
                    <a:gd name="connsiteY906" fmla="*/ 171265 h 504155"/>
                    <a:gd name="connsiteX907" fmla="*/ 73399 w 445584"/>
                    <a:gd name="connsiteY907" fmla="*/ 171265 h 504155"/>
                    <a:gd name="connsiteX908" fmla="*/ 73399 w 445584"/>
                    <a:gd name="connsiteY908" fmla="*/ 171265 h 504155"/>
                    <a:gd name="connsiteX909" fmla="*/ 73399 w 445584"/>
                    <a:gd name="connsiteY909" fmla="*/ 171265 h 504155"/>
                    <a:gd name="connsiteX910" fmla="*/ 73399 w 445584"/>
                    <a:gd name="connsiteY910" fmla="*/ 171265 h 504155"/>
                    <a:gd name="connsiteX911" fmla="*/ 73399 w 445584"/>
                    <a:gd name="connsiteY911" fmla="*/ 171265 h 504155"/>
                    <a:gd name="connsiteX912" fmla="*/ 73399 w 445584"/>
                    <a:gd name="connsiteY912" fmla="*/ 171265 h 504155"/>
                    <a:gd name="connsiteX913" fmla="*/ 73399 w 445584"/>
                    <a:gd name="connsiteY913" fmla="*/ 171265 h 504155"/>
                    <a:gd name="connsiteX914" fmla="*/ 73399 w 445584"/>
                    <a:gd name="connsiteY914" fmla="*/ 171265 h 504155"/>
                    <a:gd name="connsiteX915" fmla="*/ 73399 w 445584"/>
                    <a:gd name="connsiteY915" fmla="*/ 171265 h 504155"/>
                    <a:gd name="connsiteX916" fmla="*/ 73399 w 445584"/>
                    <a:gd name="connsiteY916" fmla="*/ 171265 h 504155"/>
                    <a:gd name="connsiteX917" fmla="*/ 73399 w 445584"/>
                    <a:gd name="connsiteY917" fmla="*/ 171265 h 504155"/>
                    <a:gd name="connsiteX918" fmla="*/ 73399 w 445584"/>
                    <a:gd name="connsiteY918" fmla="*/ 171265 h 504155"/>
                    <a:gd name="connsiteX919" fmla="*/ 73399 w 445584"/>
                    <a:gd name="connsiteY919" fmla="*/ 171265 h 504155"/>
                    <a:gd name="connsiteX920" fmla="*/ 73399 w 445584"/>
                    <a:gd name="connsiteY920" fmla="*/ 171265 h 504155"/>
                    <a:gd name="connsiteX921" fmla="*/ 73399 w 445584"/>
                    <a:gd name="connsiteY921" fmla="*/ 171265 h 504155"/>
                    <a:gd name="connsiteX922" fmla="*/ 73399 w 445584"/>
                    <a:gd name="connsiteY922" fmla="*/ 171265 h 504155"/>
                    <a:gd name="connsiteX923" fmla="*/ 73399 w 445584"/>
                    <a:gd name="connsiteY923" fmla="*/ 171265 h 504155"/>
                    <a:gd name="connsiteX924" fmla="*/ 73399 w 445584"/>
                    <a:gd name="connsiteY924" fmla="*/ 171265 h 504155"/>
                    <a:gd name="connsiteX925" fmla="*/ 73399 w 445584"/>
                    <a:gd name="connsiteY925" fmla="*/ 171265 h 504155"/>
                    <a:gd name="connsiteX926" fmla="*/ 73399 w 445584"/>
                    <a:gd name="connsiteY926" fmla="*/ 171265 h 504155"/>
                    <a:gd name="connsiteX927" fmla="*/ 73399 w 445584"/>
                    <a:gd name="connsiteY927" fmla="*/ 171265 h 504155"/>
                    <a:gd name="connsiteX928" fmla="*/ 73399 w 445584"/>
                    <a:gd name="connsiteY928" fmla="*/ 171265 h 504155"/>
                    <a:gd name="connsiteX929" fmla="*/ 73399 w 445584"/>
                    <a:gd name="connsiteY929" fmla="*/ 171265 h 504155"/>
                    <a:gd name="connsiteX930" fmla="*/ 73399 w 445584"/>
                    <a:gd name="connsiteY930" fmla="*/ 171265 h 504155"/>
                    <a:gd name="connsiteX931" fmla="*/ 73399 w 445584"/>
                    <a:gd name="connsiteY931" fmla="*/ 171265 h 504155"/>
                    <a:gd name="connsiteX932" fmla="*/ 73399 w 445584"/>
                    <a:gd name="connsiteY932" fmla="*/ 171265 h 504155"/>
                    <a:gd name="connsiteX933" fmla="*/ 73399 w 445584"/>
                    <a:gd name="connsiteY933" fmla="*/ 171265 h 504155"/>
                    <a:gd name="connsiteX934" fmla="*/ 73399 w 445584"/>
                    <a:gd name="connsiteY934" fmla="*/ 171265 h 504155"/>
                    <a:gd name="connsiteX935" fmla="*/ 73399 w 445584"/>
                    <a:gd name="connsiteY935" fmla="*/ 169040 h 504155"/>
                    <a:gd name="connsiteX936" fmla="*/ 73399 w 445584"/>
                    <a:gd name="connsiteY936" fmla="*/ 169040 h 504155"/>
                    <a:gd name="connsiteX937" fmla="*/ 73399 w 445584"/>
                    <a:gd name="connsiteY937" fmla="*/ 172747 h 504155"/>
                    <a:gd name="connsiteX938" fmla="*/ 73399 w 445584"/>
                    <a:gd name="connsiteY938" fmla="*/ 176455 h 504155"/>
                    <a:gd name="connsiteX939" fmla="*/ 39295 w 445584"/>
                    <a:gd name="connsiteY939" fmla="*/ 194248 h 504155"/>
                    <a:gd name="connsiteX940" fmla="*/ 39295 w 445584"/>
                    <a:gd name="connsiteY940" fmla="*/ 190541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172747 h 504155"/>
                    <a:gd name="connsiteX943" fmla="*/ 73399 w 445584"/>
                    <a:gd name="connsiteY943" fmla="*/ 222422 h 504155"/>
                    <a:gd name="connsiteX944" fmla="*/ 73399 w 445584"/>
                    <a:gd name="connsiteY944" fmla="*/ 222422 h 504155"/>
                    <a:gd name="connsiteX945" fmla="*/ 39295 w 445584"/>
                    <a:gd name="connsiteY945" fmla="*/ 240957 h 504155"/>
                    <a:gd name="connsiteX946" fmla="*/ 39295 w 445584"/>
                    <a:gd name="connsiteY946" fmla="*/ 240215 h 504155"/>
                    <a:gd name="connsiteX947" fmla="*/ 73399 w 445584"/>
                    <a:gd name="connsiteY947" fmla="*/ 222422 h 504155"/>
                    <a:gd name="connsiteX948" fmla="*/ 39295 w 445584"/>
                    <a:gd name="connsiteY948" fmla="*/ 61537 h 504155"/>
                    <a:gd name="connsiteX949" fmla="*/ 39295 w 445584"/>
                    <a:gd name="connsiteY949" fmla="*/ 88969 h 504155"/>
                    <a:gd name="connsiteX950" fmla="*/ 18535 w 445584"/>
                    <a:gd name="connsiteY950" fmla="*/ 100090 h 504155"/>
                    <a:gd name="connsiteX951" fmla="*/ 17794 w 445584"/>
                    <a:gd name="connsiteY951" fmla="*/ 99348 h 504155"/>
                    <a:gd name="connsiteX952" fmla="*/ 17053 w 445584"/>
                    <a:gd name="connsiteY952" fmla="*/ 98607 h 504155"/>
                    <a:gd name="connsiteX953" fmla="*/ 16311 w 445584"/>
                    <a:gd name="connsiteY953" fmla="*/ 97866 h 504155"/>
                    <a:gd name="connsiteX954" fmla="*/ 15570 w 445584"/>
                    <a:gd name="connsiteY954" fmla="*/ 97124 h 504155"/>
                    <a:gd name="connsiteX955" fmla="*/ 14828 w 445584"/>
                    <a:gd name="connsiteY955" fmla="*/ 96383 h 504155"/>
                    <a:gd name="connsiteX956" fmla="*/ 14087 w 445584"/>
                    <a:gd name="connsiteY956" fmla="*/ 95641 h 504155"/>
                    <a:gd name="connsiteX957" fmla="*/ 13346 w 445584"/>
                    <a:gd name="connsiteY957" fmla="*/ 94900 h 504155"/>
                    <a:gd name="connsiteX958" fmla="*/ 11863 w 445584"/>
                    <a:gd name="connsiteY958" fmla="*/ 94159 h 504155"/>
                    <a:gd name="connsiteX959" fmla="*/ 40036 w 445584"/>
                    <a:gd name="connsiteY959" fmla="*/ 79330 h 504155"/>
                    <a:gd name="connsiteX960" fmla="*/ 38553 w 445584"/>
                    <a:gd name="connsiteY960" fmla="*/ 77848 h 504155"/>
                    <a:gd name="connsiteX961" fmla="*/ 37070 w 445584"/>
                    <a:gd name="connsiteY961" fmla="*/ 76365 h 504155"/>
                    <a:gd name="connsiteX962" fmla="*/ 35588 w 445584"/>
                    <a:gd name="connsiteY962" fmla="*/ 74882 h 504155"/>
                    <a:gd name="connsiteX963" fmla="*/ 34105 w 445584"/>
                    <a:gd name="connsiteY963" fmla="*/ 73399 h 504155"/>
                    <a:gd name="connsiteX964" fmla="*/ 32622 w 445584"/>
                    <a:gd name="connsiteY964" fmla="*/ 71916 h 504155"/>
                    <a:gd name="connsiteX965" fmla="*/ 31139 w 445584"/>
                    <a:gd name="connsiteY965" fmla="*/ 70434 h 504155"/>
                    <a:gd name="connsiteX966" fmla="*/ 29656 w 445584"/>
                    <a:gd name="connsiteY966" fmla="*/ 68951 h 504155"/>
                    <a:gd name="connsiteX967" fmla="*/ 39295 w 445584"/>
                    <a:gd name="connsiteY967" fmla="*/ 61537 h 504155"/>
                    <a:gd name="connsiteX968" fmla="*/ 39295 w 445584"/>
                    <a:gd name="connsiteY968" fmla="*/ 61537 h 504155"/>
                    <a:gd name="connsiteX969" fmla="*/ 39295 w 445584"/>
                    <a:gd name="connsiteY969" fmla="*/ 108987 h 504155"/>
                    <a:gd name="connsiteX970" fmla="*/ 39295 w 445584"/>
                    <a:gd name="connsiteY970" fmla="*/ 122332 h 504155"/>
                    <a:gd name="connsiteX971" fmla="*/ 14087 w 445584"/>
                    <a:gd name="connsiteY971" fmla="*/ 135677 h 504155"/>
                    <a:gd name="connsiteX972" fmla="*/ 12604 w 445584"/>
                    <a:gd name="connsiteY972" fmla="*/ 134936 h 504155"/>
                    <a:gd name="connsiteX973" fmla="*/ 11121 w 445584"/>
                    <a:gd name="connsiteY973" fmla="*/ 134194 h 504155"/>
                    <a:gd name="connsiteX974" fmla="*/ 9639 w 445584"/>
                    <a:gd name="connsiteY974" fmla="*/ 133453 h 504155"/>
                    <a:gd name="connsiteX975" fmla="*/ 8156 w 445584"/>
                    <a:gd name="connsiteY975" fmla="*/ 132712 h 504155"/>
                    <a:gd name="connsiteX976" fmla="*/ 6673 w 445584"/>
                    <a:gd name="connsiteY976" fmla="*/ 131970 h 504155"/>
                    <a:gd name="connsiteX977" fmla="*/ 5190 w 445584"/>
                    <a:gd name="connsiteY977" fmla="*/ 131229 h 504155"/>
                    <a:gd name="connsiteX978" fmla="*/ 3707 w 445584"/>
                    <a:gd name="connsiteY978" fmla="*/ 130487 h 504155"/>
                    <a:gd name="connsiteX979" fmla="*/ 2225 w 445584"/>
                    <a:gd name="connsiteY979" fmla="*/ 129746 h 504155"/>
                    <a:gd name="connsiteX980" fmla="*/ 39295 w 445584"/>
                    <a:gd name="connsiteY980" fmla="*/ 108987 h 504155"/>
                    <a:gd name="connsiteX981" fmla="*/ 39295 w 445584"/>
                    <a:gd name="connsiteY981" fmla="*/ 108987 h 504155"/>
                    <a:gd name="connsiteX982" fmla="*/ 39295 w 445584"/>
                    <a:gd name="connsiteY982" fmla="*/ 145316 h 504155"/>
                    <a:gd name="connsiteX983" fmla="*/ 39295 w 445584"/>
                    <a:gd name="connsiteY983" fmla="*/ 151247 h 504155"/>
                    <a:gd name="connsiteX984" fmla="*/ 5932 w 445584"/>
                    <a:gd name="connsiteY984" fmla="*/ 169040 h 504155"/>
                    <a:gd name="connsiteX985" fmla="*/ 5190 w 445584"/>
                    <a:gd name="connsiteY985" fmla="*/ 169040 h 504155"/>
                    <a:gd name="connsiteX986" fmla="*/ 4449 w 445584"/>
                    <a:gd name="connsiteY986" fmla="*/ 169040 h 504155"/>
                    <a:gd name="connsiteX987" fmla="*/ 3707 w 445584"/>
                    <a:gd name="connsiteY987" fmla="*/ 169040 h 504155"/>
                    <a:gd name="connsiteX988" fmla="*/ 2966 w 445584"/>
                    <a:gd name="connsiteY988" fmla="*/ 169040 h 504155"/>
                    <a:gd name="connsiteX989" fmla="*/ 2225 w 445584"/>
                    <a:gd name="connsiteY989" fmla="*/ 169040 h 504155"/>
                    <a:gd name="connsiteX990" fmla="*/ 1483 w 445584"/>
                    <a:gd name="connsiteY990" fmla="*/ 169040 h 504155"/>
                    <a:gd name="connsiteX991" fmla="*/ 742 w 445584"/>
                    <a:gd name="connsiteY991" fmla="*/ 169040 h 504155"/>
                    <a:gd name="connsiteX992" fmla="*/ 0 w 445584"/>
                    <a:gd name="connsiteY992" fmla="*/ 169040 h 504155"/>
                    <a:gd name="connsiteX993" fmla="*/ 39295 w 445584"/>
                    <a:gd name="connsiteY993" fmla="*/ 145316 h 504155"/>
                    <a:gd name="connsiteX994" fmla="*/ 39295 w 445584"/>
                    <a:gd name="connsiteY994" fmla="*/ 145316 h 504155"/>
                    <a:gd name="connsiteX995" fmla="*/ 39295 w 445584"/>
                    <a:gd name="connsiteY995" fmla="*/ 190541 h 504155"/>
                    <a:gd name="connsiteX996" fmla="*/ 39295 w 445584"/>
                    <a:gd name="connsiteY996" fmla="*/ 194248 h 504155"/>
                    <a:gd name="connsiteX997" fmla="*/ 11863 w 445584"/>
                    <a:gd name="connsiteY997" fmla="*/ 209076 h 504155"/>
                    <a:gd name="connsiteX998" fmla="*/ 11121 w 445584"/>
                    <a:gd name="connsiteY998" fmla="*/ 209076 h 504155"/>
                    <a:gd name="connsiteX999" fmla="*/ 10380 w 445584"/>
                    <a:gd name="connsiteY999" fmla="*/ 209076 h 504155"/>
                    <a:gd name="connsiteX1000" fmla="*/ 9639 w 445584"/>
                    <a:gd name="connsiteY1000" fmla="*/ 209076 h 504155"/>
                    <a:gd name="connsiteX1001" fmla="*/ 8897 w 445584"/>
                    <a:gd name="connsiteY1001" fmla="*/ 209076 h 504155"/>
                    <a:gd name="connsiteX1002" fmla="*/ 8156 w 445584"/>
                    <a:gd name="connsiteY1002" fmla="*/ 209076 h 504155"/>
                    <a:gd name="connsiteX1003" fmla="*/ 7414 w 445584"/>
                    <a:gd name="connsiteY1003" fmla="*/ 209076 h 504155"/>
                    <a:gd name="connsiteX1004" fmla="*/ 6673 w 445584"/>
                    <a:gd name="connsiteY1004" fmla="*/ 209076 h 504155"/>
                    <a:gd name="connsiteX1005" fmla="*/ 5190 w 445584"/>
                    <a:gd name="connsiteY1005" fmla="*/ 209076 h 504155"/>
                    <a:gd name="connsiteX1006" fmla="*/ 39295 w 445584"/>
                    <a:gd name="connsiteY1006" fmla="*/ 190541 h 504155"/>
                    <a:gd name="connsiteX1007" fmla="*/ 39295 w 445584"/>
                    <a:gd name="connsiteY1007" fmla="*/ 190541 h 504155"/>
                    <a:gd name="connsiteX1008" fmla="*/ 39295 w 445584"/>
                    <a:gd name="connsiteY1008" fmla="*/ 240957 h 504155"/>
                    <a:gd name="connsiteX1009" fmla="*/ 39295 w 445584"/>
                    <a:gd name="connsiteY1009" fmla="*/ 240957 h 504155"/>
                    <a:gd name="connsiteX1010" fmla="*/ 21501 w 445584"/>
                    <a:gd name="connsiteY1010" fmla="*/ 251336 h 504155"/>
                    <a:gd name="connsiteX1011" fmla="*/ 20760 w 445584"/>
                    <a:gd name="connsiteY1011" fmla="*/ 251336 h 504155"/>
                    <a:gd name="connsiteX1012" fmla="*/ 20018 w 445584"/>
                    <a:gd name="connsiteY1012" fmla="*/ 251336 h 504155"/>
                    <a:gd name="connsiteX1013" fmla="*/ 19277 w 445584"/>
                    <a:gd name="connsiteY1013" fmla="*/ 252078 h 504155"/>
                    <a:gd name="connsiteX1014" fmla="*/ 18535 w 445584"/>
                    <a:gd name="connsiteY1014" fmla="*/ 252078 h 504155"/>
                    <a:gd name="connsiteX1015" fmla="*/ 17794 w 445584"/>
                    <a:gd name="connsiteY1015" fmla="*/ 252819 h 504155"/>
                    <a:gd name="connsiteX1016" fmla="*/ 17053 w 445584"/>
                    <a:gd name="connsiteY1016" fmla="*/ 252819 h 504155"/>
                    <a:gd name="connsiteX1017" fmla="*/ 16311 w 445584"/>
                    <a:gd name="connsiteY1017" fmla="*/ 252819 h 504155"/>
                    <a:gd name="connsiteX1018" fmla="*/ 15570 w 445584"/>
                    <a:gd name="connsiteY1018" fmla="*/ 252819 h 504155"/>
                    <a:gd name="connsiteX1019" fmla="*/ 39295 w 445584"/>
                    <a:gd name="connsiteY1019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3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40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40"/>
                      </a:lnTo>
                      <a:lnTo>
                        <a:pt x="409256" y="434464"/>
                      </a:lnTo>
                      <a:lnTo>
                        <a:pt x="409998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1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80341"/>
                      </a:lnTo>
                      <a:lnTo>
                        <a:pt x="439654" y="378117"/>
                      </a:lnTo>
                      <a:lnTo>
                        <a:pt x="438171" y="375893"/>
                      </a:lnTo>
                      <a:lnTo>
                        <a:pt x="436688" y="373668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40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4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1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80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4"/>
                      </a:lnTo>
                      <a:lnTo>
                        <a:pt x="439654" y="298045"/>
                      </a:lnTo>
                      <a:lnTo>
                        <a:pt x="441136" y="298787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1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3" y="255043"/>
                      </a:lnTo>
                      <a:lnTo>
                        <a:pt x="429274" y="255785"/>
                      </a:lnTo>
                      <a:lnTo>
                        <a:pt x="430015" y="256526"/>
                      </a:lnTo>
                      <a:lnTo>
                        <a:pt x="430757" y="257268"/>
                      </a:lnTo>
                      <a:lnTo>
                        <a:pt x="431498" y="258009"/>
                      </a:lnTo>
                      <a:lnTo>
                        <a:pt x="432240" y="258750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1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7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1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2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6906"/>
                      </a:moveTo>
                      <a:lnTo>
                        <a:pt x="397394" y="276544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59582" y="294338"/>
                      </a:lnTo>
                      <a:lnTo>
                        <a:pt x="359582" y="286924"/>
                      </a:lnTo>
                      <a:lnTo>
                        <a:pt x="397394" y="266906"/>
                      </a:lnTo>
                      <a:lnTo>
                        <a:pt x="397394" y="266906"/>
                      </a:lnTo>
                      <a:close/>
                      <a:moveTo>
                        <a:pt x="397394" y="313615"/>
                      </a:moveTo>
                      <a:lnTo>
                        <a:pt x="397394" y="326218"/>
                      </a:lnTo>
                      <a:lnTo>
                        <a:pt x="371444" y="340305"/>
                      </a:lnTo>
                      <a:lnTo>
                        <a:pt x="369962" y="339564"/>
                      </a:lnTo>
                      <a:lnTo>
                        <a:pt x="368479" y="338822"/>
                      </a:lnTo>
                      <a:lnTo>
                        <a:pt x="366996" y="338081"/>
                      </a:lnTo>
                      <a:lnTo>
                        <a:pt x="365513" y="337339"/>
                      </a:lnTo>
                      <a:lnTo>
                        <a:pt x="364030" y="336598"/>
                      </a:lnTo>
                      <a:lnTo>
                        <a:pt x="362547" y="335857"/>
                      </a:lnTo>
                      <a:lnTo>
                        <a:pt x="361065" y="335115"/>
                      </a:lnTo>
                      <a:lnTo>
                        <a:pt x="359582" y="334374"/>
                      </a:lnTo>
                      <a:lnTo>
                        <a:pt x="397394" y="313615"/>
                      </a:lnTo>
                      <a:lnTo>
                        <a:pt x="397394" y="313615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2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5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6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6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2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6"/>
                      </a:lnTo>
                      <a:lnTo>
                        <a:pt x="397394" y="419636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7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4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8" y="149023"/>
                      </a:lnTo>
                      <a:lnTo>
                        <a:pt x="309908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2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4356" y="200921"/>
                      </a:lnTo>
                      <a:lnTo>
                        <a:pt x="313615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0649" y="200921"/>
                      </a:lnTo>
                      <a:lnTo>
                        <a:pt x="310649" y="200179"/>
                      </a:lnTo>
                      <a:lnTo>
                        <a:pt x="311390" y="199438"/>
                      </a:lnTo>
                      <a:lnTo>
                        <a:pt x="312132" y="198697"/>
                      </a:lnTo>
                      <a:lnTo>
                        <a:pt x="312873" y="197955"/>
                      </a:lnTo>
                      <a:lnTo>
                        <a:pt x="313615" y="197214"/>
                      </a:lnTo>
                      <a:lnTo>
                        <a:pt x="314356" y="196472"/>
                      </a:lnTo>
                      <a:lnTo>
                        <a:pt x="315097" y="195731"/>
                      </a:lnTo>
                      <a:lnTo>
                        <a:pt x="315839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6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29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922"/>
                      </a:lnTo>
                      <a:lnTo>
                        <a:pt x="330667" y="242440"/>
                      </a:lnTo>
                      <a:lnTo>
                        <a:pt x="332150" y="240957"/>
                      </a:lnTo>
                      <a:lnTo>
                        <a:pt x="333632" y="239474"/>
                      </a:lnTo>
                      <a:lnTo>
                        <a:pt x="335115" y="237991"/>
                      </a:lnTo>
                      <a:lnTo>
                        <a:pt x="336598" y="236508"/>
                      </a:lnTo>
                      <a:lnTo>
                        <a:pt x="338081" y="235026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80"/>
                      </a:lnTo>
                      <a:lnTo>
                        <a:pt x="358099" y="294338"/>
                      </a:lnTo>
                      <a:lnTo>
                        <a:pt x="357358" y="293597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2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6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5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4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8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6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2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8" y="475982"/>
                      </a:lnTo>
                      <a:close/>
                      <a:moveTo>
                        <a:pt x="309908" y="98607"/>
                      </a:moveTo>
                      <a:lnTo>
                        <a:pt x="309908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8" y="98607"/>
                      </a:lnTo>
                      <a:close/>
                      <a:moveTo>
                        <a:pt x="309908" y="88227"/>
                      </a:moveTo>
                      <a:lnTo>
                        <a:pt x="309908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8" y="88227"/>
                      </a:lnTo>
                      <a:lnTo>
                        <a:pt x="309908" y="88227"/>
                      </a:lnTo>
                      <a:close/>
                      <a:moveTo>
                        <a:pt x="309908" y="142350"/>
                      </a:moveTo>
                      <a:lnTo>
                        <a:pt x="309908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8" y="142350"/>
                      </a:lnTo>
                      <a:lnTo>
                        <a:pt x="309908" y="142350"/>
                      </a:lnTo>
                      <a:close/>
                      <a:moveTo>
                        <a:pt x="309908" y="200179"/>
                      </a:moveTo>
                      <a:lnTo>
                        <a:pt x="309908" y="200921"/>
                      </a:lnTo>
                      <a:lnTo>
                        <a:pt x="309166" y="200921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close/>
                      <a:moveTo>
                        <a:pt x="309908" y="465603"/>
                      </a:moveTo>
                      <a:lnTo>
                        <a:pt x="309908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8" y="465603"/>
                      </a:lnTo>
                      <a:lnTo>
                        <a:pt x="309908" y="465603"/>
                      </a:lnTo>
                      <a:close/>
                      <a:moveTo>
                        <a:pt x="309908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8" y="493776"/>
                      </a:lnTo>
                      <a:lnTo>
                        <a:pt x="309908" y="480431"/>
                      </a:lnTo>
                      <a:lnTo>
                        <a:pt x="309908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8"/>
                      </a:lnTo>
                      <a:lnTo>
                        <a:pt x="295821" y="443361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5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4"/>
                      </a:lnTo>
                      <a:lnTo>
                        <a:pt x="288407" y="160144"/>
                      </a:lnTo>
                      <a:lnTo>
                        <a:pt x="287666" y="160144"/>
                      </a:lnTo>
                      <a:lnTo>
                        <a:pt x="286924" y="160144"/>
                      </a:lnTo>
                      <a:lnTo>
                        <a:pt x="286183" y="160144"/>
                      </a:lnTo>
                      <a:lnTo>
                        <a:pt x="285441" y="160144"/>
                      </a:lnTo>
                      <a:lnTo>
                        <a:pt x="284700" y="160144"/>
                      </a:lnTo>
                      <a:lnTo>
                        <a:pt x="283959" y="160144"/>
                      </a:lnTo>
                      <a:lnTo>
                        <a:pt x="283217" y="160144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7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2981"/>
                      </a:moveTo>
                      <a:lnTo>
                        <a:pt x="260234" y="430015"/>
                      </a:lnTo>
                      <a:lnTo>
                        <a:pt x="261716" y="429274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close/>
                      <a:moveTo>
                        <a:pt x="260234" y="77848"/>
                      </a:moveTo>
                      <a:lnTo>
                        <a:pt x="260234" y="63761"/>
                      </a:lnTo>
                      <a:lnTo>
                        <a:pt x="289148" y="48191"/>
                      </a:lnTo>
                      <a:lnTo>
                        <a:pt x="289148" y="49674"/>
                      </a:lnTo>
                      <a:lnTo>
                        <a:pt x="289148" y="51157"/>
                      </a:lnTo>
                      <a:lnTo>
                        <a:pt x="289148" y="52640"/>
                      </a:lnTo>
                      <a:lnTo>
                        <a:pt x="289148" y="54123"/>
                      </a:lnTo>
                      <a:lnTo>
                        <a:pt x="289148" y="55605"/>
                      </a:lnTo>
                      <a:lnTo>
                        <a:pt x="289148" y="57088"/>
                      </a:lnTo>
                      <a:lnTo>
                        <a:pt x="289148" y="58571"/>
                      </a:lnTo>
                      <a:lnTo>
                        <a:pt x="289148" y="60054"/>
                      </a:lnTo>
                      <a:lnTo>
                        <a:pt x="260234" y="77848"/>
                      </a:lnTo>
                      <a:close/>
                      <a:moveTo>
                        <a:pt x="260234" y="63761"/>
                      </a:moveTo>
                      <a:lnTo>
                        <a:pt x="260234" y="77106"/>
                      </a:lnTo>
                      <a:lnTo>
                        <a:pt x="224646" y="95641"/>
                      </a:lnTo>
                      <a:lnTo>
                        <a:pt x="224646" y="82296"/>
                      </a:lnTo>
                      <a:lnTo>
                        <a:pt x="260234" y="63761"/>
                      </a:lnTo>
                      <a:lnTo>
                        <a:pt x="260234" y="63761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52820" y="116401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60234" y="434464"/>
                      </a:lnTo>
                      <a:lnTo>
                        <a:pt x="260234" y="435205"/>
                      </a:lnTo>
                      <a:lnTo>
                        <a:pt x="260234" y="435947"/>
                      </a:lnTo>
                      <a:lnTo>
                        <a:pt x="226129" y="453740"/>
                      </a:lnTo>
                      <a:lnTo>
                        <a:pt x="226129" y="449292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1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6527" y="34105"/>
                      </a:lnTo>
                      <a:lnTo>
                        <a:pt x="256527" y="35587"/>
                      </a:lnTo>
                      <a:lnTo>
                        <a:pt x="256527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8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9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9" y="43002"/>
                      </a:lnTo>
                      <a:lnTo>
                        <a:pt x="183869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2260"/>
                      </a:moveTo>
                      <a:lnTo>
                        <a:pt x="183869" y="60795"/>
                      </a:lnTo>
                      <a:lnTo>
                        <a:pt x="183869" y="73399"/>
                      </a:lnTo>
                      <a:lnTo>
                        <a:pt x="219456" y="54864"/>
                      </a:lnTo>
                      <a:lnTo>
                        <a:pt x="219456" y="42260"/>
                      </a:lnTo>
                      <a:lnTo>
                        <a:pt x="219456" y="42260"/>
                      </a:lnTo>
                      <a:close/>
                      <a:moveTo>
                        <a:pt x="219456" y="86003"/>
                      </a:moveTo>
                      <a:lnTo>
                        <a:pt x="219456" y="99348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9" y="430757"/>
                      </a:lnTo>
                      <a:lnTo>
                        <a:pt x="183869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1516"/>
                      </a:moveTo>
                      <a:lnTo>
                        <a:pt x="219456" y="457447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186093" y="469310"/>
                      </a:lnTo>
                      <a:lnTo>
                        <a:pt x="219456" y="451516"/>
                      </a:lnTo>
                      <a:lnTo>
                        <a:pt x="219456" y="451516"/>
                      </a:lnTo>
                      <a:close/>
                      <a:moveTo>
                        <a:pt x="183869" y="381082"/>
                      </a:moveTo>
                      <a:lnTo>
                        <a:pt x="183869" y="381082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5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6" y="381082"/>
                      </a:lnTo>
                      <a:lnTo>
                        <a:pt x="186834" y="381824"/>
                      </a:lnTo>
                      <a:lnTo>
                        <a:pt x="183869" y="381082"/>
                      </a:lnTo>
                      <a:lnTo>
                        <a:pt x="183869" y="381082"/>
                      </a:lnTo>
                      <a:close/>
                      <a:moveTo>
                        <a:pt x="183869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6"/>
                      </a:lnTo>
                      <a:lnTo>
                        <a:pt x="184610" y="6673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lnTo>
                        <a:pt x="183869" y="12604"/>
                      </a:lnTo>
                      <a:close/>
                      <a:moveTo>
                        <a:pt x="183869" y="5190"/>
                      </a:moveTo>
                      <a:lnTo>
                        <a:pt x="183869" y="12604"/>
                      </a:lnTo>
                      <a:lnTo>
                        <a:pt x="171265" y="19277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close/>
                      <a:moveTo>
                        <a:pt x="183869" y="23725"/>
                      </a:moveTo>
                      <a:lnTo>
                        <a:pt x="183869" y="43002"/>
                      </a:lnTo>
                      <a:lnTo>
                        <a:pt x="171265" y="49674"/>
                      </a:lnTo>
                      <a:lnTo>
                        <a:pt x="171265" y="30398"/>
                      </a:lnTo>
                      <a:lnTo>
                        <a:pt x="183869" y="23725"/>
                      </a:lnTo>
                      <a:lnTo>
                        <a:pt x="183869" y="23725"/>
                      </a:lnTo>
                      <a:close/>
                      <a:moveTo>
                        <a:pt x="183869" y="61537"/>
                      </a:moveTo>
                      <a:lnTo>
                        <a:pt x="183869" y="74141"/>
                      </a:lnTo>
                      <a:lnTo>
                        <a:pt x="183869" y="74141"/>
                      </a:lnTo>
                      <a:lnTo>
                        <a:pt x="183869" y="72658"/>
                      </a:lnTo>
                      <a:lnTo>
                        <a:pt x="183869" y="71175"/>
                      </a:lnTo>
                      <a:lnTo>
                        <a:pt x="183127" y="69692"/>
                      </a:lnTo>
                      <a:lnTo>
                        <a:pt x="183127" y="68209"/>
                      </a:lnTo>
                      <a:lnTo>
                        <a:pt x="182386" y="66726"/>
                      </a:lnTo>
                      <a:lnTo>
                        <a:pt x="181644" y="65244"/>
                      </a:lnTo>
                      <a:lnTo>
                        <a:pt x="180903" y="63761"/>
                      </a:lnTo>
                      <a:lnTo>
                        <a:pt x="180162" y="62278"/>
                      </a:lnTo>
                      <a:lnTo>
                        <a:pt x="183869" y="61537"/>
                      </a:lnTo>
                      <a:lnTo>
                        <a:pt x="183869" y="61537"/>
                      </a:lnTo>
                      <a:close/>
                      <a:moveTo>
                        <a:pt x="183869" y="380341"/>
                      </a:moveTo>
                      <a:lnTo>
                        <a:pt x="183869" y="380341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9" y="380341"/>
                      </a:lnTo>
                      <a:lnTo>
                        <a:pt x="183869" y="380341"/>
                      </a:lnTo>
                      <a:close/>
                      <a:moveTo>
                        <a:pt x="183869" y="427050"/>
                      </a:moveTo>
                      <a:lnTo>
                        <a:pt x="183869" y="430757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9" y="427050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3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9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6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1519"/>
                      </a:lnTo>
                      <a:lnTo>
                        <a:pt x="104538" y="40777"/>
                      </a:lnTo>
                      <a:lnTo>
                        <a:pt x="103797" y="39295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0398"/>
                      </a:moveTo>
                      <a:lnTo>
                        <a:pt x="143092" y="45226"/>
                      </a:lnTo>
                      <a:lnTo>
                        <a:pt x="143833" y="47450"/>
                      </a:lnTo>
                      <a:lnTo>
                        <a:pt x="144574" y="49674"/>
                      </a:lnTo>
                      <a:lnTo>
                        <a:pt x="145316" y="51898"/>
                      </a:lnTo>
                      <a:lnTo>
                        <a:pt x="146057" y="54123"/>
                      </a:lnTo>
                      <a:lnTo>
                        <a:pt x="146799" y="56347"/>
                      </a:lnTo>
                      <a:lnTo>
                        <a:pt x="147540" y="58571"/>
                      </a:lnTo>
                      <a:lnTo>
                        <a:pt x="148281" y="60795"/>
                      </a:lnTo>
                      <a:lnTo>
                        <a:pt x="149023" y="63019"/>
                      </a:lnTo>
                      <a:lnTo>
                        <a:pt x="170523" y="51157"/>
                      </a:lnTo>
                      <a:lnTo>
                        <a:pt x="170523" y="30398"/>
                      </a:lnTo>
                      <a:lnTo>
                        <a:pt x="171265" y="30398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6" y="447809"/>
                      </a:lnTo>
                      <a:lnTo>
                        <a:pt x="151247" y="447068"/>
                      </a:lnTo>
                      <a:lnTo>
                        <a:pt x="151988" y="446326"/>
                      </a:lnTo>
                      <a:lnTo>
                        <a:pt x="152730" y="445585"/>
                      </a:lnTo>
                      <a:lnTo>
                        <a:pt x="153471" y="444843"/>
                      </a:lnTo>
                      <a:lnTo>
                        <a:pt x="154213" y="444102"/>
                      </a:lnTo>
                      <a:lnTo>
                        <a:pt x="154954" y="443361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783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3525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813" y="215749"/>
                      </a:move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3779" y="30398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8"/>
                      </a:lnTo>
                      <a:lnTo>
                        <a:pt x="83779" y="30398"/>
                      </a:lnTo>
                      <a:close/>
                      <a:moveTo>
                        <a:pt x="83779" y="95641"/>
                      </a:moveTo>
                      <a:lnTo>
                        <a:pt x="83779" y="97866"/>
                      </a:lnTo>
                      <a:lnTo>
                        <a:pt x="73399" y="103797"/>
                      </a:lnTo>
                      <a:lnTo>
                        <a:pt x="73399" y="91934"/>
                      </a:lnTo>
                      <a:lnTo>
                        <a:pt x="74141" y="91934"/>
                      </a:lnTo>
                      <a:lnTo>
                        <a:pt x="75623" y="92676"/>
                      </a:lnTo>
                      <a:lnTo>
                        <a:pt x="77106" y="93417"/>
                      </a:lnTo>
                      <a:lnTo>
                        <a:pt x="78589" y="94159"/>
                      </a:lnTo>
                      <a:lnTo>
                        <a:pt x="80072" y="94900"/>
                      </a:lnTo>
                      <a:lnTo>
                        <a:pt x="81555" y="95641"/>
                      </a:lnTo>
                      <a:lnTo>
                        <a:pt x="83779" y="95641"/>
                      </a:lnTo>
                      <a:lnTo>
                        <a:pt x="83779" y="95641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5"/>
                      </a:lnTo>
                      <a:lnTo>
                        <a:pt x="73399" y="172747"/>
                      </a:lnTo>
                      <a:lnTo>
                        <a:pt x="75623" y="171265"/>
                      </a:lnTo>
                      <a:lnTo>
                        <a:pt x="77106" y="171265"/>
                      </a:lnTo>
                      <a:lnTo>
                        <a:pt x="77848" y="171265"/>
                      </a:lnTo>
                      <a:lnTo>
                        <a:pt x="78589" y="171265"/>
                      </a:lnTo>
                      <a:lnTo>
                        <a:pt x="79330" y="171265"/>
                      </a:lnTo>
                      <a:lnTo>
                        <a:pt x="80072" y="171265"/>
                      </a:lnTo>
                      <a:lnTo>
                        <a:pt x="80813" y="171265"/>
                      </a:lnTo>
                      <a:lnTo>
                        <a:pt x="81555" y="171265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5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1175" y="169040"/>
                      </a:lnTo>
                      <a:lnTo>
                        <a:pt x="70434" y="169782"/>
                      </a:lnTo>
                      <a:lnTo>
                        <a:pt x="70434" y="171265"/>
                      </a:lnTo>
                      <a:lnTo>
                        <a:pt x="73399" y="171265"/>
                      </a:lnTo>
                      <a:close/>
                      <a:moveTo>
                        <a:pt x="73399" y="132712"/>
                      </a:moveTo>
                      <a:lnTo>
                        <a:pt x="73399" y="129005"/>
                      </a:lnTo>
                      <a:lnTo>
                        <a:pt x="73399" y="129005"/>
                      </a:lnTo>
                      <a:lnTo>
                        <a:pt x="74141" y="129005"/>
                      </a:lnTo>
                      <a:lnTo>
                        <a:pt x="74882" y="129005"/>
                      </a:lnTo>
                      <a:lnTo>
                        <a:pt x="75623" y="129005"/>
                      </a:lnTo>
                      <a:lnTo>
                        <a:pt x="76365" y="129005"/>
                      </a:lnTo>
                      <a:lnTo>
                        <a:pt x="77106" y="129005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5" y="88969"/>
                      </a:lnTo>
                      <a:lnTo>
                        <a:pt x="39295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6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5" y="121591"/>
                      </a:lnTo>
                      <a:lnTo>
                        <a:pt x="39295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5" y="151247"/>
                      </a:lnTo>
                      <a:lnTo>
                        <a:pt x="39295" y="145316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040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69040"/>
                      </a:lnTo>
                      <a:lnTo>
                        <a:pt x="73399" y="169040"/>
                      </a:lnTo>
                      <a:close/>
                      <a:moveTo>
                        <a:pt x="73399" y="172747"/>
                      </a:moveTo>
                      <a:lnTo>
                        <a:pt x="73399" y="176455"/>
                      </a:lnTo>
                      <a:lnTo>
                        <a:pt x="39295" y="194248"/>
                      </a:lnTo>
                      <a:lnTo>
                        <a:pt x="39295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5" y="240957"/>
                      </a:lnTo>
                      <a:lnTo>
                        <a:pt x="39295" y="240215"/>
                      </a:lnTo>
                      <a:lnTo>
                        <a:pt x="73399" y="222422"/>
                      </a:lnTo>
                      <a:close/>
                      <a:moveTo>
                        <a:pt x="39295" y="61537"/>
                      </a:moveTo>
                      <a:lnTo>
                        <a:pt x="39295" y="88969"/>
                      </a:lnTo>
                      <a:lnTo>
                        <a:pt x="18535" y="100090"/>
                      </a:lnTo>
                      <a:lnTo>
                        <a:pt x="17794" y="99348"/>
                      </a:lnTo>
                      <a:lnTo>
                        <a:pt x="17053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6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8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5" y="61537"/>
                      </a:lnTo>
                      <a:lnTo>
                        <a:pt x="39295" y="61537"/>
                      </a:lnTo>
                      <a:close/>
                      <a:moveTo>
                        <a:pt x="39295" y="108987"/>
                      </a:moveTo>
                      <a:lnTo>
                        <a:pt x="39295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9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5" y="129746"/>
                      </a:lnTo>
                      <a:lnTo>
                        <a:pt x="39295" y="108987"/>
                      </a:lnTo>
                      <a:lnTo>
                        <a:pt x="39295" y="108987"/>
                      </a:lnTo>
                      <a:close/>
                      <a:moveTo>
                        <a:pt x="39295" y="145316"/>
                      </a:moveTo>
                      <a:lnTo>
                        <a:pt x="39295" y="151247"/>
                      </a:lnTo>
                      <a:lnTo>
                        <a:pt x="5932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5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5" y="145316"/>
                      </a:lnTo>
                      <a:lnTo>
                        <a:pt x="39295" y="145316"/>
                      </a:lnTo>
                      <a:close/>
                      <a:moveTo>
                        <a:pt x="39295" y="190541"/>
                      </a:moveTo>
                      <a:lnTo>
                        <a:pt x="39295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9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5" y="190541"/>
                      </a:lnTo>
                      <a:lnTo>
                        <a:pt x="39295" y="190541"/>
                      </a:lnTo>
                      <a:close/>
                      <a:moveTo>
                        <a:pt x="39295" y="240957"/>
                      </a:moveTo>
                      <a:lnTo>
                        <a:pt x="39295" y="240957"/>
                      </a:lnTo>
                      <a:lnTo>
                        <a:pt x="21501" y="251336"/>
                      </a:lnTo>
                      <a:lnTo>
                        <a:pt x="20760" y="251336"/>
                      </a:lnTo>
                      <a:lnTo>
                        <a:pt x="20018" y="251336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3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5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7" name="Freeform: Shape 3636">
                  <a:extLst>
                    <a:ext uri="{FF2B5EF4-FFF2-40B4-BE49-F238E27FC236}">
                      <a16:creationId xmlns:a16="http://schemas.microsoft.com/office/drawing/2014/main" id="{157E791A-3A03-44E1-8D8C-281DC65CCFA6}"/>
                    </a:ext>
                  </a:extLst>
                </p:cNvPr>
                <p:cNvSpPr/>
                <p:nvPr/>
              </p:nvSpPr>
              <p:spPr>
                <a:xfrm>
                  <a:off x="5866905" y="0"/>
                  <a:ext cx="3292581" cy="1886876"/>
                </a:xfrm>
                <a:custGeom>
                  <a:avLst/>
                  <a:gdLst>
                    <a:gd name="connsiteX0" fmla="*/ 0 w 3292581"/>
                    <a:gd name="connsiteY0" fmla="*/ 392203 h 1886876"/>
                    <a:gd name="connsiteX1" fmla="*/ 669490 w 3292581"/>
                    <a:gd name="connsiteY1" fmla="*/ 0 h 1886876"/>
                    <a:gd name="connsiteX2" fmla="*/ 3292581 w 3292581"/>
                    <a:gd name="connsiteY2" fmla="*/ 1502087 h 1886876"/>
                    <a:gd name="connsiteX3" fmla="*/ 2609747 w 3292581"/>
                    <a:gd name="connsiteY3" fmla="*/ 1886877 h 1886876"/>
                    <a:gd name="connsiteX4" fmla="*/ 0 w 3292581"/>
                    <a:gd name="connsiteY4" fmla="*/ 392203 h 1886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92581" h="1886876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3292581" y="1502087"/>
                      </a:lnTo>
                      <a:lnTo>
                        <a:pt x="2609747" y="188687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8" name="Freeform: Shape 3637">
                  <a:extLst>
                    <a:ext uri="{FF2B5EF4-FFF2-40B4-BE49-F238E27FC236}">
                      <a16:creationId xmlns:a16="http://schemas.microsoft.com/office/drawing/2014/main" id="{957D551D-D583-4139-8B97-03EA7D8085B9}"/>
                    </a:ext>
                  </a:extLst>
                </p:cNvPr>
                <p:cNvSpPr/>
                <p:nvPr/>
              </p:nvSpPr>
              <p:spPr>
                <a:xfrm>
                  <a:off x="9066810" y="2267959"/>
                  <a:ext cx="708784" cy="450033"/>
                </a:xfrm>
                <a:custGeom>
                  <a:avLst/>
                  <a:gdLst>
                    <a:gd name="connsiteX0" fmla="*/ 0 w 708784"/>
                    <a:gd name="connsiteY0" fmla="*/ 392203 h 450033"/>
                    <a:gd name="connsiteX1" fmla="*/ 669490 w 708784"/>
                    <a:gd name="connsiteY1" fmla="*/ 0 h 450033"/>
                    <a:gd name="connsiteX2" fmla="*/ 671714 w 708784"/>
                    <a:gd name="connsiteY2" fmla="*/ 1483 h 450033"/>
                    <a:gd name="connsiteX3" fmla="*/ 673938 w 708784"/>
                    <a:gd name="connsiteY3" fmla="*/ 2966 h 450033"/>
                    <a:gd name="connsiteX4" fmla="*/ 676162 w 708784"/>
                    <a:gd name="connsiteY4" fmla="*/ 4448 h 450033"/>
                    <a:gd name="connsiteX5" fmla="*/ 678386 w 708784"/>
                    <a:gd name="connsiteY5" fmla="*/ 5931 h 450033"/>
                    <a:gd name="connsiteX6" fmla="*/ 680611 w 708784"/>
                    <a:gd name="connsiteY6" fmla="*/ 7414 h 450033"/>
                    <a:gd name="connsiteX7" fmla="*/ 682835 w 708784"/>
                    <a:gd name="connsiteY7" fmla="*/ 8897 h 450033"/>
                    <a:gd name="connsiteX8" fmla="*/ 685059 w 708784"/>
                    <a:gd name="connsiteY8" fmla="*/ 10380 h 450033"/>
                    <a:gd name="connsiteX9" fmla="*/ 686542 w 708784"/>
                    <a:gd name="connsiteY9" fmla="*/ 11121 h 450033"/>
                    <a:gd name="connsiteX10" fmla="*/ 692473 w 708784"/>
                    <a:gd name="connsiteY10" fmla="*/ 15570 h 450033"/>
                    <a:gd name="connsiteX11" fmla="*/ 697663 w 708784"/>
                    <a:gd name="connsiteY11" fmla="*/ 20759 h 450033"/>
                    <a:gd name="connsiteX12" fmla="*/ 701370 w 708784"/>
                    <a:gd name="connsiteY12" fmla="*/ 25949 h 450033"/>
                    <a:gd name="connsiteX13" fmla="*/ 704335 w 708784"/>
                    <a:gd name="connsiteY13" fmla="*/ 31881 h 450033"/>
                    <a:gd name="connsiteX14" fmla="*/ 706560 w 708784"/>
                    <a:gd name="connsiteY14" fmla="*/ 37812 h 450033"/>
                    <a:gd name="connsiteX15" fmla="*/ 708042 w 708784"/>
                    <a:gd name="connsiteY15" fmla="*/ 44484 h 450033"/>
                    <a:gd name="connsiteX16" fmla="*/ 708784 w 708784"/>
                    <a:gd name="connsiteY16" fmla="*/ 51157 h 450033"/>
                    <a:gd name="connsiteX17" fmla="*/ 708784 w 708784"/>
                    <a:gd name="connsiteY17" fmla="*/ 57830 h 450033"/>
                    <a:gd name="connsiteX18" fmla="*/ 39295 w 708784"/>
                    <a:gd name="connsiteY18" fmla="*/ 450033 h 450033"/>
                    <a:gd name="connsiteX19" fmla="*/ 39295 w 708784"/>
                    <a:gd name="connsiteY19" fmla="*/ 443361 h 450033"/>
                    <a:gd name="connsiteX20" fmla="*/ 38554 w 708784"/>
                    <a:gd name="connsiteY20" fmla="*/ 436688 h 450033"/>
                    <a:gd name="connsiteX21" fmla="*/ 37070 w 708784"/>
                    <a:gd name="connsiteY21" fmla="*/ 430015 h 450033"/>
                    <a:gd name="connsiteX22" fmla="*/ 34847 w 708784"/>
                    <a:gd name="connsiteY22" fmla="*/ 424084 h 450033"/>
                    <a:gd name="connsiteX23" fmla="*/ 31881 w 708784"/>
                    <a:gd name="connsiteY23" fmla="*/ 418153 h 450033"/>
                    <a:gd name="connsiteX24" fmla="*/ 28174 w 708784"/>
                    <a:gd name="connsiteY24" fmla="*/ 412963 h 450033"/>
                    <a:gd name="connsiteX25" fmla="*/ 22984 w 708784"/>
                    <a:gd name="connsiteY25" fmla="*/ 407773 h 450033"/>
                    <a:gd name="connsiteX26" fmla="*/ 17053 w 708784"/>
                    <a:gd name="connsiteY26" fmla="*/ 403325 h 450033"/>
                    <a:gd name="connsiteX27" fmla="*/ 17053 w 708784"/>
                    <a:gd name="connsiteY27" fmla="*/ 403325 h 450033"/>
                    <a:gd name="connsiteX28" fmla="*/ 17053 w 708784"/>
                    <a:gd name="connsiteY28" fmla="*/ 403325 h 450033"/>
                    <a:gd name="connsiteX29" fmla="*/ 17053 w 708784"/>
                    <a:gd name="connsiteY29" fmla="*/ 403325 h 450033"/>
                    <a:gd name="connsiteX30" fmla="*/ 17053 w 708784"/>
                    <a:gd name="connsiteY30" fmla="*/ 403325 h 450033"/>
                    <a:gd name="connsiteX31" fmla="*/ 17053 w 708784"/>
                    <a:gd name="connsiteY31" fmla="*/ 403325 h 450033"/>
                    <a:gd name="connsiteX32" fmla="*/ 17053 w 708784"/>
                    <a:gd name="connsiteY32" fmla="*/ 403325 h 450033"/>
                    <a:gd name="connsiteX33" fmla="*/ 17053 w 708784"/>
                    <a:gd name="connsiteY33" fmla="*/ 403325 h 450033"/>
                    <a:gd name="connsiteX34" fmla="*/ 17053 w 708784"/>
                    <a:gd name="connsiteY34" fmla="*/ 403325 h 450033"/>
                    <a:gd name="connsiteX35" fmla="*/ 17053 w 708784"/>
                    <a:gd name="connsiteY35" fmla="*/ 403325 h 450033"/>
                    <a:gd name="connsiteX36" fmla="*/ 17053 w 708784"/>
                    <a:gd name="connsiteY36" fmla="*/ 403325 h 450033"/>
                    <a:gd name="connsiteX37" fmla="*/ 17053 w 708784"/>
                    <a:gd name="connsiteY37" fmla="*/ 403325 h 450033"/>
                    <a:gd name="connsiteX38" fmla="*/ 17053 w 708784"/>
                    <a:gd name="connsiteY38" fmla="*/ 403325 h 450033"/>
                    <a:gd name="connsiteX39" fmla="*/ 17053 w 708784"/>
                    <a:gd name="connsiteY39" fmla="*/ 403325 h 450033"/>
                    <a:gd name="connsiteX40" fmla="*/ 17053 w 708784"/>
                    <a:gd name="connsiteY40" fmla="*/ 403325 h 450033"/>
                    <a:gd name="connsiteX41" fmla="*/ 17053 w 708784"/>
                    <a:gd name="connsiteY41" fmla="*/ 403325 h 450033"/>
                    <a:gd name="connsiteX42" fmla="*/ 17053 w 708784"/>
                    <a:gd name="connsiteY42" fmla="*/ 403325 h 450033"/>
                    <a:gd name="connsiteX43" fmla="*/ 17053 w 708784"/>
                    <a:gd name="connsiteY43" fmla="*/ 403325 h 450033"/>
                    <a:gd name="connsiteX44" fmla="*/ 17053 w 708784"/>
                    <a:gd name="connsiteY44" fmla="*/ 403325 h 450033"/>
                    <a:gd name="connsiteX45" fmla="*/ 17053 w 708784"/>
                    <a:gd name="connsiteY45" fmla="*/ 403325 h 450033"/>
                    <a:gd name="connsiteX46" fmla="*/ 17053 w 708784"/>
                    <a:gd name="connsiteY46" fmla="*/ 403325 h 450033"/>
                    <a:gd name="connsiteX47" fmla="*/ 17053 w 708784"/>
                    <a:gd name="connsiteY47" fmla="*/ 403325 h 450033"/>
                    <a:gd name="connsiteX48" fmla="*/ 17053 w 708784"/>
                    <a:gd name="connsiteY48" fmla="*/ 403325 h 450033"/>
                    <a:gd name="connsiteX49" fmla="*/ 17053 w 708784"/>
                    <a:gd name="connsiteY49" fmla="*/ 403325 h 450033"/>
                    <a:gd name="connsiteX50" fmla="*/ 17053 w 708784"/>
                    <a:gd name="connsiteY50" fmla="*/ 403325 h 450033"/>
                    <a:gd name="connsiteX51" fmla="*/ 17053 w 708784"/>
                    <a:gd name="connsiteY51" fmla="*/ 403325 h 450033"/>
                    <a:gd name="connsiteX52" fmla="*/ 17053 w 708784"/>
                    <a:gd name="connsiteY52" fmla="*/ 403325 h 450033"/>
                    <a:gd name="connsiteX53" fmla="*/ 17053 w 708784"/>
                    <a:gd name="connsiteY53" fmla="*/ 403325 h 450033"/>
                    <a:gd name="connsiteX54" fmla="*/ 17053 w 708784"/>
                    <a:gd name="connsiteY54" fmla="*/ 403325 h 450033"/>
                    <a:gd name="connsiteX55" fmla="*/ 17053 w 708784"/>
                    <a:gd name="connsiteY55" fmla="*/ 403325 h 450033"/>
                    <a:gd name="connsiteX56" fmla="*/ 17053 w 708784"/>
                    <a:gd name="connsiteY56" fmla="*/ 403325 h 450033"/>
                    <a:gd name="connsiteX57" fmla="*/ 17053 w 708784"/>
                    <a:gd name="connsiteY57" fmla="*/ 403325 h 450033"/>
                    <a:gd name="connsiteX58" fmla="*/ 17053 w 708784"/>
                    <a:gd name="connsiteY58" fmla="*/ 403325 h 450033"/>
                    <a:gd name="connsiteX59" fmla="*/ 17053 w 708784"/>
                    <a:gd name="connsiteY59" fmla="*/ 403325 h 450033"/>
                    <a:gd name="connsiteX60" fmla="*/ 17053 w 708784"/>
                    <a:gd name="connsiteY60" fmla="*/ 403325 h 450033"/>
                    <a:gd name="connsiteX61" fmla="*/ 17053 w 708784"/>
                    <a:gd name="connsiteY61" fmla="*/ 403325 h 450033"/>
                    <a:gd name="connsiteX62" fmla="*/ 17053 w 708784"/>
                    <a:gd name="connsiteY62" fmla="*/ 403325 h 450033"/>
                    <a:gd name="connsiteX63" fmla="*/ 17053 w 708784"/>
                    <a:gd name="connsiteY63" fmla="*/ 403325 h 450033"/>
                    <a:gd name="connsiteX64" fmla="*/ 17053 w 708784"/>
                    <a:gd name="connsiteY64" fmla="*/ 403325 h 450033"/>
                    <a:gd name="connsiteX65" fmla="*/ 17053 w 708784"/>
                    <a:gd name="connsiteY65" fmla="*/ 403325 h 450033"/>
                    <a:gd name="connsiteX66" fmla="*/ 17053 w 708784"/>
                    <a:gd name="connsiteY66" fmla="*/ 403325 h 450033"/>
                    <a:gd name="connsiteX67" fmla="*/ 17053 w 708784"/>
                    <a:gd name="connsiteY67" fmla="*/ 403325 h 450033"/>
                    <a:gd name="connsiteX68" fmla="*/ 17053 w 708784"/>
                    <a:gd name="connsiteY68" fmla="*/ 403325 h 450033"/>
                    <a:gd name="connsiteX69" fmla="*/ 17053 w 708784"/>
                    <a:gd name="connsiteY69" fmla="*/ 403325 h 450033"/>
                    <a:gd name="connsiteX70" fmla="*/ 17053 w 708784"/>
                    <a:gd name="connsiteY70" fmla="*/ 403325 h 450033"/>
                    <a:gd name="connsiteX71" fmla="*/ 17053 w 708784"/>
                    <a:gd name="connsiteY71" fmla="*/ 403325 h 450033"/>
                    <a:gd name="connsiteX72" fmla="*/ 17053 w 708784"/>
                    <a:gd name="connsiteY72" fmla="*/ 403325 h 450033"/>
                    <a:gd name="connsiteX73" fmla="*/ 17053 w 708784"/>
                    <a:gd name="connsiteY73" fmla="*/ 403325 h 450033"/>
                    <a:gd name="connsiteX74" fmla="*/ 17053 w 708784"/>
                    <a:gd name="connsiteY74" fmla="*/ 403325 h 450033"/>
                    <a:gd name="connsiteX75" fmla="*/ 17053 w 708784"/>
                    <a:gd name="connsiteY75" fmla="*/ 403325 h 450033"/>
                    <a:gd name="connsiteX76" fmla="*/ 17053 w 708784"/>
                    <a:gd name="connsiteY76" fmla="*/ 403325 h 450033"/>
                    <a:gd name="connsiteX77" fmla="*/ 17053 w 708784"/>
                    <a:gd name="connsiteY77" fmla="*/ 403325 h 450033"/>
                    <a:gd name="connsiteX78" fmla="*/ 17053 w 708784"/>
                    <a:gd name="connsiteY78" fmla="*/ 403325 h 450033"/>
                    <a:gd name="connsiteX79" fmla="*/ 17053 w 708784"/>
                    <a:gd name="connsiteY79" fmla="*/ 403325 h 450033"/>
                    <a:gd name="connsiteX80" fmla="*/ 17053 w 708784"/>
                    <a:gd name="connsiteY80" fmla="*/ 403325 h 450033"/>
                    <a:gd name="connsiteX81" fmla="*/ 17053 w 708784"/>
                    <a:gd name="connsiteY81" fmla="*/ 403325 h 450033"/>
                    <a:gd name="connsiteX82" fmla="*/ 17053 w 708784"/>
                    <a:gd name="connsiteY82" fmla="*/ 403325 h 450033"/>
                    <a:gd name="connsiteX83" fmla="*/ 17053 w 708784"/>
                    <a:gd name="connsiteY83" fmla="*/ 403325 h 450033"/>
                    <a:gd name="connsiteX84" fmla="*/ 17053 w 708784"/>
                    <a:gd name="connsiteY84" fmla="*/ 403325 h 450033"/>
                    <a:gd name="connsiteX85" fmla="*/ 17053 w 708784"/>
                    <a:gd name="connsiteY85" fmla="*/ 403325 h 450033"/>
                    <a:gd name="connsiteX86" fmla="*/ 17053 w 708784"/>
                    <a:gd name="connsiteY86" fmla="*/ 403325 h 450033"/>
                    <a:gd name="connsiteX87" fmla="*/ 0 w 708784"/>
                    <a:gd name="connsiteY87" fmla="*/ 392203 h 450033"/>
                    <a:gd name="connsiteX88" fmla="*/ 0 w 708784"/>
                    <a:gd name="connsiteY88" fmla="*/ 392203 h 450033"/>
                    <a:gd name="connsiteX89" fmla="*/ 0 w 708784"/>
                    <a:gd name="connsiteY89" fmla="*/ 392203 h 450033"/>
                    <a:gd name="connsiteX90" fmla="*/ 0 w 708784"/>
                    <a:gd name="connsiteY90" fmla="*/ 392203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4" h="45003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4" y="1483"/>
                      </a:lnTo>
                      <a:lnTo>
                        <a:pt x="673938" y="2966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5" y="8897"/>
                      </a:lnTo>
                      <a:lnTo>
                        <a:pt x="685059" y="10380"/>
                      </a:lnTo>
                      <a:lnTo>
                        <a:pt x="686542" y="11121"/>
                      </a:lnTo>
                      <a:lnTo>
                        <a:pt x="692473" y="15570"/>
                      </a:lnTo>
                      <a:lnTo>
                        <a:pt x="697663" y="20759"/>
                      </a:lnTo>
                      <a:lnTo>
                        <a:pt x="701370" y="25949"/>
                      </a:lnTo>
                      <a:lnTo>
                        <a:pt x="704335" y="31881"/>
                      </a:lnTo>
                      <a:lnTo>
                        <a:pt x="706560" y="37812"/>
                      </a:lnTo>
                      <a:lnTo>
                        <a:pt x="708042" y="44484"/>
                      </a:lnTo>
                      <a:lnTo>
                        <a:pt x="708784" y="51157"/>
                      </a:lnTo>
                      <a:lnTo>
                        <a:pt x="708784" y="57830"/>
                      </a:lnTo>
                      <a:lnTo>
                        <a:pt x="39295" y="450033"/>
                      </a:lnTo>
                      <a:cubicBezTo>
                        <a:pt x="39295" y="447809"/>
                        <a:pt x="39295" y="445585"/>
                        <a:pt x="39295" y="443361"/>
                      </a:cubicBezTo>
                      <a:cubicBezTo>
                        <a:pt x="39295" y="441136"/>
                        <a:pt x="38554" y="438912"/>
                        <a:pt x="38554" y="436688"/>
                      </a:cubicBezTo>
                      <a:cubicBezTo>
                        <a:pt x="38554" y="434464"/>
                        <a:pt x="37812" y="432240"/>
                        <a:pt x="37070" y="430015"/>
                      </a:cubicBezTo>
                      <a:cubicBezTo>
                        <a:pt x="36329" y="427791"/>
                        <a:pt x="35588" y="425567"/>
                        <a:pt x="34847" y="424084"/>
                      </a:cubicBezTo>
                      <a:cubicBezTo>
                        <a:pt x="34105" y="422601"/>
                        <a:pt x="33363" y="420377"/>
                        <a:pt x="31881" y="418153"/>
                      </a:cubicBezTo>
                      <a:cubicBezTo>
                        <a:pt x="30398" y="415928"/>
                        <a:pt x="29656" y="414446"/>
                        <a:pt x="28174" y="412963"/>
                      </a:cubicBezTo>
                      <a:cubicBezTo>
                        <a:pt x="26691" y="411480"/>
                        <a:pt x="25208" y="409256"/>
                        <a:pt x="22984" y="407773"/>
                      </a:cubicBezTo>
                      <a:cubicBezTo>
                        <a:pt x="20760" y="406290"/>
                        <a:pt x="19277" y="404807"/>
                        <a:pt x="17053" y="403325"/>
                      </a:cubicBez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9" name="Freeform: Shape 3638">
                  <a:extLst>
                    <a:ext uri="{FF2B5EF4-FFF2-40B4-BE49-F238E27FC236}">
                      <a16:creationId xmlns:a16="http://schemas.microsoft.com/office/drawing/2014/main" id="{4CB5A464-8A25-46FC-BA90-6D0FFF427B03}"/>
                    </a:ext>
                  </a:extLst>
                </p:cNvPr>
                <p:cNvSpPr/>
                <p:nvPr/>
              </p:nvSpPr>
              <p:spPr>
                <a:xfrm>
                  <a:off x="9175056" y="1852030"/>
                  <a:ext cx="26690" cy="83778"/>
                </a:xfrm>
                <a:custGeom>
                  <a:avLst/>
                  <a:gdLst>
                    <a:gd name="connsiteX0" fmla="*/ 8897 w 26690"/>
                    <a:gd name="connsiteY0" fmla="*/ 78589 h 83778"/>
                    <a:gd name="connsiteX1" fmla="*/ 8897 w 26690"/>
                    <a:gd name="connsiteY1" fmla="*/ 3707 h 83778"/>
                    <a:gd name="connsiteX2" fmla="*/ 11121 w 26690"/>
                    <a:gd name="connsiteY2" fmla="*/ 3707 h 83778"/>
                    <a:gd name="connsiteX3" fmla="*/ 17793 w 26690"/>
                    <a:gd name="connsiteY3" fmla="*/ 5190 h 83778"/>
                    <a:gd name="connsiteX4" fmla="*/ 25207 w 26690"/>
                    <a:gd name="connsiteY4" fmla="*/ 8897 h 83778"/>
                    <a:gd name="connsiteX5" fmla="*/ 25207 w 26690"/>
                    <a:gd name="connsiteY5" fmla="*/ 8897 h 83778"/>
                    <a:gd name="connsiteX6" fmla="*/ 25207 w 26690"/>
                    <a:gd name="connsiteY6" fmla="*/ 8897 h 83778"/>
                    <a:gd name="connsiteX7" fmla="*/ 25207 w 26690"/>
                    <a:gd name="connsiteY7" fmla="*/ 8897 h 83778"/>
                    <a:gd name="connsiteX8" fmla="*/ 25207 w 26690"/>
                    <a:gd name="connsiteY8" fmla="*/ 8897 h 83778"/>
                    <a:gd name="connsiteX9" fmla="*/ 25207 w 26690"/>
                    <a:gd name="connsiteY9" fmla="*/ 8897 h 83778"/>
                    <a:gd name="connsiteX10" fmla="*/ 25207 w 26690"/>
                    <a:gd name="connsiteY10" fmla="*/ 8897 h 83778"/>
                    <a:gd name="connsiteX11" fmla="*/ 25207 w 26690"/>
                    <a:gd name="connsiteY11" fmla="*/ 8897 h 83778"/>
                    <a:gd name="connsiteX12" fmla="*/ 25207 w 26690"/>
                    <a:gd name="connsiteY12" fmla="*/ 8897 h 83778"/>
                    <a:gd name="connsiteX13" fmla="*/ 25207 w 26690"/>
                    <a:gd name="connsiteY13" fmla="*/ 8897 h 83778"/>
                    <a:gd name="connsiteX14" fmla="*/ 25207 w 26690"/>
                    <a:gd name="connsiteY14" fmla="*/ 8897 h 83778"/>
                    <a:gd name="connsiteX15" fmla="*/ 25949 w 26690"/>
                    <a:gd name="connsiteY15" fmla="*/ 8897 h 83778"/>
                    <a:gd name="connsiteX16" fmla="*/ 25949 w 26690"/>
                    <a:gd name="connsiteY16" fmla="*/ 8897 h 83778"/>
                    <a:gd name="connsiteX17" fmla="*/ 25949 w 26690"/>
                    <a:gd name="connsiteY17" fmla="*/ 8897 h 83778"/>
                    <a:gd name="connsiteX18" fmla="*/ 25949 w 26690"/>
                    <a:gd name="connsiteY18" fmla="*/ 8897 h 83778"/>
                    <a:gd name="connsiteX19" fmla="*/ 25949 w 26690"/>
                    <a:gd name="connsiteY19" fmla="*/ 8897 h 83778"/>
                    <a:gd name="connsiteX20" fmla="*/ 25949 w 26690"/>
                    <a:gd name="connsiteY20" fmla="*/ 8897 h 83778"/>
                    <a:gd name="connsiteX21" fmla="*/ 25949 w 26690"/>
                    <a:gd name="connsiteY21" fmla="*/ 8897 h 83778"/>
                    <a:gd name="connsiteX22" fmla="*/ 25949 w 26690"/>
                    <a:gd name="connsiteY22" fmla="*/ 8897 h 83778"/>
                    <a:gd name="connsiteX23" fmla="*/ 25949 w 26690"/>
                    <a:gd name="connsiteY23" fmla="*/ 8897 h 83778"/>
                    <a:gd name="connsiteX24" fmla="*/ 25949 w 26690"/>
                    <a:gd name="connsiteY24" fmla="*/ 8897 h 83778"/>
                    <a:gd name="connsiteX25" fmla="*/ 25949 w 26690"/>
                    <a:gd name="connsiteY25" fmla="*/ 8897 h 83778"/>
                    <a:gd name="connsiteX26" fmla="*/ 25949 w 26690"/>
                    <a:gd name="connsiteY26" fmla="*/ 8897 h 83778"/>
                    <a:gd name="connsiteX27" fmla="*/ 25949 w 26690"/>
                    <a:gd name="connsiteY27" fmla="*/ 8897 h 83778"/>
                    <a:gd name="connsiteX28" fmla="*/ 25949 w 26690"/>
                    <a:gd name="connsiteY28" fmla="*/ 8897 h 83778"/>
                    <a:gd name="connsiteX29" fmla="*/ 25949 w 26690"/>
                    <a:gd name="connsiteY29" fmla="*/ 8897 h 83778"/>
                    <a:gd name="connsiteX30" fmla="*/ 25949 w 26690"/>
                    <a:gd name="connsiteY30" fmla="*/ 8897 h 83778"/>
                    <a:gd name="connsiteX31" fmla="*/ 25949 w 26690"/>
                    <a:gd name="connsiteY31" fmla="*/ 8897 h 83778"/>
                    <a:gd name="connsiteX32" fmla="*/ 25949 w 26690"/>
                    <a:gd name="connsiteY32" fmla="*/ 8897 h 83778"/>
                    <a:gd name="connsiteX33" fmla="*/ 25949 w 26690"/>
                    <a:gd name="connsiteY33" fmla="*/ 8897 h 83778"/>
                    <a:gd name="connsiteX34" fmla="*/ 25949 w 26690"/>
                    <a:gd name="connsiteY34" fmla="*/ 8897 h 83778"/>
                    <a:gd name="connsiteX35" fmla="*/ 25949 w 26690"/>
                    <a:gd name="connsiteY35" fmla="*/ 8897 h 83778"/>
                    <a:gd name="connsiteX36" fmla="*/ 25949 w 26690"/>
                    <a:gd name="connsiteY36" fmla="*/ 8897 h 83778"/>
                    <a:gd name="connsiteX37" fmla="*/ 25949 w 26690"/>
                    <a:gd name="connsiteY37" fmla="*/ 8897 h 83778"/>
                    <a:gd name="connsiteX38" fmla="*/ 26690 w 26690"/>
                    <a:gd name="connsiteY38" fmla="*/ 62278 h 83778"/>
                    <a:gd name="connsiteX39" fmla="*/ 8897 w 26690"/>
                    <a:gd name="connsiteY39" fmla="*/ 78589 h 83778"/>
                    <a:gd name="connsiteX40" fmla="*/ 0 w 26690"/>
                    <a:gd name="connsiteY40" fmla="*/ 5190 h 83778"/>
                    <a:gd name="connsiteX41" fmla="*/ 8897 w 26690"/>
                    <a:gd name="connsiteY41" fmla="*/ 0 h 83778"/>
                    <a:gd name="connsiteX42" fmla="*/ 0 w 26690"/>
                    <a:gd name="connsiteY42" fmla="*/ 5190 h 83778"/>
                    <a:gd name="connsiteX43" fmla="*/ 0 w 26690"/>
                    <a:gd name="connsiteY43" fmla="*/ 5190 h 83778"/>
                    <a:gd name="connsiteX44" fmla="*/ 8897 w 26690"/>
                    <a:gd name="connsiteY44" fmla="*/ 3707 h 83778"/>
                    <a:gd name="connsiteX45" fmla="*/ 8897 w 26690"/>
                    <a:gd name="connsiteY45" fmla="*/ 78589 h 83778"/>
                    <a:gd name="connsiteX46" fmla="*/ 741 w 26690"/>
                    <a:gd name="connsiteY46" fmla="*/ 83779 h 83778"/>
                    <a:gd name="connsiteX47" fmla="*/ 0 w 26690"/>
                    <a:gd name="connsiteY47" fmla="*/ 5190 h 83778"/>
                    <a:gd name="connsiteX48" fmla="*/ 5189 w 26690"/>
                    <a:gd name="connsiteY48" fmla="*/ 3707 h 83778"/>
                    <a:gd name="connsiteX49" fmla="*/ 8897 w 26690"/>
                    <a:gd name="connsiteY49" fmla="*/ 3707 h 83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778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3" y="5190"/>
                      </a:cubicBezTo>
                      <a:cubicBezTo>
                        <a:pt x="20018" y="5931"/>
                        <a:pt x="22242" y="7414"/>
                        <a:pt x="25207" y="8897"/>
                      </a:cubicBez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3707"/>
                      </a:moveTo>
                      <a:lnTo>
                        <a:pt x="8897" y="78589"/>
                      </a:lnTo>
                      <a:lnTo>
                        <a:pt x="741" y="83779"/>
                      </a:lnTo>
                      <a:lnTo>
                        <a:pt x="0" y="5190"/>
                      </a:lnTo>
                      <a:cubicBezTo>
                        <a:pt x="1482" y="4448"/>
                        <a:pt x="3707" y="3707"/>
                        <a:pt x="5189" y="3707"/>
                      </a:cubicBezTo>
                      <a:lnTo>
                        <a:pt x="8897" y="3707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0" name="Freeform: Shape 3639">
                  <a:extLst>
                    <a:ext uri="{FF2B5EF4-FFF2-40B4-BE49-F238E27FC236}">
                      <a16:creationId xmlns:a16="http://schemas.microsoft.com/office/drawing/2014/main" id="{1007A63E-2194-43BB-9076-AE00409DE313}"/>
                    </a:ext>
                  </a:extLst>
                </p:cNvPr>
                <p:cNvSpPr/>
                <p:nvPr/>
              </p:nvSpPr>
              <p:spPr>
                <a:xfrm>
                  <a:off x="8504825" y="2213520"/>
                  <a:ext cx="88227" cy="497058"/>
                </a:xfrm>
                <a:custGeom>
                  <a:avLst/>
                  <a:gdLst>
                    <a:gd name="connsiteX0" fmla="*/ 47450 w 88227"/>
                    <a:gd name="connsiteY0" fmla="*/ 415504 h 497058"/>
                    <a:gd name="connsiteX1" fmla="*/ 0 w 88227"/>
                    <a:gd name="connsiteY1" fmla="*/ 387330 h 497058"/>
                    <a:gd name="connsiteX2" fmla="*/ 0 w 88227"/>
                    <a:gd name="connsiteY2" fmla="*/ 445901 h 497058"/>
                    <a:gd name="connsiteX3" fmla="*/ 86003 w 88227"/>
                    <a:gd name="connsiteY3" fmla="*/ 497058 h 497058"/>
                    <a:gd name="connsiteX4" fmla="*/ 86003 w 88227"/>
                    <a:gd name="connsiteY4" fmla="*/ 382882 h 497058"/>
                    <a:gd name="connsiteX5" fmla="*/ 87485 w 88227"/>
                    <a:gd name="connsiteY5" fmla="*/ 378433 h 497058"/>
                    <a:gd name="connsiteX6" fmla="*/ 87485 w 88227"/>
                    <a:gd name="connsiteY6" fmla="*/ 95216 h 497058"/>
                    <a:gd name="connsiteX7" fmla="*/ 88227 w 88227"/>
                    <a:gd name="connsiteY7" fmla="*/ 95958 h 497058"/>
                    <a:gd name="connsiteX8" fmla="*/ 87485 w 88227"/>
                    <a:gd name="connsiteY8" fmla="*/ 9213 h 497058"/>
                    <a:gd name="connsiteX9" fmla="*/ 82296 w 88227"/>
                    <a:gd name="connsiteY9" fmla="*/ 5506 h 497058"/>
                    <a:gd name="connsiteX10" fmla="*/ 82296 w 88227"/>
                    <a:gd name="connsiteY10" fmla="*/ 5506 h 497058"/>
                    <a:gd name="connsiteX11" fmla="*/ 46708 w 88227"/>
                    <a:gd name="connsiteY11" fmla="*/ 21817 h 497058"/>
                    <a:gd name="connsiteX12" fmla="*/ 46708 w 88227"/>
                    <a:gd name="connsiteY12" fmla="*/ 38128 h 497058"/>
                    <a:gd name="connsiteX13" fmla="*/ 46708 w 88227"/>
                    <a:gd name="connsiteY13" fmla="*/ 113010 h 497058"/>
                    <a:gd name="connsiteX14" fmla="*/ 46708 w 88227"/>
                    <a:gd name="connsiteY14" fmla="*/ 263515 h 497058"/>
                    <a:gd name="connsiteX15" fmla="*/ 47450 w 88227"/>
                    <a:gd name="connsiteY15" fmla="*/ 415504 h 497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8">
                      <a:moveTo>
                        <a:pt x="47450" y="415504"/>
                      </a:moveTo>
                      <a:cubicBezTo>
                        <a:pt x="31880" y="405865"/>
                        <a:pt x="15569" y="396227"/>
                        <a:pt x="0" y="387330"/>
                      </a:cubicBezTo>
                      <a:cubicBezTo>
                        <a:pt x="0" y="406607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5"/>
                        <a:pt x="86003" y="382882"/>
                      </a:cubicBezTo>
                      <a:cubicBezTo>
                        <a:pt x="86744" y="381399"/>
                        <a:pt x="87485" y="379916"/>
                        <a:pt x="87485" y="378433"/>
                      </a:cubicBezTo>
                      <a:cubicBezTo>
                        <a:pt x="87485" y="284275"/>
                        <a:pt x="87485" y="190116"/>
                        <a:pt x="87485" y="95216"/>
                      </a:cubicBezTo>
                      <a:cubicBezTo>
                        <a:pt x="87485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5" y="38128"/>
                        <a:pt x="87485" y="9213"/>
                      </a:cubicBezTo>
                      <a:cubicBezTo>
                        <a:pt x="86003" y="7731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8" y="1799"/>
                        <a:pt x="46708" y="21817"/>
                      </a:cubicBezTo>
                      <a:cubicBezTo>
                        <a:pt x="46708" y="27748"/>
                        <a:pt x="46708" y="32938"/>
                        <a:pt x="46708" y="38128"/>
                      </a:cubicBezTo>
                      <a:cubicBezTo>
                        <a:pt x="46708" y="63336"/>
                        <a:pt x="46708" y="87802"/>
                        <a:pt x="46708" y="113010"/>
                      </a:cubicBezTo>
                      <a:cubicBezTo>
                        <a:pt x="46708" y="163426"/>
                        <a:pt x="46708" y="213841"/>
                        <a:pt x="46708" y="263515"/>
                      </a:cubicBezTo>
                      <a:cubicBezTo>
                        <a:pt x="47450" y="315414"/>
                        <a:pt x="47450" y="365829"/>
                        <a:pt x="47450" y="415504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1" name="Freeform: Shape 3640">
                  <a:extLst>
                    <a:ext uri="{FF2B5EF4-FFF2-40B4-BE49-F238E27FC236}">
                      <a16:creationId xmlns:a16="http://schemas.microsoft.com/office/drawing/2014/main" id="{7AD64609-6EE1-4DD8-8B76-13248B78F6CB}"/>
                    </a:ext>
                  </a:extLst>
                </p:cNvPr>
                <p:cNvSpPr/>
                <p:nvPr/>
              </p:nvSpPr>
              <p:spPr>
                <a:xfrm>
                  <a:off x="8504825" y="2573418"/>
                  <a:ext cx="47449" cy="56346"/>
                </a:xfrm>
                <a:custGeom>
                  <a:avLst/>
                  <a:gdLst>
                    <a:gd name="connsiteX0" fmla="*/ 0 w 47449"/>
                    <a:gd name="connsiteY0" fmla="*/ 27432 h 56346"/>
                    <a:gd name="connsiteX1" fmla="*/ 47450 w 47449"/>
                    <a:gd name="connsiteY1" fmla="*/ 0 h 56346"/>
                    <a:gd name="connsiteX2" fmla="*/ 47450 w 47449"/>
                    <a:gd name="connsiteY2" fmla="*/ 56347 h 56346"/>
                    <a:gd name="connsiteX3" fmla="*/ 0 w 47449"/>
                    <a:gd name="connsiteY3" fmla="*/ 27432 h 56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49" h="56346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0" y="46708"/>
                        <a:pt x="16311" y="37070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2" name="Freeform: Shape 3641">
                  <a:extLst>
                    <a:ext uri="{FF2B5EF4-FFF2-40B4-BE49-F238E27FC236}">
                      <a16:creationId xmlns:a16="http://schemas.microsoft.com/office/drawing/2014/main" id="{6E1B0317-00AE-4760-8B7E-2BD70923AAB1}"/>
                    </a:ext>
                  </a:extLst>
                </p:cNvPr>
                <p:cNvSpPr/>
                <p:nvPr/>
              </p:nvSpPr>
              <p:spPr>
                <a:xfrm>
                  <a:off x="8485549" y="2907050"/>
                  <a:ext cx="452257" cy="503414"/>
                </a:xfrm>
                <a:custGeom>
                  <a:avLst/>
                  <a:gdLst>
                    <a:gd name="connsiteX0" fmla="*/ 153471 w 452257"/>
                    <a:gd name="connsiteY0" fmla="*/ 62278 h 503414"/>
                    <a:gd name="connsiteX1" fmla="*/ 226129 w 452257"/>
                    <a:gd name="connsiteY1" fmla="*/ 23725 h 503414"/>
                    <a:gd name="connsiteX2" fmla="*/ 225387 w 452257"/>
                    <a:gd name="connsiteY2" fmla="*/ 21501 h 503414"/>
                    <a:gd name="connsiteX3" fmla="*/ 224646 w 452257"/>
                    <a:gd name="connsiteY3" fmla="*/ 19277 h 503414"/>
                    <a:gd name="connsiteX4" fmla="*/ 223905 w 452257"/>
                    <a:gd name="connsiteY4" fmla="*/ 17052 h 503414"/>
                    <a:gd name="connsiteX5" fmla="*/ 223163 w 452257"/>
                    <a:gd name="connsiteY5" fmla="*/ 14828 h 503414"/>
                    <a:gd name="connsiteX6" fmla="*/ 222422 w 452257"/>
                    <a:gd name="connsiteY6" fmla="*/ 12604 h 503414"/>
                    <a:gd name="connsiteX7" fmla="*/ 221680 w 452257"/>
                    <a:gd name="connsiteY7" fmla="*/ 10380 h 503414"/>
                    <a:gd name="connsiteX8" fmla="*/ 220939 w 452257"/>
                    <a:gd name="connsiteY8" fmla="*/ 8156 h 503414"/>
                    <a:gd name="connsiteX9" fmla="*/ 220198 w 452257"/>
                    <a:gd name="connsiteY9" fmla="*/ 5931 h 503414"/>
                    <a:gd name="connsiteX10" fmla="*/ 147539 w 452257"/>
                    <a:gd name="connsiteY10" fmla="*/ 44484 h 503414"/>
                    <a:gd name="connsiteX11" fmla="*/ 148282 w 452257"/>
                    <a:gd name="connsiteY11" fmla="*/ 46708 h 503414"/>
                    <a:gd name="connsiteX12" fmla="*/ 149023 w 452257"/>
                    <a:gd name="connsiteY12" fmla="*/ 48933 h 503414"/>
                    <a:gd name="connsiteX13" fmla="*/ 149764 w 452257"/>
                    <a:gd name="connsiteY13" fmla="*/ 51157 h 503414"/>
                    <a:gd name="connsiteX14" fmla="*/ 150505 w 452257"/>
                    <a:gd name="connsiteY14" fmla="*/ 53381 h 503414"/>
                    <a:gd name="connsiteX15" fmla="*/ 151246 w 452257"/>
                    <a:gd name="connsiteY15" fmla="*/ 55605 h 503414"/>
                    <a:gd name="connsiteX16" fmla="*/ 151989 w 452257"/>
                    <a:gd name="connsiteY16" fmla="*/ 57830 h 503414"/>
                    <a:gd name="connsiteX17" fmla="*/ 152730 w 452257"/>
                    <a:gd name="connsiteY17" fmla="*/ 60054 h 503414"/>
                    <a:gd name="connsiteX18" fmla="*/ 153471 w 452257"/>
                    <a:gd name="connsiteY18" fmla="*/ 62278 h 503414"/>
                    <a:gd name="connsiteX19" fmla="*/ 153471 w 452257"/>
                    <a:gd name="connsiteY19" fmla="*/ 62278 h 503414"/>
                    <a:gd name="connsiteX20" fmla="*/ 412222 w 452257"/>
                    <a:gd name="connsiteY20" fmla="*/ 427791 h 503414"/>
                    <a:gd name="connsiteX21" fmla="*/ 437430 w 452257"/>
                    <a:gd name="connsiteY21" fmla="*/ 414446 h 503414"/>
                    <a:gd name="connsiteX22" fmla="*/ 436688 w 452257"/>
                    <a:gd name="connsiteY22" fmla="*/ 412963 h 503414"/>
                    <a:gd name="connsiteX23" fmla="*/ 435946 w 452257"/>
                    <a:gd name="connsiteY23" fmla="*/ 411480 h 503414"/>
                    <a:gd name="connsiteX24" fmla="*/ 435205 w 452257"/>
                    <a:gd name="connsiteY24" fmla="*/ 409997 h 503414"/>
                    <a:gd name="connsiteX25" fmla="*/ 434464 w 452257"/>
                    <a:gd name="connsiteY25" fmla="*/ 408514 h 503414"/>
                    <a:gd name="connsiteX26" fmla="*/ 433723 w 452257"/>
                    <a:gd name="connsiteY26" fmla="*/ 407032 h 503414"/>
                    <a:gd name="connsiteX27" fmla="*/ 432981 w 452257"/>
                    <a:gd name="connsiteY27" fmla="*/ 405549 h 503414"/>
                    <a:gd name="connsiteX28" fmla="*/ 432239 w 452257"/>
                    <a:gd name="connsiteY28" fmla="*/ 404066 h 503414"/>
                    <a:gd name="connsiteX29" fmla="*/ 431498 w 452257"/>
                    <a:gd name="connsiteY29" fmla="*/ 402583 h 503414"/>
                    <a:gd name="connsiteX30" fmla="*/ 358840 w 452257"/>
                    <a:gd name="connsiteY30" fmla="*/ 441136 h 503414"/>
                    <a:gd name="connsiteX31" fmla="*/ 359582 w 452257"/>
                    <a:gd name="connsiteY31" fmla="*/ 442619 h 503414"/>
                    <a:gd name="connsiteX32" fmla="*/ 360323 w 452257"/>
                    <a:gd name="connsiteY32" fmla="*/ 444102 h 503414"/>
                    <a:gd name="connsiteX33" fmla="*/ 361065 w 452257"/>
                    <a:gd name="connsiteY33" fmla="*/ 445585 h 503414"/>
                    <a:gd name="connsiteX34" fmla="*/ 361806 w 452257"/>
                    <a:gd name="connsiteY34" fmla="*/ 447067 h 503414"/>
                    <a:gd name="connsiteX35" fmla="*/ 362547 w 452257"/>
                    <a:gd name="connsiteY35" fmla="*/ 447809 h 503414"/>
                    <a:gd name="connsiteX36" fmla="*/ 337340 w 452257"/>
                    <a:gd name="connsiteY36" fmla="*/ 461154 h 503414"/>
                    <a:gd name="connsiteX37" fmla="*/ 338822 w 452257"/>
                    <a:gd name="connsiteY37" fmla="*/ 463378 h 503414"/>
                    <a:gd name="connsiteX38" fmla="*/ 339564 w 452257"/>
                    <a:gd name="connsiteY38" fmla="*/ 465603 h 503414"/>
                    <a:gd name="connsiteX39" fmla="*/ 339564 w 452257"/>
                    <a:gd name="connsiteY39" fmla="*/ 466344 h 503414"/>
                    <a:gd name="connsiteX40" fmla="*/ 292113 w 452257"/>
                    <a:gd name="connsiteY40" fmla="*/ 491552 h 503414"/>
                    <a:gd name="connsiteX41" fmla="*/ 292113 w 452257"/>
                    <a:gd name="connsiteY41" fmla="*/ 493035 h 503414"/>
                    <a:gd name="connsiteX42" fmla="*/ 292113 w 452257"/>
                    <a:gd name="connsiteY42" fmla="*/ 494517 h 503414"/>
                    <a:gd name="connsiteX43" fmla="*/ 292113 w 452257"/>
                    <a:gd name="connsiteY43" fmla="*/ 496000 h 503414"/>
                    <a:gd name="connsiteX44" fmla="*/ 292113 w 452257"/>
                    <a:gd name="connsiteY44" fmla="*/ 497483 h 503414"/>
                    <a:gd name="connsiteX45" fmla="*/ 292113 w 452257"/>
                    <a:gd name="connsiteY45" fmla="*/ 498966 h 503414"/>
                    <a:gd name="connsiteX46" fmla="*/ 292113 w 452257"/>
                    <a:gd name="connsiteY46" fmla="*/ 500449 h 503414"/>
                    <a:gd name="connsiteX47" fmla="*/ 292113 w 452257"/>
                    <a:gd name="connsiteY47" fmla="*/ 501931 h 503414"/>
                    <a:gd name="connsiteX48" fmla="*/ 292113 w 452257"/>
                    <a:gd name="connsiteY48" fmla="*/ 503414 h 503414"/>
                    <a:gd name="connsiteX49" fmla="*/ 318805 w 452257"/>
                    <a:gd name="connsiteY49" fmla="*/ 489328 h 503414"/>
                    <a:gd name="connsiteX50" fmla="*/ 318805 w 452257"/>
                    <a:gd name="connsiteY50" fmla="*/ 489328 h 503414"/>
                    <a:gd name="connsiteX51" fmla="*/ 319546 w 452257"/>
                    <a:gd name="connsiteY51" fmla="*/ 490810 h 503414"/>
                    <a:gd name="connsiteX52" fmla="*/ 320287 w 452257"/>
                    <a:gd name="connsiteY52" fmla="*/ 492293 h 503414"/>
                    <a:gd name="connsiteX53" fmla="*/ 321028 w 452257"/>
                    <a:gd name="connsiteY53" fmla="*/ 493776 h 503414"/>
                    <a:gd name="connsiteX54" fmla="*/ 321770 w 452257"/>
                    <a:gd name="connsiteY54" fmla="*/ 495259 h 503414"/>
                    <a:gd name="connsiteX55" fmla="*/ 394428 w 452257"/>
                    <a:gd name="connsiteY55" fmla="*/ 456706 h 503414"/>
                    <a:gd name="connsiteX56" fmla="*/ 393687 w 452257"/>
                    <a:gd name="connsiteY56" fmla="*/ 455223 h 503414"/>
                    <a:gd name="connsiteX57" fmla="*/ 392945 w 452257"/>
                    <a:gd name="connsiteY57" fmla="*/ 453740 h 503414"/>
                    <a:gd name="connsiteX58" fmla="*/ 392945 w 452257"/>
                    <a:gd name="connsiteY58" fmla="*/ 452999 h 503414"/>
                    <a:gd name="connsiteX59" fmla="*/ 417411 w 452257"/>
                    <a:gd name="connsiteY59" fmla="*/ 440395 h 503414"/>
                    <a:gd name="connsiteX60" fmla="*/ 416670 w 452257"/>
                    <a:gd name="connsiteY60" fmla="*/ 438171 h 503414"/>
                    <a:gd name="connsiteX61" fmla="*/ 415929 w 452257"/>
                    <a:gd name="connsiteY61" fmla="*/ 435946 h 503414"/>
                    <a:gd name="connsiteX62" fmla="*/ 415188 w 452257"/>
                    <a:gd name="connsiteY62" fmla="*/ 433722 h 503414"/>
                    <a:gd name="connsiteX63" fmla="*/ 414445 w 452257"/>
                    <a:gd name="connsiteY63" fmla="*/ 431498 h 503414"/>
                    <a:gd name="connsiteX64" fmla="*/ 413704 w 452257"/>
                    <a:gd name="connsiteY64" fmla="*/ 429274 h 503414"/>
                    <a:gd name="connsiteX65" fmla="*/ 412222 w 452257"/>
                    <a:gd name="connsiteY65" fmla="*/ 427791 h 503414"/>
                    <a:gd name="connsiteX66" fmla="*/ 412222 w 452257"/>
                    <a:gd name="connsiteY66" fmla="*/ 427791 h 503414"/>
                    <a:gd name="connsiteX67" fmla="*/ 412222 w 452257"/>
                    <a:gd name="connsiteY67" fmla="*/ 427791 h 503414"/>
                    <a:gd name="connsiteX68" fmla="*/ 263199 w 452257"/>
                    <a:gd name="connsiteY68" fmla="*/ 502673 h 503414"/>
                    <a:gd name="connsiteX69" fmla="*/ 263199 w 452257"/>
                    <a:gd name="connsiteY69" fmla="*/ 501190 h 503414"/>
                    <a:gd name="connsiteX70" fmla="*/ 263199 w 452257"/>
                    <a:gd name="connsiteY70" fmla="*/ 499707 h 503414"/>
                    <a:gd name="connsiteX71" fmla="*/ 263199 w 452257"/>
                    <a:gd name="connsiteY71" fmla="*/ 498224 h 503414"/>
                    <a:gd name="connsiteX72" fmla="*/ 263199 w 452257"/>
                    <a:gd name="connsiteY72" fmla="*/ 496742 h 503414"/>
                    <a:gd name="connsiteX73" fmla="*/ 263199 w 452257"/>
                    <a:gd name="connsiteY73" fmla="*/ 495259 h 503414"/>
                    <a:gd name="connsiteX74" fmla="*/ 263199 w 452257"/>
                    <a:gd name="connsiteY74" fmla="*/ 493776 h 503414"/>
                    <a:gd name="connsiteX75" fmla="*/ 263199 w 452257"/>
                    <a:gd name="connsiteY75" fmla="*/ 492293 h 503414"/>
                    <a:gd name="connsiteX76" fmla="*/ 263199 w 452257"/>
                    <a:gd name="connsiteY76" fmla="*/ 490810 h 503414"/>
                    <a:gd name="connsiteX77" fmla="*/ 335857 w 452257"/>
                    <a:gd name="connsiteY77" fmla="*/ 452257 h 503414"/>
                    <a:gd name="connsiteX78" fmla="*/ 335857 w 452257"/>
                    <a:gd name="connsiteY78" fmla="*/ 453740 h 503414"/>
                    <a:gd name="connsiteX79" fmla="*/ 335857 w 452257"/>
                    <a:gd name="connsiteY79" fmla="*/ 455223 h 503414"/>
                    <a:gd name="connsiteX80" fmla="*/ 335857 w 452257"/>
                    <a:gd name="connsiteY80" fmla="*/ 456706 h 503414"/>
                    <a:gd name="connsiteX81" fmla="*/ 335857 w 452257"/>
                    <a:gd name="connsiteY81" fmla="*/ 458188 h 503414"/>
                    <a:gd name="connsiteX82" fmla="*/ 335857 w 452257"/>
                    <a:gd name="connsiteY82" fmla="*/ 459671 h 503414"/>
                    <a:gd name="connsiteX83" fmla="*/ 335857 w 452257"/>
                    <a:gd name="connsiteY83" fmla="*/ 461154 h 503414"/>
                    <a:gd name="connsiteX84" fmla="*/ 335857 w 452257"/>
                    <a:gd name="connsiteY84" fmla="*/ 462637 h 503414"/>
                    <a:gd name="connsiteX85" fmla="*/ 335857 w 452257"/>
                    <a:gd name="connsiteY85" fmla="*/ 464120 h 503414"/>
                    <a:gd name="connsiteX86" fmla="*/ 263199 w 452257"/>
                    <a:gd name="connsiteY86" fmla="*/ 502673 h 503414"/>
                    <a:gd name="connsiteX87" fmla="*/ 263199 w 452257"/>
                    <a:gd name="connsiteY87" fmla="*/ 502673 h 503414"/>
                    <a:gd name="connsiteX88" fmla="*/ 226129 w 452257"/>
                    <a:gd name="connsiteY88" fmla="*/ 493035 h 503414"/>
                    <a:gd name="connsiteX89" fmla="*/ 226129 w 452257"/>
                    <a:gd name="connsiteY89" fmla="*/ 491552 h 503414"/>
                    <a:gd name="connsiteX90" fmla="*/ 226129 w 452257"/>
                    <a:gd name="connsiteY90" fmla="*/ 490069 h 503414"/>
                    <a:gd name="connsiteX91" fmla="*/ 226129 w 452257"/>
                    <a:gd name="connsiteY91" fmla="*/ 488586 h 503414"/>
                    <a:gd name="connsiteX92" fmla="*/ 226129 w 452257"/>
                    <a:gd name="connsiteY92" fmla="*/ 487103 h 503414"/>
                    <a:gd name="connsiteX93" fmla="*/ 226129 w 452257"/>
                    <a:gd name="connsiteY93" fmla="*/ 485621 h 503414"/>
                    <a:gd name="connsiteX94" fmla="*/ 226129 w 452257"/>
                    <a:gd name="connsiteY94" fmla="*/ 484138 h 503414"/>
                    <a:gd name="connsiteX95" fmla="*/ 226129 w 452257"/>
                    <a:gd name="connsiteY95" fmla="*/ 482655 h 503414"/>
                    <a:gd name="connsiteX96" fmla="*/ 226129 w 452257"/>
                    <a:gd name="connsiteY96" fmla="*/ 481172 h 503414"/>
                    <a:gd name="connsiteX97" fmla="*/ 298786 w 452257"/>
                    <a:gd name="connsiteY97" fmla="*/ 442619 h 503414"/>
                    <a:gd name="connsiteX98" fmla="*/ 298786 w 452257"/>
                    <a:gd name="connsiteY98" fmla="*/ 444102 h 503414"/>
                    <a:gd name="connsiteX99" fmla="*/ 298786 w 452257"/>
                    <a:gd name="connsiteY99" fmla="*/ 445585 h 503414"/>
                    <a:gd name="connsiteX100" fmla="*/ 298786 w 452257"/>
                    <a:gd name="connsiteY100" fmla="*/ 447067 h 503414"/>
                    <a:gd name="connsiteX101" fmla="*/ 298786 w 452257"/>
                    <a:gd name="connsiteY101" fmla="*/ 448550 h 503414"/>
                    <a:gd name="connsiteX102" fmla="*/ 298786 w 452257"/>
                    <a:gd name="connsiteY102" fmla="*/ 450033 h 503414"/>
                    <a:gd name="connsiteX103" fmla="*/ 298786 w 452257"/>
                    <a:gd name="connsiteY103" fmla="*/ 451516 h 503414"/>
                    <a:gd name="connsiteX104" fmla="*/ 298786 w 452257"/>
                    <a:gd name="connsiteY104" fmla="*/ 452999 h 503414"/>
                    <a:gd name="connsiteX105" fmla="*/ 298786 w 452257"/>
                    <a:gd name="connsiteY105" fmla="*/ 454481 h 503414"/>
                    <a:gd name="connsiteX106" fmla="*/ 226129 w 452257"/>
                    <a:gd name="connsiteY106" fmla="*/ 493035 h 503414"/>
                    <a:gd name="connsiteX107" fmla="*/ 226129 w 452257"/>
                    <a:gd name="connsiteY107" fmla="*/ 493035 h 503414"/>
                    <a:gd name="connsiteX108" fmla="*/ 190541 w 452257"/>
                    <a:gd name="connsiteY108" fmla="*/ 475982 h 503414"/>
                    <a:gd name="connsiteX109" fmla="*/ 263199 w 452257"/>
                    <a:gd name="connsiteY109" fmla="*/ 437429 h 503414"/>
                    <a:gd name="connsiteX110" fmla="*/ 263199 w 452257"/>
                    <a:gd name="connsiteY110" fmla="*/ 436688 h 503414"/>
                    <a:gd name="connsiteX111" fmla="*/ 263199 w 452257"/>
                    <a:gd name="connsiteY111" fmla="*/ 435946 h 503414"/>
                    <a:gd name="connsiteX112" fmla="*/ 263199 w 452257"/>
                    <a:gd name="connsiteY112" fmla="*/ 435205 h 503414"/>
                    <a:gd name="connsiteX113" fmla="*/ 263199 w 452257"/>
                    <a:gd name="connsiteY113" fmla="*/ 434464 h 503414"/>
                    <a:gd name="connsiteX114" fmla="*/ 263199 w 452257"/>
                    <a:gd name="connsiteY114" fmla="*/ 433722 h 503414"/>
                    <a:gd name="connsiteX115" fmla="*/ 263199 w 452257"/>
                    <a:gd name="connsiteY115" fmla="*/ 432981 h 503414"/>
                    <a:gd name="connsiteX116" fmla="*/ 263199 w 452257"/>
                    <a:gd name="connsiteY116" fmla="*/ 432239 h 503414"/>
                    <a:gd name="connsiteX117" fmla="*/ 263199 w 452257"/>
                    <a:gd name="connsiteY117" fmla="*/ 431498 h 503414"/>
                    <a:gd name="connsiteX118" fmla="*/ 190541 w 452257"/>
                    <a:gd name="connsiteY118" fmla="*/ 470051 h 503414"/>
                    <a:gd name="connsiteX119" fmla="*/ 190541 w 452257"/>
                    <a:gd name="connsiteY119" fmla="*/ 470792 h 503414"/>
                    <a:gd name="connsiteX120" fmla="*/ 190541 w 452257"/>
                    <a:gd name="connsiteY120" fmla="*/ 471534 h 503414"/>
                    <a:gd name="connsiteX121" fmla="*/ 190541 w 452257"/>
                    <a:gd name="connsiteY121" fmla="*/ 472275 h 503414"/>
                    <a:gd name="connsiteX122" fmla="*/ 190541 w 452257"/>
                    <a:gd name="connsiteY122" fmla="*/ 473017 h 503414"/>
                    <a:gd name="connsiteX123" fmla="*/ 190541 w 452257"/>
                    <a:gd name="connsiteY123" fmla="*/ 473758 h 503414"/>
                    <a:gd name="connsiteX124" fmla="*/ 190541 w 452257"/>
                    <a:gd name="connsiteY124" fmla="*/ 474499 h 503414"/>
                    <a:gd name="connsiteX125" fmla="*/ 190541 w 452257"/>
                    <a:gd name="connsiteY125" fmla="*/ 475241 h 503414"/>
                    <a:gd name="connsiteX126" fmla="*/ 190541 w 452257"/>
                    <a:gd name="connsiteY126" fmla="*/ 475982 h 503414"/>
                    <a:gd name="connsiteX127" fmla="*/ 190541 w 452257"/>
                    <a:gd name="connsiteY127" fmla="*/ 475982 h 503414"/>
                    <a:gd name="connsiteX128" fmla="*/ 152730 w 452257"/>
                    <a:gd name="connsiteY128" fmla="*/ 449292 h 503414"/>
                    <a:gd name="connsiteX129" fmla="*/ 225387 w 452257"/>
                    <a:gd name="connsiteY129" fmla="*/ 410739 h 503414"/>
                    <a:gd name="connsiteX130" fmla="*/ 226129 w 452257"/>
                    <a:gd name="connsiteY130" fmla="*/ 409997 h 503414"/>
                    <a:gd name="connsiteX131" fmla="*/ 226870 w 452257"/>
                    <a:gd name="connsiteY131" fmla="*/ 409256 h 503414"/>
                    <a:gd name="connsiteX132" fmla="*/ 227612 w 452257"/>
                    <a:gd name="connsiteY132" fmla="*/ 408514 h 503414"/>
                    <a:gd name="connsiteX133" fmla="*/ 228353 w 452257"/>
                    <a:gd name="connsiteY133" fmla="*/ 407773 h 503414"/>
                    <a:gd name="connsiteX134" fmla="*/ 229094 w 452257"/>
                    <a:gd name="connsiteY134" fmla="*/ 407032 h 503414"/>
                    <a:gd name="connsiteX135" fmla="*/ 229836 w 452257"/>
                    <a:gd name="connsiteY135" fmla="*/ 406290 h 503414"/>
                    <a:gd name="connsiteX136" fmla="*/ 230577 w 452257"/>
                    <a:gd name="connsiteY136" fmla="*/ 405549 h 503414"/>
                    <a:gd name="connsiteX137" fmla="*/ 231319 w 452257"/>
                    <a:gd name="connsiteY137" fmla="*/ 404807 h 503414"/>
                    <a:gd name="connsiteX138" fmla="*/ 158660 w 452257"/>
                    <a:gd name="connsiteY138" fmla="*/ 443360 h 503414"/>
                    <a:gd name="connsiteX139" fmla="*/ 157919 w 452257"/>
                    <a:gd name="connsiteY139" fmla="*/ 444102 h 503414"/>
                    <a:gd name="connsiteX140" fmla="*/ 157178 w 452257"/>
                    <a:gd name="connsiteY140" fmla="*/ 444843 h 503414"/>
                    <a:gd name="connsiteX141" fmla="*/ 156437 w 452257"/>
                    <a:gd name="connsiteY141" fmla="*/ 445585 h 503414"/>
                    <a:gd name="connsiteX142" fmla="*/ 155696 w 452257"/>
                    <a:gd name="connsiteY142" fmla="*/ 446326 h 503414"/>
                    <a:gd name="connsiteX143" fmla="*/ 154953 w 452257"/>
                    <a:gd name="connsiteY143" fmla="*/ 447067 h 503414"/>
                    <a:gd name="connsiteX144" fmla="*/ 154212 w 452257"/>
                    <a:gd name="connsiteY144" fmla="*/ 447809 h 503414"/>
                    <a:gd name="connsiteX145" fmla="*/ 153471 w 452257"/>
                    <a:gd name="connsiteY145" fmla="*/ 448550 h 503414"/>
                    <a:gd name="connsiteX146" fmla="*/ 152730 w 452257"/>
                    <a:gd name="connsiteY146" fmla="*/ 449292 h 503414"/>
                    <a:gd name="connsiteX147" fmla="*/ 152730 w 452257"/>
                    <a:gd name="connsiteY147" fmla="*/ 449292 h 503414"/>
                    <a:gd name="connsiteX148" fmla="*/ 118625 w 452257"/>
                    <a:gd name="connsiteY148" fmla="*/ 418153 h 503414"/>
                    <a:gd name="connsiteX149" fmla="*/ 119367 w 452257"/>
                    <a:gd name="connsiteY149" fmla="*/ 417411 h 503414"/>
                    <a:gd name="connsiteX150" fmla="*/ 120108 w 452257"/>
                    <a:gd name="connsiteY150" fmla="*/ 416670 h 503414"/>
                    <a:gd name="connsiteX151" fmla="*/ 120849 w 452257"/>
                    <a:gd name="connsiteY151" fmla="*/ 415928 h 503414"/>
                    <a:gd name="connsiteX152" fmla="*/ 121590 w 452257"/>
                    <a:gd name="connsiteY152" fmla="*/ 415187 h 503414"/>
                    <a:gd name="connsiteX153" fmla="*/ 122332 w 452257"/>
                    <a:gd name="connsiteY153" fmla="*/ 414446 h 503414"/>
                    <a:gd name="connsiteX154" fmla="*/ 123074 w 452257"/>
                    <a:gd name="connsiteY154" fmla="*/ 413704 h 503414"/>
                    <a:gd name="connsiteX155" fmla="*/ 123815 w 452257"/>
                    <a:gd name="connsiteY155" fmla="*/ 412963 h 503414"/>
                    <a:gd name="connsiteX156" fmla="*/ 124556 w 452257"/>
                    <a:gd name="connsiteY156" fmla="*/ 412221 h 503414"/>
                    <a:gd name="connsiteX157" fmla="*/ 197214 w 452257"/>
                    <a:gd name="connsiteY157" fmla="*/ 373668 h 503414"/>
                    <a:gd name="connsiteX158" fmla="*/ 196473 w 452257"/>
                    <a:gd name="connsiteY158" fmla="*/ 374410 h 503414"/>
                    <a:gd name="connsiteX159" fmla="*/ 195731 w 452257"/>
                    <a:gd name="connsiteY159" fmla="*/ 375151 h 503414"/>
                    <a:gd name="connsiteX160" fmla="*/ 194990 w 452257"/>
                    <a:gd name="connsiteY160" fmla="*/ 375892 h 503414"/>
                    <a:gd name="connsiteX161" fmla="*/ 194248 w 452257"/>
                    <a:gd name="connsiteY161" fmla="*/ 376634 h 503414"/>
                    <a:gd name="connsiteX162" fmla="*/ 193507 w 452257"/>
                    <a:gd name="connsiteY162" fmla="*/ 377375 h 503414"/>
                    <a:gd name="connsiteX163" fmla="*/ 192766 w 452257"/>
                    <a:gd name="connsiteY163" fmla="*/ 378117 h 503414"/>
                    <a:gd name="connsiteX164" fmla="*/ 192024 w 452257"/>
                    <a:gd name="connsiteY164" fmla="*/ 378858 h 503414"/>
                    <a:gd name="connsiteX165" fmla="*/ 191283 w 452257"/>
                    <a:gd name="connsiteY165" fmla="*/ 379599 h 503414"/>
                    <a:gd name="connsiteX166" fmla="*/ 118625 w 452257"/>
                    <a:gd name="connsiteY166" fmla="*/ 418153 h 503414"/>
                    <a:gd name="connsiteX167" fmla="*/ 118625 w 452257"/>
                    <a:gd name="connsiteY167" fmla="*/ 418153 h 503414"/>
                    <a:gd name="connsiteX168" fmla="*/ 25208 w 452257"/>
                    <a:gd name="connsiteY168" fmla="*/ 251336 h 503414"/>
                    <a:gd name="connsiteX169" fmla="*/ 97866 w 452257"/>
                    <a:gd name="connsiteY169" fmla="*/ 212783 h 503414"/>
                    <a:gd name="connsiteX170" fmla="*/ 97124 w 452257"/>
                    <a:gd name="connsiteY170" fmla="*/ 212783 h 503414"/>
                    <a:gd name="connsiteX171" fmla="*/ 96383 w 452257"/>
                    <a:gd name="connsiteY171" fmla="*/ 212783 h 503414"/>
                    <a:gd name="connsiteX172" fmla="*/ 95641 w 452257"/>
                    <a:gd name="connsiteY172" fmla="*/ 212783 h 503414"/>
                    <a:gd name="connsiteX173" fmla="*/ 94900 w 452257"/>
                    <a:gd name="connsiteY173" fmla="*/ 212783 h 503414"/>
                    <a:gd name="connsiteX174" fmla="*/ 94159 w 452257"/>
                    <a:gd name="connsiteY174" fmla="*/ 212783 h 503414"/>
                    <a:gd name="connsiteX175" fmla="*/ 93417 w 452257"/>
                    <a:gd name="connsiteY175" fmla="*/ 212783 h 503414"/>
                    <a:gd name="connsiteX176" fmla="*/ 92676 w 452257"/>
                    <a:gd name="connsiteY176" fmla="*/ 212783 h 503414"/>
                    <a:gd name="connsiteX177" fmla="*/ 91934 w 452257"/>
                    <a:gd name="connsiteY177" fmla="*/ 212783 h 503414"/>
                    <a:gd name="connsiteX178" fmla="*/ 19277 w 452257"/>
                    <a:gd name="connsiteY178" fmla="*/ 251336 h 503414"/>
                    <a:gd name="connsiteX179" fmla="*/ 20018 w 452257"/>
                    <a:gd name="connsiteY179" fmla="*/ 250595 h 503414"/>
                    <a:gd name="connsiteX180" fmla="*/ 20759 w 452257"/>
                    <a:gd name="connsiteY180" fmla="*/ 250595 h 503414"/>
                    <a:gd name="connsiteX181" fmla="*/ 21501 w 452257"/>
                    <a:gd name="connsiteY181" fmla="*/ 250595 h 503414"/>
                    <a:gd name="connsiteX182" fmla="*/ 22242 w 452257"/>
                    <a:gd name="connsiteY182" fmla="*/ 250595 h 503414"/>
                    <a:gd name="connsiteX183" fmla="*/ 22984 w 452257"/>
                    <a:gd name="connsiteY183" fmla="*/ 250595 h 503414"/>
                    <a:gd name="connsiteX184" fmla="*/ 23725 w 452257"/>
                    <a:gd name="connsiteY184" fmla="*/ 250595 h 503414"/>
                    <a:gd name="connsiteX185" fmla="*/ 24466 w 452257"/>
                    <a:gd name="connsiteY185" fmla="*/ 250595 h 503414"/>
                    <a:gd name="connsiteX186" fmla="*/ 25208 w 452257"/>
                    <a:gd name="connsiteY186" fmla="*/ 251336 h 503414"/>
                    <a:gd name="connsiteX187" fmla="*/ 25208 w 452257"/>
                    <a:gd name="connsiteY187" fmla="*/ 251336 h 503414"/>
                    <a:gd name="connsiteX188" fmla="*/ 15570 w 452257"/>
                    <a:gd name="connsiteY188" fmla="*/ 209076 h 503414"/>
                    <a:gd name="connsiteX189" fmla="*/ 88227 w 452257"/>
                    <a:gd name="connsiteY189" fmla="*/ 170523 h 503414"/>
                    <a:gd name="connsiteX190" fmla="*/ 87486 w 452257"/>
                    <a:gd name="connsiteY190" fmla="*/ 170523 h 503414"/>
                    <a:gd name="connsiteX191" fmla="*/ 86745 w 452257"/>
                    <a:gd name="connsiteY191" fmla="*/ 170523 h 503414"/>
                    <a:gd name="connsiteX192" fmla="*/ 86003 w 452257"/>
                    <a:gd name="connsiteY192" fmla="*/ 170523 h 503414"/>
                    <a:gd name="connsiteX193" fmla="*/ 85262 w 452257"/>
                    <a:gd name="connsiteY193" fmla="*/ 170523 h 503414"/>
                    <a:gd name="connsiteX194" fmla="*/ 84520 w 452257"/>
                    <a:gd name="connsiteY194" fmla="*/ 170523 h 503414"/>
                    <a:gd name="connsiteX195" fmla="*/ 83038 w 452257"/>
                    <a:gd name="connsiteY195" fmla="*/ 170523 h 503414"/>
                    <a:gd name="connsiteX196" fmla="*/ 81555 w 452257"/>
                    <a:gd name="connsiteY196" fmla="*/ 170523 h 503414"/>
                    <a:gd name="connsiteX197" fmla="*/ 80072 w 452257"/>
                    <a:gd name="connsiteY197" fmla="*/ 170523 h 503414"/>
                    <a:gd name="connsiteX198" fmla="*/ 7414 w 452257"/>
                    <a:gd name="connsiteY198" fmla="*/ 209076 h 503414"/>
                    <a:gd name="connsiteX199" fmla="*/ 8897 w 452257"/>
                    <a:gd name="connsiteY199" fmla="*/ 209076 h 503414"/>
                    <a:gd name="connsiteX200" fmla="*/ 10380 w 452257"/>
                    <a:gd name="connsiteY200" fmla="*/ 209076 h 503414"/>
                    <a:gd name="connsiteX201" fmla="*/ 11863 w 452257"/>
                    <a:gd name="connsiteY201" fmla="*/ 209076 h 503414"/>
                    <a:gd name="connsiteX202" fmla="*/ 13345 w 452257"/>
                    <a:gd name="connsiteY202" fmla="*/ 209076 h 503414"/>
                    <a:gd name="connsiteX203" fmla="*/ 14087 w 452257"/>
                    <a:gd name="connsiteY203" fmla="*/ 209076 h 503414"/>
                    <a:gd name="connsiteX204" fmla="*/ 14828 w 452257"/>
                    <a:gd name="connsiteY204" fmla="*/ 209076 h 503414"/>
                    <a:gd name="connsiteX205" fmla="*/ 15570 w 452257"/>
                    <a:gd name="connsiteY205" fmla="*/ 209076 h 503414"/>
                    <a:gd name="connsiteX206" fmla="*/ 15570 w 452257"/>
                    <a:gd name="connsiteY206" fmla="*/ 209076 h 503414"/>
                    <a:gd name="connsiteX207" fmla="*/ 15570 w 452257"/>
                    <a:gd name="connsiteY207" fmla="*/ 209076 h 503414"/>
                    <a:gd name="connsiteX208" fmla="*/ 10380 w 452257"/>
                    <a:gd name="connsiteY208" fmla="*/ 169040 h 503414"/>
                    <a:gd name="connsiteX209" fmla="*/ 83038 w 452257"/>
                    <a:gd name="connsiteY209" fmla="*/ 130487 h 503414"/>
                    <a:gd name="connsiteX210" fmla="*/ 82296 w 452257"/>
                    <a:gd name="connsiteY210" fmla="*/ 130487 h 503414"/>
                    <a:gd name="connsiteX211" fmla="*/ 81555 w 452257"/>
                    <a:gd name="connsiteY211" fmla="*/ 130487 h 503414"/>
                    <a:gd name="connsiteX212" fmla="*/ 80813 w 452257"/>
                    <a:gd name="connsiteY212" fmla="*/ 130487 h 503414"/>
                    <a:gd name="connsiteX213" fmla="*/ 80072 w 452257"/>
                    <a:gd name="connsiteY213" fmla="*/ 130487 h 503414"/>
                    <a:gd name="connsiteX214" fmla="*/ 79330 w 452257"/>
                    <a:gd name="connsiteY214" fmla="*/ 130487 h 503414"/>
                    <a:gd name="connsiteX215" fmla="*/ 78589 w 452257"/>
                    <a:gd name="connsiteY215" fmla="*/ 130487 h 503414"/>
                    <a:gd name="connsiteX216" fmla="*/ 77848 w 452257"/>
                    <a:gd name="connsiteY216" fmla="*/ 130487 h 503414"/>
                    <a:gd name="connsiteX217" fmla="*/ 77106 w 452257"/>
                    <a:gd name="connsiteY217" fmla="*/ 130487 h 503414"/>
                    <a:gd name="connsiteX218" fmla="*/ 77106 w 452257"/>
                    <a:gd name="connsiteY218" fmla="*/ 130487 h 503414"/>
                    <a:gd name="connsiteX219" fmla="*/ 74882 w 452257"/>
                    <a:gd name="connsiteY219" fmla="*/ 128263 h 503414"/>
                    <a:gd name="connsiteX220" fmla="*/ 70434 w 452257"/>
                    <a:gd name="connsiteY220" fmla="*/ 130487 h 503414"/>
                    <a:gd name="connsiteX221" fmla="*/ 70434 w 452257"/>
                    <a:gd name="connsiteY221" fmla="*/ 130487 h 503414"/>
                    <a:gd name="connsiteX222" fmla="*/ 70434 w 452257"/>
                    <a:gd name="connsiteY222" fmla="*/ 130487 h 503414"/>
                    <a:gd name="connsiteX223" fmla="*/ 70434 w 452257"/>
                    <a:gd name="connsiteY223" fmla="*/ 130487 h 503414"/>
                    <a:gd name="connsiteX224" fmla="*/ 70434 w 452257"/>
                    <a:gd name="connsiteY224" fmla="*/ 130487 h 503414"/>
                    <a:gd name="connsiteX225" fmla="*/ 70434 w 452257"/>
                    <a:gd name="connsiteY225" fmla="*/ 130487 h 503414"/>
                    <a:gd name="connsiteX226" fmla="*/ 70434 w 452257"/>
                    <a:gd name="connsiteY226" fmla="*/ 130487 h 503414"/>
                    <a:gd name="connsiteX227" fmla="*/ 70434 w 452257"/>
                    <a:gd name="connsiteY227" fmla="*/ 130487 h 503414"/>
                    <a:gd name="connsiteX228" fmla="*/ 70434 w 452257"/>
                    <a:gd name="connsiteY228" fmla="*/ 130487 h 503414"/>
                    <a:gd name="connsiteX229" fmla="*/ 70434 w 452257"/>
                    <a:gd name="connsiteY229" fmla="*/ 130487 h 503414"/>
                    <a:gd name="connsiteX230" fmla="*/ 70434 w 452257"/>
                    <a:gd name="connsiteY230" fmla="*/ 130487 h 503414"/>
                    <a:gd name="connsiteX231" fmla="*/ 70434 w 452257"/>
                    <a:gd name="connsiteY231" fmla="*/ 130487 h 503414"/>
                    <a:gd name="connsiteX232" fmla="*/ 70434 w 452257"/>
                    <a:gd name="connsiteY232" fmla="*/ 130487 h 503414"/>
                    <a:gd name="connsiteX233" fmla="*/ 70434 w 452257"/>
                    <a:gd name="connsiteY233" fmla="*/ 130487 h 503414"/>
                    <a:gd name="connsiteX234" fmla="*/ 70434 w 452257"/>
                    <a:gd name="connsiteY234" fmla="*/ 130487 h 503414"/>
                    <a:gd name="connsiteX235" fmla="*/ 70434 w 452257"/>
                    <a:gd name="connsiteY235" fmla="*/ 130487 h 503414"/>
                    <a:gd name="connsiteX236" fmla="*/ 70434 w 452257"/>
                    <a:gd name="connsiteY236" fmla="*/ 130487 h 503414"/>
                    <a:gd name="connsiteX237" fmla="*/ 70434 w 452257"/>
                    <a:gd name="connsiteY237" fmla="*/ 130487 h 503414"/>
                    <a:gd name="connsiteX238" fmla="*/ 0 w 452257"/>
                    <a:gd name="connsiteY238" fmla="*/ 167558 h 503414"/>
                    <a:gd name="connsiteX239" fmla="*/ 742 w 452257"/>
                    <a:gd name="connsiteY239" fmla="*/ 167558 h 503414"/>
                    <a:gd name="connsiteX240" fmla="*/ 1483 w 452257"/>
                    <a:gd name="connsiteY240" fmla="*/ 167558 h 503414"/>
                    <a:gd name="connsiteX241" fmla="*/ 2224 w 452257"/>
                    <a:gd name="connsiteY241" fmla="*/ 167558 h 503414"/>
                    <a:gd name="connsiteX242" fmla="*/ 2966 w 452257"/>
                    <a:gd name="connsiteY242" fmla="*/ 167558 h 503414"/>
                    <a:gd name="connsiteX243" fmla="*/ 3707 w 452257"/>
                    <a:gd name="connsiteY243" fmla="*/ 167558 h 503414"/>
                    <a:gd name="connsiteX244" fmla="*/ 4449 w 452257"/>
                    <a:gd name="connsiteY244" fmla="*/ 167558 h 503414"/>
                    <a:gd name="connsiteX245" fmla="*/ 5190 w 452257"/>
                    <a:gd name="connsiteY245" fmla="*/ 167558 h 503414"/>
                    <a:gd name="connsiteX246" fmla="*/ 10380 w 452257"/>
                    <a:gd name="connsiteY246" fmla="*/ 169040 h 503414"/>
                    <a:gd name="connsiteX247" fmla="*/ 10380 w 452257"/>
                    <a:gd name="connsiteY247" fmla="*/ 169040 h 503414"/>
                    <a:gd name="connsiteX248" fmla="*/ 17794 w 452257"/>
                    <a:gd name="connsiteY248" fmla="*/ 135677 h 503414"/>
                    <a:gd name="connsiteX249" fmla="*/ 16311 w 452257"/>
                    <a:gd name="connsiteY249" fmla="*/ 134936 h 503414"/>
                    <a:gd name="connsiteX250" fmla="*/ 14828 w 452257"/>
                    <a:gd name="connsiteY250" fmla="*/ 134194 h 503414"/>
                    <a:gd name="connsiteX251" fmla="*/ 13345 w 452257"/>
                    <a:gd name="connsiteY251" fmla="*/ 133453 h 503414"/>
                    <a:gd name="connsiteX252" fmla="*/ 11863 w 452257"/>
                    <a:gd name="connsiteY252" fmla="*/ 132712 h 503414"/>
                    <a:gd name="connsiteX253" fmla="*/ 10380 w 452257"/>
                    <a:gd name="connsiteY253" fmla="*/ 131970 h 503414"/>
                    <a:gd name="connsiteX254" fmla="*/ 8897 w 452257"/>
                    <a:gd name="connsiteY254" fmla="*/ 131229 h 503414"/>
                    <a:gd name="connsiteX255" fmla="*/ 7414 w 452257"/>
                    <a:gd name="connsiteY255" fmla="*/ 130487 h 503414"/>
                    <a:gd name="connsiteX256" fmla="*/ 5931 w 452257"/>
                    <a:gd name="connsiteY256" fmla="*/ 129746 h 503414"/>
                    <a:gd name="connsiteX257" fmla="*/ 74882 w 452257"/>
                    <a:gd name="connsiteY257" fmla="*/ 93417 h 503414"/>
                    <a:gd name="connsiteX258" fmla="*/ 74882 w 452257"/>
                    <a:gd name="connsiteY258" fmla="*/ 93417 h 503414"/>
                    <a:gd name="connsiteX259" fmla="*/ 74882 w 452257"/>
                    <a:gd name="connsiteY259" fmla="*/ 93417 h 503414"/>
                    <a:gd name="connsiteX260" fmla="*/ 74882 w 452257"/>
                    <a:gd name="connsiteY260" fmla="*/ 93417 h 503414"/>
                    <a:gd name="connsiteX261" fmla="*/ 74882 w 452257"/>
                    <a:gd name="connsiteY261" fmla="*/ 93417 h 503414"/>
                    <a:gd name="connsiteX262" fmla="*/ 74882 w 452257"/>
                    <a:gd name="connsiteY262" fmla="*/ 93417 h 503414"/>
                    <a:gd name="connsiteX263" fmla="*/ 74882 w 452257"/>
                    <a:gd name="connsiteY263" fmla="*/ 93417 h 503414"/>
                    <a:gd name="connsiteX264" fmla="*/ 74882 w 452257"/>
                    <a:gd name="connsiteY264" fmla="*/ 93417 h 503414"/>
                    <a:gd name="connsiteX265" fmla="*/ 74882 w 452257"/>
                    <a:gd name="connsiteY265" fmla="*/ 93417 h 503414"/>
                    <a:gd name="connsiteX266" fmla="*/ 74882 w 452257"/>
                    <a:gd name="connsiteY266" fmla="*/ 93417 h 503414"/>
                    <a:gd name="connsiteX267" fmla="*/ 74882 w 452257"/>
                    <a:gd name="connsiteY267" fmla="*/ 93417 h 503414"/>
                    <a:gd name="connsiteX268" fmla="*/ 74882 w 452257"/>
                    <a:gd name="connsiteY268" fmla="*/ 93417 h 503414"/>
                    <a:gd name="connsiteX269" fmla="*/ 74882 w 452257"/>
                    <a:gd name="connsiteY269" fmla="*/ 93417 h 503414"/>
                    <a:gd name="connsiteX270" fmla="*/ 74882 w 452257"/>
                    <a:gd name="connsiteY270" fmla="*/ 93417 h 503414"/>
                    <a:gd name="connsiteX271" fmla="*/ 74882 w 452257"/>
                    <a:gd name="connsiteY271" fmla="*/ 93417 h 503414"/>
                    <a:gd name="connsiteX272" fmla="*/ 74882 w 452257"/>
                    <a:gd name="connsiteY272" fmla="*/ 93417 h 503414"/>
                    <a:gd name="connsiteX273" fmla="*/ 80813 w 452257"/>
                    <a:gd name="connsiteY273" fmla="*/ 89710 h 503414"/>
                    <a:gd name="connsiteX274" fmla="*/ 85262 w 452257"/>
                    <a:gd name="connsiteY274" fmla="*/ 94900 h 503414"/>
                    <a:gd name="connsiteX275" fmla="*/ 86745 w 452257"/>
                    <a:gd name="connsiteY275" fmla="*/ 95641 h 503414"/>
                    <a:gd name="connsiteX276" fmla="*/ 88227 w 452257"/>
                    <a:gd name="connsiteY276" fmla="*/ 96383 h 503414"/>
                    <a:gd name="connsiteX277" fmla="*/ 89710 w 452257"/>
                    <a:gd name="connsiteY277" fmla="*/ 97124 h 503414"/>
                    <a:gd name="connsiteX278" fmla="*/ 91193 w 452257"/>
                    <a:gd name="connsiteY278" fmla="*/ 97865 h 503414"/>
                    <a:gd name="connsiteX279" fmla="*/ 92676 w 452257"/>
                    <a:gd name="connsiteY279" fmla="*/ 98607 h 503414"/>
                    <a:gd name="connsiteX280" fmla="*/ 94159 w 452257"/>
                    <a:gd name="connsiteY280" fmla="*/ 99348 h 503414"/>
                    <a:gd name="connsiteX281" fmla="*/ 17794 w 452257"/>
                    <a:gd name="connsiteY281" fmla="*/ 135677 h 503414"/>
                    <a:gd name="connsiteX282" fmla="*/ 17794 w 452257"/>
                    <a:gd name="connsiteY282" fmla="*/ 135677 h 503414"/>
                    <a:gd name="connsiteX283" fmla="*/ 118625 w 452257"/>
                    <a:gd name="connsiteY283" fmla="*/ 49674 h 503414"/>
                    <a:gd name="connsiteX284" fmla="*/ 117883 w 452257"/>
                    <a:gd name="connsiteY284" fmla="*/ 48191 h 503414"/>
                    <a:gd name="connsiteX285" fmla="*/ 117142 w 452257"/>
                    <a:gd name="connsiteY285" fmla="*/ 46708 h 503414"/>
                    <a:gd name="connsiteX286" fmla="*/ 116401 w 452257"/>
                    <a:gd name="connsiteY286" fmla="*/ 45226 h 503414"/>
                    <a:gd name="connsiteX287" fmla="*/ 115660 w 452257"/>
                    <a:gd name="connsiteY287" fmla="*/ 43743 h 503414"/>
                    <a:gd name="connsiteX288" fmla="*/ 114918 w 452257"/>
                    <a:gd name="connsiteY288" fmla="*/ 43001 h 503414"/>
                    <a:gd name="connsiteX289" fmla="*/ 88227 w 452257"/>
                    <a:gd name="connsiteY289" fmla="*/ 57088 h 503414"/>
                    <a:gd name="connsiteX290" fmla="*/ 88969 w 452257"/>
                    <a:gd name="connsiteY290" fmla="*/ 57830 h 503414"/>
                    <a:gd name="connsiteX291" fmla="*/ 89710 w 452257"/>
                    <a:gd name="connsiteY291" fmla="*/ 58571 h 503414"/>
                    <a:gd name="connsiteX292" fmla="*/ 90452 w 452257"/>
                    <a:gd name="connsiteY292" fmla="*/ 59312 h 503414"/>
                    <a:gd name="connsiteX293" fmla="*/ 91193 w 452257"/>
                    <a:gd name="connsiteY293" fmla="*/ 60054 h 503414"/>
                    <a:gd name="connsiteX294" fmla="*/ 91934 w 452257"/>
                    <a:gd name="connsiteY294" fmla="*/ 60795 h 503414"/>
                    <a:gd name="connsiteX295" fmla="*/ 92676 w 452257"/>
                    <a:gd name="connsiteY295" fmla="*/ 61537 h 503414"/>
                    <a:gd name="connsiteX296" fmla="*/ 20018 w 452257"/>
                    <a:gd name="connsiteY296" fmla="*/ 100090 h 503414"/>
                    <a:gd name="connsiteX297" fmla="*/ 19277 w 452257"/>
                    <a:gd name="connsiteY297" fmla="*/ 99348 h 503414"/>
                    <a:gd name="connsiteX298" fmla="*/ 18535 w 452257"/>
                    <a:gd name="connsiteY298" fmla="*/ 98607 h 503414"/>
                    <a:gd name="connsiteX299" fmla="*/ 17794 w 452257"/>
                    <a:gd name="connsiteY299" fmla="*/ 97865 h 503414"/>
                    <a:gd name="connsiteX300" fmla="*/ 17052 w 452257"/>
                    <a:gd name="connsiteY300" fmla="*/ 97124 h 503414"/>
                    <a:gd name="connsiteX301" fmla="*/ 16311 w 452257"/>
                    <a:gd name="connsiteY301" fmla="*/ 96383 h 503414"/>
                    <a:gd name="connsiteX302" fmla="*/ 15570 w 452257"/>
                    <a:gd name="connsiteY302" fmla="*/ 95641 h 503414"/>
                    <a:gd name="connsiteX303" fmla="*/ 14828 w 452257"/>
                    <a:gd name="connsiteY303" fmla="*/ 94900 h 503414"/>
                    <a:gd name="connsiteX304" fmla="*/ 14087 w 452257"/>
                    <a:gd name="connsiteY304" fmla="*/ 94158 h 503414"/>
                    <a:gd name="connsiteX305" fmla="*/ 42260 w 452257"/>
                    <a:gd name="connsiteY305" fmla="*/ 79330 h 503414"/>
                    <a:gd name="connsiteX306" fmla="*/ 40777 w 452257"/>
                    <a:gd name="connsiteY306" fmla="*/ 77848 h 503414"/>
                    <a:gd name="connsiteX307" fmla="*/ 39294 w 452257"/>
                    <a:gd name="connsiteY307" fmla="*/ 76365 h 503414"/>
                    <a:gd name="connsiteX308" fmla="*/ 37812 w 452257"/>
                    <a:gd name="connsiteY308" fmla="*/ 74882 h 503414"/>
                    <a:gd name="connsiteX309" fmla="*/ 36329 w 452257"/>
                    <a:gd name="connsiteY309" fmla="*/ 73399 h 503414"/>
                    <a:gd name="connsiteX310" fmla="*/ 34846 w 452257"/>
                    <a:gd name="connsiteY310" fmla="*/ 71916 h 503414"/>
                    <a:gd name="connsiteX311" fmla="*/ 33363 w 452257"/>
                    <a:gd name="connsiteY311" fmla="*/ 70434 h 503414"/>
                    <a:gd name="connsiteX312" fmla="*/ 31880 w 452257"/>
                    <a:gd name="connsiteY312" fmla="*/ 68951 h 503414"/>
                    <a:gd name="connsiteX313" fmla="*/ 60795 w 452257"/>
                    <a:gd name="connsiteY313" fmla="*/ 53381 h 503414"/>
                    <a:gd name="connsiteX314" fmla="*/ 60795 w 452257"/>
                    <a:gd name="connsiteY314" fmla="*/ 53381 h 503414"/>
                    <a:gd name="connsiteX315" fmla="*/ 60054 w 452257"/>
                    <a:gd name="connsiteY315" fmla="*/ 52640 h 503414"/>
                    <a:gd name="connsiteX316" fmla="*/ 59312 w 452257"/>
                    <a:gd name="connsiteY316" fmla="*/ 51898 h 503414"/>
                    <a:gd name="connsiteX317" fmla="*/ 58571 w 452257"/>
                    <a:gd name="connsiteY317" fmla="*/ 50415 h 503414"/>
                    <a:gd name="connsiteX318" fmla="*/ 57830 w 452257"/>
                    <a:gd name="connsiteY318" fmla="*/ 48933 h 503414"/>
                    <a:gd name="connsiteX319" fmla="*/ 130488 w 452257"/>
                    <a:gd name="connsiteY319" fmla="*/ 10380 h 503414"/>
                    <a:gd name="connsiteX320" fmla="*/ 131229 w 452257"/>
                    <a:gd name="connsiteY320" fmla="*/ 11863 h 503414"/>
                    <a:gd name="connsiteX321" fmla="*/ 131970 w 452257"/>
                    <a:gd name="connsiteY321" fmla="*/ 12604 h 503414"/>
                    <a:gd name="connsiteX322" fmla="*/ 132711 w 452257"/>
                    <a:gd name="connsiteY322" fmla="*/ 13345 h 503414"/>
                    <a:gd name="connsiteX323" fmla="*/ 132711 w 452257"/>
                    <a:gd name="connsiteY323" fmla="*/ 13345 h 503414"/>
                    <a:gd name="connsiteX324" fmla="*/ 156437 w 452257"/>
                    <a:gd name="connsiteY324" fmla="*/ 741 h 503414"/>
                    <a:gd name="connsiteX325" fmla="*/ 157178 w 452257"/>
                    <a:gd name="connsiteY325" fmla="*/ 2224 h 503414"/>
                    <a:gd name="connsiteX326" fmla="*/ 157919 w 452257"/>
                    <a:gd name="connsiteY326" fmla="*/ 3707 h 503414"/>
                    <a:gd name="connsiteX327" fmla="*/ 158660 w 452257"/>
                    <a:gd name="connsiteY327" fmla="*/ 5190 h 503414"/>
                    <a:gd name="connsiteX328" fmla="*/ 159403 w 452257"/>
                    <a:gd name="connsiteY328" fmla="*/ 6673 h 503414"/>
                    <a:gd name="connsiteX329" fmla="*/ 160144 w 452257"/>
                    <a:gd name="connsiteY329" fmla="*/ 8156 h 503414"/>
                    <a:gd name="connsiteX330" fmla="*/ 160885 w 452257"/>
                    <a:gd name="connsiteY330" fmla="*/ 9638 h 503414"/>
                    <a:gd name="connsiteX331" fmla="*/ 161626 w 452257"/>
                    <a:gd name="connsiteY331" fmla="*/ 11121 h 503414"/>
                    <a:gd name="connsiteX332" fmla="*/ 162368 w 452257"/>
                    <a:gd name="connsiteY332" fmla="*/ 12604 h 503414"/>
                    <a:gd name="connsiteX333" fmla="*/ 112694 w 452257"/>
                    <a:gd name="connsiteY333" fmla="*/ 39294 h 503414"/>
                    <a:gd name="connsiteX334" fmla="*/ 113435 w 452257"/>
                    <a:gd name="connsiteY334" fmla="*/ 40036 h 503414"/>
                    <a:gd name="connsiteX335" fmla="*/ 114918 w 452257"/>
                    <a:gd name="connsiteY335" fmla="*/ 40777 h 503414"/>
                    <a:gd name="connsiteX336" fmla="*/ 114176 w 452257"/>
                    <a:gd name="connsiteY336" fmla="*/ 40036 h 503414"/>
                    <a:gd name="connsiteX337" fmla="*/ 113435 w 452257"/>
                    <a:gd name="connsiteY337" fmla="*/ 38553 h 503414"/>
                    <a:gd name="connsiteX338" fmla="*/ 186093 w 452257"/>
                    <a:gd name="connsiteY338" fmla="*/ 0 h 503414"/>
                    <a:gd name="connsiteX339" fmla="*/ 186834 w 452257"/>
                    <a:gd name="connsiteY339" fmla="*/ 1483 h 503414"/>
                    <a:gd name="connsiteX340" fmla="*/ 187575 w 452257"/>
                    <a:gd name="connsiteY340" fmla="*/ 2966 h 503414"/>
                    <a:gd name="connsiteX341" fmla="*/ 188317 w 452257"/>
                    <a:gd name="connsiteY341" fmla="*/ 4448 h 503414"/>
                    <a:gd name="connsiteX342" fmla="*/ 189059 w 452257"/>
                    <a:gd name="connsiteY342" fmla="*/ 5931 h 503414"/>
                    <a:gd name="connsiteX343" fmla="*/ 189800 w 452257"/>
                    <a:gd name="connsiteY343" fmla="*/ 7414 h 503414"/>
                    <a:gd name="connsiteX344" fmla="*/ 190541 w 452257"/>
                    <a:gd name="connsiteY344" fmla="*/ 8897 h 503414"/>
                    <a:gd name="connsiteX345" fmla="*/ 191283 w 452257"/>
                    <a:gd name="connsiteY345" fmla="*/ 10380 h 503414"/>
                    <a:gd name="connsiteX346" fmla="*/ 192024 w 452257"/>
                    <a:gd name="connsiteY346" fmla="*/ 11863 h 503414"/>
                    <a:gd name="connsiteX347" fmla="*/ 118625 w 452257"/>
                    <a:gd name="connsiteY347" fmla="*/ 49674 h 503414"/>
                    <a:gd name="connsiteX348" fmla="*/ 118625 w 452257"/>
                    <a:gd name="connsiteY348" fmla="*/ 49674 h 503414"/>
                    <a:gd name="connsiteX349" fmla="*/ 188317 w 452257"/>
                    <a:gd name="connsiteY349" fmla="*/ 74141 h 503414"/>
                    <a:gd name="connsiteX350" fmla="*/ 188317 w 452257"/>
                    <a:gd name="connsiteY350" fmla="*/ 72658 h 503414"/>
                    <a:gd name="connsiteX351" fmla="*/ 188317 w 452257"/>
                    <a:gd name="connsiteY351" fmla="*/ 71175 h 503414"/>
                    <a:gd name="connsiteX352" fmla="*/ 188317 w 452257"/>
                    <a:gd name="connsiteY352" fmla="*/ 69692 h 503414"/>
                    <a:gd name="connsiteX353" fmla="*/ 188317 w 452257"/>
                    <a:gd name="connsiteY353" fmla="*/ 68209 h 503414"/>
                    <a:gd name="connsiteX354" fmla="*/ 187575 w 452257"/>
                    <a:gd name="connsiteY354" fmla="*/ 66726 h 503414"/>
                    <a:gd name="connsiteX355" fmla="*/ 186834 w 452257"/>
                    <a:gd name="connsiteY355" fmla="*/ 65244 h 503414"/>
                    <a:gd name="connsiteX356" fmla="*/ 186093 w 452257"/>
                    <a:gd name="connsiteY356" fmla="*/ 63761 h 503414"/>
                    <a:gd name="connsiteX357" fmla="*/ 185352 w 452257"/>
                    <a:gd name="connsiteY357" fmla="*/ 62278 h 503414"/>
                    <a:gd name="connsiteX358" fmla="*/ 258009 w 452257"/>
                    <a:gd name="connsiteY358" fmla="*/ 23725 h 503414"/>
                    <a:gd name="connsiteX359" fmla="*/ 258750 w 452257"/>
                    <a:gd name="connsiteY359" fmla="*/ 25208 h 503414"/>
                    <a:gd name="connsiteX360" fmla="*/ 259492 w 452257"/>
                    <a:gd name="connsiteY360" fmla="*/ 26691 h 503414"/>
                    <a:gd name="connsiteX361" fmla="*/ 260234 w 452257"/>
                    <a:gd name="connsiteY361" fmla="*/ 28173 h 503414"/>
                    <a:gd name="connsiteX362" fmla="*/ 260975 w 452257"/>
                    <a:gd name="connsiteY362" fmla="*/ 29656 h 503414"/>
                    <a:gd name="connsiteX363" fmla="*/ 260975 w 452257"/>
                    <a:gd name="connsiteY363" fmla="*/ 31139 h 503414"/>
                    <a:gd name="connsiteX364" fmla="*/ 260975 w 452257"/>
                    <a:gd name="connsiteY364" fmla="*/ 32622 h 503414"/>
                    <a:gd name="connsiteX365" fmla="*/ 260975 w 452257"/>
                    <a:gd name="connsiteY365" fmla="*/ 34105 h 503414"/>
                    <a:gd name="connsiteX366" fmla="*/ 260975 w 452257"/>
                    <a:gd name="connsiteY366" fmla="*/ 35587 h 503414"/>
                    <a:gd name="connsiteX367" fmla="*/ 188317 w 452257"/>
                    <a:gd name="connsiteY367" fmla="*/ 74141 h 503414"/>
                    <a:gd name="connsiteX368" fmla="*/ 188317 w 452257"/>
                    <a:gd name="connsiteY368" fmla="*/ 74141 h 503414"/>
                    <a:gd name="connsiteX369" fmla="*/ 222422 w 452257"/>
                    <a:gd name="connsiteY369" fmla="*/ 100090 h 503414"/>
                    <a:gd name="connsiteX370" fmla="*/ 222422 w 452257"/>
                    <a:gd name="connsiteY370" fmla="*/ 98607 h 503414"/>
                    <a:gd name="connsiteX371" fmla="*/ 222422 w 452257"/>
                    <a:gd name="connsiteY371" fmla="*/ 97124 h 503414"/>
                    <a:gd name="connsiteX372" fmla="*/ 222422 w 452257"/>
                    <a:gd name="connsiteY372" fmla="*/ 95641 h 503414"/>
                    <a:gd name="connsiteX373" fmla="*/ 222422 w 452257"/>
                    <a:gd name="connsiteY373" fmla="*/ 94158 h 503414"/>
                    <a:gd name="connsiteX374" fmla="*/ 222422 w 452257"/>
                    <a:gd name="connsiteY374" fmla="*/ 92676 h 503414"/>
                    <a:gd name="connsiteX375" fmla="*/ 222422 w 452257"/>
                    <a:gd name="connsiteY375" fmla="*/ 91193 h 503414"/>
                    <a:gd name="connsiteX376" fmla="*/ 222422 w 452257"/>
                    <a:gd name="connsiteY376" fmla="*/ 89710 h 503414"/>
                    <a:gd name="connsiteX377" fmla="*/ 222422 w 452257"/>
                    <a:gd name="connsiteY377" fmla="*/ 88227 h 503414"/>
                    <a:gd name="connsiteX378" fmla="*/ 295079 w 452257"/>
                    <a:gd name="connsiteY378" fmla="*/ 49674 h 503414"/>
                    <a:gd name="connsiteX379" fmla="*/ 295079 w 452257"/>
                    <a:gd name="connsiteY379" fmla="*/ 51157 h 503414"/>
                    <a:gd name="connsiteX380" fmla="*/ 295079 w 452257"/>
                    <a:gd name="connsiteY380" fmla="*/ 52640 h 503414"/>
                    <a:gd name="connsiteX381" fmla="*/ 295079 w 452257"/>
                    <a:gd name="connsiteY381" fmla="*/ 54123 h 503414"/>
                    <a:gd name="connsiteX382" fmla="*/ 295079 w 452257"/>
                    <a:gd name="connsiteY382" fmla="*/ 55605 h 503414"/>
                    <a:gd name="connsiteX383" fmla="*/ 295079 w 452257"/>
                    <a:gd name="connsiteY383" fmla="*/ 57088 h 503414"/>
                    <a:gd name="connsiteX384" fmla="*/ 295079 w 452257"/>
                    <a:gd name="connsiteY384" fmla="*/ 58571 h 503414"/>
                    <a:gd name="connsiteX385" fmla="*/ 295079 w 452257"/>
                    <a:gd name="connsiteY385" fmla="*/ 60054 h 503414"/>
                    <a:gd name="connsiteX386" fmla="*/ 295079 w 452257"/>
                    <a:gd name="connsiteY386" fmla="*/ 61537 h 503414"/>
                    <a:gd name="connsiteX387" fmla="*/ 222422 w 452257"/>
                    <a:gd name="connsiteY387" fmla="*/ 100090 h 503414"/>
                    <a:gd name="connsiteX388" fmla="*/ 222422 w 452257"/>
                    <a:gd name="connsiteY388" fmla="*/ 100090 h 503414"/>
                    <a:gd name="connsiteX389" fmla="*/ 256527 w 452257"/>
                    <a:gd name="connsiteY389" fmla="*/ 129004 h 503414"/>
                    <a:gd name="connsiteX390" fmla="*/ 329184 w 452257"/>
                    <a:gd name="connsiteY390" fmla="*/ 90451 h 503414"/>
                    <a:gd name="connsiteX391" fmla="*/ 329184 w 452257"/>
                    <a:gd name="connsiteY391" fmla="*/ 88969 h 503414"/>
                    <a:gd name="connsiteX392" fmla="*/ 329184 w 452257"/>
                    <a:gd name="connsiteY392" fmla="*/ 87486 h 503414"/>
                    <a:gd name="connsiteX393" fmla="*/ 329184 w 452257"/>
                    <a:gd name="connsiteY393" fmla="*/ 86003 h 503414"/>
                    <a:gd name="connsiteX394" fmla="*/ 329184 w 452257"/>
                    <a:gd name="connsiteY394" fmla="*/ 84520 h 503414"/>
                    <a:gd name="connsiteX395" fmla="*/ 329184 w 452257"/>
                    <a:gd name="connsiteY395" fmla="*/ 83037 h 503414"/>
                    <a:gd name="connsiteX396" fmla="*/ 329184 w 452257"/>
                    <a:gd name="connsiteY396" fmla="*/ 81555 h 503414"/>
                    <a:gd name="connsiteX397" fmla="*/ 329184 w 452257"/>
                    <a:gd name="connsiteY397" fmla="*/ 80072 h 503414"/>
                    <a:gd name="connsiteX398" fmla="*/ 329184 w 452257"/>
                    <a:gd name="connsiteY398" fmla="*/ 80813 h 503414"/>
                    <a:gd name="connsiteX399" fmla="*/ 256527 w 452257"/>
                    <a:gd name="connsiteY399" fmla="*/ 119366 h 503414"/>
                    <a:gd name="connsiteX400" fmla="*/ 256527 w 452257"/>
                    <a:gd name="connsiteY400" fmla="*/ 120849 h 503414"/>
                    <a:gd name="connsiteX401" fmla="*/ 256527 w 452257"/>
                    <a:gd name="connsiteY401" fmla="*/ 122332 h 503414"/>
                    <a:gd name="connsiteX402" fmla="*/ 256527 w 452257"/>
                    <a:gd name="connsiteY402" fmla="*/ 123815 h 503414"/>
                    <a:gd name="connsiteX403" fmla="*/ 256527 w 452257"/>
                    <a:gd name="connsiteY403" fmla="*/ 125297 h 503414"/>
                    <a:gd name="connsiteX404" fmla="*/ 256527 w 452257"/>
                    <a:gd name="connsiteY404" fmla="*/ 126780 h 503414"/>
                    <a:gd name="connsiteX405" fmla="*/ 256527 w 452257"/>
                    <a:gd name="connsiteY405" fmla="*/ 128263 h 503414"/>
                    <a:gd name="connsiteX406" fmla="*/ 256527 w 452257"/>
                    <a:gd name="connsiteY406" fmla="*/ 129746 h 503414"/>
                    <a:gd name="connsiteX407" fmla="*/ 256527 w 452257"/>
                    <a:gd name="connsiteY407" fmla="*/ 129004 h 503414"/>
                    <a:gd name="connsiteX408" fmla="*/ 256527 w 452257"/>
                    <a:gd name="connsiteY408" fmla="*/ 129004 h 503414"/>
                    <a:gd name="connsiteX409" fmla="*/ 360323 w 452257"/>
                    <a:gd name="connsiteY409" fmla="*/ 123073 h 503414"/>
                    <a:gd name="connsiteX410" fmla="*/ 360323 w 452257"/>
                    <a:gd name="connsiteY410" fmla="*/ 123073 h 503414"/>
                    <a:gd name="connsiteX411" fmla="*/ 361806 w 452257"/>
                    <a:gd name="connsiteY411" fmla="*/ 123073 h 503414"/>
                    <a:gd name="connsiteX412" fmla="*/ 362547 w 452257"/>
                    <a:gd name="connsiteY412" fmla="*/ 123073 h 503414"/>
                    <a:gd name="connsiteX413" fmla="*/ 363289 w 452257"/>
                    <a:gd name="connsiteY413" fmla="*/ 123073 h 503414"/>
                    <a:gd name="connsiteX414" fmla="*/ 364030 w 452257"/>
                    <a:gd name="connsiteY414" fmla="*/ 123073 h 503414"/>
                    <a:gd name="connsiteX415" fmla="*/ 364772 w 452257"/>
                    <a:gd name="connsiteY415" fmla="*/ 123073 h 503414"/>
                    <a:gd name="connsiteX416" fmla="*/ 365513 w 452257"/>
                    <a:gd name="connsiteY416" fmla="*/ 123073 h 503414"/>
                    <a:gd name="connsiteX417" fmla="*/ 366254 w 452257"/>
                    <a:gd name="connsiteY417" fmla="*/ 123073 h 503414"/>
                    <a:gd name="connsiteX418" fmla="*/ 293597 w 452257"/>
                    <a:gd name="connsiteY418" fmla="*/ 161626 h 503414"/>
                    <a:gd name="connsiteX419" fmla="*/ 292856 w 452257"/>
                    <a:gd name="connsiteY419" fmla="*/ 161626 h 503414"/>
                    <a:gd name="connsiteX420" fmla="*/ 292113 w 452257"/>
                    <a:gd name="connsiteY420" fmla="*/ 161626 h 503414"/>
                    <a:gd name="connsiteX421" fmla="*/ 291372 w 452257"/>
                    <a:gd name="connsiteY421" fmla="*/ 161626 h 503414"/>
                    <a:gd name="connsiteX422" fmla="*/ 290631 w 452257"/>
                    <a:gd name="connsiteY422" fmla="*/ 161626 h 503414"/>
                    <a:gd name="connsiteX423" fmla="*/ 289890 w 452257"/>
                    <a:gd name="connsiteY423" fmla="*/ 161626 h 503414"/>
                    <a:gd name="connsiteX424" fmla="*/ 289149 w 452257"/>
                    <a:gd name="connsiteY424" fmla="*/ 161626 h 503414"/>
                    <a:gd name="connsiteX425" fmla="*/ 288406 w 452257"/>
                    <a:gd name="connsiteY425" fmla="*/ 161626 h 503414"/>
                    <a:gd name="connsiteX426" fmla="*/ 287665 w 452257"/>
                    <a:gd name="connsiteY426" fmla="*/ 161626 h 503414"/>
                    <a:gd name="connsiteX427" fmla="*/ 287665 w 452257"/>
                    <a:gd name="connsiteY427" fmla="*/ 160885 h 503414"/>
                    <a:gd name="connsiteX428" fmla="*/ 287665 w 452257"/>
                    <a:gd name="connsiteY428" fmla="*/ 160144 h 503414"/>
                    <a:gd name="connsiteX429" fmla="*/ 287665 w 452257"/>
                    <a:gd name="connsiteY429" fmla="*/ 159402 h 503414"/>
                    <a:gd name="connsiteX430" fmla="*/ 287665 w 452257"/>
                    <a:gd name="connsiteY430" fmla="*/ 158661 h 503414"/>
                    <a:gd name="connsiteX431" fmla="*/ 287665 w 452257"/>
                    <a:gd name="connsiteY431" fmla="*/ 157919 h 503414"/>
                    <a:gd name="connsiteX432" fmla="*/ 287665 w 452257"/>
                    <a:gd name="connsiteY432" fmla="*/ 157178 h 503414"/>
                    <a:gd name="connsiteX433" fmla="*/ 287665 w 452257"/>
                    <a:gd name="connsiteY433" fmla="*/ 156437 h 503414"/>
                    <a:gd name="connsiteX434" fmla="*/ 287665 w 452257"/>
                    <a:gd name="connsiteY434" fmla="*/ 155695 h 503414"/>
                    <a:gd name="connsiteX435" fmla="*/ 360323 w 452257"/>
                    <a:gd name="connsiteY435" fmla="*/ 117142 h 503414"/>
                    <a:gd name="connsiteX436" fmla="*/ 360323 w 452257"/>
                    <a:gd name="connsiteY436" fmla="*/ 117883 h 503414"/>
                    <a:gd name="connsiteX437" fmla="*/ 360323 w 452257"/>
                    <a:gd name="connsiteY437" fmla="*/ 118625 h 503414"/>
                    <a:gd name="connsiteX438" fmla="*/ 360323 w 452257"/>
                    <a:gd name="connsiteY438" fmla="*/ 119366 h 503414"/>
                    <a:gd name="connsiteX439" fmla="*/ 360323 w 452257"/>
                    <a:gd name="connsiteY439" fmla="*/ 120108 h 503414"/>
                    <a:gd name="connsiteX440" fmla="*/ 360323 w 452257"/>
                    <a:gd name="connsiteY440" fmla="*/ 120849 h 503414"/>
                    <a:gd name="connsiteX441" fmla="*/ 360323 w 452257"/>
                    <a:gd name="connsiteY441" fmla="*/ 121590 h 503414"/>
                    <a:gd name="connsiteX442" fmla="*/ 360323 w 452257"/>
                    <a:gd name="connsiteY442" fmla="*/ 122332 h 503414"/>
                    <a:gd name="connsiteX443" fmla="*/ 360323 w 452257"/>
                    <a:gd name="connsiteY443" fmla="*/ 123073 h 503414"/>
                    <a:gd name="connsiteX444" fmla="*/ 360323 w 452257"/>
                    <a:gd name="connsiteY444" fmla="*/ 123073 h 503414"/>
                    <a:gd name="connsiteX445" fmla="*/ 385531 w 452257"/>
                    <a:gd name="connsiteY445" fmla="*/ 162368 h 503414"/>
                    <a:gd name="connsiteX446" fmla="*/ 386273 w 452257"/>
                    <a:gd name="connsiteY446" fmla="*/ 161626 h 503414"/>
                    <a:gd name="connsiteX447" fmla="*/ 387014 w 452257"/>
                    <a:gd name="connsiteY447" fmla="*/ 160885 h 503414"/>
                    <a:gd name="connsiteX448" fmla="*/ 387755 w 452257"/>
                    <a:gd name="connsiteY448" fmla="*/ 160144 h 503414"/>
                    <a:gd name="connsiteX449" fmla="*/ 388496 w 452257"/>
                    <a:gd name="connsiteY449" fmla="*/ 159402 h 503414"/>
                    <a:gd name="connsiteX450" fmla="*/ 389238 w 452257"/>
                    <a:gd name="connsiteY450" fmla="*/ 158661 h 503414"/>
                    <a:gd name="connsiteX451" fmla="*/ 389980 w 452257"/>
                    <a:gd name="connsiteY451" fmla="*/ 157919 h 503414"/>
                    <a:gd name="connsiteX452" fmla="*/ 390721 w 452257"/>
                    <a:gd name="connsiteY452" fmla="*/ 157178 h 503414"/>
                    <a:gd name="connsiteX453" fmla="*/ 391462 w 452257"/>
                    <a:gd name="connsiteY453" fmla="*/ 156437 h 503414"/>
                    <a:gd name="connsiteX454" fmla="*/ 318805 w 452257"/>
                    <a:gd name="connsiteY454" fmla="*/ 194990 h 503414"/>
                    <a:gd name="connsiteX455" fmla="*/ 318063 w 452257"/>
                    <a:gd name="connsiteY455" fmla="*/ 195731 h 503414"/>
                    <a:gd name="connsiteX456" fmla="*/ 317321 w 452257"/>
                    <a:gd name="connsiteY456" fmla="*/ 196472 h 503414"/>
                    <a:gd name="connsiteX457" fmla="*/ 316580 w 452257"/>
                    <a:gd name="connsiteY457" fmla="*/ 197214 h 503414"/>
                    <a:gd name="connsiteX458" fmla="*/ 315839 w 452257"/>
                    <a:gd name="connsiteY458" fmla="*/ 197955 h 503414"/>
                    <a:gd name="connsiteX459" fmla="*/ 315098 w 452257"/>
                    <a:gd name="connsiteY459" fmla="*/ 198697 h 503414"/>
                    <a:gd name="connsiteX460" fmla="*/ 314356 w 452257"/>
                    <a:gd name="connsiteY460" fmla="*/ 199438 h 503414"/>
                    <a:gd name="connsiteX461" fmla="*/ 313614 w 452257"/>
                    <a:gd name="connsiteY461" fmla="*/ 200179 h 503414"/>
                    <a:gd name="connsiteX462" fmla="*/ 312873 w 452257"/>
                    <a:gd name="connsiteY462" fmla="*/ 200921 h 503414"/>
                    <a:gd name="connsiteX463" fmla="*/ 313614 w 452257"/>
                    <a:gd name="connsiteY463" fmla="*/ 200921 h 503414"/>
                    <a:gd name="connsiteX464" fmla="*/ 314356 w 452257"/>
                    <a:gd name="connsiteY464" fmla="*/ 200921 h 503414"/>
                    <a:gd name="connsiteX465" fmla="*/ 315098 w 452257"/>
                    <a:gd name="connsiteY465" fmla="*/ 200921 h 503414"/>
                    <a:gd name="connsiteX466" fmla="*/ 315839 w 452257"/>
                    <a:gd name="connsiteY466" fmla="*/ 200921 h 503414"/>
                    <a:gd name="connsiteX467" fmla="*/ 316580 w 452257"/>
                    <a:gd name="connsiteY467" fmla="*/ 200921 h 503414"/>
                    <a:gd name="connsiteX468" fmla="*/ 317321 w 452257"/>
                    <a:gd name="connsiteY468" fmla="*/ 200921 h 503414"/>
                    <a:gd name="connsiteX469" fmla="*/ 318063 w 452257"/>
                    <a:gd name="connsiteY469" fmla="*/ 200921 h 503414"/>
                    <a:gd name="connsiteX470" fmla="*/ 318805 w 452257"/>
                    <a:gd name="connsiteY470" fmla="*/ 200921 h 503414"/>
                    <a:gd name="connsiteX471" fmla="*/ 391462 w 452257"/>
                    <a:gd name="connsiteY471" fmla="*/ 162368 h 503414"/>
                    <a:gd name="connsiteX472" fmla="*/ 390721 w 452257"/>
                    <a:gd name="connsiteY472" fmla="*/ 162368 h 503414"/>
                    <a:gd name="connsiteX473" fmla="*/ 389980 w 452257"/>
                    <a:gd name="connsiteY473" fmla="*/ 162368 h 503414"/>
                    <a:gd name="connsiteX474" fmla="*/ 389238 w 452257"/>
                    <a:gd name="connsiteY474" fmla="*/ 162368 h 503414"/>
                    <a:gd name="connsiteX475" fmla="*/ 388496 w 452257"/>
                    <a:gd name="connsiteY475" fmla="*/ 162368 h 503414"/>
                    <a:gd name="connsiteX476" fmla="*/ 387755 w 452257"/>
                    <a:gd name="connsiteY476" fmla="*/ 162368 h 503414"/>
                    <a:gd name="connsiteX477" fmla="*/ 387014 w 452257"/>
                    <a:gd name="connsiteY477" fmla="*/ 162368 h 503414"/>
                    <a:gd name="connsiteX478" fmla="*/ 386273 w 452257"/>
                    <a:gd name="connsiteY478" fmla="*/ 162368 h 503414"/>
                    <a:gd name="connsiteX479" fmla="*/ 385531 w 452257"/>
                    <a:gd name="connsiteY479" fmla="*/ 162368 h 503414"/>
                    <a:gd name="connsiteX480" fmla="*/ 385531 w 452257"/>
                    <a:gd name="connsiteY480" fmla="*/ 162368 h 503414"/>
                    <a:gd name="connsiteX481" fmla="*/ 404066 w 452257"/>
                    <a:gd name="connsiteY481" fmla="*/ 208335 h 503414"/>
                    <a:gd name="connsiteX482" fmla="*/ 406290 w 452257"/>
                    <a:gd name="connsiteY482" fmla="*/ 209076 h 503414"/>
                    <a:gd name="connsiteX483" fmla="*/ 408515 w 452257"/>
                    <a:gd name="connsiteY483" fmla="*/ 209818 h 503414"/>
                    <a:gd name="connsiteX484" fmla="*/ 410738 w 452257"/>
                    <a:gd name="connsiteY484" fmla="*/ 210559 h 503414"/>
                    <a:gd name="connsiteX485" fmla="*/ 412963 w 452257"/>
                    <a:gd name="connsiteY485" fmla="*/ 211301 h 503414"/>
                    <a:gd name="connsiteX486" fmla="*/ 415188 w 452257"/>
                    <a:gd name="connsiteY486" fmla="*/ 212042 h 503414"/>
                    <a:gd name="connsiteX487" fmla="*/ 417411 w 452257"/>
                    <a:gd name="connsiteY487" fmla="*/ 212783 h 503414"/>
                    <a:gd name="connsiteX488" fmla="*/ 419636 w 452257"/>
                    <a:gd name="connsiteY488" fmla="*/ 213525 h 503414"/>
                    <a:gd name="connsiteX489" fmla="*/ 421859 w 452257"/>
                    <a:gd name="connsiteY489" fmla="*/ 214266 h 503414"/>
                    <a:gd name="connsiteX490" fmla="*/ 349202 w 452257"/>
                    <a:gd name="connsiteY490" fmla="*/ 252819 h 503414"/>
                    <a:gd name="connsiteX491" fmla="*/ 346978 w 452257"/>
                    <a:gd name="connsiteY491" fmla="*/ 252078 h 503414"/>
                    <a:gd name="connsiteX492" fmla="*/ 344754 w 452257"/>
                    <a:gd name="connsiteY492" fmla="*/ 251336 h 503414"/>
                    <a:gd name="connsiteX493" fmla="*/ 342529 w 452257"/>
                    <a:gd name="connsiteY493" fmla="*/ 250595 h 503414"/>
                    <a:gd name="connsiteX494" fmla="*/ 340305 w 452257"/>
                    <a:gd name="connsiteY494" fmla="*/ 249853 h 503414"/>
                    <a:gd name="connsiteX495" fmla="*/ 338081 w 452257"/>
                    <a:gd name="connsiteY495" fmla="*/ 249112 h 503414"/>
                    <a:gd name="connsiteX496" fmla="*/ 335857 w 452257"/>
                    <a:gd name="connsiteY496" fmla="*/ 248371 h 503414"/>
                    <a:gd name="connsiteX497" fmla="*/ 333633 w 452257"/>
                    <a:gd name="connsiteY497" fmla="*/ 247629 h 503414"/>
                    <a:gd name="connsiteX498" fmla="*/ 331408 w 452257"/>
                    <a:gd name="connsiteY498" fmla="*/ 246888 h 503414"/>
                    <a:gd name="connsiteX499" fmla="*/ 332891 w 452257"/>
                    <a:gd name="connsiteY499" fmla="*/ 245405 h 503414"/>
                    <a:gd name="connsiteX500" fmla="*/ 334374 w 452257"/>
                    <a:gd name="connsiteY500" fmla="*/ 243922 h 503414"/>
                    <a:gd name="connsiteX501" fmla="*/ 335857 w 452257"/>
                    <a:gd name="connsiteY501" fmla="*/ 242439 h 503414"/>
                    <a:gd name="connsiteX502" fmla="*/ 337340 w 452257"/>
                    <a:gd name="connsiteY502" fmla="*/ 240957 h 503414"/>
                    <a:gd name="connsiteX503" fmla="*/ 338822 w 452257"/>
                    <a:gd name="connsiteY503" fmla="*/ 239474 h 503414"/>
                    <a:gd name="connsiteX504" fmla="*/ 340305 w 452257"/>
                    <a:gd name="connsiteY504" fmla="*/ 237991 h 503414"/>
                    <a:gd name="connsiteX505" fmla="*/ 341788 w 452257"/>
                    <a:gd name="connsiteY505" fmla="*/ 236508 h 503414"/>
                    <a:gd name="connsiteX506" fmla="*/ 343271 w 452257"/>
                    <a:gd name="connsiteY506" fmla="*/ 235025 h 503414"/>
                    <a:gd name="connsiteX507" fmla="*/ 415929 w 452257"/>
                    <a:gd name="connsiteY507" fmla="*/ 196472 h 503414"/>
                    <a:gd name="connsiteX508" fmla="*/ 414445 w 452257"/>
                    <a:gd name="connsiteY508" fmla="*/ 197955 h 503414"/>
                    <a:gd name="connsiteX509" fmla="*/ 412963 w 452257"/>
                    <a:gd name="connsiteY509" fmla="*/ 199438 h 503414"/>
                    <a:gd name="connsiteX510" fmla="*/ 411480 w 452257"/>
                    <a:gd name="connsiteY510" fmla="*/ 200921 h 503414"/>
                    <a:gd name="connsiteX511" fmla="*/ 409997 w 452257"/>
                    <a:gd name="connsiteY511" fmla="*/ 202404 h 503414"/>
                    <a:gd name="connsiteX512" fmla="*/ 408515 w 452257"/>
                    <a:gd name="connsiteY512" fmla="*/ 203886 h 503414"/>
                    <a:gd name="connsiteX513" fmla="*/ 407031 w 452257"/>
                    <a:gd name="connsiteY513" fmla="*/ 205369 h 503414"/>
                    <a:gd name="connsiteX514" fmla="*/ 405549 w 452257"/>
                    <a:gd name="connsiteY514" fmla="*/ 206852 h 503414"/>
                    <a:gd name="connsiteX515" fmla="*/ 404066 w 452257"/>
                    <a:gd name="connsiteY515" fmla="*/ 208335 h 503414"/>
                    <a:gd name="connsiteX516" fmla="*/ 404066 w 452257"/>
                    <a:gd name="connsiteY516" fmla="*/ 208335 h 503414"/>
                    <a:gd name="connsiteX517" fmla="*/ 364772 w 452257"/>
                    <a:gd name="connsiteY517" fmla="*/ 295821 h 503414"/>
                    <a:gd name="connsiteX518" fmla="*/ 437430 w 452257"/>
                    <a:gd name="connsiteY518" fmla="*/ 257268 h 503414"/>
                    <a:gd name="connsiteX519" fmla="*/ 436688 w 452257"/>
                    <a:gd name="connsiteY519" fmla="*/ 256526 h 503414"/>
                    <a:gd name="connsiteX520" fmla="*/ 435946 w 452257"/>
                    <a:gd name="connsiteY520" fmla="*/ 255785 h 503414"/>
                    <a:gd name="connsiteX521" fmla="*/ 435205 w 452257"/>
                    <a:gd name="connsiteY521" fmla="*/ 255043 h 503414"/>
                    <a:gd name="connsiteX522" fmla="*/ 434464 w 452257"/>
                    <a:gd name="connsiteY522" fmla="*/ 254302 h 503414"/>
                    <a:gd name="connsiteX523" fmla="*/ 433723 w 452257"/>
                    <a:gd name="connsiteY523" fmla="*/ 253561 h 503414"/>
                    <a:gd name="connsiteX524" fmla="*/ 432239 w 452257"/>
                    <a:gd name="connsiteY524" fmla="*/ 252819 h 503414"/>
                    <a:gd name="connsiteX525" fmla="*/ 430757 w 452257"/>
                    <a:gd name="connsiteY525" fmla="*/ 252078 h 503414"/>
                    <a:gd name="connsiteX526" fmla="*/ 429273 w 452257"/>
                    <a:gd name="connsiteY526" fmla="*/ 251336 h 503414"/>
                    <a:gd name="connsiteX527" fmla="*/ 356616 w 452257"/>
                    <a:gd name="connsiteY527" fmla="*/ 289890 h 503414"/>
                    <a:gd name="connsiteX528" fmla="*/ 358099 w 452257"/>
                    <a:gd name="connsiteY528" fmla="*/ 290631 h 503414"/>
                    <a:gd name="connsiteX529" fmla="*/ 359582 w 452257"/>
                    <a:gd name="connsiteY529" fmla="*/ 291372 h 503414"/>
                    <a:gd name="connsiteX530" fmla="*/ 360323 w 452257"/>
                    <a:gd name="connsiteY530" fmla="*/ 292114 h 503414"/>
                    <a:gd name="connsiteX531" fmla="*/ 361806 w 452257"/>
                    <a:gd name="connsiteY531" fmla="*/ 292855 h 503414"/>
                    <a:gd name="connsiteX532" fmla="*/ 362547 w 452257"/>
                    <a:gd name="connsiteY532" fmla="*/ 293597 h 503414"/>
                    <a:gd name="connsiteX533" fmla="*/ 363289 w 452257"/>
                    <a:gd name="connsiteY533" fmla="*/ 294338 h 503414"/>
                    <a:gd name="connsiteX534" fmla="*/ 364030 w 452257"/>
                    <a:gd name="connsiteY534" fmla="*/ 295079 h 503414"/>
                    <a:gd name="connsiteX535" fmla="*/ 364772 w 452257"/>
                    <a:gd name="connsiteY535" fmla="*/ 295821 h 503414"/>
                    <a:gd name="connsiteX536" fmla="*/ 364772 w 452257"/>
                    <a:gd name="connsiteY536" fmla="*/ 295821 h 503414"/>
                    <a:gd name="connsiteX537" fmla="*/ 375893 w 452257"/>
                    <a:gd name="connsiteY537" fmla="*/ 340305 h 503414"/>
                    <a:gd name="connsiteX538" fmla="*/ 374410 w 452257"/>
                    <a:gd name="connsiteY538" fmla="*/ 339564 h 503414"/>
                    <a:gd name="connsiteX539" fmla="*/ 372927 w 452257"/>
                    <a:gd name="connsiteY539" fmla="*/ 338822 h 503414"/>
                    <a:gd name="connsiteX540" fmla="*/ 371444 w 452257"/>
                    <a:gd name="connsiteY540" fmla="*/ 338081 h 503414"/>
                    <a:gd name="connsiteX541" fmla="*/ 369961 w 452257"/>
                    <a:gd name="connsiteY541" fmla="*/ 337339 h 503414"/>
                    <a:gd name="connsiteX542" fmla="*/ 368479 w 452257"/>
                    <a:gd name="connsiteY542" fmla="*/ 336598 h 503414"/>
                    <a:gd name="connsiteX543" fmla="*/ 366996 w 452257"/>
                    <a:gd name="connsiteY543" fmla="*/ 335857 h 503414"/>
                    <a:gd name="connsiteX544" fmla="*/ 365513 w 452257"/>
                    <a:gd name="connsiteY544" fmla="*/ 335115 h 503414"/>
                    <a:gd name="connsiteX545" fmla="*/ 364030 w 452257"/>
                    <a:gd name="connsiteY545" fmla="*/ 334374 h 503414"/>
                    <a:gd name="connsiteX546" fmla="*/ 436688 w 452257"/>
                    <a:gd name="connsiteY546" fmla="*/ 295821 h 503414"/>
                    <a:gd name="connsiteX547" fmla="*/ 438171 w 452257"/>
                    <a:gd name="connsiteY547" fmla="*/ 296562 h 503414"/>
                    <a:gd name="connsiteX548" fmla="*/ 439653 w 452257"/>
                    <a:gd name="connsiteY548" fmla="*/ 297304 h 503414"/>
                    <a:gd name="connsiteX549" fmla="*/ 441137 w 452257"/>
                    <a:gd name="connsiteY549" fmla="*/ 298045 h 503414"/>
                    <a:gd name="connsiteX550" fmla="*/ 442619 w 452257"/>
                    <a:gd name="connsiteY550" fmla="*/ 298786 h 503414"/>
                    <a:gd name="connsiteX551" fmla="*/ 444102 w 452257"/>
                    <a:gd name="connsiteY551" fmla="*/ 299528 h 503414"/>
                    <a:gd name="connsiteX552" fmla="*/ 445585 w 452257"/>
                    <a:gd name="connsiteY552" fmla="*/ 300269 h 503414"/>
                    <a:gd name="connsiteX553" fmla="*/ 447067 w 452257"/>
                    <a:gd name="connsiteY553" fmla="*/ 301011 h 503414"/>
                    <a:gd name="connsiteX554" fmla="*/ 448551 w 452257"/>
                    <a:gd name="connsiteY554" fmla="*/ 301752 h 503414"/>
                    <a:gd name="connsiteX555" fmla="*/ 375893 w 452257"/>
                    <a:gd name="connsiteY555" fmla="*/ 340305 h 503414"/>
                    <a:gd name="connsiteX556" fmla="*/ 375893 w 452257"/>
                    <a:gd name="connsiteY556" fmla="*/ 340305 h 503414"/>
                    <a:gd name="connsiteX557" fmla="*/ 379600 w 452257"/>
                    <a:gd name="connsiteY557" fmla="*/ 381824 h 503414"/>
                    <a:gd name="connsiteX558" fmla="*/ 452258 w 452257"/>
                    <a:gd name="connsiteY558" fmla="*/ 343271 h 503414"/>
                    <a:gd name="connsiteX559" fmla="*/ 451516 w 452257"/>
                    <a:gd name="connsiteY559" fmla="*/ 342529 h 503414"/>
                    <a:gd name="connsiteX560" fmla="*/ 450774 w 452257"/>
                    <a:gd name="connsiteY560" fmla="*/ 341788 h 503414"/>
                    <a:gd name="connsiteX561" fmla="*/ 450033 w 452257"/>
                    <a:gd name="connsiteY561" fmla="*/ 341047 h 503414"/>
                    <a:gd name="connsiteX562" fmla="*/ 449292 w 452257"/>
                    <a:gd name="connsiteY562" fmla="*/ 340305 h 503414"/>
                    <a:gd name="connsiteX563" fmla="*/ 448551 w 452257"/>
                    <a:gd name="connsiteY563" fmla="*/ 339564 h 503414"/>
                    <a:gd name="connsiteX564" fmla="*/ 447809 w 452257"/>
                    <a:gd name="connsiteY564" fmla="*/ 338822 h 503414"/>
                    <a:gd name="connsiteX565" fmla="*/ 447067 w 452257"/>
                    <a:gd name="connsiteY565" fmla="*/ 338081 h 503414"/>
                    <a:gd name="connsiteX566" fmla="*/ 446326 w 452257"/>
                    <a:gd name="connsiteY566" fmla="*/ 337339 h 503414"/>
                    <a:gd name="connsiteX567" fmla="*/ 373668 w 452257"/>
                    <a:gd name="connsiteY567" fmla="*/ 375892 h 503414"/>
                    <a:gd name="connsiteX568" fmla="*/ 374410 w 452257"/>
                    <a:gd name="connsiteY568" fmla="*/ 376634 h 503414"/>
                    <a:gd name="connsiteX569" fmla="*/ 375151 w 452257"/>
                    <a:gd name="connsiteY569" fmla="*/ 377375 h 503414"/>
                    <a:gd name="connsiteX570" fmla="*/ 375893 w 452257"/>
                    <a:gd name="connsiteY570" fmla="*/ 378117 h 503414"/>
                    <a:gd name="connsiteX571" fmla="*/ 376634 w 452257"/>
                    <a:gd name="connsiteY571" fmla="*/ 378858 h 503414"/>
                    <a:gd name="connsiteX572" fmla="*/ 377375 w 452257"/>
                    <a:gd name="connsiteY572" fmla="*/ 379599 h 503414"/>
                    <a:gd name="connsiteX573" fmla="*/ 378117 w 452257"/>
                    <a:gd name="connsiteY573" fmla="*/ 380341 h 503414"/>
                    <a:gd name="connsiteX574" fmla="*/ 378858 w 452257"/>
                    <a:gd name="connsiteY574" fmla="*/ 381082 h 503414"/>
                    <a:gd name="connsiteX575" fmla="*/ 379600 w 452257"/>
                    <a:gd name="connsiteY575" fmla="*/ 381824 h 503414"/>
                    <a:gd name="connsiteX576" fmla="*/ 379600 w 452257"/>
                    <a:gd name="connsiteY576" fmla="*/ 381824 h 503414"/>
                    <a:gd name="connsiteX577" fmla="*/ 375893 w 452257"/>
                    <a:gd name="connsiteY577" fmla="*/ 421860 h 503414"/>
                    <a:gd name="connsiteX578" fmla="*/ 374410 w 452257"/>
                    <a:gd name="connsiteY578" fmla="*/ 420377 h 503414"/>
                    <a:gd name="connsiteX579" fmla="*/ 372927 w 452257"/>
                    <a:gd name="connsiteY579" fmla="*/ 418894 h 503414"/>
                    <a:gd name="connsiteX580" fmla="*/ 371444 w 452257"/>
                    <a:gd name="connsiteY580" fmla="*/ 417411 h 503414"/>
                    <a:gd name="connsiteX581" fmla="*/ 369961 w 452257"/>
                    <a:gd name="connsiteY581" fmla="*/ 415928 h 503414"/>
                    <a:gd name="connsiteX582" fmla="*/ 368479 w 452257"/>
                    <a:gd name="connsiteY582" fmla="*/ 413704 h 503414"/>
                    <a:gd name="connsiteX583" fmla="*/ 366996 w 452257"/>
                    <a:gd name="connsiteY583" fmla="*/ 411480 h 503414"/>
                    <a:gd name="connsiteX584" fmla="*/ 365513 w 452257"/>
                    <a:gd name="connsiteY584" fmla="*/ 409256 h 503414"/>
                    <a:gd name="connsiteX585" fmla="*/ 364030 w 452257"/>
                    <a:gd name="connsiteY585" fmla="*/ 407032 h 503414"/>
                    <a:gd name="connsiteX586" fmla="*/ 436688 w 452257"/>
                    <a:gd name="connsiteY586" fmla="*/ 368478 h 503414"/>
                    <a:gd name="connsiteX587" fmla="*/ 438171 w 452257"/>
                    <a:gd name="connsiteY587" fmla="*/ 370703 h 503414"/>
                    <a:gd name="connsiteX588" fmla="*/ 439653 w 452257"/>
                    <a:gd name="connsiteY588" fmla="*/ 372927 h 503414"/>
                    <a:gd name="connsiteX589" fmla="*/ 441137 w 452257"/>
                    <a:gd name="connsiteY589" fmla="*/ 375151 h 503414"/>
                    <a:gd name="connsiteX590" fmla="*/ 442619 w 452257"/>
                    <a:gd name="connsiteY590" fmla="*/ 376634 h 503414"/>
                    <a:gd name="connsiteX591" fmla="*/ 444102 w 452257"/>
                    <a:gd name="connsiteY591" fmla="*/ 378117 h 503414"/>
                    <a:gd name="connsiteX592" fmla="*/ 445585 w 452257"/>
                    <a:gd name="connsiteY592" fmla="*/ 379599 h 503414"/>
                    <a:gd name="connsiteX593" fmla="*/ 447067 w 452257"/>
                    <a:gd name="connsiteY593" fmla="*/ 381082 h 503414"/>
                    <a:gd name="connsiteX594" fmla="*/ 448551 w 452257"/>
                    <a:gd name="connsiteY594" fmla="*/ 382565 h 503414"/>
                    <a:gd name="connsiteX595" fmla="*/ 375893 w 452257"/>
                    <a:gd name="connsiteY595" fmla="*/ 421860 h 503414"/>
                    <a:gd name="connsiteX596" fmla="*/ 375893 w 452257"/>
                    <a:gd name="connsiteY596" fmla="*/ 421860 h 503414"/>
                    <a:gd name="connsiteX597" fmla="*/ 84520 w 452257"/>
                    <a:gd name="connsiteY597" fmla="*/ 215749 h 503414"/>
                    <a:gd name="connsiteX598" fmla="*/ 89710 w 452257"/>
                    <a:gd name="connsiteY598" fmla="*/ 212783 h 503414"/>
                    <a:gd name="connsiteX599" fmla="*/ 90452 w 452257"/>
                    <a:gd name="connsiteY599" fmla="*/ 213525 h 503414"/>
                    <a:gd name="connsiteX600" fmla="*/ 90452 w 452257"/>
                    <a:gd name="connsiteY600" fmla="*/ 213525 h 503414"/>
                    <a:gd name="connsiteX601" fmla="*/ 90452 w 452257"/>
                    <a:gd name="connsiteY601" fmla="*/ 213525 h 503414"/>
                    <a:gd name="connsiteX602" fmla="*/ 90452 w 452257"/>
                    <a:gd name="connsiteY602" fmla="*/ 213525 h 503414"/>
                    <a:gd name="connsiteX603" fmla="*/ 90452 w 452257"/>
                    <a:gd name="connsiteY603" fmla="*/ 213525 h 503414"/>
                    <a:gd name="connsiteX604" fmla="*/ 90452 w 452257"/>
                    <a:gd name="connsiteY604" fmla="*/ 213525 h 503414"/>
                    <a:gd name="connsiteX605" fmla="*/ 90452 w 452257"/>
                    <a:gd name="connsiteY605" fmla="*/ 213525 h 503414"/>
                    <a:gd name="connsiteX606" fmla="*/ 90452 w 452257"/>
                    <a:gd name="connsiteY606" fmla="*/ 213525 h 503414"/>
                    <a:gd name="connsiteX607" fmla="*/ 90452 w 452257"/>
                    <a:gd name="connsiteY607" fmla="*/ 213525 h 503414"/>
                    <a:gd name="connsiteX608" fmla="*/ 90452 w 452257"/>
                    <a:gd name="connsiteY608" fmla="*/ 213525 h 503414"/>
                    <a:gd name="connsiteX609" fmla="*/ 90452 w 452257"/>
                    <a:gd name="connsiteY609" fmla="*/ 213525 h 503414"/>
                    <a:gd name="connsiteX610" fmla="*/ 90452 w 452257"/>
                    <a:gd name="connsiteY610" fmla="*/ 213525 h 503414"/>
                    <a:gd name="connsiteX611" fmla="*/ 90452 w 452257"/>
                    <a:gd name="connsiteY611" fmla="*/ 213525 h 503414"/>
                    <a:gd name="connsiteX612" fmla="*/ 90452 w 452257"/>
                    <a:gd name="connsiteY612" fmla="*/ 213525 h 503414"/>
                    <a:gd name="connsiteX613" fmla="*/ 90452 w 452257"/>
                    <a:gd name="connsiteY613" fmla="*/ 213525 h 503414"/>
                    <a:gd name="connsiteX614" fmla="*/ 90452 w 452257"/>
                    <a:gd name="connsiteY614" fmla="*/ 213525 h 503414"/>
                    <a:gd name="connsiteX615" fmla="*/ 90452 w 452257"/>
                    <a:gd name="connsiteY615" fmla="*/ 213525 h 503414"/>
                    <a:gd name="connsiteX616" fmla="*/ 90452 w 452257"/>
                    <a:gd name="connsiteY616" fmla="*/ 213525 h 503414"/>
                    <a:gd name="connsiteX617" fmla="*/ 90452 w 452257"/>
                    <a:gd name="connsiteY617" fmla="*/ 213525 h 503414"/>
                    <a:gd name="connsiteX618" fmla="*/ 90452 w 452257"/>
                    <a:gd name="connsiteY618" fmla="*/ 213525 h 503414"/>
                    <a:gd name="connsiteX619" fmla="*/ 90452 w 452257"/>
                    <a:gd name="connsiteY619" fmla="*/ 213525 h 503414"/>
                    <a:gd name="connsiteX620" fmla="*/ 90452 w 452257"/>
                    <a:gd name="connsiteY620" fmla="*/ 213525 h 503414"/>
                    <a:gd name="connsiteX621" fmla="*/ 90452 w 452257"/>
                    <a:gd name="connsiteY621" fmla="*/ 213525 h 503414"/>
                    <a:gd name="connsiteX622" fmla="*/ 90452 w 452257"/>
                    <a:gd name="connsiteY622" fmla="*/ 213525 h 503414"/>
                    <a:gd name="connsiteX623" fmla="*/ 90452 w 452257"/>
                    <a:gd name="connsiteY623" fmla="*/ 213525 h 503414"/>
                    <a:gd name="connsiteX624" fmla="*/ 90452 w 452257"/>
                    <a:gd name="connsiteY624" fmla="*/ 213525 h 503414"/>
                    <a:gd name="connsiteX625" fmla="*/ 90452 w 452257"/>
                    <a:gd name="connsiteY625" fmla="*/ 213525 h 503414"/>
                    <a:gd name="connsiteX626" fmla="*/ 90452 w 452257"/>
                    <a:gd name="connsiteY626" fmla="*/ 213525 h 503414"/>
                    <a:gd name="connsiteX627" fmla="*/ 90452 w 452257"/>
                    <a:gd name="connsiteY627" fmla="*/ 213525 h 503414"/>
                    <a:gd name="connsiteX628" fmla="*/ 84520 w 452257"/>
                    <a:gd name="connsiteY628" fmla="*/ 215749 h 503414"/>
                    <a:gd name="connsiteX629" fmla="*/ 84520 w 452257"/>
                    <a:gd name="connsiteY629" fmla="*/ 215749 h 503414"/>
                    <a:gd name="connsiteX630" fmla="*/ 84520 w 452257"/>
                    <a:gd name="connsiteY630" fmla="*/ 215749 h 503414"/>
                    <a:gd name="connsiteX631" fmla="*/ 84520 w 452257"/>
                    <a:gd name="connsiteY631" fmla="*/ 215749 h 503414"/>
                    <a:gd name="connsiteX632" fmla="*/ 84520 w 452257"/>
                    <a:gd name="connsiteY632" fmla="*/ 215749 h 503414"/>
                    <a:gd name="connsiteX633" fmla="*/ 72658 w 452257"/>
                    <a:gd name="connsiteY633" fmla="*/ 172006 h 503414"/>
                    <a:gd name="connsiteX634" fmla="*/ 77848 w 452257"/>
                    <a:gd name="connsiteY634" fmla="*/ 169040 h 503414"/>
                    <a:gd name="connsiteX635" fmla="*/ 81555 w 452257"/>
                    <a:gd name="connsiteY635" fmla="*/ 171265 h 503414"/>
                    <a:gd name="connsiteX636" fmla="*/ 81555 w 452257"/>
                    <a:gd name="connsiteY636" fmla="*/ 171265 h 503414"/>
                    <a:gd name="connsiteX637" fmla="*/ 81555 w 452257"/>
                    <a:gd name="connsiteY637" fmla="*/ 171265 h 503414"/>
                    <a:gd name="connsiteX638" fmla="*/ 81555 w 452257"/>
                    <a:gd name="connsiteY638" fmla="*/ 171265 h 503414"/>
                    <a:gd name="connsiteX639" fmla="*/ 81555 w 452257"/>
                    <a:gd name="connsiteY639" fmla="*/ 171265 h 503414"/>
                    <a:gd name="connsiteX640" fmla="*/ 81555 w 452257"/>
                    <a:gd name="connsiteY640" fmla="*/ 171265 h 503414"/>
                    <a:gd name="connsiteX641" fmla="*/ 81555 w 452257"/>
                    <a:gd name="connsiteY641" fmla="*/ 171265 h 503414"/>
                    <a:gd name="connsiteX642" fmla="*/ 81555 w 452257"/>
                    <a:gd name="connsiteY642" fmla="*/ 171265 h 503414"/>
                    <a:gd name="connsiteX643" fmla="*/ 81555 w 452257"/>
                    <a:gd name="connsiteY643" fmla="*/ 171265 h 503414"/>
                    <a:gd name="connsiteX644" fmla="*/ 81555 w 452257"/>
                    <a:gd name="connsiteY644" fmla="*/ 171265 h 503414"/>
                    <a:gd name="connsiteX645" fmla="*/ 81555 w 452257"/>
                    <a:gd name="connsiteY645" fmla="*/ 171265 h 503414"/>
                    <a:gd name="connsiteX646" fmla="*/ 81555 w 452257"/>
                    <a:gd name="connsiteY646" fmla="*/ 171265 h 503414"/>
                    <a:gd name="connsiteX647" fmla="*/ 81555 w 452257"/>
                    <a:gd name="connsiteY647" fmla="*/ 171265 h 503414"/>
                    <a:gd name="connsiteX648" fmla="*/ 81555 w 452257"/>
                    <a:gd name="connsiteY648" fmla="*/ 171265 h 503414"/>
                    <a:gd name="connsiteX649" fmla="*/ 81555 w 452257"/>
                    <a:gd name="connsiteY649" fmla="*/ 171265 h 503414"/>
                    <a:gd name="connsiteX650" fmla="*/ 81555 w 452257"/>
                    <a:gd name="connsiteY650" fmla="*/ 171265 h 503414"/>
                    <a:gd name="connsiteX651" fmla="*/ 81555 w 452257"/>
                    <a:gd name="connsiteY651" fmla="*/ 171265 h 503414"/>
                    <a:gd name="connsiteX652" fmla="*/ 81555 w 452257"/>
                    <a:gd name="connsiteY652" fmla="*/ 171265 h 503414"/>
                    <a:gd name="connsiteX653" fmla="*/ 81555 w 452257"/>
                    <a:gd name="connsiteY653" fmla="*/ 171265 h 503414"/>
                    <a:gd name="connsiteX654" fmla="*/ 81555 w 452257"/>
                    <a:gd name="connsiteY654" fmla="*/ 171265 h 503414"/>
                    <a:gd name="connsiteX655" fmla="*/ 81555 w 452257"/>
                    <a:gd name="connsiteY655" fmla="*/ 171265 h 503414"/>
                    <a:gd name="connsiteX656" fmla="*/ 81555 w 452257"/>
                    <a:gd name="connsiteY656" fmla="*/ 171265 h 503414"/>
                    <a:gd name="connsiteX657" fmla="*/ 81555 w 452257"/>
                    <a:gd name="connsiteY657" fmla="*/ 171265 h 503414"/>
                    <a:gd name="connsiteX658" fmla="*/ 81555 w 452257"/>
                    <a:gd name="connsiteY658" fmla="*/ 171265 h 503414"/>
                    <a:gd name="connsiteX659" fmla="*/ 81555 w 452257"/>
                    <a:gd name="connsiteY659" fmla="*/ 171265 h 503414"/>
                    <a:gd name="connsiteX660" fmla="*/ 81555 w 452257"/>
                    <a:gd name="connsiteY660" fmla="*/ 171265 h 503414"/>
                    <a:gd name="connsiteX661" fmla="*/ 81555 w 452257"/>
                    <a:gd name="connsiteY661" fmla="*/ 171265 h 503414"/>
                    <a:gd name="connsiteX662" fmla="*/ 81555 w 452257"/>
                    <a:gd name="connsiteY662" fmla="*/ 171265 h 503414"/>
                    <a:gd name="connsiteX663" fmla="*/ 81555 w 452257"/>
                    <a:gd name="connsiteY663" fmla="*/ 171265 h 503414"/>
                    <a:gd name="connsiteX664" fmla="*/ 81555 w 452257"/>
                    <a:gd name="connsiteY664" fmla="*/ 171265 h 503414"/>
                    <a:gd name="connsiteX665" fmla="*/ 81555 w 452257"/>
                    <a:gd name="connsiteY665" fmla="*/ 171265 h 503414"/>
                    <a:gd name="connsiteX666" fmla="*/ 81555 w 452257"/>
                    <a:gd name="connsiteY666" fmla="*/ 171265 h 503414"/>
                    <a:gd name="connsiteX667" fmla="*/ 81555 w 452257"/>
                    <a:gd name="connsiteY667" fmla="*/ 171265 h 503414"/>
                    <a:gd name="connsiteX668" fmla="*/ 81555 w 452257"/>
                    <a:gd name="connsiteY668" fmla="*/ 171265 h 503414"/>
                    <a:gd name="connsiteX669" fmla="*/ 81555 w 452257"/>
                    <a:gd name="connsiteY669" fmla="*/ 171265 h 503414"/>
                    <a:gd name="connsiteX670" fmla="*/ 81555 w 452257"/>
                    <a:gd name="connsiteY670" fmla="*/ 171265 h 503414"/>
                    <a:gd name="connsiteX671" fmla="*/ 81555 w 452257"/>
                    <a:gd name="connsiteY671" fmla="*/ 171265 h 503414"/>
                    <a:gd name="connsiteX672" fmla="*/ 81555 w 452257"/>
                    <a:gd name="connsiteY672" fmla="*/ 171265 h 503414"/>
                    <a:gd name="connsiteX673" fmla="*/ 81555 w 452257"/>
                    <a:gd name="connsiteY673" fmla="*/ 171265 h 503414"/>
                    <a:gd name="connsiteX674" fmla="*/ 81555 w 452257"/>
                    <a:gd name="connsiteY674" fmla="*/ 171265 h 503414"/>
                    <a:gd name="connsiteX675" fmla="*/ 81555 w 452257"/>
                    <a:gd name="connsiteY675" fmla="*/ 171265 h 503414"/>
                    <a:gd name="connsiteX676" fmla="*/ 81555 w 452257"/>
                    <a:gd name="connsiteY676" fmla="*/ 171265 h 503414"/>
                    <a:gd name="connsiteX677" fmla="*/ 81555 w 452257"/>
                    <a:gd name="connsiteY677" fmla="*/ 171265 h 503414"/>
                    <a:gd name="connsiteX678" fmla="*/ 81555 w 452257"/>
                    <a:gd name="connsiteY678" fmla="*/ 171265 h 503414"/>
                    <a:gd name="connsiteX679" fmla="*/ 81555 w 452257"/>
                    <a:gd name="connsiteY679" fmla="*/ 171265 h 503414"/>
                    <a:gd name="connsiteX680" fmla="*/ 81555 w 452257"/>
                    <a:gd name="connsiteY680" fmla="*/ 171265 h 503414"/>
                    <a:gd name="connsiteX681" fmla="*/ 81555 w 452257"/>
                    <a:gd name="connsiteY681" fmla="*/ 171265 h 503414"/>
                    <a:gd name="connsiteX682" fmla="*/ 81555 w 452257"/>
                    <a:gd name="connsiteY682" fmla="*/ 171265 h 503414"/>
                    <a:gd name="connsiteX683" fmla="*/ 81555 w 452257"/>
                    <a:gd name="connsiteY683" fmla="*/ 171265 h 503414"/>
                    <a:gd name="connsiteX684" fmla="*/ 81555 w 452257"/>
                    <a:gd name="connsiteY684" fmla="*/ 171265 h 503414"/>
                    <a:gd name="connsiteX685" fmla="*/ 81555 w 452257"/>
                    <a:gd name="connsiteY685" fmla="*/ 171265 h 503414"/>
                    <a:gd name="connsiteX686" fmla="*/ 81555 w 452257"/>
                    <a:gd name="connsiteY686" fmla="*/ 171265 h 503414"/>
                    <a:gd name="connsiteX687" fmla="*/ 81555 w 452257"/>
                    <a:gd name="connsiteY687" fmla="*/ 171265 h 503414"/>
                    <a:gd name="connsiteX688" fmla="*/ 81555 w 452257"/>
                    <a:gd name="connsiteY688" fmla="*/ 171265 h 503414"/>
                    <a:gd name="connsiteX689" fmla="*/ 81555 w 452257"/>
                    <a:gd name="connsiteY689" fmla="*/ 171265 h 503414"/>
                    <a:gd name="connsiteX690" fmla="*/ 81555 w 452257"/>
                    <a:gd name="connsiteY690" fmla="*/ 171265 h 503414"/>
                    <a:gd name="connsiteX691" fmla="*/ 81555 w 452257"/>
                    <a:gd name="connsiteY691" fmla="*/ 171265 h 503414"/>
                    <a:gd name="connsiteX692" fmla="*/ 81555 w 452257"/>
                    <a:gd name="connsiteY692" fmla="*/ 171265 h 503414"/>
                    <a:gd name="connsiteX693" fmla="*/ 81555 w 452257"/>
                    <a:gd name="connsiteY693" fmla="*/ 171265 h 503414"/>
                    <a:gd name="connsiteX694" fmla="*/ 81555 w 452257"/>
                    <a:gd name="connsiteY694" fmla="*/ 171265 h 503414"/>
                    <a:gd name="connsiteX695" fmla="*/ 81555 w 452257"/>
                    <a:gd name="connsiteY695" fmla="*/ 171265 h 503414"/>
                    <a:gd name="connsiteX696" fmla="*/ 72658 w 452257"/>
                    <a:gd name="connsiteY696" fmla="*/ 172006 h 503414"/>
                    <a:gd name="connsiteX697" fmla="*/ 72658 w 452257"/>
                    <a:gd name="connsiteY697" fmla="*/ 172006 h 503414"/>
                    <a:gd name="connsiteX698" fmla="*/ 72658 w 452257"/>
                    <a:gd name="connsiteY698" fmla="*/ 172006 h 503414"/>
                    <a:gd name="connsiteX699" fmla="*/ 72658 w 452257"/>
                    <a:gd name="connsiteY699" fmla="*/ 172006 h 503414"/>
                    <a:gd name="connsiteX700" fmla="*/ 72658 w 452257"/>
                    <a:gd name="connsiteY700" fmla="*/ 172006 h 503414"/>
                    <a:gd name="connsiteX701" fmla="*/ 72658 w 452257"/>
                    <a:gd name="connsiteY701" fmla="*/ 172006 h 50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3414">
                      <a:moveTo>
                        <a:pt x="153471" y="62278"/>
                      </a:moveTo>
                      <a:lnTo>
                        <a:pt x="226129" y="23725"/>
                      </a:lnTo>
                      <a:lnTo>
                        <a:pt x="225387" y="21501"/>
                      </a:lnTo>
                      <a:lnTo>
                        <a:pt x="224646" y="19277"/>
                      </a:lnTo>
                      <a:lnTo>
                        <a:pt x="223905" y="17052"/>
                      </a:lnTo>
                      <a:lnTo>
                        <a:pt x="223163" y="14828"/>
                      </a:lnTo>
                      <a:lnTo>
                        <a:pt x="222422" y="12604"/>
                      </a:lnTo>
                      <a:lnTo>
                        <a:pt x="221680" y="10380"/>
                      </a:lnTo>
                      <a:lnTo>
                        <a:pt x="220939" y="8156"/>
                      </a:lnTo>
                      <a:lnTo>
                        <a:pt x="220198" y="5931"/>
                      </a:lnTo>
                      <a:lnTo>
                        <a:pt x="147539" y="44484"/>
                      </a:lnTo>
                      <a:lnTo>
                        <a:pt x="148282" y="46708"/>
                      </a:lnTo>
                      <a:lnTo>
                        <a:pt x="149023" y="48933"/>
                      </a:lnTo>
                      <a:lnTo>
                        <a:pt x="149764" y="51157"/>
                      </a:lnTo>
                      <a:lnTo>
                        <a:pt x="150505" y="53381"/>
                      </a:lnTo>
                      <a:lnTo>
                        <a:pt x="151246" y="55605"/>
                      </a:lnTo>
                      <a:lnTo>
                        <a:pt x="151989" y="57830"/>
                      </a:lnTo>
                      <a:lnTo>
                        <a:pt x="152730" y="60054"/>
                      </a:lnTo>
                      <a:lnTo>
                        <a:pt x="153471" y="62278"/>
                      </a:lnTo>
                      <a:lnTo>
                        <a:pt x="153471" y="62278"/>
                      </a:lnTo>
                      <a:close/>
                      <a:moveTo>
                        <a:pt x="412222" y="427791"/>
                      </a:moveTo>
                      <a:lnTo>
                        <a:pt x="437430" y="414446"/>
                      </a:lnTo>
                      <a:lnTo>
                        <a:pt x="436688" y="412963"/>
                      </a:lnTo>
                      <a:lnTo>
                        <a:pt x="435946" y="411480"/>
                      </a:lnTo>
                      <a:lnTo>
                        <a:pt x="435205" y="409997"/>
                      </a:lnTo>
                      <a:lnTo>
                        <a:pt x="434464" y="408514"/>
                      </a:lnTo>
                      <a:lnTo>
                        <a:pt x="433723" y="407032"/>
                      </a:lnTo>
                      <a:lnTo>
                        <a:pt x="432981" y="405549"/>
                      </a:lnTo>
                      <a:lnTo>
                        <a:pt x="432239" y="404066"/>
                      </a:lnTo>
                      <a:lnTo>
                        <a:pt x="431498" y="402583"/>
                      </a:lnTo>
                      <a:lnTo>
                        <a:pt x="358840" y="441136"/>
                      </a:lnTo>
                      <a:lnTo>
                        <a:pt x="359582" y="442619"/>
                      </a:lnTo>
                      <a:lnTo>
                        <a:pt x="360323" y="444102"/>
                      </a:lnTo>
                      <a:lnTo>
                        <a:pt x="361065" y="445585"/>
                      </a:lnTo>
                      <a:lnTo>
                        <a:pt x="361806" y="447067"/>
                      </a:lnTo>
                      <a:lnTo>
                        <a:pt x="362547" y="447809"/>
                      </a:lnTo>
                      <a:lnTo>
                        <a:pt x="337340" y="461154"/>
                      </a:lnTo>
                      <a:lnTo>
                        <a:pt x="338822" y="463378"/>
                      </a:lnTo>
                      <a:lnTo>
                        <a:pt x="339564" y="465603"/>
                      </a:lnTo>
                      <a:lnTo>
                        <a:pt x="339564" y="466344"/>
                      </a:lnTo>
                      <a:lnTo>
                        <a:pt x="292113" y="491552"/>
                      </a:lnTo>
                      <a:lnTo>
                        <a:pt x="292113" y="493035"/>
                      </a:lnTo>
                      <a:lnTo>
                        <a:pt x="292113" y="494517"/>
                      </a:lnTo>
                      <a:lnTo>
                        <a:pt x="292113" y="496000"/>
                      </a:lnTo>
                      <a:lnTo>
                        <a:pt x="292113" y="497483"/>
                      </a:lnTo>
                      <a:lnTo>
                        <a:pt x="292113" y="498966"/>
                      </a:lnTo>
                      <a:lnTo>
                        <a:pt x="292113" y="500449"/>
                      </a:lnTo>
                      <a:lnTo>
                        <a:pt x="292113" y="501931"/>
                      </a:lnTo>
                      <a:lnTo>
                        <a:pt x="292113" y="503414"/>
                      </a:lnTo>
                      <a:lnTo>
                        <a:pt x="318805" y="489328"/>
                      </a:lnTo>
                      <a:lnTo>
                        <a:pt x="318805" y="489328"/>
                      </a:lnTo>
                      <a:lnTo>
                        <a:pt x="319546" y="490810"/>
                      </a:lnTo>
                      <a:lnTo>
                        <a:pt x="320287" y="492293"/>
                      </a:lnTo>
                      <a:lnTo>
                        <a:pt x="321028" y="493776"/>
                      </a:lnTo>
                      <a:lnTo>
                        <a:pt x="321770" y="495259"/>
                      </a:lnTo>
                      <a:lnTo>
                        <a:pt x="394428" y="456706"/>
                      </a:lnTo>
                      <a:lnTo>
                        <a:pt x="393687" y="455223"/>
                      </a:lnTo>
                      <a:lnTo>
                        <a:pt x="392945" y="453740"/>
                      </a:lnTo>
                      <a:lnTo>
                        <a:pt x="392945" y="452999"/>
                      </a:lnTo>
                      <a:lnTo>
                        <a:pt x="417411" y="440395"/>
                      </a:lnTo>
                      <a:lnTo>
                        <a:pt x="416670" y="438171"/>
                      </a:lnTo>
                      <a:lnTo>
                        <a:pt x="415929" y="435946"/>
                      </a:lnTo>
                      <a:lnTo>
                        <a:pt x="415188" y="433722"/>
                      </a:lnTo>
                      <a:lnTo>
                        <a:pt x="414445" y="431498"/>
                      </a:lnTo>
                      <a:lnTo>
                        <a:pt x="413704" y="429274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4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982"/>
                      </a:moveTo>
                      <a:lnTo>
                        <a:pt x="263199" y="437429"/>
                      </a:ln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982"/>
                      </a:lnTo>
                      <a:lnTo>
                        <a:pt x="190541" y="475982"/>
                      </a:lnTo>
                      <a:close/>
                      <a:moveTo>
                        <a:pt x="152730" y="449292"/>
                      </a:moveTo>
                      <a:lnTo>
                        <a:pt x="225387" y="410739"/>
                      </a:lnTo>
                      <a:lnTo>
                        <a:pt x="226129" y="409997"/>
                      </a:lnTo>
                      <a:lnTo>
                        <a:pt x="226870" y="409256"/>
                      </a:lnTo>
                      <a:lnTo>
                        <a:pt x="227612" y="408514"/>
                      </a:lnTo>
                      <a:lnTo>
                        <a:pt x="228353" y="407773"/>
                      </a:lnTo>
                      <a:lnTo>
                        <a:pt x="229094" y="407032"/>
                      </a:lnTo>
                      <a:lnTo>
                        <a:pt x="229836" y="406290"/>
                      </a:lnTo>
                      <a:lnTo>
                        <a:pt x="230577" y="405549"/>
                      </a:lnTo>
                      <a:lnTo>
                        <a:pt x="231319" y="404807"/>
                      </a:lnTo>
                      <a:lnTo>
                        <a:pt x="158660" y="443360"/>
                      </a:lnTo>
                      <a:lnTo>
                        <a:pt x="157919" y="444102"/>
                      </a:lnTo>
                      <a:lnTo>
                        <a:pt x="157178" y="444843"/>
                      </a:lnTo>
                      <a:lnTo>
                        <a:pt x="156437" y="445585"/>
                      </a:lnTo>
                      <a:lnTo>
                        <a:pt x="155696" y="446326"/>
                      </a:lnTo>
                      <a:lnTo>
                        <a:pt x="154953" y="447067"/>
                      </a:lnTo>
                      <a:lnTo>
                        <a:pt x="154212" y="447809"/>
                      </a:lnTo>
                      <a:lnTo>
                        <a:pt x="153471" y="448550"/>
                      </a:lnTo>
                      <a:lnTo>
                        <a:pt x="152730" y="449292"/>
                      </a:lnTo>
                      <a:lnTo>
                        <a:pt x="152730" y="449292"/>
                      </a:lnTo>
                      <a:close/>
                      <a:moveTo>
                        <a:pt x="118625" y="418153"/>
                      </a:moveTo>
                      <a:lnTo>
                        <a:pt x="119367" y="417411"/>
                      </a:lnTo>
                      <a:lnTo>
                        <a:pt x="120108" y="416670"/>
                      </a:lnTo>
                      <a:lnTo>
                        <a:pt x="120849" y="415928"/>
                      </a:lnTo>
                      <a:lnTo>
                        <a:pt x="121590" y="415187"/>
                      </a:lnTo>
                      <a:lnTo>
                        <a:pt x="122332" y="414446"/>
                      </a:lnTo>
                      <a:lnTo>
                        <a:pt x="123074" y="413704"/>
                      </a:lnTo>
                      <a:lnTo>
                        <a:pt x="123815" y="412963"/>
                      </a:lnTo>
                      <a:lnTo>
                        <a:pt x="124556" y="412221"/>
                      </a:lnTo>
                      <a:lnTo>
                        <a:pt x="197214" y="373668"/>
                      </a:lnTo>
                      <a:lnTo>
                        <a:pt x="196473" y="374410"/>
                      </a:lnTo>
                      <a:lnTo>
                        <a:pt x="195731" y="375151"/>
                      </a:lnTo>
                      <a:lnTo>
                        <a:pt x="194990" y="375892"/>
                      </a:lnTo>
                      <a:lnTo>
                        <a:pt x="194248" y="376634"/>
                      </a:lnTo>
                      <a:lnTo>
                        <a:pt x="193507" y="377375"/>
                      </a:lnTo>
                      <a:lnTo>
                        <a:pt x="192766" y="378117"/>
                      </a:lnTo>
                      <a:lnTo>
                        <a:pt x="192024" y="378858"/>
                      </a:lnTo>
                      <a:lnTo>
                        <a:pt x="191283" y="379599"/>
                      </a:lnTo>
                      <a:lnTo>
                        <a:pt x="118625" y="418153"/>
                      </a:lnTo>
                      <a:lnTo>
                        <a:pt x="118625" y="418153"/>
                      </a:lnTo>
                      <a:close/>
                      <a:moveTo>
                        <a:pt x="25208" y="251336"/>
                      </a:moveTo>
                      <a:lnTo>
                        <a:pt x="97866" y="212783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7" y="251336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lnTo>
                        <a:pt x="21501" y="250595"/>
                      </a:lnTo>
                      <a:lnTo>
                        <a:pt x="22242" y="250595"/>
                      </a:lnTo>
                      <a:lnTo>
                        <a:pt x="22984" y="250595"/>
                      </a:lnTo>
                      <a:lnTo>
                        <a:pt x="23725" y="250595"/>
                      </a:lnTo>
                      <a:lnTo>
                        <a:pt x="24466" y="250595"/>
                      </a:lnTo>
                      <a:lnTo>
                        <a:pt x="25208" y="251336"/>
                      </a:lnTo>
                      <a:lnTo>
                        <a:pt x="25208" y="251336"/>
                      </a:lnTo>
                      <a:close/>
                      <a:moveTo>
                        <a:pt x="15570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4520" y="170523"/>
                      </a:lnTo>
                      <a:lnTo>
                        <a:pt x="83038" y="170523"/>
                      </a:lnTo>
                      <a:lnTo>
                        <a:pt x="81555" y="170523"/>
                      </a:lnTo>
                      <a:lnTo>
                        <a:pt x="80072" y="170523"/>
                      </a:lnTo>
                      <a:lnTo>
                        <a:pt x="7414" y="209076"/>
                      </a:lnTo>
                      <a:lnTo>
                        <a:pt x="8897" y="209076"/>
                      </a:lnTo>
                      <a:lnTo>
                        <a:pt x="10380" y="209076"/>
                      </a:lnTo>
                      <a:lnTo>
                        <a:pt x="11863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close/>
                      <a:moveTo>
                        <a:pt x="10380" y="169040"/>
                      </a:moveTo>
                      <a:lnTo>
                        <a:pt x="83038" y="130487"/>
                      </a:lnTo>
                      <a:lnTo>
                        <a:pt x="82296" y="130487"/>
                      </a:lnTo>
                      <a:lnTo>
                        <a:pt x="81555" y="130487"/>
                      </a:lnTo>
                      <a:lnTo>
                        <a:pt x="80813" y="130487"/>
                      </a:lnTo>
                      <a:lnTo>
                        <a:pt x="80072" y="130487"/>
                      </a:lnTo>
                      <a:lnTo>
                        <a:pt x="79330" y="130487"/>
                      </a:lnTo>
                      <a:lnTo>
                        <a:pt x="78589" y="130487"/>
                      </a:lnTo>
                      <a:lnTo>
                        <a:pt x="77848" y="130487"/>
                      </a:lnTo>
                      <a:lnTo>
                        <a:pt x="77106" y="130487"/>
                      </a:lnTo>
                      <a:lnTo>
                        <a:pt x="77106" y="130487"/>
                      </a:lnTo>
                      <a:lnTo>
                        <a:pt x="74882" y="128263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0" y="167558"/>
                      </a:lnTo>
                      <a:lnTo>
                        <a:pt x="742" y="167558"/>
                      </a:lnTo>
                      <a:lnTo>
                        <a:pt x="1483" y="167558"/>
                      </a:lnTo>
                      <a:lnTo>
                        <a:pt x="2224" y="167558"/>
                      </a:lnTo>
                      <a:lnTo>
                        <a:pt x="2966" y="167558"/>
                      </a:lnTo>
                      <a:lnTo>
                        <a:pt x="3707" y="167558"/>
                      </a:lnTo>
                      <a:lnTo>
                        <a:pt x="4449" y="167558"/>
                      </a:lnTo>
                      <a:lnTo>
                        <a:pt x="5190" y="167558"/>
                      </a:lnTo>
                      <a:lnTo>
                        <a:pt x="10380" y="169040"/>
                      </a:lnTo>
                      <a:lnTo>
                        <a:pt x="10380" y="169040"/>
                      </a:lnTo>
                      <a:close/>
                      <a:moveTo>
                        <a:pt x="17794" y="135677"/>
                      </a:moveTo>
                      <a:lnTo>
                        <a:pt x="16311" y="134936"/>
                      </a:lnTo>
                      <a:lnTo>
                        <a:pt x="14828" y="134194"/>
                      </a:lnTo>
                      <a:lnTo>
                        <a:pt x="13345" y="133453"/>
                      </a:lnTo>
                      <a:lnTo>
                        <a:pt x="11863" y="132712"/>
                      </a:lnTo>
                      <a:lnTo>
                        <a:pt x="10380" y="131970"/>
                      </a:lnTo>
                      <a:lnTo>
                        <a:pt x="8897" y="131229"/>
                      </a:lnTo>
                      <a:lnTo>
                        <a:pt x="7414" y="130487"/>
                      </a:lnTo>
                      <a:lnTo>
                        <a:pt x="5931" y="129746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80813" y="89710"/>
                      </a:lnTo>
                      <a:lnTo>
                        <a:pt x="85262" y="94900"/>
                      </a:lnTo>
                      <a:lnTo>
                        <a:pt x="86745" y="95641"/>
                      </a:lnTo>
                      <a:lnTo>
                        <a:pt x="88227" y="96383"/>
                      </a:lnTo>
                      <a:lnTo>
                        <a:pt x="89710" y="97124"/>
                      </a:lnTo>
                      <a:lnTo>
                        <a:pt x="91193" y="97865"/>
                      </a:lnTo>
                      <a:lnTo>
                        <a:pt x="92676" y="98607"/>
                      </a:lnTo>
                      <a:lnTo>
                        <a:pt x="94159" y="99348"/>
                      </a:lnTo>
                      <a:lnTo>
                        <a:pt x="17794" y="135677"/>
                      </a:lnTo>
                      <a:lnTo>
                        <a:pt x="17794" y="135677"/>
                      </a:lnTo>
                      <a:close/>
                      <a:moveTo>
                        <a:pt x="118625" y="49674"/>
                      </a:moveTo>
                      <a:lnTo>
                        <a:pt x="117883" y="48191"/>
                      </a:lnTo>
                      <a:lnTo>
                        <a:pt x="117142" y="46708"/>
                      </a:lnTo>
                      <a:lnTo>
                        <a:pt x="116401" y="45226"/>
                      </a:lnTo>
                      <a:lnTo>
                        <a:pt x="115660" y="43743"/>
                      </a:lnTo>
                      <a:lnTo>
                        <a:pt x="114918" y="43001"/>
                      </a:lnTo>
                      <a:lnTo>
                        <a:pt x="88227" y="57088"/>
                      </a:lnTo>
                      <a:lnTo>
                        <a:pt x="88969" y="57830"/>
                      </a:lnTo>
                      <a:lnTo>
                        <a:pt x="89710" y="58571"/>
                      </a:lnTo>
                      <a:lnTo>
                        <a:pt x="90452" y="59312"/>
                      </a:lnTo>
                      <a:lnTo>
                        <a:pt x="91193" y="60054"/>
                      </a:lnTo>
                      <a:lnTo>
                        <a:pt x="91934" y="60795"/>
                      </a:lnTo>
                      <a:lnTo>
                        <a:pt x="92676" y="61537"/>
                      </a:lnTo>
                      <a:lnTo>
                        <a:pt x="20018" y="100090"/>
                      </a:lnTo>
                      <a:lnTo>
                        <a:pt x="19277" y="99348"/>
                      </a:lnTo>
                      <a:lnTo>
                        <a:pt x="18535" y="98607"/>
                      </a:lnTo>
                      <a:lnTo>
                        <a:pt x="17794" y="97865"/>
                      </a:lnTo>
                      <a:lnTo>
                        <a:pt x="17052" y="97124"/>
                      </a:lnTo>
                      <a:lnTo>
                        <a:pt x="16311" y="96383"/>
                      </a:lnTo>
                      <a:lnTo>
                        <a:pt x="15570" y="95641"/>
                      </a:lnTo>
                      <a:lnTo>
                        <a:pt x="14828" y="94900"/>
                      </a:lnTo>
                      <a:lnTo>
                        <a:pt x="14087" y="94158"/>
                      </a:lnTo>
                      <a:lnTo>
                        <a:pt x="42260" y="79330"/>
                      </a:lnTo>
                      <a:lnTo>
                        <a:pt x="40777" y="77848"/>
                      </a:lnTo>
                      <a:lnTo>
                        <a:pt x="39294" y="76365"/>
                      </a:lnTo>
                      <a:lnTo>
                        <a:pt x="37812" y="74882"/>
                      </a:lnTo>
                      <a:lnTo>
                        <a:pt x="36329" y="73399"/>
                      </a:lnTo>
                      <a:lnTo>
                        <a:pt x="34846" y="71916"/>
                      </a:lnTo>
                      <a:lnTo>
                        <a:pt x="33363" y="70434"/>
                      </a:lnTo>
                      <a:lnTo>
                        <a:pt x="31880" y="68951"/>
                      </a:lnTo>
                      <a:lnTo>
                        <a:pt x="60795" y="53381"/>
                      </a:lnTo>
                      <a:lnTo>
                        <a:pt x="60795" y="53381"/>
                      </a:lnTo>
                      <a:lnTo>
                        <a:pt x="60054" y="52640"/>
                      </a:lnTo>
                      <a:lnTo>
                        <a:pt x="59312" y="51898"/>
                      </a:lnTo>
                      <a:lnTo>
                        <a:pt x="58571" y="50415"/>
                      </a:lnTo>
                      <a:lnTo>
                        <a:pt x="57830" y="48933"/>
                      </a:lnTo>
                      <a:lnTo>
                        <a:pt x="130488" y="10380"/>
                      </a:lnTo>
                      <a:lnTo>
                        <a:pt x="131229" y="11863"/>
                      </a:lnTo>
                      <a:lnTo>
                        <a:pt x="131970" y="12604"/>
                      </a:lnTo>
                      <a:lnTo>
                        <a:pt x="132711" y="13345"/>
                      </a:lnTo>
                      <a:lnTo>
                        <a:pt x="132711" y="13345"/>
                      </a:lnTo>
                      <a:lnTo>
                        <a:pt x="156437" y="741"/>
                      </a:lnTo>
                      <a:lnTo>
                        <a:pt x="157178" y="2224"/>
                      </a:lnTo>
                      <a:lnTo>
                        <a:pt x="157919" y="3707"/>
                      </a:lnTo>
                      <a:lnTo>
                        <a:pt x="158660" y="5190"/>
                      </a:lnTo>
                      <a:lnTo>
                        <a:pt x="159403" y="6673"/>
                      </a:lnTo>
                      <a:lnTo>
                        <a:pt x="160144" y="8156"/>
                      </a:lnTo>
                      <a:lnTo>
                        <a:pt x="160885" y="9638"/>
                      </a:lnTo>
                      <a:lnTo>
                        <a:pt x="161626" y="11121"/>
                      </a:lnTo>
                      <a:lnTo>
                        <a:pt x="162368" y="12604"/>
                      </a:lnTo>
                      <a:lnTo>
                        <a:pt x="112694" y="39294"/>
                      </a:lnTo>
                      <a:lnTo>
                        <a:pt x="113435" y="40036"/>
                      </a:lnTo>
                      <a:lnTo>
                        <a:pt x="114918" y="40777"/>
                      </a:lnTo>
                      <a:lnTo>
                        <a:pt x="114176" y="40036"/>
                      </a:lnTo>
                      <a:lnTo>
                        <a:pt x="113435" y="38553"/>
                      </a:lnTo>
                      <a:lnTo>
                        <a:pt x="186093" y="0"/>
                      </a:lnTo>
                      <a:lnTo>
                        <a:pt x="186834" y="1483"/>
                      </a:lnTo>
                      <a:lnTo>
                        <a:pt x="187575" y="2966"/>
                      </a:lnTo>
                      <a:lnTo>
                        <a:pt x="188317" y="4448"/>
                      </a:lnTo>
                      <a:lnTo>
                        <a:pt x="189059" y="5931"/>
                      </a:lnTo>
                      <a:lnTo>
                        <a:pt x="189800" y="7414"/>
                      </a:lnTo>
                      <a:lnTo>
                        <a:pt x="190541" y="8897"/>
                      </a:lnTo>
                      <a:lnTo>
                        <a:pt x="191283" y="10380"/>
                      </a:lnTo>
                      <a:lnTo>
                        <a:pt x="192024" y="11863"/>
                      </a:lnTo>
                      <a:lnTo>
                        <a:pt x="118625" y="49674"/>
                      </a:lnTo>
                      <a:lnTo>
                        <a:pt x="118625" y="49674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8317" y="69692"/>
                      </a:lnTo>
                      <a:lnTo>
                        <a:pt x="188317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6093" y="63761"/>
                      </a:lnTo>
                      <a:lnTo>
                        <a:pt x="185352" y="62278"/>
                      </a:lnTo>
                      <a:lnTo>
                        <a:pt x="258009" y="23725"/>
                      </a:lnTo>
                      <a:lnTo>
                        <a:pt x="258750" y="25208"/>
                      </a:lnTo>
                      <a:lnTo>
                        <a:pt x="259492" y="26691"/>
                      </a:lnTo>
                      <a:lnTo>
                        <a:pt x="260234" y="28173"/>
                      </a:lnTo>
                      <a:lnTo>
                        <a:pt x="260975" y="29656"/>
                      </a:lnTo>
                      <a:lnTo>
                        <a:pt x="260975" y="31139"/>
                      </a:lnTo>
                      <a:lnTo>
                        <a:pt x="260975" y="32622"/>
                      </a:lnTo>
                      <a:lnTo>
                        <a:pt x="260975" y="34105"/>
                      </a:lnTo>
                      <a:lnTo>
                        <a:pt x="260975" y="35587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8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6527" y="129004"/>
                      </a:moveTo>
                      <a:lnTo>
                        <a:pt x="329184" y="90451"/>
                      </a:lnTo>
                      <a:lnTo>
                        <a:pt x="329184" y="88969"/>
                      </a:lnTo>
                      <a:lnTo>
                        <a:pt x="329184" y="87486"/>
                      </a:lnTo>
                      <a:lnTo>
                        <a:pt x="329184" y="86003"/>
                      </a:lnTo>
                      <a:lnTo>
                        <a:pt x="329184" y="84520"/>
                      </a:lnTo>
                      <a:lnTo>
                        <a:pt x="329184" y="83037"/>
                      </a:lnTo>
                      <a:lnTo>
                        <a:pt x="329184" y="81555"/>
                      </a:lnTo>
                      <a:lnTo>
                        <a:pt x="329184" y="80072"/>
                      </a:lnTo>
                      <a:lnTo>
                        <a:pt x="329184" y="80813"/>
                      </a:lnTo>
                      <a:lnTo>
                        <a:pt x="256527" y="119366"/>
                      </a:lnTo>
                      <a:lnTo>
                        <a:pt x="256527" y="120849"/>
                      </a:lnTo>
                      <a:lnTo>
                        <a:pt x="256527" y="122332"/>
                      </a:lnTo>
                      <a:lnTo>
                        <a:pt x="256527" y="123815"/>
                      </a:lnTo>
                      <a:lnTo>
                        <a:pt x="256527" y="125297"/>
                      </a:lnTo>
                      <a:lnTo>
                        <a:pt x="256527" y="126780"/>
                      </a:lnTo>
                      <a:lnTo>
                        <a:pt x="256527" y="128263"/>
                      </a:lnTo>
                      <a:lnTo>
                        <a:pt x="256527" y="129746"/>
                      </a:lnTo>
                      <a:lnTo>
                        <a:pt x="256527" y="129004"/>
                      </a:lnTo>
                      <a:lnTo>
                        <a:pt x="256527" y="129004"/>
                      </a:lnTo>
                      <a:close/>
                      <a:moveTo>
                        <a:pt x="360323" y="123073"/>
                      </a:moveTo>
                      <a:lnTo>
                        <a:pt x="360323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63289" y="123073"/>
                      </a:lnTo>
                      <a:lnTo>
                        <a:pt x="364030" y="123073"/>
                      </a:lnTo>
                      <a:lnTo>
                        <a:pt x="364772" y="123073"/>
                      </a:lnTo>
                      <a:lnTo>
                        <a:pt x="365513" y="123073"/>
                      </a:lnTo>
                      <a:lnTo>
                        <a:pt x="366254" y="123073"/>
                      </a:lnTo>
                      <a:lnTo>
                        <a:pt x="293597" y="161626"/>
                      </a:lnTo>
                      <a:lnTo>
                        <a:pt x="292856" y="161626"/>
                      </a:lnTo>
                      <a:lnTo>
                        <a:pt x="292113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90" y="161626"/>
                      </a:lnTo>
                      <a:lnTo>
                        <a:pt x="289149" y="161626"/>
                      </a:lnTo>
                      <a:lnTo>
                        <a:pt x="288406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3"/>
                      </a:lnTo>
                      <a:lnTo>
                        <a:pt x="360323" y="118625"/>
                      </a:lnTo>
                      <a:lnTo>
                        <a:pt x="360323" y="119366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0"/>
                      </a:lnTo>
                      <a:lnTo>
                        <a:pt x="360323" y="122332"/>
                      </a:lnTo>
                      <a:lnTo>
                        <a:pt x="360323" y="123073"/>
                      </a:lnTo>
                      <a:lnTo>
                        <a:pt x="360323" y="123073"/>
                      </a:lnTo>
                      <a:close/>
                      <a:moveTo>
                        <a:pt x="385531" y="162368"/>
                      </a:moveTo>
                      <a:lnTo>
                        <a:pt x="386273" y="161626"/>
                      </a:lnTo>
                      <a:lnTo>
                        <a:pt x="387014" y="160885"/>
                      </a:lnTo>
                      <a:lnTo>
                        <a:pt x="387755" y="160144"/>
                      </a:lnTo>
                      <a:lnTo>
                        <a:pt x="388496" y="159402"/>
                      </a:lnTo>
                      <a:lnTo>
                        <a:pt x="389238" y="158661"/>
                      </a:lnTo>
                      <a:lnTo>
                        <a:pt x="389980" y="157919"/>
                      </a:lnTo>
                      <a:lnTo>
                        <a:pt x="390721" y="157178"/>
                      </a:lnTo>
                      <a:lnTo>
                        <a:pt x="391462" y="156437"/>
                      </a:lnTo>
                      <a:lnTo>
                        <a:pt x="318805" y="194990"/>
                      </a:lnTo>
                      <a:lnTo>
                        <a:pt x="318063" y="195731"/>
                      </a:lnTo>
                      <a:lnTo>
                        <a:pt x="317321" y="196472"/>
                      </a:lnTo>
                      <a:lnTo>
                        <a:pt x="316580" y="197214"/>
                      </a:lnTo>
                      <a:lnTo>
                        <a:pt x="315839" y="197955"/>
                      </a:lnTo>
                      <a:lnTo>
                        <a:pt x="315098" y="198697"/>
                      </a:lnTo>
                      <a:lnTo>
                        <a:pt x="314356" y="199438"/>
                      </a:lnTo>
                      <a:lnTo>
                        <a:pt x="313614" y="200179"/>
                      </a:lnTo>
                      <a:lnTo>
                        <a:pt x="312873" y="200921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8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5" y="200921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80" y="162368"/>
                      </a:lnTo>
                      <a:lnTo>
                        <a:pt x="389238" y="162368"/>
                      </a:lnTo>
                      <a:lnTo>
                        <a:pt x="388496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3" y="162368"/>
                      </a:lnTo>
                      <a:lnTo>
                        <a:pt x="385531" y="162368"/>
                      </a:lnTo>
                      <a:lnTo>
                        <a:pt x="385531" y="162368"/>
                      </a:lnTo>
                      <a:close/>
                      <a:moveTo>
                        <a:pt x="404066" y="208335"/>
                      </a:moveTo>
                      <a:lnTo>
                        <a:pt x="406290" y="209076"/>
                      </a:lnTo>
                      <a:lnTo>
                        <a:pt x="408515" y="209818"/>
                      </a:lnTo>
                      <a:lnTo>
                        <a:pt x="410738" y="210559"/>
                      </a:lnTo>
                      <a:lnTo>
                        <a:pt x="412963" y="211301"/>
                      </a:lnTo>
                      <a:lnTo>
                        <a:pt x="415188" y="212042"/>
                      </a:lnTo>
                      <a:lnTo>
                        <a:pt x="417411" y="212783"/>
                      </a:lnTo>
                      <a:lnTo>
                        <a:pt x="419636" y="213525"/>
                      </a:lnTo>
                      <a:lnTo>
                        <a:pt x="421859" y="214266"/>
                      </a:lnTo>
                      <a:lnTo>
                        <a:pt x="349202" y="252819"/>
                      </a:lnTo>
                      <a:lnTo>
                        <a:pt x="346978" y="252078"/>
                      </a:lnTo>
                      <a:lnTo>
                        <a:pt x="344754" y="251336"/>
                      </a:lnTo>
                      <a:lnTo>
                        <a:pt x="342529" y="250595"/>
                      </a:lnTo>
                      <a:lnTo>
                        <a:pt x="340305" y="249853"/>
                      </a:lnTo>
                      <a:lnTo>
                        <a:pt x="338081" y="249112"/>
                      </a:lnTo>
                      <a:lnTo>
                        <a:pt x="335857" y="248371"/>
                      </a:lnTo>
                      <a:lnTo>
                        <a:pt x="333633" y="247629"/>
                      </a:lnTo>
                      <a:lnTo>
                        <a:pt x="331408" y="246888"/>
                      </a:lnTo>
                      <a:lnTo>
                        <a:pt x="332891" y="245405"/>
                      </a:lnTo>
                      <a:lnTo>
                        <a:pt x="334374" y="243922"/>
                      </a:lnTo>
                      <a:lnTo>
                        <a:pt x="335857" y="242439"/>
                      </a:lnTo>
                      <a:lnTo>
                        <a:pt x="337340" y="240957"/>
                      </a:lnTo>
                      <a:lnTo>
                        <a:pt x="338822" y="239474"/>
                      </a:lnTo>
                      <a:lnTo>
                        <a:pt x="340305" y="237991"/>
                      </a:lnTo>
                      <a:lnTo>
                        <a:pt x="341788" y="236508"/>
                      </a:lnTo>
                      <a:lnTo>
                        <a:pt x="343271" y="235025"/>
                      </a:lnTo>
                      <a:lnTo>
                        <a:pt x="415929" y="196472"/>
                      </a:lnTo>
                      <a:lnTo>
                        <a:pt x="414445" y="197955"/>
                      </a:lnTo>
                      <a:lnTo>
                        <a:pt x="412963" y="199438"/>
                      </a:lnTo>
                      <a:lnTo>
                        <a:pt x="411480" y="200921"/>
                      </a:lnTo>
                      <a:lnTo>
                        <a:pt x="409997" y="202404"/>
                      </a:lnTo>
                      <a:lnTo>
                        <a:pt x="408515" y="203886"/>
                      </a:lnTo>
                      <a:lnTo>
                        <a:pt x="407031" y="205369"/>
                      </a:lnTo>
                      <a:lnTo>
                        <a:pt x="405549" y="206852"/>
                      </a:lnTo>
                      <a:lnTo>
                        <a:pt x="404066" y="208335"/>
                      </a:lnTo>
                      <a:lnTo>
                        <a:pt x="404066" y="208335"/>
                      </a:lnTo>
                      <a:close/>
                      <a:moveTo>
                        <a:pt x="364772" y="295821"/>
                      </a:moveTo>
                      <a:lnTo>
                        <a:pt x="437430" y="257268"/>
                      </a:lnTo>
                      <a:lnTo>
                        <a:pt x="436688" y="256526"/>
                      </a:lnTo>
                      <a:lnTo>
                        <a:pt x="435946" y="255785"/>
                      </a:lnTo>
                      <a:lnTo>
                        <a:pt x="435205" y="255043"/>
                      </a:lnTo>
                      <a:lnTo>
                        <a:pt x="434464" y="254302"/>
                      </a:lnTo>
                      <a:lnTo>
                        <a:pt x="433723" y="253561"/>
                      </a:lnTo>
                      <a:lnTo>
                        <a:pt x="432239" y="252819"/>
                      </a:lnTo>
                      <a:lnTo>
                        <a:pt x="430757" y="252078"/>
                      </a:lnTo>
                      <a:lnTo>
                        <a:pt x="429273" y="251336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0323" y="292114"/>
                      </a:lnTo>
                      <a:lnTo>
                        <a:pt x="361806" y="292855"/>
                      </a:lnTo>
                      <a:lnTo>
                        <a:pt x="362547" y="293597"/>
                      </a:lnTo>
                      <a:lnTo>
                        <a:pt x="363289" y="294338"/>
                      </a:lnTo>
                      <a:lnTo>
                        <a:pt x="364030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1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1" y="296562"/>
                      </a:lnTo>
                      <a:lnTo>
                        <a:pt x="439653" y="297304"/>
                      </a:lnTo>
                      <a:lnTo>
                        <a:pt x="441137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1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824"/>
                      </a:moveTo>
                      <a:lnTo>
                        <a:pt x="452258" y="343271"/>
                      </a:lnTo>
                      <a:lnTo>
                        <a:pt x="451516" y="342529"/>
                      </a:lnTo>
                      <a:lnTo>
                        <a:pt x="450774" y="341788"/>
                      </a:lnTo>
                      <a:lnTo>
                        <a:pt x="450033" y="341047"/>
                      </a:lnTo>
                      <a:lnTo>
                        <a:pt x="449292" y="340305"/>
                      </a:lnTo>
                      <a:lnTo>
                        <a:pt x="448551" y="339564"/>
                      </a:lnTo>
                      <a:lnTo>
                        <a:pt x="447809" y="338822"/>
                      </a:lnTo>
                      <a:lnTo>
                        <a:pt x="447067" y="338081"/>
                      </a:lnTo>
                      <a:lnTo>
                        <a:pt x="446326" y="337339"/>
                      </a:lnTo>
                      <a:lnTo>
                        <a:pt x="373668" y="375892"/>
                      </a:lnTo>
                      <a:lnTo>
                        <a:pt x="374410" y="376634"/>
                      </a:lnTo>
                      <a:lnTo>
                        <a:pt x="375151" y="377375"/>
                      </a:lnTo>
                      <a:lnTo>
                        <a:pt x="375893" y="378117"/>
                      </a:lnTo>
                      <a:lnTo>
                        <a:pt x="376634" y="378858"/>
                      </a:lnTo>
                      <a:lnTo>
                        <a:pt x="377375" y="379599"/>
                      </a:lnTo>
                      <a:lnTo>
                        <a:pt x="378117" y="380341"/>
                      </a:lnTo>
                      <a:lnTo>
                        <a:pt x="378858" y="381082"/>
                      </a:lnTo>
                      <a:lnTo>
                        <a:pt x="379600" y="381824"/>
                      </a:lnTo>
                      <a:lnTo>
                        <a:pt x="379600" y="381824"/>
                      </a:lnTo>
                      <a:close/>
                      <a:moveTo>
                        <a:pt x="375893" y="421860"/>
                      </a:moveTo>
                      <a:lnTo>
                        <a:pt x="374410" y="420377"/>
                      </a:lnTo>
                      <a:lnTo>
                        <a:pt x="372927" y="418894"/>
                      </a:lnTo>
                      <a:lnTo>
                        <a:pt x="371444" y="417411"/>
                      </a:lnTo>
                      <a:lnTo>
                        <a:pt x="369961" y="415928"/>
                      </a:lnTo>
                      <a:lnTo>
                        <a:pt x="368479" y="413704"/>
                      </a:lnTo>
                      <a:lnTo>
                        <a:pt x="366996" y="411480"/>
                      </a:lnTo>
                      <a:lnTo>
                        <a:pt x="365513" y="409256"/>
                      </a:lnTo>
                      <a:lnTo>
                        <a:pt x="364030" y="407032"/>
                      </a:lnTo>
                      <a:lnTo>
                        <a:pt x="436688" y="368478"/>
                      </a:lnTo>
                      <a:lnTo>
                        <a:pt x="438171" y="370703"/>
                      </a:lnTo>
                      <a:lnTo>
                        <a:pt x="439653" y="372927"/>
                      </a:lnTo>
                      <a:lnTo>
                        <a:pt x="441137" y="375151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599"/>
                      </a:lnTo>
                      <a:lnTo>
                        <a:pt x="447067" y="381082"/>
                      </a:lnTo>
                      <a:lnTo>
                        <a:pt x="448551" y="382565"/>
                      </a:lnTo>
                      <a:lnTo>
                        <a:pt x="375893" y="421860"/>
                      </a:lnTo>
                      <a:lnTo>
                        <a:pt x="375893" y="421860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43" name="Graphic 2971">
                  <a:extLst>
                    <a:ext uri="{FF2B5EF4-FFF2-40B4-BE49-F238E27FC236}">
                      <a16:creationId xmlns:a16="http://schemas.microsoft.com/office/drawing/2014/main" id="{01FC2615-A31E-49EB-B4D8-2A10F4899B5A}"/>
                    </a:ext>
                  </a:extLst>
                </p:cNvPr>
                <p:cNvGrpSpPr/>
                <p:nvPr/>
              </p:nvGrpSpPr>
              <p:grpSpPr>
                <a:xfrm>
                  <a:off x="8543378" y="2907050"/>
                  <a:ext cx="394428" cy="493776"/>
                  <a:chOff x="8543378" y="2907050"/>
                  <a:chExt cx="394428" cy="493776"/>
                </a:xfrm>
                <a:solidFill>
                  <a:srgbClr val="424242"/>
                </a:solidFill>
              </p:grpSpPr>
              <p:sp>
                <p:nvSpPr>
                  <p:cNvPr id="3777" name="Freeform: Shape 3776">
                    <a:extLst>
                      <a:ext uri="{FF2B5EF4-FFF2-40B4-BE49-F238E27FC236}">
                        <a16:creationId xmlns:a16="http://schemas.microsoft.com/office/drawing/2014/main" id="{2C9B806F-65E6-47AC-97E6-3FF5F0D9CA06}"/>
                      </a:ext>
                    </a:extLst>
                  </p:cNvPr>
                  <p:cNvSpPr/>
                  <p:nvPr/>
                </p:nvSpPr>
                <p:spPr>
                  <a:xfrm>
                    <a:off x="8862924" y="3250321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1139 h 68950"/>
                      <a:gd name="connsiteX2" fmla="*/ 72658 w 74882"/>
                      <a:gd name="connsiteY2" fmla="*/ 26691 h 68950"/>
                      <a:gd name="connsiteX3" fmla="*/ 72658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3399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141 w 74882"/>
                      <a:gd name="connsiteY8" fmla="*/ 3707 h 68950"/>
                      <a:gd name="connsiteX9" fmla="*/ 74883 w 74882"/>
                      <a:gd name="connsiteY9" fmla="*/ 0 h 68950"/>
                      <a:gd name="connsiteX10" fmla="*/ 2225 w 74882"/>
                      <a:gd name="connsiteY10" fmla="*/ 38553 h 68950"/>
                      <a:gd name="connsiteX11" fmla="*/ 2225 w 74882"/>
                      <a:gd name="connsiteY11" fmla="*/ 42260 h 68950"/>
                      <a:gd name="connsiteX12" fmla="*/ 1483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0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1139"/>
                        </a:lnTo>
                        <a:lnTo>
                          <a:pt x="72658" y="26691"/>
                        </a:lnTo>
                        <a:lnTo>
                          <a:pt x="72658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3399" y="11121"/>
                        </a:lnTo>
                        <a:lnTo>
                          <a:pt x="74141" y="7414"/>
                        </a:lnTo>
                        <a:lnTo>
                          <a:pt x="74141" y="3707"/>
                        </a:lnTo>
                        <a:lnTo>
                          <a:pt x="74883" y="0"/>
                        </a:lnTo>
                        <a:lnTo>
                          <a:pt x="2225" y="38553"/>
                        </a:lnTo>
                        <a:lnTo>
                          <a:pt x="2225" y="42260"/>
                        </a:lnTo>
                        <a:lnTo>
                          <a:pt x="1483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8" name="Freeform: Shape 3777">
                    <a:extLst>
                      <a:ext uri="{FF2B5EF4-FFF2-40B4-BE49-F238E27FC236}">
                        <a16:creationId xmlns:a16="http://schemas.microsoft.com/office/drawing/2014/main" id="{4F810876-5F60-471A-9C13-B8769B205A92}"/>
                      </a:ext>
                    </a:extLst>
                  </p:cNvPr>
                  <p:cNvSpPr/>
                  <p:nvPr/>
                </p:nvSpPr>
                <p:spPr>
                  <a:xfrm>
                    <a:off x="8861441" y="3208802"/>
                    <a:ext cx="75622" cy="73399"/>
                  </a:xfrm>
                  <a:custGeom>
                    <a:avLst/>
                    <a:gdLst>
                      <a:gd name="connsiteX0" fmla="*/ 3707 w 75622"/>
                      <a:gd name="connsiteY0" fmla="*/ 73399 h 73399"/>
                      <a:gd name="connsiteX1" fmla="*/ 75623 w 75622"/>
                      <a:gd name="connsiteY1" fmla="*/ 34846 h 73399"/>
                      <a:gd name="connsiteX2" fmla="*/ 75623 w 75622"/>
                      <a:gd name="connsiteY2" fmla="*/ 30398 h 73399"/>
                      <a:gd name="connsiteX3" fmla="*/ 74882 w 75622"/>
                      <a:gd name="connsiteY3" fmla="*/ 25949 h 73399"/>
                      <a:gd name="connsiteX4" fmla="*/ 74141 w 75622"/>
                      <a:gd name="connsiteY4" fmla="*/ 22242 h 73399"/>
                      <a:gd name="connsiteX5" fmla="*/ 74141 w 75622"/>
                      <a:gd name="connsiteY5" fmla="*/ 17794 h 73399"/>
                      <a:gd name="connsiteX6" fmla="*/ 73399 w 75622"/>
                      <a:gd name="connsiteY6" fmla="*/ 13345 h 73399"/>
                      <a:gd name="connsiteX7" fmla="*/ 73399 w 75622"/>
                      <a:gd name="connsiteY7" fmla="*/ 8897 h 73399"/>
                      <a:gd name="connsiteX8" fmla="*/ 72658 w 75622"/>
                      <a:gd name="connsiteY8" fmla="*/ 4448 h 73399"/>
                      <a:gd name="connsiteX9" fmla="*/ 71916 w 75622"/>
                      <a:gd name="connsiteY9" fmla="*/ 0 h 73399"/>
                      <a:gd name="connsiteX10" fmla="*/ 0 w 75622"/>
                      <a:gd name="connsiteY10" fmla="*/ 38553 h 73399"/>
                      <a:gd name="connsiteX11" fmla="*/ 0 w 75622"/>
                      <a:gd name="connsiteY11" fmla="*/ 43002 h 73399"/>
                      <a:gd name="connsiteX12" fmla="*/ 741 w 75622"/>
                      <a:gd name="connsiteY12" fmla="*/ 47450 h 73399"/>
                      <a:gd name="connsiteX13" fmla="*/ 1482 w 75622"/>
                      <a:gd name="connsiteY13" fmla="*/ 51898 h 73399"/>
                      <a:gd name="connsiteX14" fmla="*/ 1482 w 75622"/>
                      <a:gd name="connsiteY14" fmla="*/ 56347 h 73399"/>
                      <a:gd name="connsiteX15" fmla="*/ 2225 w 75622"/>
                      <a:gd name="connsiteY15" fmla="*/ 60054 h 73399"/>
                      <a:gd name="connsiteX16" fmla="*/ 2225 w 75622"/>
                      <a:gd name="connsiteY16" fmla="*/ 64502 h 73399"/>
                      <a:gd name="connsiteX17" fmla="*/ 2966 w 75622"/>
                      <a:gd name="connsiteY17" fmla="*/ 68951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2" h="73399">
                        <a:moveTo>
                          <a:pt x="3707" y="73399"/>
                        </a:moveTo>
                        <a:lnTo>
                          <a:pt x="75623" y="34846"/>
                        </a:lnTo>
                        <a:lnTo>
                          <a:pt x="75623" y="30398"/>
                        </a:lnTo>
                        <a:lnTo>
                          <a:pt x="74882" y="25949"/>
                        </a:lnTo>
                        <a:lnTo>
                          <a:pt x="74141" y="22242"/>
                        </a:lnTo>
                        <a:lnTo>
                          <a:pt x="74141" y="17794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2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1482" y="56347"/>
                        </a:lnTo>
                        <a:lnTo>
                          <a:pt x="2225" y="60054"/>
                        </a:lnTo>
                        <a:lnTo>
                          <a:pt x="2225" y="64502"/>
                        </a:lnTo>
                        <a:lnTo>
                          <a:pt x="2966" y="6895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9" name="Freeform: Shape 3778">
                    <a:extLst>
                      <a:ext uri="{FF2B5EF4-FFF2-40B4-BE49-F238E27FC236}">
                        <a16:creationId xmlns:a16="http://schemas.microsoft.com/office/drawing/2014/main" id="{C03574C2-58C2-4A21-AF5C-0501ADA5042A}"/>
                      </a:ext>
                    </a:extLst>
                  </p:cNvPr>
                  <p:cNvSpPr/>
                  <p:nvPr/>
                </p:nvSpPr>
                <p:spPr>
                  <a:xfrm>
                    <a:off x="8850320" y="3165059"/>
                    <a:ext cx="82295" cy="74140"/>
                  </a:xfrm>
                  <a:custGeom>
                    <a:avLst/>
                    <a:gdLst>
                      <a:gd name="connsiteX0" fmla="*/ 9639 w 82295"/>
                      <a:gd name="connsiteY0" fmla="*/ 74141 h 74140"/>
                      <a:gd name="connsiteX1" fmla="*/ 82296 w 82295"/>
                      <a:gd name="connsiteY1" fmla="*/ 36329 h 74140"/>
                      <a:gd name="connsiteX2" fmla="*/ 80813 w 82295"/>
                      <a:gd name="connsiteY2" fmla="*/ 31881 h 74140"/>
                      <a:gd name="connsiteX3" fmla="*/ 79330 w 82295"/>
                      <a:gd name="connsiteY3" fmla="*/ 26691 h 74140"/>
                      <a:gd name="connsiteX4" fmla="*/ 78589 w 82295"/>
                      <a:gd name="connsiteY4" fmla="*/ 22242 h 74140"/>
                      <a:gd name="connsiteX5" fmla="*/ 77106 w 82295"/>
                      <a:gd name="connsiteY5" fmla="*/ 17794 h 74140"/>
                      <a:gd name="connsiteX6" fmla="*/ 76365 w 82295"/>
                      <a:gd name="connsiteY6" fmla="*/ 13345 h 74140"/>
                      <a:gd name="connsiteX7" fmla="*/ 74882 w 82295"/>
                      <a:gd name="connsiteY7" fmla="*/ 8897 h 74140"/>
                      <a:gd name="connsiteX8" fmla="*/ 74141 w 82295"/>
                      <a:gd name="connsiteY8" fmla="*/ 4448 h 74140"/>
                      <a:gd name="connsiteX9" fmla="*/ 72658 w 82295"/>
                      <a:gd name="connsiteY9" fmla="*/ 0 h 74140"/>
                      <a:gd name="connsiteX10" fmla="*/ 0 w 82295"/>
                      <a:gd name="connsiteY10" fmla="*/ 37812 h 74140"/>
                      <a:gd name="connsiteX11" fmla="*/ 1482 w 82295"/>
                      <a:gd name="connsiteY11" fmla="*/ 43002 h 74140"/>
                      <a:gd name="connsiteX12" fmla="*/ 2966 w 82295"/>
                      <a:gd name="connsiteY12" fmla="*/ 47450 h 74140"/>
                      <a:gd name="connsiteX13" fmla="*/ 3707 w 82295"/>
                      <a:gd name="connsiteY13" fmla="*/ 51898 h 74140"/>
                      <a:gd name="connsiteX14" fmla="*/ 5189 w 82295"/>
                      <a:gd name="connsiteY14" fmla="*/ 56347 h 74140"/>
                      <a:gd name="connsiteX15" fmla="*/ 5932 w 82295"/>
                      <a:gd name="connsiteY15" fmla="*/ 60795 h 74140"/>
                      <a:gd name="connsiteX16" fmla="*/ 7414 w 82295"/>
                      <a:gd name="connsiteY16" fmla="*/ 65244 h 74140"/>
                      <a:gd name="connsiteX17" fmla="*/ 8155 w 82295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140">
                        <a:moveTo>
                          <a:pt x="9639" y="74141"/>
                        </a:moveTo>
                        <a:lnTo>
                          <a:pt x="82296" y="36329"/>
                        </a:lnTo>
                        <a:lnTo>
                          <a:pt x="80813" y="31881"/>
                        </a:lnTo>
                        <a:lnTo>
                          <a:pt x="79330" y="26691"/>
                        </a:lnTo>
                        <a:lnTo>
                          <a:pt x="78589" y="22242"/>
                        </a:lnTo>
                        <a:lnTo>
                          <a:pt x="77106" y="17794"/>
                        </a:lnTo>
                        <a:lnTo>
                          <a:pt x="76365" y="13345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1482" y="43002"/>
                        </a:lnTo>
                        <a:lnTo>
                          <a:pt x="2966" y="47450"/>
                        </a:lnTo>
                        <a:lnTo>
                          <a:pt x="3707" y="51898"/>
                        </a:lnTo>
                        <a:lnTo>
                          <a:pt x="5189" y="56347"/>
                        </a:lnTo>
                        <a:lnTo>
                          <a:pt x="5932" y="60795"/>
                        </a:lnTo>
                        <a:lnTo>
                          <a:pt x="7414" y="65244"/>
                        </a:lnTo>
                        <a:lnTo>
                          <a:pt x="8155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0" name="Freeform: Shape 3779">
                    <a:extLst>
                      <a:ext uri="{FF2B5EF4-FFF2-40B4-BE49-F238E27FC236}">
                        <a16:creationId xmlns:a16="http://schemas.microsoft.com/office/drawing/2014/main" id="{B6544C6D-8D16-40D9-8ED1-A73B899419ED}"/>
                      </a:ext>
                    </a:extLst>
                  </p:cNvPr>
                  <p:cNvSpPr/>
                  <p:nvPr/>
                </p:nvSpPr>
                <p:spPr>
                  <a:xfrm>
                    <a:off x="8833268" y="3120575"/>
                    <a:ext cx="87486" cy="74881"/>
                  </a:xfrm>
                  <a:custGeom>
                    <a:avLst/>
                    <a:gdLst>
                      <a:gd name="connsiteX0" fmla="*/ 14828 w 87486"/>
                      <a:gd name="connsiteY0" fmla="*/ 74882 h 74881"/>
                      <a:gd name="connsiteX1" fmla="*/ 87486 w 87486"/>
                      <a:gd name="connsiteY1" fmla="*/ 37070 h 74881"/>
                      <a:gd name="connsiteX2" fmla="*/ 85262 w 87486"/>
                      <a:gd name="connsiteY2" fmla="*/ 31881 h 74881"/>
                      <a:gd name="connsiteX3" fmla="*/ 83779 w 87486"/>
                      <a:gd name="connsiteY3" fmla="*/ 27432 h 74881"/>
                      <a:gd name="connsiteX4" fmla="*/ 81555 w 87486"/>
                      <a:gd name="connsiteY4" fmla="*/ 22984 h 74881"/>
                      <a:gd name="connsiteX5" fmla="*/ 80072 w 87486"/>
                      <a:gd name="connsiteY5" fmla="*/ 18535 h 74881"/>
                      <a:gd name="connsiteX6" fmla="*/ 77848 w 87486"/>
                      <a:gd name="connsiteY6" fmla="*/ 13345 h 74881"/>
                      <a:gd name="connsiteX7" fmla="*/ 76365 w 87486"/>
                      <a:gd name="connsiteY7" fmla="*/ 8897 h 74881"/>
                      <a:gd name="connsiteX8" fmla="*/ 74883 w 87486"/>
                      <a:gd name="connsiteY8" fmla="*/ 4448 h 74881"/>
                      <a:gd name="connsiteX9" fmla="*/ 72658 w 87486"/>
                      <a:gd name="connsiteY9" fmla="*/ 0 h 74881"/>
                      <a:gd name="connsiteX10" fmla="*/ 0 w 87486"/>
                      <a:gd name="connsiteY10" fmla="*/ 37812 h 74881"/>
                      <a:gd name="connsiteX11" fmla="*/ 2225 w 87486"/>
                      <a:gd name="connsiteY11" fmla="*/ 43002 h 74881"/>
                      <a:gd name="connsiteX12" fmla="*/ 3707 w 87486"/>
                      <a:gd name="connsiteY12" fmla="*/ 47450 h 74881"/>
                      <a:gd name="connsiteX13" fmla="*/ 5932 w 87486"/>
                      <a:gd name="connsiteY13" fmla="*/ 51898 h 74881"/>
                      <a:gd name="connsiteX14" fmla="*/ 7414 w 87486"/>
                      <a:gd name="connsiteY14" fmla="*/ 57088 h 74881"/>
                      <a:gd name="connsiteX15" fmla="*/ 9639 w 87486"/>
                      <a:gd name="connsiteY15" fmla="*/ 61537 h 74881"/>
                      <a:gd name="connsiteX16" fmla="*/ 11121 w 87486"/>
                      <a:gd name="connsiteY16" fmla="*/ 65985 h 74881"/>
                      <a:gd name="connsiteX17" fmla="*/ 13346 w 87486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7486" h="74881">
                        <a:moveTo>
                          <a:pt x="14828" y="74882"/>
                        </a:moveTo>
                        <a:lnTo>
                          <a:pt x="87486" y="37070"/>
                        </a:lnTo>
                        <a:lnTo>
                          <a:pt x="85262" y="31881"/>
                        </a:lnTo>
                        <a:lnTo>
                          <a:pt x="83779" y="27432"/>
                        </a:lnTo>
                        <a:lnTo>
                          <a:pt x="81555" y="22984"/>
                        </a:lnTo>
                        <a:lnTo>
                          <a:pt x="80072" y="18535"/>
                        </a:lnTo>
                        <a:lnTo>
                          <a:pt x="77848" y="13345"/>
                        </a:lnTo>
                        <a:lnTo>
                          <a:pt x="76365" y="8897"/>
                        </a:lnTo>
                        <a:lnTo>
                          <a:pt x="74883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2225" y="43002"/>
                        </a:lnTo>
                        <a:lnTo>
                          <a:pt x="3707" y="47450"/>
                        </a:lnTo>
                        <a:lnTo>
                          <a:pt x="5932" y="51898"/>
                        </a:lnTo>
                        <a:lnTo>
                          <a:pt x="7414" y="57088"/>
                        </a:lnTo>
                        <a:lnTo>
                          <a:pt x="9639" y="61537"/>
                        </a:lnTo>
                        <a:lnTo>
                          <a:pt x="11121" y="65985"/>
                        </a:lnTo>
                        <a:lnTo>
                          <a:pt x="13346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1" name="Freeform: Shape 3780">
                    <a:extLst>
                      <a:ext uri="{FF2B5EF4-FFF2-40B4-BE49-F238E27FC236}">
                        <a16:creationId xmlns:a16="http://schemas.microsoft.com/office/drawing/2014/main" id="{45860EBD-9610-48E0-8556-4F10055ED287}"/>
                      </a:ext>
                    </a:extLst>
                  </p:cNvPr>
                  <p:cNvSpPr/>
                  <p:nvPr/>
                </p:nvSpPr>
                <p:spPr>
                  <a:xfrm>
                    <a:off x="8807318" y="3070159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7 h 74140"/>
                      <a:gd name="connsiteX2" fmla="*/ 89711 w 91934"/>
                      <a:gd name="connsiteY2" fmla="*/ 31139 h 74140"/>
                      <a:gd name="connsiteX3" fmla="*/ 86745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7 w 91934"/>
                      <a:gd name="connsiteY5" fmla="*/ 17794 h 74140"/>
                      <a:gd name="connsiteX6" fmla="*/ 79331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3 w 91934"/>
                      <a:gd name="connsiteY8" fmla="*/ 4448 h 74140"/>
                      <a:gd name="connsiteX9" fmla="*/ 71917 w 91934"/>
                      <a:gd name="connsiteY9" fmla="*/ 0 h 74140"/>
                      <a:gd name="connsiteX10" fmla="*/ 0 w 91934"/>
                      <a:gd name="connsiteY10" fmla="*/ 37812 h 74140"/>
                      <a:gd name="connsiteX11" fmla="*/ 2225 w 91934"/>
                      <a:gd name="connsiteY11" fmla="*/ 43001 h 74140"/>
                      <a:gd name="connsiteX12" fmla="*/ 5190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9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3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7"/>
                        </a:lnTo>
                        <a:lnTo>
                          <a:pt x="89711" y="31139"/>
                        </a:lnTo>
                        <a:lnTo>
                          <a:pt x="86745" y="26691"/>
                        </a:lnTo>
                        <a:lnTo>
                          <a:pt x="84520" y="22242"/>
                        </a:lnTo>
                        <a:lnTo>
                          <a:pt x="82297" y="17794"/>
                        </a:lnTo>
                        <a:lnTo>
                          <a:pt x="79331" y="13345"/>
                        </a:lnTo>
                        <a:lnTo>
                          <a:pt x="77106" y="8897"/>
                        </a:lnTo>
                        <a:lnTo>
                          <a:pt x="74883" y="4448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2225" y="43001"/>
                        </a:lnTo>
                        <a:lnTo>
                          <a:pt x="5190" y="47450"/>
                        </a:lnTo>
                        <a:lnTo>
                          <a:pt x="7414" y="51898"/>
                        </a:lnTo>
                        <a:lnTo>
                          <a:pt x="9639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3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2" name="Freeform: Shape 3781">
                    <a:extLst>
                      <a:ext uri="{FF2B5EF4-FFF2-40B4-BE49-F238E27FC236}">
                        <a16:creationId xmlns:a16="http://schemas.microsoft.com/office/drawing/2014/main" id="{5D9409DD-0B81-4A92-B641-1E24B3B83C9E}"/>
                      </a:ext>
                    </a:extLst>
                  </p:cNvPr>
                  <p:cNvSpPr/>
                  <p:nvPr/>
                </p:nvSpPr>
                <p:spPr>
                  <a:xfrm>
                    <a:off x="8778404" y="3028641"/>
                    <a:ext cx="96382" cy="72657"/>
                  </a:xfrm>
                  <a:custGeom>
                    <a:avLst/>
                    <a:gdLst>
                      <a:gd name="connsiteX0" fmla="*/ 24466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1 w 96382"/>
                      <a:gd name="connsiteY3" fmla="*/ 25949 h 72657"/>
                      <a:gd name="connsiteX4" fmla="*/ 87485 w 96382"/>
                      <a:gd name="connsiteY4" fmla="*/ 21501 h 72657"/>
                      <a:gd name="connsiteX5" fmla="*/ 84519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7 w 96382"/>
                      <a:gd name="connsiteY9" fmla="*/ 0 h 72657"/>
                      <a:gd name="connsiteX10" fmla="*/ 0 w 96382"/>
                      <a:gd name="connsiteY10" fmla="*/ 38553 h 72657"/>
                      <a:gd name="connsiteX11" fmla="*/ 3707 w 96382"/>
                      <a:gd name="connsiteY11" fmla="*/ 43001 h 72657"/>
                      <a:gd name="connsiteX12" fmla="*/ 6672 w 96382"/>
                      <a:gd name="connsiteY12" fmla="*/ 47450 h 72657"/>
                      <a:gd name="connsiteX13" fmla="*/ 9638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69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150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4466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1" y="25949"/>
                        </a:lnTo>
                        <a:lnTo>
                          <a:pt x="87485" y="21501"/>
                        </a:lnTo>
                        <a:lnTo>
                          <a:pt x="84519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7" y="0"/>
                        </a:lnTo>
                        <a:lnTo>
                          <a:pt x="0" y="38553"/>
                        </a:lnTo>
                        <a:lnTo>
                          <a:pt x="3707" y="43001"/>
                        </a:lnTo>
                        <a:lnTo>
                          <a:pt x="6672" y="47450"/>
                        </a:lnTo>
                        <a:lnTo>
                          <a:pt x="9638" y="51157"/>
                        </a:lnTo>
                        <a:lnTo>
                          <a:pt x="12604" y="55605"/>
                        </a:lnTo>
                        <a:lnTo>
                          <a:pt x="15569" y="60054"/>
                        </a:lnTo>
                        <a:lnTo>
                          <a:pt x="18535" y="64502"/>
                        </a:lnTo>
                        <a:lnTo>
                          <a:pt x="2150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3" name="Freeform: Shape 3782">
                    <a:extLst>
                      <a:ext uri="{FF2B5EF4-FFF2-40B4-BE49-F238E27FC236}">
                        <a16:creationId xmlns:a16="http://schemas.microsoft.com/office/drawing/2014/main" id="{5A56AD03-2EBB-4438-9242-966F82233204}"/>
                      </a:ext>
                    </a:extLst>
                  </p:cNvPr>
                  <p:cNvSpPr/>
                  <p:nvPr/>
                </p:nvSpPr>
                <p:spPr>
                  <a:xfrm>
                    <a:off x="8748006" y="2993794"/>
                    <a:ext cx="99348" cy="68209"/>
                  </a:xfrm>
                  <a:custGeom>
                    <a:avLst/>
                    <a:gdLst>
                      <a:gd name="connsiteX0" fmla="*/ 26691 w 99348"/>
                      <a:gd name="connsiteY0" fmla="*/ 68209 h 68209"/>
                      <a:gd name="connsiteX1" fmla="*/ 99349 w 99348"/>
                      <a:gd name="connsiteY1" fmla="*/ 30398 h 68209"/>
                      <a:gd name="connsiteX2" fmla="*/ 95641 w 99348"/>
                      <a:gd name="connsiteY2" fmla="*/ 25949 h 68209"/>
                      <a:gd name="connsiteX3" fmla="*/ 92676 w 99348"/>
                      <a:gd name="connsiteY3" fmla="*/ 22242 h 68209"/>
                      <a:gd name="connsiteX4" fmla="*/ 88969 w 99348"/>
                      <a:gd name="connsiteY4" fmla="*/ 18535 h 68209"/>
                      <a:gd name="connsiteX5" fmla="*/ 86004 w 99348"/>
                      <a:gd name="connsiteY5" fmla="*/ 14828 h 68209"/>
                      <a:gd name="connsiteX6" fmla="*/ 82297 w 99348"/>
                      <a:gd name="connsiteY6" fmla="*/ 11121 h 68209"/>
                      <a:gd name="connsiteX7" fmla="*/ 79331 w 99348"/>
                      <a:gd name="connsiteY7" fmla="*/ 7414 h 68209"/>
                      <a:gd name="connsiteX8" fmla="*/ 75624 w 99348"/>
                      <a:gd name="connsiteY8" fmla="*/ 3707 h 68209"/>
                      <a:gd name="connsiteX9" fmla="*/ 72658 w 99348"/>
                      <a:gd name="connsiteY9" fmla="*/ 0 h 68209"/>
                      <a:gd name="connsiteX10" fmla="*/ 0 w 99348"/>
                      <a:gd name="connsiteY10" fmla="*/ 37812 h 68209"/>
                      <a:gd name="connsiteX11" fmla="*/ 3707 w 99348"/>
                      <a:gd name="connsiteY11" fmla="*/ 41519 h 68209"/>
                      <a:gd name="connsiteX12" fmla="*/ 6673 w 99348"/>
                      <a:gd name="connsiteY12" fmla="*/ 45967 h 68209"/>
                      <a:gd name="connsiteX13" fmla="*/ 10380 w 99348"/>
                      <a:gd name="connsiteY13" fmla="*/ 49674 h 68209"/>
                      <a:gd name="connsiteX14" fmla="*/ 13346 w 99348"/>
                      <a:gd name="connsiteY14" fmla="*/ 53381 h 68209"/>
                      <a:gd name="connsiteX15" fmla="*/ 17053 w 99348"/>
                      <a:gd name="connsiteY15" fmla="*/ 57088 h 68209"/>
                      <a:gd name="connsiteX16" fmla="*/ 20018 w 99348"/>
                      <a:gd name="connsiteY16" fmla="*/ 60795 h 68209"/>
                      <a:gd name="connsiteX17" fmla="*/ 23726 w 99348"/>
                      <a:gd name="connsiteY17" fmla="*/ 64502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209">
                        <a:moveTo>
                          <a:pt x="26691" y="68209"/>
                        </a:moveTo>
                        <a:lnTo>
                          <a:pt x="99349" y="30398"/>
                        </a:lnTo>
                        <a:lnTo>
                          <a:pt x="95641" y="25949"/>
                        </a:lnTo>
                        <a:lnTo>
                          <a:pt x="92676" y="22242"/>
                        </a:lnTo>
                        <a:lnTo>
                          <a:pt x="88969" y="18535"/>
                        </a:lnTo>
                        <a:lnTo>
                          <a:pt x="86004" y="14828"/>
                        </a:lnTo>
                        <a:lnTo>
                          <a:pt x="82297" y="11121"/>
                        </a:lnTo>
                        <a:lnTo>
                          <a:pt x="79331" y="7414"/>
                        </a:lnTo>
                        <a:lnTo>
                          <a:pt x="75624" y="3707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3707" y="41519"/>
                        </a:lnTo>
                        <a:lnTo>
                          <a:pt x="6673" y="45967"/>
                        </a:lnTo>
                        <a:lnTo>
                          <a:pt x="10380" y="49674"/>
                        </a:lnTo>
                        <a:lnTo>
                          <a:pt x="13346" y="53381"/>
                        </a:lnTo>
                        <a:lnTo>
                          <a:pt x="17053" y="57088"/>
                        </a:lnTo>
                        <a:lnTo>
                          <a:pt x="20018" y="60795"/>
                        </a:lnTo>
                        <a:lnTo>
                          <a:pt x="23726" y="645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4" name="Freeform: Shape 3783">
                    <a:extLst>
                      <a:ext uri="{FF2B5EF4-FFF2-40B4-BE49-F238E27FC236}">
                        <a16:creationId xmlns:a16="http://schemas.microsoft.com/office/drawing/2014/main" id="{15F37AA3-7240-4B87-AD37-938000CDF6B6}"/>
                      </a:ext>
                    </a:extLst>
                  </p:cNvPr>
                  <p:cNvSpPr/>
                  <p:nvPr/>
                </p:nvSpPr>
                <p:spPr>
                  <a:xfrm>
                    <a:off x="8713901" y="2961914"/>
                    <a:ext cx="100830" cy="63760"/>
                  </a:xfrm>
                  <a:custGeom>
                    <a:avLst/>
                    <a:gdLst>
                      <a:gd name="connsiteX0" fmla="*/ 28915 w 100830"/>
                      <a:gd name="connsiteY0" fmla="*/ 63761 h 63760"/>
                      <a:gd name="connsiteX1" fmla="*/ 100831 w 100830"/>
                      <a:gd name="connsiteY1" fmla="*/ 25949 h 63760"/>
                      <a:gd name="connsiteX2" fmla="*/ 97124 w 100830"/>
                      <a:gd name="connsiteY2" fmla="*/ 22242 h 63760"/>
                      <a:gd name="connsiteX3" fmla="*/ 94159 w 100830"/>
                      <a:gd name="connsiteY3" fmla="*/ 19277 h 63760"/>
                      <a:gd name="connsiteX4" fmla="*/ 90452 w 100830"/>
                      <a:gd name="connsiteY4" fmla="*/ 16311 h 63760"/>
                      <a:gd name="connsiteX5" fmla="*/ 86745 w 100830"/>
                      <a:gd name="connsiteY5" fmla="*/ 12604 h 63760"/>
                      <a:gd name="connsiteX6" fmla="*/ 83038 w 100830"/>
                      <a:gd name="connsiteY6" fmla="*/ 9638 h 63760"/>
                      <a:gd name="connsiteX7" fmla="*/ 79331 w 100830"/>
                      <a:gd name="connsiteY7" fmla="*/ 5931 h 63760"/>
                      <a:gd name="connsiteX8" fmla="*/ 75624 w 100830"/>
                      <a:gd name="connsiteY8" fmla="*/ 2966 h 63760"/>
                      <a:gd name="connsiteX9" fmla="*/ 71917 w 100830"/>
                      <a:gd name="connsiteY9" fmla="*/ 0 h 63760"/>
                      <a:gd name="connsiteX10" fmla="*/ 0 w 100830"/>
                      <a:gd name="connsiteY10" fmla="*/ 38553 h 63760"/>
                      <a:gd name="connsiteX11" fmla="*/ 3707 w 100830"/>
                      <a:gd name="connsiteY11" fmla="*/ 41519 h 63760"/>
                      <a:gd name="connsiteX12" fmla="*/ 7414 w 100830"/>
                      <a:gd name="connsiteY12" fmla="*/ 44484 h 63760"/>
                      <a:gd name="connsiteX13" fmla="*/ 10380 w 100830"/>
                      <a:gd name="connsiteY13" fmla="*/ 48191 h 63760"/>
                      <a:gd name="connsiteX14" fmla="*/ 14087 w 100830"/>
                      <a:gd name="connsiteY14" fmla="*/ 51157 h 63760"/>
                      <a:gd name="connsiteX15" fmla="*/ 17794 w 100830"/>
                      <a:gd name="connsiteY15" fmla="*/ 54123 h 63760"/>
                      <a:gd name="connsiteX16" fmla="*/ 21501 w 100830"/>
                      <a:gd name="connsiteY16" fmla="*/ 57830 h 63760"/>
                      <a:gd name="connsiteX17" fmla="*/ 25208 w 100830"/>
                      <a:gd name="connsiteY17" fmla="*/ 60795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3760">
                        <a:moveTo>
                          <a:pt x="28915" y="63761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1" y="5931"/>
                        </a:lnTo>
                        <a:lnTo>
                          <a:pt x="75624" y="2966"/>
                        </a:lnTo>
                        <a:lnTo>
                          <a:pt x="71917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0380" y="48191"/>
                        </a:lnTo>
                        <a:lnTo>
                          <a:pt x="14087" y="51157"/>
                        </a:lnTo>
                        <a:lnTo>
                          <a:pt x="17794" y="54123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5" name="Freeform: Shape 3784">
                    <a:extLst>
                      <a:ext uri="{FF2B5EF4-FFF2-40B4-BE49-F238E27FC236}">
                        <a16:creationId xmlns:a16="http://schemas.microsoft.com/office/drawing/2014/main" id="{23E9FC65-3053-49DF-9998-95E8EF51D1FA}"/>
                      </a:ext>
                    </a:extLst>
                  </p:cNvPr>
                  <p:cNvSpPr/>
                  <p:nvPr/>
                </p:nvSpPr>
                <p:spPr>
                  <a:xfrm>
                    <a:off x="8676831" y="2935965"/>
                    <a:ext cx="102314" cy="58570"/>
                  </a:xfrm>
                  <a:custGeom>
                    <a:avLst/>
                    <a:gdLst>
                      <a:gd name="connsiteX0" fmla="*/ 29656 w 102314"/>
                      <a:gd name="connsiteY0" fmla="*/ 58571 h 58570"/>
                      <a:gd name="connsiteX1" fmla="*/ 102314 w 102314"/>
                      <a:gd name="connsiteY1" fmla="*/ 20018 h 58570"/>
                      <a:gd name="connsiteX2" fmla="*/ 98607 w 102314"/>
                      <a:gd name="connsiteY2" fmla="*/ 17052 h 58570"/>
                      <a:gd name="connsiteX3" fmla="*/ 94900 w 102314"/>
                      <a:gd name="connsiteY3" fmla="*/ 14828 h 58570"/>
                      <a:gd name="connsiteX4" fmla="*/ 91193 w 102314"/>
                      <a:gd name="connsiteY4" fmla="*/ 12604 h 58570"/>
                      <a:gd name="connsiteX5" fmla="*/ 87486 w 102314"/>
                      <a:gd name="connsiteY5" fmla="*/ 9638 h 58570"/>
                      <a:gd name="connsiteX6" fmla="*/ 83779 w 102314"/>
                      <a:gd name="connsiteY6" fmla="*/ 7414 h 58570"/>
                      <a:gd name="connsiteX7" fmla="*/ 80072 w 102314"/>
                      <a:gd name="connsiteY7" fmla="*/ 4448 h 58570"/>
                      <a:gd name="connsiteX8" fmla="*/ 75624 w 102314"/>
                      <a:gd name="connsiteY8" fmla="*/ 2224 h 58570"/>
                      <a:gd name="connsiteX9" fmla="*/ 71917 w 102314"/>
                      <a:gd name="connsiteY9" fmla="*/ 0 h 58570"/>
                      <a:gd name="connsiteX10" fmla="*/ 0 w 102314"/>
                      <a:gd name="connsiteY10" fmla="*/ 37812 h 58570"/>
                      <a:gd name="connsiteX11" fmla="*/ 3707 w 102314"/>
                      <a:gd name="connsiteY11" fmla="*/ 40777 h 58570"/>
                      <a:gd name="connsiteX12" fmla="*/ 7414 w 102314"/>
                      <a:gd name="connsiteY12" fmla="*/ 43001 h 58570"/>
                      <a:gd name="connsiteX13" fmla="*/ 11121 w 102314"/>
                      <a:gd name="connsiteY13" fmla="*/ 45967 h 58570"/>
                      <a:gd name="connsiteX14" fmla="*/ 14828 w 102314"/>
                      <a:gd name="connsiteY14" fmla="*/ 48191 h 58570"/>
                      <a:gd name="connsiteX15" fmla="*/ 18535 w 102314"/>
                      <a:gd name="connsiteY15" fmla="*/ 50415 h 58570"/>
                      <a:gd name="connsiteX16" fmla="*/ 22242 w 102314"/>
                      <a:gd name="connsiteY16" fmla="*/ 53381 h 58570"/>
                      <a:gd name="connsiteX17" fmla="*/ 25949 w 102314"/>
                      <a:gd name="connsiteY17" fmla="*/ 55605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052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9638"/>
                        </a:lnTo>
                        <a:lnTo>
                          <a:pt x="83779" y="7414"/>
                        </a:lnTo>
                        <a:lnTo>
                          <a:pt x="80072" y="4448"/>
                        </a:lnTo>
                        <a:lnTo>
                          <a:pt x="75624" y="2224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3707" y="40777"/>
                        </a:lnTo>
                        <a:lnTo>
                          <a:pt x="7414" y="43001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0415"/>
                        </a:lnTo>
                        <a:lnTo>
                          <a:pt x="22242" y="53381"/>
                        </a:lnTo>
                        <a:lnTo>
                          <a:pt x="25949" y="5560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6" name="Freeform: Shape 3785">
                    <a:extLst>
                      <a:ext uri="{FF2B5EF4-FFF2-40B4-BE49-F238E27FC236}">
                        <a16:creationId xmlns:a16="http://schemas.microsoft.com/office/drawing/2014/main" id="{F8D97657-4288-4016-B36D-2474A4E60922}"/>
                      </a:ext>
                    </a:extLst>
                  </p:cNvPr>
                  <p:cNvSpPr/>
                  <p:nvPr/>
                </p:nvSpPr>
                <p:spPr>
                  <a:xfrm>
                    <a:off x="8640502" y="2917430"/>
                    <a:ext cx="102314" cy="52639"/>
                  </a:xfrm>
                  <a:custGeom>
                    <a:avLst/>
                    <a:gdLst>
                      <a:gd name="connsiteX0" fmla="*/ 29656 w 102314"/>
                      <a:gd name="connsiteY0" fmla="*/ 52640 h 52639"/>
                      <a:gd name="connsiteX1" fmla="*/ 102314 w 102314"/>
                      <a:gd name="connsiteY1" fmla="*/ 14087 h 52639"/>
                      <a:gd name="connsiteX2" fmla="*/ 98607 w 102314"/>
                      <a:gd name="connsiteY2" fmla="*/ 12604 h 52639"/>
                      <a:gd name="connsiteX3" fmla="*/ 94900 w 102314"/>
                      <a:gd name="connsiteY3" fmla="*/ 11121 h 52639"/>
                      <a:gd name="connsiteX4" fmla="*/ 91193 w 102314"/>
                      <a:gd name="connsiteY4" fmla="*/ 8897 h 52639"/>
                      <a:gd name="connsiteX5" fmla="*/ 87486 w 102314"/>
                      <a:gd name="connsiteY5" fmla="*/ 7414 h 52639"/>
                      <a:gd name="connsiteX6" fmla="*/ 83779 w 102314"/>
                      <a:gd name="connsiteY6" fmla="*/ 5931 h 52639"/>
                      <a:gd name="connsiteX7" fmla="*/ 80072 w 102314"/>
                      <a:gd name="connsiteY7" fmla="*/ 3707 h 52639"/>
                      <a:gd name="connsiteX8" fmla="*/ 76365 w 102314"/>
                      <a:gd name="connsiteY8" fmla="*/ 2224 h 52639"/>
                      <a:gd name="connsiteX9" fmla="*/ 72658 w 102314"/>
                      <a:gd name="connsiteY9" fmla="*/ 0 h 52639"/>
                      <a:gd name="connsiteX10" fmla="*/ 0 w 102314"/>
                      <a:gd name="connsiteY10" fmla="*/ 38553 h 52639"/>
                      <a:gd name="connsiteX11" fmla="*/ 3707 w 102314"/>
                      <a:gd name="connsiteY11" fmla="*/ 40777 h 52639"/>
                      <a:gd name="connsiteX12" fmla="*/ 7414 w 102314"/>
                      <a:gd name="connsiteY12" fmla="*/ 42260 h 52639"/>
                      <a:gd name="connsiteX13" fmla="*/ 11121 w 102314"/>
                      <a:gd name="connsiteY13" fmla="*/ 43743 h 52639"/>
                      <a:gd name="connsiteX14" fmla="*/ 14828 w 102314"/>
                      <a:gd name="connsiteY14" fmla="*/ 45967 h 52639"/>
                      <a:gd name="connsiteX15" fmla="*/ 18535 w 102314"/>
                      <a:gd name="connsiteY15" fmla="*/ 47450 h 52639"/>
                      <a:gd name="connsiteX16" fmla="*/ 22242 w 102314"/>
                      <a:gd name="connsiteY16" fmla="*/ 49674 h 52639"/>
                      <a:gd name="connsiteX17" fmla="*/ 25949 w 102314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931"/>
                        </a:lnTo>
                        <a:lnTo>
                          <a:pt x="80072" y="3707"/>
                        </a:lnTo>
                        <a:lnTo>
                          <a:pt x="76365" y="2224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9674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7" name="Freeform: Shape 3786">
                    <a:extLst>
                      <a:ext uri="{FF2B5EF4-FFF2-40B4-BE49-F238E27FC236}">
                        <a16:creationId xmlns:a16="http://schemas.microsoft.com/office/drawing/2014/main" id="{BD3F02A5-6542-4E69-B892-7FEDED6E2A37}"/>
                      </a:ext>
                    </a:extLst>
                  </p:cNvPr>
                  <p:cNvSpPr/>
                  <p:nvPr/>
                </p:nvSpPr>
                <p:spPr>
                  <a:xfrm>
                    <a:off x="8543378" y="2908533"/>
                    <a:ext cx="95641" cy="45967"/>
                  </a:xfrm>
                  <a:custGeom>
                    <a:avLst/>
                    <a:gdLst>
                      <a:gd name="connsiteX0" fmla="*/ 22984 w 95641"/>
                      <a:gd name="connsiteY0" fmla="*/ 38553 h 45967"/>
                      <a:gd name="connsiteX1" fmla="*/ 95641 w 95641"/>
                      <a:gd name="connsiteY1" fmla="*/ 0 h 45967"/>
                      <a:gd name="connsiteX2" fmla="*/ 92676 w 95641"/>
                      <a:gd name="connsiteY2" fmla="*/ 741 h 45967"/>
                      <a:gd name="connsiteX3" fmla="*/ 89710 w 95641"/>
                      <a:gd name="connsiteY3" fmla="*/ 1483 h 45967"/>
                      <a:gd name="connsiteX4" fmla="*/ 86745 w 95641"/>
                      <a:gd name="connsiteY4" fmla="*/ 2224 h 45967"/>
                      <a:gd name="connsiteX5" fmla="*/ 83779 w 95641"/>
                      <a:gd name="connsiteY5" fmla="*/ 3707 h 45967"/>
                      <a:gd name="connsiteX6" fmla="*/ 81555 w 95641"/>
                      <a:gd name="connsiteY6" fmla="*/ 4448 h 45967"/>
                      <a:gd name="connsiteX7" fmla="*/ 78589 w 95641"/>
                      <a:gd name="connsiteY7" fmla="*/ 5190 h 45967"/>
                      <a:gd name="connsiteX8" fmla="*/ 75624 w 95641"/>
                      <a:gd name="connsiteY8" fmla="*/ 5931 h 45967"/>
                      <a:gd name="connsiteX9" fmla="*/ 72658 w 95641"/>
                      <a:gd name="connsiteY9" fmla="*/ 7414 h 45967"/>
                      <a:gd name="connsiteX10" fmla="*/ 0 w 95641"/>
                      <a:gd name="connsiteY10" fmla="*/ 45967 h 45967"/>
                      <a:gd name="connsiteX11" fmla="*/ 2966 w 95641"/>
                      <a:gd name="connsiteY11" fmla="*/ 44484 h 45967"/>
                      <a:gd name="connsiteX12" fmla="*/ 5932 w 95641"/>
                      <a:gd name="connsiteY12" fmla="*/ 43743 h 45967"/>
                      <a:gd name="connsiteX13" fmla="*/ 8897 w 95641"/>
                      <a:gd name="connsiteY13" fmla="*/ 43002 h 45967"/>
                      <a:gd name="connsiteX14" fmla="*/ 11863 w 95641"/>
                      <a:gd name="connsiteY14" fmla="*/ 42260 h 45967"/>
                      <a:gd name="connsiteX15" fmla="*/ 14828 w 95641"/>
                      <a:gd name="connsiteY15" fmla="*/ 40777 h 45967"/>
                      <a:gd name="connsiteX16" fmla="*/ 17794 w 95641"/>
                      <a:gd name="connsiteY16" fmla="*/ 40036 h 45967"/>
                      <a:gd name="connsiteX17" fmla="*/ 20018 w 95641"/>
                      <a:gd name="connsiteY17" fmla="*/ 39295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967">
                        <a:moveTo>
                          <a:pt x="22984" y="38553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1555" y="4448"/>
                        </a:lnTo>
                        <a:lnTo>
                          <a:pt x="78589" y="5190"/>
                        </a:lnTo>
                        <a:lnTo>
                          <a:pt x="75624" y="5931"/>
                        </a:lnTo>
                        <a:lnTo>
                          <a:pt x="72658" y="7414"/>
                        </a:lnTo>
                        <a:lnTo>
                          <a:pt x="0" y="45967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897" y="43002"/>
                        </a:lnTo>
                        <a:lnTo>
                          <a:pt x="11863" y="42260"/>
                        </a:lnTo>
                        <a:lnTo>
                          <a:pt x="14828" y="40777"/>
                        </a:lnTo>
                        <a:lnTo>
                          <a:pt x="17794" y="40036"/>
                        </a:lnTo>
                        <a:lnTo>
                          <a:pt x="20018" y="392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8" name="Freeform: Shape 3787">
                    <a:extLst>
                      <a:ext uri="{FF2B5EF4-FFF2-40B4-BE49-F238E27FC236}">
                        <a16:creationId xmlns:a16="http://schemas.microsoft.com/office/drawing/2014/main" id="{765EEDCE-F661-4E98-8F83-BF5BF85DDD10}"/>
                      </a:ext>
                    </a:extLst>
                  </p:cNvPr>
                  <p:cNvSpPr/>
                  <p:nvPr/>
                </p:nvSpPr>
                <p:spPr>
                  <a:xfrm>
                    <a:off x="8572293" y="2907050"/>
                    <a:ext cx="97865" cy="38552"/>
                  </a:xfrm>
                  <a:custGeom>
                    <a:avLst/>
                    <a:gdLst>
                      <a:gd name="connsiteX0" fmla="*/ 25949 w 97865"/>
                      <a:gd name="connsiteY0" fmla="*/ 38553 h 38552"/>
                      <a:gd name="connsiteX1" fmla="*/ 97865 w 97865"/>
                      <a:gd name="connsiteY1" fmla="*/ 0 h 38552"/>
                      <a:gd name="connsiteX2" fmla="*/ 94900 w 97865"/>
                      <a:gd name="connsiteY2" fmla="*/ 0 h 38552"/>
                      <a:gd name="connsiteX3" fmla="*/ 91193 w 97865"/>
                      <a:gd name="connsiteY3" fmla="*/ 0 h 38552"/>
                      <a:gd name="connsiteX4" fmla="*/ 88227 w 97865"/>
                      <a:gd name="connsiteY4" fmla="*/ 0 h 38552"/>
                      <a:gd name="connsiteX5" fmla="*/ 85262 w 97865"/>
                      <a:gd name="connsiteY5" fmla="*/ 0 h 38552"/>
                      <a:gd name="connsiteX6" fmla="*/ 81555 w 97865"/>
                      <a:gd name="connsiteY6" fmla="*/ 0 h 38552"/>
                      <a:gd name="connsiteX7" fmla="*/ 78589 w 97865"/>
                      <a:gd name="connsiteY7" fmla="*/ 0 h 38552"/>
                      <a:gd name="connsiteX8" fmla="*/ 74882 w 97865"/>
                      <a:gd name="connsiteY8" fmla="*/ 0 h 38552"/>
                      <a:gd name="connsiteX9" fmla="*/ 71916 w 97865"/>
                      <a:gd name="connsiteY9" fmla="*/ 0 h 38552"/>
                      <a:gd name="connsiteX10" fmla="*/ 0 w 97865"/>
                      <a:gd name="connsiteY10" fmla="*/ 38553 h 38552"/>
                      <a:gd name="connsiteX11" fmla="*/ 2966 w 97865"/>
                      <a:gd name="connsiteY11" fmla="*/ 38553 h 38552"/>
                      <a:gd name="connsiteX12" fmla="*/ 5932 w 97865"/>
                      <a:gd name="connsiteY12" fmla="*/ 38553 h 38552"/>
                      <a:gd name="connsiteX13" fmla="*/ 9639 w 97865"/>
                      <a:gd name="connsiteY13" fmla="*/ 38553 h 38552"/>
                      <a:gd name="connsiteX14" fmla="*/ 12604 w 97865"/>
                      <a:gd name="connsiteY14" fmla="*/ 38553 h 38552"/>
                      <a:gd name="connsiteX15" fmla="*/ 16311 w 97865"/>
                      <a:gd name="connsiteY15" fmla="*/ 38553 h 38552"/>
                      <a:gd name="connsiteX16" fmla="*/ 19276 w 97865"/>
                      <a:gd name="connsiteY16" fmla="*/ 38553 h 38552"/>
                      <a:gd name="connsiteX17" fmla="*/ 22242 w 97865"/>
                      <a:gd name="connsiteY17" fmla="*/ 38553 h 38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2">
                        <a:moveTo>
                          <a:pt x="25949" y="38553"/>
                        </a:moveTo>
                        <a:lnTo>
                          <a:pt x="97865" y="0"/>
                        </a:lnTo>
                        <a:lnTo>
                          <a:pt x="94900" y="0"/>
                        </a:lnTo>
                        <a:lnTo>
                          <a:pt x="91193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4882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8553"/>
                        </a:lnTo>
                        <a:lnTo>
                          <a:pt x="5932" y="38553"/>
                        </a:lnTo>
                        <a:lnTo>
                          <a:pt x="9639" y="38553"/>
                        </a:lnTo>
                        <a:lnTo>
                          <a:pt x="12604" y="38553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242" y="38553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9" name="Freeform: Shape 3788">
                    <a:extLst>
                      <a:ext uri="{FF2B5EF4-FFF2-40B4-BE49-F238E27FC236}">
                        <a16:creationId xmlns:a16="http://schemas.microsoft.com/office/drawing/2014/main" id="{95272AE0-40E0-41C2-A566-03EE75396818}"/>
                      </a:ext>
                    </a:extLst>
                  </p:cNvPr>
                  <p:cNvSpPr/>
                  <p:nvPr/>
                </p:nvSpPr>
                <p:spPr>
                  <a:xfrm>
                    <a:off x="8603432" y="2907792"/>
                    <a:ext cx="100831" cy="45225"/>
                  </a:xfrm>
                  <a:custGeom>
                    <a:avLst/>
                    <a:gdLst>
                      <a:gd name="connsiteX0" fmla="*/ 28915 w 100831"/>
                      <a:gd name="connsiteY0" fmla="*/ 45226 h 45225"/>
                      <a:gd name="connsiteX1" fmla="*/ 100832 w 100831"/>
                      <a:gd name="connsiteY1" fmla="*/ 6673 h 45225"/>
                      <a:gd name="connsiteX2" fmla="*/ 97866 w 100831"/>
                      <a:gd name="connsiteY2" fmla="*/ 5931 h 45225"/>
                      <a:gd name="connsiteX3" fmla="*/ 94159 w 100831"/>
                      <a:gd name="connsiteY3" fmla="*/ 5190 h 45225"/>
                      <a:gd name="connsiteX4" fmla="*/ 90452 w 100831"/>
                      <a:gd name="connsiteY4" fmla="*/ 4448 h 45225"/>
                      <a:gd name="connsiteX5" fmla="*/ 86745 w 100831"/>
                      <a:gd name="connsiteY5" fmla="*/ 3707 h 45225"/>
                      <a:gd name="connsiteX6" fmla="*/ 83038 w 100831"/>
                      <a:gd name="connsiteY6" fmla="*/ 2966 h 45225"/>
                      <a:gd name="connsiteX7" fmla="*/ 80072 w 100831"/>
                      <a:gd name="connsiteY7" fmla="*/ 2224 h 45225"/>
                      <a:gd name="connsiteX8" fmla="*/ 76365 w 100831"/>
                      <a:gd name="connsiteY8" fmla="*/ 741 h 45225"/>
                      <a:gd name="connsiteX9" fmla="*/ 72658 w 100831"/>
                      <a:gd name="connsiteY9" fmla="*/ 0 h 45225"/>
                      <a:gd name="connsiteX10" fmla="*/ 0 w 100831"/>
                      <a:gd name="connsiteY10" fmla="*/ 38553 h 45225"/>
                      <a:gd name="connsiteX11" fmla="*/ 3707 w 100831"/>
                      <a:gd name="connsiteY11" fmla="*/ 39294 h 45225"/>
                      <a:gd name="connsiteX12" fmla="*/ 7414 w 100831"/>
                      <a:gd name="connsiteY12" fmla="*/ 40036 h 45225"/>
                      <a:gd name="connsiteX13" fmla="*/ 11121 w 100831"/>
                      <a:gd name="connsiteY13" fmla="*/ 40777 h 45225"/>
                      <a:gd name="connsiteX14" fmla="*/ 14828 w 100831"/>
                      <a:gd name="connsiteY14" fmla="*/ 42260 h 45225"/>
                      <a:gd name="connsiteX15" fmla="*/ 17794 w 100831"/>
                      <a:gd name="connsiteY15" fmla="*/ 43001 h 45225"/>
                      <a:gd name="connsiteX16" fmla="*/ 21501 w 100831"/>
                      <a:gd name="connsiteY16" fmla="*/ 43743 h 45225"/>
                      <a:gd name="connsiteX17" fmla="*/ 25208 w 100831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45225">
                        <a:moveTo>
                          <a:pt x="28915" y="45226"/>
                        </a:moveTo>
                        <a:lnTo>
                          <a:pt x="100832" y="6673"/>
                        </a:lnTo>
                        <a:lnTo>
                          <a:pt x="97866" y="5931"/>
                        </a:lnTo>
                        <a:lnTo>
                          <a:pt x="94159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80072" y="2224"/>
                        </a:lnTo>
                        <a:lnTo>
                          <a:pt x="76365" y="741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4"/>
                        </a:lnTo>
                        <a:lnTo>
                          <a:pt x="7414" y="40036"/>
                        </a:lnTo>
                        <a:lnTo>
                          <a:pt x="11121" y="40777"/>
                        </a:lnTo>
                        <a:lnTo>
                          <a:pt x="14828" y="42260"/>
                        </a:lnTo>
                        <a:lnTo>
                          <a:pt x="17794" y="43001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0" name="Freeform: Shape 3789">
                    <a:extLst>
                      <a:ext uri="{FF2B5EF4-FFF2-40B4-BE49-F238E27FC236}">
                        <a16:creationId xmlns:a16="http://schemas.microsoft.com/office/drawing/2014/main" id="{6731DBD7-8EC3-44F6-9271-75E887290579}"/>
                      </a:ext>
                    </a:extLst>
                  </p:cNvPr>
                  <p:cNvSpPr/>
                  <p:nvPr/>
                </p:nvSpPr>
                <p:spPr>
                  <a:xfrm>
                    <a:off x="8837717" y="3320754"/>
                    <a:ext cx="85261" cy="60053"/>
                  </a:xfrm>
                  <a:custGeom>
                    <a:avLst/>
                    <a:gdLst>
                      <a:gd name="connsiteX0" fmla="*/ 0 w 85261"/>
                      <a:gd name="connsiteY0" fmla="*/ 60054 h 60053"/>
                      <a:gd name="connsiteX1" fmla="*/ 71916 w 85261"/>
                      <a:gd name="connsiteY1" fmla="*/ 21501 h 60053"/>
                      <a:gd name="connsiteX2" fmla="*/ 73398 w 85261"/>
                      <a:gd name="connsiteY2" fmla="*/ 19277 h 60053"/>
                      <a:gd name="connsiteX3" fmla="*/ 75623 w 85261"/>
                      <a:gd name="connsiteY3" fmla="*/ 16311 h 60053"/>
                      <a:gd name="connsiteX4" fmla="*/ 77105 w 85261"/>
                      <a:gd name="connsiteY4" fmla="*/ 13345 h 60053"/>
                      <a:gd name="connsiteX5" fmla="*/ 78589 w 85261"/>
                      <a:gd name="connsiteY5" fmla="*/ 11121 h 60053"/>
                      <a:gd name="connsiteX6" fmla="*/ 80071 w 85261"/>
                      <a:gd name="connsiteY6" fmla="*/ 8156 h 60053"/>
                      <a:gd name="connsiteX7" fmla="*/ 82296 w 85261"/>
                      <a:gd name="connsiteY7" fmla="*/ 5931 h 60053"/>
                      <a:gd name="connsiteX8" fmla="*/ 83778 w 85261"/>
                      <a:gd name="connsiteY8" fmla="*/ 2966 h 60053"/>
                      <a:gd name="connsiteX9" fmla="*/ 85262 w 85261"/>
                      <a:gd name="connsiteY9" fmla="*/ 0 h 60053"/>
                      <a:gd name="connsiteX10" fmla="*/ 13345 w 85261"/>
                      <a:gd name="connsiteY10" fmla="*/ 38553 h 60053"/>
                      <a:gd name="connsiteX11" fmla="*/ 11121 w 85261"/>
                      <a:gd name="connsiteY11" fmla="*/ 41519 h 60053"/>
                      <a:gd name="connsiteX12" fmla="*/ 9638 w 85261"/>
                      <a:gd name="connsiteY12" fmla="*/ 44484 h 60053"/>
                      <a:gd name="connsiteX13" fmla="*/ 8155 w 85261"/>
                      <a:gd name="connsiteY13" fmla="*/ 46709 h 60053"/>
                      <a:gd name="connsiteX14" fmla="*/ 6672 w 85261"/>
                      <a:gd name="connsiteY14" fmla="*/ 49674 h 60053"/>
                      <a:gd name="connsiteX15" fmla="*/ 4448 w 85261"/>
                      <a:gd name="connsiteY15" fmla="*/ 51898 h 60053"/>
                      <a:gd name="connsiteX16" fmla="*/ 2965 w 85261"/>
                      <a:gd name="connsiteY16" fmla="*/ 54864 h 60053"/>
                      <a:gd name="connsiteX17" fmla="*/ 1482 w 85261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3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3398" y="19277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8589" y="11121"/>
                        </a:lnTo>
                        <a:lnTo>
                          <a:pt x="80071" y="8156"/>
                        </a:lnTo>
                        <a:lnTo>
                          <a:pt x="82296" y="5931"/>
                        </a:lnTo>
                        <a:lnTo>
                          <a:pt x="83778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1519"/>
                        </a:lnTo>
                        <a:lnTo>
                          <a:pt x="9638" y="44484"/>
                        </a:lnTo>
                        <a:lnTo>
                          <a:pt x="8155" y="46709"/>
                        </a:lnTo>
                        <a:lnTo>
                          <a:pt x="6672" y="49674"/>
                        </a:lnTo>
                        <a:lnTo>
                          <a:pt x="4448" y="51898"/>
                        </a:lnTo>
                        <a:lnTo>
                          <a:pt x="2965" y="54864"/>
                        </a:lnTo>
                        <a:lnTo>
                          <a:pt x="1482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1" name="Freeform: Shape 3790">
                    <a:extLst>
                      <a:ext uri="{FF2B5EF4-FFF2-40B4-BE49-F238E27FC236}">
                        <a16:creationId xmlns:a16="http://schemas.microsoft.com/office/drawing/2014/main" id="{4DBA8D4A-CAC9-4F8B-9E85-86627E6F473C}"/>
                      </a:ext>
                    </a:extLst>
                  </p:cNvPr>
                  <p:cNvSpPr/>
                  <p:nvPr/>
                </p:nvSpPr>
                <p:spPr>
                  <a:xfrm>
                    <a:off x="8813250" y="3348186"/>
                    <a:ext cx="90451" cy="52639"/>
                  </a:xfrm>
                  <a:custGeom>
                    <a:avLst/>
                    <a:gdLst>
                      <a:gd name="connsiteX0" fmla="*/ 0 w 90451"/>
                      <a:gd name="connsiteY0" fmla="*/ 52640 h 52639"/>
                      <a:gd name="connsiteX1" fmla="*/ 71916 w 90451"/>
                      <a:gd name="connsiteY1" fmla="*/ 14087 h 52639"/>
                      <a:gd name="connsiteX2" fmla="*/ 74141 w 90451"/>
                      <a:gd name="connsiteY2" fmla="*/ 12604 h 52639"/>
                      <a:gd name="connsiteX3" fmla="*/ 76365 w 90451"/>
                      <a:gd name="connsiteY3" fmla="*/ 10380 h 52639"/>
                      <a:gd name="connsiteX4" fmla="*/ 79330 w 90451"/>
                      <a:gd name="connsiteY4" fmla="*/ 8897 h 52639"/>
                      <a:gd name="connsiteX5" fmla="*/ 81555 w 90451"/>
                      <a:gd name="connsiteY5" fmla="*/ 6673 h 52639"/>
                      <a:gd name="connsiteX6" fmla="*/ 83779 w 90451"/>
                      <a:gd name="connsiteY6" fmla="*/ 5190 h 52639"/>
                      <a:gd name="connsiteX7" fmla="*/ 86003 w 90451"/>
                      <a:gd name="connsiteY7" fmla="*/ 3707 h 52639"/>
                      <a:gd name="connsiteX8" fmla="*/ 88227 w 90451"/>
                      <a:gd name="connsiteY8" fmla="*/ 1483 h 52639"/>
                      <a:gd name="connsiteX9" fmla="*/ 90451 w 90451"/>
                      <a:gd name="connsiteY9" fmla="*/ 0 h 52639"/>
                      <a:gd name="connsiteX10" fmla="*/ 18535 w 90451"/>
                      <a:gd name="connsiteY10" fmla="*/ 38553 h 52639"/>
                      <a:gd name="connsiteX11" fmla="*/ 16311 w 90451"/>
                      <a:gd name="connsiteY11" fmla="*/ 40036 h 52639"/>
                      <a:gd name="connsiteX12" fmla="*/ 14087 w 90451"/>
                      <a:gd name="connsiteY12" fmla="*/ 42260 h 52639"/>
                      <a:gd name="connsiteX13" fmla="*/ 11121 w 90451"/>
                      <a:gd name="connsiteY13" fmla="*/ 43743 h 52639"/>
                      <a:gd name="connsiteX14" fmla="*/ 8897 w 90451"/>
                      <a:gd name="connsiteY14" fmla="*/ 45226 h 52639"/>
                      <a:gd name="connsiteX15" fmla="*/ 6673 w 90451"/>
                      <a:gd name="connsiteY15" fmla="*/ 47450 h 52639"/>
                      <a:gd name="connsiteX16" fmla="*/ 4448 w 90451"/>
                      <a:gd name="connsiteY16" fmla="*/ 48933 h 52639"/>
                      <a:gd name="connsiteX17" fmla="*/ 2225 w 90451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0451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6365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1483"/>
                        </a:lnTo>
                        <a:lnTo>
                          <a:pt x="90451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7" y="42260"/>
                        </a:lnTo>
                        <a:lnTo>
                          <a:pt x="11121" y="43743"/>
                        </a:lnTo>
                        <a:lnTo>
                          <a:pt x="8897" y="45226"/>
                        </a:lnTo>
                        <a:lnTo>
                          <a:pt x="6673" y="47450"/>
                        </a:lnTo>
                        <a:lnTo>
                          <a:pt x="4448" y="48933"/>
                        </a:lnTo>
                        <a:lnTo>
                          <a:pt x="2225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2" name="Freeform: Shape 3791">
                    <a:extLst>
                      <a:ext uri="{FF2B5EF4-FFF2-40B4-BE49-F238E27FC236}">
                        <a16:creationId xmlns:a16="http://schemas.microsoft.com/office/drawing/2014/main" id="{697A85BA-BAFC-467B-B378-9762BAF82195}"/>
                      </a:ext>
                    </a:extLst>
                  </p:cNvPr>
                  <p:cNvSpPr/>
                  <p:nvPr/>
                </p:nvSpPr>
                <p:spPr>
                  <a:xfrm>
                    <a:off x="8852545" y="3290357"/>
                    <a:ext cx="80812" cy="65243"/>
                  </a:xfrm>
                  <a:custGeom>
                    <a:avLst/>
                    <a:gdLst>
                      <a:gd name="connsiteX0" fmla="*/ 0 w 80812"/>
                      <a:gd name="connsiteY0" fmla="*/ 65244 h 65243"/>
                      <a:gd name="connsiteX1" fmla="*/ 72657 w 80812"/>
                      <a:gd name="connsiteY1" fmla="*/ 26691 h 65243"/>
                      <a:gd name="connsiteX2" fmla="*/ 73398 w 80812"/>
                      <a:gd name="connsiteY2" fmla="*/ 22984 h 65243"/>
                      <a:gd name="connsiteX3" fmla="*/ 74882 w 80812"/>
                      <a:gd name="connsiteY3" fmla="*/ 20018 h 65243"/>
                      <a:gd name="connsiteX4" fmla="*/ 75623 w 80812"/>
                      <a:gd name="connsiteY4" fmla="*/ 16311 h 65243"/>
                      <a:gd name="connsiteX5" fmla="*/ 77105 w 80812"/>
                      <a:gd name="connsiteY5" fmla="*/ 13345 h 65243"/>
                      <a:gd name="connsiteX6" fmla="*/ 77848 w 80812"/>
                      <a:gd name="connsiteY6" fmla="*/ 10380 h 65243"/>
                      <a:gd name="connsiteX7" fmla="*/ 78589 w 80812"/>
                      <a:gd name="connsiteY7" fmla="*/ 6673 h 65243"/>
                      <a:gd name="connsiteX8" fmla="*/ 80071 w 80812"/>
                      <a:gd name="connsiteY8" fmla="*/ 3707 h 65243"/>
                      <a:gd name="connsiteX9" fmla="*/ 80812 w 80812"/>
                      <a:gd name="connsiteY9" fmla="*/ 0 h 65243"/>
                      <a:gd name="connsiteX10" fmla="*/ 8897 w 80812"/>
                      <a:gd name="connsiteY10" fmla="*/ 38553 h 65243"/>
                      <a:gd name="connsiteX11" fmla="*/ 7414 w 80812"/>
                      <a:gd name="connsiteY11" fmla="*/ 41519 h 65243"/>
                      <a:gd name="connsiteX12" fmla="*/ 6672 w 80812"/>
                      <a:gd name="connsiteY12" fmla="*/ 45226 h 65243"/>
                      <a:gd name="connsiteX13" fmla="*/ 5931 w 80812"/>
                      <a:gd name="connsiteY13" fmla="*/ 48191 h 65243"/>
                      <a:gd name="connsiteX14" fmla="*/ 4448 w 80812"/>
                      <a:gd name="connsiteY14" fmla="*/ 51898 h 65243"/>
                      <a:gd name="connsiteX15" fmla="*/ 3707 w 80812"/>
                      <a:gd name="connsiteY15" fmla="*/ 54864 h 65243"/>
                      <a:gd name="connsiteX16" fmla="*/ 2224 w 80812"/>
                      <a:gd name="connsiteY16" fmla="*/ 58571 h 65243"/>
                      <a:gd name="connsiteX17" fmla="*/ 1482 w 80812"/>
                      <a:gd name="connsiteY17" fmla="*/ 61537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2" h="65243">
                        <a:moveTo>
                          <a:pt x="0" y="65244"/>
                        </a:moveTo>
                        <a:lnTo>
                          <a:pt x="72657" y="26691"/>
                        </a:lnTo>
                        <a:lnTo>
                          <a:pt x="73398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1" y="3707"/>
                        </a:lnTo>
                        <a:lnTo>
                          <a:pt x="80812" y="0"/>
                        </a:lnTo>
                        <a:lnTo>
                          <a:pt x="8897" y="38553"/>
                        </a:lnTo>
                        <a:lnTo>
                          <a:pt x="7414" y="41519"/>
                        </a:lnTo>
                        <a:lnTo>
                          <a:pt x="6672" y="45226"/>
                        </a:lnTo>
                        <a:lnTo>
                          <a:pt x="5931" y="48191"/>
                        </a:lnTo>
                        <a:lnTo>
                          <a:pt x="4448" y="51898"/>
                        </a:lnTo>
                        <a:lnTo>
                          <a:pt x="3707" y="54864"/>
                        </a:lnTo>
                        <a:lnTo>
                          <a:pt x="2224" y="58571"/>
                        </a:lnTo>
                        <a:lnTo>
                          <a:pt x="148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4" name="Graphic 2971">
                  <a:extLst>
                    <a:ext uri="{FF2B5EF4-FFF2-40B4-BE49-F238E27FC236}">
                      <a16:creationId xmlns:a16="http://schemas.microsoft.com/office/drawing/2014/main" id="{A4EDCCDC-BF17-46F6-9443-E707AE399BBA}"/>
                    </a:ext>
                  </a:extLst>
                </p:cNvPr>
                <p:cNvGrpSpPr/>
                <p:nvPr/>
              </p:nvGrpSpPr>
              <p:grpSpPr>
                <a:xfrm>
                  <a:off x="7522463" y="2300580"/>
                  <a:ext cx="393686" cy="493776"/>
                  <a:chOff x="7522463" y="2300580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61" name="Freeform: Shape 3760">
                    <a:extLst>
                      <a:ext uri="{FF2B5EF4-FFF2-40B4-BE49-F238E27FC236}">
                        <a16:creationId xmlns:a16="http://schemas.microsoft.com/office/drawing/2014/main" id="{9509C687-A2DF-4D80-9E19-E248C912686B}"/>
                      </a:ext>
                    </a:extLst>
                  </p:cNvPr>
                  <p:cNvSpPr/>
                  <p:nvPr/>
                </p:nvSpPr>
                <p:spPr>
                  <a:xfrm>
                    <a:off x="7841268" y="2643851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2984 h 69692"/>
                      <a:gd name="connsiteX4" fmla="*/ 73399 w 74881"/>
                      <a:gd name="connsiteY4" fmla="*/ 19277 h 69692"/>
                      <a:gd name="connsiteX5" fmla="*/ 73399 w 74881"/>
                      <a:gd name="connsiteY5" fmla="*/ 15570 h 69692"/>
                      <a:gd name="connsiteX6" fmla="*/ 74141 w 74881"/>
                      <a:gd name="connsiteY6" fmla="*/ 11863 h 69692"/>
                      <a:gd name="connsiteX7" fmla="*/ 74141 w 74881"/>
                      <a:gd name="connsiteY7" fmla="*/ 8156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5967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244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863"/>
                        </a:lnTo>
                        <a:lnTo>
                          <a:pt x="74141" y="8156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5967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2" name="Freeform: Shape 3761">
                    <a:extLst>
                      <a:ext uri="{FF2B5EF4-FFF2-40B4-BE49-F238E27FC236}">
                        <a16:creationId xmlns:a16="http://schemas.microsoft.com/office/drawing/2014/main" id="{3B19EB73-8385-4F7F-B4AF-1161DE2A99E5}"/>
                      </a:ext>
                    </a:extLst>
                  </p:cNvPr>
                  <p:cNvSpPr/>
                  <p:nvPr/>
                </p:nvSpPr>
                <p:spPr>
                  <a:xfrm>
                    <a:off x="7839785" y="2603074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5 h 72657"/>
                      <a:gd name="connsiteX2" fmla="*/ 75623 w 75623"/>
                      <a:gd name="connsiteY2" fmla="*/ 29656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2604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2658 w 75623"/>
                      <a:gd name="connsiteY9" fmla="*/ 0 h 72657"/>
                      <a:gd name="connsiteX10" fmla="*/ 0 w 75623"/>
                      <a:gd name="connsiteY10" fmla="*/ 38553 h 72657"/>
                      <a:gd name="connsiteX11" fmla="*/ 741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5"/>
                        </a:lnTo>
                        <a:lnTo>
                          <a:pt x="75623" y="29656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2604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3" name="Freeform: Shape 3762">
                    <a:extLst>
                      <a:ext uri="{FF2B5EF4-FFF2-40B4-BE49-F238E27FC236}">
                        <a16:creationId xmlns:a16="http://schemas.microsoft.com/office/drawing/2014/main" id="{2DE906DD-C3A0-471E-A508-A997A1C20019}"/>
                      </a:ext>
                    </a:extLst>
                  </p:cNvPr>
                  <p:cNvSpPr/>
                  <p:nvPr/>
                </p:nvSpPr>
                <p:spPr>
                  <a:xfrm>
                    <a:off x="7829405" y="2558590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4 h 74881"/>
                      <a:gd name="connsiteX5" fmla="*/ 76365 w 81554"/>
                      <a:gd name="connsiteY5" fmla="*/ 17794 h 74881"/>
                      <a:gd name="connsiteX6" fmla="*/ 75623 w 81554"/>
                      <a:gd name="connsiteY6" fmla="*/ 13345 h 74881"/>
                      <a:gd name="connsiteX7" fmla="*/ 74141 w 81554"/>
                      <a:gd name="connsiteY7" fmla="*/ 8897 h 74881"/>
                      <a:gd name="connsiteX8" fmla="*/ 73399 w 81554"/>
                      <a:gd name="connsiteY8" fmla="*/ 4448 h 74881"/>
                      <a:gd name="connsiteX9" fmla="*/ 71916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2 w 81554"/>
                      <a:gd name="connsiteY11" fmla="*/ 43001 h 74881"/>
                      <a:gd name="connsiteX12" fmla="*/ 2224 w 81554"/>
                      <a:gd name="connsiteY12" fmla="*/ 47450 h 74881"/>
                      <a:gd name="connsiteX13" fmla="*/ 2966 w 81554"/>
                      <a:gd name="connsiteY13" fmla="*/ 51898 h 74881"/>
                      <a:gd name="connsiteX14" fmla="*/ 4449 w 81554"/>
                      <a:gd name="connsiteY14" fmla="*/ 56347 h 74881"/>
                      <a:gd name="connsiteX15" fmla="*/ 5190 w 81554"/>
                      <a:gd name="connsiteY15" fmla="*/ 60795 h 74881"/>
                      <a:gd name="connsiteX16" fmla="*/ 6673 w 81554"/>
                      <a:gd name="connsiteY16" fmla="*/ 65244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4"/>
                        </a:lnTo>
                        <a:lnTo>
                          <a:pt x="76365" y="17794"/>
                        </a:lnTo>
                        <a:lnTo>
                          <a:pt x="75623" y="13345"/>
                        </a:lnTo>
                        <a:lnTo>
                          <a:pt x="74141" y="8897"/>
                        </a:lnTo>
                        <a:lnTo>
                          <a:pt x="73399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742" y="43001"/>
                        </a:lnTo>
                        <a:lnTo>
                          <a:pt x="2224" y="47450"/>
                        </a:lnTo>
                        <a:lnTo>
                          <a:pt x="2966" y="51898"/>
                        </a:lnTo>
                        <a:lnTo>
                          <a:pt x="4449" y="56347"/>
                        </a:lnTo>
                        <a:lnTo>
                          <a:pt x="5190" y="60795"/>
                        </a:lnTo>
                        <a:lnTo>
                          <a:pt x="6673" y="65244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4" name="Freeform: Shape 3763">
                    <a:extLst>
                      <a:ext uri="{FF2B5EF4-FFF2-40B4-BE49-F238E27FC236}">
                        <a16:creationId xmlns:a16="http://schemas.microsoft.com/office/drawing/2014/main" id="{A7894BB4-180F-494C-8EC5-73CF684F4731}"/>
                      </a:ext>
                    </a:extLst>
                  </p:cNvPr>
                  <p:cNvSpPr/>
                  <p:nvPr/>
                </p:nvSpPr>
                <p:spPr>
                  <a:xfrm>
                    <a:off x="7812353" y="2514105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4520 w 86744"/>
                      <a:gd name="connsiteY2" fmla="*/ 32622 h 75623"/>
                      <a:gd name="connsiteX3" fmla="*/ 83038 w 86744"/>
                      <a:gd name="connsiteY3" fmla="*/ 27432 h 75623"/>
                      <a:gd name="connsiteX4" fmla="*/ 81555 w 86744"/>
                      <a:gd name="connsiteY4" fmla="*/ 22984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8897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7450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5985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4520" y="32622"/>
                        </a:lnTo>
                        <a:lnTo>
                          <a:pt x="83038" y="27432"/>
                        </a:lnTo>
                        <a:lnTo>
                          <a:pt x="81555" y="22984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8897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7450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5985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5" name="Freeform: Shape 3764">
                    <a:extLst>
                      <a:ext uri="{FF2B5EF4-FFF2-40B4-BE49-F238E27FC236}">
                        <a16:creationId xmlns:a16="http://schemas.microsoft.com/office/drawing/2014/main" id="{A2CF5AA5-C968-4113-BE67-098CE1D311E0}"/>
                      </a:ext>
                    </a:extLst>
                  </p:cNvPr>
                  <p:cNvSpPr/>
                  <p:nvPr/>
                </p:nvSpPr>
                <p:spPr>
                  <a:xfrm>
                    <a:off x="7785662" y="2463690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8 h 74140"/>
                      <a:gd name="connsiteX2" fmla="*/ 89710 w 91934"/>
                      <a:gd name="connsiteY2" fmla="*/ 31139 h 74140"/>
                      <a:gd name="connsiteX3" fmla="*/ 87486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6 w 91934"/>
                      <a:gd name="connsiteY5" fmla="*/ 17794 h 74140"/>
                      <a:gd name="connsiteX6" fmla="*/ 80072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2 w 91934"/>
                      <a:gd name="connsiteY8" fmla="*/ 4448 h 74140"/>
                      <a:gd name="connsiteX9" fmla="*/ 72658 w 91934"/>
                      <a:gd name="connsiteY9" fmla="*/ 0 h 74140"/>
                      <a:gd name="connsiteX10" fmla="*/ 0 w 91934"/>
                      <a:gd name="connsiteY10" fmla="*/ 38553 h 74140"/>
                      <a:gd name="connsiteX11" fmla="*/ 2224 w 91934"/>
                      <a:gd name="connsiteY11" fmla="*/ 43002 h 74140"/>
                      <a:gd name="connsiteX12" fmla="*/ 5189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8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2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8"/>
                        </a:lnTo>
                        <a:lnTo>
                          <a:pt x="89710" y="31139"/>
                        </a:lnTo>
                        <a:lnTo>
                          <a:pt x="87486" y="26691"/>
                        </a:lnTo>
                        <a:lnTo>
                          <a:pt x="84520" y="22242"/>
                        </a:lnTo>
                        <a:lnTo>
                          <a:pt x="82296" y="17794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2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2" y="696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6" name="Freeform: Shape 3765">
                    <a:extLst>
                      <a:ext uri="{FF2B5EF4-FFF2-40B4-BE49-F238E27FC236}">
                        <a16:creationId xmlns:a16="http://schemas.microsoft.com/office/drawing/2014/main" id="{969F082A-6BD0-4371-9939-26487BE72413}"/>
                      </a:ext>
                    </a:extLst>
                  </p:cNvPr>
                  <p:cNvSpPr/>
                  <p:nvPr/>
                </p:nvSpPr>
                <p:spPr>
                  <a:xfrm>
                    <a:off x="7757488" y="2422912"/>
                    <a:ext cx="96382" cy="71916"/>
                  </a:xfrm>
                  <a:custGeom>
                    <a:avLst/>
                    <a:gdLst>
                      <a:gd name="connsiteX0" fmla="*/ 23725 w 96382"/>
                      <a:gd name="connsiteY0" fmla="*/ 71916 h 71916"/>
                      <a:gd name="connsiteX1" fmla="*/ 96383 w 96382"/>
                      <a:gd name="connsiteY1" fmla="*/ 34105 h 71916"/>
                      <a:gd name="connsiteX2" fmla="*/ 93417 w 96382"/>
                      <a:gd name="connsiteY2" fmla="*/ 29656 h 71916"/>
                      <a:gd name="connsiteX3" fmla="*/ 90452 w 96382"/>
                      <a:gd name="connsiteY3" fmla="*/ 25208 h 71916"/>
                      <a:gd name="connsiteX4" fmla="*/ 87486 w 96382"/>
                      <a:gd name="connsiteY4" fmla="*/ 21501 h 71916"/>
                      <a:gd name="connsiteX5" fmla="*/ 84520 w 96382"/>
                      <a:gd name="connsiteY5" fmla="*/ 17052 h 71916"/>
                      <a:gd name="connsiteX6" fmla="*/ 81555 w 96382"/>
                      <a:gd name="connsiteY6" fmla="*/ 12604 h 71916"/>
                      <a:gd name="connsiteX7" fmla="*/ 78589 w 96382"/>
                      <a:gd name="connsiteY7" fmla="*/ 8156 h 71916"/>
                      <a:gd name="connsiteX8" fmla="*/ 75623 w 96382"/>
                      <a:gd name="connsiteY8" fmla="*/ 4448 h 71916"/>
                      <a:gd name="connsiteX9" fmla="*/ 72658 w 96382"/>
                      <a:gd name="connsiteY9" fmla="*/ 0 h 71916"/>
                      <a:gd name="connsiteX10" fmla="*/ 0 w 96382"/>
                      <a:gd name="connsiteY10" fmla="*/ 38553 h 71916"/>
                      <a:gd name="connsiteX11" fmla="*/ 2966 w 96382"/>
                      <a:gd name="connsiteY11" fmla="*/ 42260 h 71916"/>
                      <a:gd name="connsiteX12" fmla="*/ 5932 w 96382"/>
                      <a:gd name="connsiteY12" fmla="*/ 46709 h 71916"/>
                      <a:gd name="connsiteX13" fmla="*/ 8897 w 96382"/>
                      <a:gd name="connsiteY13" fmla="*/ 51157 h 71916"/>
                      <a:gd name="connsiteX14" fmla="*/ 11863 w 96382"/>
                      <a:gd name="connsiteY14" fmla="*/ 55605 h 71916"/>
                      <a:gd name="connsiteX15" fmla="*/ 14828 w 96382"/>
                      <a:gd name="connsiteY15" fmla="*/ 59312 h 71916"/>
                      <a:gd name="connsiteX16" fmla="*/ 17794 w 96382"/>
                      <a:gd name="connsiteY16" fmla="*/ 63761 h 71916"/>
                      <a:gd name="connsiteX17" fmla="*/ 20760 w 96382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1916">
                        <a:moveTo>
                          <a:pt x="23725" y="71916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208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2604"/>
                        </a:lnTo>
                        <a:lnTo>
                          <a:pt x="78589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5932" y="46709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7" name="Freeform: Shape 3766">
                    <a:extLst>
                      <a:ext uri="{FF2B5EF4-FFF2-40B4-BE49-F238E27FC236}">
                        <a16:creationId xmlns:a16="http://schemas.microsoft.com/office/drawing/2014/main" id="{84CC9C3C-D7A3-4D84-93D3-9C263CE344EB}"/>
                      </a:ext>
                    </a:extLst>
                  </p:cNvPr>
                  <p:cNvSpPr/>
                  <p:nvPr/>
                </p:nvSpPr>
                <p:spPr>
                  <a:xfrm>
                    <a:off x="7727091" y="2387325"/>
                    <a:ext cx="98606" cy="68950"/>
                  </a:xfrm>
                  <a:custGeom>
                    <a:avLst/>
                    <a:gdLst>
                      <a:gd name="connsiteX0" fmla="*/ 25949 w 98606"/>
                      <a:gd name="connsiteY0" fmla="*/ 68951 h 68950"/>
                      <a:gd name="connsiteX1" fmla="*/ 98607 w 98606"/>
                      <a:gd name="connsiteY1" fmla="*/ 30398 h 68950"/>
                      <a:gd name="connsiteX2" fmla="*/ 95641 w 98606"/>
                      <a:gd name="connsiteY2" fmla="*/ 26691 h 68950"/>
                      <a:gd name="connsiteX3" fmla="*/ 91934 w 98606"/>
                      <a:gd name="connsiteY3" fmla="*/ 22984 h 68950"/>
                      <a:gd name="connsiteX4" fmla="*/ 88969 w 98606"/>
                      <a:gd name="connsiteY4" fmla="*/ 19277 h 68950"/>
                      <a:gd name="connsiteX5" fmla="*/ 85262 w 98606"/>
                      <a:gd name="connsiteY5" fmla="*/ 15570 h 68950"/>
                      <a:gd name="connsiteX6" fmla="*/ 82296 w 98606"/>
                      <a:gd name="connsiteY6" fmla="*/ 11863 h 68950"/>
                      <a:gd name="connsiteX7" fmla="*/ 78589 w 98606"/>
                      <a:gd name="connsiteY7" fmla="*/ 7414 h 68950"/>
                      <a:gd name="connsiteX8" fmla="*/ 75623 w 98606"/>
                      <a:gd name="connsiteY8" fmla="*/ 3707 h 68950"/>
                      <a:gd name="connsiteX9" fmla="*/ 71916 w 98606"/>
                      <a:gd name="connsiteY9" fmla="*/ 0 h 68950"/>
                      <a:gd name="connsiteX10" fmla="*/ 0 w 98606"/>
                      <a:gd name="connsiteY10" fmla="*/ 38553 h 68950"/>
                      <a:gd name="connsiteX11" fmla="*/ 2966 w 98606"/>
                      <a:gd name="connsiteY11" fmla="*/ 42260 h 68950"/>
                      <a:gd name="connsiteX12" fmla="*/ 6673 w 98606"/>
                      <a:gd name="connsiteY12" fmla="*/ 45967 h 68950"/>
                      <a:gd name="connsiteX13" fmla="*/ 9638 w 98606"/>
                      <a:gd name="connsiteY13" fmla="*/ 49674 h 68950"/>
                      <a:gd name="connsiteX14" fmla="*/ 13345 w 98606"/>
                      <a:gd name="connsiteY14" fmla="*/ 54123 h 68950"/>
                      <a:gd name="connsiteX15" fmla="*/ 16311 w 98606"/>
                      <a:gd name="connsiteY15" fmla="*/ 57830 h 68950"/>
                      <a:gd name="connsiteX16" fmla="*/ 20018 w 98606"/>
                      <a:gd name="connsiteY16" fmla="*/ 61537 h 68950"/>
                      <a:gd name="connsiteX17" fmla="*/ 22983 w 98606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0">
                        <a:moveTo>
                          <a:pt x="25949" y="68951"/>
                        </a:moveTo>
                        <a:lnTo>
                          <a:pt x="98607" y="30398"/>
                        </a:lnTo>
                        <a:lnTo>
                          <a:pt x="95641" y="26691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5262" y="15570"/>
                        </a:lnTo>
                        <a:lnTo>
                          <a:pt x="82296" y="11863"/>
                        </a:lnTo>
                        <a:lnTo>
                          <a:pt x="78589" y="7414"/>
                        </a:lnTo>
                        <a:lnTo>
                          <a:pt x="75623" y="3707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6673" y="45967"/>
                        </a:lnTo>
                        <a:lnTo>
                          <a:pt x="9638" y="49674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8" name="Freeform: Shape 3767">
                    <a:extLst>
                      <a:ext uri="{FF2B5EF4-FFF2-40B4-BE49-F238E27FC236}">
                        <a16:creationId xmlns:a16="http://schemas.microsoft.com/office/drawing/2014/main" id="{DA8561D3-6CA9-44B0-9767-77A0A49715A9}"/>
                      </a:ext>
                    </a:extLst>
                  </p:cNvPr>
                  <p:cNvSpPr/>
                  <p:nvPr/>
                </p:nvSpPr>
                <p:spPr>
                  <a:xfrm>
                    <a:off x="7692245" y="2355445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124 w 100831"/>
                      <a:gd name="connsiteY2" fmla="*/ 22242 h 64502"/>
                      <a:gd name="connsiteX3" fmla="*/ 94159 w 100831"/>
                      <a:gd name="connsiteY3" fmla="*/ 19276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2604 h 64502"/>
                      <a:gd name="connsiteX6" fmla="*/ 83038 w 100831"/>
                      <a:gd name="connsiteY6" fmla="*/ 9638 h 64502"/>
                      <a:gd name="connsiteX7" fmla="*/ 79330 w 100831"/>
                      <a:gd name="connsiteY7" fmla="*/ 6673 h 64502"/>
                      <a:gd name="connsiteX8" fmla="*/ 75623 w 100831"/>
                      <a:gd name="connsiteY8" fmla="*/ 2966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7811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4484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157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0795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6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0" y="6673"/>
                        </a:lnTo>
                        <a:lnTo>
                          <a:pt x="75623" y="2966"/>
                        </a:lnTo>
                        <a:lnTo>
                          <a:pt x="72658" y="0"/>
                        </a:lnTo>
                        <a:lnTo>
                          <a:pt x="0" y="37811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1121" y="48191"/>
                        </a:lnTo>
                        <a:lnTo>
                          <a:pt x="14828" y="51157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9" name="Freeform: Shape 3768">
                    <a:extLst>
                      <a:ext uri="{FF2B5EF4-FFF2-40B4-BE49-F238E27FC236}">
                        <a16:creationId xmlns:a16="http://schemas.microsoft.com/office/drawing/2014/main" id="{1D8F5945-8A0E-49D0-B703-6EE9D1F8F991}"/>
                      </a:ext>
                    </a:extLst>
                  </p:cNvPr>
                  <p:cNvSpPr/>
                  <p:nvPr/>
                </p:nvSpPr>
                <p:spPr>
                  <a:xfrm>
                    <a:off x="7655175" y="2329495"/>
                    <a:ext cx="102313" cy="58570"/>
                  </a:xfrm>
                  <a:custGeom>
                    <a:avLst/>
                    <a:gdLst>
                      <a:gd name="connsiteX0" fmla="*/ 29656 w 102313"/>
                      <a:gd name="connsiteY0" fmla="*/ 58571 h 58570"/>
                      <a:gd name="connsiteX1" fmla="*/ 102314 w 102313"/>
                      <a:gd name="connsiteY1" fmla="*/ 20018 h 58570"/>
                      <a:gd name="connsiteX2" fmla="*/ 98607 w 102313"/>
                      <a:gd name="connsiteY2" fmla="*/ 17794 h 58570"/>
                      <a:gd name="connsiteX3" fmla="*/ 94900 w 102313"/>
                      <a:gd name="connsiteY3" fmla="*/ 14828 h 58570"/>
                      <a:gd name="connsiteX4" fmla="*/ 91193 w 102313"/>
                      <a:gd name="connsiteY4" fmla="*/ 12604 h 58570"/>
                      <a:gd name="connsiteX5" fmla="*/ 87486 w 102313"/>
                      <a:gd name="connsiteY5" fmla="*/ 10380 h 58570"/>
                      <a:gd name="connsiteX6" fmla="*/ 83779 w 102313"/>
                      <a:gd name="connsiteY6" fmla="*/ 7414 h 58570"/>
                      <a:gd name="connsiteX7" fmla="*/ 80072 w 102313"/>
                      <a:gd name="connsiteY7" fmla="*/ 5190 h 58570"/>
                      <a:gd name="connsiteX8" fmla="*/ 76365 w 102313"/>
                      <a:gd name="connsiteY8" fmla="*/ 2224 h 58570"/>
                      <a:gd name="connsiteX9" fmla="*/ 71916 w 102313"/>
                      <a:gd name="connsiteY9" fmla="*/ 0 h 58570"/>
                      <a:gd name="connsiteX10" fmla="*/ 0 w 102313"/>
                      <a:gd name="connsiteY10" fmla="*/ 37811 h 58570"/>
                      <a:gd name="connsiteX11" fmla="*/ 3707 w 102313"/>
                      <a:gd name="connsiteY11" fmla="*/ 40777 h 58570"/>
                      <a:gd name="connsiteX12" fmla="*/ 7414 w 102313"/>
                      <a:gd name="connsiteY12" fmla="*/ 43743 h 58570"/>
                      <a:gd name="connsiteX13" fmla="*/ 11121 w 102313"/>
                      <a:gd name="connsiteY13" fmla="*/ 45967 h 58570"/>
                      <a:gd name="connsiteX14" fmla="*/ 14828 w 102313"/>
                      <a:gd name="connsiteY14" fmla="*/ 48191 h 58570"/>
                      <a:gd name="connsiteX15" fmla="*/ 18535 w 102313"/>
                      <a:gd name="connsiteY15" fmla="*/ 51157 h 58570"/>
                      <a:gd name="connsiteX16" fmla="*/ 22242 w 102313"/>
                      <a:gd name="connsiteY16" fmla="*/ 53381 h 58570"/>
                      <a:gd name="connsiteX17" fmla="*/ 25949 w 102313"/>
                      <a:gd name="connsiteY17" fmla="*/ 56347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224"/>
                        </a:lnTo>
                        <a:lnTo>
                          <a:pt x="71916" y="0"/>
                        </a:lnTo>
                        <a:lnTo>
                          <a:pt x="0" y="37811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0" name="Freeform: Shape 3769">
                    <a:extLst>
                      <a:ext uri="{FF2B5EF4-FFF2-40B4-BE49-F238E27FC236}">
                        <a16:creationId xmlns:a16="http://schemas.microsoft.com/office/drawing/2014/main" id="{1337F08E-EDE5-4FC8-847F-319433444080}"/>
                      </a:ext>
                    </a:extLst>
                  </p:cNvPr>
                  <p:cNvSpPr/>
                  <p:nvPr/>
                </p:nvSpPr>
                <p:spPr>
                  <a:xfrm>
                    <a:off x="7618846" y="2311701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1863 h 52639"/>
                      <a:gd name="connsiteX3" fmla="*/ 94900 w 102313"/>
                      <a:gd name="connsiteY3" fmla="*/ 10380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6673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1519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7"/>
                        </a:lnTo>
                        <a:lnTo>
                          <a:pt x="98607" y="11863"/>
                        </a:lnTo>
                        <a:lnTo>
                          <a:pt x="94900" y="10380"/>
                        </a:lnTo>
                        <a:lnTo>
                          <a:pt x="91193" y="8897"/>
                        </a:lnTo>
                        <a:lnTo>
                          <a:pt x="87486" y="6673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1519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1" name="Freeform: Shape 3770">
                    <a:extLst>
                      <a:ext uri="{FF2B5EF4-FFF2-40B4-BE49-F238E27FC236}">
                        <a16:creationId xmlns:a16="http://schemas.microsoft.com/office/drawing/2014/main" id="{87E6454A-386C-486B-B286-34A621BCAA8F}"/>
                      </a:ext>
                    </a:extLst>
                  </p:cNvPr>
                  <p:cNvSpPr/>
                  <p:nvPr/>
                </p:nvSpPr>
                <p:spPr>
                  <a:xfrm>
                    <a:off x="7581776" y="2301322"/>
                    <a:ext cx="100830" cy="45225"/>
                  </a:xfrm>
                  <a:custGeom>
                    <a:avLst/>
                    <a:gdLst>
                      <a:gd name="connsiteX0" fmla="*/ 28915 w 100830"/>
                      <a:gd name="connsiteY0" fmla="*/ 45226 h 45225"/>
                      <a:gd name="connsiteX1" fmla="*/ 100831 w 100830"/>
                      <a:gd name="connsiteY1" fmla="*/ 7414 h 45225"/>
                      <a:gd name="connsiteX2" fmla="*/ 97865 w 100830"/>
                      <a:gd name="connsiteY2" fmla="*/ 5931 h 45225"/>
                      <a:gd name="connsiteX3" fmla="*/ 94158 w 100830"/>
                      <a:gd name="connsiteY3" fmla="*/ 5190 h 45225"/>
                      <a:gd name="connsiteX4" fmla="*/ 90451 w 100830"/>
                      <a:gd name="connsiteY4" fmla="*/ 4448 h 45225"/>
                      <a:gd name="connsiteX5" fmla="*/ 86744 w 100830"/>
                      <a:gd name="connsiteY5" fmla="*/ 3707 h 45225"/>
                      <a:gd name="connsiteX6" fmla="*/ 83779 w 100830"/>
                      <a:gd name="connsiteY6" fmla="*/ 2966 h 45225"/>
                      <a:gd name="connsiteX7" fmla="*/ 80072 w 100830"/>
                      <a:gd name="connsiteY7" fmla="*/ 2224 h 45225"/>
                      <a:gd name="connsiteX8" fmla="*/ 76365 w 100830"/>
                      <a:gd name="connsiteY8" fmla="*/ 1483 h 45225"/>
                      <a:gd name="connsiteX9" fmla="*/ 72658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777 h 45225"/>
                      <a:gd name="connsiteX13" fmla="*/ 11121 w 100830"/>
                      <a:gd name="connsiteY13" fmla="*/ 41519 h 45225"/>
                      <a:gd name="connsiteX14" fmla="*/ 14828 w 100830"/>
                      <a:gd name="connsiteY14" fmla="*/ 42260 h 45225"/>
                      <a:gd name="connsiteX15" fmla="*/ 18535 w 100830"/>
                      <a:gd name="connsiteY15" fmla="*/ 43002 h 45225"/>
                      <a:gd name="connsiteX16" fmla="*/ 21500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915" y="45226"/>
                        </a:moveTo>
                        <a:lnTo>
                          <a:pt x="100831" y="7414"/>
                        </a:lnTo>
                        <a:lnTo>
                          <a:pt x="97865" y="5931"/>
                        </a:lnTo>
                        <a:lnTo>
                          <a:pt x="94158" y="5190"/>
                        </a:lnTo>
                        <a:lnTo>
                          <a:pt x="90451" y="4448"/>
                        </a:lnTo>
                        <a:lnTo>
                          <a:pt x="86744" y="3707"/>
                        </a:lnTo>
                        <a:lnTo>
                          <a:pt x="83779" y="2966"/>
                        </a:lnTo>
                        <a:lnTo>
                          <a:pt x="80072" y="2224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777"/>
                        </a:lnTo>
                        <a:lnTo>
                          <a:pt x="11121" y="41519"/>
                        </a:lnTo>
                        <a:lnTo>
                          <a:pt x="14828" y="42260"/>
                        </a:lnTo>
                        <a:lnTo>
                          <a:pt x="18535" y="43002"/>
                        </a:lnTo>
                        <a:lnTo>
                          <a:pt x="21500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2" name="Freeform: Shape 3771">
                    <a:extLst>
                      <a:ext uri="{FF2B5EF4-FFF2-40B4-BE49-F238E27FC236}">
                        <a16:creationId xmlns:a16="http://schemas.microsoft.com/office/drawing/2014/main" id="{D220CCCA-E615-48CB-843F-81695D1270BA}"/>
                      </a:ext>
                    </a:extLst>
                  </p:cNvPr>
                  <p:cNvSpPr/>
                  <p:nvPr/>
                </p:nvSpPr>
                <p:spPr>
                  <a:xfrm>
                    <a:off x="7816060" y="2715026"/>
                    <a:ext cx="85261" cy="59312"/>
                  </a:xfrm>
                  <a:custGeom>
                    <a:avLst/>
                    <a:gdLst>
                      <a:gd name="connsiteX0" fmla="*/ 0 w 85261"/>
                      <a:gd name="connsiteY0" fmla="*/ 59312 h 59312"/>
                      <a:gd name="connsiteX1" fmla="*/ 71916 w 85261"/>
                      <a:gd name="connsiteY1" fmla="*/ 21501 h 59312"/>
                      <a:gd name="connsiteX2" fmla="*/ 73399 w 85261"/>
                      <a:gd name="connsiteY2" fmla="*/ 18535 h 59312"/>
                      <a:gd name="connsiteX3" fmla="*/ 75623 w 85261"/>
                      <a:gd name="connsiteY3" fmla="*/ 15569 h 59312"/>
                      <a:gd name="connsiteX4" fmla="*/ 77106 w 85261"/>
                      <a:gd name="connsiteY4" fmla="*/ 13345 h 59312"/>
                      <a:gd name="connsiteX5" fmla="*/ 78589 w 85261"/>
                      <a:gd name="connsiteY5" fmla="*/ 10380 h 59312"/>
                      <a:gd name="connsiteX6" fmla="*/ 80813 w 85261"/>
                      <a:gd name="connsiteY6" fmla="*/ 8155 h 59312"/>
                      <a:gd name="connsiteX7" fmla="*/ 82296 w 85261"/>
                      <a:gd name="connsiteY7" fmla="*/ 5190 h 59312"/>
                      <a:gd name="connsiteX8" fmla="*/ 83779 w 85261"/>
                      <a:gd name="connsiteY8" fmla="*/ 2224 h 59312"/>
                      <a:gd name="connsiteX9" fmla="*/ 85262 w 85261"/>
                      <a:gd name="connsiteY9" fmla="*/ 0 h 59312"/>
                      <a:gd name="connsiteX10" fmla="*/ 13345 w 85261"/>
                      <a:gd name="connsiteY10" fmla="*/ 38553 h 59312"/>
                      <a:gd name="connsiteX11" fmla="*/ 11121 w 85261"/>
                      <a:gd name="connsiteY11" fmla="*/ 40777 h 59312"/>
                      <a:gd name="connsiteX12" fmla="*/ 9638 w 85261"/>
                      <a:gd name="connsiteY12" fmla="*/ 43743 h 59312"/>
                      <a:gd name="connsiteX13" fmla="*/ 8155 w 85261"/>
                      <a:gd name="connsiteY13" fmla="*/ 46708 h 59312"/>
                      <a:gd name="connsiteX14" fmla="*/ 6673 w 85261"/>
                      <a:gd name="connsiteY14" fmla="*/ 48933 h 59312"/>
                      <a:gd name="connsiteX15" fmla="*/ 4448 w 85261"/>
                      <a:gd name="connsiteY15" fmla="*/ 51898 h 59312"/>
                      <a:gd name="connsiteX16" fmla="*/ 2966 w 85261"/>
                      <a:gd name="connsiteY16" fmla="*/ 54123 h 59312"/>
                      <a:gd name="connsiteX17" fmla="*/ 1483 w 85261"/>
                      <a:gd name="connsiteY17" fmla="*/ 57088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59312">
                        <a:moveTo>
                          <a:pt x="0" y="59312"/>
                        </a:moveTo>
                        <a:lnTo>
                          <a:pt x="71916" y="21501"/>
                        </a:lnTo>
                        <a:lnTo>
                          <a:pt x="73399" y="18535"/>
                        </a:lnTo>
                        <a:lnTo>
                          <a:pt x="75623" y="15569"/>
                        </a:lnTo>
                        <a:lnTo>
                          <a:pt x="77106" y="13345"/>
                        </a:lnTo>
                        <a:lnTo>
                          <a:pt x="78589" y="10380"/>
                        </a:lnTo>
                        <a:lnTo>
                          <a:pt x="80813" y="8155"/>
                        </a:lnTo>
                        <a:lnTo>
                          <a:pt x="82296" y="5190"/>
                        </a:lnTo>
                        <a:lnTo>
                          <a:pt x="83779" y="2224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0777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3" name="Freeform: Shape 3772">
                    <a:extLst>
                      <a:ext uri="{FF2B5EF4-FFF2-40B4-BE49-F238E27FC236}">
                        <a16:creationId xmlns:a16="http://schemas.microsoft.com/office/drawing/2014/main" id="{3D33CF9B-2148-4373-B7B4-F8BBC4811AA9}"/>
                      </a:ext>
                    </a:extLst>
                  </p:cNvPr>
                  <p:cNvSpPr/>
                  <p:nvPr/>
                </p:nvSpPr>
                <p:spPr>
                  <a:xfrm>
                    <a:off x="7791593" y="2741717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141 w 91192"/>
                      <a:gd name="connsiteY2" fmla="*/ 12604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7414 h 52639"/>
                      <a:gd name="connsiteX6" fmla="*/ 83779 w 91192"/>
                      <a:gd name="connsiteY6" fmla="*/ 5190 h 52639"/>
                      <a:gd name="connsiteX7" fmla="*/ 86003 w 91192"/>
                      <a:gd name="connsiteY7" fmla="*/ 3707 h 52639"/>
                      <a:gd name="connsiteX8" fmla="*/ 88227 w 91192"/>
                      <a:gd name="connsiteY8" fmla="*/ 2224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8553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2260 h 52639"/>
                      <a:gd name="connsiteX13" fmla="*/ 11862 w 91192"/>
                      <a:gd name="connsiteY13" fmla="*/ 43743 h 52639"/>
                      <a:gd name="connsiteX14" fmla="*/ 8897 w 91192"/>
                      <a:gd name="connsiteY14" fmla="*/ 45967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7414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2224"/>
                        </a:lnTo>
                        <a:lnTo>
                          <a:pt x="91193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6" y="42260"/>
                        </a:lnTo>
                        <a:lnTo>
                          <a:pt x="11862" y="43743"/>
                        </a:lnTo>
                        <a:lnTo>
                          <a:pt x="8897" y="45967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4" name="Freeform: Shape 3773">
                    <a:extLst>
                      <a:ext uri="{FF2B5EF4-FFF2-40B4-BE49-F238E27FC236}">
                        <a16:creationId xmlns:a16="http://schemas.microsoft.com/office/drawing/2014/main" id="{16F285A6-8D9B-4A3C-A680-FE2DAE43661E}"/>
                      </a:ext>
                    </a:extLst>
                  </p:cNvPr>
                  <p:cNvSpPr/>
                  <p:nvPr/>
                </p:nvSpPr>
                <p:spPr>
                  <a:xfrm>
                    <a:off x="7831629" y="2684629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1916 w 80813"/>
                      <a:gd name="connsiteY1" fmla="*/ 25949 h 64502"/>
                      <a:gd name="connsiteX2" fmla="*/ 73399 w 80813"/>
                      <a:gd name="connsiteY2" fmla="*/ 22984 h 64502"/>
                      <a:gd name="connsiteX3" fmla="*/ 74141 w 80813"/>
                      <a:gd name="connsiteY3" fmla="*/ 19277 h 64502"/>
                      <a:gd name="connsiteX4" fmla="*/ 75623 w 80813"/>
                      <a:gd name="connsiteY4" fmla="*/ 16311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9638 h 64502"/>
                      <a:gd name="connsiteX7" fmla="*/ 78589 w 80813"/>
                      <a:gd name="connsiteY7" fmla="*/ 6673 h 64502"/>
                      <a:gd name="connsiteX8" fmla="*/ 79330 w 80813"/>
                      <a:gd name="connsiteY8" fmla="*/ 2966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5932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157 h 64502"/>
                      <a:gd name="connsiteX15" fmla="*/ 2966 w 80813"/>
                      <a:gd name="connsiteY15" fmla="*/ 54864 h 64502"/>
                      <a:gd name="connsiteX16" fmla="*/ 2225 w 80813"/>
                      <a:gd name="connsiteY16" fmla="*/ 57830 h 64502"/>
                      <a:gd name="connsiteX17" fmla="*/ 742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4"/>
                        </a:lnTo>
                        <a:lnTo>
                          <a:pt x="74141" y="19277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848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5932" y="45226"/>
                        </a:lnTo>
                        <a:lnTo>
                          <a:pt x="5190" y="48191"/>
                        </a:lnTo>
                        <a:lnTo>
                          <a:pt x="4449" y="51157"/>
                        </a:lnTo>
                        <a:lnTo>
                          <a:pt x="2966" y="54864"/>
                        </a:lnTo>
                        <a:lnTo>
                          <a:pt x="2225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5" name="Freeform: Shape 3774">
                    <a:extLst>
                      <a:ext uri="{FF2B5EF4-FFF2-40B4-BE49-F238E27FC236}">
                        <a16:creationId xmlns:a16="http://schemas.microsoft.com/office/drawing/2014/main" id="{6540E827-2656-4E4B-B7E5-61090E5332AB}"/>
                      </a:ext>
                    </a:extLst>
                  </p:cNvPr>
                  <p:cNvSpPr/>
                  <p:nvPr/>
                </p:nvSpPr>
                <p:spPr>
                  <a:xfrm>
                    <a:off x="7522463" y="2302063"/>
                    <a:ext cx="94899" cy="45967"/>
                  </a:xfrm>
                  <a:custGeom>
                    <a:avLst/>
                    <a:gdLst>
                      <a:gd name="connsiteX0" fmla="*/ 22983 w 94899"/>
                      <a:gd name="connsiteY0" fmla="*/ 38553 h 45967"/>
                      <a:gd name="connsiteX1" fmla="*/ 94900 w 94899"/>
                      <a:gd name="connsiteY1" fmla="*/ 0 h 45967"/>
                      <a:gd name="connsiteX2" fmla="*/ 91934 w 94899"/>
                      <a:gd name="connsiteY2" fmla="*/ 741 h 45967"/>
                      <a:gd name="connsiteX3" fmla="*/ 89710 w 94899"/>
                      <a:gd name="connsiteY3" fmla="*/ 2224 h 45967"/>
                      <a:gd name="connsiteX4" fmla="*/ 86744 w 94899"/>
                      <a:gd name="connsiteY4" fmla="*/ 2966 h 45967"/>
                      <a:gd name="connsiteX5" fmla="*/ 83779 w 94899"/>
                      <a:gd name="connsiteY5" fmla="*/ 3707 h 45967"/>
                      <a:gd name="connsiteX6" fmla="*/ 80813 w 94899"/>
                      <a:gd name="connsiteY6" fmla="*/ 4448 h 45967"/>
                      <a:gd name="connsiteX7" fmla="*/ 77848 w 94899"/>
                      <a:gd name="connsiteY7" fmla="*/ 5190 h 45967"/>
                      <a:gd name="connsiteX8" fmla="*/ 74882 w 94899"/>
                      <a:gd name="connsiteY8" fmla="*/ 6673 h 45967"/>
                      <a:gd name="connsiteX9" fmla="*/ 71916 w 94899"/>
                      <a:gd name="connsiteY9" fmla="*/ 7414 h 45967"/>
                      <a:gd name="connsiteX10" fmla="*/ 0 w 94899"/>
                      <a:gd name="connsiteY10" fmla="*/ 45967 h 45967"/>
                      <a:gd name="connsiteX11" fmla="*/ 2224 w 94899"/>
                      <a:gd name="connsiteY11" fmla="*/ 44484 h 45967"/>
                      <a:gd name="connsiteX12" fmla="*/ 5189 w 94899"/>
                      <a:gd name="connsiteY12" fmla="*/ 43743 h 45967"/>
                      <a:gd name="connsiteX13" fmla="*/ 8155 w 94899"/>
                      <a:gd name="connsiteY13" fmla="*/ 43001 h 45967"/>
                      <a:gd name="connsiteX14" fmla="*/ 11121 w 94899"/>
                      <a:gd name="connsiteY14" fmla="*/ 42260 h 45967"/>
                      <a:gd name="connsiteX15" fmla="*/ 14086 w 94899"/>
                      <a:gd name="connsiteY15" fmla="*/ 41519 h 45967"/>
                      <a:gd name="connsiteX16" fmla="*/ 17052 w 94899"/>
                      <a:gd name="connsiteY16" fmla="*/ 40777 h 45967"/>
                      <a:gd name="connsiteX17" fmla="*/ 20018 w 94899"/>
                      <a:gd name="connsiteY17" fmla="*/ 39294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7">
                        <a:moveTo>
                          <a:pt x="22983" y="38553"/>
                        </a:moveTo>
                        <a:lnTo>
                          <a:pt x="94900" y="0"/>
                        </a:lnTo>
                        <a:lnTo>
                          <a:pt x="91934" y="741"/>
                        </a:lnTo>
                        <a:lnTo>
                          <a:pt x="89710" y="2224"/>
                        </a:lnTo>
                        <a:lnTo>
                          <a:pt x="86744" y="2966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6673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224" y="44484"/>
                        </a:lnTo>
                        <a:lnTo>
                          <a:pt x="5189" y="43743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6" name="Freeform: Shape 3775">
                    <a:extLst>
                      <a:ext uri="{FF2B5EF4-FFF2-40B4-BE49-F238E27FC236}">
                        <a16:creationId xmlns:a16="http://schemas.microsoft.com/office/drawing/2014/main" id="{0447AA35-B2F5-4BDC-A095-44348EABA32D}"/>
                      </a:ext>
                    </a:extLst>
                  </p:cNvPr>
                  <p:cNvSpPr/>
                  <p:nvPr/>
                </p:nvSpPr>
                <p:spPr>
                  <a:xfrm>
                    <a:off x="7550637" y="2300580"/>
                    <a:ext cx="98606" cy="39294"/>
                  </a:xfrm>
                  <a:custGeom>
                    <a:avLst/>
                    <a:gdLst>
                      <a:gd name="connsiteX0" fmla="*/ 25949 w 98606"/>
                      <a:gd name="connsiteY0" fmla="*/ 38553 h 39294"/>
                      <a:gd name="connsiteX1" fmla="*/ 98607 w 98606"/>
                      <a:gd name="connsiteY1" fmla="*/ 0 h 39294"/>
                      <a:gd name="connsiteX2" fmla="*/ 94900 w 98606"/>
                      <a:gd name="connsiteY2" fmla="*/ 0 h 39294"/>
                      <a:gd name="connsiteX3" fmla="*/ 91934 w 98606"/>
                      <a:gd name="connsiteY3" fmla="*/ 0 h 39294"/>
                      <a:gd name="connsiteX4" fmla="*/ 88969 w 98606"/>
                      <a:gd name="connsiteY4" fmla="*/ 741 h 39294"/>
                      <a:gd name="connsiteX5" fmla="*/ 85262 w 98606"/>
                      <a:gd name="connsiteY5" fmla="*/ 741 h 39294"/>
                      <a:gd name="connsiteX6" fmla="*/ 82296 w 98606"/>
                      <a:gd name="connsiteY6" fmla="*/ 741 h 39294"/>
                      <a:gd name="connsiteX7" fmla="*/ 78589 w 98606"/>
                      <a:gd name="connsiteY7" fmla="*/ 741 h 39294"/>
                      <a:gd name="connsiteX8" fmla="*/ 75623 w 98606"/>
                      <a:gd name="connsiteY8" fmla="*/ 741 h 39294"/>
                      <a:gd name="connsiteX9" fmla="*/ 72658 w 98606"/>
                      <a:gd name="connsiteY9" fmla="*/ 741 h 39294"/>
                      <a:gd name="connsiteX10" fmla="*/ 0 w 98606"/>
                      <a:gd name="connsiteY10" fmla="*/ 39295 h 39294"/>
                      <a:gd name="connsiteX11" fmla="*/ 2965 w 98606"/>
                      <a:gd name="connsiteY11" fmla="*/ 39295 h 39294"/>
                      <a:gd name="connsiteX12" fmla="*/ 6672 w 98606"/>
                      <a:gd name="connsiteY12" fmla="*/ 39295 h 39294"/>
                      <a:gd name="connsiteX13" fmla="*/ 9638 w 98606"/>
                      <a:gd name="connsiteY13" fmla="*/ 39295 h 39294"/>
                      <a:gd name="connsiteX14" fmla="*/ 13345 w 98606"/>
                      <a:gd name="connsiteY14" fmla="*/ 39295 h 39294"/>
                      <a:gd name="connsiteX15" fmla="*/ 16311 w 98606"/>
                      <a:gd name="connsiteY15" fmla="*/ 38553 h 39294"/>
                      <a:gd name="connsiteX16" fmla="*/ 19276 w 98606"/>
                      <a:gd name="connsiteY16" fmla="*/ 38553 h 39294"/>
                      <a:gd name="connsiteX17" fmla="*/ 22983 w 98606"/>
                      <a:gd name="connsiteY17" fmla="*/ 38553 h 39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9294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969" y="741"/>
                        </a:lnTo>
                        <a:lnTo>
                          <a:pt x="85262" y="741"/>
                        </a:lnTo>
                        <a:lnTo>
                          <a:pt x="82296" y="741"/>
                        </a:lnTo>
                        <a:lnTo>
                          <a:pt x="78589" y="741"/>
                        </a:lnTo>
                        <a:lnTo>
                          <a:pt x="75623" y="741"/>
                        </a:lnTo>
                        <a:lnTo>
                          <a:pt x="72658" y="741"/>
                        </a:lnTo>
                        <a:lnTo>
                          <a:pt x="0" y="39295"/>
                        </a:lnTo>
                        <a:lnTo>
                          <a:pt x="2965" y="39295"/>
                        </a:lnTo>
                        <a:lnTo>
                          <a:pt x="6672" y="39295"/>
                        </a:lnTo>
                        <a:lnTo>
                          <a:pt x="9638" y="39295"/>
                        </a:lnTo>
                        <a:lnTo>
                          <a:pt x="13345" y="39295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5" name="Graphic 2971">
                  <a:extLst>
                    <a:ext uri="{FF2B5EF4-FFF2-40B4-BE49-F238E27FC236}">
                      <a16:creationId xmlns:a16="http://schemas.microsoft.com/office/drawing/2014/main" id="{B17F6F26-9023-41FE-B10E-480E85D1B69E}"/>
                    </a:ext>
                  </a:extLst>
                </p:cNvPr>
                <p:cNvGrpSpPr/>
                <p:nvPr/>
              </p:nvGrpSpPr>
              <p:grpSpPr>
                <a:xfrm>
                  <a:off x="6436304" y="1648885"/>
                  <a:ext cx="393686" cy="493776"/>
                  <a:chOff x="6436304" y="1648885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45" name="Freeform: Shape 3744">
                    <a:extLst>
                      <a:ext uri="{FF2B5EF4-FFF2-40B4-BE49-F238E27FC236}">
                        <a16:creationId xmlns:a16="http://schemas.microsoft.com/office/drawing/2014/main" id="{B88E4B92-B4F9-439E-BCB6-BBD361CC0D41}"/>
                      </a:ext>
                    </a:extLst>
                  </p:cNvPr>
                  <p:cNvSpPr/>
                  <p:nvPr/>
                </p:nvSpPr>
                <p:spPr>
                  <a:xfrm>
                    <a:off x="6755850" y="1992156"/>
                    <a:ext cx="74140" cy="68950"/>
                  </a:xfrm>
                  <a:custGeom>
                    <a:avLst/>
                    <a:gdLst>
                      <a:gd name="connsiteX0" fmla="*/ 0 w 74140"/>
                      <a:gd name="connsiteY0" fmla="*/ 68951 h 68950"/>
                      <a:gd name="connsiteX1" fmla="*/ 71916 w 74140"/>
                      <a:gd name="connsiteY1" fmla="*/ 30397 h 68950"/>
                      <a:gd name="connsiteX2" fmla="*/ 72658 w 74140"/>
                      <a:gd name="connsiteY2" fmla="*/ 26690 h 68950"/>
                      <a:gd name="connsiteX3" fmla="*/ 72658 w 74140"/>
                      <a:gd name="connsiteY3" fmla="*/ 22983 h 68950"/>
                      <a:gd name="connsiteX4" fmla="*/ 72658 w 74140"/>
                      <a:gd name="connsiteY4" fmla="*/ 19276 h 68950"/>
                      <a:gd name="connsiteX5" fmla="*/ 73399 w 74140"/>
                      <a:gd name="connsiteY5" fmla="*/ 14828 h 68950"/>
                      <a:gd name="connsiteX6" fmla="*/ 73399 w 74140"/>
                      <a:gd name="connsiteY6" fmla="*/ 11121 h 68950"/>
                      <a:gd name="connsiteX7" fmla="*/ 73399 w 74140"/>
                      <a:gd name="connsiteY7" fmla="*/ 7414 h 68950"/>
                      <a:gd name="connsiteX8" fmla="*/ 74141 w 74140"/>
                      <a:gd name="connsiteY8" fmla="*/ 3707 h 68950"/>
                      <a:gd name="connsiteX9" fmla="*/ 74141 w 74140"/>
                      <a:gd name="connsiteY9" fmla="*/ 0 h 68950"/>
                      <a:gd name="connsiteX10" fmla="*/ 2224 w 74140"/>
                      <a:gd name="connsiteY10" fmla="*/ 37811 h 68950"/>
                      <a:gd name="connsiteX11" fmla="*/ 1483 w 74140"/>
                      <a:gd name="connsiteY11" fmla="*/ 42260 h 68950"/>
                      <a:gd name="connsiteX12" fmla="*/ 1483 w 74140"/>
                      <a:gd name="connsiteY12" fmla="*/ 45967 h 68950"/>
                      <a:gd name="connsiteX13" fmla="*/ 741 w 74140"/>
                      <a:gd name="connsiteY13" fmla="*/ 49674 h 68950"/>
                      <a:gd name="connsiteX14" fmla="*/ 741 w 74140"/>
                      <a:gd name="connsiteY14" fmla="*/ 53381 h 68950"/>
                      <a:gd name="connsiteX15" fmla="*/ 741 w 74140"/>
                      <a:gd name="connsiteY15" fmla="*/ 57088 h 68950"/>
                      <a:gd name="connsiteX16" fmla="*/ 0 w 74140"/>
                      <a:gd name="connsiteY16" fmla="*/ 61537 h 68950"/>
                      <a:gd name="connsiteX17" fmla="*/ 0 w 74140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68950">
                        <a:moveTo>
                          <a:pt x="0" y="68951"/>
                        </a:moveTo>
                        <a:lnTo>
                          <a:pt x="71916" y="30397"/>
                        </a:lnTo>
                        <a:lnTo>
                          <a:pt x="72658" y="26690"/>
                        </a:lnTo>
                        <a:lnTo>
                          <a:pt x="72658" y="22983"/>
                        </a:lnTo>
                        <a:lnTo>
                          <a:pt x="72658" y="19276"/>
                        </a:lnTo>
                        <a:lnTo>
                          <a:pt x="73399" y="14828"/>
                        </a:lnTo>
                        <a:lnTo>
                          <a:pt x="73399" y="11121"/>
                        </a:lnTo>
                        <a:lnTo>
                          <a:pt x="73399" y="7414"/>
                        </a:lnTo>
                        <a:lnTo>
                          <a:pt x="74141" y="3707"/>
                        </a:lnTo>
                        <a:lnTo>
                          <a:pt x="74141" y="0"/>
                        </a:lnTo>
                        <a:lnTo>
                          <a:pt x="2224" y="37811"/>
                        </a:lnTo>
                        <a:lnTo>
                          <a:pt x="1483" y="42260"/>
                        </a:lnTo>
                        <a:lnTo>
                          <a:pt x="1483" y="45967"/>
                        </a:lnTo>
                        <a:lnTo>
                          <a:pt x="741" y="49674"/>
                        </a:lnTo>
                        <a:lnTo>
                          <a:pt x="741" y="53381"/>
                        </a:lnTo>
                        <a:lnTo>
                          <a:pt x="741" y="57088"/>
                        </a:lnTo>
                        <a:lnTo>
                          <a:pt x="0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6" name="Freeform: Shape 3745">
                    <a:extLst>
                      <a:ext uri="{FF2B5EF4-FFF2-40B4-BE49-F238E27FC236}">
                        <a16:creationId xmlns:a16="http://schemas.microsoft.com/office/drawing/2014/main" id="{2871FFC9-E0AA-4C85-BF22-0D429F3A0F5C}"/>
                      </a:ext>
                    </a:extLst>
                  </p:cNvPr>
                  <p:cNvSpPr/>
                  <p:nvPr/>
                </p:nvSpPr>
                <p:spPr>
                  <a:xfrm>
                    <a:off x="6753626" y="1950637"/>
                    <a:ext cx="76364" cy="72657"/>
                  </a:xfrm>
                  <a:custGeom>
                    <a:avLst/>
                    <a:gdLst>
                      <a:gd name="connsiteX0" fmla="*/ 3707 w 76364"/>
                      <a:gd name="connsiteY0" fmla="*/ 72658 h 72657"/>
                      <a:gd name="connsiteX1" fmla="*/ 76365 w 76364"/>
                      <a:gd name="connsiteY1" fmla="*/ 34846 h 72657"/>
                      <a:gd name="connsiteX2" fmla="*/ 75623 w 76364"/>
                      <a:gd name="connsiteY2" fmla="*/ 30398 h 72657"/>
                      <a:gd name="connsiteX3" fmla="*/ 75623 w 76364"/>
                      <a:gd name="connsiteY3" fmla="*/ 25949 h 72657"/>
                      <a:gd name="connsiteX4" fmla="*/ 74882 w 76364"/>
                      <a:gd name="connsiteY4" fmla="*/ 21501 h 72657"/>
                      <a:gd name="connsiteX5" fmla="*/ 74141 w 76364"/>
                      <a:gd name="connsiteY5" fmla="*/ 17794 h 72657"/>
                      <a:gd name="connsiteX6" fmla="*/ 74141 w 76364"/>
                      <a:gd name="connsiteY6" fmla="*/ 13345 h 72657"/>
                      <a:gd name="connsiteX7" fmla="*/ 73399 w 76364"/>
                      <a:gd name="connsiteY7" fmla="*/ 8897 h 72657"/>
                      <a:gd name="connsiteX8" fmla="*/ 73399 w 76364"/>
                      <a:gd name="connsiteY8" fmla="*/ 4448 h 72657"/>
                      <a:gd name="connsiteX9" fmla="*/ 72658 w 76364"/>
                      <a:gd name="connsiteY9" fmla="*/ 0 h 72657"/>
                      <a:gd name="connsiteX10" fmla="*/ 0 w 76364"/>
                      <a:gd name="connsiteY10" fmla="*/ 38553 h 72657"/>
                      <a:gd name="connsiteX11" fmla="*/ 741 w 76364"/>
                      <a:gd name="connsiteY11" fmla="*/ 43001 h 72657"/>
                      <a:gd name="connsiteX12" fmla="*/ 1483 w 76364"/>
                      <a:gd name="connsiteY12" fmla="*/ 47450 h 72657"/>
                      <a:gd name="connsiteX13" fmla="*/ 1483 w 76364"/>
                      <a:gd name="connsiteY13" fmla="*/ 51898 h 72657"/>
                      <a:gd name="connsiteX14" fmla="*/ 2224 w 76364"/>
                      <a:gd name="connsiteY14" fmla="*/ 55605 h 72657"/>
                      <a:gd name="connsiteX15" fmla="*/ 2224 w 76364"/>
                      <a:gd name="connsiteY15" fmla="*/ 60054 h 72657"/>
                      <a:gd name="connsiteX16" fmla="*/ 2965 w 76364"/>
                      <a:gd name="connsiteY16" fmla="*/ 64502 h 72657"/>
                      <a:gd name="connsiteX17" fmla="*/ 3707 w 76364"/>
                      <a:gd name="connsiteY17" fmla="*/ 68951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2657">
                        <a:moveTo>
                          <a:pt x="3707" y="72658"/>
                        </a:moveTo>
                        <a:lnTo>
                          <a:pt x="76365" y="34846"/>
                        </a:lnTo>
                        <a:lnTo>
                          <a:pt x="75623" y="30398"/>
                        </a:lnTo>
                        <a:lnTo>
                          <a:pt x="75623" y="25949"/>
                        </a:lnTo>
                        <a:lnTo>
                          <a:pt x="74882" y="21501"/>
                        </a:lnTo>
                        <a:lnTo>
                          <a:pt x="74141" y="17794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1483" y="47450"/>
                        </a:lnTo>
                        <a:lnTo>
                          <a:pt x="1483" y="51898"/>
                        </a:lnTo>
                        <a:lnTo>
                          <a:pt x="2224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3707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7" name="Freeform: Shape 3746">
                    <a:extLst>
                      <a:ext uri="{FF2B5EF4-FFF2-40B4-BE49-F238E27FC236}">
                        <a16:creationId xmlns:a16="http://schemas.microsoft.com/office/drawing/2014/main" id="{9C68B130-776A-4E28-8F7B-D02A4742AB37}"/>
                      </a:ext>
                    </a:extLst>
                  </p:cNvPr>
                  <p:cNvSpPr/>
                  <p:nvPr/>
                </p:nvSpPr>
                <p:spPr>
                  <a:xfrm>
                    <a:off x="6743246" y="1906153"/>
                    <a:ext cx="81554" cy="74881"/>
                  </a:xfrm>
                  <a:custGeom>
                    <a:avLst/>
                    <a:gdLst>
                      <a:gd name="connsiteX0" fmla="*/ 9638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813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8589 w 81554"/>
                      <a:gd name="connsiteY4" fmla="*/ 22984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7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4448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1483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9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9638" y="74882"/>
                        </a:moveTo>
                        <a:lnTo>
                          <a:pt x="81555" y="36329"/>
                        </a:lnTo>
                        <a:lnTo>
                          <a:pt x="80813" y="31880"/>
                        </a:lnTo>
                        <a:lnTo>
                          <a:pt x="79330" y="27432"/>
                        </a:lnTo>
                        <a:lnTo>
                          <a:pt x="78589" y="22984"/>
                        </a:lnTo>
                        <a:lnTo>
                          <a:pt x="77106" y="18535"/>
                        </a:lnTo>
                        <a:lnTo>
                          <a:pt x="75623" y="14087"/>
                        </a:lnTo>
                        <a:lnTo>
                          <a:pt x="74882" y="9638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9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8" name="Freeform: Shape 3747">
                    <a:extLst>
                      <a:ext uri="{FF2B5EF4-FFF2-40B4-BE49-F238E27FC236}">
                        <a16:creationId xmlns:a16="http://schemas.microsoft.com/office/drawing/2014/main" id="{7EF1AC2C-0186-4D97-9A7C-53CD96DDD041}"/>
                      </a:ext>
                    </a:extLst>
                  </p:cNvPr>
                  <p:cNvSpPr/>
                  <p:nvPr/>
                </p:nvSpPr>
                <p:spPr>
                  <a:xfrm>
                    <a:off x="6726194" y="1861669"/>
                    <a:ext cx="86744" cy="75623"/>
                  </a:xfrm>
                  <a:custGeom>
                    <a:avLst/>
                    <a:gdLst>
                      <a:gd name="connsiteX0" fmla="*/ 14828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80072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6365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2658 w 86744"/>
                      <a:gd name="connsiteY9" fmla="*/ 0 h 75623"/>
                      <a:gd name="connsiteX10" fmla="*/ 0 w 86744"/>
                      <a:gd name="connsiteY10" fmla="*/ 38553 h 75623"/>
                      <a:gd name="connsiteX11" fmla="*/ 2224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828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80072" y="18535"/>
                        </a:lnTo>
                        <a:lnTo>
                          <a:pt x="77848" y="14087"/>
                        </a:lnTo>
                        <a:lnTo>
                          <a:pt x="76365" y="9638"/>
                        </a:lnTo>
                        <a:lnTo>
                          <a:pt x="74141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9" name="Freeform: Shape 3748">
                    <a:extLst>
                      <a:ext uri="{FF2B5EF4-FFF2-40B4-BE49-F238E27FC236}">
                        <a16:creationId xmlns:a16="http://schemas.microsoft.com/office/drawing/2014/main" id="{DFECC199-B760-4698-9EFE-D46CE01AAAD0}"/>
                      </a:ext>
                    </a:extLst>
                  </p:cNvPr>
                  <p:cNvSpPr/>
                  <p:nvPr/>
                </p:nvSpPr>
                <p:spPr>
                  <a:xfrm>
                    <a:off x="6699503" y="1811253"/>
                    <a:ext cx="92675" cy="74881"/>
                  </a:xfrm>
                  <a:custGeom>
                    <a:avLst/>
                    <a:gdLst>
                      <a:gd name="connsiteX0" fmla="*/ 20018 w 92675"/>
                      <a:gd name="connsiteY0" fmla="*/ 74882 h 74881"/>
                      <a:gd name="connsiteX1" fmla="*/ 92676 w 92675"/>
                      <a:gd name="connsiteY1" fmla="*/ 36329 h 74881"/>
                      <a:gd name="connsiteX2" fmla="*/ 89710 w 92675"/>
                      <a:gd name="connsiteY2" fmla="*/ 31880 h 74881"/>
                      <a:gd name="connsiteX3" fmla="*/ 87486 w 92675"/>
                      <a:gd name="connsiteY3" fmla="*/ 27432 h 74881"/>
                      <a:gd name="connsiteX4" fmla="*/ 85262 w 92675"/>
                      <a:gd name="connsiteY4" fmla="*/ 22984 h 74881"/>
                      <a:gd name="connsiteX5" fmla="*/ 82296 w 92675"/>
                      <a:gd name="connsiteY5" fmla="*/ 18535 h 74881"/>
                      <a:gd name="connsiteX6" fmla="*/ 80072 w 92675"/>
                      <a:gd name="connsiteY6" fmla="*/ 14087 h 74881"/>
                      <a:gd name="connsiteX7" fmla="*/ 77848 w 92675"/>
                      <a:gd name="connsiteY7" fmla="*/ 9638 h 74881"/>
                      <a:gd name="connsiteX8" fmla="*/ 74882 w 92675"/>
                      <a:gd name="connsiteY8" fmla="*/ 5190 h 74881"/>
                      <a:gd name="connsiteX9" fmla="*/ 72658 w 92675"/>
                      <a:gd name="connsiteY9" fmla="*/ 0 h 74881"/>
                      <a:gd name="connsiteX10" fmla="*/ 0 w 92675"/>
                      <a:gd name="connsiteY10" fmla="*/ 38553 h 74881"/>
                      <a:gd name="connsiteX11" fmla="*/ 2965 w 92675"/>
                      <a:gd name="connsiteY11" fmla="*/ 43002 h 74881"/>
                      <a:gd name="connsiteX12" fmla="*/ 5189 w 92675"/>
                      <a:gd name="connsiteY12" fmla="*/ 47450 h 74881"/>
                      <a:gd name="connsiteX13" fmla="*/ 7414 w 92675"/>
                      <a:gd name="connsiteY13" fmla="*/ 52640 h 74881"/>
                      <a:gd name="connsiteX14" fmla="*/ 10379 w 92675"/>
                      <a:gd name="connsiteY14" fmla="*/ 57088 h 74881"/>
                      <a:gd name="connsiteX15" fmla="*/ 12604 w 92675"/>
                      <a:gd name="connsiteY15" fmla="*/ 61537 h 74881"/>
                      <a:gd name="connsiteX16" fmla="*/ 14828 w 92675"/>
                      <a:gd name="connsiteY16" fmla="*/ 65985 h 74881"/>
                      <a:gd name="connsiteX17" fmla="*/ 17793 w 9267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2675" h="74881">
                        <a:moveTo>
                          <a:pt x="20018" y="74882"/>
                        </a:moveTo>
                        <a:lnTo>
                          <a:pt x="92676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5262" y="22984"/>
                        </a:lnTo>
                        <a:lnTo>
                          <a:pt x="82296" y="18535"/>
                        </a:lnTo>
                        <a:lnTo>
                          <a:pt x="80072" y="14087"/>
                        </a:lnTo>
                        <a:lnTo>
                          <a:pt x="77848" y="9638"/>
                        </a:lnTo>
                        <a:lnTo>
                          <a:pt x="74882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5189" y="47450"/>
                        </a:lnTo>
                        <a:lnTo>
                          <a:pt x="7414" y="52640"/>
                        </a:lnTo>
                        <a:lnTo>
                          <a:pt x="10379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3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0" name="Freeform: Shape 3749">
                    <a:extLst>
                      <a:ext uri="{FF2B5EF4-FFF2-40B4-BE49-F238E27FC236}">
                        <a16:creationId xmlns:a16="http://schemas.microsoft.com/office/drawing/2014/main" id="{C4233353-4F5A-4706-BF1F-9512207A4362}"/>
                      </a:ext>
                    </a:extLst>
                  </p:cNvPr>
                  <p:cNvSpPr/>
                  <p:nvPr/>
                </p:nvSpPr>
                <p:spPr>
                  <a:xfrm>
                    <a:off x="6671329" y="1770476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1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2 h 72657"/>
                      <a:gd name="connsiteX12" fmla="*/ 5932 w 96382"/>
                      <a:gd name="connsiteY12" fmla="*/ 47450 h 72657"/>
                      <a:gd name="connsiteX13" fmla="*/ 9639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70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076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949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2"/>
                        </a:lnTo>
                        <a:lnTo>
                          <a:pt x="5932" y="47450"/>
                        </a:lnTo>
                        <a:lnTo>
                          <a:pt x="9639" y="51157"/>
                        </a:lnTo>
                        <a:lnTo>
                          <a:pt x="12604" y="55605"/>
                        </a:lnTo>
                        <a:lnTo>
                          <a:pt x="15570" y="60054"/>
                        </a:lnTo>
                        <a:lnTo>
                          <a:pt x="18535" y="64502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1" name="Freeform: Shape 3750">
                    <a:extLst>
                      <a:ext uri="{FF2B5EF4-FFF2-40B4-BE49-F238E27FC236}">
                        <a16:creationId xmlns:a16="http://schemas.microsoft.com/office/drawing/2014/main" id="{DFE886E0-C53C-49E2-8A61-CD78E2607B1B}"/>
                      </a:ext>
                    </a:extLst>
                  </p:cNvPr>
                  <p:cNvSpPr/>
                  <p:nvPr/>
                </p:nvSpPr>
                <p:spPr>
                  <a:xfrm>
                    <a:off x="6640932" y="1734888"/>
                    <a:ext cx="99348" cy="68950"/>
                  </a:xfrm>
                  <a:custGeom>
                    <a:avLst/>
                    <a:gdLst>
                      <a:gd name="connsiteX0" fmla="*/ 26690 w 99348"/>
                      <a:gd name="connsiteY0" fmla="*/ 68951 h 68950"/>
                      <a:gd name="connsiteX1" fmla="*/ 99349 w 99348"/>
                      <a:gd name="connsiteY1" fmla="*/ 30398 h 68950"/>
                      <a:gd name="connsiteX2" fmla="*/ 95641 w 99348"/>
                      <a:gd name="connsiteY2" fmla="*/ 26691 h 68950"/>
                      <a:gd name="connsiteX3" fmla="*/ 92676 w 99348"/>
                      <a:gd name="connsiteY3" fmla="*/ 22984 h 68950"/>
                      <a:gd name="connsiteX4" fmla="*/ 88969 w 99348"/>
                      <a:gd name="connsiteY4" fmla="*/ 19277 h 68950"/>
                      <a:gd name="connsiteX5" fmla="*/ 86003 w 99348"/>
                      <a:gd name="connsiteY5" fmla="*/ 15570 h 68950"/>
                      <a:gd name="connsiteX6" fmla="*/ 82296 w 99348"/>
                      <a:gd name="connsiteY6" fmla="*/ 11863 h 68950"/>
                      <a:gd name="connsiteX7" fmla="*/ 79330 w 99348"/>
                      <a:gd name="connsiteY7" fmla="*/ 8156 h 68950"/>
                      <a:gd name="connsiteX8" fmla="*/ 75623 w 99348"/>
                      <a:gd name="connsiteY8" fmla="*/ 4448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3 w 99348"/>
                      <a:gd name="connsiteY12" fmla="*/ 46709 h 68950"/>
                      <a:gd name="connsiteX13" fmla="*/ 10380 w 99348"/>
                      <a:gd name="connsiteY13" fmla="*/ 50416 h 68950"/>
                      <a:gd name="connsiteX14" fmla="*/ 13345 w 99348"/>
                      <a:gd name="connsiteY14" fmla="*/ 54123 h 68950"/>
                      <a:gd name="connsiteX15" fmla="*/ 17052 w 99348"/>
                      <a:gd name="connsiteY15" fmla="*/ 57830 h 68950"/>
                      <a:gd name="connsiteX16" fmla="*/ 20018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6690" y="68951"/>
                        </a:moveTo>
                        <a:lnTo>
                          <a:pt x="99349" y="30398"/>
                        </a:lnTo>
                        <a:lnTo>
                          <a:pt x="95641" y="26691"/>
                        </a:lnTo>
                        <a:lnTo>
                          <a:pt x="92676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9330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3" y="46709"/>
                        </a:lnTo>
                        <a:lnTo>
                          <a:pt x="10380" y="50416"/>
                        </a:lnTo>
                        <a:lnTo>
                          <a:pt x="13345" y="54123"/>
                        </a:lnTo>
                        <a:lnTo>
                          <a:pt x="17052" y="57830"/>
                        </a:lnTo>
                        <a:lnTo>
                          <a:pt x="20018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2" name="Freeform: Shape 3751">
                    <a:extLst>
                      <a:ext uri="{FF2B5EF4-FFF2-40B4-BE49-F238E27FC236}">
                        <a16:creationId xmlns:a16="http://schemas.microsoft.com/office/drawing/2014/main" id="{938BAB37-C36F-4B4F-BDF7-429BB3F74DF3}"/>
                      </a:ext>
                    </a:extLst>
                  </p:cNvPr>
                  <p:cNvSpPr/>
                  <p:nvPr/>
                </p:nvSpPr>
                <p:spPr>
                  <a:xfrm>
                    <a:off x="6606086" y="1703008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7486 w 101572"/>
                      <a:gd name="connsiteY5" fmla="*/ 13345 h 64502"/>
                      <a:gd name="connsiteX6" fmla="*/ 83779 w 101572"/>
                      <a:gd name="connsiteY6" fmla="*/ 9638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1519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2242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7486" y="13345"/>
                        </a:lnTo>
                        <a:lnTo>
                          <a:pt x="83779" y="9638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2242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3" name="Freeform: Shape 3752">
                    <a:extLst>
                      <a:ext uri="{FF2B5EF4-FFF2-40B4-BE49-F238E27FC236}">
                        <a16:creationId xmlns:a16="http://schemas.microsoft.com/office/drawing/2014/main" id="{F1BB4D00-7866-4305-803F-2EACAB308EC6}"/>
                      </a:ext>
                    </a:extLst>
                  </p:cNvPr>
                  <p:cNvSpPr/>
                  <p:nvPr/>
                </p:nvSpPr>
                <p:spPr>
                  <a:xfrm>
                    <a:off x="6569016" y="1677059"/>
                    <a:ext cx="102313" cy="58571"/>
                  </a:xfrm>
                  <a:custGeom>
                    <a:avLst/>
                    <a:gdLst>
                      <a:gd name="connsiteX0" fmla="*/ 30398 w 102313"/>
                      <a:gd name="connsiteY0" fmla="*/ 58571 h 58571"/>
                      <a:gd name="connsiteX1" fmla="*/ 102314 w 102313"/>
                      <a:gd name="connsiteY1" fmla="*/ 20759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8156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2658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863 w 102313"/>
                      <a:gd name="connsiteY13" fmla="*/ 45967 h 58571"/>
                      <a:gd name="connsiteX14" fmla="*/ 15570 w 102313"/>
                      <a:gd name="connsiteY14" fmla="*/ 48933 h 58571"/>
                      <a:gd name="connsiteX15" fmla="*/ 19277 w 102313"/>
                      <a:gd name="connsiteY15" fmla="*/ 51157 h 58571"/>
                      <a:gd name="connsiteX16" fmla="*/ 22984 w 102313"/>
                      <a:gd name="connsiteY16" fmla="*/ 54123 h 58571"/>
                      <a:gd name="connsiteX17" fmla="*/ 26691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30398" y="58571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863" y="45967"/>
                        </a:lnTo>
                        <a:lnTo>
                          <a:pt x="15570" y="48933"/>
                        </a:lnTo>
                        <a:lnTo>
                          <a:pt x="19277" y="51157"/>
                        </a:lnTo>
                        <a:lnTo>
                          <a:pt x="22984" y="54123"/>
                        </a:lnTo>
                        <a:lnTo>
                          <a:pt x="26691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4" name="Freeform: Shape 3753">
                    <a:extLst>
                      <a:ext uri="{FF2B5EF4-FFF2-40B4-BE49-F238E27FC236}">
                        <a16:creationId xmlns:a16="http://schemas.microsoft.com/office/drawing/2014/main" id="{7F3CDD6F-864C-406C-BD5D-931936DBE053}"/>
                      </a:ext>
                    </a:extLst>
                  </p:cNvPr>
                  <p:cNvSpPr/>
                  <p:nvPr/>
                </p:nvSpPr>
                <p:spPr>
                  <a:xfrm>
                    <a:off x="6533428" y="1659265"/>
                    <a:ext cx="102313" cy="52639"/>
                  </a:xfrm>
                  <a:custGeom>
                    <a:avLst/>
                    <a:gdLst>
                      <a:gd name="connsiteX0" fmla="*/ 29656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1121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79330 w 102313"/>
                      <a:gd name="connsiteY7" fmla="*/ 3707 h 52639"/>
                      <a:gd name="connsiteX8" fmla="*/ 75623 w 102313"/>
                      <a:gd name="connsiteY8" fmla="*/ 2224 h 52639"/>
                      <a:gd name="connsiteX9" fmla="*/ 71916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7414 w 102313"/>
                      <a:gd name="connsiteY12" fmla="*/ 42260 h 52639"/>
                      <a:gd name="connsiteX13" fmla="*/ 11121 w 102313"/>
                      <a:gd name="connsiteY13" fmla="*/ 43743 h 52639"/>
                      <a:gd name="connsiteX14" fmla="*/ 14828 w 102313"/>
                      <a:gd name="connsiteY14" fmla="*/ 45967 h 52639"/>
                      <a:gd name="connsiteX15" fmla="*/ 18535 w 102313"/>
                      <a:gd name="connsiteY15" fmla="*/ 47450 h 52639"/>
                      <a:gd name="connsiteX16" fmla="*/ 22242 w 102313"/>
                      <a:gd name="connsiteY16" fmla="*/ 48933 h 52639"/>
                      <a:gd name="connsiteX17" fmla="*/ 25949 w 102313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5" name="Freeform: Shape 3754">
                    <a:extLst>
                      <a:ext uri="{FF2B5EF4-FFF2-40B4-BE49-F238E27FC236}">
                        <a16:creationId xmlns:a16="http://schemas.microsoft.com/office/drawing/2014/main" id="{5B146B52-DC02-465B-8308-3709001D1DA2}"/>
                      </a:ext>
                    </a:extLst>
                  </p:cNvPr>
                  <p:cNvSpPr/>
                  <p:nvPr/>
                </p:nvSpPr>
                <p:spPr>
                  <a:xfrm>
                    <a:off x="6496358" y="1649627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3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90 h 45225"/>
                      <a:gd name="connsiteX4" fmla="*/ 90452 w 100830"/>
                      <a:gd name="connsiteY4" fmla="*/ 4448 h 45225"/>
                      <a:gd name="connsiteX5" fmla="*/ 86745 w 100830"/>
                      <a:gd name="connsiteY5" fmla="*/ 3707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3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3002 h 45225"/>
                      <a:gd name="connsiteX16" fmla="*/ 21501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1"/>
                        </a:lnTo>
                        <a:lnTo>
                          <a:pt x="93417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224"/>
                        </a:lnTo>
                        <a:lnTo>
                          <a:pt x="79330" y="1483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3002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6" name="Freeform: Shape 3755">
                    <a:extLst>
                      <a:ext uri="{FF2B5EF4-FFF2-40B4-BE49-F238E27FC236}">
                        <a16:creationId xmlns:a16="http://schemas.microsoft.com/office/drawing/2014/main" id="{7E679C9F-C33F-452F-8BFF-C4FB6565CFF1}"/>
                      </a:ext>
                    </a:extLst>
                  </p:cNvPr>
                  <p:cNvSpPr/>
                  <p:nvPr/>
                </p:nvSpPr>
                <p:spPr>
                  <a:xfrm>
                    <a:off x="6729901" y="2062589"/>
                    <a:ext cx="86002" cy="60053"/>
                  </a:xfrm>
                  <a:custGeom>
                    <a:avLst/>
                    <a:gdLst>
                      <a:gd name="connsiteX0" fmla="*/ 0 w 86002"/>
                      <a:gd name="connsiteY0" fmla="*/ 60054 h 60053"/>
                      <a:gd name="connsiteX1" fmla="*/ 72658 w 86002"/>
                      <a:gd name="connsiteY1" fmla="*/ 21501 h 60053"/>
                      <a:gd name="connsiteX2" fmla="*/ 74141 w 86002"/>
                      <a:gd name="connsiteY2" fmla="*/ 18535 h 60053"/>
                      <a:gd name="connsiteX3" fmla="*/ 75623 w 86002"/>
                      <a:gd name="connsiteY3" fmla="*/ 16311 h 60053"/>
                      <a:gd name="connsiteX4" fmla="*/ 77106 w 86002"/>
                      <a:gd name="connsiteY4" fmla="*/ 13345 h 60053"/>
                      <a:gd name="connsiteX5" fmla="*/ 79330 w 86002"/>
                      <a:gd name="connsiteY5" fmla="*/ 11121 h 60053"/>
                      <a:gd name="connsiteX6" fmla="*/ 80813 w 86002"/>
                      <a:gd name="connsiteY6" fmla="*/ 8155 h 60053"/>
                      <a:gd name="connsiteX7" fmla="*/ 82296 w 86002"/>
                      <a:gd name="connsiteY7" fmla="*/ 5931 h 60053"/>
                      <a:gd name="connsiteX8" fmla="*/ 84520 w 86002"/>
                      <a:gd name="connsiteY8" fmla="*/ 2966 h 60053"/>
                      <a:gd name="connsiteX9" fmla="*/ 86003 w 86002"/>
                      <a:gd name="connsiteY9" fmla="*/ 0 h 60053"/>
                      <a:gd name="connsiteX10" fmla="*/ 13345 w 86002"/>
                      <a:gd name="connsiteY10" fmla="*/ 38553 h 60053"/>
                      <a:gd name="connsiteX11" fmla="*/ 11862 w 86002"/>
                      <a:gd name="connsiteY11" fmla="*/ 41519 h 60053"/>
                      <a:gd name="connsiteX12" fmla="*/ 10380 w 86002"/>
                      <a:gd name="connsiteY12" fmla="*/ 43743 h 60053"/>
                      <a:gd name="connsiteX13" fmla="*/ 8155 w 86002"/>
                      <a:gd name="connsiteY13" fmla="*/ 46708 h 60053"/>
                      <a:gd name="connsiteX14" fmla="*/ 6673 w 86002"/>
                      <a:gd name="connsiteY14" fmla="*/ 48933 h 60053"/>
                      <a:gd name="connsiteX15" fmla="*/ 5190 w 86002"/>
                      <a:gd name="connsiteY15" fmla="*/ 51898 h 60053"/>
                      <a:gd name="connsiteX16" fmla="*/ 3707 w 86002"/>
                      <a:gd name="connsiteY16" fmla="*/ 54864 h 60053"/>
                      <a:gd name="connsiteX17" fmla="*/ 1483 w 86002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3">
                        <a:moveTo>
                          <a:pt x="0" y="60054"/>
                        </a:moveTo>
                        <a:lnTo>
                          <a:pt x="72658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9330" y="11121"/>
                        </a:lnTo>
                        <a:lnTo>
                          <a:pt x="80813" y="8155"/>
                        </a:lnTo>
                        <a:lnTo>
                          <a:pt x="82296" y="5931"/>
                        </a:lnTo>
                        <a:lnTo>
                          <a:pt x="84520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10380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5190" y="51898"/>
                        </a:lnTo>
                        <a:lnTo>
                          <a:pt x="3707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7" name="Freeform: Shape 3756">
                    <a:extLst>
                      <a:ext uri="{FF2B5EF4-FFF2-40B4-BE49-F238E27FC236}">
                        <a16:creationId xmlns:a16="http://schemas.microsoft.com/office/drawing/2014/main" id="{8052FD56-8499-453A-A4FA-1F363568C185}"/>
                      </a:ext>
                    </a:extLst>
                  </p:cNvPr>
                  <p:cNvSpPr/>
                  <p:nvPr/>
                </p:nvSpPr>
                <p:spPr>
                  <a:xfrm>
                    <a:off x="6705434" y="2090021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2658 w 91192"/>
                      <a:gd name="connsiteY1" fmla="*/ 14087 h 52639"/>
                      <a:gd name="connsiteX2" fmla="*/ 74882 w 91192"/>
                      <a:gd name="connsiteY2" fmla="*/ 11863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4520 w 91192"/>
                      <a:gd name="connsiteY6" fmla="*/ 5190 h 52639"/>
                      <a:gd name="connsiteX7" fmla="*/ 86745 w 91192"/>
                      <a:gd name="connsiteY7" fmla="*/ 2966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2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7414 w 91192"/>
                      <a:gd name="connsiteY15" fmla="*/ 46709 h 52639"/>
                      <a:gd name="connsiteX16" fmla="*/ 5190 w 91192"/>
                      <a:gd name="connsiteY16" fmla="*/ 48933 h 52639"/>
                      <a:gd name="connsiteX17" fmla="*/ 2224 w 91192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2658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4520" y="5190"/>
                        </a:lnTo>
                        <a:lnTo>
                          <a:pt x="86745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7414" y="46709"/>
                        </a:lnTo>
                        <a:lnTo>
                          <a:pt x="5190" y="48933"/>
                        </a:lnTo>
                        <a:lnTo>
                          <a:pt x="2224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8" name="Freeform: Shape 3757">
                    <a:extLst>
                      <a:ext uri="{FF2B5EF4-FFF2-40B4-BE49-F238E27FC236}">
                        <a16:creationId xmlns:a16="http://schemas.microsoft.com/office/drawing/2014/main" id="{3B20E8CB-F5FD-461A-94F2-B6DC9F312456}"/>
                      </a:ext>
                    </a:extLst>
                  </p:cNvPr>
                  <p:cNvSpPr/>
                  <p:nvPr/>
                </p:nvSpPr>
                <p:spPr>
                  <a:xfrm>
                    <a:off x="6745470" y="2032192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1 h 64502"/>
                      <a:gd name="connsiteX2" fmla="*/ 73399 w 80813"/>
                      <a:gd name="connsiteY2" fmla="*/ 22984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6311 h 64502"/>
                      <a:gd name="connsiteX5" fmla="*/ 77106 w 80813"/>
                      <a:gd name="connsiteY5" fmla="*/ 13345 h 64502"/>
                      <a:gd name="connsiteX6" fmla="*/ 77848 w 80813"/>
                      <a:gd name="connsiteY6" fmla="*/ 10380 h 64502"/>
                      <a:gd name="connsiteX7" fmla="*/ 78589 w 80813"/>
                      <a:gd name="connsiteY7" fmla="*/ 6673 h 64502"/>
                      <a:gd name="connsiteX8" fmla="*/ 80072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898 h 64502"/>
                      <a:gd name="connsiteX15" fmla="*/ 3707 w 80813"/>
                      <a:gd name="connsiteY15" fmla="*/ 54864 h 64502"/>
                      <a:gd name="connsiteX16" fmla="*/ 2225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2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6673" y="45226"/>
                        </a:lnTo>
                        <a:lnTo>
                          <a:pt x="5190" y="48191"/>
                        </a:lnTo>
                        <a:lnTo>
                          <a:pt x="4449" y="51898"/>
                        </a:lnTo>
                        <a:lnTo>
                          <a:pt x="3707" y="54864"/>
                        </a:lnTo>
                        <a:lnTo>
                          <a:pt x="2225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9" name="Freeform: Shape 3758">
                    <a:extLst>
                      <a:ext uri="{FF2B5EF4-FFF2-40B4-BE49-F238E27FC236}">
                        <a16:creationId xmlns:a16="http://schemas.microsoft.com/office/drawing/2014/main" id="{1D838C6F-C14D-4812-9BC2-D8837FF1B6CD}"/>
                      </a:ext>
                    </a:extLst>
                  </p:cNvPr>
                  <p:cNvSpPr/>
                  <p:nvPr/>
                </p:nvSpPr>
                <p:spPr>
                  <a:xfrm>
                    <a:off x="6436304" y="1650368"/>
                    <a:ext cx="95641" cy="45225"/>
                  </a:xfrm>
                  <a:custGeom>
                    <a:avLst/>
                    <a:gdLst>
                      <a:gd name="connsiteX0" fmla="*/ 22983 w 95641"/>
                      <a:gd name="connsiteY0" fmla="*/ 37812 h 45225"/>
                      <a:gd name="connsiteX1" fmla="*/ 95641 w 95641"/>
                      <a:gd name="connsiteY1" fmla="*/ 0 h 45225"/>
                      <a:gd name="connsiteX2" fmla="*/ 92676 w 95641"/>
                      <a:gd name="connsiteY2" fmla="*/ 741 h 45225"/>
                      <a:gd name="connsiteX3" fmla="*/ 89710 w 95641"/>
                      <a:gd name="connsiteY3" fmla="*/ 1483 h 45225"/>
                      <a:gd name="connsiteX4" fmla="*/ 86744 w 95641"/>
                      <a:gd name="connsiteY4" fmla="*/ 2224 h 45225"/>
                      <a:gd name="connsiteX5" fmla="*/ 83779 w 95641"/>
                      <a:gd name="connsiteY5" fmla="*/ 3707 h 45225"/>
                      <a:gd name="connsiteX6" fmla="*/ 80813 w 95641"/>
                      <a:gd name="connsiteY6" fmla="*/ 4448 h 45225"/>
                      <a:gd name="connsiteX7" fmla="*/ 77848 w 95641"/>
                      <a:gd name="connsiteY7" fmla="*/ 5190 h 45225"/>
                      <a:gd name="connsiteX8" fmla="*/ 75623 w 95641"/>
                      <a:gd name="connsiteY8" fmla="*/ 5931 h 45225"/>
                      <a:gd name="connsiteX9" fmla="*/ 72658 w 95641"/>
                      <a:gd name="connsiteY9" fmla="*/ 6673 h 45225"/>
                      <a:gd name="connsiteX10" fmla="*/ 0 w 95641"/>
                      <a:gd name="connsiteY10" fmla="*/ 45226 h 45225"/>
                      <a:gd name="connsiteX11" fmla="*/ 2965 w 95641"/>
                      <a:gd name="connsiteY11" fmla="*/ 44484 h 45225"/>
                      <a:gd name="connsiteX12" fmla="*/ 5931 w 95641"/>
                      <a:gd name="connsiteY12" fmla="*/ 43743 h 45225"/>
                      <a:gd name="connsiteX13" fmla="*/ 8897 w 95641"/>
                      <a:gd name="connsiteY13" fmla="*/ 43001 h 45225"/>
                      <a:gd name="connsiteX14" fmla="*/ 11862 w 95641"/>
                      <a:gd name="connsiteY14" fmla="*/ 41519 h 45225"/>
                      <a:gd name="connsiteX15" fmla="*/ 14828 w 95641"/>
                      <a:gd name="connsiteY15" fmla="*/ 40777 h 45225"/>
                      <a:gd name="connsiteX16" fmla="*/ 17052 w 95641"/>
                      <a:gd name="connsiteY16" fmla="*/ 40036 h 45225"/>
                      <a:gd name="connsiteX17" fmla="*/ 20018 w 95641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225">
                        <a:moveTo>
                          <a:pt x="22983" y="37812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4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5623" y="5931"/>
                        </a:lnTo>
                        <a:lnTo>
                          <a:pt x="72658" y="6673"/>
                        </a:lnTo>
                        <a:lnTo>
                          <a:pt x="0" y="45226"/>
                        </a:lnTo>
                        <a:lnTo>
                          <a:pt x="2965" y="44484"/>
                        </a:lnTo>
                        <a:lnTo>
                          <a:pt x="5931" y="43743"/>
                        </a:lnTo>
                        <a:lnTo>
                          <a:pt x="8897" y="43001"/>
                        </a:lnTo>
                        <a:lnTo>
                          <a:pt x="11862" y="41519"/>
                        </a:lnTo>
                        <a:lnTo>
                          <a:pt x="14828" y="40777"/>
                        </a:lnTo>
                        <a:lnTo>
                          <a:pt x="17052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0" name="Freeform: Shape 3759">
                    <a:extLst>
                      <a:ext uri="{FF2B5EF4-FFF2-40B4-BE49-F238E27FC236}">
                        <a16:creationId xmlns:a16="http://schemas.microsoft.com/office/drawing/2014/main" id="{D4A36A5F-6937-4493-A8E9-0ACD1C8B8EAD}"/>
                      </a:ext>
                    </a:extLst>
                  </p:cNvPr>
                  <p:cNvSpPr/>
                  <p:nvPr/>
                </p:nvSpPr>
                <p:spPr>
                  <a:xfrm>
                    <a:off x="6464478" y="1648885"/>
                    <a:ext cx="98606" cy="38553"/>
                  </a:xfrm>
                  <a:custGeom>
                    <a:avLst/>
                    <a:gdLst>
                      <a:gd name="connsiteX0" fmla="*/ 26690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6003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10379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6690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6003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10379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6" name="Graphic 2971">
                  <a:extLst>
                    <a:ext uri="{FF2B5EF4-FFF2-40B4-BE49-F238E27FC236}">
                      <a16:creationId xmlns:a16="http://schemas.microsoft.com/office/drawing/2014/main" id="{67A88100-B2C8-46F5-B1B3-C9E7B38342D0}"/>
                    </a:ext>
                  </a:extLst>
                </p:cNvPr>
                <p:cNvGrpSpPr/>
                <p:nvPr/>
              </p:nvGrpSpPr>
              <p:grpSpPr>
                <a:xfrm>
                  <a:off x="7124328" y="2058882"/>
                  <a:ext cx="387754" cy="498224"/>
                  <a:chOff x="7124328" y="2058882"/>
                  <a:chExt cx="387754" cy="498224"/>
                </a:xfrm>
                <a:solidFill>
                  <a:srgbClr val="1B1B1B"/>
                </a:solidFill>
              </p:grpSpPr>
              <p:sp>
                <p:nvSpPr>
                  <p:cNvPr id="3729" name="Freeform: Shape 3728">
                    <a:extLst>
                      <a:ext uri="{FF2B5EF4-FFF2-40B4-BE49-F238E27FC236}">
                        <a16:creationId xmlns:a16="http://schemas.microsoft.com/office/drawing/2014/main" id="{C22927E9-66F4-44C2-ABB3-C55549F10F27}"/>
                      </a:ext>
                    </a:extLst>
                  </p:cNvPr>
                  <p:cNvSpPr/>
                  <p:nvPr/>
                </p:nvSpPr>
                <p:spPr>
                  <a:xfrm>
                    <a:off x="7427563" y="2326530"/>
                    <a:ext cx="80813" cy="74881"/>
                  </a:xfrm>
                  <a:custGeom>
                    <a:avLst/>
                    <a:gdLst>
                      <a:gd name="connsiteX0" fmla="*/ 0 w 80813"/>
                      <a:gd name="connsiteY0" fmla="*/ 38553 h 74881"/>
                      <a:gd name="connsiteX1" fmla="*/ 72658 w 80813"/>
                      <a:gd name="connsiteY1" fmla="*/ 0 h 74881"/>
                      <a:gd name="connsiteX2" fmla="*/ 73399 w 80813"/>
                      <a:gd name="connsiteY2" fmla="*/ 4448 h 74881"/>
                      <a:gd name="connsiteX3" fmla="*/ 74882 w 80813"/>
                      <a:gd name="connsiteY3" fmla="*/ 8897 h 74881"/>
                      <a:gd name="connsiteX4" fmla="*/ 75623 w 80813"/>
                      <a:gd name="connsiteY4" fmla="*/ 14087 h 74881"/>
                      <a:gd name="connsiteX5" fmla="*/ 77106 w 80813"/>
                      <a:gd name="connsiteY5" fmla="*/ 18535 h 74881"/>
                      <a:gd name="connsiteX6" fmla="*/ 77848 w 80813"/>
                      <a:gd name="connsiteY6" fmla="*/ 22984 h 74881"/>
                      <a:gd name="connsiteX7" fmla="*/ 78589 w 80813"/>
                      <a:gd name="connsiteY7" fmla="*/ 27432 h 74881"/>
                      <a:gd name="connsiteX8" fmla="*/ 80072 w 80813"/>
                      <a:gd name="connsiteY8" fmla="*/ 31881 h 74881"/>
                      <a:gd name="connsiteX9" fmla="*/ 80813 w 80813"/>
                      <a:gd name="connsiteY9" fmla="*/ 36329 h 74881"/>
                      <a:gd name="connsiteX10" fmla="*/ 8156 w 80813"/>
                      <a:gd name="connsiteY10" fmla="*/ 74882 h 74881"/>
                      <a:gd name="connsiteX11" fmla="*/ 7414 w 80813"/>
                      <a:gd name="connsiteY11" fmla="*/ 70434 h 74881"/>
                      <a:gd name="connsiteX12" fmla="*/ 6673 w 80813"/>
                      <a:gd name="connsiteY12" fmla="*/ 65985 h 74881"/>
                      <a:gd name="connsiteX13" fmla="*/ 5190 w 80813"/>
                      <a:gd name="connsiteY13" fmla="*/ 61537 h 74881"/>
                      <a:gd name="connsiteX14" fmla="*/ 4449 w 80813"/>
                      <a:gd name="connsiteY14" fmla="*/ 57088 h 74881"/>
                      <a:gd name="connsiteX15" fmla="*/ 3707 w 80813"/>
                      <a:gd name="connsiteY15" fmla="*/ 51898 h 74881"/>
                      <a:gd name="connsiteX16" fmla="*/ 2225 w 80813"/>
                      <a:gd name="connsiteY16" fmla="*/ 47450 h 74881"/>
                      <a:gd name="connsiteX17" fmla="*/ 1483 w 80813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74881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3399" y="4448"/>
                        </a:lnTo>
                        <a:lnTo>
                          <a:pt x="74882" y="8897"/>
                        </a:lnTo>
                        <a:lnTo>
                          <a:pt x="75623" y="14087"/>
                        </a:lnTo>
                        <a:lnTo>
                          <a:pt x="77106" y="18535"/>
                        </a:lnTo>
                        <a:lnTo>
                          <a:pt x="77848" y="22984"/>
                        </a:lnTo>
                        <a:lnTo>
                          <a:pt x="78589" y="27432"/>
                        </a:lnTo>
                        <a:lnTo>
                          <a:pt x="80072" y="31881"/>
                        </a:lnTo>
                        <a:lnTo>
                          <a:pt x="80813" y="36329"/>
                        </a:lnTo>
                        <a:lnTo>
                          <a:pt x="8156" y="74882"/>
                        </a:lnTo>
                        <a:lnTo>
                          <a:pt x="7414" y="70434"/>
                        </a:lnTo>
                        <a:lnTo>
                          <a:pt x="6673" y="65985"/>
                        </a:lnTo>
                        <a:lnTo>
                          <a:pt x="5190" y="61537"/>
                        </a:lnTo>
                        <a:lnTo>
                          <a:pt x="4449" y="57088"/>
                        </a:lnTo>
                        <a:lnTo>
                          <a:pt x="3707" y="51898"/>
                        </a:lnTo>
                        <a:lnTo>
                          <a:pt x="2225" y="47450"/>
                        </a:lnTo>
                        <a:lnTo>
                          <a:pt x="1483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0" name="Freeform: Shape 3729">
                    <a:extLst>
                      <a:ext uri="{FF2B5EF4-FFF2-40B4-BE49-F238E27FC236}">
                        <a16:creationId xmlns:a16="http://schemas.microsoft.com/office/drawing/2014/main" id="{25367AC8-6EE5-45D4-84D6-3D506C56E8ED}"/>
                      </a:ext>
                    </a:extLst>
                  </p:cNvPr>
                  <p:cNvSpPr/>
                  <p:nvPr/>
                </p:nvSpPr>
                <p:spPr>
                  <a:xfrm>
                    <a:off x="7437943" y="2374721"/>
                    <a:ext cx="74140" cy="71916"/>
                  </a:xfrm>
                  <a:custGeom>
                    <a:avLst/>
                    <a:gdLst>
                      <a:gd name="connsiteX0" fmla="*/ 0 w 74140"/>
                      <a:gd name="connsiteY0" fmla="*/ 37812 h 71916"/>
                      <a:gd name="connsiteX1" fmla="*/ 72658 w 74140"/>
                      <a:gd name="connsiteY1" fmla="*/ 0 h 71916"/>
                      <a:gd name="connsiteX2" fmla="*/ 72658 w 74140"/>
                      <a:gd name="connsiteY2" fmla="*/ 3707 h 71916"/>
                      <a:gd name="connsiteX3" fmla="*/ 72658 w 74140"/>
                      <a:gd name="connsiteY3" fmla="*/ 8156 h 71916"/>
                      <a:gd name="connsiteX4" fmla="*/ 73399 w 74140"/>
                      <a:gd name="connsiteY4" fmla="*/ 12604 h 71916"/>
                      <a:gd name="connsiteX5" fmla="*/ 73399 w 74140"/>
                      <a:gd name="connsiteY5" fmla="*/ 16311 h 71916"/>
                      <a:gd name="connsiteX6" fmla="*/ 73399 w 74140"/>
                      <a:gd name="connsiteY6" fmla="*/ 20759 h 71916"/>
                      <a:gd name="connsiteX7" fmla="*/ 74141 w 74140"/>
                      <a:gd name="connsiteY7" fmla="*/ 25208 h 71916"/>
                      <a:gd name="connsiteX8" fmla="*/ 74141 w 74140"/>
                      <a:gd name="connsiteY8" fmla="*/ 28915 h 71916"/>
                      <a:gd name="connsiteX9" fmla="*/ 74141 w 74140"/>
                      <a:gd name="connsiteY9" fmla="*/ 33363 h 71916"/>
                      <a:gd name="connsiteX10" fmla="*/ 2224 w 74140"/>
                      <a:gd name="connsiteY10" fmla="*/ 71916 h 71916"/>
                      <a:gd name="connsiteX11" fmla="*/ 1483 w 74140"/>
                      <a:gd name="connsiteY11" fmla="*/ 67468 h 71916"/>
                      <a:gd name="connsiteX12" fmla="*/ 1483 w 74140"/>
                      <a:gd name="connsiteY12" fmla="*/ 63019 h 71916"/>
                      <a:gd name="connsiteX13" fmla="*/ 1483 w 74140"/>
                      <a:gd name="connsiteY13" fmla="*/ 59312 h 71916"/>
                      <a:gd name="connsiteX14" fmla="*/ 741 w 74140"/>
                      <a:gd name="connsiteY14" fmla="*/ 54864 h 71916"/>
                      <a:gd name="connsiteX15" fmla="*/ 741 w 74140"/>
                      <a:gd name="connsiteY15" fmla="*/ 50416 h 71916"/>
                      <a:gd name="connsiteX16" fmla="*/ 741 w 74140"/>
                      <a:gd name="connsiteY16" fmla="*/ 46709 h 71916"/>
                      <a:gd name="connsiteX17" fmla="*/ 0 w 74140"/>
                      <a:gd name="connsiteY17" fmla="*/ 42260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71916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2658" y="3707"/>
                        </a:lnTo>
                        <a:lnTo>
                          <a:pt x="72658" y="8156"/>
                        </a:lnTo>
                        <a:lnTo>
                          <a:pt x="73399" y="12604"/>
                        </a:lnTo>
                        <a:lnTo>
                          <a:pt x="73399" y="16311"/>
                        </a:lnTo>
                        <a:lnTo>
                          <a:pt x="73399" y="20759"/>
                        </a:lnTo>
                        <a:lnTo>
                          <a:pt x="74141" y="25208"/>
                        </a:lnTo>
                        <a:lnTo>
                          <a:pt x="74141" y="28915"/>
                        </a:lnTo>
                        <a:lnTo>
                          <a:pt x="74141" y="33363"/>
                        </a:lnTo>
                        <a:lnTo>
                          <a:pt x="2224" y="71916"/>
                        </a:lnTo>
                        <a:lnTo>
                          <a:pt x="1483" y="67468"/>
                        </a:lnTo>
                        <a:lnTo>
                          <a:pt x="1483" y="63019"/>
                        </a:lnTo>
                        <a:lnTo>
                          <a:pt x="1483" y="59312"/>
                        </a:lnTo>
                        <a:lnTo>
                          <a:pt x="741" y="54864"/>
                        </a:lnTo>
                        <a:lnTo>
                          <a:pt x="741" y="50416"/>
                        </a:lnTo>
                        <a:lnTo>
                          <a:pt x="741" y="46709"/>
                        </a:lnTo>
                        <a:lnTo>
                          <a:pt x="0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1" name="Freeform: Shape 3730">
                    <a:extLst>
                      <a:ext uri="{FF2B5EF4-FFF2-40B4-BE49-F238E27FC236}">
                        <a16:creationId xmlns:a16="http://schemas.microsoft.com/office/drawing/2014/main" id="{B429361A-57B5-4F15-9F90-DDC1AD776C05}"/>
                      </a:ext>
                    </a:extLst>
                  </p:cNvPr>
                  <p:cNvSpPr/>
                  <p:nvPr/>
                </p:nvSpPr>
                <p:spPr>
                  <a:xfrm>
                    <a:off x="7124328" y="2058882"/>
                    <a:ext cx="96382" cy="44484"/>
                  </a:xfrm>
                  <a:custGeom>
                    <a:avLst/>
                    <a:gdLst>
                      <a:gd name="connsiteX0" fmla="*/ 0 w 96382"/>
                      <a:gd name="connsiteY0" fmla="*/ 44484 h 44484"/>
                      <a:gd name="connsiteX1" fmla="*/ 72658 w 96382"/>
                      <a:gd name="connsiteY1" fmla="*/ 5931 h 44484"/>
                      <a:gd name="connsiteX2" fmla="*/ 75623 w 96382"/>
                      <a:gd name="connsiteY2" fmla="*/ 5190 h 44484"/>
                      <a:gd name="connsiteX3" fmla="*/ 78589 w 96382"/>
                      <a:gd name="connsiteY3" fmla="*/ 4448 h 44484"/>
                      <a:gd name="connsiteX4" fmla="*/ 81555 w 96382"/>
                      <a:gd name="connsiteY4" fmla="*/ 3707 h 44484"/>
                      <a:gd name="connsiteX5" fmla="*/ 84520 w 96382"/>
                      <a:gd name="connsiteY5" fmla="*/ 2966 h 44484"/>
                      <a:gd name="connsiteX6" fmla="*/ 87486 w 96382"/>
                      <a:gd name="connsiteY6" fmla="*/ 2224 h 44484"/>
                      <a:gd name="connsiteX7" fmla="*/ 90452 w 96382"/>
                      <a:gd name="connsiteY7" fmla="*/ 1483 h 44484"/>
                      <a:gd name="connsiteX8" fmla="*/ 93417 w 96382"/>
                      <a:gd name="connsiteY8" fmla="*/ 741 h 44484"/>
                      <a:gd name="connsiteX9" fmla="*/ 96383 w 96382"/>
                      <a:gd name="connsiteY9" fmla="*/ 0 h 44484"/>
                      <a:gd name="connsiteX10" fmla="*/ 24466 w 96382"/>
                      <a:gd name="connsiteY10" fmla="*/ 38553 h 44484"/>
                      <a:gd name="connsiteX11" fmla="*/ 21500 w 96382"/>
                      <a:gd name="connsiteY11" fmla="*/ 39294 h 44484"/>
                      <a:gd name="connsiteX12" fmla="*/ 18535 w 96382"/>
                      <a:gd name="connsiteY12" fmla="*/ 40036 h 44484"/>
                      <a:gd name="connsiteX13" fmla="*/ 15569 w 96382"/>
                      <a:gd name="connsiteY13" fmla="*/ 40777 h 44484"/>
                      <a:gd name="connsiteX14" fmla="*/ 12604 w 96382"/>
                      <a:gd name="connsiteY14" fmla="*/ 41519 h 44484"/>
                      <a:gd name="connsiteX15" fmla="*/ 9638 w 96382"/>
                      <a:gd name="connsiteY15" fmla="*/ 42260 h 44484"/>
                      <a:gd name="connsiteX16" fmla="*/ 6672 w 96382"/>
                      <a:gd name="connsiteY16" fmla="*/ 43001 h 44484"/>
                      <a:gd name="connsiteX17" fmla="*/ 3707 w 96382"/>
                      <a:gd name="connsiteY17" fmla="*/ 43743 h 4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4484">
                        <a:moveTo>
                          <a:pt x="0" y="44484"/>
                        </a:moveTo>
                        <a:lnTo>
                          <a:pt x="72658" y="5931"/>
                        </a:lnTo>
                        <a:lnTo>
                          <a:pt x="75623" y="5190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4466" y="38553"/>
                        </a:lnTo>
                        <a:lnTo>
                          <a:pt x="21500" y="39294"/>
                        </a:lnTo>
                        <a:lnTo>
                          <a:pt x="18535" y="40036"/>
                        </a:lnTo>
                        <a:lnTo>
                          <a:pt x="15569" y="40777"/>
                        </a:lnTo>
                        <a:lnTo>
                          <a:pt x="12604" y="41519"/>
                        </a:lnTo>
                        <a:lnTo>
                          <a:pt x="9638" y="42260"/>
                        </a:lnTo>
                        <a:lnTo>
                          <a:pt x="6672" y="43001"/>
                        </a:lnTo>
                        <a:lnTo>
                          <a:pt x="3707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2" name="Freeform: Shape 3731">
                    <a:extLst>
                      <a:ext uri="{FF2B5EF4-FFF2-40B4-BE49-F238E27FC236}">
                        <a16:creationId xmlns:a16="http://schemas.microsoft.com/office/drawing/2014/main" id="{766282A3-0D97-4FE5-BD9C-21B241C8BBDB}"/>
                      </a:ext>
                    </a:extLst>
                  </p:cNvPr>
                  <p:cNvSpPr/>
                  <p:nvPr/>
                </p:nvSpPr>
                <p:spPr>
                  <a:xfrm>
                    <a:off x="7152502" y="2058882"/>
                    <a:ext cx="98606" cy="40035"/>
                  </a:xfrm>
                  <a:custGeom>
                    <a:avLst/>
                    <a:gdLst>
                      <a:gd name="connsiteX0" fmla="*/ 0 w 98606"/>
                      <a:gd name="connsiteY0" fmla="*/ 38553 h 40035"/>
                      <a:gd name="connsiteX1" fmla="*/ 71916 w 98606"/>
                      <a:gd name="connsiteY1" fmla="*/ 0 h 40035"/>
                      <a:gd name="connsiteX2" fmla="*/ 75623 w 98606"/>
                      <a:gd name="connsiteY2" fmla="*/ 0 h 40035"/>
                      <a:gd name="connsiteX3" fmla="*/ 78589 w 98606"/>
                      <a:gd name="connsiteY3" fmla="*/ 0 h 40035"/>
                      <a:gd name="connsiteX4" fmla="*/ 82296 w 98606"/>
                      <a:gd name="connsiteY4" fmla="*/ 741 h 40035"/>
                      <a:gd name="connsiteX5" fmla="*/ 85262 w 98606"/>
                      <a:gd name="connsiteY5" fmla="*/ 741 h 40035"/>
                      <a:gd name="connsiteX6" fmla="*/ 88969 w 98606"/>
                      <a:gd name="connsiteY6" fmla="*/ 741 h 40035"/>
                      <a:gd name="connsiteX7" fmla="*/ 91934 w 98606"/>
                      <a:gd name="connsiteY7" fmla="*/ 741 h 40035"/>
                      <a:gd name="connsiteX8" fmla="*/ 95641 w 98606"/>
                      <a:gd name="connsiteY8" fmla="*/ 1483 h 40035"/>
                      <a:gd name="connsiteX9" fmla="*/ 98607 w 98606"/>
                      <a:gd name="connsiteY9" fmla="*/ 1483 h 40035"/>
                      <a:gd name="connsiteX10" fmla="*/ 26690 w 98606"/>
                      <a:gd name="connsiteY10" fmla="*/ 40036 h 40035"/>
                      <a:gd name="connsiteX11" fmla="*/ 22983 w 98606"/>
                      <a:gd name="connsiteY11" fmla="*/ 39294 h 40035"/>
                      <a:gd name="connsiteX12" fmla="*/ 20018 w 98606"/>
                      <a:gd name="connsiteY12" fmla="*/ 39294 h 40035"/>
                      <a:gd name="connsiteX13" fmla="*/ 16311 w 98606"/>
                      <a:gd name="connsiteY13" fmla="*/ 39294 h 40035"/>
                      <a:gd name="connsiteX14" fmla="*/ 13345 w 98606"/>
                      <a:gd name="connsiteY14" fmla="*/ 39294 h 40035"/>
                      <a:gd name="connsiteX15" fmla="*/ 9638 w 98606"/>
                      <a:gd name="connsiteY15" fmla="*/ 38553 h 40035"/>
                      <a:gd name="connsiteX16" fmla="*/ 6673 w 98606"/>
                      <a:gd name="connsiteY16" fmla="*/ 38553 h 40035"/>
                      <a:gd name="connsiteX17" fmla="*/ 2966 w 98606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4003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0"/>
                        </a:lnTo>
                        <a:lnTo>
                          <a:pt x="78589" y="0"/>
                        </a:lnTo>
                        <a:lnTo>
                          <a:pt x="82296" y="741"/>
                        </a:lnTo>
                        <a:lnTo>
                          <a:pt x="85262" y="741"/>
                        </a:lnTo>
                        <a:lnTo>
                          <a:pt x="88969" y="741"/>
                        </a:lnTo>
                        <a:lnTo>
                          <a:pt x="91934" y="741"/>
                        </a:lnTo>
                        <a:lnTo>
                          <a:pt x="95641" y="1483"/>
                        </a:lnTo>
                        <a:lnTo>
                          <a:pt x="98607" y="1483"/>
                        </a:lnTo>
                        <a:lnTo>
                          <a:pt x="26690" y="40036"/>
                        </a:lnTo>
                        <a:lnTo>
                          <a:pt x="22983" y="39294"/>
                        </a:lnTo>
                        <a:lnTo>
                          <a:pt x="20018" y="39294"/>
                        </a:lnTo>
                        <a:lnTo>
                          <a:pt x="16311" y="39294"/>
                        </a:lnTo>
                        <a:lnTo>
                          <a:pt x="13345" y="39294"/>
                        </a:lnTo>
                        <a:lnTo>
                          <a:pt x="9638" y="38553"/>
                        </a:lnTo>
                        <a:lnTo>
                          <a:pt x="6673" y="38553"/>
                        </a:lnTo>
                        <a:lnTo>
                          <a:pt x="2966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3" name="Freeform: Shape 3732">
                    <a:extLst>
                      <a:ext uri="{FF2B5EF4-FFF2-40B4-BE49-F238E27FC236}">
                        <a16:creationId xmlns:a16="http://schemas.microsoft.com/office/drawing/2014/main" id="{71D3ADE7-EE46-4F63-901B-F3BD02D33E8E}"/>
                      </a:ext>
                    </a:extLst>
                  </p:cNvPr>
                  <p:cNvSpPr/>
                  <p:nvPr/>
                </p:nvSpPr>
                <p:spPr>
                  <a:xfrm>
                    <a:off x="7184382" y="2061107"/>
                    <a:ext cx="101572" cy="46708"/>
                  </a:xfrm>
                  <a:custGeom>
                    <a:avLst/>
                    <a:gdLst>
                      <a:gd name="connsiteX0" fmla="*/ 0 w 101572"/>
                      <a:gd name="connsiteY0" fmla="*/ 38553 h 46708"/>
                      <a:gd name="connsiteX1" fmla="*/ 72658 w 101572"/>
                      <a:gd name="connsiteY1" fmla="*/ 0 h 46708"/>
                      <a:gd name="connsiteX2" fmla="*/ 76365 w 101572"/>
                      <a:gd name="connsiteY2" fmla="*/ 741 h 46708"/>
                      <a:gd name="connsiteX3" fmla="*/ 80072 w 101572"/>
                      <a:gd name="connsiteY3" fmla="*/ 2224 h 46708"/>
                      <a:gd name="connsiteX4" fmla="*/ 83779 w 101572"/>
                      <a:gd name="connsiteY4" fmla="*/ 2966 h 46708"/>
                      <a:gd name="connsiteX5" fmla="*/ 86745 w 101572"/>
                      <a:gd name="connsiteY5" fmla="*/ 4448 h 46708"/>
                      <a:gd name="connsiteX6" fmla="*/ 90452 w 101572"/>
                      <a:gd name="connsiteY6" fmla="*/ 5190 h 46708"/>
                      <a:gd name="connsiteX7" fmla="*/ 94159 w 101572"/>
                      <a:gd name="connsiteY7" fmla="*/ 5931 h 46708"/>
                      <a:gd name="connsiteX8" fmla="*/ 97866 w 101572"/>
                      <a:gd name="connsiteY8" fmla="*/ 7414 h 46708"/>
                      <a:gd name="connsiteX9" fmla="*/ 101573 w 101572"/>
                      <a:gd name="connsiteY9" fmla="*/ 8156 h 46708"/>
                      <a:gd name="connsiteX10" fmla="*/ 28915 w 101572"/>
                      <a:gd name="connsiteY10" fmla="*/ 46708 h 46708"/>
                      <a:gd name="connsiteX11" fmla="*/ 25208 w 101572"/>
                      <a:gd name="connsiteY11" fmla="*/ 45967 h 46708"/>
                      <a:gd name="connsiteX12" fmla="*/ 22242 w 101572"/>
                      <a:gd name="connsiteY12" fmla="*/ 44484 h 46708"/>
                      <a:gd name="connsiteX13" fmla="*/ 18535 w 101572"/>
                      <a:gd name="connsiteY13" fmla="*/ 43743 h 46708"/>
                      <a:gd name="connsiteX14" fmla="*/ 14828 w 101572"/>
                      <a:gd name="connsiteY14" fmla="*/ 42260 h 46708"/>
                      <a:gd name="connsiteX15" fmla="*/ 11121 w 101572"/>
                      <a:gd name="connsiteY15" fmla="*/ 41519 h 46708"/>
                      <a:gd name="connsiteX16" fmla="*/ 7414 w 101572"/>
                      <a:gd name="connsiteY16" fmla="*/ 40777 h 46708"/>
                      <a:gd name="connsiteX17" fmla="*/ 3707 w 101572"/>
                      <a:gd name="connsiteY17" fmla="*/ 39294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46708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741"/>
                        </a:lnTo>
                        <a:lnTo>
                          <a:pt x="80072" y="2224"/>
                        </a:lnTo>
                        <a:lnTo>
                          <a:pt x="83779" y="2966"/>
                        </a:lnTo>
                        <a:lnTo>
                          <a:pt x="86745" y="4448"/>
                        </a:lnTo>
                        <a:lnTo>
                          <a:pt x="90452" y="5190"/>
                        </a:lnTo>
                        <a:lnTo>
                          <a:pt x="94159" y="5931"/>
                        </a:lnTo>
                        <a:lnTo>
                          <a:pt x="97866" y="7414"/>
                        </a:lnTo>
                        <a:lnTo>
                          <a:pt x="101573" y="8156"/>
                        </a:lnTo>
                        <a:lnTo>
                          <a:pt x="28915" y="46708"/>
                        </a:lnTo>
                        <a:lnTo>
                          <a:pt x="25208" y="45967"/>
                        </a:lnTo>
                        <a:lnTo>
                          <a:pt x="22242" y="44484"/>
                        </a:lnTo>
                        <a:lnTo>
                          <a:pt x="18535" y="43743"/>
                        </a:lnTo>
                        <a:lnTo>
                          <a:pt x="14828" y="42260"/>
                        </a:lnTo>
                        <a:lnTo>
                          <a:pt x="11121" y="41519"/>
                        </a:lnTo>
                        <a:lnTo>
                          <a:pt x="7414" y="40777"/>
                        </a:lnTo>
                        <a:lnTo>
                          <a:pt x="3707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4" name="Freeform: Shape 3733">
                    <a:extLst>
                      <a:ext uri="{FF2B5EF4-FFF2-40B4-BE49-F238E27FC236}">
                        <a16:creationId xmlns:a16="http://schemas.microsoft.com/office/drawing/2014/main" id="{70B3AEEB-7A4D-44B3-A913-6850BA519D18}"/>
                      </a:ext>
                    </a:extLst>
                  </p:cNvPr>
                  <p:cNvSpPr/>
                  <p:nvPr/>
                </p:nvSpPr>
                <p:spPr>
                  <a:xfrm>
                    <a:off x="7220711" y="2072228"/>
                    <a:ext cx="102313" cy="54122"/>
                  </a:xfrm>
                  <a:custGeom>
                    <a:avLst/>
                    <a:gdLst>
                      <a:gd name="connsiteX0" fmla="*/ 0 w 102313"/>
                      <a:gd name="connsiteY0" fmla="*/ 38553 h 54122"/>
                      <a:gd name="connsiteX1" fmla="*/ 72658 w 102313"/>
                      <a:gd name="connsiteY1" fmla="*/ 0 h 54122"/>
                      <a:gd name="connsiteX2" fmla="*/ 76365 w 102313"/>
                      <a:gd name="connsiteY2" fmla="*/ 2224 h 54122"/>
                      <a:gd name="connsiteX3" fmla="*/ 80072 w 102313"/>
                      <a:gd name="connsiteY3" fmla="*/ 4448 h 54122"/>
                      <a:gd name="connsiteX4" fmla="*/ 83779 w 102313"/>
                      <a:gd name="connsiteY4" fmla="*/ 5931 h 54122"/>
                      <a:gd name="connsiteX5" fmla="*/ 87486 w 102313"/>
                      <a:gd name="connsiteY5" fmla="*/ 8156 h 54122"/>
                      <a:gd name="connsiteX6" fmla="*/ 91193 w 102313"/>
                      <a:gd name="connsiteY6" fmla="*/ 9638 h 54122"/>
                      <a:gd name="connsiteX7" fmla="*/ 94900 w 102313"/>
                      <a:gd name="connsiteY7" fmla="*/ 11863 h 54122"/>
                      <a:gd name="connsiteX8" fmla="*/ 98607 w 102313"/>
                      <a:gd name="connsiteY8" fmla="*/ 14087 h 54122"/>
                      <a:gd name="connsiteX9" fmla="*/ 102314 w 102313"/>
                      <a:gd name="connsiteY9" fmla="*/ 15570 h 54122"/>
                      <a:gd name="connsiteX10" fmla="*/ 30397 w 102313"/>
                      <a:gd name="connsiteY10" fmla="*/ 54123 h 54122"/>
                      <a:gd name="connsiteX11" fmla="*/ 26690 w 102313"/>
                      <a:gd name="connsiteY11" fmla="*/ 51898 h 54122"/>
                      <a:gd name="connsiteX12" fmla="*/ 22983 w 102313"/>
                      <a:gd name="connsiteY12" fmla="*/ 50415 h 54122"/>
                      <a:gd name="connsiteX13" fmla="*/ 18535 w 102313"/>
                      <a:gd name="connsiteY13" fmla="*/ 48191 h 54122"/>
                      <a:gd name="connsiteX14" fmla="*/ 14828 w 102313"/>
                      <a:gd name="connsiteY14" fmla="*/ 46708 h 54122"/>
                      <a:gd name="connsiteX15" fmla="*/ 11121 w 102313"/>
                      <a:gd name="connsiteY15" fmla="*/ 44484 h 54122"/>
                      <a:gd name="connsiteX16" fmla="*/ 7414 w 102313"/>
                      <a:gd name="connsiteY16" fmla="*/ 42260 h 54122"/>
                      <a:gd name="connsiteX17" fmla="*/ 3707 w 102313"/>
                      <a:gd name="connsiteY17" fmla="*/ 40777 h 54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412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224"/>
                        </a:lnTo>
                        <a:lnTo>
                          <a:pt x="80072" y="4448"/>
                        </a:lnTo>
                        <a:lnTo>
                          <a:pt x="83779" y="5931"/>
                        </a:lnTo>
                        <a:lnTo>
                          <a:pt x="87486" y="8156"/>
                        </a:lnTo>
                        <a:lnTo>
                          <a:pt x="91193" y="9638"/>
                        </a:lnTo>
                        <a:lnTo>
                          <a:pt x="94900" y="11863"/>
                        </a:lnTo>
                        <a:lnTo>
                          <a:pt x="98607" y="14087"/>
                        </a:lnTo>
                        <a:lnTo>
                          <a:pt x="102314" y="15570"/>
                        </a:lnTo>
                        <a:lnTo>
                          <a:pt x="30397" y="54123"/>
                        </a:lnTo>
                        <a:lnTo>
                          <a:pt x="26690" y="51898"/>
                        </a:lnTo>
                        <a:lnTo>
                          <a:pt x="22983" y="50415"/>
                        </a:lnTo>
                        <a:lnTo>
                          <a:pt x="18535" y="48191"/>
                        </a:lnTo>
                        <a:lnTo>
                          <a:pt x="14828" y="46708"/>
                        </a:lnTo>
                        <a:lnTo>
                          <a:pt x="11121" y="44484"/>
                        </a:lnTo>
                        <a:lnTo>
                          <a:pt x="7414" y="42260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5" name="Freeform: Shape 3734">
                    <a:extLst>
                      <a:ext uri="{FF2B5EF4-FFF2-40B4-BE49-F238E27FC236}">
                        <a16:creationId xmlns:a16="http://schemas.microsoft.com/office/drawing/2014/main" id="{CA412982-B470-4D5E-9C98-4F60339496FD}"/>
                      </a:ext>
                    </a:extLst>
                  </p:cNvPr>
                  <p:cNvSpPr/>
                  <p:nvPr/>
                </p:nvSpPr>
                <p:spPr>
                  <a:xfrm>
                    <a:off x="7257040" y="2091504"/>
                    <a:ext cx="101572" cy="60053"/>
                  </a:xfrm>
                  <a:custGeom>
                    <a:avLst/>
                    <a:gdLst>
                      <a:gd name="connsiteX0" fmla="*/ 0 w 101572"/>
                      <a:gd name="connsiteY0" fmla="*/ 38553 h 60053"/>
                      <a:gd name="connsiteX1" fmla="*/ 71916 w 101572"/>
                      <a:gd name="connsiteY1" fmla="*/ 0 h 60053"/>
                      <a:gd name="connsiteX2" fmla="*/ 75623 w 101572"/>
                      <a:gd name="connsiteY2" fmla="*/ 2224 h 60053"/>
                      <a:gd name="connsiteX3" fmla="*/ 79330 w 101572"/>
                      <a:gd name="connsiteY3" fmla="*/ 5190 h 60053"/>
                      <a:gd name="connsiteX4" fmla="*/ 83038 w 101572"/>
                      <a:gd name="connsiteY4" fmla="*/ 8156 h 60053"/>
                      <a:gd name="connsiteX5" fmla="*/ 86745 w 101572"/>
                      <a:gd name="connsiteY5" fmla="*/ 10380 h 60053"/>
                      <a:gd name="connsiteX6" fmla="*/ 90452 w 101572"/>
                      <a:gd name="connsiteY6" fmla="*/ 13345 h 60053"/>
                      <a:gd name="connsiteX7" fmla="*/ 94159 w 101572"/>
                      <a:gd name="connsiteY7" fmla="*/ 16311 h 60053"/>
                      <a:gd name="connsiteX8" fmla="*/ 97866 w 101572"/>
                      <a:gd name="connsiteY8" fmla="*/ 18535 h 60053"/>
                      <a:gd name="connsiteX9" fmla="*/ 101573 w 101572"/>
                      <a:gd name="connsiteY9" fmla="*/ 21501 h 60053"/>
                      <a:gd name="connsiteX10" fmla="*/ 29656 w 101572"/>
                      <a:gd name="connsiteY10" fmla="*/ 60054 h 60053"/>
                      <a:gd name="connsiteX11" fmla="*/ 25949 w 101572"/>
                      <a:gd name="connsiteY11" fmla="*/ 57088 h 60053"/>
                      <a:gd name="connsiteX12" fmla="*/ 22242 w 101572"/>
                      <a:gd name="connsiteY12" fmla="*/ 54864 h 60053"/>
                      <a:gd name="connsiteX13" fmla="*/ 18535 w 101572"/>
                      <a:gd name="connsiteY13" fmla="*/ 51898 h 60053"/>
                      <a:gd name="connsiteX14" fmla="*/ 14828 w 101572"/>
                      <a:gd name="connsiteY14" fmla="*/ 48933 h 60053"/>
                      <a:gd name="connsiteX15" fmla="*/ 11121 w 101572"/>
                      <a:gd name="connsiteY15" fmla="*/ 46708 h 60053"/>
                      <a:gd name="connsiteX16" fmla="*/ 7414 w 101572"/>
                      <a:gd name="connsiteY16" fmla="*/ 43743 h 60053"/>
                      <a:gd name="connsiteX17" fmla="*/ 3707 w 101572"/>
                      <a:gd name="connsiteY17" fmla="*/ 40777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005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2224"/>
                        </a:lnTo>
                        <a:lnTo>
                          <a:pt x="79330" y="5190"/>
                        </a:lnTo>
                        <a:lnTo>
                          <a:pt x="83038" y="8156"/>
                        </a:lnTo>
                        <a:lnTo>
                          <a:pt x="86745" y="10380"/>
                        </a:lnTo>
                        <a:lnTo>
                          <a:pt x="90452" y="13345"/>
                        </a:lnTo>
                        <a:lnTo>
                          <a:pt x="94159" y="16311"/>
                        </a:lnTo>
                        <a:lnTo>
                          <a:pt x="97866" y="18535"/>
                        </a:lnTo>
                        <a:lnTo>
                          <a:pt x="101573" y="21501"/>
                        </a:lnTo>
                        <a:lnTo>
                          <a:pt x="29656" y="60054"/>
                        </a:lnTo>
                        <a:lnTo>
                          <a:pt x="25949" y="57088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8933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6" name="Freeform: Shape 3735">
                    <a:extLst>
                      <a:ext uri="{FF2B5EF4-FFF2-40B4-BE49-F238E27FC236}">
                        <a16:creationId xmlns:a16="http://schemas.microsoft.com/office/drawing/2014/main" id="{D8C80964-721D-4B7D-B539-98E228259412}"/>
                      </a:ext>
                    </a:extLst>
                  </p:cNvPr>
                  <p:cNvSpPr/>
                  <p:nvPr/>
                </p:nvSpPr>
                <p:spPr>
                  <a:xfrm>
                    <a:off x="7294852" y="2120419"/>
                    <a:ext cx="100830" cy="65243"/>
                  </a:xfrm>
                  <a:custGeom>
                    <a:avLst/>
                    <a:gdLst>
                      <a:gd name="connsiteX0" fmla="*/ 0 w 100830"/>
                      <a:gd name="connsiteY0" fmla="*/ 37812 h 65243"/>
                      <a:gd name="connsiteX1" fmla="*/ 72658 w 100830"/>
                      <a:gd name="connsiteY1" fmla="*/ 0 h 65243"/>
                      <a:gd name="connsiteX2" fmla="*/ 76365 w 100830"/>
                      <a:gd name="connsiteY2" fmla="*/ 2966 h 65243"/>
                      <a:gd name="connsiteX3" fmla="*/ 79330 w 100830"/>
                      <a:gd name="connsiteY3" fmla="*/ 6673 h 65243"/>
                      <a:gd name="connsiteX4" fmla="*/ 83038 w 100830"/>
                      <a:gd name="connsiteY4" fmla="*/ 9638 h 65243"/>
                      <a:gd name="connsiteX5" fmla="*/ 86745 w 100830"/>
                      <a:gd name="connsiteY5" fmla="*/ 13345 h 65243"/>
                      <a:gd name="connsiteX6" fmla="*/ 90452 w 100830"/>
                      <a:gd name="connsiteY6" fmla="*/ 16311 h 65243"/>
                      <a:gd name="connsiteX7" fmla="*/ 94159 w 100830"/>
                      <a:gd name="connsiteY7" fmla="*/ 20018 h 65243"/>
                      <a:gd name="connsiteX8" fmla="*/ 97124 w 100830"/>
                      <a:gd name="connsiteY8" fmla="*/ 23725 h 65243"/>
                      <a:gd name="connsiteX9" fmla="*/ 100831 w 100830"/>
                      <a:gd name="connsiteY9" fmla="*/ 26691 h 65243"/>
                      <a:gd name="connsiteX10" fmla="*/ 28915 w 100830"/>
                      <a:gd name="connsiteY10" fmla="*/ 65244 h 65243"/>
                      <a:gd name="connsiteX11" fmla="*/ 25208 w 100830"/>
                      <a:gd name="connsiteY11" fmla="*/ 61537 h 65243"/>
                      <a:gd name="connsiteX12" fmla="*/ 21500 w 100830"/>
                      <a:gd name="connsiteY12" fmla="*/ 58571 h 65243"/>
                      <a:gd name="connsiteX13" fmla="*/ 17793 w 100830"/>
                      <a:gd name="connsiteY13" fmla="*/ 54864 h 65243"/>
                      <a:gd name="connsiteX14" fmla="*/ 14828 w 100830"/>
                      <a:gd name="connsiteY14" fmla="*/ 51898 h 65243"/>
                      <a:gd name="connsiteX15" fmla="*/ 11121 w 100830"/>
                      <a:gd name="connsiteY15" fmla="*/ 48191 h 65243"/>
                      <a:gd name="connsiteX16" fmla="*/ 7414 w 100830"/>
                      <a:gd name="connsiteY16" fmla="*/ 45226 h 65243"/>
                      <a:gd name="connsiteX17" fmla="*/ 3707 w 100830"/>
                      <a:gd name="connsiteY17" fmla="*/ 41519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5243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79330" y="6673"/>
                        </a:lnTo>
                        <a:lnTo>
                          <a:pt x="83038" y="9638"/>
                        </a:lnTo>
                        <a:lnTo>
                          <a:pt x="86745" y="13345"/>
                        </a:lnTo>
                        <a:lnTo>
                          <a:pt x="90452" y="16311"/>
                        </a:lnTo>
                        <a:lnTo>
                          <a:pt x="94159" y="20018"/>
                        </a:lnTo>
                        <a:lnTo>
                          <a:pt x="97124" y="23725"/>
                        </a:lnTo>
                        <a:lnTo>
                          <a:pt x="100831" y="26691"/>
                        </a:lnTo>
                        <a:lnTo>
                          <a:pt x="28915" y="65244"/>
                        </a:lnTo>
                        <a:lnTo>
                          <a:pt x="25208" y="61537"/>
                        </a:lnTo>
                        <a:lnTo>
                          <a:pt x="21500" y="58571"/>
                        </a:lnTo>
                        <a:lnTo>
                          <a:pt x="17793" y="54864"/>
                        </a:lnTo>
                        <a:lnTo>
                          <a:pt x="14828" y="51898"/>
                        </a:lnTo>
                        <a:lnTo>
                          <a:pt x="11121" y="48191"/>
                        </a:lnTo>
                        <a:lnTo>
                          <a:pt x="7414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7" name="Freeform: Shape 3736">
                    <a:extLst>
                      <a:ext uri="{FF2B5EF4-FFF2-40B4-BE49-F238E27FC236}">
                        <a16:creationId xmlns:a16="http://schemas.microsoft.com/office/drawing/2014/main" id="{8CBF5629-BC5D-4D5F-AC4B-E5FB97B27CA1}"/>
                      </a:ext>
                    </a:extLst>
                  </p:cNvPr>
                  <p:cNvSpPr/>
                  <p:nvPr/>
                </p:nvSpPr>
                <p:spPr>
                  <a:xfrm>
                    <a:off x="7328956" y="2153041"/>
                    <a:ext cx="98606" cy="69692"/>
                  </a:xfrm>
                  <a:custGeom>
                    <a:avLst/>
                    <a:gdLst>
                      <a:gd name="connsiteX0" fmla="*/ 0 w 98606"/>
                      <a:gd name="connsiteY0" fmla="*/ 38553 h 69692"/>
                      <a:gd name="connsiteX1" fmla="*/ 72658 w 98606"/>
                      <a:gd name="connsiteY1" fmla="*/ 0 h 69692"/>
                      <a:gd name="connsiteX2" fmla="*/ 75623 w 98606"/>
                      <a:gd name="connsiteY2" fmla="*/ 3707 h 69692"/>
                      <a:gd name="connsiteX3" fmla="*/ 79330 w 98606"/>
                      <a:gd name="connsiteY3" fmla="*/ 7414 h 69692"/>
                      <a:gd name="connsiteX4" fmla="*/ 82296 w 98606"/>
                      <a:gd name="connsiteY4" fmla="*/ 11863 h 69692"/>
                      <a:gd name="connsiteX5" fmla="*/ 85262 w 98606"/>
                      <a:gd name="connsiteY5" fmla="*/ 15570 h 69692"/>
                      <a:gd name="connsiteX6" fmla="*/ 88969 w 98606"/>
                      <a:gd name="connsiteY6" fmla="*/ 19277 h 69692"/>
                      <a:gd name="connsiteX7" fmla="*/ 91934 w 98606"/>
                      <a:gd name="connsiteY7" fmla="*/ 23725 h 69692"/>
                      <a:gd name="connsiteX8" fmla="*/ 95641 w 98606"/>
                      <a:gd name="connsiteY8" fmla="*/ 27432 h 69692"/>
                      <a:gd name="connsiteX9" fmla="*/ 98607 w 98606"/>
                      <a:gd name="connsiteY9" fmla="*/ 31881 h 69692"/>
                      <a:gd name="connsiteX10" fmla="*/ 25949 w 98606"/>
                      <a:gd name="connsiteY10" fmla="*/ 69692 h 69692"/>
                      <a:gd name="connsiteX11" fmla="*/ 22984 w 98606"/>
                      <a:gd name="connsiteY11" fmla="*/ 65985 h 69692"/>
                      <a:gd name="connsiteX12" fmla="*/ 20018 w 98606"/>
                      <a:gd name="connsiteY12" fmla="*/ 62278 h 69692"/>
                      <a:gd name="connsiteX13" fmla="*/ 16311 w 98606"/>
                      <a:gd name="connsiteY13" fmla="*/ 57830 h 69692"/>
                      <a:gd name="connsiteX14" fmla="*/ 13345 w 98606"/>
                      <a:gd name="connsiteY14" fmla="*/ 54123 h 69692"/>
                      <a:gd name="connsiteX15" fmla="*/ 9638 w 98606"/>
                      <a:gd name="connsiteY15" fmla="*/ 50416 h 69692"/>
                      <a:gd name="connsiteX16" fmla="*/ 6673 w 98606"/>
                      <a:gd name="connsiteY16" fmla="*/ 45967 h 69692"/>
                      <a:gd name="connsiteX17" fmla="*/ 3707 w 98606"/>
                      <a:gd name="connsiteY17" fmla="*/ 42260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969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3707"/>
                        </a:lnTo>
                        <a:lnTo>
                          <a:pt x="79330" y="7414"/>
                        </a:lnTo>
                        <a:lnTo>
                          <a:pt x="82296" y="11863"/>
                        </a:lnTo>
                        <a:lnTo>
                          <a:pt x="85262" y="15570"/>
                        </a:lnTo>
                        <a:lnTo>
                          <a:pt x="88969" y="19277"/>
                        </a:lnTo>
                        <a:lnTo>
                          <a:pt x="91934" y="23725"/>
                        </a:lnTo>
                        <a:lnTo>
                          <a:pt x="95641" y="27432"/>
                        </a:lnTo>
                        <a:lnTo>
                          <a:pt x="98607" y="31881"/>
                        </a:lnTo>
                        <a:lnTo>
                          <a:pt x="25949" y="69692"/>
                        </a:lnTo>
                        <a:lnTo>
                          <a:pt x="22984" y="65985"/>
                        </a:lnTo>
                        <a:lnTo>
                          <a:pt x="20018" y="62278"/>
                        </a:lnTo>
                        <a:lnTo>
                          <a:pt x="16311" y="57830"/>
                        </a:lnTo>
                        <a:lnTo>
                          <a:pt x="13345" y="54123"/>
                        </a:lnTo>
                        <a:lnTo>
                          <a:pt x="9638" y="50416"/>
                        </a:lnTo>
                        <a:lnTo>
                          <a:pt x="6673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8" name="Freeform: Shape 3737">
                    <a:extLst>
                      <a:ext uri="{FF2B5EF4-FFF2-40B4-BE49-F238E27FC236}">
                        <a16:creationId xmlns:a16="http://schemas.microsoft.com/office/drawing/2014/main" id="{C28DB337-AB6A-4AA1-A708-7E007DA3AC5D}"/>
                      </a:ext>
                    </a:extLst>
                  </p:cNvPr>
                  <p:cNvSpPr/>
                  <p:nvPr/>
                </p:nvSpPr>
                <p:spPr>
                  <a:xfrm>
                    <a:off x="7360836" y="2192335"/>
                    <a:ext cx="94900" cy="72657"/>
                  </a:xfrm>
                  <a:custGeom>
                    <a:avLst/>
                    <a:gdLst>
                      <a:gd name="connsiteX0" fmla="*/ 0 w 94900"/>
                      <a:gd name="connsiteY0" fmla="*/ 37811 h 72657"/>
                      <a:gd name="connsiteX1" fmla="*/ 71916 w 94900"/>
                      <a:gd name="connsiteY1" fmla="*/ 0 h 72657"/>
                      <a:gd name="connsiteX2" fmla="*/ 74882 w 94900"/>
                      <a:gd name="connsiteY2" fmla="*/ 3707 h 72657"/>
                      <a:gd name="connsiteX3" fmla="*/ 77848 w 94900"/>
                      <a:gd name="connsiteY3" fmla="*/ 8155 h 72657"/>
                      <a:gd name="connsiteX4" fmla="*/ 80813 w 94900"/>
                      <a:gd name="connsiteY4" fmla="*/ 12604 h 72657"/>
                      <a:gd name="connsiteX5" fmla="*/ 83779 w 94900"/>
                      <a:gd name="connsiteY5" fmla="*/ 17052 h 72657"/>
                      <a:gd name="connsiteX6" fmla="*/ 86745 w 94900"/>
                      <a:gd name="connsiteY6" fmla="*/ 21501 h 72657"/>
                      <a:gd name="connsiteX7" fmla="*/ 89710 w 94900"/>
                      <a:gd name="connsiteY7" fmla="*/ 25949 h 72657"/>
                      <a:gd name="connsiteX8" fmla="*/ 91934 w 94900"/>
                      <a:gd name="connsiteY8" fmla="*/ 29656 h 72657"/>
                      <a:gd name="connsiteX9" fmla="*/ 94900 w 94900"/>
                      <a:gd name="connsiteY9" fmla="*/ 34104 h 72657"/>
                      <a:gd name="connsiteX10" fmla="*/ 22984 w 94900"/>
                      <a:gd name="connsiteY10" fmla="*/ 72658 h 72657"/>
                      <a:gd name="connsiteX11" fmla="*/ 20018 w 94900"/>
                      <a:gd name="connsiteY11" fmla="*/ 68209 h 72657"/>
                      <a:gd name="connsiteX12" fmla="*/ 17053 w 94900"/>
                      <a:gd name="connsiteY12" fmla="*/ 63761 h 72657"/>
                      <a:gd name="connsiteX13" fmla="*/ 14087 w 94900"/>
                      <a:gd name="connsiteY13" fmla="*/ 60054 h 72657"/>
                      <a:gd name="connsiteX14" fmla="*/ 11121 w 94900"/>
                      <a:gd name="connsiteY14" fmla="*/ 55605 h 72657"/>
                      <a:gd name="connsiteX15" fmla="*/ 8156 w 94900"/>
                      <a:gd name="connsiteY15" fmla="*/ 51157 h 72657"/>
                      <a:gd name="connsiteX16" fmla="*/ 5932 w 94900"/>
                      <a:gd name="connsiteY16" fmla="*/ 46708 h 72657"/>
                      <a:gd name="connsiteX17" fmla="*/ 2966 w 94900"/>
                      <a:gd name="connsiteY17" fmla="*/ 42260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72657">
                        <a:moveTo>
                          <a:pt x="0" y="37811"/>
                        </a:moveTo>
                        <a:lnTo>
                          <a:pt x="71916" y="0"/>
                        </a:lnTo>
                        <a:lnTo>
                          <a:pt x="74882" y="3707"/>
                        </a:lnTo>
                        <a:lnTo>
                          <a:pt x="77848" y="8155"/>
                        </a:lnTo>
                        <a:lnTo>
                          <a:pt x="80813" y="12604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1934" y="29656"/>
                        </a:lnTo>
                        <a:lnTo>
                          <a:pt x="94900" y="34104"/>
                        </a:lnTo>
                        <a:lnTo>
                          <a:pt x="22984" y="72658"/>
                        </a:lnTo>
                        <a:lnTo>
                          <a:pt x="20018" y="68209"/>
                        </a:lnTo>
                        <a:lnTo>
                          <a:pt x="17053" y="63761"/>
                        </a:lnTo>
                        <a:lnTo>
                          <a:pt x="14087" y="60054"/>
                        </a:lnTo>
                        <a:lnTo>
                          <a:pt x="11121" y="55605"/>
                        </a:lnTo>
                        <a:lnTo>
                          <a:pt x="8156" y="51157"/>
                        </a:lnTo>
                        <a:lnTo>
                          <a:pt x="5932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9" name="Freeform: Shape 3738">
                    <a:extLst>
                      <a:ext uri="{FF2B5EF4-FFF2-40B4-BE49-F238E27FC236}">
                        <a16:creationId xmlns:a16="http://schemas.microsoft.com/office/drawing/2014/main" id="{632F01D0-FC04-4134-B789-208EAD3479C0}"/>
                      </a:ext>
                    </a:extLst>
                  </p:cNvPr>
                  <p:cNvSpPr/>
                  <p:nvPr/>
                </p:nvSpPr>
                <p:spPr>
                  <a:xfrm>
                    <a:off x="7387527" y="2233113"/>
                    <a:ext cx="91192" cy="75623"/>
                  </a:xfrm>
                  <a:custGeom>
                    <a:avLst/>
                    <a:gdLst>
                      <a:gd name="connsiteX0" fmla="*/ 0 w 91192"/>
                      <a:gd name="connsiteY0" fmla="*/ 38553 h 75623"/>
                      <a:gd name="connsiteX1" fmla="*/ 72658 w 91192"/>
                      <a:gd name="connsiteY1" fmla="*/ 0 h 75623"/>
                      <a:gd name="connsiteX2" fmla="*/ 74882 w 91192"/>
                      <a:gd name="connsiteY2" fmla="*/ 4448 h 75623"/>
                      <a:gd name="connsiteX3" fmla="*/ 77106 w 91192"/>
                      <a:gd name="connsiteY3" fmla="*/ 9638 h 75623"/>
                      <a:gd name="connsiteX4" fmla="*/ 79330 w 91192"/>
                      <a:gd name="connsiteY4" fmla="*/ 14087 h 75623"/>
                      <a:gd name="connsiteX5" fmla="*/ 82296 w 91192"/>
                      <a:gd name="connsiteY5" fmla="*/ 18535 h 75623"/>
                      <a:gd name="connsiteX6" fmla="*/ 84520 w 91192"/>
                      <a:gd name="connsiteY6" fmla="*/ 22983 h 75623"/>
                      <a:gd name="connsiteX7" fmla="*/ 86745 w 91192"/>
                      <a:gd name="connsiteY7" fmla="*/ 27432 h 75623"/>
                      <a:gd name="connsiteX8" fmla="*/ 88969 w 91192"/>
                      <a:gd name="connsiteY8" fmla="*/ 32622 h 75623"/>
                      <a:gd name="connsiteX9" fmla="*/ 91193 w 91192"/>
                      <a:gd name="connsiteY9" fmla="*/ 37070 h 75623"/>
                      <a:gd name="connsiteX10" fmla="*/ 19276 w 91192"/>
                      <a:gd name="connsiteY10" fmla="*/ 75623 h 75623"/>
                      <a:gd name="connsiteX11" fmla="*/ 17052 w 91192"/>
                      <a:gd name="connsiteY11" fmla="*/ 70434 h 75623"/>
                      <a:gd name="connsiteX12" fmla="*/ 14086 w 91192"/>
                      <a:gd name="connsiteY12" fmla="*/ 65985 h 75623"/>
                      <a:gd name="connsiteX13" fmla="*/ 11862 w 91192"/>
                      <a:gd name="connsiteY13" fmla="*/ 61537 h 75623"/>
                      <a:gd name="connsiteX14" fmla="*/ 9638 w 91192"/>
                      <a:gd name="connsiteY14" fmla="*/ 57088 h 75623"/>
                      <a:gd name="connsiteX15" fmla="*/ 7414 w 91192"/>
                      <a:gd name="connsiteY15" fmla="*/ 52640 h 75623"/>
                      <a:gd name="connsiteX16" fmla="*/ 5190 w 91192"/>
                      <a:gd name="connsiteY16" fmla="*/ 48191 h 75623"/>
                      <a:gd name="connsiteX17" fmla="*/ 2965 w 91192"/>
                      <a:gd name="connsiteY17" fmla="*/ 43001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882" y="4448"/>
                        </a:lnTo>
                        <a:lnTo>
                          <a:pt x="77106" y="9638"/>
                        </a:lnTo>
                        <a:lnTo>
                          <a:pt x="79330" y="14087"/>
                        </a:lnTo>
                        <a:lnTo>
                          <a:pt x="82296" y="18535"/>
                        </a:lnTo>
                        <a:lnTo>
                          <a:pt x="84520" y="22983"/>
                        </a:lnTo>
                        <a:lnTo>
                          <a:pt x="86745" y="27432"/>
                        </a:lnTo>
                        <a:lnTo>
                          <a:pt x="88969" y="32622"/>
                        </a:lnTo>
                        <a:lnTo>
                          <a:pt x="91193" y="37070"/>
                        </a:lnTo>
                        <a:lnTo>
                          <a:pt x="19276" y="75623"/>
                        </a:lnTo>
                        <a:lnTo>
                          <a:pt x="17052" y="70434"/>
                        </a:lnTo>
                        <a:lnTo>
                          <a:pt x="14086" y="65985"/>
                        </a:lnTo>
                        <a:lnTo>
                          <a:pt x="11862" y="61537"/>
                        </a:lnTo>
                        <a:lnTo>
                          <a:pt x="9638" y="57088"/>
                        </a:lnTo>
                        <a:lnTo>
                          <a:pt x="7414" y="52640"/>
                        </a:lnTo>
                        <a:lnTo>
                          <a:pt x="5190" y="48191"/>
                        </a:lnTo>
                        <a:lnTo>
                          <a:pt x="2965" y="430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0" name="Freeform: Shape 3739">
                    <a:extLst>
                      <a:ext uri="{FF2B5EF4-FFF2-40B4-BE49-F238E27FC236}">
                        <a16:creationId xmlns:a16="http://schemas.microsoft.com/office/drawing/2014/main" id="{51A14EBB-AD21-4D6A-95F0-BBFA33D0EC08}"/>
                      </a:ext>
                    </a:extLst>
                  </p:cNvPr>
                  <p:cNvSpPr/>
                  <p:nvPr/>
                </p:nvSpPr>
                <p:spPr>
                  <a:xfrm>
                    <a:off x="7411994" y="2282045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5190 h 75623"/>
                      <a:gd name="connsiteX3" fmla="*/ 75623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9277 h 75623"/>
                      <a:gd name="connsiteX6" fmla="*/ 80813 w 86002"/>
                      <a:gd name="connsiteY6" fmla="*/ 23725 h 75623"/>
                      <a:gd name="connsiteX7" fmla="*/ 82296 w 86002"/>
                      <a:gd name="connsiteY7" fmla="*/ 28174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812 h 75623"/>
                      <a:gd name="connsiteX10" fmla="*/ 13345 w 86002"/>
                      <a:gd name="connsiteY10" fmla="*/ 75623 h 75623"/>
                      <a:gd name="connsiteX11" fmla="*/ 11862 w 86002"/>
                      <a:gd name="connsiteY11" fmla="*/ 71175 h 75623"/>
                      <a:gd name="connsiteX12" fmla="*/ 10380 w 86002"/>
                      <a:gd name="connsiteY12" fmla="*/ 66726 h 75623"/>
                      <a:gd name="connsiteX13" fmla="*/ 8897 w 86002"/>
                      <a:gd name="connsiteY13" fmla="*/ 62278 h 75623"/>
                      <a:gd name="connsiteX14" fmla="*/ 6673 w 86002"/>
                      <a:gd name="connsiteY14" fmla="*/ 57830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8191 h 75623"/>
                      <a:gd name="connsiteX17" fmla="*/ 1483 w 86002"/>
                      <a:gd name="connsiteY17" fmla="*/ 43743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5190"/>
                        </a:lnTo>
                        <a:lnTo>
                          <a:pt x="75623" y="9638"/>
                        </a:lnTo>
                        <a:lnTo>
                          <a:pt x="77848" y="14087"/>
                        </a:lnTo>
                        <a:lnTo>
                          <a:pt x="79330" y="19277"/>
                        </a:lnTo>
                        <a:lnTo>
                          <a:pt x="80813" y="23725"/>
                        </a:lnTo>
                        <a:lnTo>
                          <a:pt x="82296" y="28174"/>
                        </a:lnTo>
                        <a:lnTo>
                          <a:pt x="84520" y="32622"/>
                        </a:lnTo>
                        <a:lnTo>
                          <a:pt x="86003" y="37812"/>
                        </a:lnTo>
                        <a:lnTo>
                          <a:pt x="13345" y="75623"/>
                        </a:lnTo>
                        <a:lnTo>
                          <a:pt x="11862" y="71175"/>
                        </a:lnTo>
                        <a:lnTo>
                          <a:pt x="10380" y="66726"/>
                        </a:lnTo>
                        <a:lnTo>
                          <a:pt x="8897" y="62278"/>
                        </a:lnTo>
                        <a:lnTo>
                          <a:pt x="6673" y="57830"/>
                        </a:lnTo>
                        <a:lnTo>
                          <a:pt x="5190" y="52640"/>
                        </a:lnTo>
                        <a:lnTo>
                          <a:pt x="3707" y="48191"/>
                        </a:lnTo>
                        <a:lnTo>
                          <a:pt x="1483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1" name="Freeform: Shape 3740">
                    <a:extLst>
                      <a:ext uri="{FF2B5EF4-FFF2-40B4-BE49-F238E27FC236}">
                        <a16:creationId xmlns:a16="http://schemas.microsoft.com/office/drawing/2014/main" id="{C6C897C2-F4F4-476B-838A-A4C5AB1AE19C}"/>
                      </a:ext>
                    </a:extLst>
                  </p:cNvPr>
                  <p:cNvSpPr/>
                  <p:nvPr/>
                </p:nvSpPr>
                <p:spPr>
                  <a:xfrm>
                    <a:off x="7435719" y="2414016"/>
                    <a:ext cx="76364" cy="68209"/>
                  </a:xfrm>
                  <a:custGeom>
                    <a:avLst/>
                    <a:gdLst>
                      <a:gd name="connsiteX0" fmla="*/ 3707 w 76364"/>
                      <a:gd name="connsiteY0" fmla="*/ 38553 h 68209"/>
                      <a:gd name="connsiteX1" fmla="*/ 76365 w 76364"/>
                      <a:gd name="connsiteY1" fmla="*/ 0 h 68209"/>
                      <a:gd name="connsiteX2" fmla="*/ 75623 w 76364"/>
                      <a:gd name="connsiteY2" fmla="*/ 3707 h 68209"/>
                      <a:gd name="connsiteX3" fmla="*/ 75623 w 76364"/>
                      <a:gd name="connsiteY3" fmla="*/ 7414 h 68209"/>
                      <a:gd name="connsiteX4" fmla="*/ 74882 w 76364"/>
                      <a:gd name="connsiteY4" fmla="*/ 11121 h 68209"/>
                      <a:gd name="connsiteX5" fmla="*/ 74882 w 76364"/>
                      <a:gd name="connsiteY5" fmla="*/ 14828 h 68209"/>
                      <a:gd name="connsiteX6" fmla="*/ 74141 w 76364"/>
                      <a:gd name="connsiteY6" fmla="*/ 18535 h 68209"/>
                      <a:gd name="connsiteX7" fmla="*/ 73399 w 76364"/>
                      <a:gd name="connsiteY7" fmla="*/ 22242 h 68209"/>
                      <a:gd name="connsiteX8" fmla="*/ 73399 w 76364"/>
                      <a:gd name="connsiteY8" fmla="*/ 25949 h 68209"/>
                      <a:gd name="connsiteX9" fmla="*/ 72658 w 76364"/>
                      <a:gd name="connsiteY9" fmla="*/ 29656 h 68209"/>
                      <a:gd name="connsiteX10" fmla="*/ 0 w 76364"/>
                      <a:gd name="connsiteY10" fmla="*/ 68209 h 68209"/>
                      <a:gd name="connsiteX11" fmla="*/ 741 w 76364"/>
                      <a:gd name="connsiteY11" fmla="*/ 64502 h 68209"/>
                      <a:gd name="connsiteX12" fmla="*/ 1483 w 76364"/>
                      <a:gd name="connsiteY12" fmla="*/ 60795 h 68209"/>
                      <a:gd name="connsiteX13" fmla="*/ 1483 w 76364"/>
                      <a:gd name="connsiteY13" fmla="*/ 57088 h 68209"/>
                      <a:gd name="connsiteX14" fmla="*/ 2224 w 76364"/>
                      <a:gd name="connsiteY14" fmla="*/ 53381 h 68209"/>
                      <a:gd name="connsiteX15" fmla="*/ 2965 w 76364"/>
                      <a:gd name="connsiteY15" fmla="*/ 49674 h 68209"/>
                      <a:gd name="connsiteX16" fmla="*/ 2965 w 76364"/>
                      <a:gd name="connsiteY16" fmla="*/ 45967 h 68209"/>
                      <a:gd name="connsiteX17" fmla="*/ 3707 w 76364"/>
                      <a:gd name="connsiteY17" fmla="*/ 42260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68209">
                        <a:moveTo>
                          <a:pt x="3707" y="38553"/>
                        </a:moveTo>
                        <a:lnTo>
                          <a:pt x="76365" y="0"/>
                        </a:lnTo>
                        <a:lnTo>
                          <a:pt x="75623" y="3707"/>
                        </a:lnTo>
                        <a:lnTo>
                          <a:pt x="75623" y="7414"/>
                        </a:lnTo>
                        <a:lnTo>
                          <a:pt x="74882" y="11121"/>
                        </a:lnTo>
                        <a:lnTo>
                          <a:pt x="74882" y="14828"/>
                        </a:lnTo>
                        <a:lnTo>
                          <a:pt x="74141" y="18535"/>
                        </a:lnTo>
                        <a:lnTo>
                          <a:pt x="73399" y="22242"/>
                        </a:lnTo>
                        <a:lnTo>
                          <a:pt x="73399" y="25949"/>
                        </a:lnTo>
                        <a:lnTo>
                          <a:pt x="72658" y="29656"/>
                        </a:lnTo>
                        <a:lnTo>
                          <a:pt x="0" y="68209"/>
                        </a:lnTo>
                        <a:lnTo>
                          <a:pt x="741" y="64502"/>
                        </a:lnTo>
                        <a:lnTo>
                          <a:pt x="1483" y="60795"/>
                        </a:lnTo>
                        <a:lnTo>
                          <a:pt x="1483" y="57088"/>
                        </a:lnTo>
                        <a:lnTo>
                          <a:pt x="2224" y="53381"/>
                        </a:lnTo>
                        <a:lnTo>
                          <a:pt x="2965" y="49674"/>
                        </a:lnTo>
                        <a:lnTo>
                          <a:pt x="2965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2" name="Freeform: Shape 3741">
                    <a:extLst>
                      <a:ext uri="{FF2B5EF4-FFF2-40B4-BE49-F238E27FC236}">
                        <a16:creationId xmlns:a16="http://schemas.microsoft.com/office/drawing/2014/main" id="{0A19F16B-4974-4421-BBF1-9E41E6F9AA03}"/>
                      </a:ext>
                    </a:extLst>
                  </p:cNvPr>
                  <p:cNvSpPr/>
                  <p:nvPr/>
                </p:nvSpPr>
                <p:spPr>
                  <a:xfrm>
                    <a:off x="7408287" y="2480742"/>
                    <a:ext cx="86744" cy="57829"/>
                  </a:xfrm>
                  <a:custGeom>
                    <a:avLst/>
                    <a:gdLst>
                      <a:gd name="connsiteX0" fmla="*/ 14828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224 h 57829"/>
                      <a:gd name="connsiteX3" fmla="*/ 83779 w 86744"/>
                      <a:gd name="connsiteY3" fmla="*/ 4448 h 57829"/>
                      <a:gd name="connsiteX4" fmla="*/ 81555 w 86744"/>
                      <a:gd name="connsiteY4" fmla="*/ 7414 h 57829"/>
                      <a:gd name="connsiteX5" fmla="*/ 80072 w 86744"/>
                      <a:gd name="connsiteY5" fmla="*/ 9638 h 57829"/>
                      <a:gd name="connsiteX6" fmla="*/ 77848 w 86744"/>
                      <a:gd name="connsiteY6" fmla="*/ 11863 h 57829"/>
                      <a:gd name="connsiteX7" fmla="*/ 76365 w 86744"/>
                      <a:gd name="connsiteY7" fmla="*/ 14087 h 57829"/>
                      <a:gd name="connsiteX8" fmla="*/ 74141 w 86744"/>
                      <a:gd name="connsiteY8" fmla="*/ 17052 h 57829"/>
                      <a:gd name="connsiteX9" fmla="*/ 72658 w 86744"/>
                      <a:gd name="connsiteY9" fmla="*/ 19277 h 57829"/>
                      <a:gd name="connsiteX10" fmla="*/ 0 w 86744"/>
                      <a:gd name="connsiteY10" fmla="*/ 57830 h 57829"/>
                      <a:gd name="connsiteX11" fmla="*/ 2224 w 86744"/>
                      <a:gd name="connsiteY11" fmla="*/ 55605 h 57829"/>
                      <a:gd name="connsiteX12" fmla="*/ 3707 w 86744"/>
                      <a:gd name="connsiteY12" fmla="*/ 52640 h 57829"/>
                      <a:gd name="connsiteX13" fmla="*/ 5931 w 86744"/>
                      <a:gd name="connsiteY13" fmla="*/ 50415 h 57829"/>
                      <a:gd name="connsiteX14" fmla="*/ 7414 w 86744"/>
                      <a:gd name="connsiteY14" fmla="*/ 48191 h 57829"/>
                      <a:gd name="connsiteX15" fmla="*/ 9638 w 86744"/>
                      <a:gd name="connsiteY15" fmla="*/ 45967 h 57829"/>
                      <a:gd name="connsiteX16" fmla="*/ 11121 w 86744"/>
                      <a:gd name="connsiteY16" fmla="*/ 43001 h 57829"/>
                      <a:gd name="connsiteX17" fmla="*/ 13345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828" y="38553"/>
                        </a:moveTo>
                        <a:lnTo>
                          <a:pt x="86745" y="0"/>
                        </a:lnTo>
                        <a:lnTo>
                          <a:pt x="85262" y="2224"/>
                        </a:lnTo>
                        <a:lnTo>
                          <a:pt x="83779" y="4448"/>
                        </a:lnTo>
                        <a:lnTo>
                          <a:pt x="81555" y="7414"/>
                        </a:lnTo>
                        <a:lnTo>
                          <a:pt x="80072" y="9638"/>
                        </a:lnTo>
                        <a:lnTo>
                          <a:pt x="77848" y="11863"/>
                        </a:lnTo>
                        <a:lnTo>
                          <a:pt x="76365" y="14087"/>
                        </a:lnTo>
                        <a:lnTo>
                          <a:pt x="74141" y="17052"/>
                        </a:lnTo>
                        <a:lnTo>
                          <a:pt x="72658" y="19277"/>
                        </a:lnTo>
                        <a:lnTo>
                          <a:pt x="0" y="57830"/>
                        </a:lnTo>
                        <a:lnTo>
                          <a:pt x="2224" y="55605"/>
                        </a:lnTo>
                        <a:lnTo>
                          <a:pt x="3707" y="52640"/>
                        </a:lnTo>
                        <a:lnTo>
                          <a:pt x="5931" y="50415"/>
                        </a:lnTo>
                        <a:lnTo>
                          <a:pt x="7414" y="48191"/>
                        </a:lnTo>
                        <a:lnTo>
                          <a:pt x="9638" y="45967"/>
                        </a:lnTo>
                        <a:lnTo>
                          <a:pt x="11121" y="43001"/>
                        </a:lnTo>
                        <a:lnTo>
                          <a:pt x="13345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3" name="Freeform: Shape 3742">
                    <a:extLst>
                      <a:ext uri="{FF2B5EF4-FFF2-40B4-BE49-F238E27FC236}">
                        <a16:creationId xmlns:a16="http://schemas.microsoft.com/office/drawing/2014/main" id="{DE145867-A957-45E4-B018-A2186C715BCA}"/>
                      </a:ext>
                    </a:extLst>
                  </p:cNvPr>
                  <p:cNvSpPr/>
                  <p:nvPr/>
                </p:nvSpPr>
                <p:spPr>
                  <a:xfrm>
                    <a:off x="7382337" y="2505950"/>
                    <a:ext cx="91934" cy="51156"/>
                  </a:xfrm>
                  <a:custGeom>
                    <a:avLst/>
                    <a:gdLst>
                      <a:gd name="connsiteX0" fmla="*/ 19276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2224 h 51156"/>
                      <a:gd name="connsiteX3" fmla="*/ 86745 w 91934"/>
                      <a:gd name="connsiteY3" fmla="*/ 3707 h 51156"/>
                      <a:gd name="connsiteX4" fmla="*/ 84520 w 91934"/>
                      <a:gd name="connsiteY4" fmla="*/ 5190 h 51156"/>
                      <a:gd name="connsiteX5" fmla="*/ 82296 w 91934"/>
                      <a:gd name="connsiteY5" fmla="*/ 6673 h 51156"/>
                      <a:gd name="connsiteX6" fmla="*/ 79330 w 91934"/>
                      <a:gd name="connsiteY6" fmla="*/ 8156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1916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224 w 91934"/>
                      <a:gd name="connsiteY11" fmla="*/ 49674 h 51156"/>
                      <a:gd name="connsiteX12" fmla="*/ 4448 w 91934"/>
                      <a:gd name="connsiteY12" fmla="*/ 48191 h 51156"/>
                      <a:gd name="connsiteX13" fmla="*/ 7414 w 91934"/>
                      <a:gd name="connsiteY13" fmla="*/ 46708 h 51156"/>
                      <a:gd name="connsiteX14" fmla="*/ 9638 w 91934"/>
                      <a:gd name="connsiteY14" fmla="*/ 45226 h 51156"/>
                      <a:gd name="connsiteX15" fmla="*/ 11862 w 91934"/>
                      <a:gd name="connsiteY15" fmla="*/ 43743 h 51156"/>
                      <a:gd name="connsiteX16" fmla="*/ 14828 w 91934"/>
                      <a:gd name="connsiteY16" fmla="*/ 42260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19276" y="38553"/>
                        </a:moveTo>
                        <a:lnTo>
                          <a:pt x="91934" y="0"/>
                        </a:lnTo>
                        <a:lnTo>
                          <a:pt x="89710" y="2224"/>
                        </a:lnTo>
                        <a:lnTo>
                          <a:pt x="86745" y="3707"/>
                        </a:lnTo>
                        <a:lnTo>
                          <a:pt x="84520" y="5190"/>
                        </a:lnTo>
                        <a:lnTo>
                          <a:pt x="82296" y="6673"/>
                        </a:lnTo>
                        <a:lnTo>
                          <a:pt x="79330" y="8156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1916" y="12604"/>
                        </a:lnTo>
                        <a:lnTo>
                          <a:pt x="0" y="51157"/>
                        </a:lnTo>
                        <a:lnTo>
                          <a:pt x="2224" y="49674"/>
                        </a:lnTo>
                        <a:lnTo>
                          <a:pt x="4448" y="48191"/>
                        </a:lnTo>
                        <a:lnTo>
                          <a:pt x="7414" y="46708"/>
                        </a:lnTo>
                        <a:lnTo>
                          <a:pt x="9638" y="45226"/>
                        </a:lnTo>
                        <a:lnTo>
                          <a:pt x="11862" y="43743"/>
                        </a:lnTo>
                        <a:lnTo>
                          <a:pt x="14828" y="42260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4" name="Freeform: Shape 3743">
                    <a:extLst>
                      <a:ext uri="{FF2B5EF4-FFF2-40B4-BE49-F238E27FC236}">
                        <a16:creationId xmlns:a16="http://schemas.microsoft.com/office/drawing/2014/main" id="{1B6A8EA3-61DF-4639-A380-AB2104C0D559}"/>
                      </a:ext>
                    </a:extLst>
                  </p:cNvPr>
                  <p:cNvSpPr/>
                  <p:nvPr/>
                </p:nvSpPr>
                <p:spPr>
                  <a:xfrm>
                    <a:off x="7425339" y="2451086"/>
                    <a:ext cx="81554" cy="63019"/>
                  </a:xfrm>
                  <a:custGeom>
                    <a:avLst/>
                    <a:gdLst>
                      <a:gd name="connsiteX0" fmla="*/ 9638 w 81554"/>
                      <a:gd name="connsiteY0" fmla="*/ 37812 h 63019"/>
                      <a:gd name="connsiteX1" fmla="*/ 81555 w 81554"/>
                      <a:gd name="connsiteY1" fmla="*/ 0 h 63019"/>
                      <a:gd name="connsiteX2" fmla="*/ 80813 w 81554"/>
                      <a:gd name="connsiteY2" fmla="*/ 2966 h 63019"/>
                      <a:gd name="connsiteX3" fmla="*/ 79330 w 81554"/>
                      <a:gd name="connsiteY3" fmla="*/ 5931 h 63019"/>
                      <a:gd name="connsiteX4" fmla="*/ 78589 w 81554"/>
                      <a:gd name="connsiteY4" fmla="*/ 8897 h 63019"/>
                      <a:gd name="connsiteX5" fmla="*/ 77106 w 81554"/>
                      <a:gd name="connsiteY5" fmla="*/ 12604 h 63019"/>
                      <a:gd name="connsiteX6" fmla="*/ 76365 w 81554"/>
                      <a:gd name="connsiteY6" fmla="*/ 15570 h 63019"/>
                      <a:gd name="connsiteX7" fmla="*/ 74882 w 81554"/>
                      <a:gd name="connsiteY7" fmla="*/ 18535 h 63019"/>
                      <a:gd name="connsiteX8" fmla="*/ 73399 w 81554"/>
                      <a:gd name="connsiteY8" fmla="*/ 21501 h 63019"/>
                      <a:gd name="connsiteX9" fmla="*/ 72658 w 81554"/>
                      <a:gd name="connsiteY9" fmla="*/ 25208 h 63019"/>
                      <a:gd name="connsiteX10" fmla="*/ 0 w 81554"/>
                      <a:gd name="connsiteY10" fmla="*/ 63019 h 63019"/>
                      <a:gd name="connsiteX11" fmla="*/ 1483 w 81554"/>
                      <a:gd name="connsiteY11" fmla="*/ 60054 h 63019"/>
                      <a:gd name="connsiteX12" fmla="*/ 2224 w 81554"/>
                      <a:gd name="connsiteY12" fmla="*/ 57088 h 63019"/>
                      <a:gd name="connsiteX13" fmla="*/ 3707 w 81554"/>
                      <a:gd name="connsiteY13" fmla="*/ 54123 h 63019"/>
                      <a:gd name="connsiteX14" fmla="*/ 5190 w 81554"/>
                      <a:gd name="connsiteY14" fmla="*/ 51157 h 63019"/>
                      <a:gd name="connsiteX15" fmla="*/ 5931 w 81554"/>
                      <a:gd name="connsiteY15" fmla="*/ 47450 h 63019"/>
                      <a:gd name="connsiteX16" fmla="*/ 7414 w 81554"/>
                      <a:gd name="connsiteY16" fmla="*/ 44484 h 63019"/>
                      <a:gd name="connsiteX17" fmla="*/ 8156 w 81554"/>
                      <a:gd name="connsiteY17" fmla="*/ 41519 h 63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019">
                        <a:moveTo>
                          <a:pt x="9638" y="37812"/>
                        </a:moveTo>
                        <a:lnTo>
                          <a:pt x="81555" y="0"/>
                        </a:lnTo>
                        <a:lnTo>
                          <a:pt x="80813" y="2966"/>
                        </a:lnTo>
                        <a:lnTo>
                          <a:pt x="79330" y="5931"/>
                        </a:lnTo>
                        <a:lnTo>
                          <a:pt x="78589" y="8897"/>
                        </a:lnTo>
                        <a:lnTo>
                          <a:pt x="77106" y="12604"/>
                        </a:lnTo>
                        <a:lnTo>
                          <a:pt x="76365" y="15570"/>
                        </a:lnTo>
                        <a:lnTo>
                          <a:pt x="74882" y="18535"/>
                        </a:lnTo>
                        <a:lnTo>
                          <a:pt x="73399" y="21501"/>
                        </a:lnTo>
                        <a:lnTo>
                          <a:pt x="72658" y="25208"/>
                        </a:lnTo>
                        <a:lnTo>
                          <a:pt x="0" y="63019"/>
                        </a:lnTo>
                        <a:lnTo>
                          <a:pt x="1483" y="60054"/>
                        </a:lnTo>
                        <a:lnTo>
                          <a:pt x="2224" y="57088"/>
                        </a:lnTo>
                        <a:lnTo>
                          <a:pt x="3707" y="54123"/>
                        </a:lnTo>
                        <a:lnTo>
                          <a:pt x="5190" y="51157"/>
                        </a:lnTo>
                        <a:lnTo>
                          <a:pt x="5931" y="47450"/>
                        </a:lnTo>
                        <a:lnTo>
                          <a:pt x="7414" y="44484"/>
                        </a:lnTo>
                        <a:lnTo>
                          <a:pt x="8156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7" name="Graphic 2971">
                  <a:extLst>
                    <a:ext uri="{FF2B5EF4-FFF2-40B4-BE49-F238E27FC236}">
                      <a16:creationId xmlns:a16="http://schemas.microsoft.com/office/drawing/2014/main" id="{B0EAF8B0-F4BF-4CDF-8E6E-DA45C5DD591A}"/>
                    </a:ext>
                  </a:extLst>
                </p:cNvPr>
                <p:cNvGrpSpPr/>
                <p:nvPr/>
              </p:nvGrpSpPr>
              <p:grpSpPr>
                <a:xfrm>
                  <a:off x="6038911" y="1406446"/>
                  <a:ext cx="387754" cy="498965"/>
                  <a:chOff x="6038911" y="1406446"/>
                  <a:chExt cx="387754" cy="498965"/>
                </a:xfrm>
                <a:solidFill>
                  <a:srgbClr val="1B1B1B"/>
                </a:solidFill>
              </p:grpSpPr>
              <p:sp>
                <p:nvSpPr>
                  <p:cNvPr id="3713" name="Freeform: Shape 3712">
                    <a:extLst>
                      <a:ext uri="{FF2B5EF4-FFF2-40B4-BE49-F238E27FC236}">
                        <a16:creationId xmlns:a16="http://schemas.microsoft.com/office/drawing/2014/main" id="{44E3D110-790F-4FAC-A450-C1AC3E662925}"/>
                      </a:ext>
                    </a:extLst>
                  </p:cNvPr>
                  <p:cNvSpPr/>
                  <p:nvPr/>
                </p:nvSpPr>
                <p:spPr>
                  <a:xfrm>
                    <a:off x="6342146" y="1674834"/>
                    <a:ext cx="80071" cy="74140"/>
                  </a:xfrm>
                  <a:custGeom>
                    <a:avLst/>
                    <a:gdLst>
                      <a:gd name="connsiteX0" fmla="*/ 0 w 80071"/>
                      <a:gd name="connsiteY0" fmla="*/ 37812 h 74140"/>
                      <a:gd name="connsiteX1" fmla="*/ 71916 w 80071"/>
                      <a:gd name="connsiteY1" fmla="*/ 0 h 74140"/>
                      <a:gd name="connsiteX2" fmla="*/ 73399 w 80071"/>
                      <a:gd name="connsiteY2" fmla="*/ 4448 h 74140"/>
                      <a:gd name="connsiteX3" fmla="*/ 74141 w 80071"/>
                      <a:gd name="connsiteY3" fmla="*/ 8897 h 74140"/>
                      <a:gd name="connsiteX4" fmla="*/ 75623 w 80071"/>
                      <a:gd name="connsiteY4" fmla="*/ 13345 h 74140"/>
                      <a:gd name="connsiteX5" fmla="*/ 76365 w 80071"/>
                      <a:gd name="connsiteY5" fmla="*/ 17794 h 74140"/>
                      <a:gd name="connsiteX6" fmla="*/ 77106 w 80071"/>
                      <a:gd name="connsiteY6" fmla="*/ 22242 h 74140"/>
                      <a:gd name="connsiteX7" fmla="*/ 78589 w 80071"/>
                      <a:gd name="connsiteY7" fmla="*/ 26691 h 74140"/>
                      <a:gd name="connsiteX8" fmla="*/ 79330 w 80071"/>
                      <a:gd name="connsiteY8" fmla="*/ 31139 h 74140"/>
                      <a:gd name="connsiteX9" fmla="*/ 80072 w 80071"/>
                      <a:gd name="connsiteY9" fmla="*/ 35587 h 74140"/>
                      <a:gd name="connsiteX10" fmla="*/ 8155 w 80071"/>
                      <a:gd name="connsiteY10" fmla="*/ 74141 h 74140"/>
                      <a:gd name="connsiteX11" fmla="*/ 6672 w 80071"/>
                      <a:gd name="connsiteY11" fmla="*/ 69692 h 74140"/>
                      <a:gd name="connsiteX12" fmla="*/ 5931 w 80071"/>
                      <a:gd name="connsiteY12" fmla="*/ 65244 h 74140"/>
                      <a:gd name="connsiteX13" fmla="*/ 5190 w 80071"/>
                      <a:gd name="connsiteY13" fmla="*/ 60795 h 74140"/>
                      <a:gd name="connsiteX14" fmla="*/ 3707 w 80071"/>
                      <a:gd name="connsiteY14" fmla="*/ 56347 h 74140"/>
                      <a:gd name="connsiteX15" fmla="*/ 2965 w 80071"/>
                      <a:gd name="connsiteY15" fmla="*/ 51898 h 74140"/>
                      <a:gd name="connsiteX16" fmla="*/ 2224 w 80071"/>
                      <a:gd name="connsiteY16" fmla="*/ 47450 h 74140"/>
                      <a:gd name="connsiteX17" fmla="*/ 741 w 80071"/>
                      <a:gd name="connsiteY17" fmla="*/ 4300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1" h="74140">
                        <a:moveTo>
                          <a:pt x="0" y="37812"/>
                        </a:moveTo>
                        <a:lnTo>
                          <a:pt x="71916" y="0"/>
                        </a:lnTo>
                        <a:lnTo>
                          <a:pt x="73399" y="4448"/>
                        </a:lnTo>
                        <a:lnTo>
                          <a:pt x="74141" y="8897"/>
                        </a:lnTo>
                        <a:lnTo>
                          <a:pt x="75623" y="13345"/>
                        </a:lnTo>
                        <a:lnTo>
                          <a:pt x="76365" y="17794"/>
                        </a:lnTo>
                        <a:lnTo>
                          <a:pt x="77106" y="22242"/>
                        </a:lnTo>
                        <a:lnTo>
                          <a:pt x="78589" y="26691"/>
                        </a:lnTo>
                        <a:lnTo>
                          <a:pt x="79330" y="31139"/>
                        </a:lnTo>
                        <a:lnTo>
                          <a:pt x="80072" y="35587"/>
                        </a:lnTo>
                        <a:lnTo>
                          <a:pt x="8155" y="74141"/>
                        </a:lnTo>
                        <a:lnTo>
                          <a:pt x="6672" y="69692"/>
                        </a:lnTo>
                        <a:lnTo>
                          <a:pt x="5931" y="65244"/>
                        </a:lnTo>
                        <a:lnTo>
                          <a:pt x="5190" y="60795"/>
                        </a:lnTo>
                        <a:lnTo>
                          <a:pt x="3707" y="56347"/>
                        </a:lnTo>
                        <a:lnTo>
                          <a:pt x="2965" y="51898"/>
                        </a:lnTo>
                        <a:lnTo>
                          <a:pt x="2224" y="47450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4" name="Freeform: Shape 3713">
                    <a:extLst>
                      <a:ext uri="{FF2B5EF4-FFF2-40B4-BE49-F238E27FC236}">
                        <a16:creationId xmlns:a16="http://schemas.microsoft.com/office/drawing/2014/main" id="{CAE29A9B-96C9-4CA8-B695-E59EC0947F0B}"/>
                      </a:ext>
                    </a:extLst>
                  </p:cNvPr>
                  <p:cNvSpPr/>
                  <p:nvPr/>
                </p:nvSpPr>
                <p:spPr>
                  <a:xfrm>
                    <a:off x="6351784" y="1722284"/>
                    <a:ext cx="74881" cy="71916"/>
                  </a:xfrm>
                  <a:custGeom>
                    <a:avLst/>
                    <a:gdLst>
                      <a:gd name="connsiteX0" fmla="*/ 0 w 74881"/>
                      <a:gd name="connsiteY0" fmla="*/ 38553 h 71916"/>
                      <a:gd name="connsiteX1" fmla="*/ 72658 w 74881"/>
                      <a:gd name="connsiteY1" fmla="*/ 0 h 71916"/>
                      <a:gd name="connsiteX2" fmla="*/ 72658 w 74881"/>
                      <a:gd name="connsiteY2" fmla="*/ 4448 h 71916"/>
                      <a:gd name="connsiteX3" fmla="*/ 73399 w 74881"/>
                      <a:gd name="connsiteY3" fmla="*/ 8155 h 71916"/>
                      <a:gd name="connsiteX4" fmla="*/ 73399 w 74881"/>
                      <a:gd name="connsiteY4" fmla="*/ 12604 h 71916"/>
                      <a:gd name="connsiteX5" fmla="*/ 73399 w 74881"/>
                      <a:gd name="connsiteY5" fmla="*/ 17052 h 71916"/>
                      <a:gd name="connsiteX6" fmla="*/ 74141 w 74881"/>
                      <a:gd name="connsiteY6" fmla="*/ 20759 h 71916"/>
                      <a:gd name="connsiteX7" fmla="*/ 74141 w 74881"/>
                      <a:gd name="connsiteY7" fmla="*/ 25208 h 71916"/>
                      <a:gd name="connsiteX8" fmla="*/ 74141 w 74881"/>
                      <a:gd name="connsiteY8" fmla="*/ 29656 h 71916"/>
                      <a:gd name="connsiteX9" fmla="*/ 74882 w 74881"/>
                      <a:gd name="connsiteY9" fmla="*/ 33363 h 71916"/>
                      <a:gd name="connsiteX10" fmla="*/ 2224 w 74881"/>
                      <a:gd name="connsiteY10" fmla="*/ 71916 h 71916"/>
                      <a:gd name="connsiteX11" fmla="*/ 2224 w 74881"/>
                      <a:gd name="connsiteY11" fmla="*/ 68209 h 71916"/>
                      <a:gd name="connsiteX12" fmla="*/ 2224 w 74881"/>
                      <a:gd name="connsiteY12" fmla="*/ 63761 h 71916"/>
                      <a:gd name="connsiteX13" fmla="*/ 1483 w 74881"/>
                      <a:gd name="connsiteY13" fmla="*/ 59312 h 71916"/>
                      <a:gd name="connsiteX14" fmla="*/ 1483 w 74881"/>
                      <a:gd name="connsiteY14" fmla="*/ 55605 h 71916"/>
                      <a:gd name="connsiteX15" fmla="*/ 741 w 74881"/>
                      <a:gd name="connsiteY15" fmla="*/ 51157 h 71916"/>
                      <a:gd name="connsiteX16" fmla="*/ 741 w 74881"/>
                      <a:gd name="connsiteY16" fmla="*/ 46709 h 71916"/>
                      <a:gd name="connsiteX17" fmla="*/ 741 w 74881"/>
                      <a:gd name="connsiteY17" fmla="*/ 43002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71916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2658" y="4448"/>
                        </a:lnTo>
                        <a:lnTo>
                          <a:pt x="73399" y="8155"/>
                        </a:lnTo>
                        <a:lnTo>
                          <a:pt x="73399" y="12604"/>
                        </a:lnTo>
                        <a:lnTo>
                          <a:pt x="73399" y="17052"/>
                        </a:lnTo>
                        <a:lnTo>
                          <a:pt x="74141" y="20759"/>
                        </a:lnTo>
                        <a:lnTo>
                          <a:pt x="74141" y="25208"/>
                        </a:lnTo>
                        <a:lnTo>
                          <a:pt x="74141" y="29656"/>
                        </a:lnTo>
                        <a:lnTo>
                          <a:pt x="74882" y="33363"/>
                        </a:lnTo>
                        <a:lnTo>
                          <a:pt x="2224" y="71916"/>
                        </a:lnTo>
                        <a:lnTo>
                          <a:pt x="2224" y="68209"/>
                        </a:lnTo>
                        <a:lnTo>
                          <a:pt x="2224" y="63761"/>
                        </a:lnTo>
                        <a:lnTo>
                          <a:pt x="1483" y="59312"/>
                        </a:lnTo>
                        <a:lnTo>
                          <a:pt x="1483" y="55605"/>
                        </a:lnTo>
                        <a:lnTo>
                          <a:pt x="741" y="51157"/>
                        </a:lnTo>
                        <a:lnTo>
                          <a:pt x="741" y="46709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5" name="Freeform: Shape 3714">
                    <a:extLst>
                      <a:ext uri="{FF2B5EF4-FFF2-40B4-BE49-F238E27FC236}">
                        <a16:creationId xmlns:a16="http://schemas.microsoft.com/office/drawing/2014/main" id="{867C4496-5AFE-4239-A3BE-406242E7E47F}"/>
                      </a:ext>
                    </a:extLst>
                  </p:cNvPr>
                  <p:cNvSpPr/>
                  <p:nvPr/>
                </p:nvSpPr>
                <p:spPr>
                  <a:xfrm>
                    <a:off x="6038911" y="1407187"/>
                    <a:ext cx="96382" cy="43742"/>
                  </a:xfrm>
                  <a:custGeom>
                    <a:avLst/>
                    <a:gdLst>
                      <a:gd name="connsiteX0" fmla="*/ 0 w 96382"/>
                      <a:gd name="connsiteY0" fmla="*/ 43743 h 43742"/>
                      <a:gd name="connsiteX1" fmla="*/ 71916 w 96382"/>
                      <a:gd name="connsiteY1" fmla="*/ 5190 h 43742"/>
                      <a:gd name="connsiteX2" fmla="*/ 75623 w 96382"/>
                      <a:gd name="connsiteY2" fmla="*/ 4448 h 43742"/>
                      <a:gd name="connsiteX3" fmla="*/ 78589 w 96382"/>
                      <a:gd name="connsiteY3" fmla="*/ 4448 h 43742"/>
                      <a:gd name="connsiteX4" fmla="*/ 81555 w 96382"/>
                      <a:gd name="connsiteY4" fmla="*/ 3707 h 43742"/>
                      <a:gd name="connsiteX5" fmla="*/ 84520 w 96382"/>
                      <a:gd name="connsiteY5" fmla="*/ 2966 h 43742"/>
                      <a:gd name="connsiteX6" fmla="*/ 87486 w 96382"/>
                      <a:gd name="connsiteY6" fmla="*/ 2224 h 43742"/>
                      <a:gd name="connsiteX7" fmla="*/ 90452 w 96382"/>
                      <a:gd name="connsiteY7" fmla="*/ 1483 h 43742"/>
                      <a:gd name="connsiteX8" fmla="*/ 93417 w 96382"/>
                      <a:gd name="connsiteY8" fmla="*/ 741 h 43742"/>
                      <a:gd name="connsiteX9" fmla="*/ 96383 w 96382"/>
                      <a:gd name="connsiteY9" fmla="*/ 0 h 43742"/>
                      <a:gd name="connsiteX10" fmla="*/ 23725 w 96382"/>
                      <a:gd name="connsiteY10" fmla="*/ 38553 h 43742"/>
                      <a:gd name="connsiteX11" fmla="*/ 20759 w 96382"/>
                      <a:gd name="connsiteY11" fmla="*/ 39295 h 43742"/>
                      <a:gd name="connsiteX12" fmla="*/ 17794 w 96382"/>
                      <a:gd name="connsiteY12" fmla="*/ 40036 h 43742"/>
                      <a:gd name="connsiteX13" fmla="*/ 14828 w 96382"/>
                      <a:gd name="connsiteY13" fmla="*/ 40777 h 43742"/>
                      <a:gd name="connsiteX14" fmla="*/ 11863 w 96382"/>
                      <a:gd name="connsiteY14" fmla="*/ 40777 h 43742"/>
                      <a:gd name="connsiteX15" fmla="*/ 8897 w 96382"/>
                      <a:gd name="connsiteY15" fmla="*/ 41519 h 43742"/>
                      <a:gd name="connsiteX16" fmla="*/ 5931 w 96382"/>
                      <a:gd name="connsiteY16" fmla="*/ 42260 h 43742"/>
                      <a:gd name="connsiteX17" fmla="*/ 2966 w 96382"/>
                      <a:gd name="connsiteY17" fmla="*/ 43002 h 43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3742">
                        <a:moveTo>
                          <a:pt x="0" y="43743"/>
                        </a:moveTo>
                        <a:lnTo>
                          <a:pt x="71916" y="5190"/>
                        </a:lnTo>
                        <a:lnTo>
                          <a:pt x="75623" y="4448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3725" y="38553"/>
                        </a:lnTo>
                        <a:lnTo>
                          <a:pt x="20759" y="39295"/>
                        </a:lnTo>
                        <a:lnTo>
                          <a:pt x="17794" y="40036"/>
                        </a:lnTo>
                        <a:lnTo>
                          <a:pt x="14828" y="40777"/>
                        </a:lnTo>
                        <a:lnTo>
                          <a:pt x="11863" y="40777"/>
                        </a:lnTo>
                        <a:lnTo>
                          <a:pt x="8897" y="41519"/>
                        </a:lnTo>
                        <a:lnTo>
                          <a:pt x="5931" y="4226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6" name="Freeform: Shape 3715">
                    <a:extLst>
                      <a:ext uri="{FF2B5EF4-FFF2-40B4-BE49-F238E27FC236}">
                        <a16:creationId xmlns:a16="http://schemas.microsoft.com/office/drawing/2014/main" id="{BB0642E1-C557-426D-BA65-01E1F1872D59}"/>
                      </a:ext>
                    </a:extLst>
                  </p:cNvPr>
                  <p:cNvSpPr/>
                  <p:nvPr/>
                </p:nvSpPr>
                <p:spPr>
                  <a:xfrm>
                    <a:off x="6066343" y="1406446"/>
                    <a:ext cx="99348" cy="40035"/>
                  </a:xfrm>
                  <a:custGeom>
                    <a:avLst/>
                    <a:gdLst>
                      <a:gd name="connsiteX0" fmla="*/ 0 w 99348"/>
                      <a:gd name="connsiteY0" fmla="*/ 38553 h 40035"/>
                      <a:gd name="connsiteX1" fmla="*/ 72658 w 99348"/>
                      <a:gd name="connsiteY1" fmla="*/ 0 h 40035"/>
                      <a:gd name="connsiteX2" fmla="*/ 75623 w 99348"/>
                      <a:gd name="connsiteY2" fmla="*/ 741 h 40035"/>
                      <a:gd name="connsiteX3" fmla="*/ 79330 w 99348"/>
                      <a:gd name="connsiteY3" fmla="*/ 741 h 40035"/>
                      <a:gd name="connsiteX4" fmla="*/ 82296 w 99348"/>
                      <a:gd name="connsiteY4" fmla="*/ 741 h 40035"/>
                      <a:gd name="connsiteX5" fmla="*/ 86003 w 99348"/>
                      <a:gd name="connsiteY5" fmla="*/ 741 h 40035"/>
                      <a:gd name="connsiteX6" fmla="*/ 88969 w 99348"/>
                      <a:gd name="connsiteY6" fmla="*/ 1483 h 40035"/>
                      <a:gd name="connsiteX7" fmla="*/ 92676 w 99348"/>
                      <a:gd name="connsiteY7" fmla="*/ 1483 h 40035"/>
                      <a:gd name="connsiteX8" fmla="*/ 95641 w 99348"/>
                      <a:gd name="connsiteY8" fmla="*/ 1483 h 40035"/>
                      <a:gd name="connsiteX9" fmla="*/ 99349 w 99348"/>
                      <a:gd name="connsiteY9" fmla="*/ 1483 h 40035"/>
                      <a:gd name="connsiteX10" fmla="*/ 26690 w 99348"/>
                      <a:gd name="connsiteY10" fmla="*/ 40036 h 40035"/>
                      <a:gd name="connsiteX11" fmla="*/ 23725 w 99348"/>
                      <a:gd name="connsiteY11" fmla="*/ 40036 h 40035"/>
                      <a:gd name="connsiteX12" fmla="*/ 20018 w 99348"/>
                      <a:gd name="connsiteY12" fmla="*/ 40036 h 40035"/>
                      <a:gd name="connsiteX13" fmla="*/ 17052 w 99348"/>
                      <a:gd name="connsiteY13" fmla="*/ 39295 h 40035"/>
                      <a:gd name="connsiteX14" fmla="*/ 13345 w 99348"/>
                      <a:gd name="connsiteY14" fmla="*/ 39295 h 40035"/>
                      <a:gd name="connsiteX15" fmla="*/ 10380 w 99348"/>
                      <a:gd name="connsiteY15" fmla="*/ 39295 h 40035"/>
                      <a:gd name="connsiteX16" fmla="*/ 6673 w 99348"/>
                      <a:gd name="connsiteY16" fmla="*/ 39295 h 40035"/>
                      <a:gd name="connsiteX17" fmla="*/ 3707 w 99348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40035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741"/>
                        </a:lnTo>
                        <a:lnTo>
                          <a:pt x="79330" y="741"/>
                        </a:lnTo>
                        <a:lnTo>
                          <a:pt x="82296" y="741"/>
                        </a:lnTo>
                        <a:lnTo>
                          <a:pt x="86003" y="741"/>
                        </a:lnTo>
                        <a:lnTo>
                          <a:pt x="88969" y="1483"/>
                        </a:lnTo>
                        <a:lnTo>
                          <a:pt x="92676" y="1483"/>
                        </a:lnTo>
                        <a:lnTo>
                          <a:pt x="95641" y="1483"/>
                        </a:lnTo>
                        <a:lnTo>
                          <a:pt x="99349" y="1483"/>
                        </a:lnTo>
                        <a:lnTo>
                          <a:pt x="26690" y="40036"/>
                        </a:lnTo>
                        <a:lnTo>
                          <a:pt x="23725" y="40036"/>
                        </a:lnTo>
                        <a:lnTo>
                          <a:pt x="20018" y="40036"/>
                        </a:lnTo>
                        <a:lnTo>
                          <a:pt x="17052" y="39295"/>
                        </a:lnTo>
                        <a:lnTo>
                          <a:pt x="13345" y="39295"/>
                        </a:lnTo>
                        <a:lnTo>
                          <a:pt x="10380" y="39295"/>
                        </a:lnTo>
                        <a:lnTo>
                          <a:pt x="6673" y="39295"/>
                        </a:lnTo>
                        <a:lnTo>
                          <a:pt x="3707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7" name="Freeform: Shape 3716">
                    <a:extLst>
                      <a:ext uri="{FF2B5EF4-FFF2-40B4-BE49-F238E27FC236}">
                        <a16:creationId xmlns:a16="http://schemas.microsoft.com/office/drawing/2014/main" id="{CA017408-7E6D-47D2-BD60-56306D58325C}"/>
                      </a:ext>
                    </a:extLst>
                  </p:cNvPr>
                  <p:cNvSpPr/>
                  <p:nvPr/>
                </p:nvSpPr>
                <p:spPr>
                  <a:xfrm>
                    <a:off x="6098965" y="1408670"/>
                    <a:ext cx="100830" cy="46708"/>
                  </a:xfrm>
                  <a:custGeom>
                    <a:avLst/>
                    <a:gdLst>
                      <a:gd name="connsiteX0" fmla="*/ 0 w 100830"/>
                      <a:gd name="connsiteY0" fmla="*/ 38553 h 46708"/>
                      <a:gd name="connsiteX1" fmla="*/ 71916 w 100830"/>
                      <a:gd name="connsiteY1" fmla="*/ 0 h 46708"/>
                      <a:gd name="connsiteX2" fmla="*/ 75623 w 100830"/>
                      <a:gd name="connsiteY2" fmla="*/ 1483 h 46708"/>
                      <a:gd name="connsiteX3" fmla="*/ 79330 w 100830"/>
                      <a:gd name="connsiteY3" fmla="*/ 2224 h 46708"/>
                      <a:gd name="connsiteX4" fmla="*/ 83037 w 100830"/>
                      <a:gd name="connsiteY4" fmla="*/ 3707 h 46708"/>
                      <a:gd name="connsiteX5" fmla="*/ 86744 w 100830"/>
                      <a:gd name="connsiteY5" fmla="*/ 4448 h 46708"/>
                      <a:gd name="connsiteX6" fmla="*/ 90451 w 100830"/>
                      <a:gd name="connsiteY6" fmla="*/ 5190 h 46708"/>
                      <a:gd name="connsiteX7" fmla="*/ 94158 w 100830"/>
                      <a:gd name="connsiteY7" fmla="*/ 6673 h 46708"/>
                      <a:gd name="connsiteX8" fmla="*/ 97124 w 100830"/>
                      <a:gd name="connsiteY8" fmla="*/ 7414 h 46708"/>
                      <a:gd name="connsiteX9" fmla="*/ 100831 w 100830"/>
                      <a:gd name="connsiteY9" fmla="*/ 8156 h 46708"/>
                      <a:gd name="connsiteX10" fmla="*/ 28915 w 100830"/>
                      <a:gd name="connsiteY10" fmla="*/ 46709 h 46708"/>
                      <a:gd name="connsiteX11" fmla="*/ 25208 w 100830"/>
                      <a:gd name="connsiteY11" fmla="*/ 45967 h 46708"/>
                      <a:gd name="connsiteX12" fmla="*/ 21500 w 100830"/>
                      <a:gd name="connsiteY12" fmla="*/ 45226 h 46708"/>
                      <a:gd name="connsiteX13" fmla="*/ 17793 w 100830"/>
                      <a:gd name="connsiteY13" fmla="*/ 43743 h 46708"/>
                      <a:gd name="connsiteX14" fmla="*/ 14086 w 100830"/>
                      <a:gd name="connsiteY14" fmla="*/ 43002 h 46708"/>
                      <a:gd name="connsiteX15" fmla="*/ 10379 w 100830"/>
                      <a:gd name="connsiteY15" fmla="*/ 41519 h 46708"/>
                      <a:gd name="connsiteX16" fmla="*/ 7414 w 100830"/>
                      <a:gd name="connsiteY16" fmla="*/ 40777 h 46708"/>
                      <a:gd name="connsiteX17" fmla="*/ 3707 w 100830"/>
                      <a:gd name="connsiteY17" fmla="*/ 40036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6708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1483"/>
                        </a:lnTo>
                        <a:lnTo>
                          <a:pt x="79330" y="2224"/>
                        </a:lnTo>
                        <a:lnTo>
                          <a:pt x="83037" y="3707"/>
                        </a:lnTo>
                        <a:lnTo>
                          <a:pt x="86744" y="4448"/>
                        </a:lnTo>
                        <a:lnTo>
                          <a:pt x="90451" y="5190"/>
                        </a:lnTo>
                        <a:lnTo>
                          <a:pt x="94158" y="6673"/>
                        </a:lnTo>
                        <a:lnTo>
                          <a:pt x="97124" y="7414"/>
                        </a:lnTo>
                        <a:lnTo>
                          <a:pt x="100831" y="8156"/>
                        </a:lnTo>
                        <a:lnTo>
                          <a:pt x="28915" y="46709"/>
                        </a:lnTo>
                        <a:lnTo>
                          <a:pt x="25208" y="45967"/>
                        </a:lnTo>
                        <a:lnTo>
                          <a:pt x="21500" y="45226"/>
                        </a:lnTo>
                        <a:lnTo>
                          <a:pt x="17793" y="43743"/>
                        </a:lnTo>
                        <a:lnTo>
                          <a:pt x="14086" y="43002"/>
                        </a:lnTo>
                        <a:lnTo>
                          <a:pt x="10379" y="41519"/>
                        </a:lnTo>
                        <a:lnTo>
                          <a:pt x="7414" y="40777"/>
                        </a:lnTo>
                        <a:lnTo>
                          <a:pt x="3707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8" name="Freeform: Shape 3717">
                    <a:extLst>
                      <a:ext uri="{FF2B5EF4-FFF2-40B4-BE49-F238E27FC236}">
                        <a16:creationId xmlns:a16="http://schemas.microsoft.com/office/drawing/2014/main" id="{E5B0A3C8-2A21-4F5A-B894-C5EA1C0DEBFA}"/>
                      </a:ext>
                    </a:extLst>
                  </p:cNvPr>
                  <p:cNvSpPr/>
                  <p:nvPr/>
                </p:nvSpPr>
                <p:spPr>
                  <a:xfrm>
                    <a:off x="6134552" y="1420532"/>
                    <a:ext cx="103055" cy="53381"/>
                  </a:xfrm>
                  <a:custGeom>
                    <a:avLst/>
                    <a:gdLst>
                      <a:gd name="connsiteX0" fmla="*/ 0 w 103055"/>
                      <a:gd name="connsiteY0" fmla="*/ 37812 h 53381"/>
                      <a:gd name="connsiteX1" fmla="*/ 72658 w 103055"/>
                      <a:gd name="connsiteY1" fmla="*/ 0 h 53381"/>
                      <a:gd name="connsiteX2" fmla="*/ 76365 w 103055"/>
                      <a:gd name="connsiteY2" fmla="*/ 1483 h 53381"/>
                      <a:gd name="connsiteX3" fmla="*/ 80072 w 103055"/>
                      <a:gd name="connsiteY3" fmla="*/ 3707 h 53381"/>
                      <a:gd name="connsiteX4" fmla="*/ 83779 w 103055"/>
                      <a:gd name="connsiteY4" fmla="*/ 5931 h 53381"/>
                      <a:gd name="connsiteX5" fmla="*/ 87486 w 103055"/>
                      <a:gd name="connsiteY5" fmla="*/ 7414 h 53381"/>
                      <a:gd name="connsiteX6" fmla="*/ 91193 w 103055"/>
                      <a:gd name="connsiteY6" fmla="*/ 9638 h 53381"/>
                      <a:gd name="connsiteX7" fmla="*/ 95641 w 103055"/>
                      <a:gd name="connsiteY7" fmla="*/ 11121 h 53381"/>
                      <a:gd name="connsiteX8" fmla="*/ 99348 w 103055"/>
                      <a:gd name="connsiteY8" fmla="*/ 13345 h 53381"/>
                      <a:gd name="connsiteX9" fmla="*/ 103055 w 103055"/>
                      <a:gd name="connsiteY9" fmla="*/ 15569 h 53381"/>
                      <a:gd name="connsiteX10" fmla="*/ 30397 w 103055"/>
                      <a:gd name="connsiteY10" fmla="*/ 53381 h 53381"/>
                      <a:gd name="connsiteX11" fmla="*/ 26690 w 103055"/>
                      <a:gd name="connsiteY11" fmla="*/ 51898 h 53381"/>
                      <a:gd name="connsiteX12" fmla="*/ 22983 w 103055"/>
                      <a:gd name="connsiteY12" fmla="*/ 49674 h 53381"/>
                      <a:gd name="connsiteX13" fmla="*/ 19276 w 103055"/>
                      <a:gd name="connsiteY13" fmla="*/ 48191 h 53381"/>
                      <a:gd name="connsiteX14" fmla="*/ 15569 w 103055"/>
                      <a:gd name="connsiteY14" fmla="*/ 45967 h 53381"/>
                      <a:gd name="connsiteX15" fmla="*/ 11862 w 103055"/>
                      <a:gd name="connsiteY15" fmla="*/ 43743 h 53381"/>
                      <a:gd name="connsiteX16" fmla="*/ 8155 w 103055"/>
                      <a:gd name="connsiteY16" fmla="*/ 42260 h 53381"/>
                      <a:gd name="connsiteX17" fmla="*/ 4448 w 103055"/>
                      <a:gd name="connsiteY17" fmla="*/ 40036 h 53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3055" h="53381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1483"/>
                        </a:lnTo>
                        <a:lnTo>
                          <a:pt x="80072" y="3707"/>
                        </a:lnTo>
                        <a:lnTo>
                          <a:pt x="83779" y="5931"/>
                        </a:lnTo>
                        <a:lnTo>
                          <a:pt x="87486" y="7414"/>
                        </a:lnTo>
                        <a:lnTo>
                          <a:pt x="91193" y="9638"/>
                        </a:lnTo>
                        <a:lnTo>
                          <a:pt x="95641" y="11121"/>
                        </a:lnTo>
                        <a:lnTo>
                          <a:pt x="99348" y="13345"/>
                        </a:lnTo>
                        <a:lnTo>
                          <a:pt x="103055" y="15569"/>
                        </a:lnTo>
                        <a:lnTo>
                          <a:pt x="30397" y="53381"/>
                        </a:lnTo>
                        <a:lnTo>
                          <a:pt x="26690" y="51898"/>
                        </a:lnTo>
                        <a:lnTo>
                          <a:pt x="22983" y="49674"/>
                        </a:lnTo>
                        <a:lnTo>
                          <a:pt x="19276" y="48191"/>
                        </a:lnTo>
                        <a:lnTo>
                          <a:pt x="15569" y="45967"/>
                        </a:lnTo>
                        <a:lnTo>
                          <a:pt x="11862" y="43743"/>
                        </a:lnTo>
                        <a:lnTo>
                          <a:pt x="8155" y="42260"/>
                        </a:lnTo>
                        <a:lnTo>
                          <a:pt x="4448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9" name="Freeform: Shape 3718">
                    <a:extLst>
                      <a:ext uri="{FF2B5EF4-FFF2-40B4-BE49-F238E27FC236}">
                        <a16:creationId xmlns:a16="http://schemas.microsoft.com/office/drawing/2014/main" id="{034AA6C4-AA34-4CDF-A9DE-CE39E1891A92}"/>
                      </a:ext>
                    </a:extLst>
                  </p:cNvPr>
                  <p:cNvSpPr/>
                  <p:nvPr/>
                </p:nvSpPr>
                <p:spPr>
                  <a:xfrm>
                    <a:off x="6170881" y="1439067"/>
                    <a:ext cx="102314" cy="60053"/>
                  </a:xfrm>
                  <a:custGeom>
                    <a:avLst/>
                    <a:gdLst>
                      <a:gd name="connsiteX0" fmla="*/ 0 w 102314"/>
                      <a:gd name="connsiteY0" fmla="*/ 38553 h 60053"/>
                      <a:gd name="connsiteX1" fmla="*/ 72658 w 102314"/>
                      <a:gd name="connsiteY1" fmla="*/ 0 h 60053"/>
                      <a:gd name="connsiteX2" fmla="*/ 76365 w 102314"/>
                      <a:gd name="connsiteY2" fmla="*/ 2966 h 60053"/>
                      <a:gd name="connsiteX3" fmla="*/ 80072 w 102314"/>
                      <a:gd name="connsiteY3" fmla="*/ 5931 h 60053"/>
                      <a:gd name="connsiteX4" fmla="*/ 83779 w 102314"/>
                      <a:gd name="connsiteY4" fmla="*/ 8155 h 60053"/>
                      <a:gd name="connsiteX5" fmla="*/ 87486 w 102314"/>
                      <a:gd name="connsiteY5" fmla="*/ 11121 h 60053"/>
                      <a:gd name="connsiteX6" fmla="*/ 91193 w 102314"/>
                      <a:gd name="connsiteY6" fmla="*/ 14087 h 60053"/>
                      <a:gd name="connsiteX7" fmla="*/ 94900 w 102314"/>
                      <a:gd name="connsiteY7" fmla="*/ 16311 h 60053"/>
                      <a:gd name="connsiteX8" fmla="*/ 98607 w 102314"/>
                      <a:gd name="connsiteY8" fmla="*/ 19276 h 60053"/>
                      <a:gd name="connsiteX9" fmla="*/ 102314 w 102314"/>
                      <a:gd name="connsiteY9" fmla="*/ 21501 h 60053"/>
                      <a:gd name="connsiteX10" fmla="*/ 29656 w 102314"/>
                      <a:gd name="connsiteY10" fmla="*/ 60054 h 60053"/>
                      <a:gd name="connsiteX11" fmla="*/ 25949 w 102314"/>
                      <a:gd name="connsiteY11" fmla="*/ 57830 h 60053"/>
                      <a:gd name="connsiteX12" fmla="*/ 22242 w 102314"/>
                      <a:gd name="connsiteY12" fmla="*/ 54864 h 60053"/>
                      <a:gd name="connsiteX13" fmla="*/ 18535 w 102314"/>
                      <a:gd name="connsiteY13" fmla="*/ 51898 h 60053"/>
                      <a:gd name="connsiteX14" fmla="*/ 14828 w 102314"/>
                      <a:gd name="connsiteY14" fmla="*/ 49674 h 60053"/>
                      <a:gd name="connsiteX15" fmla="*/ 11121 w 102314"/>
                      <a:gd name="connsiteY15" fmla="*/ 46708 h 60053"/>
                      <a:gd name="connsiteX16" fmla="*/ 7414 w 102314"/>
                      <a:gd name="connsiteY16" fmla="*/ 43743 h 60053"/>
                      <a:gd name="connsiteX17" fmla="*/ 3707 w 102314"/>
                      <a:gd name="connsiteY17" fmla="*/ 41519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6005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80072" y="5931"/>
                        </a:lnTo>
                        <a:lnTo>
                          <a:pt x="83779" y="8155"/>
                        </a:lnTo>
                        <a:lnTo>
                          <a:pt x="87486" y="11121"/>
                        </a:lnTo>
                        <a:lnTo>
                          <a:pt x="91193" y="14087"/>
                        </a:lnTo>
                        <a:lnTo>
                          <a:pt x="94900" y="16311"/>
                        </a:lnTo>
                        <a:lnTo>
                          <a:pt x="98607" y="19276"/>
                        </a:lnTo>
                        <a:lnTo>
                          <a:pt x="102314" y="21501"/>
                        </a:lnTo>
                        <a:lnTo>
                          <a:pt x="29656" y="60054"/>
                        </a:lnTo>
                        <a:lnTo>
                          <a:pt x="25949" y="57830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9674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0" name="Freeform: Shape 3719">
                    <a:extLst>
                      <a:ext uri="{FF2B5EF4-FFF2-40B4-BE49-F238E27FC236}">
                        <a16:creationId xmlns:a16="http://schemas.microsoft.com/office/drawing/2014/main" id="{D94FB4FC-D490-47D8-BFC9-A908C15225C6}"/>
                      </a:ext>
                    </a:extLst>
                  </p:cNvPr>
                  <p:cNvSpPr/>
                  <p:nvPr/>
                </p:nvSpPr>
                <p:spPr>
                  <a:xfrm>
                    <a:off x="6209434" y="1467982"/>
                    <a:ext cx="100831" cy="65985"/>
                  </a:xfrm>
                  <a:custGeom>
                    <a:avLst/>
                    <a:gdLst>
                      <a:gd name="connsiteX0" fmla="*/ 0 w 100831"/>
                      <a:gd name="connsiteY0" fmla="*/ 38553 h 65985"/>
                      <a:gd name="connsiteX1" fmla="*/ 71916 w 100831"/>
                      <a:gd name="connsiteY1" fmla="*/ 0 h 65985"/>
                      <a:gd name="connsiteX2" fmla="*/ 75623 w 100831"/>
                      <a:gd name="connsiteY2" fmla="*/ 3707 h 65985"/>
                      <a:gd name="connsiteX3" fmla="*/ 79330 w 100831"/>
                      <a:gd name="connsiteY3" fmla="*/ 6673 h 65985"/>
                      <a:gd name="connsiteX4" fmla="*/ 83038 w 100831"/>
                      <a:gd name="connsiteY4" fmla="*/ 10380 h 65985"/>
                      <a:gd name="connsiteX5" fmla="*/ 86745 w 100831"/>
                      <a:gd name="connsiteY5" fmla="*/ 13345 h 65985"/>
                      <a:gd name="connsiteX6" fmla="*/ 89710 w 100831"/>
                      <a:gd name="connsiteY6" fmla="*/ 17052 h 65985"/>
                      <a:gd name="connsiteX7" fmla="*/ 93417 w 100831"/>
                      <a:gd name="connsiteY7" fmla="*/ 20759 h 65985"/>
                      <a:gd name="connsiteX8" fmla="*/ 97124 w 100831"/>
                      <a:gd name="connsiteY8" fmla="*/ 23725 h 65985"/>
                      <a:gd name="connsiteX9" fmla="*/ 100831 w 100831"/>
                      <a:gd name="connsiteY9" fmla="*/ 27432 h 65985"/>
                      <a:gd name="connsiteX10" fmla="*/ 28173 w 100831"/>
                      <a:gd name="connsiteY10" fmla="*/ 65985 h 65985"/>
                      <a:gd name="connsiteX11" fmla="*/ 24466 w 100831"/>
                      <a:gd name="connsiteY11" fmla="*/ 62278 h 65985"/>
                      <a:gd name="connsiteX12" fmla="*/ 21501 w 100831"/>
                      <a:gd name="connsiteY12" fmla="*/ 58571 h 65985"/>
                      <a:gd name="connsiteX13" fmla="*/ 17794 w 100831"/>
                      <a:gd name="connsiteY13" fmla="*/ 55605 h 65985"/>
                      <a:gd name="connsiteX14" fmla="*/ 14087 w 100831"/>
                      <a:gd name="connsiteY14" fmla="*/ 51898 h 65985"/>
                      <a:gd name="connsiteX15" fmla="*/ 10380 w 100831"/>
                      <a:gd name="connsiteY15" fmla="*/ 48933 h 65985"/>
                      <a:gd name="connsiteX16" fmla="*/ 6673 w 100831"/>
                      <a:gd name="connsiteY16" fmla="*/ 45226 h 65985"/>
                      <a:gd name="connsiteX17" fmla="*/ 3707 w 100831"/>
                      <a:gd name="connsiteY17" fmla="*/ 41519 h 6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598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3707"/>
                        </a:lnTo>
                        <a:lnTo>
                          <a:pt x="79330" y="6673"/>
                        </a:lnTo>
                        <a:lnTo>
                          <a:pt x="83038" y="10380"/>
                        </a:lnTo>
                        <a:lnTo>
                          <a:pt x="86745" y="13345"/>
                        </a:lnTo>
                        <a:lnTo>
                          <a:pt x="89710" y="17052"/>
                        </a:lnTo>
                        <a:lnTo>
                          <a:pt x="93417" y="20759"/>
                        </a:lnTo>
                        <a:lnTo>
                          <a:pt x="97124" y="23725"/>
                        </a:lnTo>
                        <a:lnTo>
                          <a:pt x="100831" y="27432"/>
                        </a:lnTo>
                        <a:lnTo>
                          <a:pt x="28173" y="65985"/>
                        </a:lnTo>
                        <a:lnTo>
                          <a:pt x="24466" y="62278"/>
                        </a:lnTo>
                        <a:lnTo>
                          <a:pt x="21501" y="58571"/>
                        </a:lnTo>
                        <a:lnTo>
                          <a:pt x="17794" y="55605"/>
                        </a:lnTo>
                        <a:lnTo>
                          <a:pt x="14087" y="51898"/>
                        </a:lnTo>
                        <a:lnTo>
                          <a:pt x="10380" y="48933"/>
                        </a:lnTo>
                        <a:lnTo>
                          <a:pt x="6673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1" name="Freeform: Shape 3720">
                    <a:extLst>
                      <a:ext uri="{FF2B5EF4-FFF2-40B4-BE49-F238E27FC236}">
                        <a16:creationId xmlns:a16="http://schemas.microsoft.com/office/drawing/2014/main" id="{E84EE5FA-19F0-4710-AEFA-E670D3DEC403}"/>
                      </a:ext>
                    </a:extLst>
                  </p:cNvPr>
                  <p:cNvSpPr/>
                  <p:nvPr/>
                </p:nvSpPr>
                <p:spPr>
                  <a:xfrm>
                    <a:off x="6243539" y="1500604"/>
                    <a:ext cx="98606" cy="70433"/>
                  </a:xfrm>
                  <a:custGeom>
                    <a:avLst/>
                    <a:gdLst>
                      <a:gd name="connsiteX0" fmla="*/ 0 w 98606"/>
                      <a:gd name="connsiteY0" fmla="*/ 38553 h 70433"/>
                      <a:gd name="connsiteX1" fmla="*/ 71916 w 98606"/>
                      <a:gd name="connsiteY1" fmla="*/ 0 h 70433"/>
                      <a:gd name="connsiteX2" fmla="*/ 75623 w 98606"/>
                      <a:gd name="connsiteY2" fmla="*/ 4448 h 70433"/>
                      <a:gd name="connsiteX3" fmla="*/ 78589 w 98606"/>
                      <a:gd name="connsiteY3" fmla="*/ 8156 h 70433"/>
                      <a:gd name="connsiteX4" fmla="*/ 82296 w 98606"/>
                      <a:gd name="connsiteY4" fmla="*/ 11863 h 70433"/>
                      <a:gd name="connsiteX5" fmla="*/ 85262 w 98606"/>
                      <a:gd name="connsiteY5" fmla="*/ 16311 h 70433"/>
                      <a:gd name="connsiteX6" fmla="*/ 88227 w 98606"/>
                      <a:gd name="connsiteY6" fmla="*/ 20018 h 70433"/>
                      <a:gd name="connsiteX7" fmla="*/ 91934 w 98606"/>
                      <a:gd name="connsiteY7" fmla="*/ 23725 h 70433"/>
                      <a:gd name="connsiteX8" fmla="*/ 94900 w 98606"/>
                      <a:gd name="connsiteY8" fmla="*/ 28173 h 70433"/>
                      <a:gd name="connsiteX9" fmla="*/ 98607 w 98606"/>
                      <a:gd name="connsiteY9" fmla="*/ 31880 h 70433"/>
                      <a:gd name="connsiteX10" fmla="*/ 25949 w 98606"/>
                      <a:gd name="connsiteY10" fmla="*/ 70434 h 70433"/>
                      <a:gd name="connsiteX11" fmla="*/ 22983 w 98606"/>
                      <a:gd name="connsiteY11" fmla="*/ 65985 h 70433"/>
                      <a:gd name="connsiteX12" fmla="*/ 19276 w 98606"/>
                      <a:gd name="connsiteY12" fmla="*/ 62278 h 70433"/>
                      <a:gd name="connsiteX13" fmla="*/ 16311 w 98606"/>
                      <a:gd name="connsiteY13" fmla="*/ 58571 h 70433"/>
                      <a:gd name="connsiteX14" fmla="*/ 12604 w 98606"/>
                      <a:gd name="connsiteY14" fmla="*/ 54123 h 70433"/>
                      <a:gd name="connsiteX15" fmla="*/ 9638 w 98606"/>
                      <a:gd name="connsiteY15" fmla="*/ 50416 h 70433"/>
                      <a:gd name="connsiteX16" fmla="*/ 6672 w 98606"/>
                      <a:gd name="connsiteY16" fmla="*/ 46709 h 70433"/>
                      <a:gd name="connsiteX17" fmla="*/ 2965 w 98606"/>
                      <a:gd name="connsiteY17" fmla="*/ 42260 h 70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7043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4448"/>
                        </a:lnTo>
                        <a:lnTo>
                          <a:pt x="78589" y="8156"/>
                        </a:lnTo>
                        <a:lnTo>
                          <a:pt x="82296" y="11863"/>
                        </a:lnTo>
                        <a:lnTo>
                          <a:pt x="85262" y="16311"/>
                        </a:lnTo>
                        <a:lnTo>
                          <a:pt x="88227" y="20018"/>
                        </a:lnTo>
                        <a:lnTo>
                          <a:pt x="91934" y="23725"/>
                        </a:lnTo>
                        <a:lnTo>
                          <a:pt x="94900" y="28173"/>
                        </a:lnTo>
                        <a:lnTo>
                          <a:pt x="98607" y="31880"/>
                        </a:lnTo>
                        <a:lnTo>
                          <a:pt x="25949" y="70434"/>
                        </a:lnTo>
                        <a:lnTo>
                          <a:pt x="22983" y="65985"/>
                        </a:lnTo>
                        <a:lnTo>
                          <a:pt x="19276" y="62278"/>
                        </a:lnTo>
                        <a:lnTo>
                          <a:pt x="16311" y="58571"/>
                        </a:lnTo>
                        <a:lnTo>
                          <a:pt x="12604" y="54123"/>
                        </a:lnTo>
                        <a:lnTo>
                          <a:pt x="9638" y="50416"/>
                        </a:lnTo>
                        <a:lnTo>
                          <a:pt x="6672" y="46709"/>
                        </a:lnTo>
                        <a:lnTo>
                          <a:pt x="2965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2" name="Freeform: Shape 3721">
                    <a:extLst>
                      <a:ext uri="{FF2B5EF4-FFF2-40B4-BE49-F238E27FC236}">
                        <a16:creationId xmlns:a16="http://schemas.microsoft.com/office/drawing/2014/main" id="{55EDCF91-5261-4D6F-833D-E0F917B415C2}"/>
                      </a:ext>
                    </a:extLst>
                  </p:cNvPr>
                  <p:cNvSpPr/>
                  <p:nvPr/>
                </p:nvSpPr>
                <p:spPr>
                  <a:xfrm>
                    <a:off x="6274678" y="1539899"/>
                    <a:ext cx="95641" cy="73399"/>
                  </a:xfrm>
                  <a:custGeom>
                    <a:avLst/>
                    <a:gdLst>
                      <a:gd name="connsiteX0" fmla="*/ 0 w 95641"/>
                      <a:gd name="connsiteY0" fmla="*/ 38553 h 73399"/>
                      <a:gd name="connsiteX1" fmla="*/ 72658 w 95641"/>
                      <a:gd name="connsiteY1" fmla="*/ 0 h 73399"/>
                      <a:gd name="connsiteX2" fmla="*/ 75623 w 95641"/>
                      <a:gd name="connsiteY2" fmla="*/ 4448 h 73399"/>
                      <a:gd name="connsiteX3" fmla="*/ 78589 w 95641"/>
                      <a:gd name="connsiteY3" fmla="*/ 8897 h 73399"/>
                      <a:gd name="connsiteX4" fmla="*/ 80813 w 95641"/>
                      <a:gd name="connsiteY4" fmla="*/ 13345 h 73399"/>
                      <a:gd name="connsiteX5" fmla="*/ 83779 w 95641"/>
                      <a:gd name="connsiteY5" fmla="*/ 17052 h 73399"/>
                      <a:gd name="connsiteX6" fmla="*/ 86745 w 95641"/>
                      <a:gd name="connsiteY6" fmla="*/ 21501 h 73399"/>
                      <a:gd name="connsiteX7" fmla="*/ 89710 w 95641"/>
                      <a:gd name="connsiteY7" fmla="*/ 25949 h 73399"/>
                      <a:gd name="connsiteX8" fmla="*/ 92676 w 95641"/>
                      <a:gd name="connsiteY8" fmla="*/ 30398 h 73399"/>
                      <a:gd name="connsiteX9" fmla="*/ 95641 w 95641"/>
                      <a:gd name="connsiteY9" fmla="*/ 34846 h 73399"/>
                      <a:gd name="connsiteX10" fmla="*/ 22984 w 95641"/>
                      <a:gd name="connsiteY10" fmla="*/ 73399 h 73399"/>
                      <a:gd name="connsiteX11" fmla="*/ 20018 w 95641"/>
                      <a:gd name="connsiteY11" fmla="*/ 68951 h 73399"/>
                      <a:gd name="connsiteX12" fmla="*/ 17053 w 95641"/>
                      <a:gd name="connsiteY12" fmla="*/ 64502 h 73399"/>
                      <a:gd name="connsiteX13" fmla="*/ 14828 w 95641"/>
                      <a:gd name="connsiteY13" fmla="*/ 60054 h 73399"/>
                      <a:gd name="connsiteX14" fmla="*/ 11863 w 95641"/>
                      <a:gd name="connsiteY14" fmla="*/ 55605 h 73399"/>
                      <a:gd name="connsiteX15" fmla="*/ 8897 w 95641"/>
                      <a:gd name="connsiteY15" fmla="*/ 51157 h 73399"/>
                      <a:gd name="connsiteX16" fmla="*/ 5932 w 95641"/>
                      <a:gd name="connsiteY16" fmla="*/ 47450 h 73399"/>
                      <a:gd name="connsiteX17" fmla="*/ 2966 w 95641"/>
                      <a:gd name="connsiteY17" fmla="*/ 43002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3399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4448"/>
                        </a:lnTo>
                        <a:lnTo>
                          <a:pt x="78589" y="8897"/>
                        </a:lnTo>
                        <a:lnTo>
                          <a:pt x="80813" y="13345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2676" y="30398"/>
                        </a:lnTo>
                        <a:lnTo>
                          <a:pt x="95641" y="34846"/>
                        </a:lnTo>
                        <a:lnTo>
                          <a:pt x="22984" y="73399"/>
                        </a:lnTo>
                        <a:lnTo>
                          <a:pt x="20018" y="68951"/>
                        </a:lnTo>
                        <a:lnTo>
                          <a:pt x="17053" y="64502"/>
                        </a:lnTo>
                        <a:lnTo>
                          <a:pt x="14828" y="60054"/>
                        </a:lnTo>
                        <a:lnTo>
                          <a:pt x="11863" y="55605"/>
                        </a:lnTo>
                        <a:lnTo>
                          <a:pt x="8897" y="51157"/>
                        </a:lnTo>
                        <a:lnTo>
                          <a:pt x="5932" y="4745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3" name="Freeform: Shape 3722">
                    <a:extLst>
                      <a:ext uri="{FF2B5EF4-FFF2-40B4-BE49-F238E27FC236}">
                        <a16:creationId xmlns:a16="http://schemas.microsoft.com/office/drawing/2014/main" id="{3991D793-8058-43EF-8435-FDC6C90D5F0E}"/>
                      </a:ext>
                    </a:extLst>
                  </p:cNvPr>
                  <p:cNvSpPr/>
                  <p:nvPr/>
                </p:nvSpPr>
                <p:spPr>
                  <a:xfrm>
                    <a:off x="6302110" y="1581417"/>
                    <a:ext cx="91192" cy="74881"/>
                  </a:xfrm>
                  <a:custGeom>
                    <a:avLst/>
                    <a:gdLst>
                      <a:gd name="connsiteX0" fmla="*/ 0 w 91192"/>
                      <a:gd name="connsiteY0" fmla="*/ 38553 h 74881"/>
                      <a:gd name="connsiteX1" fmla="*/ 71916 w 91192"/>
                      <a:gd name="connsiteY1" fmla="*/ 0 h 74881"/>
                      <a:gd name="connsiteX2" fmla="*/ 74882 w 91192"/>
                      <a:gd name="connsiteY2" fmla="*/ 4448 h 74881"/>
                      <a:gd name="connsiteX3" fmla="*/ 77106 w 91192"/>
                      <a:gd name="connsiteY3" fmla="*/ 8897 h 74881"/>
                      <a:gd name="connsiteX4" fmla="*/ 79330 w 91192"/>
                      <a:gd name="connsiteY4" fmla="*/ 13345 h 74881"/>
                      <a:gd name="connsiteX5" fmla="*/ 81555 w 91192"/>
                      <a:gd name="connsiteY5" fmla="*/ 18535 h 74881"/>
                      <a:gd name="connsiteX6" fmla="*/ 83779 w 91192"/>
                      <a:gd name="connsiteY6" fmla="*/ 22984 h 74881"/>
                      <a:gd name="connsiteX7" fmla="*/ 86003 w 91192"/>
                      <a:gd name="connsiteY7" fmla="*/ 27432 h 74881"/>
                      <a:gd name="connsiteX8" fmla="*/ 88969 w 91192"/>
                      <a:gd name="connsiteY8" fmla="*/ 31880 h 74881"/>
                      <a:gd name="connsiteX9" fmla="*/ 91193 w 91192"/>
                      <a:gd name="connsiteY9" fmla="*/ 36329 h 74881"/>
                      <a:gd name="connsiteX10" fmla="*/ 18535 w 91192"/>
                      <a:gd name="connsiteY10" fmla="*/ 74882 h 74881"/>
                      <a:gd name="connsiteX11" fmla="*/ 16311 w 91192"/>
                      <a:gd name="connsiteY11" fmla="*/ 70434 h 74881"/>
                      <a:gd name="connsiteX12" fmla="*/ 14087 w 91192"/>
                      <a:gd name="connsiteY12" fmla="*/ 65985 h 74881"/>
                      <a:gd name="connsiteX13" fmla="*/ 11863 w 91192"/>
                      <a:gd name="connsiteY13" fmla="*/ 61537 h 74881"/>
                      <a:gd name="connsiteX14" fmla="*/ 9638 w 91192"/>
                      <a:gd name="connsiteY14" fmla="*/ 56347 h 74881"/>
                      <a:gd name="connsiteX15" fmla="*/ 6673 w 91192"/>
                      <a:gd name="connsiteY15" fmla="*/ 51898 h 74881"/>
                      <a:gd name="connsiteX16" fmla="*/ 4449 w 91192"/>
                      <a:gd name="connsiteY16" fmla="*/ 47450 h 74881"/>
                      <a:gd name="connsiteX17" fmla="*/ 2224 w 91192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4881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4882" y="4448"/>
                        </a:lnTo>
                        <a:lnTo>
                          <a:pt x="77106" y="8897"/>
                        </a:lnTo>
                        <a:lnTo>
                          <a:pt x="79330" y="13345"/>
                        </a:lnTo>
                        <a:lnTo>
                          <a:pt x="81555" y="18535"/>
                        </a:lnTo>
                        <a:lnTo>
                          <a:pt x="83779" y="22984"/>
                        </a:lnTo>
                        <a:lnTo>
                          <a:pt x="86003" y="27432"/>
                        </a:lnTo>
                        <a:lnTo>
                          <a:pt x="88969" y="31880"/>
                        </a:lnTo>
                        <a:lnTo>
                          <a:pt x="91193" y="36329"/>
                        </a:lnTo>
                        <a:lnTo>
                          <a:pt x="18535" y="74882"/>
                        </a:lnTo>
                        <a:lnTo>
                          <a:pt x="16311" y="70434"/>
                        </a:lnTo>
                        <a:lnTo>
                          <a:pt x="14087" y="65985"/>
                        </a:lnTo>
                        <a:lnTo>
                          <a:pt x="11863" y="61537"/>
                        </a:lnTo>
                        <a:lnTo>
                          <a:pt x="9638" y="56347"/>
                        </a:lnTo>
                        <a:lnTo>
                          <a:pt x="6673" y="51898"/>
                        </a:lnTo>
                        <a:lnTo>
                          <a:pt x="4449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4" name="Freeform: Shape 3723">
                    <a:extLst>
                      <a:ext uri="{FF2B5EF4-FFF2-40B4-BE49-F238E27FC236}">
                        <a16:creationId xmlns:a16="http://schemas.microsoft.com/office/drawing/2014/main" id="{D49218A2-BFAC-46C4-B1A9-CA5889CCD121}"/>
                      </a:ext>
                    </a:extLst>
                  </p:cNvPr>
                  <p:cNvSpPr/>
                  <p:nvPr/>
                </p:nvSpPr>
                <p:spPr>
                  <a:xfrm>
                    <a:off x="6325835" y="1630350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4448 h 75623"/>
                      <a:gd name="connsiteX3" fmla="*/ 76365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8535 h 75623"/>
                      <a:gd name="connsiteX6" fmla="*/ 81555 w 86002"/>
                      <a:gd name="connsiteY6" fmla="*/ 22984 h 75623"/>
                      <a:gd name="connsiteX7" fmla="*/ 83038 w 86002"/>
                      <a:gd name="connsiteY7" fmla="*/ 28173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070 h 75623"/>
                      <a:gd name="connsiteX10" fmla="*/ 14087 w 86002"/>
                      <a:gd name="connsiteY10" fmla="*/ 75623 h 75623"/>
                      <a:gd name="connsiteX11" fmla="*/ 12604 w 86002"/>
                      <a:gd name="connsiteY11" fmla="*/ 71175 h 75623"/>
                      <a:gd name="connsiteX12" fmla="*/ 10380 w 86002"/>
                      <a:gd name="connsiteY12" fmla="*/ 65985 h 75623"/>
                      <a:gd name="connsiteX13" fmla="*/ 8897 w 86002"/>
                      <a:gd name="connsiteY13" fmla="*/ 61537 h 75623"/>
                      <a:gd name="connsiteX14" fmla="*/ 7414 w 86002"/>
                      <a:gd name="connsiteY14" fmla="*/ 57088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7450 h 75623"/>
                      <a:gd name="connsiteX17" fmla="*/ 2224 w 86002"/>
                      <a:gd name="connsiteY17" fmla="*/ 43002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4448"/>
                        </a:lnTo>
                        <a:lnTo>
                          <a:pt x="76365" y="9638"/>
                        </a:lnTo>
                        <a:lnTo>
                          <a:pt x="77848" y="14087"/>
                        </a:lnTo>
                        <a:lnTo>
                          <a:pt x="79330" y="18535"/>
                        </a:lnTo>
                        <a:lnTo>
                          <a:pt x="81555" y="22984"/>
                        </a:lnTo>
                        <a:lnTo>
                          <a:pt x="83038" y="28173"/>
                        </a:lnTo>
                        <a:lnTo>
                          <a:pt x="84520" y="32622"/>
                        </a:lnTo>
                        <a:lnTo>
                          <a:pt x="86003" y="37070"/>
                        </a:lnTo>
                        <a:lnTo>
                          <a:pt x="14087" y="75623"/>
                        </a:lnTo>
                        <a:lnTo>
                          <a:pt x="12604" y="71175"/>
                        </a:lnTo>
                        <a:lnTo>
                          <a:pt x="10380" y="65985"/>
                        </a:lnTo>
                        <a:lnTo>
                          <a:pt x="8897" y="61537"/>
                        </a:lnTo>
                        <a:lnTo>
                          <a:pt x="7414" y="57088"/>
                        </a:lnTo>
                        <a:lnTo>
                          <a:pt x="5190" y="52640"/>
                        </a:lnTo>
                        <a:lnTo>
                          <a:pt x="3707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5" name="Freeform: Shape 3724">
                    <a:extLst>
                      <a:ext uri="{FF2B5EF4-FFF2-40B4-BE49-F238E27FC236}">
                        <a16:creationId xmlns:a16="http://schemas.microsoft.com/office/drawing/2014/main" id="{F8343072-8EC4-48BD-9229-74DA6F2B777B}"/>
                      </a:ext>
                    </a:extLst>
                  </p:cNvPr>
                  <p:cNvSpPr/>
                  <p:nvPr/>
                </p:nvSpPr>
                <p:spPr>
                  <a:xfrm>
                    <a:off x="6350301" y="1761579"/>
                    <a:ext cx="75623" cy="68950"/>
                  </a:xfrm>
                  <a:custGeom>
                    <a:avLst/>
                    <a:gdLst>
                      <a:gd name="connsiteX0" fmla="*/ 3707 w 75623"/>
                      <a:gd name="connsiteY0" fmla="*/ 38553 h 68950"/>
                      <a:gd name="connsiteX1" fmla="*/ 75623 w 75623"/>
                      <a:gd name="connsiteY1" fmla="*/ 0 h 68950"/>
                      <a:gd name="connsiteX2" fmla="*/ 75623 w 75623"/>
                      <a:gd name="connsiteY2" fmla="*/ 4448 h 68950"/>
                      <a:gd name="connsiteX3" fmla="*/ 74882 w 75623"/>
                      <a:gd name="connsiteY3" fmla="*/ 8155 h 68950"/>
                      <a:gd name="connsiteX4" fmla="*/ 74882 w 75623"/>
                      <a:gd name="connsiteY4" fmla="*/ 11862 h 68950"/>
                      <a:gd name="connsiteX5" fmla="*/ 74141 w 75623"/>
                      <a:gd name="connsiteY5" fmla="*/ 15569 h 68950"/>
                      <a:gd name="connsiteX6" fmla="*/ 73399 w 75623"/>
                      <a:gd name="connsiteY6" fmla="*/ 19276 h 68950"/>
                      <a:gd name="connsiteX7" fmla="*/ 73399 w 75623"/>
                      <a:gd name="connsiteY7" fmla="*/ 22984 h 68950"/>
                      <a:gd name="connsiteX8" fmla="*/ 72658 w 75623"/>
                      <a:gd name="connsiteY8" fmla="*/ 26691 h 68950"/>
                      <a:gd name="connsiteX9" fmla="*/ 71916 w 75623"/>
                      <a:gd name="connsiteY9" fmla="*/ 30398 h 68950"/>
                      <a:gd name="connsiteX10" fmla="*/ 0 w 75623"/>
                      <a:gd name="connsiteY10" fmla="*/ 68951 h 68950"/>
                      <a:gd name="connsiteX11" fmla="*/ 742 w 75623"/>
                      <a:gd name="connsiteY11" fmla="*/ 65244 h 68950"/>
                      <a:gd name="connsiteX12" fmla="*/ 742 w 75623"/>
                      <a:gd name="connsiteY12" fmla="*/ 61537 h 68950"/>
                      <a:gd name="connsiteX13" fmla="*/ 1483 w 75623"/>
                      <a:gd name="connsiteY13" fmla="*/ 57830 h 68950"/>
                      <a:gd name="connsiteX14" fmla="*/ 1483 w 75623"/>
                      <a:gd name="connsiteY14" fmla="*/ 54123 h 68950"/>
                      <a:gd name="connsiteX15" fmla="*/ 2224 w 75623"/>
                      <a:gd name="connsiteY15" fmla="*/ 50415 h 68950"/>
                      <a:gd name="connsiteX16" fmla="*/ 2966 w 75623"/>
                      <a:gd name="connsiteY16" fmla="*/ 46708 h 68950"/>
                      <a:gd name="connsiteX17" fmla="*/ 2966 w 75623"/>
                      <a:gd name="connsiteY17" fmla="*/ 42260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68950">
                        <a:moveTo>
                          <a:pt x="3707" y="38553"/>
                        </a:moveTo>
                        <a:lnTo>
                          <a:pt x="75623" y="0"/>
                        </a:lnTo>
                        <a:lnTo>
                          <a:pt x="75623" y="4448"/>
                        </a:lnTo>
                        <a:lnTo>
                          <a:pt x="74882" y="8155"/>
                        </a:lnTo>
                        <a:lnTo>
                          <a:pt x="74882" y="11862"/>
                        </a:lnTo>
                        <a:lnTo>
                          <a:pt x="74141" y="15569"/>
                        </a:lnTo>
                        <a:lnTo>
                          <a:pt x="73399" y="19276"/>
                        </a:lnTo>
                        <a:lnTo>
                          <a:pt x="73399" y="22984"/>
                        </a:lnTo>
                        <a:lnTo>
                          <a:pt x="72658" y="26691"/>
                        </a:lnTo>
                        <a:lnTo>
                          <a:pt x="71916" y="30398"/>
                        </a:lnTo>
                        <a:lnTo>
                          <a:pt x="0" y="68951"/>
                        </a:lnTo>
                        <a:lnTo>
                          <a:pt x="742" y="65244"/>
                        </a:lnTo>
                        <a:lnTo>
                          <a:pt x="742" y="61537"/>
                        </a:lnTo>
                        <a:lnTo>
                          <a:pt x="1483" y="57830"/>
                        </a:lnTo>
                        <a:lnTo>
                          <a:pt x="1483" y="54123"/>
                        </a:lnTo>
                        <a:lnTo>
                          <a:pt x="2224" y="50415"/>
                        </a:lnTo>
                        <a:lnTo>
                          <a:pt x="2966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6" name="Freeform: Shape 3725">
                    <a:extLst>
                      <a:ext uri="{FF2B5EF4-FFF2-40B4-BE49-F238E27FC236}">
                        <a16:creationId xmlns:a16="http://schemas.microsoft.com/office/drawing/2014/main" id="{87A7679D-6609-49DF-8D01-363E76D34508}"/>
                      </a:ext>
                    </a:extLst>
                  </p:cNvPr>
                  <p:cNvSpPr/>
                  <p:nvPr/>
                </p:nvSpPr>
                <p:spPr>
                  <a:xfrm>
                    <a:off x="6322869" y="1828305"/>
                    <a:ext cx="86744" cy="57829"/>
                  </a:xfrm>
                  <a:custGeom>
                    <a:avLst/>
                    <a:gdLst>
                      <a:gd name="connsiteX0" fmla="*/ 14087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966 h 57829"/>
                      <a:gd name="connsiteX3" fmla="*/ 83038 w 86744"/>
                      <a:gd name="connsiteY3" fmla="*/ 5190 h 57829"/>
                      <a:gd name="connsiteX4" fmla="*/ 81555 w 86744"/>
                      <a:gd name="connsiteY4" fmla="*/ 7414 h 57829"/>
                      <a:gd name="connsiteX5" fmla="*/ 79330 w 86744"/>
                      <a:gd name="connsiteY5" fmla="*/ 9638 h 57829"/>
                      <a:gd name="connsiteX6" fmla="*/ 77848 w 86744"/>
                      <a:gd name="connsiteY6" fmla="*/ 12604 h 57829"/>
                      <a:gd name="connsiteX7" fmla="*/ 75623 w 86744"/>
                      <a:gd name="connsiteY7" fmla="*/ 14828 h 57829"/>
                      <a:gd name="connsiteX8" fmla="*/ 74141 w 86744"/>
                      <a:gd name="connsiteY8" fmla="*/ 17052 h 57829"/>
                      <a:gd name="connsiteX9" fmla="*/ 71916 w 86744"/>
                      <a:gd name="connsiteY9" fmla="*/ 19276 h 57829"/>
                      <a:gd name="connsiteX10" fmla="*/ 0 w 86744"/>
                      <a:gd name="connsiteY10" fmla="*/ 57830 h 57829"/>
                      <a:gd name="connsiteX11" fmla="*/ 1483 w 86744"/>
                      <a:gd name="connsiteY11" fmla="*/ 55605 h 57829"/>
                      <a:gd name="connsiteX12" fmla="*/ 3707 w 86744"/>
                      <a:gd name="connsiteY12" fmla="*/ 53381 h 57829"/>
                      <a:gd name="connsiteX13" fmla="*/ 5190 w 86744"/>
                      <a:gd name="connsiteY13" fmla="*/ 51157 h 57829"/>
                      <a:gd name="connsiteX14" fmla="*/ 7414 w 86744"/>
                      <a:gd name="connsiteY14" fmla="*/ 48191 h 57829"/>
                      <a:gd name="connsiteX15" fmla="*/ 8897 w 86744"/>
                      <a:gd name="connsiteY15" fmla="*/ 45967 h 57829"/>
                      <a:gd name="connsiteX16" fmla="*/ 11121 w 86744"/>
                      <a:gd name="connsiteY16" fmla="*/ 43743 h 57829"/>
                      <a:gd name="connsiteX17" fmla="*/ 12604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087" y="38553"/>
                        </a:moveTo>
                        <a:lnTo>
                          <a:pt x="86745" y="0"/>
                        </a:lnTo>
                        <a:lnTo>
                          <a:pt x="85262" y="2966"/>
                        </a:lnTo>
                        <a:lnTo>
                          <a:pt x="83038" y="5190"/>
                        </a:lnTo>
                        <a:lnTo>
                          <a:pt x="81555" y="7414"/>
                        </a:lnTo>
                        <a:lnTo>
                          <a:pt x="79330" y="9638"/>
                        </a:lnTo>
                        <a:lnTo>
                          <a:pt x="77848" y="12604"/>
                        </a:lnTo>
                        <a:lnTo>
                          <a:pt x="75623" y="14828"/>
                        </a:lnTo>
                        <a:lnTo>
                          <a:pt x="74141" y="17052"/>
                        </a:lnTo>
                        <a:lnTo>
                          <a:pt x="71916" y="19276"/>
                        </a:lnTo>
                        <a:lnTo>
                          <a:pt x="0" y="57830"/>
                        </a:lnTo>
                        <a:lnTo>
                          <a:pt x="1483" y="55605"/>
                        </a:lnTo>
                        <a:lnTo>
                          <a:pt x="3707" y="53381"/>
                        </a:lnTo>
                        <a:lnTo>
                          <a:pt x="5190" y="51157"/>
                        </a:lnTo>
                        <a:lnTo>
                          <a:pt x="7414" y="48191"/>
                        </a:lnTo>
                        <a:lnTo>
                          <a:pt x="8897" y="45967"/>
                        </a:lnTo>
                        <a:lnTo>
                          <a:pt x="11121" y="43743"/>
                        </a:lnTo>
                        <a:lnTo>
                          <a:pt x="12604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7" name="Freeform: Shape 3726">
                    <a:extLst>
                      <a:ext uri="{FF2B5EF4-FFF2-40B4-BE49-F238E27FC236}">
                        <a16:creationId xmlns:a16="http://schemas.microsoft.com/office/drawing/2014/main" id="{9A0777BF-4392-4A1E-840A-CCF8D863B1B6}"/>
                      </a:ext>
                    </a:extLst>
                  </p:cNvPr>
                  <p:cNvSpPr/>
                  <p:nvPr/>
                </p:nvSpPr>
                <p:spPr>
                  <a:xfrm>
                    <a:off x="6296178" y="1854254"/>
                    <a:ext cx="91934" cy="51156"/>
                  </a:xfrm>
                  <a:custGeom>
                    <a:avLst/>
                    <a:gdLst>
                      <a:gd name="connsiteX0" fmla="*/ 20018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1483 h 51156"/>
                      <a:gd name="connsiteX3" fmla="*/ 87486 w 91934"/>
                      <a:gd name="connsiteY3" fmla="*/ 2966 h 51156"/>
                      <a:gd name="connsiteX4" fmla="*/ 84520 w 91934"/>
                      <a:gd name="connsiteY4" fmla="*/ 4448 h 51156"/>
                      <a:gd name="connsiteX5" fmla="*/ 82296 w 91934"/>
                      <a:gd name="connsiteY5" fmla="*/ 5931 h 51156"/>
                      <a:gd name="connsiteX6" fmla="*/ 80072 w 91934"/>
                      <a:gd name="connsiteY6" fmla="*/ 8155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2658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966 w 91934"/>
                      <a:gd name="connsiteY11" fmla="*/ 49674 h 51156"/>
                      <a:gd name="connsiteX12" fmla="*/ 5190 w 91934"/>
                      <a:gd name="connsiteY12" fmla="*/ 47450 h 51156"/>
                      <a:gd name="connsiteX13" fmla="*/ 7414 w 91934"/>
                      <a:gd name="connsiteY13" fmla="*/ 45967 h 51156"/>
                      <a:gd name="connsiteX14" fmla="*/ 9638 w 91934"/>
                      <a:gd name="connsiteY14" fmla="*/ 44484 h 51156"/>
                      <a:gd name="connsiteX15" fmla="*/ 12604 w 91934"/>
                      <a:gd name="connsiteY15" fmla="*/ 43001 h 51156"/>
                      <a:gd name="connsiteX16" fmla="*/ 14828 w 91934"/>
                      <a:gd name="connsiteY16" fmla="*/ 41519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20018" y="38553"/>
                        </a:moveTo>
                        <a:lnTo>
                          <a:pt x="91934" y="0"/>
                        </a:lnTo>
                        <a:lnTo>
                          <a:pt x="89710" y="1483"/>
                        </a:lnTo>
                        <a:lnTo>
                          <a:pt x="87486" y="2966"/>
                        </a:lnTo>
                        <a:lnTo>
                          <a:pt x="84520" y="4448"/>
                        </a:lnTo>
                        <a:lnTo>
                          <a:pt x="82296" y="5931"/>
                        </a:lnTo>
                        <a:lnTo>
                          <a:pt x="80072" y="8155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2658" y="12604"/>
                        </a:lnTo>
                        <a:lnTo>
                          <a:pt x="0" y="51157"/>
                        </a:lnTo>
                        <a:lnTo>
                          <a:pt x="2966" y="49674"/>
                        </a:lnTo>
                        <a:lnTo>
                          <a:pt x="5190" y="47450"/>
                        </a:lnTo>
                        <a:lnTo>
                          <a:pt x="7414" y="45967"/>
                        </a:lnTo>
                        <a:lnTo>
                          <a:pt x="9638" y="44484"/>
                        </a:lnTo>
                        <a:lnTo>
                          <a:pt x="12604" y="43001"/>
                        </a:lnTo>
                        <a:lnTo>
                          <a:pt x="14828" y="41519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8" name="Freeform: Shape 3727">
                    <a:extLst>
                      <a:ext uri="{FF2B5EF4-FFF2-40B4-BE49-F238E27FC236}">
                        <a16:creationId xmlns:a16="http://schemas.microsoft.com/office/drawing/2014/main" id="{11972345-798E-4D19-84DF-73B7B97BCD4C}"/>
                      </a:ext>
                    </a:extLst>
                  </p:cNvPr>
                  <p:cNvSpPr/>
                  <p:nvPr/>
                </p:nvSpPr>
                <p:spPr>
                  <a:xfrm>
                    <a:off x="6339922" y="1798649"/>
                    <a:ext cx="81554" cy="63760"/>
                  </a:xfrm>
                  <a:custGeom>
                    <a:avLst/>
                    <a:gdLst>
                      <a:gd name="connsiteX0" fmla="*/ 8897 w 81554"/>
                      <a:gd name="connsiteY0" fmla="*/ 38553 h 63760"/>
                      <a:gd name="connsiteX1" fmla="*/ 81555 w 81554"/>
                      <a:gd name="connsiteY1" fmla="*/ 0 h 63760"/>
                      <a:gd name="connsiteX2" fmla="*/ 80072 w 81554"/>
                      <a:gd name="connsiteY2" fmla="*/ 2966 h 63760"/>
                      <a:gd name="connsiteX3" fmla="*/ 79330 w 81554"/>
                      <a:gd name="connsiteY3" fmla="*/ 6673 h 63760"/>
                      <a:gd name="connsiteX4" fmla="*/ 77848 w 81554"/>
                      <a:gd name="connsiteY4" fmla="*/ 9638 h 63760"/>
                      <a:gd name="connsiteX5" fmla="*/ 77106 w 81554"/>
                      <a:gd name="connsiteY5" fmla="*/ 12604 h 63760"/>
                      <a:gd name="connsiteX6" fmla="*/ 75623 w 81554"/>
                      <a:gd name="connsiteY6" fmla="*/ 15569 h 63760"/>
                      <a:gd name="connsiteX7" fmla="*/ 74141 w 81554"/>
                      <a:gd name="connsiteY7" fmla="*/ 19276 h 63760"/>
                      <a:gd name="connsiteX8" fmla="*/ 73399 w 81554"/>
                      <a:gd name="connsiteY8" fmla="*/ 22242 h 63760"/>
                      <a:gd name="connsiteX9" fmla="*/ 71916 w 81554"/>
                      <a:gd name="connsiteY9" fmla="*/ 25208 h 63760"/>
                      <a:gd name="connsiteX10" fmla="*/ 0 w 81554"/>
                      <a:gd name="connsiteY10" fmla="*/ 63761 h 63760"/>
                      <a:gd name="connsiteX11" fmla="*/ 741 w 81554"/>
                      <a:gd name="connsiteY11" fmla="*/ 60795 h 63760"/>
                      <a:gd name="connsiteX12" fmla="*/ 2224 w 81554"/>
                      <a:gd name="connsiteY12" fmla="*/ 57088 h 63760"/>
                      <a:gd name="connsiteX13" fmla="*/ 2965 w 81554"/>
                      <a:gd name="connsiteY13" fmla="*/ 54123 h 63760"/>
                      <a:gd name="connsiteX14" fmla="*/ 4448 w 81554"/>
                      <a:gd name="connsiteY14" fmla="*/ 51157 h 63760"/>
                      <a:gd name="connsiteX15" fmla="*/ 5931 w 81554"/>
                      <a:gd name="connsiteY15" fmla="*/ 48191 h 63760"/>
                      <a:gd name="connsiteX16" fmla="*/ 6672 w 81554"/>
                      <a:gd name="connsiteY16" fmla="*/ 45226 h 63760"/>
                      <a:gd name="connsiteX17" fmla="*/ 8155 w 81554"/>
                      <a:gd name="connsiteY17" fmla="*/ 41519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760">
                        <a:moveTo>
                          <a:pt x="8897" y="38553"/>
                        </a:moveTo>
                        <a:lnTo>
                          <a:pt x="81555" y="0"/>
                        </a:lnTo>
                        <a:lnTo>
                          <a:pt x="80072" y="2966"/>
                        </a:lnTo>
                        <a:lnTo>
                          <a:pt x="79330" y="6673"/>
                        </a:lnTo>
                        <a:lnTo>
                          <a:pt x="77848" y="9638"/>
                        </a:lnTo>
                        <a:lnTo>
                          <a:pt x="77106" y="12604"/>
                        </a:lnTo>
                        <a:lnTo>
                          <a:pt x="75623" y="15569"/>
                        </a:lnTo>
                        <a:lnTo>
                          <a:pt x="74141" y="19276"/>
                        </a:lnTo>
                        <a:lnTo>
                          <a:pt x="73399" y="22242"/>
                        </a:lnTo>
                        <a:lnTo>
                          <a:pt x="71916" y="25208"/>
                        </a:lnTo>
                        <a:lnTo>
                          <a:pt x="0" y="63761"/>
                        </a:lnTo>
                        <a:lnTo>
                          <a:pt x="741" y="60795"/>
                        </a:lnTo>
                        <a:lnTo>
                          <a:pt x="2224" y="57088"/>
                        </a:lnTo>
                        <a:lnTo>
                          <a:pt x="2965" y="54123"/>
                        </a:lnTo>
                        <a:lnTo>
                          <a:pt x="4448" y="51157"/>
                        </a:lnTo>
                        <a:lnTo>
                          <a:pt x="5931" y="48191"/>
                        </a:lnTo>
                        <a:lnTo>
                          <a:pt x="6672" y="45226"/>
                        </a:lnTo>
                        <a:lnTo>
                          <a:pt x="8155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648" name="Freeform: Shape 3647">
                  <a:extLst>
                    <a:ext uri="{FF2B5EF4-FFF2-40B4-BE49-F238E27FC236}">
                      <a16:creationId xmlns:a16="http://schemas.microsoft.com/office/drawing/2014/main" id="{E8B73A40-C0D6-454F-9D8D-B78ED9511F96}"/>
                    </a:ext>
                  </a:extLst>
                </p:cNvPr>
                <p:cNvSpPr/>
                <p:nvPr/>
              </p:nvSpPr>
              <p:spPr>
                <a:xfrm>
                  <a:off x="7467599" y="2338392"/>
                  <a:ext cx="376633" cy="463378"/>
                </a:xfrm>
                <a:custGeom>
                  <a:avLst/>
                  <a:gdLst>
                    <a:gd name="connsiteX0" fmla="*/ 348461 w 376633"/>
                    <a:gd name="connsiteY0" fmla="*/ 435947 h 463378"/>
                    <a:gd name="connsiteX1" fmla="*/ 361806 w 376633"/>
                    <a:gd name="connsiteY1" fmla="*/ 414446 h 463378"/>
                    <a:gd name="connsiteX2" fmla="*/ 355133 w 376633"/>
                    <a:gd name="connsiteY2" fmla="*/ 404807 h 463378"/>
                    <a:gd name="connsiteX3" fmla="*/ 364030 w 376633"/>
                    <a:gd name="connsiteY3" fmla="*/ 410739 h 463378"/>
                    <a:gd name="connsiteX4" fmla="*/ 372186 w 376633"/>
                    <a:gd name="connsiteY4" fmla="*/ 384789 h 463378"/>
                    <a:gd name="connsiteX5" fmla="*/ 360323 w 376633"/>
                    <a:gd name="connsiteY5" fmla="*/ 369220 h 463378"/>
                    <a:gd name="connsiteX6" fmla="*/ 374410 w 376633"/>
                    <a:gd name="connsiteY6" fmla="*/ 375151 h 463378"/>
                    <a:gd name="connsiteX7" fmla="*/ 376634 w 376633"/>
                    <a:gd name="connsiteY7" fmla="*/ 344012 h 463378"/>
                    <a:gd name="connsiteX8" fmla="*/ 368479 w 376633"/>
                    <a:gd name="connsiteY8" fmla="*/ 335857 h 463378"/>
                    <a:gd name="connsiteX9" fmla="*/ 376634 w 376633"/>
                    <a:gd name="connsiteY9" fmla="*/ 337339 h 463378"/>
                    <a:gd name="connsiteX10" fmla="*/ 372927 w 376633"/>
                    <a:gd name="connsiteY10" fmla="*/ 303235 h 463378"/>
                    <a:gd name="connsiteX11" fmla="*/ 362547 w 376633"/>
                    <a:gd name="connsiteY11" fmla="*/ 295821 h 463378"/>
                    <a:gd name="connsiteX12" fmla="*/ 371444 w 376633"/>
                    <a:gd name="connsiteY12" fmla="*/ 295080 h 463378"/>
                    <a:gd name="connsiteX13" fmla="*/ 362547 w 376633"/>
                    <a:gd name="connsiteY13" fmla="*/ 258750 h 463378"/>
                    <a:gd name="connsiteX14" fmla="*/ 353650 w 376633"/>
                    <a:gd name="connsiteY14" fmla="*/ 254302 h 463378"/>
                    <a:gd name="connsiteX15" fmla="*/ 360323 w 376633"/>
                    <a:gd name="connsiteY15" fmla="*/ 251336 h 463378"/>
                    <a:gd name="connsiteX16" fmla="*/ 345495 w 376633"/>
                    <a:gd name="connsiteY16" fmla="*/ 214266 h 463378"/>
                    <a:gd name="connsiteX17" fmla="*/ 329184 w 376633"/>
                    <a:gd name="connsiteY17" fmla="*/ 209076 h 463378"/>
                    <a:gd name="connsiteX18" fmla="*/ 338822 w 376633"/>
                    <a:gd name="connsiteY18" fmla="*/ 200179 h 463378"/>
                    <a:gd name="connsiteX19" fmla="*/ 318804 w 376633"/>
                    <a:gd name="connsiteY19" fmla="*/ 163851 h 463378"/>
                    <a:gd name="connsiteX20" fmla="*/ 310649 w 376633"/>
                    <a:gd name="connsiteY20" fmla="*/ 163851 h 463378"/>
                    <a:gd name="connsiteX21" fmla="*/ 314356 w 376633"/>
                    <a:gd name="connsiteY21" fmla="*/ 157178 h 463378"/>
                    <a:gd name="connsiteX22" fmla="*/ 290631 w 376633"/>
                    <a:gd name="connsiteY22" fmla="*/ 123073 h 463378"/>
                    <a:gd name="connsiteX23" fmla="*/ 284700 w 376633"/>
                    <a:gd name="connsiteY23" fmla="*/ 124556 h 463378"/>
                    <a:gd name="connsiteX24" fmla="*/ 286182 w 376633"/>
                    <a:gd name="connsiteY24" fmla="*/ 117883 h 463378"/>
                    <a:gd name="connsiteX25" fmla="*/ 259492 w 376633"/>
                    <a:gd name="connsiteY25" fmla="*/ 87486 h 463378"/>
                    <a:gd name="connsiteX26" fmla="*/ 253561 w 376633"/>
                    <a:gd name="connsiteY26" fmla="*/ 91193 h 463378"/>
                    <a:gd name="connsiteX27" fmla="*/ 253561 w 376633"/>
                    <a:gd name="connsiteY27" fmla="*/ 80813 h 463378"/>
                    <a:gd name="connsiteX28" fmla="*/ 224646 w 376633"/>
                    <a:gd name="connsiteY28" fmla="*/ 54864 h 463378"/>
                    <a:gd name="connsiteX29" fmla="*/ 218715 w 376633"/>
                    <a:gd name="connsiteY29" fmla="*/ 61537 h 463378"/>
                    <a:gd name="connsiteX30" fmla="*/ 217232 w 376633"/>
                    <a:gd name="connsiteY30" fmla="*/ 48933 h 463378"/>
                    <a:gd name="connsiteX31" fmla="*/ 187575 w 376633"/>
                    <a:gd name="connsiteY31" fmla="*/ 28174 h 463378"/>
                    <a:gd name="connsiteX32" fmla="*/ 184610 w 376633"/>
                    <a:gd name="connsiteY32" fmla="*/ 35588 h 463378"/>
                    <a:gd name="connsiteX33" fmla="*/ 181644 w 376633"/>
                    <a:gd name="connsiteY33" fmla="*/ 24467 h 463378"/>
                    <a:gd name="connsiteX34" fmla="*/ 151988 w 376633"/>
                    <a:gd name="connsiteY34" fmla="*/ 10380 h 463378"/>
                    <a:gd name="connsiteX35" fmla="*/ 150505 w 376633"/>
                    <a:gd name="connsiteY35" fmla="*/ 22984 h 463378"/>
                    <a:gd name="connsiteX36" fmla="*/ 143833 w 376633"/>
                    <a:gd name="connsiteY36" fmla="*/ 7414 h 463378"/>
                    <a:gd name="connsiteX37" fmla="*/ 115659 w 376633"/>
                    <a:gd name="connsiteY37" fmla="*/ 741 h 463378"/>
                    <a:gd name="connsiteX38" fmla="*/ 116401 w 376633"/>
                    <a:gd name="connsiteY38" fmla="*/ 11121 h 463378"/>
                    <a:gd name="connsiteX39" fmla="*/ 110470 w 376633"/>
                    <a:gd name="connsiteY39" fmla="*/ 0 h 463378"/>
                    <a:gd name="connsiteX40" fmla="*/ 84520 w 376633"/>
                    <a:gd name="connsiteY40" fmla="*/ 0 h 463378"/>
                    <a:gd name="connsiteX41" fmla="*/ 86745 w 376633"/>
                    <a:gd name="connsiteY41" fmla="*/ 11863 h 463378"/>
                    <a:gd name="connsiteX42" fmla="*/ 79330 w 376633"/>
                    <a:gd name="connsiteY42" fmla="*/ 1483 h 463378"/>
                    <a:gd name="connsiteX43" fmla="*/ 56347 w 376633"/>
                    <a:gd name="connsiteY43" fmla="*/ 8897 h 463378"/>
                    <a:gd name="connsiteX44" fmla="*/ 60054 w 376633"/>
                    <a:gd name="connsiteY44" fmla="*/ 19277 h 463378"/>
                    <a:gd name="connsiteX45" fmla="*/ 51898 w 376633"/>
                    <a:gd name="connsiteY45" fmla="*/ 10380 h 463378"/>
                    <a:gd name="connsiteX46" fmla="*/ 33363 w 376633"/>
                    <a:gd name="connsiteY46" fmla="*/ 24467 h 463378"/>
                    <a:gd name="connsiteX47" fmla="*/ 42260 w 376633"/>
                    <a:gd name="connsiteY47" fmla="*/ 42260 h 463378"/>
                    <a:gd name="connsiteX48" fmla="*/ 28173 w 376633"/>
                    <a:gd name="connsiteY48" fmla="*/ 30398 h 463378"/>
                    <a:gd name="connsiteX49" fmla="*/ 14828 w 376633"/>
                    <a:gd name="connsiteY49" fmla="*/ 51157 h 463378"/>
                    <a:gd name="connsiteX50" fmla="*/ 21501 w 376633"/>
                    <a:gd name="connsiteY50" fmla="*/ 61537 h 463378"/>
                    <a:gd name="connsiteX51" fmla="*/ 12604 w 376633"/>
                    <a:gd name="connsiteY51" fmla="*/ 55605 h 463378"/>
                    <a:gd name="connsiteX52" fmla="*/ 4448 w 376633"/>
                    <a:gd name="connsiteY52" fmla="*/ 82296 h 463378"/>
                    <a:gd name="connsiteX53" fmla="*/ 16311 w 376633"/>
                    <a:gd name="connsiteY53" fmla="*/ 97124 h 463378"/>
                    <a:gd name="connsiteX54" fmla="*/ 2224 w 376633"/>
                    <a:gd name="connsiteY54" fmla="*/ 91193 h 463378"/>
                    <a:gd name="connsiteX55" fmla="*/ 0 w 376633"/>
                    <a:gd name="connsiteY55" fmla="*/ 122332 h 463378"/>
                    <a:gd name="connsiteX56" fmla="*/ 8155 w 376633"/>
                    <a:gd name="connsiteY56" fmla="*/ 129746 h 463378"/>
                    <a:gd name="connsiteX57" fmla="*/ 0 w 376633"/>
                    <a:gd name="connsiteY57" fmla="*/ 128263 h 463378"/>
                    <a:gd name="connsiteX58" fmla="*/ 3707 w 376633"/>
                    <a:gd name="connsiteY58" fmla="*/ 162368 h 463378"/>
                    <a:gd name="connsiteX59" fmla="*/ 14087 w 376633"/>
                    <a:gd name="connsiteY59" fmla="*/ 169782 h 463378"/>
                    <a:gd name="connsiteX60" fmla="*/ 5190 w 376633"/>
                    <a:gd name="connsiteY60" fmla="*/ 170523 h 463378"/>
                    <a:gd name="connsiteX61" fmla="*/ 14087 w 376633"/>
                    <a:gd name="connsiteY61" fmla="*/ 206852 h 463378"/>
                    <a:gd name="connsiteX62" fmla="*/ 22983 w 376633"/>
                    <a:gd name="connsiteY62" fmla="*/ 211301 h 463378"/>
                    <a:gd name="connsiteX63" fmla="*/ 16311 w 376633"/>
                    <a:gd name="connsiteY63" fmla="*/ 214266 h 463378"/>
                    <a:gd name="connsiteX64" fmla="*/ 30397 w 376633"/>
                    <a:gd name="connsiteY64" fmla="*/ 250595 h 463378"/>
                    <a:gd name="connsiteX65" fmla="*/ 46708 w 376633"/>
                    <a:gd name="connsiteY65" fmla="*/ 255785 h 463378"/>
                    <a:gd name="connsiteX66" fmla="*/ 37070 w 376633"/>
                    <a:gd name="connsiteY66" fmla="*/ 264682 h 463378"/>
                    <a:gd name="connsiteX67" fmla="*/ 57088 w 376633"/>
                    <a:gd name="connsiteY67" fmla="*/ 301011 h 463378"/>
                    <a:gd name="connsiteX68" fmla="*/ 65244 w 376633"/>
                    <a:gd name="connsiteY68" fmla="*/ 301011 h 463378"/>
                    <a:gd name="connsiteX69" fmla="*/ 61537 w 376633"/>
                    <a:gd name="connsiteY69" fmla="*/ 307683 h 463378"/>
                    <a:gd name="connsiteX70" fmla="*/ 85262 w 376633"/>
                    <a:gd name="connsiteY70" fmla="*/ 341047 h 463378"/>
                    <a:gd name="connsiteX71" fmla="*/ 90452 w 376633"/>
                    <a:gd name="connsiteY71" fmla="*/ 339564 h 463378"/>
                    <a:gd name="connsiteX72" fmla="*/ 88969 w 376633"/>
                    <a:gd name="connsiteY72" fmla="*/ 346236 h 463378"/>
                    <a:gd name="connsiteX73" fmla="*/ 115659 w 376633"/>
                    <a:gd name="connsiteY73" fmla="*/ 376634 h 463378"/>
                    <a:gd name="connsiteX74" fmla="*/ 121591 w 376633"/>
                    <a:gd name="connsiteY74" fmla="*/ 372927 h 463378"/>
                    <a:gd name="connsiteX75" fmla="*/ 120849 w 376633"/>
                    <a:gd name="connsiteY75" fmla="*/ 382565 h 463378"/>
                    <a:gd name="connsiteX76" fmla="*/ 149764 w 376633"/>
                    <a:gd name="connsiteY76" fmla="*/ 408514 h 463378"/>
                    <a:gd name="connsiteX77" fmla="*/ 155695 w 376633"/>
                    <a:gd name="connsiteY77" fmla="*/ 401842 h 463378"/>
                    <a:gd name="connsiteX78" fmla="*/ 157178 w 376633"/>
                    <a:gd name="connsiteY78" fmla="*/ 414446 h 463378"/>
                    <a:gd name="connsiteX79" fmla="*/ 186834 w 376633"/>
                    <a:gd name="connsiteY79" fmla="*/ 434464 h 463378"/>
                    <a:gd name="connsiteX80" fmla="*/ 189800 w 376633"/>
                    <a:gd name="connsiteY80" fmla="*/ 427050 h 463378"/>
                    <a:gd name="connsiteX81" fmla="*/ 192765 w 376633"/>
                    <a:gd name="connsiteY81" fmla="*/ 438171 h 463378"/>
                    <a:gd name="connsiteX82" fmla="*/ 222422 w 376633"/>
                    <a:gd name="connsiteY82" fmla="*/ 452257 h 463378"/>
                    <a:gd name="connsiteX83" fmla="*/ 224646 w 376633"/>
                    <a:gd name="connsiteY83" fmla="*/ 439654 h 463378"/>
                    <a:gd name="connsiteX84" fmla="*/ 231319 w 376633"/>
                    <a:gd name="connsiteY84" fmla="*/ 455223 h 463378"/>
                    <a:gd name="connsiteX85" fmla="*/ 259492 w 376633"/>
                    <a:gd name="connsiteY85" fmla="*/ 461896 h 463378"/>
                    <a:gd name="connsiteX86" fmla="*/ 258751 w 376633"/>
                    <a:gd name="connsiteY86" fmla="*/ 452257 h 463378"/>
                    <a:gd name="connsiteX87" fmla="*/ 264682 w 376633"/>
                    <a:gd name="connsiteY87" fmla="*/ 463378 h 463378"/>
                    <a:gd name="connsiteX88" fmla="*/ 290631 w 376633"/>
                    <a:gd name="connsiteY88" fmla="*/ 463378 h 463378"/>
                    <a:gd name="connsiteX89" fmla="*/ 288407 w 376633"/>
                    <a:gd name="connsiteY89" fmla="*/ 451516 h 463378"/>
                    <a:gd name="connsiteX90" fmla="*/ 295821 w 376633"/>
                    <a:gd name="connsiteY90" fmla="*/ 461896 h 463378"/>
                    <a:gd name="connsiteX91" fmla="*/ 318804 w 376633"/>
                    <a:gd name="connsiteY91" fmla="*/ 454482 h 463378"/>
                    <a:gd name="connsiteX92" fmla="*/ 315097 w 376633"/>
                    <a:gd name="connsiteY92" fmla="*/ 443361 h 463378"/>
                    <a:gd name="connsiteX93" fmla="*/ 322511 w 376633"/>
                    <a:gd name="connsiteY93" fmla="*/ 452257 h 463378"/>
                    <a:gd name="connsiteX94" fmla="*/ 341047 w 376633"/>
                    <a:gd name="connsiteY94" fmla="*/ 438171 h 463378"/>
                    <a:gd name="connsiteX95" fmla="*/ 332891 w 376633"/>
                    <a:gd name="connsiteY95" fmla="*/ 420377 h 463378"/>
                    <a:gd name="connsiteX96" fmla="*/ 348461 w 376633"/>
                    <a:gd name="connsiteY96" fmla="*/ 435947 h 463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3378">
                      <a:moveTo>
                        <a:pt x="348461" y="435947"/>
                      </a:moveTo>
                      <a:cubicBezTo>
                        <a:pt x="352909" y="428532"/>
                        <a:pt x="357358" y="421860"/>
                        <a:pt x="361806" y="414446"/>
                      </a:cubicBezTo>
                      <a:cubicBezTo>
                        <a:pt x="359582" y="411480"/>
                        <a:pt x="357358" y="407773"/>
                        <a:pt x="355133" y="404807"/>
                      </a:cubicBezTo>
                      <a:cubicBezTo>
                        <a:pt x="358099" y="407032"/>
                        <a:pt x="361065" y="408514"/>
                        <a:pt x="364030" y="410739"/>
                      </a:cubicBezTo>
                      <a:cubicBezTo>
                        <a:pt x="366996" y="401842"/>
                        <a:pt x="369962" y="393686"/>
                        <a:pt x="372186" y="384789"/>
                      </a:cubicBezTo>
                      <a:cubicBezTo>
                        <a:pt x="368479" y="379600"/>
                        <a:pt x="364030" y="375151"/>
                        <a:pt x="360323" y="369220"/>
                      </a:cubicBezTo>
                      <a:cubicBezTo>
                        <a:pt x="364772" y="371444"/>
                        <a:pt x="369962" y="372927"/>
                        <a:pt x="374410" y="375151"/>
                      </a:cubicBezTo>
                      <a:cubicBezTo>
                        <a:pt x="375151" y="364772"/>
                        <a:pt x="375893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9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3235"/>
                      </a:cubicBezTo>
                      <a:cubicBezTo>
                        <a:pt x="369962" y="301011"/>
                        <a:pt x="366254" y="298045"/>
                        <a:pt x="362547" y="295821"/>
                      </a:cubicBezTo>
                      <a:cubicBezTo>
                        <a:pt x="365513" y="295821"/>
                        <a:pt x="368479" y="295080"/>
                        <a:pt x="371444" y="295080"/>
                      </a:cubicBezTo>
                      <a:cubicBezTo>
                        <a:pt x="368479" y="283217"/>
                        <a:pt x="365513" y="271354"/>
                        <a:pt x="362547" y="258750"/>
                      </a:cubicBezTo>
                      <a:cubicBezTo>
                        <a:pt x="359582" y="257268"/>
                        <a:pt x="356616" y="255785"/>
                        <a:pt x="353650" y="254302"/>
                      </a:cubicBezTo>
                      <a:cubicBezTo>
                        <a:pt x="355875" y="253561"/>
                        <a:pt x="358099" y="252078"/>
                        <a:pt x="360323" y="251336"/>
                      </a:cubicBezTo>
                      <a:cubicBezTo>
                        <a:pt x="355875" y="238733"/>
                        <a:pt x="350685" y="226870"/>
                        <a:pt x="345495" y="214266"/>
                      </a:cubicBezTo>
                      <a:cubicBezTo>
                        <a:pt x="340305" y="212783"/>
                        <a:pt x="335115" y="210559"/>
                        <a:pt x="329184" y="209076"/>
                      </a:cubicBezTo>
                      <a:cubicBezTo>
                        <a:pt x="332150" y="206111"/>
                        <a:pt x="335857" y="203145"/>
                        <a:pt x="338822" y="200179"/>
                      </a:cubicBezTo>
                      <a:cubicBezTo>
                        <a:pt x="332150" y="188317"/>
                        <a:pt x="325477" y="176455"/>
                        <a:pt x="318804" y="163851"/>
                      </a:cubicBezTo>
                      <a:cubicBezTo>
                        <a:pt x="315839" y="163851"/>
                        <a:pt x="313614" y="163851"/>
                        <a:pt x="310649" y="163851"/>
                      </a:cubicBezTo>
                      <a:cubicBezTo>
                        <a:pt x="312132" y="161627"/>
                        <a:pt x="313614" y="159402"/>
                        <a:pt x="314356" y="157178"/>
                      </a:cubicBezTo>
                      <a:cubicBezTo>
                        <a:pt x="306200" y="146057"/>
                        <a:pt x="298786" y="134936"/>
                        <a:pt x="290631" y="123073"/>
                      </a:cubicBezTo>
                      <a:cubicBezTo>
                        <a:pt x="288407" y="123815"/>
                        <a:pt x="286924" y="123815"/>
                        <a:pt x="284700" y="124556"/>
                      </a:cubicBezTo>
                      <a:cubicBezTo>
                        <a:pt x="285441" y="122332"/>
                        <a:pt x="286182" y="120108"/>
                        <a:pt x="286182" y="117883"/>
                      </a:cubicBezTo>
                      <a:cubicBezTo>
                        <a:pt x="277286" y="108245"/>
                        <a:pt x="268389" y="97866"/>
                        <a:pt x="259492" y="87486"/>
                      </a:cubicBezTo>
                      <a:cubicBezTo>
                        <a:pt x="257268" y="88969"/>
                        <a:pt x="255785" y="89710"/>
                        <a:pt x="253561" y="91193"/>
                      </a:cubicBezTo>
                      <a:cubicBezTo>
                        <a:pt x="253561" y="88227"/>
                        <a:pt x="253561" y="84520"/>
                        <a:pt x="253561" y="80813"/>
                      </a:cubicBezTo>
                      <a:cubicBezTo>
                        <a:pt x="243923" y="72658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830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8"/>
                        <a:pt x="187575" y="28174"/>
                      </a:cubicBezTo>
                      <a:cubicBezTo>
                        <a:pt x="186834" y="31139"/>
                        <a:pt x="185351" y="33363"/>
                        <a:pt x="184610" y="35588"/>
                      </a:cubicBezTo>
                      <a:cubicBezTo>
                        <a:pt x="183868" y="31881"/>
                        <a:pt x="182386" y="28174"/>
                        <a:pt x="181644" y="24467"/>
                      </a:cubicBezTo>
                      <a:cubicBezTo>
                        <a:pt x="172006" y="20018"/>
                        <a:pt x="161626" y="15570"/>
                        <a:pt x="151988" y="10380"/>
                      </a:cubicBezTo>
                      <a:cubicBezTo>
                        <a:pt x="151247" y="14828"/>
                        <a:pt x="151247" y="19277"/>
                        <a:pt x="150505" y="22984"/>
                      </a:cubicBezTo>
                      <a:cubicBezTo>
                        <a:pt x="148281" y="17794"/>
                        <a:pt x="146057" y="12604"/>
                        <a:pt x="143833" y="7414"/>
                      </a:cubicBezTo>
                      <a:cubicBezTo>
                        <a:pt x="134194" y="5190"/>
                        <a:pt x="125298" y="2966"/>
                        <a:pt x="115659" y="741"/>
                      </a:cubicBezTo>
                      <a:cubicBezTo>
                        <a:pt x="115659" y="3707"/>
                        <a:pt x="116401" y="7414"/>
                        <a:pt x="116401" y="11121"/>
                      </a:cubicBezTo>
                      <a:cubicBezTo>
                        <a:pt x="114177" y="7414"/>
                        <a:pt x="112694" y="3707"/>
                        <a:pt x="110470" y="0"/>
                      </a:cubicBezTo>
                      <a:cubicBezTo>
                        <a:pt x="101573" y="0"/>
                        <a:pt x="93417" y="0"/>
                        <a:pt x="84520" y="0"/>
                      </a:cubicBezTo>
                      <a:cubicBezTo>
                        <a:pt x="85262" y="3707"/>
                        <a:pt x="86003" y="8156"/>
                        <a:pt x="86745" y="11863"/>
                      </a:cubicBezTo>
                      <a:cubicBezTo>
                        <a:pt x="84520" y="8156"/>
                        <a:pt x="81555" y="4448"/>
                        <a:pt x="79330" y="1483"/>
                      </a:cubicBezTo>
                      <a:cubicBezTo>
                        <a:pt x="71916" y="4448"/>
                        <a:pt x="63761" y="6673"/>
                        <a:pt x="56347" y="8897"/>
                      </a:cubicBezTo>
                      <a:cubicBezTo>
                        <a:pt x="57830" y="12604"/>
                        <a:pt x="58571" y="16311"/>
                        <a:pt x="60054" y="19277"/>
                      </a:cubicBezTo>
                      <a:cubicBezTo>
                        <a:pt x="57088" y="16311"/>
                        <a:pt x="54864" y="13345"/>
                        <a:pt x="51898" y="10380"/>
                      </a:cubicBezTo>
                      <a:cubicBezTo>
                        <a:pt x="45967" y="15570"/>
                        <a:pt x="39294" y="20018"/>
                        <a:pt x="33363" y="24467"/>
                      </a:cubicBezTo>
                      <a:cubicBezTo>
                        <a:pt x="36329" y="30398"/>
                        <a:pt x="39294" y="36329"/>
                        <a:pt x="42260" y="42260"/>
                      </a:cubicBezTo>
                      <a:cubicBezTo>
                        <a:pt x="37811" y="38553"/>
                        <a:pt x="32622" y="34105"/>
                        <a:pt x="28173" y="30398"/>
                      </a:cubicBezTo>
                      <a:cubicBezTo>
                        <a:pt x="23725" y="37812"/>
                        <a:pt x="19276" y="44484"/>
                        <a:pt x="14828" y="51157"/>
                      </a:cubicBezTo>
                      <a:cubicBezTo>
                        <a:pt x="17052" y="54123"/>
                        <a:pt x="19276" y="57830"/>
                        <a:pt x="21501" y="61537"/>
                      </a:cubicBezTo>
                      <a:cubicBezTo>
                        <a:pt x="18535" y="60054"/>
                        <a:pt x="15569" y="57830"/>
                        <a:pt x="12604" y="55605"/>
                      </a:cubicBezTo>
                      <a:cubicBezTo>
                        <a:pt x="9638" y="64502"/>
                        <a:pt x="7414" y="73399"/>
                        <a:pt x="4448" y="82296"/>
                      </a:cubicBezTo>
                      <a:cubicBezTo>
                        <a:pt x="8897" y="87486"/>
                        <a:pt x="12604" y="92676"/>
                        <a:pt x="16311" y="97124"/>
                      </a:cubicBezTo>
                      <a:cubicBezTo>
                        <a:pt x="11862" y="95641"/>
                        <a:pt x="7414" y="93417"/>
                        <a:pt x="2224" y="91193"/>
                      </a:cubicBezTo>
                      <a:cubicBezTo>
                        <a:pt x="1483" y="101573"/>
                        <a:pt x="741" y="111952"/>
                        <a:pt x="0" y="122332"/>
                      </a:cubicBezTo>
                      <a:cubicBezTo>
                        <a:pt x="2966" y="125297"/>
                        <a:pt x="5931" y="127522"/>
                        <a:pt x="8155" y="129746"/>
                      </a:cubicBezTo>
                      <a:cubicBezTo>
                        <a:pt x="5190" y="129746"/>
                        <a:pt x="2966" y="129004"/>
                        <a:pt x="0" y="128263"/>
                      </a:cubicBezTo>
                      <a:cubicBezTo>
                        <a:pt x="1483" y="139384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5" y="170523"/>
                        <a:pt x="5190" y="170523"/>
                      </a:cubicBezTo>
                      <a:cubicBezTo>
                        <a:pt x="8155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3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7" y="250595"/>
                      </a:cubicBezTo>
                      <a:cubicBezTo>
                        <a:pt x="35587" y="252819"/>
                        <a:pt x="41519" y="254302"/>
                        <a:pt x="46708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047"/>
                      </a:cubicBezTo>
                      <a:cubicBezTo>
                        <a:pt x="87486" y="341047"/>
                        <a:pt x="88969" y="340305"/>
                        <a:pt x="90452" y="339564"/>
                      </a:cubicBezTo>
                      <a:cubicBezTo>
                        <a:pt x="89710" y="341788"/>
                        <a:pt x="89710" y="344012"/>
                        <a:pt x="88969" y="346236"/>
                      </a:cubicBezTo>
                      <a:cubicBezTo>
                        <a:pt x="97866" y="356616"/>
                        <a:pt x="106763" y="366254"/>
                        <a:pt x="115659" y="376634"/>
                      </a:cubicBezTo>
                      <a:cubicBezTo>
                        <a:pt x="117884" y="375151"/>
                        <a:pt x="120108" y="374410"/>
                        <a:pt x="121591" y="372927"/>
                      </a:cubicBezTo>
                      <a:cubicBezTo>
                        <a:pt x="121591" y="375893"/>
                        <a:pt x="121591" y="378858"/>
                        <a:pt x="120849" y="382565"/>
                      </a:cubicBezTo>
                      <a:cubicBezTo>
                        <a:pt x="130487" y="391462"/>
                        <a:pt x="140126" y="399617"/>
                        <a:pt x="149764" y="408514"/>
                      </a:cubicBezTo>
                      <a:cubicBezTo>
                        <a:pt x="151988" y="406290"/>
                        <a:pt x="153471" y="404066"/>
                        <a:pt x="155695" y="401842"/>
                      </a:cubicBezTo>
                      <a:cubicBezTo>
                        <a:pt x="156436" y="406290"/>
                        <a:pt x="157178" y="409997"/>
                        <a:pt x="157178" y="414446"/>
                      </a:cubicBezTo>
                      <a:cubicBezTo>
                        <a:pt x="167557" y="421118"/>
                        <a:pt x="177196" y="427791"/>
                        <a:pt x="186834" y="434464"/>
                      </a:cubicBezTo>
                      <a:cubicBezTo>
                        <a:pt x="187575" y="432240"/>
                        <a:pt x="189058" y="430015"/>
                        <a:pt x="189800" y="427050"/>
                      </a:cubicBezTo>
                      <a:cubicBezTo>
                        <a:pt x="191283" y="430757"/>
                        <a:pt x="192024" y="434464"/>
                        <a:pt x="192765" y="438171"/>
                      </a:cubicBezTo>
                      <a:cubicBezTo>
                        <a:pt x="202404" y="443361"/>
                        <a:pt x="212783" y="447809"/>
                        <a:pt x="222422" y="452257"/>
                      </a:cubicBezTo>
                      <a:cubicBezTo>
                        <a:pt x="223163" y="448550"/>
                        <a:pt x="223905" y="444102"/>
                        <a:pt x="224646" y="439654"/>
                      </a:cubicBezTo>
                      <a:cubicBezTo>
                        <a:pt x="226870" y="444843"/>
                        <a:pt x="229094" y="450033"/>
                        <a:pt x="231319" y="455223"/>
                      </a:cubicBezTo>
                      <a:cubicBezTo>
                        <a:pt x="240957" y="457447"/>
                        <a:pt x="250595" y="459671"/>
                        <a:pt x="259492" y="461896"/>
                      </a:cubicBezTo>
                      <a:cubicBezTo>
                        <a:pt x="259492" y="458930"/>
                        <a:pt x="259492" y="455223"/>
                        <a:pt x="258751" y="452257"/>
                      </a:cubicBezTo>
                      <a:cubicBezTo>
                        <a:pt x="260975" y="455964"/>
                        <a:pt x="263199" y="459671"/>
                        <a:pt x="264682" y="463378"/>
                      </a:cubicBezTo>
                      <a:cubicBezTo>
                        <a:pt x="273579" y="463378"/>
                        <a:pt x="282475" y="463378"/>
                        <a:pt x="290631" y="463378"/>
                      </a:cubicBezTo>
                      <a:cubicBezTo>
                        <a:pt x="289889" y="458930"/>
                        <a:pt x="289148" y="455223"/>
                        <a:pt x="288407" y="451516"/>
                      </a:cubicBezTo>
                      <a:cubicBezTo>
                        <a:pt x="290631" y="455223"/>
                        <a:pt x="293596" y="458930"/>
                        <a:pt x="295821" y="461896"/>
                      </a:cubicBezTo>
                      <a:cubicBezTo>
                        <a:pt x="303235" y="459671"/>
                        <a:pt x="311390" y="457447"/>
                        <a:pt x="318804" y="454482"/>
                      </a:cubicBezTo>
                      <a:cubicBezTo>
                        <a:pt x="317321" y="450775"/>
                        <a:pt x="316580" y="447809"/>
                        <a:pt x="315097" y="443361"/>
                      </a:cubicBezTo>
                      <a:cubicBezTo>
                        <a:pt x="317321" y="446326"/>
                        <a:pt x="320287" y="449292"/>
                        <a:pt x="322511" y="452257"/>
                      </a:cubicBezTo>
                      <a:cubicBezTo>
                        <a:pt x="329184" y="447809"/>
                        <a:pt x="335115" y="443361"/>
                        <a:pt x="341047" y="438171"/>
                      </a:cubicBezTo>
                      <a:cubicBezTo>
                        <a:pt x="338081" y="432240"/>
                        <a:pt x="335115" y="426308"/>
                        <a:pt x="332891" y="420377"/>
                      </a:cubicBezTo>
                      <a:cubicBezTo>
                        <a:pt x="338822" y="428532"/>
                        <a:pt x="343271" y="432240"/>
                        <a:pt x="348461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9" name="Freeform: Shape 3648">
                  <a:extLst>
                    <a:ext uri="{FF2B5EF4-FFF2-40B4-BE49-F238E27FC236}">
                      <a16:creationId xmlns:a16="http://schemas.microsoft.com/office/drawing/2014/main" id="{A13EEB7C-70C8-4343-9804-E8756E9A5ECC}"/>
                    </a:ext>
                  </a:extLst>
                </p:cNvPr>
                <p:cNvSpPr/>
                <p:nvPr/>
              </p:nvSpPr>
              <p:spPr>
                <a:xfrm>
                  <a:off x="6382181" y="1686697"/>
                  <a:ext cx="375892" cy="464119"/>
                </a:xfrm>
                <a:custGeom>
                  <a:avLst/>
                  <a:gdLst>
                    <a:gd name="connsiteX0" fmla="*/ 347719 w 375892"/>
                    <a:gd name="connsiteY0" fmla="*/ 435946 h 464119"/>
                    <a:gd name="connsiteX1" fmla="*/ 361065 w 375892"/>
                    <a:gd name="connsiteY1" fmla="*/ 414446 h 464119"/>
                    <a:gd name="connsiteX2" fmla="*/ 354392 w 375892"/>
                    <a:gd name="connsiteY2" fmla="*/ 404807 h 464119"/>
                    <a:gd name="connsiteX3" fmla="*/ 363289 w 375892"/>
                    <a:gd name="connsiteY3" fmla="*/ 410739 h 464119"/>
                    <a:gd name="connsiteX4" fmla="*/ 371444 w 375892"/>
                    <a:gd name="connsiteY4" fmla="*/ 384789 h 464119"/>
                    <a:gd name="connsiteX5" fmla="*/ 359582 w 375892"/>
                    <a:gd name="connsiteY5" fmla="*/ 369220 h 464119"/>
                    <a:gd name="connsiteX6" fmla="*/ 373669 w 375892"/>
                    <a:gd name="connsiteY6" fmla="*/ 375151 h 464119"/>
                    <a:gd name="connsiteX7" fmla="*/ 375893 w 375892"/>
                    <a:gd name="connsiteY7" fmla="*/ 344012 h 464119"/>
                    <a:gd name="connsiteX8" fmla="*/ 367737 w 375892"/>
                    <a:gd name="connsiteY8" fmla="*/ 335857 h 464119"/>
                    <a:gd name="connsiteX9" fmla="*/ 375893 w 375892"/>
                    <a:gd name="connsiteY9" fmla="*/ 337339 h 464119"/>
                    <a:gd name="connsiteX10" fmla="*/ 372186 w 375892"/>
                    <a:gd name="connsiteY10" fmla="*/ 303235 h 464119"/>
                    <a:gd name="connsiteX11" fmla="*/ 361806 w 375892"/>
                    <a:gd name="connsiteY11" fmla="*/ 295821 h 464119"/>
                    <a:gd name="connsiteX12" fmla="*/ 370703 w 375892"/>
                    <a:gd name="connsiteY12" fmla="*/ 295079 h 464119"/>
                    <a:gd name="connsiteX13" fmla="*/ 361806 w 375892"/>
                    <a:gd name="connsiteY13" fmla="*/ 258750 h 464119"/>
                    <a:gd name="connsiteX14" fmla="*/ 352909 w 375892"/>
                    <a:gd name="connsiteY14" fmla="*/ 254302 h 464119"/>
                    <a:gd name="connsiteX15" fmla="*/ 359582 w 375892"/>
                    <a:gd name="connsiteY15" fmla="*/ 251336 h 464119"/>
                    <a:gd name="connsiteX16" fmla="*/ 344754 w 375892"/>
                    <a:gd name="connsiteY16" fmla="*/ 214266 h 464119"/>
                    <a:gd name="connsiteX17" fmla="*/ 328443 w 375892"/>
                    <a:gd name="connsiteY17" fmla="*/ 209076 h 464119"/>
                    <a:gd name="connsiteX18" fmla="*/ 338081 w 375892"/>
                    <a:gd name="connsiteY18" fmla="*/ 200179 h 464119"/>
                    <a:gd name="connsiteX19" fmla="*/ 318063 w 375892"/>
                    <a:gd name="connsiteY19" fmla="*/ 163851 h 464119"/>
                    <a:gd name="connsiteX20" fmla="*/ 309908 w 375892"/>
                    <a:gd name="connsiteY20" fmla="*/ 163851 h 464119"/>
                    <a:gd name="connsiteX21" fmla="*/ 313615 w 375892"/>
                    <a:gd name="connsiteY21" fmla="*/ 157178 h 464119"/>
                    <a:gd name="connsiteX22" fmla="*/ 289890 w 375892"/>
                    <a:gd name="connsiteY22" fmla="*/ 123073 h 464119"/>
                    <a:gd name="connsiteX23" fmla="*/ 283959 w 375892"/>
                    <a:gd name="connsiteY23" fmla="*/ 124556 h 464119"/>
                    <a:gd name="connsiteX24" fmla="*/ 285441 w 375892"/>
                    <a:gd name="connsiteY24" fmla="*/ 117883 h 464119"/>
                    <a:gd name="connsiteX25" fmla="*/ 258751 w 375892"/>
                    <a:gd name="connsiteY25" fmla="*/ 87486 h 464119"/>
                    <a:gd name="connsiteX26" fmla="*/ 252820 w 375892"/>
                    <a:gd name="connsiteY26" fmla="*/ 91193 h 464119"/>
                    <a:gd name="connsiteX27" fmla="*/ 252820 w 375892"/>
                    <a:gd name="connsiteY27" fmla="*/ 80813 h 464119"/>
                    <a:gd name="connsiteX28" fmla="*/ 223905 w 375892"/>
                    <a:gd name="connsiteY28" fmla="*/ 54864 h 464119"/>
                    <a:gd name="connsiteX29" fmla="*/ 217973 w 375892"/>
                    <a:gd name="connsiteY29" fmla="*/ 61537 h 464119"/>
                    <a:gd name="connsiteX30" fmla="*/ 216490 w 375892"/>
                    <a:gd name="connsiteY30" fmla="*/ 48933 h 464119"/>
                    <a:gd name="connsiteX31" fmla="*/ 186834 w 375892"/>
                    <a:gd name="connsiteY31" fmla="*/ 28173 h 464119"/>
                    <a:gd name="connsiteX32" fmla="*/ 183869 w 375892"/>
                    <a:gd name="connsiteY32" fmla="*/ 35587 h 464119"/>
                    <a:gd name="connsiteX33" fmla="*/ 180903 w 375892"/>
                    <a:gd name="connsiteY33" fmla="*/ 24466 h 464119"/>
                    <a:gd name="connsiteX34" fmla="*/ 151247 w 375892"/>
                    <a:gd name="connsiteY34" fmla="*/ 10380 h 464119"/>
                    <a:gd name="connsiteX35" fmla="*/ 149764 w 375892"/>
                    <a:gd name="connsiteY35" fmla="*/ 22984 h 464119"/>
                    <a:gd name="connsiteX36" fmla="*/ 143092 w 375892"/>
                    <a:gd name="connsiteY36" fmla="*/ 7414 h 464119"/>
                    <a:gd name="connsiteX37" fmla="*/ 114918 w 375892"/>
                    <a:gd name="connsiteY37" fmla="*/ 741 h 464119"/>
                    <a:gd name="connsiteX38" fmla="*/ 115660 w 375892"/>
                    <a:gd name="connsiteY38" fmla="*/ 11121 h 464119"/>
                    <a:gd name="connsiteX39" fmla="*/ 109728 w 375892"/>
                    <a:gd name="connsiteY39" fmla="*/ 0 h 464119"/>
                    <a:gd name="connsiteX40" fmla="*/ 83779 w 375892"/>
                    <a:gd name="connsiteY40" fmla="*/ 0 h 464119"/>
                    <a:gd name="connsiteX41" fmla="*/ 86003 w 375892"/>
                    <a:gd name="connsiteY41" fmla="*/ 11863 h 464119"/>
                    <a:gd name="connsiteX42" fmla="*/ 78589 w 375892"/>
                    <a:gd name="connsiteY42" fmla="*/ 1483 h 464119"/>
                    <a:gd name="connsiteX43" fmla="*/ 55605 w 375892"/>
                    <a:gd name="connsiteY43" fmla="*/ 8897 h 464119"/>
                    <a:gd name="connsiteX44" fmla="*/ 59312 w 375892"/>
                    <a:gd name="connsiteY44" fmla="*/ 19277 h 464119"/>
                    <a:gd name="connsiteX45" fmla="*/ 51157 w 375892"/>
                    <a:gd name="connsiteY45" fmla="*/ 10380 h 464119"/>
                    <a:gd name="connsiteX46" fmla="*/ 32622 w 375892"/>
                    <a:gd name="connsiteY46" fmla="*/ 24466 h 464119"/>
                    <a:gd name="connsiteX47" fmla="*/ 41519 w 375892"/>
                    <a:gd name="connsiteY47" fmla="*/ 42260 h 464119"/>
                    <a:gd name="connsiteX48" fmla="*/ 27432 w 375892"/>
                    <a:gd name="connsiteY48" fmla="*/ 30398 h 464119"/>
                    <a:gd name="connsiteX49" fmla="*/ 14087 w 375892"/>
                    <a:gd name="connsiteY49" fmla="*/ 51157 h 464119"/>
                    <a:gd name="connsiteX50" fmla="*/ 20760 w 375892"/>
                    <a:gd name="connsiteY50" fmla="*/ 61537 h 464119"/>
                    <a:gd name="connsiteX51" fmla="*/ 11863 w 375892"/>
                    <a:gd name="connsiteY51" fmla="*/ 55605 h 464119"/>
                    <a:gd name="connsiteX52" fmla="*/ 3707 w 375892"/>
                    <a:gd name="connsiteY52" fmla="*/ 82296 h 464119"/>
                    <a:gd name="connsiteX53" fmla="*/ 16311 w 375892"/>
                    <a:gd name="connsiteY53" fmla="*/ 97124 h 464119"/>
                    <a:gd name="connsiteX54" fmla="*/ 2225 w 375892"/>
                    <a:gd name="connsiteY54" fmla="*/ 91193 h 464119"/>
                    <a:gd name="connsiteX55" fmla="*/ 0 w 375892"/>
                    <a:gd name="connsiteY55" fmla="*/ 122332 h 464119"/>
                    <a:gd name="connsiteX56" fmla="*/ 8156 w 375892"/>
                    <a:gd name="connsiteY56" fmla="*/ 129746 h 464119"/>
                    <a:gd name="connsiteX57" fmla="*/ 0 w 375892"/>
                    <a:gd name="connsiteY57" fmla="*/ 128263 h 464119"/>
                    <a:gd name="connsiteX58" fmla="*/ 3707 w 375892"/>
                    <a:gd name="connsiteY58" fmla="*/ 162368 h 464119"/>
                    <a:gd name="connsiteX59" fmla="*/ 14087 w 375892"/>
                    <a:gd name="connsiteY59" fmla="*/ 169782 h 464119"/>
                    <a:gd name="connsiteX60" fmla="*/ 5190 w 375892"/>
                    <a:gd name="connsiteY60" fmla="*/ 170523 h 464119"/>
                    <a:gd name="connsiteX61" fmla="*/ 14087 w 375892"/>
                    <a:gd name="connsiteY61" fmla="*/ 206852 h 464119"/>
                    <a:gd name="connsiteX62" fmla="*/ 22984 w 375892"/>
                    <a:gd name="connsiteY62" fmla="*/ 211301 h 464119"/>
                    <a:gd name="connsiteX63" fmla="*/ 16311 w 375892"/>
                    <a:gd name="connsiteY63" fmla="*/ 214266 h 464119"/>
                    <a:gd name="connsiteX64" fmla="*/ 30398 w 375892"/>
                    <a:gd name="connsiteY64" fmla="*/ 250595 h 464119"/>
                    <a:gd name="connsiteX65" fmla="*/ 46709 w 375892"/>
                    <a:gd name="connsiteY65" fmla="*/ 255785 h 464119"/>
                    <a:gd name="connsiteX66" fmla="*/ 37070 w 375892"/>
                    <a:gd name="connsiteY66" fmla="*/ 264682 h 464119"/>
                    <a:gd name="connsiteX67" fmla="*/ 57088 w 375892"/>
                    <a:gd name="connsiteY67" fmla="*/ 301011 h 464119"/>
                    <a:gd name="connsiteX68" fmla="*/ 65244 w 375892"/>
                    <a:gd name="connsiteY68" fmla="*/ 301011 h 464119"/>
                    <a:gd name="connsiteX69" fmla="*/ 61537 w 375892"/>
                    <a:gd name="connsiteY69" fmla="*/ 308425 h 464119"/>
                    <a:gd name="connsiteX70" fmla="*/ 85262 w 375892"/>
                    <a:gd name="connsiteY70" fmla="*/ 341788 h 464119"/>
                    <a:gd name="connsiteX71" fmla="*/ 90452 w 375892"/>
                    <a:gd name="connsiteY71" fmla="*/ 340305 h 464119"/>
                    <a:gd name="connsiteX72" fmla="*/ 88969 w 375892"/>
                    <a:gd name="connsiteY72" fmla="*/ 346978 h 464119"/>
                    <a:gd name="connsiteX73" fmla="*/ 115660 w 375892"/>
                    <a:gd name="connsiteY73" fmla="*/ 377375 h 464119"/>
                    <a:gd name="connsiteX74" fmla="*/ 121591 w 375892"/>
                    <a:gd name="connsiteY74" fmla="*/ 373668 h 464119"/>
                    <a:gd name="connsiteX75" fmla="*/ 120849 w 375892"/>
                    <a:gd name="connsiteY75" fmla="*/ 383307 h 464119"/>
                    <a:gd name="connsiteX76" fmla="*/ 149764 w 375892"/>
                    <a:gd name="connsiteY76" fmla="*/ 409256 h 464119"/>
                    <a:gd name="connsiteX77" fmla="*/ 155695 w 375892"/>
                    <a:gd name="connsiteY77" fmla="*/ 402583 h 464119"/>
                    <a:gd name="connsiteX78" fmla="*/ 157178 w 375892"/>
                    <a:gd name="connsiteY78" fmla="*/ 415187 h 464119"/>
                    <a:gd name="connsiteX79" fmla="*/ 186834 w 375892"/>
                    <a:gd name="connsiteY79" fmla="*/ 435205 h 464119"/>
                    <a:gd name="connsiteX80" fmla="*/ 189800 w 375892"/>
                    <a:gd name="connsiteY80" fmla="*/ 427791 h 464119"/>
                    <a:gd name="connsiteX81" fmla="*/ 192765 w 375892"/>
                    <a:gd name="connsiteY81" fmla="*/ 438912 h 464119"/>
                    <a:gd name="connsiteX82" fmla="*/ 222422 w 375892"/>
                    <a:gd name="connsiteY82" fmla="*/ 452999 h 464119"/>
                    <a:gd name="connsiteX83" fmla="*/ 224646 w 375892"/>
                    <a:gd name="connsiteY83" fmla="*/ 440395 h 464119"/>
                    <a:gd name="connsiteX84" fmla="*/ 231319 w 375892"/>
                    <a:gd name="connsiteY84" fmla="*/ 455964 h 464119"/>
                    <a:gd name="connsiteX85" fmla="*/ 259492 w 375892"/>
                    <a:gd name="connsiteY85" fmla="*/ 462637 h 464119"/>
                    <a:gd name="connsiteX86" fmla="*/ 258751 w 375892"/>
                    <a:gd name="connsiteY86" fmla="*/ 452999 h 464119"/>
                    <a:gd name="connsiteX87" fmla="*/ 264682 w 375892"/>
                    <a:gd name="connsiteY87" fmla="*/ 464120 h 464119"/>
                    <a:gd name="connsiteX88" fmla="*/ 290631 w 375892"/>
                    <a:gd name="connsiteY88" fmla="*/ 464120 h 464119"/>
                    <a:gd name="connsiteX89" fmla="*/ 288407 w 375892"/>
                    <a:gd name="connsiteY89" fmla="*/ 452257 h 464119"/>
                    <a:gd name="connsiteX90" fmla="*/ 295821 w 375892"/>
                    <a:gd name="connsiteY90" fmla="*/ 462637 h 464119"/>
                    <a:gd name="connsiteX91" fmla="*/ 318804 w 375892"/>
                    <a:gd name="connsiteY91" fmla="*/ 455223 h 464119"/>
                    <a:gd name="connsiteX92" fmla="*/ 315097 w 375892"/>
                    <a:gd name="connsiteY92" fmla="*/ 444102 h 464119"/>
                    <a:gd name="connsiteX93" fmla="*/ 322511 w 375892"/>
                    <a:gd name="connsiteY93" fmla="*/ 452999 h 464119"/>
                    <a:gd name="connsiteX94" fmla="*/ 341047 w 375892"/>
                    <a:gd name="connsiteY94" fmla="*/ 438912 h 464119"/>
                    <a:gd name="connsiteX95" fmla="*/ 332891 w 375892"/>
                    <a:gd name="connsiteY95" fmla="*/ 421118 h 464119"/>
                    <a:gd name="connsiteX96" fmla="*/ 347719 w 375892"/>
                    <a:gd name="connsiteY96" fmla="*/ 435946 h 464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19">
                      <a:moveTo>
                        <a:pt x="347719" y="435946"/>
                      </a:moveTo>
                      <a:cubicBezTo>
                        <a:pt x="352168" y="428532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7"/>
                      </a:cubicBezTo>
                      <a:cubicBezTo>
                        <a:pt x="357358" y="407032"/>
                        <a:pt x="360323" y="408514"/>
                        <a:pt x="363289" y="410739"/>
                      </a:cubicBezTo>
                      <a:cubicBezTo>
                        <a:pt x="366254" y="401842"/>
                        <a:pt x="369220" y="393686"/>
                        <a:pt x="371444" y="384789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79"/>
                        <a:pt x="370703" y="295079"/>
                      </a:cubicBezTo>
                      <a:cubicBezTo>
                        <a:pt x="367737" y="283217"/>
                        <a:pt x="364772" y="271354"/>
                        <a:pt x="361806" y="258750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6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097" y="163851"/>
                        <a:pt x="312873" y="163851"/>
                        <a:pt x="309908" y="163851"/>
                      </a:cubicBezTo>
                      <a:cubicBezTo>
                        <a:pt x="311390" y="161626"/>
                        <a:pt x="312873" y="159402"/>
                        <a:pt x="313615" y="157178"/>
                      </a:cubicBezTo>
                      <a:cubicBezTo>
                        <a:pt x="306201" y="146057"/>
                        <a:pt x="298045" y="134936"/>
                        <a:pt x="289890" y="123073"/>
                      </a:cubicBezTo>
                      <a:cubicBezTo>
                        <a:pt x="287666" y="123815"/>
                        <a:pt x="286183" y="123815"/>
                        <a:pt x="283959" y="124556"/>
                      </a:cubicBezTo>
                      <a:cubicBezTo>
                        <a:pt x="284700" y="122332"/>
                        <a:pt x="285441" y="120108"/>
                        <a:pt x="285441" y="117883"/>
                      </a:cubicBezTo>
                      <a:cubicBezTo>
                        <a:pt x="276545" y="108245"/>
                        <a:pt x="267648" y="97865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7"/>
                        <a:pt x="186834" y="28173"/>
                      </a:cubicBezTo>
                      <a:cubicBezTo>
                        <a:pt x="186093" y="31139"/>
                        <a:pt x="184610" y="33363"/>
                        <a:pt x="183869" y="35587"/>
                      </a:cubicBezTo>
                      <a:cubicBezTo>
                        <a:pt x="183127" y="31880"/>
                        <a:pt x="181644" y="28173"/>
                        <a:pt x="180903" y="24466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6" y="14828"/>
                        <a:pt x="150506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2" y="7414"/>
                      </a:cubicBezTo>
                      <a:cubicBezTo>
                        <a:pt x="133453" y="5190"/>
                        <a:pt x="124556" y="2966"/>
                        <a:pt x="114918" y="741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8"/>
                        <a:pt x="78589" y="1483"/>
                      </a:cubicBezTo>
                      <a:cubicBezTo>
                        <a:pt x="71175" y="4448"/>
                        <a:pt x="63019" y="6673"/>
                        <a:pt x="55605" y="8897"/>
                      </a:cubicBezTo>
                      <a:cubicBezTo>
                        <a:pt x="57088" y="12604"/>
                        <a:pt x="58571" y="16311"/>
                        <a:pt x="59312" y="19277"/>
                      </a:cubicBezTo>
                      <a:cubicBezTo>
                        <a:pt x="56347" y="16311"/>
                        <a:pt x="54123" y="13345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6"/>
                      </a:cubicBezTo>
                      <a:cubicBezTo>
                        <a:pt x="35588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1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60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9639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5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7"/>
                        <a:pt x="5932" y="127522"/>
                        <a:pt x="8156" y="129746"/>
                      </a:cubicBezTo>
                      <a:cubicBezTo>
                        <a:pt x="5932" y="129746"/>
                        <a:pt x="2966" y="129004"/>
                        <a:pt x="0" y="128263"/>
                      </a:cubicBezTo>
                      <a:cubicBezTo>
                        <a:pt x="1483" y="139384"/>
                        <a:pt x="2225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3" y="208335"/>
                        <a:pt x="20018" y="209818"/>
                        <a:pt x="22984" y="211301"/>
                      </a:cubicBezTo>
                      <a:cubicBezTo>
                        <a:pt x="20760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8" y="252819"/>
                        <a:pt x="41519" y="254302"/>
                        <a:pt x="46709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6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8425"/>
                      </a:cubicBezTo>
                      <a:cubicBezTo>
                        <a:pt x="69692" y="319546"/>
                        <a:pt x="77848" y="330667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5"/>
                      </a:cubicBezTo>
                      <a:cubicBezTo>
                        <a:pt x="117884" y="375893"/>
                        <a:pt x="120108" y="375151"/>
                        <a:pt x="121591" y="373668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3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7"/>
                        <a:pt x="155695" y="402583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2"/>
                        <a:pt x="186834" y="435205"/>
                      </a:cubicBezTo>
                      <a:cubicBezTo>
                        <a:pt x="187576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4"/>
                        <a:pt x="231319" y="455964"/>
                      </a:cubicBezTo>
                      <a:cubicBezTo>
                        <a:pt x="240957" y="458188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2476" y="464120"/>
                        <a:pt x="290631" y="464120"/>
                      </a:cubicBezTo>
                      <a:cubicBezTo>
                        <a:pt x="289890" y="459671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8"/>
                        <a:pt x="318804" y="455223"/>
                      </a:cubicBezTo>
                      <a:cubicBezTo>
                        <a:pt x="317322" y="451516"/>
                        <a:pt x="316580" y="448550"/>
                        <a:pt x="315097" y="444102"/>
                      </a:cubicBezTo>
                      <a:cubicBezTo>
                        <a:pt x="317322" y="447067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8"/>
                      </a:cubicBezTo>
                      <a:cubicBezTo>
                        <a:pt x="338081" y="427791"/>
                        <a:pt x="343271" y="431498"/>
                        <a:pt x="347719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0" name="Freeform: Shape 3649">
                  <a:extLst>
                    <a:ext uri="{FF2B5EF4-FFF2-40B4-BE49-F238E27FC236}">
                      <a16:creationId xmlns:a16="http://schemas.microsoft.com/office/drawing/2014/main" id="{CE9B7FD5-126B-4CDB-B9F1-616735B588E8}"/>
                    </a:ext>
                  </a:extLst>
                </p:cNvPr>
                <p:cNvSpPr/>
                <p:nvPr/>
              </p:nvSpPr>
              <p:spPr>
                <a:xfrm>
                  <a:off x="8488514" y="2944862"/>
                  <a:ext cx="376633" cy="466343"/>
                </a:xfrm>
                <a:custGeom>
                  <a:avLst/>
                  <a:gdLst>
                    <a:gd name="connsiteX0" fmla="*/ 349202 w 376633"/>
                    <a:gd name="connsiteY0" fmla="*/ 435946 h 466343"/>
                    <a:gd name="connsiteX1" fmla="*/ 362547 w 376633"/>
                    <a:gd name="connsiteY1" fmla="*/ 414446 h 466343"/>
                    <a:gd name="connsiteX2" fmla="*/ 355874 w 376633"/>
                    <a:gd name="connsiteY2" fmla="*/ 404807 h 466343"/>
                    <a:gd name="connsiteX3" fmla="*/ 364030 w 376633"/>
                    <a:gd name="connsiteY3" fmla="*/ 410739 h 466343"/>
                    <a:gd name="connsiteX4" fmla="*/ 372186 w 376633"/>
                    <a:gd name="connsiteY4" fmla="*/ 384048 h 466343"/>
                    <a:gd name="connsiteX5" fmla="*/ 360323 w 376633"/>
                    <a:gd name="connsiteY5" fmla="*/ 369220 h 466343"/>
                    <a:gd name="connsiteX6" fmla="*/ 374409 w 376633"/>
                    <a:gd name="connsiteY6" fmla="*/ 375151 h 466343"/>
                    <a:gd name="connsiteX7" fmla="*/ 376634 w 376633"/>
                    <a:gd name="connsiteY7" fmla="*/ 344012 h 466343"/>
                    <a:gd name="connsiteX8" fmla="*/ 368479 w 376633"/>
                    <a:gd name="connsiteY8" fmla="*/ 335857 h 466343"/>
                    <a:gd name="connsiteX9" fmla="*/ 376634 w 376633"/>
                    <a:gd name="connsiteY9" fmla="*/ 337339 h 466343"/>
                    <a:gd name="connsiteX10" fmla="*/ 372927 w 376633"/>
                    <a:gd name="connsiteY10" fmla="*/ 302493 h 466343"/>
                    <a:gd name="connsiteX11" fmla="*/ 362547 w 376633"/>
                    <a:gd name="connsiteY11" fmla="*/ 295079 h 466343"/>
                    <a:gd name="connsiteX12" fmla="*/ 371444 w 376633"/>
                    <a:gd name="connsiteY12" fmla="*/ 294338 h 466343"/>
                    <a:gd name="connsiteX13" fmla="*/ 361806 w 376633"/>
                    <a:gd name="connsiteY13" fmla="*/ 258009 h 466343"/>
                    <a:gd name="connsiteX14" fmla="*/ 352909 w 376633"/>
                    <a:gd name="connsiteY14" fmla="*/ 253561 h 466343"/>
                    <a:gd name="connsiteX15" fmla="*/ 359581 w 376633"/>
                    <a:gd name="connsiteY15" fmla="*/ 250595 h 466343"/>
                    <a:gd name="connsiteX16" fmla="*/ 344753 w 376633"/>
                    <a:gd name="connsiteY16" fmla="*/ 213525 h 466343"/>
                    <a:gd name="connsiteX17" fmla="*/ 328443 w 376633"/>
                    <a:gd name="connsiteY17" fmla="*/ 208335 h 466343"/>
                    <a:gd name="connsiteX18" fmla="*/ 338081 w 376633"/>
                    <a:gd name="connsiteY18" fmla="*/ 198697 h 466343"/>
                    <a:gd name="connsiteX19" fmla="*/ 318063 w 376633"/>
                    <a:gd name="connsiteY19" fmla="*/ 162368 h 466343"/>
                    <a:gd name="connsiteX20" fmla="*/ 309907 w 376633"/>
                    <a:gd name="connsiteY20" fmla="*/ 162368 h 466343"/>
                    <a:gd name="connsiteX21" fmla="*/ 313614 w 376633"/>
                    <a:gd name="connsiteY21" fmla="*/ 155695 h 466343"/>
                    <a:gd name="connsiteX22" fmla="*/ 289890 w 376633"/>
                    <a:gd name="connsiteY22" fmla="*/ 122332 h 466343"/>
                    <a:gd name="connsiteX23" fmla="*/ 284699 w 376633"/>
                    <a:gd name="connsiteY23" fmla="*/ 123815 h 466343"/>
                    <a:gd name="connsiteX24" fmla="*/ 286183 w 376633"/>
                    <a:gd name="connsiteY24" fmla="*/ 117142 h 466343"/>
                    <a:gd name="connsiteX25" fmla="*/ 259491 w 376633"/>
                    <a:gd name="connsiteY25" fmla="*/ 86744 h 466343"/>
                    <a:gd name="connsiteX26" fmla="*/ 253561 w 376633"/>
                    <a:gd name="connsiteY26" fmla="*/ 90451 h 466343"/>
                    <a:gd name="connsiteX27" fmla="*/ 253561 w 376633"/>
                    <a:gd name="connsiteY27" fmla="*/ 80813 h 466343"/>
                    <a:gd name="connsiteX28" fmla="*/ 224646 w 376633"/>
                    <a:gd name="connsiteY28" fmla="*/ 54864 h 466343"/>
                    <a:gd name="connsiteX29" fmla="*/ 218714 w 376633"/>
                    <a:gd name="connsiteY29" fmla="*/ 61537 h 466343"/>
                    <a:gd name="connsiteX30" fmla="*/ 217232 w 376633"/>
                    <a:gd name="connsiteY30" fmla="*/ 48933 h 466343"/>
                    <a:gd name="connsiteX31" fmla="*/ 187575 w 376633"/>
                    <a:gd name="connsiteY31" fmla="*/ 28915 h 466343"/>
                    <a:gd name="connsiteX32" fmla="*/ 184610 w 376633"/>
                    <a:gd name="connsiteY32" fmla="*/ 36329 h 466343"/>
                    <a:gd name="connsiteX33" fmla="*/ 181644 w 376633"/>
                    <a:gd name="connsiteY33" fmla="*/ 25208 h 466343"/>
                    <a:gd name="connsiteX34" fmla="*/ 151988 w 376633"/>
                    <a:gd name="connsiteY34" fmla="*/ 11121 h 466343"/>
                    <a:gd name="connsiteX35" fmla="*/ 149764 w 376633"/>
                    <a:gd name="connsiteY35" fmla="*/ 23725 h 466343"/>
                    <a:gd name="connsiteX36" fmla="*/ 143091 w 376633"/>
                    <a:gd name="connsiteY36" fmla="*/ 8155 h 466343"/>
                    <a:gd name="connsiteX37" fmla="*/ 114917 w 376633"/>
                    <a:gd name="connsiteY37" fmla="*/ 1483 h 466343"/>
                    <a:gd name="connsiteX38" fmla="*/ 115660 w 376633"/>
                    <a:gd name="connsiteY38" fmla="*/ 11121 h 466343"/>
                    <a:gd name="connsiteX39" fmla="*/ 109728 w 376633"/>
                    <a:gd name="connsiteY39" fmla="*/ 0 h 466343"/>
                    <a:gd name="connsiteX40" fmla="*/ 83779 w 376633"/>
                    <a:gd name="connsiteY40" fmla="*/ 0 h 466343"/>
                    <a:gd name="connsiteX41" fmla="*/ 86003 w 376633"/>
                    <a:gd name="connsiteY41" fmla="*/ 11862 h 466343"/>
                    <a:gd name="connsiteX42" fmla="*/ 77848 w 376633"/>
                    <a:gd name="connsiteY42" fmla="*/ 741 h 466343"/>
                    <a:gd name="connsiteX43" fmla="*/ 54864 w 376633"/>
                    <a:gd name="connsiteY43" fmla="*/ 8155 h 466343"/>
                    <a:gd name="connsiteX44" fmla="*/ 58571 w 376633"/>
                    <a:gd name="connsiteY44" fmla="*/ 18535 h 466343"/>
                    <a:gd name="connsiteX45" fmla="*/ 50415 w 376633"/>
                    <a:gd name="connsiteY45" fmla="*/ 9638 h 466343"/>
                    <a:gd name="connsiteX46" fmla="*/ 31880 w 376633"/>
                    <a:gd name="connsiteY46" fmla="*/ 23725 h 466343"/>
                    <a:gd name="connsiteX47" fmla="*/ 40777 w 376633"/>
                    <a:gd name="connsiteY47" fmla="*/ 42260 h 466343"/>
                    <a:gd name="connsiteX48" fmla="*/ 26690 w 376633"/>
                    <a:gd name="connsiteY48" fmla="*/ 30397 h 466343"/>
                    <a:gd name="connsiteX49" fmla="*/ 13345 w 376633"/>
                    <a:gd name="connsiteY49" fmla="*/ 51157 h 466343"/>
                    <a:gd name="connsiteX50" fmla="*/ 20018 w 376633"/>
                    <a:gd name="connsiteY50" fmla="*/ 61537 h 466343"/>
                    <a:gd name="connsiteX51" fmla="*/ 11862 w 376633"/>
                    <a:gd name="connsiteY51" fmla="*/ 55605 h 466343"/>
                    <a:gd name="connsiteX52" fmla="*/ 3707 w 376633"/>
                    <a:gd name="connsiteY52" fmla="*/ 82296 h 466343"/>
                    <a:gd name="connsiteX53" fmla="*/ 16311 w 376633"/>
                    <a:gd name="connsiteY53" fmla="*/ 97124 h 466343"/>
                    <a:gd name="connsiteX54" fmla="*/ 2224 w 376633"/>
                    <a:gd name="connsiteY54" fmla="*/ 91193 h 466343"/>
                    <a:gd name="connsiteX55" fmla="*/ 0 w 376633"/>
                    <a:gd name="connsiteY55" fmla="*/ 123073 h 466343"/>
                    <a:gd name="connsiteX56" fmla="*/ 8155 w 376633"/>
                    <a:gd name="connsiteY56" fmla="*/ 130487 h 466343"/>
                    <a:gd name="connsiteX57" fmla="*/ 0 w 376633"/>
                    <a:gd name="connsiteY57" fmla="*/ 129004 h 466343"/>
                    <a:gd name="connsiteX58" fmla="*/ 3707 w 376633"/>
                    <a:gd name="connsiteY58" fmla="*/ 163109 h 466343"/>
                    <a:gd name="connsiteX59" fmla="*/ 14086 w 376633"/>
                    <a:gd name="connsiteY59" fmla="*/ 170523 h 466343"/>
                    <a:gd name="connsiteX60" fmla="*/ 5190 w 376633"/>
                    <a:gd name="connsiteY60" fmla="*/ 171264 h 466343"/>
                    <a:gd name="connsiteX61" fmla="*/ 14828 w 376633"/>
                    <a:gd name="connsiteY61" fmla="*/ 207594 h 466343"/>
                    <a:gd name="connsiteX62" fmla="*/ 23725 w 376633"/>
                    <a:gd name="connsiteY62" fmla="*/ 212042 h 466343"/>
                    <a:gd name="connsiteX63" fmla="*/ 17052 w 376633"/>
                    <a:gd name="connsiteY63" fmla="*/ 215008 h 466343"/>
                    <a:gd name="connsiteX64" fmla="*/ 31139 w 376633"/>
                    <a:gd name="connsiteY64" fmla="*/ 252078 h 466343"/>
                    <a:gd name="connsiteX65" fmla="*/ 47450 w 376633"/>
                    <a:gd name="connsiteY65" fmla="*/ 257268 h 466343"/>
                    <a:gd name="connsiteX66" fmla="*/ 37811 w 376633"/>
                    <a:gd name="connsiteY66" fmla="*/ 266165 h 466343"/>
                    <a:gd name="connsiteX67" fmla="*/ 57830 w 376633"/>
                    <a:gd name="connsiteY67" fmla="*/ 302493 h 466343"/>
                    <a:gd name="connsiteX68" fmla="*/ 65985 w 376633"/>
                    <a:gd name="connsiteY68" fmla="*/ 302493 h 466343"/>
                    <a:gd name="connsiteX69" fmla="*/ 62278 w 376633"/>
                    <a:gd name="connsiteY69" fmla="*/ 309166 h 466343"/>
                    <a:gd name="connsiteX70" fmla="*/ 86003 w 376633"/>
                    <a:gd name="connsiteY70" fmla="*/ 343271 h 466343"/>
                    <a:gd name="connsiteX71" fmla="*/ 91193 w 376633"/>
                    <a:gd name="connsiteY71" fmla="*/ 341788 h 466343"/>
                    <a:gd name="connsiteX72" fmla="*/ 89710 w 376633"/>
                    <a:gd name="connsiteY72" fmla="*/ 348461 h 466343"/>
                    <a:gd name="connsiteX73" fmla="*/ 116401 w 376633"/>
                    <a:gd name="connsiteY73" fmla="*/ 378858 h 466343"/>
                    <a:gd name="connsiteX74" fmla="*/ 122331 w 376633"/>
                    <a:gd name="connsiteY74" fmla="*/ 375151 h 466343"/>
                    <a:gd name="connsiteX75" fmla="*/ 121590 w 376633"/>
                    <a:gd name="connsiteY75" fmla="*/ 384789 h 466343"/>
                    <a:gd name="connsiteX76" fmla="*/ 150505 w 376633"/>
                    <a:gd name="connsiteY76" fmla="*/ 410739 h 466343"/>
                    <a:gd name="connsiteX77" fmla="*/ 156437 w 376633"/>
                    <a:gd name="connsiteY77" fmla="*/ 404066 h 466343"/>
                    <a:gd name="connsiteX78" fmla="*/ 158660 w 376633"/>
                    <a:gd name="connsiteY78" fmla="*/ 417411 h 466343"/>
                    <a:gd name="connsiteX79" fmla="*/ 188317 w 376633"/>
                    <a:gd name="connsiteY79" fmla="*/ 437429 h 466343"/>
                    <a:gd name="connsiteX80" fmla="*/ 191283 w 376633"/>
                    <a:gd name="connsiteY80" fmla="*/ 430015 h 466343"/>
                    <a:gd name="connsiteX81" fmla="*/ 194248 w 376633"/>
                    <a:gd name="connsiteY81" fmla="*/ 441136 h 466343"/>
                    <a:gd name="connsiteX82" fmla="*/ 223905 w 376633"/>
                    <a:gd name="connsiteY82" fmla="*/ 455223 h 466343"/>
                    <a:gd name="connsiteX83" fmla="*/ 226128 w 376633"/>
                    <a:gd name="connsiteY83" fmla="*/ 442619 h 466343"/>
                    <a:gd name="connsiteX84" fmla="*/ 232801 w 376633"/>
                    <a:gd name="connsiteY84" fmla="*/ 458188 h 466343"/>
                    <a:gd name="connsiteX85" fmla="*/ 260975 w 376633"/>
                    <a:gd name="connsiteY85" fmla="*/ 464861 h 466343"/>
                    <a:gd name="connsiteX86" fmla="*/ 260234 w 376633"/>
                    <a:gd name="connsiteY86" fmla="*/ 455223 h 466343"/>
                    <a:gd name="connsiteX87" fmla="*/ 266164 w 376633"/>
                    <a:gd name="connsiteY87" fmla="*/ 466344 h 466343"/>
                    <a:gd name="connsiteX88" fmla="*/ 292113 w 376633"/>
                    <a:gd name="connsiteY88" fmla="*/ 466344 h 466343"/>
                    <a:gd name="connsiteX89" fmla="*/ 289890 w 376633"/>
                    <a:gd name="connsiteY89" fmla="*/ 454481 h 466343"/>
                    <a:gd name="connsiteX90" fmla="*/ 297304 w 376633"/>
                    <a:gd name="connsiteY90" fmla="*/ 464861 h 466343"/>
                    <a:gd name="connsiteX91" fmla="*/ 320287 w 376633"/>
                    <a:gd name="connsiteY91" fmla="*/ 457447 h 466343"/>
                    <a:gd name="connsiteX92" fmla="*/ 316580 w 376633"/>
                    <a:gd name="connsiteY92" fmla="*/ 446326 h 466343"/>
                    <a:gd name="connsiteX93" fmla="*/ 323994 w 376633"/>
                    <a:gd name="connsiteY93" fmla="*/ 455223 h 466343"/>
                    <a:gd name="connsiteX94" fmla="*/ 342529 w 376633"/>
                    <a:gd name="connsiteY94" fmla="*/ 441136 h 466343"/>
                    <a:gd name="connsiteX95" fmla="*/ 333632 w 376633"/>
                    <a:gd name="connsiteY95" fmla="*/ 423342 h 466343"/>
                    <a:gd name="connsiteX96" fmla="*/ 349202 w 376633"/>
                    <a:gd name="connsiteY96" fmla="*/ 435946 h 466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6343">
                      <a:moveTo>
                        <a:pt x="349202" y="435946"/>
                      </a:moveTo>
                      <a:cubicBezTo>
                        <a:pt x="353650" y="428532"/>
                        <a:pt x="358099" y="421860"/>
                        <a:pt x="362547" y="414446"/>
                      </a:cubicBezTo>
                      <a:cubicBezTo>
                        <a:pt x="360323" y="411480"/>
                        <a:pt x="358099" y="407773"/>
                        <a:pt x="355874" y="404807"/>
                      </a:cubicBezTo>
                      <a:cubicBezTo>
                        <a:pt x="358840" y="407032"/>
                        <a:pt x="361806" y="408514"/>
                        <a:pt x="364030" y="410739"/>
                      </a:cubicBezTo>
                      <a:cubicBezTo>
                        <a:pt x="366995" y="401842"/>
                        <a:pt x="369961" y="392945"/>
                        <a:pt x="372186" y="384048"/>
                      </a:cubicBezTo>
                      <a:cubicBezTo>
                        <a:pt x="368479" y="378858"/>
                        <a:pt x="364030" y="374410"/>
                        <a:pt x="360323" y="369220"/>
                      </a:cubicBezTo>
                      <a:cubicBezTo>
                        <a:pt x="364772" y="371444"/>
                        <a:pt x="369961" y="372927"/>
                        <a:pt x="374409" y="375151"/>
                      </a:cubicBezTo>
                      <a:cubicBezTo>
                        <a:pt x="375151" y="364771"/>
                        <a:pt x="375893" y="354392"/>
                        <a:pt x="376634" y="344012"/>
                      </a:cubicBezTo>
                      <a:cubicBezTo>
                        <a:pt x="374409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09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9" y="294338"/>
                        <a:pt x="371444" y="294338"/>
                      </a:cubicBezTo>
                      <a:cubicBezTo>
                        <a:pt x="368479" y="282475"/>
                        <a:pt x="365513" y="269872"/>
                        <a:pt x="361806" y="258009"/>
                      </a:cubicBezTo>
                      <a:cubicBezTo>
                        <a:pt x="358840" y="256526"/>
                        <a:pt x="355874" y="255043"/>
                        <a:pt x="352909" y="253561"/>
                      </a:cubicBezTo>
                      <a:cubicBezTo>
                        <a:pt x="355133" y="252819"/>
                        <a:pt x="357358" y="251336"/>
                        <a:pt x="359581" y="250595"/>
                      </a:cubicBezTo>
                      <a:cubicBezTo>
                        <a:pt x="355133" y="237991"/>
                        <a:pt x="349943" y="226129"/>
                        <a:pt x="344753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90" y="122332"/>
                      </a:cubicBezTo>
                      <a:cubicBezTo>
                        <a:pt x="288406" y="123073"/>
                        <a:pt x="286183" y="123815"/>
                        <a:pt x="284699" y="123815"/>
                      </a:cubicBezTo>
                      <a:cubicBezTo>
                        <a:pt x="285441" y="121590"/>
                        <a:pt x="286183" y="119366"/>
                        <a:pt x="286183" y="117142"/>
                      </a:cubicBezTo>
                      <a:cubicBezTo>
                        <a:pt x="277285" y="106762"/>
                        <a:pt x="268389" y="97124"/>
                        <a:pt x="259491" y="86744"/>
                      </a:cubicBezTo>
                      <a:cubicBezTo>
                        <a:pt x="257268" y="88227"/>
                        <a:pt x="255784" y="89710"/>
                        <a:pt x="253561" y="90451"/>
                      </a:cubicBezTo>
                      <a:cubicBezTo>
                        <a:pt x="253561" y="87486"/>
                        <a:pt x="253561" y="83779"/>
                        <a:pt x="253561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1" y="57088"/>
                        <a:pt x="220939" y="59312"/>
                        <a:pt x="218714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3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6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7" y="1483"/>
                      </a:cubicBezTo>
                      <a:cubicBezTo>
                        <a:pt x="114917" y="4448"/>
                        <a:pt x="115660" y="8155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2675" y="741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6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6347" y="15569"/>
                        <a:pt x="53381" y="13345"/>
                        <a:pt x="50415" y="9638"/>
                      </a:cubicBezTo>
                      <a:cubicBezTo>
                        <a:pt x="44484" y="14087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8897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3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190" y="130487"/>
                        <a:pt x="2965" y="129746"/>
                        <a:pt x="0" y="129004"/>
                      </a:cubicBezTo>
                      <a:cubicBezTo>
                        <a:pt x="1483" y="140126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90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1"/>
                        <a:pt x="42260" y="255785"/>
                        <a:pt x="47450" y="257268"/>
                      </a:cubicBezTo>
                      <a:cubicBezTo>
                        <a:pt x="44484" y="260233"/>
                        <a:pt x="41519" y="263199"/>
                        <a:pt x="37811" y="266165"/>
                      </a:cubicBezTo>
                      <a:cubicBezTo>
                        <a:pt x="44484" y="278027"/>
                        <a:pt x="51157" y="289889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3271"/>
                      </a:cubicBezTo>
                      <a:cubicBezTo>
                        <a:pt x="88227" y="343271"/>
                        <a:pt x="89710" y="342529"/>
                        <a:pt x="91193" y="341788"/>
                      </a:cubicBezTo>
                      <a:cubicBezTo>
                        <a:pt x="90452" y="344012"/>
                        <a:pt x="90452" y="346236"/>
                        <a:pt x="89710" y="348461"/>
                      </a:cubicBezTo>
                      <a:cubicBezTo>
                        <a:pt x="98607" y="358840"/>
                        <a:pt x="107503" y="368478"/>
                        <a:pt x="116401" y="378858"/>
                      </a:cubicBezTo>
                      <a:cubicBezTo>
                        <a:pt x="118624" y="377375"/>
                        <a:pt x="120849" y="376634"/>
                        <a:pt x="122331" y="375151"/>
                      </a:cubicBezTo>
                      <a:cubicBezTo>
                        <a:pt x="122331" y="378117"/>
                        <a:pt x="122331" y="381824"/>
                        <a:pt x="121590" y="384789"/>
                      </a:cubicBezTo>
                      <a:cubicBezTo>
                        <a:pt x="131229" y="393686"/>
                        <a:pt x="140867" y="401842"/>
                        <a:pt x="150505" y="410739"/>
                      </a:cubicBezTo>
                      <a:cubicBezTo>
                        <a:pt x="152730" y="408514"/>
                        <a:pt x="154212" y="406290"/>
                        <a:pt x="156437" y="404066"/>
                      </a:cubicBezTo>
                      <a:cubicBezTo>
                        <a:pt x="157178" y="408514"/>
                        <a:pt x="157919" y="412963"/>
                        <a:pt x="158660" y="417411"/>
                      </a:cubicBezTo>
                      <a:cubicBezTo>
                        <a:pt x="169040" y="424084"/>
                        <a:pt x="178679" y="430756"/>
                        <a:pt x="188317" y="437429"/>
                      </a:cubicBezTo>
                      <a:cubicBezTo>
                        <a:pt x="189058" y="435205"/>
                        <a:pt x="190541" y="432239"/>
                        <a:pt x="191283" y="430015"/>
                      </a:cubicBezTo>
                      <a:cubicBezTo>
                        <a:pt x="192765" y="433722"/>
                        <a:pt x="193507" y="437429"/>
                        <a:pt x="194248" y="441136"/>
                      </a:cubicBezTo>
                      <a:cubicBezTo>
                        <a:pt x="203886" y="446326"/>
                        <a:pt x="214266" y="450774"/>
                        <a:pt x="223905" y="455223"/>
                      </a:cubicBezTo>
                      <a:cubicBezTo>
                        <a:pt x="224646" y="451516"/>
                        <a:pt x="225387" y="447067"/>
                        <a:pt x="226128" y="442619"/>
                      </a:cubicBezTo>
                      <a:cubicBezTo>
                        <a:pt x="228353" y="447809"/>
                        <a:pt x="230577" y="452999"/>
                        <a:pt x="232801" y="458188"/>
                      </a:cubicBezTo>
                      <a:cubicBezTo>
                        <a:pt x="242440" y="460413"/>
                        <a:pt x="252077" y="462637"/>
                        <a:pt x="260975" y="464861"/>
                      </a:cubicBezTo>
                      <a:cubicBezTo>
                        <a:pt x="260975" y="461895"/>
                        <a:pt x="260975" y="458188"/>
                        <a:pt x="260234" y="455223"/>
                      </a:cubicBezTo>
                      <a:cubicBezTo>
                        <a:pt x="262457" y="458930"/>
                        <a:pt x="264682" y="462637"/>
                        <a:pt x="266164" y="466344"/>
                      </a:cubicBezTo>
                      <a:cubicBezTo>
                        <a:pt x="275062" y="466344"/>
                        <a:pt x="283217" y="466344"/>
                        <a:pt x="292113" y="466344"/>
                      </a:cubicBezTo>
                      <a:cubicBezTo>
                        <a:pt x="291372" y="462637"/>
                        <a:pt x="290631" y="458188"/>
                        <a:pt x="289890" y="454481"/>
                      </a:cubicBezTo>
                      <a:cubicBezTo>
                        <a:pt x="292113" y="458188"/>
                        <a:pt x="295079" y="461895"/>
                        <a:pt x="297304" y="464861"/>
                      </a:cubicBezTo>
                      <a:cubicBezTo>
                        <a:pt x="304718" y="462637"/>
                        <a:pt x="312873" y="460413"/>
                        <a:pt x="320287" y="457447"/>
                      </a:cubicBezTo>
                      <a:cubicBezTo>
                        <a:pt x="318804" y="453740"/>
                        <a:pt x="318063" y="450033"/>
                        <a:pt x="316580" y="446326"/>
                      </a:cubicBezTo>
                      <a:cubicBezTo>
                        <a:pt x="318804" y="449292"/>
                        <a:pt x="321770" y="452257"/>
                        <a:pt x="323994" y="455223"/>
                      </a:cubicBezTo>
                      <a:cubicBezTo>
                        <a:pt x="330667" y="450033"/>
                        <a:pt x="336598" y="445584"/>
                        <a:pt x="342529" y="441136"/>
                      </a:cubicBezTo>
                      <a:cubicBezTo>
                        <a:pt x="339564" y="435205"/>
                        <a:pt x="336598" y="429274"/>
                        <a:pt x="333632" y="423342"/>
                      </a:cubicBezTo>
                      <a:cubicBezTo>
                        <a:pt x="339564" y="427791"/>
                        <a:pt x="344012" y="432239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1" name="Freeform: Shape 3650">
                  <a:extLst>
                    <a:ext uri="{FF2B5EF4-FFF2-40B4-BE49-F238E27FC236}">
                      <a16:creationId xmlns:a16="http://schemas.microsoft.com/office/drawing/2014/main" id="{C619E67C-157F-4F06-9347-F765FE8F725C}"/>
                    </a:ext>
                  </a:extLst>
                </p:cNvPr>
                <p:cNvSpPr/>
                <p:nvPr/>
              </p:nvSpPr>
              <p:spPr>
                <a:xfrm>
                  <a:off x="7544337" y="2441075"/>
                  <a:ext cx="220933" cy="273302"/>
                </a:xfrm>
                <a:custGeom>
                  <a:avLst/>
                  <a:gdLst>
                    <a:gd name="connsiteX0" fmla="*/ 80440 w 220933"/>
                    <a:gd name="connsiteY0" fmla="*/ 233915 h 273302"/>
                    <a:gd name="connsiteX1" fmla="*/ 4075 w 220933"/>
                    <a:gd name="connsiteY1" fmla="*/ 40409 h 273302"/>
                    <a:gd name="connsiteX2" fmla="*/ 140494 w 220933"/>
                    <a:gd name="connsiteY2" fmla="*/ 39667 h 273302"/>
                    <a:gd name="connsiteX3" fmla="*/ 216858 w 220933"/>
                    <a:gd name="connsiteY3" fmla="*/ 233174 h 273302"/>
                    <a:gd name="connsiteX4" fmla="*/ 80440 w 220933"/>
                    <a:gd name="connsiteY4" fmla="*/ 233915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302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0386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199806" y="286555"/>
                        <a:pt x="139011" y="286555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2" name="Freeform: Shape 3651">
                  <a:extLst>
                    <a:ext uri="{FF2B5EF4-FFF2-40B4-BE49-F238E27FC236}">
                      <a16:creationId xmlns:a16="http://schemas.microsoft.com/office/drawing/2014/main" id="{B4FD2200-CDF4-4AEA-939F-819D42D3F0F4}"/>
                    </a:ext>
                  </a:extLst>
                </p:cNvPr>
                <p:cNvSpPr/>
                <p:nvPr/>
              </p:nvSpPr>
              <p:spPr>
                <a:xfrm>
                  <a:off x="6458178" y="1788638"/>
                  <a:ext cx="220933" cy="273859"/>
                </a:xfrm>
                <a:custGeom>
                  <a:avLst/>
                  <a:gdLst>
                    <a:gd name="connsiteX0" fmla="*/ 80440 w 220933"/>
                    <a:gd name="connsiteY0" fmla="*/ 233915 h 273859"/>
                    <a:gd name="connsiteX1" fmla="*/ 4075 w 220933"/>
                    <a:gd name="connsiteY1" fmla="*/ 40409 h 273859"/>
                    <a:gd name="connsiteX2" fmla="*/ 140494 w 220933"/>
                    <a:gd name="connsiteY2" fmla="*/ 39667 h 273859"/>
                    <a:gd name="connsiteX3" fmla="*/ 216858 w 220933"/>
                    <a:gd name="connsiteY3" fmla="*/ 233174 h 273859"/>
                    <a:gd name="connsiteX4" fmla="*/ 80440 w 220933"/>
                    <a:gd name="connsiteY4" fmla="*/ 233915 h 273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859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1127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200548" y="287297"/>
                        <a:pt x="139011" y="287297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3" name="Freeform: Shape 3652">
                  <a:extLst>
                    <a:ext uri="{FF2B5EF4-FFF2-40B4-BE49-F238E27FC236}">
                      <a16:creationId xmlns:a16="http://schemas.microsoft.com/office/drawing/2014/main" id="{C34A3B9A-0267-41FD-9F70-4900773EB21E}"/>
                    </a:ext>
                  </a:extLst>
                </p:cNvPr>
                <p:cNvSpPr/>
                <p:nvPr/>
              </p:nvSpPr>
              <p:spPr>
                <a:xfrm>
                  <a:off x="8564936" y="3047083"/>
                  <a:ext cx="221991" cy="273579"/>
                </a:xfrm>
                <a:custGeom>
                  <a:avLst/>
                  <a:gdLst>
                    <a:gd name="connsiteX0" fmla="*/ 80757 w 221991"/>
                    <a:gd name="connsiteY0" fmla="*/ 233636 h 273579"/>
                    <a:gd name="connsiteX1" fmla="*/ 4391 w 221991"/>
                    <a:gd name="connsiteY1" fmla="*/ 40129 h 273579"/>
                    <a:gd name="connsiteX2" fmla="*/ 141552 w 221991"/>
                    <a:gd name="connsiteY2" fmla="*/ 39388 h 273579"/>
                    <a:gd name="connsiteX3" fmla="*/ 217917 w 221991"/>
                    <a:gd name="connsiteY3" fmla="*/ 232894 h 273579"/>
                    <a:gd name="connsiteX4" fmla="*/ 80757 w 221991"/>
                    <a:gd name="connsiteY4" fmla="*/ 233636 h 27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579">
                      <a:moveTo>
                        <a:pt x="80757" y="233636"/>
                      </a:moveTo>
                      <a:cubicBezTo>
                        <a:pt x="21444" y="180255"/>
                        <a:pt x="-12661" y="94252"/>
                        <a:pt x="4391" y="40129"/>
                      </a:cubicBezTo>
                      <a:cubicBezTo>
                        <a:pt x="21444" y="-13252"/>
                        <a:pt x="82239" y="-13252"/>
                        <a:pt x="141552" y="39388"/>
                      </a:cubicBezTo>
                      <a:cubicBezTo>
                        <a:pt x="200123" y="92769"/>
                        <a:pt x="234227" y="178772"/>
                        <a:pt x="217917" y="232894"/>
                      </a:cubicBezTo>
                      <a:cubicBezTo>
                        <a:pt x="200864" y="287017"/>
                        <a:pt x="140069" y="287017"/>
                        <a:pt x="80757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54" name="Graphic 2971">
                  <a:extLst>
                    <a:ext uri="{FF2B5EF4-FFF2-40B4-BE49-F238E27FC236}">
                      <a16:creationId xmlns:a16="http://schemas.microsoft.com/office/drawing/2014/main" id="{9C828DF8-3D32-4523-8334-ADF5FA58E77A}"/>
                    </a:ext>
                  </a:extLst>
                </p:cNvPr>
                <p:cNvGrpSpPr/>
                <p:nvPr/>
              </p:nvGrpSpPr>
              <p:grpSpPr>
                <a:xfrm>
                  <a:off x="8572953" y="3076858"/>
                  <a:ext cx="206933" cy="219435"/>
                  <a:chOff x="8572953" y="3076858"/>
                  <a:chExt cx="206933" cy="219435"/>
                </a:xfrm>
                <a:solidFill>
                  <a:srgbClr val="262632"/>
                </a:solidFill>
              </p:grpSpPr>
              <p:sp>
                <p:nvSpPr>
                  <p:cNvPr id="3707" name="Freeform: Shape 3706">
                    <a:extLst>
                      <a:ext uri="{FF2B5EF4-FFF2-40B4-BE49-F238E27FC236}">
                        <a16:creationId xmlns:a16="http://schemas.microsoft.com/office/drawing/2014/main" id="{B9F0D078-16F8-4D60-8307-880582179F56}"/>
                      </a:ext>
                    </a:extLst>
                  </p:cNvPr>
                  <p:cNvSpPr/>
                  <p:nvPr/>
                </p:nvSpPr>
                <p:spPr>
                  <a:xfrm>
                    <a:off x="8613553" y="3106951"/>
                    <a:ext cx="125073" cy="154399"/>
                  </a:xfrm>
                  <a:custGeom>
                    <a:avLst/>
                    <a:gdLst>
                      <a:gd name="connsiteX0" fmla="*/ 45484 w 125073"/>
                      <a:gd name="connsiteY0" fmla="*/ 132249 h 154399"/>
                      <a:gd name="connsiteX1" fmla="*/ 2483 w 125073"/>
                      <a:gd name="connsiteY1" fmla="*/ 22521 h 154399"/>
                      <a:gd name="connsiteX2" fmla="*/ 79590 w 125073"/>
                      <a:gd name="connsiteY2" fmla="*/ 22521 h 154399"/>
                      <a:gd name="connsiteX3" fmla="*/ 122591 w 125073"/>
                      <a:gd name="connsiteY3" fmla="*/ 131508 h 154399"/>
                      <a:gd name="connsiteX4" fmla="*/ 45484 w 125073"/>
                      <a:gd name="connsiteY4" fmla="*/ 132249 h 154399"/>
                      <a:gd name="connsiteX5" fmla="*/ 45484 w 125073"/>
                      <a:gd name="connsiteY5" fmla="*/ 132249 h 154399"/>
                      <a:gd name="connsiteX6" fmla="*/ 55864 w 125073"/>
                      <a:gd name="connsiteY6" fmla="*/ 98144 h 154399"/>
                      <a:gd name="connsiteX7" fmla="*/ 85520 w 125073"/>
                      <a:gd name="connsiteY7" fmla="*/ 98144 h 154399"/>
                      <a:gd name="connsiteX8" fmla="*/ 68468 w 125073"/>
                      <a:gd name="connsiteY8" fmla="*/ 55884 h 154399"/>
                      <a:gd name="connsiteX9" fmla="*/ 38812 w 125073"/>
                      <a:gd name="connsiteY9" fmla="*/ 55884 h 154399"/>
                      <a:gd name="connsiteX10" fmla="*/ 55864 w 125073"/>
                      <a:gd name="connsiteY10" fmla="*/ 98144 h 15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99">
                        <a:moveTo>
                          <a:pt x="45484" y="132249"/>
                        </a:moveTo>
                        <a:cubicBezTo>
                          <a:pt x="12121" y="101851"/>
                          <a:pt x="-7155" y="52919"/>
                          <a:pt x="2483" y="22521"/>
                        </a:cubicBezTo>
                        <a:cubicBezTo>
                          <a:pt x="12121" y="-7135"/>
                          <a:pt x="46226" y="-7877"/>
                          <a:pt x="79590" y="22521"/>
                        </a:cubicBezTo>
                        <a:cubicBezTo>
                          <a:pt x="112953" y="52177"/>
                          <a:pt x="132229" y="101851"/>
                          <a:pt x="122591" y="131508"/>
                        </a:cubicBezTo>
                        <a:cubicBezTo>
                          <a:pt x="113694" y="161905"/>
                          <a:pt x="78847" y="161905"/>
                          <a:pt x="45484" y="132249"/>
                        </a:cubicBezTo>
                        <a:lnTo>
                          <a:pt x="45484" y="132249"/>
                        </a:lnTo>
                        <a:close/>
                        <a:moveTo>
                          <a:pt x="55864" y="98144"/>
                        </a:moveTo>
                        <a:cubicBezTo>
                          <a:pt x="68468" y="110007"/>
                          <a:pt x="81813" y="110007"/>
                          <a:pt x="85520" y="98144"/>
                        </a:cubicBezTo>
                        <a:cubicBezTo>
                          <a:pt x="89227" y="86282"/>
                          <a:pt x="81813" y="67005"/>
                          <a:pt x="68468" y="55884"/>
                        </a:cubicBezTo>
                        <a:cubicBezTo>
                          <a:pt x="55864" y="44022"/>
                          <a:pt x="42519" y="44022"/>
                          <a:pt x="38812" y="55884"/>
                        </a:cubicBezTo>
                        <a:cubicBezTo>
                          <a:pt x="35846" y="67747"/>
                          <a:pt x="43261" y="86282"/>
                          <a:pt x="55864" y="9814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8" name="Graphic 2971">
                    <a:extLst>
                      <a:ext uri="{FF2B5EF4-FFF2-40B4-BE49-F238E27FC236}">
                        <a16:creationId xmlns:a16="http://schemas.microsoft.com/office/drawing/2014/main" id="{2462DB08-AD59-474C-9548-C55ACD4D3AEC}"/>
                      </a:ext>
                    </a:extLst>
                  </p:cNvPr>
                  <p:cNvGrpSpPr/>
                  <p:nvPr/>
                </p:nvGrpSpPr>
                <p:grpSpPr>
                  <a:xfrm>
                    <a:off x="8572953" y="3076858"/>
                    <a:ext cx="206933" cy="219435"/>
                    <a:chOff x="8572953" y="3076858"/>
                    <a:chExt cx="206933" cy="219435"/>
                  </a:xfrm>
                  <a:solidFill>
                    <a:srgbClr val="262632"/>
                  </a:solidFill>
                </p:grpSpPr>
                <p:sp>
                  <p:nvSpPr>
                    <p:cNvPr id="3709" name="Freeform: Shape 3708">
                      <a:extLst>
                        <a:ext uri="{FF2B5EF4-FFF2-40B4-BE49-F238E27FC236}">
                          <a16:creationId xmlns:a16="http://schemas.microsoft.com/office/drawing/2014/main" id="{44D5220C-CCFC-4E6C-B922-4AB6F5F04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7193" y="3076858"/>
                      <a:ext cx="17793" cy="23698"/>
                    </a:xfrm>
                    <a:custGeom>
                      <a:avLst/>
                      <a:gdLst>
                        <a:gd name="connsiteX0" fmla="*/ 8897 w 17793"/>
                        <a:gd name="connsiteY0" fmla="*/ 1457 h 23698"/>
                        <a:gd name="connsiteX1" fmla="*/ 17793 w 17793"/>
                        <a:gd name="connsiteY1" fmla="*/ 17767 h 23698"/>
                        <a:gd name="connsiteX2" fmla="*/ 8897 w 17793"/>
                        <a:gd name="connsiteY2" fmla="*/ 22216 h 23698"/>
                        <a:gd name="connsiteX3" fmla="*/ 0 w 17793"/>
                        <a:gd name="connsiteY3" fmla="*/ 6646 h 23698"/>
                        <a:gd name="connsiteX4" fmla="*/ 8897 w 17793"/>
                        <a:gd name="connsiteY4" fmla="*/ 1457 h 23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3698">
                          <a:moveTo>
                            <a:pt x="8897" y="1457"/>
                          </a:moveTo>
                          <a:cubicBezTo>
                            <a:pt x="14086" y="4422"/>
                            <a:pt x="17793" y="11836"/>
                            <a:pt x="17793" y="17767"/>
                          </a:cubicBezTo>
                          <a:cubicBezTo>
                            <a:pt x="17793" y="23699"/>
                            <a:pt x="14086" y="25181"/>
                            <a:pt x="8897" y="22216"/>
                          </a:cubicBezTo>
                          <a:cubicBezTo>
                            <a:pt x="3707" y="19250"/>
                            <a:pt x="0" y="12578"/>
                            <a:pt x="0" y="6646"/>
                          </a:cubicBezTo>
                          <a:cubicBezTo>
                            <a:pt x="0" y="-26"/>
                            <a:pt x="3707" y="-1509"/>
                            <a:pt x="8897" y="1457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0" name="Freeform: Shape 3709">
                      <a:extLst>
                        <a:ext uri="{FF2B5EF4-FFF2-40B4-BE49-F238E27FC236}">
                          <a16:creationId xmlns:a16="http://schemas.microsoft.com/office/drawing/2014/main" id="{DC74FC48-18BA-4C9D-939E-7598864C7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5254" y="3272882"/>
                      <a:ext cx="18723" cy="23411"/>
                    </a:xfrm>
                    <a:custGeom>
                      <a:avLst/>
                      <a:gdLst>
                        <a:gd name="connsiteX0" fmla="*/ 10474 w 18723"/>
                        <a:gd name="connsiteY0" fmla="*/ 22664 h 23411"/>
                        <a:gd name="connsiteX1" fmla="*/ 94 w 18723"/>
                        <a:gd name="connsiteY1" fmla="*/ 7095 h 23411"/>
                        <a:gd name="connsiteX2" fmla="*/ 8250 w 18723"/>
                        <a:gd name="connsiteY2" fmla="*/ 1163 h 23411"/>
                        <a:gd name="connsiteX3" fmla="*/ 18630 w 18723"/>
                        <a:gd name="connsiteY3" fmla="*/ 16733 h 23411"/>
                        <a:gd name="connsiteX4" fmla="*/ 10474 w 18723"/>
                        <a:gd name="connsiteY4" fmla="*/ 22664 h 2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3411">
                          <a:moveTo>
                            <a:pt x="10474" y="22664"/>
                          </a:moveTo>
                          <a:cubicBezTo>
                            <a:pt x="5284" y="20440"/>
                            <a:pt x="836" y="13026"/>
                            <a:pt x="94" y="7095"/>
                          </a:cubicBezTo>
                          <a:cubicBezTo>
                            <a:pt x="-647" y="1163"/>
                            <a:pt x="3060" y="-1802"/>
                            <a:pt x="8250" y="1163"/>
                          </a:cubicBezTo>
                          <a:cubicBezTo>
                            <a:pt x="13439" y="4129"/>
                            <a:pt x="17888" y="10802"/>
                            <a:pt x="18630" y="16733"/>
                          </a:cubicBezTo>
                          <a:cubicBezTo>
                            <a:pt x="19371" y="21923"/>
                            <a:pt x="15664" y="24888"/>
                            <a:pt x="10474" y="2266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1" name="Freeform: Shape 3710">
                      <a:extLst>
                        <a:ext uri="{FF2B5EF4-FFF2-40B4-BE49-F238E27FC236}">
                          <a16:creationId xmlns:a16="http://schemas.microsoft.com/office/drawing/2014/main" id="{3B6FABBC-4CEE-467F-B18B-729C95E86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869" y="3228050"/>
                      <a:ext cx="20017" cy="22299"/>
                    </a:xfrm>
                    <a:custGeom>
                      <a:avLst/>
                      <a:gdLst>
                        <a:gd name="connsiteX0" fmla="*/ 20018 w 20017"/>
                        <a:gd name="connsiteY0" fmla="*/ 17081 h 22299"/>
                        <a:gd name="connsiteX1" fmla="*/ 10379 w 20017"/>
                        <a:gd name="connsiteY1" fmla="*/ 20788 h 22299"/>
                        <a:gd name="connsiteX2" fmla="*/ 0 w 20017"/>
                        <a:gd name="connsiteY2" fmla="*/ 5219 h 22299"/>
                        <a:gd name="connsiteX3" fmla="*/ 9638 w 20017"/>
                        <a:gd name="connsiteY3" fmla="*/ 1511 h 22299"/>
                        <a:gd name="connsiteX4" fmla="*/ 20018 w 20017"/>
                        <a:gd name="connsiteY4" fmla="*/ 17081 h 22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7" h="22299">
                          <a:moveTo>
                            <a:pt x="20018" y="17081"/>
                          </a:moveTo>
                          <a:cubicBezTo>
                            <a:pt x="20018" y="22271"/>
                            <a:pt x="15569" y="23754"/>
                            <a:pt x="10379" y="20788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5569" y="5219"/>
                            <a:pt x="20018" y="12633"/>
                            <a:pt x="20018" y="17081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2" name="Freeform: Shape 3711">
                      <a:extLst>
                        <a:ext uri="{FF2B5EF4-FFF2-40B4-BE49-F238E27FC236}">
                          <a16:creationId xmlns:a16="http://schemas.microsoft.com/office/drawing/2014/main" id="{BB588720-F12B-49CB-8B01-27BF2956CC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72953" y="3126811"/>
                      <a:ext cx="20180" cy="22177"/>
                    </a:xfrm>
                    <a:custGeom>
                      <a:avLst/>
                      <a:gdLst>
                        <a:gd name="connsiteX0" fmla="*/ 81 w 20180"/>
                        <a:gd name="connsiteY0" fmla="*/ 6368 h 22177"/>
                        <a:gd name="connsiteX1" fmla="*/ 8979 w 20180"/>
                        <a:gd name="connsiteY1" fmla="*/ 1178 h 22177"/>
                        <a:gd name="connsiteX2" fmla="*/ 20100 w 20180"/>
                        <a:gd name="connsiteY2" fmla="*/ 16006 h 22177"/>
                        <a:gd name="connsiteX3" fmla="*/ 11202 w 20180"/>
                        <a:gd name="connsiteY3" fmla="*/ 21196 h 22177"/>
                        <a:gd name="connsiteX4" fmla="*/ 81 w 20180"/>
                        <a:gd name="connsiteY4" fmla="*/ 6368 h 22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177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9" y="1178"/>
                          </a:cubicBezTo>
                          <a:cubicBezTo>
                            <a:pt x="14168" y="4144"/>
                            <a:pt x="19357" y="10817"/>
                            <a:pt x="20100" y="16006"/>
                          </a:cubicBezTo>
                          <a:cubicBezTo>
                            <a:pt x="20841" y="21938"/>
                            <a:pt x="16393" y="23420"/>
                            <a:pt x="11202" y="21196"/>
                          </a:cubicBezTo>
                          <a:cubicBezTo>
                            <a:pt x="5271" y="18231"/>
                            <a:pt x="81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5" name="Graphic 2971">
                  <a:extLst>
                    <a:ext uri="{FF2B5EF4-FFF2-40B4-BE49-F238E27FC236}">
                      <a16:creationId xmlns:a16="http://schemas.microsoft.com/office/drawing/2014/main" id="{A8AD233F-6F45-42BC-8484-7B02167C99C6}"/>
                    </a:ext>
                  </a:extLst>
                </p:cNvPr>
                <p:cNvGrpSpPr/>
                <p:nvPr/>
              </p:nvGrpSpPr>
              <p:grpSpPr>
                <a:xfrm>
                  <a:off x="7551297" y="2470537"/>
                  <a:ext cx="206933" cy="219689"/>
                  <a:chOff x="7551297" y="2470537"/>
                  <a:chExt cx="206933" cy="219689"/>
                </a:xfrm>
                <a:solidFill>
                  <a:srgbClr val="262632"/>
                </a:solidFill>
              </p:grpSpPr>
              <p:sp>
                <p:nvSpPr>
                  <p:cNvPr id="3701" name="Freeform: Shape 3700">
                    <a:extLst>
                      <a:ext uri="{FF2B5EF4-FFF2-40B4-BE49-F238E27FC236}">
                        <a16:creationId xmlns:a16="http://schemas.microsoft.com/office/drawing/2014/main" id="{9518E211-49BF-4C3F-BA7E-3634DA3F1670}"/>
                      </a:ext>
                    </a:extLst>
                  </p:cNvPr>
                  <p:cNvSpPr/>
                  <p:nvPr/>
                </p:nvSpPr>
                <p:spPr>
                  <a:xfrm>
                    <a:off x="7591896" y="2500852"/>
                    <a:ext cx="125073" cy="154028"/>
                  </a:xfrm>
                  <a:custGeom>
                    <a:avLst/>
                    <a:gdLst>
                      <a:gd name="connsiteX0" fmla="*/ 45485 w 125073"/>
                      <a:gd name="connsiteY0" fmla="*/ 131878 h 154028"/>
                      <a:gd name="connsiteX1" fmla="*/ 2483 w 125073"/>
                      <a:gd name="connsiteY1" fmla="*/ 22892 h 154028"/>
                      <a:gd name="connsiteX2" fmla="*/ 79589 w 125073"/>
                      <a:gd name="connsiteY2" fmla="*/ 22150 h 154028"/>
                      <a:gd name="connsiteX3" fmla="*/ 122591 w 125073"/>
                      <a:gd name="connsiteY3" fmla="*/ 131137 h 154028"/>
                      <a:gd name="connsiteX4" fmla="*/ 45485 w 125073"/>
                      <a:gd name="connsiteY4" fmla="*/ 131878 h 154028"/>
                      <a:gd name="connsiteX5" fmla="*/ 45485 w 125073"/>
                      <a:gd name="connsiteY5" fmla="*/ 131878 h 154028"/>
                      <a:gd name="connsiteX6" fmla="*/ 55864 w 125073"/>
                      <a:gd name="connsiteY6" fmla="*/ 98515 h 154028"/>
                      <a:gd name="connsiteX7" fmla="*/ 85520 w 125073"/>
                      <a:gd name="connsiteY7" fmla="*/ 98515 h 154028"/>
                      <a:gd name="connsiteX8" fmla="*/ 69209 w 125073"/>
                      <a:gd name="connsiteY8" fmla="*/ 56255 h 154028"/>
                      <a:gd name="connsiteX9" fmla="*/ 39553 w 125073"/>
                      <a:gd name="connsiteY9" fmla="*/ 56255 h 154028"/>
                      <a:gd name="connsiteX10" fmla="*/ 55864 w 125073"/>
                      <a:gd name="connsiteY10" fmla="*/ 98515 h 154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028">
                        <a:moveTo>
                          <a:pt x="45485" y="131878"/>
                        </a:moveTo>
                        <a:cubicBezTo>
                          <a:pt x="12122" y="102222"/>
                          <a:pt x="-7155" y="53289"/>
                          <a:pt x="2483" y="22892"/>
                        </a:cubicBezTo>
                        <a:cubicBezTo>
                          <a:pt x="12122" y="-7506"/>
                          <a:pt x="46226" y="-7506"/>
                          <a:pt x="79589" y="22150"/>
                        </a:cubicBezTo>
                        <a:cubicBezTo>
                          <a:pt x="112953" y="51807"/>
                          <a:pt x="132229" y="100739"/>
                          <a:pt x="122591" y="131137"/>
                        </a:cubicBezTo>
                        <a:cubicBezTo>
                          <a:pt x="113694" y="161535"/>
                          <a:pt x="78848" y="161535"/>
                          <a:pt x="45485" y="131878"/>
                        </a:cubicBezTo>
                        <a:lnTo>
                          <a:pt x="45485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0" y="98515"/>
                        </a:cubicBezTo>
                        <a:cubicBezTo>
                          <a:pt x="89228" y="86653"/>
                          <a:pt x="81813" y="68118"/>
                          <a:pt x="69209" y="56255"/>
                        </a:cubicBezTo>
                        <a:cubicBezTo>
                          <a:pt x="56606" y="45134"/>
                          <a:pt x="43260" y="44393"/>
                          <a:pt x="39553" y="56255"/>
                        </a:cubicBezTo>
                        <a:cubicBezTo>
                          <a:pt x="35846" y="67376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2" name="Graphic 2971">
                    <a:extLst>
                      <a:ext uri="{FF2B5EF4-FFF2-40B4-BE49-F238E27FC236}">
                        <a16:creationId xmlns:a16="http://schemas.microsoft.com/office/drawing/2014/main" id="{95E557CA-FCC8-49BD-8DA8-8DFD1334BB4C}"/>
                      </a:ext>
                    </a:extLst>
                  </p:cNvPr>
                  <p:cNvGrpSpPr/>
                  <p:nvPr/>
                </p:nvGrpSpPr>
                <p:grpSpPr>
                  <a:xfrm>
                    <a:off x="7551297" y="2470537"/>
                    <a:ext cx="206933" cy="219689"/>
                    <a:chOff x="7551297" y="2470537"/>
                    <a:chExt cx="206933" cy="219689"/>
                  </a:xfrm>
                  <a:solidFill>
                    <a:srgbClr val="262632"/>
                  </a:solidFill>
                </p:grpSpPr>
                <p:sp>
                  <p:nvSpPr>
                    <p:cNvPr id="3703" name="Freeform: Shape 3702">
                      <a:extLst>
                        <a:ext uri="{FF2B5EF4-FFF2-40B4-BE49-F238E27FC236}">
                          <a16:creationId xmlns:a16="http://schemas.microsoft.com/office/drawing/2014/main" id="{4C0A5224-B35F-41E3-8880-9B360CB9A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5536" y="2470537"/>
                      <a:ext cx="18535" cy="23395"/>
                    </a:xfrm>
                    <a:custGeom>
                      <a:avLst/>
                      <a:gdLst>
                        <a:gd name="connsiteX0" fmla="*/ 8897 w 18535"/>
                        <a:gd name="connsiteY0" fmla="*/ 1308 h 23395"/>
                        <a:gd name="connsiteX1" fmla="*/ 18535 w 18535"/>
                        <a:gd name="connsiteY1" fmla="*/ 17619 h 23395"/>
                        <a:gd name="connsiteX2" fmla="*/ 8897 w 18535"/>
                        <a:gd name="connsiteY2" fmla="*/ 22067 h 23395"/>
                        <a:gd name="connsiteX3" fmla="*/ 0 w 18535"/>
                        <a:gd name="connsiteY3" fmla="*/ 6498 h 23395"/>
                        <a:gd name="connsiteX4" fmla="*/ 8897 w 18535"/>
                        <a:gd name="connsiteY4" fmla="*/ 1308 h 23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535" h="23395">
                          <a:moveTo>
                            <a:pt x="8897" y="1308"/>
                          </a:moveTo>
                          <a:cubicBezTo>
                            <a:pt x="14087" y="4273"/>
                            <a:pt x="18535" y="11687"/>
                            <a:pt x="18535" y="17619"/>
                          </a:cubicBezTo>
                          <a:cubicBezTo>
                            <a:pt x="18535" y="22809"/>
                            <a:pt x="14087" y="25033"/>
                            <a:pt x="8897" y="22067"/>
                          </a:cubicBezTo>
                          <a:cubicBezTo>
                            <a:pt x="3707" y="19102"/>
                            <a:pt x="0" y="12429"/>
                            <a:pt x="0" y="6498"/>
                          </a:cubicBezTo>
                          <a:cubicBezTo>
                            <a:pt x="0" y="566"/>
                            <a:pt x="3707" y="-1658"/>
                            <a:pt x="8897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4" name="Freeform: Shape 3703">
                      <a:extLst>
                        <a:ext uri="{FF2B5EF4-FFF2-40B4-BE49-F238E27FC236}">
                          <a16:creationId xmlns:a16="http://schemas.microsoft.com/office/drawing/2014/main" id="{FEFF4C8A-C159-4BA8-AC30-100A418D0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53597" y="2666001"/>
                      <a:ext cx="18724" cy="24225"/>
                    </a:xfrm>
                    <a:custGeom>
                      <a:avLst/>
                      <a:gdLst>
                        <a:gd name="connsiteX0" fmla="*/ 10474 w 18724"/>
                        <a:gd name="connsiteY0" fmla="*/ 23076 h 24225"/>
                        <a:gd name="connsiteX1" fmla="*/ 94 w 18724"/>
                        <a:gd name="connsiteY1" fmla="*/ 7507 h 24225"/>
                        <a:gd name="connsiteX2" fmla="*/ 8250 w 18724"/>
                        <a:gd name="connsiteY2" fmla="*/ 834 h 24225"/>
                        <a:gd name="connsiteX3" fmla="*/ 18630 w 18724"/>
                        <a:gd name="connsiteY3" fmla="*/ 16403 h 24225"/>
                        <a:gd name="connsiteX4" fmla="*/ 10474 w 18724"/>
                        <a:gd name="connsiteY4" fmla="*/ 23076 h 242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4225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4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3"/>
                          </a:cubicBezTo>
                          <a:cubicBezTo>
                            <a:pt x="19371" y="23076"/>
                            <a:pt x="15664" y="26042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5" name="Freeform: Shape 3704">
                      <a:extLst>
                        <a:ext uri="{FF2B5EF4-FFF2-40B4-BE49-F238E27FC236}">
                          <a16:creationId xmlns:a16="http://schemas.microsoft.com/office/drawing/2014/main" id="{90396C1C-BA7A-476E-92E3-3653B9EE1D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37471" y="2622322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79 w 20759"/>
                        <a:gd name="connsiteY1" fmla="*/ 20047 h 21887"/>
                        <a:gd name="connsiteX2" fmla="*/ 0 w 20759"/>
                        <a:gd name="connsiteY2" fmla="*/ 5218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29"/>
                            <a:pt x="16311" y="23754"/>
                            <a:pt x="10379" y="20047"/>
                          </a:cubicBezTo>
                          <a:cubicBezTo>
                            <a:pt x="4448" y="17081"/>
                            <a:pt x="0" y="10408"/>
                            <a:pt x="0" y="5218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6" name="Freeform: Shape 3705">
                      <a:extLst>
                        <a:ext uri="{FF2B5EF4-FFF2-40B4-BE49-F238E27FC236}">
                          <a16:creationId xmlns:a16="http://schemas.microsoft.com/office/drawing/2014/main" id="{890ED3E8-599B-4163-83FB-D45C255F1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297" y="2520341"/>
                      <a:ext cx="20180" cy="22524"/>
                    </a:xfrm>
                    <a:custGeom>
                      <a:avLst/>
                      <a:gdLst>
                        <a:gd name="connsiteX0" fmla="*/ 81 w 20180"/>
                        <a:gd name="connsiteY0" fmla="*/ 6368 h 22524"/>
                        <a:gd name="connsiteX1" fmla="*/ 8978 w 20180"/>
                        <a:gd name="connsiteY1" fmla="*/ 1178 h 22524"/>
                        <a:gd name="connsiteX2" fmla="*/ 20099 w 20180"/>
                        <a:gd name="connsiteY2" fmla="*/ 16748 h 22524"/>
                        <a:gd name="connsiteX3" fmla="*/ 11202 w 20180"/>
                        <a:gd name="connsiteY3" fmla="*/ 21196 h 22524"/>
                        <a:gd name="connsiteX4" fmla="*/ 81 w 20180"/>
                        <a:gd name="connsiteY4" fmla="*/ 6368 h 22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524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8" y="1178"/>
                          </a:cubicBezTo>
                          <a:cubicBezTo>
                            <a:pt x="14168" y="4144"/>
                            <a:pt x="19358" y="10816"/>
                            <a:pt x="20099" y="16748"/>
                          </a:cubicBezTo>
                          <a:cubicBezTo>
                            <a:pt x="20840" y="21937"/>
                            <a:pt x="16392" y="24162"/>
                            <a:pt x="11202" y="21196"/>
                          </a:cubicBezTo>
                          <a:cubicBezTo>
                            <a:pt x="5271" y="18230"/>
                            <a:pt x="823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6" name="Graphic 2971">
                  <a:extLst>
                    <a:ext uri="{FF2B5EF4-FFF2-40B4-BE49-F238E27FC236}">
                      <a16:creationId xmlns:a16="http://schemas.microsoft.com/office/drawing/2014/main" id="{E9D43D97-FD8D-4691-8A6B-66C6ED956962}"/>
                    </a:ext>
                  </a:extLst>
                </p:cNvPr>
                <p:cNvGrpSpPr/>
                <p:nvPr/>
              </p:nvGrpSpPr>
              <p:grpSpPr>
                <a:xfrm>
                  <a:off x="6465138" y="1818100"/>
                  <a:ext cx="207674" cy="220019"/>
                  <a:chOff x="6465138" y="1818100"/>
                  <a:chExt cx="207674" cy="220019"/>
                </a:xfrm>
                <a:solidFill>
                  <a:srgbClr val="262632"/>
                </a:solidFill>
              </p:grpSpPr>
              <p:sp>
                <p:nvSpPr>
                  <p:cNvPr id="3695" name="Freeform: Shape 3694">
                    <a:extLst>
                      <a:ext uri="{FF2B5EF4-FFF2-40B4-BE49-F238E27FC236}">
                        <a16:creationId xmlns:a16="http://schemas.microsoft.com/office/drawing/2014/main" id="{AD4E7CF6-2325-499B-96B3-DAA132F0500A}"/>
                      </a:ext>
                    </a:extLst>
                  </p:cNvPr>
                  <p:cNvSpPr/>
                  <p:nvPr/>
                </p:nvSpPr>
                <p:spPr>
                  <a:xfrm>
                    <a:off x="6506479" y="1848415"/>
                    <a:ext cx="125073" cy="154309"/>
                  </a:xfrm>
                  <a:custGeom>
                    <a:avLst/>
                    <a:gdLst>
                      <a:gd name="connsiteX0" fmla="*/ 45484 w 125073"/>
                      <a:gd name="connsiteY0" fmla="*/ 131878 h 154309"/>
                      <a:gd name="connsiteX1" fmla="*/ 2483 w 125073"/>
                      <a:gd name="connsiteY1" fmla="*/ 22892 h 154309"/>
                      <a:gd name="connsiteX2" fmla="*/ 79589 w 125073"/>
                      <a:gd name="connsiteY2" fmla="*/ 22150 h 154309"/>
                      <a:gd name="connsiteX3" fmla="*/ 122591 w 125073"/>
                      <a:gd name="connsiteY3" fmla="*/ 131137 h 154309"/>
                      <a:gd name="connsiteX4" fmla="*/ 45484 w 125073"/>
                      <a:gd name="connsiteY4" fmla="*/ 131878 h 154309"/>
                      <a:gd name="connsiteX5" fmla="*/ 45484 w 125073"/>
                      <a:gd name="connsiteY5" fmla="*/ 131878 h 154309"/>
                      <a:gd name="connsiteX6" fmla="*/ 55864 w 125073"/>
                      <a:gd name="connsiteY6" fmla="*/ 98515 h 154309"/>
                      <a:gd name="connsiteX7" fmla="*/ 85521 w 125073"/>
                      <a:gd name="connsiteY7" fmla="*/ 98515 h 154309"/>
                      <a:gd name="connsiteX8" fmla="*/ 68468 w 125073"/>
                      <a:gd name="connsiteY8" fmla="*/ 56255 h 154309"/>
                      <a:gd name="connsiteX9" fmla="*/ 38812 w 125073"/>
                      <a:gd name="connsiteY9" fmla="*/ 56255 h 154309"/>
                      <a:gd name="connsiteX10" fmla="*/ 55864 w 125073"/>
                      <a:gd name="connsiteY10" fmla="*/ 98515 h 15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09">
                        <a:moveTo>
                          <a:pt x="45484" y="131878"/>
                        </a:moveTo>
                        <a:cubicBezTo>
                          <a:pt x="12121" y="102222"/>
                          <a:pt x="-7155" y="53289"/>
                          <a:pt x="2483" y="22892"/>
                        </a:cubicBezTo>
                        <a:cubicBezTo>
                          <a:pt x="12121" y="-7506"/>
                          <a:pt x="46226" y="-7506"/>
                          <a:pt x="79589" y="22150"/>
                        </a:cubicBezTo>
                        <a:cubicBezTo>
                          <a:pt x="112952" y="51806"/>
                          <a:pt x="132229" y="100739"/>
                          <a:pt x="122591" y="131137"/>
                        </a:cubicBezTo>
                        <a:cubicBezTo>
                          <a:pt x="112952" y="161535"/>
                          <a:pt x="78848" y="162276"/>
                          <a:pt x="45484" y="131878"/>
                        </a:cubicBezTo>
                        <a:lnTo>
                          <a:pt x="45484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1" y="98515"/>
                        </a:cubicBezTo>
                        <a:cubicBezTo>
                          <a:pt x="89228" y="86653"/>
                          <a:pt x="81813" y="68117"/>
                          <a:pt x="68468" y="56255"/>
                        </a:cubicBezTo>
                        <a:cubicBezTo>
                          <a:pt x="55864" y="45134"/>
                          <a:pt x="42519" y="44393"/>
                          <a:pt x="38812" y="56255"/>
                        </a:cubicBezTo>
                        <a:cubicBezTo>
                          <a:pt x="35105" y="68117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6" name="Graphic 2971">
                    <a:extLst>
                      <a:ext uri="{FF2B5EF4-FFF2-40B4-BE49-F238E27FC236}">
                        <a16:creationId xmlns:a16="http://schemas.microsoft.com/office/drawing/2014/main" id="{3F364BCB-9976-4A7D-A090-6B721B4FA01C}"/>
                      </a:ext>
                    </a:extLst>
                  </p:cNvPr>
                  <p:cNvGrpSpPr/>
                  <p:nvPr/>
                </p:nvGrpSpPr>
                <p:grpSpPr>
                  <a:xfrm>
                    <a:off x="6465138" y="1818100"/>
                    <a:ext cx="207674" cy="220019"/>
                    <a:chOff x="6465138" y="1818100"/>
                    <a:chExt cx="207674" cy="220019"/>
                  </a:xfrm>
                  <a:solidFill>
                    <a:srgbClr val="262632"/>
                  </a:solidFill>
                </p:grpSpPr>
                <p:sp>
                  <p:nvSpPr>
                    <p:cNvPr id="3697" name="Freeform: Shape 3696">
                      <a:extLst>
                        <a:ext uri="{FF2B5EF4-FFF2-40B4-BE49-F238E27FC236}">
                          <a16:creationId xmlns:a16="http://schemas.microsoft.com/office/drawing/2014/main" id="{18C61BC7-94F5-4FED-9727-AEE53BE748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0038" y="1818100"/>
                      <a:ext cx="18616" cy="23550"/>
                    </a:xfrm>
                    <a:custGeom>
                      <a:avLst/>
                      <a:gdLst>
                        <a:gd name="connsiteX0" fmla="*/ 8978 w 18616"/>
                        <a:gd name="connsiteY0" fmla="*/ 1308 h 23550"/>
                        <a:gd name="connsiteX1" fmla="*/ 18616 w 18616"/>
                        <a:gd name="connsiteY1" fmla="*/ 17619 h 23550"/>
                        <a:gd name="connsiteX2" fmla="*/ 8978 w 18616"/>
                        <a:gd name="connsiteY2" fmla="*/ 22067 h 23550"/>
                        <a:gd name="connsiteX3" fmla="*/ 81 w 18616"/>
                        <a:gd name="connsiteY3" fmla="*/ 6498 h 23550"/>
                        <a:gd name="connsiteX4" fmla="*/ 8978 w 18616"/>
                        <a:gd name="connsiteY4" fmla="*/ 1308 h 235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16" h="23550">
                          <a:moveTo>
                            <a:pt x="8978" y="1308"/>
                          </a:moveTo>
                          <a:cubicBezTo>
                            <a:pt x="14168" y="4274"/>
                            <a:pt x="18616" y="11688"/>
                            <a:pt x="18616" y="17619"/>
                          </a:cubicBezTo>
                          <a:cubicBezTo>
                            <a:pt x="18616" y="23550"/>
                            <a:pt x="14168" y="25033"/>
                            <a:pt x="8978" y="22067"/>
                          </a:cubicBezTo>
                          <a:cubicBezTo>
                            <a:pt x="3788" y="19102"/>
                            <a:pt x="81" y="12429"/>
                            <a:pt x="81" y="6498"/>
                          </a:cubicBezTo>
                          <a:cubicBezTo>
                            <a:pt x="-660" y="567"/>
                            <a:pt x="3788" y="-1658"/>
                            <a:pt x="8978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8" name="Freeform: Shape 3697">
                      <a:extLst>
                        <a:ext uri="{FF2B5EF4-FFF2-40B4-BE49-F238E27FC236}">
                          <a16:creationId xmlns:a16="http://schemas.microsoft.com/office/drawing/2014/main" id="{02C270D5-90C9-4352-9E18-D079CAEEAD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8180" y="2014305"/>
                      <a:ext cx="18629" cy="23814"/>
                    </a:xfrm>
                    <a:custGeom>
                      <a:avLst/>
                      <a:gdLst>
                        <a:gd name="connsiteX0" fmla="*/ 10474 w 18629"/>
                        <a:gd name="connsiteY0" fmla="*/ 23076 h 23814"/>
                        <a:gd name="connsiteX1" fmla="*/ 95 w 18629"/>
                        <a:gd name="connsiteY1" fmla="*/ 7507 h 23814"/>
                        <a:gd name="connsiteX2" fmla="*/ 8250 w 18629"/>
                        <a:gd name="connsiteY2" fmla="*/ 834 h 23814"/>
                        <a:gd name="connsiteX3" fmla="*/ 18630 w 18629"/>
                        <a:gd name="connsiteY3" fmla="*/ 16404 h 23814"/>
                        <a:gd name="connsiteX4" fmla="*/ 10474 w 18629"/>
                        <a:gd name="connsiteY4" fmla="*/ 23076 h 238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29" h="23814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5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4"/>
                          </a:cubicBezTo>
                          <a:cubicBezTo>
                            <a:pt x="18630" y="22335"/>
                            <a:pt x="15664" y="25301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9" name="Freeform: Shape 3698">
                      <a:extLst>
                        <a:ext uri="{FF2B5EF4-FFF2-40B4-BE49-F238E27FC236}">
                          <a16:creationId xmlns:a16="http://schemas.microsoft.com/office/drawing/2014/main" id="{3B71D29A-B4AA-42B0-A143-1B3331C6C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2053" y="1970626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80 w 20759"/>
                        <a:gd name="connsiteY1" fmla="*/ 20047 h 21887"/>
                        <a:gd name="connsiteX2" fmla="*/ 0 w 20759"/>
                        <a:gd name="connsiteY2" fmla="*/ 5219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30"/>
                            <a:pt x="16311" y="23754"/>
                            <a:pt x="10380" y="20047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0" name="Freeform: Shape 3699">
                      <a:extLst>
                        <a:ext uri="{FF2B5EF4-FFF2-40B4-BE49-F238E27FC236}">
                          <a16:creationId xmlns:a16="http://schemas.microsoft.com/office/drawing/2014/main" id="{C8A33713-9FD1-4B11-967C-6CEC3D627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5138" y="1868516"/>
                      <a:ext cx="20180" cy="22654"/>
                    </a:xfrm>
                    <a:custGeom>
                      <a:avLst/>
                      <a:gdLst>
                        <a:gd name="connsiteX0" fmla="*/ 81 w 20180"/>
                        <a:gd name="connsiteY0" fmla="*/ 6498 h 22654"/>
                        <a:gd name="connsiteX1" fmla="*/ 8978 w 20180"/>
                        <a:gd name="connsiteY1" fmla="*/ 1308 h 22654"/>
                        <a:gd name="connsiteX2" fmla="*/ 20099 w 20180"/>
                        <a:gd name="connsiteY2" fmla="*/ 16877 h 22654"/>
                        <a:gd name="connsiteX3" fmla="*/ 11202 w 20180"/>
                        <a:gd name="connsiteY3" fmla="*/ 21326 h 22654"/>
                        <a:gd name="connsiteX4" fmla="*/ 81 w 20180"/>
                        <a:gd name="connsiteY4" fmla="*/ 6498 h 226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654">
                          <a:moveTo>
                            <a:pt x="81" y="6498"/>
                          </a:moveTo>
                          <a:cubicBezTo>
                            <a:pt x="-660" y="567"/>
                            <a:pt x="3788" y="-1658"/>
                            <a:pt x="8978" y="1308"/>
                          </a:cubicBezTo>
                          <a:cubicBezTo>
                            <a:pt x="14909" y="4274"/>
                            <a:pt x="19358" y="10946"/>
                            <a:pt x="20099" y="16877"/>
                          </a:cubicBezTo>
                          <a:cubicBezTo>
                            <a:pt x="20840" y="22067"/>
                            <a:pt x="16392" y="24291"/>
                            <a:pt x="11202" y="21326"/>
                          </a:cubicBezTo>
                          <a:cubicBezTo>
                            <a:pt x="6012" y="17619"/>
                            <a:pt x="823" y="11688"/>
                            <a:pt x="81" y="649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57" name="Freeform: Shape 3656">
                  <a:extLst>
                    <a:ext uri="{FF2B5EF4-FFF2-40B4-BE49-F238E27FC236}">
                      <a16:creationId xmlns:a16="http://schemas.microsoft.com/office/drawing/2014/main" id="{12E28D04-7D18-4B6E-BDFE-DE36A30DA408}"/>
                    </a:ext>
                  </a:extLst>
                </p:cNvPr>
                <p:cNvSpPr/>
                <p:nvPr/>
              </p:nvSpPr>
              <p:spPr>
                <a:xfrm>
                  <a:off x="7063533" y="2098177"/>
                  <a:ext cx="377375" cy="467085"/>
                </a:xfrm>
                <a:custGeom>
                  <a:avLst/>
                  <a:gdLst>
                    <a:gd name="connsiteX0" fmla="*/ 26690 w 377375"/>
                    <a:gd name="connsiteY0" fmla="*/ 243181 h 467085"/>
                    <a:gd name="connsiteX1" fmla="*/ 13345 w 377375"/>
                    <a:gd name="connsiteY1" fmla="*/ 206111 h 467085"/>
                    <a:gd name="connsiteX2" fmla="*/ 20018 w 377375"/>
                    <a:gd name="connsiteY2" fmla="*/ 203886 h 467085"/>
                    <a:gd name="connsiteX3" fmla="*/ 11862 w 377375"/>
                    <a:gd name="connsiteY3" fmla="*/ 198697 h 467085"/>
                    <a:gd name="connsiteX4" fmla="*/ 3707 w 377375"/>
                    <a:gd name="connsiteY4" fmla="*/ 163109 h 467085"/>
                    <a:gd name="connsiteX5" fmla="*/ 16311 w 377375"/>
                    <a:gd name="connsiteY5" fmla="*/ 162368 h 467085"/>
                    <a:gd name="connsiteX6" fmla="*/ 2224 w 377375"/>
                    <a:gd name="connsiteY6" fmla="*/ 151247 h 467085"/>
                    <a:gd name="connsiteX7" fmla="*/ 0 w 377375"/>
                    <a:gd name="connsiteY7" fmla="*/ 117883 h 467085"/>
                    <a:gd name="connsiteX8" fmla="*/ 8155 w 377375"/>
                    <a:gd name="connsiteY8" fmla="*/ 120108 h 467085"/>
                    <a:gd name="connsiteX9" fmla="*/ 0 w 377375"/>
                    <a:gd name="connsiteY9" fmla="*/ 111952 h 467085"/>
                    <a:gd name="connsiteX10" fmla="*/ 3707 w 377375"/>
                    <a:gd name="connsiteY10" fmla="*/ 82296 h 467085"/>
                    <a:gd name="connsiteX11" fmla="*/ 14087 w 377375"/>
                    <a:gd name="connsiteY11" fmla="*/ 86745 h 467085"/>
                    <a:gd name="connsiteX12" fmla="*/ 5190 w 377375"/>
                    <a:gd name="connsiteY12" fmla="*/ 75623 h 467085"/>
                    <a:gd name="connsiteX13" fmla="*/ 14828 w 377375"/>
                    <a:gd name="connsiteY13" fmla="*/ 50415 h 467085"/>
                    <a:gd name="connsiteX14" fmla="*/ 23725 w 377375"/>
                    <a:gd name="connsiteY14" fmla="*/ 56347 h 467085"/>
                    <a:gd name="connsiteX15" fmla="*/ 17052 w 377375"/>
                    <a:gd name="connsiteY15" fmla="*/ 45967 h 467085"/>
                    <a:gd name="connsiteX16" fmla="*/ 31880 w 377375"/>
                    <a:gd name="connsiteY16" fmla="*/ 25949 h 467085"/>
                    <a:gd name="connsiteX17" fmla="*/ 48191 w 377375"/>
                    <a:gd name="connsiteY17" fmla="*/ 40036 h 467085"/>
                    <a:gd name="connsiteX18" fmla="*/ 38553 w 377375"/>
                    <a:gd name="connsiteY18" fmla="*/ 19277 h 467085"/>
                    <a:gd name="connsiteX19" fmla="*/ 58571 w 377375"/>
                    <a:gd name="connsiteY19" fmla="*/ 7414 h 467085"/>
                    <a:gd name="connsiteX20" fmla="*/ 66726 w 377375"/>
                    <a:gd name="connsiteY20" fmla="*/ 17052 h 467085"/>
                    <a:gd name="connsiteX21" fmla="*/ 63019 w 377375"/>
                    <a:gd name="connsiteY21" fmla="*/ 5931 h 467085"/>
                    <a:gd name="connsiteX22" fmla="*/ 86745 w 377375"/>
                    <a:gd name="connsiteY22" fmla="*/ 0 h 467085"/>
                    <a:gd name="connsiteX23" fmla="*/ 91934 w 377375"/>
                    <a:gd name="connsiteY23" fmla="*/ 8156 h 467085"/>
                    <a:gd name="connsiteX24" fmla="*/ 90452 w 377375"/>
                    <a:gd name="connsiteY24" fmla="*/ 0 h 467085"/>
                    <a:gd name="connsiteX25" fmla="*/ 117142 w 377375"/>
                    <a:gd name="connsiteY25" fmla="*/ 1483 h 467085"/>
                    <a:gd name="connsiteX26" fmla="*/ 123073 w 377375"/>
                    <a:gd name="connsiteY26" fmla="*/ 12604 h 467085"/>
                    <a:gd name="connsiteX27" fmla="*/ 122332 w 377375"/>
                    <a:gd name="connsiteY27" fmla="*/ 2224 h 467085"/>
                    <a:gd name="connsiteX28" fmla="*/ 151247 w 377375"/>
                    <a:gd name="connsiteY28" fmla="*/ 10380 h 467085"/>
                    <a:gd name="connsiteX29" fmla="*/ 157178 w 377375"/>
                    <a:gd name="connsiteY29" fmla="*/ 23725 h 467085"/>
                    <a:gd name="connsiteX30" fmla="*/ 158661 w 377375"/>
                    <a:gd name="connsiteY30" fmla="*/ 13345 h 467085"/>
                    <a:gd name="connsiteX31" fmla="*/ 189058 w 377375"/>
                    <a:gd name="connsiteY31" fmla="*/ 28915 h 467085"/>
                    <a:gd name="connsiteX32" fmla="*/ 192024 w 377375"/>
                    <a:gd name="connsiteY32" fmla="*/ 39294 h 467085"/>
                    <a:gd name="connsiteX33" fmla="*/ 194990 w 377375"/>
                    <a:gd name="connsiteY33" fmla="*/ 31880 h 467085"/>
                    <a:gd name="connsiteX34" fmla="*/ 224646 w 377375"/>
                    <a:gd name="connsiteY34" fmla="*/ 53381 h 467085"/>
                    <a:gd name="connsiteX35" fmla="*/ 226870 w 377375"/>
                    <a:gd name="connsiteY35" fmla="*/ 68209 h 467085"/>
                    <a:gd name="connsiteX36" fmla="*/ 233543 w 377375"/>
                    <a:gd name="connsiteY36" fmla="*/ 60795 h 467085"/>
                    <a:gd name="connsiteX37" fmla="*/ 261716 w 377375"/>
                    <a:gd name="connsiteY37" fmla="*/ 88227 h 467085"/>
                    <a:gd name="connsiteX38" fmla="*/ 260975 w 377375"/>
                    <a:gd name="connsiteY38" fmla="*/ 97124 h 467085"/>
                    <a:gd name="connsiteX39" fmla="*/ 266906 w 377375"/>
                    <a:gd name="connsiteY39" fmla="*/ 93417 h 467085"/>
                    <a:gd name="connsiteX40" fmla="*/ 292855 w 377375"/>
                    <a:gd name="connsiteY40" fmla="*/ 125297 h 467085"/>
                    <a:gd name="connsiteX41" fmla="*/ 290631 w 377375"/>
                    <a:gd name="connsiteY41" fmla="*/ 134194 h 467085"/>
                    <a:gd name="connsiteX42" fmla="*/ 298786 w 377375"/>
                    <a:gd name="connsiteY42" fmla="*/ 132712 h 467085"/>
                    <a:gd name="connsiteX43" fmla="*/ 321770 w 377375"/>
                    <a:gd name="connsiteY43" fmla="*/ 167558 h 467085"/>
                    <a:gd name="connsiteX44" fmla="*/ 318063 w 377375"/>
                    <a:gd name="connsiteY44" fmla="*/ 173489 h 467085"/>
                    <a:gd name="connsiteX45" fmla="*/ 326218 w 377375"/>
                    <a:gd name="connsiteY45" fmla="*/ 174230 h 467085"/>
                    <a:gd name="connsiteX46" fmla="*/ 344754 w 377375"/>
                    <a:gd name="connsiteY46" fmla="*/ 210559 h 467085"/>
                    <a:gd name="connsiteX47" fmla="*/ 335857 w 377375"/>
                    <a:gd name="connsiteY47" fmla="*/ 217973 h 467085"/>
                    <a:gd name="connsiteX48" fmla="*/ 349943 w 377375"/>
                    <a:gd name="connsiteY48" fmla="*/ 223163 h 467085"/>
                    <a:gd name="connsiteX49" fmla="*/ 363289 w 377375"/>
                    <a:gd name="connsiteY49" fmla="*/ 260233 h 467085"/>
                    <a:gd name="connsiteX50" fmla="*/ 356616 w 377375"/>
                    <a:gd name="connsiteY50" fmla="*/ 262457 h 467085"/>
                    <a:gd name="connsiteX51" fmla="*/ 364772 w 377375"/>
                    <a:gd name="connsiteY51" fmla="*/ 267647 h 467085"/>
                    <a:gd name="connsiteX52" fmla="*/ 372927 w 377375"/>
                    <a:gd name="connsiteY52" fmla="*/ 303976 h 467085"/>
                    <a:gd name="connsiteX53" fmla="*/ 361065 w 377375"/>
                    <a:gd name="connsiteY53" fmla="*/ 304718 h 467085"/>
                    <a:gd name="connsiteX54" fmla="*/ 375151 w 377375"/>
                    <a:gd name="connsiteY54" fmla="*/ 315839 h 467085"/>
                    <a:gd name="connsiteX55" fmla="*/ 377376 w 377375"/>
                    <a:gd name="connsiteY55" fmla="*/ 349202 h 467085"/>
                    <a:gd name="connsiteX56" fmla="*/ 369220 w 377375"/>
                    <a:gd name="connsiteY56" fmla="*/ 346978 h 467085"/>
                    <a:gd name="connsiteX57" fmla="*/ 377376 w 377375"/>
                    <a:gd name="connsiteY57" fmla="*/ 355133 h 467085"/>
                    <a:gd name="connsiteX58" fmla="*/ 373669 w 377375"/>
                    <a:gd name="connsiteY58" fmla="*/ 384789 h 467085"/>
                    <a:gd name="connsiteX59" fmla="*/ 363289 w 377375"/>
                    <a:gd name="connsiteY59" fmla="*/ 380341 h 467085"/>
                    <a:gd name="connsiteX60" fmla="*/ 372186 w 377375"/>
                    <a:gd name="connsiteY60" fmla="*/ 391462 h 467085"/>
                    <a:gd name="connsiteX61" fmla="*/ 362547 w 377375"/>
                    <a:gd name="connsiteY61" fmla="*/ 416670 h 467085"/>
                    <a:gd name="connsiteX62" fmla="*/ 353650 w 377375"/>
                    <a:gd name="connsiteY62" fmla="*/ 410739 h 467085"/>
                    <a:gd name="connsiteX63" fmla="*/ 360323 w 377375"/>
                    <a:gd name="connsiteY63" fmla="*/ 421118 h 467085"/>
                    <a:gd name="connsiteX64" fmla="*/ 345495 w 377375"/>
                    <a:gd name="connsiteY64" fmla="*/ 440395 h 467085"/>
                    <a:gd name="connsiteX65" fmla="*/ 329184 w 377375"/>
                    <a:gd name="connsiteY65" fmla="*/ 426308 h 467085"/>
                    <a:gd name="connsiteX66" fmla="*/ 338822 w 377375"/>
                    <a:gd name="connsiteY66" fmla="*/ 446326 h 467085"/>
                    <a:gd name="connsiteX67" fmla="*/ 318804 w 377375"/>
                    <a:gd name="connsiteY67" fmla="*/ 458930 h 467085"/>
                    <a:gd name="connsiteX68" fmla="*/ 310649 w 377375"/>
                    <a:gd name="connsiteY68" fmla="*/ 449292 h 467085"/>
                    <a:gd name="connsiteX69" fmla="*/ 314356 w 377375"/>
                    <a:gd name="connsiteY69" fmla="*/ 460413 h 467085"/>
                    <a:gd name="connsiteX70" fmla="*/ 290631 w 377375"/>
                    <a:gd name="connsiteY70" fmla="*/ 466344 h 467085"/>
                    <a:gd name="connsiteX71" fmla="*/ 285441 w 377375"/>
                    <a:gd name="connsiteY71" fmla="*/ 458188 h 467085"/>
                    <a:gd name="connsiteX72" fmla="*/ 286924 w 377375"/>
                    <a:gd name="connsiteY72" fmla="*/ 467085 h 467085"/>
                    <a:gd name="connsiteX73" fmla="*/ 260233 w 377375"/>
                    <a:gd name="connsiteY73" fmla="*/ 465603 h 467085"/>
                    <a:gd name="connsiteX74" fmla="*/ 254302 w 377375"/>
                    <a:gd name="connsiteY74" fmla="*/ 454481 h 467085"/>
                    <a:gd name="connsiteX75" fmla="*/ 254302 w 377375"/>
                    <a:gd name="connsiteY75" fmla="*/ 464861 h 467085"/>
                    <a:gd name="connsiteX76" fmla="*/ 225387 w 377375"/>
                    <a:gd name="connsiteY76" fmla="*/ 456706 h 467085"/>
                    <a:gd name="connsiteX77" fmla="*/ 219456 w 377375"/>
                    <a:gd name="connsiteY77" fmla="*/ 443360 h 467085"/>
                    <a:gd name="connsiteX78" fmla="*/ 217232 w 377375"/>
                    <a:gd name="connsiteY78" fmla="*/ 453740 h 467085"/>
                    <a:gd name="connsiteX79" fmla="*/ 187575 w 377375"/>
                    <a:gd name="connsiteY79" fmla="*/ 438171 h 467085"/>
                    <a:gd name="connsiteX80" fmla="*/ 184610 w 377375"/>
                    <a:gd name="connsiteY80" fmla="*/ 427050 h 467085"/>
                    <a:gd name="connsiteX81" fmla="*/ 181644 w 377375"/>
                    <a:gd name="connsiteY81" fmla="*/ 434464 h 467085"/>
                    <a:gd name="connsiteX82" fmla="*/ 151988 w 377375"/>
                    <a:gd name="connsiteY82" fmla="*/ 412963 h 467085"/>
                    <a:gd name="connsiteX83" fmla="*/ 149764 w 377375"/>
                    <a:gd name="connsiteY83" fmla="*/ 398135 h 467085"/>
                    <a:gd name="connsiteX84" fmla="*/ 143091 w 377375"/>
                    <a:gd name="connsiteY84" fmla="*/ 405549 h 467085"/>
                    <a:gd name="connsiteX85" fmla="*/ 114918 w 377375"/>
                    <a:gd name="connsiteY85" fmla="*/ 378117 h 467085"/>
                    <a:gd name="connsiteX86" fmla="*/ 115659 w 377375"/>
                    <a:gd name="connsiteY86" fmla="*/ 368479 h 467085"/>
                    <a:gd name="connsiteX87" fmla="*/ 109728 w 377375"/>
                    <a:gd name="connsiteY87" fmla="*/ 372186 h 467085"/>
                    <a:gd name="connsiteX88" fmla="*/ 83779 w 377375"/>
                    <a:gd name="connsiteY88" fmla="*/ 341047 h 467085"/>
                    <a:gd name="connsiteX89" fmla="*/ 86745 w 377375"/>
                    <a:gd name="connsiteY89" fmla="*/ 332150 h 467085"/>
                    <a:gd name="connsiteX90" fmla="*/ 78589 w 377375"/>
                    <a:gd name="connsiteY90" fmla="*/ 333632 h 467085"/>
                    <a:gd name="connsiteX91" fmla="*/ 55605 w 377375"/>
                    <a:gd name="connsiteY91" fmla="*/ 298786 h 467085"/>
                    <a:gd name="connsiteX92" fmla="*/ 59312 w 377375"/>
                    <a:gd name="connsiteY92" fmla="*/ 292855 h 467085"/>
                    <a:gd name="connsiteX93" fmla="*/ 51157 w 377375"/>
                    <a:gd name="connsiteY93" fmla="*/ 292114 h 467085"/>
                    <a:gd name="connsiteX94" fmla="*/ 32622 w 377375"/>
                    <a:gd name="connsiteY94" fmla="*/ 255043 h 467085"/>
                    <a:gd name="connsiteX95" fmla="*/ 41519 w 377375"/>
                    <a:gd name="connsiteY95" fmla="*/ 247629 h 467085"/>
                    <a:gd name="connsiteX96" fmla="*/ 26690 w 377375"/>
                    <a:gd name="connsiteY96" fmla="*/ 243181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7375" h="467085">
                      <a:moveTo>
                        <a:pt x="26690" y="243181"/>
                      </a:moveTo>
                      <a:cubicBezTo>
                        <a:pt x="22242" y="230577"/>
                        <a:pt x="17794" y="218715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4"/>
                        <a:pt x="0" y="117883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3"/>
                        <a:pt x="2966" y="114918"/>
                        <a:pt x="0" y="111952"/>
                      </a:cubicBezTo>
                      <a:cubicBezTo>
                        <a:pt x="1483" y="102314"/>
                        <a:pt x="2224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5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4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4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4"/>
                        <a:pt x="215008" y="46708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6"/>
                        <a:pt x="292855" y="125297"/>
                      </a:cubicBezTo>
                      <a:cubicBezTo>
                        <a:pt x="292114" y="128263"/>
                        <a:pt x="291372" y="131229"/>
                        <a:pt x="290631" y="134194"/>
                      </a:cubicBezTo>
                      <a:cubicBezTo>
                        <a:pt x="293596" y="134194"/>
                        <a:pt x="295821" y="133453"/>
                        <a:pt x="298786" y="132712"/>
                      </a:cubicBezTo>
                      <a:cubicBezTo>
                        <a:pt x="306942" y="144574"/>
                        <a:pt x="314356" y="155695"/>
                        <a:pt x="321770" y="167558"/>
                      </a:cubicBezTo>
                      <a:cubicBezTo>
                        <a:pt x="320287" y="169782"/>
                        <a:pt x="319546" y="171265"/>
                        <a:pt x="318063" y="173489"/>
                      </a:cubicBezTo>
                      <a:cubicBezTo>
                        <a:pt x="321028" y="173489"/>
                        <a:pt x="323253" y="174230"/>
                        <a:pt x="326218" y="174230"/>
                      </a:cubicBezTo>
                      <a:cubicBezTo>
                        <a:pt x="332891" y="186834"/>
                        <a:pt x="338822" y="198697"/>
                        <a:pt x="344754" y="210559"/>
                      </a:cubicBezTo>
                      <a:cubicBezTo>
                        <a:pt x="341788" y="212783"/>
                        <a:pt x="338822" y="215749"/>
                        <a:pt x="335857" y="217973"/>
                      </a:cubicBezTo>
                      <a:cubicBezTo>
                        <a:pt x="340305" y="219456"/>
                        <a:pt x="345495" y="221680"/>
                        <a:pt x="349943" y="223163"/>
                      </a:cubicBezTo>
                      <a:cubicBezTo>
                        <a:pt x="354392" y="235767"/>
                        <a:pt x="358840" y="247629"/>
                        <a:pt x="363289" y="260233"/>
                      </a:cubicBezTo>
                      <a:cubicBezTo>
                        <a:pt x="361065" y="260975"/>
                        <a:pt x="358840" y="261716"/>
                        <a:pt x="356616" y="262457"/>
                      </a:cubicBezTo>
                      <a:cubicBezTo>
                        <a:pt x="359582" y="263940"/>
                        <a:pt x="362547" y="266165"/>
                        <a:pt x="364772" y="267647"/>
                      </a:cubicBezTo>
                      <a:cubicBezTo>
                        <a:pt x="367737" y="279510"/>
                        <a:pt x="370703" y="292114"/>
                        <a:pt x="372927" y="303976"/>
                      </a:cubicBezTo>
                      <a:cubicBezTo>
                        <a:pt x="369220" y="303976"/>
                        <a:pt x="364772" y="304718"/>
                        <a:pt x="361065" y="304718"/>
                      </a:cubicBezTo>
                      <a:cubicBezTo>
                        <a:pt x="365513" y="308425"/>
                        <a:pt x="370703" y="312132"/>
                        <a:pt x="375151" y="315839"/>
                      </a:cubicBezTo>
                      <a:cubicBezTo>
                        <a:pt x="375893" y="326960"/>
                        <a:pt x="376634" y="338081"/>
                        <a:pt x="377376" y="349202"/>
                      </a:cubicBezTo>
                      <a:cubicBezTo>
                        <a:pt x="374410" y="348461"/>
                        <a:pt x="371444" y="347719"/>
                        <a:pt x="369220" y="346978"/>
                      </a:cubicBezTo>
                      <a:cubicBezTo>
                        <a:pt x="372186" y="349943"/>
                        <a:pt x="375151" y="352909"/>
                        <a:pt x="377376" y="355133"/>
                      </a:cubicBezTo>
                      <a:cubicBezTo>
                        <a:pt x="375893" y="365513"/>
                        <a:pt x="375151" y="375151"/>
                        <a:pt x="373669" y="384789"/>
                      </a:cubicBezTo>
                      <a:cubicBezTo>
                        <a:pt x="370703" y="383307"/>
                        <a:pt x="366996" y="381824"/>
                        <a:pt x="363289" y="380341"/>
                      </a:cubicBezTo>
                      <a:cubicBezTo>
                        <a:pt x="366254" y="384048"/>
                        <a:pt x="369220" y="388496"/>
                        <a:pt x="372186" y="391462"/>
                      </a:cubicBezTo>
                      <a:cubicBezTo>
                        <a:pt x="369220" y="400359"/>
                        <a:pt x="366254" y="408514"/>
                        <a:pt x="362547" y="416670"/>
                      </a:cubicBezTo>
                      <a:cubicBezTo>
                        <a:pt x="359582" y="415187"/>
                        <a:pt x="356616" y="412963"/>
                        <a:pt x="353650" y="410739"/>
                      </a:cubicBezTo>
                      <a:cubicBezTo>
                        <a:pt x="355875" y="414446"/>
                        <a:pt x="358099" y="418153"/>
                        <a:pt x="360323" y="421118"/>
                      </a:cubicBezTo>
                      <a:cubicBezTo>
                        <a:pt x="355875" y="427791"/>
                        <a:pt x="350685" y="434464"/>
                        <a:pt x="345495" y="440395"/>
                      </a:cubicBezTo>
                      <a:cubicBezTo>
                        <a:pt x="340305" y="435946"/>
                        <a:pt x="335115" y="431498"/>
                        <a:pt x="329184" y="426308"/>
                      </a:cubicBezTo>
                      <a:cubicBezTo>
                        <a:pt x="332150" y="433722"/>
                        <a:pt x="335857" y="439653"/>
                        <a:pt x="338822" y="446326"/>
                      </a:cubicBezTo>
                      <a:cubicBezTo>
                        <a:pt x="332150" y="450774"/>
                        <a:pt x="325477" y="454481"/>
                        <a:pt x="318804" y="458930"/>
                      </a:cubicBezTo>
                      <a:cubicBezTo>
                        <a:pt x="315839" y="455964"/>
                        <a:pt x="313614" y="452999"/>
                        <a:pt x="310649" y="449292"/>
                      </a:cubicBezTo>
                      <a:cubicBezTo>
                        <a:pt x="312132" y="452999"/>
                        <a:pt x="312873" y="456706"/>
                        <a:pt x="314356" y="460413"/>
                      </a:cubicBezTo>
                      <a:cubicBezTo>
                        <a:pt x="306942" y="462637"/>
                        <a:pt x="298786" y="464120"/>
                        <a:pt x="290631" y="466344"/>
                      </a:cubicBezTo>
                      <a:cubicBezTo>
                        <a:pt x="289148" y="464120"/>
                        <a:pt x="286924" y="461154"/>
                        <a:pt x="285441" y="458188"/>
                      </a:cubicBezTo>
                      <a:cubicBezTo>
                        <a:pt x="286182" y="461154"/>
                        <a:pt x="286924" y="464120"/>
                        <a:pt x="286924" y="467085"/>
                      </a:cubicBezTo>
                      <a:cubicBezTo>
                        <a:pt x="278027" y="466344"/>
                        <a:pt x="269130" y="465603"/>
                        <a:pt x="260233" y="465603"/>
                      </a:cubicBezTo>
                      <a:cubicBezTo>
                        <a:pt x="258009" y="461895"/>
                        <a:pt x="256526" y="458188"/>
                        <a:pt x="254302" y="454481"/>
                      </a:cubicBezTo>
                      <a:cubicBezTo>
                        <a:pt x="254302" y="458188"/>
                        <a:pt x="254302" y="461154"/>
                        <a:pt x="254302" y="464861"/>
                      </a:cubicBezTo>
                      <a:cubicBezTo>
                        <a:pt x="244664" y="461895"/>
                        <a:pt x="235026" y="458930"/>
                        <a:pt x="225387" y="456706"/>
                      </a:cubicBezTo>
                      <a:cubicBezTo>
                        <a:pt x="223163" y="452257"/>
                        <a:pt x="221680" y="447809"/>
                        <a:pt x="219456" y="443360"/>
                      </a:cubicBezTo>
                      <a:cubicBezTo>
                        <a:pt x="218715" y="447067"/>
                        <a:pt x="217973" y="450774"/>
                        <a:pt x="217232" y="453740"/>
                      </a:cubicBezTo>
                      <a:cubicBezTo>
                        <a:pt x="207594" y="448550"/>
                        <a:pt x="197214" y="443360"/>
                        <a:pt x="187575" y="438171"/>
                      </a:cubicBezTo>
                      <a:cubicBezTo>
                        <a:pt x="186834" y="434464"/>
                        <a:pt x="185351" y="430757"/>
                        <a:pt x="184610" y="427050"/>
                      </a:cubicBezTo>
                      <a:cubicBezTo>
                        <a:pt x="183868" y="429274"/>
                        <a:pt x="182386" y="431498"/>
                        <a:pt x="181644" y="434464"/>
                      </a:cubicBezTo>
                      <a:cubicBezTo>
                        <a:pt x="172006" y="427791"/>
                        <a:pt x="161626" y="420377"/>
                        <a:pt x="151988" y="412963"/>
                      </a:cubicBezTo>
                      <a:cubicBezTo>
                        <a:pt x="151247" y="408514"/>
                        <a:pt x="150505" y="403325"/>
                        <a:pt x="149764" y="398135"/>
                      </a:cubicBezTo>
                      <a:cubicBezTo>
                        <a:pt x="147540" y="401100"/>
                        <a:pt x="145315" y="403325"/>
                        <a:pt x="143091" y="405549"/>
                      </a:cubicBezTo>
                      <a:cubicBezTo>
                        <a:pt x="133453" y="396652"/>
                        <a:pt x="124556" y="387755"/>
                        <a:pt x="114918" y="378117"/>
                      </a:cubicBezTo>
                      <a:cubicBezTo>
                        <a:pt x="114918" y="375151"/>
                        <a:pt x="115659" y="372186"/>
                        <a:pt x="115659" y="368479"/>
                      </a:cubicBezTo>
                      <a:cubicBezTo>
                        <a:pt x="113435" y="369961"/>
                        <a:pt x="111952" y="370703"/>
                        <a:pt x="109728" y="372186"/>
                      </a:cubicBezTo>
                      <a:cubicBezTo>
                        <a:pt x="100831" y="361806"/>
                        <a:pt x="92676" y="351426"/>
                        <a:pt x="83779" y="341047"/>
                      </a:cubicBezTo>
                      <a:cubicBezTo>
                        <a:pt x="84520" y="338081"/>
                        <a:pt x="86003" y="335857"/>
                        <a:pt x="86745" y="332150"/>
                      </a:cubicBezTo>
                      <a:cubicBezTo>
                        <a:pt x="83779" y="332891"/>
                        <a:pt x="81555" y="332891"/>
                        <a:pt x="78589" y="333632"/>
                      </a:cubicBezTo>
                      <a:cubicBezTo>
                        <a:pt x="71175" y="321770"/>
                        <a:pt x="63761" y="310649"/>
                        <a:pt x="55605" y="298786"/>
                      </a:cubicBezTo>
                      <a:cubicBezTo>
                        <a:pt x="57088" y="297304"/>
                        <a:pt x="57830" y="295079"/>
                        <a:pt x="59312" y="292855"/>
                      </a:cubicBezTo>
                      <a:cubicBezTo>
                        <a:pt x="57088" y="292855"/>
                        <a:pt x="54123" y="292855"/>
                        <a:pt x="51157" y="292114"/>
                      </a:cubicBezTo>
                      <a:cubicBezTo>
                        <a:pt x="45226" y="280251"/>
                        <a:pt x="38553" y="267647"/>
                        <a:pt x="32622" y="255043"/>
                      </a:cubicBezTo>
                      <a:cubicBezTo>
                        <a:pt x="35587" y="252819"/>
                        <a:pt x="38553" y="250595"/>
                        <a:pt x="41519" y="247629"/>
                      </a:cubicBezTo>
                      <a:cubicBezTo>
                        <a:pt x="36329" y="246147"/>
                        <a:pt x="31139" y="244664"/>
                        <a:pt x="26690" y="243181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8" name="Freeform: Shape 3657">
                  <a:extLst>
                    <a:ext uri="{FF2B5EF4-FFF2-40B4-BE49-F238E27FC236}">
                      <a16:creationId xmlns:a16="http://schemas.microsoft.com/office/drawing/2014/main" id="{552F7ACA-0B48-4291-8798-B5A0A4B7F444}"/>
                    </a:ext>
                  </a:extLst>
                </p:cNvPr>
                <p:cNvSpPr/>
                <p:nvPr/>
              </p:nvSpPr>
              <p:spPr>
                <a:xfrm>
                  <a:off x="5977374" y="1444999"/>
                  <a:ext cx="375892" cy="467085"/>
                </a:xfrm>
                <a:custGeom>
                  <a:avLst/>
                  <a:gdLst>
                    <a:gd name="connsiteX0" fmla="*/ 26690 w 375892"/>
                    <a:gd name="connsiteY0" fmla="*/ 243922 h 467085"/>
                    <a:gd name="connsiteX1" fmla="*/ 13345 w 375892"/>
                    <a:gd name="connsiteY1" fmla="*/ 206111 h 467085"/>
                    <a:gd name="connsiteX2" fmla="*/ 20018 w 375892"/>
                    <a:gd name="connsiteY2" fmla="*/ 203886 h 467085"/>
                    <a:gd name="connsiteX3" fmla="*/ 11862 w 375892"/>
                    <a:gd name="connsiteY3" fmla="*/ 198697 h 467085"/>
                    <a:gd name="connsiteX4" fmla="*/ 3707 w 375892"/>
                    <a:gd name="connsiteY4" fmla="*/ 163109 h 467085"/>
                    <a:gd name="connsiteX5" fmla="*/ 16311 w 375892"/>
                    <a:gd name="connsiteY5" fmla="*/ 162368 h 467085"/>
                    <a:gd name="connsiteX6" fmla="*/ 2224 w 375892"/>
                    <a:gd name="connsiteY6" fmla="*/ 151247 h 467085"/>
                    <a:gd name="connsiteX7" fmla="*/ 0 w 375892"/>
                    <a:gd name="connsiteY7" fmla="*/ 117884 h 467085"/>
                    <a:gd name="connsiteX8" fmla="*/ 8155 w 375892"/>
                    <a:gd name="connsiteY8" fmla="*/ 120108 h 467085"/>
                    <a:gd name="connsiteX9" fmla="*/ 0 w 375892"/>
                    <a:gd name="connsiteY9" fmla="*/ 111952 h 467085"/>
                    <a:gd name="connsiteX10" fmla="*/ 3707 w 375892"/>
                    <a:gd name="connsiteY10" fmla="*/ 82296 h 467085"/>
                    <a:gd name="connsiteX11" fmla="*/ 14087 w 375892"/>
                    <a:gd name="connsiteY11" fmla="*/ 86745 h 467085"/>
                    <a:gd name="connsiteX12" fmla="*/ 5190 w 375892"/>
                    <a:gd name="connsiteY12" fmla="*/ 75623 h 467085"/>
                    <a:gd name="connsiteX13" fmla="*/ 14828 w 375892"/>
                    <a:gd name="connsiteY13" fmla="*/ 50416 h 467085"/>
                    <a:gd name="connsiteX14" fmla="*/ 23725 w 375892"/>
                    <a:gd name="connsiteY14" fmla="*/ 56347 h 467085"/>
                    <a:gd name="connsiteX15" fmla="*/ 17052 w 375892"/>
                    <a:gd name="connsiteY15" fmla="*/ 45967 h 467085"/>
                    <a:gd name="connsiteX16" fmla="*/ 31880 w 375892"/>
                    <a:gd name="connsiteY16" fmla="*/ 25949 h 467085"/>
                    <a:gd name="connsiteX17" fmla="*/ 48191 w 375892"/>
                    <a:gd name="connsiteY17" fmla="*/ 40036 h 467085"/>
                    <a:gd name="connsiteX18" fmla="*/ 38553 w 375892"/>
                    <a:gd name="connsiteY18" fmla="*/ 19277 h 467085"/>
                    <a:gd name="connsiteX19" fmla="*/ 58571 w 375892"/>
                    <a:gd name="connsiteY19" fmla="*/ 7414 h 467085"/>
                    <a:gd name="connsiteX20" fmla="*/ 66726 w 375892"/>
                    <a:gd name="connsiteY20" fmla="*/ 17052 h 467085"/>
                    <a:gd name="connsiteX21" fmla="*/ 63019 w 375892"/>
                    <a:gd name="connsiteY21" fmla="*/ 5931 h 467085"/>
                    <a:gd name="connsiteX22" fmla="*/ 86745 w 375892"/>
                    <a:gd name="connsiteY22" fmla="*/ 0 h 467085"/>
                    <a:gd name="connsiteX23" fmla="*/ 91934 w 375892"/>
                    <a:gd name="connsiteY23" fmla="*/ 8156 h 467085"/>
                    <a:gd name="connsiteX24" fmla="*/ 90452 w 375892"/>
                    <a:gd name="connsiteY24" fmla="*/ 0 h 467085"/>
                    <a:gd name="connsiteX25" fmla="*/ 117142 w 375892"/>
                    <a:gd name="connsiteY25" fmla="*/ 1483 h 467085"/>
                    <a:gd name="connsiteX26" fmla="*/ 123073 w 375892"/>
                    <a:gd name="connsiteY26" fmla="*/ 12604 h 467085"/>
                    <a:gd name="connsiteX27" fmla="*/ 122332 w 375892"/>
                    <a:gd name="connsiteY27" fmla="*/ 2224 h 467085"/>
                    <a:gd name="connsiteX28" fmla="*/ 151247 w 375892"/>
                    <a:gd name="connsiteY28" fmla="*/ 10380 h 467085"/>
                    <a:gd name="connsiteX29" fmla="*/ 157178 w 375892"/>
                    <a:gd name="connsiteY29" fmla="*/ 23725 h 467085"/>
                    <a:gd name="connsiteX30" fmla="*/ 158661 w 375892"/>
                    <a:gd name="connsiteY30" fmla="*/ 13345 h 467085"/>
                    <a:gd name="connsiteX31" fmla="*/ 189058 w 375892"/>
                    <a:gd name="connsiteY31" fmla="*/ 28915 h 467085"/>
                    <a:gd name="connsiteX32" fmla="*/ 192024 w 375892"/>
                    <a:gd name="connsiteY32" fmla="*/ 39295 h 467085"/>
                    <a:gd name="connsiteX33" fmla="*/ 194990 w 375892"/>
                    <a:gd name="connsiteY33" fmla="*/ 31880 h 467085"/>
                    <a:gd name="connsiteX34" fmla="*/ 224646 w 375892"/>
                    <a:gd name="connsiteY34" fmla="*/ 53381 h 467085"/>
                    <a:gd name="connsiteX35" fmla="*/ 226870 w 375892"/>
                    <a:gd name="connsiteY35" fmla="*/ 68209 h 467085"/>
                    <a:gd name="connsiteX36" fmla="*/ 233543 w 375892"/>
                    <a:gd name="connsiteY36" fmla="*/ 60795 h 467085"/>
                    <a:gd name="connsiteX37" fmla="*/ 261716 w 375892"/>
                    <a:gd name="connsiteY37" fmla="*/ 88227 h 467085"/>
                    <a:gd name="connsiteX38" fmla="*/ 260975 w 375892"/>
                    <a:gd name="connsiteY38" fmla="*/ 97124 h 467085"/>
                    <a:gd name="connsiteX39" fmla="*/ 266906 w 375892"/>
                    <a:gd name="connsiteY39" fmla="*/ 93417 h 467085"/>
                    <a:gd name="connsiteX40" fmla="*/ 292855 w 375892"/>
                    <a:gd name="connsiteY40" fmla="*/ 125298 h 467085"/>
                    <a:gd name="connsiteX41" fmla="*/ 289889 w 375892"/>
                    <a:gd name="connsiteY41" fmla="*/ 134194 h 467085"/>
                    <a:gd name="connsiteX42" fmla="*/ 298045 w 375892"/>
                    <a:gd name="connsiteY42" fmla="*/ 132712 h 467085"/>
                    <a:gd name="connsiteX43" fmla="*/ 321028 w 375892"/>
                    <a:gd name="connsiteY43" fmla="*/ 167558 h 467085"/>
                    <a:gd name="connsiteX44" fmla="*/ 317321 w 375892"/>
                    <a:gd name="connsiteY44" fmla="*/ 173489 h 467085"/>
                    <a:gd name="connsiteX45" fmla="*/ 324736 w 375892"/>
                    <a:gd name="connsiteY45" fmla="*/ 174230 h 467085"/>
                    <a:gd name="connsiteX46" fmla="*/ 343271 w 375892"/>
                    <a:gd name="connsiteY46" fmla="*/ 210559 h 467085"/>
                    <a:gd name="connsiteX47" fmla="*/ 334374 w 375892"/>
                    <a:gd name="connsiteY47" fmla="*/ 217973 h 467085"/>
                    <a:gd name="connsiteX48" fmla="*/ 348461 w 375892"/>
                    <a:gd name="connsiteY48" fmla="*/ 223163 h 467085"/>
                    <a:gd name="connsiteX49" fmla="*/ 361806 w 375892"/>
                    <a:gd name="connsiteY49" fmla="*/ 260233 h 467085"/>
                    <a:gd name="connsiteX50" fmla="*/ 355133 w 375892"/>
                    <a:gd name="connsiteY50" fmla="*/ 262458 h 467085"/>
                    <a:gd name="connsiteX51" fmla="*/ 363289 w 375892"/>
                    <a:gd name="connsiteY51" fmla="*/ 267647 h 467085"/>
                    <a:gd name="connsiteX52" fmla="*/ 371444 w 375892"/>
                    <a:gd name="connsiteY52" fmla="*/ 303976 h 467085"/>
                    <a:gd name="connsiteX53" fmla="*/ 359582 w 375892"/>
                    <a:gd name="connsiteY53" fmla="*/ 304718 h 467085"/>
                    <a:gd name="connsiteX54" fmla="*/ 373669 w 375892"/>
                    <a:gd name="connsiteY54" fmla="*/ 315839 h 467085"/>
                    <a:gd name="connsiteX55" fmla="*/ 375893 w 375892"/>
                    <a:gd name="connsiteY55" fmla="*/ 349202 h 467085"/>
                    <a:gd name="connsiteX56" fmla="*/ 367737 w 375892"/>
                    <a:gd name="connsiteY56" fmla="*/ 346978 h 467085"/>
                    <a:gd name="connsiteX57" fmla="*/ 375893 w 375892"/>
                    <a:gd name="connsiteY57" fmla="*/ 355133 h 467085"/>
                    <a:gd name="connsiteX58" fmla="*/ 372186 w 375892"/>
                    <a:gd name="connsiteY58" fmla="*/ 384789 h 467085"/>
                    <a:gd name="connsiteX59" fmla="*/ 361806 w 375892"/>
                    <a:gd name="connsiteY59" fmla="*/ 380341 h 467085"/>
                    <a:gd name="connsiteX60" fmla="*/ 370703 w 375892"/>
                    <a:gd name="connsiteY60" fmla="*/ 391462 h 467085"/>
                    <a:gd name="connsiteX61" fmla="*/ 361065 w 375892"/>
                    <a:gd name="connsiteY61" fmla="*/ 416670 h 467085"/>
                    <a:gd name="connsiteX62" fmla="*/ 352168 w 375892"/>
                    <a:gd name="connsiteY62" fmla="*/ 410739 h 467085"/>
                    <a:gd name="connsiteX63" fmla="*/ 358840 w 375892"/>
                    <a:gd name="connsiteY63" fmla="*/ 421118 h 467085"/>
                    <a:gd name="connsiteX64" fmla="*/ 344012 w 375892"/>
                    <a:gd name="connsiteY64" fmla="*/ 440395 h 467085"/>
                    <a:gd name="connsiteX65" fmla="*/ 327701 w 375892"/>
                    <a:gd name="connsiteY65" fmla="*/ 426308 h 467085"/>
                    <a:gd name="connsiteX66" fmla="*/ 337339 w 375892"/>
                    <a:gd name="connsiteY66" fmla="*/ 446326 h 467085"/>
                    <a:gd name="connsiteX67" fmla="*/ 317321 w 375892"/>
                    <a:gd name="connsiteY67" fmla="*/ 458930 h 467085"/>
                    <a:gd name="connsiteX68" fmla="*/ 309166 w 375892"/>
                    <a:gd name="connsiteY68" fmla="*/ 449292 h 467085"/>
                    <a:gd name="connsiteX69" fmla="*/ 312873 w 375892"/>
                    <a:gd name="connsiteY69" fmla="*/ 460413 h 467085"/>
                    <a:gd name="connsiteX70" fmla="*/ 289148 w 375892"/>
                    <a:gd name="connsiteY70" fmla="*/ 466344 h 467085"/>
                    <a:gd name="connsiteX71" fmla="*/ 283958 w 375892"/>
                    <a:gd name="connsiteY71" fmla="*/ 458189 h 467085"/>
                    <a:gd name="connsiteX72" fmla="*/ 285441 w 375892"/>
                    <a:gd name="connsiteY72" fmla="*/ 467085 h 467085"/>
                    <a:gd name="connsiteX73" fmla="*/ 258751 w 375892"/>
                    <a:gd name="connsiteY73" fmla="*/ 465603 h 467085"/>
                    <a:gd name="connsiteX74" fmla="*/ 252819 w 375892"/>
                    <a:gd name="connsiteY74" fmla="*/ 454482 h 467085"/>
                    <a:gd name="connsiteX75" fmla="*/ 252819 w 375892"/>
                    <a:gd name="connsiteY75" fmla="*/ 464861 h 467085"/>
                    <a:gd name="connsiteX76" fmla="*/ 223905 w 375892"/>
                    <a:gd name="connsiteY76" fmla="*/ 456706 h 467085"/>
                    <a:gd name="connsiteX77" fmla="*/ 217973 w 375892"/>
                    <a:gd name="connsiteY77" fmla="*/ 443360 h 467085"/>
                    <a:gd name="connsiteX78" fmla="*/ 215749 w 375892"/>
                    <a:gd name="connsiteY78" fmla="*/ 453740 h 467085"/>
                    <a:gd name="connsiteX79" fmla="*/ 186093 w 375892"/>
                    <a:gd name="connsiteY79" fmla="*/ 438171 h 467085"/>
                    <a:gd name="connsiteX80" fmla="*/ 183127 w 375892"/>
                    <a:gd name="connsiteY80" fmla="*/ 427050 h 467085"/>
                    <a:gd name="connsiteX81" fmla="*/ 180161 w 375892"/>
                    <a:gd name="connsiteY81" fmla="*/ 434464 h 467085"/>
                    <a:gd name="connsiteX82" fmla="*/ 150505 w 375892"/>
                    <a:gd name="connsiteY82" fmla="*/ 412963 h 467085"/>
                    <a:gd name="connsiteX83" fmla="*/ 148281 w 375892"/>
                    <a:gd name="connsiteY83" fmla="*/ 398135 h 467085"/>
                    <a:gd name="connsiteX84" fmla="*/ 141608 w 375892"/>
                    <a:gd name="connsiteY84" fmla="*/ 405549 h 467085"/>
                    <a:gd name="connsiteX85" fmla="*/ 113435 w 375892"/>
                    <a:gd name="connsiteY85" fmla="*/ 378117 h 467085"/>
                    <a:gd name="connsiteX86" fmla="*/ 114177 w 375892"/>
                    <a:gd name="connsiteY86" fmla="*/ 368479 h 467085"/>
                    <a:gd name="connsiteX87" fmla="*/ 108245 w 375892"/>
                    <a:gd name="connsiteY87" fmla="*/ 372186 h 467085"/>
                    <a:gd name="connsiteX88" fmla="*/ 82296 w 375892"/>
                    <a:gd name="connsiteY88" fmla="*/ 341047 h 467085"/>
                    <a:gd name="connsiteX89" fmla="*/ 85262 w 375892"/>
                    <a:gd name="connsiteY89" fmla="*/ 332150 h 467085"/>
                    <a:gd name="connsiteX90" fmla="*/ 77106 w 375892"/>
                    <a:gd name="connsiteY90" fmla="*/ 333632 h 467085"/>
                    <a:gd name="connsiteX91" fmla="*/ 54123 w 375892"/>
                    <a:gd name="connsiteY91" fmla="*/ 298786 h 467085"/>
                    <a:gd name="connsiteX92" fmla="*/ 57830 w 375892"/>
                    <a:gd name="connsiteY92" fmla="*/ 292855 h 467085"/>
                    <a:gd name="connsiteX93" fmla="*/ 49674 w 375892"/>
                    <a:gd name="connsiteY93" fmla="*/ 292114 h 467085"/>
                    <a:gd name="connsiteX94" fmla="*/ 31139 w 375892"/>
                    <a:gd name="connsiteY94" fmla="*/ 255044 h 467085"/>
                    <a:gd name="connsiteX95" fmla="*/ 40036 w 375892"/>
                    <a:gd name="connsiteY95" fmla="*/ 247629 h 467085"/>
                    <a:gd name="connsiteX96" fmla="*/ 26690 w 375892"/>
                    <a:gd name="connsiteY96" fmla="*/ 243922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7085">
                      <a:moveTo>
                        <a:pt x="26690" y="243922"/>
                      </a:moveTo>
                      <a:cubicBezTo>
                        <a:pt x="22242" y="231319"/>
                        <a:pt x="17794" y="219456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5"/>
                        <a:pt x="0" y="117884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4"/>
                        <a:pt x="2966" y="114918"/>
                        <a:pt x="0" y="111952"/>
                      </a:cubicBezTo>
                      <a:cubicBezTo>
                        <a:pt x="1483" y="102314"/>
                        <a:pt x="2966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6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5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5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5"/>
                        <a:pt x="215008" y="46709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7"/>
                        <a:pt x="292855" y="125298"/>
                      </a:cubicBezTo>
                      <a:cubicBezTo>
                        <a:pt x="292114" y="128263"/>
                        <a:pt x="291372" y="131229"/>
                        <a:pt x="289889" y="134194"/>
                      </a:cubicBezTo>
                      <a:cubicBezTo>
                        <a:pt x="292855" y="134194"/>
                        <a:pt x="295079" y="133453"/>
                        <a:pt x="298045" y="132712"/>
                      </a:cubicBezTo>
                      <a:cubicBezTo>
                        <a:pt x="305459" y="144574"/>
                        <a:pt x="313614" y="155695"/>
                        <a:pt x="321028" y="167558"/>
                      </a:cubicBezTo>
                      <a:cubicBezTo>
                        <a:pt x="319546" y="169782"/>
                        <a:pt x="318804" y="171265"/>
                        <a:pt x="317321" y="173489"/>
                      </a:cubicBezTo>
                      <a:cubicBezTo>
                        <a:pt x="320287" y="173489"/>
                        <a:pt x="322511" y="174230"/>
                        <a:pt x="324736" y="174230"/>
                      </a:cubicBezTo>
                      <a:cubicBezTo>
                        <a:pt x="331408" y="186834"/>
                        <a:pt x="337339" y="198697"/>
                        <a:pt x="343271" y="210559"/>
                      </a:cubicBezTo>
                      <a:cubicBezTo>
                        <a:pt x="340305" y="212783"/>
                        <a:pt x="337339" y="215749"/>
                        <a:pt x="334374" y="217973"/>
                      </a:cubicBezTo>
                      <a:cubicBezTo>
                        <a:pt x="338822" y="219456"/>
                        <a:pt x="344012" y="221680"/>
                        <a:pt x="348461" y="223163"/>
                      </a:cubicBezTo>
                      <a:cubicBezTo>
                        <a:pt x="352909" y="235767"/>
                        <a:pt x="357358" y="247629"/>
                        <a:pt x="361806" y="260233"/>
                      </a:cubicBezTo>
                      <a:cubicBezTo>
                        <a:pt x="359582" y="260975"/>
                        <a:pt x="357358" y="261716"/>
                        <a:pt x="355133" y="262458"/>
                      </a:cubicBezTo>
                      <a:cubicBezTo>
                        <a:pt x="358099" y="263940"/>
                        <a:pt x="361065" y="266165"/>
                        <a:pt x="363289" y="267647"/>
                      </a:cubicBezTo>
                      <a:cubicBezTo>
                        <a:pt x="366254" y="279510"/>
                        <a:pt x="369220" y="292114"/>
                        <a:pt x="371444" y="303976"/>
                      </a:cubicBezTo>
                      <a:cubicBezTo>
                        <a:pt x="367737" y="303976"/>
                        <a:pt x="363289" y="304718"/>
                        <a:pt x="359582" y="304718"/>
                      </a:cubicBezTo>
                      <a:cubicBezTo>
                        <a:pt x="364030" y="308425"/>
                        <a:pt x="369220" y="312132"/>
                        <a:pt x="373669" y="315839"/>
                      </a:cubicBezTo>
                      <a:cubicBezTo>
                        <a:pt x="374410" y="326960"/>
                        <a:pt x="375151" y="338081"/>
                        <a:pt x="375893" y="349202"/>
                      </a:cubicBezTo>
                      <a:cubicBezTo>
                        <a:pt x="372927" y="348461"/>
                        <a:pt x="369962" y="347719"/>
                        <a:pt x="367737" y="346978"/>
                      </a:cubicBezTo>
                      <a:cubicBezTo>
                        <a:pt x="370703" y="349943"/>
                        <a:pt x="373669" y="352909"/>
                        <a:pt x="375893" y="355133"/>
                      </a:cubicBezTo>
                      <a:cubicBezTo>
                        <a:pt x="374410" y="365513"/>
                        <a:pt x="373669" y="375151"/>
                        <a:pt x="372186" y="384789"/>
                      </a:cubicBezTo>
                      <a:cubicBezTo>
                        <a:pt x="369220" y="383307"/>
                        <a:pt x="365513" y="381824"/>
                        <a:pt x="361806" y="380341"/>
                      </a:cubicBezTo>
                      <a:cubicBezTo>
                        <a:pt x="364772" y="384048"/>
                        <a:pt x="367737" y="388497"/>
                        <a:pt x="370703" y="391462"/>
                      </a:cubicBezTo>
                      <a:cubicBezTo>
                        <a:pt x="367737" y="400359"/>
                        <a:pt x="364772" y="408514"/>
                        <a:pt x="361065" y="416670"/>
                      </a:cubicBezTo>
                      <a:cubicBezTo>
                        <a:pt x="358099" y="415187"/>
                        <a:pt x="355133" y="412963"/>
                        <a:pt x="352168" y="410739"/>
                      </a:cubicBezTo>
                      <a:cubicBezTo>
                        <a:pt x="354392" y="414446"/>
                        <a:pt x="356616" y="418153"/>
                        <a:pt x="358840" y="421118"/>
                      </a:cubicBezTo>
                      <a:cubicBezTo>
                        <a:pt x="354392" y="427791"/>
                        <a:pt x="349202" y="434464"/>
                        <a:pt x="344012" y="440395"/>
                      </a:cubicBezTo>
                      <a:cubicBezTo>
                        <a:pt x="338822" y="435946"/>
                        <a:pt x="333632" y="431498"/>
                        <a:pt x="327701" y="426308"/>
                      </a:cubicBezTo>
                      <a:cubicBezTo>
                        <a:pt x="330667" y="433722"/>
                        <a:pt x="334374" y="439653"/>
                        <a:pt x="337339" y="446326"/>
                      </a:cubicBezTo>
                      <a:cubicBezTo>
                        <a:pt x="330667" y="450775"/>
                        <a:pt x="323994" y="454482"/>
                        <a:pt x="317321" y="458930"/>
                      </a:cubicBezTo>
                      <a:cubicBezTo>
                        <a:pt x="314356" y="455964"/>
                        <a:pt x="312132" y="452999"/>
                        <a:pt x="309166" y="449292"/>
                      </a:cubicBezTo>
                      <a:cubicBezTo>
                        <a:pt x="310649" y="452999"/>
                        <a:pt x="311390" y="456706"/>
                        <a:pt x="312873" y="460413"/>
                      </a:cubicBezTo>
                      <a:cubicBezTo>
                        <a:pt x="305459" y="462637"/>
                        <a:pt x="297303" y="464120"/>
                        <a:pt x="289148" y="466344"/>
                      </a:cubicBezTo>
                      <a:cubicBezTo>
                        <a:pt x="287665" y="464120"/>
                        <a:pt x="285441" y="461154"/>
                        <a:pt x="283958" y="458189"/>
                      </a:cubicBezTo>
                      <a:cubicBezTo>
                        <a:pt x="284700" y="461154"/>
                        <a:pt x="285441" y="464120"/>
                        <a:pt x="285441" y="467085"/>
                      </a:cubicBezTo>
                      <a:cubicBezTo>
                        <a:pt x="276544" y="466344"/>
                        <a:pt x="267647" y="466344"/>
                        <a:pt x="258751" y="465603"/>
                      </a:cubicBezTo>
                      <a:cubicBezTo>
                        <a:pt x="256526" y="461896"/>
                        <a:pt x="255044" y="458189"/>
                        <a:pt x="252819" y="454482"/>
                      </a:cubicBezTo>
                      <a:cubicBezTo>
                        <a:pt x="252819" y="458189"/>
                        <a:pt x="252819" y="461154"/>
                        <a:pt x="252819" y="464861"/>
                      </a:cubicBezTo>
                      <a:cubicBezTo>
                        <a:pt x="243181" y="461896"/>
                        <a:pt x="233543" y="458930"/>
                        <a:pt x="223905" y="456706"/>
                      </a:cubicBezTo>
                      <a:cubicBezTo>
                        <a:pt x="221680" y="452257"/>
                        <a:pt x="220198" y="447809"/>
                        <a:pt x="217973" y="443360"/>
                      </a:cubicBezTo>
                      <a:cubicBezTo>
                        <a:pt x="217232" y="447067"/>
                        <a:pt x="216490" y="450775"/>
                        <a:pt x="215749" y="453740"/>
                      </a:cubicBezTo>
                      <a:cubicBezTo>
                        <a:pt x="206111" y="448550"/>
                        <a:pt x="195731" y="443360"/>
                        <a:pt x="186093" y="438171"/>
                      </a:cubicBezTo>
                      <a:cubicBezTo>
                        <a:pt x="185351" y="434464"/>
                        <a:pt x="183868" y="431498"/>
                        <a:pt x="183127" y="427050"/>
                      </a:cubicBezTo>
                      <a:cubicBezTo>
                        <a:pt x="182386" y="429274"/>
                        <a:pt x="180903" y="431498"/>
                        <a:pt x="180161" y="434464"/>
                      </a:cubicBezTo>
                      <a:cubicBezTo>
                        <a:pt x="170523" y="427791"/>
                        <a:pt x="160143" y="420377"/>
                        <a:pt x="150505" y="412963"/>
                      </a:cubicBezTo>
                      <a:cubicBezTo>
                        <a:pt x="149764" y="408514"/>
                        <a:pt x="149022" y="403325"/>
                        <a:pt x="148281" y="398135"/>
                      </a:cubicBezTo>
                      <a:cubicBezTo>
                        <a:pt x="146057" y="401100"/>
                        <a:pt x="143833" y="403325"/>
                        <a:pt x="141608" y="405549"/>
                      </a:cubicBezTo>
                      <a:cubicBezTo>
                        <a:pt x="131970" y="396652"/>
                        <a:pt x="123073" y="387755"/>
                        <a:pt x="113435" y="378117"/>
                      </a:cubicBezTo>
                      <a:cubicBezTo>
                        <a:pt x="113435" y="375151"/>
                        <a:pt x="114177" y="372186"/>
                        <a:pt x="114177" y="368479"/>
                      </a:cubicBezTo>
                      <a:cubicBezTo>
                        <a:pt x="111952" y="369961"/>
                        <a:pt x="110470" y="370703"/>
                        <a:pt x="108245" y="372186"/>
                      </a:cubicBezTo>
                      <a:cubicBezTo>
                        <a:pt x="99349" y="361806"/>
                        <a:pt x="91193" y="351426"/>
                        <a:pt x="82296" y="341047"/>
                      </a:cubicBezTo>
                      <a:cubicBezTo>
                        <a:pt x="83038" y="338081"/>
                        <a:pt x="84520" y="335857"/>
                        <a:pt x="85262" y="332150"/>
                      </a:cubicBezTo>
                      <a:cubicBezTo>
                        <a:pt x="82296" y="332891"/>
                        <a:pt x="80072" y="332891"/>
                        <a:pt x="77106" y="333632"/>
                      </a:cubicBezTo>
                      <a:cubicBezTo>
                        <a:pt x="69692" y="321770"/>
                        <a:pt x="62278" y="310649"/>
                        <a:pt x="54123" y="298786"/>
                      </a:cubicBezTo>
                      <a:cubicBezTo>
                        <a:pt x="55605" y="297304"/>
                        <a:pt x="56347" y="295079"/>
                        <a:pt x="57830" y="292855"/>
                      </a:cubicBezTo>
                      <a:cubicBezTo>
                        <a:pt x="54864" y="292855"/>
                        <a:pt x="52640" y="292855"/>
                        <a:pt x="49674" y="292114"/>
                      </a:cubicBezTo>
                      <a:cubicBezTo>
                        <a:pt x="43743" y="280251"/>
                        <a:pt x="37070" y="267647"/>
                        <a:pt x="31139" y="255044"/>
                      </a:cubicBezTo>
                      <a:cubicBezTo>
                        <a:pt x="34104" y="252819"/>
                        <a:pt x="37070" y="250595"/>
                        <a:pt x="40036" y="247629"/>
                      </a:cubicBezTo>
                      <a:cubicBezTo>
                        <a:pt x="36329" y="247629"/>
                        <a:pt x="31880" y="246147"/>
                        <a:pt x="26690" y="243922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9" name="Freeform: Shape 3658">
                  <a:extLst>
                    <a:ext uri="{FF2B5EF4-FFF2-40B4-BE49-F238E27FC236}">
                      <a16:creationId xmlns:a16="http://schemas.microsoft.com/office/drawing/2014/main" id="{CBA41719-195C-4E96-8B4E-E22F26688289}"/>
                    </a:ext>
                  </a:extLst>
                </p:cNvPr>
                <p:cNvSpPr/>
                <p:nvPr/>
              </p:nvSpPr>
              <p:spPr>
                <a:xfrm>
                  <a:off x="7140271" y="2199161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2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1923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0" name="Freeform: Shape 3659">
                  <a:extLst>
                    <a:ext uri="{FF2B5EF4-FFF2-40B4-BE49-F238E27FC236}">
                      <a16:creationId xmlns:a16="http://schemas.microsoft.com/office/drawing/2014/main" id="{F1271025-E86F-4C3D-B586-4AA8CEC11113}"/>
                    </a:ext>
                  </a:extLst>
                </p:cNvPr>
                <p:cNvSpPr/>
                <p:nvPr/>
              </p:nvSpPr>
              <p:spPr>
                <a:xfrm>
                  <a:off x="6054112" y="1547465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3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2664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61" name="Graphic 2971">
                  <a:extLst>
                    <a:ext uri="{FF2B5EF4-FFF2-40B4-BE49-F238E27FC236}">
                      <a16:creationId xmlns:a16="http://schemas.microsoft.com/office/drawing/2014/main" id="{892BB4A3-E235-44C8-B579-E2A6170E44D0}"/>
                    </a:ext>
                  </a:extLst>
                </p:cNvPr>
                <p:cNvGrpSpPr/>
                <p:nvPr/>
              </p:nvGrpSpPr>
              <p:grpSpPr>
                <a:xfrm>
                  <a:off x="7147312" y="2229560"/>
                  <a:ext cx="206933" cy="209310"/>
                  <a:chOff x="7147312" y="2229560"/>
                  <a:chExt cx="206933" cy="209310"/>
                </a:xfrm>
                <a:solidFill>
                  <a:srgbClr val="262632"/>
                </a:solidFill>
              </p:grpSpPr>
              <p:sp>
                <p:nvSpPr>
                  <p:cNvPr id="3689" name="Freeform: Shape 3688">
                    <a:extLst>
                      <a:ext uri="{FF2B5EF4-FFF2-40B4-BE49-F238E27FC236}">
                        <a16:creationId xmlns:a16="http://schemas.microsoft.com/office/drawing/2014/main" id="{4391D647-F232-4A90-9EA4-E82C1924F3BC}"/>
                      </a:ext>
                    </a:extLst>
                  </p:cNvPr>
                  <p:cNvSpPr/>
                  <p:nvPr/>
                </p:nvSpPr>
                <p:spPr>
                  <a:xfrm>
                    <a:off x="7188572" y="2259273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9210 w 125073"/>
                      <a:gd name="connsiteY6" fmla="*/ 106551 h 154528"/>
                      <a:gd name="connsiteX7" fmla="*/ 39553 w 125073"/>
                      <a:gd name="connsiteY7" fmla="*/ 70963 h 154528"/>
                      <a:gd name="connsiteX8" fmla="*/ 56606 w 125073"/>
                      <a:gd name="connsiteY8" fmla="*/ 48721 h 154528"/>
                      <a:gd name="connsiteX9" fmla="*/ 86262 w 125073"/>
                      <a:gd name="connsiteY9" fmla="*/ 84309 h 154528"/>
                      <a:gd name="connsiteX10" fmla="*/ 69210 w 125073"/>
                      <a:gd name="connsiteY10" fmla="*/ 106551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2" y="162156"/>
                          <a:pt x="132229" y="136207"/>
                          <a:pt x="122591" y="94688"/>
                        </a:cubicBezTo>
                        <a:cubicBezTo>
                          <a:pt x="112952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2121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9210" y="106551"/>
                        </a:moveTo>
                        <a:cubicBezTo>
                          <a:pt x="56606" y="102844"/>
                          <a:pt x="43260" y="86533"/>
                          <a:pt x="39553" y="70963"/>
                        </a:cubicBezTo>
                        <a:cubicBezTo>
                          <a:pt x="35846" y="55394"/>
                          <a:pt x="43260" y="45014"/>
                          <a:pt x="56606" y="48721"/>
                        </a:cubicBezTo>
                        <a:cubicBezTo>
                          <a:pt x="69210" y="52428"/>
                          <a:pt x="82555" y="67998"/>
                          <a:pt x="86262" y="84309"/>
                        </a:cubicBezTo>
                        <a:cubicBezTo>
                          <a:pt x="89228" y="100619"/>
                          <a:pt x="81813" y="110258"/>
                          <a:pt x="69210" y="106551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0" name="Graphic 2971">
                    <a:extLst>
                      <a:ext uri="{FF2B5EF4-FFF2-40B4-BE49-F238E27FC236}">
                        <a16:creationId xmlns:a16="http://schemas.microsoft.com/office/drawing/2014/main" id="{CAE1522C-A7B5-464D-A861-B63F1B43C20B}"/>
                      </a:ext>
                    </a:extLst>
                  </p:cNvPr>
                  <p:cNvGrpSpPr/>
                  <p:nvPr/>
                </p:nvGrpSpPr>
                <p:grpSpPr>
                  <a:xfrm>
                    <a:off x="7147312" y="2229560"/>
                    <a:ext cx="206933" cy="209310"/>
                    <a:chOff x="7147312" y="2229560"/>
                    <a:chExt cx="206933" cy="209310"/>
                  </a:xfrm>
                  <a:solidFill>
                    <a:srgbClr val="262632"/>
                  </a:solidFill>
                </p:grpSpPr>
                <p:sp>
                  <p:nvSpPr>
                    <p:cNvPr id="3691" name="Freeform: Shape 3690">
                      <a:extLst>
                        <a:ext uri="{FF2B5EF4-FFF2-40B4-BE49-F238E27FC236}">
                          <a16:creationId xmlns:a16="http://schemas.microsoft.com/office/drawing/2014/main" id="{14FDDB7A-EE11-4235-A296-B7F35F75C6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42212" y="2229560"/>
                      <a:ext cx="17793" cy="22674"/>
                    </a:xfrm>
                    <a:custGeom>
                      <a:avLst/>
                      <a:gdLst>
                        <a:gd name="connsiteX0" fmla="*/ 8897 w 17793"/>
                        <a:gd name="connsiteY0" fmla="*/ 1328 h 22674"/>
                        <a:gd name="connsiteX1" fmla="*/ 0 w 17793"/>
                        <a:gd name="connsiteY1" fmla="*/ 5777 h 22674"/>
                        <a:gd name="connsiteX2" fmla="*/ 8897 w 17793"/>
                        <a:gd name="connsiteY2" fmla="*/ 21346 h 22674"/>
                        <a:gd name="connsiteX3" fmla="*/ 17794 w 17793"/>
                        <a:gd name="connsiteY3" fmla="*/ 16898 h 22674"/>
                        <a:gd name="connsiteX4" fmla="*/ 8897 w 17793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1708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7794" y="10967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2" name="Freeform: Shape 3691">
                      <a:extLst>
                        <a:ext uri="{FF2B5EF4-FFF2-40B4-BE49-F238E27FC236}">
                          <a16:creationId xmlns:a16="http://schemas.microsoft.com/office/drawing/2014/main" id="{B3CA7F34-2D82-442E-A80A-6E57F824FA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33221" y="2416211"/>
                      <a:ext cx="18724" cy="22659"/>
                    </a:xfrm>
                    <a:custGeom>
                      <a:avLst/>
                      <a:gdLst>
                        <a:gd name="connsiteX0" fmla="*/ 8250 w 18724"/>
                        <a:gd name="connsiteY0" fmla="*/ 20788 h 22659"/>
                        <a:gd name="connsiteX1" fmla="*/ 18630 w 18724"/>
                        <a:gd name="connsiteY1" fmla="*/ 17822 h 22659"/>
                        <a:gd name="connsiteX2" fmla="*/ 10474 w 18724"/>
                        <a:gd name="connsiteY2" fmla="*/ 1511 h 22659"/>
                        <a:gd name="connsiteX3" fmla="*/ 95 w 18724"/>
                        <a:gd name="connsiteY3" fmla="*/ 5219 h 22659"/>
                        <a:gd name="connsiteX4" fmla="*/ 8250 w 18724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2633"/>
                            <a:pt x="15664" y="5219"/>
                            <a:pt x="10474" y="1511"/>
                          </a:cubicBezTo>
                          <a:cubicBezTo>
                            <a:pt x="5284" y="-1454"/>
                            <a:pt x="836" y="29"/>
                            <a:pt x="95" y="5219"/>
                          </a:cubicBezTo>
                          <a:cubicBezTo>
                            <a:pt x="-647" y="9667"/>
                            <a:pt x="3060" y="17081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3" name="Freeform: Shape 3692">
                      <a:extLst>
                        <a:ext uri="{FF2B5EF4-FFF2-40B4-BE49-F238E27FC236}">
                          <a16:creationId xmlns:a16="http://schemas.microsoft.com/office/drawing/2014/main" id="{4C0B38D1-4F5C-4C23-A8DE-36DCBDDBB1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7312" y="2268865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4" name="Freeform: Shape 3693">
                      <a:extLst>
                        <a:ext uri="{FF2B5EF4-FFF2-40B4-BE49-F238E27FC236}">
                          <a16:creationId xmlns:a16="http://schemas.microsoft.com/office/drawing/2014/main" id="{F32E3798-C37D-4D02-9587-51B1FCE64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4065" y="2390198"/>
                      <a:ext cx="20180" cy="23031"/>
                    </a:xfrm>
                    <a:custGeom>
                      <a:avLst/>
                      <a:gdLst>
                        <a:gd name="connsiteX0" fmla="*/ 20099 w 20180"/>
                        <a:gd name="connsiteY0" fmla="*/ 18628 h 23031"/>
                        <a:gd name="connsiteX1" fmla="*/ 11202 w 20180"/>
                        <a:gd name="connsiteY1" fmla="*/ 2317 h 23031"/>
                        <a:gd name="connsiteX2" fmla="*/ 81 w 20180"/>
                        <a:gd name="connsiteY2" fmla="*/ 4541 h 23031"/>
                        <a:gd name="connsiteX3" fmla="*/ 8978 w 20180"/>
                        <a:gd name="connsiteY3" fmla="*/ 20111 h 23031"/>
                        <a:gd name="connsiteX4" fmla="*/ 20099 w 20180"/>
                        <a:gd name="connsiteY4" fmla="*/ 18628 h 23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3031">
                          <a:moveTo>
                            <a:pt x="20099" y="18628"/>
                          </a:moveTo>
                          <a:cubicBezTo>
                            <a:pt x="20840" y="13438"/>
                            <a:pt x="16392" y="6765"/>
                            <a:pt x="11202" y="2317"/>
                          </a:cubicBezTo>
                          <a:cubicBezTo>
                            <a:pt x="6012" y="-1390"/>
                            <a:pt x="822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909" y="24559"/>
                            <a:pt x="20099" y="23818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62" name="Graphic 2971">
                  <a:extLst>
                    <a:ext uri="{FF2B5EF4-FFF2-40B4-BE49-F238E27FC236}">
                      <a16:creationId xmlns:a16="http://schemas.microsoft.com/office/drawing/2014/main" id="{9D88D137-9866-4ACD-91EF-49A199D4BE9E}"/>
                    </a:ext>
                  </a:extLst>
                </p:cNvPr>
                <p:cNvGrpSpPr/>
                <p:nvPr/>
              </p:nvGrpSpPr>
              <p:grpSpPr>
                <a:xfrm>
                  <a:off x="6061153" y="1577123"/>
                  <a:ext cx="207674" cy="209310"/>
                  <a:chOff x="6061153" y="1577123"/>
                  <a:chExt cx="207674" cy="209310"/>
                </a:xfrm>
                <a:solidFill>
                  <a:srgbClr val="262632"/>
                </a:solidFill>
              </p:grpSpPr>
              <p:sp>
                <p:nvSpPr>
                  <p:cNvPr id="3683" name="Freeform: Shape 3682">
                    <a:extLst>
                      <a:ext uri="{FF2B5EF4-FFF2-40B4-BE49-F238E27FC236}">
                        <a16:creationId xmlns:a16="http://schemas.microsoft.com/office/drawing/2014/main" id="{F639B02B-E1BC-4F62-B325-CE8579E41EB4}"/>
                      </a:ext>
                    </a:extLst>
                  </p:cNvPr>
                  <p:cNvSpPr/>
                  <p:nvPr/>
                </p:nvSpPr>
                <p:spPr>
                  <a:xfrm>
                    <a:off x="6103154" y="1607578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8468 w 125073"/>
                      <a:gd name="connsiteY6" fmla="*/ 105809 h 154528"/>
                      <a:gd name="connsiteX7" fmla="*/ 38812 w 125073"/>
                      <a:gd name="connsiteY7" fmla="*/ 70222 h 154528"/>
                      <a:gd name="connsiteX8" fmla="*/ 55864 w 125073"/>
                      <a:gd name="connsiteY8" fmla="*/ 47980 h 154528"/>
                      <a:gd name="connsiteX9" fmla="*/ 85521 w 125073"/>
                      <a:gd name="connsiteY9" fmla="*/ 83567 h 154528"/>
                      <a:gd name="connsiteX10" fmla="*/ 68468 w 125073"/>
                      <a:gd name="connsiteY10" fmla="*/ 105809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3" y="162156"/>
                          <a:pt x="132229" y="136207"/>
                          <a:pt x="122591" y="94688"/>
                        </a:cubicBezTo>
                        <a:cubicBezTo>
                          <a:pt x="112953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1380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8468" y="105809"/>
                        </a:moveTo>
                        <a:cubicBezTo>
                          <a:pt x="55864" y="102102"/>
                          <a:pt x="42519" y="85791"/>
                          <a:pt x="38812" y="70222"/>
                        </a:cubicBezTo>
                        <a:cubicBezTo>
                          <a:pt x="35105" y="54652"/>
                          <a:pt x="42519" y="44273"/>
                          <a:pt x="55864" y="47980"/>
                        </a:cubicBezTo>
                        <a:cubicBezTo>
                          <a:pt x="68468" y="51687"/>
                          <a:pt x="81813" y="67256"/>
                          <a:pt x="85521" y="83567"/>
                        </a:cubicBezTo>
                        <a:cubicBezTo>
                          <a:pt x="88486" y="99878"/>
                          <a:pt x="81813" y="110258"/>
                          <a:pt x="68468" y="10580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84" name="Graphic 2971">
                    <a:extLst>
                      <a:ext uri="{FF2B5EF4-FFF2-40B4-BE49-F238E27FC236}">
                        <a16:creationId xmlns:a16="http://schemas.microsoft.com/office/drawing/2014/main" id="{37878BEA-7AD4-446E-BD0B-CD90461D7C09}"/>
                      </a:ext>
                    </a:extLst>
                  </p:cNvPr>
                  <p:cNvGrpSpPr/>
                  <p:nvPr/>
                </p:nvGrpSpPr>
                <p:grpSpPr>
                  <a:xfrm>
                    <a:off x="6061153" y="1577123"/>
                    <a:ext cx="207674" cy="209310"/>
                    <a:chOff x="6061153" y="1577123"/>
                    <a:chExt cx="207674" cy="209310"/>
                  </a:xfrm>
                  <a:solidFill>
                    <a:srgbClr val="262632"/>
                  </a:solidFill>
                </p:grpSpPr>
                <p:sp>
                  <p:nvSpPr>
                    <p:cNvPr id="3685" name="Freeform: Shape 3684">
                      <a:extLst>
                        <a:ext uri="{FF2B5EF4-FFF2-40B4-BE49-F238E27FC236}">
                          <a16:creationId xmlns:a16="http://schemas.microsoft.com/office/drawing/2014/main" id="{90B0CA61-8CC9-4DE5-9EDD-B058AA7C6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6053" y="1577123"/>
                      <a:ext cx="17875" cy="22674"/>
                    </a:xfrm>
                    <a:custGeom>
                      <a:avLst/>
                      <a:gdLst>
                        <a:gd name="connsiteX0" fmla="*/ 8897 w 17875"/>
                        <a:gd name="connsiteY0" fmla="*/ 1328 h 22674"/>
                        <a:gd name="connsiteX1" fmla="*/ 0 w 17875"/>
                        <a:gd name="connsiteY1" fmla="*/ 5777 h 22674"/>
                        <a:gd name="connsiteX2" fmla="*/ 8897 w 17875"/>
                        <a:gd name="connsiteY2" fmla="*/ 21346 h 22674"/>
                        <a:gd name="connsiteX3" fmla="*/ 17794 w 17875"/>
                        <a:gd name="connsiteY3" fmla="*/ 16898 h 22674"/>
                        <a:gd name="connsiteX4" fmla="*/ 8897 w 17875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875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0967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8535" y="11708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6" name="Freeform: Shape 3685">
                      <a:extLst>
                        <a:ext uri="{FF2B5EF4-FFF2-40B4-BE49-F238E27FC236}">
                          <a16:creationId xmlns:a16="http://schemas.microsoft.com/office/drawing/2014/main" id="{1797FF71-92A5-4400-868D-B77446D3EC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7803" y="1763774"/>
                      <a:ext cx="18723" cy="22659"/>
                    </a:xfrm>
                    <a:custGeom>
                      <a:avLst/>
                      <a:gdLst>
                        <a:gd name="connsiteX0" fmla="*/ 8250 w 18723"/>
                        <a:gd name="connsiteY0" fmla="*/ 20788 h 22659"/>
                        <a:gd name="connsiteX1" fmla="*/ 18630 w 18723"/>
                        <a:gd name="connsiteY1" fmla="*/ 17822 h 22659"/>
                        <a:gd name="connsiteX2" fmla="*/ 10474 w 18723"/>
                        <a:gd name="connsiteY2" fmla="*/ 1512 h 22659"/>
                        <a:gd name="connsiteX3" fmla="*/ 94 w 18723"/>
                        <a:gd name="connsiteY3" fmla="*/ 5219 h 22659"/>
                        <a:gd name="connsiteX4" fmla="*/ 8250 w 18723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1891"/>
                            <a:pt x="15664" y="5219"/>
                            <a:pt x="10474" y="1512"/>
                          </a:cubicBezTo>
                          <a:cubicBezTo>
                            <a:pt x="5284" y="-1454"/>
                            <a:pt x="836" y="29"/>
                            <a:pt x="94" y="5219"/>
                          </a:cubicBezTo>
                          <a:cubicBezTo>
                            <a:pt x="-647" y="9667"/>
                            <a:pt x="3060" y="17822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7" name="Freeform: Shape 3686">
                      <a:extLst>
                        <a:ext uri="{FF2B5EF4-FFF2-40B4-BE49-F238E27FC236}">
                          <a16:creationId xmlns:a16="http://schemas.microsoft.com/office/drawing/2014/main" id="{4EF06D20-F5F9-4508-A3AE-82380F3492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153" y="1617170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8" name="Freeform: Shape 3687">
                      <a:extLst>
                        <a:ext uri="{FF2B5EF4-FFF2-40B4-BE49-F238E27FC236}">
                          <a16:creationId xmlns:a16="http://schemas.microsoft.com/office/drawing/2014/main" id="{653FE127-ACE3-41AF-A7B4-F6753F900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8647" y="1738503"/>
                      <a:ext cx="20180" cy="22484"/>
                    </a:xfrm>
                    <a:custGeom>
                      <a:avLst/>
                      <a:gdLst>
                        <a:gd name="connsiteX0" fmla="*/ 20099 w 20180"/>
                        <a:gd name="connsiteY0" fmla="*/ 18628 h 22484"/>
                        <a:gd name="connsiteX1" fmla="*/ 11202 w 20180"/>
                        <a:gd name="connsiteY1" fmla="*/ 2317 h 22484"/>
                        <a:gd name="connsiteX2" fmla="*/ 81 w 20180"/>
                        <a:gd name="connsiteY2" fmla="*/ 4541 h 22484"/>
                        <a:gd name="connsiteX3" fmla="*/ 8978 w 20180"/>
                        <a:gd name="connsiteY3" fmla="*/ 20111 h 22484"/>
                        <a:gd name="connsiteX4" fmla="*/ 20099 w 20180"/>
                        <a:gd name="connsiteY4" fmla="*/ 18628 h 22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484">
                          <a:moveTo>
                            <a:pt x="20099" y="18628"/>
                          </a:moveTo>
                          <a:cubicBezTo>
                            <a:pt x="20841" y="13438"/>
                            <a:pt x="16392" y="6765"/>
                            <a:pt x="11202" y="2317"/>
                          </a:cubicBezTo>
                          <a:cubicBezTo>
                            <a:pt x="6013" y="-1390"/>
                            <a:pt x="823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168" y="23818"/>
                            <a:pt x="19358" y="23076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63" name="Freeform: Shape 3662">
                  <a:extLst>
                    <a:ext uri="{FF2B5EF4-FFF2-40B4-BE49-F238E27FC236}">
                      <a16:creationId xmlns:a16="http://schemas.microsoft.com/office/drawing/2014/main" id="{83B1A474-A575-4FDD-AB45-C82013603BF4}"/>
                    </a:ext>
                  </a:extLst>
                </p:cNvPr>
                <p:cNvSpPr/>
                <p:nvPr/>
              </p:nvSpPr>
              <p:spPr>
                <a:xfrm>
                  <a:off x="8719833" y="2944120"/>
                  <a:ext cx="240956" cy="209817"/>
                </a:xfrm>
                <a:custGeom>
                  <a:avLst/>
                  <a:gdLst>
                    <a:gd name="connsiteX0" fmla="*/ 94158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2332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5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6744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8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2332"/>
                      </a:lnTo>
                      <a:lnTo>
                        <a:pt x="80813" y="140126"/>
                      </a:lnTo>
                      <a:lnTo>
                        <a:pt x="97124" y="157178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5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6744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4" name="Freeform: Shape 3663">
                  <a:extLst>
                    <a:ext uri="{FF2B5EF4-FFF2-40B4-BE49-F238E27FC236}">
                      <a16:creationId xmlns:a16="http://schemas.microsoft.com/office/drawing/2014/main" id="{AE6007F0-1810-4BB9-9044-289ADC3A416D}"/>
                    </a:ext>
                  </a:extLst>
                </p:cNvPr>
                <p:cNvSpPr/>
                <p:nvPr/>
              </p:nvSpPr>
              <p:spPr>
                <a:xfrm>
                  <a:off x="8866631" y="3101298"/>
                  <a:ext cx="94159" cy="270612"/>
                </a:xfrm>
                <a:custGeom>
                  <a:avLst/>
                  <a:gdLst>
                    <a:gd name="connsiteX0" fmla="*/ 94159 w 94159"/>
                    <a:gd name="connsiteY0" fmla="*/ 0 h 270612"/>
                    <a:gd name="connsiteX1" fmla="*/ 0 w 94159"/>
                    <a:gd name="connsiteY1" fmla="*/ 52640 h 270612"/>
                    <a:gd name="connsiteX2" fmla="*/ 0 w 94159"/>
                    <a:gd name="connsiteY2" fmla="*/ 64502 h 270612"/>
                    <a:gd name="connsiteX3" fmla="*/ 0 w 94159"/>
                    <a:gd name="connsiteY3" fmla="*/ 76365 h 270612"/>
                    <a:gd name="connsiteX4" fmla="*/ 0 w 94159"/>
                    <a:gd name="connsiteY4" fmla="*/ 88227 h 270612"/>
                    <a:gd name="connsiteX5" fmla="*/ 0 w 94159"/>
                    <a:gd name="connsiteY5" fmla="*/ 100090 h 270612"/>
                    <a:gd name="connsiteX6" fmla="*/ 0 w 94159"/>
                    <a:gd name="connsiteY6" fmla="*/ 111952 h 270612"/>
                    <a:gd name="connsiteX7" fmla="*/ 0 w 94159"/>
                    <a:gd name="connsiteY7" fmla="*/ 123815 h 270612"/>
                    <a:gd name="connsiteX8" fmla="*/ 0 w 94159"/>
                    <a:gd name="connsiteY8" fmla="*/ 163851 h 270612"/>
                    <a:gd name="connsiteX9" fmla="*/ 0 w 94159"/>
                    <a:gd name="connsiteY9" fmla="*/ 175713 h 270612"/>
                    <a:gd name="connsiteX10" fmla="*/ 0 w 94159"/>
                    <a:gd name="connsiteY10" fmla="*/ 187576 h 270612"/>
                    <a:gd name="connsiteX11" fmla="*/ 0 w 94159"/>
                    <a:gd name="connsiteY11" fmla="*/ 199438 h 270612"/>
                    <a:gd name="connsiteX12" fmla="*/ 0 w 94159"/>
                    <a:gd name="connsiteY12" fmla="*/ 211301 h 270612"/>
                    <a:gd name="connsiteX13" fmla="*/ 0 w 94159"/>
                    <a:gd name="connsiteY13" fmla="*/ 223163 h 270612"/>
                    <a:gd name="connsiteX14" fmla="*/ 0 w 94159"/>
                    <a:gd name="connsiteY14" fmla="*/ 235026 h 270612"/>
                    <a:gd name="connsiteX15" fmla="*/ 0 w 94159"/>
                    <a:gd name="connsiteY15" fmla="*/ 246888 h 270612"/>
                    <a:gd name="connsiteX16" fmla="*/ 0 w 94159"/>
                    <a:gd name="connsiteY16" fmla="*/ 258751 h 270612"/>
                    <a:gd name="connsiteX17" fmla="*/ 0 w 94159"/>
                    <a:gd name="connsiteY17" fmla="*/ 270613 h 270612"/>
                    <a:gd name="connsiteX18" fmla="*/ 94159 w 94159"/>
                    <a:gd name="connsiteY18" fmla="*/ 217232 h 270612"/>
                    <a:gd name="connsiteX19" fmla="*/ 94159 w 94159"/>
                    <a:gd name="connsiteY19" fmla="*/ 205369 h 270612"/>
                    <a:gd name="connsiteX20" fmla="*/ 94159 w 94159"/>
                    <a:gd name="connsiteY20" fmla="*/ 193507 h 270612"/>
                    <a:gd name="connsiteX21" fmla="*/ 94159 w 94159"/>
                    <a:gd name="connsiteY21" fmla="*/ 181644 h 270612"/>
                    <a:gd name="connsiteX22" fmla="*/ 94159 w 94159"/>
                    <a:gd name="connsiteY22" fmla="*/ 170523 h 270612"/>
                    <a:gd name="connsiteX23" fmla="*/ 94159 w 94159"/>
                    <a:gd name="connsiteY23" fmla="*/ 158661 h 270612"/>
                    <a:gd name="connsiteX24" fmla="*/ 94159 w 94159"/>
                    <a:gd name="connsiteY24" fmla="*/ 117884 h 270612"/>
                    <a:gd name="connsiteX25" fmla="*/ 94159 w 94159"/>
                    <a:gd name="connsiteY25" fmla="*/ 106021 h 270612"/>
                    <a:gd name="connsiteX26" fmla="*/ 94159 w 94159"/>
                    <a:gd name="connsiteY26" fmla="*/ 94159 h 270612"/>
                    <a:gd name="connsiteX27" fmla="*/ 94159 w 94159"/>
                    <a:gd name="connsiteY27" fmla="*/ 82296 h 270612"/>
                    <a:gd name="connsiteX28" fmla="*/ 94159 w 94159"/>
                    <a:gd name="connsiteY28" fmla="*/ 71175 h 270612"/>
                    <a:gd name="connsiteX29" fmla="*/ 94159 w 94159"/>
                    <a:gd name="connsiteY29" fmla="*/ 59312 h 270612"/>
                    <a:gd name="connsiteX30" fmla="*/ 94159 w 94159"/>
                    <a:gd name="connsiteY30" fmla="*/ 47450 h 270612"/>
                    <a:gd name="connsiteX31" fmla="*/ 94159 w 94159"/>
                    <a:gd name="connsiteY31" fmla="*/ 35588 h 270612"/>
                    <a:gd name="connsiteX32" fmla="*/ 94159 w 94159"/>
                    <a:gd name="connsiteY32" fmla="*/ 23725 h 270612"/>
                    <a:gd name="connsiteX33" fmla="*/ 94159 w 94159"/>
                    <a:gd name="connsiteY33" fmla="*/ 11863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9" h="270612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4502"/>
                      </a:lnTo>
                      <a:lnTo>
                        <a:pt x="0" y="76365"/>
                      </a:lnTo>
                      <a:lnTo>
                        <a:pt x="0" y="88227"/>
                      </a:lnTo>
                      <a:lnTo>
                        <a:pt x="0" y="100090"/>
                      </a:lnTo>
                      <a:lnTo>
                        <a:pt x="0" y="111952"/>
                      </a:lnTo>
                      <a:lnTo>
                        <a:pt x="0" y="123815"/>
                      </a:lnTo>
                      <a:lnTo>
                        <a:pt x="0" y="163851"/>
                      </a:lnTo>
                      <a:lnTo>
                        <a:pt x="0" y="175713"/>
                      </a:lnTo>
                      <a:lnTo>
                        <a:pt x="0" y="187576"/>
                      </a:lnTo>
                      <a:lnTo>
                        <a:pt x="0" y="199438"/>
                      </a:lnTo>
                      <a:lnTo>
                        <a:pt x="0" y="211301"/>
                      </a:lnTo>
                      <a:lnTo>
                        <a:pt x="0" y="223163"/>
                      </a:lnTo>
                      <a:lnTo>
                        <a:pt x="0" y="235026"/>
                      </a:lnTo>
                      <a:lnTo>
                        <a:pt x="0" y="246888"/>
                      </a:lnTo>
                      <a:lnTo>
                        <a:pt x="0" y="258751"/>
                      </a:lnTo>
                      <a:lnTo>
                        <a:pt x="0" y="270613"/>
                      </a:lnTo>
                      <a:lnTo>
                        <a:pt x="94159" y="217232"/>
                      </a:lnTo>
                      <a:lnTo>
                        <a:pt x="94159" y="205369"/>
                      </a:lnTo>
                      <a:lnTo>
                        <a:pt x="94159" y="193507"/>
                      </a:lnTo>
                      <a:lnTo>
                        <a:pt x="94159" y="181644"/>
                      </a:lnTo>
                      <a:lnTo>
                        <a:pt x="94159" y="170523"/>
                      </a:lnTo>
                      <a:lnTo>
                        <a:pt x="94159" y="158661"/>
                      </a:lnTo>
                      <a:lnTo>
                        <a:pt x="94159" y="117884"/>
                      </a:lnTo>
                      <a:lnTo>
                        <a:pt x="94159" y="106021"/>
                      </a:lnTo>
                      <a:lnTo>
                        <a:pt x="94159" y="94159"/>
                      </a:lnTo>
                      <a:lnTo>
                        <a:pt x="94159" y="82296"/>
                      </a:lnTo>
                      <a:lnTo>
                        <a:pt x="94159" y="71175"/>
                      </a:lnTo>
                      <a:lnTo>
                        <a:pt x="94159" y="59312"/>
                      </a:lnTo>
                      <a:lnTo>
                        <a:pt x="94159" y="47450"/>
                      </a:lnTo>
                      <a:lnTo>
                        <a:pt x="94159" y="35588"/>
                      </a:lnTo>
                      <a:lnTo>
                        <a:pt x="94159" y="23725"/>
                      </a:lnTo>
                      <a:lnTo>
                        <a:pt x="94159" y="1186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5" name="Freeform: Shape 3664">
                  <a:extLst>
                    <a:ext uri="{FF2B5EF4-FFF2-40B4-BE49-F238E27FC236}">
                      <a16:creationId xmlns:a16="http://schemas.microsoft.com/office/drawing/2014/main" id="{187BB756-2CE1-4D52-B4E1-486762DA3A78}"/>
                    </a:ext>
                  </a:extLst>
                </p:cNvPr>
                <p:cNvSpPr/>
                <p:nvPr/>
              </p:nvSpPr>
              <p:spPr>
                <a:xfrm>
                  <a:off x="8488514" y="2806960"/>
                  <a:ext cx="94158" cy="163850"/>
                </a:xfrm>
                <a:custGeom>
                  <a:avLst/>
                  <a:gdLst>
                    <a:gd name="connsiteX0" fmla="*/ 94159 w 94158"/>
                    <a:gd name="connsiteY0" fmla="*/ 0 h 163850"/>
                    <a:gd name="connsiteX1" fmla="*/ 0 w 94158"/>
                    <a:gd name="connsiteY1" fmla="*/ 52640 h 163850"/>
                    <a:gd name="connsiteX2" fmla="*/ 0 w 94158"/>
                    <a:gd name="connsiteY2" fmla="*/ 109728 h 163850"/>
                    <a:gd name="connsiteX3" fmla="*/ 0 w 94158"/>
                    <a:gd name="connsiteY3" fmla="*/ 117142 h 163850"/>
                    <a:gd name="connsiteX4" fmla="*/ 0 w 94158"/>
                    <a:gd name="connsiteY4" fmla="*/ 125297 h 163850"/>
                    <a:gd name="connsiteX5" fmla="*/ 0 w 94158"/>
                    <a:gd name="connsiteY5" fmla="*/ 133453 h 163850"/>
                    <a:gd name="connsiteX6" fmla="*/ 0 w 94158"/>
                    <a:gd name="connsiteY6" fmla="*/ 140867 h 163850"/>
                    <a:gd name="connsiteX7" fmla="*/ 0 w 94158"/>
                    <a:gd name="connsiteY7" fmla="*/ 149023 h 163850"/>
                    <a:gd name="connsiteX8" fmla="*/ 0 w 94158"/>
                    <a:gd name="connsiteY8" fmla="*/ 156437 h 163850"/>
                    <a:gd name="connsiteX9" fmla="*/ 0 w 94158"/>
                    <a:gd name="connsiteY9" fmla="*/ 163851 h 163850"/>
                    <a:gd name="connsiteX10" fmla="*/ 94159 w 94158"/>
                    <a:gd name="connsiteY10" fmla="*/ 111211 h 163850"/>
                    <a:gd name="connsiteX11" fmla="*/ 94159 w 94158"/>
                    <a:gd name="connsiteY11" fmla="*/ 54123 h 163850"/>
                    <a:gd name="connsiteX12" fmla="*/ 94159 w 94158"/>
                    <a:gd name="connsiteY12" fmla="*/ 46708 h 163850"/>
                    <a:gd name="connsiteX13" fmla="*/ 94159 w 94158"/>
                    <a:gd name="connsiteY13" fmla="*/ 38553 h 163850"/>
                    <a:gd name="connsiteX14" fmla="*/ 94159 w 94158"/>
                    <a:gd name="connsiteY14" fmla="*/ 31139 h 163850"/>
                    <a:gd name="connsiteX15" fmla="*/ 94159 w 94158"/>
                    <a:gd name="connsiteY15" fmla="*/ 22984 h 163850"/>
                    <a:gd name="connsiteX16" fmla="*/ 94159 w 94158"/>
                    <a:gd name="connsiteY16" fmla="*/ 15570 h 163850"/>
                    <a:gd name="connsiteX17" fmla="*/ 94159 w 94158"/>
                    <a:gd name="connsiteY17" fmla="*/ 7414 h 16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385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109728"/>
                      </a:lnTo>
                      <a:lnTo>
                        <a:pt x="0" y="117142"/>
                      </a:lnTo>
                      <a:lnTo>
                        <a:pt x="0" y="125297"/>
                      </a:lnTo>
                      <a:lnTo>
                        <a:pt x="0" y="133453"/>
                      </a:lnTo>
                      <a:lnTo>
                        <a:pt x="0" y="140867"/>
                      </a:lnTo>
                      <a:lnTo>
                        <a:pt x="0" y="149023"/>
                      </a:lnTo>
                      <a:lnTo>
                        <a:pt x="0" y="156437"/>
                      </a:lnTo>
                      <a:lnTo>
                        <a:pt x="0" y="163851"/>
                      </a:lnTo>
                      <a:lnTo>
                        <a:pt x="94159" y="111211"/>
                      </a:lnTo>
                      <a:lnTo>
                        <a:pt x="94159" y="54123"/>
                      </a:lnTo>
                      <a:lnTo>
                        <a:pt x="94159" y="46708"/>
                      </a:lnTo>
                      <a:lnTo>
                        <a:pt x="94159" y="38553"/>
                      </a:lnTo>
                      <a:lnTo>
                        <a:pt x="94159" y="31139"/>
                      </a:lnTo>
                      <a:lnTo>
                        <a:pt x="94159" y="22984"/>
                      </a:lnTo>
                      <a:lnTo>
                        <a:pt x="94159" y="15570"/>
                      </a:lnTo>
                      <a:lnTo>
                        <a:pt x="94159" y="7414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6" name="Freeform: Shape 3665">
                  <a:extLst>
                    <a:ext uri="{FF2B5EF4-FFF2-40B4-BE49-F238E27FC236}">
                      <a16:creationId xmlns:a16="http://schemas.microsoft.com/office/drawing/2014/main" id="{ACB818C1-8AD1-46FD-B0D2-6F923784D10C}"/>
                    </a:ext>
                  </a:extLst>
                </p:cNvPr>
                <p:cNvSpPr/>
                <p:nvPr/>
              </p:nvSpPr>
              <p:spPr>
                <a:xfrm>
                  <a:off x="7702625" y="2286494"/>
                  <a:ext cx="241697" cy="209817"/>
                </a:xfrm>
                <a:custGeom>
                  <a:avLst/>
                  <a:gdLst>
                    <a:gd name="connsiteX0" fmla="*/ 94900 w 241697"/>
                    <a:gd name="connsiteY0" fmla="*/ 0 h 209817"/>
                    <a:gd name="connsiteX1" fmla="*/ 0 w 241697"/>
                    <a:gd name="connsiteY1" fmla="*/ 52640 h 209817"/>
                    <a:gd name="connsiteX2" fmla="*/ 17052 w 241697"/>
                    <a:gd name="connsiteY2" fmla="*/ 70434 h 209817"/>
                    <a:gd name="connsiteX3" fmla="*/ 33363 w 241697"/>
                    <a:gd name="connsiteY3" fmla="*/ 87486 h 209817"/>
                    <a:gd name="connsiteX4" fmla="*/ 65244 w 241697"/>
                    <a:gd name="connsiteY4" fmla="*/ 122332 h 209817"/>
                    <a:gd name="connsiteX5" fmla="*/ 81555 w 241697"/>
                    <a:gd name="connsiteY5" fmla="*/ 140126 h 209817"/>
                    <a:gd name="connsiteX6" fmla="*/ 97866 w 241697"/>
                    <a:gd name="connsiteY6" fmla="*/ 157178 h 209817"/>
                    <a:gd name="connsiteX7" fmla="*/ 114176 w 241697"/>
                    <a:gd name="connsiteY7" fmla="*/ 174972 h 209817"/>
                    <a:gd name="connsiteX8" fmla="*/ 130487 w 241697"/>
                    <a:gd name="connsiteY8" fmla="*/ 192024 h 209817"/>
                    <a:gd name="connsiteX9" fmla="*/ 146798 w 241697"/>
                    <a:gd name="connsiteY9" fmla="*/ 209818 h 209817"/>
                    <a:gd name="connsiteX10" fmla="*/ 241698 w 241697"/>
                    <a:gd name="connsiteY10" fmla="*/ 156437 h 209817"/>
                    <a:gd name="connsiteX11" fmla="*/ 225387 w 241697"/>
                    <a:gd name="connsiteY11" fmla="*/ 139384 h 209817"/>
                    <a:gd name="connsiteX12" fmla="*/ 209076 w 241697"/>
                    <a:gd name="connsiteY12" fmla="*/ 121590 h 209817"/>
                    <a:gd name="connsiteX13" fmla="*/ 192765 w 241697"/>
                    <a:gd name="connsiteY13" fmla="*/ 104538 h 209817"/>
                    <a:gd name="connsiteX14" fmla="*/ 176454 w 241697"/>
                    <a:gd name="connsiteY14" fmla="*/ 86745 h 209817"/>
                    <a:gd name="connsiteX15" fmla="*/ 143832 w 241697"/>
                    <a:gd name="connsiteY15" fmla="*/ 52640 h 209817"/>
                    <a:gd name="connsiteX16" fmla="*/ 127522 w 241697"/>
                    <a:gd name="connsiteY16" fmla="*/ 34846 h 209817"/>
                    <a:gd name="connsiteX17" fmla="*/ 111211 w 241697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7" h="209817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7052" y="70434"/>
                      </a:lnTo>
                      <a:lnTo>
                        <a:pt x="33363" y="87486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178"/>
                      </a:lnTo>
                      <a:lnTo>
                        <a:pt x="114176" y="174972"/>
                      </a:lnTo>
                      <a:lnTo>
                        <a:pt x="130487" y="192024"/>
                      </a:lnTo>
                      <a:lnTo>
                        <a:pt x="146798" y="209818"/>
                      </a:lnTo>
                      <a:lnTo>
                        <a:pt x="241698" y="156437"/>
                      </a:lnTo>
                      <a:lnTo>
                        <a:pt x="225387" y="139384"/>
                      </a:lnTo>
                      <a:lnTo>
                        <a:pt x="209076" y="121590"/>
                      </a:lnTo>
                      <a:lnTo>
                        <a:pt x="192765" y="104538"/>
                      </a:lnTo>
                      <a:lnTo>
                        <a:pt x="176454" y="86745"/>
                      </a:lnTo>
                      <a:lnTo>
                        <a:pt x="143832" y="52640"/>
                      </a:lnTo>
                      <a:lnTo>
                        <a:pt x="127522" y="34846"/>
                      </a:lnTo>
                      <a:lnTo>
                        <a:pt x="111211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7" name="Freeform: Shape 3666">
                  <a:extLst>
                    <a:ext uri="{FF2B5EF4-FFF2-40B4-BE49-F238E27FC236}">
                      <a16:creationId xmlns:a16="http://schemas.microsoft.com/office/drawing/2014/main" id="{DC854621-BF9F-43E9-83EA-D307B15B4D19}"/>
                    </a:ext>
                  </a:extLst>
                </p:cNvPr>
                <p:cNvSpPr/>
                <p:nvPr/>
              </p:nvSpPr>
              <p:spPr>
                <a:xfrm>
                  <a:off x="6617207" y="1634057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5244 w 240956"/>
                    <a:gd name="connsiteY4" fmla="*/ 122332 h 209817"/>
                    <a:gd name="connsiteX5" fmla="*/ 81555 w 240956"/>
                    <a:gd name="connsiteY5" fmla="*/ 140126 h 209817"/>
                    <a:gd name="connsiteX6" fmla="*/ 97866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833 w 240956"/>
                    <a:gd name="connsiteY15" fmla="*/ 52640 h 209817"/>
                    <a:gd name="connsiteX16" fmla="*/ 127522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919"/>
                      </a:lnTo>
                      <a:lnTo>
                        <a:pt x="114177" y="174972"/>
                      </a:lnTo>
                      <a:lnTo>
                        <a:pt x="130488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833" y="52640"/>
                      </a:lnTo>
                      <a:lnTo>
                        <a:pt x="127522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8" name="Freeform: Shape 3667">
                  <a:extLst>
                    <a:ext uri="{FF2B5EF4-FFF2-40B4-BE49-F238E27FC236}">
                      <a16:creationId xmlns:a16="http://schemas.microsoft.com/office/drawing/2014/main" id="{96720B5D-8E06-4D2E-AD53-4D97557E8D6E}"/>
                    </a:ext>
                  </a:extLst>
                </p:cNvPr>
                <p:cNvSpPr/>
                <p:nvPr/>
              </p:nvSpPr>
              <p:spPr>
                <a:xfrm>
                  <a:off x="7849423" y="2442930"/>
                  <a:ext cx="94899" cy="299527"/>
                </a:xfrm>
                <a:custGeom>
                  <a:avLst/>
                  <a:gdLst>
                    <a:gd name="connsiteX0" fmla="*/ 94900 w 94899"/>
                    <a:gd name="connsiteY0" fmla="*/ 0 h 299527"/>
                    <a:gd name="connsiteX1" fmla="*/ 0 w 94899"/>
                    <a:gd name="connsiteY1" fmla="*/ 53381 h 299527"/>
                    <a:gd name="connsiteX2" fmla="*/ 0 w 94899"/>
                    <a:gd name="connsiteY2" fmla="*/ 67468 h 299527"/>
                    <a:gd name="connsiteX3" fmla="*/ 0 w 94899"/>
                    <a:gd name="connsiteY3" fmla="*/ 82296 h 299527"/>
                    <a:gd name="connsiteX4" fmla="*/ 0 w 94899"/>
                    <a:gd name="connsiteY4" fmla="*/ 97124 h 299527"/>
                    <a:gd name="connsiteX5" fmla="*/ 0 w 94899"/>
                    <a:gd name="connsiteY5" fmla="*/ 111211 h 299527"/>
                    <a:gd name="connsiteX6" fmla="*/ 0 w 94899"/>
                    <a:gd name="connsiteY6" fmla="*/ 126039 h 299527"/>
                    <a:gd name="connsiteX7" fmla="*/ 0 w 94899"/>
                    <a:gd name="connsiteY7" fmla="*/ 140126 h 299527"/>
                    <a:gd name="connsiteX8" fmla="*/ 0 w 94899"/>
                    <a:gd name="connsiteY8" fmla="*/ 169040 h 299527"/>
                    <a:gd name="connsiteX9" fmla="*/ 0 w 94899"/>
                    <a:gd name="connsiteY9" fmla="*/ 183127 h 299527"/>
                    <a:gd name="connsiteX10" fmla="*/ 0 w 94899"/>
                    <a:gd name="connsiteY10" fmla="*/ 197955 h 299527"/>
                    <a:gd name="connsiteX11" fmla="*/ 0 w 94899"/>
                    <a:gd name="connsiteY11" fmla="*/ 212042 h 299527"/>
                    <a:gd name="connsiteX12" fmla="*/ 0 w 94899"/>
                    <a:gd name="connsiteY12" fmla="*/ 226870 h 299527"/>
                    <a:gd name="connsiteX13" fmla="*/ 0 w 94899"/>
                    <a:gd name="connsiteY13" fmla="*/ 240957 h 299527"/>
                    <a:gd name="connsiteX14" fmla="*/ 0 w 94899"/>
                    <a:gd name="connsiteY14" fmla="*/ 255785 h 299527"/>
                    <a:gd name="connsiteX15" fmla="*/ 0 w 94899"/>
                    <a:gd name="connsiteY15" fmla="*/ 270613 h 299527"/>
                    <a:gd name="connsiteX16" fmla="*/ 0 w 94899"/>
                    <a:gd name="connsiteY16" fmla="*/ 284700 h 299527"/>
                    <a:gd name="connsiteX17" fmla="*/ 0 w 94899"/>
                    <a:gd name="connsiteY17" fmla="*/ 299528 h 299527"/>
                    <a:gd name="connsiteX18" fmla="*/ 94900 w 94899"/>
                    <a:gd name="connsiteY18" fmla="*/ 246147 h 299527"/>
                    <a:gd name="connsiteX19" fmla="*/ 94900 w 94899"/>
                    <a:gd name="connsiteY19" fmla="*/ 232060 h 299527"/>
                    <a:gd name="connsiteX20" fmla="*/ 94900 w 94899"/>
                    <a:gd name="connsiteY20" fmla="*/ 217232 h 299527"/>
                    <a:gd name="connsiteX21" fmla="*/ 94900 w 94899"/>
                    <a:gd name="connsiteY21" fmla="*/ 202404 h 299527"/>
                    <a:gd name="connsiteX22" fmla="*/ 94900 w 94899"/>
                    <a:gd name="connsiteY22" fmla="*/ 188317 h 299527"/>
                    <a:gd name="connsiteX23" fmla="*/ 94900 w 94899"/>
                    <a:gd name="connsiteY23" fmla="*/ 173489 h 299527"/>
                    <a:gd name="connsiteX24" fmla="*/ 94900 w 94899"/>
                    <a:gd name="connsiteY24" fmla="*/ 145316 h 299527"/>
                    <a:gd name="connsiteX25" fmla="*/ 94900 w 94899"/>
                    <a:gd name="connsiteY25" fmla="*/ 131229 h 299527"/>
                    <a:gd name="connsiteX26" fmla="*/ 94900 w 94899"/>
                    <a:gd name="connsiteY26" fmla="*/ 116401 h 299527"/>
                    <a:gd name="connsiteX27" fmla="*/ 94900 w 94899"/>
                    <a:gd name="connsiteY27" fmla="*/ 101573 h 299527"/>
                    <a:gd name="connsiteX28" fmla="*/ 94900 w 94899"/>
                    <a:gd name="connsiteY28" fmla="*/ 87486 h 299527"/>
                    <a:gd name="connsiteX29" fmla="*/ 94900 w 94899"/>
                    <a:gd name="connsiteY29" fmla="*/ 72658 h 299527"/>
                    <a:gd name="connsiteX30" fmla="*/ 94900 w 94899"/>
                    <a:gd name="connsiteY30" fmla="*/ 58571 h 299527"/>
                    <a:gd name="connsiteX31" fmla="*/ 94900 w 94899"/>
                    <a:gd name="connsiteY31" fmla="*/ 43743 h 299527"/>
                    <a:gd name="connsiteX32" fmla="*/ 94900 w 94899"/>
                    <a:gd name="connsiteY32" fmla="*/ 29656 h 299527"/>
                    <a:gd name="connsiteX33" fmla="*/ 94900 w 94899"/>
                    <a:gd name="connsiteY33" fmla="*/ 14828 h 29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899" h="299527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7124"/>
                      </a:lnTo>
                      <a:lnTo>
                        <a:pt x="0" y="111211"/>
                      </a:lnTo>
                      <a:lnTo>
                        <a:pt x="0" y="126039"/>
                      </a:lnTo>
                      <a:lnTo>
                        <a:pt x="0" y="140126"/>
                      </a:lnTo>
                      <a:lnTo>
                        <a:pt x="0" y="169040"/>
                      </a:lnTo>
                      <a:lnTo>
                        <a:pt x="0" y="183127"/>
                      </a:lnTo>
                      <a:lnTo>
                        <a:pt x="0" y="197955"/>
                      </a:lnTo>
                      <a:lnTo>
                        <a:pt x="0" y="212042"/>
                      </a:lnTo>
                      <a:lnTo>
                        <a:pt x="0" y="226870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70613"/>
                      </a:lnTo>
                      <a:lnTo>
                        <a:pt x="0" y="284700"/>
                      </a:lnTo>
                      <a:lnTo>
                        <a:pt x="0" y="299528"/>
                      </a:lnTo>
                      <a:lnTo>
                        <a:pt x="94900" y="246147"/>
                      </a:lnTo>
                      <a:lnTo>
                        <a:pt x="94900" y="232060"/>
                      </a:lnTo>
                      <a:lnTo>
                        <a:pt x="94900" y="217232"/>
                      </a:lnTo>
                      <a:lnTo>
                        <a:pt x="94900" y="202404"/>
                      </a:lnTo>
                      <a:lnTo>
                        <a:pt x="94900" y="188317"/>
                      </a:lnTo>
                      <a:lnTo>
                        <a:pt x="94900" y="173489"/>
                      </a:lnTo>
                      <a:lnTo>
                        <a:pt x="94900" y="145316"/>
                      </a:lnTo>
                      <a:lnTo>
                        <a:pt x="94900" y="131229"/>
                      </a:lnTo>
                      <a:lnTo>
                        <a:pt x="94900" y="116401"/>
                      </a:lnTo>
                      <a:lnTo>
                        <a:pt x="94900" y="101573"/>
                      </a:lnTo>
                      <a:lnTo>
                        <a:pt x="94900" y="87486"/>
                      </a:lnTo>
                      <a:lnTo>
                        <a:pt x="94900" y="72658"/>
                      </a:lnTo>
                      <a:lnTo>
                        <a:pt x="94900" y="58571"/>
                      </a:lnTo>
                      <a:lnTo>
                        <a:pt x="94900" y="43743"/>
                      </a:lnTo>
                      <a:lnTo>
                        <a:pt x="94900" y="29656"/>
                      </a:lnTo>
                      <a:lnTo>
                        <a:pt x="94900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9" name="Freeform: Shape 3668">
                  <a:extLst>
                    <a:ext uri="{FF2B5EF4-FFF2-40B4-BE49-F238E27FC236}">
                      <a16:creationId xmlns:a16="http://schemas.microsoft.com/office/drawing/2014/main" id="{FF7F0DB2-0EA2-464C-9297-9AD69FFB3074}"/>
                    </a:ext>
                  </a:extLst>
                </p:cNvPr>
                <p:cNvSpPr/>
                <p:nvPr/>
              </p:nvSpPr>
              <p:spPr>
                <a:xfrm>
                  <a:off x="6764005" y="1791235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1555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6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043 h 298786"/>
                    <a:gd name="connsiteX15" fmla="*/ 0 w 94158"/>
                    <a:gd name="connsiteY15" fmla="*/ 269872 h 298786"/>
                    <a:gd name="connsiteX16" fmla="*/ 0 w 94158"/>
                    <a:gd name="connsiteY16" fmla="*/ 284700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6 h 298786"/>
                    <a:gd name="connsiteX19" fmla="*/ 94159 w 94158"/>
                    <a:gd name="connsiteY19" fmla="*/ 231318 h 298786"/>
                    <a:gd name="connsiteX20" fmla="*/ 94159 w 94158"/>
                    <a:gd name="connsiteY20" fmla="*/ 216490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6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5659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4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087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1555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6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043"/>
                      </a:lnTo>
                      <a:lnTo>
                        <a:pt x="0" y="269872"/>
                      </a:lnTo>
                      <a:lnTo>
                        <a:pt x="0" y="284700"/>
                      </a:lnTo>
                      <a:lnTo>
                        <a:pt x="0" y="298786"/>
                      </a:lnTo>
                      <a:lnTo>
                        <a:pt x="94159" y="246146"/>
                      </a:lnTo>
                      <a:lnTo>
                        <a:pt x="94159" y="231318"/>
                      </a:lnTo>
                      <a:lnTo>
                        <a:pt x="94159" y="216490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6"/>
                      </a:lnTo>
                      <a:lnTo>
                        <a:pt x="94159" y="130487"/>
                      </a:lnTo>
                      <a:lnTo>
                        <a:pt x="94159" y="115659"/>
                      </a:lnTo>
                      <a:lnTo>
                        <a:pt x="94159" y="101573"/>
                      </a:lnTo>
                      <a:lnTo>
                        <a:pt x="94159" y="86744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087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0" name="Freeform: Shape 3669">
                  <a:extLst>
                    <a:ext uri="{FF2B5EF4-FFF2-40B4-BE49-F238E27FC236}">
                      <a16:creationId xmlns:a16="http://schemas.microsoft.com/office/drawing/2014/main" id="{68EC58BD-392A-491A-926B-72BF35469553}"/>
                    </a:ext>
                  </a:extLst>
                </p:cNvPr>
                <p:cNvSpPr/>
                <p:nvPr/>
              </p:nvSpPr>
              <p:spPr>
                <a:xfrm>
                  <a:off x="6999031" y="1935068"/>
                  <a:ext cx="240956" cy="71174"/>
                </a:xfrm>
                <a:custGeom>
                  <a:avLst/>
                  <a:gdLst>
                    <a:gd name="connsiteX0" fmla="*/ 94159 w 240956"/>
                    <a:gd name="connsiteY0" fmla="*/ 0 h 71174"/>
                    <a:gd name="connsiteX1" fmla="*/ 0 w 240956"/>
                    <a:gd name="connsiteY1" fmla="*/ 53381 h 71174"/>
                    <a:gd name="connsiteX2" fmla="*/ 16311 w 240956"/>
                    <a:gd name="connsiteY2" fmla="*/ 55605 h 71174"/>
                    <a:gd name="connsiteX3" fmla="*/ 32622 w 240956"/>
                    <a:gd name="connsiteY3" fmla="*/ 57830 h 71174"/>
                    <a:gd name="connsiteX4" fmla="*/ 48933 w 240956"/>
                    <a:gd name="connsiteY4" fmla="*/ 59312 h 71174"/>
                    <a:gd name="connsiteX5" fmla="*/ 65244 w 240956"/>
                    <a:gd name="connsiteY5" fmla="*/ 61537 h 71174"/>
                    <a:gd name="connsiteX6" fmla="*/ 81555 w 240956"/>
                    <a:gd name="connsiteY6" fmla="*/ 63761 h 71174"/>
                    <a:gd name="connsiteX7" fmla="*/ 97866 w 240956"/>
                    <a:gd name="connsiteY7" fmla="*/ 65244 h 71174"/>
                    <a:gd name="connsiteX8" fmla="*/ 130488 w 240956"/>
                    <a:gd name="connsiteY8" fmla="*/ 69692 h 71174"/>
                    <a:gd name="connsiteX9" fmla="*/ 146798 w 240956"/>
                    <a:gd name="connsiteY9" fmla="*/ 71175 h 71174"/>
                    <a:gd name="connsiteX10" fmla="*/ 240957 w 240956"/>
                    <a:gd name="connsiteY10" fmla="*/ 18535 h 71174"/>
                    <a:gd name="connsiteX11" fmla="*/ 224646 w 240956"/>
                    <a:gd name="connsiteY11" fmla="*/ 16311 h 71174"/>
                    <a:gd name="connsiteX12" fmla="*/ 208335 w 240956"/>
                    <a:gd name="connsiteY12" fmla="*/ 14828 h 71174"/>
                    <a:gd name="connsiteX13" fmla="*/ 192024 w 240956"/>
                    <a:gd name="connsiteY13" fmla="*/ 12604 h 71174"/>
                    <a:gd name="connsiteX14" fmla="*/ 175713 w 240956"/>
                    <a:gd name="connsiteY14" fmla="*/ 10380 h 71174"/>
                    <a:gd name="connsiteX15" fmla="*/ 159402 w 240956"/>
                    <a:gd name="connsiteY15" fmla="*/ 8156 h 71174"/>
                    <a:gd name="connsiteX16" fmla="*/ 143091 w 240956"/>
                    <a:gd name="connsiteY16" fmla="*/ 6673 h 71174"/>
                    <a:gd name="connsiteX17" fmla="*/ 110470 w 240956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71174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55605"/>
                      </a:lnTo>
                      <a:lnTo>
                        <a:pt x="32622" y="57830"/>
                      </a:lnTo>
                      <a:lnTo>
                        <a:pt x="48933" y="59312"/>
                      </a:lnTo>
                      <a:lnTo>
                        <a:pt x="65244" y="61537"/>
                      </a:lnTo>
                      <a:lnTo>
                        <a:pt x="81555" y="63761"/>
                      </a:lnTo>
                      <a:lnTo>
                        <a:pt x="97866" y="65244"/>
                      </a:lnTo>
                      <a:lnTo>
                        <a:pt x="130488" y="69692"/>
                      </a:lnTo>
                      <a:lnTo>
                        <a:pt x="146798" y="71175"/>
                      </a:lnTo>
                      <a:lnTo>
                        <a:pt x="240957" y="18535"/>
                      </a:lnTo>
                      <a:lnTo>
                        <a:pt x="224646" y="16311"/>
                      </a:lnTo>
                      <a:lnTo>
                        <a:pt x="208335" y="14828"/>
                      </a:lnTo>
                      <a:lnTo>
                        <a:pt x="192024" y="12604"/>
                      </a:lnTo>
                      <a:lnTo>
                        <a:pt x="175713" y="10380"/>
                      </a:lnTo>
                      <a:lnTo>
                        <a:pt x="159402" y="8156"/>
                      </a:lnTo>
                      <a:lnTo>
                        <a:pt x="143091" y="6673"/>
                      </a:lnTo>
                      <a:lnTo>
                        <a:pt x="110470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1" name="Freeform: Shape 3670">
                  <a:extLst>
                    <a:ext uri="{FF2B5EF4-FFF2-40B4-BE49-F238E27FC236}">
                      <a16:creationId xmlns:a16="http://schemas.microsoft.com/office/drawing/2014/main" id="{CA040A45-07F1-4A73-BC71-3BCDF69C69AD}"/>
                    </a:ext>
                  </a:extLst>
                </p:cNvPr>
                <p:cNvSpPr/>
                <p:nvPr/>
              </p:nvSpPr>
              <p:spPr>
                <a:xfrm>
                  <a:off x="5912872" y="1283372"/>
                  <a:ext cx="241698" cy="71174"/>
                </a:xfrm>
                <a:custGeom>
                  <a:avLst/>
                  <a:gdLst>
                    <a:gd name="connsiteX0" fmla="*/ 94900 w 241698"/>
                    <a:gd name="connsiteY0" fmla="*/ 0 h 71174"/>
                    <a:gd name="connsiteX1" fmla="*/ 0 w 241698"/>
                    <a:gd name="connsiteY1" fmla="*/ 52640 h 71174"/>
                    <a:gd name="connsiteX2" fmla="*/ 16311 w 241698"/>
                    <a:gd name="connsiteY2" fmla="*/ 54864 h 71174"/>
                    <a:gd name="connsiteX3" fmla="*/ 32622 w 241698"/>
                    <a:gd name="connsiteY3" fmla="*/ 57088 h 71174"/>
                    <a:gd name="connsiteX4" fmla="*/ 48933 w 241698"/>
                    <a:gd name="connsiteY4" fmla="*/ 59312 h 71174"/>
                    <a:gd name="connsiteX5" fmla="*/ 65985 w 241698"/>
                    <a:gd name="connsiteY5" fmla="*/ 61537 h 71174"/>
                    <a:gd name="connsiteX6" fmla="*/ 82296 w 241698"/>
                    <a:gd name="connsiteY6" fmla="*/ 63019 h 71174"/>
                    <a:gd name="connsiteX7" fmla="*/ 98607 w 241698"/>
                    <a:gd name="connsiteY7" fmla="*/ 65244 h 71174"/>
                    <a:gd name="connsiteX8" fmla="*/ 130488 w 241698"/>
                    <a:gd name="connsiteY8" fmla="*/ 68951 h 71174"/>
                    <a:gd name="connsiteX9" fmla="*/ 146798 w 241698"/>
                    <a:gd name="connsiteY9" fmla="*/ 71175 h 71174"/>
                    <a:gd name="connsiteX10" fmla="*/ 241698 w 241698"/>
                    <a:gd name="connsiteY10" fmla="*/ 17794 h 71174"/>
                    <a:gd name="connsiteX11" fmla="*/ 225387 w 241698"/>
                    <a:gd name="connsiteY11" fmla="*/ 16311 h 71174"/>
                    <a:gd name="connsiteX12" fmla="*/ 209076 w 241698"/>
                    <a:gd name="connsiteY12" fmla="*/ 14087 h 71174"/>
                    <a:gd name="connsiteX13" fmla="*/ 192765 w 241698"/>
                    <a:gd name="connsiteY13" fmla="*/ 11862 h 71174"/>
                    <a:gd name="connsiteX14" fmla="*/ 176454 w 241698"/>
                    <a:gd name="connsiteY14" fmla="*/ 10380 h 71174"/>
                    <a:gd name="connsiteX15" fmla="*/ 159402 w 241698"/>
                    <a:gd name="connsiteY15" fmla="*/ 8155 h 71174"/>
                    <a:gd name="connsiteX16" fmla="*/ 143091 w 241698"/>
                    <a:gd name="connsiteY16" fmla="*/ 5931 h 71174"/>
                    <a:gd name="connsiteX17" fmla="*/ 111211 w 241698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8" h="71174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6311" y="54864"/>
                      </a:lnTo>
                      <a:lnTo>
                        <a:pt x="32622" y="57088"/>
                      </a:lnTo>
                      <a:lnTo>
                        <a:pt x="48933" y="59312"/>
                      </a:lnTo>
                      <a:lnTo>
                        <a:pt x="65985" y="61537"/>
                      </a:lnTo>
                      <a:lnTo>
                        <a:pt x="82296" y="63019"/>
                      </a:lnTo>
                      <a:lnTo>
                        <a:pt x="98607" y="65244"/>
                      </a:lnTo>
                      <a:lnTo>
                        <a:pt x="130488" y="68951"/>
                      </a:lnTo>
                      <a:lnTo>
                        <a:pt x="146798" y="71175"/>
                      </a:lnTo>
                      <a:lnTo>
                        <a:pt x="241698" y="17794"/>
                      </a:lnTo>
                      <a:lnTo>
                        <a:pt x="225387" y="16311"/>
                      </a:lnTo>
                      <a:lnTo>
                        <a:pt x="209076" y="14087"/>
                      </a:lnTo>
                      <a:lnTo>
                        <a:pt x="192765" y="11862"/>
                      </a:lnTo>
                      <a:lnTo>
                        <a:pt x="176454" y="10380"/>
                      </a:lnTo>
                      <a:lnTo>
                        <a:pt x="159402" y="8155"/>
                      </a:lnTo>
                      <a:lnTo>
                        <a:pt x="143091" y="5931"/>
                      </a:lnTo>
                      <a:lnTo>
                        <a:pt x="111211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2" name="Freeform: Shape 3671">
                  <a:extLst>
                    <a:ext uri="{FF2B5EF4-FFF2-40B4-BE49-F238E27FC236}">
                      <a16:creationId xmlns:a16="http://schemas.microsoft.com/office/drawing/2014/main" id="{41466DFD-478D-4159-AE85-37E6E1266BE0}"/>
                    </a:ext>
                  </a:extLst>
                </p:cNvPr>
                <p:cNvSpPr/>
                <p:nvPr/>
              </p:nvSpPr>
              <p:spPr>
                <a:xfrm>
                  <a:off x="7145829" y="1953603"/>
                  <a:ext cx="651695" cy="385530"/>
                </a:xfrm>
                <a:custGeom>
                  <a:avLst/>
                  <a:gdLst>
                    <a:gd name="connsiteX0" fmla="*/ 94159 w 651695"/>
                    <a:gd name="connsiteY0" fmla="*/ 0 h 385530"/>
                    <a:gd name="connsiteX1" fmla="*/ 0 w 651695"/>
                    <a:gd name="connsiteY1" fmla="*/ 52640 h 385530"/>
                    <a:gd name="connsiteX2" fmla="*/ 17053 w 651695"/>
                    <a:gd name="connsiteY2" fmla="*/ 63019 h 385530"/>
                    <a:gd name="connsiteX3" fmla="*/ 34105 w 651695"/>
                    <a:gd name="connsiteY3" fmla="*/ 73399 h 385530"/>
                    <a:gd name="connsiteX4" fmla="*/ 59312 w 651695"/>
                    <a:gd name="connsiteY4" fmla="*/ 88227 h 385530"/>
                    <a:gd name="connsiteX5" fmla="*/ 77106 w 651695"/>
                    <a:gd name="connsiteY5" fmla="*/ 98607 h 385530"/>
                    <a:gd name="connsiteX6" fmla="*/ 94159 w 651695"/>
                    <a:gd name="connsiteY6" fmla="*/ 108987 h 385530"/>
                    <a:gd name="connsiteX7" fmla="*/ 111211 w 651695"/>
                    <a:gd name="connsiteY7" fmla="*/ 119366 h 385530"/>
                    <a:gd name="connsiteX8" fmla="*/ 128264 w 651695"/>
                    <a:gd name="connsiteY8" fmla="*/ 129746 h 385530"/>
                    <a:gd name="connsiteX9" fmla="*/ 145316 w 651695"/>
                    <a:gd name="connsiteY9" fmla="*/ 140126 h 385530"/>
                    <a:gd name="connsiteX10" fmla="*/ 162368 w 651695"/>
                    <a:gd name="connsiteY10" fmla="*/ 149764 h 385530"/>
                    <a:gd name="connsiteX11" fmla="*/ 179420 w 651695"/>
                    <a:gd name="connsiteY11" fmla="*/ 160144 h 385530"/>
                    <a:gd name="connsiteX12" fmla="*/ 197214 w 651695"/>
                    <a:gd name="connsiteY12" fmla="*/ 170523 h 385530"/>
                    <a:gd name="connsiteX13" fmla="*/ 214266 w 651695"/>
                    <a:gd name="connsiteY13" fmla="*/ 180903 h 385530"/>
                    <a:gd name="connsiteX14" fmla="*/ 231319 w 651695"/>
                    <a:gd name="connsiteY14" fmla="*/ 191283 h 385530"/>
                    <a:gd name="connsiteX15" fmla="*/ 248371 w 651695"/>
                    <a:gd name="connsiteY15" fmla="*/ 201662 h 385530"/>
                    <a:gd name="connsiteX16" fmla="*/ 265424 w 651695"/>
                    <a:gd name="connsiteY16" fmla="*/ 211301 h 385530"/>
                    <a:gd name="connsiteX17" fmla="*/ 282476 w 651695"/>
                    <a:gd name="connsiteY17" fmla="*/ 221680 h 385530"/>
                    <a:gd name="connsiteX18" fmla="*/ 299528 w 651695"/>
                    <a:gd name="connsiteY18" fmla="*/ 232060 h 385530"/>
                    <a:gd name="connsiteX19" fmla="*/ 317322 w 651695"/>
                    <a:gd name="connsiteY19" fmla="*/ 242440 h 385530"/>
                    <a:gd name="connsiteX20" fmla="*/ 334374 w 651695"/>
                    <a:gd name="connsiteY20" fmla="*/ 252819 h 385530"/>
                    <a:gd name="connsiteX21" fmla="*/ 351426 w 651695"/>
                    <a:gd name="connsiteY21" fmla="*/ 262457 h 385530"/>
                    <a:gd name="connsiteX22" fmla="*/ 368479 w 651695"/>
                    <a:gd name="connsiteY22" fmla="*/ 272837 h 385530"/>
                    <a:gd name="connsiteX23" fmla="*/ 385531 w 651695"/>
                    <a:gd name="connsiteY23" fmla="*/ 283217 h 385530"/>
                    <a:gd name="connsiteX24" fmla="*/ 402584 w 651695"/>
                    <a:gd name="connsiteY24" fmla="*/ 293597 h 385530"/>
                    <a:gd name="connsiteX25" fmla="*/ 419636 w 651695"/>
                    <a:gd name="connsiteY25" fmla="*/ 303976 h 385530"/>
                    <a:gd name="connsiteX26" fmla="*/ 437429 w 651695"/>
                    <a:gd name="connsiteY26" fmla="*/ 314356 h 385530"/>
                    <a:gd name="connsiteX27" fmla="*/ 454482 w 651695"/>
                    <a:gd name="connsiteY27" fmla="*/ 323994 h 385530"/>
                    <a:gd name="connsiteX28" fmla="*/ 471534 w 651695"/>
                    <a:gd name="connsiteY28" fmla="*/ 334374 h 385530"/>
                    <a:gd name="connsiteX29" fmla="*/ 488586 w 651695"/>
                    <a:gd name="connsiteY29" fmla="*/ 344754 h 385530"/>
                    <a:gd name="connsiteX30" fmla="*/ 505639 w 651695"/>
                    <a:gd name="connsiteY30" fmla="*/ 355133 h 385530"/>
                    <a:gd name="connsiteX31" fmla="*/ 522691 w 651695"/>
                    <a:gd name="connsiteY31" fmla="*/ 365513 h 385530"/>
                    <a:gd name="connsiteX32" fmla="*/ 539744 w 651695"/>
                    <a:gd name="connsiteY32" fmla="*/ 375151 h 385530"/>
                    <a:gd name="connsiteX33" fmla="*/ 556796 w 651695"/>
                    <a:gd name="connsiteY33" fmla="*/ 385531 h 385530"/>
                    <a:gd name="connsiteX34" fmla="*/ 651696 w 651695"/>
                    <a:gd name="connsiteY34" fmla="*/ 332891 h 385530"/>
                    <a:gd name="connsiteX35" fmla="*/ 634643 w 651695"/>
                    <a:gd name="connsiteY35" fmla="*/ 322511 h 385530"/>
                    <a:gd name="connsiteX36" fmla="*/ 617591 w 651695"/>
                    <a:gd name="connsiteY36" fmla="*/ 312132 h 385530"/>
                    <a:gd name="connsiteX37" fmla="*/ 599797 w 651695"/>
                    <a:gd name="connsiteY37" fmla="*/ 301752 h 385530"/>
                    <a:gd name="connsiteX38" fmla="*/ 582745 w 651695"/>
                    <a:gd name="connsiteY38" fmla="*/ 291372 h 385530"/>
                    <a:gd name="connsiteX39" fmla="*/ 565693 w 651695"/>
                    <a:gd name="connsiteY39" fmla="*/ 281734 h 385530"/>
                    <a:gd name="connsiteX40" fmla="*/ 548640 w 651695"/>
                    <a:gd name="connsiteY40" fmla="*/ 271354 h 385530"/>
                    <a:gd name="connsiteX41" fmla="*/ 531588 w 651695"/>
                    <a:gd name="connsiteY41" fmla="*/ 260975 h 385530"/>
                    <a:gd name="connsiteX42" fmla="*/ 514536 w 651695"/>
                    <a:gd name="connsiteY42" fmla="*/ 250595 h 385530"/>
                    <a:gd name="connsiteX43" fmla="*/ 497483 w 651695"/>
                    <a:gd name="connsiteY43" fmla="*/ 240215 h 385530"/>
                    <a:gd name="connsiteX44" fmla="*/ 480431 w 651695"/>
                    <a:gd name="connsiteY44" fmla="*/ 230577 h 385530"/>
                    <a:gd name="connsiteX45" fmla="*/ 462637 w 651695"/>
                    <a:gd name="connsiteY45" fmla="*/ 220198 h 385530"/>
                    <a:gd name="connsiteX46" fmla="*/ 445585 w 651695"/>
                    <a:gd name="connsiteY46" fmla="*/ 209818 h 385530"/>
                    <a:gd name="connsiteX47" fmla="*/ 428533 w 651695"/>
                    <a:gd name="connsiteY47" fmla="*/ 199438 h 385530"/>
                    <a:gd name="connsiteX48" fmla="*/ 411480 w 651695"/>
                    <a:gd name="connsiteY48" fmla="*/ 189058 h 385530"/>
                    <a:gd name="connsiteX49" fmla="*/ 394428 w 651695"/>
                    <a:gd name="connsiteY49" fmla="*/ 178679 h 385530"/>
                    <a:gd name="connsiteX50" fmla="*/ 377376 w 651695"/>
                    <a:gd name="connsiteY50" fmla="*/ 169040 h 385530"/>
                    <a:gd name="connsiteX51" fmla="*/ 360323 w 651695"/>
                    <a:gd name="connsiteY51" fmla="*/ 158661 h 385530"/>
                    <a:gd name="connsiteX52" fmla="*/ 342529 w 651695"/>
                    <a:gd name="connsiteY52" fmla="*/ 148281 h 385530"/>
                    <a:gd name="connsiteX53" fmla="*/ 325477 w 651695"/>
                    <a:gd name="connsiteY53" fmla="*/ 137901 h 385530"/>
                    <a:gd name="connsiteX54" fmla="*/ 308425 w 651695"/>
                    <a:gd name="connsiteY54" fmla="*/ 127522 h 385530"/>
                    <a:gd name="connsiteX55" fmla="*/ 291373 w 651695"/>
                    <a:gd name="connsiteY55" fmla="*/ 117883 h 385530"/>
                    <a:gd name="connsiteX56" fmla="*/ 274320 w 651695"/>
                    <a:gd name="connsiteY56" fmla="*/ 107504 h 385530"/>
                    <a:gd name="connsiteX57" fmla="*/ 257268 w 651695"/>
                    <a:gd name="connsiteY57" fmla="*/ 97124 h 385530"/>
                    <a:gd name="connsiteX58" fmla="*/ 240216 w 651695"/>
                    <a:gd name="connsiteY58" fmla="*/ 86745 h 385530"/>
                    <a:gd name="connsiteX59" fmla="*/ 222422 w 651695"/>
                    <a:gd name="connsiteY59" fmla="*/ 76365 h 385530"/>
                    <a:gd name="connsiteX60" fmla="*/ 205369 w 651695"/>
                    <a:gd name="connsiteY60" fmla="*/ 65985 h 385530"/>
                    <a:gd name="connsiteX61" fmla="*/ 188317 w 651695"/>
                    <a:gd name="connsiteY61" fmla="*/ 56347 h 385530"/>
                    <a:gd name="connsiteX62" fmla="*/ 171265 w 651695"/>
                    <a:gd name="connsiteY62" fmla="*/ 45967 h 385530"/>
                    <a:gd name="connsiteX63" fmla="*/ 154213 w 651695"/>
                    <a:gd name="connsiteY63" fmla="*/ 35587 h 385530"/>
                    <a:gd name="connsiteX64" fmla="*/ 137160 w 651695"/>
                    <a:gd name="connsiteY64" fmla="*/ 25208 h 385530"/>
                    <a:gd name="connsiteX65" fmla="*/ 111211 w 651695"/>
                    <a:gd name="connsiteY65" fmla="*/ 10380 h 385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553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7053" y="63019"/>
                      </a:lnTo>
                      <a:lnTo>
                        <a:pt x="34105" y="73399"/>
                      </a:lnTo>
                      <a:lnTo>
                        <a:pt x="59312" y="88227"/>
                      </a:lnTo>
                      <a:lnTo>
                        <a:pt x="77106" y="98607"/>
                      </a:lnTo>
                      <a:lnTo>
                        <a:pt x="94159" y="108987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5316" y="140126"/>
                      </a:lnTo>
                      <a:lnTo>
                        <a:pt x="162368" y="149764"/>
                      </a:lnTo>
                      <a:lnTo>
                        <a:pt x="179420" y="160144"/>
                      </a:lnTo>
                      <a:lnTo>
                        <a:pt x="197214" y="170523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5424" y="211301"/>
                      </a:lnTo>
                      <a:lnTo>
                        <a:pt x="282476" y="221680"/>
                      </a:lnTo>
                      <a:lnTo>
                        <a:pt x="299528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2457"/>
                      </a:lnTo>
                      <a:lnTo>
                        <a:pt x="368479" y="272837"/>
                      </a:lnTo>
                      <a:lnTo>
                        <a:pt x="385531" y="283217"/>
                      </a:lnTo>
                      <a:lnTo>
                        <a:pt x="402584" y="293597"/>
                      </a:lnTo>
                      <a:lnTo>
                        <a:pt x="419636" y="303976"/>
                      </a:lnTo>
                      <a:lnTo>
                        <a:pt x="437429" y="314356"/>
                      </a:lnTo>
                      <a:lnTo>
                        <a:pt x="454482" y="323994"/>
                      </a:lnTo>
                      <a:lnTo>
                        <a:pt x="471534" y="334374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2691" y="365513"/>
                      </a:lnTo>
                      <a:lnTo>
                        <a:pt x="539744" y="375151"/>
                      </a:lnTo>
                      <a:lnTo>
                        <a:pt x="556796" y="385531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132"/>
                      </a:lnTo>
                      <a:lnTo>
                        <a:pt x="599797" y="301752"/>
                      </a:lnTo>
                      <a:lnTo>
                        <a:pt x="582745" y="291372"/>
                      </a:lnTo>
                      <a:lnTo>
                        <a:pt x="565693" y="281734"/>
                      </a:lnTo>
                      <a:lnTo>
                        <a:pt x="548640" y="271354"/>
                      </a:lnTo>
                      <a:lnTo>
                        <a:pt x="531588" y="260975"/>
                      </a:lnTo>
                      <a:lnTo>
                        <a:pt x="514536" y="250595"/>
                      </a:lnTo>
                      <a:lnTo>
                        <a:pt x="497483" y="240215"/>
                      </a:lnTo>
                      <a:lnTo>
                        <a:pt x="480431" y="230577"/>
                      </a:lnTo>
                      <a:lnTo>
                        <a:pt x="462637" y="220198"/>
                      </a:lnTo>
                      <a:lnTo>
                        <a:pt x="445585" y="209818"/>
                      </a:lnTo>
                      <a:lnTo>
                        <a:pt x="428533" y="199438"/>
                      </a:lnTo>
                      <a:lnTo>
                        <a:pt x="411480" y="189058"/>
                      </a:lnTo>
                      <a:lnTo>
                        <a:pt x="394428" y="178679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2529" y="148281"/>
                      </a:lnTo>
                      <a:lnTo>
                        <a:pt x="325477" y="137901"/>
                      </a:lnTo>
                      <a:lnTo>
                        <a:pt x="308425" y="127522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6745"/>
                      </a:lnTo>
                      <a:lnTo>
                        <a:pt x="222422" y="76365"/>
                      </a:lnTo>
                      <a:lnTo>
                        <a:pt x="205369" y="65985"/>
                      </a:lnTo>
                      <a:lnTo>
                        <a:pt x="188317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208"/>
                      </a:lnTo>
                      <a:lnTo>
                        <a:pt x="111211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3" name="Freeform: Shape 3672">
                  <a:extLst>
                    <a:ext uri="{FF2B5EF4-FFF2-40B4-BE49-F238E27FC236}">
                      <a16:creationId xmlns:a16="http://schemas.microsoft.com/office/drawing/2014/main" id="{C225AD14-2215-4306-AF42-92812BC658AD}"/>
                    </a:ext>
                  </a:extLst>
                </p:cNvPr>
                <p:cNvSpPr/>
                <p:nvPr/>
              </p:nvSpPr>
              <p:spPr>
                <a:xfrm>
                  <a:off x="6059670" y="1301166"/>
                  <a:ext cx="651695" cy="386272"/>
                </a:xfrm>
                <a:custGeom>
                  <a:avLst/>
                  <a:gdLst>
                    <a:gd name="connsiteX0" fmla="*/ 94900 w 651695"/>
                    <a:gd name="connsiteY0" fmla="*/ 0 h 386272"/>
                    <a:gd name="connsiteX1" fmla="*/ 0 w 651695"/>
                    <a:gd name="connsiteY1" fmla="*/ 53381 h 386272"/>
                    <a:gd name="connsiteX2" fmla="*/ 17053 w 651695"/>
                    <a:gd name="connsiteY2" fmla="*/ 63761 h 386272"/>
                    <a:gd name="connsiteX3" fmla="*/ 34846 w 651695"/>
                    <a:gd name="connsiteY3" fmla="*/ 74141 h 386272"/>
                    <a:gd name="connsiteX4" fmla="*/ 60054 w 651695"/>
                    <a:gd name="connsiteY4" fmla="*/ 88969 h 386272"/>
                    <a:gd name="connsiteX5" fmla="*/ 77106 w 651695"/>
                    <a:gd name="connsiteY5" fmla="*/ 99348 h 386272"/>
                    <a:gd name="connsiteX6" fmla="*/ 94159 w 651695"/>
                    <a:gd name="connsiteY6" fmla="*/ 109728 h 386272"/>
                    <a:gd name="connsiteX7" fmla="*/ 111211 w 651695"/>
                    <a:gd name="connsiteY7" fmla="*/ 119366 h 386272"/>
                    <a:gd name="connsiteX8" fmla="*/ 128264 w 651695"/>
                    <a:gd name="connsiteY8" fmla="*/ 129746 h 386272"/>
                    <a:gd name="connsiteX9" fmla="*/ 146057 w 651695"/>
                    <a:gd name="connsiteY9" fmla="*/ 140126 h 386272"/>
                    <a:gd name="connsiteX10" fmla="*/ 163109 w 651695"/>
                    <a:gd name="connsiteY10" fmla="*/ 150505 h 386272"/>
                    <a:gd name="connsiteX11" fmla="*/ 180162 w 651695"/>
                    <a:gd name="connsiteY11" fmla="*/ 160885 h 386272"/>
                    <a:gd name="connsiteX12" fmla="*/ 197214 w 651695"/>
                    <a:gd name="connsiteY12" fmla="*/ 171265 h 386272"/>
                    <a:gd name="connsiteX13" fmla="*/ 214266 w 651695"/>
                    <a:gd name="connsiteY13" fmla="*/ 180903 h 386272"/>
                    <a:gd name="connsiteX14" fmla="*/ 231319 w 651695"/>
                    <a:gd name="connsiteY14" fmla="*/ 191283 h 386272"/>
                    <a:gd name="connsiteX15" fmla="*/ 248371 w 651695"/>
                    <a:gd name="connsiteY15" fmla="*/ 201662 h 386272"/>
                    <a:gd name="connsiteX16" fmla="*/ 266165 w 651695"/>
                    <a:gd name="connsiteY16" fmla="*/ 212042 h 386272"/>
                    <a:gd name="connsiteX17" fmla="*/ 283217 w 651695"/>
                    <a:gd name="connsiteY17" fmla="*/ 222422 h 386272"/>
                    <a:gd name="connsiteX18" fmla="*/ 300269 w 651695"/>
                    <a:gd name="connsiteY18" fmla="*/ 232060 h 386272"/>
                    <a:gd name="connsiteX19" fmla="*/ 317322 w 651695"/>
                    <a:gd name="connsiteY19" fmla="*/ 242440 h 386272"/>
                    <a:gd name="connsiteX20" fmla="*/ 334374 w 651695"/>
                    <a:gd name="connsiteY20" fmla="*/ 252819 h 386272"/>
                    <a:gd name="connsiteX21" fmla="*/ 351426 w 651695"/>
                    <a:gd name="connsiteY21" fmla="*/ 263199 h 386272"/>
                    <a:gd name="connsiteX22" fmla="*/ 368479 w 651695"/>
                    <a:gd name="connsiteY22" fmla="*/ 273579 h 386272"/>
                    <a:gd name="connsiteX23" fmla="*/ 386273 w 651695"/>
                    <a:gd name="connsiteY23" fmla="*/ 283958 h 386272"/>
                    <a:gd name="connsiteX24" fmla="*/ 403325 w 651695"/>
                    <a:gd name="connsiteY24" fmla="*/ 293597 h 386272"/>
                    <a:gd name="connsiteX25" fmla="*/ 420377 w 651695"/>
                    <a:gd name="connsiteY25" fmla="*/ 303976 h 386272"/>
                    <a:gd name="connsiteX26" fmla="*/ 437429 w 651695"/>
                    <a:gd name="connsiteY26" fmla="*/ 314356 h 386272"/>
                    <a:gd name="connsiteX27" fmla="*/ 454482 w 651695"/>
                    <a:gd name="connsiteY27" fmla="*/ 324736 h 386272"/>
                    <a:gd name="connsiteX28" fmla="*/ 471534 w 651695"/>
                    <a:gd name="connsiteY28" fmla="*/ 335115 h 386272"/>
                    <a:gd name="connsiteX29" fmla="*/ 488586 w 651695"/>
                    <a:gd name="connsiteY29" fmla="*/ 344754 h 386272"/>
                    <a:gd name="connsiteX30" fmla="*/ 505639 w 651695"/>
                    <a:gd name="connsiteY30" fmla="*/ 355133 h 386272"/>
                    <a:gd name="connsiteX31" fmla="*/ 523433 w 651695"/>
                    <a:gd name="connsiteY31" fmla="*/ 365513 h 386272"/>
                    <a:gd name="connsiteX32" fmla="*/ 540485 w 651695"/>
                    <a:gd name="connsiteY32" fmla="*/ 375893 h 386272"/>
                    <a:gd name="connsiteX33" fmla="*/ 557537 w 651695"/>
                    <a:gd name="connsiteY33" fmla="*/ 386272 h 386272"/>
                    <a:gd name="connsiteX34" fmla="*/ 651696 w 651695"/>
                    <a:gd name="connsiteY34" fmla="*/ 332891 h 386272"/>
                    <a:gd name="connsiteX35" fmla="*/ 634643 w 651695"/>
                    <a:gd name="connsiteY35" fmla="*/ 322511 h 386272"/>
                    <a:gd name="connsiteX36" fmla="*/ 617591 w 651695"/>
                    <a:gd name="connsiteY36" fmla="*/ 312873 h 386272"/>
                    <a:gd name="connsiteX37" fmla="*/ 600538 w 651695"/>
                    <a:gd name="connsiteY37" fmla="*/ 302493 h 386272"/>
                    <a:gd name="connsiteX38" fmla="*/ 583486 w 651695"/>
                    <a:gd name="connsiteY38" fmla="*/ 292114 h 386272"/>
                    <a:gd name="connsiteX39" fmla="*/ 566434 w 651695"/>
                    <a:gd name="connsiteY39" fmla="*/ 281734 h 386272"/>
                    <a:gd name="connsiteX40" fmla="*/ 549382 w 651695"/>
                    <a:gd name="connsiteY40" fmla="*/ 271354 h 386272"/>
                    <a:gd name="connsiteX41" fmla="*/ 531588 w 651695"/>
                    <a:gd name="connsiteY41" fmla="*/ 260975 h 386272"/>
                    <a:gd name="connsiteX42" fmla="*/ 514536 w 651695"/>
                    <a:gd name="connsiteY42" fmla="*/ 251336 h 386272"/>
                    <a:gd name="connsiteX43" fmla="*/ 497483 w 651695"/>
                    <a:gd name="connsiteY43" fmla="*/ 240957 h 386272"/>
                    <a:gd name="connsiteX44" fmla="*/ 480431 w 651695"/>
                    <a:gd name="connsiteY44" fmla="*/ 230577 h 386272"/>
                    <a:gd name="connsiteX45" fmla="*/ 463378 w 651695"/>
                    <a:gd name="connsiteY45" fmla="*/ 220197 h 386272"/>
                    <a:gd name="connsiteX46" fmla="*/ 446326 w 651695"/>
                    <a:gd name="connsiteY46" fmla="*/ 209818 h 386272"/>
                    <a:gd name="connsiteX47" fmla="*/ 429274 w 651695"/>
                    <a:gd name="connsiteY47" fmla="*/ 200179 h 386272"/>
                    <a:gd name="connsiteX48" fmla="*/ 411480 w 651695"/>
                    <a:gd name="connsiteY48" fmla="*/ 189800 h 386272"/>
                    <a:gd name="connsiteX49" fmla="*/ 394428 w 651695"/>
                    <a:gd name="connsiteY49" fmla="*/ 179420 h 386272"/>
                    <a:gd name="connsiteX50" fmla="*/ 377376 w 651695"/>
                    <a:gd name="connsiteY50" fmla="*/ 169040 h 386272"/>
                    <a:gd name="connsiteX51" fmla="*/ 360323 w 651695"/>
                    <a:gd name="connsiteY51" fmla="*/ 158661 h 386272"/>
                    <a:gd name="connsiteX52" fmla="*/ 343271 w 651695"/>
                    <a:gd name="connsiteY52" fmla="*/ 148281 h 386272"/>
                    <a:gd name="connsiteX53" fmla="*/ 326218 w 651695"/>
                    <a:gd name="connsiteY53" fmla="*/ 138643 h 386272"/>
                    <a:gd name="connsiteX54" fmla="*/ 309166 w 651695"/>
                    <a:gd name="connsiteY54" fmla="*/ 128263 h 386272"/>
                    <a:gd name="connsiteX55" fmla="*/ 291373 w 651695"/>
                    <a:gd name="connsiteY55" fmla="*/ 117883 h 386272"/>
                    <a:gd name="connsiteX56" fmla="*/ 274320 w 651695"/>
                    <a:gd name="connsiteY56" fmla="*/ 107504 h 386272"/>
                    <a:gd name="connsiteX57" fmla="*/ 257268 w 651695"/>
                    <a:gd name="connsiteY57" fmla="*/ 97124 h 386272"/>
                    <a:gd name="connsiteX58" fmla="*/ 240216 w 651695"/>
                    <a:gd name="connsiteY58" fmla="*/ 87486 h 386272"/>
                    <a:gd name="connsiteX59" fmla="*/ 223163 w 651695"/>
                    <a:gd name="connsiteY59" fmla="*/ 77106 h 386272"/>
                    <a:gd name="connsiteX60" fmla="*/ 206111 w 651695"/>
                    <a:gd name="connsiteY60" fmla="*/ 66726 h 386272"/>
                    <a:gd name="connsiteX61" fmla="*/ 189058 w 651695"/>
                    <a:gd name="connsiteY61" fmla="*/ 56347 h 386272"/>
                    <a:gd name="connsiteX62" fmla="*/ 171265 w 651695"/>
                    <a:gd name="connsiteY62" fmla="*/ 45967 h 386272"/>
                    <a:gd name="connsiteX63" fmla="*/ 154213 w 651695"/>
                    <a:gd name="connsiteY63" fmla="*/ 35587 h 386272"/>
                    <a:gd name="connsiteX64" fmla="*/ 137160 w 651695"/>
                    <a:gd name="connsiteY64" fmla="*/ 25949 h 386272"/>
                    <a:gd name="connsiteX65" fmla="*/ 111952 w 651695"/>
                    <a:gd name="connsiteY65" fmla="*/ 10380 h 386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6272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17053" y="63761"/>
                      </a:lnTo>
                      <a:lnTo>
                        <a:pt x="34846" y="74141"/>
                      </a:lnTo>
                      <a:lnTo>
                        <a:pt x="60054" y="88969"/>
                      </a:lnTo>
                      <a:lnTo>
                        <a:pt x="77106" y="99348"/>
                      </a:lnTo>
                      <a:lnTo>
                        <a:pt x="94159" y="109728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6057" y="140126"/>
                      </a:lnTo>
                      <a:lnTo>
                        <a:pt x="163109" y="150505"/>
                      </a:lnTo>
                      <a:lnTo>
                        <a:pt x="180162" y="160885"/>
                      </a:lnTo>
                      <a:lnTo>
                        <a:pt x="197214" y="171265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6165" y="212042"/>
                      </a:lnTo>
                      <a:lnTo>
                        <a:pt x="283217" y="222422"/>
                      </a:lnTo>
                      <a:lnTo>
                        <a:pt x="300269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3199"/>
                      </a:lnTo>
                      <a:lnTo>
                        <a:pt x="368479" y="273579"/>
                      </a:lnTo>
                      <a:lnTo>
                        <a:pt x="386273" y="283958"/>
                      </a:lnTo>
                      <a:lnTo>
                        <a:pt x="403325" y="293597"/>
                      </a:lnTo>
                      <a:lnTo>
                        <a:pt x="420377" y="303976"/>
                      </a:lnTo>
                      <a:lnTo>
                        <a:pt x="437429" y="314356"/>
                      </a:lnTo>
                      <a:lnTo>
                        <a:pt x="454482" y="324736"/>
                      </a:lnTo>
                      <a:lnTo>
                        <a:pt x="471534" y="335115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3433" y="365513"/>
                      </a:lnTo>
                      <a:lnTo>
                        <a:pt x="540485" y="375893"/>
                      </a:lnTo>
                      <a:lnTo>
                        <a:pt x="557537" y="386272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873"/>
                      </a:lnTo>
                      <a:lnTo>
                        <a:pt x="600538" y="302493"/>
                      </a:lnTo>
                      <a:lnTo>
                        <a:pt x="583486" y="292114"/>
                      </a:lnTo>
                      <a:lnTo>
                        <a:pt x="566434" y="281734"/>
                      </a:lnTo>
                      <a:lnTo>
                        <a:pt x="549382" y="271354"/>
                      </a:lnTo>
                      <a:lnTo>
                        <a:pt x="531588" y="260975"/>
                      </a:lnTo>
                      <a:lnTo>
                        <a:pt x="514536" y="251336"/>
                      </a:lnTo>
                      <a:lnTo>
                        <a:pt x="497483" y="240957"/>
                      </a:lnTo>
                      <a:lnTo>
                        <a:pt x="480431" y="230577"/>
                      </a:lnTo>
                      <a:lnTo>
                        <a:pt x="463378" y="220197"/>
                      </a:lnTo>
                      <a:lnTo>
                        <a:pt x="446326" y="209818"/>
                      </a:lnTo>
                      <a:lnTo>
                        <a:pt x="429274" y="200179"/>
                      </a:lnTo>
                      <a:lnTo>
                        <a:pt x="411480" y="189800"/>
                      </a:lnTo>
                      <a:lnTo>
                        <a:pt x="394428" y="179420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3271" y="148281"/>
                      </a:lnTo>
                      <a:lnTo>
                        <a:pt x="326218" y="138643"/>
                      </a:lnTo>
                      <a:lnTo>
                        <a:pt x="309166" y="128263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7486"/>
                      </a:lnTo>
                      <a:lnTo>
                        <a:pt x="223163" y="77106"/>
                      </a:lnTo>
                      <a:lnTo>
                        <a:pt x="206111" y="66726"/>
                      </a:lnTo>
                      <a:lnTo>
                        <a:pt x="189058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949"/>
                      </a:lnTo>
                      <a:lnTo>
                        <a:pt x="111952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4" name="Freeform: Shape 3673">
                  <a:extLst>
                    <a:ext uri="{FF2B5EF4-FFF2-40B4-BE49-F238E27FC236}">
                      <a16:creationId xmlns:a16="http://schemas.microsoft.com/office/drawing/2014/main" id="{2CCEE4C4-14C7-4FD7-8669-EE4BDA9DE790}"/>
                    </a:ext>
                  </a:extLst>
                </p:cNvPr>
                <p:cNvSpPr/>
                <p:nvPr/>
              </p:nvSpPr>
              <p:spPr>
                <a:xfrm>
                  <a:off x="6999031" y="1987707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6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0505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6"/>
                      </a:cubicBezTo>
                      <a:cubicBezTo>
                        <a:pt x="6673" y="249853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0505" y="42260"/>
                      </a:cubicBezTo>
                      <a:cubicBezTo>
                        <a:pt x="333632" y="151988"/>
                        <a:pt x="516760" y="260975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5" name="Freeform: Shape 3674">
                  <a:extLst>
                    <a:ext uri="{FF2B5EF4-FFF2-40B4-BE49-F238E27FC236}">
                      <a16:creationId xmlns:a16="http://schemas.microsoft.com/office/drawing/2014/main" id="{0B3C77D5-F7BF-45D8-ABCD-38ABE98E89DA}"/>
                    </a:ext>
                  </a:extLst>
                </p:cNvPr>
                <p:cNvSpPr/>
                <p:nvPr/>
              </p:nvSpPr>
              <p:spPr>
                <a:xfrm>
                  <a:off x="5912872" y="1335271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7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1247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7"/>
                      </a:cubicBezTo>
                      <a:cubicBezTo>
                        <a:pt x="6673" y="249854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1247" y="42260"/>
                      </a:cubicBezTo>
                      <a:cubicBezTo>
                        <a:pt x="334374" y="151988"/>
                        <a:pt x="516760" y="261716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6" name="Freeform: Shape 3675">
                  <a:extLst>
                    <a:ext uri="{FF2B5EF4-FFF2-40B4-BE49-F238E27FC236}">
                      <a16:creationId xmlns:a16="http://schemas.microsoft.com/office/drawing/2014/main" id="{6E51973F-D643-47A9-A90B-940A398D5CBA}"/>
                    </a:ext>
                  </a:extLst>
                </p:cNvPr>
                <p:cNvSpPr/>
                <p:nvPr/>
              </p:nvSpPr>
              <p:spPr>
                <a:xfrm>
                  <a:off x="8488514" y="2858117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3019 h 513052"/>
                    <a:gd name="connsiteX1" fmla="*/ 0 w 378116"/>
                    <a:gd name="connsiteY1" fmla="*/ 111952 h 513052"/>
                    <a:gd name="connsiteX2" fmla="*/ 0 w 378116"/>
                    <a:gd name="connsiteY2" fmla="*/ 112694 h 513052"/>
                    <a:gd name="connsiteX3" fmla="*/ 20018 w 378116"/>
                    <a:gd name="connsiteY3" fmla="*/ 97124 h 513052"/>
                    <a:gd name="connsiteX4" fmla="*/ 20018 w 378116"/>
                    <a:gd name="connsiteY4" fmla="*/ 34105 h 513052"/>
                    <a:gd name="connsiteX5" fmla="*/ 226870 w 378116"/>
                    <a:gd name="connsiteY5" fmla="*/ 157919 h 513052"/>
                    <a:gd name="connsiteX6" fmla="*/ 358099 w 378116"/>
                    <a:gd name="connsiteY6" fmla="*/ 298045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6 w 378116"/>
                    <a:gd name="connsiteY9" fmla="*/ 513053 h 513052"/>
                    <a:gd name="connsiteX10" fmla="*/ 378116 w 378116"/>
                    <a:gd name="connsiteY10" fmla="*/ 386272 h 513052"/>
                    <a:gd name="connsiteX11" fmla="*/ 378116 w 378116"/>
                    <a:gd name="connsiteY11" fmla="*/ 295079 h 513052"/>
                    <a:gd name="connsiteX12" fmla="*/ 231319 w 378116"/>
                    <a:gd name="connsiteY12" fmla="*/ 137901 h 513052"/>
                    <a:gd name="connsiteX13" fmla="*/ 0 w 378116"/>
                    <a:gd name="connsiteY13" fmla="*/ 0 h 513052"/>
                    <a:gd name="connsiteX14" fmla="*/ 0 w 378116"/>
                    <a:gd name="connsiteY14" fmla="*/ 63019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952"/>
                      </a:cubicBezTo>
                      <a:cubicBezTo>
                        <a:pt x="0" y="111952"/>
                        <a:pt x="0" y="111952"/>
                        <a:pt x="0" y="112694"/>
                      </a:cubicBezTo>
                      <a:cubicBezTo>
                        <a:pt x="6672" y="107504"/>
                        <a:pt x="13345" y="102314"/>
                        <a:pt x="20018" y="97124"/>
                      </a:cubicBezTo>
                      <a:cubicBezTo>
                        <a:pt x="20018" y="76365"/>
                        <a:pt x="20018" y="54864"/>
                        <a:pt x="20018" y="34105"/>
                      </a:cubicBezTo>
                      <a:cubicBezTo>
                        <a:pt x="88968" y="75623"/>
                        <a:pt x="157919" y="116401"/>
                        <a:pt x="226870" y="157919"/>
                      </a:cubicBezTo>
                      <a:cubicBezTo>
                        <a:pt x="270613" y="204628"/>
                        <a:pt x="314356" y="251336"/>
                        <a:pt x="358099" y="298045"/>
                      </a:cubicBezTo>
                      <a:cubicBezTo>
                        <a:pt x="358099" y="361065"/>
                        <a:pt x="358099" y="424084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2" y="510828"/>
                        <a:pt x="371444" y="512311"/>
                        <a:pt x="378116" y="513053"/>
                      </a:cubicBezTo>
                      <a:cubicBezTo>
                        <a:pt x="378116" y="470792"/>
                        <a:pt x="378116" y="428532"/>
                        <a:pt x="378116" y="386272"/>
                      </a:cubicBezTo>
                      <a:cubicBezTo>
                        <a:pt x="378116" y="355875"/>
                        <a:pt x="378116" y="325477"/>
                        <a:pt x="378116" y="295079"/>
                      </a:cubicBezTo>
                      <a:cubicBezTo>
                        <a:pt x="329184" y="242440"/>
                        <a:pt x="280251" y="190541"/>
                        <a:pt x="231319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2242"/>
                        <a:pt x="0" y="43001"/>
                        <a:pt x="0" y="63019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7" name="Freeform: Shape 3676">
                  <a:extLst>
                    <a:ext uri="{FF2B5EF4-FFF2-40B4-BE49-F238E27FC236}">
                      <a16:creationId xmlns:a16="http://schemas.microsoft.com/office/drawing/2014/main" id="{51534985-004A-4C4B-8A49-979948F09B27}"/>
                    </a:ext>
                  </a:extLst>
                </p:cNvPr>
                <p:cNvSpPr/>
                <p:nvPr/>
              </p:nvSpPr>
              <p:spPr>
                <a:xfrm>
                  <a:off x="8488514" y="2806219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89710 w 325476"/>
                    <a:gd name="connsiteY1" fmla="*/ 2966 h 190541"/>
                    <a:gd name="connsiteX2" fmla="*/ 0 w 325476"/>
                    <a:gd name="connsiteY2" fmla="*/ 53381 h 190541"/>
                    <a:gd name="connsiteX3" fmla="*/ 12604 w 325476"/>
                    <a:gd name="connsiteY3" fmla="*/ 61537 h 190541"/>
                    <a:gd name="connsiteX4" fmla="*/ 25949 w 325476"/>
                    <a:gd name="connsiteY4" fmla="*/ 68951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4520 h 190541"/>
                    <a:gd name="connsiteX7" fmla="*/ 64502 w 325476"/>
                    <a:gd name="connsiteY7" fmla="*/ 91934 h 190541"/>
                    <a:gd name="connsiteX8" fmla="*/ 77106 w 325476"/>
                    <a:gd name="connsiteY8" fmla="*/ 100090 h 190541"/>
                    <a:gd name="connsiteX9" fmla="*/ 90452 w 325476"/>
                    <a:gd name="connsiteY9" fmla="*/ 107504 h 190541"/>
                    <a:gd name="connsiteX10" fmla="*/ 103055 w 325476"/>
                    <a:gd name="connsiteY10" fmla="*/ 115659 h 190541"/>
                    <a:gd name="connsiteX11" fmla="*/ 140867 w 325476"/>
                    <a:gd name="connsiteY11" fmla="*/ 137160 h 190541"/>
                    <a:gd name="connsiteX12" fmla="*/ 153471 w 325476"/>
                    <a:gd name="connsiteY12" fmla="*/ 144574 h 190541"/>
                    <a:gd name="connsiteX13" fmla="*/ 166075 w 325476"/>
                    <a:gd name="connsiteY13" fmla="*/ 151988 h 190541"/>
                    <a:gd name="connsiteX14" fmla="*/ 179420 w 325476"/>
                    <a:gd name="connsiteY14" fmla="*/ 160144 h 190541"/>
                    <a:gd name="connsiteX15" fmla="*/ 192024 w 325476"/>
                    <a:gd name="connsiteY15" fmla="*/ 167558 h 190541"/>
                    <a:gd name="connsiteX16" fmla="*/ 205369 w 325476"/>
                    <a:gd name="connsiteY16" fmla="*/ 175713 h 190541"/>
                    <a:gd name="connsiteX17" fmla="*/ 217973 w 325476"/>
                    <a:gd name="connsiteY17" fmla="*/ 183127 h 190541"/>
                    <a:gd name="connsiteX18" fmla="*/ 231319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30487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918 h 190541"/>
                    <a:gd name="connsiteX23" fmla="*/ 273578 w 325476"/>
                    <a:gd name="connsiteY23" fmla="*/ 106762 h 190541"/>
                    <a:gd name="connsiteX24" fmla="*/ 260975 w 325476"/>
                    <a:gd name="connsiteY24" fmla="*/ 99348 h 190541"/>
                    <a:gd name="connsiteX25" fmla="*/ 247629 w 325476"/>
                    <a:gd name="connsiteY25" fmla="*/ 91934 h 190541"/>
                    <a:gd name="connsiteX26" fmla="*/ 235026 w 325476"/>
                    <a:gd name="connsiteY26" fmla="*/ 83779 h 190541"/>
                    <a:gd name="connsiteX27" fmla="*/ 221680 w 325476"/>
                    <a:gd name="connsiteY27" fmla="*/ 76365 h 190541"/>
                    <a:gd name="connsiteX28" fmla="*/ 209076 w 325476"/>
                    <a:gd name="connsiteY28" fmla="*/ 68209 h 190541"/>
                    <a:gd name="connsiteX29" fmla="*/ 172006 w 325476"/>
                    <a:gd name="connsiteY29" fmla="*/ 46708 h 190541"/>
                    <a:gd name="connsiteX30" fmla="*/ 159402 w 325476"/>
                    <a:gd name="connsiteY30" fmla="*/ 38553 h 190541"/>
                    <a:gd name="connsiteX31" fmla="*/ 146057 w 325476"/>
                    <a:gd name="connsiteY31" fmla="*/ 31139 h 190541"/>
                    <a:gd name="connsiteX32" fmla="*/ 133453 w 325476"/>
                    <a:gd name="connsiteY32" fmla="*/ 23725 h 190541"/>
                    <a:gd name="connsiteX33" fmla="*/ 120849 w 325476"/>
                    <a:gd name="connsiteY33" fmla="*/ 15570 h 190541"/>
                    <a:gd name="connsiteX34" fmla="*/ 107503 w 325476"/>
                    <a:gd name="connsiteY34" fmla="*/ 8156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89710" y="2966"/>
                      </a:lnTo>
                      <a:lnTo>
                        <a:pt x="0" y="53381"/>
                      </a:lnTo>
                      <a:lnTo>
                        <a:pt x="12604" y="61537"/>
                      </a:lnTo>
                      <a:lnTo>
                        <a:pt x="25949" y="68951"/>
                      </a:lnTo>
                      <a:lnTo>
                        <a:pt x="38553" y="76365"/>
                      </a:lnTo>
                      <a:lnTo>
                        <a:pt x="51898" y="84520"/>
                      </a:lnTo>
                      <a:lnTo>
                        <a:pt x="64502" y="91934"/>
                      </a:lnTo>
                      <a:lnTo>
                        <a:pt x="77106" y="100090"/>
                      </a:lnTo>
                      <a:lnTo>
                        <a:pt x="90452" y="107504"/>
                      </a:lnTo>
                      <a:lnTo>
                        <a:pt x="103055" y="115659"/>
                      </a:lnTo>
                      <a:lnTo>
                        <a:pt x="140867" y="137160"/>
                      </a:lnTo>
                      <a:lnTo>
                        <a:pt x="153471" y="144574"/>
                      </a:lnTo>
                      <a:lnTo>
                        <a:pt x="166075" y="151988"/>
                      </a:lnTo>
                      <a:lnTo>
                        <a:pt x="179420" y="160144"/>
                      </a:lnTo>
                      <a:lnTo>
                        <a:pt x="192024" y="167558"/>
                      </a:lnTo>
                      <a:lnTo>
                        <a:pt x="205369" y="175713"/>
                      </a:lnTo>
                      <a:lnTo>
                        <a:pt x="217973" y="183127"/>
                      </a:lnTo>
                      <a:lnTo>
                        <a:pt x="231319" y="190541"/>
                      </a:lnTo>
                      <a:lnTo>
                        <a:pt x="325477" y="137901"/>
                      </a:lnTo>
                      <a:lnTo>
                        <a:pt x="312873" y="130487"/>
                      </a:lnTo>
                      <a:lnTo>
                        <a:pt x="299528" y="122332"/>
                      </a:lnTo>
                      <a:lnTo>
                        <a:pt x="286924" y="114918"/>
                      </a:lnTo>
                      <a:lnTo>
                        <a:pt x="273578" y="106762"/>
                      </a:lnTo>
                      <a:lnTo>
                        <a:pt x="260975" y="99348"/>
                      </a:lnTo>
                      <a:lnTo>
                        <a:pt x="247629" y="91934"/>
                      </a:lnTo>
                      <a:lnTo>
                        <a:pt x="235026" y="83779"/>
                      </a:lnTo>
                      <a:lnTo>
                        <a:pt x="221680" y="76365"/>
                      </a:lnTo>
                      <a:lnTo>
                        <a:pt x="209076" y="68209"/>
                      </a:lnTo>
                      <a:lnTo>
                        <a:pt x="172006" y="46708"/>
                      </a:lnTo>
                      <a:lnTo>
                        <a:pt x="159402" y="38553"/>
                      </a:lnTo>
                      <a:lnTo>
                        <a:pt x="146057" y="31139"/>
                      </a:lnTo>
                      <a:lnTo>
                        <a:pt x="133453" y="23725"/>
                      </a:lnTo>
                      <a:lnTo>
                        <a:pt x="120849" y="15570"/>
                      </a:lnTo>
                      <a:lnTo>
                        <a:pt x="107503" y="8156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8" name="Freeform: Shape 3677">
                  <a:extLst>
                    <a:ext uri="{FF2B5EF4-FFF2-40B4-BE49-F238E27FC236}">
                      <a16:creationId xmlns:a16="http://schemas.microsoft.com/office/drawing/2014/main" id="{EFCA732B-969E-4E99-B335-7067C06B3C53}"/>
                    </a:ext>
                  </a:extLst>
                </p:cNvPr>
                <p:cNvSpPr/>
                <p:nvPr/>
              </p:nvSpPr>
              <p:spPr>
                <a:xfrm>
                  <a:off x="8960049" y="3139744"/>
                  <a:ext cx="140124" cy="248478"/>
                </a:xfrm>
                <a:custGeom>
                  <a:avLst/>
                  <a:gdLst>
                    <a:gd name="connsiteX0" fmla="*/ 33363 w 140124"/>
                    <a:gd name="connsiteY0" fmla="*/ 6039 h 248478"/>
                    <a:gd name="connsiteX1" fmla="*/ 140125 w 140124"/>
                    <a:gd name="connsiteY1" fmla="*/ 69800 h 248478"/>
                    <a:gd name="connsiteX2" fmla="*/ 83778 w 140124"/>
                    <a:gd name="connsiteY2" fmla="*/ 102422 h 248478"/>
                    <a:gd name="connsiteX3" fmla="*/ 90451 w 140124"/>
                    <a:gd name="connsiteY3" fmla="*/ 106870 h 248478"/>
                    <a:gd name="connsiteX4" fmla="*/ 96383 w 140124"/>
                    <a:gd name="connsiteY4" fmla="*/ 112060 h 248478"/>
                    <a:gd name="connsiteX5" fmla="*/ 101572 w 140124"/>
                    <a:gd name="connsiteY5" fmla="*/ 117991 h 248478"/>
                    <a:gd name="connsiteX6" fmla="*/ 106020 w 140124"/>
                    <a:gd name="connsiteY6" fmla="*/ 123922 h 248478"/>
                    <a:gd name="connsiteX7" fmla="*/ 109727 w 140124"/>
                    <a:gd name="connsiteY7" fmla="*/ 129854 h 248478"/>
                    <a:gd name="connsiteX8" fmla="*/ 112693 w 140124"/>
                    <a:gd name="connsiteY8" fmla="*/ 135785 h 248478"/>
                    <a:gd name="connsiteX9" fmla="*/ 114918 w 140124"/>
                    <a:gd name="connsiteY9" fmla="*/ 141716 h 248478"/>
                    <a:gd name="connsiteX10" fmla="*/ 115659 w 140124"/>
                    <a:gd name="connsiteY10" fmla="*/ 147647 h 248478"/>
                    <a:gd name="connsiteX11" fmla="*/ 115659 w 140124"/>
                    <a:gd name="connsiteY11" fmla="*/ 149872 h 248478"/>
                    <a:gd name="connsiteX12" fmla="*/ 115659 w 140124"/>
                    <a:gd name="connsiteY12" fmla="*/ 152096 h 248478"/>
                    <a:gd name="connsiteX13" fmla="*/ 115659 w 140124"/>
                    <a:gd name="connsiteY13" fmla="*/ 154320 h 248478"/>
                    <a:gd name="connsiteX14" fmla="*/ 115659 w 140124"/>
                    <a:gd name="connsiteY14" fmla="*/ 156544 h 248478"/>
                    <a:gd name="connsiteX15" fmla="*/ 115659 w 140124"/>
                    <a:gd name="connsiteY15" fmla="*/ 158768 h 248478"/>
                    <a:gd name="connsiteX16" fmla="*/ 115659 w 140124"/>
                    <a:gd name="connsiteY16" fmla="*/ 160993 h 248478"/>
                    <a:gd name="connsiteX17" fmla="*/ 115659 w 140124"/>
                    <a:gd name="connsiteY17" fmla="*/ 163217 h 248478"/>
                    <a:gd name="connsiteX18" fmla="*/ 115659 w 140124"/>
                    <a:gd name="connsiteY18" fmla="*/ 165441 h 248478"/>
                    <a:gd name="connsiteX19" fmla="*/ 115659 w 140124"/>
                    <a:gd name="connsiteY19" fmla="*/ 167665 h 248478"/>
                    <a:gd name="connsiteX20" fmla="*/ 115659 w 140124"/>
                    <a:gd name="connsiteY20" fmla="*/ 169889 h 248478"/>
                    <a:gd name="connsiteX21" fmla="*/ 115659 w 140124"/>
                    <a:gd name="connsiteY21" fmla="*/ 172114 h 248478"/>
                    <a:gd name="connsiteX22" fmla="*/ 115659 w 140124"/>
                    <a:gd name="connsiteY22" fmla="*/ 174338 h 248478"/>
                    <a:gd name="connsiteX23" fmla="*/ 115659 w 140124"/>
                    <a:gd name="connsiteY23" fmla="*/ 176562 h 248478"/>
                    <a:gd name="connsiteX24" fmla="*/ 115659 w 140124"/>
                    <a:gd name="connsiteY24" fmla="*/ 178786 h 248478"/>
                    <a:gd name="connsiteX25" fmla="*/ 115659 w 140124"/>
                    <a:gd name="connsiteY25" fmla="*/ 181011 h 248478"/>
                    <a:gd name="connsiteX26" fmla="*/ 115659 w 140124"/>
                    <a:gd name="connsiteY26" fmla="*/ 183235 h 248478"/>
                    <a:gd name="connsiteX27" fmla="*/ 115659 w 140124"/>
                    <a:gd name="connsiteY27" fmla="*/ 185459 h 248478"/>
                    <a:gd name="connsiteX28" fmla="*/ 115659 w 140124"/>
                    <a:gd name="connsiteY28" fmla="*/ 187683 h 248478"/>
                    <a:gd name="connsiteX29" fmla="*/ 115659 w 140124"/>
                    <a:gd name="connsiteY29" fmla="*/ 189908 h 248478"/>
                    <a:gd name="connsiteX30" fmla="*/ 115659 w 140124"/>
                    <a:gd name="connsiteY30" fmla="*/ 192132 h 248478"/>
                    <a:gd name="connsiteX31" fmla="*/ 115659 w 140124"/>
                    <a:gd name="connsiteY31" fmla="*/ 194356 h 248478"/>
                    <a:gd name="connsiteX32" fmla="*/ 115659 w 140124"/>
                    <a:gd name="connsiteY32" fmla="*/ 196580 h 248478"/>
                    <a:gd name="connsiteX33" fmla="*/ 115659 w 140124"/>
                    <a:gd name="connsiteY33" fmla="*/ 198804 h 248478"/>
                    <a:gd name="connsiteX34" fmla="*/ 115659 w 140124"/>
                    <a:gd name="connsiteY34" fmla="*/ 201029 h 248478"/>
                    <a:gd name="connsiteX35" fmla="*/ 115659 w 140124"/>
                    <a:gd name="connsiteY35" fmla="*/ 203253 h 248478"/>
                    <a:gd name="connsiteX36" fmla="*/ 115659 w 140124"/>
                    <a:gd name="connsiteY36" fmla="*/ 205477 h 248478"/>
                    <a:gd name="connsiteX37" fmla="*/ 115659 w 140124"/>
                    <a:gd name="connsiteY37" fmla="*/ 207701 h 248478"/>
                    <a:gd name="connsiteX38" fmla="*/ 115659 w 140124"/>
                    <a:gd name="connsiteY38" fmla="*/ 209925 h 248478"/>
                    <a:gd name="connsiteX39" fmla="*/ 115659 w 140124"/>
                    <a:gd name="connsiteY39" fmla="*/ 212150 h 248478"/>
                    <a:gd name="connsiteX40" fmla="*/ 115659 w 140124"/>
                    <a:gd name="connsiteY40" fmla="*/ 214374 h 248478"/>
                    <a:gd name="connsiteX41" fmla="*/ 115659 w 140124"/>
                    <a:gd name="connsiteY41" fmla="*/ 216598 h 248478"/>
                    <a:gd name="connsiteX42" fmla="*/ 115659 w 140124"/>
                    <a:gd name="connsiteY42" fmla="*/ 218822 h 248478"/>
                    <a:gd name="connsiteX43" fmla="*/ 115659 w 140124"/>
                    <a:gd name="connsiteY43" fmla="*/ 221046 h 248478"/>
                    <a:gd name="connsiteX44" fmla="*/ 115659 w 140124"/>
                    <a:gd name="connsiteY44" fmla="*/ 223271 h 248478"/>
                    <a:gd name="connsiteX45" fmla="*/ 115659 w 140124"/>
                    <a:gd name="connsiteY45" fmla="*/ 225495 h 248478"/>
                    <a:gd name="connsiteX46" fmla="*/ 115659 w 140124"/>
                    <a:gd name="connsiteY46" fmla="*/ 227719 h 248478"/>
                    <a:gd name="connsiteX47" fmla="*/ 115659 w 140124"/>
                    <a:gd name="connsiteY47" fmla="*/ 229943 h 248478"/>
                    <a:gd name="connsiteX48" fmla="*/ 115659 w 140124"/>
                    <a:gd name="connsiteY48" fmla="*/ 232167 h 248478"/>
                    <a:gd name="connsiteX49" fmla="*/ 115659 w 140124"/>
                    <a:gd name="connsiteY49" fmla="*/ 234392 h 248478"/>
                    <a:gd name="connsiteX50" fmla="*/ 115659 w 140124"/>
                    <a:gd name="connsiteY50" fmla="*/ 236616 h 248478"/>
                    <a:gd name="connsiteX51" fmla="*/ 115659 w 140124"/>
                    <a:gd name="connsiteY51" fmla="*/ 238840 h 248478"/>
                    <a:gd name="connsiteX52" fmla="*/ 115659 w 140124"/>
                    <a:gd name="connsiteY52" fmla="*/ 241064 h 248478"/>
                    <a:gd name="connsiteX53" fmla="*/ 115659 w 140124"/>
                    <a:gd name="connsiteY53" fmla="*/ 243289 h 248478"/>
                    <a:gd name="connsiteX54" fmla="*/ 115659 w 140124"/>
                    <a:gd name="connsiteY54" fmla="*/ 245513 h 248478"/>
                    <a:gd name="connsiteX55" fmla="*/ 115659 w 140124"/>
                    <a:gd name="connsiteY55" fmla="*/ 247737 h 248478"/>
                    <a:gd name="connsiteX56" fmla="*/ 115659 w 140124"/>
                    <a:gd name="connsiteY56" fmla="*/ 248479 h 248478"/>
                    <a:gd name="connsiteX57" fmla="*/ 0 w 140124"/>
                    <a:gd name="connsiteY57" fmla="*/ 188425 h 248478"/>
                    <a:gd name="connsiteX58" fmla="*/ 0 w 140124"/>
                    <a:gd name="connsiteY58" fmla="*/ 48299 h 248478"/>
                    <a:gd name="connsiteX59" fmla="*/ 0 w 140124"/>
                    <a:gd name="connsiteY59" fmla="*/ 21608 h 248478"/>
                    <a:gd name="connsiteX60" fmla="*/ 33363 w 140124"/>
                    <a:gd name="connsiteY60" fmla="*/ 6039 h 24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0124" h="248478">
                      <a:moveTo>
                        <a:pt x="33363" y="6039"/>
                      </a:moveTo>
                      <a:cubicBezTo>
                        <a:pt x="68950" y="27540"/>
                        <a:pt x="104538" y="48299"/>
                        <a:pt x="140125" y="69800"/>
                      </a:cubicBezTo>
                      <a:lnTo>
                        <a:pt x="83778" y="102422"/>
                      </a:lnTo>
                      <a:cubicBezTo>
                        <a:pt x="86003" y="103904"/>
                        <a:pt x="88227" y="105387"/>
                        <a:pt x="90451" y="106870"/>
                      </a:cubicBezTo>
                      <a:cubicBezTo>
                        <a:pt x="92676" y="108353"/>
                        <a:pt x="94899" y="109836"/>
                        <a:pt x="96383" y="112060"/>
                      </a:cubicBezTo>
                      <a:cubicBezTo>
                        <a:pt x="98606" y="113543"/>
                        <a:pt x="100090" y="115767"/>
                        <a:pt x="101572" y="117991"/>
                      </a:cubicBezTo>
                      <a:cubicBezTo>
                        <a:pt x="103055" y="120215"/>
                        <a:pt x="104538" y="121698"/>
                        <a:pt x="106020" y="123922"/>
                      </a:cubicBezTo>
                      <a:cubicBezTo>
                        <a:pt x="107504" y="126147"/>
                        <a:pt x="108986" y="128371"/>
                        <a:pt x="109727" y="129854"/>
                      </a:cubicBezTo>
                      <a:cubicBezTo>
                        <a:pt x="111211" y="132078"/>
                        <a:pt x="111952" y="134302"/>
                        <a:pt x="112693" y="135785"/>
                      </a:cubicBezTo>
                      <a:cubicBezTo>
                        <a:pt x="113434" y="138009"/>
                        <a:pt x="114176" y="139492"/>
                        <a:pt x="114918" y="141716"/>
                      </a:cubicBezTo>
                      <a:cubicBezTo>
                        <a:pt x="115659" y="143940"/>
                        <a:pt x="115659" y="145423"/>
                        <a:pt x="115659" y="147647"/>
                      </a:cubicBezTo>
                      <a:lnTo>
                        <a:pt x="115659" y="149872"/>
                      </a:lnTo>
                      <a:lnTo>
                        <a:pt x="115659" y="152096"/>
                      </a:lnTo>
                      <a:lnTo>
                        <a:pt x="115659" y="154320"/>
                      </a:lnTo>
                      <a:lnTo>
                        <a:pt x="115659" y="156544"/>
                      </a:lnTo>
                      <a:lnTo>
                        <a:pt x="115659" y="158768"/>
                      </a:lnTo>
                      <a:lnTo>
                        <a:pt x="115659" y="160993"/>
                      </a:lnTo>
                      <a:lnTo>
                        <a:pt x="115659" y="163217"/>
                      </a:lnTo>
                      <a:lnTo>
                        <a:pt x="115659" y="165441"/>
                      </a:lnTo>
                      <a:lnTo>
                        <a:pt x="115659" y="167665"/>
                      </a:lnTo>
                      <a:lnTo>
                        <a:pt x="115659" y="169889"/>
                      </a:lnTo>
                      <a:lnTo>
                        <a:pt x="115659" y="172114"/>
                      </a:lnTo>
                      <a:lnTo>
                        <a:pt x="115659" y="174338"/>
                      </a:lnTo>
                      <a:lnTo>
                        <a:pt x="115659" y="176562"/>
                      </a:lnTo>
                      <a:lnTo>
                        <a:pt x="115659" y="178786"/>
                      </a:lnTo>
                      <a:lnTo>
                        <a:pt x="115659" y="181011"/>
                      </a:lnTo>
                      <a:lnTo>
                        <a:pt x="115659" y="183235"/>
                      </a:lnTo>
                      <a:lnTo>
                        <a:pt x="115659" y="185459"/>
                      </a:lnTo>
                      <a:lnTo>
                        <a:pt x="115659" y="187683"/>
                      </a:lnTo>
                      <a:lnTo>
                        <a:pt x="115659" y="189908"/>
                      </a:lnTo>
                      <a:lnTo>
                        <a:pt x="115659" y="192132"/>
                      </a:lnTo>
                      <a:lnTo>
                        <a:pt x="115659" y="194356"/>
                      </a:lnTo>
                      <a:lnTo>
                        <a:pt x="115659" y="196580"/>
                      </a:lnTo>
                      <a:lnTo>
                        <a:pt x="115659" y="198804"/>
                      </a:lnTo>
                      <a:lnTo>
                        <a:pt x="115659" y="201029"/>
                      </a:lnTo>
                      <a:lnTo>
                        <a:pt x="115659" y="203253"/>
                      </a:lnTo>
                      <a:lnTo>
                        <a:pt x="115659" y="205477"/>
                      </a:lnTo>
                      <a:lnTo>
                        <a:pt x="115659" y="207701"/>
                      </a:lnTo>
                      <a:lnTo>
                        <a:pt x="115659" y="209925"/>
                      </a:lnTo>
                      <a:lnTo>
                        <a:pt x="115659" y="212150"/>
                      </a:lnTo>
                      <a:lnTo>
                        <a:pt x="115659" y="214374"/>
                      </a:lnTo>
                      <a:lnTo>
                        <a:pt x="115659" y="216598"/>
                      </a:lnTo>
                      <a:lnTo>
                        <a:pt x="115659" y="218822"/>
                      </a:lnTo>
                      <a:lnTo>
                        <a:pt x="115659" y="221046"/>
                      </a:lnTo>
                      <a:lnTo>
                        <a:pt x="115659" y="223271"/>
                      </a:lnTo>
                      <a:lnTo>
                        <a:pt x="115659" y="225495"/>
                      </a:lnTo>
                      <a:lnTo>
                        <a:pt x="115659" y="227719"/>
                      </a:lnTo>
                      <a:lnTo>
                        <a:pt x="115659" y="229943"/>
                      </a:lnTo>
                      <a:lnTo>
                        <a:pt x="115659" y="232167"/>
                      </a:lnTo>
                      <a:lnTo>
                        <a:pt x="115659" y="234392"/>
                      </a:lnTo>
                      <a:lnTo>
                        <a:pt x="115659" y="236616"/>
                      </a:lnTo>
                      <a:lnTo>
                        <a:pt x="115659" y="238840"/>
                      </a:lnTo>
                      <a:lnTo>
                        <a:pt x="115659" y="241064"/>
                      </a:lnTo>
                      <a:lnTo>
                        <a:pt x="115659" y="243289"/>
                      </a:lnTo>
                      <a:lnTo>
                        <a:pt x="115659" y="245513"/>
                      </a:lnTo>
                      <a:lnTo>
                        <a:pt x="115659" y="247737"/>
                      </a:lnTo>
                      <a:lnTo>
                        <a:pt x="115659" y="248479"/>
                      </a:lnTo>
                      <a:cubicBezTo>
                        <a:pt x="77105" y="228460"/>
                        <a:pt x="38553" y="208443"/>
                        <a:pt x="0" y="188425"/>
                      </a:cubicBezTo>
                      <a:cubicBezTo>
                        <a:pt x="0" y="141716"/>
                        <a:pt x="0" y="95007"/>
                        <a:pt x="0" y="48299"/>
                      </a:cubicBezTo>
                      <a:cubicBezTo>
                        <a:pt x="0" y="39402"/>
                        <a:pt x="0" y="30505"/>
                        <a:pt x="0" y="21608"/>
                      </a:cubicBezTo>
                      <a:cubicBezTo>
                        <a:pt x="741" y="-1375"/>
                        <a:pt x="15569" y="-5082"/>
                        <a:pt x="33363" y="603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9" name="Freeform: Shape 3678">
                  <a:extLst>
                    <a:ext uri="{FF2B5EF4-FFF2-40B4-BE49-F238E27FC236}">
                      <a16:creationId xmlns:a16="http://schemas.microsoft.com/office/drawing/2014/main" id="{BC30B27F-B046-446A-8FE6-C84853C1FADA}"/>
                    </a:ext>
                  </a:extLst>
                </p:cNvPr>
                <p:cNvSpPr/>
                <p:nvPr/>
              </p:nvSpPr>
              <p:spPr>
                <a:xfrm>
                  <a:off x="8905184" y="3172212"/>
                  <a:ext cx="172005" cy="256889"/>
                </a:xfrm>
                <a:custGeom>
                  <a:avLst/>
                  <a:gdLst>
                    <a:gd name="connsiteX0" fmla="*/ 32622 w 172005"/>
                    <a:gd name="connsiteY0" fmla="*/ 6193 h 256889"/>
                    <a:gd name="connsiteX1" fmla="*/ 139384 w 172005"/>
                    <a:gd name="connsiteY1" fmla="*/ 69953 h 256889"/>
                    <a:gd name="connsiteX2" fmla="*/ 172006 w 172005"/>
                    <a:gd name="connsiteY2" fmla="*/ 115179 h 256889"/>
                    <a:gd name="connsiteX3" fmla="*/ 172006 w 172005"/>
                    <a:gd name="connsiteY3" fmla="*/ 244183 h 256889"/>
                    <a:gd name="connsiteX4" fmla="*/ 139384 w 172005"/>
                    <a:gd name="connsiteY4" fmla="*/ 251598 h 256889"/>
                    <a:gd name="connsiteX5" fmla="*/ 0 w 172005"/>
                    <a:gd name="connsiteY5" fmla="*/ 179681 h 256889"/>
                    <a:gd name="connsiteX6" fmla="*/ 0 w 172005"/>
                    <a:gd name="connsiteY6" fmla="*/ 12865 h 256889"/>
                    <a:gd name="connsiteX7" fmla="*/ 32622 w 172005"/>
                    <a:gd name="connsiteY7" fmla="*/ 6193 h 25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5" h="256889">
                      <a:moveTo>
                        <a:pt x="32622" y="6193"/>
                      </a:moveTo>
                      <a:cubicBezTo>
                        <a:pt x="68209" y="27693"/>
                        <a:pt x="103797" y="48452"/>
                        <a:pt x="139384" y="69953"/>
                      </a:cubicBezTo>
                      <a:cubicBezTo>
                        <a:pt x="157178" y="80333"/>
                        <a:pt x="172006" y="101092"/>
                        <a:pt x="172006" y="115179"/>
                      </a:cubicBezTo>
                      <a:cubicBezTo>
                        <a:pt x="172006" y="158181"/>
                        <a:pt x="172006" y="201182"/>
                        <a:pt x="172006" y="244183"/>
                      </a:cubicBezTo>
                      <a:cubicBezTo>
                        <a:pt x="172006" y="258270"/>
                        <a:pt x="157178" y="260494"/>
                        <a:pt x="139384" y="251598"/>
                      </a:cubicBezTo>
                      <a:cubicBezTo>
                        <a:pt x="92676" y="227873"/>
                        <a:pt x="46708" y="203406"/>
                        <a:pt x="0" y="179681"/>
                      </a:cubicBezTo>
                      <a:cubicBezTo>
                        <a:pt x="0" y="124076"/>
                        <a:pt x="0" y="68471"/>
                        <a:pt x="0" y="12865"/>
                      </a:cubicBezTo>
                      <a:cubicBezTo>
                        <a:pt x="0" y="-1222"/>
                        <a:pt x="14087" y="-4187"/>
                        <a:pt x="32622" y="619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0" name="Freeform: Shape 3679">
                  <a:extLst>
                    <a:ext uri="{FF2B5EF4-FFF2-40B4-BE49-F238E27FC236}">
                      <a16:creationId xmlns:a16="http://schemas.microsoft.com/office/drawing/2014/main" id="{0D3E38BE-2FB2-48CB-A731-89534161C5E1}"/>
                    </a:ext>
                  </a:extLst>
                </p:cNvPr>
                <p:cNvSpPr/>
                <p:nvPr/>
              </p:nvSpPr>
              <p:spPr>
                <a:xfrm>
                  <a:off x="8914081" y="3139139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2 w 186834"/>
                    <a:gd name="connsiteY1" fmla="*/ 1454 h 103026"/>
                    <a:gd name="connsiteX2" fmla="*/ 0 w 186834"/>
                    <a:gd name="connsiteY2" fmla="*/ 33335 h 103026"/>
                    <a:gd name="connsiteX3" fmla="*/ 23726 w 186834"/>
                    <a:gd name="connsiteY3" fmla="*/ 39266 h 103026"/>
                    <a:gd name="connsiteX4" fmla="*/ 130487 w 186834"/>
                    <a:gd name="connsiteY4" fmla="*/ 103027 h 103026"/>
                    <a:gd name="connsiteX5" fmla="*/ 186835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2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6" y="39266"/>
                      </a:cubicBezTo>
                      <a:cubicBezTo>
                        <a:pt x="59312" y="60767"/>
                        <a:pt x="94900" y="81526"/>
                        <a:pt x="130487" y="103027"/>
                      </a:cubicBezTo>
                      <a:lnTo>
                        <a:pt x="186835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1" name="Freeform: Shape 3680">
                  <a:extLst>
                    <a:ext uri="{FF2B5EF4-FFF2-40B4-BE49-F238E27FC236}">
                      <a16:creationId xmlns:a16="http://schemas.microsoft.com/office/drawing/2014/main" id="{E2612248-3373-4284-8890-5AC09488865B}"/>
                    </a:ext>
                  </a:extLst>
                </p:cNvPr>
                <p:cNvSpPr/>
                <p:nvPr/>
              </p:nvSpPr>
              <p:spPr>
                <a:xfrm>
                  <a:off x="9044568" y="2784718"/>
                  <a:ext cx="813322" cy="643539"/>
                </a:xfrm>
                <a:custGeom>
                  <a:avLst/>
                  <a:gdLst>
                    <a:gd name="connsiteX0" fmla="*/ 0 w 813322"/>
                    <a:gd name="connsiteY0" fmla="*/ 457447 h 643539"/>
                    <a:gd name="connsiteX1" fmla="*/ 781442 w 813322"/>
                    <a:gd name="connsiteY1" fmla="*/ 0 h 643539"/>
                    <a:gd name="connsiteX2" fmla="*/ 788114 w 813322"/>
                    <a:gd name="connsiteY2" fmla="*/ 4448 h 643539"/>
                    <a:gd name="connsiteX3" fmla="*/ 794046 w 813322"/>
                    <a:gd name="connsiteY3" fmla="*/ 9638 h 643539"/>
                    <a:gd name="connsiteX4" fmla="*/ 799235 w 813322"/>
                    <a:gd name="connsiteY4" fmla="*/ 15570 h 643539"/>
                    <a:gd name="connsiteX5" fmla="*/ 803684 w 813322"/>
                    <a:gd name="connsiteY5" fmla="*/ 21501 h 643539"/>
                    <a:gd name="connsiteX6" fmla="*/ 807391 w 813322"/>
                    <a:gd name="connsiteY6" fmla="*/ 27432 h 643539"/>
                    <a:gd name="connsiteX7" fmla="*/ 810357 w 813322"/>
                    <a:gd name="connsiteY7" fmla="*/ 33363 h 643539"/>
                    <a:gd name="connsiteX8" fmla="*/ 812581 w 813322"/>
                    <a:gd name="connsiteY8" fmla="*/ 39294 h 643539"/>
                    <a:gd name="connsiteX9" fmla="*/ 813322 w 813322"/>
                    <a:gd name="connsiteY9" fmla="*/ 45226 h 643539"/>
                    <a:gd name="connsiteX10" fmla="*/ 813322 w 813322"/>
                    <a:gd name="connsiteY10" fmla="*/ 61537 h 643539"/>
                    <a:gd name="connsiteX11" fmla="*/ 813322 w 813322"/>
                    <a:gd name="connsiteY11" fmla="*/ 77848 h 643539"/>
                    <a:gd name="connsiteX12" fmla="*/ 813322 w 813322"/>
                    <a:gd name="connsiteY12" fmla="*/ 94158 h 643539"/>
                    <a:gd name="connsiteX13" fmla="*/ 813322 w 813322"/>
                    <a:gd name="connsiteY13" fmla="*/ 110469 h 643539"/>
                    <a:gd name="connsiteX14" fmla="*/ 813322 w 813322"/>
                    <a:gd name="connsiteY14" fmla="*/ 126780 h 643539"/>
                    <a:gd name="connsiteX15" fmla="*/ 813322 w 813322"/>
                    <a:gd name="connsiteY15" fmla="*/ 143091 h 643539"/>
                    <a:gd name="connsiteX16" fmla="*/ 813322 w 813322"/>
                    <a:gd name="connsiteY16" fmla="*/ 159402 h 643539"/>
                    <a:gd name="connsiteX17" fmla="*/ 813322 w 813322"/>
                    <a:gd name="connsiteY17" fmla="*/ 175713 h 643539"/>
                    <a:gd name="connsiteX18" fmla="*/ 812581 w 813322"/>
                    <a:gd name="connsiteY18" fmla="*/ 180161 h 643539"/>
                    <a:gd name="connsiteX19" fmla="*/ 810357 w 813322"/>
                    <a:gd name="connsiteY19" fmla="*/ 183868 h 643539"/>
                    <a:gd name="connsiteX20" fmla="*/ 807391 w 813322"/>
                    <a:gd name="connsiteY20" fmla="*/ 186093 h 643539"/>
                    <a:gd name="connsiteX21" fmla="*/ 793304 w 813322"/>
                    <a:gd name="connsiteY21" fmla="*/ 194248 h 643539"/>
                    <a:gd name="connsiteX22" fmla="*/ 94900 w 813322"/>
                    <a:gd name="connsiteY22" fmla="*/ 603504 h 643539"/>
                    <a:gd name="connsiteX23" fmla="*/ 25949 w 813322"/>
                    <a:gd name="connsiteY23" fmla="*/ 643540 h 643539"/>
                    <a:gd name="connsiteX24" fmla="*/ 28915 w 813322"/>
                    <a:gd name="connsiteY24" fmla="*/ 641316 h 643539"/>
                    <a:gd name="connsiteX25" fmla="*/ 31140 w 813322"/>
                    <a:gd name="connsiteY25" fmla="*/ 637609 h 643539"/>
                    <a:gd name="connsiteX26" fmla="*/ 31881 w 813322"/>
                    <a:gd name="connsiteY26" fmla="*/ 633160 h 643539"/>
                    <a:gd name="connsiteX27" fmla="*/ 31881 w 813322"/>
                    <a:gd name="connsiteY27" fmla="*/ 630936 h 643539"/>
                    <a:gd name="connsiteX28" fmla="*/ 31881 w 813322"/>
                    <a:gd name="connsiteY28" fmla="*/ 628712 h 643539"/>
                    <a:gd name="connsiteX29" fmla="*/ 31881 w 813322"/>
                    <a:gd name="connsiteY29" fmla="*/ 626488 h 643539"/>
                    <a:gd name="connsiteX30" fmla="*/ 31881 w 813322"/>
                    <a:gd name="connsiteY30" fmla="*/ 624263 h 643539"/>
                    <a:gd name="connsiteX31" fmla="*/ 31881 w 813322"/>
                    <a:gd name="connsiteY31" fmla="*/ 622039 h 643539"/>
                    <a:gd name="connsiteX32" fmla="*/ 31881 w 813322"/>
                    <a:gd name="connsiteY32" fmla="*/ 619815 h 643539"/>
                    <a:gd name="connsiteX33" fmla="*/ 31881 w 813322"/>
                    <a:gd name="connsiteY33" fmla="*/ 618332 h 643539"/>
                    <a:gd name="connsiteX34" fmla="*/ 31881 w 813322"/>
                    <a:gd name="connsiteY34" fmla="*/ 616108 h 643539"/>
                    <a:gd name="connsiteX35" fmla="*/ 31881 w 813322"/>
                    <a:gd name="connsiteY35" fmla="*/ 613884 h 643539"/>
                    <a:gd name="connsiteX36" fmla="*/ 31881 w 813322"/>
                    <a:gd name="connsiteY36" fmla="*/ 611659 h 643539"/>
                    <a:gd name="connsiteX37" fmla="*/ 31881 w 813322"/>
                    <a:gd name="connsiteY37" fmla="*/ 609435 h 643539"/>
                    <a:gd name="connsiteX38" fmla="*/ 31881 w 813322"/>
                    <a:gd name="connsiteY38" fmla="*/ 607211 h 643539"/>
                    <a:gd name="connsiteX39" fmla="*/ 31881 w 813322"/>
                    <a:gd name="connsiteY39" fmla="*/ 604987 h 643539"/>
                    <a:gd name="connsiteX40" fmla="*/ 31881 w 813322"/>
                    <a:gd name="connsiteY40" fmla="*/ 602763 h 643539"/>
                    <a:gd name="connsiteX41" fmla="*/ 31881 w 813322"/>
                    <a:gd name="connsiteY41" fmla="*/ 600538 h 643539"/>
                    <a:gd name="connsiteX42" fmla="*/ 31881 w 813322"/>
                    <a:gd name="connsiteY42" fmla="*/ 598314 h 643539"/>
                    <a:gd name="connsiteX43" fmla="*/ 31881 w 813322"/>
                    <a:gd name="connsiteY43" fmla="*/ 596090 h 643539"/>
                    <a:gd name="connsiteX44" fmla="*/ 31881 w 813322"/>
                    <a:gd name="connsiteY44" fmla="*/ 596090 h 643539"/>
                    <a:gd name="connsiteX45" fmla="*/ 31881 w 813322"/>
                    <a:gd name="connsiteY45" fmla="*/ 593866 h 643539"/>
                    <a:gd name="connsiteX46" fmla="*/ 31881 w 813322"/>
                    <a:gd name="connsiteY46" fmla="*/ 591641 h 643539"/>
                    <a:gd name="connsiteX47" fmla="*/ 31881 w 813322"/>
                    <a:gd name="connsiteY47" fmla="*/ 589417 h 643539"/>
                    <a:gd name="connsiteX48" fmla="*/ 31881 w 813322"/>
                    <a:gd name="connsiteY48" fmla="*/ 587193 h 643539"/>
                    <a:gd name="connsiteX49" fmla="*/ 31881 w 813322"/>
                    <a:gd name="connsiteY49" fmla="*/ 584969 h 643539"/>
                    <a:gd name="connsiteX50" fmla="*/ 31881 w 813322"/>
                    <a:gd name="connsiteY50" fmla="*/ 582745 h 643539"/>
                    <a:gd name="connsiteX51" fmla="*/ 31881 w 813322"/>
                    <a:gd name="connsiteY51" fmla="*/ 580520 h 643539"/>
                    <a:gd name="connsiteX52" fmla="*/ 31881 w 813322"/>
                    <a:gd name="connsiteY52" fmla="*/ 578296 h 643539"/>
                    <a:gd name="connsiteX53" fmla="*/ 31881 w 813322"/>
                    <a:gd name="connsiteY53" fmla="*/ 576072 h 643539"/>
                    <a:gd name="connsiteX54" fmla="*/ 31881 w 813322"/>
                    <a:gd name="connsiteY54" fmla="*/ 573848 h 643539"/>
                    <a:gd name="connsiteX55" fmla="*/ 31881 w 813322"/>
                    <a:gd name="connsiteY55" fmla="*/ 573848 h 643539"/>
                    <a:gd name="connsiteX56" fmla="*/ 31881 w 813322"/>
                    <a:gd name="connsiteY56" fmla="*/ 571624 h 643539"/>
                    <a:gd name="connsiteX57" fmla="*/ 31881 w 813322"/>
                    <a:gd name="connsiteY57" fmla="*/ 569399 h 643539"/>
                    <a:gd name="connsiteX58" fmla="*/ 31881 w 813322"/>
                    <a:gd name="connsiteY58" fmla="*/ 567175 h 643539"/>
                    <a:gd name="connsiteX59" fmla="*/ 31881 w 813322"/>
                    <a:gd name="connsiteY59" fmla="*/ 564951 h 643539"/>
                    <a:gd name="connsiteX60" fmla="*/ 31881 w 813322"/>
                    <a:gd name="connsiteY60" fmla="*/ 562727 h 643539"/>
                    <a:gd name="connsiteX61" fmla="*/ 31881 w 813322"/>
                    <a:gd name="connsiteY61" fmla="*/ 560503 h 643539"/>
                    <a:gd name="connsiteX62" fmla="*/ 31881 w 813322"/>
                    <a:gd name="connsiteY62" fmla="*/ 558278 h 643539"/>
                    <a:gd name="connsiteX63" fmla="*/ 31881 w 813322"/>
                    <a:gd name="connsiteY63" fmla="*/ 556054 h 643539"/>
                    <a:gd name="connsiteX64" fmla="*/ 31881 w 813322"/>
                    <a:gd name="connsiteY64" fmla="*/ 553830 h 643539"/>
                    <a:gd name="connsiteX65" fmla="*/ 31881 w 813322"/>
                    <a:gd name="connsiteY65" fmla="*/ 551606 h 643539"/>
                    <a:gd name="connsiteX66" fmla="*/ 31881 w 813322"/>
                    <a:gd name="connsiteY66" fmla="*/ 551606 h 643539"/>
                    <a:gd name="connsiteX67" fmla="*/ 31881 w 813322"/>
                    <a:gd name="connsiteY67" fmla="*/ 549381 h 643539"/>
                    <a:gd name="connsiteX68" fmla="*/ 31881 w 813322"/>
                    <a:gd name="connsiteY68" fmla="*/ 547157 h 643539"/>
                    <a:gd name="connsiteX69" fmla="*/ 31881 w 813322"/>
                    <a:gd name="connsiteY69" fmla="*/ 544933 h 643539"/>
                    <a:gd name="connsiteX70" fmla="*/ 31881 w 813322"/>
                    <a:gd name="connsiteY70" fmla="*/ 542709 h 643539"/>
                    <a:gd name="connsiteX71" fmla="*/ 31881 w 813322"/>
                    <a:gd name="connsiteY71" fmla="*/ 540485 h 643539"/>
                    <a:gd name="connsiteX72" fmla="*/ 31881 w 813322"/>
                    <a:gd name="connsiteY72" fmla="*/ 538260 h 643539"/>
                    <a:gd name="connsiteX73" fmla="*/ 31881 w 813322"/>
                    <a:gd name="connsiteY73" fmla="*/ 536036 h 643539"/>
                    <a:gd name="connsiteX74" fmla="*/ 31881 w 813322"/>
                    <a:gd name="connsiteY74" fmla="*/ 533812 h 643539"/>
                    <a:gd name="connsiteX75" fmla="*/ 31881 w 813322"/>
                    <a:gd name="connsiteY75" fmla="*/ 531588 h 643539"/>
                    <a:gd name="connsiteX76" fmla="*/ 31881 w 813322"/>
                    <a:gd name="connsiteY76" fmla="*/ 529363 h 643539"/>
                    <a:gd name="connsiteX77" fmla="*/ 31881 w 813322"/>
                    <a:gd name="connsiteY77" fmla="*/ 529363 h 643539"/>
                    <a:gd name="connsiteX78" fmla="*/ 31881 w 813322"/>
                    <a:gd name="connsiteY78" fmla="*/ 527139 h 643539"/>
                    <a:gd name="connsiteX79" fmla="*/ 31881 w 813322"/>
                    <a:gd name="connsiteY79" fmla="*/ 524915 h 643539"/>
                    <a:gd name="connsiteX80" fmla="*/ 31881 w 813322"/>
                    <a:gd name="connsiteY80" fmla="*/ 522691 h 643539"/>
                    <a:gd name="connsiteX81" fmla="*/ 31881 w 813322"/>
                    <a:gd name="connsiteY81" fmla="*/ 520466 h 643539"/>
                    <a:gd name="connsiteX82" fmla="*/ 31881 w 813322"/>
                    <a:gd name="connsiteY82" fmla="*/ 518242 h 643539"/>
                    <a:gd name="connsiteX83" fmla="*/ 31881 w 813322"/>
                    <a:gd name="connsiteY83" fmla="*/ 516018 h 643539"/>
                    <a:gd name="connsiteX84" fmla="*/ 31881 w 813322"/>
                    <a:gd name="connsiteY84" fmla="*/ 513794 h 643539"/>
                    <a:gd name="connsiteX85" fmla="*/ 31881 w 813322"/>
                    <a:gd name="connsiteY85" fmla="*/ 511570 h 643539"/>
                    <a:gd name="connsiteX86" fmla="*/ 31881 w 813322"/>
                    <a:gd name="connsiteY86" fmla="*/ 509345 h 643539"/>
                    <a:gd name="connsiteX87" fmla="*/ 31881 w 813322"/>
                    <a:gd name="connsiteY87" fmla="*/ 507121 h 643539"/>
                    <a:gd name="connsiteX88" fmla="*/ 31881 w 813322"/>
                    <a:gd name="connsiteY88" fmla="*/ 507121 h 643539"/>
                    <a:gd name="connsiteX89" fmla="*/ 31881 w 813322"/>
                    <a:gd name="connsiteY89" fmla="*/ 504897 h 643539"/>
                    <a:gd name="connsiteX90" fmla="*/ 31881 w 813322"/>
                    <a:gd name="connsiteY90" fmla="*/ 502673 h 643539"/>
                    <a:gd name="connsiteX91" fmla="*/ 31140 w 813322"/>
                    <a:gd name="connsiteY91" fmla="*/ 496742 h 643539"/>
                    <a:gd name="connsiteX92" fmla="*/ 28915 w 813322"/>
                    <a:gd name="connsiteY92" fmla="*/ 490810 h 643539"/>
                    <a:gd name="connsiteX93" fmla="*/ 25949 w 813322"/>
                    <a:gd name="connsiteY93" fmla="*/ 484879 h 643539"/>
                    <a:gd name="connsiteX94" fmla="*/ 22242 w 813322"/>
                    <a:gd name="connsiteY94" fmla="*/ 478948 h 643539"/>
                    <a:gd name="connsiteX95" fmla="*/ 17794 w 813322"/>
                    <a:gd name="connsiteY95" fmla="*/ 473017 h 643539"/>
                    <a:gd name="connsiteX96" fmla="*/ 12604 w 813322"/>
                    <a:gd name="connsiteY96" fmla="*/ 467085 h 643539"/>
                    <a:gd name="connsiteX97" fmla="*/ 6673 w 813322"/>
                    <a:gd name="connsiteY97" fmla="*/ 461895 h 643539"/>
                    <a:gd name="connsiteX98" fmla="*/ 0 w 813322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3322" h="643539">
                      <a:moveTo>
                        <a:pt x="0" y="457447"/>
                      </a:moveTo>
                      <a:lnTo>
                        <a:pt x="781442" y="0"/>
                      </a:lnTo>
                      <a:lnTo>
                        <a:pt x="788114" y="4448"/>
                      </a:lnTo>
                      <a:lnTo>
                        <a:pt x="794046" y="9638"/>
                      </a:lnTo>
                      <a:lnTo>
                        <a:pt x="799235" y="15570"/>
                      </a:lnTo>
                      <a:lnTo>
                        <a:pt x="803684" y="21501"/>
                      </a:lnTo>
                      <a:lnTo>
                        <a:pt x="807391" y="27432"/>
                      </a:lnTo>
                      <a:lnTo>
                        <a:pt x="810357" y="33363"/>
                      </a:lnTo>
                      <a:lnTo>
                        <a:pt x="812581" y="39294"/>
                      </a:lnTo>
                      <a:lnTo>
                        <a:pt x="813322" y="45226"/>
                      </a:lnTo>
                      <a:lnTo>
                        <a:pt x="813322" y="61537"/>
                      </a:lnTo>
                      <a:lnTo>
                        <a:pt x="813322" y="77848"/>
                      </a:lnTo>
                      <a:lnTo>
                        <a:pt x="813322" y="94158"/>
                      </a:lnTo>
                      <a:lnTo>
                        <a:pt x="813322" y="110469"/>
                      </a:lnTo>
                      <a:lnTo>
                        <a:pt x="813322" y="126780"/>
                      </a:lnTo>
                      <a:lnTo>
                        <a:pt x="813322" y="143091"/>
                      </a:lnTo>
                      <a:lnTo>
                        <a:pt x="813322" y="159402"/>
                      </a:lnTo>
                      <a:lnTo>
                        <a:pt x="813322" y="175713"/>
                      </a:lnTo>
                      <a:lnTo>
                        <a:pt x="812581" y="180161"/>
                      </a:lnTo>
                      <a:lnTo>
                        <a:pt x="810357" y="183868"/>
                      </a:lnTo>
                      <a:lnTo>
                        <a:pt x="807391" y="186093"/>
                      </a:lnTo>
                      <a:lnTo>
                        <a:pt x="793304" y="194248"/>
                      </a:lnTo>
                      <a:lnTo>
                        <a:pt x="94900" y="603504"/>
                      </a:lnTo>
                      <a:lnTo>
                        <a:pt x="25949" y="643540"/>
                      </a:lnTo>
                      <a:cubicBezTo>
                        <a:pt x="27433" y="642798"/>
                        <a:pt x="28174" y="642057"/>
                        <a:pt x="28915" y="641316"/>
                      </a:cubicBezTo>
                      <a:cubicBezTo>
                        <a:pt x="29656" y="640574"/>
                        <a:pt x="30398" y="639091"/>
                        <a:pt x="31140" y="637609"/>
                      </a:cubicBezTo>
                      <a:cubicBezTo>
                        <a:pt x="31881" y="636126"/>
                        <a:pt x="31881" y="634643"/>
                        <a:pt x="31881" y="633160"/>
                      </a:cubicBezTo>
                      <a:lnTo>
                        <a:pt x="31881" y="630936"/>
                      </a:lnTo>
                      <a:lnTo>
                        <a:pt x="31881" y="628712"/>
                      </a:lnTo>
                      <a:lnTo>
                        <a:pt x="31881" y="626488"/>
                      </a:lnTo>
                      <a:lnTo>
                        <a:pt x="31881" y="624263"/>
                      </a:lnTo>
                      <a:lnTo>
                        <a:pt x="31881" y="622039"/>
                      </a:lnTo>
                      <a:lnTo>
                        <a:pt x="31881" y="619815"/>
                      </a:lnTo>
                      <a:lnTo>
                        <a:pt x="31881" y="618332"/>
                      </a:lnTo>
                      <a:lnTo>
                        <a:pt x="31881" y="616108"/>
                      </a:lnTo>
                      <a:lnTo>
                        <a:pt x="31881" y="613884"/>
                      </a:lnTo>
                      <a:lnTo>
                        <a:pt x="31881" y="611659"/>
                      </a:lnTo>
                      <a:lnTo>
                        <a:pt x="31881" y="609435"/>
                      </a:lnTo>
                      <a:lnTo>
                        <a:pt x="31881" y="607211"/>
                      </a:lnTo>
                      <a:lnTo>
                        <a:pt x="31881" y="604987"/>
                      </a:lnTo>
                      <a:lnTo>
                        <a:pt x="31881" y="602763"/>
                      </a:lnTo>
                      <a:lnTo>
                        <a:pt x="31881" y="600538"/>
                      </a:lnTo>
                      <a:lnTo>
                        <a:pt x="31881" y="598314"/>
                      </a:lnTo>
                      <a:lnTo>
                        <a:pt x="31881" y="596090"/>
                      </a:lnTo>
                      <a:lnTo>
                        <a:pt x="31881" y="596090"/>
                      </a:lnTo>
                      <a:lnTo>
                        <a:pt x="31881" y="593866"/>
                      </a:lnTo>
                      <a:lnTo>
                        <a:pt x="31881" y="591641"/>
                      </a:lnTo>
                      <a:lnTo>
                        <a:pt x="31881" y="589417"/>
                      </a:lnTo>
                      <a:lnTo>
                        <a:pt x="31881" y="587193"/>
                      </a:lnTo>
                      <a:lnTo>
                        <a:pt x="31881" y="584969"/>
                      </a:lnTo>
                      <a:lnTo>
                        <a:pt x="31881" y="582745"/>
                      </a:lnTo>
                      <a:lnTo>
                        <a:pt x="31881" y="580520"/>
                      </a:lnTo>
                      <a:lnTo>
                        <a:pt x="31881" y="578296"/>
                      </a:lnTo>
                      <a:lnTo>
                        <a:pt x="31881" y="576072"/>
                      </a:lnTo>
                      <a:lnTo>
                        <a:pt x="31881" y="573848"/>
                      </a:lnTo>
                      <a:lnTo>
                        <a:pt x="31881" y="573848"/>
                      </a:lnTo>
                      <a:lnTo>
                        <a:pt x="31881" y="571624"/>
                      </a:lnTo>
                      <a:lnTo>
                        <a:pt x="31881" y="569399"/>
                      </a:lnTo>
                      <a:lnTo>
                        <a:pt x="31881" y="567175"/>
                      </a:lnTo>
                      <a:lnTo>
                        <a:pt x="31881" y="564951"/>
                      </a:lnTo>
                      <a:lnTo>
                        <a:pt x="31881" y="562727"/>
                      </a:lnTo>
                      <a:lnTo>
                        <a:pt x="31881" y="560503"/>
                      </a:lnTo>
                      <a:lnTo>
                        <a:pt x="31881" y="558278"/>
                      </a:lnTo>
                      <a:lnTo>
                        <a:pt x="31881" y="556054"/>
                      </a:lnTo>
                      <a:lnTo>
                        <a:pt x="31881" y="553830"/>
                      </a:lnTo>
                      <a:lnTo>
                        <a:pt x="31881" y="551606"/>
                      </a:lnTo>
                      <a:lnTo>
                        <a:pt x="31881" y="551606"/>
                      </a:lnTo>
                      <a:lnTo>
                        <a:pt x="31881" y="549381"/>
                      </a:lnTo>
                      <a:lnTo>
                        <a:pt x="31881" y="547157"/>
                      </a:lnTo>
                      <a:lnTo>
                        <a:pt x="31881" y="544933"/>
                      </a:lnTo>
                      <a:lnTo>
                        <a:pt x="31881" y="542709"/>
                      </a:lnTo>
                      <a:lnTo>
                        <a:pt x="31881" y="540485"/>
                      </a:lnTo>
                      <a:lnTo>
                        <a:pt x="31881" y="538260"/>
                      </a:lnTo>
                      <a:lnTo>
                        <a:pt x="31881" y="536036"/>
                      </a:lnTo>
                      <a:lnTo>
                        <a:pt x="31881" y="533812"/>
                      </a:lnTo>
                      <a:lnTo>
                        <a:pt x="31881" y="531588"/>
                      </a:lnTo>
                      <a:lnTo>
                        <a:pt x="31881" y="529363"/>
                      </a:lnTo>
                      <a:lnTo>
                        <a:pt x="31881" y="529363"/>
                      </a:lnTo>
                      <a:lnTo>
                        <a:pt x="31881" y="527139"/>
                      </a:lnTo>
                      <a:lnTo>
                        <a:pt x="31881" y="524915"/>
                      </a:lnTo>
                      <a:lnTo>
                        <a:pt x="31881" y="522691"/>
                      </a:lnTo>
                      <a:lnTo>
                        <a:pt x="31881" y="520466"/>
                      </a:lnTo>
                      <a:lnTo>
                        <a:pt x="31881" y="518242"/>
                      </a:lnTo>
                      <a:lnTo>
                        <a:pt x="31881" y="516018"/>
                      </a:lnTo>
                      <a:lnTo>
                        <a:pt x="31881" y="513794"/>
                      </a:lnTo>
                      <a:lnTo>
                        <a:pt x="31881" y="511570"/>
                      </a:lnTo>
                      <a:lnTo>
                        <a:pt x="31881" y="509345"/>
                      </a:lnTo>
                      <a:lnTo>
                        <a:pt x="31881" y="507121"/>
                      </a:lnTo>
                      <a:lnTo>
                        <a:pt x="31881" y="507121"/>
                      </a:lnTo>
                      <a:lnTo>
                        <a:pt x="31881" y="504897"/>
                      </a:lnTo>
                      <a:lnTo>
                        <a:pt x="31881" y="502673"/>
                      </a:lnTo>
                      <a:cubicBezTo>
                        <a:pt x="31881" y="501190"/>
                        <a:pt x="31881" y="498966"/>
                        <a:pt x="31140" y="496742"/>
                      </a:cubicBezTo>
                      <a:cubicBezTo>
                        <a:pt x="30398" y="494517"/>
                        <a:pt x="30398" y="493035"/>
                        <a:pt x="28915" y="490810"/>
                      </a:cubicBezTo>
                      <a:cubicBezTo>
                        <a:pt x="28174" y="488586"/>
                        <a:pt x="27433" y="486362"/>
                        <a:pt x="25949" y="484879"/>
                      </a:cubicBezTo>
                      <a:cubicBezTo>
                        <a:pt x="24467" y="482655"/>
                        <a:pt x="23726" y="480431"/>
                        <a:pt x="22242" y="478948"/>
                      </a:cubicBezTo>
                      <a:cubicBezTo>
                        <a:pt x="20760" y="476724"/>
                        <a:pt x="19277" y="474499"/>
                        <a:pt x="17794" y="473017"/>
                      </a:cubicBezTo>
                      <a:cubicBezTo>
                        <a:pt x="16311" y="470792"/>
                        <a:pt x="14087" y="469310"/>
                        <a:pt x="12604" y="467085"/>
                      </a:cubicBezTo>
                      <a:cubicBezTo>
                        <a:pt x="10380" y="465603"/>
                        <a:pt x="8897" y="463378"/>
                        <a:pt x="6673" y="461895"/>
                      </a:cubicBezTo>
                      <a:cubicBezTo>
                        <a:pt x="4449" y="460413"/>
                        <a:pt x="2225" y="458930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2" name="Freeform: Shape 3681">
                  <a:extLst>
                    <a:ext uri="{FF2B5EF4-FFF2-40B4-BE49-F238E27FC236}">
                      <a16:creationId xmlns:a16="http://schemas.microsoft.com/office/drawing/2014/main" id="{B073E47A-1A4F-4606-947F-C81AA9759DA3}"/>
                    </a:ext>
                  </a:extLst>
                </p:cNvPr>
                <p:cNvSpPr/>
                <p:nvPr/>
              </p:nvSpPr>
              <p:spPr>
                <a:xfrm>
                  <a:off x="5866905" y="392203"/>
                  <a:ext cx="2609747" cy="2269441"/>
                </a:xfrm>
                <a:custGeom>
                  <a:avLst/>
                  <a:gdLst>
                    <a:gd name="connsiteX0" fmla="*/ 0 w 2609747"/>
                    <a:gd name="connsiteY0" fmla="*/ 774769 h 2269441"/>
                    <a:gd name="connsiteX1" fmla="*/ 2609747 w 2609747"/>
                    <a:gd name="connsiteY1" fmla="*/ 2269442 h 2269441"/>
                    <a:gd name="connsiteX2" fmla="*/ 2609747 w 2609747"/>
                    <a:gd name="connsiteY2" fmla="*/ 1672611 h 2269441"/>
                    <a:gd name="connsiteX3" fmla="*/ 2609747 w 2609747"/>
                    <a:gd name="connsiteY3" fmla="*/ 1494673 h 2269441"/>
                    <a:gd name="connsiteX4" fmla="*/ 0 w 2609747"/>
                    <a:gd name="connsiteY4" fmla="*/ 0 h 2269441"/>
                    <a:gd name="connsiteX5" fmla="*/ 0 w 2609747"/>
                    <a:gd name="connsiteY5" fmla="*/ 450033 h 2269441"/>
                    <a:gd name="connsiteX6" fmla="*/ 0 w 2609747"/>
                    <a:gd name="connsiteY6" fmla="*/ 774769 h 226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9747" h="2269441">
                      <a:moveTo>
                        <a:pt x="0" y="774769"/>
                      </a:moveTo>
                      <a:lnTo>
                        <a:pt x="2609747" y="2269442"/>
                      </a:lnTo>
                      <a:cubicBezTo>
                        <a:pt x="2609747" y="2119678"/>
                        <a:pt x="2609747" y="1822375"/>
                        <a:pt x="2609747" y="1672611"/>
                      </a:cubicBezTo>
                      <a:cubicBezTo>
                        <a:pt x="2609747" y="1522847"/>
                        <a:pt x="2609747" y="1644437"/>
                        <a:pt x="2609747" y="1494673"/>
                      </a:cubicBezTo>
                      <a:lnTo>
                        <a:pt x="0" y="0"/>
                      </a:lnTo>
                      <a:cubicBezTo>
                        <a:pt x="0" y="149764"/>
                        <a:pt x="0" y="300269"/>
                        <a:pt x="0" y="450033"/>
                      </a:cubicBezTo>
                      <a:cubicBezTo>
                        <a:pt x="0" y="599797"/>
                        <a:pt x="0" y="625005"/>
                        <a:pt x="0" y="7747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6AA08CEB-ABFE-41DE-9FCA-31C9B19F0135}"/>
                </a:ext>
              </a:extLst>
            </p:cNvPr>
            <p:cNvSpPr/>
            <p:nvPr/>
          </p:nvSpPr>
          <p:spPr>
            <a:xfrm>
              <a:off x="1609755" y="1754165"/>
              <a:ext cx="3540952" cy="3385998"/>
            </a:xfrm>
            <a:custGeom>
              <a:avLst/>
              <a:gdLst>
                <a:gd name="connsiteX0" fmla="*/ 3538728 w 3540952"/>
                <a:gd name="connsiteY0" fmla="*/ 3385998 h 3385998"/>
                <a:gd name="connsiteX1" fmla="*/ 3540952 w 3540952"/>
                <a:gd name="connsiteY1" fmla="*/ 2022554 h 3385998"/>
                <a:gd name="connsiteX2" fmla="*/ 0 w 3540952"/>
                <a:gd name="connsiteY2" fmla="*/ 0 h 3385998"/>
                <a:gd name="connsiteX3" fmla="*/ 0 w 3540952"/>
                <a:gd name="connsiteY3" fmla="*/ 809615 h 3385998"/>
                <a:gd name="connsiteX4" fmla="*/ 0 w 3540952"/>
                <a:gd name="connsiteY4" fmla="*/ 1363445 h 33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0952" h="3385998">
                  <a:moveTo>
                    <a:pt x="3538728" y="3385998"/>
                  </a:moveTo>
                  <a:lnTo>
                    <a:pt x="3540952" y="2022554"/>
                  </a:lnTo>
                  <a:lnTo>
                    <a:pt x="0" y="0"/>
                  </a:lnTo>
                  <a:lnTo>
                    <a:pt x="0" y="809615"/>
                  </a:lnTo>
                  <a:lnTo>
                    <a:pt x="0" y="1363445"/>
                  </a:lnTo>
                  <a:close/>
                </a:path>
              </a:pathLst>
            </a:custGeom>
            <a:solidFill>
              <a:schemeClr val="accent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B442B4F9-9C1E-4961-8300-4AAF6852C7A9}"/>
                </a:ext>
              </a:extLst>
            </p:cNvPr>
            <p:cNvSpPr/>
            <p:nvPr/>
          </p:nvSpPr>
          <p:spPr>
            <a:xfrm>
              <a:off x="5148483" y="2138213"/>
              <a:ext cx="2864049" cy="3001950"/>
            </a:xfrm>
            <a:custGeom>
              <a:avLst/>
              <a:gdLst>
                <a:gd name="connsiteX0" fmla="*/ 0 w 2864049"/>
                <a:gd name="connsiteY0" fmla="*/ 3001951 h 3001950"/>
                <a:gd name="connsiteX1" fmla="*/ 2224 w 2864049"/>
                <a:gd name="connsiteY1" fmla="*/ 1638506 h 3001950"/>
                <a:gd name="connsiteX2" fmla="*/ 1454638 w 2864049"/>
                <a:gd name="connsiteY2" fmla="*/ 806649 h 3001950"/>
                <a:gd name="connsiteX3" fmla="*/ 2864049 w 2864049"/>
                <a:gd name="connsiteY3" fmla="*/ 0 h 3001950"/>
                <a:gd name="connsiteX4" fmla="*/ 2862566 w 2864049"/>
                <a:gd name="connsiteY4" fmla="*/ 1365669 h 300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049" h="3001950">
                  <a:moveTo>
                    <a:pt x="0" y="3001951"/>
                  </a:moveTo>
                  <a:lnTo>
                    <a:pt x="2224" y="1638506"/>
                  </a:lnTo>
                  <a:lnTo>
                    <a:pt x="1454638" y="806649"/>
                  </a:lnTo>
                  <a:lnTo>
                    <a:pt x="2864049" y="0"/>
                  </a:lnTo>
                  <a:lnTo>
                    <a:pt x="2862566" y="136566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48ECEF63-D2A3-4C2C-9D2C-1E7204704A43}"/>
                </a:ext>
              </a:extLst>
            </p:cNvPr>
            <p:cNvSpPr/>
            <p:nvPr/>
          </p:nvSpPr>
          <p:spPr>
            <a:xfrm>
              <a:off x="5148483" y="2984898"/>
              <a:ext cx="2862566" cy="2155265"/>
            </a:xfrm>
            <a:custGeom>
              <a:avLst/>
              <a:gdLst>
                <a:gd name="connsiteX0" fmla="*/ 2862566 w 2862566"/>
                <a:gd name="connsiteY0" fmla="*/ 0 h 2155265"/>
                <a:gd name="connsiteX1" fmla="*/ 0 w 2862566"/>
                <a:gd name="connsiteY1" fmla="*/ 1635540 h 2155265"/>
                <a:gd name="connsiteX2" fmla="*/ 0 w 2862566"/>
                <a:gd name="connsiteY2" fmla="*/ 2155266 h 2155265"/>
                <a:gd name="connsiteX3" fmla="*/ 2862566 w 2862566"/>
                <a:gd name="connsiteY3" fmla="*/ 518984 h 215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2566" h="2155265">
                  <a:moveTo>
                    <a:pt x="2862566" y="0"/>
                  </a:moveTo>
                  <a:lnTo>
                    <a:pt x="0" y="1635540"/>
                  </a:lnTo>
                  <a:lnTo>
                    <a:pt x="0" y="2155266"/>
                  </a:lnTo>
                  <a:lnTo>
                    <a:pt x="2862566" y="51898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FD63FC13-3C9C-41DE-914E-08F06AE19792}"/>
                </a:ext>
              </a:extLst>
            </p:cNvPr>
            <p:cNvSpPr/>
            <p:nvPr/>
          </p:nvSpPr>
          <p:spPr>
            <a:xfrm>
              <a:off x="1609755" y="2597884"/>
              <a:ext cx="3538728" cy="2542279"/>
            </a:xfrm>
            <a:custGeom>
              <a:avLst/>
              <a:gdLst>
                <a:gd name="connsiteX0" fmla="*/ 0 w 3538728"/>
                <a:gd name="connsiteY0" fmla="*/ 0 h 2542279"/>
                <a:gd name="connsiteX1" fmla="*/ 3538728 w 3538728"/>
                <a:gd name="connsiteY1" fmla="*/ 2022554 h 2542279"/>
                <a:gd name="connsiteX2" fmla="*/ 3538728 w 3538728"/>
                <a:gd name="connsiteY2" fmla="*/ 2542279 h 2542279"/>
                <a:gd name="connsiteX3" fmla="*/ 0 w 3538728"/>
                <a:gd name="connsiteY3" fmla="*/ 519725 h 254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8728" h="2542279">
                  <a:moveTo>
                    <a:pt x="0" y="0"/>
                  </a:moveTo>
                  <a:lnTo>
                    <a:pt x="3538728" y="2022554"/>
                  </a:lnTo>
                  <a:lnTo>
                    <a:pt x="3538728" y="2542279"/>
                  </a:lnTo>
                  <a:lnTo>
                    <a:pt x="0" y="5197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92" name="Graphic 2971">
              <a:extLst>
                <a:ext uri="{FF2B5EF4-FFF2-40B4-BE49-F238E27FC236}">
                  <a16:creationId xmlns:a16="http://schemas.microsoft.com/office/drawing/2014/main" id="{5E0A64DE-08F9-4CD5-8FEC-43410D2D01B0}"/>
                </a:ext>
              </a:extLst>
            </p:cNvPr>
            <p:cNvGrpSpPr/>
            <p:nvPr/>
          </p:nvGrpSpPr>
          <p:grpSpPr>
            <a:xfrm>
              <a:off x="2948733" y="3001950"/>
              <a:ext cx="1303390" cy="874116"/>
              <a:chOff x="2948733" y="3001950"/>
              <a:chExt cx="1303390" cy="874116"/>
            </a:xfrm>
            <a:solidFill>
              <a:srgbClr val="5E5F5F"/>
            </a:solidFill>
          </p:grpSpPr>
          <p:sp>
            <p:nvSpPr>
              <p:cNvPr id="3590" name="Freeform: Shape 3589">
                <a:extLst>
                  <a:ext uri="{FF2B5EF4-FFF2-40B4-BE49-F238E27FC236}">
                    <a16:creationId xmlns:a16="http://schemas.microsoft.com/office/drawing/2014/main" id="{A9203EF7-4644-4579-A19B-3B96884D8E67}"/>
                  </a:ext>
                </a:extLst>
              </p:cNvPr>
              <p:cNvSpPr/>
              <p:nvPr/>
            </p:nvSpPr>
            <p:spPr>
              <a:xfrm>
                <a:off x="3994115" y="3606937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1" name="Freeform: Shape 3590">
                <a:extLst>
                  <a:ext uri="{FF2B5EF4-FFF2-40B4-BE49-F238E27FC236}">
                    <a16:creationId xmlns:a16="http://schemas.microsoft.com/office/drawing/2014/main" id="{18DC3242-FA5E-4398-B9D3-09E5A75CCBCA}"/>
                  </a:ext>
                </a:extLst>
              </p:cNvPr>
              <p:cNvSpPr/>
              <p:nvPr/>
            </p:nvSpPr>
            <p:spPr>
              <a:xfrm>
                <a:off x="3645654" y="3405274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2" name="Freeform: Shape 3591">
                <a:extLst>
                  <a:ext uri="{FF2B5EF4-FFF2-40B4-BE49-F238E27FC236}">
                    <a16:creationId xmlns:a16="http://schemas.microsoft.com/office/drawing/2014/main" id="{D2BEDE3A-50B7-4E78-96F5-196649974F06}"/>
                  </a:ext>
                </a:extLst>
              </p:cNvPr>
              <p:cNvSpPr/>
              <p:nvPr/>
            </p:nvSpPr>
            <p:spPr>
              <a:xfrm>
                <a:off x="3296452" y="320287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3" name="Freeform: Shape 3592">
                <a:extLst>
                  <a:ext uri="{FF2B5EF4-FFF2-40B4-BE49-F238E27FC236}">
                    <a16:creationId xmlns:a16="http://schemas.microsoft.com/office/drawing/2014/main" id="{69A8AC26-34B9-40EB-9E48-23D44A849C0D}"/>
                  </a:ext>
                </a:extLst>
              </p:cNvPr>
              <p:cNvSpPr/>
              <p:nvPr/>
            </p:nvSpPr>
            <p:spPr>
              <a:xfrm>
                <a:off x="2948733" y="3001950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3" name="Graphic 2971">
              <a:extLst>
                <a:ext uri="{FF2B5EF4-FFF2-40B4-BE49-F238E27FC236}">
                  <a16:creationId xmlns:a16="http://schemas.microsoft.com/office/drawing/2014/main" id="{02F659FA-2429-4441-A93C-B31528C4A9DC}"/>
                </a:ext>
              </a:extLst>
            </p:cNvPr>
            <p:cNvGrpSpPr/>
            <p:nvPr/>
          </p:nvGrpSpPr>
          <p:grpSpPr>
            <a:xfrm>
              <a:off x="2948733" y="3242165"/>
              <a:ext cx="1304132" cy="874858"/>
              <a:chOff x="2948733" y="3242165"/>
              <a:chExt cx="1304132" cy="874858"/>
            </a:xfrm>
            <a:solidFill>
              <a:srgbClr val="5E5F5F"/>
            </a:solidFill>
          </p:grpSpPr>
          <p:sp>
            <p:nvSpPr>
              <p:cNvPr id="3586" name="Freeform: Shape 3585">
                <a:extLst>
                  <a:ext uri="{FF2B5EF4-FFF2-40B4-BE49-F238E27FC236}">
                    <a16:creationId xmlns:a16="http://schemas.microsoft.com/office/drawing/2014/main" id="{2270970D-ED2F-47FF-8511-A021FE1743D8}"/>
                  </a:ext>
                </a:extLst>
              </p:cNvPr>
              <p:cNvSpPr/>
              <p:nvPr/>
            </p:nvSpPr>
            <p:spPr>
              <a:xfrm>
                <a:off x="3994856" y="384715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7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7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7" name="Freeform: Shape 3586">
                <a:extLst>
                  <a:ext uri="{FF2B5EF4-FFF2-40B4-BE49-F238E27FC236}">
                    <a16:creationId xmlns:a16="http://schemas.microsoft.com/office/drawing/2014/main" id="{B561C578-52D0-41E9-A4EE-2B6239A23C78}"/>
                  </a:ext>
                </a:extLst>
              </p:cNvPr>
              <p:cNvSpPr/>
              <p:nvPr/>
            </p:nvSpPr>
            <p:spPr>
              <a:xfrm>
                <a:off x="3645654" y="3645490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8" name="Freeform: Shape 3587">
                <a:extLst>
                  <a:ext uri="{FF2B5EF4-FFF2-40B4-BE49-F238E27FC236}">
                    <a16:creationId xmlns:a16="http://schemas.microsoft.com/office/drawing/2014/main" id="{8A396308-1746-4051-9A59-39137FF4746C}"/>
                  </a:ext>
                </a:extLst>
              </p:cNvPr>
              <p:cNvSpPr/>
              <p:nvPr/>
            </p:nvSpPr>
            <p:spPr>
              <a:xfrm>
                <a:off x="3296452" y="3443828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9" name="Freeform: Shape 3588">
                <a:extLst>
                  <a:ext uri="{FF2B5EF4-FFF2-40B4-BE49-F238E27FC236}">
                    <a16:creationId xmlns:a16="http://schemas.microsoft.com/office/drawing/2014/main" id="{133DD5EC-5222-4670-9174-ADFEE2AF8948}"/>
                  </a:ext>
                </a:extLst>
              </p:cNvPr>
              <p:cNvSpPr/>
              <p:nvPr/>
            </p:nvSpPr>
            <p:spPr>
              <a:xfrm>
                <a:off x="2948733" y="324216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4" name="Graphic 2971">
              <a:extLst>
                <a:ext uri="{FF2B5EF4-FFF2-40B4-BE49-F238E27FC236}">
                  <a16:creationId xmlns:a16="http://schemas.microsoft.com/office/drawing/2014/main" id="{D86068BB-6F2C-4EAF-802E-74DADF7F077F}"/>
                </a:ext>
              </a:extLst>
            </p:cNvPr>
            <p:cNvGrpSpPr/>
            <p:nvPr/>
          </p:nvGrpSpPr>
          <p:grpSpPr>
            <a:xfrm>
              <a:off x="2948733" y="3122058"/>
              <a:ext cx="1303390" cy="874858"/>
              <a:chOff x="2948733" y="3122058"/>
              <a:chExt cx="1303390" cy="874858"/>
            </a:xfrm>
            <a:solidFill>
              <a:srgbClr val="5E5F5F"/>
            </a:solidFill>
          </p:grpSpPr>
          <p:sp>
            <p:nvSpPr>
              <p:cNvPr id="3582" name="Freeform: Shape 3581">
                <a:extLst>
                  <a:ext uri="{FF2B5EF4-FFF2-40B4-BE49-F238E27FC236}">
                    <a16:creationId xmlns:a16="http://schemas.microsoft.com/office/drawing/2014/main" id="{1042A614-3CF8-4CBD-B144-5CC3E1DDDE99}"/>
                  </a:ext>
                </a:extLst>
              </p:cNvPr>
              <p:cNvSpPr/>
              <p:nvPr/>
            </p:nvSpPr>
            <p:spPr>
              <a:xfrm>
                <a:off x="3994115" y="372704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3" name="Freeform: Shape 3582">
                <a:extLst>
                  <a:ext uri="{FF2B5EF4-FFF2-40B4-BE49-F238E27FC236}">
                    <a16:creationId xmlns:a16="http://schemas.microsoft.com/office/drawing/2014/main" id="{A1EC180D-B555-40E1-9D75-95D39CA55298}"/>
                  </a:ext>
                </a:extLst>
              </p:cNvPr>
              <p:cNvSpPr/>
              <p:nvPr/>
            </p:nvSpPr>
            <p:spPr>
              <a:xfrm>
                <a:off x="3645654" y="352538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4" name="Freeform: Shape 3583">
                <a:extLst>
                  <a:ext uri="{FF2B5EF4-FFF2-40B4-BE49-F238E27FC236}">
                    <a16:creationId xmlns:a16="http://schemas.microsoft.com/office/drawing/2014/main" id="{BA97AC87-12C7-4002-9169-E2E1E2AA9124}"/>
                  </a:ext>
                </a:extLst>
              </p:cNvPr>
              <p:cNvSpPr/>
              <p:nvPr/>
            </p:nvSpPr>
            <p:spPr>
              <a:xfrm>
                <a:off x="3296452" y="3322979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5" name="Freeform: Shape 3584">
                <a:extLst>
                  <a:ext uri="{FF2B5EF4-FFF2-40B4-BE49-F238E27FC236}">
                    <a16:creationId xmlns:a16="http://schemas.microsoft.com/office/drawing/2014/main" id="{A0540F18-E369-4DD5-80E5-AA405BC7E72C}"/>
                  </a:ext>
                </a:extLst>
              </p:cNvPr>
              <p:cNvSpPr/>
              <p:nvPr/>
            </p:nvSpPr>
            <p:spPr>
              <a:xfrm>
                <a:off x="2948733" y="312205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5" name="Graphic 2971">
              <a:extLst>
                <a:ext uri="{FF2B5EF4-FFF2-40B4-BE49-F238E27FC236}">
                  <a16:creationId xmlns:a16="http://schemas.microsoft.com/office/drawing/2014/main" id="{4B4EED8D-283C-4429-BC3C-EF3174C89CC9}"/>
                </a:ext>
              </a:extLst>
            </p:cNvPr>
            <p:cNvGrpSpPr/>
            <p:nvPr/>
          </p:nvGrpSpPr>
          <p:grpSpPr>
            <a:xfrm>
              <a:off x="2949474" y="3362273"/>
              <a:ext cx="1303390" cy="874858"/>
              <a:chOff x="2949474" y="3362273"/>
              <a:chExt cx="1303390" cy="874858"/>
            </a:xfrm>
            <a:solidFill>
              <a:srgbClr val="5E5F5F"/>
            </a:solidFill>
          </p:grpSpPr>
          <p:sp>
            <p:nvSpPr>
              <p:cNvPr id="3578" name="Freeform: Shape 3577">
                <a:extLst>
                  <a:ext uri="{FF2B5EF4-FFF2-40B4-BE49-F238E27FC236}">
                    <a16:creationId xmlns:a16="http://schemas.microsoft.com/office/drawing/2014/main" id="{232914B4-01C1-4F53-9650-82B3654A0586}"/>
                  </a:ext>
                </a:extLst>
              </p:cNvPr>
              <p:cNvSpPr/>
              <p:nvPr/>
            </p:nvSpPr>
            <p:spPr>
              <a:xfrm>
                <a:off x="3994856" y="396800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9" name="Freeform: Shape 3578">
                <a:extLst>
                  <a:ext uri="{FF2B5EF4-FFF2-40B4-BE49-F238E27FC236}">
                    <a16:creationId xmlns:a16="http://schemas.microsoft.com/office/drawing/2014/main" id="{D68008C4-41D5-4A0D-8993-83643FA33EC9}"/>
                  </a:ext>
                </a:extLst>
              </p:cNvPr>
              <p:cNvSpPr/>
              <p:nvPr/>
            </p:nvSpPr>
            <p:spPr>
              <a:xfrm>
                <a:off x="3645654" y="376559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0" name="Freeform: Shape 3579">
                <a:extLst>
                  <a:ext uri="{FF2B5EF4-FFF2-40B4-BE49-F238E27FC236}">
                    <a16:creationId xmlns:a16="http://schemas.microsoft.com/office/drawing/2014/main" id="{66244AE4-0716-4FA7-A571-F03414490492}"/>
                  </a:ext>
                </a:extLst>
              </p:cNvPr>
              <p:cNvSpPr/>
              <p:nvPr/>
            </p:nvSpPr>
            <p:spPr>
              <a:xfrm>
                <a:off x="3297193" y="3563935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1" name="Freeform: Shape 3580">
                <a:extLst>
                  <a:ext uri="{FF2B5EF4-FFF2-40B4-BE49-F238E27FC236}">
                    <a16:creationId xmlns:a16="http://schemas.microsoft.com/office/drawing/2014/main" id="{821D6B55-6679-44C2-926A-E5F47E16A58B}"/>
                  </a:ext>
                </a:extLst>
              </p:cNvPr>
              <p:cNvSpPr/>
              <p:nvPr/>
            </p:nvSpPr>
            <p:spPr>
              <a:xfrm>
                <a:off x="2949474" y="3362273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6" name="Graphic 2971">
              <a:extLst>
                <a:ext uri="{FF2B5EF4-FFF2-40B4-BE49-F238E27FC236}">
                  <a16:creationId xmlns:a16="http://schemas.microsoft.com/office/drawing/2014/main" id="{36DE15B7-8B99-4B4D-8F7B-41CBAFB4C1D8}"/>
                </a:ext>
              </a:extLst>
            </p:cNvPr>
            <p:cNvGrpSpPr/>
            <p:nvPr/>
          </p:nvGrpSpPr>
          <p:grpSpPr>
            <a:xfrm>
              <a:off x="2979872" y="3019744"/>
              <a:ext cx="1272251" cy="825925"/>
              <a:chOff x="2979872" y="3019744"/>
              <a:chExt cx="1272251" cy="825925"/>
            </a:xfrm>
            <a:solidFill>
              <a:srgbClr val="E5E6E5"/>
            </a:solidFill>
          </p:grpSpPr>
          <p:sp>
            <p:nvSpPr>
              <p:cNvPr id="3574" name="Freeform: Shape 3573">
                <a:extLst>
                  <a:ext uri="{FF2B5EF4-FFF2-40B4-BE49-F238E27FC236}">
                    <a16:creationId xmlns:a16="http://schemas.microsoft.com/office/drawing/2014/main" id="{4F89813E-FAD8-4636-9EA7-87C480CE6F4D}"/>
                  </a:ext>
                </a:extLst>
              </p:cNvPr>
              <p:cNvSpPr/>
              <p:nvPr/>
            </p:nvSpPr>
            <p:spPr>
              <a:xfrm>
                <a:off x="4025254" y="3624730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5" name="Freeform: Shape 3574">
                <a:extLst>
                  <a:ext uri="{FF2B5EF4-FFF2-40B4-BE49-F238E27FC236}">
                    <a16:creationId xmlns:a16="http://schemas.microsoft.com/office/drawing/2014/main" id="{C9D0ACF6-864E-4333-8103-9F0CE1DA2299}"/>
                  </a:ext>
                </a:extLst>
              </p:cNvPr>
              <p:cNvSpPr/>
              <p:nvPr/>
            </p:nvSpPr>
            <p:spPr>
              <a:xfrm>
                <a:off x="3676052" y="3423068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6" name="Freeform: Shape 3575">
                <a:extLst>
                  <a:ext uri="{FF2B5EF4-FFF2-40B4-BE49-F238E27FC236}">
                    <a16:creationId xmlns:a16="http://schemas.microsoft.com/office/drawing/2014/main" id="{2D2FC5F3-2193-4A75-AE68-299219965094}"/>
                  </a:ext>
                </a:extLst>
              </p:cNvPr>
              <p:cNvSpPr/>
              <p:nvPr/>
            </p:nvSpPr>
            <p:spPr>
              <a:xfrm>
                <a:off x="3327591" y="322066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0487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7" name="Freeform: Shape 3576">
                <a:extLst>
                  <a:ext uri="{FF2B5EF4-FFF2-40B4-BE49-F238E27FC236}">
                    <a16:creationId xmlns:a16="http://schemas.microsoft.com/office/drawing/2014/main" id="{CD7F8F02-B01D-4DB3-8DCD-1D7D22A75ADF}"/>
                  </a:ext>
                </a:extLst>
              </p:cNvPr>
              <p:cNvSpPr/>
              <p:nvPr/>
            </p:nvSpPr>
            <p:spPr>
              <a:xfrm>
                <a:off x="2979872" y="301974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7" name="Graphic 2971">
              <a:extLst>
                <a:ext uri="{FF2B5EF4-FFF2-40B4-BE49-F238E27FC236}">
                  <a16:creationId xmlns:a16="http://schemas.microsoft.com/office/drawing/2014/main" id="{476DD833-EF2F-45EE-ACF1-6DEF6BF55994}"/>
                </a:ext>
              </a:extLst>
            </p:cNvPr>
            <p:cNvGrpSpPr/>
            <p:nvPr/>
          </p:nvGrpSpPr>
          <p:grpSpPr>
            <a:xfrm>
              <a:off x="2979872" y="3259959"/>
              <a:ext cx="1272251" cy="826667"/>
              <a:chOff x="2979872" y="3259959"/>
              <a:chExt cx="1272251" cy="826667"/>
            </a:xfrm>
            <a:solidFill>
              <a:srgbClr val="E5E6E5"/>
            </a:solidFill>
          </p:grpSpPr>
          <p:sp>
            <p:nvSpPr>
              <p:cNvPr id="3570" name="Freeform: Shape 3569">
                <a:extLst>
                  <a:ext uri="{FF2B5EF4-FFF2-40B4-BE49-F238E27FC236}">
                    <a16:creationId xmlns:a16="http://schemas.microsoft.com/office/drawing/2014/main" id="{8E8AFEB8-3D5C-4651-A387-7BD815849C32}"/>
                  </a:ext>
                </a:extLst>
              </p:cNvPr>
              <p:cNvSpPr/>
              <p:nvPr/>
            </p:nvSpPr>
            <p:spPr>
              <a:xfrm>
                <a:off x="4025254" y="3865687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8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1" name="Freeform: Shape 3570">
                <a:extLst>
                  <a:ext uri="{FF2B5EF4-FFF2-40B4-BE49-F238E27FC236}">
                    <a16:creationId xmlns:a16="http://schemas.microsoft.com/office/drawing/2014/main" id="{B7DDAC63-618A-477A-BCB0-BB16B97E5CDA}"/>
                  </a:ext>
                </a:extLst>
              </p:cNvPr>
              <p:cNvSpPr/>
              <p:nvPr/>
            </p:nvSpPr>
            <p:spPr>
              <a:xfrm>
                <a:off x="3676793" y="366328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7 h 220197"/>
                  <a:gd name="connsiteX3" fmla="*/ 226870 w 226869"/>
                  <a:gd name="connsiteY3" fmla="*/ 131229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7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2" name="Freeform: Shape 3571">
                <a:extLst>
                  <a:ext uri="{FF2B5EF4-FFF2-40B4-BE49-F238E27FC236}">
                    <a16:creationId xmlns:a16="http://schemas.microsoft.com/office/drawing/2014/main" id="{46C4024E-8023-4937-9303-1A40439BE2D4}"/>
                  </a:ext>
                </a:extLst>
              </p:cNvPr>
              <p:cNvSpPr/>
              <p:nvPr/>
            </p:nvSpPr>
            <p:spPr>
              <a:xfrm>
                <a:off x="3327591" y="3461621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3" name="Freeform: Shape 3572">
                <a:extLst>
                  <a:ext uri="{FF2B5EF4-FFF2-40B4-BE49-F238E27FC236}">
                    <a16:creationId xmlns:a16="http://schemas.microsoft.com/office/drawing/2014/main" id="{E94AE230-228A-4E32-8A31-8F71881BF72B}"/>
                  </a:ext>
                </a:extLst>
              </p:cNvPr>
              <p:cNvSpPr/>
              <p:nvPr/>
            </p:nvSpPr>
            <p:spPr>
              <a:xfrm>
                <a:off x="2979872" y="3259959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8" name="Graphic 2971">
              <a:extLst>
                <a:ext uri="{FF2B5EF4-FFF2-40B4-BE49-F238E27FC236}">
                  <a16:creationId xmlns:a16="http://schemas.microsoft.com/office/drawing/2014/main" id="{22DECD72-25C3-45AD-BA37-BFC77EB2D655}"/>
                </a:ext>
              </a:extLst>
            </p:cNvPr>
            <p:cNvGrpSpPr/>
            <p:nvPr/>
          </p:nvGrpSpPr>
          <p:grpSpPr>
            <a:xfrm>
              <a:off x="2979872" y="3139851"/>
              <a:ext cx="1272251" cy="825925"/>
              <a:chOff x="2979872" y="3139851"/>
              <a:chExt cx="1272251" cy="825925"/>
            </a:xfrm>
            <a:solidFill>
              <a:srgbClr val="E5E6E5"/>
            </a:solidFill>
          </p:grpSpPr>
          <p:sp>
            <p:nvSpPr>
              <p:cNvPr id="3566" name="Freeform: Shape 3565">
                <a:extLst>
                  <a:ext uri="{FF2B5EF4-FFF2-40B4-BE49-F238E27FC236}">
                    <a16:creationId xmlns:a16="http://schemas.microsoft.com/office/drawing/2014/main" id="{899E6AD2-E037-4545-B08B-71E46AEFA445}"/>
                  </a:ext>
                </a:extLst>
              </p:cNvPr>
              <p:cNvSpPr/>
              <p:nvPr/>
            </p:nvSpPr>
            <p:spPr>
              <a:xfrm>
                <a:off x="4025254" y="3744838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7" name="Freeform: Shape 3566">
                <a:extLst>
                  <a:ext uri="{FF2B5EF4-FFF2-40B4-BE49-F238E27FC236}">
                    <a16:creationId xmlns:a16="http://schemas.microsoft.com/office/drawing/2014/main" id="{7EA93B28-0B0B-4C8D-AB74-705DE634DD1B}"/>
                  </a:ext>
                </a:extLst>
              </p:cNvPr>
              <p:cNvSpPr/>
              <p:nvPr/>
            </p:nvSpPr>
            <p:spPr>
              <a:xfrm>
                <a:off x="3676793" y="3543176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8" name="Freeform: Shape 3567">
                <a:extLst>
                  <a:ext uri="{FF2B5EF4-FFF2-40B4-BE49-F238E27FC236}">
                    <a16:creationId xmlns:a16="http://schemas.microsoft.com/office/drawing/2014/main" id="{5339C4BF-8801-4CAD-8108-A4F08780589A}"/>
                  </a:ext>
                </a:extLst>
              </p:cNvPr>
              <p:cNvSpPr/>
              <p:nvPr/>
            </p:nvSpPr>
            <p:spPr>
              <a:xfrm>
                <a:off x="3327591" y="3341514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9" name="Freeform: Shape 3568">
                <a:extLst>
                  <a:ext uri="{FF2B5EF4-FFF2-40B4-BE49-F238E27FC236}">
                    <a16:creationId xmlns:a16="http://schemas.microsoft.com/office/drawing/2014/main" id="{F1463B31-9A7B-454D-A446-5E89D4E702A5}"/>
                  </a:ext>
                </a:extLst>
              </p:cNvPr>
              <p:cNvSpPr/>
              <p:nvPr/>
            </p:nvSpPr>
            <p:spPr>
              <a:xfrm>
                <a:off x="2979872" y="313985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9" name="Graphic 2971">
              <a:extLst>
                <a:ext uri="{FF2B5EF4-FFF2-40B4-BE49-F238E27FC236}">
                  <a16:creationId xmlns:a16="http://schemas.microsoft.com/office/drawing/2014/main" id="{ACFFC845-4E7E-44D1-BB41-D3FEF1B7BAD0}"/>
                </a:ext>
              </a:extLst>
            </p:cNvPr>
            <p:cNvGrpSpPr/>
            <p:nvPr/>
          </p:nvGrpSpPr>
          <p:grpSpPr>
            <a:xfrm>
              <a:off x="2979872" y="3380067"/>
              <a:ext cx="1272992" cy="825925"/>
              <a:chOff x="2979872" y="3380067"/>
              <a:chExt cx="1272992" cy="825925"/>
            </a:xfrm>
            <a:solidFill>
              <a:srgbClr val="E5E6E5"/>
            </a:solidFill>
          </p:grpSpPr>
          <p:sp>
            <p:nvSpPr>
              <p:cNvPr id="3562" name="Freeform: Shape 3561">
                <a:extLst>
                  <a:ext uri="{FF2B5EF4-FFF2-40B4-BE49-F238E27FC236}">
                    <a16:creationId xmlns:a16="http://schemas.microsoft.com/office/drawing/2014/main" id="{7D1A85C3-29ED-4C94-A16E-B9B00D16EFCC}"/>
                  </a:ext>
                </a:extLst>
              </p:cNvPr>
              <p:cNvSpPr/>
              <p:nvPr/>
            </p:nvSpPr>
            <p:spPr>
              <a:xfrm>
                <a:off x="4025995" y="398579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1229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3" name="Freeform: Shape 3562">
                <a:extLst>
                  <a:ext uri="{FF2B5EF4-FFF2-40B4-BE49-F238E27FC236}">
                    <a16:creationId xmlns:a16="http://schemas.microsoft.com/office/drawing/2014/main" id="{0E88807E-3422-499E-8B91-9807B8469673}"/>
                  </a:ext>
                </a:extLst>
              </p:cNvPr>
              <p:cNvSpPr/>
              <p:nvPr/>
            </p:nvSpPr>
            <p:spPr>
              <a:xfrm>
                <a:off x="3676793" y="378339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4" name="Freeform: Shape 3563">
                <a:extLst>
                  <a:ext uri="{FF2B5EF4-FFF2-40B4-BE49-F238E27FC236}">
                    <a16:creationId xmlns:a16="http://schemas.microsoft.com/office/drawing/2014/main" id="{0AB70687-432B-4336-B0D8-BDF00555C2BE}"/>
                  </a:ext>
                </a:extLst>
              </p:cNvPr>
              <p:cNvSpPr/>
              <p:nvPr/>
            </p:nvSpPr>
            <p:spPr>
              <a:xfrm>
                <a:off x="3327591" y="3581729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5" name="Freeform: Shape 3564">
                <a:extLst>
                  <a:ext uri="{FF2B5EF4-FFF2-40B4-BE49-F238E27FC236}">
                    <a16:creationId xmlns:a16="http://schemas.microsoft.com/office/drawing/2014/main" id="{EE7D97F9-D3B6-4E72-BA27-77E18B58D120}"/>
                  </a:ext>
                </a:extLst>
              </p:cNvPr>
              <p:cNvSpPr/>
              <p:nvPr/>
            </p:nvSpPr>
            <p:spPr>
              <a:xfrm>
                <a:off x="2979872" y="3380067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081E03B9-4CFC-4DFD-9339-A891BA63263D}"/>
                </a:ext>
              </a:extLst>
            </p:cNvPr>
            <p:cNvSpPr/>
            <p:nvPr/>
          </p:nvSpPr>
          <p:spPr>
            <a:xfrm>
              <a:off x="2601014" y="2800288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701C0C8D-94BE-4EA4-8255-35C67FC57ADA}"/>
                </a:ext>
              </a:extLst>
            </p:cNvPr>
            <p:cNvSpPr/>
            <p:nvPr/>
          </p:nvSpPr>
          <p:spPr>
            <a:xfrm>
              <a:off x="2251812" y="2598625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2FC69AAB-932E-443E-899E-46C864625FAE}"/>
                </a:ext>
              </a:extLst>
            </p:cNvPr>
            <p:cNvSpPr/>
            <p:nvPr/>
          </p:nvSpPr>
          <p:spPr>
            <a:xfrm>
              <a:off x="2601014" y="304124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4319E486-AC43-410D-B9D0-9678DA73FC3B}"/>
                </a:ext>
              </a:extLst>
            </p:cNvPr>
            <p:cNvSpPr/>
            <p:nvPr/>
          </p:nvSpPr>
          <p:spPr>
            <a:xfrm>
              <a:off x="2252553" y="2838841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59E47FFE-CD0A-48E8-84BE-474F53759C74}"/>
                </a:ext>
              </a:extLst>
            </p:cNvPr>
            <p:cNvSpPr/>
            <p:nvPr/>
          </p:nvSpPr>
          <p:spPr>
            <a:xfrm>
              <a:off x="2601014" y="292039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244A454B-BC9D-41CC-A912-C903B6B1CED0}"/>
                </a:ext>
              </a:extLst>
            </p:cNvPr>
            <p:cNvSpPr/>
            <p:nvPr/>
          </p:nvSpPr>
          <p:spPr>
            <a:xfrm>
              <a:off x="2252553" y="2718733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55063F8B-1FA0-4BBE-BC0D-2D8DBD239B2C}"/>
                </a:ext>
              </a:extLst>
            </p:cNvPr>
            <p:cNvSpPr/>
            <p:nvPr/>
          </p:nvSpPr>
          <p:spPr>
            <a:xfrm>
              <a:off x="2601755" y="3161352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096E6D0-11AD-4696-AA25-746B64B4CCAB}"/>
                </a:ext>
              </a:extLst>
            </p:cNvPr>
            <p:cNvSpPr/>
            <p:nvPr/>
          </p:nvSpPr>
          <p:spPr>
            <a:xfrm>
              <a:off x="2252553" y="2958949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0EF4FF6E-F3A9-44CB-B343-99B2AEF0690F}"/>
                </a:ext>
              </a:extLst>
            </p:cNvPr>
            <p:cNvSpPr/>
            <p:nvPr/>
          </p:nvSpPr>
          <p:spPr>
            <a:xfrm>
              <a:off x="2632153" y="2818081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B561AA97-B2B4-4027-8BD8-EF85E2407C8E}"/>
                </a:ext>
              </a:extLst>
            </p:cNvPr>
            <p:cNvSpPr/>
            <p:nvPr/>
          </p:nvSpPr>
          <p:spPr>
            <a:xfrm>
              <a:off x="2282951" y="2616419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34CD85F4-DB04-4F6D-9449-D16F2C7B30C3}"/>
                </a:ext>
              </a:extLst>
            </p:cNvPr>
            <p:cNvSpPr/>
            <p:nvPr/>
          </p:nvSpPr>
          <p:spPr>
            <a:xfrm>
              <a:off x="2632153" y="3059038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2D2AC88C-221F-4F1F-84F3-6A25C8A7C3A0}"/>
                </a:ext>
              </a:extLst>
            </p:cNvPr>
            <p:cNvSpPr/>
            <p:nvPr/>
          </p:nvSpPr>
          <p:spPr>
            <a:xfrm>
              <a:off x="2283692" y="285663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B0AB36D6-FC11-47E4-9FC2-3CF40CF07A44}"/>
                </a:ext>
              </a:extLst>
            </p:cNvPr>
            <p:cNvSpPr/>
            <p:nvPr/>
          </p:nvSpPr>
          <p:spPr>
            <a:xfrm>
              <a:off x="2632153" y="2938189"/>
              <a:ext cx="226869" cy="220197"/>
            </a:xfrm>
            <a:custGeom>
              <a:avLst/>
              <a:gdLst>
                <a:gd name="connsiteX0" fmla="*/ 0 w 226869"/>
                <a:gd name="connsiteY0" fmla="*/ 0 h 220197"/>
                <a:gd name="connsiteX1" fmla="*/ 0 w 226869"/>
                <a:gd name="connsiteY1" fmla="*/ 88969 h 220197"/>
                <a:gd name="connsiteX2" fmla="*/ 226870 w 226869"/>
                <a:gd name="connsiteY2" fmla="*/ 220198 h 220197"/>
                <a:gd name="connsiteX3" fmla="*/ 226870 w 226869"/>
                <a:gd name="connsiteY3" fmla="*/ 131229 h 220197"/>
                <a:gd name="connsiteX4" fmla="*/ 0 w 226869"/>
                <a:gd name="connsiteY4" fmla="*/ 0 h 2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197">
                  <a:moveTo>
                    <a:pt x="0" y="0"/>
                  </a:moveTo>
                  <a:lnTo>
                    <a:pt x="0" y="88969"/>
                  </a:lnTo>
                  <a:lnTo>
                    <a:pt x="226870" y="220198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F7349C63-BAA3-43BF-A2BE-65419E84838C}"/>
                </a:ext>
              </a:extLst>
            </p:cNvPr>
            <p:cNvSpPr/>
            <p:nvPr/>
          </p:nvSpPr>
          <p:spPr>
            <a:xfrm>
              <a:off x="2282951" y="2736527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3A94832D-7EDC-4AFE-A01C-ED7C2A3EDE40}"/>
                </a:ext>
              </a:extLst>
            </p:cNvPr>
            <p:cNvSpPr/>
            <p:nvPr/>
          </p:nvSpPr>
          <p:spPr>
            <a:xfrm>
              <a:off x="2632153" y="3179146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5E94A24C-D564-413E-9AEE-F89BAC9E76CC}"/>
                </a:ext>
              </a:extLst>
            </p:cNvPr>
            <p:cNvSpPr/>
            <p:nvPr/>
          </p:nvSpPr>
          <p:spPr>
            <a:xfrm>
              <a:off x="2283692" y="297748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36F8A813-6188-4716-BD90-447B286E1D0F}"/>
                </a:ext>
              </a:extLst>
            </p:cNvPr>
            <p:cNvSpPr/>
            <p:nvPr/>
          </p:nvSpPr>
          <p:spPr>
            <a:xfrm>
              <a:off x="3009528" y="115659"/>
              <a:ext cx="5003003" cy="2307253"/>
            </a:xfrm>
            <a:custGeom>
              <a:avLst/>
              <a:gdLst>
                <a:gd name="connsiteX0" fmla="*/ 0 w 5003003"/>
                <a:gd name="connsiteY0" fmla="*/ 284700 h 2307253"/>
                <a:gd name="connsiteX1" fmla="*/ 1462051 w 5003003"/>
                <a:gd name="connsiteY1" fmla="*/ 0 h 2307253"/>
                <a:gd name="connsiteX2" fmla="*/ 5003004 w 5003003"/>
                <a:gd name="connsiteY2" fmla="*/ 2022554 h 2307253"/>
                <a:gd name="connsiteX3" fmla="*/ 3540952 w 5003003"/>
                <a:gd name="connsiteY3" fmla="*/ 2307254 h 230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3003" h="2307253">
                  <a:moveTo>
                    <a:pt x="0" y="284700"/>
                  </a:moveTo>
                  <a:lnTo>
                    <a:pt x="1462051" y="0"/>
                  </a:lnTo>
                  <a:lnTo>
                    <a:pt x="5003004" y="2022554"/>
                  </a:lnTo>
                  <a:lnTo>
                    <a:pt x="3540952" y="2307254"/>
                  </a:lnTo>
                  <a:close/>
                </a:path>
              </a:pathLst>
            </a:custGeom>
            <a:solidFill>
              <a:srgbClr val="B5B8B7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D885783B-6E95-4D5B-BADD-BF7B9B812FC0}"/>
                </a:ext>
              </a:extLst>
            </p:cNvPr>
            <p:cNvSpPr/>
            <p:nvPr/>
          </p:nvSpPr>
          <p:spPr>
            <a:xfrm>
              <a:off x="1609755" y="400358"/>
              <a:ext cx="4940725" cy="3376360"/>
            </a:xfrm>
            <a:custGeom>
              <a:avLst/>
              <a:gdLst>
                <a:gd name="connsiteX0" fmla="*/ 0 w 4940725"/>
                <a:gd name="connsiteY0" fmla="*/ 1353806 h 3376360"/>
                <a:gd name="connsiteX1" fmla="*/ 1399774 w 4940725"/>
                <a:gd name="connsiteY1" fmla="*/ 0 h 3376360"/>
                <a:gd name="connsiteX2" fmla="*/ 4940726 w 4940725"/>
                <a:gd name="connsiteY2" fmla="*/ 2022554 h 3376360"/>
                <a:gd name="connsiteX3" fmla="*/ 3540952 w 4940725"/>
                <a:gd name="connsiteY3" fmla="*/ 3376360 h 337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0725" h="3376360">
                  <a:moveTo>
                    <a:pt x="0" y="1353806"/>
                  </a:moveTo>
                  <a:lnTo>
                    <a:pt x="1399774" y="0"/>
                  </a:lnTo>
                  <a:lnTo>
                    <a:pt x="4940726" y="2022554"/>
                  </a:lnTo>
                  <a:lnTo>
                    <a:pt x="3540952" y="3376360"/>
                  </a:lnTo>
                  <a:close/>
                </a:path>
              </a:pathLst>
            </a:custGeom>
            <a:solidFill>
              <a:srgbClr val="D6DED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C1A5FEE8-66C9-465D-B0FB-59F9DBCA25A9}"/>
                </a:ext>
              </a:extLst>
            </p:cNvPr>
            <p:cNvSpPr/>
            <p:nvPr/>
          </p:nvSpPr>
          <p:spPr>
            <a:xfrm>
              <a:off x="5150707" y="2138213"/>
              <a:ext cx="2861824" cy="1638505"/>
            </a:xfrm>
            <a:custGeom>
              <a:avLst/>
              <a:gdLst>
                <a:gd name="connsiteX0" fmla="*/ 2861825 w 2861824"/>
                <a:gd name="connsiteY0" fmla="*/ 0 h 1638505"/>
                <a:gd name="connsiteX1" fmla="*/ 1399773 w 2861824"/>
                <a:gd name="connsiteY1" fmla="*/ 284700 h 1638505"/>
                <a:gd name="connsiteX2" fmla="*/ 0 w 2861824"/>
                <a:gd name="connsiteY2" fmla="*/ 1638506 h 1638505"/>
                <a:gd name="connsiteX3" fmla="*/ 2861825 w 2861824"/>
                <a:gd name="connsiteY3" fmla="*/ 0 h 163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1824" h="1638505">
                  <a:moveTo>
                    <a:pt x="2861825" y="0"/>
                  </a:moveTo>
                  <a:lnTo>
                    <a:pt x="1399773" y="284700"/>
                  </a:lnTo>
                  <a:lnTo>
                    <a:pt x="0" y="1638506"/>
                  </a:lnTo>
                  <a:lnTo>
                    <a:pt x="2861825" y="0"/>
                  </a:lnTo>
                  <a:close/>
                </a:path>
              </a:pathLst>
            </a:custGeom>
            <a:solidFill>
              <a:srgbClr val="707C7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D34F7DCD-29DD-448F-94D5-B81B74115110}"/>
                </a:ext>
              </a:extLst>
            </p:cNvPr>
            <p:cNvSpPr/>
            <p:nvPr/>
          </p:nvSpPr>
          <p:spPr>
            <a:xfrm>
              <a:off x="5515479" y="2260545"/>
              <a:ext cx="2170093" cy="1241854"/>
            </a:xfrm>
            <a:custGeom>
              <a:avLst/>
              <a:gdLst>
                <a:gd name="connsiteX0" fmla="*/ 2170094 w 2170093"/>
                <a:gd name="connsiteY0" fmla="*/ 0 h 1241854"/>
                <a:gd name="connsiteX1" fmla="*/ 0 w 2170093"/>
                <a:gd name="connsiteY1" fmla="*/ 1241854 h 1241854"/>
                <a:gd name="connsiteX2" fmla="*/ 1061693 w 2170093"/>
                <a:gd name="connsiteY2" fmla="*/ 215749 h 1241854"/>
                <a:gd name="connsiteX3" fmla="*/ 2170094 w 2170093"/>
                <a:gd name="connsiteY3" fmla="*/ 0 h 12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093" h="1241854">
                  <a:moveTo>
                    <a:pt x="2170094" y="0"/>
                  </a:moveTo>
                  <a:lnTo>
                    <a:pt x="0" y="1241854"/>
                  </a:lnTo>
                  <a:lnTo>
                    <a:pt x="1061693" y="215749"/>
                  </a:lnTo>
                  <a:lnTo>
                    <a:pt x="2170094" y="0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849CF573-F4AD-435C-88F8-EB53B8FF4D64}"/>
                </a:ext>
              </a:extLst>
            </p:cNvPr>
            <p:cNvSpPr/>
            <p:nvPr/>
          </p:nvSpPr>
          <p:spPr>
            <a:xfrm>
              <a:off x="5660053" y="2289459"/>
              <a:ext cx="1875014" cy="1073555"/>
            </a:xfrm>
            <a:custGeom>
              <a:avLst/>
              <a:gdLst>
                <a:gd name="connsiteX0" fmla="*/ 1875014 w 1875014"/>
                <a:gd name="connsiteY0" fmla="*/ 0 h 1073555"/>
                <a:gd name="connsiteX1" fmla="*/ 1502087 w 1875014"/>
                <a:gd name="connsiteY1" fmla="*/ 213525 h 1073555"/>
                <a:gd name="connsiteX2" fmla="*/ 0 w 1875014"/>
                <a:gd name="connsiteY2" fmla="*/ 1073555 h 1073555"/>
                <a:gd name="connsiteX3" fmla="*/ 917119 w 1875014"/>
                <a:gd name="connsiteY3" fmla="*/ 186834 h 1073555"/>
                <a:gd name="connsiteX4" fmla="*/ 1875014 w 1875014"/>
                <a:gd name="connsiteY4" fmla="*/ 0 h 107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014" h="1073555">
                  <a:moveTo>
                    <a:pt x="1875014" y="0"/>
                  </a:moveTo>
                  <a:lnTo>
                    <a:pt x="1502087" y="213525"/>
                  </a:lnTo>
                  <a:lnTo>
                    <a:pt x="0" y="1073555"/>
                  </a:lnTo>
                  <a:lnTo>
                    <a:pt x="917119" y="186834"/>
                  </a:lnTo>
                  <a:lnTo>
                    <a:pt x="1875014" y="0"/>
                  </a:lnTo>
                  <a:close/>
                </a:path>
              </a:pathLst>
            </a:custGeom>
            <a:solidFill>
              <a:srgbClr val="4F5858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6EBA7D33-B43C-4074-B519-518F13DEE04B}"/>
                </a:ext>
              </a:extLst>
            </p:cNvPr>
            <p:cNvSpPr/>
            <p:nvPr/>
          </p:nvSpPr>
          <p:spPr>
            <a:xfrm>
              <a:off x="5961063" y="2895929"/>
              <a:ext cx="1338236" cy="1779372"/>
            </a:xfrm>
            <a:custGeom>
              <a:avLst/>
              <a:gdLst>
                <a:gd name="connsiteX0" fmla="*/ 1337496 w 1338236"/>
                <a:gd name="connsiteY0" fmla="*/ 1015725 h 1779372"/>
                <a:gd name="connsiteX1" fmla="*/ 1338237 w 1338236"/>
                <a:gd name="connsiteY1" fmla="*/ 0 h 1779372"/>
                <a:gd name="connsiteX2" fmla="*/ 1483 w 1338236"/>
                <a:gd name="connsiteY2" fmla="*/ 765130 h 1779372"/>
                <a:gd name="connsiteX3" fmla="*/ 0 w 1338236"/>
                <a:gd name="connsiteY3" fmla="*/ 1779373 h 177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236" h="1779372">
                  <a:moveTo>
                    <a:pt x="1337496" y="1015725"/>
                  </a:moveTo>
                  <a:lnTo>
                    <a:pt x="1338237" y="0"/>
                  </a:lnTo>
                  <a:lnTo>
                    <a:pt x="1483" y="765130"/>
                  </a:lnTo>
                  <a:lnTo>
                    <a:pt x="0" y="1779373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6976D8CC-25E5-444B-9805-9B1381A93FEA}"/>
                </a:ext>
              </a:extLst>
            </p:cNvPr>
            <p:cNvSpPr/>
            <p:nvPr/>
          </p:nvSpPr>
          <p:spPr>
            <a:xfrm>
              <a:off x="5665243" y="3688491"/>
              <a:ext cx="342528" cy="1207749"/>
            </a:xfrm>
            <a:custGeom>
              <a:avLst/>
              <a:gdLst>
                <a:gd name="connsiteX0" fmla="*/ 741 w 342528"/>
                <a:gd name="connsiteY0" fmla="*/ 194990 h 1207749"/>
                <a:gd name="connsiteX1" fmla="*/ 342529 w 342528"/>
                <a:gd name="connsiteY1" fmla="*/ 0 h 1207749"/>
                <a:gd name="connsiteX2" fmla="*/ 341788 w 342528"/>
                <a:gd name="connsiteY2" fmla="*/ 1012760 h 1207749"/>
                <a:gd name="connsiteX3" fmla="*/ 0 w 342528"/>
                <a:gd name="connsiteY3" fmla="*/ 1207750 h 1207749"/>
                <a:gd name="connsiteX4" fmla="*/ 741 w 342528"/>
                <a:gd name="connsiteY4" fmla="*/ 194990 h 120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7749">
                  <a:moveTo>
                    <a:pt x="741" y="194990"/>
                  </a:moveTo>
                  <a:lnTo>
                    <a:pt x="342529" y="0"/>
                  </a:lnTo>
                  <a:lnTo>
                    <a:pt x="341788" y="1012760"/>
                  </a:lnTo>
                  <a:lnTo>
                    <a:pt x="0" y="1207750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83A8860-4934-42CE-9D7F-7C1A740B88AD}"/>
                </a:ext>
              </a:extLst>
            </p:cNvPr>
            <p:cNvSpPr/>
            <p:nvPr/>
          </p:nvSpPr>
          <p:spPr>
            <a:xfrm>
              <a:off x="7344526" y="2729113"/>
              <a:ext cx="342528" cy="1208490"/>
            </a:xfrm>
            <a:custGeom>
              <a:avLst/>
              <a:gdLst>
                <a:gd name="connsiteX0" fmla="*/ 741 w 342528"/>
                <a:gd name="connsiteY0" fmla="*/ 194990 h 1208490"/>
                <a:gd name="connsiteX1" fmla="*/ 342529 w 342528"/>
                <a:gd name="connsiteY1" fmla="*/ 0 h 1208490"/>
                <a:gd name="connsiteX2" fmla="*/ 341788 w 342528"/>
                <a:gd name="connsiteY2" fmla="*/ 1013501 h 1208490"/>
                <a:gd name="connsiteX3" fmla="*/ 0 w 342528"/>
                <a:gd name="connsiteY3" fmla="*/ 1208491 h 1208490"/>
                <a:gd name="connsiteX4" fmla="*/ 741 w 342528"/>
                <a:gd name="connsiteY4" fmla="*/ 194990 h 120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8490">
                  <a:moveTo>
                    <a:pt x="741" y="194990"/>
                  </a:moveTo>
                  <a:lnTo>
                    <a:pt x="342529" y="0"/>
                  </a:lnTo>
                  <a:lnTo>
                    <a:pt x="341788" y="1013501"/>
                  </a:lnTo>
                  <a:lnTo>
                    <a:pt x="0" y="1208491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52141544-CD32-4798-85EE-478F7578D443}"/>
                </a:ext>
              </a:extLst>
            </p:cNvPr>
            <p:cNvSpPr/>
            <p:nvPr/>
          </p:nvSpPr>
          <p:spPr>
            <a:xfrm>
              <a:off x="5618534" y="3855308"/>
              <a:ext cx="47450" cy="1041674"/>
            </a:xfrm>
            <a:custGeom>
              <a:avLst/>
              <a:gdLst>
                <a:gd name="connsiteX0" fmla="*/ 46709 w 47450"/>
                <a:gd name="connsiteY0" fmla="*/ 1041675 h 1041674"/>
                <a:gd name="connsiteX1" fmla="*/ 47450 w 47450"/>
                <a:gd name="connsiteY1" fmla="*/ 28173 h 1041674"/>
                <a:gd name="connsiteX2" fmla="*/ 0 w 47450"/>
                <a:gd name="connsiteY2" fmla="*/ 0 h 1041674"/>
                <a:gd name="connsiteX3" fmla="*/ 0 w 47450"/>
                <a:gd name="connsiteY3" fmla="*/ 632419 h 1041674"/>
                <a:gd name="connsiteX4" fmla="*/ 742 w 47450"/>
                <a:gd name="connsiteY4" fmla="*/ 1014984 h 104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50" h="1041674">
                  <a:moveTo>
                    <a:pt x="46709" y="1041675"/>
                  </a:moveTo>
                  <a:lnTo>
                    <a:pt x="47450" y="28173"/>
                  </a:lnTo>
                  <a:lnTo>
                    <a:pt x="0" y="0"/>
                  </a:lnTo>
                  <a:lnTo>
                    <a:pt x="0" y="632419"/>
                  </a:lnTo>
                  <a:lnTo>
                    <a:pt x="742" y="101498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9D14F97E-E84B-4604-A3A2-595AD38FFB73}"/>
                </a:ext>
              </a:extLst>
            </p:cNvPr>
            <p:cNvSpPr/>
            <p:nvPr/>
          </p:nvSpPr>
          <p:spPr>
            <a:xfrm>
              <a:off x="7297076" y="2896671"/>
              <a:ext cx="48191" cy="1040932"/>
            </a:xfrm>
            <a:custGeom>
              <a:avLst/>
              <a:gdLst>
                <a:gd name="connsiteX0" fmla="*/ 46708 w 48191"/>
                <a:gd name="connsiteY0" fmla="*/ 1040933 h 1040932"/>
                <a:gd name="connsiteX1" fmla="*/ 48191 w 48191"/>
                <a:gd name="connsiteY1" fmla="*/ 27432 h 1040932"/>
                <a:gd name="connsiteX2" fmla="*/ 0 w 48191"/>
                <a:gd name="connsiteY2" fmla="*/ 0 h 1040932"/>
                <a:gd name="connsiteX3" fmla="*/ 0 w 48191"/>
                <a:gd name="connsiteY3" fmla="*/ 631677 h 1040932"/>
                <a:gd name="connsiteX4" fmla="*/ 1483 w 48191"/>
                <a:gd name="connsiteY4" fmla="*/ 1014243 h 104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91" h="1040932">
                  <a:moveTo>
                    <a:pt x="46708" y="1040933"/>
                  </a:moveTo>
                  <a:lnTo>
                    <a:pt x="48191" y="27432"/>
                  </a:lnTo>
                  <a:lnTo>
                    <a:pt x="0" y="0"/>
                  </a:lnTo>
                  <a:lnTo>
                    <a:pt x="0" y="631677"/>
                  </a:lnTo>
                  <a:lnTo>
                    <a:pt x="1483" y="1014243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959EEBE5-F170-4208-B678-8832C0A2207C}"/>
                </a:ext>
              </a:extLst>
            </p:cNvPr>
            <p:cNvSpPr/>
            <p:nvPr/>
          </p:nvSpPr>
          <p:spPr>
            <a:xfrm>
              <a:off x="5618534" y="2551917"/>
              <a:ext cx="2068521" cy="1331563"/>
            </a:xfrm>
            <a:custGeom>
              <a:avLst/>
              <a:gdLst>
                <a:gd name="connsiteX0" fmla="*/ 0 w 2068521"/>
                <a:gd name="connsiteY0" fmla="*/ 1303391 h 1331563"/>
                <a:gd name="connsiteX1" fmla="*/ 0 w 2068521"/>
                <a:gd name="connsiteY1" fmla="*/ 1154368 h 1331563"/>
                <a:gd name="connsiteX2" fmla="*/ 2021072 w 2068521"/>
                <a:gd name="connsiteY2" fmla="*/ 0 h 1331563"/>
                <a:gd name="connsiteX3" fmla="*/ 2067039 w 2068521"/>
                <a:gd name="connsiteY3" fmla="*/ 26690 h 1331563"/>
                <a:gd name="connsiteX4" fmla="*/ 2068521 w 2068521"/>
                <a:gd name="connsiteY4" fmla="*/ 177196 h 1331563"/>
                <a:gd name="connsiteX5" fmla="*/ 47450 w 2068521"/>
                <a:gd name="connsiteY5" fmla="*/ 1331564 h 133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8521" h="1331563">
                  <a:moveTo>
                    <a:pt x="0" y="1303391"/>
                  </a:moveTo>
                  <a:lnTo>
                    <a:pt x="0" y="1154368"/>
                  </a:lnTo>
                  <a:lnTo>
                    <a:pt x="2021072" y="0"/>
                  </a:lnTo>
                  <a:lnTo>
                    <a:pt x="2067039" y="26690"/>
                  </a:lnTo>
                  <a:lnTo>
                    <a:pt x="2068521" y="177196"/>
                  </a:lnTo>
                  <a:lnTo>
                    <a:pt x="47450" y="133156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5F56248D-E1EA-4B08-8562-9B0FA9552A0E}"/>
                </a:ext>
              </a:extLst>
            </p:cNvPr>
            <p:cNvSpPr/>
            <p:nvPr/>
          </p:nvSpPr>
          <p:spPr>
            <a:xfrm>
              <a:off x="5665984" y="2578607"/>
              <a:ext cx="2021071" cy="1304873"/>
            </a:xfrm>
            <a:custGeom>
              <a:avLst/>
              <a:gdLst>
                <a:gd name="connsiteX0" fmla="*/ 0 w 2021071"/>
                <a:gd name="connsiteY0" fmla="*/ 1304874 h 1304873"/>
                <a:gd name="connsiteX1" fmla="*/ 0 w 2021071"/>
                <a:gd name="connsiteY1" fmla="*/ 1155110 h 1304873"/>
                <a:gd name="connsiteX2" fmla="*/ 2019589 w 2021071"/>
                <a:gd name="connsiteY2" fmla="*/ 0 h 1304873"/>
                <a:gd name="connsiteX3" fmla="*/ 2021071 w 2021071"/>
                <a:gd name="connsiteY3" fmla="*/ 150505 h 1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1071" h="1304873">
                  <a:moveTo>
                    <a:pt x="0" y="1304874"/>
                  </a:moveTo>
                  <a:lnTo>
                    <a:pt x="0" y="1155110"/>
                  </a:lnTo>
                  <a:lnTo>
                    <a:pt x="2019589" y="0"/>
                  </a:lnTo>
                  <a:lnTo>
                    <a:pt x="2021071" y="150505"/>
                  </a:lnTo>
                  <a:close/>
                </a:path>
              </a:pathLst>
            </a:custGeom>
            <a:solidFill>
              <a:srgbClr val="7D7C7D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56396BD8-F230-4B9F-986F-39A22D2DF5ED}"/>
                </a:ext>
              </a:extLst>
            </p:cNvPr>
            <p:cNvSpPr/>
            <p:nvPr/>
          </p:nvSpPr>
          <p:spPr>
            <a:xfrm>
              <a:off x="3793935" y="4575954"/>
              <a:ext cx="450033" cy="265423"/>
            </a:xfrm>
            <a:custGeom>
              <a:avLst/>
              <a:gdLst>
                <a:gd name="connsiteX0" fmla="*/ 0 w 450033"/>
                <a:gd name="connsiteY0" fmla="*/ 179420 h 265423"/>
                <a:gd name="connsiteX1" fmla="*/ 0 w 450033"/>
                <a:gd name="connsiteY1" fmla="*/ 226129 h 265423"/>
                <a:gd name="connsiteX2" fmla="*/ 68951 w 450033"/>
                <a:gd name="connsiteY2" fmla="*/ 265423 h 265423"/>
                <a:gd name="connsiteX3" fmla="*/ 450033 w 450033"/>
                <a:gd name="connsiteY3" fmla="*/ 46708 h 265423"/>
                <a:gd name="connsiteX4" fmla="*/ 450033 w 450033"/>
                <a:gd name="connsiteY4" fmla="*/ 0 h 265423"/>
                <a:gd name="connsiteX5" fmla="*/ 68951 w 450033"/>
                <a:gd name="connsiteY5" fmla="*/ 217973 h 2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3" h="265423">
                  <a:moveTo>
                    <a:pt x="0" y="179420"/>
                  </a:moveTo>
                  <a:lnTo>
                    <a:pt x="0" y="226129"/>
                  </a:lnTo>
                  <a:lnTo>
                    <a:pt x="68951" y="265423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0D62124B-0342-4F03-A3FD-B4DF05EA7564}"/>
                </a:ext>
              </a:extLst>
            </p:cNvPr>
            <p:cNvSpPr/>
            <p:nvPr/>
          </p:nvSpPr>
          <p:spPr>
            <a:xfrm>
              <a:off x="1920404" y="2411050"/>
              <a:ext cx="265423" cy="944550"/>
            </a:xfrm>
            <a:custGeom>
              <a:avLst/>
              <a:gdLst>
                <a:gd name="connsiteX0" fmla="*/ 0 w 265423"/>
                <a:gd name="connsiteY0" fmla="*/ 0 h 944550"/>
                <a:gd name="connsiteX1" fmla="*/ 0 w 265423"/>
                <a:gd name="connsiteY1" fmla="*/ 631677 h 944550"/>
                <a:gd name="connsiteX2" fmla="*/ 0 w 265423"/>
                <a:gd name="connsiteY2" fmla="*/ 795528 h 944550"/>
                <a:gd name="connsiteX3" fmla="*/ 265423 w 265423"/>
                <a:gd name="connsiteY3" fmla="*/ 944550 h 944550"/>
                <a:gd name="connsiteX4" fmla="*/ 265423 w 265423"/>
                <a:gd name="connsiteY4" fmla="*/ 200179 h 944550"/>
                <a:gd name="connsiteX5" fmla="*/ 265423 w 265423"/>
                <a:gd name="connsiteY5" fmla="*/ 149764 h 94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423" h="944550">
                  <a:moveTo>
                    <a:pt x="0" y="0"/>
                  </a:moveTo>
                  <a:lnTo>
                    <a:pt x="0" y="631677"/>
                  </a:lnTo>
                  <a:lnTo>
                    <a:pt x="0" y="795528"/>
                  </a:lnTo>
                  <a:lnTo>
                    <a:pt x="265423" y="944550"/>
                  </a:lnTo>
                  <a:lnTo>
                    <a:pt x="265423" y="200179"/>
                  </a:lnTo>
                  <a:lnTo>
                    <a:pt x="265423" y="149764"/>
                  </a:lnTo>
                  <a:close/>
                </a:path>
              </a:pathLst>
            </a:custGeom>
            <a:solidFill>
              <a:srgbClr val="000001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3C31E290-6266-4673-8180-7E80C14C9D23}"/>
                </a:ext>
              </a:extLst>
            </p:cNvPr>
            <p:cNvSpPr/>
            <p:nvPr/>
          </p:nvSpPr>
          <p:spPr>
            <a:xfrm>
              <a:off x="1937456" y="2420688"/>
              <a:ext cx="248370" cy="919342"/>
            </a:xfrm>
            <a:custGeom>
              <a:avLst/>
              <a:gdLst>
                <a:gd name="connsiteX0" fmla="*/ 0 w 248370"/>
                <a:gd name="connsiteY0" fmla="*/ 0 h 919342"/>
                <a:gd name="connsiteX1" fmla="*/ 0 w 248370"/>
                <a:gd name="connsiteY1" fmla="*/ 779959 h 919342"/>
                <a:gd name="connsiteX2" fmla="*/ 48933 w 248370"/>
                <a:gd name="connsiteY2" fmla="*/ 807390 h 919342"/>
                <a:gd name="connsiteX3" fmla="*/ 194248 w 248370"/>
                <a:gd name="connsiteY3" fmla="*/ 888945 h 919342"/>
                <a:gd name="connsiteX4" fmla="*/ 248371 w 248370"/>
                <a:gd name="connsiteY4" fmla="*/ 919343 h 919342"/>
                <a:gd name="connsiteX5" fmla="*/ 248371 w 248370"/>
                <a:gd name="connsiteY5" fmla="*/ 190541 h 919342"/>
                <a:gd name="connsiteX6" fmla="*/ 248371 w 248370"/>
                <a:gd name="connsiteY6" fmla="*/ 140126 h 91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70" h="919342">
                  <a:moveTo>
                    <a:pt x="0" y="0"/>
                  </a:moveTo>
                  <a:lnTo>
                    <a:pt x="0" y="779959"/>
                  </a:lnTo>
                  <a:lnTo>
                    <a:pt x="48933" y="807390"/>
                  </a:lnTo>
                  <a:lnTo>
                    <a:pt x="194248" y="888945"/>
                  </a:lnTo>
                  <a:lnTo>
                    <a:pt x="248371" y="919343"/>
                  </a:lnTo>
                  <a:lnTo>
                    <a:pt x="248371" y="190541"/>
                  </a:lnTo>
                  <a:lnTo>
                    <a:pt x="248371" y="140126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7E31D036-F490-4CB5-9B3F-9C92435B6CFF}"/>
                </a:ext>
              </a:extLst>
            </p:cNvPr>
            <p:cNvSpPr/>
            <p:nvPr/>
          </p:nvSpPr>
          <p:spPr>
            <a:xfrm>
              <a:off x="1433300" y="3365239"/>
              <a:ext cx="2672766" cy="1398290"/>
            </a:xfrm>
            <a:custGeom>
              <a:avLst/>
              <a:gdLst>
                <a:gd name="connsiteX0" fmla="*/ 0 w 2672766"/>
                <a:gd name="connsiteY0" fmla="*/ 0 h 1398290"/>
                <a:gd name="connsiteX1" fmla="*/ 0 w 2672766"/>
                <a:gd name="connsiteY1" fmla="*/ 112694 h 1398290"/>
                <a:gd name="connsiteX2" fmla="*/ 2291684 w 2672766"/>
                <a:gd name="connsiteY2" fmla="*/ 1398291 h 1398290"/>
                <a:gd name="connsiteX3" fmla="*/ 2672767 w 2672766"/>
                <a:gd name="connsiteY3" fmla="*/ 1180317 h 1398290"/>
                <a:gd name="connsiteX4" fmla="*/ 2672767 w 2672766"/>
                <a:gd name="connsiteY4" fmla="*/ 1068365 h 1398290"/>
                <a:gd name="connsiteX5" fmla="*/ 2291684 w 2672766"/>
                <a:gd name="connsiteY5" fmla="*/ 1286339 h 139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2766" h="1398290">
                  <a:moveTo>
                    <a:pt x="0" y="0"/>
                  </a:moveTo>
                  <a:lnTo>
                    <a:pt x="0" y="112694"/>
                  </a:lnTo>
                  <a:lnTo>
                    <a:pt x="2291684" y="1398291"/>
                  </a:lnTo>
                  <a:lnTo>
                    <a:pt x="2672767" y="1180317"/>
                  </a:lnTo>
                  <a:lnTo>
                    <a:pt x="2672767" y="1068365"/>
                  </a:lnTo>
                  <a:lnTo>
                    <a:pt x="2291684" y="1286339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C1142C86-6B5F-4EB2-BE2A-B2C8119EDAB0}"/>
                </a:ext>
              </a:extLst>
            </p:cNvPr>
            <p:cNvSpPr/>
            <p:nvPr/>
          </p:nvSpPr>
          <p:spPr>
            <a:xfrm>
              <a:off x="1433300" y="3147265"/>
              <a:ext cx="2672766" cy="1504311"/>
            </a:xfrm>
            <a:custGeom>
              <a:avLst/>
              <a:gdLst>
                <a:gd name="connsiteX0" fmla="*/ 381082 w 2672766"/>
                <a:gd name="connsiteY0" fmla="*/ 0 h 1504311"/>
                <a:gd name="connsiteX1" fmla="*/ 0 w 2672766"/>
                <a:gd name="connsiteY1" fmla="*/ 217973 h 1504311"/>
                <a:gd name="connsiteX2" fmla="*/ 2291684 w 2672766"/>
                <a:gd name="connsiteY2" fmla="*/ 1504312 h 1504311"/>
                <a:gd name="connsiteX3" fmla="*/ 2622351 w 2672766"/>
                <a:gd name="connsiteY3" fmla="*/ 1315253 h 1504311"/>
                <a:gd name="connsiteX4" fmla="*/ 2672767 w 2672766"/>
                <a:gd name="connsiteY4" fmla="*/ 1286338 h 150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66" h="1504311">
                  <a:moveTo>
                    <a:pt x="381082" y="0"/>
                  </a:moveTo>
                  <a:lnTo>
                    <a:pt x="0" y="217973"/>
                  </a:lnTo>
                  <a:lnTo>
                    <a:pt x="2291684" y="1504312"/>
                  </a:lnTo>
                  <a:lnTo>
                    <a:pt x="2622351" y="1315253"/>
                  </a:lnTo>
                  <a:lnTo>
                    <a:pt x="2672767" y="1286338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40C82281-18C9-4857-9D37-63F931FC0E93}"/>
                </a:ext>
              </a:extLst>
            </p:cNvPr>
            <p:cNvSpPr/>
            <p:nvPr/>
          </p:nvSpPr>
          <p:spPr>
            <a:xfrm>
              <a:off x="3724985" y="4507744"/>
              <a:ext cx="450032" cy="294338"/>
            </a:xfrm>
            <a:custGeom>
              <a:avLst/>
              <a:gdLst>
                <a:gd name="connsiteX0" fmla="*/ 0 w 450032"/>
                <a:gd name="connsiteY0" fmla="*/ 178679 h 294338"/>
                <a:gd name="connsiteX1" fmla="*/ 0 w 450032"/>
                <a:gd name="connsiteY1" fmla="*/ 255785 h 294338"/>
                <a:gd name="connsiteX2" fmla="*/ 68951 w 450032"/>
                <a:gd name="connsiteY2" fmla="*/ 294338 h 294338"/>
                <a:gd name="connsiteX3" fmla="*/ 450033 w 450032"/>
                <a:gd name="connsiteY3" fmla="*/ 46708 h 294338"/>
                <a:gd name="connsiteX4" fmla="*/ 450033 w 450032"/>
                <a:gd name="connsiteY4" fmla="*/ 0 h 294338"/>
                <a:gd name="connsiteX5" fmla="*/ 68951 w 450032"/>
                <a:gd name="connsiteY5" fmla="*/ 217973 h 29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2" h="294338">
                  <a:moveTo>
                    <a:pt x="0" y="178679"/>
                  </a:moveTo>
                  <a:lnTo>
                    <a:pt x="0" y="255785"/>
                  </a:lnTo>
                  <a:lnTo>
                    <a:pt x="68951" y="294338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6C5E802E-1200-4A65-87F9-741348E35708}"/>
                </a:ext>
              </a:extLst>
            </p:cNvPr>
            <p:cNvSpPr/>
            <p:nvPr/>
          </p:nvSpPr>
          <p:spPr>
            <a:xfrm>
              <a:off x="3724985" y="4468450"/>
              <a:ext cx="450032" cy="257267"/>
            </a:xfrm>
            <a:custGeom>
              <a:avLst/>
              <a:gdLst>
                <a:gd name="connsiteX0" fmla="*/ 381082 w 450032"/>
                <a:gd name="connsiteY0" fmla="*/ 0 h 257267"/>
                <a:gd name="connsiteX1" fmla="*/ 0 w 450032"/>
                <a:gd name="connsiteY1" fmla="*/ 217973 h 257267"/>
                <a:gd name="connsiteX2" fmla="*/ 68951 w 450032"/>
                <a:gd name="connsiteY2" fmla="*/ 257268 h 257267"/>
                <a:gd name="connsiteX3" fmla="*/ 450033 w 450032"/>
                <a:gd name="connsiteY3" fmla="*/ 39294 h 25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2" h="257267">
                  <a:moveTo>
                    <a:pt x="381082" y="0"/>
                  </a:moveTo>
                  <a:lnTo>
                    <a:pt x="0" y="217973"/>
                  </a:lnTo>
                  <a:lnTo>
                    <a:pt x="68951" y="257268"/>
                  </a:lnTo>
                  <a:lnTo>
                    <a:pt x="450033" y="39294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6E1C36D8-3089-40DF-B408-826E8B56E310}"/>
                </a:ext>
              </a:extLst>
            </p:cNvPr>
            <p:cNvSpPr/>
            <p:nvPr/>
          </p:nvSpPr>
          <p:spPr>
            <a:xfrm>
              <a:off x="3793935" y="4537401"/>
              <a:ext cx="450033" cy="256526"/>
            </a:xfrm>
            <a:custGeom>
              <a:avLst/>
              <a:gdLst>
                <a:gd name="connsiteX0" fmla="*/ 381082 w 450033"/>
                <a:gd name="connsiteY0" fmla="*/ 0 h 256526"/>
                <a:gd name="connsiteX1" fmla="*/ 0 w 450033"/>
                <a:gd name="connsiteY1" fmla="*/ 217973 h 256526"/>
                <a:gd name="connsiteX2" fmla="*/ 68951 w 450033"/>
                <a:gd name="connsiteY2" fmla="*/ 256526 h 256526"/>
                <a:gd name="connsiteX3" fmla="*/ 450033 w 450033"/>
                <a:gd name="connsiteY3" fmla="*/ 38553 h 25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3" h="256526">
                  <a:moveTo>
                    <a:pt x="381082" y="0"/>
                  </a:moveTo>
                  <a:lnTo>
                    <a:pt x="0" y="217973"/>
                  </a:lnTo>
                  <a:lnTo>
                    <a:pt x="68951" y="256526"/>
                  </a:lnTo>
                  <a:lnTo>
                    <a:pt x="450033" y="38553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6" name="Graphic 2971">
              <a:extLst>
                <a:ext uri="{FF2B5EF4-FFF2-40B4-BE49-F238E27FC236}">
                  <a16:creationId xmlns:a16="http://schemas.microsoft.com/office/drawing/2014/main" id="{492C01EB-CCDD-44EA-905E-B41F97FA34E9}"/>
                </a:ext>
              </a:extLst>
            </p:cNvPr>
            <p:cNvGrpSpPr/>
            <p:nvPr/>
          </p:nvGrpSpPr>
          <p:grpSpPr>
            <a:xfrm>
              <a:off x="1433300" y="2947827"/>
              <a:ext cx="726577" cy="836495"/>
              <a:chOff x="1433300" y="2947827"/>
              <a:chExt cx="726577" cy="836495"/>
            </a:xfrm>
            <a:solidFill>
              <a:srgbClr val="CBCACA"/>
            </a:solidFill>
          </p:grpSpPr>
          <p:sp>
            <p:nvSpPr>
              <p:cNvPr id="3559" name="Freeform: Shape 3558">
                <a:extLst>
                  <a:ext uri="{FF2B5EF4-FFF2-40B4-BE49-F238E27FC236}">
                    <a16:creationId xmlns:a16="http://schemas.microsoft.com/office/drawing/2014/main" id="{C15837CB-3654-443D-9DB2-7B089700332F}"/>
                  </a:ext>
                </a:extLst>
              </p:cNvPr>
              <p:cNvSpPr/>
              <p:nvPr/>
            </p:nvSpPr>
            <p:spPr>
              <a:xfrm>
                <a:off x="1433300" y="2947827"/>
                <a:ext cx="381082" cy="420567"/>
              </a:xfrm>
              <a:custGeom>
                <a:avLst/>
                <a:gdLst>
                  <a:gd name="connsiteX0" fmla="*/ 0 w 381082"/>
                  <a:gd name="connsiteY0" fmla="*/ 417411 h 420567"/>
                  <a:gd name="connsiteX1" fmla="*/ 0 w 381082"/>
                  <a:gd name="connsiteY1" fmla="*/ 217973 h 420567"/>
                  <a:gd name="connsiteX2" fmla="*/ 0 w 381082"/>
                  <a:gd name="connsiteY2" fmla="*/ 217973 h 420567"/>
                  <a:gd name="connsiteX3" fmla="*/ 381082 w 381082"/>
                  <a:gd name="connsiteY3" fmla="*/ 0 h 420567"/>
                  <a:gd name="connsiteX4" fmla="*/ 381082 w 381082"/>
                  <a:gd name="connsiteY4" fmla="*/ 199438 h 420567"/>
                  <a:gd name="connsiteX5" fmla="*/ 354392 w 381082"/>
                  <a:gd name="connsiteY5" fmla="*/ 215008 h 420567"/>
                  <a:gd name="connsiteX6" fmla="*/ 354392 w 381082"/>
                  <a:gd name="connsiteY6" fmla="*/ 63019 h 420567"/>
                  <a:gd name="connsiteX7" fmla="*/ 35587 w 381082"/>
                  <a:gd name="connsiteY7" fmla="*/ 245405 h 420567"/>
                  <a:gd name="connsiteX8" fmla="*/ 35587 w 381082"/>
                  <a:gd name="connsiteY8" fmla="*/ 397393 h 420567"/>
                  <a:gd name="connsiteX9" fmla="*/ 0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0" y="417411"/>
                    </a:moveTo>
                    <a:lnTo>
                      <a:pt x="0" y="217973"/>
                    </a:lnTo>
                    <a:lnTo>
                      <a:pt x="0" y="217973"/>
                    </a:lnTo>
                    <a:lnTo>
                      <a:pt x="381082" y="0"/>
                    </a:lnTo>
                    <a:lnTo>
                      <a:pt x="381082" y="199438"/>
                    </a:lnTo>
                    <a:cubicBezTo>
                      <a:pt x="381082" y="213525"/>
                      <a:pt x="354392" y="225387"/>
                      <a:pt x="354392" y="215008"/>
                    </a:cubicBezTo>
                    <a:lnTo>
                      <a:pt x="354392" y="63019"/>
                    </a:lnTo>
                    <a:lnTo>
                      <a:pt x="35587" y="245405"/>
                    </a:lnTo>
                    <a:cubicBezTo>
                      <a:pt x="35587" y="295821"/>
                      <a:pt x="35587" y="346978"/>
                      <a:pt x="35587" y="397393"/>
                    </a:cubicBezTo>
                    <a:cubicBezTo>
                      <a:pt x="35587" y="412963"/>
                      <a:pt x="0" y="427050"/>
                      <a:pt x="0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0" name="Freeform: Shape 3559">
                <a:extLst>
                  <a:ext uri="{FF2B5EF4-FFF2-40B4-BE49-F238E27FC236}">
                    <a16:creationId xmlns:a16="http://schemas.microsoft.com/office/drawing/2014/main" id="{EC3BA454-8BB7-43CC-9415-393DCFC87669}"/>
                  </a:ext>
                </a:extLst>
              </p:cNvPr>
              <p:cNvSpPr/>
              <p:nvPr/>
            </p:nvSpPr>
            <p:spPr>
              <a:xfrm>
                <a:off x="1433300" y="3165801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50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1" name="Freeform: Shape 3560">
                <a:extLst>
                  <a:ext uri="{FF2B5EF4-FFF2-40B4-BE49-F238E27FC236}">
                    <a16:creationId xmlns:a16="http://schemas.microsoft.com/office/drawing/2014/main" id="{AE423923-4368-4E5B-8F19-257F9C84A419}"/>
                  </a:ext>
                </a:extLst>
              </p:cNvPr>
              <p:cNvSpPr/>
              <p:nvPr/>
            </p:nvSpPr>
            <p:spPr>
              <a:xfrm>
                <a:off x="1778795" y="3363756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49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437" name="Graphic 2971">
              <a:extLst>
                <a:ext uri="{FF2B5EF4-FFF2-40B4-BE49-F238E27FC236}">
                  <a16:creationId xmlns:a16="http://schemas.microsoft.com/office/drawing/2014/main" id="{89E38BA4-E902-46C3-8E82-EC62135F68CF}"/>
                </a:ext>
              </a:extLst>
            </p:cNvPr>
            <p:cNvGrpSpPr/>
            <p:nvPr/>
          </p:nvGrpSpPr>
          <p:grpSpPr>
            <a:xfrm>
              <a:off x="6007030" y="2990087"/>
              <a:ext cx="2479259" cy="2374721"/>
              <a:chOff x="6007030" y="2990087"/>
              <a:chExt cx="2479259" cy="2374721"/>
            </a:xfrm>
            <a:solidFill>
              <a:schemeClr val="accent1"/>
            </a:solidFill>
          </p:grpSpPr>
          <p:sp>
            <p:nvSpPr>
              <p:cNvPr id="3438" name="Freeform: Shape 3437">
                <a:extLst>
                  <a:ext uri="{FF2B5EF4-FFF2-40B4-BE49-F238E27FC236}">
                    <a16:creationId xmlns:a16="http://schemas.microsoft.com/office/drawing/2014/main" id="{479710C6-4FAD-4AC4-886B-740D962685D5}"/>
                  </a:ext>
                </a:extLst>
              </p:cNvPr>
              <p:cNvSpPr/>
              <p:nvPr/>
            </p:nvSpPr>
            <p:spPr>
              <a:xfrm>
                <a:off x="6007030" y="3546141"/>
                <a:ext cx="2479259" cy="1818667"/>
              </a:xfrm>
              <a:custGeom>
                <a:avLst/>
                <a:gdLst>
                  <a:gd name="connsiteX0" fmla="*/ 248371 w 2479259"/>
                  <a:gd name="connsiteY0" fmla="*/ 0 h 1818667"/>
                  <a:gd name="connsiteX1" fmla="*/ 2479260 w 2479259"/>
                  <a:gd name="connsiteY1" fmla="*/ 1276700 h 1818667"/>
                  <a:gd name="connsiteX2" fmla="*/ 2339134 w 2479259"/>
                  <a:gd name="connsiteY2" fmla="*/ 1355289 h 1818667"/>
                  <a:gd name="connsiteX3" fmla="*/ 1516915 w 2479259"/>
                  <a:gd name="connsiteY3" fmla="*/ 1818667 h 1818667"/>
                  <a:gd name="connsiteX4" fmla="*/ 0 w 2479259"/>
                  <a:gd name="connsiteY4" fmla="*/ 951223 h 1818667"/>
                  <a:gd name="connsiteX5" fmla="*/ 741 w 2479259"/>
                  <a:gd name="connsiteY5" fmla="*/ 142350 h 1818667"/>
                  <a:gd name="connsiteX6" fmla="*/ 248371 w 2479259"/>
                  <a:gd name="connsiteY6" fmla="*/ 0 h 181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9259" h="1818667">
                    <a:moveTo>
                      <a:pt x="248371" y="0"/>
                    </a:moveTo>
                    <a:lnTo>
                      <a:pt x="2479260" y="1276700"/>
                    </a:lnTo>
                    <a:lnTo>
                      <a:pt x="2339134" y="1355289"/>
                    </a:lnTo>
                    <a:lnTo>
                      <a:pt x="1516915" y="1818667"/>
                    </a:lnTo>
                    <a:lnTo>
                      <a:pt x="0" y="951223"/>
                    </a:lnTo>
                    <a:lnTo>
                      <a:pt x="741" y="142350"/>
                    </a:lnTo>
                    <a:lnTo>
                      <a:pt x="248371" y="0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39" name="Graphic 2971">
                <a:extLst>
                  <a:ext uri="{FF2B5EF4-FFF2-40B4-BE49-F238E27FC236}">
                    <a16:creationId xmlns:a16="http://schemas.microsoft.com/office/drawing/2014/main" id="{3BE1069B-3DA6-44B6-BDD3-52FB006D6E90}"/>
                  </a:ext>
                </a:extLst>
              </p:cNvPr>
              <p:cNvGrpSpPr/>
              <p:nvPr/>
            </p:nvGrpSpPr>
            <p:grpSpPr>
              <a:xfrm>
                <a:off x="6007030" y="2990087"/>
                <a:ext cx="2403636" cy="2205782"/>
                <a:chOff x="6007030" y="2990087"/>
                <a:chExt cx="2403636" cy="2205782"/>
              </a:xfrm>
              <a:solidFill>
                <a:schemeClr val="accent1"/>
              </a:solidFill>
            </p:grpSpPr>
            <p:sp>
              <p:nvSpPr>
                <p:cNvPr id="3440" name="Freeform: Shape 3439">
                  <a:extLst>
                    <a:ext uri="{FF2B5EF4-FFF2-40B4-BE49-F238E27FC236}">
                      <a16:creationId xmlns:a16="http://schemas.microsoft.com/office/drawing/2014/main" id="{D24DD5FB-D88E-4BC9-BDC5-3DFCCBD33C0C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1133659" cy="914771"/>
                </a:xfrm>
                <a:custGeom>
                  <a:avLst/>
                  <a:gdLst>
                    <a:gd name="connsiteX0" fmla="*/ 741 w 1133659"/>
                    <a:gd name="connsiteY0" fmla="*/ 0 h 914771"/>
                    <a:gd name="connsiteX1" fmla="*/ 448550 w 1133659"/>
                    <a:gd name="connsiteY1" fmla="*/ 266906 h 914771"/>
                    <a:gd name="connsiteX2" fmla="*/ 1110625 w 1133659"/>
                    <a:gd name="connsiteY2" fmla="*/ 662816 h 914771"/>
                    <a:gd name="connsiteX3" fmla="*/ 1133609 w 1133659"/>
                    <a:gd name="connsiteY3" fmla="*/ 725836 h 914771"/>
                    <a:gd name="connsiteX4" fmla="*/ 1133609 w 1133659"/>
                    <a:gd name="connsiteY4" fmla="*/ 885979 h 914771"/>
                    <a:gd name="connsiteX5" fmla="*/ 1087642 w 1133659"/>
                    <a:gd name="connsiteY5" fmla="*/ 907480 h 914771"/>
                    <a:gd name="connsiteX6" fmla="*/ 436688 w 1133659"/>
                    <a:gd name="connsiteY6" fmla="*/ 518984 h 914771"/>
                    <a:gd name="connsiteX7" fmla="*/ 0 w 1133659"/>
                    <a:gd name="connsiteY7" fmla="*/ 258009 h 914771"/>
                    <a:gd name="connsiteX8" fmla="*/ 741 w 1133659"/>
                    <a:gd name="connsiteY8" fmla="*/ 0 h 91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3659" h="914771">
                      <a:moveTo>
                        <a:pt x="741" y="0"/>
                      </a:moveTo>
                      <a:lnTo>
                        <a:pt x="448550" y="266906"/>
                      </a:lnTo>
                      <a:cubicBezTo>
                        <a:pt x="669489" y="398876"/>
                        <a:pt x="890428" y="530846"/>
                        <a:pt x="1110625" y="662816"/>
                      </a:cubicBezTo>
                      <a:cubicBezTo>
                        <a:pt x="1135833" y="677644"/>
                        <a:pt x="1133609" y="699145"/>
                        <a:pt x="1133609" y="725836"/>
                      </a:cubicBezTo>
                      <a:cubicBezTo>
                        <a:pt x="1133609" y="779217"/>
                        <a:pt x="1133609" y="832598"/>
                        <a:pt x="1133609" y="885979"/>
                      </a:cubicBezTo>
                      <a:cubicBezTo>
                        <a:pt x="1133609" y="912670"/>
                        <a:pt x="1112849" y="923050"/>
                        <a:pt x="1087642" y="907480"/>
                      </a:cubicBezTo>
                      <a:cubicBezTo>
                        <a:pt x="870410" y="777734"/>
                        <a:pt x="653920" y="648730"/>
                        <a:pt x="436688" y="518984"/>
                      </a:cubicBezTo>
                      <a:cubicBezTo>
                        <a:pt x="333632" y="457447"/>
                        <a:pt x="169040" y="358840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1" name="Freeform: Shape 3440">
                  <a:extLst>
                    <a:ext uri="{FF2B5EF4-FFF2-40B4-BE49-F238E27FC236}">
                      <a16:creationId xmlns:a16="http://schemas.microsoft.com/office/drawing/2014/main" id="{FC6E21A6-5441-4E4D-894C-59E1233152D8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37861" cy="260758"/>
                </a:xfrm>
                <a:custGeom>
                  <a:avLst/>
                  <a:gdLst>
                    <a:gd name="connsiteX0" fmla="*/ 741 w 37861"/>
                    <a:gd name="connsiteY0" fmla="*/ 0 h 260758"/>
                    <a:gd name="connsiteX1" fmla="*/ 14828 w 37861"/>
                    <a:gd name="connsiteY1" fmla="*/ 8897 h 260758"/>
                    <a:gd name="connsiteX2" fmla="*/ 37811 w 37861"/>
                    <a:gd name="connsiteY2" fmla="*/ 71916 h 260758"/>
                    <a:gd name="connsiteX3" fmla="*/ 37811 w 37861"/>
                    <a:gd name="connsiteY3" fmla="*/ 232060 h 260758"/>
                    <a:gd name="connsiteX4" fmla="*/ 0 w 37861"/>
                    <a:gd name="connsiteY4" fmla="*/ 258009 h 260758"/>
                    <a:gd name="connsiteX5" fmla="*/ 741 w 37861"/>
                    <a:gd name="connsiteY5" fmla="*/ 0 h 26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61" h="260758">
                      <a:moveTo>
                        <a:pt x="741" y="0"/>
                      </a:moveTo>
                      <a:lnTo>
                        <a:pt x="14828" y="8897"/>
                      </a:lnTo>
                      <a:cubicBezTo>
                        <a:pt x="40036" y="23725"/>
                        <a:pt x="37811" y="45226"/>
                        <a:pt x="37811" y="71916"/>
                      </a:cubicBezTo>
                      <a:cubicBezTo>
                        <a:pt x="37811" y="125297"/>
                        <a:pt x="37811" y="178679"/>
                        <a:pt x="37811" y="232060"/>
                      </a:cubicBezTo>
                      <a:cubicBezTo>
                        <a:pt x="37811" y="255785"/>
                        <a:pt x="21501" y="266164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2" name="Freeform: Shape 3441">
                  <a:extLst>
                    <a:ext uri="{FF2B5EF4-FFF2-40B4-BE49-F238E27FC236}">
                      <a16:creationId xmlns:a16="http://schemas.microsoft.com/office/drawing/2014/main" id="{64ED6235-A300-4520-B0D6-A67EDF831B29}"/>
                    </a:ext>
                  </a:extLst>
                </p:cNvPr>
                <p:cNvSpPr/>
                <p:nvPr/>
              </p:nvSpPr>
              <p:spPr>
                <a:xfrm>
                  <a:off x="6939718" y="4346118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2 w 203886"/>
                    <a:gd name="connsiteY6" fmla="*/ 243181 h 244663"/>
                    <a:gd name="connsiteX7" fmla="*/ 201662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2" y="243181"/>
                      </a:lnTo>
                      <a:lnTo>
                        <a:pt x="201662" y="197214"/>
                      </a:lnTo>
                      <a:cubicBezTo>
                        <a:pt x="201662" y="170523"/>
                        <a:pt x="203887" y="149022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3" name="Freeform: Shape 3442">
                  <a:extLst>
                    <a:ext uri="{FF2B5EF4-FFF2-40B4-BE49-F238E27FC236}">
                      <a16:creationId xmlns:a16="http://schemas.microsoft.com/office/drawing/2014/main" id="{219BC524-45C6-45B8-8D22-9F56BC0490F8}"/>
                    </a:ext>
                  </a:extLst>
                </p:cNvPr>
                <p:cNvSpPr/>
                <p:nvPr/>
              </p:nvSpPr>
              <p:spPr>
                <a:xfrm>
                  <a:off x="7027946" y="3268114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90 h 1159558"/>
                    <a:gd name="connsiteX1" fmla="*/ 741 w 682834"/>
                    <a:gd name="connsiteY1" fmla="*/ 384790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90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90"/>
                      </a:moveTo>
                      <a:lnTo>
                        <a:pt x="741" y="384790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9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4" name="Freeform: Shape 3443">
                  <a:extLst>
                    <a:ext uri="{FF2B5EF4-FFF2-40B4-BE49-F238E27FC236}">
                      <a16:creationId xmlns:a16="http://schemas.microsoft.com/office/drawing/2014/main" id="{8A1A158C-28AA-440F-B1A8-6030B48B7488}"/>
                    </a:ext>
                  </a:extLst>
                </p:cNvPr>
                <p:cNvSpPr/>
                <p:nvPr/>
              </p:nvSpPr>
              <p:spPr>
                <a:xfrm>
                  <a:off x="8252748" y="4507003"/>
                  <a:ext cx="125297" cy="75622"/>
                </a:xfrm>
                <a:custGeom>
                  <a:avLst/>
                  <a:gdLst>
                    <a:gd name="connsiteX0" fmla="*/ 0 w 125297"/>
                    <a:gd name="connsiteY0" fmla="*/ 34846 h 75622"/>
                    <a:gd name="connsiteX1" fmla="*/ 2965 w 125297"/>
                    <a:gd name="connsiteY1" fmla="*/ 37070 h 75622"/>
                    <a:gd name="connsiteX2" fmla="*/ 59312 w 125297"/>
                    <a:gd name="connsiteY2" fmla="*/ 4448 h 75622"/>
                    <a:gd name="connsiteX3" fmla="*/ 52640 w 125297"/>
                    <a:gd name="connsiteY3" fmla="*/ 0 h 75622"/>
                    <a:gd name="connsiteX4" fmla="*/ 0 w 125297"/>
                    <a:gd name="connsiteY4" fmla="*/ 34846 h 75622"/>
                    <a:gd name="connsiteX5" fmla="*/ 0 w 125297"/>
                    <a:gd name="connsiteY5" fmla="*/ 34846 h 75622"/>
                    <a:gd name="connsiteX6" fmla="*/ 68951 w 125297"/>
                    <a:gd name="connsiteY6" fmla="*/ 75623 h 75622"/>
                    <a:gd name="connsiteX7" fmla="*/ 125297 w 125297"/>
                    <a:gd name="connsiteY7" fmla="*/ 43001 h 75622"/>
                    <a:gd name="connsiteX8" fmla="*/ 84520 w 125297"/>
                    <a:gd name="connsiteY8" fmla="*/ 18535 h 75622"/>
                    <a:gd name="connsiteX9" fmla="*/ 83779 w 125297"/>
                    <a:gd name="connsiteY9" fmla="*/ 20018 h 75622"/>
                    <a:gd name="connsiteX10" fmla="*/ 81555 w 125297"/>
                    <a:gd name="connsiteY10" fmla="*/ 22983 h 75622"/>
                    <a:gd name="connsiteX11" fmla="*/ 79330 w 125297"/>
                    <a:gd name="connsiteY11" fmla="*/ 25208 h 75622"/>
                    <a:gd name="connsiteX12" fmla="*/ 76365 w 125297"/>
                    <a:gd name="connsiteY12" fmla="*/ 27432 h 75622"/>
                    <a:gd name="connsiteX13" fmla="*/ 69692 w 125297"/>
                    <a:gd name="connsiteY13" fmla="*/ 31139 h 75622"/>
                    <a:gd name="connsiteX14" fmla="*/ 69692 w 125297"/>
                    <a:gd name="connsiteY14" fmla="*/ 75623 h 7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5622">
                      <a:moveTo>
                        <a:pt x="0" y="34846"/>
                      </a:moveTo>
                      <a:lnTo>
                        <a:pt x="2965" y="37070"/>
                      </a:lnTo>
                      <a:lnTo>
                        <a:pt x="59312" y="4448"/>
                      </a:lnTo>
                      <a:lnTo>
                        <a:pt x="52640" y="0"/>
                      </a:lnTo>
                      <a:cubicBezTo>
                        <a:pt x="47450" y="11862"/>
                        <a:pt x="11862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5623"/>
                      </a:moveTo>
                      <a:lnTo>
                        <a:pt x="125297" y="43001"/>
                      </a:lnTo>
                      <a:lnTo>
                        <a:pt x="84520" y="18535"/>
                      </a:lnTo>
                      <a:lnTo>
                        <a:pt x="83779" y="20018"/>
                      </a:lnTo>
                      <a:lnTo>
                        <a:pt x="81555" y="22983"/>
                      </a:lnTo>
                      <a:lnTo>
                        <a:pt x="79330" y="25208"/>
                      </a:lnTo>
                      <a:lnTo>
                        <a:pt x="76365" y="27432"/>
                      </a:lnTo>
                      <a:lnTo>
                        <a:pt x="69692" y="31139"/>
                      </a:lnTo>
                      <a:lnTo>
                        <a:pt x="69692" y="7562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5" name="Freeform: Shape 3444">
                  <a:extLst>
                    <a:ext uri="{FF2B5EF4-FFF2-40B4-BE49-F238E27FC236}">
                      <a16:creationId xmlns:a16="http://schemas.microsoft.com/office/drawing/2014/main" id="{B82339D8-1BE2-4920-AF05-37C4DEFF9962}"/>
                    </a:ext>
                  </a:extLst>
                </p:cNvPr>
                <p:cNvSpPr/>
                <p:nvPr/>
              </p:nvSpPr>
              <p:spPr>
                <a:xfrm>
                  <a:off x="8191211" y="4480341"/>
                  <a:ext cx="120849" cy="63732"/>
                </a:xfrm>
                <a:custGeom>
                  <a:avLst/>
                  <a:gdLst>
                    <a:gd name="connsiteX0" fmla="*/ 83779 w 120849"/>
                    <a:gd name="connsiteY0" fmla="*/ 8868 h 63732"/>
                    <a:gd name="connsiteX1" fmla="*/ 53381 w 120849"/>
                    <a:gd name="connsiteY1" fmla="*/ 1454 h 63732"/>
                    <a:gd name="connsiteX2" fmla="*/ 0 w 120849"/>
                    <a:gd name="connsiteY2" fmla="*/ 33335 h 63732"/>
                    <a:gd name="connsiteX3" fmla="*/ 23725 w 120849"/>
                    <a:gd name="connsiteY3" fmla="*/ 39266 h 63732"/>
                    <a:gd name="connsiteX4" fmla="*/ 64502 w 120849"/>
                    <a:gd name="connsiteY4" fmla="*/ 63733 h 63732"/>
                    <a:gd name="connsiteX5" fmla="*/ 120849 w 120849"/>
                    <a:gd name="connsiteY5" fmla="*/ 31111 h 63732"/>
                    <a:gd name="connsiteX6" fmla="*/ 83779 w 120849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9" h="63732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6" name="Freeform: Shape 3445">
                  <a:extLst>
                    <a:ext uri="{FF2B5EF4-FFF2-40B4-BE49-F238E27FC236}">
                      <a16:creationId xmlns:a16="http://schemas.microsoft.com/office/drawing/2014/main" id="{685E3209-78FE-4661-9BA0-C74CE10EA57E}"/>
                    </a:ext>
                  </a:extLst>
                </p:cNvPr>
                <p:cNvSpPr/>
                <p:nvPr/>
              </p:nvSpPr>
              <p:spPr>
                <a:xfrm>
                  <a:off x="7142864" y="4042883"/>
                  <a:ext cx="526397" cy="1014984"/>
                </a:xfrm>
                <a:custGeom>
                  <a:avLst/>
                  <a:gdLst>
                    <a:gd name="connsiteX0" fmla="*/ 387755 w 526397"/>
                    <a:gd name="connsiteY0" fmla="*/ 229836 h 1014984"/>
                    <a:gd name="connsiteX1" fmla="*/ 358840 w 526397"/>
                    <a:gd name="connsiteY1" fmla="*/ 212783 h 1014984"/>
                    <a:gd name="connsiteX2" fmla="*/ 329184 w 526397"/>
                    <a:gd name="connsiteY2" fmla="*/ 194990 h 1014984"/>
                    <a:gd name="connsiteX3" fmla="*/ 2224 w 526397"/>
                    <a:gd name="connsiteY3" fmla="*/ 0 h 1014984"/>
                    <a:gd name="connsiteX4" fmla="*/ 2224 w 526397"/>
                    <a:gd name="connsiteY4" fmla="*/ 32622 h 1014984"/>
                    <a:gd name="connsiteX5" fmla="*/ 1483 w 526397"/>
                    <a:gd name="connsiteY5" fmla="*/ 31880 h 1014984"/>
                    <a:gd name="connsiteX6" fmla="*/ 1483 w 526397"/>
                    <a:gd name="connsiteY6" fmla="*/ 315097 h 1014984"/>
                    <a:gd name="connsiteX7" fmla="*/ 0 w 526397"/>
                    <a:gd name="connsiteY7" fmla="*/ 319546 h 1014984"/>
                    <a:gd name="connsiteX8" fmla="*/ 0 w 526397"/>
                    <a:gd name="connsiteY8" fmla="*/ 515277 h 1014984"/>
                    <a:gd name="connsiteX9" fmla="*/ 0 w 526397"/>
                    <a:gd name="connsiteY9" fmla="*/ 711008 h 1014984"/>
                    <a:gd name="connsiteX10" fmla="*/ 509346 w 526397"/>
                    <a:gd name="connsiteY10" fmla="*/ 1014984 h 1014984"/>
                    <a:gd name="connsiteX11" fmla="*/ 509346 w 526397"/>
                    <a:gd name="connsiteY11" fmla="*/ 885979 h 1014984"/>
                    <a:gd name="connsiteX12" fmla="*/ 526398 w 526397"/>
                    <a:gd name="connsiteY12" fmla="*/ 862254 h 1014984"/>
                    <a:gd name="connsiteX13" fmla="*/ 526398 w 526397"/>
                    <a:gd name="connsiteY13" fmla="*/ 672455 h 1014984"/>
                    <a:gd name="connsiteX14" fmla="*/ 509346 w 526397"/>
                    <a:gd name="connsiteY14" fmla="*/ 627229 h 1014984"/>
                    <a:gd name="connsiteX15" fmla="*/ 509346 w 526397"/>
                    <a:gd name="connsiteY15" fmla="*/ 623522 h 1014984"/>
                    <a:gd name="connsiteX16" fmla="*/ 480431 w 526397"/>
                    <a:gd name="connsiteY16" fmla="*/ 419636 h 1014984"/>
                    <a:gd name="connsiteX17" fmla="*/ 513053 w 526397"/>
                    <a:gd name="connsiteY17" fmla="*/ 438912 h 1014984"/>
                    <a:gd name="connsiteX18" fmla="*/ 490811 w 526397"/>
                    <a:gd name="connsiteY18" fmla="*/ 392204 h 1014984"/>
                    <a:gd name="connsiteX19" fmla="*/ 475241 w 526397"/>
                    <a:gd name="connsiteY19" fmla="*/ 383307 h 1014984"/>
                    <a:gd name="connsiteX20" fmla="*/ 438912 w 526397"/>
                    <a:gd name="connsiteY20" fmla="*/ 293597 h 1014984"/>
                    <a:gd name="connsiteX21" fmla="*/ 417411 w 526397"/>
                    <a:gd name="connsiteY21" fmla="*/ 280993 h 1014984"/>
                    <a:gd name="connsiteX22" fmla="*/ 387755 w 526397"/>
                    <a:gd name="connsiteY22" fmla="*/ 229836 h 101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4">
                      <a:moveTo>
                        <a:pt x="387755" y="229836"/>
                      </a:moveTo>
                      <a:cubicBezTo>
                        <a:pt x="378117" y="223905"/>
                        <a:pt x="368479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8" y="129746"/>
                        <a:pt x="111211" y="65244"/>
                        <a:pt x="2224" y="0"/>
                      </a:cubicBezTo>
                      <a:cubicBezTo>
                        <a:pt x="2224" y="11121"/>
                        <a:pt x="2224" y="22242"/>
                        <a:pt x="2224" y="32622"/>
                      </a:cubicBezTo>
                      <a:cubicBezTo>
                        <a:pt x="2224" y="32622"/>
                        <a:pt x="1483" y="32622"/>
                        <a:pt x="1483" y="31880"/>
                      </a:cubicBezTo>
                      <a:cubicBezTo>
                        <a:pt x="1483" y="126039"/>
                        <a:pt x="1483" y="220939"/>
                        <a:pt x="1483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90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1"/>
                        <a:pt x="339564" y="913412"/>
                        <a:pt x="509346" y="1014984"/>
                      </a:cubicBezTo>
                      <a:cubicBezTo>
                        <a:pt x="509346" y="971983"/>
                        <a:pt x="509346" y="928981"/>
                        <a:pt x="509346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2"/>
                        <a:pt x="509346" y="627229"/>
                      </a:cubicBezTo>
                      <a:cubicBezTo>
                        <a:pt x="509346" y="626488"/>
                        <a:pt x="509346" y="625005"/>
                        <a:pt x="509346" y="623522"/>
                      </a:cubicBezTo>
                      <a:cubicBezTo>
                        <a:pt x="499707" y="556054"/>
                        <a:pt x="490069" y="487845"/>
                        <a:pt x="480431" y="419636"/>
                      </a:cubicBezTo>
                      <a:cubicBezTo>
                        <a:pt x="491552" y="426308"/>
                        <a:pt x="501932" y="432239"/>
                        <a:pt x="513053" y="438912"/>
                      </a:cubicBezTo>
                      <a:cubicBezTo>
                        <a:pt x="513053" y="420377"/>
                        <a:pt x="508604" y="403325"/>
                        <a:pt x="490811" y="392204"/>
                      </a:cubicBezTo>
                      <a:cubicBezTo>
                        <a:pt x="485621" y="389238"/>
                        <a:pt x="480431" y="386273"/>
                        <a:pt x="475241" y="383307"/>
                      </a:cubicBezTo>
                      <a:cubicBezTo>
                        <a:pt x="475241" y="345495"/>
                        <a:pt x="458930" y="305459"/>
                        <a:pt x="438912" y="293597"/>
                      </a:cubicBezTo>
                      <a:cubicBezTo>
                        <a:pt x="432239" y="289148"/>
                        <a:pt x="424825" y="285441"/>
                        <a:pt x="417411" y="280993"/>
                      </a:cubicBezTo>
                      <a:cubicBezTo>
                        <a:pt x="413704" y="259492"/>
                        <a:pt x="401842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7" name="Freeform: Shape 3446">
                  <a:extLst>
                    <a:ext uri="{FF2B5EF4-FFF2-40B4-BE49-F238E27FC236}">
                      <a16:creationId xmlns:a16="http://schemas.microsoft.com/office/drawing/2014/main" id="{033F38AD-41B4-4CCE-9DF1-04A14899FC94}"/>
                    </a:ext>
                  </a:extLst>
                </p:cNvPr>
                <p:cNvSpPr/>
                <p:nvPr/>
              </p:nvSpPr>
              <p:spPr>
                <a:xfrm>
                  <a:off x="7134708" y="4571505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9 w 378116"/>
                    <a:gd name="connsiteY6" fmla="*/ 297304 h 477465"/>
                    <a:gd name="connsiteX7" fmla="*/ 358099 w 378116"/>
                    <a:gd name="connsiteY7" fmla="*/ 450775 h 477465"/>
                    <a:gd name="connsiteX8" fmla="*/ 358099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3 h 477465"/>
                    <a:gd name="connsiteX11" fmla="*/ 378117 w 378116"/>
                    <a:gd name="connsiteY11" fmla="*/ 295080 h 477465"/>
                    <a:gd name="connsiteX12" fmla="*/ 231319 w 378116"/>
                    <a:gd name="connsiteY12" fmla="*/ 137902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3"/>
                        <a:pt x="13346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20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48461"/>
                        <a:pt x="358099" y="399618"/>
                        <a:pt x="358099" y="450775"/>
                      </a:cubicBezTo>
                      <a:cubicBezTo>
                        <a:pt x="358099" y="458930"/>
                        <a:pt x="358099" y="466344"/>
                        <a:pt x="358099" y="474499"/>
                      </a:cubicBezTo>
                      <a:cubicBezTo>
                        <a:pt x="364772" y="475241"/>
                        <a:pt x="371444" y="476724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2" y="190541"/>
                        <a:pt x="231319" y="137902"/>
                      </a:cubicBezTo>
                      <a:cubicBezTo>
                        <a:pt x="154213" y="91934"/>
                        <a:pt x="77106" y="45967"/>
                        <a:pt x="0" y="0"/>
                      </a:cubicBezTo>
                      <a:cubicBezTo>
                        <a:pt x="0" y="20760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8" name="Freeform: Shape 3447">
                  <a:extLst>
                    <a:ext uri="{FF2B5EF4-FFF2-40B4-BE49-F238E27FC236}">
                      <a16:creationId xmlns:a16="http://schemas.microsoft.com/office/drawing/2014/main" id="{6CE2A670-B8E5-4F44-9DA5-45FD9EC3AEEE}"/>
                    </a:ext>
                  </a:extLst>
                </p:cNvPr>
                <p:cNvSpPr/>
                <p:nvPr/>
              </p:nvSpPr>
              <p:spPr>
                <a:xfrm>
                  <a:off x="7289662" y="4265878"/>
                  <a:ext cx="343270" cy="643708"/>
                </a:xfrm>
                <a:custGeom>
                  <a:avLst/>
                  <a:gdLst>
                    <a:gd name="connsiteX0" fmla="*/ 296562 w 343270"/>
                    <a:gd name="connsiteY0" fmla="*/ 167726 h 643708"/>
                    <a:gd name="connsiteX1" fmla="*/ 320287 w 343270"/>
                    <a:gd name="connsiteY1" fmla="*/ 207021 h 643708"/>
                    <a:gd name="connsiteX2" fmla="*/ 340305 w 343270"/>
                    <a:gd name="connsiteY2" fmla="*/ 371613 h 643708"/>
                    <a:gd name="connsiteX3" fmla="*/ 340305 w 343270"/>
                    <a:gd name="connsiteY3" fmla="*/ 378286 h 643708"/>
                    <a:gd name="connsiteX4" fmla="*/ 341047 w 343270"/>
                    <a:gd name="connsiteY4" fmla="*/ 378286 h 643708"/>
                    <a:gd name="connsiteX5" fmla="*/ 340305 w 343270"/>
                    <a:gd name="connsiteY5" fmla="*/ 643709 h 643708"/>
                    <a:gd name="connsiteX6" fmla="*/ 223905 w 343270"/>
                    <a:gd name="connsiteY6" fmla="*/ 574016 h 643708"/>
                    <a:gd name="connsiteX7" fmla="*/ 91934 w 343270"/>
                    <a:gd name="connsiteY7" fmla="*/ 434632 h 643708"/>
                    <a:gd name="connsiteX8" fmla="*/ 91193 w 343270"/>
                    <a:gd name="connsiteY8" fmla="*/ 205538 h 643708"/>
                    <a:gd name="connsiteX9" fmla="*/ 91193 w 343270"/>
                    <a:gd name="connsiteY9" fmla="*/ 205538 h 643708"/>
                    <a:gd name="connsiteX10" fmla="*/ 91193 w 343270"/>
                    <a:gd name="connsiteY10" fmla="*/ 142518 h 643708"/>
                    <a:gd name="connsiteX11" fmla="*/ 91193 w 343270"/>
                    <a:gd name="connsiteY11" fmla="*/ 45394 h 643708"/>
                    <a:gd name="connsiteX12" fmla="*/ 296562 w 343270"/>
                    <a:gd name="connsiteY12" fmla="*/ 167726 h 643708"/>
                    <a:gd name="connsiteX13" fmla="*/ 296562 w 343270"/>
                    <a:gd name="connsiteY13" fmla="*/ 167726 h 643708"/>
                    <a:gd name="connsiteX14" fmla="*/ 334374 w 343270"/>
                    <a:gd name="connsiteY14" fmla="*/ 387182 h 643708"/>
                    <a:gd name="connsiteX15" fmla="*/ 334374 w 343270"/>
                    <a:gd name="connsiteY15" fmla="*/ 387182 h 643708"/>
                    <a:gd name="connsiteX16" fmla="*/ 334374 w 343270"/>
                    <a:gd name="connsiteY16" fmla="*/ 387182 h 643708"/>
                    <a:gd name="connsiteX17" fmla="*/ 334374 w 343270"/>
                    <a:gd name="connsiteY17" fmla="*/ 387182 h 643708"/>
                    <a:gd name="connsiteX18" fmla="*/ 334374 w 343270"/>
                    <a:gd name="connsiteY18" fmla="*/ 387182 h 643708"/>
                    <a:gd name="connsiteX19" fmla="*/ 333632 w 343270"/>
                    <a:gd name="connsiteY19" fmla="*/ 387924 h 643708"/>
                    <a:gd name="connsiteX20" fmla="*/ 333632 w 343270"/>
                    <a:gd name="connsiteY20" fmla="*/ 387924 h 643708"/>
                    <a:gd name="connsiteX21" fmla="*/ 333632 w 343270"/>
                    <a:gd name="connsiteY21" fmla="*/ 387924 h 643708"/>
                    <a:gd name="connsiteX22" fmla="*/ 333632 w 343270"/>
                    <a:gd name="connsiteY22" fmla="*/ 387924 h 643708"/>
                    <a:gd name="connsiteX23" fmla="*/ 333632 w 343270"/>
                    <a:gd name="connsiteY23" fmla="*/ 387924 h 643708"/>
                    <a:gd name="connsiteX24" fmla="*/ 333632 w 343270"/>
                    <a:gd name="connsiteY24" fmla="*/ 387924 h 643708"/>
                    <a:gd name="connsiteX25" fmla="*/ 333632 w 343270"/>
                    <a:gd name="connsiteY25" fmla="*/ 387924 h 643708"/>
                    <a:gd name="connsiteX26" fmla="*/ 333632 w 343270"/>
                    <a:gd name="connsiteY26" fmla="*/ 387924 h 643708"/>
                    <a:gd name="connsiteX27" fmla="*/ 333632 w 343270"/>
                    <a:gd name="connsiteY27" fmla="*/ 387924 h 643708"/>
                    <a:gd name="connsiteX28" fmla="*/ 333632 w 343270"/>
                    <a:gd name="connsiteY28" fmla="*/ 387924 h 643708"/>
                    <a:gd name="connsiteX29" fmla="*/ 333632 w 343270"/>
                    <a:gd name="connsiteY29" fmla="*/ 387924 h 643708"/>
                    <a:gd name="connsiteX30" fmla="*/ 333632 w 343270"/>
                    <a:gd name="connsiteY30" fmla="*/ 387924 h 643708"/>
                    <a:gd name="connsiteX31" fmla="*/ 333632 w 343270"/>
                    <a:gd name="connsiteY31" fmla="*/ 387924 h 643708"/>
                    <a:gd name="connsiteX32" fmla="*/ 333632 w 343270"/>
                    <a:gd name="connsiteY32" fmla="*/ 387924 h 643708"/>
                    <a:gd name="connsiteX33" fmla="*/ 333632 w 343270"/>
                    <a:gd name="connsiteY33" fmla="*/ 387924 h 643708"/>
                    <a:gd name="connsiteX34" fmla="*/ 333632 w 343270"/>
                    <a:gd name="connsiteY34" fmla="*/ 387924 h 643708"/>
                    <a:gd name="connsiteX35" fmla="*/ 333632 w 343270"/>
                    <a:gd name="connsiteY35" fmla="*/ 387924 h 643708"/>
                    <a:gd name="connsiteX36" fmla="*/ 333632 w 343270"/>
                    <a:gd name="connsiteY36" fmla="*/ 387924 h 643708"/>
                    <a:gd name="connsiteX37" fmla="*/ 333632 w 343270"/>
                    <a:gd name="connsiteY37" fmla="*/ 387924 h 643708"/>
                    <a:gd name="connsiteX38" fmla="*/ 333632 w 343270"/>
                    <a:gd name="connsiteY38" fmla="*/ 387924 h 643708"/>
                    <a:gd name="connsiteX39" fmla="*/ 333632 w 343270"/>
                    <a:gd name="connsiteY39" fmla="*/ 387924 h 643708"/>
                    <a:gd name="connsiteX40" fmla="*/ 333632 w 343270"/>
                    <a:gd name="connsiteY40" fmla="*/ 387924 h 643708"/>
                    <a:gd name="connsiteX41" fmla="*/ 333632 w 343270"/>
                    <a:gd name="connsiteY41" fmla="*/ 387924 h 643708"/>
                    <a:gd name="connsiteX42" fmla="*/ 333632 w 343270"/>
                    <a:gd name="connsiteY42" fmla="*/ 387924 h 643708"/>
                    <a:gd name="connsiteX43" fmla="*/ 333632 w 343270"/>
                    <a:gd name="connsiteY43" fmla="*/ 387924 h 643708"/>
                    <a:gd name="connsiteX44" fmla="*/ 333632 w 343270"/>
                    <a:gd name="connsiteY44" fmla="*/ 387924 h 643708"/>
                    <a:gd name="connsiteX45" fmla="*/ 333632 w 343270"/>
                    <a:gd name="connsiteY45" fmla="*/ 387924 h 643708"/>
                    <a:gd name="connsiteX46" fmla="*/ 333632 w 343270"/>
                    <a:gd name="connsiteY46" fmla="*/ 387924 h 643708"/>
                    <a:gd name="connsiteX47" fmla="*/ 332891 w 343270"/>
                    <a:gd name="connsiteY47" fmla="*/ 387924 h 643708"/>
                    <a:gd name="connsiteX48" fmla="*/ 332891 w 343270"/>
                    <a:gd name="connsiteY48" fmla="*/ 387924 h 643708"/>
                    <a:gd name="connsiteX49" fmla="*/ 332891 w 343270"/>
                    <a:gd name="connsiteY49" fmla="*/ 387924 h 643708"/>
                    <a:gd name="connsiteX50" fmla="*/ 332891 w 343270"/>
                    <a:gd name="connsiteY50" fmla="*/ 387924 h 643708"/>
                    <a:gd name="connsiteX51" fmla="*/ 332891 w 343270"/>
                    <a:gd name="connsiteY51" fmla="*/ 387924 h 643708"/>
                    <a:gd name="connsiteX52" fmla="*/ 332891 w 343270"/>
                    <a:gd name="connsiteY52" fmla="*/ 387924 h 643708"/>
                    <a:gd name="connsiteX53" fmla="*/ 332150 w 343270"/>
                    <a:gd name="connsiteY53" fmla="*/ 387924 h 643708"/>
                    <a:gd name="connsiteX54" fmla="*/ 332150 w 343270"/>
                    <a:gd name="connsiteY54" fmla="*/ 387924 h 643708"/>
                    <a:gd name="connsiteX55" fmla="*/ 332150 w 343270"/>
                    <a:gd name="connsiteY55" fmla="*/ 387924 h 643708"/>
                    <a:gd name="connsiteX56" fmla="*/ 332150 w 343270"/>
                    <a:gd name="connsiteY56" fmla="*/ 387924 h 643708"/>
                    <a:gd name="connsiteX57" fmla="*/ 332150 w 343270"/>
                    <a:gd name="connsiteY57" fmla="*/ 387924 h 643708"/>
                    <a:gd name="connsiteX58" fmla="*/ 332150 w 343270"/>
                    <a:gd name="connsiteY58" fmla="*/ 387924 h 643708"/>
                    <a:gd name="connsiteX59" fmla="*/ 331408 w 343270"/>
                    <a:gd name="connsiteY59" fmla="*/ 387924 h 643708"/>
                    <a:gd name="connsiteX60" fmla="*/ 331408 w 343270"/>
                    <a:gd name="connsiteY60" fmla="*/ 387924 h 643708"/>
                    <a:gd name="connsiteX61" fmla="*/ 331408 w 343270"/>
                    <a:gd name="connsiteY61" fmla="*/ 387924 h 643708"/>
                    <a:gd name="connsiteX62" fmla="*/ 331408 w 343270"/>
                    <a:gd name="connsiteY62" fmla="*/ 387924 h 643708"/>
                    <a:gd name="connsiteX63" fmla="*/ 331408 w 343270"/>
                    <a:gd name="connsiteY63" fmla="*/ 387924 h 643708"/>
                    <a:gd name="connsiteX64" fmla="*/ 331408 w 343270"/>
                    <a:gd name="connsiteY64" fmla="*/ 387924 h 643708"/>
                    <a:gd name="connsiteX65" fmla="*/ 331408 w 343270"/>
                    <a:gd name="connsiteY65" fmla="*/ 387924 h 643708"/>
                    <a:gd name="connsiteX66" fmla="*/ 331408 w 343270"/>
                    <a:gd name="connsiteY66" fmla="*/ 387924 h 643708"/>
                    <a:gd name="connsiteX67" fmla="*/ 331408 w 343270"/>
                    <a:gd name="connsiteY67" fmla="*/ 387924 h 643708"/>
                    <a:gd name="connsiteX68" fmla="*/ 330667 w 343270"/>
                    <a:gd name="connsiteY68" fmla="*/ 387924 h 643708"/>
                    <a:gd name="connsiteX69" fmla="*/ 330667 w 343270"/>
                    <a:gd name="connsiteY69" fmla="*/ 387924 h 643708"/>
                    <a:gd name="connsiteX70" fmla="*/ 330667 w 343270"/>
                    <a:gd name="connsiteY70" fmla="*/ 387924 h 643708"/>
                    <a:gd name="connsiteX71" fmla="*/ 330667 w 343270"/>
                    <a:gd name="connsiteY71" fmla="*/ 387924 h 643708"/>
                    <a:gd name="connsiteX72" fmla="*/ 329925 w 343270"/>
                    <a:gd name="connsiteY72" fmla="*/ 387924 h 643708"/>
                    <a:gd name="connsiteX73" fmla="*/ 329925 w 343270"/>
                    <a:gd name="connsiteY73" fmla="*/ 387924 h 643708"/>
                    <a:gd name="connsiteX74" fmla="*/ 329925 w 343270"/>
                    <a:gd name="connsiteY74" fmla="*/ 387924 h 643708"/>
                    <a:gd name="connsiteX75" fmla="*/ 329925 w 343270"/>
                    <a:gd name="connsiteY75" fmla="*/ 387924 h 643708"/>
                    <a:gd name="connsiteX76" fmla="*/ 329184 w 343270"/>
                    <a:gd name="connsiteY76" fmla="*/ 387924 h 643708"/>
                    <a:gd name="connsiteX77" fmla="*/ 329184 w 343270"/>
                    <a:gd name="connsiteY77" fmla="*/ 387924 h 643708"/>
                    <a:gd name="connsiteX78" fmla="*/ 329184 w 343270"/>
                    <a:gd name="connsiteY78" fmla="*/ 387924 h 643708"/>
                    <a:gd name="connsiteX79" fmla="*/ 329184 w 343270"/>
                    <a:gd name="connsiteY79" fmla="*/ 387924 h 643708"/>
                    <a:gd name="connsiteX80" fmla="*/ 329184 w 343270"/>
                    <a:gd name="connsiteY80" fmla="*/ 387924 h 643708"/>
                    <a:gd name="connsiteX81" fmla="*/ 328443 w 343270"/>
                    <a:gd name="connsiteY81" fmla="*/ 387924 h 643708"/>
                    <a:gd name="connsiteX82" fmla="*/ 328443 w 343270"/>
                    <a:gd name="connsiteY82" fmla="*/ 387924 h 643708"/>
                    <a:gd name="connsiteX83" fmla="*/ 328443 w 343270"/>
                    <a:gd name="connsiteY83" fmla="*/ 387924 h 643708"/>
                    <a:gd name="connsiteX84" fmla="*/ 327701 w 343270"/>
                    <a:gd name="connsiteY84" fmla="*/ 387924 h 643708"/>
                    <a:gd name="connsiteX85" fmla="*/ 327701 w 343270"/>
                    <a:gd name="connsiteY85" fmla="*/ 387924 h 643708"/>
                    <a:gd name="connsiteX86" fmla="*/ 327701 w 343270"/>
                    <a:gd name="connsiteY86" fmla="*/ 387924 h 643708"/>
                    <a:gd name="connsiteX87" fmla="*/ 326960 w 343270"/>
                    <a:gd name="connsiteY87" fmla="*/ 387924 h 643708"/>
                    <a:gd name="connsiteX88" fmla="*/ 326960 w 343270"/>
                    <a:gd name="connsiteY88" fmla="*/ 387924 h 643708"/>
                    <a:gd name="connsiteX89" fmla="*/ 326960 w 343270"/>
                    <a:gd name="connsiteY89" fmla="*/ 387924 h 643708"/>
                    <a:gd name="connsiteX90" fmla="*/ 326960 w 343270"/>
                    <a:gd name="connsiteY90" fmla="*/ 387924 h 643708"/>
                    <a:gd name="connsiteX91" fmla="*/ 326960 w 343270"/>
                    <a:gd name="connsiteY91" fmla="*/ 387924 h 643708"/>
                    <a:gd name="connsiteX92" fmla="*/ 326960 w 343270"/>
                    <a:gd name="connsiteY92" fmla="*/ 387924 h 643708"/>
                    <a:gd name="connsiteX93" fmla="*/ 326960 w 343270"/>
                    <a:gd name="connsiteY93" fmla="*/ 387924 h 643708"/>
                    <a:gd name="connsiteX94" fmla="*/ 326960 w 343270"/>
                    <a:gd name="connsiteY94" fmla="*/ 387924 h 643708"/>
                    <a:gd name="connsiteX95" fmla="*/ 326960 w 343270"/>
                    <a:gd name="connsiteY95" fmla="*/ 387924 h 643708"/>
                    <a:gd name="connsiteX96" fmla="*/ 326960 w 343270"/>
                    <a:gd name="connsiteY96" fmla="*/ 387924 h 643708"/>
                    <a:gd name="connsiteX97" fmla="*/ 326960 w 343270"/>
                    <a:gd name="connsiteY97" fmla="*/ 387924 h 643708"/>
                    <a:gd name="connsiteX98" fmla="*/ 326960 w 343270"/>
                    <a:gd name="connsiteY98" fmla="*/ 387924 h 643708"/>
                    <a:gd name="connsiteX99" fmla="*/ 326960 w 343270"/>
                    <a:gd name="connsiteY99" fmla="*/ 387924 h 643708"/>
                    <a:gd name="connsiteX100" fmla="*/ 326960 w 343270"/>
                    <a:gd name="connsiteY100" fmla="*/ 387924 h 643708"/>
                    <a:gd name="connsiteX101" fmla="*/ 326960 w 343270"/>
                    <a:gd name="connsiteY101" fmla="*/ 387924 h 643708"/>
                    <a:gd name="connsiteX102" fmla="*/ 326218 w 343270"/>
                    <a:gd name="connsiteY102" fmla="*/ 387924 h 643708"/>
                    <a:gd name="connsiteX103" fmla="*/ 326218 w 343270"/>
                    <a:gd name="connsiteY103" fmla="*/ 387924 h 643708"/>
                    <a:gd name="connsiteX104" fmla="*/ 326218 w 343270"/>
                    <a:gd name="connsiteY104" fmla="*/ 387924 h 643708"/>
                    <a:gd name="connsiteX105" fmla="*/ 325477 w 343270"/>
                    <a:gd name="connsiteY105" fmla="*/ 387924 h 643708"/>
                    <a:gd name="connsiteX106" fmla="*/ 325477 w 343270"/>
                    <a:gd name="connsiteY106" fmla="*/ 387924 h 643708"/>
                    <a:gd name="connsiteX107" fmla="*/ 325477 w 343270"/>
                    <a:gd name="connsiteY107" fmla="*/ 387924 h 643708"/>
                    <a:gd name="connsiteX108" fmla="*/ 324736 w 343270"/>
                    <a:gd name="connsiteY108" fmla="*/ 387924 h 643708"/>
                    <a:gd name="connsiteX109" fmla="*/ 106763 w 343270"/>
                    <a:gd name="connsiteY109" fmla="*/ 214435 h 643708"/>
                    <a:gd name="connsiteX110" fmla="*/ 107504 w 343270"/>
                    <a:gd name="connsiteY110" fmla="*/ 437598 h 643708"/>
                    <a:gd name="connsiteX111" fmla="*/ 234284 w 343270"/>
                    <a:gd name="connsiteY111" fmla="*/ 571792 h 643708"/>
                    <a:gd name="connsiteX112" fmla="*/ 343271 w 343270"/>
                    <a:gd name="connsiteY112" fmla="*/ 637036 h 643708"/>
                    <a:gd name="connsiteX113" fmla="*/ 334374 w 343270"/>
                    <a:gd name="connsiteY113" fmla="*/ 387182 h 643708"/>
                    <a:gd name="connsiteX114" fmla="*/ 334374 w 343270"/>
                    <a:gd name="connsiteY114" fmla="*/ 387182 h 643708"/>
                    <a:gd name="connsiteX115" fmla="*/ 86003 w 343270"/>
                    <a:gd name="connsiteY115" fmla="*/ 41687 h 643708"/>
                    <a:gd name="connsiteX116" fmla="*/ 86003 w 343270"/>
                    <a:gd name="connsiteY116" fmla="*/ 201089 h 643708"/>
                    <a:gd name="connsiteX117" fmla="*/ 22983 w 343270"/>
                    <a:gd name="connsiteY117" fmla="*/ 150674 h 643708"/>
                    <a:gd name="connsiteX118" fmla="*/ 0 w 343270"/>
                    <a:gd name="connsiteY118" fmla="*/ 110638 h 643708"/>
                    <a:gd name="connsiteX119" fmla="*/ 0 w 343270"/>
                    <a:gd name="connsiteY119" fmla="*/ 14997 h 643708"/>
                    <a:gd name="connsiteX120" fmla="*/ 24466 w 343270"/>
                    <a:gd name="connsiteY120" fmla="*/ 3876 h 643708"/>
                    <a:gd name="connsiteX121" fmla="*/ 86003 w 343270"/>
                    <a:gd name="connsiteY121" fmla="*/ 41687 h 643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3708">
                      <a:moveTo>
                        <a:pt x="296562" y="167726"/>
                      </a:moveTo>
                      <a:cubicBezTo>
                        <a:pt x="309907" y="175881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5" y="371613"/>
                      </a:cubicBezTo>
                      <a:cubicBezTo>
                        <a:pt x="340305" y="373837"/>
                        <a:pt x="340305" y="376061"/>
                        <a:pt x="340305" y="378286"/>
                      </a:cubicBezTo>
                      <a:cubicBezTo>
                        <a:pt x="340305" y="378286"/>
                        <a:pt x="341047" y="378286"/>
                        <a:pt x="341047" y="378286"/>
                      </a:cubicBezTo>
                      <a:cubicBezTo>
                        <a:pt x="341047" y="466513"/>
                        <a:pt x="340305" y="554740"/>
                        <a:pt x="340305" y="643709"/>
                      </a:cubicBezTo>
                      <a:cubicBezTo>
                        <a:pt x="301752" y="620725"/>
                        <a:pt x="262458" y="597741"/>
                        <a:pt x="223905" y="574016"/>
                      </a:cubicBezTo>
                      <a:cubicBezTo>
                        <a:pt x="180161" y="527308"/>
                        <a:pt x="135677" y="481341"/>
                        <a:pt x="91934" y="434632"/>
                      </a:cubicBezTo>
                      <a:cubicBezTo>
                        <a:pt x="91934" y="358268"/>
                        <a:pt x="91934" y="281903"/>
                        <a:pt x="91193" y="205538"/>
                      </a:cubicBezTo>
                      <a:lnTo>
                        <a:pt x="91193" y="205538"/>
                      </a:lnTo>
                      <a:cubicBezTo>
                        <a:pt x="91193" y="184778"/>
                        <a:pt x="91193" y="163278"/>
                        <a:pt x="91193" y="142518"/>
                      </a:cubicBezTo>
                      <a:cubicBezTo>
                        <a:pt x="91193" y="109897"/>
                        <a:pt x="91193" y="78016"/>
                        <a:pt x="91193" y="45394"/>
                      </a:cubicBezTo>
                      <a:cubicBezTo>
                        <a:pt x="159402" y="85430"/>
                        <a:pt x="228353" y="126208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9184" y="387924"/>
                      </a:cubicBezTo>
                      <a:cubicBezTo>
                        <a:pt x="329184" y="387924"/>
                        <a:pt x="329184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7" y="387924"/>
                      </a:cubicBezTo>
                      <a:lnTo>
                        <a:pt x="325477" y="387924"/>
                      </a:lnTo>
                      <a:cubicBezTo>
                        <a:pt x="325477" y="387924"/>
                        <a:pt x="325477" y="387924"/>
                        <a:pt x="325477" y="387924"/>
                      </a:cubicBezTo>
                      <a:cubicBezTo>
                        <a:pt x="325477" y="387924"/>
                        <a:pt x="325477" y="387924"/>
                        <a:pt x="324736" y="387924"/>
                      </a:cubicBezTo>
                      <a:cubicBezTo>
                        <a:pt x="252078" y="330094"/>
                        <a:pt x="179420" y="272264"/>
                        <a:pt x="106763" y="214435"/>
                      </a:cubicBezTo>
                      <a:cubicBezTo>
                        <a:pt x="106763" y="289317"/>
                        <a:pt x="107504" y="363457"/>
                        <a:pt x="107504" y="437598"/>
                      </a:cubicBezTo>
                      <a:cubicBezTo>
                        <a:pt x="149764" y="482824"/>
                        <a:pt x="192024" y="527308"/>
                        <a:pt x="234284" y="571792"/>
                      </a:cubicBezTo>
                      <a:cubicBezTo>
                        <a:pt x="270613" y="594034"/>
                        <a:pt x="306942" y="615535"/>
                        <a:pt x="343271" y="637036"/>
                      </a:cubicBezTo>
                      <a:cubicBezTo>
                        <a:pt x="333632" y="551033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9"/>
                        <a:pt x="86003" y="148450"/>
                        <a:pt x="86003" y="201089"/>
                      </a:cubicBezTo>
                      <a:cubicBezTo>
                        <a:pt x="65244" y="184037"/>
                        <a:pt x="43743" y="167726"/>
                        <a:pt x="22983" y="150674"/>
                      </a:cubicBezTo>
                      <a:cubicBezTo>
                        <a:pt x="10380" y="141036"/>
                        <a:pt x="0" y="125466"/>
                        <a:pt x="0" y="110638"/>
                      </a:cubicBezTo>
                      <a:cubicBezTo>
                        <a:pt x="0" y="78758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4" y="29083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9" name="Freeform: Shape 3448">
                  <a:extLst>
                    <a:ext uri="{FF2B5EF4-FFF2-40B4-BE49-F238E27FC236}">
                      <a16:creationId xmlns:a16="http://schemas.microsoft.com/office/drawing/2014/main" id="{A4E91563-3E1B-464A-8F84-A0438FAAAEC1}"/>
                    </a:ext>
                  </a:extLst>
                </p:cNvPr>
                <p:cNvSpPr/>
                <p:nvPr/>
              </p:nvSpPr>
              <p:spPr>
                <a:xfrm>
                  <a:off x="7295593" y="4274337"/>
                  <a:ext cx="327853" cy="372709"/>
                </a:xfrm>
                <a:custGeom>
                  <a:avLst/>
                  <a:gdLst>
                    <a:gd name="connsiteX0" fmla="*/ 290631 w 327853"/>
                    <a:gd name="connsiteY0" fmla="*/ 165940 h 372709"/>
                    <a:gd name="connsiteX1" fmla="*/ 239474 w 327853"/>
                    <a:gd name="connsiteY1" fmla="*/ 135542 h 372709"/>
                    <a:gd name="connsiteX2" fmla="*/ 90452 w 327853"/>
                    <a:gd name="connsiteY2" fmla="*/ 46574 h 372709"/>
                    <a:gd name="connsiteX3" fmla="*/ 90452 w 327853"/>
                    <a:gd name="connsiteY3" fmla="*/ 194855 h 372709"/>
                    <a:gd name="connsiteX4" fmla="*/ 309907 w 327853"/>
                    <a:gd name="connsiteY4" fmla="*/ 369085 h 372709"/>
                    <a:gd name="connsiteX5" fmla="*/ 327701 w 327853"/>
                    <a:gd name="connsiteY5" fmla="*/ 360188 h 372709"/>
                    <a:gd name="connsiteX6" fmla="*/ 307683 w 327853"/>
                    <a:gd name="connsiteY6" fmla="*/ 195596 h 372709"/>
                    <a:gd name="connsiteX7" fmla="*/ 290631 w 327853"/>
                    <a:gd name="connsiteY7" fmla="*/ 165940 h 372709"/>
                    <a:gd name="connsiteX8" fmla="*/ 290631 w 327853"/>
                    <a:gd name="connsiteY8" fmla="*/ 165940 h 372709"/>
                    <a:gd name="connsiteX9" fmla="*/ 74141 w 327853"/>
                    <a:gd name="connsiteY9" fmla="*/ 36194 h 372709"/>
                    <a:gd name="connsiteX10" fmla="*/ 17794 w 327853"/>
                    <a:gd name="connsiteY10" fmla="*/ 2831 h 372709"/>
                    <a:gd name="connsiteX11" fmla="*/ 0 w 327853"/>
                    <a:gd name="connsiteY11" fmla="*/ 10986 h 372709"/>
                    <a:gd name="connsiteX12" fmla="*/ 0 w 327853"/>
                    <a:gd name="connsiteY12" fmla="*/ 106628 h 372709"/>
                    <a:gd name="connsiteX13" fmla="*/ 17794 w 327853"/>
                    <a:gd name="connsiteY13" fmla="*/ 136284 h 372709"/>
                    <a:gd name="connsiteX14" fmla="*/ 74141 w 327853"/>
                    <a:gd name="connsiteY14" fmla="*/ 180768 h 372709"/>
                    <a:gd name="connsiteX15" fmla="*/ 74141 w 327853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7853" h="372709">
                      <a:moveTo>
                        <a:pt x="290631" y="165940"/>
                      </a:moveTo>
                      <a:cubicBezTo>
                        <a:pt x="273579" y="155560"/>
                        <a:pt x="256527" y="145922"/>
                        <a:pt x="239474" y="135542"/>
                      </a:cubicBezTo>
                      <a:cubicBezTo>
                        <a:pt x="189800" y="105886"/>
                        <a:pt x="140126" y="76230"/>
                        <a:pt x="90452" y="46574"/>
                      </a:cubicBezTo>
                      <a:cubicBezTo>
                        <a:pt x="90452" y="96248"/>
                        <a:pt x="90452" y="145180"/>
                        <a:pt x="90452" y="194855"/>
                      </a:cubicBezTo>
                      <a:cubicBezTo>
                        <a:pt x="163851" y="252684"/>
                        <a:pt x="236509" y="311255"/>
                        <a:pt x="309907" y="369085"/>
                      </a:cubicBezTo>
                      <a:cubicBezTo>
                        <a:pt x="319546" y="376499"/>
                        <a:pt x="329184" y="372051"/>
                        <a:pt x="327701" y="360188"/>
                      </a:cubicBezTo>
                      <a:cubicBezTo>
                        <a:pt x="321028" y="305324"/>
                        <a:pt x="314356" y="250460"/>
                        <a:pt x="307683" y="195596"/>
                      </a:cubicBezTo>
                      <a:cubicBezTo>
                        <a:pt x="307683" y="184475"/>
                        <a:pt x="301011" y="171871"/>
                        <a:pt x="290631" y="165940"/>
                      </a:cubicBezTo>
                      <a:lnTo>
                        <a:pt x="290631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6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6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6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0" name="Freeform: Shape 3449">
                  <a:extLst>
                    <a:ext uri="{FF2B5EF4-FFF2-40B4-BE49-F238E27FC236}">
                      <a16:creationId xmlns:a16="http://schemas.microsoft.com/office/drawing/2014/main" id="{5D8B7A9D-801E-463E-A7FE-F532DEB0D4E5}"/>
                    </a:ext>
                  </a:extLst>
                </p:cNvPr>
                <p:cNvSpPr/>
                <p:nvPr/>
              </p:nvSpPr>
              <p:spPr>
                <a:xfrm>
                  <a:off x="7309680" y="4275685"/>
                  <a:ext cx="314911" cy="364029"/>
                </a:xfrm>
                <a:custGeom>
                  <a:avLst/>
                  <a:gdLst>
                    <a:gd name="connsiteX0" fmla="*/ 91193 w 314911"/>
                    <a:gd name="connsiteY0" fmla="*/ 53381 h 364029"/>
                    <a:gd name="connsiteX1" fmla="*/ 91193 w 314911"/>
                    <a:gd name="connsiteY1" fmla="*/ 187575 h 364029"/>
                    <a:gd name="connsiteX2" fmla="*/ 310649 w 314911"/>
                    <a:gd name="connsiteY2" fmla="*/ 361806 h 364029"/>
                    <a:gd name="connsiteX3" fmla="*/ 314356 w 314911"/>
                    <a:gd name="connsiteY3" fmla="*/ 364030 h 364029"/>
                    <a:gd name="connsiteX4" fmla="*/ 314356 w 314911"/>
                    <a:gd name="connsiteY4" fmla="*/ 358099 h 364029"/>
                    <a:gd name="connsiteX5" fmla="*/ 294338 w 314911"/>
                    <a:gd name="connsiteY5" fmla="*/ 193507 h 364029"/>
                    <a:gd name="connsiteX6" fmla="*/ 276544 w 314911"/>
                    <a:gd name="connsiteY6" fmla="*/ 163850 h 364029"/>
                    <a:gd name="connsiteX7" fmla="*/ 225387 w 314911"/>
                    <a:gd name="connsiteY7" fmla="*/ 133453 h 364029"/>
                    <a:gd name="connsiteX8" fmla="*/ 91193 w 314911"/>
                    <a:gd name="connsiteY8" fmla="*/ 53381 h 364029"/>
                    <a:gd name="connsiteX9" fmla="*/ 91193 w 314911"/>
                    <a:gd name="connsiteY9" fmla="*/ 53381 h 364029"/>
                    <a:gd name="connsiteX10" fmla="*/ 741 w 314911"/>
                    <a:gd name="connsiteY10" fmla="*/ 0 h 364029"/>
                    <a:gd name="connsiteX11" fmla="*/ 0 w 314911"/>
                    <a:gd name="connsiteY11" fmla="*/ 4448 h 364029"/>
                    <a:gd name="connsiteX12" fmla="*/ 0 w 314911"/>
                    <a:gd name="connsiteY12" fmla="*/ 100090 h 364029"/>
                    <a:gd name="connsiteX13" fmla="*/ 17793 w 314911"/>
                    <a:gd name="connsiteY13" fmla="*/ 129746 h 364029"/>
                    <a:gd name="connsiteX14" fmla="*/ 60054 w 314911"/>
                    <a:gd name="connsiteY14" fmla="*/ 163109 h 364029"/>
                    <a:gd name="connsiteX15" fmla="*/ 60054 w 314911"/>
                    <a:gd name="connsiteY15" fmla="*/ 34846 h 364029"/>
                    <a:gd name="connsiteX16" fmla="*/ 3707 w 314911"/>
                    <a:gd name="connsiteY16" fmla="*/ 1483 h 364029"/>
                    <a:gd name="connsiteX17" fmla="*/ 741 w 314911"/>
                    <a:gd name="connsiteY17" fmla="*/ 0 h 364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4911" h="364029">
                      <a:moveTo>
                        <a:pt x="91193" y="53381"/>
                      </a:moveTo>
                      <a:lnTo>
                        <a:pt x="91193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4356" y="358099"/>
                      </a:cubicBezTo>
                      <a:cubicBezTo>
                        <a:pt x="307683" y="303235"/>
                        <a:pt x="301010" y="248371"/>
                        <a:pt x="294338" y="193507"/>
                      </a:cubicBezTo>
                      <a:cubicBezTo>
                        <a:pt x="292855" y="182386"/>
                        <a:pt x="286182" y="169782"/>
                        <a:pt x="276544" y="163850"/>
                      </a:cubicBezTo>
                      <a:cubicBezTo>
                        <a:pt x="259492" y="153471"/>
                        <a:pt x="242440" y="143832"/>
                        <a:pt x="225387" y="133453"/>
                      </a:cubicBezTo>
                      <a:lnTo>
                        <a:pt x="91193" y="53381"/>
                      </a:lnTo>
                      <a:lnTo>
                        <a:pt x="91193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5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3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5" y="741"/>
                        <a:pt x="1483" y="0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1" name="Freeform: Shape 3450">
                  <a:extLst>
                    <a:ext uri="{FF2B5EF4-FFF2-40B4-BE49-F238E27FC236}">
                      <a16:creationId xmlns:a16="http://schemas.microsoft.com/office/drawing/2014/main" id="{B9EBFF14-23D4-4B8C-97B4-B374EA0DF7AD}"/>
                    </a:ext>
                  </a:extLst>
                </p:cNvPr>
                <p:cNvSpPr/>
                <p:nvPr/>
              </p:nvSpPr>
              <p:spPr>
                <a:xfrm>
                  <a:off x="7670003" y="4782806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70 w 15569"/>
                    <a:gd name="connsiteY1" fmla="*/ 8897 h 113435"/>
                    <a:gd name="connsiteX2" fmla="*/ 15570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90" y="2966"/>
                        <a:pt x="10380" y="5932"/>
                        <a:pt x="15570" y="8897"/>
                      </a:cubicBezTo>
                      <a:cubicBezTo>
                        <a:pt x="15570" y="43743"/>
                        <a:pt x="15570" y="78589"/>
                        <a:pt x="15570" y="113435"/>
                      </a:cubicBezTo>
                      <a:cubicBezTo>
                        <a:pt x="10380" y="110470"/>
                        <a:pt x="5190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2" name="Freeform: Shape 3451">
                  <a:extLst>
                    <a:ext uri="{FF2B5EF4-FFF2-40B4-BE49-F238E27FC236}">
                      <a16:creationId xmlns:a16="http://schemas.microsoft.com/office/drawing/2014/main" id="{F7DBC6D7-9347-4EC8-9660-B55E5B939A94}"/>
                    </a:ext>
                  </a:extLst>
                </p:cNvPr>
                <p:cNvSpPr/>
                <p:nvPr/>
              </p:nvSpPr>
              <p:spPr>
                <a:xfrm>
                  <a:off x="6749130" y="4322528"/>
                  <a:ext cx="126827" cy="162814"/>
                </a:xfrm>
                <a:custGeom>
                  <a:avLst/>
                  <a:gdLst>
                    <a:gd name="connsiteX0" fmla="*/ 17841 w 126827"/>
                    <a:gd name="connsiteY0" fmla="*/ 2831 h 162814"/>
                    <a:gd name="connsiteX1" fmla="*/ 109034 w 126827"/>
                    <a:gd name="connsiteY1" fmla="*/ 56953 h 162814"/>
                    <a:gd name="connsiteX2" fmla="*/ 126827 w 126827"/>
                    <a:gd name="connsiteY2" fmla="*/ 86610 h 162814"/>
                    <a:gd name="connsiteX3" fmla="*/ 126827 w 126827"/>
                    <a:gd name="connsiteY3" fmla="*/ 151112 h 162814"/>
                    <a:gd name="connsiteX4" fmla="*/ 109034 w 126827"/>
                    <a:gd name="connsiteY4" fmla="*/ 160009 h 162814"/>
                    <a:gd name="connsiteX5" fmla="*/ 17841 w 126827"/>
                    <a:gd name="connsiteY5" fmla="*/ 105886 h 162814"/>
                    <a:gd name="connsiteX6" fmla="*/ 47 w 126827"/>
                    <a:gd name="connsiteY6" fmla="*/ 75489 h 162814"/>
                    <a:gd name="connsiteX7" fmla="*/ 47 w 126827"/>
                    <a:gd name="connsiteY7" fmla="*/ 10986 h 162814"/>
                    <a:gd name="connsiteX8" fmla="*/ 17841 w 126827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827" h="162814">
                      <a:moveTo>
                        <a:pt x="17841" y="2831"/>
                      </a:moveTo>
                      <a:cubicBezTo>
                        <a:pt x="48238" y="20624"/>
                        <a:pt x="78636" y="39160"/>
                        <a:pt x="109034" y="56953"/>
                      </a:cubicBezTo>
                      <a:cubicBezTo>
                        <a:pt x="118672" y="62885"/>
                        <a:pt x="126827" y="76230"/>
                        <a:pt x="126827" y="86610"/>
                      </a:cubicBezTo>
                      <a:cubicBezTo>
                        <a:pt x="126827" y="108110"/>
                        <a:pt x="126827" y="129611"/>
                        <a:pt x="126827" y="151112"/>
                      </a:cubicBezTo>
                      <a:cubicBezTo>
                        <a:pt x="126827" y="162233"/>
                        <a:pt x="118672" y="165940"/>
                        <a:pt x="109034" y="160009"/>
                      </a:cubicBezTo>
                      <a:cubicBezTo>
                        <a:pt x="78636" y="142215"/>
                        <a:pt x="48238" y="123680"/>
                        <a:pt x="17841" y="105886"/>
                      </a:cubicBezTo>
                      <a:cubicBezTo>
                        <a:pt x="8203" y="99955"/>
                        <a:pt x="47" y="86610"/>
                        <a:pt x="47" y="75489"/>
                      </a:cubicBezTo>
                      <a:cubicBezTo>
                        <a:pt x="47" y="53988"/>
                        <a:pt x="47" y="32487"/>
                        <a:pt x="47" y="10986"/>
                      </a:cubicBezTo>
                      <a:cubicBezTo>
                        <a:pt x="-694" y="606"/>
                        <a:pt x="7461" y="-3101"/>
                        <a:pt x="17841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3" name="Freeform: Shape 3452">
                  <a:extLst>
                    <a:ext uri="{FF2B5EF4-FFF2-40B4-BE49-F238E27FC236}">
                      <a16:creationId xmlns:a16="http://schemas.microsoft.com/office/drawing/2014/main" id="{4FA113D1-4CC0-4CFC-B546-6110944B5C36}"/>
                    </a:ext>
                  </a:extLst>
                </p:cNvPr>
                <p:cNvSpPr/>
                <p:nvPr/>
              </p:nvSpPr>
              <p:spPr>
                <a:xfrm>
                  <a:off x="6761781" y="4323134"/>
                  <a:ext cx="113434" cy="156436"/>
                </a:xfrm>
                <a:custGeom>
                  <a:avLst/>
                  <a:gdLst>
                    <a:gd name="connsiteX0" fmla="*/ 112694 w 113434"/>
                    <a:gd name="connsiteY0" fmla="*/ 156437 h 156436"/>
                    <a:gd name="connsiteX1" fmla="*/ 108987 w 113434"/>
                    <a:gd name="connsiteY1" fmla="*/ 154213 h 156436"/>
                    <a:gd name="connsiteX2" fmla="*/ 17794 w 113434"/>
                    <a:gd name="connsiteY2" fmla="*/ 100090 h 156436"/>
                    <a:gd name="connsiteX3" fmla="*/ 0 w 113434"/>
                    <a:gd name="connsiteY3" fmla="*/ 69692 h 156436"/>
                    <a:gd name="connsiteX4" fmla="*/ 0 w 113434"/>
                    <a:gd name="connsiteY4" fmla="*/ 5190 h 156436"/>
                    <a:gd name="connsiteX5" fmla="*/ 742 w 113434"/>
                    <a:gd name="connsiteY5" fmla="*/ 0 h 156436"/>
                    <a:gd name="connsiteX6" fmla="*/ 4449 w 113434"/>
                    <a:gd name="connsiteY6" fmla="*/ 2225 h 156436"/>
                    <a:gd name="connsiteX7" fmla="*/ 95641 w 113434"/>
                    <a:gd name="connsiteY7" fmla="*/ 56347 h 156436"/>
                    <a:gd name="connsiteX8" fmla="*/ 113435 w 113434"/>
                    <a:gd name="connsiteY8" fmla="*/ 86003 h 156436"/>
                    <a:gd name="connsiteX9" fmla="*/ 113435 w 113434"/>
                    <a:gd name="connsiteY9" fmla="*/ 150506 h 156436"/>
                    <a:gd name="connsiteX10" fmla="*/ 112694 w 113434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4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3"/>
                      </a:cubicBezTo>
                      <a:cubicBezTo>
                        <a:pt x="78589" y="136419"/>
                        <a:pt x="48191" y="117884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4" y="742"/>
                        <a:pt x="3707" y="742"/>
                        <a:pt x="4449" y="2225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5"/>
                        <a:pt x="113435" y="150506"/>
                      </a:cubicBezTo>
                      <a:cubicBezTo>
                        <a:pt x="113435" y="153471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4" name="Freeform: Shape 3453">
                  <a:extLst>
                    <a:ext uri="{FF2B5EF4-FFF2-40B4-BE49-F238E27FC236}">
                      <a16:creationId xmlns:a16="http://schemas.microsoft.com/office/drawing/2014/main" id="{47A66DCE-96FA-40E2-993E-855D5F786B0E}"/>
                    </a:ext>
                  </a:extLst>
                </p:cNvPr>
                <p:cNvSpPr/>
                <p:nvPr/>
              </p:nvSpPr>
              <p:spPr>
                <a:xfrm>
                  <a:off x="6007030" y="3992468"/>
                  <a:ext cx="55605" cy="289148"/>
                </a:xfrm>
                <a:custGeom>
                  <a:avLst/>
                  <a:gdLst>
                    <a:gd name="connsiteX0" fmla="*/ 20759 w 55605"/>
                    <a:gd name="connsiteY0" fmla="*/ 250595 h 289148"/>
                    <a:gd name="connsiteX1" fmla="*/ 34104 w 55605"/>
                    <a:gd name="connsiteY1" fmla="*/ 243181 h 289148"/>
                    <a:gd name="connsiteX2" fmla="*/ 34846 w 55605"/>
                    <a:gd name="connsiteY2" fmla="*/ 244664 h 289148"/>
                    <a:gd name="connsiteX3" fmla="*/ 35587 w 55605"/>
                    <a:gd name="connsiteY3" fmla="*/ 246147 h 289148"/>
                    <a:gd name="connsiteX4" fmla="*/ 36329 w 55605"/>
                    <a:gd name="connsiteY4" fmla="*/ 247630 h 289148"/>
                    <a:gd name="connsiteX5" fmla="*/ 37070 w 55605"/>
                    <a:gd name="connsiteY5" fmla="*/ 249112 h 289148"/>
                    <a:gd name="connsiteX6" fmla="*/ 37811 w 55605"/>
                    <a:gd name="connsiteY6" fmla="*/ 250595 h 289148"/>
                    <a:gd name="connsiteX7" fmla="*/ 38553 w 55605"/>
                    <a:gd name="connsiteY7" fmla="*/ 252078 h 289148"/>
                    <a:gd name="connsiteX8" fmla="*/ 39294 w 55605"/>
                    <a:gd name="connsiteY8" fmla="*/ 253561 h 289148"/>
                    <a:gd name="connsiteX9" fmla="*/ 40036 w 55605"/>
                    <a:gd name="connsiteY9" fmla="*/ 255044 h 289148"/>
                    <a:gd name="connsiteX10" fmla="*/ 20018 w 55605"/>
                    <a:gd name="connsiteY10" fmla="*/ 265423 h 289148"/>
                    <a:gd name="connsiteX11" fmla="*/ 20018 w 55605"/>
                    <a:gd name="connsiteY11" fmla="*/ 250595 h 289148"/>
                    <a:gd name="connsiteX12" fmla="*/ 20759 w 55605"/>
                    <a:gd name="connsiteY12" fmla="*/ 250595 h 289148"/>
                    <a:gd name="connsiteX13" fmla="*/ 20759 w 55605"/>
                    <a:gd name="connsiteY13" fmla="*/ 240957 h 289148"/>
                    <a:gd name="connsiteX14" fmla="*/ 20759 w 55605"/>
                    <a:gd name="connsiteY14" fmla="*/ 224646 h 289148"/>
                    <a:gd name="connsiteX15" fmla="*/ 43743 w 55605"/>
                    <a:gd name="connsiteY15" fmla="*/ 212783 h 289148"/>
                    <a:gd name="connsiteX16" fmla="*/ 45226 w 55605"/>
                    <a:gd name="connsiteY16" fmla="*/ 214266 h 289148"/>
                    <a:gd name="connsiteX17" fmla="*/ 46708 w 55605"/>
                    <a:gd name="connsiteY17" fmla="*/ 215749 h 289148"/>
                    <a:gd name="connsiteX18" fmla="*/ 48191 w 55605"/>
                    <a:gd name="connsiteY18" fmla="*/ 217232 h 289148"/>
                    <a:gd name="connsiteX19" fmla="*/ 48933 w 55605"/>
                    <a:gd name="connsiteY19" fmla="*/ 218715 h 289148"/>
                    <a:gd name="connsiteX20" fmla="*/ 49674 w 55605"/>
                    <a:gd name="connsiteY20" fmla="*/ 220198 h 289148"/>
                    <a:gd name="connsiteX21" fmla="*/ 51157 w 55605"/>
                    <a:gd name="connsiteY21" fmla="*/ 221680 h 289148"/>
                    <a:gd name="connsiteX22" fmla="*/ 51898 w 55605"/>
                    <a:gd name="connsiteY22" fmla="*/ 223163 h 289148"/>
                    <a:gd name="connsiteX23" fmla="*/ 52640 w 55605"/>
                    <a:gd name="connsiteY23" fmla="*/ 224646 h 289148"/>
                    <a:gd name="connsiteX24" fmla="*/ 20759 w 55605"/>
                    <a:gd name="connsiteY24" fmla="*/ 240957 h 289148"/>
                    <a:gd name="connsiteX25" fmla="*/ 20759 w 55605"/>
                    <a:gd name="connsiteY25" fmla="*/ 240957 h 289148"/>
                    <a:gd name="connsiteX26" fmla="*/ 20759 w 55605"/>
                    <a:gd name="connsiteY26" fmla="*/ 206852 h 289148"/>
                    <a:gd name="connsiteX27" fmla="*/ 20759 w 55605"/>
                    <a:gd name="connsiteY27" fmla="*/ 194248 h 289148"/>
                    <a:gd name="connsiteX28" fmla="*/ 49674 w 55605"/>
                    <a:gd name="connsiteY28" fmla="*/ 179420 h 289148"/>
                    <a:gd name="connsiteX29" fmla="*/ 50415 w 55605"/>
                    <a:gd name="connsiteY29" fmla="*/ 180161 h 289148"/>
                    <a:gd name="connsiteX30" fmla="*/ 51157 w 55605"/>
                    <a:gd name="connsiteY30" fmla="*/ 180903 h 289148"/>
                    <a:gd name="connsiteX31" fmla="*/ 51898 w 55605"/>
                    <a:gd name="connsiteY31" fmla="*/ 181644 h 289148"/>
                    <a:gd name="connsiteX32" fmla="*/ 52640 w 55605"/>
                    <a:gd name="connsiteY32" fmla="*/ 182386 h 289148"/>
                    <a:gd name="connsiteX33" fmla="*/ 53381 w 55605"/>
                    <a:gd name="connsiteY33" fmla="*/ 183127 h 289148"/>
                    <a:gd name="connsiteX34" fmla="*/ 54123 w 55605"/>
                    <a:gd name="connsiteY34" fmla="*/ 183868 h 289148"/>
                    <a:gd name="connsiteX35" fmla="*/ 54864 w 55605"/>
                    <a:gd name="connsiteY35" fmla="*/ 184610 h 289148"/>
                    <a:gd name="connsiteX36" fmla="*/ 55605 w 55605"/>
                    <a:gd name="connsiteY36" fmla="*/ 185351 h 289148"/>
                    <a:gd name="connsiteX37" fmla="*/ 20759 w 55605"/>
                    <a:gd name="connsiteY37" fmla="*/ 206852 h 289148"/>
                    <a:gd name="connsiteX38" fmla="*/ 20759 w 55605"/>
                    <a:gd name="connsiteY38" fmla="*/ 206852 h 289148"/>
                    <a:gd name="connsiteX39" fmla="*/ 20759 w 55605"/>
                    <a:gd name="connsiteY39" fmla="*/ 166075 h 289148"/>
                    <a:gd name="connsiteX40" fmla="*/ 20759 w 55605"/>
                    <a:gd name="connsiteY40" fmla="*/ 147540 h 289148"/>
                    <a:gd name="connsiteX41" fmla="*/ 41519 w 55605"/>
                    <a:gd name="connsiteY41" fmla="*/ 136419 h 289148"/>
                    <a:gd name="connsiteX42" fmla="*/ 43001 w 55605"/>
                    <a:gd name="connsiteY42" fmla="*/ 137901 h 289148"/>
                    <a:gd name="connsiteX43" fmla="*/ 44484 w 55605"/>
                    <a:gd name="connsiteY43" fmla="*/ 139384 h 289148"/>
                    <a:gd name="connsiteX44" fmla="*/ 45967 w 55605"/>
                    <a:gd name="connsiteY44" fmla="*/ 140867 h 289148"/>
                    <a:gd name="connsiteX45" fmla="*/ 47450 w 55605"/>
                    <a:gd name="connsiteY45" fmla="*/ 142350 h 289148"/>
                    <a:gd name="connsiteX46" fmla="*/ 48933 w 55605"/>
                    <a:gd name="connsiteY46" fmla="*/ 143833 h 289148"/>
                    <a:gd name="connsiteX47" fmla="*/ 50415 w 55605"/>
                    <a:gd name="connsiteY47" fmla="*/ 145315 h 289148"/>
                    <a:gd name="connsiteX48" fmla="*/ 51898 w 55605"/>
                    <a:gd name="connsiteY48" fmla="*/ 146798 h 289148"/>
                    <a:gd name="connsiteX49" fmla="*/ 53381 w 55605"/>
                    <a:gd name="connsiteY49" fmla="*/ 148281 h 289148"/>
                    <a:gd name="connsiteX50" fmla="*/ 20759 w 55605"/>
                    <a:gd name="connsiteY50" fmla="*/ 166075 h 289148"/>
                    <a:gd name="connsiteX51" fmla="*/ 20759 w 55605"/>
                    <a:gd name="connsiteY51" fmla="*/ 166075 h 289148"/>
                    <a:gd name="connsiteX52" fmla="*/ 20759 w 55605"/>
                    <a:gd name="connsiteY52" fmla="*/ 113435 h 289148"/>
                    <a:gd name="connsiteX53" fmla="*/ 20759 w 55605"/>
                    <a:gd name="connsiteY53" fmla="*/ 103797 h 289148"/>
                    <a:gd name="connsiteX54" fmla="*/ 37070 w 55605"/>
                    <a:gd name="connsiteY54" fmla="*/ 94900 h 289148"/>
                    <a:gd name="connsiteX55" fmla="*/ 37811 w 55605"/>
                    <a:gd name="connsiteY55" fmla="*/ 95641 h 289148"/>
                    <a:gd name="connsiteX56" fmla="*/ 38553 w 55605"/>
                    <a:gd name="connsiteY56" fmla="*/ 96383 h 289148"/>
                    <a:gd name="connsiteX57" fmla="*/ 39294 w 55605"/>
                    <a:gd name="connsiteY57" fmla="*/ 97124 h 289148"/>
                    <a:gd name="connsiteX58" fmla="*/ 40036 w 55605"/>
                    <a:gd name="connsiteY58" fmla="*/ 97866 h 289148"/>
                    <a:gd name="connsiteX59" fmla="*/ 40777 w 55605"/>
                    <a:gd name="connsiteY59" fmla="*/ 98607 h 289148"/>
                    <a:gd name="connsiteX60" fmla="*/ 41519 w 55605"/>
                    <a:gd name="connsiteY60" fmla="*/ 99349 h 289148"/>
                    <a:gd name="connsiteX61" fmla="*/ 42260 w 55605"/>
                    <a:gd name="connsiteY61" fmla="*/ 100090 h 289148"/>
                    <a:gd name="connsiteX62" fmla="*/ 43001 w 55605"/>
                    <a:gd name="connsiteY62" fmla="*/ 100831 h 289148"/>
                    <a:gd name="connsiteX63" fmla="*/ 20759 w 55605"/>
                    <a:gd name="connsiteY63" fmla="*/ 113435 h 289148"/>
                    <a:gd name="connsiteX64" fmla="*/ 20759 w 55605"/>
                    <a:gd name="connsiteY64" fmla="*/ 113435 h 289148"/>
                    <a:gd name="connsiteX65" fmla="*/ 20759 w 55605"/>
                    <a:gd name="connsiteY65" fmla="*/ 60054 h 289148"/>
                    <a:gd name="connsiteX66" fmla="*/ 20759 w 55605"/>
                    <a:gd name="connsiteY66" fmla="*/ 51898 h 289148"/>
                    <a:gd name="connsiteX67" fmla="*/ 20759 w 55605"/>
                    <a:gd name="connsiteY67" fmla="*/ 51898 h 289148"/>
                    <a:gd name="connsiteX68" fmla="*/ 22242 w 55605"/>
                    <a:gd name="connsiteY68" fmla="*/ 52640 h 289148"/>
                    <a:gd name="connsiteX69" fmla="*/ 23725 w 55605"/>
                    <a:gd name="connsiteY69" fmla="*/ 53381 h 289148"/>
                    <a:gd name="connsiteX70" fmla="*/ 25208 w 55605"/>
                    <a:gd name="connsiteY70" fmla="*/ 54123 h 289148"/>
                    <a:gd name="connsiteX71" fmla="*/ 26690 w 55605"/>
                    <a:gd name="connsiteY71" fmla="*/ 54864 h 289148"/>
                    <a:gd name="connsiteX72" fmla="*/ 28173 w 55605"/>
                    <a:gd name="connsiteY72" fmla="*/ 55605 h 289148"/>
                    <a:gd name="connsiteX73" fmla="*/ 20759 w 55605"/>
                    <a:gd name="connsiteY73" fmla="*/ 60054 h 289148"/>
                    <a:gd name="connsiteX74" fmla="*/ 20759 w 55605"/>
                    <a:gd name="connsiteY74" fmla="*/ 60054 h 289148"/>
                    <a:gd name="connsiteX75" fmla="*/ 20759 w 55605"/>
                    <a:gd name="connsiteY75" fmla="*/ 46708 h 289148"/>
                    <a:gd name="connsiteX76" fmla="*/ 20759 w 55605"/>
                    <a:gd name="connsiteY76" fmla="*/ 45226 h 289148"/>
                    <a:gd name="connsiteX77" fmla="*/ 24466 w 55605"/>
                    <a:gd name="connsiteY77" fmla="*/ 43001 h 289148"/>
                    <a:gd name="connsiteX78" fmla="*/ 23725 w 55605"/>
                    <a:gd name="connsiteY78" fmla="*/ 43743 h 289148"/>
                    <a:gd name="connsiteX79" fmla="*/ 22983 w 55605"/>
                    <a:gd name="connsiteY79" fmla="*/ 44484 h 289148"/>
                    <a:gd name="connsiteX80" fmla="*/ 20759 w 55605"/>
                    <a:gd name="connsiteY80" fmla="*/ 46708 h 289148"/>
                    <a:gd name="connsiteX81" fmla="*/ 20759 w 55605"/>
                    <a:gd name="connsiteY81" fmla="*/ 46708 h 289148"/>
                    <a:gd name="connsiteX82" fmla="*/ 0 w 55605"/>
                    <a:gd name="connsiteY82" fmla="*/ 260975 h 289148"/>
                    <a:gd name="connsiteX83" fmla="*/ 20018 w 55605"/>
                    <a:gd name="connsiteY83" fmla="*/ 250595 h 289148"/>
                    <a:gd name="connsiteX84" fmla="*/ 20018 w 55605"/>
                    <a:gd name="connsiteY84" fmla="*/ 264682 h 289148"/>
                    <a:gd name="connsiteX85" fmla="*/ 13345 w 55605"/>
                    <a:gd name="connsiteY85" fmla="*/ 268389 h 289148"/>
                    <a:gd name="connsiteX86" fmla="*/ 14087 w 55605"/>
                    <a:gd name="connsiteY86" fmla="*/ 269872 h 289148"/>
                    <a:gd name="connsiteX87" fmla="*/ 15569 w 55605"/>
                    <a:gd name="connsiteY87" fmla="*/ 272096 h 289148"/>
                    <a:gd name="connsiteX88" fmla="*/ 17052 w 55605"/>
                    <a:gd name="connsiteY88" fmla="*/ 274320 h 289148"/>
                    <a:gd name="connsiteX89" fmla="*/ 18535 w 55605"/>
                    <a:gd name="connsiteY89" fmla="*/ 276544 h 289148"/>
                    <a:gd name="connsiteX90" fmla="*/ 20018 w 55605"/>
                    <a:gd name="connsiteY90" fmla="*/ 278768 h 289148"/>
                    <a:gd name="connsiteX91" fmla="*/ 741 w 55605"/>
                    <a:gd name="connsiteY91" fmla="*/ 289148 h 289148"/>
                    <a:gd name="connsiteX92" fmla="*/ 0 w 55605"/>
                    <a:gd name="connsiteY92" fmla="*/ 260975 h 289148"/>
                    <a:gd name="connsiteX93" fmla="*/ 0 w 55605"/>
                    <a:gd name="connsiteY93" fmla="*/ 260975 h 289148"/>
                    <a:gd name="connsiteX94" fmla="*/ 20759 w 55605"/>
                    <a:gd name="connsiteY94" fmla="*/ 45226 h 289148"/>
                    <a:gd name="connsiteX95" fmla="*/ 20759 w 55605"/>
                    <a:gd name="connsiteY95" fmla="*/ 46708 h 289148"/>
                    <a:gd name="connsiteX96" fmla="*/ 20018 w 55605"/>
                    <a:gd name="connsiteY96" fmla="*/ 47450 h 289148"/>
                    <a:gd name="connsiteX97" fmla="*/ 19276 w 55605"/>
                    <a:gd name="connsiteY97" fmla="*/ 48191 h 289148"/>
                    <a:gd name="connsiteX98" fmla="*/ 18535 w 55605"/>
                    <a:gd name="connsiteY98" fmla="*/ 48933 h 289148"/>
                    <a:gd name="connsiteX99" fmla="*/ 17794 w 55605"/>
                    <a:gd name="connsiteY99" fmla="*/ 49674 h 289148"/>
                    <a:gd name="connsiteX100" fmla="*/ 17052 w 55605"/>
                    <a:gd name="connsiteY100" fmla="*/ 50415 h 289148"/>
                    <a:gd name="connsiteX101" fmla="*/ 18535 w 55605"/>
                    <a:gd name="connsiteY101" fmla="*/ 51157 h 289148"/>
                    <a:gd name="connsiteX102" fmla="*/ 20018 w 55605"/>
                    <a:gd name="connsiteY102" fmla="*/ 51898 h 289148"/>
                    <a:gd name="connsiteX103" fmla="*/ 21501 w 55605"/>
                    <a:gd name="connsiteY103" fmla="*/ 52640 h 289148"/>
                    <a:gd name="connsiteX104" fmla="*/ 21501 w 55605"/>
                    <a:gd name="connsiteY104" fmla="*/ 60795 h 289148"/>
                    <a:gd name="connsiteX105" fmla="*/ 1483 w 55605"/>
                    <a:gd name="connsiteY105" fmla="*/ 71175 h 289148"/>
                    <a:gd name="connsiteX106" fmla="*/ 1483 w 55605"/>
                    <a:gd name="connsiteY106" fmla="*/ 55605 h 289148"/>
                    <a:gd name="connsiteX107" fmla="*/ 20759 w 55605"/>
                    <a:gd name="connsiteY107" fmla="*/ 45226 h 289148"/>
                    <a:gd name="connsiteX108" fmla="*/ 20759 w 55605"/>
                    <a:gd name="connsiteY108" fmla="*/ 45226 h 289148"/>
                    <a:gd name="connsiteX109" fmla="*/ 20759 w 55605"/>
                    <a:gd name="connsiteY109" fmla="*/ 103797 h 289148"/>
                    <a:gd name="connsiteX110" fmla="*/ 20759 w 55605"/>
                    <a:gd name="connsiteY110" fmla="*/ 113435 h 289148"/>
                    <a:gd name="connsiteX111" fmla="*/ 741 w 55605"/>
                    <a:gd name="connsiteY111" fmla="*/ 123815 h 289148"/>
                    <a:gd name="connsiteX112" fmla="*/ 741 w 55605"/>
                    <a:gd name="connsiteY112" fmla="*/ 114177 h 289148"/>
                    <a:gd name="connsiteX113" fmla="*/ 20759 w 55605"/>
                    <a:gd name="connsiteY113" fmla="*/ 103797 h 289148"/>
                    <a:gd name="connsiteX114" fmla="*/ 20759 w 55605"/>
                    <a:gd name="connsiteY114" fmla="*/ 103797 h 289148"/>
                    <a:gd name="connsiteX115" fmla="*/ 20759 w 55605"/>
                    <a:gd name="connsiteY115" fmla="*/ 147540 h 289148"/>
                    <a:gd name="connsiteX116" fmla="*/ 20759 w 55605"/>
                    <a:gd name="connsiteY116" fmla="*/ 166075 h 289148"/>
                    <a:gd name="connsiteX117" fmla="*/ 741 w 55605"/>
                    <a:gd name="connsiteY117" fmla="*/ 176454 h 289148"/>
                    <a:gd name="connsiteX118" fmla="*/ 741 w 55605"/>
                    <a:gd name="connsiteY118" fmla="*/ 157919 h 289148"/>
                    <a:gd name="connsiteX119" fmla="*/ 20759 w 55605"/>
                    <a:gd name="connsiteY119" fmla="*/ 147540 h 289148"/>
                    <a:gd name="connsiteX120" fmla="*/ 20759 w 55605"/>
                    <a:gd name="connsiteY120" fmla="*/ 147540 h 289148"/>
                    <a:gd name="connsiteX121" fmla="*/ 20759 w 55605"/>
                    <a:gd name="connsiteY121" fmla="*/ 194248 h 289148"/>
                    <a:gd name="connsiteX122" fmla="*/ 20759 w 55605"/>
                    <a:gd name="connsiteY122" fmla="*/ 206852 h 289148"/>
                    <a:gd name="connsiteX123" fmla="*/ 741 w 55605"/>
                    <a:gd name="connsiteY123" fmla="*/ 217232 h 289148"/>
                    <a:gd name="connsiteX124" fmla="*/ 741 w 55605"/>
                    <a:gd name="connsiteY124" fmla="*/ 204628 h 289148"/>
                    <a:gd name="connsiteX125" fmla="*/ 20759 w 55605"/>
                    <a:gd name="connsiteY125" fmla="*/ 194248 h 289148"/>
                    <a:gd name="connsiteX126" fmla="*/ 20759 w 55605"/>
                    <a:gd name="connsiteY126" fmla="*/ 194248 h 289148"/>
                    <a:gd name="connsiteX127" fmla="*/ 20759 w 55605"/>
                    <a:gd name="connsiteY127" fmla="*/ 224646 h 289148"/>
                    <a:gd name="connsiteX128" fmla="*/ 741 w 55605"/>
                    <a:gd name="connsiteY128" fmla="*/ 235026 h 289148"/>
                    <a:gd name="connsiteX129" fmla="*/ 741 w 55605"/>
                    <a:gd name="connsiteY129" fmla="*/ 251337 h 289148"/>
                    <a:gd name="connsiteX130" fmla="*/ 20759 w 55605"/>
                    <a:gd name="connsiteY130" fmla="*/ 240957 h 289148"/>
                    <a:gd name="connsiteX131" fmla="*/ 20759 w 55605"/>
                    <a:gd name="connsiteY131" fmla="*/ 224646 h 289148"/>
                    <a:gd name="connsiteX132" fmla="*/ 20759 w 55605"/>
                    <a:gd name="connsiteY132" fmla="*/ 224646 h 289148"/>
                    <a:gd name="connsiteX133" fmla="*/ 741 w 55605"/>
                    <a:gd name="connsiteY133" fmla="*/ 5931 h 289148"/>
                    <a:gd name="connsiteX134" fmla="*/ 741 w 55605"/>
                    <a:gd name="connsiteY134" fmla="*/ 5931 h 289148"/>
                    <a:gd name="connsiteX135" fmla="*/ 2224 w 55605"/>
                    <a:gd name="connsiteY135" fmla="*/ 5931 h 289148"/>
                    <a:gd name="connsiteX136" fmla="*/ 2966 w 55605"/>
                    <a:gd name="connsiteY136" fmla="*/ 5931 h 289148"/>
                    <a:gd name="connsiteX137" fmla="*/ 3707 w 55605"/>
                    <a:gd name="connsiteY137" fmla="*/ 5931 h 289148"/>
                    <a:gd name="connsiteX138" fmla="*/ 4448 w 55605"/>
                    <a:gd name="connsiteY138" fmla="*/ 5931 h 289148"/>
                    <a:gd name="connsiteX139" fmla="*/ 0 w 55605"/>
                    <a:gd name="connsiteY139" fmla="*/ 8155 h 289148"/>
                    <a:gd name="connsiteX140" fmla="*/ 0 w 55605"/>
                    <a:gd name="connsiteY140" fmla="*/ 5931 h 289148"/>
                    <a:gd name="connsiteX141" fmla="*/ 741 w 55605"/>
                    <a:gd name="connsiteY141" fmla="*/ 5931 h 289148"/>
                    <a:gd name="connsiteX142" fmla="*/ 741 w 55605"/>
                    <a:gd name="connsiteY142" fmla="*/ 0 h 289148"/>
                    <a:gd name="connsiteX143" fmla="*/ 741 w 55605"/>
                    <a:gd name="connsiteY143" fmla="*/ 0 h 289148"/>
                    <a:gd name="connsiteX144" fmla="*/ 741 w 55605"/>
                    <a:gd name="connsiteY144" fmla="*/ 0 h 289148"/>
                    <a:gd name="connsiteX145" fmla="*/ 741 w 55605"/>
                    <a:gd name="connsiteY145" fmla="*/ 0 h 28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55605" h="289148">
                      <a:moveTo>
                        <a:pt x="20759" y="250595"/>
                      </a:moveTo>
                      <a:lnTo>
                        <a:pt x="34104" y="243181"/>
                      </a:lnTo>
                      <a:lnTo>
                        <a:pt x="34846" y="244664"/>
                      </a:lnTo>
                      <a:lnTo>
                        <a:pt x="35587" y="246147"/>
                      </a:lnTo>
                      <a:lnTo>
                        <a:pt x="36329" y="247630"/>
                      </a:lnTo>
                      <a:lnTo>
                        <a:pt x="37070" y="249112"/>
                      </a:lnTo>
                      <a:lnTo>
                        <a:pt x="37811" y="250595"/>
                      </a:lnTo>
                      <a:lnTo>
                        <a:pt x="38553" y="252078"/>
                      </a:lnTo>
                      <a:lnTo>
                        <a:pt x="39294" y="253561"/>
                      </a:lnTo>
                      <a:lnTo>
                        <a:pt x="40036" y="255044"/>
                      </a:lnTo>
                      <a:lnTo>
                        <a:pt x="20018" y="265423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close/>
                      <a:moveTo>
                        <a:pt x="20759" y="240957"/>
                      </a:moveTo>
                      <a:lnTo>
                        <a:pt x="20759" y="224646"/>
                      </a:lnTo>
                      <a:lnTo>
                        <a:pt x="43743" y="212783"/>
                      </a:lnTo>
                      <a:lnTo>
                        <a:pt x="45226" y="214266"/>
                      </a:lnTo>
                      <a:lnTo>
                        <a:pt x="46708" y="215749"/>
                      </a:lnTo>
                      <a:lnTo>
                        <a:pt x="48191" y="217232"/>
                      </a:lnTo>
                      <a:lnTo>
                        <a:pt x="48933" y="218715"/>
                      </a:lnTo>
                      <a:lnTo>
                        <a:pt x="49674" y="220198"/>
                      </a:lnTo>
                      <a:lnTo>
                        <a:pt x="51157" y="221680"/>
                      </a:lnTo>
                      <a:lnTo>
                        <a:pt x="51898" y="223163"/>
                      </a:lnTo>
                      <a:lnTo>
                        <a:pt x="52640" y="224646"/>
                      </a:lnTo>
                      <a:lnTo>
                        <a:pt x="20759" y="240957"/>
                      </a:lnTo>
                      <a:lnTo>
                        <a:pt x="20759" y="240957"/>
                      </a:lnTo>
                      <a:close/>
                      <a:moveTo>
                        <a:pt x="20759" y="206852"/>
                      </a:moveTo>
                      <a:lnTo>
                        <a:pt x="20759" y="194248"/>
                      </a:lnTo>
                      <a:lnTo>
                        <a:pt x="49674" y="179420"/>
                      </a:lnTo>
                      <a:lnTo>
                        <a:pt x="50415" y="180161"/>
                      </a:lnTo>
                      <a:lnTo>
                        <a:pt x="51157" y="180903"/>
                      </a:lnTo>
                      <a:lnTo>
                        <a:pt x="51898" y="181644"/>
                      </a:lnTo>
                      <a:lnTo>
                        <a:pt x="52640" y="182386"/>
                      </a:lnTo>
                      <a:lnTo>
                        <a:pt x="53381" y="183127"/>
                      </a:lnTo>
                      <a:lnTo>
                        <a:pt x="54123" y="183868"/>
                      </a:lnTo>
                      <a:lnTo>
                        <a:pt x="54864" y="184610"/>
                      </a:lnTo>
                      <a:lnTo>
                        <a:pt x="55605" y="185351"/>
                      </a:lnTo>
                      <a:lnTo>
                        <a:pt x="20759" y="206852"/>
                      </a:lnTo>
                      <a:lnTo>
                        <a:pt x="20759" y="206852"/>
                      </a:lnTo>
                      <a:close/>
                      <a:moveTo>
                        <a:pt x="20759" y="166075"/>
                      </a:moveTo>
                      <a:lnTo>
                        <a:pt x="20759" y="147540"/>
                      </a:lnTo>
                      <a:lnTo>
                        <a:pt x="41519" y="136419"/>
                      </a:lnTo>
                      <a:lnTo>
                        <a:pt x="43001" y="137901"/>
                      </a:lnTo>
                      <a:lnTo>
                        <a:pt x="44484" y="139384"/>
                      </a:lnTo>
                      <a:lnTo>
                        <a:pt x="45967" y="140867"/>
                      </a:lnTo>
                      <a:lnTo>
                        <a:pt x="47450" y="142350"/>
                      </a:lnTo>
                      <a:lnTo>
                        <a:pt x="48933" y="143833"/>
                      </a:lnTo>
                      <a:lnTo>
                        <a:pt x="50415" y="145315"/>
                      </a:lnTo>
                      <a:lnTo>
                        <a:pt x="51898" y="146798"/>
                      </a:lnTo>
                      <a:lnTo>
                        <a:pt x="53381" y="148281"/>
                      </a:lnTo>
                      <a:lnTo>
                        <a:pt x="20759" y="166075"/>
                      </a:lnTo>
                      <a:lnTo>
                        <a:pt x="20759" y="166075"/>
                      </a:lnTo>
                      <a:close/>
                      <a:moveTo>
                        <a:pt x="20759" y="113435"/>
                      </a:moveTo>
                      <a:lnTo>
                        <a:pt x="20759" y="103797"/>
                      </a:lnTo>
                      <a:lnTo>
                        <a:pt x="37070" y="94900"/>
                      </a:lnTo>
                      <a:lnTo>
                        <a:pt x="37811" y="95641"/>
                      </a:lnTo>
                      <a:lnTo>
                        <a:pt x="38553" y="96383"/>
                      </a:lnTo>
                      <a:lnTo>
                        <a:pt x="39294" y="97124"/>
                      </a:lnTo>
                      <a:lnTo>
                        <a:pt x="40036" y="97866"/>
                      </a:lnTo>
                      <a:lnTo>
                        <a:pt x="40777" y="98607"/>
                      </a:lnTo>
                      <a:lnTo>
                        <a:pt x="41519" y="99349"/>
                      </a:lnTo>
                      <a:lnTo>
                        <a:pt x="42260" y="100090"/>
                      </a:lnTo>
                      <a:lnTo>
                        <a:pt x="43001" y="100831"/>
                      </a:lnTo>
                      <a:lnTo>
                        <a:pt x="20759" y="113435"/>
                      </a:lnTo>
                      <a:lnTo>
                        <a:pt x="20759" y="113435"/>
                      </a:lnTo>
                      <a:close/>
                      <a:moveTo>
                        <a:pt x="20759" y="60054"/>
                      </a:moveTo>
                      <a:lnTo>
                        <a:pt x="20759" y="51898"/>
                      </a:lnTo>
                      <a:lnTo>
                        <a:pt x="20759" y="51898"/>
                      </a:lnTo>
                      <a:lnTo>
                        <a:pt x="22242" y="52640"/>
                      </a:lnTo>
                      <a:lnTo>
                        <a:pt x="23725" y="53381"/>
                      </a:lnTo>
                      <a:lnTo>
                        <a:pt x="25208" y="54123"/>
                      </a:lnTo>
                      <a:lnTo>
                        <a:pt x="26690" y="54864"/>
                      </a:lnTo>
                      <a:lnTo>
                        <a:pt x="28173" y="55605"/>
                      </a:lnTo>
                      <a:lnTo>
                        <a:pt x="20759" y="60054"/>
                      </a:lnTo>
                      <a:lnTo>
                        <a:pt x="20759" y="60054"/>
                      </a:lnTo>
                      <a:close/>
                      <a:moveTo>
                        <a:pt x="20759" y="46708"/>
                      </a:moveTo>
                      <a:lnTo>
                        <a:pt x="20759" y="45226"/>
                      </a:lnTo>
                      <a:lnTo>
                        <a:pt x="24466" y="43001"/>
                      </a:lnTo>
                      <a:lnTo>
                        <a:pt x="23725" y="43743"/>
                      </a:lnTo>
                      <a:lnTo>
                        <a:pt x="22983" y="44484"/>
                      </a:lnTo>
                      <a:lnTo>
                        <a:pt x="20759" y="46708"/>
                      </a:lnTo>
                      <a:lnTo>
                        <a:pt x="20759" y="46708"/>
                      </a:lnTo>
                      <a:close/>
                      <a:moveTo>
                        <a:pt x="0" y="260975"/>
                      </a:moveTo>
                      <a:lnTo>
                        <a:pt x="20018" y="250595"/>
                      </a:lnTo>
                      <a:lnTo>
                        <a:pt x="20018" y="264682"/>
                      </a:lnTo>
                      <a:lnTo>
                        <a:pt x="13345" y="268389"/>
                      </a:lnTo>
                      <a:lnTo>
                        <a:pt x="14087" y="269872"/>
                      </a:lnTo>
                      <a:lnTo>
                        <a:pt x="15569" y="272096"/>
                      </a:lnTo>
                      <a:lnTo>
                        <a:pt x="17052" y="274320"/>
                      </a:lnTo>
                      <a:lnTo>
                        <a:pt x="18535" y="276544"/>
                      </a:lnTo>
                      <a:lnTo>
                        <a:pt x="20018" y="278768"/>
                      </a:lnTo>
                      <a:lnTo>
                        <a:pt x="741" y="289148"/>
                      </a:lnTo>
                      <a:lnTo>
                        <a:pt x="0" y="260975"/>
                      </a:lnTo>
                      <a:lnTo>
                        <a:pt x="0" y="260975"/>
                      </a:lnTo>
                      <a:close/>
                      <a:moveTo>
                        <a:pt x="20759" y="45226"/>
                      </a:moveTo>
                      <a:lnTo>
                        <a:pt x="20759" y="46708"/>
                      </a:lnTo>
                      <a:lnTo>
                        <a:pt x="20018" y="47450"/>
                      </a:lnTo>
                      <a:lnTo>
                        <a:pt x="19276" y="48191"/>
                      </a:lnTo>
                      <a:lnTo>
                        <a:pt x="18535" y="48933"/>
                      </a:lnTo>
                      <a:lnTo>
                        <a:pt x="17794" y="49674"/>
                      </a:lnTo>
                      <a:lnTo>
                        <a:pt x="17052" y="50415"/>
                      </a:lnTo>
                      <a:lnTo>
                        <a:pt x="18535" y="51157"/>
                      </a:lnTo>
                      <a:lnTo>
                        <a:pt x="20018" y="51898"/>
                      </a:lnTo>
                      <a:lnTo>
                        <a:pt x="21501" y="52640"/>
                      </a:lnTo>
                      <a:lnTo>
                        <a:pt x="21501" y="60795"/>
                      </a:lnTo>
                      <a:lnTo>
                        <a:pt x="1483" y="71175"/>
                      </a:lnTo>
                      <a:lnTo>
                        <a:pt x="1483" y="55605"/>
                      </a:lnTo>
                      <a:lnTo>
                        <a:pt x="20759" y="45226"/>
                      </a:lnTo>
                      <a:lnTo>
                        <a:pt x="20759" y="45226"/>
                      </a:lnTo>
                      <a:close/>
                      <a:moveTo>
                        <a:pt x="20759" y="103797"/>
                      </a:moveTo>
                      <a:lnTo>
                        <a:pt x="20759" y="113435"/>
                      </a:lnTo>
                      <a:lnTo>
                        <a:pt x="741" y="123815"/>
                      </a:lnTo>
                      <a:lnTo>
                        <a:pt x="741" y="114177"/>
                      </a:lnTo>
                      <a:lnTo>
                        <a:pt x="20759" y="103797"/>
                      </a:lnTo>
                      <a:lnTo>
                        <a:pt x="20759" y="103797"/>
                      </a:lnTo>
                      <a:close/>
                      <a:moveTo>
                        <a:pt x="20759" y="147540"/>
                      </a:moveTo>
                      <a:lnTo>
                        <a:pt x="20759" y="166075"/>
                      </a:lnTo>
                      <a:lnTo>
                        <a:pt x="741" y="176454"/>
                      </a:lnTo>
                      <a:lnTo>
                        <a:pt x="741" y="157919"/>
                      </a:lnTo>
                      <a:lnTo>
                        <a:pt x="20759" y="147540"/>
                      </a:lnTo>
                      <a:lnTo>
                        <a:pt x="20759" y="147540"/>
                      </a:lnTo>
                      <a:close/>
                      <a:moveTo>
                        <a:pt x="20759" y="194248"/>
                      </a:moveTo>
                      <a:lnTo>
                        <a:pt x="20759" y="206852"/>
                      </a:lnTo>
                      <a:lnTo>
                        <a:pt x="741" y="217232"/>
                      </a:lnTo>
                      <a:lnTo>
                        <a:pt x="741" y="204628"/>
                      </a:lnTo>
                      <a:lnTo>
                        <a:pt x="20759" y="194248"/>
                      </a:lnTo>
                      <a:lnTo>
                        <a:pt x="20759" y="194248"/>
                      </a:lnTo>
                      <a:close/>
                      <a:moveTo>
                        <a:pt x="20759" y="224646"/>
                      </a:moveTo>
                      <a:lnTo>
                        <a:pt x="741" y="235026"/>
                      </a:lnTo>
                      <a:lnTo>
                        <a:pt x="741" y="251337"/>
                      </a:lnTo>
                      <a:lnTo>
                        <a:pt x="20759" y="240957"/>
                      </a:lnTo>
                      <a:lnTo>
                        <a:pt x="20759" y="224646"/>
                      </a:lnTo>
                      <a:lnTo>
                        <a:pt x="20759" y="224646"/>
                      </a:lnTo>
                      <a:close/>
                      <a:moveTo>
                        <a:pt x="741" y="5931"/>
                      </a:moveTo>
                      <a:lnTo>
                        <a:pt x="741" y="5931"/>
                      </a:lnTo>
                      <a:lnTo>
                        <a:pt x="2224" y="5931"/>
                      </a:lnTo>
                      <a:lnTo>
                        <a:pt x="2966" y="5931"/>
                      </a:lnTo>
                      <a:lnTo>
                        <a:pt x="3707" y="5931"/>
                      </a:lnTo>
                      <a:lnTo>
                        <a:pt x="4448" y="5931"/>
                      </a:lnTo>
                      <a:lnTo>
                        <a:pt x="0" y="8155"/>
                      </a:lnTo>
                      <a:lnTo>
                        <a:pt x="0" y="5931"/>
                      </a:lnTo>
                      <a:lnTo>
                        <a:pt x="741" y="5931"/>
                      </a:lnTo>
                      <a:close/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41" y="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5" name="Freeform: Shape 3454">
                  <a:extLst>
                    <a:ext uri="{FF2B5EF4-FFF2-40B4-BE49-F238E27FC236}">
                      <a16:creationId xmlns:a16="http://schemas.microsoft.com/office/drawing/2014/main" id="{542F057A-B317-4D1F-932F-FEE7E5AE9AE6}"/>
                    </a:ext>
                  </a:extLst>
                </p:cNvPr>
                <p:cNvSpPr/>
                <p:nvPr/>
              </p:nvSpPr>
              <p:spPr>
                <a:xfrm>
                  <a:off x="7068723" y="4709407"/>
                  <a:ext cx="57088" cy="83037"/>
                </a:xfrm>
                <a:custGeom>
                  <a:avLst/>
                  <a:gdLst>
                    <a:gd name="connsiteX0" fmla="*/ 48191 w 57088"/>
                    <a:gd name="connsiteY0" fmla="*/ 54864 h 83037"/>
                    <a:gd name="connsiteX1" fmla="*/ 44484 w 57088"/>
                    <a:gd name="connsiteY1" fmla="*/ 57088 h 83037"/>
                    <a:gd name="connsiteX2" fmla="*/ 38553 w 57088"/>
                    <a:gd name="connsiteY2" fmla="*/ 54864 h 83037"/>
                    <a:gd name="connsiteX3" fmla="*/ 38553 w 57088"/>
                    <a:gd name="connsiteY3" fmla="*/ 60795 h 83037"/>
                    <a:gd name="connsiteX4" fmla="*/ 0 w 57088"/>
                    <a:gd name="connsiteY4" fmla="*/ 83037 h 83037"/>
                    <a:gd name="connsiteX5" fmla="*/ 0 w 57088"/>
                    <a:gd name="connsiteY5" fmla="*/ 0 h 83037"/>
                    <a:gd name="connsiteX6" fmla="*/ 25949 w 57088"/>
                    <a:gd name="connsiteY6" fmla="*/ 15569 h 83037"/>
                    <a:gd name="connsiteX7" fmla="*/ 47450 w 57088"/>
                    <a:gd name="connsiteY7" fmla="*/ 22983 h 83037"/>
                    <a:gd name="connsiteX8" fmla="*/ 40036 w 57088"/>
                    <a:gd name="connsiteY8" fmla="*/ 45967 h 83037"/>
                    <a:gd name="connsiteX9" fmla="*/ 48191 w 57088"/>
                    <a:gd name="connsiteY9" fmla="*/ 54864 h 83037"/>
                    <a:gd name="connsiteX10" fmla="*/ 48191 w 57088"/>
                    <a:gd name="connsiteY10" fmla="*/ 54864 h 83037"/>
                    <a:gd name="connsiteX11" fmla="*/ 55605 w 57088"/>
                    <a:gd name="connsiteY11" fmla="*/ 22242 h 83037"/>
                    <a:gd name="connsiteX12" fmla="*/ 53381 w 57088"/>
                    <a:gd name="connsiteY12" fmla="*/ 22983 h 83037"/>
                    <a:gd name="connsiteX13" fmla="*/ 57088 w 57088"/>
                    <a:gd name="connsiteY13" fmla="*/ 25949 h 83037"/>
                    <a:gd name="connsiteX14" fmla="*/ 55605 w 57088"/>
                    <a:gd name="connsiteY14" fmla="*/ 22242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7088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69"/>
                      </a:lnTo>
                      <a:cubicBezTo>
                        <a:pt x="34104" y="20018"/>
                        <a:pt x="40777" y="22242"/>
                        <a:pt x="47450" y="22983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5605" y="22242"/>
                      </a:moveTo>
                      <a:lnTo>
                        <a:pt x="53381" y="22983"/>
                      </a:lnTo>
                      <a:cubicBezTo>
                        <a:pt x="54864" y="23725"/>
                        <a:pt x="55605" y="24466"/>
                        <a:pt x="57088" y="25949"/>
                      </a:cubicBezTo>
                      <a:lnTo>
                        <a:pt x="55605" y="22242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6" name="Freeform: Shape 3455">
                  <a:extLst>
                    <a:ext uri="{FF2B5EF4-FFF2-40B4-BE49-F238E27FC236}">
                      <a16:creationId xmlns:a16="http://schemas.microsoft.com/office/drawing/2014/main" id="{7FD17492-848C-4012-A3BD-1836340FA28F}"/>
                    </a:ext>
                  </a:extLst>
                </p:cNvPr>
                <p:cNvSpPr/>
                <p:nvPr/>
              </p:nvSpPr>
              <p:spPr>
                <a:xfrm>
                  <a:off x="7653692" y="4271978"/>
                  <a:ext cx="684317" cy="443360"/>
                </a:xfrm>
                <a:custGeom>
                  <a:avLst/>
                  <a:gdLst>
                    <a:gd name="connsiteX0" fmla="*/ 668007 w 684317"/>
                    <a:gd name="connsiteY0" fmla="*/ 5931 h 443360"/>
                    <a:gd name="connsiteX1" fmla="*/ 671714 w 684317"/>
                    <a:gd name="connsiteY1" fmla="*/ 11121 h 443360"/>
                    <a:gd name="connsiteX2" fmla="*/ 674679 w 684317"/>
                    <a:gd name="connsiteY2" fmla="*/ 16311 h 443360"/>
                    <a:gd name="connsiteX3" fmla="*/ 677645 w 684317"/>
                    <a:gd name="connsiteY3" fmla="*/ 22242 h 443360"/>
                    <a:gd name="connsiteX4" fmla="*/ 679869 w 684317"/>
                    <a:gd name="connsiteY4" fmla="*/ 28173 h 443360"/>
                    <a:gd name="connsiteX5" fmla="*/ 682093 w 684317"/>
                    <a:gd name="connsiteY5" fmla="*/ 34104 h 443360"/>
                    <a:gd name="connsiteX6" fmla="*/ 683576 w 684317"/>
                    <a:gd name="connsiteY6" fmla="*/ 40036 h 443360"/>
                    <a:gd name="connsiteX7" fmla="*/ 684318 w 684317"/>
                    <a:gd name="connsiteY7" fmla="*/ 45967 h 443360"/>
                    <a:gd name="connsiteX8" fmla="*/ 684318 w 684317"/>
                    <a:gd name="connsiteY8" fmla="*/ 51898 h 443360"/>
                    <a:gd name="connsiteX9" fmla="*/ 16311 w 684317"/>
                    <a:gd name="connsiteY9" fmla="*/ 443360 h 443360"/>
                    <a:gd name="connsiteX10" fmla="*/ 16311 w 684317"/>
                    <a:gd name="connsiteY10" fmla="*/ 437429 h 443360"/>
                    <a:gd name="connsiteX11" fmla="*/ 15570 w 684317"/>
                    <a:gd name="connsiteY11" fmla="*/ 431498 h 443360"/>
                    <a:gd name="connsiteX12" fmla="*/ 14087 w 684317"/>
                    <a:gd name="connsiteY12" fmla="*/ 425566 h 443360"/>
                    <a:gd name="connsiteX13" fmla="*/ 11863 w 684317"/>
                    <a:gd name="connsiteY13" fmla="*/ 419635 h 443360"/>
                    <a:gd name="connsiteX14" fmla="*/ 9639 w 684317"/>
                    <a:gd name="connsiteY14" fmla="*/ 413704 h 443360"/>
                    <a:gd name="connsiteX15" fmla="*/ 6673 w 684317"/>
                    <a:gd name="connsiteY15" fmla="*/ 407773 h 443360"/>
                    <a:gd name="connsiteX16" fmla="*/ 3707 w 684317"/>
                    <a:gd name="connsiteY16" fmla="*/ 402583 h 443360"/>
                    <a:gd name="connsiteX17" fmla="*/ 0 w 684317"/>
                    <a:gd name="connsiteY17" fmla="*/ 397393 h 443360"/>
                    <a:gd name="connsiteX18" fmla="*/ 0 w 684317"/>
                    <a:gd name="connsiteY18" fmla="*/ 397393 h 443360"/>
                    <a:gd name="connsiteX19" fmla="*/ 0 w 684317"/>
                    <a:gd name="connsiteY19" fmla="*/ 396652 h 443360"/>
                    <a:gd name="connsiteX20" fmla="*/ 0 w 684317"/>
                    <a:gd name="connsiteY20" fmla="*/ 395910 h 443360"/>
                    <a:gd name="connsiteX21" fmla="*/ 0 w 684317"/>
                    <a:gd name="connsiteY21" fmla="*/ 395169 h 443360"/>
                    <a:gd name="connsiteX22" fmla="*/ 0 w 684317"/>
                    <a:gd name="connsiteY22" fmla="*/ 394428 h 443360"/>
                    <a:gd name="connsiteX23" fmla="*/ 0 w 684317"/>
                    <a:gd name="connsiteY23" fmla="*/ 393686 h 443360"/>
                    <a:gd name="connsiteX24" fmla="*/ 0 w 684317"/>
                    <a:gd name="connsiteY24" fmla="*/ 392945 h 443360"/>
                    <a:gd name="connsiteX25" fmla="*/ 0 w 684317"/>
                    <a:gd name="connsiteY25" fmla="*/ 392203 h 443360"/>
                    <a:gd name="connsiteX26" fmla="*/ 669490 w 684317"/>
                    <a:gd name="connsiteY26" fmla="*/ 0 h 443360"/>
                    <a:gd name="connsiteX27" fmla="*/ 669490 w 684317"/>
                    <a:gd name="connsiteY27" fmla="*/ 741 h 443360"/>
                    <a:gd name="connsiteX28" fmla="*/ 669490 w 684317"/>
                    <a:gd name="connsiteY28" fmla="*/ 1483 h 443360"/>
                    <a:gd name="connsiteX29" fmla="*/ 669490 w 684317"/>
                    <a:gd name="connsiteY29" fmla="*/ 2224 h 443360"/>
                    <a:gd name="connsiteX30" fmla="*/ 669490 w 684317"/>
                    <a:gd name="connsiteY30" fmla="*/ 2965 h 443360"/>
                    <a:gd name="connsiteX31" fmla="*/ 669490 w 684317"/>
                    <a:gd name="connsiteY31" fmla="*/ 3707 h 443360"/>
                    <a:gd name="connsiteX32" fmla="*/ 669490 w 684317"/>
                    <a:gd name="connsiteY32" fmla="*/ 4448 h 443360"/>
                    <a:gd name="connsiteX33" fmla="*/ 669490 w 684317"/>
                    <a:gd name="connsiteY33" fmla="*/ 5931 h 443360"/>
                    <a:gd name="connsiteX34" fmla="*/ 668007 w 684317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4317" h="443360">
                      <a:moveTo>
                        <a:pt x="668007" y="5931"/>
                      </a:moveTo>
                      <a:lnTo>
                        <a:pt x="671714" y="11121"/>
                      </a:lnTo>
                      <a:lnTo>
                        <a:pt x="674679" y="16311"/>
                      </a:lnTo>
                      <a:lnTo>
                        <a:pt x="677645" y="22242"/>
                      </a:lnTo>
                      <a:lnTo>
                        <a:pt x="679869" y="28173"/>
                      </a:lnTo>
                      <a:lnTo>
                        <a:pt x="682093" y="34104"/>
                      </a:lnTo>
                      <a:lnTo>
                        <a:pt x="683576" y="40036"/>
                      </a:lnTo>
                      <a:lnTo>
                        <a:pt x="684318" y="45967"/>
                      </a:lnTo>
                      <a:lnTo>
                        <a:pt x="684318" y="51898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3"/>
                        <a:pt x="14828" y="427791"/>
                        <a:pt x="14087" y="425566"/>
                      </a:cubicBezTo>
                      <a:cubicBezTo>
                        <a:pt x="13346" y="423342"/>
                        <a:pt x="12604" y="421859"/>
                        <a:pt x="11863" y="419635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7393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5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8007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7" name="Freeform: Shape 3456">
                  <a:extLst>
                    <a:ext uri="{FF2B5EF4-FFF2-40B4-BE49-F238E27FC236}">
                      <a16:creationId xmlns:a16="http://schemas.microsoft.com/office/drawing/2014/main" id="{4B2BDE06-F434-4F44-AB7B-17EF7B5595F6}"/>
                    </a:ext>
                  </a:extLst>
                </p:cNvPr>
                <p:cNvSpPr/>
                <p:nvPr/>
              </p:nvSpPr>
              <p:spPr>
                <a:xfrm>
                  <a:off x="7670003" y="4323134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4 h 459671"/>
                    <a:gd name="connsiteX1" fmla="*/ 669489 w 669489"/>
                    <a:gd name="connsiteY1" fmla="*/ 0 h 459671"/>
                    <a:gd name="connsiteX2" fmla="*/ 669489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4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69489" y="67468"/>
                      </a:lnTo>
                      <a:lnTo>
                        <a:pt x="0" y="459671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8" name="Freeform: Shape 3457">
                  <a:extLst>
                    <a:ext uri="{FF2B5EF4-FFF2-40B4-BE49-F238E27FC236}">
                      <a16:creationId xmlns:a16="http://schemas.microsoft.com/office/drawing/2014/main" id="{159DFA4F-8FF3-401B-8CDE-82F1C9D6A512}"/>
                    </a:ext>
                  </a:extLst>
                </p:cNvPr>
                <p:cNvSpPr/>
                <p:nvPr/>
              </p:nvSpPr>
              <p:spPr>
                <a:xfrm>
                  <a:off x="7652209" y="4536659"/>
                  <a:ext cx="670230" cy="438170"/>
                </a:xfrm>
                <a:custGeom>
                  <a:avLst/>
                  <a:gdLst>
                    <a:gd name="connsiteX0" fmla="*/ 14086 w 670230"/>
                    <a:gd name="connsiteY0" fmla="*/ 384048 h 438170"/>
                    <a:gd name="connsiteX1" fmla="*/ 670230 w 670230"/>
                    <a:gd name="connsiteY1" fmla="*/ 0 h 438170"/>
                    <a:gd name="connsiteX2" fmla="*/ 670230 w 670230"/>
                    <a:gd name="connsiteY2" fmla="*/ 46708 h 438170"/>
                    <a:gd name="connsiteX3" fmla="*/ 0 w 670230"/>
                    <a:gd name="connsiteY3" fmla="*/ 438170 h 438170"/>
                    <a:gd name="connsiteX4" fmla="*/ 0 w 670230"/>
                    <a:gd name="connsiteY4" fmla="*/ 391462 h 438170"/>
                    <a:gd name="connsiteX5" fmla="*/ 14086 w 670230"/>
                    <a:gd name="connsiteY5" fmla="*/ 384048 h 43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0230" h="438170">
                      <a:moveTo>
                        <a:pt x="14086" y="384048"/>
                      </a:moveTo>
                      <a:lnTo>
                        <a:pt x="670230" y="0"/>
                      </a:lnTo>
                      <a:lnTo>
                        <a:pt x="670230" y="46708"/>
                      </a:lnTo>
                      <a:lnTo>
                        <a:pt x="0" y="438170"/>
                      </a:lnTo>
                      <a:lnTo>
                        <a:pt x="0" y="391462"/>
                      </a:lnTo>
                      <a:cubicBezTo>
                        <a:pt x="5931" y="391462"/>
                        <a:pt x="11121" y="389238"/>
                        <a:pt x="14086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9" name="Freeform: Shape 3458">
                  <a:extLst>
                    <a:ext uri="{FF2B5EF4-FFF2-40B4-BE49-F238E27FC236}">
                      <a16:creationId xmlns:a16="http://schemas.microsoft.com/office/drawing/2014/main" id="{60F51C7D-2B87-476B-9F0B-A66F9BB6EC3E}"/>
                    </a:ext>
                  </a:extLst>
                </p:cNvPr>
                <p:cNvSpPr/>
                <p:nvPr/>
              </p:nvSpPr>
              <p:spPr>
                <a:xfrm>
                  <a:off x="7661106" y="4495140"/>
                  <a:ext cx="677644" cy="429273"/>
                </a:xfrm>
                <a:custGeom>
                  <a:avLst/>
                  <a:gdLst>
                    <a:gd name="connsiteX0" fmla="*/ 23725 w 677644"/>
                    <a:gd name="connsiteY0" fmla="*/ 383307 h 429273"/>
                    <a:gd name="connsiteX1" fmla="*/ 677645 w 677644"/>
                    <a:gd name="connsiteY1" fmla="*/ 0 h 429273"/>
                    <a:gd name="connsiteX2" fmla="*/ 677645 w 677644"/>
                    <a:gd name="connsiteY2" fmla="*/ 17794 h 429273"/>
                    <a:gd name="connsiteX3" fmla="*/ 677645 w 677644"/>
                    <a:gd name="connsiteY3" fmla="*/ 22984 h 429273"/>
                    <a:gd name="connsiteX4" fmla="*/ 676904 w 677644"/>
                    <a:gd name="connsiteY4" fmla="*/ 27432 h 429273"/>
                    <a:gd name="connsiteX5" fmla="*/ 675421 w 677644"/>
                    <a:gd name="connsiteY5" fmla="*/ 31139 h 429273"/>
                    <a:gd name="connsiteX6" fmla="*/ 673197 w 677644"/>
                    <a:gd name="connsiteY6" fmla="*/ 34105 h 429273"/>
                    <a:gd name="connsiteX7" fmla="*/ 670972 w 677644"/>
                    <a:gd name="connsiteY7" fmla="*/ 36329 h 429273"/>
                    <a:gd name="connsiteX8" fmla="*/ 668007 w 677644"/>
                    <a:gd name="connsiteY8" fmla="*/ 38553 h 429273"/>
                    <a:gd name="connsiteX9" fmla="*/ 0 w 677644"/>
                    <a:gd name="connsiteY9" fmla="*/ 429274 h 429273"/>
                    <a:gd name="connsiteX10" fmla="*/ 1483 w 677644"/>
                    <a:gd name="connsiteY10" fmla="*/ 428532 h 429273"/>
                    <a:gd name="connsiteX11" fmla="*/ 3707 w 677644"/>
                    <a:gd name="connsiteY11" fmla="*/ 426308 h 429273"/>
                    <a:gd name="connsiteX12" fmla="*/ 5932 w 677644"/>
                    <a:gd name="connsiteY12" fmla="*/ 423343 h 429273"/>
                    <a:gd name="connsiteX13" fmla="*/ 7414 w 677644"/>
                    <a:gd name="connsiteY13" fmla="*/ 419636 h 429273"/>
                    <a:gd name="connsiteX14" fmla="*/ 8156 w 677644"/>
                    <a:gd name="connsiteY14" fmla="*/ 415187 h 429273"/>
                    <a:gd name="connsiteX15" fmla="*/ 8156 w 677644"/>
                    <a:gd name="connsiteY15" fmla="*/ 409997 h 429273"/>
                    <a:gd name="connsiteX16" fmla="*/ 8156 w 677644"/>
                    <a:gd name="connsiteY16" fmla="*/ 392204 h 429273"/>
                    <a:gd name="connsiteX17" fmla="*/ 23725 w 677644"/>
                    <a:gd name="connsiteY17" fmla="*/ 401101 h 429273"/>
                    <a:gd name="connsiteX18" fmla="*/ 23725 w 677644"/>
                    <a:gd name="connsiteY18" fmla="*/ 383307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7644" h="429273">
                      <a:moveTo>
                        <a:pt x="23725" y="383307"/>
                      </a:moveTo>
                      <a:lnTo>
                        <a:pt x="677645" y="0"/>
                      </a:lnTo>
                      <a:lnTo>
                        <a:pt x="677645" y="17794"/>
                      </a:lnTo>
                      <a:lnTo>
                        <a:pt x="677645" y="22984"/>
                      </a:lnTo>
                      <a:lnTo>
                        <a:pt x="676904" y="27432"/>
                      </a:lnTo>
                      <a:lnTo>
                        <a:pt x="675421" y="31139"/>
                      </a:lnTo>
                      <a:lnTo>
                        <a:pt x="673197" y="34105"/>
                      </a:lnTo>
                      <a:lnTo>
                        <a:pt x="670972" y="36329"/>
                      </a:lnTo>
                      <a:lnTo>
                        <a:pt x="668007" y="38553"/>
                      </a:lnTo>
                      <a:lnTo>
                        <a:pt x="0" y="429274"/>
                      </a:lnTo>
                      <a:lnTo>
                        <a:pt x="1483" y="428532"/>
                      </a:lnTo>
                      <a:cubicBezTo>
                        <a:pt x="2225" y="427791"/>
                        <a:pt x="2966" y="427050"/>
                        <a:pt x="3707" y="426308"/>
                      </a:cubicBezTo>
                      <a:cubicBezTo>
                        <a:pt x="4449" y="425567"/>
                        <a:pt x="5190" y="424084"/>
                        <a:pt x="5932" y="423343"/>
                      </a:cubicBezTo>
                      <a:cubicBezTo>
                        <a:pt x="6673" y="421860"/>
                        <a:pt x="6673" y="421118"/>
                        <a:pt x="7414" y="419636"/>
                      </a:cubicBezTo>
                      <a:cubicBezTo>
                        <a:pt x="8156" y="418153"/>
                        <a:pt x="8156" y="416670"/>
                        <a:pt x="8156" y="415187"/>
                      </a:cubicBezTo>
                      <a:cubicBezTo>
                        <a:pt x="8156" y="413704"/>
                        <a:pt x="8156" y="411480"/>
                        <a:pt x="8156" y="409997"/>
                      </a:cubicBezTo>
                      <a:lnTo>
                        <a:pt x="8156" y="392204"/>
                      </a:lnTo>
                      <a:cubicBezTo>
                        <a:pt x="13346" y="395169"/>
                        <a:pt x="18535" y="398135"/>
                        <a:pt x="23725" y="401101"/>
                      </a:cubicBezTo>
                      <a:lnTo>
                        <a:pt x="23725" y="383307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0" name="Freeform: Shape 3459">
                  <a:extLst>
                    <a:ext uri="{FF2B5EF4-FFF2-40B4-BE49-F238E27FC236}">
                      <a16:creationId xmlns:a16="http://schemas.microsoft.com/office/drawing/2014/main" id="{A7120C6A-33A4-4184-AB87-E706904EF605}"/>
                    </a:ext>
                  </a:extLst>
                </p:cNvPr>
                <p:cNvSpPr/>
                <p:nvPr/>
              </p:nvSpPr>
              <p:spPr>
                <a:xfrm>
                  <a:off x="7684831" y="4399499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89 w 669489"/>
                    <a:gd name="connsiteY1" fmla="*/ 0 h 498965"/>
                    <a:gd name="connsiteX2" fmla="*/ 669489 w 669489"/>
                    <a:gd name="connsiteY2" fmla="*/ 13345 h 498965"/>
                    <a:gd name="connsiteX3" fmla="*/ 669489 w 669489"/>
                    <a:gd name="connsiteY3" fmla="*/ 26690 h 498965"/>
                    <a:gd name="connsiteX4" fmla="*/ 669489 w 669489"/>
                    <a:gd name="connsiteY4" fmla="*/ 40036 h 498965"/>
                    <a:gd name="connsiteX5" fmla="*/ 669489 w 669489"/>
                    <a:gd name="connsiteY5" fmla="*/ 53381 h 498965"/>
                    <a:gd name="connsiteX6" fmla="*/ 669489 w 669489"/>
                    <a:gd name="connsiteY6" fmla="*/ 66726 h 498965"/>
                    <a:gd name="connsiteX7" fmla="*/ 669489 w 669489"/>
                    <a:gd name="connsiteY7" fmla="*/ 80072 h 498965"/>
                    <a:gd name="connsiteX8" fmla="*/ 669489 w 669489"/>
                    <a:gd name="connsiteY8" fmla="*/ 93417 h 498965"/>
                    <a:gd name="connsiteX9" fmla="*/ 669489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7483 h 498965"/>
                    <a:gd name="connsiteX12" fmla="*/ 0 w 669489"/>
                    <a:gd name="connsiteY12" fmla="*/ 496000 h 498965"/>
                    <a:gd name="connsiteX13" fmla="*/ 0 w 669489"/>
                    <a:gd name="connsiteY13" fmla="*/ 494517 h 498965"/>
                    <a:gd name="connsiteX14" fmla="*/ 0 w 669489"/>
                    <a:gd name="connsiteY14" fmla="*/ 493035 h 498965"/>
                    <a:gd name="connsiteX15" fmla="*/ 0 w 669489"/>
                    <a:gd name="connsiteY15" fmla="*/ 491552 h 498965"/>
                    <a:gd name="connsiteX16" fmla="*/ 0 w 669489"/>
                    <a:gd name="connsiteY16" fmla="*/ 490069 h 498965"/>
                    <a:gd name="connsiteX17" fmla="*/ 0 w 669489"/>
                    <a:gd name="connsiteY17" fmla="*/ 488586 h 498965"/>
                    <a:gd name="connsiteX18" fmla="*/ 0 w 669489"/>
                    <a:gd name="connsiteY18" fmla="*/ 487103 h 498965"/>
                    <a:gd name="connsiteX19" fmla="*/ 0 w 669489"/>
                    <a:gd name="connsiteY19" fmla="*/ 485621 h 498965"/>
                    <a:gd name="connsiteX20" fmla="*/ 0 w 669489"/>
                    <a:gd name="connsiteY20" fmla="*/ 484138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7085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49292 h 498965"/>
                    <a:gd name="connsiteX40" fmla="*/ 0 w 669489"/>
                    <a:gd name="connsiteY40" fmla="*/ 447809 h 498965"/>
                    <a:gd name="connsiteX41" fmla="*/ 0 w 669489"/>
                    <a:gd name="connsiteY41" fmla="*/ 446326 h 498965"/>
                    <a:gd name="connsiteX42" fmla="*/ 0 w 669489"/>
                    <a:gd name="connsiteY42" fmla="*/ 444843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4463 h 498965"/>
                    <a:gd name="connsiteX49" fmla="*/ 0 w 669489"/>
                    <a:gd name="connsiteY49" fmla="*/ 432981 h 498965"/>
                    <a:gd name="connsiteX50" fmla="*/ 0 w 669489"/>
                    <a:gd name="connsiteY50" fmla="*/ 431498 h 498965"/>
                    <a:gd name="connsiteX51" fmla="*/ 0 w 669489"/>
                    <a:gd name="connsiteY51" fmla="*/ 430015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6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19635 h 498965"/>
                    <a:gd name="connsiteX58" fmla="*/ 0 w 669489"/>
                    <a:gd name="connsiteY58" fmla="*/ 418152 h 498965"/>
                    <a:gd name="connsiteX59" fmla="*/ 0 w 669489"/>
                    <a:gd name="connsiteY59" fmla="*/ 416669 h 498965"/>
                    <a:gd name="connsiteX60" fmla="*/ 0 w 669489"/>
                    <a:gd name="connsiteY60" fmla="*/ 415187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8 h 498965"/>
                    <a:gd name="connsiteX64" fmla="*/ 0 w 669489"/>
                    <a:gd name="connsiteY64" fmla="*/ 409255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4 h 498965"/>
                    <a:gd name="connsiteX69" fmla="*/ 0 w 669489"/>
                    <a:gd name="connsiteY69" fmla="*/ 401841 h 498965"/>
                    <a:gd name="connsiteX70" fmla="*/ 0 w 669489"/>
                    <a:gd name="connsiteY70" fmla="*/ 400359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7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69489" y="13345"/>
                      </a:lnTo>
                      <a:lnTo>
                        <a:pt x="669489" y="26690"/>
                      </a:lnTo>
                      <a:lnTo>
                        <a:pt x="669489" y="40036"/>
                      </a:lnTo>
                      <a:lnTo>
                        <a:pt x="669489" y="53381"/>
                      </a:lnTo>
                      <a:lnTo>
                        <a:pt x="669489" y="66726"/>
                      </a:lnTo>
                      <a:lnTo>
                        <a:pt x="669489" y="80072"/>
                      </a:lnTo>
                      <a:lnTo>
                        <a:pt x="669489" y="93417"/>
                      </a:lnTo>
                      <a:lnTo>
                        <a:pt x="669489" y="106762"/>
                      </a:lnTo>
                      <a:lnTo>
                        <a:pt x="0" y="498966"/>
                      </a:lnTo>
                      <a:lnTo>
                        <a:pt x="0" y="497483"/>
                      </a:lnTo>
                      <a:lnTo>
                        <a:pt x="0" y="496000"/>
                      </a:lnTo>
                      <a:lnTo>
                        <a:pt x="0" y="494517"/>
                      </a:lnTo>
                      <a:lnTo>
                        <a:pt x="0" y="493035"/>
                      </a:lnTo>
                      <a:lnTo>
                        <a:pt x="0" y="491552"/>
                      </a:lnTo>
                      <a:lnTo>
                        <a:pt x="0" y="490069"/>
                      </a:lnTo>
                      <a:lnTo>
                        <a:pt x="0" y="488586"/>
                      </a:lnTo>
                      <a:lnTo>
                        <a:pt x="0" y="487103"/>
                      </a:lnTo>
                      <a:lnTo>
                        <a:pt x="0" y="485621"/>
                      </a:lnTo>
                      <a:lnTo>
                        <a:pt x="0" y="484138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7085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4843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30015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6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19635"/>
                      </a:lnTo>
                      <a:lnTo>
                        <a:pt x="0" y="418152"/>
                      </a:lnTo>
                      <a:lnTo>
                        <a:pt x="0" y="416669"/>
                      </a:lnTo>
                      <a:lnTo>
                        <a:pt x="0" y="415187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8"/>
                      </a:lnTo>
                      <a:lnTo>
                        <a:pt x="0" y="409255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4"/>
                      </a:lnTo>
                      <a:lnTo>
                        <a:pt x="0" y="401841"/>
                      </a:lnTo>
                      <a:lnTo>
                        <a:pt x="0" y="400359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1" name="Freeform: Shape 3460">
                  <a:extLst>
                    <a:ext uri="{FF2B5EF4-FFF2-40B4-BE49-F238E27FC236}">
                      <a16:creationId xmlns:a16="http://schemas.microsoft.com/office/drawing/2014/main" id="{E3B1F335-6A60-400B-B570-683D5691062E}"/>
                    </a:ext>
                  </a:extLst>
                </p:cNvPr>
                <p:cNvSpPr/>
                <p:nvPr/>
              </p:nvSpPr>
              <p:spPr>
                <a:xfrm>
                  <a:off x="7712263" y="4764270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2" name="Freeform: Shape 3461">
                  <a:extLst>
                    <a:ext uri="{FF2B5EF4-FFF2-40B4-BE49-F238E27FC236}">
                      <a16:creationId xmlns:a16="http://schemas.microsoft.com/office/drawing/2014/main" id="{6588EB2C-48A0-4999-B30D-B92AAA672CEE}"/>
                    </a:ext>
                  </a:extLst>
                </p:cNvPr>
                <p:cNvSpPr/>
                <p:nvPr/>
              </p:nvSpPr>
              <p:spPr>
                <a:xfrm>
                  <a:off x="8155623" y="4504779"/>
                  <a:ext cx="74882" cy="84520"/>
                </a:xfrm>
                <a:custGeom>
                  <a:avLst/>
                  <a:gdLst>
                    <a:gd name="connsiteX0" fmla="*/ 0 w 74882"/>
                    <a:gd name="connsiteY0" fmla="*/ 43743 h 84520"/>
                    <a:gd name="connsiteX1" fmla="*/ 0 w 74882"/>
                    <a:gd name="connsiteY1" fmla="*/ 84520 h 84520"/>
                    <a:gd name="connsiteX2" fmla="*/ 74882 w 74882"/>
                    <a:gd name="connsiteY2" fmla="*/ 40777 h 84520"/>
                    <a:gd name="connsiteX3" fmla="*/ 74882 w 74882"/>
                    <a:gd name="connsiteY3" fmla="*/ 0 h 84520"/>
                    <a:gd name="connsiteX4" fmla="*/ 0 w 74882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3" name="Freeform: Shape 3462">
                  <a:extLst>
                    <a:ext uri="{FF2B5EF4-FFF2-40B4-BE49-F238E27FC236}">
                      <a16:creationId xmlns:a16="http://schemas.microsoft.com/office/drawing/2014/main" id="{105DD0AB-11C4-42B4-AAF5-94CF9E150822}"/>
                    </a:ext>
                  </a:extLst>
                </p:cNvPr>
                <p:cNvSpPr/>
                <p:nvPr/>
              </p:nvSpPr>
              <p:spPr>
                <a:xfrm>
                  <a:off x="7809387" y="4707183"/>
                  <a:ext cx="74882" cy="84519"/>
                </a:xfrm>
                <a:custGeom>
                  <a:avLst/>
                  <a:gdLst>
                    <a:gd name="connsiteX0" fmla="*/ 0 w 74882"/>
                    <a:gd name="connsiteY0" fmla="*/ 43743 h 84519"/>
                    <a:gd name="connsiteX1" fmla="*/ 0 w 74882"/>
                    <a:gd name="connsiteY1" fmla="*/ 84520 h 84519"/>
                    <a:gd name="connsiteX2" fmla="*/ 74882 w 74882"/>
                    <a:gd name="connsiteY2" fmla="*/ 40777 h 84519"/>
                    <a:gd name="connsiteX3" fmla="*/ 74882 w 74882"/>
                    <a:gd name="connsiteY3" fmla="*/ 0 h 84519"/>
                    <a:gd name="connsiteX4" fmla="*/ 0 w 74882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4" name="Freeform: Shape 3463">
                  <a:extLst>
                    <a:ext uri="{FF2B5EF4-FFF2-40B4-BE49-F238E27FC236}">
                      <a16:creationId xmlns:a16="http://schemas.microsoft.com/office/drawing/2014/main" id="{A443676E-369C-49D7-8EC3-953D967CDC2B}"/>
                    </a:ext>
                  </a:extLst>
                </p:cNvPr>
                <p:cNvSpPr/>
                <p:nvPr/>
              </p:nvSpPr>
              <p:spPr>
                <a:xfrm>
                  <a:off x="8252748" y="4447691"/>
                  <a:ext cx="74881" cy="84519"/>
                </a:xfrm>
                <a:custGeom>
                  <a:avLst/>
                  <a:gdLst>
                    <a:gd name="connsiteX0" fmla="*/ 0 w 74881"/>
                    <a:gd name="connsiteY0" fmla="*/ 43743 h 84519"/>
                    <a:gd name="connsiteX1" fmla="*/ 0 w 74881"/>
                    <a:gd name="connsiteY1" fmla="*/ 84520 h 84519"/>
                    <a:gd name="connsiteX2" fmla="*/ 74882 w 74881"/>
                    <a:gd name="connsiteY2" fmla="*/ 40777 h 84519"/>
                    <a:gd name="connsiteX3" fmla="*/ 74882 w 74881"/>
                    <a:gd name="connsiteY3" fmla="*/ 0 h 84519"/>
                    <a:gd name="connsiteX4" fmla="*/ 0 w 74881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5" name="Freeform: Shape 3464">
                  <a:extLst>
                    <a:ext uri="{FF2B5EF4-FFF2-40B4-BE49-F238E27FC236}">
                      <a16:creationId xmlns:a16="http://schemas.microsoft.com/office/drawing/2014/main" id="{8B166769-85A2-4E97-A983-92714B3C2D05}"/>
                    </a:ext>
                  </a:extLst>
                </p:cNvPr>
                <p:cNvSpPr/>
                <p:nvPr/>
              </p:nvSpPr>
              <p:spPr>
                <a:xfrm>
                  <a:off x="7670003" y="4390602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89 w 687282"/>
                    <a:gd name="connsiteY1" fmla="*/ 0 h 402583"/>
                    <a:gd name="connsiteX2" fmla="*/ 671714 w 687282"/>
                    <a:gd name="connsiteY2" fmla="*/ 1483 h 402583"/>
                    <a:gd name="connsiteX3" fmla="*/ 673938 w 687282"/>
                    <a:gd name="connsiteY3" fmla="*/ 2965 h 402583"/>
                    <a:gd name="connsiteX4" fmla="*/ 676162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0 w 687282"/>
                    <a:gd name="connsiteY6" fmla="*/ 7414 h 402583"/>
                    <a:gd name="connsiteX7" fmla="*/ 682835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79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1714" y="1483"/>
                      </a:lnTo>
                      <a:lnTo>
                        <a:pt x="673938" y="2965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0" y="7414"/>
                      </a:lnTo>
                      <a:lnTo>
                        <a:pt x="682835" y="8897"/>
                      </a:lnTo>
                      <a:lnTo>
                        <a:pt x="685059" y="9638"/>
                      </a:lnTo>
                      <a:lnTo>
                        <a:pt x="687283" y="10379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6" name="Freeform: Shape 3465">
                  <a:extLst>
                    <a:ext uri="{FF2B5EF4-FFF2-40B4-BE49-F238E27FC236}">
                      <a16:creationId xmlns:a16="http://schemas.microsoft.com/office/drawing/2014/main" id="{7AB06E43-0B85-4C2F-BB72-3C41ED267BB4}"/>
                    </a:ext>
                  </a:extLst>
                </p:cNvPr>
                <p:cNvSpPr/>
                <p:nvPr/>
              </p:nvSpPr>
              <p:spPr>
                <a:xfrm>
                  <a:off x="7609207" y="4070315"/>
                  <a:ext cx="707300" cy="593865"/>
                </a:xfrm>
                <a:custGeom>
                  <a:avLst/>
                  <a:gdLst>
                    <a:gd name="connsiteX0" fmla="*/ 38553 w 707300"/>
                    <a:gd name="connsiteY0" fmla="*/ 378117 h 593865"/>
                    <a:gd name="connsiteX1" fmla="*/ 683576 w 707300"/>
                    <a:gd name="connsiteY1" fmla="*/ 0 h 593865"/>
                    <a:gd name="connsiteX2" fmla="*/ 685059 w 707300"/>
                    <a:gd name="connsiteY2" fmla="*/ 12604 h 593865"/>
                    <a:gd name="connsiteX3" fmla="*/ 686542 w 707300"/>
                    <a:gd name="connsiteY3" fmla="*/ 25208 h 593865"/>
                    <a:gd name="connsiteX4" fmla="*/ 688025 w 707300"/>
                    <a:gd name="connsiteY4" fmla="*/ 37811 h 593865"/>
                    <a:gd name="connsiteX5" fmla="*/ 689507 w 707300"/>
                    <a:gd name="connsiteY5" fmla="*/ 50415 h 593865"/>
                    <a:gd name="connsiteX6" fmla="*/ 690990 w 707300"/>
                    <a:gd name="connsiteY6" fmla="*/ 63019 h 593865"/>
                    <a:gd name="connsiteX7" fmla="*/ 692473 w 707300"/>
                    <a:gd name="connsiteY7" fmla="*/ 75623 h 593865"/>
                    <a:gd name="connsiteX8" fmla="*/ 693956 w 707300"/>
                    <a:gd name="connsiteY8" fmla="*/ 88227 h 593865"/>
                    <a:gd name="connsiteX9" fmla="*/ 695439 w 707300"/>
                    <a:gd name="connsiteY9" fmla="*/ 100831 h 593865"/>
                    <a:gd name="connsiteX10" fmla="*/ 696921 w 707300"/>
                    <a:gd name="connsiteY10" fmla="*/ 113435 h 593865"/>
                    <a:gd name="connsiteX11" fmla="*/ 698404 w 707300"/>
                    <a:gd name="connsiteY11" fmla="*/ 126039 h 593865"/>
                    <a:gd name="connsiteX12" fmla="*/ 699887 w 707300"/>
                    <a:gd name="connsiteY12" fmla="*/ 138643 h 593865"/>
                    <a:gd name="connsiteX13" fmla="*/ 701370 w 707300"/>
                    <a:gd name="connsiteY13" fmla="*/ 151247 h 593865"/>
                    <a:gd name="connsiteX14" fmla="*/ 702853 w 707300"/>
                    <a:gd name="connsiteY14" fmla="*/ 163850 h 593865"/>
                    <a:gd name="connsiteX15" fmla="*/ 704335 w 707300"/>
                    <a:gd name="connsiteY15" fmla="*/ 176454 h 593865"/>
                    <a:gd name="connsiteX16" fmla="*/ 705818 w 707300"/>
                    <a:gd name="connsiteY16" fmla="*/ 189058 h 593865"/>
                    <a:gd name="connsiteX17" fmla="*/ 707301 w 707300"/>
                    <a:gd name="connsiteY17" fmla="*/ 201662 h 593865"/>
                    <a:gd name="connsiteX18" fmla="*/ 37812 w 707300"/>
                    <a:gd name="connsiteY18" fmla="*/ 593866 h 593865"/>
                    <a:gd name="connsiteX19" fmla="*/ 37070 w 707300"/>
                    <a:gd name="connsiteY19" fmla="*/ 590900 h 593865"/>
                    <a:gd name="connsiteX20" fmla="*/ 36329 w 707300"/>
                    <a:gd name="connsiteY20" fmla="*/ 587934 h 593865"/>
                    <a:gd name="connsiteX21" fmla="*/ 35588 w 707300"/>
                    <a:gd name="connsiteY21" fmla="*/ 584969 h 593865"/>
                    <a:gd name="connsiteX22" fmla="*/ 34846 w 707300"/>
                    <a:gd name="connsiteY22" fmla="*/ 582003 h 593865"/>
                    <a:gd name="connsiteX23" fmla="*/ 34105 w 707300"/>
                    <a:gd name="connsiteY23" fmla="*/ 579037 h 593865"/>
                    <a:gd name="connsiteX24" fmla="*/ 33363 w 707300"/>
                    <a:gd name="connsiteY24" fmla="*/ 576072 h 593865"/>
                    <a:gd name="connsiteX25" fmla="*/ 32622 w 707300"/>
                    <a:gd name="connsiteY25" fmla="*/ 573106 h 593865"/>
                    <a:gd name="connsiteX26" fmla="*/ 31881 w 707300"/>
                    <a:gd name="connsiteY26" fmla="*/ 570141 h 593865"/>
                    <a:gd name="connsiteX27" fmla="*/ 31139 w 707300"/>
                    <a:gd name="connsiteY27" fmla="*/ 567175 h 593865"/>
                    <a:gd name="connsiteX28" fmla="*/ 30398 w 707300"/>
                    <a:gd name="connsiteY28" fmla="*/ 564209 h 593865"/>
                    <a:gd name="connsiteX29" fmla="*/ 29656 w 707300"/>
                    <a:gd name="connsiteY29" fmla="*/ 561244 h 593865"/>
                    <a:gd name="connsiteX30" fmla="*/ 28915 w 707300"/>
                    <a:gd name="connsiteY30" fmla="*/ 558278 h 593865"/>
                    <a:gd name="connsiteX31" fmla="*/ 28174 w 707300"/>
                    <a:gd name="connsiteY31" fmla="*/ 555313 h 593865"/>
                    <a:gd name="connsiteX32" fmla="*/ 27432 w 707300"/>
                    <a:gd name="connsiteY32" fmla="*/ 552347 h 593865"/>
                    <a:gd name="connsiteX33" fmla="*/ 36329 w 707300"/>
                    <a:gd name="connsiteY33" fmla="*/ 548640 h 593865"/>
                    <a:gd name="connsiteX34" fmla="*/ 35588 w 707300"/>
                    <a:gd name="connsiteY34" fmla="*/ 545674 h 593865"/>
                    <a:gd name="connsiteX35" fmla="*/ 34846 w 707300"/>
                    <a:gd name="connsiteY35" fmla="*/ 542709 h 593865"/>
                    <a:gd name="connsiteX36" fmla="*/ 34105 w 707300"/>
                    <a:gd name="connsiteY36" fmla="*/ 539743 h 593865"/>
                    <a:gd name="connsiteX37" fmla="*/ 33363 w 707300"/>
                    <a:gd name="connsiteY37" fmla="*/ 536778 h 593865"/>
                    <a:gd name="connsiteX38" fmla="*/ 32622 w 707300"/>
                    <a:gd name="connsiteY38" fmla="*/ 533812 h 593865"/>
                    <a:gd name="connsiteX39" fmla="*/ 31881 w 707300"/>
                    <a:gd name="connsiteY39" fmla="*/ 530846 h 593865"/>
                    <a:gd name="connsiteX40" fmla="*/ 31139 w 707300"/>
                    <a:gd name="connsiteY40" fmla="*/ 527881 h 593865"/>
                    <a:gd name="connsiteX41" fmla="*/ 30398 w 707300"/>
                    <a:gd name="connsiteY41" fmla="*/ 524915 h 593865"/>
                    <a:gd name="connsiteX42" fmla="*/ 29656 w 707300"/>
                    <a:gd name="connsiteY42" fmla="*/ 521950 h 593865"/>
                    <a:gd name="connsiteX43" fmla="*/ 28915 w 707300"/>
                    <a:gd name="connsiteY43" fmla="*/ 518984 h 593865"/>
                    <a:gd name="connsiteX44" fmla="*/ 28174 w 707300"/>
                    <a:gd name="connsiteY44" fmla="*/ 516018 h 593865"/>
                    <a:gd name="connsiteX45" fmla="*/ 27432 w 707300"/>
                    <a:gd name="connsiteY45" fmla="*/ 513053 h 593865"/>
                    <a:gd name="connsiteX46" fmla="*/ 26691 w 707300"/>
                    <a:gd name="connsiteY46" fmla="*/ 510087 h 593865"/>
                    <a:gd name="connsiteX47" fmla="*/ 25949 w 707300"/>
                    <a:gd name="connsiteY47" fmla="*/ 507121 h 593865"/>
                    <a:gd name="connsiteX48" fmla="*/ 25208 w 707300"/>
                    <a:gd name="connsiteY48" fmla="*/ 504156 h 593865"/>
                    <a:gd name="connsiteX49" fmla="*/ 24467 w 707300"/>
                    <a:gd name="connsiteY49" fmla="*/ 501190 h 593865"/>
                    <a:gd name="connsiteX50" fmla="*/ 23725 w 707300"/>
                    <a:gd name="connsiteY50" fmla="*/ 498225 h 593865"/>
                    <a:gd name="connsiteX51" fmla="*/ 22984 w 707300"/>
                    <a:gd name="connsiteY51" fmla="*/ 495259 h 593865"/>
                    <a:gd name="connsiteX52" fmla="*/ 22242 w 707300"/>
                    <a:gd name="connsiteY52" fmla="*/ 492293 h 593865"/>
                    <a:gd name="connsiteX53" fmla="*/ 21501 w 707300"/>
                    <a:gd name="connsiteY53" fmla="*/ 489328 h 593865"/>
                    <a:gd name="connsiteX54" fmla="*/ 20760 w 707300"/>
                    <a:gd name="connsiteY54" fmla="*/ 486362 h 593865"/>
                    <a:gd name="connsiteX55" fmla="*/ 20018 w 707300"/>
                    <a:gd name="connsiteY55" fmla="*/ 483396 h 593865"/>
                    <a:gd name="connsiteX56" fmla="*/ 19277 w 707300"/>
                    <a:gd name="connsiteY56" fmla="*/ 480431 h 593865"/>
                    <a:gd name="connsiteX57" fmla="*/ 18535 w 707300"/>
                    <a:gd name="connsiteY57" fmla="*/ 477465 h 593865"/>
                    <a:gd name="connsiteX58" fmla="*/ 17794 w 707300"/>
                    <a:gd name="connsiteY58" fmla="*/ 474499 h 593865"/>
                    <a:gd name="connsiteX59" fmla="*/ 17053 w 707300"/>
                    <a:gd name="connsiteY59" fmla="*/ 471534 h 593865"/>
                    <a:gd name="connsiteX60" fmla="*/ 16311 w 707300"/>
                    <a:gd name="connsiteY60" fmla="*/ 468568 h 593865"/>
                    <a:gd name="connsiteX61" fmla="*/ 15570 w 707300"/>
                    <a:gd name="connsiteY61" fmla="*/ 465603 h 593865"/>
                    <a:gd name="connsiteX62" fmla="*/ 14828 w 707300"/>
                    <a:gd name="connsiteY62" fmla="*/ 462637 h 593865"/>
                    <a:gd name="connsiteX63" fmla="*/ 14087 w 707300"/>
                    <a:gd name="connsiteY63" fmla="*/ 459671 h 593865"/>
                    <a:gd name="connsiteX64" fmla="*/ 13346 w 707300"/>
                    <a:gd name="connsiteY64" fmla="*/ 456706 h 593865"/>
                    <a:gd name="connsiteX65" fmla="*/ 12604 w 707300"/>
                    <a:gd name="connsiteY65" fmla="*/ 453740 h 593865"/>
                    <a:gd name="connsiteX66" fmla="*/ 11863 w 707300"/>
                    <a:gd name="connsiteY66" fmla="*/ 450774 h 593865"/>
                    <a:gd name="connsiteX67" fmla="*/ 11121 w 707300"/>
                    <a:gd name="connsiteY67" fmla="*/ 447809 h 593865"/>
                    <a:gd name="connsiteX68" fmla="*/ 10380 w 707300"/>
                    <a:gd name="connsiteY68" fmla="*/ 444843 h 593865"/>
                    <a:gd name="connsiteX69" fmla="*/ 9639 w 707300"/>
                    <a:gd name="connsiteY69" fmla="*/ 441877 h 593865"/>
                    <a:gd name="connsiteX70" fmla="*/ 8897 w 707300"/>
                    <a:gd name="connsiteY70" fmla="*/ 438912 h 593865"/>
                    <a:gd name="connsiteX71" fmla="*/ 8156 w 707300"/>
                    <a:gd name="connsiteY71" fmla="*/ 435946 h 593865"/>
                    <a:gd name="connsiteX72" fmla="*/ 7414 w 707300"/>
                    <a:gd name="connsiteY72" fmla="*/ 432981 h 593865"/>
                    <a:gd name="connsiteX73" fmla="*/ 6673 w 707300"/>
                    <a:gd name="connsiteY73" fmla="*/ 430015 h 593865"/>
                    <a:gd name="connsiteX74" fmla="*/ 5932 w 707300"/>
                    <a:gd name="connsiteY74" fmla="*/ 427049 h 593865"/>
                    <a:gd name="connsiteX75" fmla="*/ 5190 w 707300"/>
                    <a:gd name="connsiteY75" fmla="*/ 424084 h 593865"/>
                    <a:gd name="connsiteX76" fmla="*/ 4449 w 707300"/>
                    <a:gd name="connsiteY76" fmla="*/ 421118 h 593865"/>
                    <a:gd name="connsiteX77" fmla="*/ 3707 w 707300"/>
                    <a:gd name="connsiteY77" fmla="*/ 418153 h 593865"/>
                    <a:gd name="connsiteX78" fmla="*/ 2966 w 707300"/>
                    <a:gd name="connsiteY78" fmla="*/ 415187 h 593865"/>
                    <a:gd name="connsiteX79" fmla="*/ 2225 w 707300"/>
                    <a:gd name="connsiteY79" fmla="*/ 412221 h 593865"/>
                    <a:gd name="connsiteX80" fmla="*/ 1483 w 707300"/>
                    <a:gd name="connsiteY80" fmla="*/ 409256 h 593865"/>
                    <a:gd name="connsiteX81" fmla="*/ 742 w 707300"/>
                    <a:gd name="connsiteY81" fmla="*/ 406290 h 593865"/>
                    <a:gd name="connsiteX82" fmla="*/ 0 w 707300"/>
                    <a:gd name="connsiteY82" fmla="*/ 403325 h 593865"/>
                    <a:gd name="connsiteX83" fmla="*/ 32622 w 707300"/>
                    <a:gd name="connsiteY83" fmla="*/ 422601 h 593865"/>
                    <a:gd name="connsiteX84" fmla="*/ 38553 w 707300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07300" h="593865">
                      <a:moveTo>
                        <a:pt x="38553" y="378117"/>
                      </a:moveTo>
                      <a:lnTo>
                        <a:pt x="683576" y="0"/>
                      </a:lnTo>
                      <a:lnTo>
                        <a:pt x="685059" y="12604"/>
                      </a:lnTo>
                      <a:lnTo>
                        <a:pt x="686542" y="25208"/>
                      </a:lnTo>
                      <a:lnTo>
                        <a:pt x="688025" y="37811"/>
                      </a:lnTo>
                      <a:lnTo>
                        <a:pt x="689507" y="50415"/>
                      </a:lnTo>
                      <a:lnTo>
                        <a:pt x="690990" y="63019"/>
                      </a:lnTo>
                      <a:lnTo>
                        <a:pt x="692473" y="75623"/>
                      </a:lnTo>
                      <a:lnTo>
                        <a:pt x="693956" y="88227"/>
                      </a:lnTo>
                      <a:lnTo>
                        <a:pt x="695439" y="100831"/>
                      </a:lnTo>
                      <a:lnTo>
                        <a:pt x="696921" y="113435"/>
                      </a:lnTo>
                      <a:lnTo>
                        <a:pt x="698404" y="126039"/>
                      </a:lnTo>
                      <a:lnTo>
                        <a:pt x="699887" y="138643"/>
                      </a:lnTo>
                      <a:lnTo>
                        <a:pt x="701370" y="151247"/>
                      </a:lnTo>
                      <a:lnTo>
                        <a:pt x="702853" y="163850"/>
                      </a:lnTo>
                      <a:lnTo>
                        <a:pt x="704335" y="176454"/>
                      </a:lnTo>
                      <a:lnTo>
                        <a:pt x="705818" y="189058"/>
                      </a:lnTo>
                      <a:lnTo>
                        <a:pt x="707301" y="201662"/>
                      </a:lnTo>
                      <a:lnTo>
                        <a:pt x="37812" y="593866"/>
                      </a:lnTo>
                      <a:lnTo>
                        <a:pt x="37070" y="590900"/>
                      </a:lnTo>
                      <a:lnTo>
                        <a:pt x="36329" y="587934"/>
                      </a:lnTo>
                      <a:lnTo>
                        <a:pt x="35588" y="584969"/>
                      </a:lnTo>
                      <a:lnTo>
                        <a:pt x="34846" y="582003"/>
                      </a:lnTo>
                      <a:lnTo>
                        <a:pt x="34105" y="579037"/>
                      </a:lnTo>
                      <a:lnTo>
                        <a:pt x="33363" y="576072"/>
                      </a:lnTo>
                      <a:lnTo>
                        <a:pt x="32622" y="573106"/>
                      </a:lnTo>
                      <a:lnTo>
                        <a:pt x="31881" y="570141"/>
                      </a:lnTo>
                      <a:lnTo>
                        <a:pt x="31139" y="567175"/>
                      </a:lnTo>
                      <a:lnTo>
                        <a:pt x="30398" y="564209"/>
                      </a:lnTo>
                      <a:lnTo>
                        <a:pt x="29656" y="561244"/>
                      </a:lnTo>
                      <a:lnTo>
                        <a:pt x="28915" y="558278"/>
                      </a:lnTo>
                      <a:lnTo>
                        <a:pt x="28174" y="555313"/>
                      </a:lnTo>
                      <a:lnTo>
                        <a:pt x="27432" y="552347"/>
                      </a:lnTo>
                      <a:lnTo>
                        <a:pt x="36329" y="548640"/>
                      </a:lnTo>
                      <a:lnTo>
                        <a:pt x="35588" y="545674"/>
                      </a:lnTo>
                      <a:lnTo>
                        <a:pt x="34846" y="542709"/>
                      </a:lnTo>
                      <a:lnTo>
                        <a:pt x="34105" y="539743"/>
                      </a:lnTo>
                      <a:lnTo>
                        <a:pt x="33363" y="536778"/>
                      </a:lnTo>
                      <a:lnTo>
                        <a:pt x="32622" y="533812"/>
                      </a:lnTo>
                      <a:lnTo>
                        <a:pt x="31881" y="530846"/>
                      </a:lnTo>
                      <a:lnTo>
                        <a:pt x="31139" y="527881"/>
                      </a:lnTo>
                      <a:lnTo>
                        <a:pt x="30398" y="524915"/>
                      </a:lnTo>
                      <a:lnTo>
                        <a:pt x="29656" y="521950"/>
                      </a:lnTo>
                      <a:lnTo>
                        <a:pt x="28915" y="518984"/>
                      </a:lnTo>
                      <a:lnTo>
                        <a:pt x="28174" y="516018"/>
                      </a:lnTo>
                      <a:lnTo>
                        <a:pt x="27432" y="513053"/>
                      </a:lnTo>
                      <a:lnTo>
                        <a:pt x="26691" y="510087"/>
                      </a:lnTo>
                      <a:lnTo>
                        <a:pt x="25949" y="507121"/>
                      </a:lnTo>
                      <a:lnTo>
                        <a:pt x="25208" y="504156"/>
                      </a:lnTo>
                      <a:lnTo>
                        <a:pt x="24467" y="501190"/>
                      </a:lnTo>
                      <a:lnTo>
                        <a:pt x="23725" y="498225"/>
                      </a:lnTo>
                      <a:lnTo>
                        <a:pt x="22984" y="495259"/>
                      </a:lnTo>
                      <a:lnTo>
                        <a:pt x="22242" y="492293"/>
                      </a:lnTo>
                      <a:lnTo>
                        <a:pt x="21501" y="489328"/>
                      </a:lnTo>
                      <a:lnTo>
                        <a:pt x="20760" y="486362"/>
                      </a:lnTo>
                      <a:lnTo>
                        <a:pt x="20018" y="483396"/>
                      </a:lnTo>
                      <a:lnTo>
                        <a:pt x="19277" y="480431"/>
                      </a:lnTo>
                      <a:lnTo>
                        <a:pt x="18535" y="477465"/>
                      </a:lnTo>
                      <a:lnTo>
                        <a:pt x="17794" y="474499"/>
                      </a:lnTo>
                      <a:lnTo>
                        <a:pt x="17053" y="471534"/>
                      </a:lnTo>
                      <a:lnTo>
                        <a:pt x="16311" y="468568"/>
                      </a:lnTo>
                      <a:lnTo>
                        <a:pt x="15570" y="465603"/>
                      </a:lnTo>
                      <a:lnTo>
                        <a:pt x="14828" y="462637"/>
                      </a:lnTo>
                      <a:lnTo>
                        <a:pt x="14087" y="459671"/>
                      </a:lnTo>
                      <a:lnTo>
                        <a:pt x="13346" y="456706"/>
                      </a:lnTo>
                      <a:lnTo>
                        <a:pt x="12604" y="453740"/>
                      </a:lnTo>
                      <a:lnTo>
                        <a:pt x="11863" y="450774"/>
                      </a:lnTo>
                      <a:lnTo>
                        <a:pt x="11121" y="447809"/>
                      </a:lnTo>
                      <a:lnTo>
                        <a:pt x="10380" y="444843"/>
                      </a:lnTo>
                      <a:lnTo>
                        <a:pt x="9639" y="441877"/>
                      </a:lnTo>
                      <a:lnTo>
                        <a:pt x="8897" y="438912"/>
                      </a:lnTo>
                      <a:lnTo>
                        <a:pt x="8156" y="435946"/>
                      </a:lnTo>
                      <a:lnTo>
                        <a:pt x="7414" y="432981"/>
                      </a:lnTo>
                      <a:lnTo>
                        <a:pt x="6673" y="430015"/>
                      </a:lnTo>
                      <a:lnTo>
                        <a:pt x="5932" y="427049"/>
                      </a:lnTo>
                      <a:lnTo>
                        <a:pt x="5190" y="424084"/>
                      </a:lnTo>
                      <a:lnTo>
                        <a:pt x="4449" y="421118"/>
                      </a:lnTo>
                      <a:lnTo>
                        <a:pt x="3707" y="418153"/>
                      </a:lnTo>
                      <a:lnTo>
                        <a:pt x="2966" y="415187"/>
                      </a:lnTo>
                      <a:lnTo>
                        <a:pt x="2225" y="412221"/>
                      </a:lnTo>
                      <a:lnTo>
                        <a:pt x="1483" y="409256"/>
                      </a:lnTo>
                      <a:lnTo>
                        <a:pt x="742" y="406290"/>
                      </a:lnTo>
                      <a:lnTo>
                        <a:pt x="0" y="403325"/>
                      </a:lnTo>
                      <a:cubicBezTo>
                        <a:pt x="11121" y="409997"/>
                        <a:pt x="21501" y="415928"/>
                        <a:pt x="32622" y="422601"/>
                      </a:cubicBezTo>
                      <a:cubicBezTo>
                        <a:pt x="47450" y="399618"/>
                        <a:pt x="45226" y="387755"/>
                        <a:pt x="38553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7" name="Freeform: Shape 3466">
                  <a:extLst>
                    <a:ext uri="{FF2B5EF4-FFF2-40B4-BE49-F238E27FC236}">
                      <a16:creationId xmlns:a16="http://schemas.microsoft.com/office/drawing/2014/main" id="{8A338198-98D9-443C-B080-8CE24130293C}"/>
                    </a:ext>
                  </a:extLst>
                </p:cNvPr>
                <p:cNvSpPr/>
                <p:nvPr/>
              </p:nvSpPr>
              <p:spPr>
                <a:xfrm>
                  <a:off x="7638122" y="4091816"/>
                  <a:ext cx="669489" cy="551605"/>
                </a:xfrm>
                <a:custGeom>
                  <a:avLst/>
                  <a:gdLst>
                    <a:gd name="connsiteX0" fmla="*/ 27432 w 669489"/>
                    <a:gd name="connsiteY0" fmla="*/ 361806 h 551605"/>
                    <a:gd name="connsiteX1" fmla="*/ 12604 w 669489"/>
                    <a:gd name="connsiteY1" fmla="*/ 361806 h 551605"/>
                    <a:gd name="connsiteX2" fmla="*/ 17794 w 669489"/>
                    <a:gd name="connsiteY2" fmla="*/ 389238 h 551605"/>
                    <a:gd name="connsiteX3" fmla="*/ 0 w 669489"/>
                    <a:gd name="connsiteY3" fmla="*/ 378858 h 551605"/>
                    <a:gd name="connsiteX4" fmla="*/ 2966 w 669489"/>
                    <a:gd name="connsiteY4" fmla="*/ 396652 h 551605"/>
                    <a:gd name="connsiteX5" fmla="*/ 25208 w 669489"/>
                    <a:gd name="connsiteY5" fmla="*/ 551605 h 551605"/>
                    <a:gd name="connsiteX6" fmla="*/ 669489 w 669489"/>
                    <a:gd name="connsiteY6" fmla="*/ 174230 h 551605"/>
                    <a:gd name="connsiteX7" fmla="*/ 645023 w 669489"/>
                    <a:gd name="connsiteY7" fmla="*/ 0 h 551605"/>
                    <a:gd name="connsiteX8" fmla="*/ 27432 w 669489"/>
                    <a:gd name="connsiteY8" fmla="*/ 361806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9" h="551605">
                      <a:moveTo>
                        <a:pt x="27432" y="361806"/>
                      </a:moveTo>
                      <a:cubicBezTo>
                        <a:pt x="30397" y="370703"/>
                        <a:pt x="21501" y="361806"/>
                        <a:pt x="12604" y="361806"/>
                      </a:cubicBezTo>
                      <a:cubicBezTo>
                        <a:pt x="16311" y="369961"/>
                        <a:pt x="17794" y="379599"/>
                        <a:pt x="17794" y="389238"/>
                      </a:cubicBezTo>
                      <a:lnTo>
                        <a:pt x="0" y="378858"/>
                      </a:lnTo>
                      <a:lnTo>
                        <a:pt x="2966" y="396652"/>
                      </a:lnTo>
                      <a:lnTo>
                        <a:pt x="25208" y="551605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806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8" name="Freeform: Shape 3467">
                  <a:extLst>
                    <a:ext uri="{FF2B5EF4-FFF2-40B4-BE49-F238E27FC236}">
                      <a16:creationId xmlns:a16="http://schemas.microsoft.com/office/drawing/2014/main" id="{BA64CA60-02FB-46DF-88BB-1B2D1CA4A1EB}"/>
                    </a:ext>
                  </a:extLst>
                </p:cNvPr>
                <p:cNvSpPr/>
                <p:nvPr/>
              </p:nvSpPr>
              <p:spPr>
                <a:xfrm>
                  <a:off x="7638864" y="4105161"/>
                  <a:ext cx="644281" cy="512310"/>
                </a:xfrm>
                <a:custGeom>
                  <a:avLst/>
                  <a:gdLst>
                    <a:gd name="connsiteX0" fmla="*/ 20760 w 644281"/>
                    <a:gd name="connsiteY0" fmla="*/ 512311 h 512310"/>
                    <a:gd name="connsiteX1" fmla="*/ 644282 w 644281"/>
                    <a:gd name="connsiteY1" fmla="*/ 147539 h 512310"/>
                    <a:gd name="connsiteX2" fmla="*/ 623522 w 644281"/>
                    <a:gd name="connsiteY2" fmla="*/ 0 h 512310"/>
                    <a:gd name="connsiteX3" fmla="*/ 27432 w 644281"/>
                    <a:gd name="connsiteY3" fmla="*/ 349202 h 512310"/>
                    <a:gd name="connsiteX4" fmla="*/ 12604 w 644281"/>
                    <a:gd name="connsiteY4" fmla="*/ 349202 h 512310"/>
                    <a:gd name="connsiteX5" fmla="*/ 17794 w 644281"/>
                    <a:gd name="connsiteY5" fmla="*/ 376634 h 512310"/>
                    <a:gd name="connsiteX6" fmla="*/ 0 w 644281"/>
                    <a:gd name="connsiteY6" fmla="*/ 366254 h 512310"/>
                    <a:gd name="connsiteX7" fmla="*/ 2966 w 644281"/>
                    <a:gd name="connsiteY7" fmla="*/ 384048 h 512310"/>
                    <a:gd name="connsiteX8" fmla="*/ 20760 w 644281"/>
                    <a:gd name="connsiteY8" fmla="*/ 512311 h 512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0">
                      <a:moveTo>
                        <a:pt x="20760" y="512311"/>
                      </a:moveTo>
                      <a:lnTo>
                        <a:pt x="644282" y="147539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8" y="358099"/>
                        <a:pt x="21501" y="349202"/>
                        <a:pt x="12604" y="349202"/>
                      </a:cubicBezTo>
                      <a:cubicBezTo>
                        <a:pt x="16311" y="357358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60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9" name="Freeform: Shape 3468">
                  <a:extLst>
                    <a:ext uri="{FF2B5EF4-FFF2-40B4-BE49-F238E27FC236}">
                      <a16:creationId xmlns:a16="http://schemas.microsoft.com/office/drawing/2014/main" id="{A3AA6B5D-AC24-4990-9739-8192A82C6BD1}"/>
                    </a:ext>
                  </a:extLst>
                </p:cNvPr>
                <p:cNvSpPr/>
                <p:nvPr/>
              </p:nvSpPr>
              <p:spPr>
                <a:xfrm>
                  <a:off x="7561016" y="3930931"/>
                  <a:ext cx="728801" cy="495258"/>
                </a:xfrm>
                <a:custGeom>
                  <a:avLst/>
                  <a:gdLst>
                    <a:gd name="connsiteX0" fmla="*/ 0 w 728801"/>
                    <a:gd name="connsiteY0" fmla="*/ 392203 h 495258"/>
                    <a:gd name="connsiteX1" fmla="*/ 669490 w 728801"/>
                    <a:gd name="connsiteY1" fmla="*/ 0 h 495258"/>
                    <a:gd name="connsiteX2" fmla="*/ 672455 w 728801"/>
                    <a:gd name="connsiteY2" fmla="*/ 1483 h 495258"/>
                    <a:gd name="connsiteX3" fmla="*/ 675421 w 728801"/>
                    <a:gd name="connsiteY3" fmla="*/ 2965 h 495258"/>
                    <a:gd name="connsiteX4" fmla="*/ 678386 w 728801"/>
                    <a:gd name="connsiteY4" fmla="*/ 4448 h 495258"/>
                    <a:gd name="connsiteX5" fmla="*/ 681352 w 728801"/>
                    <a:gd name="connsiteY5" fmla="*/ 5931 h 495258"/>
                    <a:gd name="connsiteX6" fmla="*/ 684318 w 728801"/>
                    <a:gd name="connsiteY6" fmla="*/ 7414 h 495258"/>
                    <a:gd name="connsiteX7" fmla="*/ 687283 w 728801"/>
                    <a:gd name="connsiteY7" fmla="*/ 8897 h 495258"/>
                    <a:gd name="connsiteX8" fmla="*/ 690249 w 728801"/>
                    <a:gd name="connsiteY8" fmla="*/ 10379 h 495258"/>
                    <a:gd name="connsiteX9" fmla="*/ 693214 w 728801"/>
                    <a:gd name="connsiteY9" fmla="*/ 11862 h 495258"/>
                    <a:gd name="connsiteX10" fmla="*/ 700628 w 728801"/>
                    <a:gd name="connsiteY10" fmla="*/ 17793 h 495258"/>
                    <a:gd name="connsiteX11" fmla="*/ 707301 w 728801"/>
                    <a:gd name="connsiteY11" fmla="*/ 25949 h 495258"/>
                    <a:gd name="connsiteX12" fmla="*/ 713232 w 728801"/>
                    <a:gd name="connsiteY12" fmla="*/ 35587 h 495258"/>
                    <a:gd name="connsiteX13" fmla="*/ 718422 w 728801"/>
                    <a:gd name="connsiteY13" fmla="*/ 47450 h 495258"/>
                    <a:gd name="connsiteX14" fmla="*/ 722870 w 728801"/>
                    <a:gd name="connsiteY14" fmla="*/ 60054 h 495258"/>
                    <a:gd name="connsiteX15" fmla="*/ 725836 w 728801"/>
                    <a:gd name="connsiteY15" fmla="*/ 73399 h 495258"/>
                    <a:gd name="connsiteX16" fmla="*/ 728060 w 728801"/>
                    <a:gd name="connsiteY16" fmla="*/ 87486 h 495258"/>
                    <a:gd name="connsiteX17" fmla="*/ 728802 w 728801"/>
                    <a:gd name="connsiteY17" fmla="*/ 101573 h 495258"/>
                    <a:gd name="connsiteX18" fmla="*/ 57830 w 728801"/>
                    <a:gd name="connsiteY18" fmla="*/ 495259 h 495258"/>
                    <a:gd name="connsiteX19" fmla="*/ 57088 w 728801"/>
                    <a:gd name="connsiteY19" fmla="*/ 481172 h 495258"/>
                    <a:gd name="connsiteX20" fmla="*/ 54864 w 728801"/>
                    <a:gd name="connsiteY20" fmla="*/ 467085 h 495258"/>
                    <a:gd name="connsiteX21" fmla="*/ 51898 w 728801"/>
                    <a:gd name="connsiteY21" fmla="*/ 453740 h 495258"/>
                    <a:gd name="connsiteX22" fmla="*/ 47450 w 728801"/>
                    <a:gd name="connsiteY22" fmla="*/ 441136 h 495258"/>
                    <a:gd name="connsiteX23" fmla="*/ 42260 w 728801"/>
                    <a:gd name="connsiteY23" fmla="*/ 429273 h 495258"/>
                    <a:gd name="connsiteX24" fmla="*/ 36329 w 728801"/>
                    <a:gd name="connsiteY24" fmla="*/ 419635 h 495258"/>
                    <a:gd name="connsiteX25" fmla="*/ 29656 w 728801"/>
                    <a:gd name="connsiteY25" fmla="*/ 411480 h 495258"/>
                    <a:gd name="connsiteX26" fmla="*/ 22242 w 728801"/>
                    <a:gd name="connsiteY26" fmla="*/ 405549 h 495258"/>
                    <a:gd name="connsiteX27" fmla="*/ 22242 w 728801"/>
                    <a:gd name="connsiteY27" fmla="*/ 405549 h 495258"/>
                    <a:gd name="connsiteX28" fmla="*/ 22242 w 728801"/>
                    <a:gd name="connsiteY28" fmla="*/ 405549 h 495258"/>
                    <a:gd name="connsiteX29" fmla="*/ 22242 w 728801"/>
                    <a:gd name="connsiteY29" fmla="*/ 405549 h 495258"/>
                    <a:gd name="connsiteX30" fmla="*/ 22242 w 728801"/>
                    <a:gd name="connsiteY30" fmla="*/ 405549 h 495258"/>
                    <a:gd name="connsiteX31" fmla="*/ 22242 w 728801"/>
                    <a:gd name="connsiteY31" fmla="*/ 405549 h 495258"/>
                    <a:gd name="connsiteX32" fmla="*/ 22242 w 728801"/>
                    <a:gd name="connsiteY32" fmla="*/ 405549 h 495258"/>
                    <a:gd name="connsiteX33" fmla="*/ 22242 w 728801"/>
                    <a:gd name="connsiteY33" fmla="*/ 405549 h 495258"/>
                    <a:gd name="connsiteX34" fmla="*/ 22242 w 728801"/>
                    <a:gd name="connsiteY34" fmla="*/ 405549 h 495258"/>
                    <a:gd name="connsiteX35" fmla="*/ 22242 w 728801"/>
                    <a:gd name="connsiteY35" fmla="*/ 405549 h 495258"/>
                    <a:gd name="connsiteX36" fmla="*/ 22242 w 728801"/>
                    <a:gd name="connsiteY36" fmla="*/ 405549 h 495258"/>
                    <a:gd name="connsiteX37" fmla="*/ 22242 w 728801"/>
                    <a:gd name="connsiteY37" fmla="*/ 405549 h 495258"/>
                    <a:gd name="connsiteX38" fmla="*/ 22242 w 728801"/>
                    <a:gd name="connsiteY38" fmla="*/ 405549 h 495258"/>
                    <a:gd name="connsiteX39" fmla="*/ 22242 w 728801"/>
                    <a:gd name="connsiteY39" fmla="*/ 405549 h 495258"/>
                    <a:gd name="connsiteX40" fmla="*/ 22242 w 728801"/>
                    <a:gd name="connsiteY40" fmla="*/ 405549 h 495258"/>
                    <a:gd name="connsiteX41" fmla="*/ 22242 w 728801"/>
                    <a:gd name="connsiteY41" fmla="*/ 405549 h 495258"/>
                    <a:gd name="connsiteX42" fmla="*/ 22242 w 728801"/>
                    <a:gd name="connsiteY42" fmla="*/ 405549 h 495258"/>
                    <a:gd name="connsiteX43" fmla="*/ 22242 w 728801"/>
                    <a:gd name="connsiteY43" fmla="*/ 405549 h 495258"/>
                    <a:gd name="connsiteX44" fmla="*/ 22242 w 728801"/>
                    <a:gd name="connsiteY44" fmla="*/ 405549 h 495258"/>
                    <a:gd name="connsiteX45" fmla="*/ 22242 w 728801"/>
                    <a:gd name="connsiteY45" fmla="*/ 405549 h 495258"/>
                    <a:gd name="connsiteX46" fmla="*/ 22242 w 728801"/>
                    <a:gd name="connsiteY46" fmla="*/ 405549 h 495258"/>
                    <a:gd name="connsiteX47" fmla="*/ 22242 w 728801"/>
                    <a:gd name="connsiteY47" fmla="*/ 405549 h 495258"/>
                    <a:gd name="connsiteX48" fmla="*/ 22242 w 728801"/>
                    <a:gd name="connsiteY48" fmla="*/ 405549 h 495258"/>
                    <a:gd name="connsiteX49" fmla="*/ 22242 w 728801"/>
                    <a:gd name="connsiteY49" fmla="*/ 405549 h 495258"/>
                    <a:gd name="connsiteX50" fmla="*/ 22242 w 728801"/>
                    <a:gd name="connsiteY50" fmla="*/ 405549 h 495258"/>
                    <a:gd name="connsiteX51" fmla="*/ 22242 w 728801"/>
                    <a:gd name="connsiteY51" fmla="*/ 405549 h 495258"/>
                    <a:gd name="connsiteX52" fmla="*/ 22242 w 728801"/>
                    <a:gd name="connsiteY52" fmla="*/ 405549 h 495258"/>
                    <a:gd name="connsiteX53" fmla="*/ 22242 w 728801"/>
                    <a:gd name="connsiteY53" fmla="*/ 405549 h 495258"/>
                    <a:gd name="connsiteX54" fmla="*/ 22242 w 728801"/>
                    <a:gd name="connsiteY54" fmla="*/ 405549 h 495258"/>
                    <a:gd name="connsiteX55" fmla="*/ 22242 w 728801"/>
                    <a:gd name="connsiteY55" fmla="*/ 405549 h 495258"/>
                    <a:gd name="connsiteX56" fmla="*/ 22242 w 728801"/>
                    <a:gd name="connsiteY56" fmla="*/ 405549 h 495258"/>
                    <a:gd name="connsiteX57" fmla="*/ 22242 w 728801"/>
                    <a:gd name="connsiteY57" fmla="*/ 405549 h 495258"/>
                    <a:gd name="connsiteX58" fmla="*/ 22242 w 728801"/>
                    <a:gd name="connsiteY58" fmla="*/ 405549 h 495258"/>
                    <a:gd name="connsiteX59" fmla="*/ 22242 w 728801"/>
                    <a:gd name="connsiteY59" fmla="*/ 405549 h 495258"/>
                    <a:gd name="connsiteX60" fmla="*/ 22242 w 728801"/>
                    <a:gd name="connsiteY60" fmla="*/ 405549 h 495258"/>
                    <a:gd name="connsiteX61" fmla="*/ 22242 w 728801"/>
                    <a:gd name="connsiteY61" fmla="*/ 405549 h 495258"/>
                    <a:gd name="connsiteX62" fmla="*/ 22242 w 728801"/>
                    <a:gd name="connsiteY62" fmla="*/ 405549 h 495258"/>
                    <a:gd name="connsiteX63" fmla="*/ 22242 w 728801"/>
                    <a:gd name="connsiteY63" fmla="*/ 405549 h 495258"/>
                    <a:gd name="connsiteX64" fmla="*/ 22242 w 728801"/>
                    <a:gd name="connsiteY64" fmla="*/ 405549 h 495258"/>
                    <a:gd name="connsiteX65" fmla="*/ 22242 w 728801"/>
                    <a:gd name="connsiteY65" fmla="*/ 405549 h 495258"/>
                    <a:gd name="connsiteX66" fmla="*/ 22242 w 728801"/>
                    <a:gd name="connsiteY66" fmla="*/ 405549 h 495258"/>
                    <a:gd name="connsiteX67" fmla="*/ 22242 w 728801"/>
                    <a:gd name="connsiteY67" fmla="*/ 405549 h 495258"/>
                    <a:gd name="connsiteX68" fmla="*/ 22242 w 728801"/>
                    <a:gd name="connsiteY68" fmla="*/ 405549 h 495258"/>
                    <a:gd name="connsiteX69" fmla="*/ 22242 w 728801"/>
                    <a:gd name="connsiteY69" fmla="*/ 405549 h 495258"/>
                    <a:gd name="connsiteX70" fmla="*/ 22242 w 728801"/>
                    <a:gd name="connsiteY70" fmla="*/ 405549 h 495258"/>
                    <a:gd name="connsiteX71" fmla="*/ 22242 w 728801"/>
                    <a:gd name="connsiteY71" fmla="*/ 405549 h 495258"/>
                    <a:gd name="connsiteX72" fmla="*/ 22242 w 728801"/>
                    <a:gd name="connsiteY72" fmla="*/ 405549 h 495258"/>
                    <a:gd name="connsiteX73" fmla="*/ 22242 w 728801"/>
                    <a:gd name="connsiteY73" fmla="*/ 405549 h 495258"/>
                    <a:gd name="connsiteX74" fmla="*/ 22242 w 728801"/>
                    <a:gd name="connsiteY74" fmla="*/ 405549 h 495258"/>
                    <a:gd name="connsiteX75" fmla="*/ 22242 w 728801"/>
                    <a:gd name="connsiteY75" fmla="*/ 405549 h 495258"/>
                    <a:gd name="connsiteX76" fmla="*/ 22242 w 728801"/>
                    <a:gd name="connsiteY76" fmla="*/ 405549 h 495258"/>
                    <a:gd name="connsiteX77" fmla="*/ 22242 w 728801"/>
                    <a:gd name="connsiteY77" fmla="*/ 405549 h 495258"/>
                    <a:gd name="connsiteX78" fmla="*/ 22242 w 728801"/>
                    <a:gd name="connsiteY78" fmla="*/ 405549 h 495258"/>
                    <a:gd name="connsiteX79" fmla="*/ 22242 w 728801"/>
                    <a:gd name="connsiteY79" fmla="*/ 405549 h 495258"/>
                    <a:gd name="connsiteX80" fmla="*/ 22242 w 728801"/>
                    <a:gd name="connsiteY80" fmla="*/ 405549 h 495258"/>
                    <a:gd name="connsiteX81" fmla="*/ 22242 w 728801"/>
                    <a:gd name="connsiteY81" fmla="*/ 405549 h 495258"/>
                    <a:gd name="connsiteX82" fmla="*/ 22242 w 728801"/>
                    <a:gd name="connsiteY82" fmla="*/ 405549 h 495258"/>
                    <a:gd name="connsiteX83" fmla="*/ 22242 w 728801"/>
                    <a:gd name="connsiteY83" fmla="*/ 405549 h 495258"/>
                    <a:gd name="connsiteX84" fmla="*/ 22242 w 728801"/>
                    <a:gd name="connsiteY84" fmla="*/ 405549 h 495258"/>
                    <a:gd name="connsiteX85" fmla="*/ 22242 w 728801"/>
                    <a:gd name="connsiteY85" fmla="*/ 405549 h 495258"/>
                    <a:gd name="connsiteX86" fmla="*/ 22242 w 728801"/>
                    <a:gd name="connsiteY86" fmla="*/ 405549 h 495258"/>
                    <a:gd name="connsiteX87" fmla="*/ 22242 w 728801"/>
                    <a:gd name="connsiteY87" fmla="*/ 405549 h 495258"/>
                    <a:gd name="connsiteX88" fmla="*/ 0 w 728801"/>
                    <a:gd name="connsiteY88" fmla="*/ 392203 h 495258"/>
                    <a:gd name="connsiteX89" fmla="*/ 0 w 728801"/>
                    <a:gd name="connsiteY89" fmla="*/ 392203 h 495258"/>
                    <a:gd name="connsiteX90" fmla="*/ 0 w 728801"/>
                    <a:gd name="connsiteY90" fmla="*/ 392203 h 495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1" h="495258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2455" y="1483"/>
                      </a:lnTo>
                      <a:lnTo>
                        <a:pt x="675421" y="2965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8" y="7414"/>
                      </a:lnTo>
                      <a:lnTo>
                        <a:pt x="687283" y="8897"/>
                      </a:lnTo>
                      <a:lnTo>
                        <a:pt x="690249" y="10379"/>
                      </a:lnTo>
                      <a:lnTo>
                        <a:pt x="693214" y="11862"/>
                      </a:lnTo>
                      <a:lnTo>
                        <a:pt x="700628" y="17793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2" y="101573"/>
                      </a:lnTo>
                      <a:lnTo>
                        <a:pt x="57830" y="495259"/>
                      </a:lnTo>
                      <a:cubicBezTo>
                        <a:pt x="57830" y="490810"/>
                        <a:pt x="57830" y="485621"/>
                        <a:pt x="57088" y="481172"/>
                      </a:cubicBezTo>
                      <a:cubicBezTo>
                        <a:pt x="56347" y="476724"/>
                        <a:pt x="55605" y="471534"/>
                        <a:pt x="54864" y="467085"/>
                      </a:cubicBezTo>
                      <a:cubicBezTo>
                        <a:pt x="54123" y="462637"/>
                        <a:pt x="52640" y="458188"/>
                        <a:pt x="51898" y="453740"/>
                      </a:cubicBezTo>
                      <a:cubicBezTo>
                        <a:pt x="50416" y="449292"/>
                        <a:pt x="48933" y="444843"/>
                        <a:pt x="47450" y="441136"/>
                      </a:cubicBezTo>
                      <a:cubicBezTo>
                        <a:pt x="45967" y="436688"/>
                        <a:pt x="43743" y="432981"/>
                        <a:pt x="42260" y="429273"/>
                      </a:cubicBezTo>
                      <a:cubicBezTo>
                        <a:pt x="40036" y="425566"/>
                        <a:pt x="38553" y="422601"/>
                        <a:pt x="36329" y="419635"/>
                      </a:cubicBezTo>
                      <a:cubicBezTo>
                        <a:pt x="34105" y="416670"/>
                        <a:pt x="31881" y="413704"/>
                        <a:pt x="29656" y="411480"/>
                      </a:cubicBezTo>
                      <a:cubicBezTo>
                        <a:pt x="27432" y="409256"/>
                        <a:pt x="25208" y="407031"/>
                        <a:pt x="22242" y="405549"/>
                      </a:cubicBez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0" name="Freeform: Shape 3469">
                  <a:extLst>
                    <a:ext uri="{FF2B5EF4-FFF2-40B4-BE49-F238E27FC236}">
                      <a16:creationId xmlns:a16="http://schemas.microsoft.com/office/drawing/2014/main" id="{86ECA0FC-83CB-49EB-9EF9-96156B16010C}"/>
                    </a:ext>
                  </a:extLst>
                </p:cNvPr>
                <p:cNvSpPr/>
                <p:nvPr/>
              </p:nvSpPr>
              <p:spPr>
                <a:xfrm>
                  <a:off x="7110242" y="3685526"/>
                  <a:ext cx="1121005" cy="638350"/>
                </a:xfrm>
                <a:custGeom>
                  <a:avLst/>
                  <a:gdLst>
                    <a:gd name="connsiteX0" fmla="*/ 1060952 w 1121005"/>
                    <a:gd name="connsiteY0" fmla="*/ 177937 h 638350"/>
                    <a:gd name="connsiteX1" fmla="*/ 1064659 w 1121005"/>
                    <a:gd name="connsiteY1" fmla="*/ 180162 h 638350"/>
                    <a:gd name="connsiteX2" fmla="*/ 1068366 w 1121005"/>
                    <a:gd name="connsiteY2" fmla="*/ 182386 h 638350"/>
                    <a:gd name="connsiteX3" fmla="*/ 1072073 w 1121005"/>
                    <a:gd name="connsiteY3" fmla="*/ 184610 h 638350"/>
                    <a:gd name="connsiteX4" fmla="*/ 1075780 w 1121005"/>
                    <a:gd name="connsiteY4" fmla="*/ 186834 h 638350"/>
                    <a:gd name="connsiteX5" fmla="*/ 1079487 w 1121005"/>
                    <a:gd name="connsiteY5" fmla="*/ 189058 h 638350"/>
                    <a:gd name="connsiteX6" fmla="*/ 1083194 w 1121005"/>
                    <a:gd name="connsiteY6" fmla="*/ 191283 h 638350"/>
                    <a:gd name="connsiteX7" fmla="*/ 1086901 w 1121005"/>
                    <a:gd name="connsiteY7" fmla="*/ 193507 h 638350"/>
                    <a:gd name="connsiteX8" fmla="*/ 1090608 w 1121005"/>
                    <a:gd name="connsiteY8" fmla="*/ 195731 h 638350"/>
                    <a:gd name="connsiteX9" fmla="*/ 1095797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6 w 1121005"/>
                    <a:gd name="connsiteY11" fmla="*/ 209818 h 638350"/>
                    <a:gd name="connsiteX12" fmla="*/ 1109884 w 1121005"/>
                    <a:gd name="connsiteY12" fmla="*/ 216490 h 638350"/>
                    <a:gd name="connsiteX13" fmla="*/ 1113591 w 1121005"/>
                    <a:gd name="connsiteY13" fmla="*/ 223163 h 638350"/>
                    <a:gd name="connsiteX14" fmla="*/ 1116557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5 w 1121005"/>
                    <a:gd name="connsiteY16" fmla="*/ 246146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4 h 638350"/>
                    <a:gd name="connsiteX19" fmla="*/ 447067 w 1121005"/>
                    <a:gd name="connsiteY19" fmla="*/ 622780 h 638350"/>
                    <a:gd name="connsiteX20" fmla="*/ 444102 w 1121005"/>
                    <a:gd name="connsiteY20" fmla="*/ 615366 h 638350"/>
                    <a:gd name="connsiteX21" fmla="*/ 440395 w 1121005"/>
                    <a:gd name="connsiteY21" fmla="*/ 608694 h 638350"/>
                    <a:gd name="connsiteX22" fmla="*/ 435946 w 1121005"/>
                    <a:gd name="connsiteY22" fmla="*/ 602021 h 638350"/>
                    <a:gd name="connsiteX23" fmla="*/ 431498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8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6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1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9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4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2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7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5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0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8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3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1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6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4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7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80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3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0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3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6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29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2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5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8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1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39 w 1121005"/>
                    <a:gd name="connsiteY155" fmla="*/ 373668 h 638350"/>
                    <a:gd name="connsiteX156" fmla="*/ 34105 w 1121005"/>
                    <a:gd name="connsiteY156" fmla="*/ 375151 h 638350"/>
                    <a:gd name="connsiteX157" fmla="*/ 46708 w 1121005"/>
                    <a:gd name="connsiteY157" fmla="*/ 369220 h 638350"/>
                    <a:gd name="connsiteX158" fmla="*/ 46708 w 1121005"/>
                    <a:gd name="connsiteY158" fmla="*/ 364771 h 638350"/>
                    <a:gd name="connsiteX159" fmla="*/ 669489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0 h 638350"/>
                    <a:gd name="connsiteX168" fmla="*/ 1060952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2" y="177937"/>
                      </a:moveTo>
                      <a:lnTo>
                        <a:pt x="1064659" y="180162"/>
                      </a:lnTo>
                      <a:lnTo>
                        <a:pt x="1068366" y="182386"/>
                      </a:lnTo>
                      <a:lnTo>
                        <a:pt x="1072073" y="184610"/>
                      </a:lnTo>
                      <a:lnTo>
                        <a:pt x="1075780" y="186834"/>
                      </a:lnTo>
                      <a:lnTo>
                        <a:pt x="1079487" y="189058"/>
                      </a:lnTo>
                      <a:lnTo>
                        <a:pt x="1083194" y="191283"/>
                      </a:lnTo>
                      <a:lnTo>
                        <a:pt x="1086901" y="193507"/>
                      </a:lnTo>
                      <a:lnTo>
                        <a:pt x="1090608" y="195731"/>
                      </a:lnTo>
                      <a:lnTo>
                        <a:pt x="1095797" y="199438"/>
                      </a:lnTo>
                      <a:lnTo>
                        <a:pt x="1100987" y="203886"/>
                      </a:lnTo>
                      <a:lnTo>
                        <a:pt x="1105436" y="209818"/>
                      </a:lnTo>
                      <a:lnTo>
                        <a:pt x="1109884" y="216490"/>
                      </a:lnTo>
                      <a:lnTo>
                        <a:pt x="1113591" y="223163"/>
                      </a:lnTo>
                      <a:lnTo>
                        <a:pt x="1116557" y="230577"/>
                      </a:lnTo>
                      <a:lnTo>
                        <a:pt x="1118781" y="237991"/>
                      </a:lnTo>
                      <a:lnTo>
                        <a:pt x="1121005" y="246146"/>
                      </a:lnTo>
                      <a:lnTo>
                        <a:pt x="451516" y="638350"/>
                      </a:lnTo>
                      <a:cubicBezTo>
                        <a:pt x="450774" y="635384"/>
                        <a:pt x="450033" y="633160"/>
                        <a:pt x="449292" y="630194"/>
                      </a:cubicBezTo>
                      <a:cubicBezTo>
                        <a:pt x="448550" y="627229"/>
                        <a:pt x="447809" y="625005"/>
                        <a:pt x="447067" y="622780"/>
                      </a:cubicBezTo>
                      <a:cubicBezTo>
                        <a:pt x="446326" y="620556"/>
                        <a:pt x="444843" y="617591"/>
                        <a:pt x="444102" y="615366"/>
                      </a:cubicBezTo>
                      <a:cubicBezTo>
                        <a:pt x="442619" y="613142"/>
                        <a:pt x="441878" y="610918"/>
                        <a:pt x="440395" y="608694"/>
                      </a:cubicBezTo>
                      <a:cubicBezTo>
                        <a:pt x="438912" y="606470"/>
                        <a:pt x="437429" y="604245"/>
                        <a:pt x="435946" y="602021"/>
                      </a:cubicBezTo>
                      <a:cubicBezTo>
                        <a:pt x="434464" y="599797"/>
                        <a:pt x="432981" y="598314"/>
                        <a:pt x="431498" y="596090"/>
                      </a:cubicBezTo>
                      <a:cubicBezTo>
                        <a:pt x="430015" y="594607"/>
                        <a:pt x="428532" y="593124"/>
                        <a:pt x="426308" y="591642"/>
                      </a:cubicBezTo>
                      <a:cubicBezTo>
                        <a:pt x="424825" y="590159"/>
                        <a:pt x="422601" y="588676"/>
                        <a:pt x="421118" y="587935"/>
                      </a:cubicBezTo>
                      <a:lnTo>
                        <a:pt x="420377" y="587935"/>
                      </a:lnTo>
                      <a:lnTo>
                        <a:pt x="419636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1" y="587935"/>
                      </a:lnTo>
                      <a:lnTo>
                        <a:pt x="416670" y="587935"/>
                      </a:lnTo>
                      <a:lnTo>
                        <a:pt x="415929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4" y="587193"/>
                      </a:lnTo>
                      <a:lnTo>
                        <a:pt x="412963" y="587193"/>
                      </a:lnTo>
                      <a:lnTo>
                        <a:pt x="412222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7" y="587193"/>
                      </a:lnTo>
                      <a:lnTo>
                        <a:pt x="409256" y="587193"/>
                      </a:lnTo>
                      <a:lnTo>
                        <a:pt x="408515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0" y="587193"/>
                      </a:lnTo>
                      <a:lnTo>
                        <a:pt x="405549" y="587193"/>
                      </a:lnTo>
                      <a:lnTo>
                        <a:pt x="404808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3" y="587193"/>
                      </a:lnTo>
                      <a:lnTo>
                        <a:pt x="401842" y="587193"/>
                      </a:lnTo>
                      <a:lnTo>
                        <a:pt x="401101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6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4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7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80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3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0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3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6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29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2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5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8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1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39" y="373668"/>
                      </a:lnTo>
                      <a:lnTo>
                        <a:pt x="34105" y="375151"/>
                      </a:lnTo>
                      <a:cubicBezTo>
                        <a:pt x="41519" y="379599"/>
                        <a:pt x="46708" y="376634"/>
                        <a:pt x="46708" y="369220"/>
                      </a:cubicBezTo>
                      <a:lnTo>
                        <a:pt x="46708" y="364771"/>
                      </a:lnTo>
                      <a:lnTo>
                        <a:pt x="669489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0"/>
                      </a:lnTo>
                      <a:lnTo>
                        <a:pt x="1060952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1" name="Freeform: Shape 3470">
                  <a:extLst>
                    <a:ext uri="{FF2B5EF4-FFF2-40B4-BE49-F238E27FC236}">
                      <a16:creationId xmlns:a16="http://schemas.microsoft.com/office/drawing/2014/main" id="{4ADBAD24-D1B1-4F95-B884-C45CD4B9414F}"/>
                    </a:ext>
                  </a:extLst>
                </p:cNvPr>
                <p:cNvSpPr/>
                <p:nvPr/>
              </p:nvSpPr>
              <p:spPr>
                <a:xfrm>
                  <a:off x="7145088" y="3960587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80072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80072"/>
                      </a:lnTo>
                      <a:cubicBezTo>
                        <a:pt x="0" y="63019"/>
                        <a:pt x="0" y="45226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2" name="Freeform: Shape 3471">
                  <a:extLst>
                    <a:ext uri="{FF2B5EF4-FFF2-40B4-BE49-F238E27FC236}">
                      <a16:creationId xmlns:a16="http://schemas.microsoft.com/office/drawing/2014/main" id="{0D88FD8A-8014-444D-9E5A-840CACB3CB42}"/>
                    </a:ext>
                  </a:extLst>
                </p:cNvPr>
                <p:cNvSpPr/>
                <p:nvPr/>
              </p:nvSpPr>
              <p:spPr>
                <a:xfrm>
                  <a:off x="7756747" y="3596557"/>
                  <a:ext cx="57088" cy="86744"/>
                </a:xfrm>
                <a:custGeom>
                  <a:avLst/>
                  <a:gdLst>
                    <a:gd name="connsiteX0" fmla="*/ 0 w 57088"/>
                    <a:gd name="connsiteY0" fmla="*/ 33363 h 86744"/>
                    <a:gd name="connsiteX1" fmla="*/ 57088 w 57088"/>
                    <a:gd name="connsiteY1" fmla="*/ 0 h 86744"/>
                    <a:gd name="connsiteX2" fmla="*/ 57088 w 57088"/>
                    <a:gd name="connsiteY2" fmla="*/ 54123 h 86744"/>
                    <a:gd name="connsiteX3" fmla="*/ 741 w 57088"/>
                    <a:gd name="connsiteY3" fmla="*/ 86744 h 86744"/>
                    <a:gd name="connsiteX4" fmla="*/ 741 w 57088"/>
                    <a:gd name="connsiteY4" fmla="*/ 86744 h 86744"/>
                    <a:gd name="connsiteX5" fmla="*/ 741 w 57088"/>
                    <a:gd name="connsiteY5" fmla="*/ 85262 h 86744"/>
                    <a:gd name="connsiteX6" fmla="*/ 0 w 57088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8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4"/>
                      </a:lnTo>
                      <a:lnTo>
                        <a:pt x="741" y="86744"/>
                      </a:lnTo>
                      <a:lnTo>
                        <a:pt x="741" y="85262"/>
                      </a:lnTo>
                      <a:cubicBezTo>
                        <a:pt x="741" y="68209"/>
                        <a:pt x="741" y="51157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3" name="Freeform: Shape 3472">
                  <a:extLst>
                    <a:ext uri="{FF2B5EF4-FFF2-40B4-BE49-F238E27FC236}">
                      <a16:creationId xmlns:a16="http://schemas.microsoft.com/office/drawing/2014/main" id="{92DF64A2-5E85-4742-9B19-6028491D20CD}"/>
                    </a:ext>
                  </a:extLst>
                </p:cNvPr>
                <p:cNvSpPr/>
                <p:nvPr/>
              </p:nvSpPr>
              <p:spPr>
                <a:xfrm>
                  <a:off x="7145088" y="4008779"/>
                  <a:ext cx="134194" cy="97123"/>
                </a:xfrm>
                <a:custGeom>
                  <a:avLst/>
                  <a:gdLst>
                    <a:gd name="connsiteX0" fmla="*/ 0 w 134194"/>
                    <a:gd name="connsiteY0" fmla="*/ 34104 h 97123"/>
                    <a:gd name="connsiteX1" fmla="*/ 57830 w 134194"/>
                    <a:gd name="connsiteY1" fmla="*/ 0 h 97123"/>
                    <a:gd name="connsiteX2" fmla="*/ 57830 w 134194"/>
                    <a:gd name="connsiteY2" fmla="*/ 18535 h 97123"/>
                    <a:gd name="connsiteX3" fmla="*/ 70434 w 134194"/>
                    <a:gd name="connsiteY3" fmla="*/ 40036 h 97123"/>
                    <a:gd name="connsiteX4" fmla="*/ 134194 w 134194"/>
                    <a:gd name="connsiteY4" fmla="*/ 78589 h 97123"/>
                    <a:gd name="connsiteX5" fmla="*/ 103797 w 134194"/>
                    <a:gd name="connsiteY5" fmla="*/ 60795 h 97123"/>
                    <a:gd name="connsiteX6" fmla="*/ 103797 w 134194"/>
                    <a:gd name="connsiteY6" fmla="*/ 61537 h 97123"/>
                    <a:gd name="connsiteX7" fmla="*/ 103797 w 134194"/>
                    <a:gd name="connsiteY7" fmla="*/ 96383 h 97123"/>
                    <a:gd name="connsiteX8" fmla="*/ 103797 w 134194"/>
                    <a:gd name="connsiteY8" fmla="*/ 97124 h 97123"/>
                    <a:gd name="connsiteX9" fmla="*/ 0 w 134194"/>
                    <a:gd name="connsiteY9" fmla="*/ 34104 h 9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3">
                      <a:moveTo>
                        <a:pt x="0" y="34104"/>
                      </a:moveTo>
                      <a:lnTo>
                        <a:pt x="57830" y="0"/>
                      </a:lnTo>
                      <a:lnTo>
                        <a:pt x="57830" y="18535"/>
                      </a:lnTo>
                      <a:cubicBezTo>
                        <a:pt x="57830" y="26690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4" name="Freeform: Shape 3473">
                  <a:extLst>
                    <a:ext uri="{FF2B5EF4-FFF2-40B4-BE49-F238E27FC236}">
                      <a16:creationId xmlns:a16="http://schemas.microsoft.com/office/drawing/2014/main" id="{86AD9FDF-E056-432A-BB30-EF61FE67B25D}"/>
                    </a:ext>
                  </a:extLst>
                </p:cNvPr>
                <p:cNvSpPr/>
                <p:nvPr/>
              </p:nvSpPr>
              <p:spPr>
                <a:xfrm>
                  <a:off x="7114690" y="3951690"/>
                  <a:ext cx="78588" cy="39294"/>
                </a:xfrm>
                <a:custGeom>
                  <a:avLst/>
                  <a:gdLst>
                    <a:gd name="connsiteX0" fmla="*/ 0 w 78588"/>
                    <a:gd name="connsiteY0" fmla="*/ 29656 h 39294"/>
                    <a:gd name="connsiteX1" fmla="*/ 47450 w 78588"/>
                    <a:gd name="connsiteY1" fmla="*/ 1483 h 39294"/>
                    <a:gd name="connsiteX2" fmla="*/ 52640 w 78588"/>
                    <a:gd name="connsiteY2" fmla="*/ 0 h 39294"/>
                    <a:gd name="connsiteX3" fmla="*/ 58571 w 78588"/>
                    <a:gd name="connsiteY3" fmla="*/ 0 h 39294"/>
                    <a:gd name="connsiteX4" fmla="*/ 65244 w 78588"/>
                    <a:gd name="connsiteY4" fmla="*/ 1483 h 39294"/>
                    <a:gd name="connsiteX5" fmla="*/ 72658 w 78588"/>
                    <a:gd name="connsiteY5" fmla="*/ 5190 h 39294"/>
                    <a:gd name="connsiteX6" fmla="*/ 73399 w 78588"/>
                    <a:gd name="connsiteY6" fmla="*/ 5931 h 39294"/>
                    <a:gd name="connsiteX7" fmla="*/ 74141 w 78588"/>
                    <a:gd name="connsiteY7" fmla="*/ 6673 h 39294"/>
                    <a:gd name="connsiteX8" fmla="*/ 74882 w 78588"/>
                    <a:gd name="connsiteY8" fmla="*/ 7414 h 39294"/>
                    <a:gd name="connsiteX9" fmla="*/ 75623 w 78588"/>
                    <a:gd name="connsiteY9" fmla="*/ 8155 h 39294"/>
                    <a:gd name="connsiteX10" fmla="*/ 76365 w 78588"/>
                    <a:gd name="connsiteY10" fmla="*/ 8897 h 39294"/>
                    <a:gd name="connsiteX11" fmla="*/ 77106 w 78588"/>
                    <a:gd name="connsiteY11" fmla="*/ 9638 h 39294"/>
                    <a:gd name="connsiteX12" fmla="*/ 77848 w 78588"/>
                    <a:gd name="connsiteY12" fmla="*/ 10380 h 39294"/>
                    <a:gd name="connsiteX13" fmla="*/ 78589 w 78588"/>
                    <a:gd name="connsiteY13" fmla="*/ 11121 h 39294"/>
                    <a:gd name="connsiteX14" fmla="*/ 31139 w 78588"/>
                    <a:gd name="connsiteY14" fmla="*/ 39294 h 39294"/>
                    <a:gd name="connsiteX15" fmla="*/ 31139 w 78588"/>
                    <a:gd name="connsiteY15" fmla="*/ 39294 h 39294"/>
                    <a:gd name="connsiteX16" fmla="*/ 31139 w 78588"/>
                    <a:gd name="connsiteY16" fmla="*/ 39294 h 39294"/>
                    <a:gd name="connsiteX17" fmla="*/ 31139 w 78588"/>
                    <a:gd name="connsiteY17" fmla="*/ 39294 h 39294"/>
                    <a:gd name="connsiteX18" fmla="*/ 31139 w 78588"/>
                    <a:gd name="connsiteY18" fmla="*/ 39294 h 39294"/>
                    <a:gd name="connsiteX19" fmla="*/ 31139 w 78588"/>
                    <a:gd name="connsiteY19" fmla="*/ 39294 h 39294"/>
                    <a:gd name="connsiteX20" fmla="*/ 31139 w 78588"/>
                    <a:gd name="connsiteY20" fmla="*/ 39294 h 39294"/>
                    <a:gd name="connsiteX21" fmla="*/ 31139 w 78588"/>
                    <a:gd name="connsiteY21" fmla="*/ 39294 h 39294"/>
                    <a:gd name="connsiteX22" fmla="*/ 31139 w 78588"/>
                    <a:gd name="connsiteY22" fmla="*/ 39294 h 39294"/>
                    <a:gd name="connsiteX23" fmla="*/ 31139 w 78588"/>
                    <a:gd name="connsiteY23" fmla="*/ 39294 h 39294"/>
                    <a:gd name="connsiteX24" fmla="*/ 31139 w 78588"/>
                    <a:gd name="connsiteY24" fmla="*/ 39294 h 39294"/>
                    <a:gd name="connsiteX25" fmla="*/ 31139 w 78588"/>
                    <a:gd name="connsiteY25" fmla="*/ 39294 h 39294"/>
                    <a:gd name="connsiteX26" fmla="*/ 31139 w 78588"/>
                    <a:gd name="connsiteY26" fmla="*/ 39294 h 39294"/>
                    <a:gd name="connsiteX27" fmla="*/ 31139 w 78588"/>
                    <a:gd name="connsiteY27" fmla="*/ 39294 h 39294"/>
                    <a:gd name="connsiteX28" fmla="*/ 31139 w 78588"/>
                    <a:gd name="connsiteY28" fmla="*/ 39294 h 39294"/>
                    <a:gd name="connsiteX29" fmla="*/ 31139 w 78588"/>
                    <a:gd name="connsiteY29" fmla="*/ 39294 h 39294"/>
                    <a:gd name="connsiteX30" fmla="*/ 31139 w 78588"/>
                    <a:gd name="connsiteY30" fmla="*/ 39294 h 39294"/>
                    <a:gd name="connsiteX31" fmla="*/ 31139 w 78588"/>
                    <a:gd name="connsiteY31" fmla="*/ 39294 h 39294"/>
                    <a:gd name="connsiteX32" fmla="*/ 31139 w 78588"/>
                    <a:gd name="connsiteY32" fmla="*/ 39294 h 39294"/>
                    <a:gd name="connsiteX33" fmla="*/ 31139 w 78588"/>
                    <a:gd name="connsiteY33" fmla="*/ 39294 h 39294"/>
                    <a:gd name="connsiteX34" fmla="*/ 31139 w 78588"/>
                    <a:gd name="connsiteY34" fmla="*/ 39294 h 39294"/>
                    <a:gd name="connsiteX35" fmla="*/ 31139 w 78588"/>
                    <a:gd name="connsiteY35" fmla="*/ 39294 h 39294"/>
                    <a:gd name="connsiteX36" fmla="*/ 30397 w 78588"/>
                    <a:gd name="connsiteY36" fmla="*/ 39294 h 39294"/>
                    <a:gd name="connsiteX37" fmla="*/ 30397 w 78588"/>
                    <a:gd name="connsiteY37" fmla="*/ 39294 h 39294"/>
                    <a:gd name="connsiteX38" fmla="*/ 30397 w 78588"/>
                    <a:gd name="connsiteY38" fmla="*/ 39294 h 39294"/>
                    <a:gd name="connsiteX39" fmla="*/ 30397 w 78588"/>
                    <a:gd name="connsiteY39" fmla="*/ 39294 h 39294"/>
                    <a:gd name="connsiteX40" fmla="*/ 30397 w 78588"/>
                    <a:gd name="connsiteY40" fmla="*/ 39294 h 39294"/>
                    <a:gd name="connsiteX41" fmla="*/ 30397 w 78588"/>
                    <a:gd name="connsiteY41" fmla="*/ 39294 h 39294"/>
                    <a:gd name="connsiteX42" fmla="*/ 30397 w 78588"/>
                    <a:gd name="connsiteY42" fmla="*/ 39294 h 39294"/>
                    <a:gd name="connsiteX43" fmla="*/ 30397 w 78588"/>
                    <a:gd name="connsiteY43" fmla="*/ 39294 h 39294"/>
                    <a:gd name="connsiteX44" fmla="*/ 30397 w 78588"/>
                    <a:gd name="connsiteY44" fmla="*/ 39294 h 39294"/>
                    <a:gd name="connsiteX45" fmla="*/ 30397 w 78588"/>
                    <a:gd name="connsiteY45" fmla="*/ 39294 h 39294"/>
                    <a:gd name="connsiteX46" fmla="*/ 30397 w 78588"/>
                    <a:gd name="connsiteY46" fmla="*/ 39294 h 39294"/>
                    <a:gd name="connsiteX47" fmla="*/ 22983 w 78588"/>
                    <a:gd name="connsiteY47" fmla="*/ 35587 h 39294"/>
                    <a:gd name="connsiteX48" fmla="*/ 16311 w 78588"/>
                    <a:gd name="connsiteY48" fmla="*/ 34104 h 39294"/>
                    <a:gd name="connsiteX49" fmla="*/ 10379 w 78588"/>
                    <a:gd name="connsiteY49" fmla="*/ 34104 h 39294"/>
                    <a:gd name="connsiteX50" fmla="*/ 0 w 78588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8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1" y="6673"/>
                      </a:lnTo>
                      <a:lnTo>
                        <a:pt x="74882" y="7414"/>
                      </a:lnTo>
                      <a:lnTo>
                        <a:pt x="75623" y="8155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8" y="10380"/>
                      </a:lnTo>
                      <a:lnTo>
                        <a:pt x="78589" y="11121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cubicBezTo>
                        <a:pt x="28173" y="37811"/>
                        <a:pt x="25208" y="37070"/>
                        <a:pt x="22983" y="35587"/>
                      </a:cubicBezTo>
                      <a:cubicBezTo>
                        <a:pt x="20759" y="34846"/>
                        <a:pt x="18535" y="34104"/>
                        <a:pt x="16311" y="34104"/>
                      </a:cubicBezTo>
                      <a:cubicBezTo>
                        <a:pt x="14086" y="34104"/>
                        <a:pt x="11862" y="34104"/>
                        <a:pt x="10379" y="34104"/>
                      </a:cubicBezTo>
                      <a:cubicBezTo>
                        <a:pt x="3707" y="28915"/>
                        <a:pt x="1482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5" name="Freeform: Shape 3474">
                  <a:extLst>
                    <a:ext uri="{FF2B5EF4-FFF2-40B4-BE49-F238E27FC236}">
                      <a16:creationId xmlns:a16="http://schemas.microsoft.com/office/drawing/2014/main" id="{D77BFFE6-20FD-481E-AECC-3E34A2E327B5}"/>
                    </a:ext>
                  </a:extLst>
                </p:cNvPr>
                <p:cNvSpPr/>
                <p:nvPr/>
              </p:nvSpPr>
              <p:spPr>
                <a:xfrm>
                  <a:off x="7727091" y="3588402"/>
                  <a:ext cx="88227" cy="44484"/>
                </a:xfrm>
                <a:custGeom>
                  <a:avLst/>
                  <a:gdLst>
                    <a:gd name="connsiteX0" fmla="*/ 0 w 88227"/>
                    <a:gd name="connsiteY0" fmla="*/ 34846 h 44484"/>
                    <a:gd name="connsiteX1" fmla="*/ 57088 w 88227"/>
                    <a:gd name="connsiteY1" fmla="*/ 1483 h 44484"/>
                    <a:gd name="connsiteX2" fmla="*/ 62278 w 88227"/>
                    <a:gd name="connsiteY2" fmla="*/ 0 h 44484"/>
                    <a:gd name="connsiteX3" fmla="*/ 68209 w 88227"/>
                    <a:gd name="connsiteY3" fmla="*/ 0 h 44484"/>
                    <a:gd name="connsiteX4" fmla="*/ 74882 w 88227"/>
                    <a:gd name="connsiteY4" fmla="*/ 1483 h 44484"/>
                    <a:gd name="connsiteX5" fmla="*/ 82296 w 88227"/>
                    <a:gd name="connsiteY5" fmla="*/ 5190 h 44484"/>
                    <a:gd name="connsiteX6" fmla="*/ 83038 w 88227"/>
                    <a:gd name="connsiteY6" fmla="*/ 5931 h 44484"/>
                    <a:gd name="connsiteX7" fmla="*/ 83779 w 88227"/>
                    <a:gd name="connsiteY7" fmla="*/ 6673 h 44484"/>
                    <a:gd name="connsiteX8" fmla="*/ 84520 w 88227"/>
                    <a:gd name="connsiteY8" fmla="*/ 7414 h 44484"/>
                    <a:gd name="connsiteX9" fmla="*/ 85262 w 88227"/>
                    <a:gd name="connsiteY9" fmla="*/ 8156 h 44484"/>
                    <a:gd name="connsiteX10" fmla="*/ 86003 w 88227"/>
                    <a:gd name="connsiteY10" fmla="*/ 8897 h 44484"/>
                    <a:gd name="connsiteX11" fmla="*/ 86745 w 88227"/>
                    <a:gd name="connsiteY11" fmla="*/ 9638 h 44484"/>
                    <a:gd name="connsiteX12" fmla="*/ 87486 w 88227"/>
                    <a:gd name="connsiteY12" fmla="*/ 10380 h 44484"/>
                    <a:gd name="connsiteX13" fmla="*/ 88227 w 88227"/>
                    <a:gd name="connsiteY13" fmla="*/ 11121 h 44484"/>
                    <a:gd name="connsiteX14" fmla="*/ 31139 w 88227"/>
                    <a:gd name="connsiteY14" fmla="*/ 44484 h 44484"/>
                    <a:gd name="connsiteX15" fmla="*/ 31139 w 88227"/>
                    <a:gd name="connsiteY15" fmla="*/ 44484 h 44484"/>
                    <a:gd name="connsiteX16" fmla="*/ 31139 w 88227"/>
                    <a:gd name="connsiteY16" fmla="*/ 44484 h 44484"/>
                    <a:gd name="connsiteX17" fmla="*/ 31139 w 88227"/>
                    <a:gd name="connsiteY17" fmla="*/ 44484 h 44484"/>
                    <a:gd name="connsiteX18" fmla="*/ 31139 w 88227"/>
                    <a:gd name="connsiteY18" fmla="*/ 44484 h 44484"/>
                    <a:gd name="connsiteX19" fmla="*/ 31139 w 88227"/>
                    <a:gd name="connsiteY19" fmla="*/ 44484 h 44484"/>
                    <a:gd name="connsiteX20" fmla="*/ 31139 w 88227"/>
                    <a:gd name="connsiteY20" fmla="*/ 44484 h 44484"/>
                    <a:gd name="connsiteX21" fmla="*/ 31139 w 88227"/>
                    <a:gd name="connsiteY21" fmla="*/ 44484 h 44484"/>
                    <a:gd name="connsiteX22" fmla="*/ 31139 w 88227"/>
                    <a:gd name="connsiteY22" fmla="*/ 44484 h 44484"/>
                    <a:gd name="connsiteX23" fmla="*/ 31139 w 88227"/>
                    <a:gd name="connsiteY23" fmla="*/ 44484 h 44484"/>
                    <a:gd name="connsiteX24" fmla="*/ 31139 w 88227"/>
                    <a:gd name="connsiteY24" fmla="*/ 44484 h 44484"/>
                    <a:gd name="connsiteX25" fmla="*/ 31139 w 88227"/>
                    <a:gd name="connsiteY25" fmla="*/ 44484 h 44484"/>
                    <a:gd name="connsiteX26" fmla="*/ 31139 w 88227"/>
                    <a:gd name="connsiteY26" fmla="*/ 44484 h 44484"/>
                    <a:gd name="connsiteX27" fmla="*/ 31139 w 88227"/>
                    <a:gd name="connsiteY27" fmla="*/ 44484 h 44484"/>
                    <a:gd name="connsiteX28" fmla="*/ 31139 w 88227"/>
                    <a:gd name="connsiteY28" fmla="*/ 44484 h 44484"/>
                    <a:gd name="connsiteX29" fmla="*/ 31139 w 88227"/>
                    <a:gd name="connsiteY29" fmla="*/ 44484 h 44484"/>
                    <a:gd name="connsiteX30" fmla="*/ 31139 w 88227"/>
                    <a:gd name="connsiteY30" fmla="*/ 44484 h 44484"/>
                    <a:gd name="connsiteX31" fmla="*/ 31139 w 88227"/>
                    <a:gd name="connsiteY31" fmla="*/ 44484 h 44484"/>
                    <a:gd name="connsiteX32" fmla="*/ 31139 w 88227"/>
                    <a:gd name="connsiteY32" fmla="*/ 44484 h 44484"/>
                    <a:gd name="connsiteX33" fmla="*/ 31139 w 88227"/>
                    <a:gd name="connsiteY33" fmla="*/ 44484 h 44484"/>
                    <a:gd name="connsiteX34" fmla="*/ 31139 w 88227"/>
                    <a:gd name="connsiteY34" fmla="*/ 44484 h 44484"/>
                    <a:gd name="connsiteX35" fmla="*/ 31139 w 88227"/>
                    <a:gd name="connsiteY35" fmla="*/ 44484 h 44484"/>
                    <a:gd name="connsiteX36" fmla="*/ 30397 w 88227"/>
                    <a:gd name="connsiteY36" fmla="*/ 44484 h 44484"/>
                    <a:gd name="connsiteX37" fmla="*/ 30397 w 88227"/>
                    <a:gd name="connsiteY37" fmla="*/ 44484 h 44484"/>
                    <a:gd name="connsiteX38" fmla="*/ 30397 w 88227"/>
                    <a:gd name="connsiteY38" fmla="*/ 44484 h 44484"/>
                    <a:gd name="connsiteX39" fmla="*/ 30397 w 88227"/>
                    <a:gd name="connsiteY39" fmla="*/ 44484 h 44484"/>
                    <a:gd name="connsiteX40" fmla="*/ 30397 w 88227"/>
                    <a:gd name="connsiteY40" fmla="*/ 44484 h 44484"/>
                    <a:gd name="connsiteX41" fmla="*/ 30397 w 88227"/>
                    <a:gd name="connsiteY41" fmla="*/ 44484 h 44484"/>
                    <a:gd name="connsiteX42" fmla="*/ 30397 w 88227"/>
                    <a:gd name="connsiteY42" fmla="*/ 44484 h 44484"/>
                    <a:gd name="connsiteX43" fmla="*/ 30397 w 88227"/>
                    <a:gd name="connsiteY43" fmla="*/ 44484 h 44484"/>
                    <a:gd name="connsiteX44" fmla="*/ 30397 w 88227"/>
                    <a:gd name="connsiteY44" fmla="*/ 44484 h 44484"/>
                    <a:gd name="connsiteX45" fmla="*/ 30397 w 88227"/>
                    <a:gd name="connsiteY45" fmla="*/ 44484 h 44484"/>
                    <a:gd name="connsiteX46" fmla="*/ 30397 w 88227"/>
                    <a:gd name="connsiteY46" fmla="*/ 44484 h 44484"/>
                    <a:gd name="connsiteX47" fmla="*/ 22983 w 88227"/>
                    <a:gd name="connsiteY47" fmla="*/ 40777 h 44484"/>
                    <a:gd name="connsiteX48" fmla="*/ 16311 w 88227"/>
                    <a:gd name="connsiteY48" fmla="*/ 39294 h 44484"/>
                    <a:gd name="connsiteX49" fmla="*/ 10380 w 88227"/>
                    <a:gd name="connsiteY49" fmla="*/ 39294 h 44484"/>
                    <a:gd name="connsiteX50" fmla="*/ 0 w 88227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7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8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8" y="5931"/>
                      </a:lnTo>
                      <a:lnTo>
                        <a:pt x="83779" y="6673"/>
                      </a:lnTo>
                      <a:lnTo>
                        <a:pt x="84520" y="7414"/>
                      </a:lnTo>
                      <a:lnTo>
                        <a:pt x="85262" y="8156"/>
                      </a:lnTo>
                      <a:lnTo>
                        <a:pt x="86003" y="8897"/>
                      </a:lnTo>
                      <a:lnTo>
                        <a:pt x="86745" y="9638"/>
                      </a:lnTo>
                      <a:lnTo>
                        <a:pt x="87486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1"/>
                        <a:pt x="25208" y="42260"/>
                        <a:pt x="22983" y="40777"/>
                      </a:cubicBezTo>
                      <a:cubicBezTo>
                        <a:pt x="20759" y="40036"/>
                        <a:pt x="18535" y="39294"/>
                        <a:pt x="16311" y="39294"/>
                      </a:cubicBezTo>
                      <a:cubicBezTo>
                        <a:pt x="14087" y="39294"/>
                        <a:pt x="11862" y="39294"/>
                        <a:pt x="10380" y="39294"/>
                      </a:cubicBezTo>
                      <a:cubicBezTo>
                        <a:pt x="3707" y="33363"/>
                        <a:pt x="1483" y="33363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6" name="Freeform: Shape 3475">
                  <a:extLst>
                    <a:ext uri="{FF2B5EF4-FFF2-40B4-BE49-F238E27FC236}">
                      <a16:creationId xmlns:a16="http://schemas.microsoft.com/office/drawing/2014/main" id="{1DA59F66-3650-4944-96B0-2A759466DCF6}"/>
                    </a:ext>
                  </a:extLst>
                </p:cNvPr>
                <p:cNvSpPr/>
                <p:nvPr/>
              </p:nvSpPr>
              <p:spPr>
                <a:xfrm>
                  <a:off x="6020376" y="4066608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2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39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39 h 504155"/>
                    <a:gd name="connsiteX14" fmla="*/ 409256 w 445584"/>
                    <a:gd name="connsiteY14" fmla="*/ 434463 h 504155"/>
                    <a:gd name="connsiteX15" fmla="*/ 409997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0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79600 h 504155"/>
                    <a:gd name="connsiteX25" fmla="*/ 439653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9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39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3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0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79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3 h 504155"/>
                    <a:gd name="connsiteX53" fmla="*/ 439653 w 445584"/>
                    <a:gd name="connsiteY53" fmla="*/ 298045 h 504155"/>
                    <a:gd name="connsiteX54" fmla="*/ 441136 w 445584"/>
                    <a:gd name="connsiteY54" fmla="*/ 298786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0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2 w 445584"/>
                    <a:gd name="connsiteY65" fmla="*/ 255044 h 504155"/>
                    <a:gd name="connsiteX66" fmla="*/ 430015 w 445584"/>
                    <a:gd name="connsiteY66" fmla="*/ 255785 h 504155"/>
                    <a:gd name="connsiteX67" fmla="*/ 430757 w 445584"/>
                    <a:gd name="connsiteY67" fmla="*/ 256526 h 504155"/>
                    <a:gd name="connsiteX68" fmla="*/ 431498 w 445584"/>
                    <a:gd name="connsiteY68" fmla="*/ 257268 h 504155"/>
                    <a:gd name="connsiteX69" fmla="*/ 432239 w 445584"/>
                    <a:gd name="connsiteY69" fmla="*/ 258009 h 504155"/>
                    <a:gd name="connsiteX70" fmla="*/ 432981 w 445584"/>
                    <a:gd name="connsiteY70" fmla="*/ 258751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0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6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0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3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7647 h 504155"/>
                    <a:gd name="connsiteX100" fmla="*/ 397394 w 445584"/>
                    <a:gd name="connsiteY100" fmla="*/ 277286 h 504155"/>
                    <a:gd name="connsiteX101" fmla="*/ 361065 w 445584"/>
                    <a:gd name="connsiteY101" fmla="*/ 296562 h 504155"/>
                    <a:gd name="connsiteX102" fmla="*/ 360323 w 445584"/>
                    <a:gd name="connsiteY102" fmla="*/ 295821 h 504155"/>
                    <a:gd name="connsiteX103" fmla="*/ 359582 w 445584"/>
                    <a:gd name="connsiteY103" fmla="*/ 295079 h 504155"/>
                    <a:gd name="connsiteX104" fmla="*/ 359582 w 445584"/>
                    <a:gd name="connsiteY104" fmla="*/ 287665 h 504155"/>
                    <a:gd name="connsiteX105" fmla="*/ 397394 w 445584"/>
                    <a:gd name="connsiteY105" fmla="*/ 267647 h 504155"/>
                    <a:gd name="connsiteX106" fmla="*/ 397394 w 445584"/>
                    <a:gd name="connsiteY106" fmla="*/ 267647 h 504155"/>
                    <a:gd name="connsiteX107" fmla="*/ 397394 w 445584"/>
                    <a:gd name="connsiteY107" fmla="*/ 314356 h 504155"/>
                    <a:gd name="connsiteX108" fmla="*/ 397394 w 445584"/>
                    <a:gd name="connsiteY108" fmla="*/ 326960 h 504155"/>
                    <a:gd name="connsiteX109" fmla="*/ 371444 w 445584"/>
                    <a:gd name="connsiteY109" fmla="*/ 341047 h 504155"/>
                    <a:gd name="connsiteX110" fmla="*/ 369962 w 445584"/>
                    <a:gd name="connsiteY110" fmla="*/ 340305 h 504155"/>
                    <a:gd name="connsiteX111" fmla="*/ 368479 w 445584"/>
                    <a:gd name="connsiteY111" fmla="*/ 339564 h 504155"/>
                    <a:gd name="connsiteX112" fmla="*/ 366996 w 445584"/>
                    <a:gd name="connsiteY112" fmla="*/ 338822 h 504155"/>
                    <a:gd name="connsiteX113" fmla="*/ 365513 w 445584"/>
                    <a:gd name="connsiteY113" fmla="*/ 338081 h 504155"/>
                    <a:gd name="connsiteX114" fmla="*/ 364030 w 445584"/>
                    <a:gd name="connsiteY114" fmla="*/ 337339 h 504155"/>
                    <a:gd name="connsiteX115" fmla="*/ 362547 w 445584"/>
                    <a:gd name="connsiteY115" fmla="*/ 336598 h 504155"/>
                    <a:gd name="connsiteX116" fmla="*/ 361065 w 445584"/>
                    <a:gd name="connsiteY116" fmla="*/ 335857 h 504155"/>
                    <a:gd name="connsiteX117" fmla="*/ 359582 w 445584"/>
                    <a:gd name="connsiteY117" fmla="*/ 335115 h 504155"/>
                    <a:gd name="connsiteX118" fmla="*/ 397394 w 445584"/>
                    <a:gd name="connsiteY118" fmla="*/ 314356 h 504155"/>
                    <a:gd name="connsiteX119" fmla="*/ 397394 w 445584"/>
                    <a:gd name="connsiteY119" fmla="*/ 314356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3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6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5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5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1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5 h 504155"/>
                    <a:gd name="connsiteX155" fmla="*/ 397394 w 445584"/>
                    <a:gd name="connsiteY155" fmla="*/ 419635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6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3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7 w 445584"/>
                    <a:gd name="connsiteY186" fmla="*/ 149022 h 504155"/>
                    <a:gd name="connsiteX187" fmla="*/ 309907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1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5097 w 445584"/>
                    <a:gd name="connsiteY208" fmla="*/ 200921 h 504155"/>
                    <a:gd name="connsiteX209" fmla="*/ 314356 w 445584"/>
                    <a:gd name="connsiteY209" fmla="*/ 200921 h 504155"/>
                    <a:gd name="connsiteX210" fmla="*/ 313614 w 445584"/>
                    <a:gd name="connsiteY210" fmla="*/ 200921 h 504155"/>
                    <a:gd name="connsiteX211" fmla="*/ 312873 w 445584"/>
                    <a:gd name="connsiteY211" fmla="*/ 200921 h 504155"/>
                    <a:gd name="connsiteX212" fmla="*/ 312132 w 445584"/>
                    <a:gd name="connsiteY212" fmla="*/ 200921 h 504155"/>
                    <a:gd name="connsiteX213" fmla="*/ 311390 w 445584"/>
                    <a:gd name="connsiteY213" fmla="*/ 200921 h 504155"/>
                    <a:gd name="connsiteX214" fmla="*/ 311390 w 445584"/>
                    <a:gd name="connsiteY214" fmla="*/ 200179 h 504155"/>
                    <a:gd name="connsiteX215" fmla="*/ 312132 w 445584"/>
                    <a:gd name="connsiteY215" fmla="*/ 199438 h 504155"/>
                    <a:gd name="connsiteX216" fmla="*/ 312873 w 445584"/>
                    <a:gd name="connsiteY216" fmla="*/ 198697 h 504155"/>
                    <a:gd name="connsiteX217" fmla="*/ 313614 w 445584"/>
                    <a:gd name="connsiteY217" fmla="*/ 197955 h 504155"/>
                    <a:gd name="connsiteX218" fmla="*/ 314356 w 445584"/>
                    <a:gd name="connsiteY218" fmla="*/ 197214 h 504155"/>
                    <a:gd name="connsiteX219" fmla="*/ 315097 w 445584"/>
                    <a:gd name="connsiteY219" fmla="*/ 196472 h 504155"/>
                    <a:gd name="connsiteX220" fmla="*/ 315839 w 445584"/>
                    <a:gd name="connsiteY220" fmla="*/ 195731 h 504155"/>
                    <a:gd name="connsiteX221" fmla="*/ 316580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7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30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181 h 504155"/>
                    <a:gd name="connsiteX237" fmla="*/ 330667 w 445584"/>
                    <a:gd name="connsiteY237" fmla="*/ 241698 h 504155"/>
                    <a:gd name="connsiteX238" fmla="*/ 332150 w 445584"/>
                    <a:gd name="connsiteY238" fmla="*/ 240216 h 504155"/>
                    <a:gd name="connsiteX239" fmla="*/ 333632 w 445584"/>
                    <a:gd name="connsiteY239" fmla="*/ 238733 h 504155"/>
                    <a:gd name="connsiteX240" fmla="*/ 335115 w 445584"/>
                    <a:gd name="connsiteY240" fmla="*/ 237250 h 504155"/>
                    <a:gd name="connsiteX241" fmla="*/ 336598 w 445584"/>
                    <a:gd name="connsiteY241" fmla="*/ 235767 h 504155"/>
                    <a:gd name="connsiteX242" fmla="*/ 338081 w 445584"/>
                    <a:gd name="connsiteY242" fmla="*/ 234284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79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6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1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5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4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3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7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5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1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7 w 445584"/>
                    <a:gd name="connsiteY289" fmla="*/ 475982 h 504155"/>
                    <a:gd name="connsiteX290" fmla="*/ 309907 w 445584"/>
                    <a:gd name="connsiteY290" fmla="*/ 98607 h 504155"/>
                    <a:gd name="connsiteX291" fmla="*/ 309907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7 w 445584"/>
                    <a:gd name="connsiteY301" fmla="*/ 98607 h 504155"/>
                    <a:gd name="connsiteX302" fmla="*/ 309907 w 445584"/>
                    <a:gd name="connsiteY302" fmla="*/ 88227 h 504155"/>
                    <a:gd name="connsiteX303" fmla="*/ 309907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7 w 445584"/>
                    <a:gd name="connsiteY306" fmla="*/ 88227 h 504155"/>
                    <a:gd name="connsiteX307" fmla="*/ 309907 w 445584"/>
                    <a:gd name="connsiteY307" fmla="*/ 88227 h 504155"/>
                    <a:gd name="connsiteX308" fmla="*/ 309907 w 445584"/>
                    <a:gd name="connsiteY308" fmla="*/ 142350 h 504155"/>
                    <a:gd name="connsiteX309" fmla="*/ 309907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7 w 445584"/>
                    <a:gd name="connsiteY312" fmla="*/ 142350 h 504155"/>
                    <a:gd name="connsiteX313" fmla="*/ 309907 w 445584"/>
                    <a:gd name="connsiteY313" fmla="*/ 142350 h 504155"/>
                    <a:gd name="connsiteX314" fmla="*/ 309907 w 445584"/>
                    <a:gd name="connsiteY314" fmla="*/ 200179 h 504155"/>
                    <a:gd name="connsiteX315" fmla="*/ 309907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7 w 445584"/>
                    <a:gd name="connsiteY317" fmla="*/ 200179 h 504155"/>
                    <a:gd name="connsiteX318" fmla="*/ 309907 w 445584"/>
                    <a:gd name="connsiteY318" fmla="*/ 200179 h 504155"/>
                    <a:gd name="connsiteX319" fmla="*/ 309907 w 445584"/>
                    <a:gd name="connsiteY319" fmla="*/ 465603 h 504155"/>
                    <a:gd name="connsiteX320" fmla="*/ 309907 w 445584"/>
                    <a:gd name="connsiteY320" fmla="*/ 475982 h 504155"/>
                    <a:gd name="connsiteX321" fmla="*/ 292114 w 445584"/>
                    <a:gd name="connsiteY321" fmla="*/ 485621 h 504155"/>
                    <a:gd name="connsiteX322" fmla="*/ 292114 w 445584"/>
                    <a:gd name="connsiteY322" fmla="*/ 475241 h 504155"/>
                    <a:gd name="connsiteX323" fmla="*/ 309907 w 445584"/>
                    <a:gd name="connsiteY323" fmla="*/ 465603 h 504155"/>
                    <a:gd name="connsiteX324" fmla="*/ 309907 w 445584"/>
                    <a:gd name="connsiteY324" fmla="*/ 465603 h 504155"/>
                    <a:gd name="connsiteX325" fmla="*/ 309907 w 445584"/>
                    <a:gd name="connsiteY325" fmla="*/ 480431 h 504155"/>
                    <a:gd name="connsiteX326" fmla="*/ 292114 w 445584"/>
                    <a:gd name="connsiteY326" fmla="*/ 490069 h 504155"/>
                    <a:gd name="connsiteX327" fmla="*/ 292114 w 445584"/>
                    <a:gd name="connsiteY327" fmla="*/ 503414 h 504155"/>
                    <a:gd name="connsiteX328" fmla="*/ 309907 w 445584"/>
                    <a:gd name="connsiteY328" fmla="*/ 493776 h 504155"/>
                    <a:gd name="connsiteX329" fmla="*/ 309907 w 445584"/>
                    <a:gd name="connsiteY329" fmla="*/ 480431 h 504155"/>
                    <a:gd name="connsiteX330" fmla="*/ 309907 w 445584"/>
                    <a:gd name="connsiteY330" fmla="*/ 480431 h 504155"/>
                    <a:gd name="connsiteX331" fmla="*/ 292114 w 445584"/>
                    <a:gd name="connsiteY331" fmla="*/ 455964 h 504155"/>
                    <a:gd name="connsiteX332" fmla="*/ 292114 w 445584"/>
                    <a:gd name="connsiteY332" fmla="*/ 444102 h 504155"/>
                    <a:gd name="connsiteX333" fmla="*/ 295821 w 445584"/>
                    <a:gd name="connsiteY333" fmla="*/ 441877 h 504155"/>
                    <a:gd name="connsiteX334" fmla="*/ 295821 w 445584"/>
                    <a:gd name="connsiteY334" fmla="*/ 443360 h 504155"/>
                    <a:gd name="connsiteX335" fmla="*/ 295821 w 445584"/>
                    <a:gd name="connsiteY335" fmla="*/ 444843 h 504155"/>
                    <a:gd name="connsiteX336" fmla="*/ 295821 w 445584"/>
                    <a:gd name="connsiteY336" fmla="*/ 446326 h 504155"/>
                    <a:gd name="connsiteX337" fmla="*/ 295821 w 445584"/>
                    <a:gd name="connsiteY337" fmla="*/ 447809 h 504155"/>
                    <a:gd name="connsiteX338" fmla="*/ 295821 w 445584"/>
                    <a:gd name="connsiteY338" fmla="*/ 449292 h 504155"/>
                    <a:gd name="connsiteX339" fmla="*/ 295821 w 445584"/>
                    <a:gd name="connsiteY339" fmla="*/ 450774 h 504155"/>
                    <a:gd name="connsiteX340" fmla="*/ 295821 w 445584"/>
                    <a:gd name="connsiteY340" fmla="*/ 452257 h 504155"/>
                    <a:gd name="connsiteX341" fmla="*/ 295821 w 445584"/>
                    <a:gd name="connsiteY341" fmla="*/ 453740 h 504155"/>
                    <a:gd name="connsiteX342" fmla="*/ 292114 w 445584"/>
                    <a:gd name="connsiteY342" fmla="*/ 455964 h 504155"/>
                    <a:gd name="connsiteX343" fmla="*/ 292114 w 445584"/>
                    <a:gd name="connsiteY343" fmla="*/ 97866 h 504155"/>
                    <a:gd name="connsiteX344" fmla="*/ 292114 w 445584"/>
                    <a:gd name="connsiteY344" fmla="*/ 107504 h 504155"/>
                    <a:gd name="connsiteX345" fmla="*/ 259492 w 445584"/>
                    <a:gd name="connsiteY345" fmla="*/ 124556 h 504155"/>
                    <a:gd name="connsiteX346" fmla="*/ 259492 w 445584"/>
                    <a:gd name="connsiteY346" fmla="*/ 114918 h 504155"/>
                    <a:gd name="connsiteX347" fmla="*/ 292114 w 445584"/>
                    <a:gd name="connsiteY347" fmla="*/ 97866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151247 h 504155"/>
                    <a:gd name="connsiteX350" fmla="*/ 292114 w 445584"/>
                    <a:gd name="connsiteY350" fmla="*/ 158661 h 504155"/>
                    <a:gd name="connsiteX351" fmla="*/ 289148 w 445584"/>
                    <a:gd name="connsiteY351" fmla="*/ 160143 h 504155"/>
                    <a:gd name="connsiteX352" fmla="*/ 288407 w 445584"/>
                    <a:gd name="connsiteY352" fmla="*/ 160143 h 504155"/>
                    <a:gd name="connsiteX353" fmla="*/ 287665 w 445584"/>
                    <a:gd name="connsiteY353" fmla="*/ 160143 h 504155"/>
                    <a:gd name="connsiteX354" fmla="*/ 286924 w 445584"/>
                    <a:gd name="connsiteY354" fmla="*/ 160143 h 504155"/>
                    <a:gd name="connsiteX355" fmla="*/ 286183 w 445584"/>
                    <a:gd name="connsiteY355" fmla="*/ 160143 h 504155"/>
                    <a:gd name="connsiteX356" fmla="*/ 285441 w 445584"/>
                    <a:gd name="connsiteY356" fmla="*/ 160143 h 504155"/>
                    <a:gd name="connsiteX357" fmla="*/ 284700 w 445584"/>
                    <a:gd name="connsiteY357" fmla="*/ 160143 h 504155"/>
                    <a:gd name="connsiteX358" fmla="*/ 283958 w 445584"/>
                    <a:gd name="connsiteY358" fmla="*/ 160143 h 504155"/>
                    <a:gd name="connsiteX359" fmla="*/ 283217 w 445584"/>
                    <a:gd name="connsiteY359" fmla="*/ 160143 h 504155"/>
                    <a:gd name="connsiteX360" fmla="*/ 283217 w 445584"/>
                    <a:gd name="connsiteY360" fmla="*/ 159402 h 504155"/>
                    <a:gd name="connsiteX361" fmla="*/ 283217 w 445584"/>
                    <a:gd name="connsiteY361" fmla="*/ 158661 h 504155"/>
                    <a:gd name="connsiteX362" fmla="*/ 283217 w 445584"/>
                    <a:gd name="connsiteY362" fmla="*/ 157919 h 504155"/>
                    <a:gd name="connsiteX363" fmla="*/ 283217 w 445584"/>
                    <a:gd name="connsiteY363" fmla="*/ 157178 h 504155"/>
                    <a:gd name="connsiteX364" fmla="*/ 283217 w 445584"/>
                    <a:gd name="connsiteY364" fmla="*/ 156436 h 504155"/>
                    <a:gd name="connsiteX365" fmla="*/ 283217 w 445584"/>
                    <a:gd name="connsiteY365" fmla="*/ 155695 h 504155"/>
                    <a:gd name="connsiteX366" fmla="*/ 283217 w 445584"/>
                    <a:gd name="connsiteY366" fmla="*/ 154954 h 504155"/>
                    <a:gd name="connsiteX367" fmla="*/ 283217 w 445584"/>
                    <a:gd name="connsiteY367" fmla="*/ 154212 h 504155"/>
                    <a:gd name="connsiteX368" fmla="*/ 292114 w 445584"/>
                    <a:gd name="connsiteY368" fmla="*/ 151247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444102 h 504155"/>
                    <a:gd name="connsiteX371" fmla="*/ 292114 w 445584"/>
                    <a:gd name="connsiteY371" fmla="*/ 455964 h 504155"/>
                    <a:gd name="connsiteX372" fmla="*/ 259492 w 445584"/>
                    <a:gd name="connsiteY372" fmla="*/ 473017 h 504155"/>
                    <a:gd name="connsiteX373" fmla="*/ 259492 w 445584"/>
                    <a:gd name="connsiteY373" fmla="*/ 461154 h 504155"/>
                    <a:gd name="connsiteX374" fmla="*/ 292114 w 445584"/>
                    <a:gd name="connsiteY374" fmla="*/ 444102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75241 h 504155"/>
                    <a:gd name="connsiteX377" fmla="*/ 292114 w 445584"/>
                    <a:gd name="connsiteY377" fmla="*/ 485621 h 504155"/>
                    <a:gd name="connsiteX378" fmla="*/ 259492 w 445584"/>
                    <a:gd name="connsiteY378" fmla="*/ 502673 h 504155"/>
                    <a:gd name="connsiteX379" fmla="*/ 259492 w 445584"/>
                    <a:gd name="connsiteY379" fmla="*/ 492293 h 504155"/>
                    <a:gd name="connsiteX380" fmla="*/ 292114 w 445584"/>
                    <a:gd name="connsiteY380" fmla="*/ 475241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90069 h 504155"/>
                    <a:gd name="connsiteX383" fmla="*/ 288407 w 445584"/>
                    <a:gd name="connsiteY383" fmla="*/ 492293 h 504155"/>
                    <a:gd name="connsiteX384" fmla="*/ 288407 w 445584"/>
                    <a:gd name="connsiteY384" fmla="*/ 493776 h 504155"/>
                    <a:gd name="connsiteX385" fmla="*/ 288407 w 445584"/>
                    <a:gd name="connsiteY385" fmla="*/ 495259 h 504155"/>
                    <a:gd name="connsiteX386" fmla="*/ 288407 w 445584"/>
                    <a:gd name="connsiteY386" fmla="*/ 496742 h 504155"/>
                    <a:gd name="connsiteX387" fmla="*/ 288407 w 445584"/>
                    <a:gd name="connsiteY387" fmla="*/ 498225 h 504155"/>
                    <a:gd name="connsiteX388" fmla="*/ 288407 w 445584"/>
                    <a:gd name="connsiteY388" fmla="*/ 499707 h 504155"/>
                    <a:gd name="connsiteX389" fmla="*/ 288407 w 445584"/>
                    <a:gd name="connsiteY389" fmla="*/ 501190 h 504155"/>
                    <a:gd name="connsiteX390" fmla="*/ 288407 w 445584"/>
                    <a:gd name="connsiteY390" fmla="*/ 502673 h 504155"/>
                    <a:gd name="connsiteX391" fmla="*/ 288407 w 445584"/>
                    <a:gd name="connsiteY391" fmla="*/ 504156 h 504155"/>
                    <a:gd name="connsiteX392" fmla="*/ 289890 w 445584"/>
                    <a:gd name="connsiteY392" fmla="*/ 503414 h 504155"/>
                    <a:gd name="connsiteX393" fmla="*/ 289890 w 445584"/>
                    <a:gd name="connsiteY393" fmla="*/ 490069 h 504155"/>
                    <a:gd name="connsiteX394" fmla="*/ 292114 w 445584"/>
                    <a:gd name="connsiteY394" fmla="*/ 490069 h 504155"/>
                    <a:gd name="connsiteX395" fmla="*/ 260234 w 445584"/>
                    <a:gd name="connsiteY395" fmla="*/ 433722 h 504155"/>
                    <a:gd name="connsiteX396" fmla="*/ 260234 w 445584"/>
                    <a:gd name="connsiteY396" fmla="*/ 430756 h 504155"/>
                    <a:gd name="connsiteX397" fmla="*/ 261716 w 445584"/>
                    <a:gd name="connsiteY397" fmla="*/ 430015 h 504155"/>
                    <a:gd name="connsiteX398" fmla="*/ 261716 w 445584"/>
                    <a:gd name="connsiteY398" fmla="*/ 430756 h 504155"/>
                    <a:gd name="connsiteX399" fmla="*/ 261716 w 445584"/>
                    <a:gd name="connsiteY399" fmla="*/ 431498 h 504155"/>
                    <a:gd name="connsiteX400" fmla="*/ 261716 w 445584"/>
                    <a:gd name="connsiteY400" fmla="*/ 432239 h 504155"/>
                    <a:gd name="connsiteX401" fmla="*/ 260234 w 445584"/>
                    <a:gd name="connsiteY401" fmla="*/ 433722 h 504155"/>
                    <a:gd name="connsiteX402" fmla="*/ 260234 w 445584"/>
                    <a:gd name="connsiteY402" fmla="*/ 433722 h 504155"/>
                    <a:gd name="connsiteX403" fmla="*/ 260234 w 445584"/>
                    <a:gd name="connsiteY403" fmla="*/ 433722 h 504155"/>
                    <a:gd name="connsiteX404" fmla="*/ 260234 w 445584"/>
                    <a:gd name="connsiteY404" fmla="*/ 77848 h 504155"/>
                    <a:gd name="connsiteX405" fmla="*/ 260234 w 445584"/>
                    <a:gd name="connsiteY405" fmla="*/ 64502 h 504155"/>
                    <a:gd name="connsiteX406" fmla="*/ 289148 w 445584"/>
                    <a:gd name="connsiteY406" fmla="*/ 48933 h 504155"/>
                    <a:gd name="connsiteX407" fmla="*/ 289148 w 445584"/>
                    <a:gd name="connsiteY407" fmla="*/ 50415 h 504155"/>
                    <a:gd name="connsiteX408" fmla="*/ 289148 w 445584"/>
                    <a:gd name="connsiteY408" fmla="*/ 51898 h 504155"/>
                    <a:gd name="connsiteX409" fmla="*/ 289148 w 445584"/>
                    <a:gd name="connsiteY409" fmla="*/ 53381 h 504155"/>
                    <a:gd name="connsiteX410" fmla="*/ 289148 w 445584"/>
                    <a:gd name="connsiteY410" fmla="*/ 54864 h 504155"/>
                    <a:gd name="connsiteX411" fmla="*/ 289148 w 445584"/>
                    <a:gd name="connsiteY411" fmla="*/ 56347 h 504155"/>
                    <a:gd name="connsiteX412" fmla="*/ 289148 w 445584"/>
                    <a:gd name="connsiteY412" fmla="*/ 57830 h 504155"/>
                    <a:gd name="connsiteX413" fmla="*/ 289148 w 445584"/>
                    <a:gd name="connsiteY413" fmla="*/ 59312 h 504155"/>
                    <a:gd name="connsiteX414" fmla="*/ 289148 w 445584"/>
                    <a:gd name="connsiteY414" fmla="*/ 60795 h 504155"/>
                    <a:gd name="connsiteX415" fmla="*/ 260234 w 445584"/>
                    <a:gd name="connsiteY415" fmla="*/ 77848 h 504155"/>
                    <a:gd name="connsiteX416" fmla="*/ 260234 w 445584"/>
                    <a:gd name="connsiteY416" fmla="*/ 64502 h 504155"/>
                    <a:gd name="connsiteX417" fmla="*/ 260234 w 445584"/>
                    <a:gd name="connsiteY417" fmla="*/ 77848 h 504155"/>
                    <a:gd name="connsiteX418" fmla="*/ 224646 w 445584"/>
                    <a:gd name="connsiteY418" fmla="*/ 96383 h 504155"/>
                    <a:gd name="connsiteX419" fmla="*/ 224646 w 445584"/>
                    <a:gd name="connsiteY419" fmla="*/ 83037 h 504155"/>
                    <a:gd name="connsiteX420" fmla="*/ 260234 w 445584"/>
                    <a:gd name="connsiteY420" fmla="*/ 64502 h 504155"/>
                    <a:gd name="connsiteX421" fmla="*/ 260234 w 445584"/>
                    <a:gd name="connsiteY421" fmla="*/ 64502 h 504155"/>
                    <a:gd name="connsiteX422" fmla="*/ 260234 w 445584"/>
                    <a:gd name="connsiteY422" fmla="*/ 114918 h 504155"/>
                    <a:gd name="connsiteX423" fmla="*/ 260234 w 445584"/>
                    <a:gd name="connsiteY423" fmla="*/ 124556 h 504155"/>
                    <a:gd name="connsiteX424" fmla="*/ 252820 w 445584"/>
                    <a:gd name="connsiteY424" fmla="*/ 128263 h 504155"/>
                    <a:gd name="connsiteX425" fmla="*/ 252820 w 445584"/>
                    <a:gd name="connsiteY425" fmla="*/ 126780 h 504155"/>
                    <a:gd name="connsiteX426" fmla="*/ 252820 w 445584"/>
                    <a:gd name="connsiteY426" fmla="*/ 125298 h 504155"/>
                    <a:gd name="connsiteX427" fmla="*/ 252820 w 445584"/>
                    <a:gd name="connsiteY427" fmla="*/ 123815 h 504155"/>
                    <a:gd name="connsiteX428" fmla="*/ 252820 w 445584"/>
                    <a:gd name="connsiteY428" fmla="*/ 122332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60234 w 445584"/>
                    <a:gd name="connsiteY433" fmla="*/ 114918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430015 h 504155"/>
                    <a:gd name="connsiteX436" fmla="*/ 260234 w 445584"/>
                    <a:gd name="connsiteY436" fmla="*/ 432981 h 504155"/>
                    <a:gd name="connsiteX437" fmla="*/ 260234 w 445584"/>
                    <a:gd name="connsiteY437" fmla="*/ 433722 h 504155"/>
                    <a:gd name="connsiteX438" fmla="*/ 259492 w 445584"/>
                    <a:gd name="connsiteY438" fmla="*/ 434463 h 504155"/>
                    <a:gd name="connsiteX439" fmla="*/ 259492 w 445584"/>
                    <a:gd name="connsiteY439" fmla="*/ 435205 h 504155"/>
                    <a:gd name="connsiteX440" fmla="*/ 259492 w 445584"/>
                    <a:gd name="connsiteY440" fmla="*/ 435946 h 504155"/>
                    <a:gd name="connsiteX441" fmla="*/ 225387 w 445584"/>
                    <a:gd name="connsiteY441" fmla="*/ 453740 h 504155"/>
                    <a:gd name="connsiteX442" fmla="*/ 225387 w 445584"/>
                    <a:gd name="connsiteY442" fmla="*/ 447809 h 504155"/>
                    <a:gd name="connsiteX443" fmla="*/ 260234 w 445584"/>
                    <a:gd name="connsiteY443" fmla="*/ 430015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61154 h 504155"/>
                    <a:gd name="connsiteX446" fmla="*/ 260234 w 445584"/>
                    <a:gd name="connsiteY446" fmla="*/ 473017 h 504155"/>
                    <a:gd name="connsiteX447" fmla="*/ 224646 w 445584"/>
                    <a:gd name="connsiteY447" fmla="*/ 491552 h 504155"/>
                    <a:gd name="connsiteX448" fmla="*/ 224646 w 445584"/>
                    <a:gd name="connsiteY448" fmla="*/ 479689 h 504155"/>
                    <a:gd name="connsiteX449" fmla="*/ 260234 w 445584"/>
                    <a:gd name="connsiteY449" fmla="*/ 461154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92293 h 504155"/>
                    <a:gd name="connsiteX452" fmla="*/ 260234 w 445584"/>
                    <a:gd name="connsiteY452" fmla="*/ 502673 h 504155"/>
                    <a:gd name="connsiteX453" fmla="*/ 259492 w 445584"/>
                    <a:gd name="connsiteY453" fmla="*/ 503414 h 504155"/>
                    <a:gd name="connsiteX454" fmla="*/ 259492 w 445584"/>
                    <a:gd name="connsiteY454" fmla="*/ 501932 h 504155"/>
                    <a:gd name="connsiteX455" fmla="*/ 259492 w 445584"/>
                    <a:gd name="connsiteY455" fmla="*/ 500449 h 504155"/>
                    <a:gd name="connsiteX456" fmla="*/ 259492 w 445584"/>
                    <a:gd name="connsiteY456" fmla="*/ 498966 h 504155"/>
                    <a:gd name="connsiteX457" fmla="*/ 259492 w 445584"/>
                    <a:gd name="connsiteY457" fmla="*/ 497483 h 504155"/>
                    <a:gd name="connsiteX458" fmla="*/ 259492 w 445584"/>
                    <a:gd name="connsiteY458" fmla="*/ 496000 h 504155"/>
                    <a:gd name="connsiteX459" fmla="*/ 259492 w 445584"/>
                    <a:gd name="connsiteY459" fmla="*/ 494518 h 504155"/>
                    <a:gd name="connsiteX460" fmla="*/ 259492 w 445584"/>
                    <a:gd name="connsiteY460" fmla="*/ 493035 h 504155"/>
                    <a:gd name="connsiteX461" fmla="*/ 259492 w 445584"/>
                    <a:gd name="connsiteY461" fmla="*/ 491552 h 504155"/>
                    <a:gd name="connsiteX462" fmla="*/ 260234 w 445584"/>
                    <a:gd name="connsiteY462" fmla="*/ 492293 h 504155"/>
                    <a:gd name="connsiteX463" fmla="*/ 260234 w 445584"/>
                    <a:gd name="connsiteY463" fmla="*/ 492293 h 504155"/>
                    <a:gd name="connsiteX464" fmla="*/ 224646 w 445584"/>
                    <a:gd name="connsiteY464" fmla="*/ 407032 h 504155"/>
                    <a:gd name="connsiteX465" fmla="*/ 224646 w 445584"/>
                    <a:gd name="connsiteY465" fmla="*/ 405549 h 504155"/>
                    <a:gd name="connsiteX466" fmla="*/ 226870 w 445584"/>
                    <a:gd name="connsiteY466" fmla="*/ 404066 h 504155"/>
                    <a:gd name="connsiteX467" fmla="*/ 226129 w 445584"/>
                    <a:gd name="connsiteY467" fmla="*/ 404807 h 504155"/>
                    <a:gd name="connsiteX468" fmla="*/ 225387 w 445584"/>
                    <a:gd name="connsiteY468" fmla="*/ 405549 h 504155"/>
                    <a:gd name="connsiteX469" fmla="*/ 224646 w 445584"/>
                    <a:gd name="connsiteY469" fmla="*/ 407032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52640 h 504155"/>
                    <a:gd name="connsiteX473" fmla="*/ 224646 w 445584"/>
                    <a:gd name="connsiteY473" fmla="*/ 40036 h 504155"/>
                    <a:gd name="connsiteX474" fmla="*/ 253561 w 445584"/>
                    <a:gd name="connsiteY474" fmla="*/ 25208 h 504155"/>
                    <a:gd name="connsiteX475" fmla="*/ 254302 w 445584"/>
                    <a:gd name="connsiteY475" fmla="*/ 26690 h 504155"/>
                    <a:gd name="connsiteX476" fmla="*/ 255044 w 445584"/>
                    <a:gd name="connsiteY476" fmla="*/ 28173 h 504155"/>
                    <a:gd name="connsiteX477" fmla="*/ 255785 w 445584"/>
                    <a:gd name="connsiteY477" fmla="*/ 29656 h 504155"/>
                    <a:gd name="connsiteX478" fmla="*/ 256527 w 445584"/>
                    <a:gd name="connsiteY478" fmla="*/ 31139 h 504155"/>
                    <a:gd name="connsiteX479" fmla="*/ 256527 w 445584"/>
                    <a:gd name="connsiteY479" fmla="*/ 32622 h 504155"/>
                    <a:gd name="connsiteX480" fmla="*/ 257268 w 445584"/>
                    <a:gd name="connsiteY480" fmla="*/ 34104 h 504155"/>
                    <a:gd name="connsiteX481" fmla="*/ 257268 w 445584"/>
                    <a:gd name="connsiteY481" fmla="*/ 35587 h 504155"/>
                    <a:gd name="connsiteX482" fmla="*/ 257268 w 445584"/>
                    <a:gd name="connsiteY482" fmla="*/ 37070 h 504155"/>
                    <a:gd name="connsiteX483" fmla="*/ 224646 w 445584"/>
                    <a:gd name="connsiteY483" fmla="*/ 52640 h 504155"/>
                    <a:gd name="connsiteX484" fmla="*/ 224646 w 445584"/>
                    <a:gd name="connsiteY484" fmla="*/ 40036 h 504155"/>
                    <a:gd name="connsiteX485" fmla="*/ 224646 w 445584"/>
                    <a:gd name="connsiteY485" fmla="*/ 52640 h 504155"/>
                    <a:gd name="connsiteX486" fmla="*/ 219456 w 445584"/>
                    <a:gd name="connsiteY486" fmla="*/ 55605 h 504155"/>
                    <a:gd name="connsiteX487" fmla="*/ 219456 w 445584"/>
                    <a:gd name="connsiteY487" fmla="*/ 43001 h 504155"/>
                    <a:gd name="connsiteX488" fmla="*/ 224646 w 445584"/>
                    <a:gd name="connsiteY488" fmla="*/ 40036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83037 h 504155"/>
                    <a:gd name="connsiteX491" fmla="*/ 224646 w 445584"/>
                    <a:gd name="connsiteY491" fmla="*/ 96383 h 504155"/>
                    <a:gd name="connsiteX492" fmla="*/ 219456 w 445584"/>
                    <a:gd name="connsiteY492" fmla="*/ 99349 h 504155"/>
                    <a:gd name="connsiteX493" fmla="*/ 219456 w 445584"/>
                    <a:gd name="connsiteY493" fmla="*/ 86003 h 504155"/>
                    <a:gd name="connsiteX494" fmla="*/ 224646 w 445584"/>
                    <a:gd name="connsiteY494" fmla="*/ 83037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405549 h 504155"/>
                    <a:gd name="connsiteX497" fmla="*/ 224646 w 445584"/>
                    <a:gd name="connsiteY497" fmla="*/ 407032 h 504155"/>
                    <a:gd name="connsiteX498" fmla="*/ 224646 w 445584"/>
                    <a:gd name="connsiteY498" fmla="*/ 407773 h 504155"/>
                    <a:gd name="connsiteX499" fmla="*/ 223905 w 445584"/>
                    <a:gd name="connsiteY499" fmla="*/ 408514 h 504155"/>
                    <a:gd name="connsiteX500" fmla="*/ 223163 w 445584"/>
                    <a:gd name="connsiteY500" fmla="*/ 409256 h 504155"/>
                    <a:gd name="connsiteX501" fmla="*/ 222422 w 445584"/>
                    <a:gd name="connsiteY501" fmla="*/ 409997 h 504155"/>
                    <a:gd name="connsiteX502" fmla="*/ 221680 w 445584"/>
                    <a:gd name="connsiteY502" fmla="*/ 410739 h 504155"/>
                    <a:gd name="connsiteX503" fmla="*/ 219456 w 445584"/>
                    <a:gd name="connsiteY503" fmla="*/ 412221 h 504155"/>
                    <a:gd name="connsiteX504" fmla="*/ 219456 w 445584"/>
                    <a:gd name="connsiteY504" fmla="*/ 408514 h 504155"/>
                    <a:gd name="connsiteX505" fmla="*/ 224646 w 445584"/>
                    <a:gd name="connsiteY505" fmla="*/ 405549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49292 h 504155"/>
                    <a:gd name="connsiteX508" fmla="*/ 224646 w 445584"/>
                    <a:gd name="connsiteY508" fmla="*/ 455223 h 504155"/>
                    <a:gd name="connsiteX509" fmla="*/ 219456 w 445584"/>
                    <a:gd name="connsiteY509" fmla="*/ 458188 h 504155"/>
                    <a:gd name="connsiteX510" fmla="*/ 219456 w 445584"/>
                    <a:gd name="connsiteY510" fmla="*/ 452257 h 504155"/>
                    <a:gd name="connsiteX511" fmla="*/ 224646 w 445584"/>
                    <a:gd name="connsiteY511" fmla="*/ 449292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80431 h 504155"/>
                    <a:gd name="connsiteX514" fmla="*/ 224646 w 445584"/>
                    <a:gd name="connsiteY514" fmla="*/ 492293 h 504155"/>
                    <a:gd name="connsiteX515" fmla="*/ 222422 w 445584"/>
                    <a:gd name="connsiteY515" fmla="*/ 493776 h 504155"/>
                    <a:gd name="connsiteX516" fmla="*/ 222422 w 445584"/>
                    <a:gd name="connsiteY516" fmla="*/ 492293 h 504155"/>
                    <a:gd name="connsiteX517" fmla="*/ 222422 w 445584"/>
                    <a:gd name="connsiteY517" fmla="*/ 490810 h 504155"/>
                    <a:gd name="connsiteX518" fmla="*/ 222422 w 445584"/>
                    <a:gd name="connsiteY518" fmla="*/ 489328 h 504155"/>
                    <a:gd name="connsiteX519" fmla="*/ 222422 w 445584"/>
                    <a:gd name="connsiteY519" fmla="*/ 487845 h 504155"/>
                    <a:gd name="connsiteX520" fmla="*/ 222422 w 445584"/>
                    <a:gd name="connsiteY520" fmla="*/ 486362 h 504155"/>
                    <a:gd name="connsiteX521" fmla="*/ 222422 w 445584"/>
                    <a:gd name="connsiteY521" fmla="*/ 484879 h 504155"/>
                    <a:gd name="connsiteX522" fmla="*/ 222422 w 445584"/>
                    <a:gd name="connsiteY522" fmla="*/ 483396 h 504155"/>
                    <a:gd name="connsiteX523" fmla="*/ 224646 w 445584"/>
                    <a:gd name="connsiteY523" fmla="*/ 480431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19456 w 445584"/>
                    <a:gd name="connsiteY526" fmla="*/ 24466 h 504155"/>
                    <a:gd name="connsiteX527" fmla="*/ 219456 w 445584"/>
                    <a:gd name="connsiteY527" fmla="*/ 17794 h 504155"/>
                    <a:gd name="connsiteX528" fmla="*/ 220198 w 445584"/>
                    <a:gd name="connsiteY528" fmla="*/ 19276 h 504155"/>
                    <a:gd name="connsiteX529" fmla="*/ 220939 w 445584"/>
                    <a:gd name="connsiteY529" fmla="*/ 21501 h 504155"/>
                    <a:gd name="connsiteX530" fmla="*/ 221680 w 445584"/>
                    <a:gd name="connsiteY530" fmla="*/ 23725 h 504155"/>
                    <a:gd name="connsiteX531" fmla="*/ 219456 w 445584"/>
                    <a:gd name="connsiteY531" fmla="*/ 24466 h 504155"/>
                    <a:gd name="connsiteX532" fmla="*/ 219456 w 445584"/>
                    <a:gd name="connsiteY532" fmla="*/ 17794 h 504155"/>
                    <a:gd name="connsiteX533" fmla="*/ 219456 w 445584"/>
                    <a:gd name="connsiteY533" fmla="*/ 24466 h 504155"/>
                    <a:gd name="connsiteX534" fmla="*/ 183868 w 445584"/>
                    <a:gd name="connsiteY534" fmla="*/ 43001 h 504155"/>
                    <a:gd name="connsiteX535" fmla="*/ 183868 w 445584"/>
                    <a:gd name="connsiteY535" fmla="*/ 23725 h 504155"/>
                    <a:gd name="connsiteX536" fmla="*/ 215008 w 445584"/>
                    <a:gd name="connsiteY536" fmla="*/ 7414 h 504155"/>
                    <a:gd name="connsiteX537" fmla="*/ 215749 w 445584"/>
                    <a:gd name="connsiteY537" fmla="*/ 9638 h 504155"/>
                    <a:gd name="connsiteX538" fmla="*/ 216490 w 445584"/>
                    <a:gd name="connsiteY538" fmla="*/ 11862 h 504155"/>
                    <a:gd name="connsiteX539" fmla="*/ 217232 w 445584"/>
                    <a:gd name="connsiteY539" fmla="*/ 14087 h 504155"/>
                    <a:gd name="connsiteX540" fmla="*/ 217973 w 445584"/>
                    <a:gd name="connsiteY540" fmla="*/ 16311 h 504155"/>
                    <a:gd name="connsiteX541" fmla="*/ 219456 w 445584"/>
                    <a:gd name="connsiteY541" fmla="*/ 17794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43001 h 504155"/>
                    <a:gd name="connsiteX545" fmla="*/ 183868 w 445584"/>
                    <a:gd name="connsiteY545" fmla="*/ 61537 h 504155"/>
                    <a:gd name="connsiteX546" fmla="*/ 183868 w 445584"/>
                    <a:gd name="connsiteY546" fmla="*/ 74141 h 504155"/>
                    <a:gd name="connsiteX547" fmla="*/ 219456 w 445584"/>
                    <a:gd name="connsiteY547" fmla="*/ 55605 h 504155"/>
                    <a:gd name="connsiteX548" fmla="*/ 219456 w 445584"/>
                    <a:gd name="connsiteY548" fmla="*/ 43001 h 504155"/>
                    <a:gd name="connsiteX549" fmla="*/ 219456 w 445584"/>
                    <a:gd name="connsiteY549" fmla="*/ 43001 h 504155"/>
                    <a:gd name="connsiteX550" fmla="*/ 219456 w 445584"/>
                    <a:gd name="connsiteY550" fmla="*/ 86003 h 504155"/>
                    <a:gd name="connsiteX551" fmla="*/ 219456 w 445584"/>
                    <a:gd name="connsiteY551" fmla="*/ 99349 h 504155"/>
                    <a:gd name="connsiteX552" fmla="*/ 218715 w 445584"/>
                    <a:gd name="connsiteY552" fmla="*/ 100090 h 504155"/>
                    <a:gd name="connsiteX553" fmla="*/ 218715 w 445584"/>
                    <a:gd name="connsiteY553" fmla="*/ 98607 h 504155"/>
                    <a:gd name="connsiteX554" fmla="*/ 218715 w 445584"/>
                    <a:gd name="connsiteY554" fmla="*/ 97124 h 504155"/>
                    <a:gd name="connsiteX555" fmla="*/ 218715 w 445584"/>
                    <a:gd name="connsiteY555" fmla="*/ 95641 h 504155"/>
                    <a:gd name="connsiteX556" fmla="*/ 218715 w 445584"/>
                    <a:gd name="connsiteY556" fmla="*/ 94159 h 504155"/>
                    <a:gd name="connsiteX557" fmla="*/ 218715 w 445584"/>
                    <a:gd name="connsiteY557" fmla="*/ 92676 h 504155"/>
                    <a:gd name="connsiteX558" fmla="*/ 218715 w 445584"/>
                    <a:gd name="connsiteY558" fmla="*/ 91193 h 504155"/>
                    <a:gd name="connsiteX559" fmla="*/ 218715 w 445584"/>
                    <a:gd name="connsiteY559" fmla="*/ 89710 h 504155"/>
                    <a:gd name="connsiteX560" fmla="*/ 218715 w 445584"/>
                    <a:gd name="connsiteY560" fmla="*/ 88227 h 504155"/>
                    <a:gd name="connsiteX561" fmla="*/ 219456 w 445584"/>
                    <a:gd name="connsiteY561" fmla="*/ 86003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408514 h 504155"/>
                    <a:gd name="connsiteX564" fmla="*/ 219456 w 445584"/>
                    <a:gd name="connsiteY564" fmla="*/ 412221 h 504155"/>
                    <a:gd name="connsiteX565" fmla="*/ 183868 w 445584"/>
                    <a:gd name="connsiteY565" fmla="*/ 430756 h 504155"/>
                    <a:gd name="connsiteX566" fmla="*/ 183868 w 445584"/>
                    <a:gd name="connsiteY566" fmla="*/ 427049 h 504155"/>
                    <a:gd name="connsiteX567" fmla="*/ 219456 w 445584"/>
                    <a:gd name="connsiteY567" fmla="*/ 408514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52257 h 504155"/>
                    <a:gd name="connsiteX570" fmla="*/ 219456 w 445584"/>
                    <a:gd name="connsiteY570" fmla="*/ 458188 h 504155"/>
                    <a:gd name="connsiteX571" fmla="*/ 186093 w 445584"/>
                    <a:gd name="connsiteY571" fmla="*/ 475982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219456 w 445584"/>
                    <a:gd name="connsiteY580" fmla="*/ 452257 h 504155"/>
                    <a:gd name="connsiteX581" fmla="*/ 219456 w 445584"/>
                    <a:gd name="connsiteY581" fmla="*/ 452257 h 504155"/>
                    <a:gd name="connsiteX582" fmla="*/ 183868 w 445584"/>
                    <a:gd name="connsiteY582" fmla="*/ 381083 h 504155"/>
                    <a:gd name="connsiteX583" fmla="*/ 183868 w 445584"/>
                    <a:gd name="connsiteY583" fmla="*/ 380341 h 504155"/>
                    <a:gd name="connsiteX584" fmla="*/ 192765 w 445584"/>
                    <a:gd name="connsiteY584" fmla="*/ 375893 h 504155"/>
                    <a:gd name="connsiteX585" fmla="*/ 192024 w 445584"/>
                    <a:gd name="connsiteY585" fmla="*/ 376634 h 504155"/>
                    <a:gd name="connsiteX586" fmla="*/ 191283 w 445584"/>
                    <a:gd name="connsiteY586" fmla="*/ 377376 h 504155"/>
                    <a:gd name="connsiteX587" fmla="*/ 190541 w 445584"/>
                    <a:gd name="connsiteY587" fmla="*/ 378117 h 504155"/>
                    <a:gd name="connsiteX588" fmla="*/ 189800 w 445584"/>
                    <a:gd name="connsiteY588" fmla="*/ 378858 h 504155"/>
                    <a:gd name="connsiteX589" fmla="*/ 189058 w 445584"/>
                    <a:gd name="connsiteY589" fmla="*/ 379600 h 504155"/>
                    <a:gd name="connsiteX590" fmla="*/ 188317 w 445584"/>
                    <a:gd name="connsiteY590" fmla="*/ 380341 h 504155"/>
                    <a:gd name="connsiteX591" fmla="*/ 187575 w 445584"/>
                    <a:gd name="connsiteY591" fmla="*/ 381083 h 504155"/>
                    <a:gd name="connsiteX592" fmla="*/ 186834 w 445584"/>
                    <a:gd name="connsiteY592" fmla="*/ 381824 h 504155"/>
                    <a:gd name="connsiteX593" fmla="*/ 183868 w 445584"/>
                    <a:gd name="connsiteY593" fmla="*/ 381083 h 504155"/>
                    <a:gd name="connsiteX594" fmla="*/ 183868 w 445584"/>
                    <a:gd name="connsiteY594" fmla="*/ 381083 h 504155"/>
                    <a:gd name="connsiteX595" fmla="*/ 183868 w 445584"/>
                    <a:gd name="connsiteY595" fmla="*/ 12604 h 504155"/>
                    <a:gd name="connsiteX596" fmla="*/ 186834 w 445584"/>
                    <a:gd name="connsiteY596" fmla="*/ 11121 h 504155"/>
                    <a:gd name="connsiteX597" fmla="*/ 186093 w 445584"/>
                    <a:gd name="connsiteY597" fmla="*/ 9638 h 504155"/>
                    <a:gd name="connsiteX598" fmla="*/ 185351 w 445584"/>
                    <a:gd name="connsiteY598" fmla="*/ 8155 h 504155"/>
                    <a:gd name="connsiteX599" fmla="*/ 184610 w 445584"/>
                    <a:gd name="connsiteY599" fmla="*/ 6673 h 504155"/>
                    <a:gd name="connsiteX600" fmla="*/ 183868 w 445584"/>
                    <a:gd name="connsiteY600" fmla="*/ 5190 h 504155"/>
                    <a:gd name="connsiteX601" fmla="*/ 183868 w 445584"/>
                    <a:gd name="connsiteY601" fmla="*/ 5190 h 504155"/>
                    <a:gd name="connsiteX602" fmla="*/ 183868 w 445584"/>
                    <a:gd name="connsiteY602" fmla="*/ 12604 h 504155"/>
                    <a:gd name="connsiteX603" fmla="*/ 183868 w 445584"/>
                    <a:gd name="connsiteY603" fmla="*/ 5190 h 504155"/>
                    <a:gd name="connsiteX604" fmla="*/ 183868 w 445584"/>
                    <a:gd name="connsiteY604" fmla="*/ 12604 h 504155"/>
                    <a:gd name="connsiteX605" fmla="*/ 171265 w 445584"/>
                    <a:gd name="connsiteY605" fmla="*/ 19276 h 504155"/>
                    <a:gd name="connsiteX606" fmla="*/ 171265 w 445584"/>
                    <a:gd name="connsiteY606" fmla="*/ 5190 h 504155"/>
                    <a:gd name="connsiteX607" fmla="*/ 180903 w 445584"/>
                    <a:gd name="connsiteY607" fmla="*/ 0 h 504155"/>
                    <a:gd name="connsiteX608" fmla="*/ 181644 w 445584"/>
                    <a:gd name="connsiteY608" fmla="*/ 1483 h 504155"/>
                    <a:gd name="connsiteX609" fmla="*/ 182386 w 445584"/>
                    <a:gd name="connsiteY609" fmla="*/ 2966 h 504155"/>
                    <a:gd name="connsiteX610" fmla="*/ 183127 w 445584"/>
                    <a:gd name="connsiteY610" fmla="*/ 4448 h 504155"/>
                    <a:gd name="connsiteX611" fmla="*/ 183868 w 445584"/>
                    <a:gd name="connsiteY611" fmla="*/ 5190 h 504155"/>
                    <a:gd name="connsiteX612" fmla="*/ 183868 w 445584"/>
                    <a:gd name="connsiteY612" fmla="*/ 5190 h 504155"/>
                    <a:gd name="connsiteX613" fmla="*/ 183868 w 445584"/>
                    <a:gd name="connsiteY613" fmla="*/ 23725 h 504155"/>
                    <a:gd name="connsiteX614" fmla="*/ 183868 w 445584"/>
                    <a:gd name="connsiteY614" fmla="*/ 43001 h 504155"/>
                    <a:gd name="connsiteX615" fmla="*/ 171265 w 445584"/>
                    <a:gd name="connsiteY615" fmla="*/ 49674 h 504155"/>
                    <a:gd name="connsiteX616" fmla="*/ 171265 w 445584"/>
                    <a:gd name="connsiteY616" fmla="*/ 30397 h 504155"/>
                    <a:gd name="connsiteX617" fmla="*/ 183868 w 445584"/>
                    <a:gd name="connsiteY617" fmla="*/ 23725 h 504155"/>
                    <a:gd name="connsiteX618" fmla="*/ 183868 w 445584"/>
                    <a:gd name="connsiteY618" fmla="*/ 23725 h 504155"/>
                    <a:gd name="connsiteX619" fmla="*/ 183868 w 445584"/>
                    <a:gd name="connsiteY619" fmla="*/ 61537 h 504155"/>
                    <a:gd name="connsiteX620" fmla="*/ 183868 w 445584"/>
                    <a:gd name="connsiteY620" fmla="*/ 74141 h 504155"/>
                    <a:gd name="connsiteX621" fmla="*/ 183868 w 445584"/>
                    <a:gd name="connsiteY621" fmla="*/ 74141 h 504155"/>
                    <a:gd name="connsiteX622" fmla="*/ 183868 w 445584"/>
                    <a:gd name="connsiteY622" fmla="*/ 72658 h 504155"/>
                    <a:gd name="connsiteX623" fmla="*/ 183868 w 445584"/>
                    <a:gd name="connsiteY623" fmla="*/ 71175 h 504155"/>
                    <a:gd name="connsiteX624" fmla="*/ 183868 w 445584"/>
                    <a:gd name="connsiteY624" fmla="*/ 69692 h 504155"/>
                    <a:gd name="connsiteX625" fmla="*/ 183868 w 445584"/>
                    <a:gd name="connsiteY625" fmla="*/ 68209 h 504155"/>
                    <a:gd name="connsiteX626" fmla="*/ 183127 w 445584"/>
                    <a:gd name="connsiteY626" fmla="*/ 66726 h 504155"/>
                    <a:gd name="connsiteX627" fmla="*/ 182386 w 445584"/>
                    <a:gd name="connsiteY627" fmla="*/ 65244 h 504155"/>
                    <a:gd name="connsiteX628" fmla="*/ 181644 w 445584"/>
                    <a:gd name="connsiteY628" fmla="*/ 63761 h 504155"/>
                    <a:gd name="connsiteX629" fmla="*/ 180903 w 445584"/>
                    <a:gd name="connsiteY629" fmla="*/ 62278 h 504155"/>
                    <a:gd name="connsiteX630" fmla="*/ 183868 w 445584"/>
                    <a:gd name="connsiteY630" fmla="*/ 61537 h 504155"/>
                    <a:gd name="connsiteX631" fmla="*/ 183868 w 445584"/>
                    <a:gd name="connsiteY631" fmla="*/ 61537 h 504155"/>
                    <a:gd name="connsiteX632" fmla="*/ 183868 w 445584"/>
                    <a:gd name="connsiteY632" fmla="*/ 380341 h 504155"/>
                    <a:gd name="connsiteX633" fmla="*/ 183868 w 445584"/>
                    <a:gd name="connsiteY633" fmla="*/ 381083 h 504155"/>
                    <a:gd name="connsiteX634" fmla="*/ 171265 w 445584"/>
                    <a:gd name="connsiteY634" fmla="*/ 387755 h 504155"/>
                    <a:gd name="connsiteX635" fmla="*/ 171265 w 445584"/>
                    <a:gd name="connsiteY635" fmla="*/ 387014 h 504155"/>
                    <a:gd name="connsiteX636" fmla="*/ 183868 w 445584"/>
                    <a:gd name="connsiteY636" fmla="*/ 380341 h 504155"/>
                    <a:gd name="connsiteX637" fmla="*/ 183868 w 445584"/>
                    <a:gd name="connsiteY637" fmla="*/ 380341 h 504155"/>
                    <a:gd name="connsiteX638" fmla="*/ 183868 w 445584"/>
                    <a:gd name="connsiteY638" fmla="*/ 427049 h 504155"/>
                    <a:gd name="connsiteX639" fmla="*/ 183868 w 445584"/>
                    <a:gd name="connsiteY639" fmla="*/ 430756 h 504155"/>
                    <a:gd name="connsiteX640" fmla="*/ 171265 w 445584"/>
                    <a:gd name="connsiteY640" fmla="*/ 437429 h 504155"/>
                    <a:gd name="connsiteX641" fmla="*/ 171265 w 445584"/>
                    <a:gd name="connsiteY641" fmla="*/ 433722 h 504155"/>
                    <a:gd name="connsiteX642" fmla="*/ 183868 w 445584"/>
                    <a:gd name="connsiteY642" fmla="*/ 427049 h 504155"/>
                    <a:gd name="connsiteX643" fmla="*/ 83779 w 445584"/>
                    <a:gd name="connsiteY643" fmla="*/ 213525 h 504155"/>
                    <a:gd name="connsiteX644" fmla="*/ 86003 w 445584"/>
                    <a:gd name="connsiteY644" fmla="*/ 212042 h 504155"/>
                    <a:gd name="connsiteX645" fmla="*/ 86745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3779 w 445584"/>
                    <a:gd name="connsiteY658" fmla="*/ 212042 h 504155"/>
                    <a:gd name="connsiteX659" fmla="*/ 83779 w 445584"/>
                    <a:gd name="connsiteY659" fmla="*/ 213525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171265 w 445584"/>
                    <a:gd name="connsiteY664" fmla="*/ 5190 h 504155"/>
                    <a:gd name="connsiteX665" fmla="*/ 171265 w 445584"/>
                    <a:gd name="connsiteY665" fmla="*/ 19276 h 504155"/>
                    <a:gd name="connsiteX666" fmla="*/ 114918 w 445584"/>
                    <a:gd name="connsiteY666" fmla="*/ 48933 h 504155"/>
                    <a:gd name="connsiteX667" fmla="*/ 114177 w 445584"/>
                    <a:gd name="connsiteY667" fmla="*/ 47450 h 504155"/>
                    <a:gd name="connsiteX668" fmla="*/ 113435 w 445584"/>
                    <a:gd name="connsiteY668" fmla="*/ 45967 h 504155"/>
                    <a:gd name="connsiteX669" fmla="*/ 112694 w 445584"/>
                    <a:gd name="connsiteY669" fmla="*/ 44484 h 504155"/>
                    <a:gd name="connsiteX670" fmla="*/ 111952 w 445584"/>
                    <a:gd name="connsiteY670" fmla="*/ 43001 h 504155"/>
                    <a:gd name="connsiteX671" fmla="*/ 111211 w 445584"/>
                    <a:gd name="connsiteY671" fmla="*/ 42260 h 504155"/>
                    <a:gd name="connsiteX672" fmla="*/ 84520 w 445584"/>
                    <a:gd name="connsiteY672" fmla="*/ 56347 h 504155"/>
                    <a:gd name="connsiteX673" fmla="*/ 84520 w 445584"/>
                    <a:gd name="connsiteY673" fmla="*/ 56347 h 504155"/>
                    <a:gd name="connsiteX674" fmla="*/ 85262 w 445584"/>
                    <a:gd name="connsiteY674" fmla="*/ 57088 h 504155"/>
                    <a:gd name="connsiteX675" fmla="*/ 86003 w 445584"/>
                    <a:gd name="connsiteY675" fmla="*/ 57830 h 504155"/>
                    <a:gd name="connsiteX676" fmla="*/ 86745 w 445584"/>
                    <a:gd name="connsiteY676" fmla="*/ 58571 h 504155"/>
                    <a:gd name="connsiteX677" fmla="*/ 87486 w 445584"/>
                    <a:gd name="connsiteY677" fmla="*/ 59312 h 504155"/>
                    <a:gd name="connsiteX678" fmla="*/ 88227 w 445584"/>
                    <a:gd name="connsiteY678" fmla="*/ 60054 h 504155"/>
                    <a:gd name="connsiteX679" fmla="*/ 88969 w 445584"/>
                    <a:gd name="connsiteY679" fmla="*/ 60795 h 504155"/>
                    <a:gd name="connsiteX680" fmla="*/ 81555 w 445584"/>
                    <a:gd name="connsiteY680" fmla="*/ 64502 h 504155"/>
                    <a:gd name="connsiteX681" fmla="*/ 81555 w 445584"/>
                    <a:gd name="connsiteY681" fmla="*/ 29656 h 504155"/>
                    <a:gd name="connsiteX682" fmla="*/ 120108 w 445584"/>
                    <a:gd name="connsiteY682" fmla="*/ 8897 h 504155"/>
                    <a:gd name="connsiteX683" fmla="*/ 120849 w 445584"/>
                    <a:gd name="connsiteY683" fmla="*/ 10380 h 504155"/>
                    <a:gd name="connsiteX684" fmla="*/ 121591 w 445584"/>
                    <a:gd name="connsiteY684" fmla="*/ 11862 h 504155"/>
                    <a:gd name="connsiteX685" fmla="*/ 122332 w 445584"/>
                    <a:gd name="connsiteY685" fmla="*/ 13345 h 504155"/>
                    <a:gd name="connsiteX686" fmla="*/ 122332 w 445584"/>
                    <a:gd name="connsiteY686" fmla="*/ 14087 h 504155"/>
                    <a:gd name="connsiteX687" fmla="*/ 146057 w 445584"/>
                    <a:gd name="connsiteY687" fmla="*/ 1483 h 504155"/>
                    <a:gd name="connsiteX688" fmla="*/ 146798 w 445584"/>
                    <a:gd name="connsiteY688" fmla="*/ 2966 h 504155"/>
                    <a:gd name="connsiteX689" fmla="*/ 147540 w 445584"/>
                    <a:gd name="connsiteY689" fmla="*/ 4448 h 504155"/>
                    <a:gd name="connsiteX690" fmla="*/ 148281 w 445584"/>
                    <a:gd name="connsiteY690" fmla="*/ 5931 h 504155"/>
                    <a:gd name="connsiteX691" fmla="*/ 149023 w 445584"/>
                    <a:gd name="connsiteY691" fmla="*/ 7414 h 504155"/>
                    <a:gd name="connsiteX692" fmla="*/ 149764 w 445584"/>
                    <a:gd name="connsiteY692" fmla="*/ 8897 h 504155"/>
                    <a:gd name="connsiteX693" fmla="*/ 150505 w 445584"/>
                    <a:gd name="connsiteY693" fmla="*/ 10380 h 504155"/>
                    <a:gd name="connsiteX694" fmla="*/ 151247 w 445584"/>
                    <a:gd name="connsiteY694" fmla="*/ 11862 h 504155"/>
                    <a:gd name="connsiteX695" fmla="*/ 151988 w 445584"/>
                    <a:gd name="connsiteY695" fmla="*/ 13345 h 504155"/>
                    <a:gd name="connsiteX696" fmla="*/ 102314 w 445584"/>
                    <a:gd name="connsiteY696" fmla="*/ 40036 h 504155"/>
                    <a:gd name="connsiteX697" fmla="*/ 103797 w 445584"/>
                    <a:gd name="connsiteY697" fmla="*/ 40777 h 504155"/>
                    <a:gd name="connsiteX698" fmla="*/ 105280 w 445584"/>
                    <a:gd name="connsiteY698" fmla="*/ 42260 h 504155"/>
                    <a:gd name="connsiteX699" fmla="*/ 104538 w 445584"/>
                    <a:gd name="connsiteY699" fmla="*/ 41519 h 504155"/>
                    <a:gd name="connsiteX700" fmla="*/ 103797 w 445584"/>
                    <a:gd name="connsiteY700" fmla="*/ 40036 h 504155"/>
                    <a:gd name="connsiteX701" fmla="*/ 171265 w 445584"/>
                    <a:gd name="connsiteY701" fmla="*/ 5190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31139 h 504155"/>
                    <a:gd name="connsiteX704" fmla="*/ 143091 w 445584"/>
                    <a:gd name="connsiteY704" fmla="*/ 45967 h 504155"/>
                    <a:gd name="connsiteX705" fmla="*/ 143833 w 445584"/>
                    <a:gd name="connsiteY705" fmla="*/ 48191 h 504155"/>
                    <a:gd name="connsiteX706" fmla="*/ 144574 w 445584"/>
                    <a:gd name="connsiteY706" fmla="*/ 50415 h 504155"/>
                    <a:gd name="connsiteX707" fmla="*/ 145316 w 445584"/>
                    <a:gd name="connsiteY707" fmla="*/ 52640 h 504155"/>
                    <a:gd name="connsiteX708" fmla="*/ 146057 w 445584"/>
                    <a:gd name="connsiteY708" fmla="*/ 54864 h 504155"/>
                    <a:gd name="connsiteX709" fmla="*/ 146798 w 445584"/>
                    <a:gd name="connsiteY709" fmla="*/ 57088 h 504155"/>
                    <a:gd name="connsiteX710" fmla="*/ 147540 w 445584"/>
                    <a:gd name="connsiteY710" fmla="*/ 59312 h 504155"/>
                    <a:gd name="connsiteX711" fmla="*/ 148281 w 445584"/>
                    <a:gd name="connsiteY711" fmla="*/ 61537 h 504155"/>
                    <a:gd name="connsiteX712" fmla="*/ 149023 w 445584"/>
                    <a:gd name="connsiteY712" fmla="*/ 63761 h 504155"/>
                    <a:gd name="connsiteX713" fmla="*/ 170523 w 445584"/>
                    <a:gd name="connsiteY713" fmla="*/ 51898 h 504155"/>
                    <a:gd name="connsiteX714" fmla="*/ 170523 w 445584"/>
                    <a:gd name="connsiteY714" fmla="*/ 31139 h 504155"/>
                    <a:gd name="connsiteX715" fmla="*/ 171265 w 445584"/>
                    <a:gd name="connsiteY715" fmla="*/ 31139 h 504155"/>
                    <a:gd name="connsiteX716" fmla="*/ 171265 w 445584"/>
                    <a:gd name="connsiteY716" fmla="*/ 387014 h 504155"/>
                    <a:gd name="connsiteX717" fmla="*/ 171265 w 445584"/>
                    <a:gd name="connsiteY717" fmla="*/ 387755 h 504155"/>
                    <a:gd name="connsiteX718" fmla="*/ 114918 w 445584"/>
                    <a:gd name="connsiteY718" fmla="*/ 418153 h 504155"/>
                    <a:gd name="connsiteX719" fmla="*/ 115660 w 445584"/>
                    <a:gd name="connsiteY719" fmla="*/ 417411 h 504155"/>
                    <a:gd name="connsiteX720" fmla="*/ 116401 w 445584"/>
                    <a:gd name="connsiteY720" fmla="*/ 416670 h 504155"/>
                    <a:gd name="connsiteX721" fmla="*/ 117142 w 445584"/>
                    <a:gd name="connsiteY721" fmla="*/ 415928 h 504155"/>
                    <a:gd name="connsiteX722" fmla="*/ 117884 w 445584"/>
                    <a:gd name="connsiteY722" fmla="*/ 415187 h 504155"/>
                    <a:gd name="connsiteX723" fmla="*/ 118625 w 445584"/>
                    <a:gd name="connsiteY723" fmla="*/ 414446 h 504155"/>
                    <a:gd name="connsiteX724" fmla="*/ 119367 w 445584"/>
                    <a:gd name="connsiteY724" fmla="*/ 413704 h 504155"/>
                    <a:gd name="connsiteX725" fmla="*/ 120108 w 445584"/>
                    <a:gd name="connsiteY725" fmla="*/ 412963 h 504155"/>
                    <a:gd name="connsiteX726" fmla="*/ 120849 w 445584"/>
                    <a:gd name="connsiteY726" fmla="*/ 412221 h 504155"/>
                    <a:gd name="connsiteX727" fmla="*/ 171265 w 445584"/>
                    <a:gd name="connsiteY727" fmla="*/ 387014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433722 h 504155"/>
                    <a:gd name="connsiteX730" fmla="*/ 171265 w 445584"/>
                    <a:gd name="connsiteY730" fmla="*/ 437429 h 504155"/>
                    <a:gd name="connsiteX731" fmla="*/ 149023 w 445584"/>
                    <a:gd name="connsiteY731" fmla="*/ 449292 h 504155"/>
                    <a:gd name="connsiteX732" fmla="*/ 149764 w 445584"/>
                    <a:gd name="connsiteY732" fmla="*/ 448550 h 504155"/>
                    <a:gd name="connsiteX733" fmla="*/ 150505 w 445584"/>
                    <a:gd name="connsiteY733" fmla="*/ 447809 h 504155"/>
                    <a:gd name="connsiteX734" fmla="*/ 151247 w 445584"/>
                    <a:gd name="connsiteY734" fmla="*/ 447067 h 504155"/>
                    <a:gd name="connsiteX735" fmla="*/ 151988 w 445584"/>
                    <a:gd name="connsiteY735" fmla="*/ 446326 h 504155"/>
                    <a:gd name="connsiteX736" fmla="*/ 152730 w 445584"/>
                    <a:gd name="connsiteY736" fmla="*/ 445584 h 504155"/>
                    <a:gd name="connsiteX737" fmla="*/ 153471 w 445584"/>
                    <a:gd name="connsiteY737" fmla="*/ 444843 h 504155"/>
                    <a:gd name="connsiteX738" fmla="*/ 154212 w 445584"/>
                    <a:gd name="connsiteY738" fmla="*/ 444102 h 504155"/>
                    <a:gd name="connsiteX739" fmla="*/ 154954 w 445584"/>
                    <a:gd name="connsiteY739" fmla="*/ 443360 h 504155"/>
                    <a:gd name="connsiteX740" fmla="*/ 171265 w 445584"/>
                    <a:gd name="connsiteY740" fmla="*/ 433722 h 504155"/>
                    <a:gd name="connsiteX741" fmla="*/ 171265 w 445584"/>
                    <a:gd name="connsiteY741" fmla="*/ 433722 h 504155"/>
                    <a:gd name="connsiteX742" fmla="*/ 83779 w 445584"/>
                    <a:gd name="connsiteY742" fmla="*/ 217232 h 504155"/>
                    <a:gd name="connsiteX743" fmla="*/ 93417 w 445584"/>
                    <a:gd name="connsiteY743" fmla="*/ 212042 h 504155"/>
                    <a:gd name="connsiteX744" fmla="*/ 92676 w 445584"/>
                    <a:gd name="connsiteY744" fmla="*/ 212042 h 504155"/>
                    <a:gd name="connsiteX745" fmla="*/ 91934 w 445584"/>
                    <a:gd name="connsiteY745" fmla="*/ 212042 h 504155"/>
                    <a:gd name="connsiteX746" fmla="*/ 91193 w 445584"/>
                    <a:gd name="connsiteY746" fmla="*/ 212042 h 504155"/>
                    <a:gd name="connsiteX747" fmla="*/ 90452 w 445584"/>
                    <a:gd name="connsiteY747" fmla="*/ 212783 h 504155"/>
                    <a:gd name="connsiteX748" fmla="*/ 89710 w 445584"/>
                    <a:gd name="connsiteY748" fmla="*/ 212783 h 504155"/>
                    <a:gd name="connsiteX749" fmla="*/ 88969 w 445584"/>
                    <a:gd name="connsiteY749" fmla="*/ 212783 h 504155"/>
                    <a:gd name="connsiteX750" fmla="*/ 88227 w 445584"/>
                    <a:gd name="connsiteY750" fmla="*/ 212783 h 504155"/>
                    <a:gd name="connsiteX751" fmla="*/ 87486 w 445584"/>
                    <a:gd name="connsiteY751" fmla="*/ 213525 h 504155"/>
                    <a:gd name="connsiteX752" fmla="*/ 83779 w 445584"/>
                    <a:gd name="connsiteY752" fmla="*/ 217232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170523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98607 h 504155"/>
                    <a:gd name="connsiteX761" fmla="*/ 83779 w 445584"/>
                    <a:gd name="connsiteY761" fmla="*/ 96383 h 504155"/>
                    <a:gd name="connsiteX762" fmla="*/ 84520 w 445584"/>
                    <a:gd name="connsiteY762" fmla="*/ 96383 h 504155"/>
                    <a:gd name="connsiteX763" fmla="*/ 86003 w 445584"/>
                    <a:gd name="connsiteY763" fmla="*/ 97124 h 504155"/>
                    <a:gd name="connsiteX764" fmla="*/ 83779 w 445584"/>
                    <a:gd name="connsiteY764" fmla="*/ 98607 h 504155"/>
                    <a:gd name="connsiteX765" fmla="*/ 80072 w 445584"/>
                    <a:gd name="connsiteY765" fmla="*/ 215749 h 504155"/>
                    <a:gd name="connsiteX766" fmla="*/ 83038 w 445584"/>
                    <a:gd name="connsiteY766" fmla="*/ 214266 h 504155"/>
                    <a:gd name="connsiteX767" fmla="*/ 83038 w 445584"/>
                    <a:gd name="connsiteY767" fmla="*/ 214266 h 504155"/>
                    <a:gd name="connsiteX768" fmla="*/ 83038 w 445584"/>
                    <a:gd name="connsiteY768" fmla="*/ 214266 h 504155"/>
                    <a:gd name="connsiteX769" fmla="*/ 83038 w 445584"/>
                    <a:gd name="connsiteY769" fmla="*/ 214266 h 504155"/>
                    <a:gd name="connsiteX770" fmla="*/ 83038 w 445584"/>
                    <a:gd name="connsiteY770" fmla="*/ 214266 h 504155"/>
                    <a:gd name="connsiteX771" fmla="*/ 83038 w 445584"/>
                    <a:gd name="connsiteY771" fmla="*/ 214266 h 504155"/>
                    <a:gd name="connsiteX772" fmla="*/ 83038 w 445584"/>
                    <a:gd name="connsiteY772" fmla="*/ 214266 h 504155"/>
                    <a:gd name="connsiteX773" fmla="*/ 83038 w 445584"/>
                    <a:gd name="connsiteY773" fmla="*/ 214266 h 504155"/>
                    <a:gd name="connsiteX774" fmla="*/ 83038 w 445584"/>
                    <a:gd name="connsiteY774" fmla="*/ 214266 h 504155"/>
                    <a:gd name="connsiteX775" fmla="*/ 83038 w 445584"/>
                    <a:gd name="connsiteY775" fmla="*/ 214266 h 504155"/>
                    <a:gd name="connsiteX776" fmla="*/ 83038 w 445584"/>
                    <a:gd name="connsiteY776" fmla="*/ 214266 h 504155"/>
                    <a:gd name="connsiteX777" fmla="*/ 83038 w 445584"/>
                    <a:gd name="connsiteY777" fmla="*/ 214266 h 504155"/>
                    <a:gd name="connsiteX778" fmla="*/ 83038 w 445584"/>
                    <a:gd name="connsiteY778" fmla="*/ 214266 h 504155"/>
                    <a:gd name="connsiteX779" fmla="*/ 83038 w 445584"/>
                    <a:gd name="connsiteY779" fmla="*/ 214266 h 504155"/>
                    <a:gd name="connsiteX780" fmla="*/ 80072 w 445584"/>
                    <a:gd name="connsiteY780" fmla="*/ 215749 h 504155"/>
                    <a:gd name="connsiteX781" fmla="*/ 80072 w 445584"/>
                    <a:gd name="connsiteY781" fmla="*/ 215749 h 504155"/>
                    <a:gd name="connsiteX782" fmla="*/ 80072 w 445584"/>
                    <a:gd name="connsiteY782" fmla="*/ 215749 h 504155"/>
                    <a:gd name="connsiteX783" fmla="*/ 80072 w 445584"/>
                    <a:gd name="connsiteY783" fmla="*/ 215749 h 504155"/>
                    <a:gd name="connsiteX784" fmla="*/ 80072 w 445584"/>
                    <a:gd name="connsiteY784" fmla="*/ 215749 h 504155"/>
                    <a:gd name="connsiteX785" fmla="*/ 83779 w 445584"/>
                    <a:gd name="connsiteY785" fmla="*/ 30397 h 504155"/>
                    <a:gd name="connsiteX786" fmla="*/ 83779 w 445584"/>
                    <a:gd name="connsiteY786" fmla="*/ 65244 h 504155"/>
                    <a:gd name="connsiteX787" fmla="*/ 73399 w 445584"/>
                    <a:gd name="connsiteY787" fmla="*/ 71175 h 504155"/>
                    <a:gd name="connsiteX788" fmla="*/ 73399 w 445584"/>
                    <a:gd name="connsiteY788" fmla="*/ 36329 h 504155"/>
                    <a:gd name="connsiteX789" fmla="*/ 83779 w 445584"/>
                    <a:gd name="connsiteY789" fmla="*/ 30397 h 504155"/>
                    <a:gd name="connsiteX790" fmla="*/ 83779 w 445584"/>
                    <a:gd name="connsiteY790" fmla="*/ 30397 h 504155"/>
                    <a:gd name="connsiteX791" fmla="*/ 83779 w 445584"/>
                    <a:gd name="connsiteY791" fmla="*/ 96383 h 504155"/>
                    <a:gd name="connsiteX792" fmla="*/ 83779 w 445584"/>
                    <a:gd name="connsiteY792" fmla="*/ 98607 h 504155"/>
                    <a:gd name="connsiteX793" fmla="*/ 73399 w 445584"/>
                    <a:gd name="connsiteY793" fmla="*/ 104538 h 504155"/>
                    <a:gd name="connsiteX794" fmla="*/ 73399 w 445584"/>
                    <a:gd name="connsiteY794" fmla="*/ 92676 h 504155"/>
                    <a:gd name="connsiteX795" fmla="*/ 74141 w 445584"/>
                    <a:gd name="connsiteY795" fmla="*/ 92676 h 504155"/>
                    <a:gd name="connsiteX796" fmla="*/ 75623 w 445584"/>
                    <a:gd name="connsiteY796" fmla="*/ 93417 h 504155"/>
                    <a:gd name="connsiteX797" fmla="*/ 77106 w 445584"/>
                    <a:gd name="connsiteY797" fmla="*/ 94159 h 504155"/>
                    <a:gd name="connsiteX798" fmla="*/ 78589 w 445584"/>
                    <a:gd name="connsiteY798" fmla="*/ 94900 h 504155"/>
                    <a:gd name="connsiteX799" fmla="*/ 80072 w 445584"/>
                    <a:gd name="connsiteY799" fmla="*/ 95641 h 504155"/>
                    <a:gd name="connsiteX800" fmla="*/ 81555 w 445584"/>
                    <a:gd name="connsiteY800" fmla="*/ 96383 h 504155"/>
                    <a:gd name="connsiteX801" fmla="*/ 83779 w 445584"/>
                    <a:gd name="connsiteY801" fmla="*/ 96383 h 504155"/>
                    <a:gd name="connsiteX802" fmla="*/ 83779 w 445584"/>
                    <a:gd name="connsiteY802" fmla="*/ 96383 h 504155"/>
                    <a:gd name="connsiteX803" fmla="*/ 83779 w 445584"/>
                    <a:gd name="connsiteY803" fmla="*/ 170523 h 504155"/>
                    <a:gd name="connsiteX804" fmla="*/ 83779 w 445584"/>
                    <a:gd name="connsiteY804" fmla="*/ 170523 h 504155"/>
                    <a:gd name="connsiteX805" fmla="*/ 73399 w 445584"/>
                    <a:gd name="connsiteY805" fmla="*/ 176454 h 504155"/>
                    <a:gd name="connsiteX806" fmla="*/ 73399 w 445584"/>
                    <a:gd name="connsiteY806" fmla="*/ 172747 h 504155"/>
                    <a:gd name="connsiteX807" fmla="*/ 75623 w 445584"/>
                    <a:gd name="connsiteY807" fmla="*/ 171264 h 504155"/>
                    <a:gd name="connsiteX808" fmla="*/ 77106 w 445584"/>
                    <a:gd name="connsiteY808" fmla="*/ 171264 h 504155"/>
                    <a:gd name="connsiteX809" fmla="*/ 77848 w 445584"/>
                    <a:gd name="connsiteY809" fmla="*/ 171264 h 504155"/>
                    <a:gd name="connsiteX810" fmla="*/ 78589 w 445584"/>
                    <a:gd name="connsiteY810" fmla="*/ 171264 h 504155"/>
                    <a:gd name="connsiteX811" fmla="*/ 79330 w 445584"/>
                    <a:gd name="connsiteY811" fmla="*/ 171264 h 504155"/>
                    <a:gd name="connsiteX812" fmla="*/ 80072 w 445584"/>
                    <a:gd name="connsiteY812" fmla="*/ 171264 h 504155"/>
                    <a:gd name="connsiteX813" fmla="*/ 80813 w 445584"/>
                    <a:gd name="connsiteY813" fmla="*/ 171264 h 504155"/>
                    <a:gd name="connsiteX814" fmla="*/ 81555 w 445584"/>
                    <a:gd name="connsiteY814" fmla="*/ 171264 h 504155"/>
                    <a:gd name="connsiteX815" fmla="*/ 83779 w 445584"/>
                    <a:gd name="connsiteY815" fmla="*/ 170523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217232 h 504155"/>
                    <a:gd name="connsiteX818" fmla="*/ 83779 w 445584"/>
                    <a:gd name="connsiteY818" fmla="*/ 217232 h 504155"/>
                    <a:gd name="connsiteX819" fmla="*/ 73399 w 445584"/>
                    <a:gd name="connsiteY819" fmla="*/ 223163 h 504155"/>
                    <a:gd name="connsiteX820" fmla="*/ 73399 w 445584"/>
                    <a:gd name="connsiteY820" fmla="*/ 222422 h 504155"/>
                    <a:gd name="connsiteX821" fmla="*/ 83779 w 445584"/>
                    <a:gd name="connsiteY821" fmla="*/ 217232 h 504155"/>
                    <a:gd name="connsiteX822" fmla="*/ 83779 w 445584"/>
                    <a:gd name="connsiteY822" fmla="*/ 217232 h 504155"/>
                    <a:gd name="connsiteX823" fmla="*/ 73399 w 445584"/>
                    <a:gd name="connsiteY823" fmla="*/ 171264 h 504155"/>
                    <a:gd name="connsiteX824" fmla="*/ 73399 w 445584"/>
                    <a:gd name="connsiteY824" fmla="*/ 171264 h 504155"/>
                    <a:gd name="connsiteX825" fmla="*/ 73399 w 445584"/>
                    <a:gd name="connsiteY825" fmla="*/ 171264 h 504155"/>
                    <a:gd name="connsiteX826" fmla="*/ 73399 w 445584"/>
                    <a:gd name="connsiteY826" fmla="*/ 171264 h 504155"/>
                    <a:gd name="connsiteX827" fmla="*/ 73399 w 445584"/>
                    <a:gd name="connsiteY827" fmla="*/ 171264 h 504155"/>
                    <a:gd name="connsiteX828" fmla="*/ 73399 w 445584"/>
                    <a:gd name="connsiteY828" fmla="*/ 171264 h 504155"/>
                    <a:gd name="connsiteX829" fmla="*/ 74141 w 445584"/>
                    <a:gd name="connsiteY829" fmla="*/ 171264 h 504155"/>
                    <a:gd name="connsiteX830" fmla="*/ 74141 w 445584"/>
                    <a:gd name="connsiteY830" fmla="*/ 171264 h 504155"/>
                    <a:gd name="connsiteX831" fmla="*/ 74141 w 445584"/>
                    <a:gd name="connsiteY831" fmla="*/ 171264 h 504155"/>
                    <a:gd name="connsiteX832" fmla="*/ 74141 w 445584"/>
                    <a:gd name="connsiteY832" fmla="*/ 171264 h 504155"/>
                    <a:gd name="connsiteX833" fmla="*/ 74141 w 445584"/>
                    <a:gd name="connsiteY833" fmla="*/ 171264 h 504155"/>
                    <a:gd name="connsiteX834" fmla="*/ 74141 w 445584"/>
                    <a:gd name="connsiteY834" fmla="*/ 171264 h 504155"/>
                    <a:gd name="connsiteX835" fmla="*/ 74141 w 445584"/>
                    <a:gd name="connsiteY835" fmla="*/ 171264 h 504155"/>
                    <a:gd name="connsiteX836" fmla="*/ 74141 w 445584"/>
                    <a:gd name="connsiteY836" fmla="*/ 171264 h 504155"/>
                    <a:gd name="connsiteX837" fmla="*/ 74141 w 445584"/>
                    <a:gd name="connsiteY837" fmla="*/ 171264 h 504155"/>
                    <a:gd name="connsiteX838" fmla="*/ 74141 w 445584"/>
                    <a:gd name="connsiteY838" fmla="*/ 171264 h 504155"/>
                    <a:gd name="connsiteX839" fmla="*/ 74141 w 445584"/>
                    <a:gd name="connsiteY839" fmla="*/ 171264 h 504155"/>
                    <a:gd name="connsiteX840" fmla="*/ 74141 w 445584"/>
                    <a:gd name="connsiteY840" fmla="*/ 171264 h 504155"/>
                    <a:gd name="connsiteX841" fmla="*/ 74141 w 445584"/>
                    <a:gd name="connsiteY841" fmla="*/ 171264 h 504155"/>
                    <a:gd name="connsiteX842" fmla="*/ 74141 w 445584"/>
                    <a:gd name="connsiteY842" fmla="*/ 171264 h 504155"/>
                    <a:gd name="connsiteX843" fmla="*/ 74141 w 445584"/>
                    <a:gd name="connsiteY843" fmla="*/ 171264 h 504155"/>
                    <a:gd name="connsiteX844" fmla="*/ 74141 w 445584"/>
                    <a:gd name="connsiteY844" fmla="*/ 171264 h 504155"/>
                    <a:gd name="connsiteX845" fmla="*/ 74141 w 445584"/>
                    <a:gd name="connsiteY845" fmla="*/ 171264 h 504155"/>
                    <a:gd name="connsiteX846" fmla="*/ 74141 w 445584"/>
                    <a:gd name="connsiteY846" fmla="*/ 171264 h 504155"/>
                    <a:gd name="connsiteX847" fmla="*/ 74141 w 445584"/>
                    <a:gd name="connsiteY847" fmla="*/ 171264 h 504155"/>
                    <a:gd name="connsiteX848" fmla="*/ 74141 w 445584"/>
                    <a:gd name="connsiteY848" fmla="*/ 171264 h 504155"/>
                    <a:gd name="connsiteX849" fmla="*/ 74141 w 445584"/>
                    <a:gd name="connsiteY849" fmla="*/ 171264 h 504155"/>
                    <a:gd name="connsiteX850" fmla="*/ 74141 w 445584"/>
                    <a:gd name="connsiteY850" fmla="*/ 171264 h 504155"/>
                    <a:gd name="connsiteX851" fmla="*/ 74141 w 445584"/>
                    <a:gd name="connsiteY851" fmla="*/ 171264 h 504155"/>
                    <a:gd name="connsiteX852" fmla="*/ 74141 w 445584"/>
                    <a:gd name="connsiteY852" fmla="*/ 171264 h 504155"/>
                    <a:gd name="connsiteX853" fmla="*/ 74141 w 445584"/>
                    <a:gd name="connsiteY853" fmla="*/ 171264 h 504155"/>
                    <a:gd name="connsiteX854" fmla="*/ 74141 w 445584"/>
                    <a:gd name="connsiteY854" fmla="*/ 171264 h 504155"/>
                    <a:gd name="connsiteX855" fmla="*/ 74141 w 445584"/>
                    <a:gd name="connsiteY855" fmla="*/ 171264 h 504155"/>
                    <a:gd name="connsiteX856" fmla="*/ 74141 w 445584"/>
                    <a:gd name="connsiteY856" fmla="*/ 171264 h 504155"/>
                    <a:gd name="connsiteX857" fmla="*/ 74141 w 445584"/>
                    <a:gd name="connsiteY857" fmla="*/ 171264 h 504155"/>
                    <a:gd name="connsiteX858" fmla="*/ 71175 w 445584"/>
                    <a:gd name="connsiteY858" fmla="*/ 169040 h 504155"/>
                    <a:gd name="connsiteX859" fmla="*/ 69692 w 445584"/>
                    <a:gd name="connsiteY859" fmla="*/ 169782 h 504155"/>
                    <a:gd name="connsiteX860" fmla="*/ 69692 w 445584"/>
                    <a:gd name="connsiteY860" fmla="*/ 171264 h 504155"/>
                    <a:gd name="connsiteX861" fmla="*/ 73399 w 445584"/>
                    <a:gd name="connsiteY861" fmla="*/ 171264 h 504155"/>
                    <a:gd name="connsiteX862" fmla="*/ 73399 w 445584"/>
                    <a:gd name="connsiteY862" fmla="*/ 132712 h 504155"/>
                    <a:gd name="connsiteX863" fmla="*/ 73399 w 445584"/>
                    <a:gd name="connsiteY863" fmla="*/ 129746 h 504155"/>
                    <a:gd name="connsiteX864" fmla="*/ 73399 w 445584"/>
                    <a:gd name="connsiteY864" fmla="*/ 129746 h 504155"/>
                    <a:gd name="connsiteX865" fmla="*/ 74141 w 445584"/>
                    <a:gd name="connsiteY865" fmla="*/ 129746 h 504155"/>
                    <a:gd name="connsiteX866" fmla="*/ 74882 w 445584"/>
                    <a:gd name="connsiteY866" fmla="*/ 129746 h 504155"/>
                    <a:gd name="connsiteX867" fmla="*/ 75623 w 445584"/>
                    <a:gd name="connsiteY867" fmla="*/ 129746 h 504155"/>
                    <a:gd name="connsiteX868" fmla="*/ 76365 w 445584"/>
                    <a:gd name="connsiteY868" fmla="*/ 129746 h 504155"/>
                    <a:gd name="connsiteX869" fmla="*/ 77106 w 445584"/>
                    <a:gd name="connsiteY869" fmla="*/ 129746 h 504155"/>
                    <a:gd name="connsiteX870" fmla="*/ 73399 w 445584"/>
                    <a:gd name="connsiteY870" fmla="*/ 132712 h 504155"/>
                    <a:gd name="connsiteX871" fmla="*/ 73399 w 445584"/>
                    <a:gd name="connsiteY871" fmla="*/ 36329 h 504155"/>
                    <a:gd name="connsiteX872" fmla="*/ 73399 w 445584"/>
                    <a:gd name="connsiteY872" fmla="*/ 71175 h 504155"/>
                    <a:gd name="connsiteX873" fmla="*/ 39294 w 445584"/>
                    <a:gd name="connsiteY873" fmla="*/ 88969 h 504155"/>
                    <a:gd name="connsiteX874" fmla="*/ 39294 w 445584"/>
                    <a:gd name="connsiteY874" fmla="*/ 61537 h 504155"/>
                    <a:gd name="connsiteX875" fmla="*/ 54123 w 445584"/>
                    <a:gd name="connsiteY875" fmla="*/ 53381 h 504155"/>
                    <a:gd name="connsiteX876" fmla="*/ 53381 w 445584"/>
                    <a:gd name="connsiteY876" fmla="*/ 52640 h 504155"/>
                    <a:gd name="connsiteX877" fmla="*/ 52640 w 445584"/>
                    <a:gd name="connsiteY877" fmla="*/ 51157 h 504155"/>
                    <a:gd name="connsiteX878" fmla="*/ 51898 w 445584"/>
                    <a:gd name="connsiteY878" fmla="*/ 49674 h 504155"/>
                    <a:gd name="connsiteX879" fmla="*/ 51157 w 445584"/>
                    <a:gd name="connsiteY879" fmla="*/ 48191 h 504155"/>
                    <a:gd name="connsiteX880" fmla="*/ 50415 w 445584"/>
                    <a:gd name="connsiteY880" fmla="*/ 46708 h 504155"/>
                    <a:gd name="connsiteX881" fmla="*/ 73399 w 445584"/>
                    <a:gd name="connsiteY881" fmla="*/ 3632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91934 h 504155"/>
                    <a:gd name="connsiteX884" fmla="*/ 73399 w 445584"/>
                    <a:gd name="connsiteY884" fmla="*/ 103797 h 504155"/>
                    <a:gd name="connsiteX885" fmla="*/ 39294 w 445584"/>
                    <a:gd name="connsiteY885" fmla="*/ 121591 h 504155"/>
                    <a:gd name="connsiteX886" fmla="*/ 39294 w 445584"/>
                    <a:gd name="connsiteY886" fmla="*/ 108245 h 504155"/>
                    <a:gd name="connsiteX887" fmla="*/ 72658 w 445584"/>
                    <a:gd name="connsiteY887" fmla="*/ 90452 h 504155"/>
                    <a:gd name="connsiteX888" fmla="*/ 73399 w 445584"/>
                    <a:gd name="connsiteY888" fmla="*/ 91934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129746 h 504155"/>
                    <a:gd name="connsiteX891" fmla="*/ 73399 w 445584"/>
                    <a:gd name="connsiteY891" fmla="*/ 133453 h 504155"/>
                    <a:gd name="connsiteX892" fmla="*/ 39294 w 445584"/>
                    <a:gd name="connsiteY892" fmla="*/ 151247 h 504155"/>
                    <a:gd name="connsiteX893" fmla="*/ 39294 w 445584"/>
                    <a:gd name="connsiteY893" fmla="*/ 145315 h 504155"/>
                    <a:gd name="connsiteX894" fmla="*/ 70434 w 445584"/>
                    <a:gd name="connsiteY894" fmla="*/ 129005 h 504155"/>
                    <a:gd name="connsiteX895" fmla="*/ 71175 w 445584"/>
                    <a:gd name="connsiteY895" fmla="*/ 129005 h 504155"/>
                    <a:gd name="connsiteX896" fmla="*/ 73399 w 445584"/>
                    <a:gd name="connsiteY896" fmla="*/ 129746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69782 h 504155"/>
                    <a:gd name="connsiteX900" fmla="*/ 73399 w 445584"/>
                    <a:gd name="connsiteY900" fmla="*/ 172006 h 504155"/>
                    <a:gd name="connsiteX901" fmla="*/ 73399 w 445584"/>
                    <a:gd name="connsiteY901" fmla="*/ 172006 h 504155"/>
                    <a:gd name="connsiteX902" fmla="*/ 73399 w 445584"/>
                    <a:gd name="connsiteY902" fmla="*/ 172006 h 504155"/>
                    <a:gd name="connsiteX903" fmla="*/ 73399 w 445584"/>
                    <a:gd name="connsiteY903" fmla="*/ 172006 h 504155"/>
                    <a:gd name="connsiteX904" fmla="*/ 73399 w 445584"/>
                    <a:gd name="connsiteY904" fmla="*/ 172006 h 504155"/>
                    <a:gd name="connsiteX905" fmla="*/ 73399 w 445584"/>
                    <a:gd name="connsiteY905" fmla="*/ 172006 h 504155"/>
                    <a:gd name="connsiteX906" fmla="*/ 73399 w 445584"/>
                    <a:gd name="connsiteY906" fmla="*/ 172006 h 504155"/>
                    <a:gd name="connsiteX907" fmla="*/ 73399 w 445584"/>
                    <a:gd name="connsiteY907" fmla="*/ 172006 h 504155"/>
                    <a:gd name="connsiteX908" fmla="*/ 73399 w 445584"/>
                    <a:gd name="connsiteY908" fmla="*/ 172006 h 504155"/>
                    <a:gd name="connsiteX909" fmla="*/ 73399 w 445584"/>
                    <a:gd name="connsiteY909" fmla="*/ 172006 h 504155"/>
                    <a:gd name="connsiteX910" fmla="*/ 73399 w 445584"/>
                    <a:gd name="connsiteY910" fmla="*/ 172006 h 504155"/>
                    <a:gd name="connsiteX911" fmla="*/ 73399 w 445584"/>
                    <a:gd name="connsiteY911" fmla="*/ 172006 h 504155"/>
                    <a:gd name="connsiteX912" fmla="*/ 73399 w 445584"/>
                    <a:gd name="connsiteY912" fmla="*/ 172006 h 504155"/>
                    <a:gd name="connsiteX913" fmla="*/ 73399 w 445584"/>
                    <a:gd name="connsiteY913" fmla="*/ 172006 h 504155"/>
                    <a:gd name="connsiteX914" fmla="*/ 73399 w 445584"/>
                    <a:gd name="connsiteY914" fmla="*/ 172006 h 504155"/>
                    <a:gd name="connsiteX915" fmla="*/ 73399 w 445584"/>
                    <a:gd name="connsiteY915" fmla="*/ 172006 h 504155"/>
                    <a:gd name="connsiteX916" fmla="*/ 73399 w 445584"/>
                    <a:gd name="connsiteY916" fmla="*/ 172006 h 504155"/>
                    <a:gd name="connsiteX917" fmla="*/ 73399 w 445584"/>
                    <a:gd name="connsiteY917" fmla="*/ 172006 h 504155"/>
                    <a:gd name="connsiteX918" fmla="*/ 73399 w 445584"/>
                    <a:gd name="connsiteY918" fmla="*/ 172006 h 504155"/>
                    <a:gd name="connsiteX919" fmla="*/ 73399 w 445584"/>
                    <a:gd name="connsiteY919" fmla="*/ 172006 h 504155"/>
                    <a:gd name="connsiteX920" fmla="*/ 73399 w 445584"/>
                    <a:gd name="connsiteY920" fmla="*/ 172006 h 504155"/>
                    <a:gd name="connsiteX921" fmla="*/ 73399 w 445584"/>
                    <a:gd name="connsiteY921" fmla="*/ 172006 h 504155"/>
                    <a:gd name="connsiteX922" fmla="*/ 73399 w 445584"/>
                    <a:gd name="connsiteY922" fmla="*/ 172006 h 504155"/>
                    <a:gd name="connsiteX923" fmla="*/ 73399 w 445584"/>
                    <a:gd name="connsiteY923" fmla="*/ 172006 h 504155"/>
                    <a:gd name="connsiteX924" fmla="*/ 73399 w 445584"/>
                    <a:gd name="connsiteY924" fmla="*/ 172006 h 504155"/>
                    <a:gd name="connsiteX925" fmla="*/ 73399 w 445584"/>
                    <a:gd name="connsiteY925" fmla="*/ 172006 h 504155"/>
                    <a:gd name="connsiteX926" fmla="*/ 73399 w 445584"/>
                    <a:gd name="connsiteY926" fmla="*/ 172006 h 504155"/>
                    <a:gd name="connsiteX927" fmla="*/ 73399 w 445584"/>
                    <a:gd name="connsiteY927" fmla="*/ 172006 h 504155"/>
                    <a:gd name="connsiteX928" fmla="*/ 73399 w 445584"/>
                    <a:gd name="connsiteY928" fmla="*/ 172006 h 504155"/>
                    <a:gd name="connsiteX929" fmla="*/ 73399 w 445584"/>
                    <a:gd name="connsiteY929" fmla="*/ 172006 h 504155"/>
                    <a:gd name="connsiteX930" fmla="*/ 73399 w 445584"/>
                    <a:gd name="connsiteY930" fmla="*/ 172006 h 504155"/>
                    <a:gd name="connsiteX931" fmla="*/ 73399 w 445584"/>
                    <a:gd name="connsiteY931" fmla="*/ 172006 h 504155"/>
                    <a:gd name="connsiteX932" fmla="*/ 73399 w 445584"/>
                    <a:gd name="connsiteY932" fmla="*/ 172006 h 504155"/>
                    <a:gd name="connsiteX933" fmla="*/ 73399 w 445584"/>
                    <a:gd name="connsiteY933" fmla="*/ 172006 h 504155"/>
                    <a:gd name="connsiteX934" fmla="*/ 73399 w 445584"/>
                    <a:gd name="connsiteY934" fmla="*/ 169782 h 504155"/>
                    <a:gd name="connsiteX935" fmla="*/ 73399 w 445584"/>
                    <a:gd name="connsiteY935" fmla="*/ 169782 h 504155"/>
                    <a:gd name="connsiteX936" fmla="*/ 73399 w 445584"/>
                    <a:gd name="connsiteY936" fmla="*/ 172747 h 504155"/>
                    <a:gd name="connsiteX937" fmla="*/ 73399 w 445584"/>
                    <a:gd name="connsiteY937" fmla="*/ 176454 h 504155"/>
                    <a:gd name="connsiteX938" fmla="*/ 39294 w 445584"/>
                    <a:gd name="connsiteY938" fmla="*/ 194248 h 504155"/>
                    <a:gd name="connsiteX939" fmla="*/ 39294 w 445584"/>
                    <a:gd name="connsiteY939" fmla="*/ 190541 h 504155"/>
                    <a:gd name="connsiteX940" fmla="*/ 73399 w 445584"/>
                    <a:gd name="connsiteY940" fmla="*/ 172747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222422 h 504155"/>
                    <a:gd name="connsiteX943" fmla="*/ 73399 w 445584"/>
                    <a:gd name="connsiteY943" fmla="*/ 222422 h 504155"/>
                    <a:gd name="connsiteX944" fmla="*/ 39294 w 445584"/>
                    <a:gd name="connsiteY944" fmla="*/ 240957 h 504155"/>
                    <a:gd name="connsiteX945" fmla="*/ 39294 w 445584"/>
                    <a:gd name="connsiteY945" fmla="*/ 240957 h 504155"/>
                    <a:gd name="connsiteX946" fmla="*/ 73399 w 445584"/>
                    <a:gd name="connsiteY946" fmla="*/ 222422 h 504155"/>
                    <a:gd name="connsiteX947" fmla="*/ 39294 w 445584"/>
                    <a:gd name="connsiteY947" fmla="*/ 61537 h 504155"/>
                    <a:gd name="connsiteX948" fmla="*/ 39294 w 445584"/>
                    <a:gd name="connsiteY948" fmla="*/ 88969 h 504155"/>
                    <a:gd name="connsiteX949" fmla="*/ 18535 w 445584"/>
                    <a:gd name="connsiteY949" fmla="*/ 100090 h 504155"/>
                    <a:gd name="connsiteX950" fmla="*/ 17794 w 445584"/>
                    <a:gd name="connsiteY950" fmla="*/ 99349 h 504155"/>
                    <a:gd name="connsiteX951" fmla="*/ 17052 w 445584"/>
                    <a:gd name="connsiteY951" fmla="*/ 98607 h 504155"/>
                    <a:gd name="connsiteX952" fmla="*/ 16311 w 445584"/>
                    <a:gd name="connsiteY952" fmla="*/ 97866 h 504155"/>
                    <a:gd name="connsiteX953" fmla="*/ 15570 w 445584"/>
                    <a:gd name="connsiteY953" fmla="*/ 97124 h 504155"/>
                    <a:gd name="connsiteX954" fmla="*/ 14828 w 445584"/>
                    <a:gd name="connsiteY954" fmla="*/ 96383 h 504155"/>
                    <a:gd name="connsiteX955" fmla="*/ 14087 w 445584"/>
                    <a:gd name="connsiteY955" fmla="*/ 95641 h 504155"/>
                    <a:gd name="connsiteX956" fmla="*/ 12604 w 445584"/>
                    <a:gd name="connsiteY956" fmla="*/ 94900 h 504155"/>
                    <a:gd name="connsiteX957" fmla="*/ 11863 w 445584"/>
                    <a:gd name="connsiteY957" fmla="*/ 94159 h 504155"/>
                    <a:gd name="connsiteX958" fmla="*/ 40036 w 445584"/>
                    <a:gd name="connsiteY958" fmla="*/ 79330 h 504155"/>
                    <a:gd name="connsiteX959" fmla="*/ 38553 w 445584"/>
                    <a:gd name="connsiteY959" fmla="*/ 77848 h 504155"/>
                    <a:gd name="connsiteX960" fmla="*/ 37070 w 445584"/>
                    <a:gd name="connsiteY960" fmla="*/ 76365 h 504155"/>
                    <a:gd name="connsiteX961" fmla="*/ 35587 w 445584"/>
                    <a:gd name="connsiteY961" fmla="*/ 74882 h 504155"/>
                    <a:gd name="connsiteX962" fmla="*/ 34105 w 445584"/>
                    <a:gd name="connsiteY962" fmla="*/ 73399 h 504155"/>
                    <a:gd name="connsiteX963" fmla="*/ 32622 w 445584"/>
                    <a:gd name="connsiteY963" fmla="*/ 71916 h 504155"/>
                    <a:gd name="connsiteX964" fmla="*/ 31139 w 445584"/>
                    <a:gd name="connsiteY964" fmla="*/ 70434 h 504155"/>
                    <a:gd name="connsiteX965" fmla="*/ 29656 w 445584"/>
                    <a:gd name="connsiteY965" fmla="*/ 68951 h 504155"/>
                    <a:gd name="connsiteX966" fmla="*/ 39294 w 445584"/>
                    <a:gd name="connsiteY966" fmla="*/ 61537 h 504155"/>
                    <a:gd name="connsiteX967" fmla="*/ 39294 w 445584"/>
                    <a:gd name="connsiteY967" fmla="*/ 61537 h 504155"/>
                    <a:gd name="connsiteX968" fmla="*/ 39294 w 445584"/>
                    <a:gd name="connsiteY968" fmla="*/ 108987 h 504155"/>
                    <a:gd name="connsiteX969" fmla="*/ 39294 w 445584"/>
                    <a:gd name="connsiteY969" fmla="*/ 122332 h 504155"/>
                    <a:gd name="connsiteX970" fmla="*/ 14087 w 445584"/>
                    <a:gd name="connsiteY970" fmla="*/ 135677 h 504155"/>
                    <a:gd name="connsiteX971" fmla="*/ 12604 w 445584"/>
                    <a:gd name="connsiteY971" fmla="*/ 134936 h 504155"/>
                    <a:gd name="connsiteX972" fmla="*/ 11121 w 445584"/>
                    <a:gd name="connsiteY972" fmla="*/ 134194 h 504155"/>
                    <a:gd name="connsiteX973" fmla="*/ 9638 w 445584"/>
                    <a:gd name="connsiteY973" fmla="*/ 133453 h 504155"/>
                    <a:gd name="connsiteX974" fmla="*/ 8156 w 445584"/>
                    <a:gd name="connsiteY974" fmla="*/ 132712 h 504155"/>
                    <a:gd name="connsiteX975" fmla="*/ 6673 w 445584"/>
                    <a:gd name="connsiteY975" fmla="*/ 131970 h 504155"/>
                    <a:gd name="connsiteX976" fmla="*/ 5190 w 445584"/>
                    <a:gd name="connsiteY976" fmla="*/ 131229 h 504155"/>
                    <a:gd name="connsiteX977" fmla="*/ 3707 w 445584"/>
                    <a:gd name="connsiteY977" fmla="*/ 130487 h 504155"/>
                    <a:gd name="connsiteX978" fmla="*/ 2224 w 445584"/>
                    <a:gd name="connsiteY978" fmla="*/ 129746 h 504155"/>
                    <a:gd name="connsiteX979" fmla="*/ 39294 w 445584"/>
                    <a:gd name="connsiteY979" fmla="*/ 108987 h 504155"/>
                    <a:gd name="connsiteX980" fmla="*/ 39294 w 445584"/>
                    <a:gd name="connsiteY980" fmla="*/ 108987 h 504155"/>
                    <a:gd name="connsiteX981" fmla="*/ 39294 w 445584"/>
                    <a:gd name="connsiteY981" fmla="*/ 145315 h 504155"/>
                    <a:gd name="connsiteX982" fmla="*/ 39294 w 445584"/>
                    <a:gd name="connsiteY982" fmla="*/ 151247 h 504155"/>
                    <a:gd name="connsiteX983" fmla="*/ 5931 w 445584"/>
                    <a:gd name="connsiteY983" fmla="*/ 169040 h 504155"/>
                    <a:gd name="connsiteX984" fmla="*/ 5190 w 445584"/>
                    <a:gd name="connsiteY984" fmla="*/ 169040 h 504155"/>
                    <a:gd name="connsiteX985" fmla="*/ 4449 w 445584"/>
                    <a:gd name="connsiteY985" fmla="*/ 169040 h 504155"/>
                    <a:gd name="connsiteX986" fmla="*/ 3707 w 445584"/>
                    <a:gd name="connsiteY986" fmla="*/ 169040 h 504155"/>
                    <a:gd name="connsiteX987" fmla="*/ 2966 w 445584"/>
                    <a:gd name="connsiteY987" fmla="*/ 169040 h 504155"/>
                    <a:gd name="connsiteX988" fmla="*/ 2224 w 445584"/>
                    <a:gd name="connsiteY988" fmla="*/ 169040 h 504155"/>
                    <a:gd name="connsiteX989" fmla="*/ 1483 w 445584"/>
                    <a:gd name="connsiteY989" fmla="*/ 169040 h 504155"/>
                    <a:gd name="connsiteX990" fmla="*/ 742 w 445584"/>
                    <a:gd name="connsiteY990" fmla="*/ 169040 h 504155"/>
                    <a:gd name="connsiteX991" fmla="*/ 0 w 445584"/>
                    <a:gd name="connsiteY991" fmla="*/ 169040 h 504155"/>
                    <a:gd name="connsiteX992" fmla="*/ 39294 w 445584"/>
                    <a:gd name="connsiteY992" fmla="*/ 145315 h 504155"/>
                    <a:gd name="connsiteX993" fmla="*/ 39294 w 445584"/>
                    <a:gd name="connsiteY993" fmla="*/ 145315 h 504155"/>
                    <a:gd name="connsiteX994" fmla="*/ 39294 w 445584"/>
                    <a:gd name="connsiteY994" fmla="*/ 190541 h 504155"/>
                    <a:gd name="connsiteX995" fmla="*/ 39294 w 445584"/>
                    <a:gd name="connsiteY995" fmla="*/ 194248 h 504155"/>
                    <a:gd name="connsiteX996" fmla="*/ 11863 w 445584"/>
                    <a:gd name="connsiteY996" fmla="*/ 209076 h 504155"/>
                    <a:gd name="connsiteX997" fmla="*/ 11121 w 445584"/>
                    <a:gd name="connsiteY997" fmla="*/ 209076 h 504155"/>
                    <a:gd name="connsiteX998" fmla="*/ 10380 w 445584"/>
                    <a:gd name="connsiteY998" fmla="*/ 209076 h 504155"/>
                    <a:gd name="connsiteX999" fmla="*/ 9638 w 445584"/>
                    <a:gd name="connsiteY999" fmla="*/ 209076 h 504155"/>
                    <a:gd name="connsiteX1000" fmla="*/ 8897 w 445584"/>
                    <a:gd name="connsiteY1000" fmla="*/ 209076 h 504155"/>
                    <a:gd name="connsiteX1001" fmla="*/ 8156 w 445584"/>
                    <a:gd name="connsiteY1001" fmla="*/ 209076 h 504155"/>
                    <a:gd name="connsiteX1002" fmla="*/ 7414 w 445584"/>
                    <a:gd name="connsiteY1002" fmla="*/ 209076 h 504155"/>
                    <a:gd name="connsiteX1003" fmla="*/ 6673 w 445584"/>
                    <a:gd name="connsiteY1003" fmla="*/ 209076 h 504155"/>
                    <a:gd name="connsiteX1004" fmla="*/ 5190 w 445584"/>
                    <a:gd name="connsiteY1004" fmla="*/ 209076 h 504155"/>
                    <a:gd name="connsiteX1005" fmla="*/ 39294 w 445584"/>
                    <a:gd name="connsiteY1005" fmla="*/ 190541 h 504155"/>
                    <a:gd name="connsiteX1006" fmla="*/ 39294 w 445584"/>
                    <a:gd name="connsiteY1006" fmla="*/ 190541 h 504155"/>
                    <a:gd name="connsiteX1007" fmla="*/ 39294 w 445584"/>
                    <a:gd name="connsiteY1007" fmla="*/ 240957 h 504155"/>
                    <a:gd name="connsiteX1008" fmla="*/ 39294 w 445584"/>
                    <a:gd name="connsiteY1008" fmla="*/ 240957 h 504155"/>
                    <a:gd name="connsiteX1009" fmla="*/ 21501 w 445584"/>
                    <a:gd name="connsiteY1009" fmla="*/ 251337 h 504155"/>
                    <a:gd name="connsiteX1010" fmla="*/ 20759 w 445584"/>
                    <a:gd name="connsiteY1010" fmla="*/ 251337 h 504155"/>
                    <a:gd name="connsiteX1011" fmla="*/ 20018 w 445584"/>
                    <a:gd name="connsiteY1011" fmla="*/ 251337 h 504155"/>
                    <a:gd name="connsiteX1012" fmla="*/ 19277 w 445584"/>
                    <a:gd name="connsiteY1012" fmla="*/ 252078 h 504155"/>
                    <a:gd name="connsiteX1013" fmla="*/ 18535 w 445584"/>
                    <a:gd name="connsiteY1013" fmla="*/ 252078 h 504155"/>
                    <a:gd name="connsiteX1014" fmla="*/ 17794 w 445584"/>
                    <a:gd name="connsiteY1014" fmla="*/ 252078 h 504155"/>
                    <a:gd name="connsiteX1015" fmla="*/ 17052 w 445584"/>
                    <a:gd name="connsiteY1015" fmla="*/ 252819 h 504155"/>
                    <a:gd name="connsiteX1016" fmla="*/ 16311 w 445584"/>
                    <a:gd name="connsiteY1016" fmla="*/ 252819 h 504155"/>
                    <a:gd name="connsiteX1017" fmla="*/ 15570 w 445584"/>
                    <a:gd name="connsiteY1017" fmla="*/ 252819 h 504155"/>
                    <a:gd name="connsiteX1018" fmla="*/ 39294 w 445584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2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39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39"/>
                      </a:lnTo>
                      <a:lnTo>
                        <a:pt x="409256" y="434463"/>
                      </a:lnTo>
                      <a:lnTo>
                        <a:pt x="409997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0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79600"/>
                      </a:lnTo>
                      <a:lnTo>
                        <a:pt x="439653" y="378117"/>
                      </a:lnTo>
                      <a:lnTo>
                        <a:pt x="438171" y="375893"/>
                      </a:lnTo>
                      <a:lnTo>
                        <a:pt x="436688" y="373669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39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3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0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79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3"/>
                      </a:lnTo>
                      <a:lnTo>
                        <a:pt x="439653" y="298045"/>
                      </a:lnTo>
                      <a:lnTo>
                        <a:pt x="441136" y="298786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0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2" y="255044"/>
                      </a:lnTo>
                      <a:lnTo>
                        <a:pt x="430015" y="255785"/>
                      </a:lnTo>
                      <a:lnTo>
                        <a:pt x="430757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0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6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0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3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7647"/>
                      </a:moveTo>
                      <a:lnTo>
                        <a:pt x="397394" y="277286"/>
                      </a:lnTo>
                      <a:lnTo>
                        <a:pt x="361065" y="296562"/>
                      </a:lnTo>
                      <a:lnTo>
                        <a:pt x="360323" y="295821"/>
                      </a:lnTo>
                      <a:lnTo>
                        <a:pt x="359582" y="295079"/>
                      </a:lnTo>
                      <a:lnTo>
                        <a:pt x="359582" y="287665"/>
                      </a:lnTo>
                      <a:lnTo>
                        <a:pt x="397394" y="267647"/>
                      </a:lnTo>
                      <a:lnTo>
                        <a:pt x="397394" y="267647"/>
                      </a:lnTo>
                      <a:close/>
                      <a:moveTo>
                        <a:pt x="397394" y="314356"/>
                      </a:moveTo>
                      <a:lnTo>
                        <a:pt x="397394" y="326960"/>
                      </a:lnTo>
                      <a:lnTo>
                        <a:pt x="371444" y="341047"/>
                      </a:lnTo>
                      <a:lnTo>
                        <a:pt x="369962" y="340305"/>
                      </a:lnTo>
                      <a:lnTo>
                        <a:pt x="368479" y="339564"/>
                      </a:lnTo>
                      <a:lnTo>
                        <a:pt x="366996" y="338822"/>
                      </a:lnTo>
                      <a:lnTo>
                        <a:pt x="365513" y="338081"/>
                      </a:lnTo>
                      <a:lnTo>
                        <a:pt x="364030" y="337339"/>
                      </a:lnTo>
                      <a:lnTo>
                        <a:pt x="362547" y="336598"/>
                      </a:lnTo>
                      <a:lnTo>
                        <a:pt x="361065" y="335857"/>
                      </a:lnTo>
                      <a:lnTo>
                        <a:pt x="359582" y="335115"/>
                      </a:lnTo>
                      <a:lnTo>
                        <a:pt x="397394" y="314356"/>
                      </a:lnTo>
                      <a:lnTo>
                        <a:pt x="397394" y="314356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3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6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5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5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1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5"/>
                      </a:lnTo>
                      <a:lnTo>
                        <a:pt x="397394" y="419635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6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3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7" y="149022"/>
                      </a:lnTo>
                      <a:lnTo>
                        <a:pt x="309907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1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5097" y="200921"/>
                      </a:lnTo>
                      <a:lnTo>
                        <a:pt x="314356" y="200921"/>
                      </a:lnTo>
                      <a:lnTo>
                        <a:pt x="313614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1390" y="200179"/>
                      </a:lnTo>
                      <a:lnTo>
                        <a:pt x="312132" y="199438"/>
                      </a:lnTo>
                      <a:lnTo>
                        <a:pt x="312873" y="198697"/>
                      </a:lnTo>
                      <a:lnTo>
                        <a:pt x="313614" y="197955"/>
                      </a:lnTo>
                      <a:lnTo>
                        <a:pt x="314356" y="197214"/>
                      </a:lnTo>
                      <a:lnTo>
                        <a:pt x="315097" y="196472"/>
                      </a:lnTo>
                      <a:lnTo>
                        <a:pt x="315839" y="195731"/>
                      </a:lnTo>
                      <a:lnTo>
                        <a:pt x="316580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7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30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181"/>
                      </a:lnTo>
                      <a:lnTo>
                        <a:pt x="330667" y="241698"/>
                      </a:lnTo>
                      <a:lnTo>
                        <a:pt x="332150" y="240216"/>
                      </a:lnTo>
                      <a:lnTo>
                        <a:pt x="333632" y="238733"/>
                      </a:lnTo>
                      <a:lnTo>
                        <a:pt x="335115" y="237250"/>
                      </a:lnTo>
                      <a:lnTo>
                        <a:pt x="336598" y="235767"/>
                      </a:lnTo>
                      <a:lnTo>
                        <a:pt x="338081" y="234284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79"/>
                      </a:lnTo>
                      <a:lnTo>
                        <a:pt x="358099" y="294338"/>
                      </a:lnTo>
                      <a:lnTo>
                        <a:pt x="357358" y="293596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1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5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4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3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7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5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1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7" y="475982"/>
                      </a:lnTo>
                      <a:close/>
                      <a:moveTo>
                        <a:pt x="309907" y="98607"/>
                      </a:moveTo>
                      <a:lnTo>
                        <a:pt x="309907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7" y="98607"/>
                      </a:lnTo>
                      <a:close/>
                      <a:moveTo>
                        <a:pt x="309907" y="88227"/>
                      </a:moveTo>
                      <a:lnTo>
                        <a:pt x="309907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7" y="88227"/>
                      </a:lnTo>
                      <a:lnTo>
                        <a:pt x="309907" y="88227"/>
                      </a:lnTo>
                      <a:close/>
                      <a:moveTo>
                        <a:pt x="309907" y="142350"/>
                      </a:moveTo>
                      <a:lnTo>
                        <a:pt x="309907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7" y="142350"/>
                      </a:lnTo>
                      <a:lnTo>
                        <a:pt x="309907" y="142350"/>
                      </a:lnTo>
                      <a:close/>
                      <a:moveTo>
                        <a:pt x="309907" y="200179"/>
                      </a:moveTo>
                      <a:lnTo>
                        <a:pt x="309907" y="200921"/>
                      </a:lnTo>
                      <a:lnTo>
                        <a:pt x="309166" y="200921"/>
                      </a:lnTo>
                      <a:lnTo>
                        <a:pt x="309907" y="200179"/>
                      </a:lnTo>
                      <a:lnTo>
                        <a:pt x="309907" y="200179"/>
                      </a:lnTo>
                      <a:close/>
                      <a:moveTo>
                        <a:pt x="309907" y="465603"/>
                      </a:moveTo>
                      <a:lnTo>
                        <a:pt x="309907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7" y="465603"/>
                      </a:lnTo>
                      <a:lnTo>
                        <a:pt x="309907" y="465603"/>
                      </a:lnTo>
                      <a:close/>
                      <a:moveTo>
                        <a:pt x="309907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7" y="493776"/>
                      </a:lnTo>
                      <a:lnTo>
                        <a:pt x="309907" y="480431"/>
                      </a:lnTo>
                      <a:lnTo>
                        <a:pt x="309907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7"/>
                      </a:lnTo>
                      <a:lnTo>
                        <a:pt x="295821" y="443360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4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3"/>
                      </a:lnTo>
                      <a:lnTo>
                        <a:pt x="288407" y="160143"/>
                      </a:lnTo>
                      <a:lnTo>
                        <a:pt x="287665" y="160143"/>
                      </a:lnTo>
                      <a:lnTo>
                        <a:pt x="286924" y="160143"/>
                      </a:lnTo>
                      <a:lnTo>
                        <a:pt x="286183" y="160143"/>
                      </a:lnTo>
                      <a:lnTo>
                        <a:pt x="285441" y="160143"/>
                      </a:lnTo>
                      <a:lnTo>
                        <a:pt x="284700" y="160143"/>
                      </a:lnTo>
                      <a:lnTo>
                        <a:pt x="283958" y="160143"/>
                      </a:lnTo>
                      <a:lnTo>
                        <a:pt x="283217" y="160143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6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3722"/>
                      </a:moveTo>
                      <a:lnTo>
                        <a:pt x="260234" y="430756"/>
                      </a:lnTo>
                      <a:lnTo>
                        <a:pt x="261716" y="430015"/>
                      </a:lnTo>
                      <a:lnTo>
                        <a:pt x="261716" y="430756"/>
                      </a:lnTo>
                      <a:lnTo>
                        <a:pt x="261716" y="431498"/>
                      </a:lnTo>
                      <a:lnTo>
                        <a:pt x="261716" y="432239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close/>
                      <a:moveTo>
                        <a:pt x="260234" y="77848"/>
                      </a:moveTo>
                      <a:lnTo>
                        <a:pt x="260234" y="64502"/>
                      </a:lnTo>
                      <a:lnTo>
                        <a:pt x="289148" y="48933"/>
                      </a:lnTo>
                      <a:lnTo>
                        <a:pt x="289148" y="50415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4" y="77848"/>
                      </a:lnTo>
                      <a:close/>
                      <a:moveTo>
                        <a:pt x="260234" y="64502"/>
                      </a:moveTo>
                      <a:lnTo>
                        <a:pt x="260234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4" y="64502"/>
                      </a:lnTo>
                      <a:lnTo>
                        <a:pt x="260234" y="64502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59492" y="434463"/>
                      </a:lnTo>
                      <a:lnTo>
                        <a:pt x="259492" y="435205"/>
                      </a:lnTo>
                      <a:lnTo>
                        <a:pt x="259492" y="435946"/>
                      </a:lnTo>
                      <a:lnTo>
                        <a:pt x="225387" y="453740"/>
                      </a:lnTo>
                      <a:lnTo>
                        <a:pt x="225387" y="447809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0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7268" y="34104"/>
                      </a:lnTo>
                      <a:lnTo>
                        <a:pt x="257268" y="35587"/>
                      </a:lnTo>
                      <a:lnTo>
                        <a:pt x="257268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9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8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6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8" y="43001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2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1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19456" y="43001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6"/>
                      </a:lnTo>
                      <a:lnTo>
                        <a:pt x="183868" y="427049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8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3868" y="381083"/>
                      </a:moveTo>
                      <a:lnTo>
                        <a:pt x="183868" y="380341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6834" y="381824"/>
                      </a:lnTo>
                      <a:lnTo>
                        <a:pt x="183868" y="381083"/>
                      </a:lnTo>
                      <a:lnTo>
                        <a:pt x="183868" y="381083"/>
                      </a:lnTo>
                      <a:close/>
                      <a:moveTo>
                        <a:pt x="183868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5"/>
                      </a:lnTo>
                      <a:lnTo>
                        <a:pt x="184610" y="6673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lnTo>
                        <a:pt x="183868" y="12604"/>
                      </a:lnTo>
                      <a:close/>
                      <a:moveTo>
                        <a:pt x="183868" y="5190"/>
                      </a:moveTo>
                      <a:lnTo>
                        <a:pt x="183868" y="12604"/>
                      </a:lnTo>
                      <a:lnTo>
                        <a:pt x="171265" y="19276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close/>
                      <a:moveTo>
                        <a:pt x="183868" y="23725"/>
                      </a:moveTo>
                      <a:lnTo>
                        <a:pt x="183868" y="43001"/>
                      </a:lnTo>
                      <a:lnTo>
                        <a:pt x="171265" y="49674"/>
                      </a:lnTo>
                      <a:lnTo>
                        <a:pt x="171265" y="30397"/>
                      </a:lnTo>
                      <a:lnTo>
                        <a:pt x="183868" y="23725"/>
                      </a:lnTo>
                      <a:lnTo>
                        <a:pt x="183868" y="23725"/>
                      </a:lnTo>
                      <a:close/>
                      <a:moveTo>
                        <a:pt x="183868" y="61537"/>
                      </a:moveTo>
                      <a:lnTo>
                        <a:pt x="183868" y="74141"/>
                      </a:lnTo>
                      <a:lnTo>
                        <a:pt x="183868" y="74141"/>
                      </a:lnTo>
                      <a:lnTo>
                        <a:pt x="183868" y="72658"/>
                      </a:lnTo>
                      <a:lnTo>
                        <a:pt x="183868" y="71175"/>
                      </a:lnTo>
                      <a:lnTo>
                        <a:pt x="183868" y="69692"/>
                      </a:lnTo>
                      <a:lnTo>
                        <a:pt x="183868" y="68209"/>
                      </a:lnTo>
                      <a:lnTo>
                        <a:pt x="183127" y="66726"/>
                      </a:lnTo>
                      <a:lnTo>
                        <a:pt x="182386" y="65244"/>
                      </a:lnTo>
                      <a:lnTo>
                        <a:pt x="181644" y="63761"/>
                      </a:lnTo>
                      <a:lnTo>
                        <a:pt x="180903" y="62278"/>
                      </a:lnTo>
                      <a:lnTo>
                        <a:pt x="183868" y="61537"/>
                      </a:lnTo>
                      <a:lnTo>
                        <a:pt x="183868" y="61537"/>
                      </a:lnTo>
                      <a:close/>
                      <a:moveTo>
                        <a:pt x="183868" y="380341"/>
                      </a:moveTo>
                      <a:lnTo>
                        <a:pt x="183868" y="381083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8" y="380341"/>
                      </a:lnTo>
                      <a:lnTo>
                        <a:pt x="183868" y="380341"/>
                      </a:lnTo>
                      <a:close/>
                      <a:moveTo>
                        <a:pt x="183868" y="427049"/>
                      </a:moveTo>
                      <a:lnTo>
                        <a:pt x="183868" y="430756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8" y="427049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6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1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2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2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5"/>
                      </a:lnTo>
                      <a:lnTo>
                        <a:pt x="145316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3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5" y="31139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5" y="447809"/>
                      </a:lnTo>
                      <a:lnTo>
                        <a:pt x="151247" y="447067"/>
                      </a:lnTo>
                      <a:lnTo>
                        <a:pt x="151988" y="446326"/>
                      </a:lnTo>
                      <a:lnTo>
                        <a:pt x="152730" y="445584"/>
                      </a:lnTo>
                      <a:lnTo>
                        <a:pt x="153471" y="444843"/>
                      </a:lnTo>
                      <a:lnTo>
                        <a:pt x="154212" y="444102"/>
                      </a:lnTo>
                      <a:lnTo>
                        <a:pt x="154954" y="443360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042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2783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072" y="215749"/>
                      </a:move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close/>
                      <a:moveTo>
                        <a:pt x="83779" y="30397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7"/>
                      </a:lnTo>
                      <a:lnTo>
                        <a:pt x="83779" y="30397"/>
                      </a:lnTo>
                      <a:close/>
                      <a:moveTo>
                        <a:pt x="83779" y="96383"/>
                      </a:moveTo>
                      <a:lnTo>
                        <a:pt x="83779" y="98607"/>
                      </a:lnTo>
                      <a:lnTo>
                        <a:pt x="73399" y="104538"/>
                      </a:lnTo>
                      <a:lnTo>
                        <a:pt x="73399" y="92676"/>
                      </a:lnTo>
                      <a:lnTo>
                        <a:pt x="74141" y="92676"/>
                      </a:lnTo>
                      <a:lnTo>
                        <a:pt x="75623" y="93417"/>
                      </a:lnTo>
                      <a:lnTo>
                        <a:pt x="77106" y="94159"/>
                      </a:lnTo>
                      <a:lnTo>
                        <a:pt x="78589" y="94900"/>
                      </a:lnTo>
                      <a:lnTo>
                        <a:pt x="80072" y="95641"/>
                      </a:lnTo>
                      <a:lnTo>
                        <a:pt x="81555" y="96383"/>
                      </a:lnTo>
                      <a:lnTo>
                        <a:pt x="83779" y="96383"/>
                      </a:lnTo>
                      <a:lnTo>
                        <a:pt x="83779" y="96383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4"/>
                      </a:lnTo>
                      <a:lnTo>
                        <a:pt x="73399" y="172747"/>
                      </a:lnTo>
                      <a:lnTo>
                        <a:pt x="75623" y="171264"/>
                      </a:lnTo>
                      <a:lnTo>
                        <a:pt x="77106" y="171264"/>
                      </a:lnTo>
                      <a:lnTo>
                        <a:pt x="77848" y="171264"/>
                      </a:lnTo>
                      <a:lnTo>
                        <a:pt x="78589" y="171264"/>
                      </a:lnTo>
                      <a:lnTo>
                        <a:pt x="79330" y="171264"/>
                      </a:lnTo>
                      <a:lnTo>
                        <a:pt x="80072" y="171264"/>
                      </a:lnTo>
                      <a:lnTo>
                        <a:pt x="80813" y="171264"/>
                      </a:lnTo>
                      <a:lnTo>
                        <a:pt x="81555" y="171264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4"/>
                      </a:move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1175" y="169040"/>
                      </a:lnTo>
                      <a:lnTo>
                        <a:pt x="69692" y="169782"/>
                      </a:lnTo>
                      <a:lnTo>
                        <a:pt x="69692" y="171264"/>
                      </a:lnTo>
                      <a:lnTo>
                        <a:pt x="73399" y="171264"/>
                      </a:lnTo>
                      <a:close/>
                      <a:moveTo>
                        <a:pt x="73399" y="132712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8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5315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7"/>
                      </a:moveTo>
                      <a:lnTo>
                        <a:pt x="73399" y="176454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4" y="240957"/>
                      </a:lnTo>
                      <a:lnTo>
                        <a:pt x="39294" y="240957"/>
                      </a:lnTo>
                      <a:lnTo>
                        <a:pt x="73399" y="222422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2604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5315"/>
                      </a:moveTo>
                      <a:lnTo>
                        <a:pt x="39294" y="151247"/>
                      </a:lnTo>
                      <a:lnTo>
                        <a:pt x="5931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4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4" y="145315"/>
                      </a:lnTo>
                      <a:lnTo>
                        <a:pt x="39294" y="145315"/>
                      </a:lnTo>
                      <a:close/>
                      <a:moveTo>
                        <a:pt x="39294" y="190541"/>
                      </a:moveTo>
                      <a:lnTo>
                        <a:pt x="39294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8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4" y="190541"/>
                      </a:lnTo>
                      <a:lnTo>
                        <a:pt x="39294" y="190541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078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7" name="Freeform: Shape 3476">
                  <a:extLst>
                    <a:ext uri="{FF2B5EF4-FFF2-40B4-BE49-F238E27FC236}">
                      <a16:creationId xmlns:a16="http://schemas.microsoft.com/office/drawing/2014/main" id="{9F7BCAD6-555B-4EE5-ABEF-B2A395E7BF30}"/>
                    </a:ext>
                  </a:extLst>
                </p:cNvPr>
                <p:cNvSpPr/>
                <p:nvPr/>
              </p:nvSpPr>
              <p:spPr>
                <a:xfrm>
                  <a:off x="6548256" y="2990087"/>
                  <a:ext cx="1162523" cy="662075"/>
                </a:xfrm>
                <a:custGeom>
                  <a:avLst/>
                  <a:gdLst>
                    <a:gd name="connsiteX0" fmla="*/ 678386 w 1162523"/>
                    <a:gd name="connsiteY0" fmla="*/ 0 h 662075"/>
                    <a:gd name="connsiteX1" fmla="*/ 1162524 w 1162523"/>
                    <a:gd name="connsiteY1" fmla="*/ 277286 h 662075"/>
                    <a:gd name="connsiteX2" fmla="*/ 479689 w 1162523"/>
                    <a:gd name="connsiteY2" fmla="*/ 662075 h 662075"/>
                    <a:gd name="connsiteX3" fmla="*/ 0 w 1162523"/>
                    <a:gd name="connsiteY3" fmla="*/ 387755 h 662075"/>
                    <a:gd name="connsiteX4" fmla="*/ 678386 w 1162523"/>
                    <a:gd name="connsiteY4" fmla="*/ 0 h 66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2523" h="662075">
                      <a:moveTo>
                        <a:pt x="678386" y="0"/>
                      </a:moveTo>
                      <a:lnTo>
                        <a:pt x="1162524" y="277286"/>
                      </a:lnTo>
                      <a:lnTo>
                        <a:pt x="479689" y="662075"/>
                      </a:lnTo>
                      <a:lnTo>
                        <a:pt x="0" y="387755"/>
                      </a:lnTo>
                      <a:lnTo>
                        <a:pt x="678386" y="0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8" name="Freeform: Shape 3477">
                  <a:extLst>
                    <a:ext uri="{FF2B5EF4-FFF2-40B4-BE49-F238E27FC236}">
                      <a16:creationId xmlns:a16="http://schemas.microsoft.com/office/drawing/2014/main" id="{01D79EAC-61D5-408C-A6D4-654C3499267E}"/>
                    </a:ext>
                  </a:extLst>
                </p:cNvPr>
                <p:cNvSpPr/>
                <p:nvPr/>
              </p:nvSpPr>
              <p:spPr>
                <a:xfrm>
                  <a:off x="7618846" y="4033986"/>
                  <a:ext cx="708783" cy="450033"/>
                </a:xfrm>
                <a:custGeom>
                  <a:avLst/>
                  <a:gdLst>
                    <a:gd name="connsiteX0" fmla="*/ 0 w 708783"/>
                    <a:gd name="connsiteY0" fmla="*/ 392204 h 450033"/>
                    <a:gd name="connsiteX1" fmla="*/ 669489 w 708783"/>
                    <a:gd name="connsiteY1" fmla="*/ 0 h 450033"/>
                    <a:gd name="connsiteX2" fmla="*/ 671713 w 708783"/>
                    <a:gd name="connsiteY2" fmla="*/ 1483 h 450033"/>
                    <a:gd name="connsiteX3" fmla="*/ 673937 w 708783"/>
                    <a:gd name="connsiteY3" fmla="*/ 2966 h 450033"/>
                    <a:gd name="connsiteX4" fmla="*/ 676161 w 708783"/>
                    <a:gd name="connsiteY4" fmla="*/ 4449 h 450033"/>
                    <a:gd name="connsiteX5" fmla="*/ 678386 w 708783"/>
                    <a:gd name="connsiteY5" fmla="*/ 5932 h 450033"/>
                    <a:gd name="connsiteX6" fmla="*/ 680610 w 708783"/>
                    <a:gd name="connsiteY6" fmla="*/ 7414 h 450033"/>
                    <a:gd name="connsiteX7" fmla="*/ 682834 w 708783"/>
                    <a:gd name="connsiteY7" fmla="*/ 8897 h 450033"/>
                    <a:gd name="connsiteX8" fmla="*/ 685058 w 708783"/>
                    <a:gd name="connsiteY8" fmla="*/ 10380 h 450033"/>
                    <a:gd name="connsiteX9" fmla="*/ 686541 w 708783"/>
                    <a:gd name="connsiteY9" fmla="*/ 11121 h 450033"/>
                    <a:gd name="connsiteX10" fmla="*/ 692472 w 708783"/>
                    <a:gd name="connsiteY10" fmla="*/ 15570 h 450033"/>
                    <a:gd name="connsiteX11" fmla="*/ 697662 w 708783"/>
                    <a:gd name="connsiteY11" fmla="*/ 20760 h 450033"/>
                    <a:gd name="connsiteX12" fmla="*/ 701369 w 708783"/>
                    <a:gd name="connsiteY12" fmla="*/ 25949 h 450033"/>
                    <a:gd name="connsiteX13" fmla="*/ 704335 w 708783"/>
                    <a:gd name="connsiteY13" fmla="*/ 31881 h 450033"/>
                    <a:gd name="connsiteX14" fmla="*/ 706559 w 708783"/>
                    <a:gd name="connsiteY14" fmla="*/ 37812 h 450033"/>
                    <a:gd name="connsiteX15" fmla="*/ 708042 w 708783"/>
                    <a:gd name="connsiteY15" fmla="*/ 44484 h 450033"/>
                    <a:gd name="connsiteX16" fmla="*/ 708783 w 708783"/>
                    <a:gd name="connsiteY16" fmla="*/ 51157 h 450033"/>
                    <a:gd name="connsiteX17" fmla="*/ 708783 w 708783"/>
                    <a:gd name="connsiteY17" fmla="*/ 57830 h 450033"/>
                    <a:gd name="connsiteX18" fmla="*/ 39294 w 708783"/>
                    <a:gd name="connsiteY18" fmla="*/ 450033 h 450033"/>
                    <a:gd name="connsiteX19" fmla="*/ 39294 w 708783"/>
                    <a:gd name="connsiteY19" fmla="*/ 443361 h 450033"/>
                    <a:gd name="connsiteX20" fmla="*/ 38553 w 708783"/>
                    <a:gd name="connsiteY20" fmla="*/ 436688 h 450033"/>
                    <a:gd name="connsiteX21" fmla="*/ 37070 w 708783"/>
                    <a:gd name="connsiteY21" fmla="*/ 430015 h 450033"/>
                    <a:gd name="connsiteX22" fmla="*/ 34846 w 708783"/>
                    <a:gd name="connsiteY22" fmla="*/ 424084 h 450033"/>
                    <a:gd name="connsiteX23" fmla="*/ 31880 w 708783"/>
                    <a:gd name="connsiteY23" fmla="*/ 418153 h 450033"/>
                    <a:gd name="connsiteX24" fmla="*/ 28173 w 708783"/>
                    <a:gd name="connsiteY24" fmla="*/ 412963 h 450033"/>
                    <a:gd name="connsiteX25" fmla="*/ 22983 w 708783"/>
                    <a:gd name="connsiteY25" fmla="*/ 407773 h 450033"/>
                    <a:gd name="connsiteX26" fmla="*/ 17052 w 708783"/>
                    <a:gd name="connsiteY26" fmla="*/ 403325 h 450033"/>
                    <a:gd name="connsiteX27" fmla="*/ 17052 w 708783"/>
                    <a:gd name="connsiteY27" fmla="*/ 403325 h 450033"/>
                    <a:gd name="connsiteX28" fmla="*/ 17052 w 708783"/>
                    <a:gd name="connsiteY28" fmla="*/ 403325 h 450033"/>
                    <a:gd name="connsiteX29" fmla="*/ 17052 w 708783"/>
                    <a:gd name="connsiteY29" fmla="*/ 403325 h 450033"/>
                    <a:gd name="connsiteX30" fmla="*/ 17052 w 708783"/>
                    <a:gd name="connsiteY30" fmla="*/ 403325 h 450033"/>
                    <a:gd name="connsiteX31" fmla="*/ 17052 w 708783"/>
                    <a:gd name="connsiteY31" fmla="*/ 403325 h 450033"/>
                    <a:gd name="connsiteX32" fmla="*/ 17052 w 708783"/>
                    <a:gd name="connsiteY32" fmla="*/ 403325 h 450033"/>
                    <a:gd name="connsiteX33" fmla="*/ 17052 w 708783"/>
                    <a:gd name="connsiteY33" fmla="*/ 403325 h 450033"/>
                    <a:gd name="connsiteX34" fmla="*/ 17052 w 708783"/>
                    <a:gd name="connsiteY34" fmla="*/ 403325 h 450033"/>
                    <a:gd name="connsiteX35" fmla="*/ 17052 w 708783"/>
                    <a:gd name="connsiteY35" fmla="*/ 403325 h 450033"/>
                    <a:gd name="connsiteX36" fmla="*/ 17052 w 708783"/>
                    <a:gd name="connsiteY36" fmla="*/ 403325 h 450033"/>
                    <a:gd name="connsiteX37" fmla="*/ 17052 w 708783"/>
                    <a:gd name="connsiteY37" fmla="*/ 403325 h 450033"/>
                    <a:gd name="connsiteX38" fmla="*/ 17052 w 708783"/>
                    <a:gd name="connsiteY38" fmla="*/ 403325 h 450033"/>
                    <a:gd name="connsiteX39" fmla="*/ 17052 w 708783"/>
                    <a:gd name="connsiteY39" fmla="*/ 403325 h 450033"/>
                    <a:gd name="connsiteX40" fmla="*/ 17052 w 708783"/>
                    <a:gd name="connsiteY40" fmla="*/ 403325 h 450033"/>
                    <a:gd name="connsiteX41" fmla="*/ 17052 w 708783"/>
                    <a:gd name="connsiteY41" fmla="*/ 403325 h 450033"/>
                    <a:gd name="connsiteX42" fmla="*/ 17052 w 708783"/>
                    <a:gd name="connsiteY42" fmla="*/ 403325 h 450033"/>
                    <a:gd name="connsiteX43" fmla="*/ 17052 w 708783"/>
                    <a:gd name="connsiteY43" fmla="*/ 403325 h 450033"/>
                    <a:gd name="connsiteX44" fmla="*/ 17052 w 708783"/>
                    <a:gd name="connsiteY44" fmla="*/ 403325 h 450033"/>
                    <a:gd name="connsiteX45" fmla="*/ 17052 w 708783"/>
                    <a:gd name="connsiteY45" fmla="*/ 403325 h 450033"/>
                    <a:gd name="connsiteX46" fmla="*/ 17052 w 708783"/>
                    <a:gd name="connsiteY46" fmla="*/ 403325 h 450033"/>
                    <a:gd name="connsiteX47" fmla="*/ 17052 w 708783"/>
                    <a:gd name="connsiteY47" fmla="*/ 403325 h 450033"/>
                    <a:gd name="connsiteX48" fmla="*/ 17052 w 708783"/>
                    <a:gd name="connsiteY48" fmla="*/ 403325 h 450033"/>
                    <a:gd name="connsiteX49" fmla="*/ 17052 w 708783"/>
                    <a:gd name="connsiteY49" fmla="*/ 403325 h 450033"/>
                    <a:gd name="connsiteX50" fmla="*/ 17052 w 708783"/>
                    <a:gd name="connsiteY50" fmla="*/ 403325 h 450033"/>
                    <a:gd name="connsiteX51" fmla="*/ 17052 w 708783"/>
                    <a:gd name="connsiteY51" fmla="*/ 403325 h 450033"/>
                    <a:gd name="connsiteX52" fmla="*/ 17052 w 708783"/>
                    <a:gd name="connsiteY52" fmla="*/ 403325 h 450033"/>
                    <a:gd name="connsiteX53" fmla="*/ 17052 w 708783"/>
                    <a:gd name="connsiteY53" fmla="*/ 403325 h 450033"/>
                    <a:gd name="connsiteX54" fmla="*/ 17052 w 708783"/>
                    <a:gd name="connsiteY54" fmla="*/ 403325 h 450033"/>
                    <a:gd name="connsiteX55" fmla="*/ 17052 w 708783"/>
                    <a:gd name="connsiteY55" fmla="*/ 403325 h 450033"/>
                    <a:gd name="connsiteX56" fmla="*/ 17052 w 708783"/>
                    <a:gd name="connsiteY56" fmla="*/ 403325 h 450033"/>
                    <a:gd name="connsiteX57" fmla="*/ 17052 w 708783"/>
                    <a:gd name="connsiteY57" fmla="*/ 403325 h 450033"/>
                    <a:gd name="connsiteX58" fmla="*/ 17052 w 708783"/>
                    <a:gd name="connsiteY58" fmla="*/ 403325 h 450033"/>
                    <a:gd name="connsiteX59" fmla="*/ 17052 w 708783"/>
                    <a:gd name="connsiteY59" fmla="*/ 403325 h 450033"/>
                    <a:gd name="connsiteX60" fmla="*/ 17052 w 708783"/>
                    <a:gd name="connsiteY60" fmla="*/ 403325 h 450033"/>
                    <a:gd name="connsiteX61" fmla="*/ 17052 w 708783"/>
                    <a:gd name="connsiteY61" fmla="*/ 403325 h 450033"/>
                    <a:gd name="connsiteX62" fmla="*/ 17052 w 708783"/>
                    <a:gd name="connsiteY62" fmla="*/ 403325 h 450033"/>
                    <a:gd name="connsiteX63" fmla="*/ 17052 w 708783"/>
                    <a:gd name="connsiteY63" fmla="*/ 403325 h 450033"/>
                    <a:gd name="connsiteX64" fmla="*/ 17052 w 708783"/>
                    <a:gd name="connsiteY64" fmla="*/ 403325 h 450033"/>
                    <a:gd name="connsiteX65" fmla="*/ 17052 w 708783"/>
                    <a:gd name="connsiteY65" fmla="*/ 403325 h 450033"/>
                    <a:gd name="connsiteX66" fmla="*/ 17052 w 708783"/>
                    <a:gd name="connsiteY66" fmla="*/ 403325 h 450033"/>
                    <a:gd name="connsiteX67" fmla="*/ 17052 w 708783"/>
                    <a:gd name="connsiteY67" fmla="*/ 403325 h 450033"/>
                    <a:gd name="connsiteX68" fmla="*/ 17052 w 708783"/>
                    <a:gd name="connsiteY68" fmla="*/ 403325 h 450033"/>
                    <a:gd name="connsiteX69" fmla="*/ 17052 w 708783"/>
                    <a:gd name="connsiteY69" fmla="*/ 403325 h 450033"/>
                    <a:gd name="connsiteX70" fmla="*/ 17052 w 708783"/>
                    <a:gd name="connsiteY70" fmla="*/ 403325 h 450033"/>
                    <a:gd name="connsiteX71" fmla="*/ 17052 w 708783"/>
                    <a:gd name="connsiteY71" fmla="*/ 403325 h 450033"/>
                    <a:gd name="connsiteX72" fmla="*/ 17052 w 708783"/>
                    <a:gd name="connsiteY72" fmla="*/ 403325 h 450033"/>
                    <a:gd name="connsiteX73" fmla="*/ 17052 w 708783"/>
                    <a:gd name="connsiteY73" fmla="*/ 403325 h 450033"/>
                    <a:gd name="connsiteX74" fmla="*/ 17052 w 708783"/>
                    <a:gd name="connsiteY74" fmla="*/ 403325 h 450033"/>
                    <a:gd name="connsiteX75" fmla="*/ 17052 w 708783"/>
                    <a:gd name="connsiteY75" fmla="*/ 403325 h 450033"/>
                    <a:gd name="connsiteX76" fmla="*/ 17052 w 708783"/>
                    <a:gd name="connsiteY76" fmla="*/ 403325 h 450033"/>
                    <a:gd name="connsiteX77" fmla="*/ 17052 w 708783"/>
                    <a:gd name="connsiteY77" fmla="*/ 403325 h 450033"/>
                    <a:gd name="connsiteX78" fmla="*/ 17052 w 708783"/>
                    <a:gd name="connsiteY78" fmla="*/ 403325 h 450033"/>
                    <a:gd name="connsiteX79" fmla="*/ 17052 w 708783"/>
                    <a:gd name="connsiteY79" fmla="*/ 403325 h 450033"/>
                    <a:gd name="connsiteX80" fmla="*/ 17052 w 708783"/>
                    <a:gd name="connsiteY80" fmla="*/ 403325 h 450033"/>
                    <a:gd name="connsiteX81" fmla="*/ 17052 w 708783"/>
                    <a:gd name="connsiteY81" fmla="*/ 403325 h 450033"/>
                    <a:gd name="connsiteX82" fmla="*/ 17052 w 708783"/>
                    <a:gd name="connsiteY82" fmla="*/ 403325 h 450033"/>
                    <a:gd name="connsiteX83" fmla="*/ 17052 w 708783"/>
                    <a:gd name="connsiteY83" fmla="*/ 403325 h 450033"/>
                    <a:gd name="connsiteX84" fmla="*/ 17052 w 708783"/>
                    <a:gd name="connsiteY84" fmla="*/ 403325 h 450033"/>
                    <a:gd name="connsiteX85" fmla="*/ 17052 w 708783"/>
                    <a:gd name="connsiteY85" fmla="*/ 403325 h 450033"/>
                    <a:gd name="connsiteX86" fmla="*/ 17052 w 708783"/>
                    <a:gd name="connsiteY86" fmla="*/ 403325 h 450033"/>
                    <a:gd name="connsiteX87" fmla="*/ 17052 w 708783"/>
                    <a:gd name="connsiteY87" fmla="*/ 403325 h 450033"/>
                    <a:gd name="connsiteX88" fmla="*/ 0 w 708783"/>
                    <a:gd name="connsiteY88" fmla="*/ 392204 h 450033"/>
                    <a:gd name="connsiteX89" fmla="*/ 0 w 708783"/>
                    <a:gd name="connsiteY89" fmla="*/ 392204 h 450033"/>
                    <a:gd name="connsiteX90" fmla="*/ 0 w 708783"/>
                    <a:gd name="connsiteY90" fmla="*/ 392204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3" h="450033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71713" y="1483"/>
                      </a:lnTo>
                      <a:lnTo>
                        <a:pt x="673937" y="2966"/>
                      </a:lnTo>
                      <a:lnTo>
                        <a:pt x="676161" y="4449"/>
                      </a:lnTo>
                      <a:lnTo>
                        <a:pt x="678386" y="5932"/>
                      </a:lnTo>
                      <a:lnTo>
                        <a:pt x="680610" y="7414"/>
                      </a:lnTo>
                      <a:lnTo>
                        <a:pt x="682834" y="8897"/>
                      </a:lnTo>
                      <a:lnTo>
                        <a:pt x="685058" y="10380"/>
                      </a:lnTo>
                      <a:lnTo>
                        <a:pt x="686541" y="11121"/>
                      </a:lnTo>
                      <a:lnTo>
                        <a:pt x="692472" y="15570"/>
                      </a:lnTo>
                      <a:lnTo>
                        <a:pt x="697662" y="20760"/>
                      </a:lnTo>
                      <a:lnTo>
                        <a:pt x="701369" y="25949"/>
                      </a:lnTo>
                      <a:lnTo>
                        <a:pt x="704335" y="31881"/>
                      </a:lnTo>
                      <a:lnTo>
                        <a:pt x="706559" y="37812"/>
                      </a:lnTo>
                      <a:lnTo>
                        <a:pt x="708042" y="44484"/>
                      </a:lnTo>
                      <a:lnTo>
                        <a:pt x="708783" y="51157"/>
                      </a:lnTo>
                      <a:lnTo>
                        <a:pt x="708783" y="57830"/>
                      </a:lnTo>
                      <a:lnTo>
                        <a:pt x="39294" y="450033"/>
                      </a:lnTo>
                      <a:cubicBezTo>
                        <a:pt x="39294" y="447809"/>
                        <a:pt x="39294" y="445585"/>
                        <a:pt x="39294" y="443361"/>
                      </a:cubicBezTo>
                      <a:cubicBezTo>
                        <a:pt x="39294" y="441136"/>
                        <a:pt x="38553" y="438912"/>
                        <a:pt x="38553" y="436688"/>
                      </a:cubicBezTo>
                      <a:cubicBezTo>
                        <a:pt x="38553" y="434464"/>
                        <a:pt x="37811" y="432240"/>
                        <a:pt x="37070" y="430015"/>
                      </a:cubicBezTo>
                      <a:cubicBezTo>
                        <a:pt x="36329" y="427791"/>
                        <a:pt x="35587" y="425567"/>
                        <a:pt x="34846" y="424084"/>
                      </a:cubicBezTo>
                      <a:cubicBezTo>
                        <a:pt x="34104" y="421860"/>
                        <a:pt x="33363" y="420377"/>
                        <a:pt x="31880" y="418153"/>
                      </a:cubicBezTo>
                      <a:cubicBezTo>
                        <a:pt x="31139" y="416670"/>
                        <a:pt x="29656" y="414446"/>
                        <a:pt x="28173" y="412963"/>
                      </a:cubicBezTo>
                      <a:cubicBezTo>
                        <a:pt x="26690" y="411480"/>
                        <a:pt x="25208" y="409256"/>
                        <a:pt x="22983" y="407773"/>
                      </a:cubicBezTo>
                      <a:cubicBezTo>
                        <a:pt x="21500" y="406291"/>
                        <a:pt x="19276" y="404808"/>
                        <a:pt x="17052" y="403325"/>
                      </a:cubicBez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9" name="Freeform: Shape 3478">
                  <a:extLst>
                    <a:ext uri="{FF2B5EF4-FFF2-40B4-BE49-F238E27FC236}">
                      <a16:creationId xmlns:a16="http://schemas.microsoft.com/office/drawing/2014/main" id="{5D073E14-4D83-445B-8F58-7AB92C1EAA03}"/>
                    </a:ext>
                  </a:extLst>
                </p:cNvPr>
                <p:cNvSpPr/>
                <p:nvPr/>
              </p:nvSpPr>
              <p:spPr>
                <a:xfrm>
                  <a:off x="7727091" y="3618058"/>
                  <a:ext cx="26690" cy="83037"/>
                </a:xfrm>
                <a:custGeom>
                  <a:avLst/>
                  <a:gdLst>
                    <a:gd name="connsiteX0" fmla="*/ 8897 w 26690"/>
                    <a:gd name="connsiteY0" fmla="*/ 78589 h 83037"/>
                    <a:gd name="connsiteX1" fmla="*/ 8897 w 26690"/>
                    <a:gd name="connsiteY1" fmla="*/ 3707 h 83037"/>
                    <a:gd name="connsiteX2" fmla="*/ 11121 w 26690"/>
                    <a:gd name="connsiteY2" fmla="*/ 3707 h 83037"/>
                    <a:gd name="connsiteX3" fmla="*/ 17794 w 26690"/>
                    <a:gd name="connsiteY3" fmla="*/ 5190 h 83037"/>
                    <a:gd name="connsiteX4" fmla="*/ 25208 w 26690"/>
                    <a:gd name="connsiteY4" fmla="*/ 8897 h 83037"/>
                    <a:gd name="connsiteX5" fmla="*/ 25208 w 26690"/>
                    <a:gd name="connsiteY5" fmla="*/ 8897 h 83037"/>
                    <a:gd name="connsiteX6" fmla="*/ 25208 w 26690"/>
                    <a:gd name="connsiteY6" fmla="*/ 8897 h 83037"/>
                    <a:gd name="connsiteX7" fmla="*/ 25208 w 26690"/>
                    <a:gd name="connsiteY7" fmla="*/ 8897 h 83037"/>
                    <a:gd name="connsiteX8" fmla="*/ 25208 w 26690"/>
                    <a:gd name="connsiteY8" fmla="*/ 8897 h 83037"/>
                    <a:gd name="connsiteX9" fmla="*/ 25208 w 26690"/>
                    <a:gd name="connsiteY9" fmla="*/ 8897 h 83037"/>
                    <a:gd name="connsiteX10" fmla="*/ 25208 w 26690"/>
                    <a:gd name="connsiteY10" fmla="*/ 8897 h 83037"/>
                    <a:gd name="connsiteX11" fmla="*/ 25208 w 26690"/>
                    <a:gd name="connsiteY11" fmla="*/ 8897 h 83037"/>
                    <a:gd name="connsiteX12" fmla="*/ 25208 w 26690"/>
                    <a:gd name="connsiteY12" fmla="*/ 8897 h 83037"/>
                    <a:gd name="connsiteX13" fmla="*/ 25208 w 26690"/>
                    <a:gd name="connsiteY13" fmla="*/ 8897 h 83037"/>
                    <a:gd name="connsiteX14" fmla="*/ 25208 w 26690"/>
                    <a:gd name="connsiteY14" fmla="*/ 8897 h 83037"/>
                    <a:gd name="connsiteX15" fmla="*/ 25949 w 26690"/>
                    <a:gd name="connsiteY15" fmla="*/ 8897 h 83037"/>
                    <a:gd name="connsiteX16" fmla="*/ 25949 w 26690"/>
                    <a:gd name="connsiteY16" fmla="*/ 8897 h 83037"/>
                    <a:gd name="connsiteX17" fmla="*/ 25949 w 26690"/>
                    <a:gd name="connsiteY17" fmla="*/ 8897 h 83037"/>
                    <a:gd name="connsiteX18" fmla="*/ 25949 w 26690"/>
                    <a:gd name="connsiteY18" fmla="*/ 8897 h 83037"/>
                    <a:gd name="connsiteX19" fmla="*/ 25949 w 26690"/>
                    <a:gd name="connsiteY19" fmla="*/ 8897 h 83037"/>
                    <a:gd name="connsiteX20" fmla="*/ 25949 w 26690"/>
                    <a:gd name="connsiteY20" fmla="*/ 8897 h 83037"/>
                    <a:gd name="connsiteX21" fmla="*/ 25949 w 26690"/>
                    <a:gd name="connsiteY21" fmla="*/ 8897 h 83037"/>
                    <a:gd name="connsiteX22" fmla="*/ 25949 w 26690"/>
                    <a:gd name="connsiteY22" fmla="*/ 8897 h 83037"/>
                    <a:gd name="connsiteX23" fmla="*/ 25949 w 26690"/>
                    <a:gd name="connsiteY23" fmla="*/ 8897 h 83037"/>
                    <a:gd name="connsiteX24" fmla="*/ 25949 w 26690"/>
                    <a:gd name="connsiteY24" fmla="*/ 8897 h 83037"/>
                    <a:gd name="connsiteX25" fmla="*/ 25949 w 26690"/>
                    <a:gd name="connsiteY25" fmla="*/ 8897 h 83037"/>
                    <a:gd name="connsiteX26" fmla="*/ 25949 w 26690"/>
                    <a:gd name="connsiteY26" fmla="*/ 8897 h 83037"/>
                    <a:gd name="connsiteX27" fmla="*/ 25949 w 26690"/>
                    <a:gd name="connsiteY27" fmla="*/ 8897 h 83037"/>
                    <a:gd name="connsiteX28" fmla="*/ 25949 w 26690"/>
                    <a:gd name="connsiteY28" fmla="*/ 8897 h 83037"/>
                    <a:gd name="connsiteX29" fmla="*/ 25949 w 26690"/>
                    <a:gd name="connsiteY29" fmla="*/ 8897 h 83037"/>
                    <a:gd name="connsiteX30" fmla="*/ 25949 w 26690"/>
                    <a:gd name="connsiteY30" fmla="*/ 8897 h 83037"/>
                    <a:gd name="connsiteX31" fmla="*/ 25949 w 26690"/>
                    <a:gd name="connsiteY31" fmla="*/ 8897 h 83037"/>
                    <a:gd name="connsiteX32" fmla="*/ 25949 w 26690"/>
                    <a:gd name="connsiteY32" fmla="*/ 8897 h 83037"/>
                    <a:gd name="connsiteX33" fmla="*/ 25949 w 26690"/>
                    <a:gd name="connsiteY33" fmla="*/ 8897 h 83037"/>
                    <a:gd name="connsiteX34" fmla="*/ 25949 w 26690"/>
                    <a:gd name="connsiteY34" fmla="*/ 8897 h 83037"/>
                    <a:gd name="connsiteX35" fmla="*/ 25949 w 26690"/>
                    <a:gd name="connsiteY35" fmla="*/ 8897 h 83037"/>
                    <a:gd name="connsiteX36" fmla="*/ 25949 w 26690"/>
                    <a:gd name="connsiteY36" fmla="*/ 8897 h 83037"/>
                    <a:gd name="connsiteX37" fmla="*/ 25949 w 26690"/>
                    <a:gd name="connsiteY37" fmla="*/ 8897 h 83037"/>
                    <a:gd name="connsiteX38" fmla="*/ 26690 w 26690"/>
                    <a:gd name="connsiteY38" fmla="*/ 62278 h 83037"/>
                    <a:gd name="connsiteX39" fmla="*/ 8897 w 26690"/>
                    <a:gd name="connsiteY39" fmla="*/ 78589 h 83037"/>
                    <a:gd name="connsiteX40" fmla="*/ 0 w 26690"/>
                    <a:gd name="connsiteY40" fmla="*/ 5190 h 83037"/>
                    <a:gd name="connsiteX41" fmla="*/ 8897 w 26690"/>
                    <a:gd name="connsiteY41" fmla="*/ 0 h 83037"/>
                    <a:gd name="connsiteX42" fmla="*/ 0 w 26690"/>
                    <a:gd name="connsiteY42" fmla="*/ 5190 h 83037"/>
                    <a:gd name="connsiteX43" fmla="*/ 0 w 26690"/>
                    <a:gd name="connsiteY43" fmla="*/ 5190 h 83037"/>
                    <a:gd name="connsiteX44" fmla="*/ 8897 w 26690"/>
                    <a:gd name="connsiteY44" fmla="*/ 2966 h 83037"/>
                    <a:gd name="connsiteX45" fmla="*/ 8897 w 26690"/>
                    <a:gd name="connsiteY45" fmla="*/ 77848 h 83037"/>
                    <a:gd name="connsiteX46" fmla="*/ 741 w 26690"/>
                    <a:gd name="connsiteY46" fmla="*/ 83037 h 83037"/>
                    <a:gd name="connsiteX47" fmla="*/ 0 w 26690"/>
                    <a:gd name="connsiteY47" fmla="*/ 4448 h 83037"/>
                    <a:gd name="connsiteX48" fmla="*/ 5190 w 26690"/>
                    <a:gd name="connsiteY48" fmla="*/ 2966 h 83037"/>
                    <a:gd name="connsiteX49" fmla="*/ 8897 w 26690"/>
                    <a:gd name="connsiteY49" fmla="*/ 2966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037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4" y="5190"/>
                      </a:cubicBezTo>
                      <a:cubicBezTo>
                        <a:pt x="20018" y="5931"/>
                        <a:pt x="22242" y="7414"/>
                        <a:pt x="25208" y="8897"/>
                      </a:cubicBez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2966"/>
                      </a:moveTo>
                      <a:lnTo>
                        <a:pt x="8897" y="77848"/>
                      </a:lnTo>
                      <a:lnTo>
                        <a:pt x="741" y="83037"/>
                      </a:lnTo>
                      <a:lnTo>
                        <a:pt x="0" y="4448"/>
                      </a:lnTo>
                      <a:cubicBezTo>
                        <a:pt x="1483" y="3707"/>
                        <a:pt x="2966" y="2966"/>
                        <a:pt x="5190" y="2966"/>
                      </a:cubicBezTo>
                      <a:cubicBezTo>
                        <a:pt x="6673" y="2966"/>
                        <a:pt x="7414" y="2966"/>
                        <a:pt x="8897" y="296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0" name="Freeform: Shape 3479">
                  <a:extLst>
                    <a:ext uri="{FF2B5EF4-FFF2-40B4-BE49-F238E27FC236}">
                      <a16:creationId xmlns:a16="http://schemas.microsoft.com/office/drawing/2014/main" id="{E20F0A58-0B46-45F6-B990-3DA650C7D7EF}"/>
                    </a:ext>
                  </a:extLst>
                </p:cNvPr>
                <p:cNvSpPr/>
                <p:nvPr/>
              </p:nvSpPr>
              <p:spPr>
                <a:xfrm>
                  <a:off x="7056860" y="3979547"/>
                  <a:ext cx="88227" cy="497057"/>
                </a:xfrm>
                <a:custGeom>
                  <a:avLst/>
                  <a:gdLst>
                    <a:gd name="connsiteX0" fmla="*/ 47450 w 88227"/>
                    <a:gd name="connsiteY0" fmla="*/ 415503 h 497057"/>
                    <a:gd name="connsiteX1" fmla="*/ 0 w 88227"/>
                    <a:gd name="connsiteY1" fmla="*/ 387330 h 497057"/>
                    <a:gd name="connsiteX2" fmla="*/ 0 w 88227"/>
                    <a:gd name="connsiteY2" fmla="*/ 445901 h 497057"/>
                    <a:gd name="connsiteX3" fmla="*/ 86003 w 88227"/>
                    <a:gd name="connsiteY3" fmla="*/ 497058 h 497057"/>
                    <a:gd name="connsiteX4" fmla="*/ 86003 w 88227"/>
                    <a:gd name="connsiteY4" fmla="*/ 382882 h 497057"/>
                    <a:gd name="connsiteX5" fmla="*/ 87486 w 88227"/>
                    <a:gd name="connsiteY5" fmla="*/ 378433 h 497057"/>
                    <a:gd name="connsiteX6" fmla="*/ 87486 w 88227"/>
                    <a:gd name="connsiteY6" fmla="*/ 95216 h 497057"/>
                    <a:gd name="connsiteX7" fmla="*/ 88227 w 88227"/>
                    <a:gd name="connsiteY7" fmla="*/ 95958 h 497057"/>
                    <a:gd name="connsiteX8" fmla="*/ 87486 w 88227"/>
                    <a:gd name="connsiteY8" fmla="*/ 9213 h 497057"/>
                    <a:gd name="connsiteX9" fmla="*/ 82296 w 88227"/>
                    <a:gd name="connsiteY9" fmla="*/ 5506 h 497057"/>
                    <a:gd name="connsiteX10" fmla="*/ 82296 w 88227"/>
                    <a:gd name="connsiteY10" fmla="*/ 5506 h 497057"/>
                    <a:gd name="connsiteX11" fmla="*/ 46709 w 88227"/>
                    <a:gd name="connsiteY11" fmla="*/ 21817 h 497057"/>
                    <a:gd name="connsiteX12" fmla="*/ 46709 w 88227"/>
                    <a:gd name="connsiteY12" fmla="*/ 38128 h 497057"/>
                    <a:gd name="connsiteX13" fmla="*/ 46709 w 88227"/>
                    <a:gd name="connsiteY13" fmla="*/ 113010 h 497057"/>
                    <a:gd name="connsiteX14" fmla="*/ 46709 w 88227"/>
                    <a:gd name="connsiteY14" fmla="*/ 263515 h 497057"/>
                    <a:gd name="connsiteX15" fmla="*/ 47450 w 88227"/>
                    <a:gd name="connsiteY15" fmla="*/ 415503 h 49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7">
                      <a:moveTo>
                        <a:pt x="47450" y="415503"/>
                      </a:moveTo>
                      <a:cubicBezTo>
                        <a:pt x="31881" y="405865"/>
                        <a:pt x="16311" y="396227"/>
                        <a:pt x="0" y="387330"/>
                      </a:cubicBezTo>
                      <a:cubicBezTo>
                        <a:pt x="0" y="406606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4"/>
                        <a:pt x="86003" y="382882"/>
                      </a:cubicBezTo>
                      <a:cubicBezTo>
                        <a:pt x="86745" y="381399"/>
                        <a:pt x="87486" y="379916"/>
                        <a:pt x="87486" y="378433"/>
                      </a:cubicBezTo>
                      <a:cubicBezTo>
                        <a:pt x="87486" y="284274"/>
                        <a:pt x="87486" y="190116"/>
                        <a:pt x="87486" y="95216"/>
                      </a:cubicBezTo>
                      <a:cubicBezTo>
                        <a:pt x="87486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6" y="38128"/>
                        <a:pt x="87486" y="9213"/>
                      </a:cubicBezTo>
                      <a:cubicBezTo>
                        <a:pt x="86003" y="7730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9" y="1799"/>
                        <a:pt x="46709" y="21817"/>
                      </a:cubicBezTo>
                      <a:cubicBezTo>
                        <a:pt x="46709" y="27748"/>
                        <a:pt x="46709" y="32938"/>
                        <a:pt x="46709" y="38128"/>
                      </a:cubicBezTo>
                      <a:cubicBezTo>
                        <a:pt x="46709" y="63336"/>
                        <a:pt x="46709" y="87802"/>
                        <a:pt x="46709" y="113010"/>
                      </a:cubicBezTo>
                      <a:cubicBezTo>
                        <a:pt x="46709" y="163425"/>
                        <a:pt x="46709" y="213841"/>
                        <a:pt x="46709" y="263515"/>
                      </a:cubicBezTo>
                      <a:cubicBezTo>
                        <a:pt x="46709" y="313189"/>
                        <a:pt x="47450" y="365088"/>
                        <a:pt x="47450" y="415503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1" name="Freeform: Shape 3480">
                  <a:extLst>
                    <a:ext uri="{FF2B5EF4-FFF2-40B4-BE49-F238E27FC236}">
                      <a16:creationId xmlns:a16="http://schemas.microsoft.com/office/drawing/2014/main" id="{4262A8DD-AAD0-45E3-BF85-1535AB1CE873}"/>
                    </a:ext>
                  </a:extLst>
                </p:cNvPr>
                <p:cNvSpPr/>
                <p:nvPr/>
              </p:nvSpPr>
              <p:spPr>
                <a:xfrm>
                  <a:off x="7056860" y="4339445"/>
                  <a:ext cx="47450" cy="56347"/>
                </a:xfrm>
                <a:custGeom>
                  <a:avLst/>
                  <a:gdLst>
                    <a:gd name="connsiteX0" fmla="*/ 0 w 47450"/>
                    <a:gd name="connsiteY0" fmla="*/ 27432 h 56347"/>
                    <a:gd name="connsiteX1" fmla="*/ 47450 w 47450"/>
                    <a:gd name="connsiteY1" fmla="*/ 0 h 56347"/>
                    <a:gd name="connsiteX2" fmla="*/ 47450 w 47450"/>
                    <a:gd name="connsiteY2" fmla="*/ 56347 h 56347"/>
                    <a:gd name="connsiteX3" fmla="*/ 0 w 47450"/>
                    <a:gd name="connsiteY3" fmla="*/ 27432 h 5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50" h="56347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1" y="45967"/>
                        <a:pt x="16311" y="36329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2" name="Freeform: Shape 3481">
                  <a:extLst>
                    <a:ext uri="{FF2B5EF4-FFF2-40B4-BE49-F238E27FC236}">
                      <a16:creationId xmlns:a16="http://schemas.microsoft.com/office/drawing/2014/main" id="{E97ADA9E-C24D-4FF4-A886-F3CCA26EB12F}"/>
                    </a:ext>
                  </a:extLst>
                </p:cNvPr>
                <p:cNvSpPr/>
                <p:nvPr/>
              </p:nvSpPr>
              <p:spPr>
                <a:xfrm>
                  <a:off x="7037584" y="4673078"/>
                  <a:ext cx="452257" cy="502672"/>
                </a:xfrm>
                <a:custGeom>
                  <a:avLst/>
                  <a:gdLst>
                    <a:gd name="connsiteX0" fmla="*/ 153471 w 452257"/>
                    <a:gd name="connsiteY0" fmla="*/ 61537 h 502672"/>
                    <a:gd name="connsiteX1" fmla="*/ 226129 w 452257"/>
                    <a:gd name="connsiteY1" fmla="*/ 22984 h 502672"/>
                    <a:gd name="connsiteX2" fmla="*/ 225387 w 452257"/>
                    <a:gd name="connsiteY2" fmla="*/ 20759 h 502672"/>
                    <a:gd name="connsiteX3" fmla="*/ 224646 w 452257"/>
                    <a:gd name="connsiteY3" fmla="*/ 18535 h 502672"/>
                    <a:gd name="connsiteX4" fmla="*/ 223905 w 452257"/>
                    <a:gd name="connsiteY4" fmla="*/ 16311 h 502672"/>
                    <a:gd name="connsiteX5" fmla="*/ 223163 w 452257"/>
                    <a:gd name="connsiteY5" fmla="*/ 14087 h 502672"/>
                    <a:gd name="connsiteX6" fmla="*/ 222422 w 452257"/>
                    <a:gd name="connsiteY6" fmla="*/ 11863 h 502672"/>
                    <a:gd name="connsiteX7" fmla="*/ 221680 w 452257"/>
                    <a:gd name="connsiteY7" fmla="*/ 9638 h 502672"/>
                    <a:gd name="connsiteX8" fmla="*/ 220939 w 452257"/>
                    <a:gd name="connsiteY8" fmla="*/ 7414 h 502672"/>
                    <a:gd name="connsiteX9" fmla="*/ 220198 w 452257"/>
                    <a:gd name="connsiteY9" fmla="*/ 5190 h 502672"/>
                    <a:gd name="connsiteX10" fmla="*/ 147540 w 452257"/>
                    <a:gd name="connsiteY10" fmla="*/ 43743 h 502672"/>
                    <a:gd name="connsiteX11" fmla="*/ 148281 w 452257"/>
                    <a:gd name="connsiteY11" fmla="*/ 45967 h 502672"/>
                    <a:gd name="connsiteX12" fmla="*/ 149022 w 452257"/>
                    <a:gd name="connsiteY12" fmla="*/ 48191 h 502672"/>
                    <a:gd name="connsiteX13" fmla="*/ 149764 w 452257"/>
                    <a:gd name="connsiteY13" fmla="*/ 50415 h 502672"/>
                    <a:gd name="connsiteX14" fmla="*/ 150505 w 452257"/>
                    <a:gd name="connsiteY14" fmla="*/ 52640 h 502672"/>
                    <a:gd name="connsiteX15" fmla="*/ 151247 w 452257"/>
                    <a:gd name="connsiteY15" fmla="*/ 54864 h 502672"/>
                    <a:gd name="connsiteX16" fmla="*/ 151988 w 452257"/>
                    <a:gd name="connsiteY16" fmla="*/ 57088 h 502672"/>
                    <a:gd name="connsiteX17" fmla="*/ 152729 w 452257"/>
                    <a:gd name="connsiteY17" fmla="*/ 59312 h 502672"/>
                    <a:gd name="connsiteX18" fmla="*/ 153471 w 452257"/>
                    <a:gd name="connsiteY18" fmla="*/ 61537 h 502672"/>
                    <a:gd name="connsiteX19" fmla="*/ 153471 w 452257"/>
                    <a:gd name="connsiteY19" fmla="*/ 61537 h 502672"/>
                    <a:gd name="connsiteX20" fmla="*/ 412221 w 452257"/>
                    <a:gd name="connsiteY20" fmla="*/ 427050 h 502672"/>
                    <a:gd name="connsiteX21" fmla="*/ 437429 w 452257"/>
                    <a:gd name="connsiteY21" fmla="*/ 413704 h 502672"/>
                    <a:gd name="connsiteX22" fmla="*/ 436688 w 452257"/>
                    <a:gd name="connsiteY22" fmla="*/ 412222 h 502672"/>
                    <a:gd name="connsiteX23" fmla="*/ 435946 w 452257"/>
                    <a:gd name="connsiteY23" fmla="*/ 410739 h 502672"/>
                    <a:gd name="connsiteX24" fmla="*/ 435205 w 452257"/>
                    <a:gd name="connsiteY24" fmla="*/ 409256 h 502672"/>
                    <a:gd name="connsiteX25" fmla="*/ 434463 w 452257"/>
                    <a:gd name="connsiteY25" fmla="*/ 407773 h 502672"/>
                    <a:gd name="connsiteX26" fmla="*/ 433722 w 452257"/>
                    <a:gd name="connsiteY26" fmla="*/ 406290 h 502672"/>
                    <a:gd name="connsiteX27" fmla="*/ 432981 w 452257"/>
                    <a:gd name="connsiteY27" fmla="*/ 404808 h 502672"/>
                    <a:gd name="connsiteX28" fmla="*/ 432239 w 452257"/>
                    <a:gd name="connsiteY28" fmla="*/ 403325 h 502672"/>
                    <a:gd name="connsiteX29" fmla="*/ 431498 w 452257"/>
                    <a:gd name="connsiteY29" fmla="*/ 401842 h 502672"/>
                    <a:gd name="connsiteX30" fmla="*/ 358840 w 452257"/>
                    <a:gd name="connsiteY30" fmla="*/ 440395 h 502672"/>
                    <a:gd name="connsiteX31" fmla="*/ 359582 w 452257"/>
                    <a:gd name="connsiteY31" fmla="*/ 441878 h 502672"/>
                    <a:gd name="connsiteX32" fmla="*/ 360323 w 452257"/>
                    <a:gd name="connsiteY32" fmla="*/ 443360 h 502672"/>
                    <a:gd name="connsiteX33" fmla="*/ 361065 w 452257"/>
                    <a:gd name="connsiteY33" fmla="*/ 444843 h 502672"/>
                    <a:gd name="connsiteX34" fmla="*/ 361806 w 452257"/>
                    <a:gd name="connsiteY34" fmla="*/ 446326 h 502672"/>
                    <a:gd name="connsiteX35" fmla="*/ 362547 w 452257"/>
                    <a:gd name="connsiteY35" fmla="*/ 447067 h 502672"/>
                    <a:gd name="connsiteX36" fmla="*/ 337339 w 452257"/>
                    <a:gd name="connsiteY36" fmla="*/ 460413 h 502672"/>
                    <a:gd name="connsiteX37" fmla="*/ 338822 w 452257"/>
                    <a:gd name="connsiteY37" fmla="*/ 462637 h 502672"/>
                    <a:gd name="connsiteX38" fmla="*/ 339564 w 452257"/>
                    <a:gd name="connsiteY38" fmla="*/ 464861 h 502672"/>
                    <a:gd name="connsiteX39" fmla="*/ 339564 w 452257"/>
                    <a:gd name="connsiteY39" fmla="*/ 465603 h 502672"/>
                    <a:gd name="connsiteX40" fmla="*/ 292114 w 452257"/>
                    <a:gd name="connsiteY40" fmla="*/ 490810 h 502672"/>
                    <a:gd name="connsiteX41" fmla="*/ 292114 w 452257"/>
                    <a:gd name="connsiteY41" fmla="*/ 492293 h 502672"/>
                    <a:gd name="connsiteX42" fmla="*/ 292114 w 452257"/>
                    <a:gd name="connsiteY42" fmla="*/ 493776 h 502672"/>
                    <a:gd name="connsiteX43" fmla="*/ 292114 w 452257"/>
                    <a:gd name="connsiteY43" fmla="*/ 495259 h 502672"/>
                    <a:gd name="connsiteX44" fmla="*/ 292114 w 452257"/>
                    <a:gd name="connsiteY44" fmla="*/ 496742 h 502672"/>
                    <a:gd name="connsiteX45" fmla="*/ 292114 w 452257"/>
                    <a:gd name="connsiteY45" fmla="*/ 498225 h 502672"/>
                    <a:gd name="connsiteX46" fmla="*/ 292114 w 452257"/>
                    <a:gd name="connsiteY46" fmla="*/ 499707 h 502672"/>
                    <a:gd name="connsiteX47" fmla="*/ 292114 w 452257"/>
                    <a:gd name="connsiteY47" fmla="*/ 501190 h 502672"/>
                    <a:gd name="connsiteX48" fmla="*/ 292114 w 452257"/>
                    <a:gd name="connsiteY48" fmla="*/ 502673 h 502672"/>
                    <a:gd name="connsiteX49" fmla="*/ 318804 w 452257"/>
                    <a:gd name="connsiteY49" fmla="*/ 488586 h 502672"/>
                    <a:gd name="connsiteX50" fmla="*/ 318804 w 452257"/>
                    <a:gd name="connsiteY50" fmla="*/ 488586 h 502672"/>
                    <a:gd name="connsiteX51" fmla="*/ 319546 w 452257"/>
                    <a:gd name="connsiteY51" fmla="*/ 490069 h 502672"/>
                    <a:gd name="connsiteX52" fmla="*/ 320287 w 452257"/>
                    <a:gd name="connsiteY52" fmla="*/ 491552 h 502672"/>
                    <a:gd name="connsiteX53" fmla="*/ 321028 w 452257"/>
                    <a:gd name="connsiteY53" fmla="*/ 493035 h 502672"/>
                    <a:gd name="connsiteX54" fmla="*/ 321770 w 452257"/>
                    <a:gd name="connsiteY54" fmla="*/ 494518 h 502672"/>
                    <a:gd name="connsiteX55" fmla="*/ 394428 w 452257"/>
                    <a:gd name="connsiteY55" fmla="*/ 455964 h 502672"/>
                    <a:gd name="connsiteX56" fmla="*/ 393686 w 452257"/>
                    <a:gd name="connsiteY56" fmla="*/ 454481 h 502672"/>
                    <a:gd name="connsiteX57" fmla="*/ 392945 w 452257"/>
                    <a:gd name="connsiteY57" fmla="*/ 452999 h 502672"/>
                    <a:gd name="connsiteX58" fmla="*/ 392945 w 452257"/>
                    <a:gd name="connsiteY58" fmla="*/ 452257 h 502672"/>
                    <a:gd name="connsiteX59" fmla="*/ 417411 w 452257"/>
                    <a:gd name="connsiteY59" fmla="*/ 439653 h 502672"/>
                    <a:gd name="connsiteX60" fmla="*/ 416670 w 452257"/>
                    <a:gd name="connsiteY60" fmla="*/ 437429 h 502672"/>
                    <a:gd name="connsiteX61" fmla="*/ 415928 w 452257"/>
                    <a:gd name="connsiteY61" fmla="*/ 435205 h 502672"/>
                    <a:gd name="connsiteX62" fmla="*/ 415187 w 452257"/>
                    <a:gd name="connsiteY62" fmla="*/ 432981 h 502672"/>
                    <a:gd name="connsiteX63" fmla="*/ 414446 w 452257"/>
                    <a:gd name="connsiteY63" fmla="*/ 430757 h 502672"/>
                    <a:gd name="connsiteX64" fmla="*/ 413704 w 452257"/>
                    <a:gd name="connsiteY64" fmla="*/ 428532 h 502672"/>
                    <a:gd name="connsiteX65" fmla="*/ 412221 w 452257"/>
                    <a:gd name="connsiteY65" fmla="*/ 427050 h 502672"/>
                    <a:gd name="connsiteX66" fmla="*/ 412221 w 452257"/>
                    <a:gd name="connsiteY66" fmla="*/ 427050 h 502672"/>
                    <a:gd name="connsiteX67" fmla="*/ 412221 w 452257"/>
                    <a:gd name="connsiteY67" fmla="*/ 427050 h 502672"/>
                    <a:gd name="connsiteX68" fmla="*/ 263199 w 452257"/>
                    <a:gd name="connsiteY68" fmla="*/ 502673 h 502672"/>
                    <a:gd name="connsiteX69" fmla="*/ 263199 w 452257"/>
                    <a:gd name="connsiteY69" fmla="*/ 501190 h 502672"/>
                    <a:gd name="connsiteX70" fmla="*/ 263199 w 452257"/>
                    <a:gd name="connsiteY70" fmla="*/ 499707 h 502672"/>
                    <a:gd name="connsiteX71" fmla="*/ 263199 w 452257"/>
                    <a:gd name="connsiteY71" fmla="*/ 498225 h 502672"/>
                    <a:gd name="connsiteX72" fmla="*/ 263199 w 452257"/>
                    <a:gd name="connsiteY72" fmla="*/ 496742 h 502672"/>
                    <a:gd name="connsiteX73" fmla="*/ 263199 w 452257"/>
                    <a:gd name="connsiteY73" fmla="*/ 495259 h 502672"/>
                    <a:gd name="connsiteX74" fmla="*/ 263199 w 452257"/>
                    <a:gd name="connsiteY74" fmla="*/ 493776 h 502672"/>
                    <a:gd name="connsiteX75" fmla="*/ 263199 w 452257"/>
                    <a:gd name="connsiteY75" fmla="*/ 492293 h 502672"/>
                    <a:gd name="connsiteX76" fmla="*/ 263199 w 452257"/>
                    <a:gd name="connsiteY76" fmla="*/ 490810 h 502672"/>
                    <a:gd name="connsiteX77" fmla="*/ 335857 w 452257"/>
                    <a:gd name="connsiteY77" fmla="*/ 452257 h 502672"/>
                    <a:gd name="connsiteX78" fmla="*/ 335857 w 452257"/>
                    <a:gd name="connsiteY78" fmla="*/ 453740 h 502672"/>
                    <a:gd name="connsiteX79" fmla="*/ 335857 w 452257"/>
                    <a:gd name="connsiteY79" fmla="*/ 455223 h 502672"/>
                    <a:gd name="connsiteX80" fmla="*/ 335857 w 452257"/>
                    <a:gd name="connsiteY80" fmla="*/ 456706 h 502672"/>
                    <a:gd name="connsiteX81" fmla="*/ 335857 w 452257"/>
                    <a:gd name="connsiteY81" fmla="*/ 458188 h 502672"/>
                    <a:gd name="connsiteX82" fmla="*/ 335857 w 452257"/>
                    <a:gd name="connsiteY82" fmla="*/ 459671 h 502672"/>
                    <a:gd name="connsiteX83" fmla="*/ 335857 w 452257"/>
                    <a:gd name="connsiteY83" fmla="*/ 461154 h 502672"/>
                    <a:gd name="connsiteX84" fmla="*/ 335857 w 452257"/>
                    <a:gd name="connsiteY84" fmla="*/ 462637 h 502672"/>
                    <a:gd name="connsiteX85" fmla="*/ 335857 w 452257"/>
                    <a:gd name="connsiteY85" fmla="*/ 464120 h 502672"/>
                    <a:gd name="connsiteX86" fmla="*/ 263199 w 452257"/>
                    <a:gd name="connsiteY86" fmla="*/ 502673 h 502672"/>
                    <a:gd name="connsiteX87" fmla="*/ 263199 w 452257"/>
                    <a:gd name="connsiteY87" fmla="*/ 502673 h 502672"/>
                    <a:gd name="connsiteX88" fmla="*/ 226129 w 452257"/>
                    <a:gd name="connsiteY88" fmla="*/ 493035 h 502672"/>
                    <a:gd name="connsiteX89" fmla="*/ 226129 w 452257"/>
                    <a:gd name="connsiteY89" fmla="*/ 491552 h 502672"/>
                    <a:gd name="connsiteX90" fmla="*/ 226129 w 452257"/>
                    <a:gd name="connsiteY90" fmla="*/ 490069 h 502672"/>
                    <a:gd name="connsiteX91" fmla="*/ 226129 w 452257"/>
                    <a:gd name="connsiteY91" fmla="*/ 488586 h 502672"/>
                    <a:gd name="connsiteX92" fmla="*/ 226129 w 452257"/>
                    <a:gd name="connsiteY92" fmla="*/ 487103 h 502672"/>
                    <a:gd name="connsiteX93" fmla="*/ 226129 w 452257"/>
                    <a:gd name="connsiteY93" fmla="*/ 485621 h 502672"/>
                    <a:gd name="connsiteX94" fmla="*/ 226129 w 452257"/>
                    <a:gd name="connsiteY94" fmla="*/ 484138 h 502672"/>
                    <a:gd name="connsiteX95" fmla="*/ 226129 w 452257"/>
                    <a:gd name="connsiteY95" fmla="*/ 482655 h 502672"/>
                    <a:gd name="connsiteX96" fmla="*/ 226129 w 452257"/>
                    <a:gd name="connsiteY96" fmla="*/ 481172 h 502672"/>
                    <a:gd name="connsiteX97" fmla="*/ 298786 w 452257"/>
                    <a:gd name="connsiteY97" fmla="*/ 442619 h 502672"/>
                    <a:gd name="connsiteX98" fmla="*/ 298786 w 452257"/>
                    <a:gd name="connsiteY98" fmla="*/ 444102 h 502672"/>
                    <a:gd name="connsiteX99" fmla="*/ 298786 w 452257"/>
                    <a:gd name="connsiteY99" fmla="*/ 445585 h 502672"/>
                    <a:gd name="connsiteX100" fmla="*/ 298786 w 452257"/>
                    <a:gd name="connsiteY100" fmla="*/ 447067 h 502672"/>
                    <a:gd name="connsiteX101" fmla="*/ 298786 w 452257"/>
                    <a:gd name="connsiteY101" fmla="*/ 448550 h 502672"/>
                    <a:gd name="connsiteX102" fmla="*/ 298786 w 452257"/>
                    <a:gd name="connsiteY102" fmla="*/ 450033 h 502672"/>
                    <a:gd name="connsiteX103" fmla="*/ 298786 w 452257"/>
                    <a:gd name="connsiteY103" fmla="*/ 451516 h 502672"/>
                    <a:gd name="connsiteX104" fmla="*/ 298786 w 452257"/>
                    <a:gd name="connsiteY104" fmla="*/ 452999 h 502672"/>
                    <a:gd name="connsiteX105" fmla="*/ 298786 w 452257"/>
                    <a:gd name="connsiteY105" fmla="*/ 454481 h 502672"/>
                    <a:gd name="connsiteX106" fmla="*/ 226129 w 452257"/>
                    <a:gd name="connsiteY106" fmla="*/ 493035 h 502672"/>
                    <a:gd name="connsiteX107" fmla="*/ 226129 w 452257"/>
                    <a:gd name="connsiteY107" fmla="*/ 493035 h 502672"/>
                    <a:gd name="connsiteX108" fmla="*/ 190541 w 452257"/>
                    <a:gd name="connsiteY108" fmla="*/ 475241 h 502672"/>
                    <a:gd name="connsiteX109" fmla="*/ 263199 w 452257"/>
                    <a:gd name="connsiteY109" fmla="*/ 436688 h 502672"/>
                    <a:gd name="connsiteX110" fmla="*/ 263199 w 452257"/>
                    <a:gd name="connsiteY110" fmla="*/ 435946 h 502672"/>
                    <a:gd name="connsiteX111" fmla="*/ 263199 w 452257"/>
                    <a:gd name="connsiteY111" fmla="*/ 435205 h 502672"/>
                    <a:gd name="connsiteX112" fmla="*/ 263199 w 452257"/>
                    <a:gd name="connsiteY112" fmla="*/ 434464 h 502672"/>
                    <a:gd name="connsiteX113" fmla="*/ 263199 w 452257"/>
                    <a:gd name="connsiteY113" fmla="*/ 433722 h 502672"/>
                    <a:gd name="connsiteX114" fmla="*/ 263199 w 452257"/>
                    <a:gd name="connsiteY114" fmla="*/ 432981 h 502672"/>
                    <a:gd name="connsiteX115" fmla="*/ 263199 w 452257"/>
                    <a:gd name="connsiteY115" fmla="*/ 432239 h 502672"/>
                    <a:gd name="connsiteX116" fmla="*/ 263199 w 452257"/>
                    <a:gd name="connsiteY116" fmla="*/ 431498 h 502672"/>
                    <a:gd name="connsiteX117" fmla="*/ 263199 w 452257"/>
                    <a:gd name="connsiteY117" fmla="*/ 430757 h 502672"/>
                    <a:gd name="connsiteX118" fmla="*/ 190541 w 452257"/>
                    <a:gd name="connsiteY118" fmla="*/ 469310 h 502672"/>
                    <a:gd name="connsiteX119" fmla="*/ 190541 w 452257"/>
                    <a:gd name="connsiteY119" fmla="*/ 470051 h 502672"/>
                    <a:gd name="connsiteX120" fmla="*/ 190541 w 452257"/>
                    <a:gd name="connsiteY120" fmla="*/ 470792 h 502672"/>
                    <a:gd name="connsiteX121" fmla="*/ 190541 w 452257"/>
                    <a:gd name="connsiteY121" fmla="*/ 471534 h 502672"/>
                    <a:gd name="connsiteX122" fmla="*/ 190541 w 452257"/>
                    <a:gd name="connsiteY122" fmla="*/ 472275 h 502672"/>
                    <a:gd name="connsiteX123" fmla="*/ 190541 w 452257"/>
                    <a:gd name="connsiteY123" fmla="*/ 473017 h 502672"/>
                    <a:gd name="connsiteX124" fmla="*/ 190541 w 452257"/>
                    <a:gd name="connsiteY124" fmla="*/ 473758 h 502672"/>
                    <a:gd name="connsiteX125" fmla="*/ 190541 w 452257"/>
                    <a:gd name="connsiteY125" fmla="*/ 474499 h 502672"/>
                    <a:gd name="connsiteX126" fmla="*/ 190541 w 452257"/>
                    <a:gd name="connsiteY126" fmla="*/ 475241 h 502672"/>
                    <a:gd name="connsiteX127" fmla="*/ 190541 w 452257"/>
                    <a:gd name="connsiteY127" fmla="*/ 475241 h 502672"/>
                    <a:gd name="connsiteX128" fmla="*/ 153471 w 452257"/>
                    <a:gd name="connsiteY128" fmla="*/ 449292 h 502672"/>
                    <a:gd name="connsiteX129" fmla="*/ 226129 w 452257"/>
                    <a:gd name="connsiteY129" fmla="*/ 410739 h 502672"/>
                    <a:gd name="connsiteX130" fmla="*/ 226870 w 452257"/>
                    <a:gd name="connsiteY130" fmla="*/ 409997 h 502672"/>
                    <a:gd name="connsiteX131" fmla="*/ 227612 w 452257"/>
                    <a:gd name="connsiteY131" fmla="*/ 409256 h 502672"/>
                    <a:gd name="connsiteX132" fmla="*/ 228353 w 452257"/>
                    <a:gd name="connsiteY132" fmla="*/ 408515 h 502672"/>
                    <a:gd name="connsiteX133" fmla="*/ 229094 w 452257"/>
                    <a:gd name="connsiteY133" fmla="*/ 407773 h 502672"/>
                    <a:gd name="connsiteX134" fmla="*/ 229836 w 452257"/>
                    <a:gd name="connsiteY134" fmla="*/ 407032 h 502672"/>
                    <a:gd name="connsiteX135" fmla="*/ 230577 w 452257"/>
                    <a:gd name="connsiteY135" fmla="*/ 406290 h 502672"/>
                    <a:gd name="connsiteX136" fmla="*/ 231319 w 452257"/>
                    <a:gd name="connsiteY136" fmla="*/ 405549 h 502672"/>
                    <a:gd name="connsiteX137" fmla="*/ 232060 w 452257"/>
                    <a:gd name="connsiteY137" fmla="*/ 404808 h 502672"/>
                    <a:gd name="connsiteX138" fmla="*/ 159402 w 452257"/>
                    <a:gd name="connsiteY138" fmla="*/ 443360 h 502672"/>
                    <a:gd name="connsiteX139" fmla="*/ 158661 w 452257"/>
                    <a:gd name="connsiteY139" fmla="*/ 444102 h 502672"/>
                    <a:gd name="connsiteX140" fmla="*/ 157919 w 452257"/>
                    <a:gd name="connsiteY140" fmla="*/ 444843 h 502672"/>
                    <a:gd name="connsiteX141" fmla="*/ 157178 w 452257"/>
                    <a:gd name="connsiteY141" fmla="*/ 445585 h 502672"/>
                    <a:gd name="connsiteX142" fmla="*/ 156436 w 452257"/>
                    <a:gd name="connsiteY142" fmla="*/ 446326 h 502672"/>
                    <a:gd name="connsiteX143" fmla="*/ 155695 w 452257"/>
                    <a:gd name="connsiteY143" fmla="*/ 447067 h 502672"/>
                    <a:gd name="connsiteX144" fmla="*/ 154954 w 452257"/>
                    <a:gd name="connsiteY144" fmla="*/ 447809 h 502672"/>
                    <a:gd name="connsiteX145" fmla="*/ 154212 w 452257"/>
                    <a:gd name="connsiteY145" fmla="*/ 448550 h 502672"/>
                    <a:gd name="connsiteX146" fmla="*/ 153471 w 452257"/>
                    <a:gd name="connsiteY146" fmla="*/ 449292 h 502672"/>
                    <a:gd name="connsiteX147" fmla="*/ 153471 w 452257"/>
                    <a:gd name="connsiteY147" fmla="*/ 449292 h 502672"/>
                    <a:gd name="connsiteX148" fmla="*/ 118625 w 452257"/>
                    <a:gd name="connsiteY148" fmla="*/ 417411 h 502672"/>
                    <a:gd name="connsiteX149" fmla="*/ 119366 w 452257"/>
                    <a:gd name="connsiteY149" fmla="*/ 416670 h 502672"/>
                    <a:gd name="connsiteX150" fmla="*/ 120108 w 452257"/>
                    <a:gd name="connsiteY150" fmla="*/ 415929 h 502672"/>
                    <a:gd name="connsiteX151" fmla="*/ 120849 w 452257"/>
                    <a:gd name="connsiteY151" fmla="*/ 415187 h 502672"/>
                    <a:gd name="connsiteX152" fmla="*/ 121591 w 452257"/>
                    <a:gd name="connsiteY152" fmla="*/ 414446 h 502672"/>
                    <a:gd name="connsiteX153" fmla="*/ 122332 w 452257"/>
                    <a:gd name="connsiteY153" fmla="*/ 413704 h 502672"/>
                    <a:gd name="connsiteX154" fmla="*/ 123073 w 452257"/>
                    <a:gd name="connsiteY154" fmla="*/ 412963 h 502672"/>
                    <a:gd name="connsiteX155" fmla="*/ 123815 w 452257"/>
                    <a:gd name="connsiteY155" fmla="*/ 412222 h 502672"/>
                    <a:gd name="connsiteX156" fmla="*/ 124556 w 452257"/>
                    <a:gd name="connsiteY156" fmla="*/ 411480 h 502672"/>
                    <a:gd name="connsiteX157" fmla="*/ 197214 w 452257"/>
                    <a:gd name="connsiteY157" fmla="*/ 372927 h 502672"/>
                    <a:gd name="connsiteX158" fmla="*/ 196472 w 452257"/>
                    <a:gd name="connsiteY158" fmla="*/ 373669 h 502672"/>
                    <a:gd name="connsiteX159" fmla="*/ 195731 w 452257"/>
                    <a:gd name="connsiteY159" fmla="*/ 374410 h 502672"/>
                    <a:gd name="connsiteX160" fmla="*/ 194990 w 452257"/>
                    <a:gd name="connsiteY160" fmla="*/ 375151 h 502672"/>
                    <a:gd name="connsiteX161" fmla="*/ 194248 w 452257"/>
                    <a:gd name="connsiteY161" fmla="*/ 375893 h 502672"/>
                    <a:gd name="connsiteX162" fmla="*/ 193507 w 452257"/>
                    <a:gd name="connsiteY162" fmla="*/ 376634 h 502672"/>
                    <a:gd name="connsiteX163" fmla="*/ 192765 w 452257"/>
                    <a:gd name="connsiteY163" fmla="*/ 377376 h 502672"/>
                    <a:gd name="connsiteX164" fmla="*/ 192024 w 452257"/>
                    <a:gd name="connsiteY164" fmla="*/ 378117 h 502672"/>
                    <a:gd name="connsiteX165" fmla="*/ 191283 w 452257"/>
                    <a:gd name="connsiteY165" fmla="*/ 378858 h 502672"/>
                    <a:gd name="connsiteX166" fmla="*/ 118625 w 452257"/>
                    <a:gd name="connsiteY166" fmla="*/ 417411 h 502672"/>
                    <a:gd name="connsiteX167" fmla="*/ 118625 w 452257"/>
                    <a:gd name="connsiteY167" fmla="*/ 417411 h 502672"/>
                    <a:gd name="connsiteX168" fmla="*/ 25208 w 452257"/>
                    <a:gd name="connsiteY168" fmla="*/ 250595 h 502672"/>
                    <a:gd name="connsiteX169" fmla="*/ 97866 w 452257"/>
                    <a:gd name="connsiteY169" fmla="*/ 212042 h 502672"/>
                    <a:gd name="connsiteX170" fmla="*/ 97124 w 452257"/>
                    <a:gd name="connsiteY170" fmla="*/ 212783 h 502672"/>
                    <a:gd name="connsiteX171" fmla="*/ 96383 w 452257"/>
                    <a:gd name="connsiteY171" fmla="*/ 212783 h 502672"/>
                    <a:gd name="connsiteX172" fmla="*/ 95641 w 452257"/>
                    <a:gd name="connsiteY172" fmla="*/ 212783 h 502672"/>
                    <a:gd name="connsiteX173" fmla="*/ 94900 w 452257"/>
                    <a:gd name="connsiteY173" fmla="*/ 212783 h 502672"/>
                    <a:gd name="connsiteX174" fmla="*/ 94159 w 452257"/>
                    <a:gd name="connsiteY174" fmla="*/ 212783 h 502672"/>
                    <a:gd name="connsiteX175" fmla="*/ 93417 w 452257"/>
                    <a:gd name="connsiteY175" fmla="*/ 212783 h 502672"/>
                    <a:gd name="connsiteX176" fmla="*/ 92676 w 452257"/>
                    <a:gd name="connsiteY176" fmla="*/ 212783 h 502672"/>
                    <a:gd name="connsiteX177" fmla="*/ 91934 w 452257"/>
                    <a:gd name="connsiteY177" fmla="*/ 212783 h 502672"/>
                    <a:gd name="connsiteX178" fmla="*/ 19276 w 452257"/>
                    <a:gd name="connsiteY178" fmla="*/ 251337 h 502672"/>
                    <a:gd name="connsiteX179" fmla="*/ 20018 w 452257"/>
                    <a:gd name="connsiteY179" fmla="*/ 251337 h 502672"/>
                    <a:gd name="connsiteX180" fmla="*/ 20759 w 452257"/>
                    <a:gd name="connsiteY180" fmla="*/ 251337 h 502672"/>
                    <a:gd name="connsiteX181" fmla="*/ 21501 w 452257"/>
                    <a:gd name="connsiteY181" fmla="*/ 251337 h 502672"/>
                    <a:gd name="connsiteX182" fmla="*/ 22242 w 452257"/>
                    <a:gd name="connsiteY182" fmla="*/ 251337 h 502672"/>
                    <a:gd name="connsiteX183" fmla="*/ 22983 w 452257"/>
                    <a:gd name="connsiteY183" fmla="*/ 251337 h 502672"/>
                    <a:gd name="connsiteX184" fmla="*/ 23725 w 452257"/>
                    <a:gd name="connsiteY184" fmla="*/ 251337 h 502672"/>
                    <a:gd name="connsiteX185" fmla="*/ 24466 w 452257"/>
                    <a:gd name="connsiteY185" fmla="*/ 251337 h 502672"/>
                    <a:gd name="connsiteX186" fmla="*/ 25208 w 452257"/>
                    <a:gd name="connsiteY186" fmla="*/ 250595 h 502672"/>
                    <a:gd name="connsiteX187" fmla="*/ 25208 w 452257"/>
                    <a:gd name="connsiteY187" fmla="*/ 250595 h 502672"/>
                    <a:gd name="connsiteX188" fmla="*/ 15569 w 452257"/>
                    <a:gd name="connsiteY188" fmla="*/ 209076 h 502672"/>
                    <a:gd name="connsiteX189" fmla="*/ 88227 w 452257"/>
                    <a:gd name="connsiteY189" fmla="*/ 170523 h 502672"/>
                    <a:gd name="connsiteX190" fmla="*/ 87486 w 452257"/>
                    <a:gd name="connsiteY190" fmla="*/ 170523 h 502672"/>
                    <a:gd name="connsiteX191" fmla="*/ 86745 w 452257"/>
                    <a:gd name="connsiteY191" fmla="*/ 170523 h 502672"/>
                    <a:gd name="connsiteX192" fmla="*/ 86003 w 452257"/>
                    <a:gd name="connsiteY192" fmla="*/ 170523 h 502672"/>
                    <a:gd name="connsiteX193" fmla="*/ 85262 w 452257"/>
                    <a:gd name="connsiteY193" fmla="*/ 170523 h 502672"/>
                    <a:gd name="connsiteX194" fmla="*/ 83779 w 452257"/>
                    <a:gd name="connsiteY194" fmla="*/ 170523 h 502672"/>
                    <a:gd name="connsiteX195" fmla="*/ 82296 w 452257"/>
                    <a:gd name="connsiteY195" fmla="*/ 170523 h 502672"/>
                    <a:gd name="connsiteX196" fmla="*/ 80813 w 452257"/>
                    <a:gd name="connsiteY196" fmla="*/ 170523 h 502672"/>
                    <a:gd name="connsiteX197" fmla="*/ 79330 w 452257"/>
                    <a:gd name="connsiteY197" fmla="*/ 170523 h 502672"/>
                    <a:gd name="connsiteX198" fmla="*/ 6673 w 452257"/>
                    <a:gd name="connsiteY198" fmla="*/ 209076 h 502672"/>
                    <a:gd name="connsiteX199" fmla="*/ 8155 w 452257"/>
                    <a:gd name="connsiteY199" fmla="*/ 209076 h 502672"/>
                    <a:gd name="connsiteX200" fmla="*/ 9638 w 452257"/>
                    <a:gd name="connsiteY200" fmla="*/ 209076 h 502672"/>
                    <a:gd name="connsiteX201" fmla="*/ 11121 w 452257"/>
                    <a:gd name="connsiteY201" fmla="*/ 209076 h 502672"/>
                    <a:gd name="connsiteX202" fmla="*/ 12604 w 452257"/>
                    <a:gd name="connsiteY202" fmla="*/ 209076 h 502672"/>
                    <a:gd name="connsiteX203" fmla="*/ 13345 w 452257"/>
                    <a:gd name="connsiteY203" fmla="*/ 209076 h 502672"/>
                    <a:gd name="connsiteX204" fmla="*/ 14087 w 452257"/>
                    <a:gd name="connsiteY204" fmla="*/ 209076 h 502672"/>
                    <a:gd name="connsiteX205" fmla="*/ 14828 w 452257"/>
                    <a:gd name="connsiteY205" fmla="*/ 209076 h 502672"/>
                    <a:gd name="connsiteX206" fmla="*/ 15569 w 452257"/>
                    <a:gd name="connsiteY206" fmla="*/ 209076 h 502672"/>
                    <a:gd name="connsiteX207" fmla="*/ 15569 w 452257"/>
                    <a:gd name="connsiteY207" fmla="*/ 209076 h 502672"/>
                    <a:gd name="connsiteX208" fmla="*/ 10380 w 452257"/>
                    <a:gd name="connsiteY208" fmla="*/ 168299 h 502672"/>
                    <a:gd name="connsiteX209" fmla="*/ 83038 w 452257"/>
                    <a:gd name="connsiteY209" fmla="*/ 129746 h 502672"/>
                    <a:gd name="connsiteX210" fmla="*/ 82296 w 452257"/>
                    <a:gd name="connsiteY210" fmla="*/ 129746 h 502672"/>
                    <a:gd name="connsiteX211" fmla="*/ 81555 w 452257"/>
                    <a:gd name="connsiteY211" fmla="*/ 129746 h 502672"/>
                    <a:gd name="connsiteX212" fmla="*/ 80813 w 452257"/>
                    <a:gd name="connsiteY212" fmla="*/ 129746 h 502672"/>
                    <a:gd name="connsiteX213" fmla="*/ 80072 w 452257"/>
                    <a:gd name="connsiteY213" fmla="*/ 129746 h 502672"/>
                    <a:gd name="connsiteX214" fmla="*/ 79330 w 452257"/>
                    <a:gd name="connsiteY214" fmla="*/ 129746 h 502672"/>
                    <a:gd name="connsiteX215" fmla="*/ 78589 w 452257"/>
                    <a:gd name="connsiteY215" fmla="*/ 129746 h 502672"/>
                    <a:gd name="connsiteX216" fmla="*/ 77848 w 452257"/>
                    <a:gd name="connsiteY216" fmla="*/ 129746 h 502672"/>
                    <a:gd name="connsiteX217" fmla="*/ 77106 w 452257"/>
                    <a:gd name="connsiteY217" fmla="*/ 129746 h 502672"/>
                    <a:gd name="connsiteX218" fmla="*/ 77106 w 452257"/>
                    <a:gd name="connsiteY218" fmla="*/ 129746 h 502672"/>
                    <a:gd name="connsiteX219" fmla="*/ 74882 w 452257"/>
                    <a:gd name="connsiteY219" fmla="*/ 127522 h 502672"/>
                    <a:gd name="connsiteX220" fmla="*/ 70434 w 452257"/>
                    <a:gd name="connsiteY220" fmla="*/ 129746 h 502672"/>
                    <a:gd name="connsiteX221" fmla="*/ 70434 w 452257"/>
                    <a:gd name="connsiteY221" fmla="*/ 129746 h 502672"/>
                    <a:gd name="connsiteX222" fmla="*/ 70434 w 452257"/>
                    <a:gd name="connsiteY222" fmla="*/ 129746 h 502672"/>
                    <a:gd name="connsiteX223" fmla="*/ 70434 w 452257"/>
                    <a:gd name="connsiteY223" fmla="*/ 129746 h 502672"/>
                    <a:gd name="connsiteX224" fmla="*/ 70434 w 452257"/>
                    <a:gd name="connsiteY224" fmla="*/ 129746 h 502672"/>
                    <a:gd name="connsiteX225" fmla="*/ 70434 w 452257"/>
                    <a:gd name="connsiteY225" fmla="*/ 129746 h 502672"/>
                    <a:gd name="connsiteX226" fmla="*/ 70434 w 452257"/>
                    <a:gd name="connsiteY226" fmla="*/ 129746 h 502672"/>
                    <a:gd name="connsiteX227" fmla="*/ 70434 w 452257"/>
                    <a:gd name="connsiteY227" fmla="*/ 129746 h 502672"/>
                    <a:gd name="connsiteX228" fmla="*/ 70434 w 452257"/>
                    <a:gd name="connsiteY228" fmla="*/ 129746 h 502672"/>
                    <a:gd name="connsiteX229" fmla="*/ 70434 w 452257"/>
                    <a:gd name="connsiteY229" fmla="*/ 129746 h 502672"/>
                    <a:gd name="connsiteX230" fmla="*/ 70434 w 452257"/>
                    <a:gd name="connsiteY230" fmla="*/ 129746 h 502672"/>
                    <a:gd name="connsiteX231" fmla="*/ 70434 w 452257"/>
                    <a:gd name="connsiteY231" fmla="*/ 129746 h 502672"/>
                    <a:gd name="connsiteX232" fmla="*/ 70434 w 452257"/>
                    <a:gd name="connsiteY232" fmla="*/ 129746 h 502672"/>
                    <a:gd name="connsiteX233" fmla="*/ 70434 w 452257"/>
                    <a:gd name="connsiteY233" fmla="*/ 129746 h 502672"/>
                    <a:gd name="connsiteX234" fmla="*/ 70434 w 452257"/>
                    <a:gd name="connsiteY234" fmla="*/ 129746 h 502672"/>
                    <a:gd name="connsiteX235" fmla="*/ 70434 w 452257"/>
                    <a:gd name="connsiteY235" fmla="*/ 129746 h 502672"/>
                    <a:gd name="connsiteX236" fmla="*/ 70434 w 452257"/>
                    <a:gd name="connsiteY236" fmla="*/ 129746 h 502672"/>
                    <a:gd name="connsiteX237" fmla="*/ 70434 w 452257"/>
                    <a:gd name="connsiteY237" fmla="*/ 129746 h 502672"/>
                    <a:gd name="connsiteX238" fmla="*/ 0 w 452257"/>
                    <a:gd name="connsiteY238" fmla="*/ 166816 h 502672"/>
                    <a:gd name="connsiteX239" fmla="*/ 741 w 452257"/>
                    <a:gd name="connsiteY239" fmla="*/ 166816 h 502672"/>
                    <a:gd name="connsiteX240" fmla="*/ 1483 w 452257"/>
                    <a:gd name="connsiteY240" fmla="*/ 166816 h 502672"/>
                    <a:gd name="connsiteX241" fmla="*/ 2224 w 452257"/>
                    <a:gd name="connsiteY241" fmla="*/ 166816 h 502672"/>
                    <a:gd name="connsiteX242" fmla="*/ 2966 w 452257"/>
                    <a:gd name="connsiteY242" fmla="*/ 166816 h 502672"/>
                    <a:gd name="connsiteX243" fmla="*/ 3707 w 452257"/>
                    <a:gd name="connsiteY243" fmla="*/ 166816 h 502672"/>
                    <a:gd name="connsiteX244" fmla="*/ 4448 w 452257"/>
                    <a:gd name="connsiteY244" fmla="*/ 166816 h 502672"/>
                    <a:gd name="connsiteX245" fmla="*/ 5190 w 452257"/>
                    <a:gd name="connsiteY245" fmla="*/ 166816 h 502672"/>
                    <a:gd name="connsiteX246" fmla="*/ 10380 w 452257"/>
                    <a:gd name="connsiteY246" fmla="*/ 168299 h 502672"/>
                    <a:gd name="connsiteX247" fmla="*/ 10380 w 452257"/>
                    <a:gd name="connsiteY247" fmla="*/ 168299 h 502672"/>
                    <a:gd name="connsiteX248" fmla="*/ 17794 w 452257"/>
                    <a:gd name="connsiteY248" fmla="*/ 134936 h 502672"/>
                    <a:gd name="connsiteX249" fmla="*/ 16311 w 452257"/>
                    <a:gd name="connsiteY249" fmla="*/ 134195 h 502672"/>
                    <a:gd name="connsiteX250" fmla="*/ 14828 w 452257"/>
                    <a:gd name="connsiteY250" fmla="*/ 133453 h 502672"/>
                    <a:gd name="connsiteX251" fmla="*/ 13345 w 452257"/>
                    <a:gd name="connsiteY251" fmla="*/ 132712 h 502672"/>
                    <a:gd name="connsiteX252" fmla="*/ 11862 w 452257"/>
                    <a:gd name="connsiteY252" fmla="*/ 131970 h 502672"/>
                    <a:gd name="connsiteX253" fmla="*/ 10380 w 452257"/>
                    <a:gd name="connsiteY253" fmla="*/ 131229 h 502672"/>
                    <a:gd name="connsiteX254" fmla="*/ 8897 w 452257"/>
                    <a:gd name="connsiteY254" fmla="*/ 130488 h 502672"/>
                    <a:gd name="connsiteX255" fmla="*/ 7414 w 452257"/>
                    <a:gd name="connsiteY255" fmla="*/ 129746 h 502672"/>
                    <a:gd name="connsiteX256" fmla="*/ 5931 w 452257"/>
                    <a:gd name="connsiteY256" fmla="*/ 129005 h 502672"/>
                    <a:gd name="connsiteX257" fmla="*/ 74882 w 452257"/>
                    <a:gd name="connsiteY257" fmla="*/ 91934 h 502672"/>
                    <a:gd name="connsiteX258" fmla="*/ 74882 w 452257"/>
                    <a:gd name="connsiteY258" fmla="*/ 91934 h 502672"/>
                    <a:gd name="connsiteX259" fmla="*/ 74882 w 452257"/>
                    <a:gd name="connsiteY259" fmla="*/ 91934 h 502672"/>
                    <a:gd name="connsiteX260" fmla="*/ 74882 w 452257"/>
                    <a:gd name="connsiteY260" fmla="*/ 91934 h 502672"/>
                    <a:gd name="connsiteX261" fmla="*/ 74882 w 452257"/>
                    <a:gd name="connsiteY261" fmla="*/ 91934 h 502672"/>
                    <a:gd name="connsiteX262" fmla="*/ 74882 w 452257"/>
                    <a:gd name="connsiteY262" fmla="*/ 91934 h 502672"/>
                    <a:gd name="connsiteX263" fmla="*/ 74882 w 452257"/>
                    <a:gd name="connsiteY263" fmla="*/ 91934 h 502672"/>
                    <a:gd name="connsiteX264" fmla="*/ 74882 w 452257"/>
                    <a:gd name="connsiteY264" fmla="*/ 91934 h 502672"/>
                    <a:gd name="connsiteX265" fmla="*/ 74882 w 452257"/>
                    <a:gd name="connsiteY265" fmla="*/ 91934 h 502672"/>
                    <a:gd name="connsiteX266" fmla="*/ 74882 w 452257"/>
                    <a:gd name="connsiteY266" fmla="*/ 91934 h 502672"/>
                    <a:gd name="connsiteX267" fmla="*/ 74882 w 452257"/>
                    <a:gd name="connsiteY267" fmla="*/ 91934 h 502672"/>
                    <a:gd name="connsiteX268" fmla="*/ 74882 w 452257"/>
                    <a:gd name="connsiteY268" fmla="*/ 91934 h 502672"/>
                    <a:gd name="connsiteX269" fmla="*/ 74882 w 452257"/>
                    <a:gd name="connsiteY269" fmla="*/ 91934 h 502672"/>
                    <a:gd name="connsiteX270" fmla="*/ 74882 w 452257"/>
                    <a:gd name="connsiteY270" fmla="*/ 91934 h 502672"/>
                    <a:gd name="connsiteX271" fmla="*/ 74882 w 452257"/>
                    <a:gd name="connsiteY271" fmla="*/ 91934 h 502672"/>
                    <a:gd name="connsiteX272" fmla="*/ 74882 w 452257"/>
                    <a:gd name="connsiteY272" fmla="*/ 91934 h 502672"/>
                    <a:gd name="connsiteX273" fmla="*/ 80813 w 452257"/>
                    <a:gd name="connsiteY273" fmla="*/ 88227 h 502672"/>
                    <a:gd name="connsiteX274" fmla="*/ 85262 w 452257"/>
                    <a:gd name="connsiteY274" fmla="*/ 93417 h 502672"/>
                    <a:gd name="connsiteX275" fmla="*/ 86745 w 452257"/>
                    <a:gd name="connsiteY275" fmla="*/ 94159 h 502672"/>
                    <a:gd name="connsiteX276" fmla="*/ 88227 w 452257"/>
                    <a:gd name="connsiteY276" fmla="*/ 94900 h 502672"/>
                    <a:gd name="connsiteX277" fmla="*/ 89710 w 452257"/>
                    <a:gd name="connsiteY277" fmla="*/ 95641 h 502672"/>
                    <a:gd name="connsiteX278" fmla="*/ 91193 w 452257"/>
                    <a:gd name="connsiteY278" fmla="*/ 96383 h 502672"/>
                    <a:gd name="connsiteX279" fmla="*/ 92676 w 452257"/>
                    <a:gd name="connsiteY279" fmla="*/ 97124 h 502672"/>
                    <a:gd name="connsiteX280" fmla="*/ 94159 w 452257"/>
                    <a:gd name="connsiteY280" fmla="*/ 97866 h 502672"/>
                    <a:gd name="connsiteX281" fmla="*/ 17794 w 452257"/>
                    <a:gd name="connsiteY281" fmla="*/ 134936 h 502672"/>
                    <a:gd name="connsiteX282" fmla="*/ 17794 w 452257"/>
                    <a:gd name="connsiteY282" fmla="*/ 134936 h 502672"/>
                    <a:gd name="connsiteX283" fmla="*/ 118625 w 452257"/>
                    <a:gd name="connsiteY283" fmla="*/ 48933 h 502672"/>
                    <a:gd name="connsiteX284" fmla="*/ 117884 w 452257"/>
                    <a:gd name="connsiteY284" fmla="*/ 47450 h 502672"/>
                    <a:gd name="connsiteX285" fmla="*/ 117142 w 452257"/>
                    <a:gd name="connsiteY285" fmla="*/ 45967 h 502672"/>
                    <a:gd name="connsiteX286" fmla="*/ 116401 w 452257"/>
                    <a:gd name="connsiteY286" fmla="*/ 44484 h 502672"/>
                    <a:gd name="connsiteX287" fmla="*/ 115659 w 452257"/>
                    <a:gd name="connsiteY287" fmla="*/ 43001 h 502672"/>
                    <a:gd name="connsiteX288" fmla="*/ 114918 w 452257"/>
                    <a:gd name="connsiteY288" fmla="*/ 42260 h 502672"/>
                    <a:gd name="connsiteX289" fmla="*/ 88969 w 452257"/>
                    <a:gd name="connsiteY289" fmla="*/ 57088 h 502672"/>
                    <a:gd name="connsiteX290" fmla="*/ 89710 w 452257"/>
                    <a:gd name="connsiteY290" fmla="*/ 57830 h 502672"/>
                    <a:gd name="connsiteX291" fmla="*/ 90452 w 452257"/>
                    <a:gd name="connsiteY291" fmla="*/ 58571 h 502672"/>
                    <a:gd name="connsiteX292" fmla="*/ 91193 w 452257"/>
                    <a:gd name="connsiteY292" fmla="*/ 59312 h 502672"/>
                    <a:gd name="connsiteX293" fmla="*/ 91934 w 452257"/>
                    <a:gd name="connsiteY293" fmla="*/ 60054 h 502672"/>
                    <a:gd name="connsiteX294" fmla="*/ 92676 w 452257"/>
                    <a:gd name="connsiteY294" fmla="*/ 60795 h 502672"/>
                    <a:gd name="connsiteX295" fmla="*/ 93417 w 452257"/>
                    <a:gd name="connsiteY295" fmla="*/ 61537 h 502672"/>
                    <a:gd name="connsiteX296" fmla="*/ 20759 w 452257"/>
                    <a:gd name="connsiteY296" fmla="*/ 100090 h 502672"/>
                    <a:gd name="connsiteX297" fmla="*/ 20018 w 452257"/>
                    <a:gd name="connsiteY297" fmla="*/ 99349 h 502672"/>
                    <a:gd name="connsiteX298" fmla="*/ 19276 w 452257"/>
                    <a:gd name="connsiteY298" fmla="*/ 98607 h 502672"/>
                    <a:gd name="connsiteX299" fmla="*/ 18535 w 452257"/>
                    <a:gd name="connsiteY299" fmla="*/ 97866 h 502672"/>
                    <a:gd name="connsiteX300" fmla="*/ 17794 w 452257"/>
                    <a:gd name="connsiteY300" fmla="*/ 97124 h 502672"/>
                    <a:gd name="connsiteX301" fmla="*/ 17052 w 452257"/>
                    <a:gd name="connsiteY301" fmla="*/ 96383 h 502672"/>
                    <a:gd name="connsiteX302" fmla="*/ 16311 w 452257"/>
                    <a:gd name="connsiteY302" fmla="*/ 95641 h 502672"/>
                    <a:gd name="connsiteX303" fmla="*/ 15569 w 452257"/>
                    <a:gd name="connsiteY303" fmla="*/ 94900 h 502672"/>
                    <a:gd name="connsiteX304" fmla="*/ 14828 w 452257"/>
                    <a:gd name="connsiteY304" fmla="*/ 94159 h 502672"/>
                    <a:gd name="connsiteX305" fmla="*/ 43001 w 452257"/>
                    <a:gd name="connsiteY305" fmla="*/ 79330 h 502672"/>
                    <a:gd name="connsiteX306" fmla="*/ 41519 w 452257"/>
                    <a:gd name="connsiteY306" fmla="*/ 77848 h 502672"/>
                    <a:gd name="connsiteX307" fmla="*/ 40036 w 452257"/>
                    <a:gd name="connsiteY307" fmla="*/ 76365 h 502672"/>
                    <a:gd name="connsiteX308" fmla="*/ 38553 w 452257"/>
                    <a:gd name="connsiteY308" fmla="*/ 74882 h 502672"/>
                    <a:gd name="connsiteX309" fmla="*/ 37070 w 452257"/>
                    <a:gd name="connsiteY309" fmla="*/ 73399 h 502672"/>
                    <a:gd name="connsiteX310" fmla="*/ 35587 w 452257"/>
                    <a:gd name="connsiteY310" fmla="*/ 71916 h 502672"/>
                    <a:gd name="connsiteX311" fmla="*/ 34104 w 452257"/>
                    <a:gd name="connsiteY311" fmla="*/ 70434 h 502672"/>
                    <a:gd name="connsiteX312" fmla="*/ 32622 w 452257"/>
                    <a:gd name="connsiteY312" fmla="*/ 68951 h 502672"/>
                    <a:gd name="connsiteX313" fmla="*/ 61537 w 452257"/>
                    <a:gd name="connsiteY313" fmla="*/ 53381 h 502672"/>
                    <a:gd name="connsiteX314" fmla="*/ 61537 w 452257"/>
                    <a:gd name="connsiteY314" fmla="*/ 53381 h 502672"/>
                    <a:gd name="connsiteX315" fmla="*/ 60795 w 452257"/>
                    <a:gd name="connsiteY315" fmla="*/ 52640 h 502672"/>
                    <a:gd name="connsiteX316" fmla="*/ 60054 w 452257"/>
                    <a:gd name="connsiteY316" fmla="*/ 51898 h 502672"/>
                    <a:gd name="connsiteX317" fmla="*/ 59312 w 452257"/>
                    <a:gd name="connsiteY317" fmla="*/ 50415 h 502672"/>
                    <a:gd name="connsiteX318" fmla="*/ 58571 w 452257"/>
                    <a:gd name="connsiteY318" fmla="*/ 48933 h 502672"/>
                    <a:gd name="connsiteX319" fmla="*/ 131229 w 452257"/>
                    <a:gd name="connsiteY319" fmla="*/ 10380 h 502672"/>
                    <a:gd name="connsiteX320" fmla="*/ 131970 w 452257"/>
                    <a:gd name="connsiteY320" fmla="*/ 11863 h 502672"/>
                    <a:gd name="connsiteX321" fmla="*/ 132712 w 452257"/>
                    <a:gd name="connsiteY321" fmla="*/ 12604 h 502672"/>
                    <a:gd name="connsiteX322" fmla="*/ 133453 w 452257"/>
                    <a:gd name="connsiteY322" fmla="*/ 13345 h 502672"/>
                    <a:gd name="connsiteX323" fmla="*/ 133453 w 452257"/>
                    <a:gd name="connsiteY323" fmla="*/ 13345 h 502672"/>
                    <a:gd name="connsiteX324" fmla="*/ 157178 w 452257"/>
                    <a:gd name="connsiteY324" fmla="*/ 742 h 502672"/>
                    <a:gd name="connsiteX325" fmla="*/ 157919 w 452257"/>
                    <a:gd name="connsiteY325" fmla="*/ 2224 h 502672"/>
                    <a:gd name="connsiteX326" fmla="*/ 158661 w 452257"/>
                    <a:gd name="connsiteY326" fmla="*/ 3707 h 502672"/>
                    <a:gd name="connsiteX327" fmla="*/ 159402 w 452257"/>
                    <a:gd name="connsiteY327" fmla="*/ 5190 h 502672"/>
                    <a:gd name="connsiteX328" fmla="*/ 160143 w 452257"/>
                    <a:gd name="connsiteY328" fmla="*/ 6673 h 502672"/>
                    <a:gd name="connsiteX329" fmla="*/ 160885 w 452257"/>
                    <a:gd name="connsiteY329" fmla="*/ 8156 h 502672"/>
                    <a:gd name="connsiteX330" fmla="*/ 161626 w 452257"/>
                    <a:gd name="connsiteY330" fmla="*/ 9638 h 502672"/>
                    <a:gd name="connsiteX331" fmla="*/ 162368 w 452257"/>
                    <a:gd name="connsiteY331" fmla="*/ 11121 h 502672"/>
                    <a:gd name="connsiteX332" fmla="*/ 163109 w 452257"/>
                    <a:gd name="connsiteY332" fmla="*/ 12604 h 502672"/>
                    <a:gd name="connsiteX333" fmla="*/ 113435 w 452257"/>
                    <a:gd name="connsiteY333" fmla="*/ 39294 h 502672"/>
                    <a:gd name="connsiteX334" fmla="*/ 114177 w 452257"/>
                    <a:gd name="connsiteY334" fmla="*/ 40036 h 502672"/>
                    <a:gd name="connsiteX335" fmla="*/ 115659 w 452257"/>
                    <a:gd name="connsiteY335" fmla="*/ 40777 h 502672"/>
                    <a:gd name="connsiteX336" fmla="*/ 114918 w 452257"/>
                    <a:gd name="connsiteY336" fmla="*/ 40036 h 502672"/>
                    <a:gd name="connsiteX337" fmla="*/ 114177 w 452257"/>
                    <a:gd name="connsiteY337" fmla="*/ 38553 h 502672"/>
                    <a:gd name="connsiteX338" fmla="*/ 186834 w 452257"/>
                    <a:gd name="connsiteY338" fmla="*/ 0 h 502672"/>
                    <a:gd name="connsiteX339" fmla="*/ 187575 w 452257"/>
                    <a:gd name="connsiteY339" fmla="*/ 1483 h 502672"/>
                    <a:gd name="connsiteX340" fmla="*/ 188317 w 452257"/>
                    <a:gd name="connsiteY340" fmla="*/ 2966 h 502672"/>
                    <a:gd name="connsiteX341" fmla="*/ 189058 w 452257"/>
                    <a:gd name="connsiteY341" fmla="*/ 4449 h 502672"/>
                    <a:gd name="connsiteX342" fmla="*/ 189800 w 452257"/>
                    <a:gd name="connsiteY342" fmla="*/ 5931 h 502672"/>
                    <a:gd name="connsiteX343" fmla="*/ 190541 w 452257"/>
                    <a:gd name="connsiteY343" fmla="*/ 7414 h 502672"/>
                    <a:gd name="connsiteX344" fmla="*/ 191283 w 452257"/>
                    <a:gd name="connsiteY344" fmla="*/ 8897 h 502672"/>
                    <a:gd name="connsiteX345" fmla="*/ 192024 w 452257"/>
                    <a:gd name="connsiteY345" fmla="*/ 10380 h 502672"/>
                    <a:gd name="connsiteX346" fmla="*/ 192765 w 452257"/>
                    <a:gd name="connsiteY346" fmla="*/ 11863 h 502672"/>
                    <a:gd name="connsiteX347" fmla="*/ 118625 w 452257"/>
                    <a:gd name="connsiteY347" fmla="*/ 48933 h 502672"/>
                    <a:gd name="connsiteX348" fmla="*/ 118625 w 452257"/>
                    <a:gd name="connsiteY348" fmla="*/ 48933 h 502672"/>
                    <a:gd name="connsiteX349" fmla="*/ 188317 w 452257"/>
                    <a:gd name="connsiteY349" fmla="*/ 74141 h 502672"/>
                    <a:gd name="connsiteX350" fmla="*/ 188317 w 452257"/>
                    <a:gd name="connsiteY350" fmla="*/ 72658 h 502672"/>
                    <a:gd name="connsiteX351" fmla="*/ 188317 w 452257"/>
                    <a:gd name="connsiteY351" fmla="*/ 71175 h 502672"/>
                    <a:gd name="connsiteX352" fmla="*/ 187575 w 452257"/>
                    <a:gd name="connsiteY352" fmla="*/ 69692 h 502672"/>
                    <a:gd name="connsiteX353" fmla="*/ 187575 w 452257"/>
                    <a:gd name="connsiteY353" fmla="*/ 68209 h 502672"/>
                    <a:gd name="connsiteX354" fmla="*/ 187575 w 452257"/>
                    <a:gd name="connsiteY354" fmla="*/ 66726 h 502672"/>
                    <a:gd name="connsiteX355" fmla="*/ 186834 w 452257"/>
                    <a:gd name="connsiteY355" fmla="*/ 65244 h 502672"/>
                    <a:gd name="connsiteX356" fmla="*/ 185351 w 452257"/>
                    <a:gd name="connsiteY356" fmla="*/ 64502 h 502672"/>
                    <a:gd name="connsiteX357" fmla="*/ 184610 w 452257"/>
                    <a:gd name="connsiteY357" fmla="*/ 63019 h 502672"/>
                    <a:gd name="connsiteX358" fmla="*/ 257268 w 452257"/>
                    <a:gd name="connsiteY358" fmla="*/ 24466 h 502672"/>
                    <a:gd name="connsiteX359" fmla="*/ 258009 w 452257"/>
                    <a:gd name="connsiteY359" fmla="*/ 25949 h 502672"/>
                    <a:gd name="connsiteX360" fmla="*/ 258751 w 452257"/>
                    <a:gd name="connsiteY360" fmla="*/ 27432 h 502672"/>
                    <a:gd name="connsiteX361" fmla="*/ 259492 w 452257"/>
                    <a:gd name="connsiteY361" fmla="*/ 28915 h 502672"/>
                    <a:gd name="connsiteX362" fmla="*/ 260233 w 452257"/>
                    <a:gd name="connsiteY362" fmla="*/ 30398 h 502672"/>
                    <a:gd name="connsiteX363" fmla="*/ 260233 w 452257"/>
                    <a:gd name="connsiteY363" fmla="*/ 31880 h 502672"/>
                    <a:gd name="connsiteX364" fmla="*/ 260233 w 452257"/>
                    <a:gd name="connsiteY364" fmla="*/ 33363 h 502672"/>
                    <a:gd name="connsiteX365" fmla="*/ 260233 w 452257"/>
                    <a:gd name="connsiteY365" fmla="*/ 34846 h 502672"/>
                    <a:gd name="connsiteX366" fmla="*/ 260233 w 452257"/>
                    <a:gd name="connsiteY366" fmla="*/ 36329 h 502672"/>
                    <a:gd name="connsiteX367" fmla="*/ 188317 w 452257"/>
                    <a:gd name="connsiteY367" fmla="*/ 74141 h 502672"/>
                    <a:gd name="connsiteX368" fmla="*/ 188317 w 452257"/>
                    <a:gd name="connsiteY368" fmla="*/ 74141 h 502672"/>
                    <a:gd name="connsiteX369" fmla="*/ 222422 w 452257"/>
                    <a:gd name="connsiteY369" fmla="*/ 100090 h 502672"/>
                    <a:gd name="connsiteX370" fmla="*/ 222422 w 452257"/>
                    <a:gd name="connsiteY370" fmla="*/ 98607 h 502672"/>
                    <a:gd name="connsiteX371" fmla="*/ 222422 w 452257"/>
                    <a:gd name="connsiteY371" fmla="*/ 97124 h 502672"/>
                    <a:gd name="connsiteX372" fmla="*/ 222422 w 452257"/>
                    <a:gd name="connsiteY372" fmla="*/ 95641 h 502672"/>
                    <a:gd name="connsiteX373" fmla="*/ 222422 w 452257"/>
                    <a:gd name="connsiteY373" fmla="*/ 94159 h 502672"/>
                    <a:gd name="connsiteX374" fmla="*/ 222422 w 452257"/>
                    <a:gd name="connsiteY374" fmla="*/ 92676 h 502672"/>
                    <a:gd name="connsiteX375" fmla="*/ 222422 w 452257"/>
                    <a:gd name="connsiteY375" fmla="*/ 91193 h 502672"/>
                    <a:gd name="connsiteX376" fmla="*/ 222422 w 452257"/>
                    <a:gd name="connsiteY376" fmla="*/ 89710 h 502672"/>
                    <a:gd name="connsiteX377" fmla="*/ 222422 w 452257"/>
                    <a:gd name="connsiteY377" fmla="*/ 88227 h 502672"/>
                    <a:gd name="connsiteX378" fmla="*/ 295079 w 452257"/>
                    <a:gd name="connsiteY378" fmla="*/ 49674 h 502672"/>
                    <a:gd name="connsiteX379" fmla="*/ 295079 w 452257"/>
                    <a:gd name="connsiteY379" fmla="*/ 51157 h 502672"/>
                    <a:gd name="connsiteX380" fmla="*/ 295079 w 452257"/>
                    <a:gd name="connsiteY380" fmla="*/ 52640 h 502672"/>
                    <a:gd name="connsiteX381" fmla="*/ 295079 w 452257"/>
                    <a:gd name="connsiteY381" fmla="*/ 54123 h 502672"/>
                    <a:gd name="connsiteX382" fmla="*/ 295079 w 452257"/>
                    <a:gd name="connsiteY382" fmla="*/ 55605 h 502672"/>
                    <a:gd name="connsiteX383" fmla="*/ 295079 w 452257"/>
                    <a:gd name="connsiteY383" fmla="*/ 57088 h 502672"/>
                    <a:gd name="connsiteX384" fmla="*/ 295079 w 452257"/>
                    <a:gd name="connsiteY384" fmla="*/ 58571 h 502672"/>
                    <a:gd name="connsiteX385" fmla="*/ 295079 w 452257"/>
                    <a:gd name="connsiteY385" fmla="*/ 60054 h 502672"/>
                    <a:gd name="connsiteX386" fmla="*/ 295079 w 452257"/>
                    <a:gd name="connsiteY386" fmla="*/ 61537 h 502672"/>
                    <a:gd name="connsiteX387" fmla="*/ 222422 w 452257"/>
                    <a:gd name="connsiteY387" fmla="*/ 100090 h 502672"/>
                    <a:gd name="connsiteX388" fmla="*/ 222422 w 452257"/>
                    <a:gd name="connsiteY388" fmla="*/ 100090 h 502672"/>
                    <a:gd name="connsiteX389" fmla="*/ 257268 w 452257"/>
                    <a:gd name="connsiteY389" fmla="*/ 128263 h 502672"/>
                    <a:gd name="connsiteX390" fmla="*/ 329925 w 452257"/>
                    <a:gd name="connsiteY390" fmla="*/ 89710 h 502672"/>
                    <a:gd name="connsiteX391" fmla="*/ 329925 w 452257"/>
                    <a:gd name="connsiteY391" fmla="*/ 88227 h 502672"/>
                    <a:gd name="connsiteX392" fmla="*/ 329925 w 452257"/>
                    <a:gd name="connsiteY392" fmla="*/ 86745 h 502672"/>
                    <a:gd name="connsiteX393" fmla="*/ 329925 w 452257"/>
                    <a:gd name="connsiteY393" fmla="*/ 85262 h 502672"/>
                    <a:gd name="connsiteX394" fmla="*/ 329925 w 452257"/>
                    <a:gd name="connsiteY394" fmla="*/ 83779 h 502672"/>
                    <a:gd name="connsiteX395" fmla="*/ 329925 w 452257"/>
                    <a:gd name="connsiteY395" fmla="*/ 82296 h 502672"/>
                    <a:gd name="connsiteX396" fmla="*/ 329925 w 452257"/>
                    <a:gd name="connsiteY396" fmla="*/ 80813 h 502672"/>
                    <a:gd name="connsiteX397" fmla="*/ 329925 w 452257"/>
                    <a:gd name="connsiteY397" fmla="*/ 79330 h 502672"/>
                    <a:gd name="connsiteX398" fmla="*/ 329925 w 452257"/>
                    <a:gd name="connsiteY398" fmla="*/ 77848 h 502672"/>
                    <a:gd name="connsiteX399" fmla="*/ 257268 w 452257"/>
                    <a:gd name="connsiteY399" fmla="*/ 116401 h 502672"/>
                    <a:gd name="connsiteX400" fmla="*/ 257268 w 452257"/>
                    <a:gd name="connsiteY400" fmla="*/ 117884 h 502672"/>
                    <a:gd name="connsiteX401" fmla="*/ 257268 w 452257"/>
                    <a:gd name="connsiteY401" fmla="*/ 119367 h 502672"/>
                    <a:gd name="connsiteX402" fmla="*/ 257268 w 452257"/>
                    <a:gd name="connsiteY402" fmla="*/ 120849 h 502672"/>
                    <a:gd name="connsiteX403" fmla="*/ 257268 w 452257"/>
                    <a:gd name="connsiteY403" fmla="*/ 122332 h 502672"/>
                    <a:gd name="connsiteX404" fmla="*/ 257268 w 452257"/>
                    <a:gd name="connsiteY404" fmla="*/ 123815 h 502672"/>
                    <a:gd name="connsiteX405" fmla="*/ 257268 w 452257"/>
                    <a:gd name="connsiteY405" fmla="*/ 125298 h 502672"/>
                    <a:gd name="connsiteX406" fmla="*/ 257268 w 452257"/>
                    <a:gd name="connsiteY406" fmla="*/ 126781 h 502672"/>
                    <a:gd name="connsiteX407" fmla="*/ 257268 w 452257"/>
                    <a:gd name="connsiteY407" fmla="*/ 128263 h 502672"/>
                    <a:gd name="connsiteX408" fmla="*/ 257268 w 452257"/>
                    <a:gd name="connsiteY408" fmla="*/ 128263 h 502672"/>
                    <a:gd name="connsiteX409" fmla="*/ 360323 w 452257"/>
                    <a:gd name="connsiteY409" fmla="*/ 123074 h 502672"/>
                    <a:gd name="connsiteX410" fmla="*/ 360323 w 452257"/>
                    <a:gd name="connsiteY410" fmla="*/ 123074 h 502672"/>
                    <a:gd name="connsiteX411" fmla="*/ 361806 w 452257"/>
                    <a:gd name="connsiteY411" fmla="*/ 123074 h 502672"/>
                    <a:gd name="connsiteX412" fmla="*/ 362547 w 452257"/>
                    <a:gd name="connsiteY412" fmla="*/ 123074 h 502672"/>
                    <a:gd name="connsiteX413" fmla="*/ 363289 w 452257"/>
                    <a:gd name="connsiteY413" fmla="*/ 123074 h 502672"/>
                    <a:gd name="connsiteX414" fmla="*/ 364030 w 452257"/>
                    <a:gd name="connsiteY414" fmla="*/ 123074 h 502672"/>
                    <a:gd name="connsiteX415" fmla="*/ 364772 w 452257"/>
                    <a:gd name="connsiteY415" fmla="*/ 123074 h 502672"/>
                    <a:gd name="connsiteX416" fmla="*/ 365513 w 452257"/>
                    <a:gd name="connsiteY416" fmla="*/ 123074 h 502672"/>
                    <a:gd name="connsiteX417" fmla="*/ 366254 w 452257"/>
                    <a:gd name="connsiteY417" fmla="*/ 123074 h 502672"/>
                    <a:gd name="connsiteX418" fmla="*/ 293596 w 452257"/>
                    <a:gd name="connsiteY418" fmla="*/ 161626 h 502672"/>
                    <a:gd name="connsiteX419" fmla="*/ 292855 w 452257"/>
                    <a:gd name="connsiteY419" fmla="*/ 161626 h 502672"/>
                    <a:gd name="connsiteX420" fmla="*/ 292114 w 452257"/>
                    <a:gd name="connsiteY420" fmla="*/ 161626 h 502672"/>
                    <a:gd name="connsiteX421" fmla="*/ 291372 w 452257"/>
                    <a:gd name="connsiteY421" fmla="*/ 161626 h 502672"/>
                    <a:gd name="connsiteX422" fmla="*/ 290631 w 452257"/>
                    <a:gd name="connsiteY422" fmla="*/ 161626 h 502672"/>
                    <a:gd name="connsiteX423" fmla="*/ 289889 w 452257"/>
                    <a:gd name="connsiteY423" fmla="*/ 161626 h 502672"/>
                    <a:gd name="connsiteX424" fmla="*/ 289148 w 452257"/>
                    <a:gd name="connsiteY424" fmla="*/ 161626 h 502672"/>
                    <a:gd name="connsiteX425" fmla="*/ 288407 w 452257"/>
                    <a:gd name="connsiteY425" fmla="*/ 161626 h 502672"/>
                    <a:gd name="connsiteX426" fmla="*/ 287665 w 452257"/>
                    <a:gd name="connsiteY426" fmla="*/ 161626 h 502672"/>
                    <a:gd name="connsiteX427" fmla="*/ 287665 w 452257"/>
                    <a:gd name="connsiteY427" fmla="*/ 160885 h 502672"/>
                    <a:gd name="connsiteX428" fmla="*/ 287665 w 452257"/>
                    <a:gd name="connsiteY428" fmla="*/ 160144 h 502672"/>
                    <a:gd name="connsiteX429" fmla="*/ 287665 w 452257"/>
                    <a:gd name="connsiteY429" fmla="*/ 159402 h 502672"/>
                    <a:gd name="connsiteX430" fmla="*/ 287665 w 452257"/>
                    <a:gd name="connsiteY430" fmla="*/ 158661 h 502672"/>
                    <a:gd name="connsiteX431" fmla="*/ 287665 w 452257"/>
                    <a:gd name="connsiteY431" fmla="*/ 157919 h 502672"/>
                    <a:gd name="connsiteX432" fmla="*/ 287665 w 452257"/>
                    <a:gd name="connsiteY432" fmla="*/ 157178 h 502672"/>
                    <a:gd name="connsiteX433" fmla="*/ 287665 w 452257"/>
                    <a:gd name="connsiteY433" fmla="*/ 156437 h 502672"/>
                    <a:gd name="connsiteX434" fmla="*/ 287665 w 452257"/>
                    <a:gd name="connsiteY434" fmla="*/ 155695 h 502672"/>
                    <a:gd name="connsiteX435" fmla="*/ 360323 w 452257"/>
                    <a:gd name="connsiteY435" fmla="*/ 117142 h 502672"/>
                    <a:gd name="connsiteX436" fmla="*/ 360323 w 452257"/>
                    <a:gd name="connsiteY436" fmla="*/ 117884 h 502672"/>
                    <a:gd name="connsiteX437" fmla="*/ 360323 w 452257"/>
                    <a:gd name="connsiteY437" fmla="*/ 118625 h 502672"/>
                    <a:gd name="connsiteX438" fmla="*/ 360323 w 452257"/>
                    <a:gd name="connsiteY438" fmla="*/ 119367 h 502672"/>
                    <a:gd name="connsiteX439" fmla="*/ 360323 w 452257"/>
                    <a:gd name="connsiteY439" fmla="*/ 120108 h 502672"/>
                    <a:gd name="connsiteX440" fmla="*/ 360323 w 452257"/>
                    <a:gd name="connsiteY440" fmla="*/ 120849 h 502672"/>
                    <a:gd name="connsiteX441" fmla="*/ 360323 w 452257"/>
                    <a:gd name="connsiteY441" fmla="*/ 121591 h 502672"/>
                    <a:gd name="connsiteX442" fmla="*/ 360323 w 452257"/>
                    <a:gd name="connsiteY442" fmla="*/ 122332 h 502672"/>
                    <a:gd name="connsiteX443" fmla="*/ 360323 w 452257"/>
                    <a:gd name="connsiteY443" fmla="*/ 123074 h 502672"/>
                    <a:gd name="connsiteX444" fmla="*/ 360323 w 452257"/>
                    <a:gd name="connsiteY444" fmla="*/ 123074 h 502672"/>
                    <a:gd name="connsiteX445" fmla="*/ 386272 w 452257"/>
                    <a:gd name="connsiteY445" fmla="*/ 162368 h 502672"/>
                    <a:gd name="connsiteX446" fmla="*/ 387014 w 452257"/>
                    <a:gd name="connsiteY446" fmla="*/ 161626 h 502672"/>
                    <a:gd name="connsiteX447" fmla="*/ 387755 w 452257"/>
                    <a:gd name="connsiteY447" fmla="*/ 160885 h 502672"/>
                    <a:gd name="connsiteX448" fmla="*/ 388497 w 452257"/>
                    <a:gd name="connsiteY448" fmla="*/ 160144 h 502672"/>
                    <a:gd name="connsiteX449" fmla="*/ 389238 w 452257"/>
                    <a:gd name="connsiteY449" fmla="*/ 159402 h 502672"/>
                    <a:gd name="connsiteX450" fmla="*/ 389979 w 452257"/>
                    <a:gd name="connsiteY450" fmla="*/ 158661 h 502672"/>
                    <a:gd name="connsiteX451" fmla="*/ 390721 w 452257"/>
                    <a:gd name="connsiteY451" fmla="*/ 157919 h 502672"/>
                    <a:gd name="connsiteX452" fmla="*/ 391462 w 452257"/>
                    <a:gd name="connsiteY452" fmla="*/ 157178 h 502672"/>
                    <a:gd name="connsiteX453" fmla="*/ 392204 w 452257"/>
                    <a:gd name="connsiteY453" fmla="*/ 156437 h 502672"/>
                    <a:gd name="connsiteX454" fmla="*/ 319546 w 452257"/>
                    <a:gd name="connsiteY454" fmla="*/ 194990 h 502672"/>
                    <a:gd name="connsiteX455" fmla="*/ 318804 w 452257"/>
                    <a:gd name="connsiteY455" fmla="*/ 195731 h 502672"/>
                    <a:gd name="connsiteX456" fmla="*/ 318063 w 452257"/>
                    <a:gd name="connsiteY456" fmla="*/ 196472 h 502672"/>
                    <a:gd name="connsiteX457" fmla="*/ 317321 w 452257"/>
                    <a:gd name="connsiteY457" fmla="*/ 197214 h 502672"/>
                    <a:gd name="connsiteX458" fmla="*/ 316580 w 452257"/>
                    <a:gd name="connsiteY458" fmla="*/ 197955 h 502672"/>
                    <a:gd name="connsiteX459" fmla="*/ 315839 w 452257"/>
                    <a:gd name="connsiteY459" fmla="*/ 198697 h 502672"/>
                    <a:gd name="connsiteX460" fmla="*/ 315097 w 452257"/>
                    <a:gd name="connsiteY460" fmla="*/ 199438 h 502672"/>
                    <a:gd name="connsiteX461" fmla="*/ 314356 w 452257"/>
                    <a:gd name="connsiteY461" fmla="*/ 200179 h 502672"/>
                    <a:gd name="connsiteX462" fmla="*/ 313614 w 452257"/>
                    <a:gd name="connsiteY462" fmla="*/ 200921 h 502672"/>
                    <a:gd name="connsiteX463" fmla="*/ 314356 w 452257"/>
                    <a:gd name="connsiteY463" fmla="*/ 200921 h 502672"/>
                    <a:gd name="connsiteX464" fmla="*/ 315097 w 452257"/>
                    <a:gd name="connsiteY464" fmla="*/ 200921 h 502672"/>
                    <a:gd name="connsiteX465" fmla="*/ 315839 w 452257"/>
                    <a:gd name="connsiteY465" fmla="*/ 200921 h 502672"/>
                    <a:gd name="connsiteX466" fmla="*/ 316580 w 452257"/>
                    <a:gd name="connsiteY466" fmla="*/ 200921 h 502672"/>
                    <a:gd name="connsiteX467" fmla="*/ 317321 w 452257"/>
                    <a:gd name="connsiteY467" fmla="*/ 200921 h 502672"/>
                    <a:gd name="connsiteX468" fmla="*/ 318063 w 452257"/>
                    <a:gd name="connsiteY468" fmla="*/ 200921 h 502672"/>
                    <a:gd name="connsiteX469" fmla="*/ 318804 w 452257"/>
                    <a:gd name="connsiteY469" fmla="*/ 200921 h 502672"/>
                    <a:gd name="connsiteX470" fmla="*/ 319546 w 452257"/>
                    <a:gd name="connsiteY470" fmla="*/ 200921 h 502672"/>
                    <a:gd name="connsiteX471" fmla="*/ 392204 w 452257"/>
                    <a:gd name="connsiteY471" fmla="*/ 162368 h 502672"/>
                    <a:gd name="connsiteX472" fmla="*/ 391462 w 452257"/>
                    <a:gd name="connsiteY472" fmla="*/ 162368 h 502672"/>
                    <a:gd name="connsiteX473" fmla="*/ 390721 w 452257"/>
                    <a:gd name="connsiteY473" fmla="*/ 162368 h 502672"/>
                    <a:gd name="connsiteX474" fmla="*/ 389979 w 452257"/>
                    <a:gd name="connsiteY474" fmla="*/ 162368 h 502672"/>
                    <a:gd name="connsiteX475" fmla="*/ 389238 w 452257"/>
                    <a:gd name="connsiteY475" fmla="*/ 162368 h 502672"/>
                    <a:gd name="connsiteX476" fmla="*/ 388497 w 452257"/>
                    <a:gd name="connsiteY476" fmla="*/ 162368 h 502672"/>
                    <a:gd name="connsiteX477" fmla="*/ 387755 w 452257"/>
                    <a:gd name="connsiteY477" fmla="*/ 162368 h 502672"/>
                    <a:gd name="connsiteX478" fmla="*/ 387014 w 452257"/>
                    <a:gd name="connsiteY478" fmla="*/ 162368 h 502672"/>
                    <a:gd name="connsiteX479" fmla="*/ 386272 w 452257"/>
                    <a:gd name="connsiteY479" fmla="*/ 162368 h 502672"/>
                    <a:gd name="connsiteX480" fmla="*/ 386272 w 452257"/>
                    <a:gd name="connsiteY480" fmla="*/ 162368 h 502672"/>
                    <a:gd name="connsiteX481" fmla="*/ 404807 w 452257"/>
                    <a:gd name="connsiteY481" fmla="*/ 207594 h 502672"/>
                    <a:gd name="connsiteX482" fmla="*/ 407032 w 452257"/>
                    <a:gd name="connsiteY482" fmla="*/ 208335 h 502672"/>
                    <a:gd name="connsiteX483" fmla="*/ 409256 w 452257"/>
                    <a:gd name="connsiteY483" fmla="*/ 209076 h 502672"/>
                    <a:gd name="connsiteX484" fmla="*/ 411480 w 452257"/>
                    <a:gd name="connsiteY484" fmla="*/ 209818 h 502672"/>
                    <a:gd name="connsiteX485" fmla="*/ 413704 w 452257"/>
                    <a:gd name="connsiteY485" fmla="*/ 210559 h 502672"/>
                    <a:gd name="connsiteX486" fmla="*/ 415928 w 452257"/>
                    <a:gd name="connsiteY486" fmla="*/ 211301 h 502672"/>
                    <a:gd name="connsiteX487" fmla="*/ 418153 w 452257"/>
                    <a:gd name="connsiteY487" fmla="*/ 212042 h 502672"/>
                    <a:gd name="connsiteX488" fmla="*/ 420377 w 452257"/>
                    <a:gd name="connsiteY488" fmla="*/ 212783 h 502672"/>
                    <a:gd name="connsiteX489" fmla="*/ 422601 w 452257"/>
                    <a:gd name="connsiteY489" fmla="*/ 213525 h 502672"/>
                    <a:gd name="connsiteX490" fmla="*/ 349943 w 452257"/>
                    <a:gd name="connsiteY490" fmla="*/ 252078 h 502672"/>
                    <a:gd name="connsiteX491" fmla="*/ 347719 w 452257"/>
                    <a:gd name="connsiteY491" fmla="*/ 251337 h 502672"/>
                    <a:gd name="connsiteX492" fmla="*/ 345495 w 452257"/>
                    <a:gd name="connsiteY492" fmla="*/ 250595 h 502672"/>
                    <a:gd name="connsiteX493" fmla="*/ 343271 w 452257"/>
                    <a:gd name="connsiteY493" fmla="*/ 249854 h 502672"/>
                    <a:gd name="connsiteX494" fmla="*/ 341047 w 452257"/>
                    <a:gd name="connsiteY494" fmla="*/ 249112 h 502672"/>
                    <a:gd name="connsiteX495" fmla="*/ 338822 w 452257"/>
                    <a:gd name="connsiteY495" fmla="*/ 248371 h 502672"/>
                    <a:gd name="connsiteX496" fmla="*/ 336598 w 452257"/>
                    <a:gd name="connsiteY496" fmla="*/ 247630 h 502672"/>
                    <a:gd name="connsiteX497" fmla="*/ 334374 w 452257"/>
                    <a:gd name="connsiteY497" fmla="*/ 246888 h 502672"/>
                    <a:gd name="connsiteX498" fmla="*/ 332150 w 452257"/>
                    <a:gd name="connsiteY498" fmla="*/ 246147 h 502672"/>
                    <a:gd name="connsiteX499" fmla="*/ 333632 w 452257"/>
                    <a:gd name="connsiteY499" fmla="*/ 244664 h 502672"/>
                    <a:gd name="connsiteX500" fmla="*/ 335115 w 452257"/>
                    <a:gd name="connsiteY500" fmla="*/ 243181 h 502672"/>
                    <a:gd name="connsiteX501" fmla="*/ 336598 w 452257"/>
                    <a:gd name="connsiteY501" fmla="*/ 241698 h 502672"/>
                    <a:gd name="connsiteX502" fmla="*/ 338081 w 452257"/>
                    <a:gd name="connsiteY502" fmla="*/ 240216 h 502672"/>
                    <a:gd name="connsiteX503" fmla="*/ 339564 w 452257"/>
                    <a:gd name="connsiteY503" fmla="*/ 238733 h 502672"/>
                    <a:gd name="connsiteX504" fmla="*/ 341047 w 452257"/>
                    <a:gd name="connsiteY504" fmla="*/ 237250 h 502672"/>
                    <a:gd name="connsiteX505" fmla="*/ 342529 w 452257"/>
                    <a:gd name="connsiteY505" fmla="*/ 235767 h 502672"/>
                    <a:gd name="connsiteX506" fmla="*/ 344012 w 452257"/>
                    <a:gd name="connsiteY506" fmla="*/ 234284 h 502672"/>
                    <a:gd name="connsiteX507" fmla="*/ 416670 w 452257"/>
                    <a:gd name="connsiteY507" fmla="*/ 195731 h 502672"/>
                    <a:gd name="connsiteX508" fmla="*/ 415187 w 452257"/>
                    <a:gd name="connsiteY508" fmla="*/ 197214 h 502672"/>
                    <a:gd name="connsiteX509" fmla="*/ 413704 w 452257"/>
                    <a:gd name="connsiteY509" fmla="*/ 198697 h 502672"/>
                    <a:gd name="connsiteX510" fmla="*/ 412221 w 452257"/>
                    <a:gd name="connsiteY510" fmla="*/ 200179 h 502672"/>
                    <a:gd name="connsiteX511" fmla="*/ 410739 w 452257"/>
                    <a:gd name="connsiteY511" fmla="*/ 201662 h 502672"/>
                    <a:gd name="connsiteX512" fmla="*/ 409256 w 452257"/>
                    <a:gd name="connsiteY512" fmla="*/ 203145 h 502672"/>
                    <a:gd name="connsiteX513" fmla="*/ 407773 w 452257"/>
                    <a:gd name="connsiteY513" fmla="*/ 204628 h 502672"/>
                    <a:gd name="connsiteX514" fmla="*/ 406290 w 452257"/>
                    <a:gd name="connsiteY514" fmla="*/ 206111 h 502672"/>
                    <a:gd name="connsiteX515" fmla="*/ 404807 w 452257"/>
                    <a:gd name="connsiteY515" fmla="*/ 207594 h 502672"/>
                    <a:gd name="connsiteX516" fmla="*/ 404807 w 452257"/>
                    <a:gd name="connsiteY516" fmla="*/ 207594 h 502672"/>
                    <a:gd name="connsiteX517" fmla="*/ 364772 w 452257"/>
                    <a:gd name="connsiteY517" fmla="*/ 295821 h 502672"/>
                    <a:gd name="connsiteX518" fmla="*/ 437429 w 452257"/>
                    <a:gd name="connsiteY518" fmla="*/ 257268 h 502672"/>
                    <a:gd name="connsiteX519" fmla="*/ 436688 w 452257"/>
                    <a:gd name="connsiteY519" fmla="*/ 256527 h 502672"/>
                    <a:gd name="connsiteX520" fmla="*/ 435946 w 452257"/>
                    <a:gd name="connsiteY520" fmla="*/ 255785 h 502672"/>
                    <a:gd name="connsiteX521" fmla="*/ 435205 w 452257"/>
                    <a:gd name="connsiteY521" fmla="*/ 255044 h 502672"/>
                    <a:gd name="connsiteX522" fmla="*/ 434463 w 452257"/>
                    <a:gd name="connsiteY522" fmla="*/ 254302 h 502672"/>
                    <a:gd name="connsiteX523" fmla="*/ 432981 w 452257"/>
                    <a:gd name="connsiteY523" fmla="*/ 253561 h 502672"/>
                    <a:gd name="connsiteX524" fmla="*/ 432239 w 452257"/>
                    <a:gd name="connsiteY524" fmla="*/ 252820 h 502672"/>
                    <a:gd name="connsiteX525" fmla="*/ 430756 w 452257"/>
                    <a:gd name="connsiteY525" fmla="*/ 252078 h 502672"/>
                    <a:gd name="connsiteX526" fmla="*/ 429274 w 452257"/>
                    <a:gd name="connsiteY526" fmla="*/ 251337 h 502672"/>
                    <a:gd name="connsiteX527" fmla="*/ 356616 w 452257"/>
                    <a:gd name="connsiteY527" fmla="*/ 289890 h 502672"/>
                    <a:gd name="connsiteX528" fmla="*/ 358099 w 452257"/>
                    <a:gd name="connsiteY528" fmla="*/ 290631 h 502672"/>
                    <a:gd name="connsiteX529" fmla="*/ 359582 w 452257"/>
                    <a:gd name="connsiteY529" fmla="*/ 291372 h 502672"/>
                    <a:gd name="connsiteX530" fmla="*/ 361065 w 452257"/>
                    <a:gd name="connsiteY530" fmla="*/ 292114 h 502672"/>
                    <a:gd name="connsiteX531" fmla="*/ 362547 w 452257"/>
                    <a:gd name="connsiteY531" fmla="*/ 292855 h 502672"/>
                    <a:gd name="connsiteX532" fmla="*/ 363289 w 452257"/>
                    <a:gd name="connsiteY532" fmla="*/ 293597 h 502672"/>
                    <a:gd name="connsiteX533" fmla="*/ 364030 w 452257"/>
                    <a:gd name="connsiteY533" fmla="*/ 294338 h 502672"/>
                    <a:gd name="connsiteX534" fmla="*/ 364772 w 452257"/>
                    <a:gd name="connsiteY534" fmla="*/ 295079 h 502672"/>
                    <a:gd name="connsiteX535" fmla="*/ 364772 w 452257"/>
                    <a:gd name="connsiteY535" fmla="*/ 295821 h 502672"/>
                    <a:gd name="connsiteX536" fmla="*/ 364772 w 452257"/>
                    <a:gd name="connsiteY536" fmla="*/ 295821 h 502672"/>
                    <a:gd name="connsiteX537" fmla="*/ 375893 w 452257"/>
                    <a:gd name="connsiteY537" fmla="*/ 340305 h 502672"/>
                    <a:gd name="connsiteX538" fmla="*/ 374410 w 452257"/>
                    <a:gd name="connsiteY538" fmla="*/ 339564 h 502672"/>
                    <a:gd name="connsiteX539" fmla="*/ 372927 w 452257"/>
                    <a:gd name="connsiteY539" fmla="*/ 338822 h 502672"/>
                    <a:gd name="connsiteX540" fmla="*/ 371444 w 452257"/>
                    <a:gd name="connsiteY540" fmla="*/ 338081 h 502672"/>
                    <a:gd name="connsiteX541" fmla="*/ 369962 w 452257"/>
                    <a:gd name="connsiteY541" fmla="*/ 337339 h 502672"/>
                    <a:gd name="connsiteX542" fmla="*/ 368479 w 452257"/>
                    <a:gd name="connsiteY542" fmla="*/ 336598 h 502672"/>
                    <a:gd name="connsiteX543" fmla="*/ 366996 w 452257"/>
                    <a:gd name="connsiteY543" fmla="*/ 335857 h 502672"/>
                    <a:gd name="connsiteX544" fmla="*/ 365513 w 452257"/>
                    <a:gd name="connsiteY544" fmla="*/ 335115 h 502672"/>
                    <a:gd name="connsiteX545" fmla="*/ 364030 w 452257"/>
                    <a:gd name="connsiteY545" fmla="*/ 334374 h 502672"/>
                    <a:gd name="connsiteX546" fmla="*/ 436688 w 452257"/>
                    <a:gd name="connsiteY546" fmla="*/ 295821 h 502672"/>
                    <a:gd name="connsiteX547" fmla="*/ 438170 w 452257"/>
                    <a:gd name="connsiteY547" fmla="*/ 296562 h 502672"/>
                    <a:gd name="connsiteX548" fmla="*/ 439653 w 452257"/>
                    <a:gd name="connsiteY548" fmla="*/ 297304 h 502672"/>
                    <a:gd name="connsiteX549" fmla="*/ 441136 w 452257"/>
                    <a:gd name="connsiteY549" fmla="*/ 298045 h 502672"/>
                    <a:gd name="connsiteX550" fmla="*/ 442619 w 452257"/>
                    <a:gd name="connsiteY550" fmla="*/ 298786 h 502672"/>
                    <a:gd name="connsiteX551" fmla="*/ 444102 w 452257"/>
                    <a:gd name="connsiteY551" fmla="*/ 299528 h 502672"/>
                    <a:gd name="connsiteX552" fmla="*/ 445585 w 452257"/>
                    <a:gd name="connsiteY552" fmla="*/ 300269 h 502672"/>
                    <a:gd name="connsiteX553" fmla="*/ 447067 w 452257"/>
                    <a:gd name="connsiteY553" fmla="*/ 301011 h 502672"/>
                    <a:gd name="connsiteX554" fmla="*/ 448550 w 452257"/>
                    <a:gd name="connsiteY554" fmla="*/ 301752 h 502672"/>
                    <a:gd name="connsiteX555" fmla="*/ 375893 w 452257"/>
                    <a:gd name="connsiteY555" fmla="*/ 340305 h 502672"/>
                    <a:gd name="connsiteX556" fmla="*/ 375893 w 452257"/>
                    <a:gd name="connsiteY556" fmla="*/ 340305 h 502672"/>
                    <a:gd name="connsiteX557" fmla="*/ 379600 w 452257"/>
                    <a:gd name="connsiteY557" fmla="*/ 381083 h 502672"/>
                    <a:gd name="connsiteX558" fmla="*/ 452257 w 452257"/>
                    <a:gd name="connsiteY558" fmla="*/ 342529 h 502672"/>
                    <a:gd name="connsiteX559" fmla="*/ 451516 w 452257"/>
                    <a:gd name="connsiteY559" fmla="*/ 341788 h 502672"/>
                    <a:gd name="connsiteX560" fmla="*/ 450774 w 452257"/>
                    <a:gd name="connsiteY560" fmla="*/ 341047 h 502672"/>
                    <a:gd name="connsiteX561" fmla="*/ 450033 w 452257"/>
                    <a:gd name="connsiteY561" fmla="*/ 340305 h 502672"/>
                    <a:gd name="connsiteX562" fmla="*/ 449292 w 452257"/>
                    <a:gd name="connsiteY562" fmla="*/ 339564 h 502672"/>
                    <a:gd name="connsiteX563" fmla="*/ 448550 w 452257"/>
                    <a:gd name="connsiteY563" fmla="*/ 338822 h 502672"/>
                    <a:gd name="connsiteX564" fmla="*/ 447809 w 452257"/>
                    <a:gd name="connsiteY564" fmla="*/ 338081 h 502672"/>
                    <a:gd name="connsiteX565" fmla="*/ 447067 w 452257"/>
                    <a:gd name="connsiteY565" fmla="*/ 337339 h 502672"/>
                    <a:gd name="connsiteX566" fmla="*/ 446326 w 452257"/>
                    <a:gd name="connsiteY566" fmla="*/ 336598 h 502672"/>
                    <a:gd name="connsiteX567" fmla="*/ 373669 w 452257"/>
                    <a:gd name="connsiteY567" fmla="*/ 375151 h 502672"/>
                    <a:gd name="connsiteX568" fmla="*/ 374410 w 452257"/>
                    <a:gd name="connsiteY568" fmla="*/ 375893 h 502672"/>
                    <a:gd name="connsiteX569" fmla="*/ 375151 w 452257"/>
                    <a:gd name="connsiteY569" fmla="*/ 376634 h 502672"/>
                    <a:gd name="connsiteX570" fmla="*/ 375893 w 452257"/>
                    <a:gd name="connsiteY570" fmla="*/ 377376 h 502672"/>
                    <a:gd name="connsiteX571" fmla="*/ 376634 w 452257"/>
                    <a:gd name="connsiteY571" fmla="*/ 378117 h 502672"/>
                    <a:gd name="connsiteX572" fmla="*/ 377376 w 452257"/>
                    <a:gd name="connsiteY572" fmla="*/ 378858 h 502672"/>
                    <a:gd name="connsiteX573" fmla="*/ 378117 w 452257"/>
                    <a:gd name="connsiteY573" fmla="*/ 379600 h 502672"/>
                    <a:gd name="connsiteX574" fmla="*/ 378858 w 452257"/>
                    <a:gd name="connsiteY574" fmla="*/ 380341 h 502672"/>
                    <a:gd name="connsiteX575" fmla="*/ 379600 w 452257"/>
                    <a:gd name="connsiteY575" fmla="*/ 381083 h 502672"/>
                    <a:gd name="connsiteX576" fmla="*/ 379600 w 452257"/>
                    <a:gd name="connsiteY576" fmla="*/ 381083 h 502672"/>
                    <a:gd name="connsiteX577" fmla="*/ 375893 w 452257"/>
                    <a:gd name="connsiteY577" fmla="*/ 421118 h 502672"/>
                    <a:gd name="connsiteX578" fmla="*/ 374410 w 452257"/>
                    <a:gd name="connsiteY578" fmla="*/ 419636 h 502672"/>
                    <a:gd name="connsiteX579" fmla="*/ 372927 w 452257"/>
                    <a:gd name="connsiteY579" fmla="*/ 418153 h 502672"/>
                    <a:gd name="connsiteX580" fmla="*/ 371444 w 452257"/>
                    <a:gd name="connsiteY580" fmla="*/ 416670 h 502672"/>
                    <a:gd name="connsiteX581" fmla="*/ 369962 w 452257"/>
                    <a:gd name="connsiteY581" fmla="*/ 415187 h 502672"/>
                    <a:gd name="connsiteX582" fmla="*/ 368479 w 452257"/>
                    <a:gd name="connsiteY582" fmla="*/ 412963 h 502672"/>
                    <a:gd name="connsiteX583" fmla="*/ 366996 w 452257"/>
                    <a:gd name="connsiteY583" fmla="*/ 410739 h 502672"/>
                    <a:gd name="connsiteX584" fmla="*/ 365513 w 452257"/>
                    <a:gd name="connsiteY584" fmla="*/ 408515 h 502672"/>
                    <a:gd name="connsiteX585" fmla="*/ 364030 w 452257"/>
                    <a:gd name="connsiteY585" fmla="*/ 406290 h 502672"/>
                    <a:gd name="connsiteX586" fmla="*/ 436688 w 452257"/>
                    <a:gd name="connsiteY586" fmla="*/ 367737 h 502672"/>
                    <a:gd name="connsiteX587" fmla="*/ 438170 w 452257"/>
                    <a:gd name="connsiteY587" fmla="*/ 369961 h 502672"/>
                    <a:gd name="connsiteX588" fmla="*/ 439653 w 452257"/>
                    <a:gd name="connsiteY588" fmla="*/ 372186 h 502672"/>
                    <a:gd name="connsiteX589" fmla="*/ 441136 w 452257"/>
                    <a:gd name="connsiteY589" fmla="*/ 374410 h 502672"/>
                    <a:gd name="connsiteX590" fmla="*/ 442619 w 452257"/>
                    <a:gd name="connsiteY590" fmla="*/ 376634 h 502672"/>
                    <a:gd name="connsiteX591" fmla="*/ 444102 w 452257"/>
                    <a:gd name="connsiteY591" fmla="*/ 378117 h 502672"/>
                    <a:gd name="connsiteX592" fmla="*/ 445585 w 452257"/>
                    <a:gd name="connsiteY592" fmla="*/ 379600 h 502672"/>
                    <a:gd name="connsiteX593" fmla="*/ 447067 w 452257"/>
                    <a:gd name="connsiteY593" fmla="*/ 381083 h 502672"/>
                    <a:gd name="connsiteX594" fmla="*/ 448550 w 452257"/>
                    <a:gd name="connsiteY594" fmla="*/ 382565 h 502672"/>
                    <a:gd name="connsiteX595" fmla="*/ 375893 w 452257"/>
                    <a:gd name="connsiteY595" fmla="*/ 421118 h 502672"/>
                    <a:gd name="connsiteX596" fmla="*/ 375893 w 452257"/>
                    <a:gd name="connsiteY596" fmla="*/ 421118 h 502672"/>
                    <a:gd name="connsiteX597" fmla="*/ 84520 w 452257"/>
                    <a:gd name="connsiteY597" fmla="*/ 215749 h 502672"/>
                    <a:gd name="connsiteX598" fmla="*/ 89710 w 452257"/>
                    <a:gd name="connsiteY598" fmla="*/ 212783 h 502672"/>
                    <a:gd name="connsiteX599" fmla="*/ 90452 w 452257"/>
                    <a:gd name="connsiteY599" fmla="*/ 213525 h 502672"/>
                    <a:gd name="connsiteX600" fmla="*/ 90452 w 452257"/>
                    <a:gd name="connsiteY600" fmla="*/ 213525 h 502672"/>
                    <a:gd name="connsiteX601" fmla="*/ 90452 w 452257"/>
                    <a:gd name="connsiteY601" fmla="*/ 213525 h 502672"/>
                    <a:gd name="connsiteX602" fmla="*/ 90452 w 452257"/>
                    <a:gd name="connsiteY602" fmla="*/ 213525 h 502672"/>
                    <a:gd name="connsiteX603" fmla="*/ 90452 w 452257"/>
                    <a:gd name="connsiteY603" fmla="*/ 213525 h 502672"/>
                    <a:gd name="connsiteX604" fmla="*/ 90452 w 452257"/>
                    <a:gd name="connsiteY604" fmla="*/ 213525 h 502672"/>
                    <a:gd name="connsiteX605" fmla="*/ 90452 w 452257"/>
                    <a:gd name="connsiteY605" fmla="*/ 213525 h 502672"/>
                    <a:gd name="connsiteX606" fmla="*/ 90452 w 452257"/>
                    <a:gd name="connsiteY606" fmla="*/ 213525 h 502672"/>
                    <a:gd name="connsiteX607" fmla="*/ 90452 w 452257"/>
                    <a:gd name="connsiteY607" fmla="*/ 213525 h 502672"/>
                    <a:gd name="connsiteX608" fmla="*/ 90452 w 452257"/>
                    <a:gd name="connsiteY608" fmla="*/ 213525 h 502672"/>
                    <a:gd name="connsiteX609" fmla="*/ 90452 w 452257"/>
                    <a:gd name="connsiteY609" fmla="*/ 213525 h 502672"/>
                    <a:gd name="connsiteX610" fmla="*/ 90452 w 452257"/>
                    <a:gd name="connsiteY610" fmla="*/ 213525 h 502672"/>
                    <a:gd name="connsiteX611" fmla="*/ 90452 w 452257"/>
                    <a:gd name="connsiteY611" fmla="*/ 213525 h 502672"/>
                    <a:gd name="connsiteX612" fmla="*/ 90452 w 452257"/>
                    <a:gd name="connsiteY612" fmla="*/ 213525 h 502672"/>
                    <a:gd name="connsiteX613" fmla="*/ 90452 w 452257"/>
                    <a:gd name="connsiteY613" fmla="*/ 213525 h 502672"/>
                    <a:gd name="connsiteX614" fmla="*/ 90452 w 452257"/>
                    <a:gd name="connsiteY614" fmla="*/ 213525 h 502672"/>
                    <a:gd name="connsiteX615" fmla="*/ 90452 w 452257"/>
                    <a:gd name="connsiteY615" fmla="*/ 213525 h 502672"/>
                    <a:gd name="connsiteX616" fmla="*/ 90452 w 452257"/>
                    <a:gd name="connsiteY616" fmla="*/ 213525 h 502672"/>
                    <a:gd name="connsiteX617" fmla="*/ 90452 w 452257"/>
                    <a:gd name="connsiteY617" fmla="*/ 213525 h 502672"/>
                    <a:gd name="connsiteX618" fmla="*/ 90452 w 452257"/>
                    <a:gd name="connsiteY618" fmla="*/ 213525 h 502672"/>
                    <a:gd name="connsiteX619" fmla="*/ 90452 w 452257"/>
                    <a:gd name="connsiteY619" fmla="*/ 213525 h 502672"/>
                    <a:gd name="connsiteX620" fmla="*/ 90452 w 452257"/>
                    <a:gd name="connsiteY620" fmla="*/ 213525 h 502672"/>
                    <a:gd name="connsiteX621" fmla="*/ 90452 w 452257"/>
                    <a:gd name="connsiteY621" fmla="*/ 213525 h 502672"/>
                    <a:gd name="connsiteX622" fmla="*/ 90452 w 452257"/>
                    <a:gd name="connsiteY622" fmla="*/ 213525 h 502672"/>
                    <a:gd name="connsiteX623" fmla="*/ 90452 w 452257"/>
                    <a:gd name="connsiteY623" fmla="*/ 213525 h 502672"/>
                    <a:gd name="connsiteX624" fmla="*/ 90452 w 452257"/>
                    <a:gd name="connsiteY624" fmla="*/ 213525 h 502672"/>
                    <a:gd name="connsiteX625" fmla="*/ 90452 w 452257"/>
                    <a:gd name="connsiteY625" fmla="*/ 213525 h 502672"/>
                    <a:gd name="connsiteX626" fmla="*/ 90452 w 452257"/>
                    <a:gd name="connsiteY626" fmla="*/ 213525 h 502672"/>
                    <a:gd name="connsiteX627" fmla="*/ 90452 w 452257"/>
                    <a:gd name="connsiteY627" fmla="*/ 213525 h 502672"/>
                    <a:gd name="connsiteX628" fmla="*/ 84520 w 452257"/>
                    <a:gd name="connsiteY628" fmla="*/ 215749 h 502672"/>
                    <a:gd name="connsiteX629" fmla="*/ 84520 w 452257"/>
                    <a:gd name="connsiteY629" fmla="*/ 215749 h 502672"/>
                    <a:gd name="connsiteX630" fmla="*/ 84520 w 452257"/>
                    <a:gd name="connsiteY630" fmla="*/ 215749 h 502672"/>
                    <a:gd name="connsiteX631" fmla="*/ 84520 w 452257"/>
                    <a:gd name="connsiteY631" fmla="*/ 215749 h 502672"/>
                    <a:gd name="connsiteX632" fmla="*/ 84520 w 452257"/>
                    <a:gd name="connsiteY632" fmla="*/ 215749 h 502672"/>
                    <a:gd name="connsiteX633" fmla="*/ 72658 w 452257"/>
                    <a:gd name="connsiteY633" fmla="*/ 172006 h 502672"/>
                    <a:gd name="connsiteX634" fmla="*/ 77848 w 452257"/>
                    <a:gd name="connsiteY634" fmla="*/ 169040 h 502672"/>
                    <a:gd name="connsiteX635" fmla="*/ 81555 w 452257"/>
                    <a:gd name="connsiteY635" fmla="*/ 171265 h 502672"/>
                    <a:gd name="connsiteX636" fmla="*/ 81555 w 452257"/>
                    <a:gd name="connsiteY636" fmla="*/ 171265 h 502672"/>
                    <a:gd name="connsiteX637" fmla="*/ 81555 w 452257"/>
                    <a:gd name="connsiteY637" fmla="*/ 171265 h 502672"/>
                    <a:gd name="connsiteX638" fmla="*/ 81555 w 452257"/>
                    <a:gd name="connsiteY638" fmla="*/ 171265 h 502672"/>
                    <a:gd name="connsiteX639" fmla="*/ 81555 w 452257"/>
                    <a:gd name="connsiteY639" fmla="*/ 171265 h 502672"/>
                    <a:gd name="connsiteX640" fmla="*/ 81555 w 452257"/>
                    <a:gd name="connsiteY640" fmla="*/ 171265 h 502672"/>
                    <a:gd name="connsiteX641" fmla="*/ 81555 w 452257"/>
                    <a:gd name="connsiteY641" fmla="*/ 171265 h 502672"/>
                    <a:gd name="connsiteX642" fmla="*/ 81555 w 452257"/>
                    <a:gd name="connsiteY642" fmla="*/ 171265 h 502672"/>
                    <a:gd name="connsiteX643" fmla="*/ 81555 w 452257"/>
                    <a:gd name="connsiteY643" fmla="*/ 171265 h 502672"/>
                    <a:gd name="connsiteX644" fmla="*/ 81555 w 452257"/>
                    <a:gd name="connsiteY644" fmla="*/ 171265 h 502672"/>
                    <a:gd name="connsiteX645" fmla="*/ 81555 w 452257"/>
                    <a:gd name="connsiteY645" fmla="*/ 171265 h 502672"/>
                    <a:gd name="connsiteX646" fmla="*/ 81555 w 452257"/>
                    <a:gd name="connsiteY646" fmla="*/ 171265 h 502672"/>
                    <a:gd name="connsiteX647" fmla="*/ 81555 w 452257"/>
                    <a:gd name="connsiteY647" fmla="*/ 171265 h 502672"/>
                    <a:gd name="connsiteX648" fmla="*/ 81555 w 452257"/>
                    <a:gd name="connsiteY648" fmla="*/ 171265 h 502672"/>
                    <a:gd name="connsiteX649" fmla="*/ 81555 w 452257"/>
                    <a:gd name="connsiteY649" fmla="*/ 171265 h 502672"/>
                    <a:gd name="connsiteX650" fmla="*/ 81555 w 452257"/>
                    <a:gd name="connsiteY650" fmla="*/ 171265 h 502672"/>
                    <a:gd name="connsiteX651" fmla="*/ 81555 w 452257"/>
                    <a:gd name="connsiteY651" fmla="*/ 171265 h 502672"/>
                    <a:gd name="connsiteX652" fmla="*/ 81555 w 452257"/>
                    <a:gd name="connsiteY652" fmla="*/ 171265 h 502672"/>
                    <a:gd name="connsiteX653" fmla="*/ 81555 w 452257"/>
                    <a:gd name="connsiteY653" fmla="*/ 171265 h 502672"/>
                    <a:gd name="connsiteX654" fmla="*/ 81555 w 452257"/>
                    <a:gd name="connsiteY654" fmla="*/ 171265 h 502672"/>
                    <a:gd name="connsiteX655" fmla="*/ 81555 w 452257"/>
                    <a:gd name="connsiteY655" fmla="*/ 171265 h 502672"/>
                    <a:gd name="connsiteX656" fmla="*/ 81555 w 452257"/>
                    <a:gd name="connsiteY656" fmla="*/ 171265 h 502672"/>
                    <a:gd name="connsiteX657" fmla="*/ 81555 w 452257"/>
                    <a:gd name="connsiteY657" fmla="*/ 171265 h 502672"/>
                    <a:gd name="connsiteX658" fmla="*/ 81555 w 452257"/>
                    <a:gd name="connsiteY658" fmla="*/ 171265 h 502672"/>
                    <a:gd name="connsiteX659" fmla="*/ 81555 w 452257"/>
                    <a:gd name="connsiteY659" fmla="*/ 171265 h 502672"/>
                    <a:gd name="connsiteX660" fmla="*/ 81555 w 452257"/>
                    <a:gd name="connsiteY660" fmla="*/ 171265 h 502672"/>
                    <a:gd name="connsiteX661" fmla="*/ 81555 w 452257"/>
                    <a:gd name="connsiteY661" fmla="*/ 171265 h 502672"/>
                    <a:gd name="connsiteX662" fmla="*/ 81555 w 452257"/>
                    <a:gd name="connsiteY662" fmla="*/ 171265 h 502672"/>
                    <a:gd name="connsiteX663" fmla="*/ 81555 w 452257"/>
                    <a:gd name="connsiteY663" fmla="*/ 171265 h 502672"/>
                    <a:gd name="connsiteX664" fmla="*/ 81555 w 452257"/>
                    <a:gd name="connsiteY664" fmla="*/ 171265 h 502672"/>
                    <a:gd name="connsiteX665" fmla="*/ 81555 w 452257"/>
                    <a:gd name="connsiteY665" fmla="*/ 171265 h 502672"/>
                    <a:gd name="connsiteX666" fmla="*/ 81555 w 452257"/>
                    <a:gd name="connsiteY666" fmla="*/ 171265 h 502672"/>
                    <a:gd name="connsiteX667" fmla="*/ 81555 w 452257"/>
                    <a:gd name="connsiteY667" fmla="*/ 171265 h 502672"/>
                    <a:gd name="connsiteX668" fmla="*/ 81555 w 452257"/>
                    <a:gd name="connsiteY668" fmla="*/ 171265 h 502672"/>
                    <a:gd name="connsiteX669" fmla="*/ 81555 w 452257"/>
                    <a:gd name="connsiteY669" fmla="*/ 171265 h 502672"/>
                    <a:gd name="connsiteX670" fmla="*/ 81555 w 452257"/>
                    <a:gd name="connsiteY670" fmla="*/ 171265 h 502672"/>
                    <a:gd name="connsiteX671" fmla="*/ 81555 w 452257"/>
                    <a:gd name="connsiteY671" fmla="*/ 171265 h 502672"/>
                    <a:gd name="connsiteX672" fmla="*/ 81555 w 452257"/>
                    <a:gd name="connsiteY672" fmla="*/ 171265 h 502672"/>
                    <a:gd name="connsiteX673" fmla="*/ 81555 w 452257"/>
                    <a:gd name="connsiteY673" fmla="*/ 171265 h 502672"/>
                    <a:gd name="connsiteX674" fmla="*/ 81555 w 452257"/>
                    <a:gd name="connsiteY674" fmla="*/ 171265 h 502672"/>
                    <a:gd name="connsiteX675" fmla="*/ 81555 w 452257"/>
                    <a:gd name="connsiteY675" fmla="*/ 171265 h 502672"/>
                    <a:gd name="connsiteX676" fmla="*/ 81555 w 452257"/>
                    <a:gd name="connsiteY676" fmla="*/ 171265 h 502672"/>
                    <a:gd name="connsiteX677" fmla="*/ 81555 w 452257"/>
                    <a:gd name="connsiteY677" fmla="*/ 171265 h 502672"/>
                    <a:gd name="connsiteX678" fmla="*/ 81555 w 452257"/>
                    <a:gd name="connsiteY678" fmla="*/ 171265 h 502672"/>
                    <a:gd name="connsiteX679" fmla="*/ 81555 w 452257"/>
                    <a:gd name="connsiteY679" fmla="*/ 171265 h 502672"/>
                    <a:gd name="connsiteX680" fmla="*/ 81555 w 452257"/>
                    <a:gd name="connsiteY680" fmla="*/ 171265 h 502672"/>
                    <a:gd name="connsiteX681" fmla="*/ 81555 w 452257"/>
                    <a:gd name="connsiteY681" fmla="*/ 171265 h 502672"/>
                    <a:gd name="connsiteX682" fmla="*/ 81555 w 452257"/>
                    <a:gd name="connsiteY682" fmla="*/ 171265 h 502672"/>
                    <a:gd name="connsiteX683" fmla="*/ 81555 w 452257"/>
                    <a:gd name="connsiteY683" fmla="*/ 171265 h 502672"/>
                    <a:gd name="connsiteX684" fmla="*/ 81555 w 452257"/>
                    <a:gd name="connsiteY684" fmla="*/ 171265 h 502672"/>
                    <a:gd name="connsiteX685" fmla="*/ 81555 w 452257"/>
                    <a:gd name="connsiteY685" fmla="*/ 171265 h 502672"/>
                    <a:gd name="connsiteX686" fmla="*/ 81555 w 452257"/>
                    <a:gd name="connsiteY686" fmla="*/ 171265 h 502672"/>
                    <a:gd name="connsiteX687" fmla="*/ 81555 w 452257"/>
                    <a:gd name="connsiteY687" fmla="*/ 171265 h 502672"/>
                    <a:gd name="connsiteX688" fmla="*/ 81555 w 452257"/>
                    <a:gd name="connsiteY688" fmla="*/ 171265 h 502672"/>
                    <a:gd name="connsiteX689" fmla="*/ 81555 w 452257"/>
                    <a:gd name="connsiteY689" fmla="*/ 171265 h 502672"/>
                    <a:gd name="connsiteX690" fmla="*/ 81555 w 452257"/>
                    <a:gd name="connsiteY690" fmla="*/ 171265 h 502672"/>
                    <a:gd name="connsiteX691" fmla="*/ 81555 w 452257"/>
                    <a:gd name="connsiteY691" fmla="*/ 171265 h 502672"/>
                    <a:gd name="connsiteX692" fmla="*/ 81555 w 452257"/>
                    <a:gd name="connsiteY692" fmla="*/ 171265 h 502672"/>
                    <a:gd name="connsiteX693" fmla="*/ 81555 w 452257"/>
                    <a:gd name="connsiteY693" fmla="*/ 171265 h 502672"/>
                    <a:gd name="connsiteX694" fmla="*/ 81555 w 452257"/>
                    <a:gd name="connsiteY694" fmla="*/ 171265 h 502672"/>
                    <a:gd name="connsiteX695" fmla="*/ 81555 w 452257"/>
                    <a:gd name="connsiteY695" fmla="*/ 171265 h 502672"/>
                    <a:gd name="connsiteX696" fmla="*/ 72658 w 452257"/>
                    <a:gd name="connsiteY696" fmla="*/ 172006 h 502672"/>
                    <a:gd name="connsiteX697" fmla="*/ 72658 w 452257"/>
                    <a:gd name="connsiteY697" fmla="*/ 172006 h 502672"/>
                    <a:gd name="connsiteX698" fmla="*/ 72658 w 452257"/>
                    <a:gd name="connsiteY698" fmla="*/ 172006 h 502672"/>
                    <a:gd name="connsiteX699" fmla="*/ 72658 w 452257"/>
                    <a:gd name="connsiteY699" fmla="*/ 172006 h 502672"/>
                    <a:gd name="connsiteX700" fmla="*/ 72658 w 452257"/>
                    <a:gd name="connsiteY700" fmla="*/ 172006 h 502672"/>
                    <a:gd name="connsiteX701" fmla="*/ 72658 w 452257"/>
                    <a:gd name="connsiteY701" fmla="*/ 172006 h 502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2672">
                      <a:moveTo>
                        <a:pt x="153471" y="61537"/>
                      </a:moveTo>
                      <a:lnTo>
                        <a:pt x="226129" y="22984"/>
                      </a:lnTo>
                      <a:lnTo>
                        <a:pt x="225387" y="20759"/>
                      </a:lnTo>
                      <a:lnTo>
                        <a:pt x="224646" y="18535"/>
                      </a:lnTo>
                      <a:lnTo>
                        <a:pt x="223905" y="16311"/>
                      </a:lnTo>
                      <a:lnTo>
                        <a:pt x="223163" y="14087"/>
                      </a:lnTo>
                      <a:lnTo>
                        <a:pt x="222422" y="11863"/>
                      </a:lnTo>
                      <a:lnTo>
                        <a:pt x="221680" y="9638"/>
                      </a:lnTo>
                      <a:lnTo>
                        <a:pt x="220939" y="7414"/>
                      </a:lnTo>
                      <a:lnTo>
                        <a:pt x="220198" y="5190"/>
                      </a:lnTo>
                      <a:lnTo>
                        <a:pt x="147540" y="43743"/>
                      </a:lnTo>
                      <a:lnTo>
                        <a:pt x="148281" y="45967"/>
                      </a:lnTo>
                      <a:lnTo>
                        <a:pt x="149022" y="48191"/>
                      </a:lnTo>
                      <a:lnTo>
                        <a:pt x="149764" y="50415"/>
                      </a:lnTo>
                      <a:lnTo>
                        <a:pt x="150505" y="52640"/>
                      </a:lnTo>
                      <a:lnTo>
                        <a:pt x="151247" y="54864"/>
                      </a:lnTo>
                      <a:lnTo>
                        <a:pt x="151988" y="57088"/>
                      </a:lnTo>
                      <a:lnTo>
                        <a:pt x="152729" y="59312"/>
                      </a:lnTo>
                      <a:lnTo>
                        <a:pt x="153471" y="61537"/>
                      </a:lnTo>
                      <a:lnTo>
                        <a:pt x="153471" y="61537"/>
                      </a:lnTo>
                      <a:close/>
                      <a:moveTo>
                        <a:pt x="412221" y="427050"/>
                      </a:moveTo>
                      <a:lnTo>
                        <a:pt x="437429" y="413704"/>
                      </a:lnTo>
                      <a:lnTo>
                        <a:pt x="436688" y="412222"/>
                      </a:lnTo>
                      <a:lnTo>
                        <a:pt x="435946" y="410739"/>
                      </a:lnTo>
                      <a:lnTo>
                        <a:pt x="435205" y="409256"/>
                      </a:lnTo>
                      <a:lnTo>
                        <a:pt x="434463" y="407773"/>
                      </a:lnTo>
                      <a:lnTo>
                        <a:pt x="433722" y="406290"/>
                      </a:lnTo>
                      <a:lnTo>
                        <a:pt x="432981" y="404808"/>
                      </a:lnTo>
                      <a:lnTo>
                        <a:pt x="432239" y="403325"/>
                      </a:lnTo>
                      <a:lnTo>
                        <a:pt x="431498" y="401842"/>
                      </a:lnTo>
                      <a:lnTo>
                        <a:pt x="358840" y="440395"/>
                      </a:lnTo>
                      <a:lnTo>
                        <a:pt x="359582" y="441878"/>
                      </a:lnTo>
                      <a:lnTo>
                        <a:pt x="360323" y="443360"/>
                      </a:lnTo>
                      <a:lnTo>
                        <a:pt x="361065" y="444843"/>
                      </a:lnTo>
                      <a:lnTo>
                        <a:pt x="361806" y="446326"/>
                      </a:lnTo>
                      <a:lnTo>
                        <a:pt x="362547" y="447067"/>
                      </a:lnTo>
                      <a:lnTo>
                        <a:pt x="337339" y="460413"/>
                      </a:lnTo>
                      <a:lnTo>
                        <a:pt x="338822" y="462637"/>
                      </a:lnTo>
                      <a:lnTo>
                        <a:pt x="339564" y="464861"/>
                      </a:lnTo>
                      <a:lnTo>
                        <a:pt x="339564" y="465603"/>
                      </a:lnTo>
                      <a:lnTo>
                        <a:pt x="292114" y="490810"/>
                      </a:lnTo>
                      <a:lnTo>
                        <a:pt x="292114" y="492293"/>
                      </a:lnTo>
                      <a:lnTo>
                        <a:pt x="292114" y="493776"/>
                      </a:lnTo>
                      <a:lnTo>
                        <a:pt x="292114" y="495259"/>
                      </a:lnTo>
                      <a:lnTo>
                        <a:pt x="292114" y="496742"/>
                      </a:lnTo>
                      <a:lnTo>
                        <a:pt x="292114" y="498225"/>
                      </a:lnTo>
                      <a:lnTo>
                        <a:pt x="292114" y="499707"/>
                      </a:lnTo>
                      <a:lnTo>
                        <a:pt x="292114" y="501190"/>
                      </a:lnTo>
                      <a:lnTo>
                        <a:pt x="292114" y="502673"/>
                      </a:lnTo>
                      <a:lnTo>
                        <a:pt x="318804" y="488586"/>
                      </a:lnTo>
                      <a:lnTo>
                        <a:pt x="318804" y="488586"/>
                      </a:lnTo>
                      <a:lnTo>
                        <a:pt x="319546" y="490069"/>
                      </a:lnTo>
                      <a:lnTo>
                        <a:pt x="320287" y="491552"/>
                      </a:lnTo>
                      <a:lnTo>
                        <a:pt x="321028" y="493035"/>
                      </a:lnTo>
                      <a:lnTo>
                        <a:pt x="321770" y="494518"/>
                      </a:lnTo>
                      <a:lnTo>
                        <a:pt x="394428" y="455964"/>
                      </a:lnTo>
                      <a:lnTo>
                        <a:pt x="393686" y="454481"/>
                      </a:lnTo>
                      <a:lnTo>
                        <a:pt x="392945" y="452999"/>
                      </a:lnTo>
                      <a:lnTo>
                        <a:pt x="392945" y="452257"/>
                      </a:lnTo>
                      <a:lnTo>
                        <a:pt x="417411" y="439653"/>
                      </a:lnTo>
                      <a:lnTo>
                        <a:pt x="416670" y="437429"/>
                      </a:lnTo>
                      <a:lnTo>
                        <a:pt x="415928" y="435205"/>
                      </a:lnTo>
                      <a:lnTo>
                        <a:pt x="415187" y="432981"/>
                      </a:lnTo>
                      <a:lnTo>
                        <a:pt x="414446" y="430757"/>
                      </a:lnTo>
                      <a:lnTo>
                        <a:pt x="413704" y="428532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5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241"/>
                      </a:move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263199" y="430757"/>
                      </a:lnTo>
                      <a:lnTo>
                        <a:pt x="190541" y="469310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241"/>
                      </a:lnTo>
                      <a:close/>
                      <a:moveTo>
                        <a:pt x="153471" y="449292"/>
                      </a:moveTo>
                      <a:lnTo>
                        <a:pt x="226129" y="410739"/>
                      </a:lnTo>
                      <a:lnTo>
                        <a:pt x="226870" y="409997"/>
                      </a:lnTo>
                      <a:lnTo>
                        <a:pt x="227612" y="409256"/>
                      </a:lnTo>
                      <a:lnTo>
                        <a:pt x="228353" y="408515"/>
                      </a:lnTo>
                      <a:lnTo>
                        <a:pt x="229094" y="407773"/>
                      </a:lnTo>
                      <a:lnTo>
                        <a:pt x="229836" y="407032"/>
                      </a:lnTo>
                      <a:lnTo>
                        <a:pt x="230577" y="406290"/>
                      </a:lnTo>
                      <a:lnTo>
                        <a:pt x="231319" y="405549"/>
                      </a:lnTo>
                      <a:lnTo>
                        <a:pt x="232060" y="404808"/>
                      </a:lnTo>
                      <a:lnTo>
                        <a:pt x="159402" y="443360"/>
                      </a:lnTo>
                      <a:lnTo>
                        <a:pt x="158661" y="444102"/>
                      </a:lnTo>
                      <a:lnTo>
                        <a:pt x="157919" y="444843"/>
                      </a:lnTo>
                      <a:lnTo>
                        <a:pt x="157178" y="445585"/>
                      </a:lnTo>
                      <a:lnTo>
                        <a:pt x="156436" y="446326"/>
                      </a:lnTo>
                      <a:lnTo>
                        <a:pt x="155695" y="447067"/>
                      </a:lnTo>
                      <a:lnTo>
                        <a:pt x="154954" y="447809"/>
                      </a:lnTo>
                      <a:lnTo>
                        <a:pt x="154212" y="448550"/>
                      </a:lnTo>
                      <a:lnTo>
                        <a:pt x="153471" y="449292"/>
                      </a:lnTo>
                      <a:lnTo>
                        <a:pt x="153471" y="449292"/>
                      </a:lnTo>
                      <a:close/>
                      <a:moveTo>
                        <a:pt x="118625" y="417411"/>
                      </a:moveTo>
                      <a:lnTo>
                        <a:pt x="119366" y="416670"/>
                      </a:lnTo>
                      <a:lnTo>
                        <a:pt x="120108" y="415929"/>
                      </a:lnTo>
                      <a:lnTo>
                        <a:pt x="120849" y="415187"/>
                      </a:lnTo>
                      <a:lnTo>
                        <a:pt x="121591" y="414446"/>
                      </a:lnTo>
                      <a:lnTo>
                        <a:pt x="122332" y="413704"/>
                      </a:lnTo>
                      <a:lnTo>
                        <a:pt x="123073" y="412963"/>
                      </a:lnTo>
                      <a:lnTo>
                        <a:pt x="123815" y="412222"/>
                      </a:lnTo>
                      <a:lnTo>
                        <a:pt x="124556" y="411480"/>
                      </a:lnTo>
                      <a:lnTo>
                        <a:pt x="197214" y="372927"/>
                      </a:lnTo>
                      <a:lnTo>
                        <a:pt x="196472" y="373669"/>
                      </a:lnTo>
                      <a:lnTo>
                        <a:pt x="195731" y="374410"/>
                      </a:lnTo>
                      <a:lnTo>
                        <a:pt x="194990" y="375151"/>
                      </a:lnTo>
                      <a:lnTo>
                        <a:pt x="194248" y="375893"/>
                      </a:lnTo>
                      <a:lnTo>
                        <a:pt x="193507" y="376634"/>
                      </a:lnTo>
                      <a:lnTo>
                        <a:pt x="192765" y="377376"/>
                      </a:lnTo>
                      <a:lnTo>
                        <a:pt x="192024" y="378117"/>
                      </a:lnTo>
                      <a:lnTo>
                        <a:pt x="191283" y="378858"/>
                      </a:lnTo>
                      <a:lnTo>
                        <a:pt x="118625" y="417411"/>
                      </a:lnTo>
                      <a:lnTo>
                        <a:pt x="118625" y="417411"/>
                      </a:lnTo>
                      <a:close/>
                      <a:moveTo>
                        <a:pt x="25208" y="250595"/>
                      </a:moveTo>
                      <a:lnTo>
                        <a:pt x="97866" y="212042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6" y="251337"/>
                      </a:lnTo>
                      <a:lnTo>
                        <a:pt x="20018" y="251337"/>
                      </a:lnTo>
                      <a:lnTo>
                        <a:pt x="20759" y="251337"/>
                      </a:lnTo>
                      <a:lnTo>
                        <a:pt x="21501" y="251337"/>
                      </a:lnTo>
                      <a:lnTo>
                        <a:pt x="22242" y="251337"/>
                      </a:lnTo>
                      <a:lnTo>
                        <a:pt x="22983" y="251337"/>
                      </a:lnTo>
                      <a:lnTo>
                        <a:pt x="23725" y="251337"/>
                      </a:lnTo>
                      <a:lnTo>
                        <a:pt x="24466" y="251337"/>
                      </a:lnTo>
                      <a:lnTo>
                        <a:pt x="25208" y="250595"/>
                      </a:lnTo>
                      <a:lnTo>
                        <a:pt x="25208" y="250595"/>
                      </a:lnTo>
                      <a:close/>
                      <a:moveTo>
                        <a:pt x="15569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3779" y="170523"/>
                      </a:lnTo>
                      <a:lnTo>
                        <a:pt x="82296" y="170523"/>
                      </a:lnTo>
                      <a:lnTo>
                        <a:pt x="80813" y="170523"/>
                      </a:lnTo>
                      <a:lnTo>
                        <a:pt x="79330" y="170523"/>
                      </a:lnTo>
                      <a:lnTo>
                        <a:pt x="6673" y="209076"/>
                      </a:lnTo>
                      <a:lnTo>
                        <a:pt x="8155" y="209076"/>
                      </a:lnTo>
                      <a:lnTo>
                        <a:pt x="9638" y="209076"/>
                      </a:lnTo>
                      <a:lnTo>
                        <a:pt x="11121" y="209076"/>
                      </a:lnTo>
                      <a:lnTo>
                        <a:pt x="12604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69" y="209076"/>
                      </a:lnTo>
                      <a:lnTo>
                        <a:pt x="15569" y="209076"/>
                      </a:lnTo>
                      <a:close/>
                      <a:moveTo>
                        <a:pt x="10380" y="168299"/>
                      </a:moveTo>
                      <a:lnTo>
                        <a:pt x="83038" y="129746"/>
                      </a:lnTo>
                      <a:lnTo>
                        <a:pt x="82296" y="129746"/>
                      </a:lnTo>
                      <a:lnTo>
                        <a:pt x="81555" y="129746"/>
                      </a:lnTo>
                      <a:lnTo>
                        <a:pt x="80813" y="129746"/>
                      </a:lnTo>
                      <a:lnTo>
                        <a:pt x="80072" y="129746"/>
                      </a:lnTo>
                      <a:lnTo>
                        <a:pt x="79330" y="129746"/>
                      </a:lnTo>
                      <a:lnTo>
                        <a:pt x="78589" y="129746"/>
                      </a:lnTo>
                      <a:lnTo>
                        <a:pt x="77848" y="129746"/>
                      </a:lnTo>
                      <a:lnTo>
                        <a:pt x="77106" y="129746"/>
                      </a:lnTo>
                      <a:lnTo>
                        <a:pt x="77106" y="129746"/>
                      </a:lnTo>
                      <a:lnTo>
                        <a:pt x="74882" y="127522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0" y="166816"/>
                      </a:lnTo>
                      <a:lnTo>
                        <a:pt x="741" y="166816"/>
                      </a:lnTo>
                      <a:lnTo>
                        <a:pt x="1483" y="166816"/>
                      </a:lnTo>
                      <a:lnTo>
                        <a:pt x="2224" y="166816"/>
                      </a:lnTo>
                      <a:lnTo>
                        <a:pt x="2966" y="166816"/>
                      </a:lnTo>
                      <a:lnTo>
                        <a:pt x="3707" y="166816"/>
                      </a:lnTo>
                      <a:lnTo>
                        <a:pt x="4448" y="166816"/>
                      </a:lnTo>
                      <a:lnTo>
                        <a:pt x="5190" y="166816"/>
                      </a:lnTo>
                      <a:lnTo>
                        <a:pt x="10380" y="168299"/>
                      </a:lnTo>
                      <a:lnTo>
                        <a:pt x="10380" y="168299"/>
                      </a:lnTo>
                      <a:close/>
                      <a:moveTo>
                        <a:pt x="17794" y="134936"/>
                      </a:moveTo>
                      <a:lnTo>
                        <a:pt x="16311" y="134195"/>
                      </a:lnTo>
                      <a:lnTo>
                        <a:pt x="14828" y="133453"/>
                      </a:lnTo>
                      <a:lnTo>
                        <a:pt x="13345" y="132712"/>
                      </a:lnTo>
                      <a:lnTo>
                        <a:pt x="11862" y="131970"/>
                      </a:lnTo>
                      <a:lnTo>
                        <a:pt x="10380" y="131229"/>
                      </a:lnTo>
                      <a:lnTo>
                        <a:pt x="8897" y="130488"/>
                      </a:lnTo>
                      <a:lnTo>
                        <a:pt x="7414" y="129746"/>
                      </a:lnTo>
                      <a:lnTo>
                        <a:pt x="5931" y="129005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80813" y="88227"/>
                      </a:lnTo>
                      <a:lnTo>
                        <a:pt x="85262" y="93417"/>
                      </a:lnTo>
                      <a:lnTo>
                        <a:pt x="86745" y="94159"/>
                      </a:lnTo>
                      <a:lnTo>
                        <a:pt x="88227" y="94900"/>
                      </a:lnTo>
                      <a:lnTo>
                        <a:pt x="89710" y="95641"/>
                      </a:lnTo>
                      <a:lnTo>
                        <a:pt x="91193" y="96383"/>
                      </a:lnTo>
                      <a:lnTo>
                        <a:pt x="92676" y="97124"/>
                      </a:lnTo>
                      <a:lnTo>
                        <a:pt x="94159" y="97866"/>
                      </a:lnTo>
                      <a:lnTo>
                        <a:pt x="17794" y="134936"/>
                      </a:lnTo>
                      <a:lnTo>
                        <a:pt x="17794" y="134936"/>
                      </a:lnTo>
                      <a:close/>
                      <a:moveTo>
                        <a:pt x="118625" y="48933"/>
                      </a:moveTo>
                      <a:lnTo>
                        <a:pt x="117884" y="47450"/>
                      </a:lnTo>
                      <a:lnTo>
                        <a:pt x="117142" y="45967"/>
                      </a:lnTo>
                      <a:lnTo>
                        <a:pt x="116401" y="44484"/>
                      </a:lnTo>
                      <a:lnTo>
                        <a:pt x="115659" y="43001"/>
                      </a:lnTo>
                      <a:lnTo>
                        <a:pt x="114918" y="42260"/>
                      </a:lnTo>
                      <a:lnTo>
                        <a:pt x="88969" y="57088"/>
                      </a:lnTo>
                      <a:lnTo>
                        <a:pt x="89710" y="57830"/>
                      </a:lnTo>
                      <a:lnTo>
                        <a:pt x="90452" y="58571"/>
                      </a:lnTo>
                      <a:lnTo>
                        <a:pt x="91193" y="59312"/>
                      </a:lnTo>
                      <a:lnTo>
                        <a:pt x="91934" y="60054"/>
                      </a:lnTo>
                      <a:lnTo>
                        <a:pt x="92676" y="60795"/>
                      </a:lnTo>
                      <a:lnTo>
                        <a:pt x="93417" y="61537"/>
                      </a:lnTo>
                      <a:lnTo>
                        <a:pt x="20759" y="100090"/>
                      </a:lnTo>
                      <a:lnTo>
                        <a:pt x="20018" y="99349"/>
                      </a:lnTo>
                      <a:lnTo>
                        <a:pt x="19276" y="98607"/>
                      </a:lnTo>
                      <a:lnTo>
                        <a:pt x="18535" y="97866"/>
                      </a:lnTo>
                      <a:lnTo>
                        <a:pt x="17794" y="97124"/>
                      </a:lnTo>
                      <a:lnTo>
                        <a:pt x="17052" y="96383"/>
                      </a:lnTo>
                      <a:lnTo>
                        <a:pt x="16311" y="95641"/>
                      </a:lnTo>
                      <a:lnTo>
                        <a:pt x="15569" y="94900"/>
                      </a:lnTo>
                      <a:lnTo>
                        <a:pt x="14828" y="94159"/>
                      </a:lnTo>
                      <a:lnTo>
                        <a:pt x="43001" y="79330"/>
                      </a:lnTo>
                      <a:lnTo>
                        <a:pt x="41519" y="77848"/>
                      </a:lnTo>
                      <a:lnTo>
                        <a:pt x="40036" y="76365"/>
                      </a:lnTo>
                      <a:lnTo>
                        <a:pt x="38553" y="74882"/>
                      </a:lnTo>
                      <a:lnTo>
                        <a:pt x="37070" y="73399"/>
                      </a:lnTo>
                      <a:lnTo>
                        <a:pt x="35587" y="71916"/>
                      </a:lnTo>
                      <a:lnTo>
                        <a:pt x="34104" y="70434"/>
                      </a:lnTo>
                      <a:lnTo>
                        <a:pt x="32622" y="68951"/>
                      </a:lnTo>
                      <a:lnTo>
                        <a:pt x="61537" y="53381"/>
                      </a:lnTo>
                      <a:lnTo>
                        <a:pt x="61537" y="53381"/>
                      </a:lnTo>
                      <a:lnTo>
                        <a:pt x="60795" y="52640"/>
                      </a:lnTo>
                      <a:lnTo>
                        <a:pt x="60054" y="51898"/>
                      </a:lnTo>
                      <a:lnTo>
                        <a:pt x="59312" y="50415"/>
                      </a:lnTo>
                      <a:lnTo>
                        <a:pt x="58571" y="48933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2" y="12604"/>
                      </a:lnTo>
                      <a:lnTo>
                        <a:pt x="133453" y="13345"/>
                      </a:lnTo>
                      <a:lnTo>
                        <a:pt x="133453" y="13345"/>
                      </a:lnTo>
                      <a:lnTo>
                        <a:pt x="157178" y="742"/>
                      </a:lnTo>
                      <a:lnTo>
                        <a:pt x="157919" y="2224"/>
                      </a:lnTo>
                      <a:lnTo>
                        <a:pt x="158661" y="3707"/>
                      </a:lnTo>
                      <a:lnTo>
                        <a:pt x="159402" y="5190"/>
                      </a:lnTo>
                      <a:lnTo>
                        <a:pt x="160143" y="6673"/>
                      </a:lnTo>
                      <a:lnTo>
                        <a:pt x="160885" y="8156"/>
                      </a:lnTo>
                      <a:lnTo>
                        <a:pt x="161626" y="9638"/>
                      </a:lnTo>
                      <a:lnTo>
                        <a:pt x="162368" y="11121"/>
                      </a:lnTo>
                      <a:lnTo>
                        <a:pt x="163109" y="12604"/>
                      </a:lnTo>
                      <a:lnTo>
                        <a:pt x="113435" y="39294"/>
                      </a:lnTo>
                      <a:lnTo>
                        <a:pt x="114177" y="40036"/>
                      </a:lnTo>
                      <a:lnTo>
                        <a:pt x="115659" y="40777"/>
                      </a:lnTo>
                      <a:lnTo>
                        <a:pt x="114918" y="40036"/>
                      </a:lnTo>
                      <a:lnTo>
                        <a:pt x="114177" y="38553"/>
                      </a:lnTo>
                      <a:lnTo>
                        <a:pt x="186834" y="0"/>
                      </a:lnTo>
                      <a:lnTo>
                        <a:pt x="187575" y="1483"/>
                      </a:lnTo>
                      <a:lnTo>
                        <a:pt x="188317" y="2966"/>
                      </a:lnTo>
                      <a:lnTo>
                        <a:pt x="189058" y="4449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18625" y="48933"/>
                      </a:lnTo>
                      <a:lnTo>
                        <a:pt x="118625" y="48933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7575" y="69692"/>
                      </a:lnTo>
                      <a:lnTo>
                        <a:pt x="187575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5351" y="64502"/>
                      </a:lnTo>
                      <a:lnTo>
                        <a:pt x="184610" y="63019"/>
                      </a:lnTo>
                      <a:lnTo>
                        <a:pt x="257268" y="24466"/>
                      </a:lnTo>
                      <a:lnTo>
                        <a:pt x="258009" y="25949"/>
                      </a:lnTo>
                      <a:lnTo>
                        <a:pt x="258751" y="27432"/>
                      </a:lnTo>
                      <a:lnTo>
                        <a:pt x="259492" y="28915"/>
                      </a:lnTo>
                      <a:lnTo>
                        <a:pt x="260233" y="30398"/>
                      </a:lnTo>
                      <a:lnTo>
                        <a:pt x="260233" y="31880"/>
                      </a:lnTo>
                      <a:lnTo>
                        <a:pt x="260233" y="33363"/>
                      </a:lnTo>
                      <a:lnTo>
                        <a:pt x="260233" y="34846"/>
                      </a:lnTo>
                      <a:lnTo>
                        <a:pt x="260233" y="36329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9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7268" y="128263"/>
                      </a:moveTo>
                      <a:lnTo>
                        <a:pt x="329925" y="89710"/>
                      </a:lnTo>
                      <a:lnTo>
                        <a:pt x="329925" y="88227"/>
                      </a:lnTo>
                      <a:lnTo>
                        <a:pt x="329925" y="86745"/>
                      </a:lnTo>
                      <a:lnTo>
                        <a:pt x="329925" y="85262"/>
                      </a:lnTo>
                      <a:lnTo>
                        <a:pt x="329925" y="83779"/>
                      </a:lnTo>
                      <a:lnTo>
                        <a:pt x="329925" y="82296"/>
                      </a:lnTo>
                      <a:lnTo>
                        <a:pt x="329925" y="80813"/>
                      </a:lnTo>
                      <a:lnTo>
                        <a:pt x="329925" y="79330"/>
                      </a:lnTo>
                      <a:lnTo>
                        <a:pt x="329925" y="77848"/>
                      </a:lnTo>
                      <a:lnTo>
                        <a:pt x="257268" y="116401"/>
                      </a:lnTo>
                      <a:lnTo>
                        <a:pt x="257268" y="117884"/>
                      </a:lnTo>
                      <a:lnTo>
                        <a:pt x="257268" y="119367"/>
                      </a:lnTo>
                      <a:lnTo>
                        <a:pt x="257268" y="120849"/>
                      </a:lnTo>
                      <a:lnTo>
                        <a:pt x="257268" y="122332"/>
                      </a:lnTo>
                      <a:lnTo>
                        <a:pt x="257268" y="123815"/>
                      </a:lnTo>
                      <a:lnTo>
                        <a:pt x="257268" y="125298"/>
                      </a:lnTo>
                      <a:lnTo>
                        <a:pt x="257268" y="126781"/>
                      </a:lnTo>
                      <a:lnTo>
                        <a:pt x="257268" y="128263"/>
                      </a:lnTo>
                      <a:lnTo>
                        <a:pt x="257268" y="128263"/>
                      </a:lnTo>
                      <a:close/>
                      <a:moveTo>
                        <a:pt x="360323" y="123074"/>
                      </a:moveTo>
                      <a:lnTo>
                        <a:pt x="360323" y="123074"/>
                      </a:lnTo>
                      <a:lnTo>
                        <a:pt x="361806" y="123074"/>
                      </a:lnTo>
                      <a:lnTo>
                        <a:pt x="362547" y="123074"/>
                      </a:lnTo>
                      <a:lnTo>
                        <a:pt x="363289" y="123074"/>
                      </a:lnTo>
                      <a:lnTo>
                        <a:pt x="364030" y="123074"/>
                      </a:lnTo>
                      <a:lnTo>
                        <a:pt x="364772" y="123074"/>
                      </a:lnTo>
                      <a:lnTo>
                        <a:pt x="365513" y="123074"/>
                      </a:lnTo>
                      <a:lnTo>
                        <a:pt x="366254" y="123074"/>
                      </a:lnTo>
                      <a:lnTo>
                        <a:pt x="293596" y="161626"/>
                      </a:lnTo>
                      <a:lnTo>
                        <a:pt x="292855" y="161626"/>
                      </a:lnTo>
                      <a:lnTo>
                        <a:pt x="292114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89" y="161626"/>
                      </a:lnTo>
                      <a:lnTo>
                        <a:pt x="289148" y="161626"/>
                      </a:lnTo>
                      <a:lnTo>
                        <a:pt x="288407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4"/>
                      </a:lnTo>
                      <a:lnTo>
                        <a:pt x="360323" y="118625"/>
                      </a:lnTo>
                      <a:lnTo>
                        <a:pt x="360323" y="119367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1"/>
                      </a:lnTo>
                      <a:lnTo>
                        <a:pt x="360323" y="122332"/>
                      </a:lnTo>
                      <a:lnTo>
                        <a:pt x="360323" y="123074"/>
                      </a:lnTo>
                      <a:lnTo>
                        <a:pt x="360323" y="123074"/>
                      </a:lnTo>
                      <a:close/>
                      <a:moveTo>
                        <a:pt x="386272" y="162368"/>
                      </a:moveTo>
                      <a:lnTo>
                        <a:pt x="387014" y="161626"/>
                      </a:lnTo>
                      <a:lnTo>
                        <a:pt x="387755" y="160885"/>
                      </a:lnTo>
                      <a:lnTo>
                        <a:pt x="388497" y="160144"/>
                      </a:lnTo>
                      <a:lnTo>
                        <a:pt x="389238" y="159402"/>
                      </a:lnTo>
                      <a:lnTo>
                        <a:pt x="389979" y="158661"/>
                      </a:lnTo>
                      <a:lnTo>
                        <a:pt x="390721" y="157919"/>
                      </a:lnTo>
                      <a:lnTo>
                        <a:pt x="391462" y="157178"/>
                      </a:lnTo>
                      <a:lnTo>
                        <a:pt x="392204" y="156437"/>
                      </a:lnTo>
                      <a:lnTo>
                        <a:pt x="319546" y="194990"/>
                      </a:lnTo>
                      <a:lnTo>
                        <a:pt x="318804" y="195731"/>
                      </a:lnTo>
                      <a:lnTo>
                        <a:pt x="318063" y="196472"/>
                      </a:lnTo>
                      <a:lnTo>
                        <a:pt x="317321" y="197214"/>
                      </a:lnTo>
                      <a:lnTo>
                        <a:pt x="316580" y="197955"/>
                      </a:lnTo>
                      <a:lnTo>
                        <a:pt x="315839" y="198697"/>
                      </a:lnTo>
                      <a:lnTo>
                        <a:pt x="315097" y="199438"/>
                      </a:lnTo>
                      <a:lnTo>
                        <a:pt x="314356" y="200179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7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4" y="200921"/>
                      </a:lnTo>
                      <a:lnTo>
                        <a:pt x="319546" y="200921"/>
                      </a:lnTo>
                      <a:lnTo>
                        <a:pt x="392204" y="162368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79" y="162368"/>
                      </a:lnTo>
                      <a:lnTo>
                        <a:pt x="389238" y="162368"/>
                      </a:lnTo>
                      <a:lnTo>
                        <a:pt x="388497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2" y="162368"/>
                      </a:lnTo>
                      <a:lnTo>
                        <a:pt x="386272" y="162368"/>
                      </a:lnTo>
                      <a:close/>
                      <a:moveTo>
                        <a:pt x="404807" y="207594"/>
                      </a:moveTo>
                      <a:lnTo>
                        <a:pt x="407032" y="208335"/>
                      </a:lnTo>
                      <a:lnTo>
                        <a:pt x="409256" y="209076"/>
                      </a:lnTo>
                      <a:lnTo>
                        <a:pt x="411480" y="209818"/>
                      </a:lnTo>
                      <a:lnTo>
                        <a:pt x="413704" y="210559"/>
                      </a:lnTo>
                      <a:lnTo>
                        <a:pt x="415928" y="211301"/>
                      </a:lnTo>
                      <a:lnTo>
                        <a:pt x="418153" y="212042"/>
                      </a:lnTo>
                      <a:lnTo>
                        <a:pt x="420377" y="212783"/>
                      </a:lnTo>
                      <a:lnTo>
                        <a:pt x="422601" y="213525"/>
                      </a:lnTo>
                      <a:lnTo>
                        <a:pt x="349943" y="252078"/>
                      </a:lnTo>
                      <a:lnTo>
                        <a:pt x="347719" y="251337"/>
                      </a:lnTo>
                      <a:lnTo>
                        <a:pt x="345495" y="250595"/>
                      </a:lnTo>
                      <a:lnTo>
                        <a:pt x="343271" y="249854"/>
                      </a:lnTo>
                      <a:lnTo>
                        <a:pt x="341047" y="249112"/>
                      </a:lnTo>
                      <a:lnTo>
                        <a:pt x="338822" y="248371"/>
                      </a:lnTo>
                      <a:lnTo>
                        <a:pt x="336598" y="247630"/>
                      </a:lnTo>
                      <a:lnTo>
                        <a:pt x="334374" y="246888"/>
                      </a:lnTo>
                      <a:lnTo>
                        <a:pt x="332150" y="246147"/>
                      </a:lnTo>
                      <a:lnTo>
                        <a:pt x="333632" y="244664"/>
                      </a:lnTo>
                      <a:lnTo>
                        <a:pt x="335115" y="243181"/>
                      </a:lnTo>
                      <a:lnTo>
                        <a:pt x="336598" y="241698"/>
                      </a:lnTo>
                      <a:lnTo>
                        <a:pt x="338081" y="240216"/>
                      </a:lnTo>
                      <a:lnTo>
                        <a:pt x="339564" y="238733"/>
                      </a:lnTo>
                      <a:lnTo>
                        <a:pt x="341047" y="237250"/>
                      </a:lnTo>
                      <a:lnTo>
                        <a:pt x="342529" y="235767"/>
                      </a:lnTo>
                      <a:lnTo>
                        <a:pt x="344012" y="234284"/>
                      </a:lnTo>
                      <a:lnTo>
                        <a:pt x="416670" y="195731"/>
                      </a:lnTo>
                      <a:lnTo>
                        <a:pt x="415187" y="197214"/>
                      </a:lnTo>
                      <a:lnTo>
                        <a:pt x="413704" y="198697"/>
                      </a:lnTo>
                      <a:lnTo>
                        <a:pt x="412221" y="200179"/>
                      </a:lnTo>
                      <a:lnTo>
                        <a:pt x="410739" y="201662"/>
                      </a:lnTo>
                      <a:lnTo>
                        <a:pt x="409256" y="203145"/>
                      </a:lnTo>
                      <a:lnTo>
                        <a:pt x="407773" y="204628"/>
                      </a:lnTo>
                      <a:lnTo>
                        <a:pt x="406290" y="206111"/>
                      </a:lnTo>
                      <a:lnTo>
                        <a:pt x="404807" y="207594"/>
                      </a:lnTo>
                      <a:lnTo>
                        <a:pt x="404807" y="207594"/>
                      </a:lnTo>
                      <a:close/>
                      <a:moveTo>
                        <a:pt x="364772" y="295821"/>
                      </a:moveTo>
                      <a:lnTo>
                        <a:pt x="437429" y="257268"/>
                      </a:lnTo>
                      <a:lnTo>
                        <a:pt x="436688" y="256527"/>
                      </a:lnTo>
                      <a:lnTo>
                        <a:pt x="435946" y="255785"/>
                      </a:lnTo>
                      <a:lnTo>
                        <a:pt x="435205" y="255044"/>
                      </a:lnTo>
                      <a:lnTo>
                        <a:pt x="434463" y="254302"/>
                      </a:lnTo>
                      <a:lnTo>
                        <a:pt x="432981" y="253561"/>
                      </a:lnTo>
                      <a:lnTo>
                        <a:pt x="432239" y="252820"/>
                      </a:lnTo>
                      <a:lnTo>
                        <a:pt x="430756" y="252078"/>
                      </a:lnTo>
                      <a:lnTo>
                        <a:pt x="429274" y="251337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1065" y="292114"/>
                      </a:lnTo>
                      <a:lnTo>
                        <a:pt x="362547" y="292855"/>
                      </a:lnTo>
                      <a:lnTo>
                        <a:pt x="363289" y="293597"/>
                      </a:lnTo>
                      <a:lnTo>
                        <a:pt x="364030" y="294338"/>
                      </a:lnTo>
                      <a:lnTo>
                        <a:pt x="364772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2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0" y="296562"/>
                      </a:lnTo>
                      <a:lnTo>
                        <a:pt x="439653" y="297304"/>
                      </a:lnTo>
                      <a:lnTo>
                        <a:pt x="441136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0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083"/>
                      </a:moveTo>
                      <a:lnTo>
                        <a:pt x="452257" y="342529"/>
                      </a:lnTo>
                      <a:lnTo>
                        <a:pt x="451516" y="341788"/>
                      </a:lnTo>
                      <a:lnTo>
                        <a:pt x="450774" y="341047"/>
                      </a:lnTo>
                      <a:lnTo>
                        <a:pt x="450033" y="340305"/>
                      </a:lnTo>
                      <a:lnTo>
                        <a:pt x="449292" y="339564"/>
                      </a:lnTo>
                      <a:lnTo>
                        <a:pt x="448550" y="338822"/>
                      </a:lnTo>
                      <a:lnTo>
                        <a:pt x="447809" y="338081"/>
                      </a:lnTo>
                      <a:lnTo>
                        <a:pt x="447067" y="337339"/>
                      </a:lnTo>
                      <a:lnTo>
                        <a:pt x="446326" y="336598"/>
                      </a:lnTo>
                      <a:lnTo>
                        <a:pt x="373669" y="375151"/>
                      </a:lnTo>
                      <a:lnTo>
                        <a:pt x="374410" y="375893"/>
                      </a:lnTo>
                      <a:lnTo>
                        <a:pt x="375151" y="376634"/>
                      </a:lnTo>
                      <a:lnTo>
                        <a:pt x="375893" y="377376"/>
                      </a:lnTo>
                      <a:lnTo>
                        <a:pt x="376634" y="378117"/>
                      </a:lnTo>
                      <a:lnTo>
                        <a:pt x="377376" y="378858"/>
                      </a:lnTo>
                      <a:lnTo>
                        <a:pt x="378117" y="379600"/>
                      </a:lnTo>
                      <a:lnTo>
                        <a:pt x="378858" y="380341"/>
                      </a:lnTo>
                      <a:lnTo>
                        <a:pt x="379600" y="381083"/>
                      </a:lnTo>
                      <a:lnTo>
                        <a:pt x="379600" y="381083"/>
                      </a:lnTo>
                      <a:close/>
                      <a:moveTo>
                        <a:pt x="375893" y="421118"/>
                      </a:moveTo>
                      <a:lnTo>
                        <a:pt x="374410" y="419636"/>
                      </a:lnTo>
                      <a:lnTo>
                        <a:pt x="372927" y="418153"/>
                      </a:lnTo>
                      <a:lnTo>
                        <a:pt x="371444" y="416670"/>
                      </a:lnTo>
                      <a:lnTo>
                        <a:pt x="369962" y="415187"/>
                      </a:lnTo>
                      <a:lnTo>
                        <a:pt x="368479" y="412963"/>
                      </a:lnTo>
                      <a:lnTo>
                        <a:pt x="366996" y="410739"/>
                      </a:lnTo>
                      <a:lnTo>
                        <a:pt x="365513" y="408515"/>
                      </a:lnTo>
                      <a:lnTo>
                        <a:pt x="364030" y="406290"/>
                      </a:lnTo>
                      <a:lnTo>
                        <a:pt x="436688" y="367737"/>
                      </a:lnTo>
                      <a:lnTo>
                        <a:pt x="438170" y="369961"/>
                      </a:lnTo>
                      <a:lnTo>
                        <a:pt x="439653" y="372186"/>
                      </a:lnTo>
                      <a:lnTo>
                        <a:pt x="441136" y="374410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600"/>
                      </a:lnTo>
                      <a:lnTo>
                        <a:pt x="447067" y="381083"/>
                      </a:lnTo>
                      <a:lnTo>
                        <a:pt x="448550" y="382565"/>
                      </a:lnTo>
                      <a:lnTo>
                        <a:pt x="375893" y="421118"/>
                      </a:lnTo>
                      <a:lnTo>
                        <a:pt x="375893" y="421118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83" name="Graphic 2971">
                  <a:extLst>
                    <a:ext uri="{FF2B5EF4-FFF2-40B4-BE49-F238E27FC236}">
                      <a16:creationId xmlns:a16="http://schemas.microsoft.com/office/drawing/2014/main" id="{09059BED-8EC7-4227-91BB-A42FFD310DD6}"/>
                    </a:ext>
                  </a:extLst>
                </p:cNvPr>
                <p:cNvGrpSpPr/>
                <p:nvPr/>
              </p:nvGrpSpPr>
              <p:grpSpPr>
                <a:xfrm>
                  <a:off x="7096155" y="4673078"/>
                  <a:ext cx="393686" cy="493776"/>
                  <a:chOff x="7096155" y="4673078"/>
                  <a:chExt cx="393686" cy="493776"/>
                </a:xfrm>
                <a:solidFill>
                  <a:srgbClr val="424242"/>
                </a:solidFill>
              </p:grpSpPr>
              <p:sp>
                <p:nvSpPr>
                  <p:cNvPr id="3543" name="Freeform: Shape 3542">
                    <a:extLst>
                      <a:ext uri="{FF2B5EF4-FFF2-40B4-BE49-F238E27FC236}">
                        <a16:creationId xmlns:a16="http://schemas.microsoft.com/office/drawing/2014/main" id="{8B6BC923-3BB6-4AAE-B12E-5A2269E709B9}"/>
                      </a:ext>
                    </a:extLst>
                  </p:cNvPr>
                  <p:cNvSpPr/>
                  <p:nvPr/>
                </p:nvSpPr>
                <p:spPr>
                  <a:xfrm>
                    <a:off x="7414959" y="5015607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3725 h 69692"/>
                      <a:gd name="connsiteX4" fmla="*/ 73399 w 74881"/>
                      <a:gd name="connsiteY4" fmla="*/ 19276 h 69692"/>
                      <a:gd name="connsiteX5" fmla="*/ 73399 w 74881"/>
                      <a:gd name="connsiteY5" fmla="*/ 15569 h 69692"/>
                      <a:gd name="connsiteX6" fmla="*/ 74141 w 74881"/>
                      <a:gd name="connsiteY6" fmla="*/ 11862 h 69692"/>
                      <a:gd name="connsiteX7" fmla="*/ 74141 w 74881"/>
                      <a:gd name="connsiteY7" fmla="*/ 8155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6708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985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3725"/>
                        </a:lnTo>
                        <a:lnTo>
                          <a:pt x="73399" y="19276"/>
                        </a:lnTo>
                        <a:lnTo>
                          <a:pt x="73399" y="15569"/>
                        </a:lnTo>
                        <a:lnTo>
                          <a:pt x="74141" y="11862"/>
                        </a:lnTo>
                        <a:lnTo>
                          <a:pt x="74141" y="8155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6708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98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4" name="Freeform: Shape 3543">
                    <a:extLst>
                      <a:ext uri="{FF2B5EF4-FFF2-40B4-BE49-F238E27FC236}">
                        <a16:creationId xmlns:a16="http://schemas.microsoft.com/office/drawing/2014/main" id="{628BD065-1EBC-4307-AC7B-823E13BE4F57}"/>
                      </a:ext>
                    </a:extLst>
                  </p:cNvPr>
                  <p:cNvSpPr/>
                  <p:nvPr/>
                </p:nvSpPr>
                <p:spPr>
                  <a:xfrm>
                    <a:off x="7413477" y="4974830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4 h 72657"/>
                      <a:gd name="connsiteX2" fmla="*/ 75623 w 75623"/>
                      <a:gd name="connsiteY2" fmla="*/ 30397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3345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1916 w 75623"/>
                      <a:gd name="connsiteY9" fmla="*/ 0 h 72657"/>
                      <a:gd name="connsiteX10" fmla="*/ 0 w 75623"/>
                      <a:gd name="connsiteY10" fmla="*/ 38553 h 72657"/>
                      <a:gd name="connsiteX11" fmla="*/ 0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4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5" name="Freeform: Shape 3544">
                    <a:extLst>
                      <a:ext uri="{FF2B5EF4-FFF2-40B4-BE49-F238E27FC236}">
                        <a16:creationId xmlns:a16="http://schemas.microsoft.com/office/drawing/2014/main" id="{E4DA36B2-14ED-40B7-8243-586DFA0FD86B}"/>
                      </a:ext>
                    </a:extLst>
                  </p:cNvPr>
                  <p:cNvSpPr/>
                  <p:nvPr/>
                </p:nvSpPr>
                <p:spPr>
                  <a:xfrm>
                    <a:off x="7402355" y="4930345"/>
                    <a:ext cx="82295" cy="74881"/>
                  </a:xfrm>
                  <a:custGeom>
                    <a:avLst/>
                    <a:gdLst>
                      <a:gd name="connsiteX0" fmla="*/ 9638 w 82295"/>
                      <a:gd name="connsiteY0" fmla="*/ 74882 h 74881"/>
                      <a:gd name="connsiteX1" fmla="*/ 82296 w 82295"/>
                      <a:gd name="connsiteY1" fmla="*/ 36329 h 74881"/>
                      <a:gd name="connsiteX2" fmla="*/ 80813 w 82295"/>
                      <a:gd name="connsiteY2" fmla="*/ 31880 h 74881"/>
                      <a:gd name="connsiteX3" fmla="*/ 80072 w 82295"/>
                      <a:gd name="connsiteY3" fmla="*/ 27432 h 74881"/>
                      <a:gd name="connsiteX4" fmla="*/ 78589 w 82295"/>
                      <a:gd name="connsiteY4" fmla="*/ 22983 h 74881"/>
                      <a:gd name="connsiteX5" fmla="*/ 77848 w 82295"/>
                      <a:gd name="connsiteY5" fmla="*/ 18535 h 74881"/>
                      <a:gd name="connsiteX6" fmla="*/ 76365 w 82295"/>
                      <a:gd name="connsiteY6" fmla="*/ 14087 h 74881"/>
                      <a:gd name="connsiteX7" fmla="*/ 74882 w 82295"/>
                      <a:gd name="connsiteY7" fmla="*/ 8897 h 74881"/>
                      <a:gd name="connsiteX8" fmla="*/ 74141 w 82295"/>
                      <a:gd name="connsiteY8" fmla="*/ 4448 h 74881"/>
                      <a:gd name="connsiteX9" fmla="*/ 72658 w 82295"/>
                      <a:gd name="connsiteY9" fmla="*/ 0 h 74881"/>
                      <a:gd name="connsiteX10" fmla="*/ 0 w 82295"/>
                      <a:gd name="connsiteY10" fmla="*/ 38553 h 74881"/>
                      <a:gd name="connsiteX11" fmla="*/ 1483 w 82295"/>
                      <a:gd name="connsiteY11" fmla="*/ 43001 h 74881"/>
                      <a:gd name="connsiteX12" fmla="*/ 2965 w 82295"/>
                      <a:gd name="connsiteY12" fmla="*/ 47450 h 74881"/>
                      <a:gd name="connsiteX13" fmla="*/ 3707 w 82295"/>
                      <a:gd name="connsiteY13" fmla="*/ 51898 h 74881"/>
                      <a:gd name="connsiteX14" fmla="*/ 5190 w 82295"/>
                      <a:gd name="connsiteY14" fmla="*/ 57088 h 74881"/>
                      <a:gd name="connsiteX15" fmla="*/ 6672 w 82295"/>
                      <a:gd name="connsiteY15" fmla="*/ 61537 h 74881"/>
                      <a:gd name="connsiteX16" fmla="*/ 7414 w 82295"/>
                      <a:gd name="connsiteY16" fmla="*/ 65985 h 74881"/>
                      <a:gd name="connsiteX17" fmla="*/ 8897 w 8229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881">
                        <a:moveTo>
                          <a:pt x="9638" y="74882"/>
                        </a:moveTo>
                        <a:lnTo>
                          <a:pt x="82296" y="36329"/>
                        </a:lnTo>
                        <a:lnTo>
                          <a:pt x="80813" y="31880"/>
                        </a:lnTo>
                        <a:lnTo>
                          <a:pt x="80072" y="27432"/>
                        </a:lnTo>
                        <a:lnTo>
                          <a:pt x="78589" y="22983"/>
                        </a:lnTo>
                        <a:lnTo>
                          <a:pt x="77848" y="18535"/>
                        </a:lnTo>
                        <a:lnTo>
                          <a:pt x="76365" y="14087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965" y="47450"/>
                        </a:lnTo>
                        <a:lnTo>
                          <a:pt x="3707" y="51898"/>
                        </a:lnTo>
                        <a:lnTo>
                          <a:pt x="5190" y="57088"/>
                        </a:lnTo>
                        <a:lnTo>
                          <a:pt x="6672" y="61537"/>
                        </a:lnTo>
                        <a:lnTo>
                          <a:pt x="7414" y="65985"/>
                        </a:lnTo>
                        <a:lnTo>
                          <a:pt x="8897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6" name="Freeform: Shape 3545">
                    <a:extLst>
                      <a:ext uri="{FF2B5EF4-FFF2-40B4-BE49-F238E27FC236}">
                        <a16:creationId xmlns:a16="http://schemas.microsoft.com/office/drawing/2014/main" id="{B632E427-7ECC-4057-98FA-54A1368A39F6}"/>
                      </a:ext>
                    </a:extLst>
                  </p:cNvPr>
                  <p:cNvSpPr/>
                  <p:nvPr/>
                </p:nvSpPr>
                <p:spPr>
                  <a:xfrm>
                    <a:off x="7386044" y="4885861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9638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7" name="Freeform: Shape 3546">
                    <a:extLst>
                      <a:ext uri="{FF2B5EF4-FFF2-40B4-BE49-F238E27FC236}">
                        <a16:creationId xmlns:a16="http://schemas.microsoft.com/office/drawing/2014/main" id="{0FB456B6-BD88-4CA8-B656-8855144917D7}"/>
                      </a:ext>
                    </a:extLst>
                  </p:cNvPr>
                  <p:cNvSpPr/>
                  <p:nvPr/>
                </p:nvSpPr>
                <p:spPr>
                  <a:xfrm>
                    <a:off x="7359354" y="483544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3345 h 74881"/>
                      <a:gd name="connsiteX7" fmla="*/ 77106 w 91934"/>
                      <a:gd name="connsiteY7" fmla="*/ 8897 h 74881"/>
                      <a:gd name="connsiteX8" fmla="*/ 74882 w 91934"/>
                      <a:gd name="connsiteY8" fmla="*/ 4448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224 w 91934"/>
                      <a:gd name="connsiteY11" fmla="*/ 43001 h 74881"/>
                      <a:gd name="connsiteX12" fmla="*/ 5189 w 91934"/>
                      <a:gd name="connsiteY12" fmla="*/ 47450 h 74881"/>
                      <a:gd name="connsiteX13" fmla="*/ 7414 w 91934"/>
                      <a:gd name="connsiteY13" fmla="*/ 51898 h 74881"/>
                      <a:gd name="connsiteX14" fmla="*/ 9638 w 91934"/>
                      <a:gd name="connsiteY14" fmla="*/ 56347 h 74881"/>
                      <a:gd name="connsiteX15" fmla="*/ 12604 w 91934"/>
                      <a:gd name="connsiteY15" fmla="*/ 60795 h 74881"/>
                      <a:gd name="connsiteX16" fmla="*/ 14828 w 91934"/>
                      <a:gd name="connsiteY16" fmla="*/ 65985 h 74881"/>
                      <a:gd name="connsiteX17" fmla="*/ 17052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985"/>
                        </a:lnTo>
                        <a:lnTo>
                          <a:pt x="17052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8" name="Freeform: Shape 3547">
                    <a:extLst>
                      <a:ext uri="{FF2B5EF4-FFF2-40B4-BE49-F238E27FC236}">
                        <a16:creationId xmlns:a16="http://schemas.microsoft.com/office/drawing/2014/main" id="{99462D52-AB74-413A-B456-0A75F38A4A19}"/>
                      </a:ext>
                    </a:extLst>
                  </p:cNvPr>
                  <p:cNvSpPr/>
                  <p:nvPr/>
                </p:nvSpPr>
                <p:spPr>
                  <a:xfrm>
                    <a:off x="7331180" y="4794668"/>
                    <a:ext cx="95641" cy="71916"/>
                  </a:xfrm>
                  <a:custGeom>
                    <a:avLst/>
                    <a:gdLst>
                      <a:gd name="connsiteX0" fmla="*/ 23725 w 95641"/>
                      <a:gd name="connsiteY0" fmla="*/ 71916 h 71916"/>
                      <a:gd name="connsiteX1" fmla="*/ 95641 w 95641"/>
                      <a:gd name="connsiteY1" fmla="*/ 34104 h 71916"/>
                      <a:gd name="connsiteX2" fmla="*/ 92676 w 95641"/>
                      <a:gd name="connsiteY2" fmla="*/ 29656 h 71916"/>
                      <a:gd name="connsiteX3" fmla="*/ 89710 w 95641"/>
                      <a:gd name="connsiteY3" fmla="*/ 25208 h 71916"/>
                      <a:gd name="connsiteX4" fmla="*/ 86745 w 95641"/>
                      <a:gd name="connsiteY4" fmla="*/ 21500 h 71916"/>
                      <a:gd name="connsiteX5" fmla="*/ 83779 w 95641"/>
                      <a:gd name="connsiteY5" fmla="*/ 17052 h 71916"/>
                      <a:gd name="connsiteX6" fmla="*/ 80813 w 95641"/>
                      <a:gd name="connsiteY6" fmla="*/ 12604 h 71916"/>
                      <a:gd name="connsiteX7" fmla="*/ 77848 w 95641"/>
                      <a:gd name="connsiteY7" fmla="*/ 8897 h 71916"/>
                      <a:gd name="connsiteX8" fmla="*/ 74882 w 95641"/>
                      <a:gd name="connsiteY8" fmla="*/ 4448 h 71916"/>
                      <a:gd name="connsiteX9" fmla="*/ 71916 w 95641"/>
                      <a:gd name="connsiteY9" fmla="*/ 0 h 71916"/>
                      <a:gd name="connsiteX10" fmla="*/ 0 w 95641"/>
                      <a:gd name="connsiteY10" fmla="*/ 38553 h 71916"/>
                      <a:gd name="connsiteX11" fmla="*/ 2966 w 95641"/>
                      <a:gd name="connsiteY11" fmla="*/ 43001 h 71916"/>
                      <a:gd name="connsiteX12" fmla="*/ 5932 w 95641"/>
                      <a:gd name="connsiteY12" fmla="*/ 46708 h 71916"/>
                      <a:gd name="connsiteX13" fmla="*/ 8897 w 95641"/>
                      <a:gd name="connsiteY13" fmla="*/ 51157 h 71916"/>
                      <a:gd name="connsiteX14" fmla="*/ 11863 w 95641"/>
                      <a:gd name="connsiteY14" fmla="*/ 55605 h 71916"/>
                      <a:gd name="connsiteX15" fmla="*/ 14828 w 95641"/>
                      <a:gd name="connsiteY15" fmla="*/ 59312 h 71916"/>
                      <a:gd name="connsiteX16" fmla="*/ 17794 w 95641"/>
                      <a:gd name="connsiteY16" fmla="*/ 63761 h 71916"/>
                      <a:gd name="connsiteX17" fmla="*/ 20760 w 95641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1916">
                        <a:moveTo>
                          <a:pt x="23725" y="71916"/>
                        </a:moveTo>
                        <a:lnTo>
                          <a:pt x="95641" y="34104"/>
                        </a:lnTo>
                        <a:lnTo>
                          <a:pt x="92676" y="29656"/>
                        </a:lnTo>
                        <a:lnTo>
                          <a:pt x="89710" y="25208"/>
                        </a:lnTo>
                        <a:lnTo>
                          <a:pt x="86745" y="21500"/>
                        </a:lnTo>
                        <a:lnTo>
                          <a:pt x="83779" y="17052"/>
                        </a:lnTo>
                        <a:lnTo>
                          <a:pt x="80813" y="12604"/>
                        </a:lnTo>
                        <a:lnTo>
                          <a:pt x="77848" y="8897"/>
                        </a:lnTo>
                        <a:lnTo>
                          <a:pt x="74882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2" y="46708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9" name="Freeform: Shape 3548">
                    <a:extLst>
                      <a:ext uri="{FF2B5EF4-FFF2-40B4-BE49-F238E27FC236}">
                        <a16:creationId xmlns:a16="http://schemas.microsoft.com/office/drawing/2014/main" id="{BCDDC8D8-5FAF-4108-A07E-37CD13736EA1}"/>
                      </a:ext>
                    </a:extLst>
                  </p:cNvPr>
                  <p:cNvSpPr/>
                  <p:nvPr/>
                </p:nvSpPr>
                <p:spPr>
                  <a:xfrm>
                    <a:off x="7300042" y="4759081"/>
                    <a:ext cx="99348" cy="68950"/>
                  </a:xfrm>
                  <a:custGeom>
                    <a:avLst/>
                    <a:gdLst>
                      <a:gd name="connsiteX0" fmla="*/ 27432 w 99348"/>
                      <a:gd name="connsiteY0" fmla="*/ 68951 h 68950"/>
                      <a:gd name="connsiteX1" fmla="*/ 99348 w 99348"/>
                      <a:gd name="connsiteY1" fmla="*/ 30397 h 68950"/>
                      <a:gd name="connsiteX2" fmla="*/ 96383 w 99348"/>
                      <a:gd name="connsiteY2" fmla="*/ 26690 h 68950"/>
                      <a:gd name="connsiteX3" fmla="*/ 92676 w 99348"/>
                      <a:gd name="connsiteY3" fmla="*/ 22983 h 68950"/>
                      <a:gd name="connsiteX4" fmla="*/ 89710 w 99348"/>
                      <a:gd name="connsiteY4" fmla="*/ 19276 h 68950"/>
                      <a:gd name="connsiteX5" fmla="*/ 86003 w 99348"/>
                      <a:gd name="connsiteY5" fmla="*/ 15569 h 68950"/>
                      <a:gd name="connsiteX6" fmla="*/ 83037 w 99348"/>
                      <a:gd name="connsiteY6" fmla="*/ 11862 h 68950"/>
                      <a:gd name="connsiteX7" fmla="*/ 79330 w 99348"/>
                      <a:gd name="connsiteY7" fmla="*/ 7414 h 68950"/>
                      <a:gd name="connsiteX8" fmla="*/ 75623 w 99348"/>
                      <a:gd name="connsiteY8" fmla="*/ 3707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2 w 99348"/>
                      <a:gd name="connsiteY12" fmla="*/ 45967 h 68950"/>
                      <a:gd name="connsiteX13" fmla="*/ 10379 w 99348"/>
                      <a:gd name="connsiteY13" fmla="*/ 49674 h 68950"/>
                      <a:gd name="connsiteX14" fmla="*/ 14086 w 99348"/>
                      <a:gd name="connsiteY14" fmla="*/ 53381 h 68950"/>
                      <a:gd name="connsiteX15" fmla="*/ 17052 w 99348"/>
                      <a:gd name="connsiteY15" fmla="*/ 57830 h 68950"/>
                      <a:gd name="connsiteX16" fmla="*/ 20759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7432" y="68951"/>
                        </a:moveTo>
                        <a:lnTo>
                          <a:pt x="99348" y="30397"/>
                        </a:lnTo>
                        <a:lnTo>
                          <a:pt x="96383" y="26690"/>
                        </a:lnTo>
                        <a:lnTo>
                          <a:pt x="92676" y="22983"/>
                        </a:lnTo>
                        <a:lnTo>
                          <a:pt x="89710" y="19276"/>
                        </a:lnTo>
                        <a:lnTo>
                          <a:pt x="86003" y="15569"/>
                        </a:lnTo>
                        <a:lnTo>
                          <a:pt x="83037" y="11862"/>
                        </a:lnTo>
                        <a:lnTo>
                          <a:pt x="79330" y="7414"/>
                        </a:lnTo>
                        <a:lnTo>
                          <a:pt x="75623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2" y="45967"/>
                        </a:lnTo>
                        <a:lnTo>
                          <a:pt x="10379" y="49674"/>
                        </a:lnTo>
                        <a:lnTo>
                          <a:pt x="14086" y="53381"/>
                        </a:lnTo>
                        <a:lnTo>
                          <a:pt x="17052" y="57830"/>
                        </a:lnTo>
                        <a:lnTo>
                          <a:pt x="20759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0" name="Freeform: Shape 3549">
                    <a:extLst>
                      <a:ext uri="{FF2B5EF4-FFF2-40B4-BE49-F238E27FC236}">
                        <a16:creationId xmlns:a16="http://schemas.microsoft.com/office/drawing/2014/main" id="{535BF3BD-6584-46A5-B894-EBAECCCA48B1}"/>
                      </a:ext>
                    </a:extLst>
                  </p:cNvPr>
                  <p:cNvSpPr/>
                  <p:nvPr/>
                </p:nvSpPr>
                <p:spPr>
                  <a:xfrm>
                    <a:off x="7265937" y="4727200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866 w 100831"/>
                      <a:gd name="connsiteY2" fmla="*/ 22984 h 64502"/>
                      <a:gd name="connsiteX3" fmla="*/ 94159 w 100831"/>
                      <a:gd name="connsiteY3" fmla="*/ 19277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3346 h 64502"/>
                      <a:gd name="connsiteX6" fmla="*/ 83038 w 100831"/>
                      <a:gd name="connsiteY6" fmla="*/ 9639 h 64502"/>
                      <a:gd name="connsiteX7" fmla="*/ 79330 w 100831"/>
                      <a:gd name="connsiteY7" fmla="*/ 6673 h 64502"/>
                      <a:gd name="connsiteX8" fmla="*/ 76365 w 100831"/>
                      <a:gd name="connsiteY8" fmla="*/ 3707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8553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5226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898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866" y="22984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3346"/>
                        </a:lnTo>
                        <a:lnTo>
                          <a:pt x="83038" y="9639"/>
                        </a:lnTo>
                        <a:lnTo>
                          <a:pt x="79330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1" name="Freeform: Shape 3550">
                    <a:extLst>
                      <a:ext uri="{FF2B5EF4-FFF2-40B4-BE49-F238E27FC236}">
                        <a16:creationId xmlns:a16="http://schemas.microsoft.com/office/drawing/2014/main" id="{EE3C6A02-7F67-46E7-AB22-C352F8C8DDB7}"/>
                      </a:ext>
                    </a:extLst>
                  </p:cNvPr>
                  <p:cNvSpPr/>
                  <p:nvPr/>
                </p:nvSpPr>
                <p:spPr>
                  <a:xfrm>
                    <a:off x="7228866" y="4701251"/>
                    <a:ext cx="102313" cy="58571"/>
                  </a:xfrm>
                  <a:custGeom>
                    <a:avLst/>
                    <a:gdLst>
                      <a:gd name="connsiteX0" fmla="*/ 29656 w 102313"/>
                      <a:gd name="connsiteY0" fmla="*/ 58571 h 58571"/>
                      <a:gd name="connsiteX1" fmla="*/ 102314 w 102313"/>
                      <a:gd name="connsiteY1" fmla="*/ 20018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7414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1916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121 w 102313"/>
                      <a:gd name="connsiteY13" fmla="*/ 45967 h 58571"/>
                      <a:gd name="connsiteX14" fmla="*/ 14828 w 102313"/>
                      <a:gd name="connsiteY14" fmla="*/ 48933 h 58571"/>
                      <a:gd name="connsiteX15" fmla="*/ 18535 w 102313"/>
                      <a:gd name="connsiteY15" fmla="*/ 51157 h 58571"/>
                      <a:gd name="connsiteX16" fmla="*/ 22242 w 102313"/>
                      <a:gd name="connsiteY16" fmla="*/ 53381 h 58571"/>
                      <a:gd name="connsiteX17" fmla="*/ 25949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2" name="Freeform: Shape 3551">
                    <a:extLst>
                      <a:ext uri="{FF2B5EF4-FFF2-40B4-BE49-F238E27FC236}">
                        <a16:creationId xmlns:a16="http://schemas.microsoft.com/office/drawing/2014/main" id="{7FFE37B1-7A7D-4FE1-A998-382BCDDE925E}"/>
                      </a:ext>
                    </a:extLst>
                  </p:cNvPr>
                  <p:cNvSpPr/>
                  <p:nvPr/>
                </p:nvSpPr>
                <p:spPr>
                  <a:xfrm>
                    <a:off x="7192538" y="4683458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6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0379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2260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6"/>
                        </a:lnTo>
                        <a:lnTo>
                          <a:pt x="98607" y="12604"/>
                        </a:lnTo>
                        <a:lnTo>
                          <a:pt x="94900" y="10379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2260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3" name="Freeform: Shape 3552">
                    <a:extLst>
                      <a:ext uri="{FF2B5EF4-FFF2-40B4-BE49-F238E27FC236}">
                        <a16:creationId xmlns:a16="http://schemas.microsoft.com/office/drawing/2014/main" id="{AA166E94-7C1E-4709-BA16-4D812ABA1DC6}"/>
                      </a:ext>
                    </a:extLst>
                  </p:cNvPr>
                  <p:cNvSpPr/>
                  <p:nvPr/>
                </p:nvSpPr>
                <p:spPr>
                  <a:xfrm>
                    <a:off x="7096155" y="4673819"/>
                    <a:ext cx="94899" cy="45966"/>
                  </a:xfrm>
                  <a:custGeom>
                    <a:avLst/>
                    <a:gdLst>
                      <a:gd name="connsiteX0" fmla="*/ 22242 w 94899"/>
                      <a:gd name="connsiteY0" fmla="*/ 38553 h 45966"/>
                      <a:gd name="connsiteX1" fmla="*/ 94900 w 94899"/>
                      <a:gd name="connsiteY1" fmla="*/ 0 h 45966"/>
                      <a:gd name="connsiteX2" fmla="*/ 91934 w 94899"/>
                      <a:gd name="connsiteY2" fmla="*/ 1482 h 45966"/>
                      <a:gd name="connsiteX3" fmla="*/ 88969 w 94899"/>
                      <a:gd name="connsiteY3" fmla="*/ 2224 h 45966"/>
                      <a:gd name="connsiteX4" fmla="*/ 86744 w 94899"/>
                      <a:gd name="connsiteY4" fmla="*/ 2965 h 45966"/>
                      <a:gd name="connsiteX5" fmla="*/ 83779 w 94899"/>
                      <a:gd name="connsiteY5" fmla="*/ 3707 h 45966"/>
                      <a:gd name="connsiteX6" fmla="*/ 80813 w 94899"/>
                      <a:gd name="connsiteY6" fmla="*/ 4448 h 45966"/>
                      <a:gd name="connsiteX7" fmla="*/ 77848 w 94899"/>
                      <a:gd name="connsiteY7" fmla="*/ 5931 h 45966"/>
                      <a:gd name="connsiteX8" fmla="*/ 74882 w 94899"/>
                      <a:gd name="connsiteY8" fmla="*/ 6672 h 45966"/>
                      <a:gd name="connsiteX9" fmla="*/ 71916 w 94899"/>
                      <a:gd name="connsiteY9" fmla="*/ 7414 h 45966"/>
                      <a:gd name="connsiteX10" fmla="*/ 0 w 94899"/>
                      <a:gd name="connsiteY10" fmla="*/ 45967 h 45966"/>
                      <a:gd name="connsiteX11" fmla="*/ 2965 w 94899"/>
                      <a:gd name="connsiteY11" fmla="*/ 45226 h 45966"/>
                      <a:gd name="connsiteX12" fmla="*/ 5189 w 94899"/>
                      <a:gd name="connsiteY12" fmla="*/ 44484 h 45966"/>
                      <a:gd name="connsiteX13" fmla="*/ 8155 w 94899"/>
                      <a:gd name="connsiteY13" fmla="*/ 43001 h 45966"/>
                      <a:gd name="connsiteX14" fmla="*/ 11121 w 94899"/>
                      <a:gd name="connsiteY14" fmla="*/ 42260 h 45966"/>
                      <a:gd name="connsiteX15" fmla="*/ 14086 w 94899"/>
                      <a:gd name="connsiteY15" fmla="*/ 41519 h 45966"/>
                      <a:gd name="connsiteX16" fmla="*/ 17052 w 94899"/>
                      <a:gd name="connsiteY16" fmla="*/ 40777 h 45966"/>
                      <a:gd name="connsiteX17" fmla="*/ 20018 w 94899"/>
                      <a:gd name="connsiteY17" fmla="*/ 39294 h 45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6">
                        <a:moveTo>
                          <a:pt x="22242" y="38553"/>
                        </a:moveTo>
                        <a:lnTo>
                          <a:pt x="94900" y="0"/>
                        </a:lnTo>
                        <a:lnTo>
                          <a:pt x="91934" y="1482"/>
                        </a:lnTo>
                        <a:lnTo>
                          <a:pt x="88969" y="2224"/>
                        </a:lnTo>
                        <a:lnTo>
                          <a:pt x="86744" y="2965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931"/>
                        </a:lnTo>
                        <a:lnTo>
                          <a:pt x="74882" y="6672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965" y="45226"/>
                        </a:lnTo>
                        <a:lnTo>
                          <a:pt x="5189" y="44484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4" name="Freeform: Shape 3553">
                    <a:extLst>
                      <a:ext uri="{FF2B5EF4-FFF2-40B4-BE49-F238E27FC236}">
                        <a16:creationId xmlns:a16="http://schemas.microsoft.com/office/drawing/2014/main" id="{F37A6396-1050-4D7F-A5F3-4126E54291B6}"/>
                      </a:ext>
                    </a:extLst>
                  </p:cNvPr>
                  <p:cNvSpPr/>
                  <p:nvPr/>
                </p:nvSpPr>
                <p:spPr>
                  <a:xfrm>
                    <a:off x="7124328" y="4673078"/>
                    <a:ext cx="97865" cy="38553"/>
                  </a:xfrm>
                  <a:custGeom>
                    <a:avLst/>
                    <a:gdLst>
                      <a:gd name="connsiteX0" fmla="*/ 25949 w 97865"/>
                      <a:gd name="connsiteY0" fmla="*/ 37812 h 38553"/>
                      <a:gd name="connsiteX1" fmla="*/ 97866 w 97865"/>
                      <a:gd name="connsiteY1" fmla="*/ 0 h 38553"/>
                      <a:gd name="connsiteX2" fmla="*/ 94900 w 97865"/>
                      <a:gd name="connsiteY2" fmla="*/ 0 h 38553"/>
                      <a:gd name="connsiteX3" fmla="*/ 91934 w 97865"/>
                      <a:gd name="connsiteY3" fmla="*/ 0 h 38553"/>
                      <a:gd name="connsiteX4" fmla="*/ 88227 w 97865"/>
                      <a:gd name="connsiteY4" fmla="*/ 0 h 38553"/>
                      <a:gd name="connsiteX5" fmla="*/ 85262 w 97865"/>
                      <a:gd name="connsiteY5" fmla="*/ 0 h 38553"/>
                      <a:gd name="connsiteX6" fmla="*/ 81555 w 97865"/>
                      <a:gd name="connsiteY6" fmla="*/ 0 h 38553"/>
                      <a:gd name="connsiteX7" fmla="*/ 78589 w 97865"/>
                      <a:gd name="connsiteY7" fmla="*/ 0 h 38553"/>
                      <a:gd name="connsiteX8" fmla="*/ 75623 w 97865"/>
                      <a:gd name="connsiteY8" fmla="*/ 0 h 38553"/>
                      <a:gd name="connsiteX9" fmla="*/ 71916 w 97865"/>
                      <a:gd name="connsiteY9" fmla="*/ 0 h 38553"/>
                      <a:gd name="connsiteX10" fmla="*/ 0 w 97865"/>
                      <a:gd name="connsiteY10" fmla="*/ 38553 h 38553"/>
                      <a:gd name="connsiteX11" fmla="*/ 2965 w 97865"/>
                      <a:gd name="connsiteY11" fmla="*/ 38553 h 38553"/>
                      <a:gd name="connsiteX12" fmla="*/ 6672 w 97865"/>
                      <a:gd name="connsiteY12" fmla="*/ 38553 h 38553"/>
                      <a:gd name="connsiteX13" fmla="*/ 9638 w 97865"/>
                      <a:gd name="connsiteY13" fmla="*/ 38553 h 38553"/>
                      <a:gd name="connsiteX14" fmla="*/ 12604 w 97865"/>
                      <a:gd name="connsiteY14" fmla="*/ 38553 h 38553"/>
                      <a:gd name="connsiteX15" fmla="*/ 16311 w 97865"/>
                      <a:gd name="connsiteY15" fmla="*/ 37812 h 38553"/>
                      <a:gd name="connsiteX16" fmla="*/ 19276 w 97865"/>
                      <a:gd name="connsiteY16" fmla="*/ 37812 h 38553"/>
                      <a:gd name="connsiteX17" fmla="*/ 22983 w 97865"/>
                      <a:gd name="connsiteY17" fmla="*/ 37812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3">
                        <a:moveTo>
                          <a:pt x="25949" y="37812"/>
                        </a:moveTo>
                        <a:lnTo>
                          <a:pt x="97866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5623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2604" y="38553"/>
                        </a:lnTo>
                        <a:lnTo>
                          <a:pt x="16311" y="37812"/>
                        </a:lnTo>
                        <a:lnTo>
                          <a:pt x="19276" y="37812"/>
                        </a:lnTo>
                        <a:lnTo>
                          <a:pt x="22983" y="3781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5" name="Freeform: Shape 3554">
                    <a:extLst>
                      <a:ext uri="{FF2B5EF4-FFF2-40B4-BE49-F238E27FC236}">
                        <a16:creationId xmlns:a16="http://schemas.microsoft.com/office/drawing/2014/main" id="{96FEF6F8-65CF-48D4-A190-4B38E7ACF69A}"/>
                      </a:ext>
                    </a:extLst>
                  </p:cNvPr>
                  <p:cNvSpPr/>
                  <p:nvPr/>
                </p:nvSpPr>
                <p:spPr>
                  <a:xfrm>
                    <a:off x="7156209" y="4673819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2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89 h 45225"/>
                      <a:gd name="connsiteX4" fmla="*/ 89710 w 100830"/>
                      <a:gd name="connsiteY4" fmla="*/ 3707 h 45225"/>
                      <a:gd name="connsiteX5" fmla="*/ 86003 w 100830"/>
                      <a:gd name="connsiteY5" fmla="*/ 2965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2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2966 w 100830"/>
                      <a:gd name="connsiteY11" fmla="*/ 39294 h 45225"/>
                      <a:gd name="connsiteX12" fmla="*/ 6673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2260 h 45225"/>
                      <a:gd name="connsiteX16" fmla="*/ 20759 w 100830"/>
                      <a:gd name="connsiteY16" fmla="*/ 43001 h 45225"/>
                      <a:gd name="connsiteX17" fmla="*/ 24466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2"/>
                        </a:lnTo>
                        <a:lnTo>
                          <a:pt x="97124" y="5931"/>
                        </a:lnTo>
                        <a:lnTo>
                          <a:pt x="93417" y="5189"/>
                        </a:lnTo>
                        <a:lnTo>
                          <a:pt x="89710" y="3707"/>
                        </a:lnTo>
                        <a:lnTo>
                          <a:pt x="86003" y="2965"/>
                        </a:lnTo>
                        <a:lnTo>
                          <a:pt x="83038" y="2224"/>
                        </a:lnTo>
                        <a:lnTo>
                          <a:pt x="79330" y="1482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9294"/>
                        </a:lnTo>
                        <a:lnTo>
                          <a:pt x="6673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2260"/>
                        </a:lnTo>
                        <a:lnTo>
                          <a:pt x="20759" y="43001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6" name="Freeform: Shape 3555">
                    <a:extLst>
                      <a:ext uri="{FF2B5EF4-FFF2-40B4-BE49-F238E27FC236}">
                        <a16:creationId xmlns:a16="http://schemas.microsoft.com/office/drawing/2014/main" id="{295CB158-DC4C-4E8A-AC8E-604917950E4A}"/>
                      </a:ext>
                    </a:extLst>
                  </p:cNvPr>
                  <p:cNvSpPr/>
                  <p:nvPr/>
                </p:nvSpPr>
                <p:spPr>
                  <a:xfrm>
                    <a:off x="7389751" y="5086782"/>
                    <a:ext cx="85261" cy="60054"/>
                  </a:xfrm>
                  <a:custGeom>
                    <a:avLst/>
                    <a:gdLst>
                      <a:gd name="connsiteX0" fmla="*/ 0 w 85261"/>
                      <a:gd name="connsiteY0" fmla="*/ 60054 h 60054"/>
                      <a:gd name="connsiteX1" fmla="*/ 71916 w 85261"/>
                      <a:gd name="connsiteY1" fmla="*/ 21501 h 60054"/>
                      <a:gd name="connsiteX2" fmla="*/ 74141 w 85261"/>
                      <a:gd name="connsiteY2" fmla="*/ 18535 h 60054"/>
                      <a:gd name="connsiteX3" fmla="*/ 75623 w 85261"/>
                      <a:gd name="connsiteY3" fmla="*/ 16311 h 60054"/>
                      <a:gd name="connsiteX4" fmla="*/ 77106 w 85261"/>
                      <a:gd name="connsiteY4" fmla="*/ 13346 h 60054"/>
                      <a:gd name="connsiteX5" fmla="*/ 78589 w 85261"/>
                      <a:gd name="connsiteY5" fmla="*/ 10380 h 60054"/>
                      <a:gd name="connsiteX6" fmla="*/ 80813 w 85261"/>
                      <a:gd name="connsiteY6" fmla="*/ 8156 h 60054"/>
                      <a:gd name="connsiteX7" fmla="*/ 82296 w 85261"/>
                      <a:gd name="connsiteY7" fmla="*/ 5190 h 60054"/>
                      <a:gd name="connsiteX8" fmla="*/ 83779 w 85261"/>
                      <a:gd name="connsiteY8" fmla="*/ 2966 h 60054"/>
                      <a:gd name="connsiteX9" fmla="*/ 85262 w 85261"/>
                      <a:gd name="connsiteY9" fmla="*/ 0 h 60054"/>
                      <a:gd name="connsiteX10" fmla="*/ 13345 w 85261"/>
                      <a:gd name="connsiteY10" fmla="*/ 38553 h 60054"/>
                      <a:gd name="connsiteX11" fmla="*/ 11862 w 85261"/>
                      <a:gd name="connsiteY11" fmla="*/ 41519 h 60054"/>
                      <a:gd name="connsiteX12" fmla="*/ 9638 w 85261"/>
                      <a:gd name="connsiteY12" fmla="*/ 43743 h 60054"/>
                      <a:gd name="connsiteX13" fmla="*/ 8155 w 85261"/>
                      <a:gd name="connsiteY13" fmla="*/ 46709 h 60054"/>
                      <a:gd name="connsiteX14" fmla="*/ 6673 w 85261"/>
                      <a:gd name="connsiteY14" fmla="*/ 48933 h 60054"/>
                      <a:gd name="connsiteX15" fmla="*/ 4448 w 85261"/>
                      <a:gd name="connsiteY15" fmla="*/ 51898 h 60054"/>
                      <a:gd name="connsiteX16" fmla="*/ 2966 w 85261"/>
                      <a:gd name="connsiteY16" fmla="*/ 54123 h 60054"/>
                      <a:gd name="connsiteX17" fmla="*/ 1483 w 85261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6"/>
                        </a:lnTo>
                        <a:lnTo>
                          <a:pt x="78589" y="10380"/>
                        </a:lnTo>
                        <a:lnTo>
                          <a:pt x="80813" y="8156"/>
                        </a:lnTo>
                        <a:lnTo>
                          <a:pt x="82296" y="5190"/>
                        </a:lnTo>
                        <a:lnTo>
                          <a:pt x="83779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9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7" name="Freeform: Shape 3556">
                    <a:extLst>
                      <a:ext uri="{FF2B5EF4-FFF2-40B4-BE49-F238E27FC236}">
                        <a16:creationId xmlns:a16="http://schemas.microsoft.com/office/drawing/2014/main" id="{B789364F-17D8-4515-9141-82326C3E973C}"/>
                      </a:ext>
                    </a:extLst>
                  </p:cNvPr>
                  <p:cNvSpPr/>
                  <p:nvPr/>
                </p:nvSpPr>
                <p:spPr>
                  <a:xfrm>
                    <a:off x="7365285" y="5114214"/>
                    <a:ext cx="91192" cy="52640"/>
                  </a:xfrm>
                  <a:custGeom>
                    <a:avLst/>
                    <a:gdLst>
                      <a:gd name="connsiteX0" fmla="*/ 0 w 91192"/>
                      <a:gd name="connsiteY0" fmla="*/ 52640 h 52640"/>
                      <a:gd name="connsiteX1" fmla="*/ 71916 w 91192"/>
                      <a:gd name="connsiteY1" fmla="*/ 14087 h 52640"/>
                      <a:gd name="connsiteX2" fmla="*/ 74882 w 91192"/>
                      <a:gd name="connsiteY2" fmla="*/ 11863 h 52640"/>
                      <a:gd name="connsiteX3" fmla="*/ 77106 w 91192"/>
                      <a:gd name="connsiteY3" fmla="*/ 10380 h 52640"/>
                      <a:gd name="connsiteX4" fmla="*/ 79330 w 91192"/>
                      <a:gd name="connsiteY4" fmla="*/ 8156 h 52640"/>
                      <a:gd name="connsiteX5" fmla="*/ 81555 w 91192"/>
                      <a:gd name="connsiteY5" fmla="*/ 6673 h 52640"/>
                      <a:gd name="connsiteX6" fmla="*/ 83779 w 91192"/>
                      <a:gd name="connsiteY6" fmla="*/ 5190 h 52640"/>
                      <a:gd name="connsiteX7" fmla="*/ 86003 w 91192"/>
                      <a:gd name="connsiteY7" fmla="*/ 2966 h 52640"/>
                      <a:gd name="connsiteX8" fmla="*/ 88969 w 91192"/>
                      <a:gd name="connsiteY8" fmla="*/ 1483 h 52640"/>
                      <a:gd name="connsiteX9" fmla="*/ 91193 w 91192"/>
                      <a:gd name="connsiteY9" fmla="*/ 0 h 52640"/>
                      <a:gd name="connsiteX10" fmla="*/ 18535 w 91192"/>
                      <a:gd name="connsiteY10" fmla="*/ 37812 h 52640"/>
                      <a:gd name="connsiteX11" fmla="*/ 16311 w 91192"/>
                      <a:gd name="connsiteY11" fmla="*/ 40036 h 52640"/>
                      <a:gd name="connsiteX12" fmla="*/ 14086 w 91192"/>
                      <a:gd name="connsiteY12" fmla="*/ 41519 h 52640"/>
                      <a:gd name="connsiteX13" fmla="*/ 11862 w 91192"/>
                      <a:gd name="connsiteY13" fmla="*/ 43743 h 52640"/>
                      <a:gd name="connsiteX14" fmla="*/ 8897 w 91192"/>
                      <a:gd name="connsiteY14" fmla="*/ 45226 h 52640"/>
                      <a:gd name="connsiteX15" fmla="*/ 6672 w 91192"/>
                      <a:gd name="connsiteY15" fmla="*/ 46708 h 52640"/>
                      <a:gd name="connsiteX16" fmla="*/ 4448 w 91192"/>
                      <a:gd name="connsiteY16" fmla="*/ 48933 h 52640"/>
                      <a:gd name="connsiteX17" fmla="*/ 2224 w 91192"/>
                      <a:gd name="connsiteY17" fmla="*/ 50415 h 5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40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156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8897" y="45226"/>
                        </a:lnTo>
                        <a:lnTo>
                          <a:pt x="6672" y="46708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8" name="Freeform: Shape 3557">
                    <a:extLst>
                      <a:ext uri="{FF2B5EF4-FFF2-40B4-BE49-F238E27FC236}">
                        <a16:creationId xmlns:a16="http://schemas.microsoft.com/office/drawing/2014/main" id="{26B3CEB0-C46D-41AA-80D1-D26D94F9C641}"/>
                      </a:ext>
                    </a:extLst>
                  </p:cNvPr>
                  <p:cNvSpPr/>
                  <p:nvPr/>
                </p:nvSpPr>
                <p:spPr>
                  <a:xfrm>
                    <a:off x="7405321" y="5056384"/>
                    <a:ext cx="80072" cy="64502"/>
                  </a:xfrm>
                  <a:custGeom>
                    <a:avLst/>
                    <a:gdLst>
                      <a:gd name="connsiteX0" fmla="*/ 0 w 80072"/>
                      <a:gd name="connsiteY0" fmla="*/ 64502 h 64502"/>
                      <a:gd name="connsiteX1" fmla="*/ 71916 w 80072"/>
                      <a:gd name="connsiteY1" fmla="*/ 25949 h 64502"/>
                      <a:gd name="connsiteX2" fmla="*/ 73399 w 80072"/>
                      <a:gd name="connsiteY2" fmla="*/ 22983 h 64502"/>
                      <a:gd name="connsiteX3" fmla="*/ 74141 w 80072"/>
                      <a:gd name="connsiteY3" fmla="*/ 19276 h 64502"/>
                      <a:gd name="connsiteX4" fmla="*/ 75623 w 80072"/>
                      <a:gd name="connsiteY4" fmla="*/ 16311 h 64502"/>
                      <a:gd name="connsiteX5" fmla="*/ 76365 w 80072"/>
                      <a:gd name="connsiteY5" fmla="*/ 13345 h 64502"/>
                      <a:gd name="connsiteX6" fmla="*/ 77106 w 80072"/>
                      <a:gd name="connsiteY6" fmla="*/ 9638 h 64502"/>
                      <a:gd name="connsiteX7" fmla="*/ 78589 w 80072"/>
                      <a:gd name="connsiteY7" fmla="*/ 6673 h 64502"/>
                      <a:gd name="connsiteX8" fmla="*/ 79330 w 80072"/>
                      <a:gd name="connsiteY8" fmla="*/ 2966 h 64502"/>
                      <a:gd name="connsiteX9" fmla="*/ 80072 w 80072"/>
                      <a:gd name="connsiteY9" fmla="*/ 0 h 64502"/>
                      <a:gd name="connsiteX10" fmla="*/ 8156 w 80072"/>
                      <a:gd name="connsiteY10" fmla="*/ 37811 h 64502"/>
                      <a:gd name="connsiteX11" fmla="*/ 6673 w 80072"/>
                      <a:gd name="connsiteY11" fmla="*/ 41519 h 64502"/>
                      <a:gd name="connsiteX12" fmla="*/ 5932 w 80072"/>
                      <a:gd name="connsiteY12" fmla="*/ 44484 h 64502"/>
                      <a:gd name="connsiteX13" fmla="*/ 5190 w 80072"/>
                      <a:gd name="connsiteY13" fmla="*/ 48191 h 64502"/>
                      <a:gd name="connsiteX14" fmla="*/ 3707 w 80072"/>
                      <a:gd name="connsiteY14" fmla="*/ 51157 h 64502"/>
                      <a:gd name="connsiteX15" fmla="*/ 2966 w 80072"/>
                      <a:gd name="connsiteY15" fmla="*/ 54864 h 64502"/>
                      <a:gd name="connsiteX16" fmla="*/ 1483 w 80072"/>
                      <a:gd name="connsiteY16" fmla="*/ 57830 h 64502"/>
                      <a:gd name="connsiteX17" fmla="*/ 742 w 800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2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3"/>
                        </a:lnTo>
                        <a:lnTo>
                          <a:pt x="74141" y="19276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106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072" y="0"/>
                        </a:lnTo>
                        <a:lnTo>
                          <a:pt x="8156" y="37811"/>
                        </a:lnTo>
                        <a:lnTo>
                          <a:pt x="6673" y="41519"/>
                        </a:lnTo>
                        <a:lnTo>
                          <a:pt x="5932" y="44484"/>
                        </a:lnTo>
                        <a:lnTo>
                          <a:pt x="5190" y="48191"/>
                        </a:lnTo>
                        <a:lnTo>
                          <a:pt x="3707" y="51157"/>
                        </a:lnTo>
                        <a:lnTo>
                          <a:pt x="2966" y="54864"/>
                        </a:lnTo>
                        <a:lnTo>
                          <a:pt x="1483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4" name="Graphic 2971">
                  <a:extLst>
                    <a:ext uri="{FF2B5EF4-FFF2-40B4-BE49-F238E27FC236}">
                      <a16:creationId xmlns:a16="http://schemas.microsoft.com/office/drawing/2014/main" id="{21590455-17B7-4EB6-9929-6ABE81692A5A}"/>
                    </a:ext>
                  </a:extLst>
                </p:cNvPr>
                <p:cNvGrpSpPr/>
                <p:nvPr/>
              </p:nvGrpSpPr>
              <p:grpSpPr>
                <a:xfrm>
                  <a:off x="6074498" y="4066608"/>
                  <a:ext cx="393686" cy="493775"/>
                  <a:chOff x="6074498" y="4066608"/>
                  <a:chExt cx="393686" cy="493775"/>
                </a:xfrm>
                <a:solidFill>
                  <a:srgbClr val="1B1B1B"/>
                </a:solidFill>
              </p:grpSpPr>
              <p:sp>
                <p:nvSpPr>
                  <p:cNvPr id="3527" name="Freeform: Shape 3526">
                    <a:extLst>
                      <a:ext uri="{FF2B5EF4-FFF2-40B4-BE49-F238E27FC236}">
                        <a16:creationId xmlns:a16="http://schemas.microsoft.com/office/drawing/2014/main" id="{ECE04B9A-DF02-4736-9A3A-AC3717264AF2}"/>
                      </a:ext>
                    </a:extLst>
                  </p:cNvPr>
                  <p:cNvSpPr/>
                  <p:nvPr/>
                </p:nvSpPr>
                <p:spPr>
                  <a:xfrm>
                    <a:off x="6393302" y="4409879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0398 h 68950"/>
                      <a:gd name="connsiteX2" fmla="*/ 72658 w 74882"/>
                      <a:gd name="connsiteY2" fmla="*/ 26691 h 68950"/>
                      <a:gd name="connsiteX3" fmla="*/ 73399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4141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882 w 74882"/>
                      <a:gd name="connsiteY8" fmla="*/ 3707 h 68950"/>
                      <a:gd name="connsiteX9" fmla="*/ 74882 w 74882"/>
                      <a:gd name="connsiteY9" fmla="*/ 0 h 68950"/>
                      <a:gd name="connsiteX10" fmla="*/ 2225 w 74882"/>
                      <a:gd name="connsiteY10" fmla="*/ 37812 h 68950"/>
                      <a:gd name="connsiteX11" fmla="*/ 2225 w 74882"/>
                      <a:gd name="connsiteY11" fmla="*/ 42260 h 68950"/>
                      <a:gd name="connsiteX12" fmla="*/ 2225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742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0398"/>
                        </a:ln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121"/>
                        </a:lnTo>
                        <a:lnTo>
                          <a:pt x="74141" y="7414"/>
                        </a:lnTo>
                        <a:lnTo>
                          <a:pt x="74882" y="3707"/>
                        </a:lnTo>
                        <a:lnTo>
                          <a:pt x="74882" y="0"/>
                        </a:lnTo>
                        <a:lnTo>
                          <a:pt x="2225" y="37812"/>
                        </a:lnTo>
                        <a:lnTo>
                          <a:pt x="2225" y="42260"/>
                        </a:lnTo>
                        <a:lnTo>
                          <a:pt x="2225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742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8" name="Freeform: Shape 3527">
                    <a:extLst>
                      <a:ext uri="{FF2B5EF4-FFF2-40B4-BE49-F238E27FC236}">
                        <a16:creationId xmlns:a16="http://schemas.microsoft.com/office/drawing/2014/main" id="{DC925561-F06C-47A3-BDB8-00E0D44FD9A4}"/>
                      </a:ext>
                    </a:extLst>
                  </p:cNvPr>
                  <p:cNvSpPr/>
                  <p:nvPr/>
                </p:nvSpPr>
                <p:spPr>
                  <a:xfrm>
                    <a:off x="6391820" y="4368360"/>
                    <a:ext cx="76364" cy="73398"/>
                  </a:xfrm>
                  <a:custGeom>
                    <a:avLst/>
                    <a:gdLst>
                      <a:gd name="connsiteX0" fmla="*/ 3707 w 76364"/>
                      <a:gd name="connsiteY0" fmla="*/ 73399 h 73398"/>
                      <a:gd name="connsiteX1" fmla="*/ 76365 w 76364"/>
                      <a:gd name="connsiteY1" fmla="*/ 34846 h 73398"/>
                      <a:gd name="connsiteX2" fmla="*/ 75623 w 76364"/>
                      <a:gd name="connsiteY2" fmla="*/ 30397 h 73398"/>
                      <a:gd name="connsiteX3" fmla="*/ 74882 w 76364"/>
                      <a:gd name="connsiteY3" fmla="*/ 25949 h 73398"/>
                      <a:gd name="connsiteX4" fmla="*/ 74882 w 76364"/>
                      <a:gd name="connsiteY4" fmla="*/ 22242 h 73398"/>
                      <a:gd name="connsiteX5" fmla="*/ 74141 w 76364"/>
                      <a:gd name="connsiteY5" fmla="*/ 17793 h 73398"/>
                      <a:gd name="connsiteX6" fmla="*/ 74141 w 76364"/>
                      <a:gd name="connsiteY6" fmla="*/ 13345 h 73398"/>
                      <a:gd name="connsiteX7" fmla="*/ 73399 w 76364"/>
                      <a:gd name="connsiteY7" fmla="*/ 8897 h 73398"/>
                      <a:gd name="connsiteX8" fmla="*/ 72658 w 76364"/>
                      <a:gd name="connsiteY8" fmla="*/ 4448 h 73398"/>
                      <a:gd name="connsiteX9" fmla="*/ 72658 w 76364"/>
                      <a:gd name="connsiteY9" fmla="*/ 0 h 73398"/>
                      <a:gd name="connsiteX10" fmla="*/ 0 w 76364"/>
                      <a:gd name="connsiteY10" fmla="*/ 38553 h 73398"/>
                      <a:gd name="connsiteX11" fmla="*/ 741 w 76364"/>
                      <a:gd name="connsiteY11" fmla="*/ 43001 h 73398"/>
                      <a:gd name="connsiteX12" fmla="*/ 741 w 76364"/>
                      <a:gd name="connsiteY12" fmla="*/ 47450 h 73398"/>
                      <a:gd name="connsiteX13" fmla="*/ 1482 w 76364"/>
                      <a:gd name="connsiteY13" fmla="*/ 51898 h 73398"/>
                      <a:gd name="connsiteX14" fmla="*/ 2224 w 76364"/>
                      <a:gd name="connsiteY14" fmla="*/ 56347 h 73398"/>
                      <a:gd name="connsiteX15" fmla="*/ 2224 w 76364"/>
                      <a:gd name="connsiteY15" fmla="*/ 60054 h 73398"/>
                      <a:gd name="connsiteX16" fmla="*/ 2965 w 76364"/>
                      <a:gd name="connsiteY16" fmla="*/ 64502 h 73398"/>
                      <a:gd name="connsiteX17" fmla="*/ 2965 w 76364"/>
                      <a:gd name="connsiteY17" fmla="*/ 68951 h 73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3398">
                        <a:moveTo>
                          <a:pt x="3707" y="73399"/>
                        </a:moveTo>
                        <a:lnTo>
                          <a:pt x="76365" y="34846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2242"/>
                        </a:lnTo>
                        <a:lnTo>
                          <a:pt x="74141" y="17793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2224" y="56347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9" name="Freeform: Shape 3528">
                    <a:extLst>
                      <a:ext uri="{FF2B5EF4-FFF2-40B4-BE49-F238E27FC236}">
                        <a16:creationId xmlns:a16="http://schemas.microsoft.com/office/drawing/2014/main" id="{13351CA9-8C33-4FFF-B041-A2CAD7D9BB5C}"/>
                      </a:ext>
                    </a:extLst>
                  </p:cNvPr>
                  <p:cNvSpPr/>
                  <p:nvPr/>
                </p:nvSpPr>
                <p:spPr>
                  <a:xfrm>
                    <a:off x="6381440" y="4323876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3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6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5190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1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8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5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3"/>
                        </a:lnTo>
                        <a:lnTo>
                          <a:pt x="77106" y="18535"/>
                        </a:lnTo>
                        <a:lnTo>
                          <a:pt x="75623" y="14086"/>
                        </a:lnTo>
                        <a:lnTo>
                          <a:pt x="74882" y="9638"/>
                        </a:lnTo>
                        <a:lnTo>
                          <a:pt x="73399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8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5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0" name="Freeform: Shape 3529">
                    <a:extLst>
                      <a:ext uri="{FF2B5EF4-FFF2-40B4-BE49-F238E27FC236}">
                        <a16:creationId xmlns:a16="http://schemas.microsoft.com/office/drawing/2014/main" id="{23E76CB6-D494-409F-A80B-46FA461DE2CC}"/>
                      </a:ext>
                    </a:extLst>
                  </p:cNvPr>
                  <p:cNvSpPr/>
                  <p:nvPr/>
                </p:nvSpPr>
                <p:spPr>
                  <a:xfrm>
                    <a:off x="6364388" y="4279392"/>
                    <a:ext cx="86744" cy="75623"/>
                  </a:xfrm>
                  <a:custGeom>
                    <a:avLst/>
                    <a:gdLst>
                      <a:gd name="connsiteX0" fmla="*/ 14086 w 86744"/>
                      <a:gd name="connsiteY0" fmla="*/ 75623 h 75623"/>
                      <a:gd name="connsiteX1" fmla="*/ 86745 w 86744"/>
                      <a:gd name="connsiteY1" fmla="*/ 37811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6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6" y="75623"/>
                        </a:moveTo>
                        <a:lnTo>
                          <a:pt x="86745" y="37811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6"/>
                        </a:lnTo>
                        <a:lnTo>
                          <a:pt x="75623" y="9638"/>
                        </a:lnTo>
                        <a:lnTo>
                          <a:pt x="74141" y="519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1" name="Freeform: Shape 3530">
                    <a:extLst>
                      <a:ext uri="{FF2B5EF4-FFF2-40B4-BE49-F238E27FC236}">
                        <a16:creationId xmlns:a16="http://schemas.microsoft.com/office/drawing/2014/main" id="{675E9560-46EE-46E7-8A2F-283122296056}"/>
                      </a:ext>
                    </a:extLst>
                  </p:cNvPr>
                  <p:cNvSpPr/>
                  <p:nvPr/>
                </p:nvSpPr>
                <p:spPr>
                  <a:xfrm>
                    <a:off x="6337697" y="422897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4086 h 74881"/>
                      <a:gd name="connsiteX7" fmla="*/ 77106 w 91934"/>
                      <a:gd name="connsiteY7" fmla="*/ 9638 h 74881"/>
                      <a:gd name="connsiteX8" fmla="*/ 74882 w 91934"/>
                      <a:gd name="connsiteY8" fmla="*/ 5189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966 w 91934"/>
                      <a:gd name="connsiteY11" fmla="*/ 43001 h 74881"/>
                      <a:gd name="connsiteX12" fmla="*/ 5190 w 91934"/>
                      <a:gd name="connsiteY12" fmla="*/ 48191 h 74881"/>
                      <a:gd name="connsiteX13" fmla="*/ 7414 w 91934"/>
                      <a:gd name="connsiteY13" fmla="*/ 52640 h 74881"/>
                      <a:gd name="connsiteX14" fmla="*/ 10380 w 91934"/>
                      <a:gd name="connsiteY14" fmla="*/ 57088 h 74881"/>
                      <a:gd name="connsiteX15" fmla="*/ 12604 w 91934"/>
                      <a:gd name="connsiteY15" fmla="*/ 61537 h 74881"/>
                      <a:gd name="connsiteX16" fmla="*/ 14828 w 91934"/>
                      <a:gd name="connsiteY16" fmla="*/ 65985 h 74881"/>
                      <a:gd name="connsiteX17" fmla="*/ 17794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4086"/>
                        </a:lnTo>
                        <a:lnTo>
                          <a:pt x="77106" y="9638"/>
                        </a:lnTo>
                        <a:lnTo>
                          <a:pt x="74882" y="5189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190" y="48191"/>
                        </a:lnTo>
                        <a:lnTo>
                          <a:pt x="7414" y="52640"/>
                        </a:lnTo>
                        <a:lnTo>
                          <a:pt x="10380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4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2" name="Freeform: Shape 3531">
                    <a:extLst>
                      <a:ext uri="{FF2B5EF4-FFF2-40B4-BE49-F238E27FC236}">
                        <a16:creationId xmlns:a16="http://schemas.microsoft.com/office/drawing/2014/main" id="{2BBC57A6-052E-4528-9E0D-FF60DC8AC8EF}"/>
                      </a:ext>
                    </a:extLst>
                  </p:cNvPr>
                  <p:cNvSpPr/>
                  <p:nvPr/>
                </p:nvSpPr>
                <p:spPr>
                  <a:xfrm>
                    <a:off x="6309524" y="4188199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4 h 72657"/>
                      <a:gd name="connsiteX2" fmla="*/ 93417 w 96382"/>
                      <a:gd name="connsiteY2" fmla="*/ 30397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0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1 h 72657"/>
                      <a:gd name="connsiteX12" fmla="*/ 5931 w 96382"/>
                      <a:gd name="connsiteY12" fmla="*/ 47450 h 72657"/>
                      <a:gd name="connsiteX13" fmla="*/ 8897 w 96382"/>
                      <a:gd name="connsiteY13" fmla="*/ 51898 h 72657"/>
                      <a:gd name="connsiteX14" fmla="*/ 11863 w 96382"/>
                      <a:gd name="connsiteY14" fmla="*/ 55605 h 72657"/>
                      <a:gd name="connsiteX15" fmla="*/ 14828 w 96382"/>
                      <a:gd name="connsiteY15" fmla="*/ 60054 h 72657"/>
                      <a:gd name="connsiteX16" fmla="*/ 17794 w 96382"/>
                      <a:gd name="connsiteY16" fmla="*/ 64502 h 72657"/>
                      <a:gd name="connsiteX17" fmla="*/ 20759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4"/>
                        </a:lnTo>
                        <a:lnTo>
                          <a:pt x="93417" y="30397"/>
                        </a:lnTo>
                        <a:lnTo>
                          <a:pt x="90452" y="25949"/>
                        </a:lnTo>
                        <a:lnTo>
                          <a:pt x="87486" y="21500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1" y="47450"/>
                        </a:lnTo>
                        <a:lnTo>
                          <a:pt x="8897" y="51898"/>
                        </a:lnTo>
                        <a:lnTo>
                          <a:pt x="11863" y="55605"/>
                        </a:lnTo>
                        <a:lnTo>
                          <a:pt x="14828" y="60054"/>
                        </a:lnTo>
                        <a:lnTo>
                          <a:pt x="17794" y="64502"/>
                        </a:lnTo>
                        <a:lnTo>
                          <a:pt x="20759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3" name="Freeform: Shape 3532">
                    <a:extLst>
                      <a:ext uri="{FF2B5EF4-FFF2-40B4-BE49-F238E27FC236}">
                        <a16:creationId xmlns:a16="http://schemas.microsoft.com/office/drawing/2014/main" id="{3F0E0057-3671-4FC6-97D1-8D14445FA3D6}"/>
                      </a:ext>
                    </a:extLst>
                  </p:cNvPr>
                  <p:cNvSpPr/>
                  <p:nvPr/>
                </p:nvSpPr>
                <p:spPr>
                  <a:xfrm>
                    <a:off x="6279126" y="4152611"/>
                    <a:ext cx="98606" cy="68951"/>
                  </a:xfrm>
                  <a:custGeom>
                    <a:avLst/>
                    <a:gdLst>
                      <a:gd name="connsiteX0" fmla="*/ 26690 w 98606"/>
                      <a:gd name="connsiteY0" fmla="*/ 68951 h 68951"/>
                      <a:gd name="connsiteX1" fmla="*/ 98607 w 98606"/>
                      <a:gd name="connsiteY1" fmla="*/ 31139 h 68951"/>
                      <a:gd name="connsiteX2" fmla="*/ 95641 w 98606"/>
                      <a:gd name="connsiteY2" fmla="*/ 27432 h 68951"/>
                      <a:gd name="connsiteX3" fmla="*/ 91934 w 98606"/>
                      <a:gd name="connsiteY3" fmla="*/ 22984 h 68951"/>
                      <a:gd name="connsiteX4" fmla="*/ 88969 w 98606"/>
                      <a:gd name="connsiteY4" fmla="*/ 19277 h 68951"/>
                      <a:gd name="connsiteX5" fmla="*/ 86003 w 98606"/>
                      <a:gd name="connsiteY5" fmla="*/ 15570 h 68951"/>
                      <a:gd name="connsiteX6" fmla="*/ 82296 w 98606"/>
                      <a:gd name="connsiteY6" fmla="*/ 11863 h 68951"/>
                      <a:gd name="connsiteX7" fmla="*/ 78589 w 98606"/>
                      <a:gd name="connsiteY7" fmla="*/ 8156 h 68951"/>
                      <a:gd name="connsiteX8" fmla="*/ 75623 w 98606"/>
                      <a:gd name="connsiteY8" fmla="*/ 4449 h 68951"/>
                      <a:gd name="connsiteX9" fmla="*/ 71916 w 98606"/>
                      <a:gd name="connsiteY9" fmla="*/ 0 h 68951"/>
                      <a:gd name="connsiteX10" fmla="*/ 0 w 98606"/>
                      <a:gd name="connsiteY10" fmla="*/ 38553 h 68951"/>
                      <a:gd name="connsiteX11" fmla="*/ 2965 w 98606"/>
                      <a:gd name="connsiteY11" fmla="*/ 43002 h 68951"/>
                      <a:gd name="connsiteX12" fmla="*/ 6672 w 98606"/>
                      <a:gd name="connsiteY12" fmla="*/ 46709 h 68951"/>
                      <a:gd name="connsiteX13" fmla="*/ 9638 w 98606"/>
                      <a:gd name="connsiteY13" fmla="*/ 50416 h 68951"/>
                      <a:gd name="connsiteX14" fmla="*/ 13345 w 98606"/>
                      <a:gd name="connsiteY14" fmla="*/ 54123 h 68951"/>
                      <a:gd name="connsiteX15" fmla="*/ 16311 w 98606"/>
                      <a:gd name="connsiteY15" fmla="*/ 57830 h 68951"/>
                      <a:gd name="connsiteX16" fmla="*/ 20018 w 98606"/>
                      <a:gd name="connsiteY16" fmla="*/ 61537 h 68951"/>
                      <a:gd name="connsiteX17" fmla="*/ 22983 w 98606"/>
                      <a:gd name="connsiteY17" fmla="*/ 65244 h 68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1">
                        <a:moveTo>
                          <a:pt x="26690" y="68951"/>
                        </a:moveTo>
                        <a:lnTo>
                          <a:pt x="98607" y="31139"/>
                        </a:lnTo>
                        <a:lnTo>
                          <a:pt x="95641" y="27432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8589" y="8156"/>
                        </a:lnTo>
                        <a:lnTo>
                          <a:pt x="75623" y="4449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6672" y="46709"/>
                        </a:lnTo>
                        <a:lnTo>
                          <a:pt x="9638" y="50416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4" name="Freeform: Shape 3533">
                    <a:extLst>
                      <a:ext uri="{FF2B5EF4-FFF2-40B4-BE49-F238E27FC236}">
                        <a16:creationId xmlns:a16="http://schemas.microsoft.com/office/drawing/2014/main" id="{46DE094A-CB28-4F00-850C-DC66A3B08F4B}"/>
                      </a:ext>
                    </a:extLst>
                  </p:cNvPr>
                  <p:cNvSpPr/>
                  <p:nvPr/>
                </p:nvSpPr>
                <p:spPr>
                  <a:xfrm>
                    <a:off x="6244280" y="4120731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6745 w 101572"/>
                      <a:gd name="connsiteY5" fmla="*/ 13345 h 64502"/>
                      <a:gd name="connsiteX6" fmla="*/ 83038 w 101572"/>
                      <a:gd name="connsiteY6" fmla="*/ 10380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2260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1501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6745" y="13345"/>
                        </a:lnTo>
                        <a:lnTo>
                          <a:pt x="83038" y="10380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5" name="Freeform: Shape 3534">
                    <a:extLst>
                      <a:ext uri="{FF2B5EF4-FFF2-40B4-BE49-F238E27FC236}">
                        <a16:creationId xmlns:a16="http://schemas.microsoft.com/office/drawing/2014/main" id="{F6333E20-DFA0-4A7F-BA83-A4BDB9287883}"/>
                      </a:ext>
                    </a:extLst>
                  </p:cNvPr>
                  <p:cNvSpPr/>
                  <p:nvPr/>
                </p:nvSpPr>
                <p:spPr>
                  <a:xfrm>
                    <a:off x="6207210" y="4094781"/>
                    <a:ext cx="102313" cy="59312"/>
                  </a:xfrm>
                  <a:custGeom>
                    <a:avLst/>
                    <a:gdLst>
                      <a:gd name="connsiteX0" fmla="*/ 29656 w 102313"/>
                      <a:gd name="connsiteY0" fmla="*/ 59312 h 59312"/>
                      <a:gd name="connsiteX1" fmla="*/ 102314 w 102313"/>
                      <a:gd name="connsiteY1" fmla="*/ 20759 h 59312"/>
                      <a:gd name="connsiteX2" fmla="*/ 98607 w 102313"/>
                      <a:gd name="connsiteY2" fmla="*/ 17794 h 59312"/>
                      <a:gd name="connsiteX3" fmla="*/ 94900 w 102313"/>
                      <a:gd name="connsiteY3" fmla="*/ 15570 h 59312"/>
                      <a:gd name="connsiteX4" fmla="*/ 91193 w 102313"/>
                      <a:gd name="connsiteY4" fmla="*/ 13345 h 59312"/>
                      <a:gd name="connsiteX5" fmla="*/ 87486 w 102313"/>
                      <a:gd name="connsiteY5" fmla="*/ 10380 h 59312"/>
                      <a:gd name="connsiteX6" fmla="*/ 83779 w 102313"/>
                      <a:gd name="connsiteY6" fmla="*/ 8156 h 59312"/>
                      <a:gd name="connsiteX7" fmla="*/ 80072 w 102313"/>
                      <a:gd name="connsiteY7" fmla="*/ 5190 h 59312"/>
                      <a:gd name="connsiteX8" fmla="*/ 76365 w 102313"/>
                      <a:gd name="connsiteY8" fmla="*/ 2966 h 59312"/>
                      <a:gd name="connsiteX9" fmla="*/ 72658 w 102313"/>
                      <a:gd name="connsiteY9" fmla="*/ 0 h 59312"/>
                      <a:gd name="connsiteX10" fmla="*/ 0 w 102313"/>
                      <a:gd name="connsiteY10" fmla="*/ 38553 h 59312"/>
                      <a:gd name="connsiteX11" fmla="*/ 3707 w 102313"/>
                      <a:gd name="connsiteY11" fmla="*/ 41519 h 59312"/>
                      <a:gd name="connsiteX12" fmla="*/ 7414 w 102313"/>
                      <a:gd name="connsiteY12" fmla="*/ 43743 h 59312"/>
                      <a:gd name="connsiteX13" fmla="*/ 11121 w 102313"/>
                      <a:gd name="connsiteY13" fmla="*/ 46708 h 59312"/>
                      <a:gd name="connsiteX14" fmla="*/ 14828 w 102313"/>
                      <a:gd name="connsiteY14" fmla="*/ 48933 h 59312"/>
                      <a:gd name="connsiteX15" fmla="*/ 18535 w 102313"/>
                      <a:gd name="connsiteY15" fmla="*/ 51157 h 59312"/>
                      <a:gd name="connsiteX16" fmla="*/ 22242 w 102313"/>
                      <a:gd name="connsiteY16" fmla="*/ 54123 h 59312"/>
                      <a:gd name="connsiteX17" fmla="*/ 25949 w 102313"/>
                      <a:gd name="connsiteY17" fmla="*/ 56347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9312">
                        <a:moveTo>
                          <a:pt x="29656" y="59312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3345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3743"/>
                        </a:lnTo>
                        <a:lnTo>
                          <a:pt x="11121" y="46708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4123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6" name="Freeform: Shape 3535">
                    <a:extLst>
                      <a:ext uri="{FF2B5EF4-FFF2-40B4-BE49-F238E27FC236}">
                        <a16:creationId xmlns:a16="http://schemas.microsoft.com/office/drawing/2014/main" id="{DF62E3E5-3620-4B6D-BCBD-6E203925E081}"/>
                      </a:ext>
                    </a:extLst>
                  </p:cNvPr>
                  <p:cNvSpPr/>
                  <p:nvPr/>
                </p:nvSpPr>
                <p:spPr>
                  <a:xfrm>
                    <a:off x="6171622" y="4076988"/>
                    <a:ext cx="101572" cy="52639"/>
                  </a:xfrm>
                  <a:custGeom>
                    <a:avLst/>
                    <a:gdLst>
                      <a:gd name="connsiteX0" fmla="*/ 29656 w 101572"/>
                      <a:gd name="connsiteY0" fmla="*/ 52640 h 52639"/>
                      <a:gd name="connsiteX1" fmla="*/ 101573 w 101572"/>
                      <a:gd name="connsiteY1" fmla="*/ 14086 h 52639"/>
                      <a:gd name="connsiteX2" fmla="*/ 97866 w 101572"/>
                      <a:gd name="connsiteY2" fmla="*/ 12604 h 52639"/>
                      <a:gd name="connsiteX3" fmla="*/ 94159 w 101572"/>
                      <a:gd name="connsiteY3" fmla="*/ 11121 h 52639"/>
                      <a:gd name="connsiteX4" fmla="*/ 90452 w 101572"/>
                      <a:gd name="connsiteY4" fmla="*/ 8897 h 52639"/>
                      <a:gd name="connsiteX5" fmla="*/ 86745 w 101572"/>
                      <a:gd name="connsiteY5" fmla="*/ 7414 h 52639"/>
                      <a:gd name="connsiteX6" fmla="*/ 83038 w 101572"/>
                      <a:gd name="connsiteY6" fmla="*/ 5931 h 52639"/>
                      <a:gd name="connsiteX7" fmla="*/ 79330 w 101572"/>
                      <a:gd name="connsiteY7" fmla="*/ 3707 h 52639"/>
                      <a:gd name="connsiteX8" fmla="*/ 75623 w 101572"/>
                      <a:gd name="connsiteY8" fmla="*/ 2224 h 52639"/>
                      <a:gd name="connsiteX9" fmla="*/ 71916 w 101572"/>
                      <a:gd name="connsiteY9" fmla="*/ 0 h 52639"/>
                      <a:gd name="connsiteX10" fmla="*/ 0 w 101572"/>
                      <a:gd name="connsiteY10" fmla="*/ 38553 h 52639"/>
                      <a:gd name="connsiteX11" fmla="*/ 3707 w 101572"/>
                      <a:gd name="connsiteY11" fmla="*/ 40777 h 52639"/>
                      <a:gd name="connsiteX12" fmla="*/ 7414 w 101572"/>
                      <a:gd name="connsiteY12" fmla="*/ 42260 h 52639"/>
                      <a:gd name="connsiteX13" fmla="*/ 11121 w 101572"/>
                      <a:gd name="connsiteY13" fmla="*/ 43743 h 52639"/>
                      <a:gd name="connsiteX14" fmla="*/ 14828 w 101572"/>
                      <a:gd name="connsiteY14" fmla="*/ 45967 h 52639"/>
                      <a:gd name="connsiteX15" fmla="*/ 18535 w 101572"/>
                      <a:gd name="connsiteY15" fmla="*/ 47450 h 52639"/>
                      <a:gd name="connsiteX16" fmla="*/ 22242 w 101572"/>
                      <a:gd name="connsiteY16" fmla="*/ 48933 h 52639"/>
                      <a:gd name="connsiteX17" fmla="*/ 25949 w 10157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52639">
                        <a:moveTo>
                          <a:pt x="29656" y="52640"/>
                        </a:moveTo>
                        <a:lnTo>
                          <a:pt x="101573" y="14086"/>
                        </a:lnTo>
                        <a:lnTo>
                          <a:pt x="97866" y="12604"/>
                        </a:lnTo>
                        <a:lnTo>
                          <a:pt x="94159" y="11121"/>
                        </a:lnTo>
                        <a:lnTo>
                          <a:pt x="90452" y="8897"/>
                        </a:lnTo>
                        <a:lnTo>
                          <a:pt x="86745" y="7414"/>
                        </a:lnTo>
                        <a:lnTo>
                          <a:pt x="83038" y="5931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7" name="Freeform: Shape 3536">
                    <a:extLst>
                      <a:ext uri="{FF2B5EF4-FFF2-40B4-BE49-F238E27FC236}">
                        <a16:creationId xmlns:a16="http://schemas.microsoft.com/office/drawing/2014/main" id="{7D075FF0-584D-48E2-800B-B7151C207BAA}"/>
                      </a:ext>
                    </a:extLst>
                  </p:cNvPr>
                  <p:cNvSpPr/>
                  <p:nvPr/>
                </p:nvSpPr>
                <p:spPr>
                  <a:xfrm>
                    <a:off x="6134552" y="4067349"/>
                    <a:ext cx="100830" cy="45226"/>
                  </a:xfrm>
                  <a:custGeom>
                    <a:avLst/>
                    <a:gdLst>
                      <a:gd name="connsiteX0" fmla="*/ 28173 w 100830"/>
                      <a:gd name="connsiteY0" fmla="*/ 45226 h 45226"/>
                      <a:gd name="connsiteX1" fmla="*/ 100831 w 100830"/>
                      <a:gd name="connsiteY1" fmla="*/ 6673 h 45226"/>
                      <a:gd name="connsiteX2" fmla="*/ 97124 w 100830"/>
                      <a:gd name="connsiteY2" fmla="*/ 5932 h 45226"/>
                      <a:gd name="connsiteX3" fmla="*/ 93417 w 100830"/>
                      <a:gd name="connsiteY3" fmla="*/ 5190 h 45226"/>
                      <a:gd name="connsiteX4" fmla="*/ 89710 w 100830"/>
                      <a:gd name="connsiteY4" fmla="*/ 4449 h 45226"/>
                      <a:gd name="connsiteX5" fmla="*/ 86745 w 100830"/>
                      <a:gd name="connsiteY5" fmla="*/ 3707 h 45226"/>
                      <a:gd name="connsiteX6" fmla="*/ 83038 w 100830"/>
                      <a:gd name="connsiteY6" fmla="*/ 2966 h 45226"/>
                      <a:gd name="connsiteX7" fmla="*/ 79330 w 100830"/>
                      <a:gd name="connsiteY7" fmla="*/ 1483 h 45226"/>
                      <a:gd name="connsiteX8" fmla="*/ 75623 w 100830"/>
                      <a:gd name="connsiteY8" fmla="*/ 742 h 45226"/>
                      <a:gd name="connsiteX9" fmla="*/ 71916 w 100830"/>
                      <a:gd name="connsiteY9" fmla="*/ 0 h 45226"/>
                      <a:gd name="connsiteX10" fmla="*/ 0 w 100830"/>
                      <a:gd name="connsiteY10" fmla="*/ 38553 h 45226"/>
                      <a:gd name="connsiteX11" fmla="*/ 3707 w 100830"/>
                      <a:gd name="connsiteY11" fmla="*/ 39295 h 45226"/>
                      <a:gd name="connsiteX12" fmla="*/ 6672 w 100830"/>
                      <a:gd name="connsiteY12" fmla="*/ 40036 h 45226"/>
                      <a:gd name="connsiteX13" fmla="*/ 10379 w 100830"/>
                      <a:gd name="connsiteY13" fmla="*/ 40777 h 45226"/>
                      <a:gd name="connsiteX14" fmla="*/ 14086 w 100830"/>
                      <a:gd name="connsiteY14" fmla="*/ 41519 h 45226"/>
                      <a:gd name="connsiteX15" fmla="*/ 17793 w 100830"/>
                      <a:gd name="connsiteY15" fmla="*/ 43002 h 45226"/>
                      <a:gd name="connsiteX16" fmla="*/ 21500 w 100830"/>
                      <a:gd name="connsiteY16" fmla="*/ 43743 h 45226"/>
                      <a:gd name="connsiteX17" fmla="*/ 24466 w 100830"/>
                      <a:gd name="connsiteY17" fmla="*/ 44484 h 45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6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2"/>
                        </a:lnTo>
                        <a:lnTo>
                          <a:pt x="93417" y="5190"/>
                        </a:lnTo>
                        <a:lnTo>
                          <a:pt x="89710" y="4449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79330" y="1483"/>
                        </a:lnTo>
                        <a:lnTo>
                          <a:pt x="75623" y="742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6672" y="40036"/>
                        </a:lnTo>
                        <a:lnTo>
                          <a:pt x="10379" y="40777"/>
                        </a:lnTo>
                        <a:lnTo>
                          <a:pt x="14086" y="41519"/>
                        </a:lnTo>
                        <a:lnTo>
                          <a:pt x="17793" y="43002"/>
                        </a:lnTo>
                        <a:lnTo>
                          <a:pt x="21500" y="43743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8" name="Freeform: Shape 3537">
                    <a:extLst>
                      <a:ext uri="{FF2B5EF4-FFF2-40B4-BE49-F238E27FC236}">
                        <a16:creationId xmlns:a16="http://schemas.microsoft.com/office/drawing/2014/main" id="{32DA08A9-DEFA-470B-B43B-9C1AA2B43F83}"/>
                      </a:ext>
                    </a:extLst>
                  </p:cNvPr>
                  <p:cNvSpPr/>
                  <p:nvPr/>
                </p:nvSpPr>
                <p:spPr>
                  <a:xfrm>
                    <a:off x="6368095" y="4480312"/>
                    <a:ext cx="86002" cy="60054"/>
                  </a:xfrm>
                  <a:custGeom>
                    <a:avLst/>
                    <a:gdLst>
                      <a:gd name="connsiteX0" fmla="*/ 0 w 86002"/>
                      <a:gd name="connsiteY0" fmla="*/ 60054 h 60054"/>
                      <a:gd name="connsiteX1" fmla="*/ 71916 w 86002"/>
                      <a:gd name="connsiteY1" fmla="*/ 21501 h 60054"/>
                      <a:gd name="connsiteX2" fmla="*/ 74141 w 86002"/>
                      <a:gd name="connsiteY2" fmla="*/ 18535 h 60054"/>
                      <a:gd name="connsiteX3" fmla="*/ 75623 w 86002"/>
                      <a:gd name="connsiteY3" fmla="*/ 16311 h 60054"/>
                      <a:gd name="connsiteX4" fmla="*/ 77106 w 86002"/>
                      <a:gd name="connsiteY4" fmla="*/ 13345 h 60054"/>
                      <a:gd name="connsiteX5" fmla="*/ 78589 w 86002"/>
                      <a:gd name="connsiteY5" fmla="*/ 11121 h 60054"/>
                      <a:gd name="connsiteX6" fmla="*/ 80813 w 86002"/>
                      <a:gd name="connsiteY6" fmla="*/ 8156 h 60054"/>
                      <a:gd name="connsiteX7" fmla="*/ 82296 w 86002"/>
                      <a:gd name="connsiteY7" fmla="*/ 5931 h 60054"/>
                      <a:gd name="connsiteX8" fmla="*/ 83779 w 86002"/>
                      <a:gd name="connsiteY8" fmla="*/ 2966 h 60054"/>
                      <a:gd name="connsiteX9" fmla="*/ 86003 w 86002"/>
                      <a:gd name="connsiteY9" fmla="*/ 0 h 60054"/>
                      <a:gd name="connsiteX10" fmla="*/ 13345 w 86002"/>
                      <a:gd name="connsiteY10" fmla="*/ 38553 h 60054"/>
                      <a:gd name="connsiteX11" fmla="*/ 11862 w 86002"/>
                      <a:gd name="connsiteY11" fmla="*/ 41519 h 60054"/>
                      <a:gd name="connsiteX12" fmla="*/ 9638 w 86002"/>
                      <a:gd name="connsiteY12" fmla="*/ 43743 h 60054"/>
                      <a:gd name="connsiteX13" fmla="*/ 8155 w 86002"/>
                      <a:gd name="connsiteY13" fmla="*/ 46708 h 60054"/>
                      <a:gd name="connsiteX14" fmla="*/ 6672 w 86002"/>
                      <a:gd name="connsiteY14" fmla="*/ 49674 h 60054"/>
                      <a:gd name="connsiteX15" fmla="*/ 5190 w 86002"/>
                      <a:gd name="connsiteY15" fmla="*/ 51898 h 60054"/>
                      <a:gd name="connsiteX16" fmla="*/ 2965 w 86002"/>
                      <a:gd name="connsiteY16" fmla="*/ 54864 h 60054"/>
                      <a:gd name="connsiteX17" fmla="*/ 1483 w 86002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8589" y="11121"/>
                        </a:lnTo>
                        <a:lnTo>
                          <a:pt x="80813" y="8156"/>
                        </a:lnTo>
                        <a:lnTo>
                          <a:pt x="82296" y="5931"/>
                        </a:lnTo>
                        <a:lnTo>
                          <a:pt x="83779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2" y="49674"/>
                        </a:lnTo>
                        <a:lnTo>
                          <a:pt x="5190" y="51898"/>
                        </a:lnTo>
                        <a:lnTo>
                          <a:pt x="2965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9" name="Freeform: Shape 3538">
                    <a:extLst>
                      <a:ext uri="{FF2B5EF4-FFF2-40B4-BE49-F238E27FC236}">
                        <a16:creationId xmlns:a16="http://schemas.microsoft.com/office/drawing/2014/main" id="{2711C1CB-292C-4CB6-B5BC-8F8791324208}"/>
                      </a:ext>
                    </a:extLst>
                  </p:cNvPr>
                  <p:cNvSpPr/>
                  <p:nvPr/>
                </p:nvSpPr>
                <p:spPr>
                  <a:xfrm>
                    <a:off x="6343629" y="4507744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882 w 91192"/>
                      <a:gd name="connsiteY2" fmla="*/ 11862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3779 w 91192"/>
                      <a:gd name="connsiteY6" fmla="*/ 5190 h 52639"/>
                      <a:gd name="connsiteX7" fmla="*/ 86744 w 91192"/>
                      <a:gd name="connsiteY7" fmla="*/ 3707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1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2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744" y="3707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1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0" name="Freeform: Shape 3539">
                    <a:extLst>
                      <a:ext uri="{FF2B5EF4-FFF2-40B4-BE49-F238E27FC236}">
                        <a16:creationId xmlns:a16="http://schemas.microsoft.com/office/drawing/2014/main" id="{45E50770-A379-4D90-B302-A374DC7A2198}"/>
                      </a:ext>
                    </a:extLst>
                  </p:cNvPr>
                  <p:cNvSpPr/>
                  <p:nvPr/>
                </p:nvSpPr>
                <p:spPr>
                  <a:xfrm>
                    <a:off x="6383664" y="4449915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0 h 64502"/>
                      <a:gd name="connsiteX2" fmla="*/ 73399 w 80813"/>
                      <a:gd name="connsiteY2" fmla="*/ 22983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7052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10379 h 64502"/>
                      <a:gd name="connsiteX7" fmla="*/ 78589 w 80813"/>
                      <a:gd name="connsiteY7" fmla="*/ 6672 h 64502"/>
                      <a:gd name="connsiteX8" fmla="*/ 79330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2260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933 h 64502"/>
                      <a:gd name="connsiteX14" fmla="*/ 4449 w 80813"/>
                      <a:gd name="connsiteY14" fmla="*/ 51898 h 64502"/>
                      <a:gd name="connsiteX15" fmla="*/ 2966 w 80813"/>
                      <a:gd name="connsiteY15" fmla="*/ 54864 h 64502"/>
                      <a:gd name="connsiteX16" fmla="*/ 2224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0"/>
                        </a:lnTo>
                        <a:lnTo>
                          <a:pt x="73399" y="22983"/>
                        </a:lnTo>
                        <a:lnTo>
                          <a:pt x="74882" y="20018"/>
                        </a:lnTo>
                        <a:lnTo>
                          <a:pt x="75623" y="17052"/>
                        </a:lnTo>
                        <a:lnTo>
                          <a:pt x="76365" y="13345"/>
                        </a:lnTo>
                        <a:lnTo>
                          <a:pt x="77848" y="10379"/>
                        </a:lnTo>
                        <a:lnTo>
                          <a:pt x="78589" y="6672"/>
                        </a:lnTo>
                        <a:lnTo>
                          <a:pt x="79330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2260"/>
                        </a:lnTo>
                        <a:lnTo>
                          <a:pt x="6673" y="45226"/>
                        </a:lnTo>
                        <a:lnTo>
                          <a:pt x="5190" y="48933"/>
                        </a:lnTo>
                        <a:lnTo>
                          <a:pt x="4449" y="51898"/>
                        </a:lnTo>
                        <a:lnTo>
                          <a:pt x="2966" y="54864"/>
                        </a:lnTo>
                        <a:lnTo>
                          <a:pt x="2224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1" name="Freeform: Shape 3540">
                    <a:extLst>
                      <a:ext uri="{FF2B5EF4-FFF2-40B4-BE49-F238E27FC236}">
                        <a16:creationId xmlns:a16="http://schemas.microsoft.com/office/drawing/2014/main" id="{320CD1D7-4DA5-41FF-B166-AAF4B05754B5}"/>
                      </a:ext>
                    </a:extLst>
                  </p:cNvPr>
                  <p:cNvSpPr/>
                  <p:nvPr/>
                </p:nvSpPr>
                <p:spPr>
                  <a:xfrm>
                    <a:off x="6074498" y="4068091"/>
                    <a:ext cx="94900" cy="45225"/>
                  </a:xfrm>
                  <a:custGeom>
                    <a:avLst/>
                    <a:gdLst>
                      <a:gd name="connsiteX0" fmla="*/ 22984 w 94900"/>
                      <a:gd name="connsiteY0" fmla="*/ 37811 h 45225"/>
                      <a:gd name="connsiteX1" fmla="*/ 94900 w 94900"/>
                      <a:gd name="connsiteY1" fmla="*/ 0 h 45225"/>
                      <a:gd name="connsiteX2" fmla="*/ 92676 w 94900"/>
                      <a:gd name="connsiteY2" fmla="*/ 741 h 45225"/>
                      <a:gd name="connsiteX3" fmla="*/ 89710 w 94900"/>
                      <a:gd name="connsiteY3" fmla="*/ 1483 h 45225"/>
                      <a:gd name="connsiteX4" fmla="*/ 86745 w 94900"/>
                      <a:gd name="connsiteY4" fmla="*/ 2224 h 45225"/>
                      <a:gd name="connsiteX5" fmla="*/ 83779 w 94900"/>
                      <a:gd name="connsiteY5" fmla="*/ 3707 h 45225"/>
                      <a:gd name="connsiteX6" fmla="*/ 80813 w 94900"/>
                      <a:gd name="connsiteY6" fmla="*/ 4448 h 45225"/>
                      <a:gd name="connsiteX7" fmla="*/ 77848 w 94900"/>
                      <a:gd name="connsiteY7" fmla="*/ 5190 h 45225"/>
                      <a:gd name="connsiteX8" fmla="*/ 74882 w 94900"/>
                      <a:gd name="connsiteY8" fmla="*/ 5931 h 45225"/>
                      <a:gd name="connsiteX9" fmla="*/ 71916 w 94900"/>
                      <a:gd name="connsiteY9" fmla="*/ 6672 h 45225"/>
                      <a:gd name="connsiteX10" fmla="*/ 0 w 94900"/>
                      <a:gd name="connsiteY10" fmla="*/ 45226 h 45225"/>
                      <a:gd name="connsiteX11" fmla="*/ 2966 w 94900"/>
                      <a:gd name="connsiteY11" fmla="*/ 44484 h 45225"/>
                      <a:gd name="connsiteX12" fmla="*/ 5932 w 94900"/>
                      <a:gd name="connsiteY12" fmla="*/ 43743 h 45225"/>
                      <a:gd name="connsiteX13" fmla="*/ 8156 w 94900"/>
                      <a:gd name="connsiteY13" fmla="*/ 43001 h 45225"/>
                      <a:gd name="connsiteX14" fmla="*/ 11121 w 94900"/>
                      <a:gd name="connsiteY14" fmla="*/ 42260 h 45225"/>
                      <a:gd name="connsiteX15" fmla="*/ 14087 w 94900"/>
                      <a:gd name="connsiteY15" fmla="*/ 40777 h 45225"/>
                      <a:gd name="connsiteX16" fmla="*/ 17053 w 94900"/>
                      <a:gd name="connsiteY16" fmla="*/ 40036 h 45225"/>
                      <a:gd name="connsiteX17" fmla="*/ 20018 w 94900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45225">
                        <a:moveTo>
                          <a:pt x="22984" y="37811"/>
                        </a:moveTo>
                        <a:lnTo>
                          <a:pt x="94900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5931"/>
                        </a:lnTo>
                        <a:lnTo>
                          <a:pt x="71916" y="6672"/>
                        </a:lnTo>
                        <a:lnTo>
                          <a:pt x="0" y="45226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156" y="43001"/>
                        </a:lnTo>
                        <a:lnTo>
                          <a:pt x="11121" y="42260"/>
                        </a:lnTo>
                        <a:lnTo>
                          <a:pt x="14087" y="40777"/>
                        </a:lnTo>
                        <a:lnTo>
                          <a:pt x="17053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2" name="Freeform: Shape 3541">
                    <a:extLst>
                      <a:ext uri="{FF2B5EF4-FFF2-40B4-BE49-F238E27FC236}">
                        <a16:creationId xmlns:a16="http://schemas.microsoft.com/office/drawing/2014/main" id="{39E65F23-4CCA-4596-839D-DD38BD4BC774}"/>
                      </a:ext>
                    </a:extLst>
                  </p:cNvPr>
                  <p:cNvSpPr/>
                  <p:nvPr/>
                </p:nvSpPr>
                <p:spPr>
                  <a:xfrm>
                    <a:off x="6102672" y="4066608"/>
                    <a:ext cx="98606" cy="38553"/>
                  </a:xfrm>
                  <a:custGeom>
                    <a:avLst/>
                    <a:gdLst>
                      <a:gd name="connsiteX0" fmla="*/ 25949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5262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9638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5262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5" name="Graphic 2971">
                  <a:extLst>
                    <a:ext uri="{FF2B5EF4-FFF2-40B4-BE49-F238E27FC236}">
                      <a16:creationId xmlns:a16="http://schemas.microsoft.com/office/drawing/2014/main" id="{D1ED20F5-40BA-45A0-952B-EEDF4C912D62}"/>
                    </a:ext>
                  </a:extLst>
                </p:cNvPr>
                <p:cNvGrpSpPr/>
                <p:nvPr/>
              </p:nvGrpSpPr>
              <p:grpSpPr>
                <a:xfrm>
                  <a:off x="6007030" y="3991726"/>
                  <a:ext cx="57829" cy="292113"/>
                  <a:chOff x="6007030" y="3991726"/>
                  <a:chExt cx="57829" cy="292113"/>
                </a:xfrm>
                <a:solidFill>
                  <a:srgbClr val="1B1B1B"/>
                </a:solidFill>
              </p:grpSpPr>
              <p:sp>
                <p:nvSpPr>
                  <p:cNvPr id="3518" name="Freeform: Shape 3517">
                    <a:extLst>
                      <a:ext uri="{FF2B5EF4-FFF2-40B4-BE49-F238E27FC236}">
                        <a16:creationId xmlns:a16="http://schemas.microsoft.com/office/drawing/2014/main" id="{E4CD99CF-62E3-4096-8DAB-01CA0ED51A6D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92557"/>
                    <a:ext cx="52640" cy="63760"/>
                  </a:xfrm>
                  <a:custGeom>
                    <a:avLst/>
                    <a:gdLst>
                      <a:gd name="connsiteX0" fmla="*/ 0 w 52640"/>
                      <a:gd name="connsiteY0" fmla="*/ 23725 h 63760"/>
                      <a:gd name="connsiteX1" fmla="*/ 44484 w 52640"/>
                      <a:gd name="connsiteY1" fmla="*/ 0 h 63760"/>
                      <a:gd name="connsiteX2" fmla="*/ 45226 w 52640"/>
                      <a:gd name="connsiteY2" fmla="*/ 4448 h 63760"/>
                      <a:gd name="connsiteX3" fmla="*/ 46709 w 52640"/>
                      <a:gd name="connsiteY3" fmla="*/ 8897 h 63760"/>
                      <a:gd name="connsiteX4" fmla="*/ 47450 w 52640"/>
                      <a:gd name="connsiteY4" fmla="*/ 13345 h 63760"/>
                      <a:gd name="connsiteX5" fmla="*/ 48933 w 52640"/>
                      <a:gd name="connsiteY5" fmla="*/ 17794 h 63760"/>
                      <a:gd name="connsiteX6" fmla="*/ 49674 w 52640"/>
                      <a:gd name="connsiteY6" fmla="*/ 22242 h 63760"/>
                      <a:gd name="connsiteX7" fmla="*/ 50416 w 52640"/>
                      <a:gd name="connsiteY7" fmla="*/ 26690 h 63760"/>
                      <a:gd name="connsiteX8" fmla="*/ 51898 w 52640"/>
                      <a:gd name="connsiteY8" fmla="*/ 31139 h 63760"/>
                      <a:gd name="connsiteX9" fmla="*/ 52640 w 52640"/>
                      <a:gd name="connsiteY9" fmla="*/ 35587 h 63760"/>
                      <a:gd name="connsiteX10" fmla="*/ 0 w 52640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40" h="63760">
                        <a:moveTo>
                          <a:pt x="0" y="23725"/>
                        </a:moveTo>
                        <a:lnTo>
                          <a:pt x="44484" y="0"/>
                        </a:lnTo>
                        <a:lnTo>
                          <a:pt x="45226" y="4448"/>
                        </a:lnTo>
                        <a:lnTo>
                          <a:pt x="46709" y="8897"/>
                        </a:lnTo>
                        <a:lnTo>
                          <a:pt x="47450" y="13345"/>
                        </a:lnTo>
                        <a:lnTo>
                          <a:pt x="48933" y="17794"/>
                        </a:lnTo>
                        <a:lnTo>
                          <a:pt x="49674" y="22242"/>
                        </a:lnTo>
                        <a:lnTo>
                          <a:pt x="50416" y="26690"/>
                        </a:lnTo>
                        <a:lnTo>
                          <a:pt x="51898" y="31139"/>
                        </a:lnTo>
                        <a:lnTo>
                          <a:pt x="52640" y="35587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9" name="Freeform: Shape 3518">
                    <a:extLst>
                      <a:ext uri="{FF2B5EF4-FFF2-40B4-BE49-F238E27FC236}">
                        <a16:creationId xmlns:a16="http://schemas.microsoft.com/office/drawing/2014/main" id="{EDE5579E-B3C7-4D2E-932E-67AA17607DF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40007"/>
                    <a:ext cx="57829" cy="63760"/>
                  </a:xfrm>
                  <a:custGeom>
                    <a:avLst/>
                    <a:gdLst>
                      <a:gd name="connsiteX0" fmla="*/ 741 w 57829"/>
                      <a:gd name="connsiteY0" fmla="*/ 29656 h 63760"/>
                      <a:gd name="connsiteX1" fmla="*/ 55605 w 57829"/>
                      <a:gd name="connsiteY1" fmla="*/ 0 h 63760"/>
                      <a:gd name="connsiteX2" fmla="*/ 55605 w 57829"/>
                      <a:gd name="connsiteY2" fmla="*/ 4448 h 63760"/>
                      <a:gd name="connsiteX3" fmla="*/ 55605 w 57829"/>
                      <a:gd name="connsiteY3" fmla="*/ 8155 h 63760"/>
                      <a:gd name="connsiteX4" fmla="*/ 56347 w 57829"/>
                      <a:gd name="connsiteY4" fmla="*/ 12604 h 63760"/>
                      <a:gd name="connsiteX5" fmla="*/ 56347 w 57829"/>
                      <a:gd name="connsiteY5" fmla="*/ 17052 h 63760"/>
                      <a:gd name="connsiteX6" fmla="*/ 57088 w 57829"/>
                      <a:gd name="connsiteY6" fmla="*/ 20759 h 63760"/>
                      <a:gd name="connsiteX7" fmla="*/ 57088 w 57829"/>
                      <a:gd name="connsiteY7" fmla="*/ 25208 h 63760"/>
                      <a:gd name="connsiteX8" fmla="*/ 57088 w 57829"/>
                      <a:gd name="connsiteY8" fmla="*/ 29656 h 63760"/>
                      <a:gd name="connsiteX9" fmla="*/ 57830 w 57829"/>
                      <a:gd name="connsiteY9" fmla="*/ 33363 h 63760"/>
                      <a:gd name="connsiteX10" fmla="*/ 0 w 57829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829" h="63760">
                        <a:moveTo>
                          <a:pt x="741" y="29656"/>
                        </a:moveTo>
                        <a:lnTo>
                          <a:pt x="55605" y="0"/>
                        </a:lnTo>
                        <a:lnTo>
                          <a:pt x="55605" y="4448"/>
                        </a:lnTo>
                        <a:lnTo>
                          <a:pt x="55605" y="8155"/>
                        </a:lnTo>
                        <a:lnTo>
                          <a:pt x="56347" y="12604"/>
                        </a:lnTo>
                        <a:lnTo>
                          <a:pt x="56347" y="17052"/>
                        </a:lnTo>
                        <a:lnTo>
                          <a:pt x="57088" y="20759"/>
                        </a:lnTo>
                        <a:lnTo>
                          <a:pt x="57088" y="25208"/>
                        </a:lnTo>
                        <a:lnTo>
                          <a:pt x="57088" y="29656"/>
                        </a:lnTo>
                        <a:lnTo>
                          <a:pt x="57830" y="33363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0" name="Freeform: Shape 3519">
                    <a:extLst>
                      <a:ext uri="{FF2B5EF4-FFF2-40B4-BE49-F238E27FC236}">
                        <a16:creationId xmlns:a16="http://schemas.microsoft.com/office/drawing/2014/main" id="{A2BB9CF0-D370-4E64-9C64-0C08925B8F00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1726"/>
                    <a:ext cx="7414" cy="741"/>
                  </a:xfrm>
                  <a:custGeom>
                    <a:avLst/>
                    <a:gdLst>
                      <a:gd name="connsiteX0" fmla="*/ 0 w 7414"/>
                      <a:gd name="connsiteY0" fmla="*/ 0 h 741"/>
                      <a:gd name="connsiteX1" fmla="*/ 0 w 7414"/>
                      <a:gd name="connsiteY1" fmla="*/ 741 h 741"/>
                      <a:gd name="connsiteX2" fmla="*/ 0 w 7414"/>
                      <a:gd name="connsiteY2" fmla="*/ 741 h 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4" h="741">
                        <a:moveTo>
                          <a:pt x="0" y="0"/>
                        </a:moveTo>
                        <a:lnTo>
                          <a:pt x="0" y="741"/>
                        </a:lnTo>
                        <a:lnTo>
                          <a:pt x="0" y="74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1" name="Freeform: Shape 3520">
                    <a:extLst>
                      <a:ext uri="{FF2B5EF4-FFF2-40B4-BE49-F238E27FC236}">
                        <a16:creationId xmlns:a16="http://schemas.microsoft.com/office/drawing/2014/main" id="{A1CB3197-FBFF-468E-9D98-FA63C3921036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9140"/>
                    <a:ext cx="22983" cy="48932"/>
                  </a:xfrm>
                  <a:custGeom>
                    <a:avLst/>
                    <a:gdLst>
                      <a:gd name="connsiteX0" fmla="*/ 0 w 22983"/>
                      <a:gd name="connsiteY0" fmla="*/ 2224 h 48932"/>
                      <a:gd name="connsiteX1" fmla="*/ 4449 w 22983"/>
                      <a:gd name="connsiteY1" fmla="*/ 0 h 48932"/>
                      <a:gd name="connsiteX2" fmla="*/ 6673 w 22983"/>
                      <a:gd name="connsiteY2" fmla="*/ 4448 h 48932"/>
                      <a:gd name="connsiteX3" fmla="*/ 9639 w 22983"/>
                      <a:gd name="connsiteY3" fmla="*/ 8897 h 48932"/>
                      <a:gd name="connsiteX4" fmla="*/ 11863 w 22983"/>
                      <a:gd name="connsiteY4" fmla="*/ 14086 h 48932"/>
                      <a:gd name="connsiteX5" fmla="*/ 14087 w 22983"/>
                      <a:gd name="connsiteY5" fmla="*/ 18535 h 48932"/>
                      <a:gd name="connsiteX6" fmla="*/ 16311 w 22983"/>
                      <a:gd name="connsiteY6" fmla="*/ 22983 h 48932"/>
                      <a:gd name="connsiteX7" fmla="*/ 18535 w 22983"/>
                      <a:gd name="connsiteY7" fmla="*/ 27432 h 48932"/>
                      <a:gd name="connsiteX8" fmla="*/ 20760 w 22983"/>
                      <a:gd name="connsiteY8" fmla="*/ 31880 h 48932"/>
                      <a:gd name="connsiteX9" fmla="*/ 22984 w 22983"/>
                      <a:gd name="connsiteY9" fmla="*/ 36329 h 48932"/>
                      <a:gd name="connsiteX10" fmla="*/ 0 w 22983"/>
                      <a:gd name="connsiteY10" fmla="*/ 48933 h 48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983" h="48932">
                        <a:moveTo>
                          <a:pt x="0" y="2224"/>
                        </a:moveTo>
                        <a:lnTo>
                          <a:pt x="4449" y="0"/>
                        </a:lnTo>
                        <a:lnTo>
                          <a:pt x="6673" y="4448"/>
                        </a:lnTo>
                        <a:lnTo>
                          <a:pt x="9639" y="8897"/>
                        </a:lnTo>
                        <a:lnTo>
                          <a:pt x="11863" y="14086"/>
                        </a:lnTo>
                        <a:lnTo>
                          <a:pt x="14087" y="18535"/>
                        </a:lnTo>
                        <a:lnTo>
                          <a:pt x="16311" y="22983"/>
                        </a:lnTo>
                        <a:lnTo>
                          <a:pt x="18535" y="27432"/>
                        </a:lnTo>
                        <a:lnTo>
                          <a:pt x="20760" y="31880"/>
                        </a:lnTo>
                        <a:lnTo>
                          <a:pt x="22984" y="36329"/>
                        </a:lnTo>
                        <a:lnTo>
                          <a:pt x="0" y="4893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2" name="Freeform: Shape 3521">
                    <a:extLst>
                      <a:ext uri="{FF2B5EF4-FFF2-40B4-BE49-F238E27FC236}">
                        <a16:creationId xmlns:a16="http://schemas.microsoft.com/office/drawing/2014/main" id="{B0031540-508B-4E15-9692-F553EBA57ED8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48073"/>
                    <a:ext cx="42260" cy="60053"/>
                  </a:xfrm>
                  <a:custGeom>
                    <a:avLst/>
                    <a:gdLst>
                      <a:gd name="connsiteX0" fmla="*/ 0 w 42260"/>
                      <a:gd name="connsiteY0" fmla="*/ 15569 h 60053"/>
                      <a:gd name="connsiteX1" fmla="*/ 28915 w 42260"/>
                      <a:gd name="connsiteY1" fmla="*/ 0 h 60053"/>
                      <a:gd name="connsiteX2" fmla="*/ 30398 w 42260"/>
                      <a:gd name="connsiteY2" fmla="*/ 4448 h 60053"/>
                      <a:gd name="connsiteX3" fmla="*/ 31881 w 42260"/>
                      <a:gd name="connsiteY3" fmla="*/ 9638 h 60053"/>
                      <a:gd name="connsiteX4" fmla="*/ 34105 w 42260"/>
                      <a:gd name="connsiteY4" fmla="*/ 14087 h 60053"/>
                      <a:gd name="connsiteX5" fmla="*/ 35588 w 42260"/>
                      <a:gd name="connsiteY5" fmla="*/ 18535 h 60053"/>
                      <a:gd name="connsiteX6" fmla="*/ 37070 w 42260"/>
                      <a:gd name="connsiteY6" fmla="*/ 22983 h 60053"/>
                      <a:gd name="connsiteX7" fmla="*/ 39295 w 42260"/>
                      <a:gd name="connsiteY7" fmla="*/ 28173 h 60053"/>
                      <a:gd name="connsiteX8" fmla="*/ 40777 w 42260"/>
                      <a:gd name="connsiteY8" fmla="*/ 32622 h 60053"/>
                      <a:gd name="connsiteX9" fmla="*/ 42260 w 42260"/>
                      <a:gd name="connsiteY9" fmla="*/ 37070 h 60053"/>
                      <a:gd name="connsiteX10" fmla="*/ 0 w 42260"/>
                      <a:gd name="connsiteY10" fmla="*/ 60054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260" h="60053">
                        <a:moveTo>
                          <a:pt x="0" y="15569"/>
                        </a:moveTo>
                        <a:lnTo>
                          <a:pt x="28915" y="0"/>
                        </a:lnTo>
                        <a:lnTo>
                          <a:pt x="30398" y="4448"/>
                        </a:lnTo>
                        <a:lnTo>
                          <a:pt x="31881" y="9638"/>
                        </a:lnTo>
                        <a:lnTo>
                          <a:pt x="34105" y="14087"/>
                        </a:lnTo>
                        <a:lnTo>
                          <a:pt x="35588" y="18535"/>
                        </a:lnTo>
                        <a:lnTo>
                          <a:pt x="37070" y="22983"/>
                        </a:lnTo>
                        <a:lnTo>
                          <a:pt x="39295" y="28173"/>
                        </a:lnTo>
                        <a:lnTo>
                          <a:pt x="40777" y="32622"/>
                        </a:lnTo>
                        <a:lnTo>
                          <a:pt x="42260" y="37070"/>
                        </a:lnTo>
                        <a:lnTo>
                          <a:pt x="0" y="6005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3" name="Freeform: Shape 3522">
                    <a:extLst>
                      <a:ext uri="{FF2B5EF4-FFF2-40B4-BE49-F238E27FC236}">
                        <a16:creationId xmlns:a16="http://schemas.microsoft.com/office/drawing/2014/main" id="{7DBFC4CD-FCBE-472B-8180-79D535C03F6C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80043"/>
                    <a:ext cx="57088" cy="57829"/>
                  </a:xfrm>
                  <a:custGeom>
                    <a:avLst/>
                    <a:gdLst>
                      <a:gd name="connsiteX0" fmla="*/ 0 w 57088"/>
                      <a:gd name="connsiteY0" fmla="*/ 29656 h 57829"/>
                      <a:gd name="connsiteX1" fmla="*/ 57088 w 57088"/>
                      <a:gd name="connsiteY1" fmla="*/ 0 h 57829"/>
                      <a:gd name="connsiteX2" fmla="*/ 57088 w 57088"/>
                      <a:gd name="connsiteY2" fmla="*/ 3707 h 57829"/>
                      <a:gd name="connsiteX3" fmla="*/ 56347 w 57088"/>
                      <a:gd name="connsiteY3" fmla="*/ 7414 h 57829"/>
                      <a:gd name="connsiteX4" fmla="*/ 55605 w 57088"/>
                      <a:gd name="connsiteY4" fmla="*/ 11121 h 57829"/>
                      <a:gd name="connsiteX5" fmla="*/ 55605 w 57088"/>
                      <a:gd name="connsiteY5" fmla="*/ 14828 h 57829"/>
                      <a:gd name="connsiteX6" fmla="*/ 54864 w 57088"/>
                      <a:gd name="connsiteY6" fmla="*/ 18535 h 57829"/>
                      <a:gd name="connsiteX7" fmla="*/ 54864 w 57088"/>
                      <a:gd name="connsiteY7" fmla="*/ 22242 h 57829"/>
                      <a:gd name="connsiteX8" fmla="*/ 54123 w 57088"/>
                      <a:gd name="connsiteY8" fmla="*/ 25949 h 57829"/>
                      <a:gd name="connsiteX9" fmla="*/ 53381 w 57088"/>
                      <a:gd name="connsiteY9" fmla="*/ 29656 h 57829"/>
                      <a:gd name="connsiteX10" fmla="*/ 0 w 57088"/>
                      <a:gd name="connsiteY10" fmla="*/ 57830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88" h="57829">
                        <a:moveTo>
                          <a:pt x="0" y="29656"/>
                        </a:moveTo>
                        <a:lnTo>
                          <a:pt x="57088" y="0"/>
                        </a:lnTo>
                        <a:lnTo>
                          <a:pt x="57088" y="3707"/>
                        </a:lnTo>
                        <a:lnTo>
                          <a:pt x="56347" y="7414"/>
                        </a:lnTo>
                        <a:lnTo>
                          <a:pt x="55605" y="11121"/>
                        </a:lnTo>
                        <a:lnTo>
                          <a:pt x="55605" y="14828"/>
                        </a:lnTo>
                        <a:lnTo>
                          <a:pt x="54864" y="18535"/>
                        </a:lnTo>
                        <a:lnTo>
                          <a:pt x="54864" y="22242"/>
                        </a:lnTo>
                        <a:lnTo>
                          <a:pt x="54123" y="25949"/>
                        </a:lnTo>
                        <a:lnTo>
                          <a:pt x="53381" y="29656"/>
                        </a:lnTo>
                        <a:lnTo>
                          <a:pt x="0" y="578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4" name="Freeform: Shape 3523">
                    <a:extLst>
                      <a:ext uri="{FF2B5EF4-FFF2-40B4-BE49-F238E27FC236}">
                        <a16:creationId xmlns:a16="http://schemas.microsoft.com/office/drawing/2014/main" id="{35D45C29-2240-46C9-8DEC-2531997A5E91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46028"/>
                    <a:ext cx="40777" cy="33363"/>
                  </a:xfrm>
                  <a:custGeom>
                    <a:avLst/>
                    <a:gdLst>
                      <a:gd name="connsiteX0" fmla="*/ 0 w 40777"/>
                      <a:gd name="connsiteY0" fmla="*/ 21500 h 33363"/>
                      <a:gd name="connsiteX1" fmla="*/ 40777 w 40777"/>
                      <a:gd name="connsiteY1" fmla="*/ 0 h 33363"/>
                      <a:gd name="connsiteX2" fmla="*/ 38553 w 40777"/>
                      <a:gd name="connsiteY2" fmla="*/ 2965 h 33363"/>
                      <a:gd name="connsiteX3" fmla="*/ 37070 w 40777"/>
                      <a:gd name="connsiteY3" fmla="*/ 5190 h 33363"/>
                      <a:gd name="connsiteX4" fmla="*/ 34846 w 40777"/>
                      <a:gd name="connsiteY4" fmla="*/ 7414 h 33363"/>
                      <a:gd name="connsiteX5" fmla="*/ 33363 w 40777"/>
                      <a:gd name="connsiteY5" fmla="*/ 10379 h 33363"/>
                      <a:gd name="connsiteX6" fmla="*/ 31139 w 40777"/>
                      <a:gd name="connsiteY6" fmla="*/ 12604 h 33363"/>
                      <a:gd name="connsiteX7" fmla="*/ 29656 w 40777"/>
                      <a:gd name="connsiteY7" fmla="*/ 14828 h 33363"/>
                      <a:gd name="connsiteX8" fmla="*/ 28173 w 40777"/>
                      <a:gd name="connsiteY8" fmla="*/ 17052 h 33363"/>
                      <a:gd name="connsiteX9" fmla="*/ 25949 w 40777"/>
                      <a:gd name="connsiteY9" fmla="*/ 20018 h 33363"/>
                      <a:gd name="connsiteX10" fmla="*/ 0 w 40777"/>
                      <a:gd name="connsiteY10" fmla="*/ 33363 h 33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777" h="33363">
                        <a:moveTo>
                          <a:pt x="0" y="21500"/>
                        </a:moveTo>
                        <a:lnTo>
                          <a:pt x="40777" y="0"/>
                        </a:lnTo>
                        <a:lnTo>
                          <a:pt x="38553" y="2965"/>
                        </a:lnTo>
                        <a:lnTo>
                          <a:pt x="37070" y="5190"/>
                        </a:lnTo>
                        <a:lnTo>
                          <a:pt x="34846" y="7414"/>
                        </a:lnTo>
                        <a:lnTo>
                          <a:pt x="33363" y="10379"/>
                        </a:lnTo>
                        <a:lnTo>
                          <a:pt x="31139" y="12604"/>
                        </a:lnTo>
                        <a:lnTo>
                          <a:pt x="29656" y="14828"/>
                        </a:lnTo>
                        <a:lnTo>
                          <a:pt x="28173" y="17052"/>
                        </a:lnTo>
                        <a:lnTo>
                          <a:pt x="25949" y="20018"/>
                        </a:lnTo>
                        <a:lnTo>
                          <a:pt x="0" y="333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5" name="Freeform: Shape 3524">
                    <a:extLst>
                      <a:ext uri="{FF2B5EF4-FFF2-40B4-BE49-F238E27FC236}">
                        <a16:creationId xmlns:a16="http://schemas.microsoft.com/office/drawing/2014/main" id="{66F218F3-DB54-4BC1-A183-4504D5A08B68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71978"/>
                    <a:ext cx="19276" cy="11862"/>
                  </a:xfrm>
                  <a:custGeom>
                    <a:avLst/>
                    <a:gdLst>
                      <a:gd name="connsiteX0" fmla="*/ 0 w 19276"/>
                      <a:gd name="connsiteY0" fmla="*/ 10379 h 11862"/>
                      <a:gd name="connsiteX1" fmla="*/ 19276 w 19276"/>
                      <a:gd name="connsiteY1" fmla="*/ 0 h 11862"/>
                      <a:gd name="connsiteX2" fmla="*/ 17052 w 19276"/>
                      <a:gd name="connsiteY2" fmla="*/ 1483 h 11862"/>
                      <a:gd name="connsiteX3" fmla="*/ 14087 w 19276"/>
                      <a:gd name="connsiteY3" fmla="*/ 2965 h 11862"/>
                      <a:gd name="connsiteX4" fmla="*/ 11862 w 19276"/>
                      <a:gd name="connsiteY4" fmla="*/ 4448 h 11862"/>
                      <a:gd name="connsiteX5" fmla="*/ 9638 w 19276"/>
                      <a:gd name="connsiteY5" fmla="*/ 6672 h 11862"/>
                      <a:gd name="connsiteX6" fmla="*/ 6673 w 19276"/>
                      <a:gd name="connsiteY6" fmla="*/ 8155 h 11862"/>
                      <a:gd name="connsiteX7" fmla="*/ 4448 w 19276"/>
                      <a:gd name="connsiteY7" fmla="*/ 9638 h 11862"/>
                      <a:gd name="connsiteX8" fmla="*/ 2224 w 19276"/>
                      <a:gd name="connsiteY8" fmla="*/ 11121 h 11862"/>
                      <a:gd name="connsiteX9" fmla="*/ 0 w 19276"/>
                      <a:gd name="connsiteY9" fmla="*/ 11862 h 11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276" h="11862">
                        <a:moveTo>
                          <a:pt x="0" y="10379"/>
                        </a:moveTo>
                        <a:lnTo>
                          <a:pt x="19276" y="0"/>
                        </a:lnTo>
                        <a:lnTo>
                          <a:pt x="17052" y="1483"/>
                        </a:lnTo>
                        <a:lnTo>
                          <a:pt x="14087" y="2965"/>
                        </a:lnTo>
                        <a:lnTo>
                          <a:pt x="11862" y="4448"/>
                        </a:lnTo>
                        <a:lnTo>
                          <a:pt x="9638" y="6672"/>
                        </a:lnTo>
                        <a:lnTo>
                          <a:pt x="6673" y="8155"/>
                        </a:lnTo>
                        <a:lnTo>
                          <a:pt x="4448" y="9638"/>
                        </a:lnTo>
                        <a:lnTo>
                          <a:pt x="2224" y="11121"/>
                        </a:lnTo>
                        <a:lnTo>
                          <a:pt x="0" y="1186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6" name="Freeform: Shape 3525">
                    <a:extLst>
                      <a:ext uri="{FF2B5EF4-FFF2-40B4-BE49-F238E27FC236}">
                        <a16:creationId xmlns:a16="http://schemas.microsoft.com/office/drawing/2014/main" id="{76829308-A206-4A84-BFAB-17FC00D8827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16372"/>
                    <a:ext cx="52639" cy="48191"/>
                  </a:xfrm>
                  <a:custGeom>
                    <a:avLst/>
                    <a:gdLst>
                      <a:gd name="connsiteX0" fmla="*/ 0 w 52639"/>
                      <a:gd name="connsiteY0" fmla="*/ 27432 h 48191"/>
                      <a:gd name="connsiteX1" fmla="*/ 52640 w 52639"/>
                      <a:gd name="connsiteY1" fmla="*/ 0 h 48191"/>
                      <a:gd name="connsiteX2" fmla="*/ 51157 w 52639"/>
                      <a:gd name="connsiteY2" fmla="*/ 2965 h 48191"/>
                      <a:gd name="connsiteX3" fmla="*/ 49674 w 52639"/>
                      <a:gd name="connsiteY3" fmla="*/ 6672 h 48191"/>
                      <a:gd name="connsiteX4" fmla="*/ 48933 w 52639"/>
                      <a:gd name="connsiteY4" fmla="*/ 9638 h 48191"/>
                      <a:gd name="connsiteX5" fmla="*/ 47450 w 52639"/>
                      <a:gd name="connsiteY5" fmla="*/ 12604 h 48191"/>
                      <a:gd name="connsiteX6" fmla="*/ 46708 w 52639"/>
                      <a:gd name="connsiteY6" fmla="*/ 15569 h 48191"/>
                      <a:gd name="connsiteX7" fmla="*/ 45226 w 52639"/>
                      <a:gd name="connsiteY7" fmla="*/ 19276 h 48191"/>
                      <a:gd name="connsiteX8" fmla="*/ 44484 w 52639"/>
                      <a:gd name="connsiteY8" fmla="*/ 22242 h 48191"/>
                      <a:gd name="connsiteX9" fmla="*/ 43001 w 52639"/>
                      <a:gd name="connsiteY9" fmla="*/ 25208 h 48191"/>
                      <a:gd name="connsiteX10" fmla="*/ 0 w 52639"/>
                      <a:gd name="connsiteY10" fmla="*/ 48191 h 48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39" h="48191">
                        <a:moveTo>
                          <a:pt x="0" y="27432"/>
                        </a:moveTo>
                        <a:lnTo>
                          <a:pt x="52640" y="0"/>
                        </a:lnTo>
                        <a:lnTo>
                          <a:pt x="51157" y="2965"/>
                        </a:lnTo>
                        <a:lnTo>
                          <a:pt x="49674" y="6672"/>
                        </a:lnTo>
                        <a:lnTo>
                          <a:pt x="48933" y="9638"/>
                        </a:lnTo>
                        <a:lnTo>
                          <a:pt x="47450" y="12604"/>
                        </a:lnTo>
                        <a:lnTo>
                          <a:pt x="46708" y="15569"/>
                        </a:lnTo>
                        <a:lnTo>
                          <a:pt x="45226" y="19276"/>
                        </a:lnTo>
                        <a:lnTo>
                          <a:pt x="44484" y="22242"/>
                        </a:lnTo>
                        <a:lnTo>
                          <a:pt x="43001" y="25208"/>
                        </a:lnTo>
                        <a:lnTo>
                          <a:pt x="0" y="4819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486" name="Freeform: Shape 3485">
                  <a:extLst>
                    <a:ext uri="{FF2B5EF4-FFF2-40B4-BE49-F238E27FC236}">
                      <a16:creationId xmlns:a16="http://schemas.microsoft.com/office/drawing/2014/main" id="{506EBD61-0D03-49EF-9159-70B3CA77A6B8}"/>
                    </a:ext>
                  </a:extLst>
                </p:cNvPr>
                <p:cNvSpPr/>
                <p:nvPr/>
              </p:nvSpPr>
              <p:spPr>
                <a:xfrm>
                  <a:off x="6020376" y="4104420"/>
                  <a:ext cx="375892" cy="464120"/>
                </a:xfrm>
                <a:custGeom>
                  <a:avLst/>
                  <a:gdLst>
                    <a:gd name="connsiteX0" fmla="*/ 347719 w 375892"/>
                    <a:gd name="connsiteY0" fmla="*/ 435947 h 464120"/>
                    <a:gd name="connsiteX1" fmla="*/ 361065 w 375892"/>
                    <a:gd name="connsiteY1" fmla="*/ 414446 h 464120"/>
                    <a:gd name="connsiteX2" fmla="*/ 354392 w 375892"/>
                    <a:gd name="connsiteY2" fmla="*/ 404808 h 464120"/>
                    <a:gd name="connsiteX3" fmla="*/ 363289 w 375892"/>
                    <a:gd name="connsiteY3" fmla="*/ 410739 h 464120"/>
                    <a:gd name="connsiteX4" fmla="*/ 371444 w 375892"/>
                    <a:gd name="connsiteY4" fmla="*/ 384790 h 464120"/>
                    <a:gd name="connsiteX5" fmla="*/ 359582 w 375892"/>
                    <a:gd name="connsiteY5" fmla="*/ 369220 h 464120"/>
                    <a:gd name="connsiteX6" fmla="*/ 373669 w 375892"/>
                    <a:gd name="connsiteY6" fmla="*/ 375151 h 464120"/>
                    <a:gd name="connsiteX7" fmla="*/ 375893 w 375892"/>
                    <a:gd name="connsiteY7" fmla="*/ 344012 h 464120"/>
                    <a:gd name="connsiteX8" fmla="*/ 367737 w 375892"/>
                    <a:gd name="connsiteY8" fmla="*/ 335857 h 464120"/>
                    <a:gd name="connsiteX9" fmla="*/ 375893 w 375892"/>
                    <a:gd name="connsiteY9" fmla="*/ 337339 h 464120"/>
                    <a:gd name="connsiteX10" fmla="*/ 372186 w 375892"/>
                    <a:gd name="connsiteY10" fmla="*/ 303235 h 464120"/>
                    <a:gd name="connsiteX11" fmla="*/ 361806 w 375892"/>
                    <a:gd name="connsiteY11" fmla="*/ 295821 h 464120"/>
                    <a:gd name="connsiteX12" fmla="*/ 370703 w 375892"/>
                    <a:gd name="connsiteY12" fmla="*/ 295080 h 464120"/>
                    <a:gd name="connsiteX13" fmla="*/ 361806 w 375892"/>
                    <a:gd name="connsiteY13" fmla="*/ 258751 h 464120"/>
                    <a:gd name="connsiteX14" fmla="*/ 352909 w 375892"/>
                    <a:gd name="connsiteY14" fmla="*/ 254302 h 464120"/>
                    <a:gd name="connsiteX15" fmla="*/ 359582 w 375892"/>
                    <a:gd name="connsiteY15" fmla="*/ 251337 h 464120"/>
                    <a:gd name="connsiteX16" fmla="*/ 344754 w 375892"/>
                    <a:gd name="connsiteY16" fmla="*/ 214266 h 464120"/>
                    <a:gd name="connsiteX17" fmla="*/ 328443 w 375892"/>
                    <a:gd name="connsiteY17" fmla="*/ 209076 h 464120"/>
                    <a:gd name="connsiteX18" fmla="*/ 338081 w 375892"/>
                    <a:gd name="connsiteY18" fmla="*/ 200179 h 464120"/>
                    <a:gd name="connsiteX19" fmla="*/ 318063 w 375892"/>
                    <a:gd name="connsiteY19" fmla="*/ 163851 h 464120"/>
                    <a:gd name="connsiteX20" fmla="*/ 309907 w 375892"/>
                    <a:gd name="connsiteY20" fmla="*/ 163851 h 464120"/>
                    <a:gd name="connsiteX21" fmla="*/ 313614 w 375892"/>
                    <a:gd name="connsiteY21" fmla="*/ 157178 h 464120"/>
                    <a:gd name="connsiteX22" fmla="*/ 289890 w 375892"/>
                    <a:gd name="connsiteY22" fmla="*/ 123074 h 464120"/>
                    <a:gd name="connsiteX23" fmla="*/ 283958 w 375892"/>
                    <a:gd name="connsiteY23" fmla="*/ 124556 h 464120"/>
                    <a:gd name="connsiteX24" fmla="*/ 285441 w 375892"/>
                    <a:gd name="connsiteY24" fmla="*/ 117884 h 464120"/>
                    <a:gd name="connsiteX25" fmla="*/ 258751 w 375892"/>
                    <a:gd name="connsiteY25" fmla="*/ 87486 h 464120"/>
                    <a:gd name="connsiteX26" fmla="*/ 252820 w 375892"/>
                    <a:gd name="connsiteY26" fmla="*/ 91193 h 464120"/>
                    <a:gd name="connsiteX27" fmla="*/ 252820 w 375892"/>
                    <a:gd name="connsiteY27" fmla="*/ 80813 h 464120"/>
                    <a:gd name="connsiteX28" fmla="*/ 223905 w 375892"/>
                    <a:gd name="connsiteY28" fmla="*/ 54864 h 464120"/>
                    <a:gd name="connsiteX29" fmla="*/ 217973 w 375892"/>
                    <a:gd name="connsiteY29" fmla="*/ 61537 h 464120"/>
                    <a:gd name="connsiteX30" fmla="*/ 216490 w 375892"/>
                    <a:gd name="connsiteY30" fmla="*/ 48933 h 464120"/>
                    <a:gd name="connsiteX31" fmla="*/ 186834 w 375892"/>
                    <a:gd name="connsiteY31" fmla="*/ 28174 h 464120"/>
                    <a:gd name="connsiteX32" fmla="*/ 183868 w 375892"/>
                    <a:gd name="connsiteY32" fmla="*/ 35588 h 464120"/>
                    <a:gd name="connsiteX33" fmla="*/ 180903 w 375892"/>
                    <a:gd name="connsiteY33" fmla="*/ 24467 h 464120"/>
                    <a:gd name="connsiteX34" fmla="*/ 151247 w 375892"/>
                    <a:gd name="connsiteY34" fmla="*/ 10380 h 464120"/>
                    <a:gd name="connsiteX35" fmla="*/ 149764 w 375892"/>
                    <a:gd name="connsiteY35" fmla="*/ 22984 h 464120"/>
                    <a:gd name="connsiteX36" fmla="*/ 143091 w 375892"/>
                    <a:gd name="connsiteY36" fmla="*/ 7414 h 464120"/>
                    <a:gd name="connsiteX37" fmla="*/ 114918 w 375892"/>
                    <a:gd name="connsiteY37" fmla="*/ 742 h 464120"/>
                    <a:gd name="connsiteX38" fmla="*/ 115660 w 375892"/>
                    <a:gd name="connsiteY38" fmla="*/ 11121 h 464120"/>
                    <a:gd name="connsiteX39" fmla="*/ 109728 w 375892"/>
                    <a:gd name="connsiteY39" fmla="*/ 0 h 464120"/>
                    <a:gd name="connsiteX40" fmla="*/ 83779 w 375892"/>
                    <a:gd name="connsiteY40" fmla="*/ 0 h 464120"/>
                    <a:gd name="connsiteX41" fmla="*/ 86003 w 375892"/>
                    <a:gd name="connsiteY41" fmla="*/ 11863 h 464120"/>
                    <a:gd name="connsiteX42" fmla="*/ 78589 w 375892"/>
                    <a:gd name="connsiteY42" fmla="*/ 1483 h 464120"/>
                    <a:gd name="connsiteX43" fmla="*/ 55605 w 375892"/>
                    <a:gd name="connsiteY43" fmla="*/ 8897 h 464120"/>
                    <a:gd name="connsiteX44" fmla="*/ 59312 w 375892"/>
                    <a:gd name="connsiteY44" fmla="*/ 19277 h 464120"/>
                    <a:gd name="connsiteX45" fmla="*/ 51157 w 375892"/>
                    <a:gd name="connsiteY45" fmla="*/ 10380 h 464120"/>
                    <a:gd name="connsiteX46" fmla="*/ 32622 w 375892"/>
                    <a:gd name="connsiteY46" fmla="*/ 24467 h 464120"/>
                    <a:gd name="connsiteX47" fmla="*/ 41519 w 375892"/>
                    <a:gd name="connsiteY47" fmla="*/ 42260 h 464120"/>
                    <a:gd name="connsiteX48" fmla="*/ 27432 w 375892"/>
                    <a:gd name="connsiteY48" fmla="*/ 30398 h 464120"/>
                    <a:gd name="connsiteX49" fmla="*/ 14087 w 375892"/>
                    <a:gd name="connsiteY49" fmla="*/ 51157 h 464120"/>
                    <a:gd name="connsiteX50" fmla="*/ 20759 w 375892"/>
                    <a:gd name="connsiteY50" fmla="*/ 61537 h 464120"/>
                    <a:gd name="connsiteX51" fmla="*/ 11863 w 375892"/>
                    <a:gd name="connsiteY51" fmla="*/ 55605 h 464120"/>
                    <a:gd name="connsiteX52" fmla="*/ 3707 w 375892"/>
                    <a:gd name="connsiteY52" fmla="*/ 82296 h 464120"/>
                    <a:gd name="connsiteX53" fmla="*/ 16311 w 375892"/>
                    <a:gd name="connsiteY53" fmla="*/ 97124 h 464120"/>
                    <a:gd name="connsiteX54" fmla="*/ 2224 w 375892"/>
                    <a:gd name="connsiteY54" fmla="*/ 91193 h 464120"/>
                    <a:gd name="connsiteX55" fmla="*/ 0 w 375892"/>
                    <a:gd name="connsiteY55" fmla="*/ 122332 h 464120"/>
                    <a:gd name="connsiteX56" fmla="*/ 8156 w 375892"/>
                    <a:gd name="connsiteY56" fmla="*/ 129746 h 464120"/>
                    <a:gd name="connsiteX57" fmla="*/ 0 w 375892"/>
                    <a:gd name="connsiteY57" fmla="*/ 128264 h 464120"/>
                    <a:gd name="connsiteX58" fmla="*/ 3707 w 375892"/>
                    <a:gd name="connsiteY58" fmla="*/ 162368 h 464120"/>
                    <a:gd name="connsiteX59" fmla="*/ 14087 w 375892"/>
                    <a:gd name="connsiteY59" fmla="*/ 169782 h 464120"/>
                    <a:gd name="connsiteX60" fmla="*/ 5190 w 375892"/>
                    <a:gd name="connsiteY60" fmla="*/ 170523 h 464120"/>
                    <a:gd name="connsiteX61" fmla="*/ 14087 w 375892"/>
                    <a:gd name="connsiteY61" fmla="*/ 206852 h 464120"/>
                    <a:gd name="connsiteX62" fmla="*/ 22984 w 375892"/>
                    <a:gd name="connsiteY62" fmla="*/ 211301 h 464120"/>
                    <a:gd name="connsiteX63" fmla="*/ 16311 w 375892"/>
                    <a:gd name="connsiteY63" fmla="*/ 214266 h 464120"/>
                    <a:gd name="connsiteX64" fmla="*/ 30398 w 375892"/>
                    <a:gd name="connsiteY64" fmla="*/ 250595 h 464120"/>
                    <a:gd name="connsiteX65" fmla="*/ 46708 w 375892"/>
                    <a:gd name="connsiteY65" fmla="*/ 255785 h 464120"/>
                    <a:gd name="connsiteX66" fmla="*/ 37070 w 375892"/>
                    <a:gd name="connsiteY66" fmla="*/ 264682 h 464120"/>
                    <a:gd name="connsiteX67" fmla="*/ 57088 w 375892"/>
                    <a:gd name="connsiteY67" fmla="*/ 301011 h 464120"/>
                    <a:gd name="connsiteX68" fmla="*/ 65244 w 375892"/>
                    <a:gd name="connsiteY68" fmla="*/ 301011 h 464120"/>
                    <a:gd name="connsiteX69" fmla="*/ 61537 w 375892"/>
                    <a:gd name="connsiteY69" fmla="*/ 307683 h 464120"/>
                    <a:gd name="connsiteX70" fmla="*/ 85262 w 375892"/>
                    <a:gd name="connsiteY70" fmla="*/ 341788 h 464120"/>
                    <a:gd name="connsiteX71" fmla="*/ 90452 w 375892"/>
                    <a:gd name="connsiteY71" fmla="*/ 340305 h 464120"/>
                    <a:gd name="connsiteX72" fmla="*/ 88969 w 375892"/>
                    <a:gd name="connsiteY72" fmla="*/ 346978 h 464120"/>
                    <a:gd name="connsiteX73" fmla="*/ 115660 w 375892"/>
                    <a:gd name="connsiteY73" fmla="*/ 377376 h 464120"/>
                    <a:gd name="connsiteX74" fmla="*/ 121591 w 375892"/>
                    <a:gd name="connsiteY74" fmla="*/ 373669 h 464120"/>
                    <a:gd name="connsiteX75" fmla="*/ 120849 w 375892"/>
                    <a:gd name="connsiteY75" fmla="*/ 383307 h 464120"/>
                    <a:gd name="connsiteX76" fmla="*/ 149764 w 375892"/>
                    <a:gd name="connsiteY76" fmla="*/ 409256 h 464120"/>
                    <a:gd name="connsiteX77" fmla="*/ 155695 w 375892"/>
                    <a:gd name="connsiteY77" fmla="*/ 402584 h 464120"/>
                    <a:gd name="connsiteX78" fmla="*/ 157178 w 375892"/>
                    <a:gd name="connsiteY78" fmla="*/ 415187 h 464120"/>
                    <a:gd name="connsiteX79" fmla="*/ 186834 w 375892"/>
                    <a:gd name="connsiteY79" fmla="*/ 435205 h 464120"/>
                    <a:gd name="connsiteX80" fmla="*/ 189800 w 375892"/>
                    <a:gd name="connsiteY80" fmla="*/ 427791 h 464120"/>
                    <a:gd name="connsiteX81" fmla="*/ 192765 w 375892"/>
                    <a:gd name="connsiteY81" fmla="*/ 438912 h 464120"/>
                    <a:gd name="connsiteX82" fmla="*/ 222422 w 375892"/>
                    <a:gd name="connsiteY82" fmla="*/ 452999 h 464120"/>
                    <a:gd name="connsiteX83" fmla="*/ 224646 w 375892"/>
                    <a:gd name="connsiteY83" fmla="*/ 440395 h 464120"/>
                    <a:gd name="connsiteX84" fmla="*/ 231319 w 375892"/>
                    <a:gd name="connsiteY84" fmla="*/ 455964 h 464120"/>
                    <a:gd name="connsiteX85" fmla="*/ 259492 w 375892"/>
                    <a:gd name="connsiteY85" fmla="*/ 462637 h 464120"/>
                    <a:gd name="connsiteX86" fmla="*/ 258751 w 375892"/>
                    <a:gd name="connsiteY86" fmla="*/ 452999 h 464120"/>
                    <a:gd name="connsiteX87" fmla="*/ 264682 w 375892"/>
                    <a:gd name="connsiteY87" fmla="*/ 464120 h 464120"/>
                    <a:gd name="connsiteX88" fmla="*/ 290631 w 375892"/>
                    <a:gd name="connsiteY88" fmla="*/ 464120 h 464120"/>
                    <a:gd name="connsiteX89" fmla="*/ 288407 w 375892"/>
                    <a:gd name="connsiteY89" fmla="*/ 452257 h 464120"/>
                    <a:gd name="connsiteX90" fmla="*/ 295821 w 375892"/>
                    <a:gd name="connsiteY90" fmla="*/ 462637 h 464120"/>
                    <a:gd name="connsiteX91" fmla="*/ 318804 w 375892"/>
                    <a:gd name="connsiteY91" fmla="*/ 455223 h 464120"/>
                    <a:gd name="connsiteX92" fmla="*/ 315097 w 375892"/>
                    <a:gd name="connsiteY92" fmla="*/ 444102 h 464120"/>
                    <a:gd name="connsiteX93" fmla="*/ 322511 w 375892"/>
                    <a:gd name="connsiteY93" fmla="*/ 452999 h 464120"/>
                    <a:gd name="connsiteX94" fmla="*/ 341047 w 375892"/>
                    <a:gd name="connsiteY94" fmla="*/ 438912 h 464120"/>
                    <a:gd name="connsiteX95" fmla="*/ 332891 w 375892"/>
                    <a:gd name="connsiteY95" fmla="*/ 421119 h 464120"/>
                    <a:gd name="connsiteX96" fmla="*/ 347719 w 375892"/>
                    <a:gd name="connsiteY96" fmla="*/ 435947 h 46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20">
                      <a:moveTo>
                        <a:pt x="347719" y="435947"/>
                      </a:moveTo>
                      <a:cubicBezTo>
                        <a:pt x="352168" y="428533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8"/>
                      </a:cubicBezTo>
                      <a:cubicBezTo>
                        <a:pt x="357358" y="407032"/>
                        <a:pt x="360323" y="408515"/>
                        <a:pt x="363289" y="410739"/>
                      </a:cubicBezTo>
                      <a:cubicBezTo>
                        <a:pt x="366254" y="401842"/>
                        <a:pt x="369220" y="393687"/>
                        <a:pt x="371444" y="384790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80"/>
                        <a:pt x="370703" y="295080"/>
                      </a:cubicBezTo>
                      <a:cubicBezTo>
                        <a:pt x="367737" y="283217"/>
                        <a:pt x="364772" y="271355"/>
                        <a:pt x="361806" y="258751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7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839" y="163851"/>
                        <a:pt x="312873" y="163851"/>
                        <a:pt x="309907" y="163851"/>
                      </a:cubicBezTo>
                      <a:cubicBezTo>
                        <a:pt x="311390" y="161627"/>
                        <a:pt x="312873" y="159402"/>
                        <a:pt x="313614" y="157178"/>
                      </a:cubicBezTo>
                      <a:cubicBezTo>
                        <a:pt x="306200" y="146057"/>
                        <a:pt x="298045" y="134936"/>
                        <a:pt x="289890" y="123074"/>
                      </a:cubicBezTo>
                      <a:cubicBezTo>
                        <a:pt x="287665" y="123815"/>
                        <a:pt x="286183" y="123815"/>
                        <a:pt x="283958" y="124556"/>
                      </a:cubicBezTo>
                      <a:cubicBezTo>
                        <a:pt x="284700" y="122332"/>
                        <a:pt x="285441" y="120108"/>
                        <a:pt x="285441" y="117884"/>
                      </a:cubicBezTo>
                      <a:cubicBezTo>
                        <a:pt x="276544" y="108245"/>
                        <a:pt x="267648" y="97866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8"/>
                        <a:pt x="186834" y="28174"/>
                      </a:cubicBezTo>
                      <a:cubicBezTo>
                        <a:pt x="186093" y="31139"/>
                        <a:pt x="184610" y="33363"/>
                        <a:pt x="183868" y="35588"/>
                      </a:cubicBezTo>
                      <a:cubicBezTo>
                        <a:pt x="183127" y="31881"/>
                        <a:pt x="181644" y="28174"/>
                        <a:pt x="180903" y="24467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5" y="14828"/>
                        <a:pt x="150505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1" y="7414"/>
                      </a:cubicBezTo>
                      <a:cubicBezTo>
                        <a:pt x="133453" y="5190"/>
                        <a:pt x="124556" y="2966"/>
                        <a:pt x="114918" y="742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9"/>
                        <a:pt x="78589" y="1483"/>
                      </a:cubicBezTo>
                      <a:cubicBezTo>
                        <a:pt x="71175" y="4449"/>
                        <a:pt x="63019" y="6673"/>
                        <a:pt x="55605" y="8897"/>
                      </a:cubicBezTo>
                      <a:cubicBezTo>
                        <a:pt x="57088" y="12604"/>
                        <a:pt x="57830" y="16311"/>
                        <a:pt x="59312" y="19277"/>
                      </a:cubicBezTo>
                      <a:cubicBezTo>
                        <a:pt x="56347" y="16311"/>
                        <a:pt x="54123" y="13346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7"/>
                      </a:cubicBezTo>
                      <a:cubicBezTo>
                        <a:pt x="35587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0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59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8897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4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8"/>
                        <a:pt x="5931" y="127522"/>
                        <a:pt x="8156" y="129746"/>
                      </a:cubicBezTo>
                      <a:cubicBezTo>
                        <a:pt x="5190" y="129746"/>
                        <a:pt x="2966" y="129005"/>
                        <a:pt x="0" y="128264"/>
                      </a:cubicBezTo>
                      <a:cubicBezTo>
                        <a:pt x="1483" y="139385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4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7" y="252820"/>
                        <a:pt x="41519" y="254302"/>
                        <a:pt x="46708" y="255785"/>
                      </a:cubicBezTo>
                      <a:cubicBezTo>
                        <a:pt x="43743" y="258751"/>
                        <a:pt x="40777" y="261716"/>
                        <a:pt x="37070" y="264682"/>
                      </a:cubicBezTo>
                      <a:cubicBezTo>
                        <a:pt x="43743" y="276545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6"/>
                      </a:cubicBezTo>
                      <a:cubicBezTo>
                        <a:pt x="117884" y="375893"/>
                        <a:pt x="120108" y="375151"/>
                        <a:pt x="121591" y="373669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4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8"/>
                        <a:pt x="155695" y="402584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3"/>
                        <a:pt x="186834" y="435205"/>
                      </a:cubicBezTo>
                      <a:cubicBezTo>
                        <a:pt x="187575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5"/>
                        <a:pt x="231319" y="455964"/>
                      </a:cubicBezTo>
                      <a:cubicBezTo>
                        <a:pt x="240957" y="458189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1734" y="464120"/>
                        <a:pt x="290631" y="464120"/>
                      </a:cubicBezTo>
                      <a:cubicBezTo>
                        <a:pt x="289890" y="460413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9"/>
                        <a:pt x="318804" y="455223"/>
                      </a:cubicBezTo>
                      <a:cubicBezTo>
                        <a:pt x="317321" y="451516"/>
                        <a:pt x="316580" y="448550"/>
                        <a:pt x="315097" y="444102"/>
                      </a:cubicBezTo>
                      <a:cubicBezTo>
                        <a:pt x="317321" y="447068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9"/>
                      </a:cubicBezTo>
                      <a:cubicBezTo>
                        <a:pt x="338081" y="427791"/>
                        <a:pt x="342529" y="432240"/>
                        <a:pt x="347719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7" name="Freeform: Shape 3486">
                  <a:extLst>
                    <a:ext uri="{FF2B5EF4-FFF2-40B4-BE49-F238E27FC236}">
                      <a16:creationId xmlns:a16="http://schemas.microsoft.com/office/drawing/2014/main" id="{C6634B06-CEDB-43BA-9AB4-BF75B26FBD2D}"/>
                    </a:ext>
                  </a:extLst>
                </p:cNvPr>
                <p:cNvSpPr/>
                <p:nvPr/>
              </p:nvSpPr>
              <p:spPr>
                <a:xfrm>
                  <a:off x="7040550" y="4710890"/>
                  <a:ext cx="376633" cy="465602"/>
                </a:xfrm>
                <a:custGeom>
                  <a:avLst/>
                  <a:gdLst>
                    <a:gd name="connsiteX0" fmla="*/ 349202 w 376633"/>
                    <a:gd name="connsiteY0" fmla="*/ 435946 h 465602"/>
                    <a:gd name="connsiteX1" fmla="*/ 362547 w 376633"/>
                    <a:gd name="connsiteY1" fmla="*/ 414445 h 465602"/>
                    <a:gd name="connsiteX2" fmla="*/ 355875 w 376633"/>
                    <a:gd name="connsiteY2" fmla="*/ 404807 h 465602"/>
                    <a:gd name="connsiteX3" fmla="*/ 364030 w 376633"/>
                    <a:gd name="connsiteY3" fmla="*/ 410738 h 465602"/>
                    <a:gd name="connsiteX4" fmla="*/ 372185 w 376633"/>
                    <a:gd name="connsiteY4" fmla="*/ 384048 h 465602"/>
                    <a:gd name="connsiteX5" fmla="*/ 360323 w 376633"/>
                    <a:gd name="connsiteY5" fmla="*/ 369220 h 465602"/>
                    <a:gd name="connsiteX6" fmla="*/ 374410 w 376633"/>
                    <a:gd name="connsiteY6" fmla="*/ 375151 h 465602"/>
                    <a:gd name="connsiteX7" fmla="*/ 376634 w 376633"/>
                    <a:gd name="connsiteY7" fmla="*/ 344012 h 465602"/>
                    <a:gd name="connsiteX8" fmla="*/ 368478 w 376633"/>
                    <a:gd name="connsiteY8" fmla="*/ 335857 h 465602"/>
                    <a:gd name="connsiteX9" fmla="*/ 376634 w 376633"/>
                    <a:gd name="connsiteY9" fmla="*/ 337339 h 465602"/>
                    <a:gd name="connsiteX10" fmla="*/ 372927 w 376633"/>
                    <a:gd name="connsiteY10" fmla="*/ 302493 h 465602"/>
                    <a:gd name="connsiteX11" fmla="*/ 362547 w 376633"/>
                    <a:gd name="connsiteY11" fmla="*/ 295079 h 465602"/>
                    <a:gd name="connsiteX12" fmla="*/ 371444 w 376633"/>
                    <a:gd name="connsiteY12" fmla="*/ 294338 h 465602"/>
                    <a:gd name="connsiteX13" fmla="*/ 361806 w 376633"/>
                    <a:gd name="connsiteY13" fmla="*/ 258009 h 465602"/>
                    <a:gd name="connsiteX14" fmla="*/ 352909 w 376633"/>
                    <a:gd name="connsiteY14" fmla="*/ 253560 h 465602"/>
                    <a:gd name="connsiteX15" fmla="*/ 359582 w 376633"/>
                    <a:gd name="connsiteY15" fmla="*/ 250595 h 465602"/>
                    <a:gd name="connsiteX16" fmla="*/ 344754 w 376633"/>
                    <a:gd name="connsiteY16" fmla="*/ 213525 h 465602"/>
                    <a:gd name="connsiteX17" fmla="*/ 328443 w 376633"/>
                    <a:gd name="connsiteY17" fmla="*/ 208335 h 465602"/>
                    <a:gd name="connsiteX18" fmla="*/ 338081 w 376633"/>
                    <a:gd name="connsiteY18" fmla="*/ 198697 h 465602"/>
                    <a:gd name="connsiteX19" fmla="*/ 318063 w 376633"/>
                    <a:gd name="connsiteY19" fmla="*/ 162368 h 465602"/>
                    <a:gd name="connsiteX20" fmla="*/ 309907 w 376633"/>
                    <a:gd name="connsiteY20" fmla="*/ 162368 h 465602"/>
                    <a:gd name="connsiteX21" fmla="*/ 313614 w 376633"/>
                    <a:gd name="connsiteY21" fmla="*/ 155695 h 465602"/>
                    <a:gd name="connsiteX22" fmla="*/ 289889 w 376633"/>
                    <a:gd name="connsiteY22" fmla="*/ 122332 h 465602"/>
                    <a:gd name="connsiteX23" fmla="*/ 284699 w 376633"/>
                    <a:gd name="connsiteY23" fmla="*/ 123814 h 465602"/>
                    <a:gd name="connsiteX24" fmla="*/ 286182 w 376633"/>
                    <a:gd name="connsiteY24" fmla="*/ 117142 h 465602"/>
                    <a:gd name="connsiteX25" fmla="*/ 259492 w 376633"/>
                    <a:gd name="connsiteY25" fmla="*/ 86744 h 465602"/>
                    <a:gd name="connsiteX26" fmla="*/ 253560 w 376633"/>
                    <a:gd name="connsiteY26" fmla="*/ 90451 h 465602"/>
                    <a:gd name="connsiteX27" fmla="*/ 253560 w 376633"/>
                    <a:gd name="connsiteY27" fmla="*/ 80813 h 465602"/>
                    <a:gd name="connsiteX28" fmla="*/ 224646 w 376633"/>
                    <a:gd name="connsiteY28" fmla="*/ 54864 h 465602"/>
                    <a:gd name="connsiteX29" fmla="*/ 218715 w 376633"/>
                    <a:gd name="connsiteY29" fmla="*/ 61537 h 465602"/>
                    <a:gd name="connsiteX30" fmla="*/ 217232 w 376633"/>
                    <a:gd name="connsiteY30" fmla="*/ 48933 h 465602"/>
                    <a:gd name="connsiteX31" fmla="*/ 187575 w 376633"/>
                    <a:gd name="connsiteY31" fmla="*/ 28915 h 465602"/>
                    <a:gd name="connsiteX32" fmla="*/ 184610 w 376633"/>
                    <a:gd name="connsiteY32" fmla="*/ 36329 h 465602"/>
                    <a:gd name="connsiteX33" fmla="*/ 181644 w 376633"/>
                    <a:gd name="connsiteY33" fmla="*/ 25208 h 465602"/>
                    <a:gd name="connsiteX34" fmla="*/ 151988 w 376633"/>
                    <a:gd name="connsiteY34" fmla="*/ 11121 h 465602"/>
                    <a:gd name="connsiteX35" fmla="*/ 149764 w 376633"/>
                    <a:gd name="connsiteY35" fmla="*/ 23725 h 465602"/>
                    <a:gd name="connsiteX36" fmla="*/ 143091 w 376633"/>
                    <a:gd name="connsiteY36" fmla="*/ 8155 h 465602"/>
                    <a:gd name="connsiteX37" fmla="*/ 114918 w 376633"/>
                    <a:gd name="connsiteY37" fmla="*/ 1482 h 465602"/>
                    <a:gd name="connsiteX38" fmla="*/ 115659 w 376633"/>
                    <a:gd name="connsiteY38" fmla="*/ 11121 h 465602"/>
                    <a:gd name="connsiteX39" fmla="*/ 109728 w 376633"/>
                    <a:gd name="connsiteY39" fmla="*/ 0 h 465602"/>
                    <a:gd name="connsiteX40" fmla="*/ 83779 w 376633"/>
                    <a:gd name="connsiteY40" fmla="*/ 0 h 465602"/>
                    <a:gd name="connsiteX41" fmla="*/ 86003 w 376633"/>
                    <a:gd name="connsiteY41" fmla="*/ 11862 h 465602"/>
                    <a:gd name="connsiteX42" fmla="*/ 77848 w 376633"/>
                    <a:gd name="connsiteY42" fmla="*/ 741 h 465602"/>
                    <a:gd name="connsiteX43" fmla="*/ 54864 w 376633"/>
                    <a:gd name="connsiteY43" fmla="*/ 8155 h 465602"/>
                    <a:gd name="connsiteX44" fmla="*/ 58571 w 376633"/>
                    <a:gd name="connsiteY44" fmla="*/ 18535 h 465602"/>
                    <a:gd name="connsiteX45" fmla="*/ 50415 w 376633"/>
                    <a:gd name="connsiteY45" fmla="*/ 9638 h 465602"/>
                    <a:gd name="connsiteX46" fmla="*/ 31880 w 376633"/>
                    <a:gd name="connsiteY46" fmla="*/ 23725 h 465602"/>
                    <a:gd name="connsiteX47" fmla="*/ 40777 w 376633"/>
                    <a:gd name="connsiteY47" fmla="*/ 42260 h 465602"/>
                    <a:gd name="connsiteX48" fmla="*/ 26690 w 376633"/>
                    <a:gd name="connsiteY48" fmla="*/ 30397 h 465602"/>
                    <a:gd name="connsiteX49" fmla="*/ 13345 w 376633"/>
                    <a:gd name="connsiteY49" fmla="*/ 51157 h 465602"/>
                    <a:gd name="connsiteX50" fmla="*/ 20018 w 376633"/>
                    <a:gd name="connsiteY50" fmla="*/ 61537 h 465602"/>
                    <a:gd name="connsiteX51" fmla="*/ 11862 w 376633"/>
                    <a:gd name="connsiteY51" fmla="*/ 55605 h 465602"/>
                    <a:gd name="connsiteX52" fmla="*/ 3707 w 376633"/>
                    <a:gd name="connsiteY52" fmla="*/ 82296 h 465602"/>
                    <a:gd name="connsiteX53" fmla="*/ 16311 w 376633"/>
                    <a:gd name="connsiteY53" fmla="*/ 97124 h 465602"/>
                    <a:gd name="connsiteX54" fmla="*/ 2224 w 376633"/>
                    <a:gd name="connsiteY54" fmla="*/ 91193 h 465602"/>
                    <a:gd name="connsiteX55" fmla="*/ 0 w 376633"/>
                    <a:gd name="connsiteY55" fmla="*/ 123073 h 465602"/>
                    <a:gd name="connsiteX56" fmla="*/ 8155 w 376633"/>
                    <a:gd name="connsiteY56" fmla="*/ 130487 h 465602"/>
                    <a:gd name="connsiteX57" fmla="*/ 0 w 376633"/>
                    <a:gd name="connsiteY57" fmla="*/ 129004 h 465602"/>
                    <a:gd name="connsiteX58" fmla="*/ 3707 w 376633"/>
                    <a:gd name="connsiteY58" fmla="*/ 163109 h 465602"/>
                    <a:gd name="connsiteX59" fmla="*/ 14086 w 376633"/>
                    <a:gd name="connsiteY59" fmla="*/ 170523 h 465602"/>
                    <a:gd name="connsiteX60" fmla="*/ 5189 w 376633"/>
                    <a:gd name="connsiteY60" fmla="*/ 171264 h 465602"/>
                    <a:gd name="connsiteX61" fmla="*/ 14828 w 376633"/>
                    <a:gd name="connsiteY61" fmla="*/ 207594 h 465602"/>
                    <a:gd name="connsiteX62" fmla="*/ 23725 w 376633"/>
                    <a:gd name="connsiteY62" fmla="*/ 212042 h 465602"/>
                    <a:gd name="connsiteX63" fmla="*/ 17052 w 376633"/>
                    <a:gd name="connsiteY63" fmla="*/ 215008 h 465602"/>
                    <a:gd name="connsiteX64" fmla="*/ 31139 w 376633"/>
                    <a:gd name="connsiteY64" fmla="*/ 252078 h 465602"/>
                    <a:gd name="connsiteX65" fmla="*/ 47450 w 376633"/>
                    <a:gd name="connsiteY65" fmla="*/ 257267 h 465602"/>
                    <a:gd name="connsiteX66" fmla="*/ 37811 w 376633"/>
                    <a:gd name="connsiteY66" fmla="*/ 266164 h 465602"/>
                    <a:gd name="connsiteX67" fmla="*/ 57830 w 376633"/>
                    <a:gd name="connsiteY67" fmla="*/ 302493 h 465602"/>
                    <a:gd name="connsiteX68" fmla="*/ 65985 w 376633"/>
                    <a:gd name="connsiteY68" fmla="*/ 302493 h 465602"/>
                    <a:gd name="connsiteX69" fmla="*/ 62278 w 376633"/>
                    <a:gd name="connsiteY69" fmla="*/ 309166 h 465602"/>
                    <a:gd name="connsiteX70" fmla="*/ 86003 w 376633"/>
                    <a:gd name="connsiteY70" fmla="*/ 342529 h 465602"/>
                    <a:gd name="connsiteX71" fmla="*/ 91193 w 376633"/>
                    <a:gd name="connsiteY71" fmla="*/ 341047 h 465602"/>
                    <a:gd name="connsiteX72" fmla="*/ 89710 w 376633"/>
                    <a:gd name="connsiteY72" fmla="*/ 347719 h 465602"/>
                    <a:gd name="connsiteX73" fmla="*/ 116400 w 376633"/>
                    <a:gd name="connsiteY73" fmla="*/ 378117 h 465602"/>
                    <a:gd name="connsiteX74" fmla="*/ 122332 w 376633"/>
                    <a:gd name="connsiteY74" fmla="*/ 374410 h 465602"/>
                    <a:gd name="connsiteX75" fmla="*/ 121590 w 376633"/>
                    <a:gd name="connsiteY75" fmla="*/ 384048 h 465602"/>
                    <a:gd name="connsiteX76" fmla="*/ 150505 w 376633"/>
                    <a:gd name="connsiteY76" fmla="*/ 409997 h 465602"/>
                    <a:gd name="connsiteX77" fmla="*/ 156436 w 376633"/>
                    <a:gd name="connsiteY77" fmla="*/ 403324 h 465602"/>
                    <a:gd name="connsiteX78" fmla="*/ 158660 w 376633"/>
                    <a:gd name="connsiteY78" fmla="*/ 416669 h 465602"/>
                    <a:gd name="connsiteX79" fmla="*/ 188317 w 376633"/>
                    <a:gd name="connsiteY79" fmla="*/ 436688 h 465602"/>
                    <a:gd name="connsiteX80" fmla="*/ 191283 w 376633"/>
                    <a:gd name="connsiteY80" fmla="*/ 429273 h 465602"/>
                    <a:gd name="connsiteX81" fmla="*/ 194248 w 376633"/>
                    <a:gd name="connsiteY81" fmla="*/ 440395 h 465602"/>
                    <a:gd name="connsiteX82" fmla="*/ 223904 w 376633"/>
                    <a:gd name="connsiteY82" fmla="*/ 454481 h 465602"/>
                    <a:gd name="connsiteX83" fmla="*/ 226129 w 376633"/>
                    <a:gd name="connsiteY83" fmla="*/ 441877 h 465602"/>
                    <a:gd name="connsiteX84" fmla="*/ 232801 w 376633"/>
                    <a:gd name="connsiteY84" fmla="*/ 457447 h 465602"/>
                    <a:gd name="connsiteX85" fmla="*/ 260974 w 376633"/>
                    <a:gd name="connsiteY85" fmla="*/ 464120 h 465602"/>
                    <a:gd name="connsiteX86" fmla="*/ 260233 w 376633"/>
                    <a:gd name="connsiteY86" fmla="*/ 454481 h 465602"/>
                    <a:gd name="connsiteX87" fmla="*/ 266164 w 376633"/>
                    <a:gd name="connsiteY87" fmla="*/ 465603 h 465602"/>
                    <a:gd name="connsiteX88" fmla="*/ 292113 w 376633"/>
                    <a:gd name="connsiteY88" fmla="*/ 465603 h 465602"/>
                    <a:gd name="connsiteX89" fmla="*/ 289889 w 376633"/>
                    <a:gd name="connsiteY89" fmla="*/ 453740 h 465602"/>
                    <a:gd name="connsiteX90" fmla="*/ 297303 w 376633"/>
                    <a:gd name="connsiteY90" fmla="*/ 464120 h 465602"/>
                    <a:gd name="connsiteX91" fmla="*/ 320287 w 376633"/>
                    <a:gd name="connsiteY91" fmla="*/ 456706 h 465602"/>
                    <a:gd name="connsiteX92" fmla="*/ 316580 w 376633"/>
                    <a:gd name="connsiteY92" fmla="*/ 445584 h 465602"/>
                    <a:gd name="connsiteX93" fmla="*/ 323994 w 376633"/>
                    <a:gd name="connsiteY93" fmla="*/ 454481 h 465602"/>
                    <a:gd name="connsiteX94" fmla="*/ 342529 w 376633"/>
                    <a:gd name="connsiteY94" fmla="*/ 440395 h 465602"/>
                    <a:gd name="connsiteX95" fmla="*/ 333632 w 376633"/>
                    <a:gd name="connsiteY95" fmla="*/ 422601 h 465602"/>
                    <a:gd name="connsiteX96" fmla="*/ 349202 w 376633"/>
                    <a:gd name="connsiteY96" fmla="*/ 435946 h 46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5602">
                      <a:moveTo>
                        <a:pt x="349202" y="435946"/>
                      </a:moveTo>
                      <a:cubicBezTo>
                        <a:pt x="353650" y="428532"/>
                        <a:pt x="358099" y="421859"/>
                        <a:pt x="362547" y="414445"/>
                      </a:cubicBezTo>
                      <a:cubicBezTo>
                        <a:pt x="360323" y="411480"/>
                        <a:pt x="358099" y="407773"/>
                        <a:pt x="355875" y="404807"/>
                      </a:cubicBezTo>
                      <a:cubicBezTo>
                        <a:pt x="358840" y="407031"/>
                        <a:pt x="361806" y="408514"/>
                        <a:pt x="364030" y="410738"/>
                      </a:cubicBezTo>
                      <a:cubicBezTo>
                        <a:pt x="366996" y="401841"/>
                        <a:pt x="369961" y="392945"/>
                        <a:pt x="372185" y="384048"/>
                      </a:cubicBezTo>
                      <a:cubicBezTo>
                        <a:pt x="368478" y="379599"/>
                        <a:pt x="364030" y="374410"/>
                        <a:pt x="360323" y="369220"/>
                      </a:cubicBezTo>
                      <a:cubicBezTo>
                        <a:pt x="364771" y="371444"/>
                        <a:pt x="369961" y="372927"/>
                        <a:pt x="374410" y="375151"/>
                      </a:cubicBezTo>
                      <a:cubicBezTo>
                        <a:pt x="375151" y="364771"/>
                        <a:pt x="375892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8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8" y="294338"/>
                        <a:pt x="371444" y="294338"/>
                      </a:cubicBezTo>
                      <a:cubicBezTo>
                        <a:pt x="368478" y="282475"/>
                        <a:pt x="365513" y="269871"/>
                        <a:pt x="361806" y="258009"/>
                      </a:cubicBezTo>
                      <a:cubicBezTo>
                        <a:pt x="358840" y="256526"/>
                        <a:pt x="355875" y="255043"/>
                        <a:pt x="352909" y="253560"/>
                      </a:cubicBezTo>
                      <a:cubicBezTo>
                        <a:pt x="355133" y="252819"/>
                        <a:pt x="357357" y="251336"/>
                        <a:pt x="359582" y="250595"/>
                      </a:cubicBezTo>
                      <a:cubicBezTo>
                        <a:pt x="355133" y="237991"/>
                        <a:pt x="349943" y="226129"/>
                        <a:pt x="344754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89" y="122332"/>
                      </a:cubicBezTo>
                      <a:cubicBezTo>
                        <a:pt x="288406" y="123073"/>
                        <a:pt x="286182" y="123814"/>
                        <a:pt x="284699" y="123814"/>
                      </a:cubicBezTo>
                      <a:cubicBezTo>
                        <a:pt x="285441" y="121590"/>
                        <a:pt x="286182" y="119366"/>
                        <a:pt x="286182" y="117142"/>
                      </a:cubicBezTo>
                      <a:cubicBezTo>
                        <a:pt x="277285" y="106762"/>
                        <a:pt x="268388" y="97124"/>
                        <a:pt x="259492" y="86744"/>
                      </a:cubicBezTo>
                      <a:cubicBezTo>
                        <a:pt x="257267" y="88227"/>
                        <a:pt x="255785" y="89710"/>
                        <a:pt x="253560" y="90451"/>
                      </a:cubicBezTo>
                      <a:cubicBezTo>
                        <a:pt x="253560" y="87486"/>
                        <a:pt x="253560" y="83779"/>
                        <a:pt x="253560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5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8" y="1482"/>
                      </a:cubicBezTo>
                      <a:cubicBezTo>
                        <a:pt x="114918" y="4448"/>
                        <a:pt x="115659" y="8155"/>
                        <a:pt x="115659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5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5605" y="15569"/>
                        <a:pt x="53381" y="13345"/>
                        <a:pt x="50415" y="9638"/>
                      </a:cubicBezTo>
                      <a:cubicBezTo>
                        <a:pt x="44484" y="14086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9638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2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931" y="130487"/>
                        <a:pt x="2965" y="129746"/>
                        <a:pt x="0" y="129004"/>
                      </a:cubicBezTo>
                      <a:cubicBezTo>
                        <a:pt x="1482" y="140125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89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0"/>
                        <a:pt x="42260" y="255785"/>
                        <a:pt x="47450" y="257267"/>
                      </a:cubicBezTo>
                      <a:cubicBezTo>
                        <a:pt x="44484" y="260233"/>
                        <a:pt x="41519" y="263199"/>
                        <a:pt x="37811" y="266164"/>
                      </a:cubicBezTo>
                      <a:cubicBezTo>
                        <a:pt x="44484" y="278027"/>
                        <a:pt x="51157" y="290631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2529"/>
                      </a:cubicBezTo>
                      <a:cubicBezTo>
                        <a:pt x="88227" y="342529"/>
                        <a:pt x="89710" y="341788"/>
                        <a:pt x="91193" y="341047"/>
                      </a:cubicBezTo>
                      <a:cubicBezTo>
                        <a:pt x="90451" y="343271"/>
                        <a:pt x="90451" y="345495"/>
                        <a:pt x="89710" y="347719"/>
                      </a:cubicBezTo>
                      <a:cubicBezTo>
                        <a:pt x="98607" y="358099"/>
                        <a:pt x="107504" y="367737"/>
                        <a:pt x="116400" y="378117"/>
                      </a:cubicBezTo>
                      <a:cubicBezTo>
                        <a:pt x="118625" y="376634"/>
                        <a:pt x="120849" y="375892"/>
                        <a:pt x="122332" y="374410"/>
                      </a:cubicBezTo>
                      <a:cubicBezTo>
                        <a:pt x="122332" y="377375"/>
                        <a:pt x="122332" y="381082"/>
                        <a:pt x="121590" y="384048"/>
                      </a:cubicBezTo>
                      <a:cubicBezTo>
                        <a:pt x="131228" y="392945"/>
                        <a:pt x="140867" y="401100"/>
                        <a:pt x="150505" y="409997"/>
                      </a:cubicBezTo>
                      <a:cubicBezTo>
                        <a:pt x="152729" y="407773"/>
                        <a:pt x="154212" y="405548"/>
                        <a:pt x="156436" y="403324"/>
                      </a:cubicBezTo>
                      <a:cubicBezTo>
                        <a:pt x="157178" y="407773"/>
                        <a:pt x="157919" y="412221"/>
                        <a:pt x="158660" y="416669"/>
                      </a:cubicBezTo>
                      <a:cubicBezTo>
                        <a:pt x="169040" y="423342"/>
                        <a:pt x="178679" y="430015"/>
                        <a:pt x="188317" y="436688"/>
                      </a:cubicBezTo>
                      <a:cubicBezTo>
                        <a:pt x="189058" y="434463"/>
                        <a:pt x="190541" y="431498"/>
                        <a:pt x="191283" y="429273"/>
                      </a:cubicBezTo>
                      <a:cubicBezTo>
                        <a:pt x="192765" y="432981"/>
                        <a:pt x="193507" y="436688"/>
                        <a:pt x="194248" y="440395"/>
                      </a:cubicBezTo>
                      <a:cubicBezTo>
                        <a:pt x="203887" y="445584"/>
                        <a:pt x="214266" y="450033"/>
                        <a:pt x="223904" y="454481"/>
                      </a:cubicBezTo>
                      <a:cubicBezTo>
                        <a:pt x="224646" y="450774"/>
                        <a:pt x="225387" y="446326"/>
                        <a:pt x="226129" y="441877"/>
                      </a:cubicBezTo>
                      <a:cubicBezTo>
                        <a:pt x="228353" y="447067"/>
                        <a:pt x="230577" y="452257"/>
                        <a:pt x="232801" y="457447"/>
                      </a:cubicBezTo>
                      <a:cubicBezTo>
                        <a:pt x="242439" y="459671"/>
                        <a:pt x="252078" y="461895"/>
                        <a:pt x="260974" y="464120"/>
                      </a:cubicBezTo>
                      <a:cubicBezTo>
                        <a:pt x="260974" y="461154"/>
                        <a:pt x="260974" y="457447"/>
                        <a:pt x="260233" y="454481"/>
                      </a:cubicBezTo>
                      <a:cubicBezTo>
                        <a:pt x="262457" y="458188"/>
                        <a:pt x="264681" y="461895"/>
                        <a:pt x="266164" y="465603"/>
                      </a:cubicBezTo>
                      <a:cubicBezTo>
                        <a:pt x="275061" y="465603"/>
                        <a:pt x="283958" y="464861"/>
                        <a:pt x="292113" y="465603"/>
                      </a:cubicBezTo>
                      <a:cubicBezTo>
                        <a:pt x="291372" y="461895"/>
                        <a:pt x="290631" y="457447"/>
                        <a:pt x="289889" y="453740"/>
                      </a:cubicBezTo>
                      <a:cubicBezTo>
                        <a:pt x="292113" y="457447"/>
                        <a:pt x="295079" y="461154"/>
                        <a:pt x="297303" y="464120"/>
                      </a:cubicBezTo>
                      <a:cubicBezTo>
                        <a:pt x="304717" y="461895"/>
                        <a:pt x="312873" y="459671"/>
                        <a:pt x="320287" y="456706"/>
                      </a:cubicBezTo>
                      <a:cubicBezTo>
                        <a:pt x="318804" y="452999"/>
                        <a:pt x="318063" y="449292"/>
                        <a:pt x="316580" y="445584"/>
                      </a:cubicBezTo>
                      <a:cubicBezTo>
                        <a:pt x="318804" y="448550"/>
                        <a:pt x="321770" y="451516"/>
                        <a:pt x="323994" y="454481"/>
                      </a:cubicBezTo>
                      <a:cubicBezTo>
                        <a:pt x="330667" y="449292"/>
                        <a:pt x="336598" y="444843"/>
                        <a:pt x="342529" y="440395"/>
                      </a:cubicBezTo>
                      <a:cubicBezTo>
                        <a:pt x="339564" y="434463"/>
                        <a:pt x="336598" y="428532"/>
                        <a:pt x="333632" y="422601"/>
                      </a:cubicBezTo>
                      <a:cubicBezTo>
                        <a:pt x="339564" y="427791"/>
                        <a:pt x="344012" y="431498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8" name="Freeform: Shape 3487">
                  <a:extLst>
                    <a:ext uri="{FF2B5EF4-FFF2-40B4-BE49-F238E27FC236}">
                      <a16:creationId xmlns:a16="http://schemas.microsoft.com/office/drawing/2014/main" id="{EB8D5693-DCFC-4091-A31B-FE7A170B496D}"/>
                    </a:ext>
                  </a:extLst>
                </p:cNvPr>
                <p:cNvSpPr/>
                <p:nvPr/>
              </p:nvSpPr>
              <p:spPr>
                <a:xfrm>
                  <a:off x="6096372" y="4206085"/>
                  <a:ext cx="220933" cy="274135"/>
                </a:xfrm>
                <a:custGeom>
                  <a:avLst/>
                  <a:gdLst>
                    <a:gd name="connsiteX0" fmla="*/ 80440 w 220933"/>
                    <a:gd name="connsiteY0" fmla="*/ 234192 h 274135"/>
                    <a:gd name="connsiteX1" fmla="*/ 4075 w 220933"/>
                    <a:gd name="connsiteY1" fmla="*/ 40685 h 274135"/>
                    <a:gd name="connsiteX2" fmla="*/ 140494 w 220933"/>
                    <a:gd name="connsiteY2" fmla="*/ 39944 h 274135"/>
                    <a:gd name="connsiteX3" fmla="*/ 216858 w 220933"/>
                    <a:gd name="connsiteY3" fmla="*/ 233450 h 274135"/>
                    <a:gd name="connsiteX4" fmla="*/ 80440 w 220933"/>
                    <a:gd name="connsiteY4" fmla="*/ 234192 h 274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4135">
                      <a:moveTo>
                        <a:pt x="80440" y="234192"/>
                      </a:moveTo>
                      <a:cubicBezTo>
                        <a:pt x="21869" y="180811"/>
                        <a:pt x="-12236" y="94808"/>
                        <a:pt x="4075" y="40685"/>
                      </a:cubicBezTo>
                      <a:cubicBezTo>
                        <a:pt x="20386" y="-13437"/>
                        <a:pt x="81923" y="-13437"/>
                        <a:pt x="140494" y="39944"/>
                      </a:cubicBezTo>
                      <a:cubicBezTo>
                        <a:pt x="199065" y="93325"/>
                        <a:pt x="233169" y="179328"/>
                        <a:pt x="216858" y="233450"/>
                      </a:cubicBezTo>
                      <a:cubicBezTo>
                        <a:pt x="200547" y="287573"/>
                        <a:pt x="139011" y="287573"/>
                        <a:pt x="80440" y="234192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9" name="Freeform: Shape 3488">
                  <a:extLst>
                    <a:ext uri="{FF2B5EF4-FFF2-40B4-BE49-F238E27FC236}">
                      <a16:creationId xmlns:a16="http://schemas.microsoft.com/office/drawing/2014/main" id="{52763DBD-B80C-492B-83B5-1DBD98E4EFFF}"/>
                    </a:ext>
                  </a:extLst>
                </p:cNvPr>
                <p:cNvSpPr/>
                <p:nvPr/>
              </p:nvSpPr>
              <p:spPr>
                <a:xfrm>
                  <a:off x="7117713" y="4813110"/>
                  <a:ext cx="221991" cy="273302"/>
                </a:xfrm>
                <a:custGeom>
                  <a:avLst/>
                  <a:gdLst>
                    <a:gd name="connsiteX0" fmla="*/ 80756 w 221991"/>
                    <a:gd name="connsiteY0" fmla="*/ 233636 h 273302"/>
                    <a:gd name="connsiteX1" fmla="*/ 4392 w 221991"/>
                    <a:gd name="connsiteY1" fmla="*/ 40129 h 273302"/>
                    <a:gd name="connsiteX2" fmla="*/ 141552 w 221991"/>
                    <a:gd name="connsiteY2" fmla="*/ 39388 h 273302"/>
                    <a:gd name="connsiteX3" fmla="*/ 217916 w 221991"/>
                    <a:gd name="connsiteY3" fmla="*/ 232894 h 273302"/>
                    <a:gd name="connsiteX4" fmla="*/ 80756 w 221991"/>
                    <a:gd name="connsiteY4" fmla="*/ 233636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302">
                      <a:moveTo>
                        <a:pt x="80756" y="233636"/>
                      </a:moveTo>
                      <a:cubicBezTo>
                        <a:pt x="21444" y="180255"/>
                        <a:pt x="-12661" y="94252"/>
                        <a:pt x="4392" y="40129"/>
                      </a:cubicBezTo>
                      <a:cubicBezTo>
                        <a:pt x="20702" y="-13252"/>
                        <a:pt x="82239" y="-13252"/>
                        <a:pt x="141552" y="39388"/>
                      </a:cubicBezTo>
                      <a:cubicBezTo>
                        <a:pt x="200122" y="92769"/>
                        <a:pt x="234227" y="178772"/>
                        <a:pt x="217916" y="232894"/>
                      </a:cubicBezTo>
                      <a:cubicBezTo>
                        <a:pt x="200864" y="286275"/>
                        <a:pt x="139327" y="287017"/>
                        <a:pt x="80756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90" name="Graphic 2971">
                  <a:extLst>
                    <a:ext uri="{FF2B5EF4-FFF2-40B4-BE49-F238E27FC236}">
                      <a16:creationId xmlns:a16="http://schemas.microsoft.com/office/drawing/2014/main" id="{E1D28B87-D3AA-420F-9F06-501F1D7DAD5F}"/>
                    </a:ext>
                  </a:extLst>
                </p:cNvPr>
                <p:cNvGrpSpPr/>
                <p:nvPr/>
              </p:nvGrpSpPr>
              <p:grpSpPr>
                <a:xfrm>
                  <a:off x="7571177" y="4239437"/>
                  <a:ext cx="47669" cy="73220"/>
                  <a:chOff x="7571177" y="4239437"/>
                  <a:chExt cx="47669" cy="73220"/>
                </a:xfrm>
                <a:solidFill>
                  <a:srgbClr val="262632"/>
                </a:solidFill>
              </p:grpSpPr>
              <p:sp>
                <p:nvSpPr>
                  <p:cNvPr id="3512" name="Freeform: Shape 3511">
                    <a:extLst>
                      <a:ext uri="{FF2B5EF4-FFF2-40B4-BE49-F238E27FC236}">
                        <a16:creationId xmlns:a16="http://schemas.microsoft.com/office/drawing/2014/main" id="{C68BFCD6-7167-4A44-8103-68590B45B896}"/>
                      </a:ext>
                    </a:extLst>
                  </p:cNvPr>
                  <p:cNvSpPr/>
                  <p:nvPr/>
                </p:nvSpPr>
                <p:spPr>
                  <a:xfrm>
                    <a:off x="7571177" y="4239437"/>
                    <a:ext cx="45723" cy="73220"/>
                  </a:xfrm>
                  <a:custGeom>
                    <a:avLst/>
                    <a:gdLst>
                      <a:gd name="connsiteX0" fmla="*/ 29134 w 45723"/>
                      <a:gd name="connsiteY0" fmla="*/ 69611 h 73220"/>
                      <a:gd name="connsiteX1" fmla="*/ 44703 w 45723"/>
                      <a:gd name="connsiteY1" fmla="*/ 20678 h 73220"/>
                      <a:gd name="connsiteX2" fmla="*/ 16530 w 45723"/>
                      <a:gd name="connsiteY2" fmla="*/ 3626 h 73220"/>
                      <a:gd name="connsiteX3" fmla="*/ 960 w 45723"/>
                      <a:gd name="connsiteY3" fmla="*/ 51817 h 73220"/>
                      <a:gd name="connsiteX4" fmla="*/ 29134 w 45723"/>
                      <a:gd name="connsiteY4" fmla="*/ 69611 h 73220"/>
                      <a:gd name="connsiteX5" fmla="*/ 29134 w 45723"/>
                      <a:gd name="connsiteY5" fmla="*/ 69611 h 73220"/>
                      <a:gd name="connsiteX6" fmla="*/ 25427 w 45723"/>
                      <a:gd name="connsiteY6" fmla="*/ 49593 h 73220"/>
                      <a:gd name="connsiteX7" fmla="*/ 14306 w 45723"/>
                      <a:gd name="connsiteY7" fmla="*/ 42920 h 73220"/>
                      <a:gd name="connsiteX8" fmla="*/ 20237 w 45723"/>
                      <a:gd name="connsiteY8" fmla="*/ 24385 h 73220"/>
                      <a:gd name="connsiteX9" fmla="*/ 31358 w 45723"/>
                      <a:gd name="connsiteY9" fmla="*/ 31058 h 73220"/>
                      <a:gd name="connsiteX10" fmla="*/ 25427 w 45723"/>
                      <a:gd name="connsiteY10" fmla="*/ 49593 h 73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5723" h="73220">
                        <a:moveTo>
                          <a:pt x="29134" y="69611"/>
                        </a:moveTo>
                        <a:cubicBezTo>
                          <a:pt x="41738" y="60714"/>
                          <a:pt x="48410" y="39213"/>
                          <a:pt x="44703" y="20678"/>
                        </a:cubicBezTo>
                        <a:cubicBezTo>
                          <a:pt x="40996" y="2884"/>
                          <a:pt x="28392" y="-5271"/>
                          <a:pt x="16530" y="3626"/>
                        </a:cubicBezTo>
                        <a:cubicBezTo>
                          <a:pt x="4667" y="12523"/>
                          <a:pt x="-2747" y="34024"/>
                          <a:pt x="960" y="51817"/>
                        </a:cubicBezTo>
                        <a:cubicBezTo>
                          <a:pt x="3926" y="70352"/>
                          <a:pt x="17271" y="78508"/>
                          <a:pt x="29134" y="69611"/>
                        </a:cubicBezTo>
                        <a:lnTo>
                          <a:pt x="29134" y="69611"/>
                        </a:lnTo>
                        <a:close/>
                        <a:moveTo>
                          <a:pt x="25427" y="49593"/>
                        </a:moveTo>
                        <a:cubicBezTo>
                          <a:pt x="20978" y="52559"/>
                          <a:pt x="15788" y="50334"/>
                          <a:pt x="14306" y="42920"/>
                        </a:cubicBezTo>
                        <a:cubicBezTo>
                          <a:pt x="12823" y="35506"/>
                          <a:pt x="15788" y="27351"/>
                          <a:pt x="20237" y="24385"/>
                        </a:cubicBezTo>
                        <a:cubicBezTo>
                          <a:pt x="24685" y="20678"/>
                          <a:pt x="29875" y="23644"/>
                          <a:pt x="31358" y="31058"/>
                        </a:cubicBezTo>
                        <a:cubicBezTo>
                          <a:pt x="32841" y="37731"/>
                          <a:pt x="29875" y="46627"/>
                          <a:pt x="25427" y="4959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13" name="Graphic 2971">
                    <a:extLst>
                      <a:ext uri="{FF2B5EF4-FFF2-40B4-BE49-F238E27FC236}">
                        <a16:creationId xmlns:a16="http://schemas.microsoft.com/office/drawing/2014/main" id="{A7467869-79DF-4BBC-AE4C-0BDCB7F715F9}"/>
                      </a:ext>
                    </a:extLst>
                  </p:cNvPr>
                  <p:cNvGrpSpPr/>
                  <p:nvPr/>
                </p:nvGrpSpPr>
                <p:grpSpPr>
                  <a:xfrm>
                    <a:off x="7611432" y="4245932"/>
                    <a:ext cx="7414" cy="12699"/>
                    <a:chOff x="7611432" y="4245932"/>
                    <a:chExt cx="7414" cy="12699"/>
                  </a:xfrm>
                  <a:solidFill>
                    <a:srgbClr val="262632"/>
                  </a:solidFill>
                </p:grpSpPr>
                <p:sp>
                  <p:nvSpPr>
                    <p:cNvPr id="3514" name="Freeform: Shape 3513">
                      <a:extLst>
                        <a:ext uri="{FF2B5EF4-FFF2-40B4-BE49-F238E27FC236}">
                          <a16:creationId xmlns:a16="http://schemas.microsoft.com/office/drawing/2014/main" id="{B077DAC8-06A5-438C-803F-2FB1E4A06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914" y="4246028"/>
                      <a:ext cx="5931" cy="10379"/>
                    </a:xfrm>
                    <a:custGeom>
                      <a:avLst/>
                      <a:gdLst>
                        <a:gd name="connsiteX0" fmla="*/ 2966 w 5931"/>
                        <a:gd name="connsiteY0" fmla="*/ 0 h 10379"/>
                        <a:gd name="connsiteX1" fmla="*/ 0 w 5931"/>
                        <a:gd name="connsiteY1" fmla="*/ 5931 h 10379"/>
                        <a:gd name="connsiteX2" fmla="*/ 2966 w 5931"/>
                        <a:gd name="connsiteY2" fmla="*/ 10379 h 10379"/>
                        <a:gd name="connsiteX3" fmla="*/ 5932 w 5931"/>
                        <a:gd name="connsiteY3" fmla="*/ 4448 h 10379"/>
                        <a:gd name="connsiteX4" fmla="*/ 2966 w 5931"/>
                        <a:gd name="connsiteY4" fmla="*/ 0 h 103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10379">
                          <a:moveTo>
                            <a:pt x="2966" y="0"/>
                          </a:moveTo>
                          <a:cubicBezTo>
                            <a:pt x="742" y="741"/>
                            <a:pt x="0" y="3707"/>
                            <a:pt x="0" y="5931"/>
                          </a:cubicBezTo>
                          <a:cubicBezTo>
                            <a:pt x="0" y="8897"/>
                            <a:pt x="1483" y="10379"/>
                            <a:pt x="2966" y="10379"/>
                          </a:cubicBezTo>
                          <a:cubicBezTo>
                            <a:pt x="5190" y="10379"/>
                            <a:pt x="5932" y="7414"/>
                            <a:pt x="5932" y="4448"/>
                          </a:cubicBezTo>
                          <a:cubicBezTo>
                            <a:pt x="5932" y="2224"/>
                            <a:pt x="5190" y="0"/>
                            <a:pt x="2966" y="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5" name="Freeform: Shape 3514">
                      <a:extLst>
                        <a:ext uri="{FF2B5EF4-FFF2-40B4-BE49-F238E27FC236}">
                          <a16:creationId xmlns:a16="http://schemas.microsoft.com/office/drawing/2014/main" id="{21CF2C2D-E253-4751-95A2-0F8C2E313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5932"/>
                      <a:ext cx="6672" cy="12699"/>
                    </a:xfrm>
                    <a:custGeom>
                      <a:avLst/>
                      <a:gdLst>
                        <a:gd name="connsiteX0" fmla="*/ 2966 w 6672"/>
                        <a:gd name="connsiteY0" fmla="*/ 12700 h 12699"/>
                        <a:gd name="connsiteX1" fmla="*/ 6673 w 6672"/>
                        <a:gd name="connsiteY1" fmla="*/ 6027 h 12699"/>
                        <a:gd name="connsiteX2" fmla="*/ 3707 w 6672"/>
                        <a:gd name="connsiteY2" fmla="*/ 96 h 12699"/>
                        <a:gd name="connsiteX3" fmla="*/ 0 w 6672"/>
                        <a:gd name="connsiteY3" fmla="*/ 6768 h 12699"/>
                        <a:gd name="connsiteX4" fmla="*/ 2966 w 6672"/>
                        <a:gd name="connsiteY4" fmla="*/ 12700 h 12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12699">
                          <a:moveTo>
                            <a:pt x="2966" y="12700"/>
                          </a:moveTo>
                          <a:cubicBezTo>
                            <a:pt x="5190" y="12700"/>
                            <a:pt x="6673" y="9734"/>
                            <a:pt x="6673" y="6027"/>
                          </a:cubicBezTo>
                          <a:cubicBezTo>
                            <a:pt x="6673" y="3061"/>
                            <a:pt x="5190" y="-646"/>
                            <a:pt x="3707" y="96"/>
                          </a:cubicBezTo>
                          <a:cubicBezTo>
                            <a:pt x="1483" y="837"/>
                            <a:pt x="0" y="3803"/>
                            <a:pt x="0" y="6768"/>
                          </a:cubicBezTo>
                          <a:cubicBezTo>
                            <a:pt x="0" y="10475"/>
                            <a:pt x="1483" y="12700"/>
                            <a:pt x="2966" y="1270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6" name="Freeform: Shape 3515">
                      <a:extLst>
                        <a:ext uri="{FF2B5EF4-FFF2-40B4-BE49-F238E27FC236}">
                          <a16:creationId xmlns:a16="http://schemas.microsoft.com/office/drawing/2014/main" id="{6D90BE80-69E9-4EF5-83FC-798B1AD11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1432" y="4246626"/>
                      <a:ext cx="7414" cy="10667"/>
                    </a:xfrm>
                    <a:custGeom>
                      <a:avLst/>
                      <a:gdLst>
                        <a:gd name="connsiteX0" fmla="*/ 0 w 7414"/>
                        <a:gd name="connsiteY0" fmla="*/ 6075 h 10667"/>
                        <a:gd name="connsiteX1" fmla="*/ 3707 w 7414"/>
                        <a:gd name="connsiteY1" fmla="*/ 10523 h 10667"/>
                        <a:gd name="connsiteX2" fmla="*/ 7414 w 7414"/>
                        <a:gd name="connsiteY2" fmla="*/ 4592 h 10667"/>
                        <a:gd name="connsiteX3" fmla="*/ 3707 w 7414"/>
                        <a:gd name="connsiteY3" fmla="*/ 144 h 10667"/>
                        <a:gd name="connsiteX4" fmla="*/ 0 w 7414"/>
                        <a:gd name="connsiteY4" fmla="*/ 6075 h 10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14" h="10667">
                          <a:moveTo>
                            <a:pt x="0" y="6075"/>
                          </a:moveTo>
                          <a:cubicBezTo>
                            <a:pt x="0" y="9041"/>
                            <a:pt x="1482" y="11265"/>
                            <a:pt x="3707" y="10523"/>
                          </a:cubicBezTo>
                          <a:cubicBezTo>
                            <a:pt x="5931" y="9782"/>
                            <a:pt x="7414" y="7558"/>
                            <a:pt x="7414" y="4592"/>
                          </a:cubicBezTo>
                          <a:cubicBezTo>
                            <a:pt x="7414" y="1627"/>
                            <a:pt x="5931" y="-598"/>
                            <a:pt x="3707" y="144"/>
                          </a:cubicBezTo>
                          <a:cubicBezTo>
                            <a:pt x="2224" y="144"/>
                            <a:pt x="0" y="3109"/>
                            <a:pt x="0" y="607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7" name="Freeform: Shape 3516">
                      <a:extLst>
                        <a:ext uri="{FF2B5EF4-FFF2-40B4-BE49-F238E27FC236}">
                          <a16:creationId xmlns:a16="http://schemas.microsoft.com/office/drawing/2014/main" id="{228552DB-7BD7-4928-9C9C-FAE78484A6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6626"/>
                      <a:ext cx="6672" cy="9781"/>
                    </a:xfrm>
                    <a:custGeom>
                      <a:avLst/>
                      <a:gdLst>
                        <a:gd name="connsiteX0" fmla="*/ 6673 w 6672"/>
                        <a:gd name="connsiteY0" fmla="*/ 4592 h 9781"/>
                        <a:gd name="connsiteX1" fmla="*/ 3707 w 6672"/>
                        <a:gd name="connsiteY1" fmla="*/ 144 h 9781"/>
                        <a:gd name="connsiteX2" fmla="*/ 0 w 6672"/>
                        <a:gd name="connsiteY2" fmla="*/ 5334 h 9781"/>
                        <a:gd name="connsiteX3" fmla="*/ 2966 w 6672"/>
                        <a:gd name="connsiteY3" fmla="*/ 9782 h 9781"/>
                        <a:gd name="connsiteX4" fmla="*/ 6673 w 6672"/>
                        <a:gd name="connsiteY4" fmla="*/ 4592 h 97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9781">
                          <a:moveTo>
                            <a:pt x="6673" y="4592"/>
                          </a:moveTo>
                          <a:cubicBezTo>
                            <a:pt x="6673" y="1627"/>
                            <a:pt x="5190" y="-598"/>
                            <a:pt x="3707" y="144"/>
                          </a:cubicBezTo>
                          <a:cubicBezTo>
                            <a:pt x="1483" y="144"/>
                            <a:pt x="0" y="3109"/>
                            <a:pt x="0" y="5334"/>
                          </a:cubicBezTo>
                          <a:cubicBezTo>
                            <a:pt x="0" y="8299"/>
                            <a:pt x="1483" y="9782"/>
                            <a:pt x="2966" y="9782"/>
                          </a:cubicBezTo>
                          <a:cubicBezTo>
                            <a:pt x="5190" y="9041"/>
                            <a:pt x="6673" y="6816"/>
                            <a:pt x="6673" y="4592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491" name="Graphic 2971">
                  <a:extLst>
                    <a:ext uri="{FF2B5EF4-FFF2-40B4-BE49-F238E27FC236}">
                      <a16:creationId xmlns:a16="http://schemas.microsoft.com/office/drawing/2014/main" id="{C13E54BD-3EC3-48DB-9946-E0DE588D4BC1}"/>
                    </a:ext>
                  </a:extLst>
                </p:cNvPr>
                <p:cNvGrpSpPr/>
                <p:nvPr/>
              </p:nvGrpSpPr>
              <p:grpSpPr>
                <a:xfrm>
                  <a:off x="7660342" y="4293536"/>
                  <a:ext cx="41540" cy="56231"/>
                  <a:chOff x="7660342" y="4293536"/>
                  <a:chExt cx="41540" cy="56231"/>
                </a:xfrm>
                <a:solidFill>
                  <a:srgbClr val="262632"/>
                </a:solidFill>
              </p:grpSpPr>
              <p:sp>
                <p:nvSpPr>
                  <p:cNvPr id="3506" name="Freeform: Shape 3505">
                    <a:extLst>
                      <a:ext uri="{FF2B5EF4-FFF2-40B4-BE49-F238E27FC236}">
                        <a16:creationId xmlns:a16="http://schemas.microsoft.com/office/drawing/2014/main" id="{F2CE9AAF-57BE-4558-A4A4-5ABBDEDB6791}"/>
                      </a:ext>
                    </a:extLst>
                  </p:cNvPr>
                  <p:cNvSpPr/>
                  <p:nvPr/>
                </p:nvSpPr>
                <p:spPr>
                  <a:xfrm>
                    <a:off x="7660342" y="4293536"/>
                    <a:ext cx="39338" cy="56231"/>
                  </a:xfrm>
                  <a:custGeom>
                    <a:avLst/>
                    <a:gdLst>
                      <a:gd name="connsiteX0" fmla="*/ 25230 w 39338"/>
                      <a:gd name="connsiteY0" fmla="*/ 54065 h 56231"/>
                      <a:gd name="connsiteX1" fmla="*/ 38575 w 39338"/>
                      <a:gd name="connsiteY1" fmla="*/ 16995 h 56231"/>
                      <a:gd name="connsiteX2" fmla="*/ 14109 w 39338"/>
                      <a:gd name="connsiteY2" fmla="*/ 2167 h 56231"/>
                      <a:gd name="connsiteX3" fmla="*/ 763 w 39338"/>
                      <a:gd name="connsiteY3" fmla="*/ 39237 h 56231"/>
                      <a:gd name="connsiteX4" fmla="*/ 25230 w 39338"/>
                      <a:gd name="connsiteY4" fmla="*/ 54065 h 56231"/>
                      <a:gd name="connsiteX5" fmla="*/ 25230 w 39338"/>
                      <a:gd name="connsiteY5" fmla="*/ 54065 h 56231"/>
                      <a:gd name="connsiteX6" fmla="*/ 22264 w 39338"/>
                      <a:gd name="connsiteY6" fmla="*/ 38495 h 56231"/>
                      <a:gd name="connsiteX7" fmla="*/ 12626 w 39338"/>
                      <a:gd name="connsiteY7" fmla="*/ 32564 h 56231"/>
                      <a:gd name="connsiteX8" fmla="*/ 17816 w 39338"/>
                      <a:gd name="connsiteY8" fmla="*/ 18477 h 56231"/>
                      <a:gd name="connsiteX9" fmla="*/ 27454 w 39338"/>
                      <a:gd name="connsiteY9" fmla="*/ 24409 h 56231"/>
                      <a:gd name="connsiteX10" fmla="*/ 22264 w 39338"/>
                      <a:gd name="connsiteY10" fmla="*/ 38495 h 5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338" h="56231">
                        <a:moveTo>
                          <a:pt x="25230" y="54065"/>
                        </a:moveTo>
                        <a:cubicBezTo>
                          <a:pt x="35609" y="48133"/>
                          <a:pt x="41541" y="31081"/>
                          <a:pt x="38575" y="16995"/>
                        </a:cubicBezTo>
                        <a:cubicBezTo>
                          <a:pt x="35609" y="2908"/>
                          <a:pt x="24488" y="-3765"/>
                          <a:pt x="14109" y="2167"/>
                        </a:cubicBezTo>
                        <a:cubicBezTo>
                          <a:pt x="3729" y="8098"/>
                          <a:pt x="-2202" y="24409"/>
                          <a:pt x="763" y="39237"/>
                        </a:cubicBezTo>
                        <a:cubicBezTo>
                          <a:pt x="3729" y="53323"/>
                          <a:pt x="14850" y="59996"/>
                          <a:pt x="25230" y="54065"/>
                        </a:cubicBezTo>
                        <a:lnTo>
                          <a:pt x="25230" y="54065"/>
                        </a:lnTo>
                        <a:close/>
                        <a:moveTo>
                          <a:pt x="22264" y="38495"/>
                        </a:moveTo>
                        <a:cubicBezTo>
                          <a:pt x="17816" y="40719"/>
                          <a:pt x="14109" y="38495"/>
                          <a:pt x="12626" y="32564"/>
                        </a:cubicBezTo>
                        <a:cubicBezTo>
                          <a:pt x="11143" y="26633"/>
                          <a:pt x="14109" y="20702"/>
                          <a:pt x="17816" y="18477"/>
                        </a:cubicBezTo>
                        <a:cubicBezTo>
                          <a:pt x="21523" y="16253"/>
                          <a:pt x="25971" y="18477"/>
                          <a:pt x="27454" y="24409"/>
                        </a:cubicBezTo>
                        <a:cubicBezTo>
                          <a:pt x="28195" y="29598"/>
                          <a:pt x="25971" y="35530"/>
                          <a:pt x="22264" y="384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07" name="Graphic 2971">
                    <a:extLst>
                      <a:ext uri="{FF2B5EF4-FFF2-40B4-BE49-F238E27FC236}">
                        <a16:creationId xmlns:a16="http://schemas.microsoft.com/office/drawing/2014/main" id="{7486E147-196F-43EC-8FB0-01FB20A0E069}"/>
                      </a:ext>
                    </a:extLst>
                  </p:cNvPr>
                  <p:cNvGrpSpPr/>
                  <p:nvPr/>
                </p:nvGrpSpPr>
                <p:grpSpPr>
                  <a:xfrm>
                    <a:off x="7695211" y="4298668"/>
                    <a:ext cx="6672" cy="9638"/>
                    <a:chOff x="7695211" y="4298668"/>
                    <a:chExt cx="6672" cy="9638"/>
                  </a:xfrm>
                  <a:solidFill>
                    <a:srgbClr val="262632"/>
                  </a:solidFill>
                </p:grpSpPr>
                <p:sp>
                  <p:nvSpPr>
                    <p:cNvPr id="3508" name="Freeform: Shape 3507">
                      <a:extLst>
                        <a:ext uri="{FF2B5EF4-FFF2-40B4-BE49-F238E27FC236}">
                          <a16:creationId xmlns:a16="http://schemas.microsoft.com/office/drawing/2014/main" id="{97D832FC-8162-4185-8E7F-371F46EDE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952" y="4299266"/>
                      <a:ext cx="5931" cy="9040"/>
                    </a:xfrm>
                    <a:custGeom>
                      <a:avLst/>
                      <a:gdLst>
                        <a:gd name="connsiteX0" fmla="*/ 2966 w 5931"/>
                        <a:gd name="connsiteY0" fmla="*/ 144 h 9040"/>
                        <a:gd name="connsiteX1" fmla="*/ 0 w 5931"/>
                        <a:gd name="connsiteY1" fmla="*/ 5333 h 9040"/>
                        <a:gd name="connsiteX2" fmla="*/ 2966 w 5931"/>
                        <a:gd name="connsiteY2" fmla="*/ 9040 h 9040"/>
                        <a:gd name="connsiteX3" fmla="*/ 5931 w 5931"/>
                        <a:gd name="connsiteY3" fmla="*/ 4592 h 9040"/>
                        <a:gd name="connsiteX4" fmla="*/ 2966 w 5931"/>
                        <a:gd name="connsiteY4" fmla="*/ 144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6" y="144"/>
                          </a:moveTo>
                          <a:cubicBezTo>
                            <a:pt x="1483" y="144"/>
                            <a:pt x="0" y="3109"/>
                            <a:pt x="0" y="5333"/>
                          </a:cubicBezTo>
                          <a:cubicBezTo>
                            <a:pt x="0" y="7558"/>
                            <a:pt x="1483" y="9040"/>
                            <a:pt x="2966" y="9040"/>
                          </a:cubicBezTo>
                          <a:cubicBezTo>
                            <a:pt x="4449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9" y="-598"/>
                            <a:pt x="2966" y="14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09" name="Freeform: Shape 3508">
                      <a:extLst>
                        <a:ext uri="{FF2B5EF4-FFF2-40B4-BE49-F238E27FC236}">
                          <a16:creationId xmlns:a16="http://schemas.microsoft.com/office/drawing/2014/main" id="{8C2A8F63-3635-4376-A6E9-ED3271344D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6"/>
                      <a:ext cx="5931" cy="9040"/>
                    </a:xfrm>
                    <a:custGeom>
                      <a:avLst/>
                      <a:gdLst>
                        <a:gd name="connsiteX0" fmla="*/ 2965 w 5931"/>
                        <a:gd name="connsiteY0" fmla="*/ 9040 h 9040"/>
                        <a:gd name="connsiteX1" fmla="*/ 5931 w 5931"/>
                        <a:gd name="connsiteY1" fmla="*/ 4592 h 9040"/>
                        <a:gd name="connsiteX2" fmla="*/ 2965 w 5931"/>
                        <a:gd name="connsiteY2" fmla="*/ 144 h 9040"/>
                        <a:gd name="connsiteX3" fmla="*/ 0 w 5931"/>
                        <a:gd name="connsiteY3" fmla="*/ 5333 h 9040"/>
                        <a:gd name="connsiteX4" fmla="*/ 2965 w 5931"/>
                        <a:gd name="connsiteY4" fmla="*/ 9040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5" y="9040"/>
                          </a:moveTo>
                          <a:cubicBezTo>
                            <a:pt x="4448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8" y="-598"/>
                            <a:pt x="2965" y="144"/>
                          </a:cubicBezTo>
                          <a:cubicBezTo>
                            <a:pt x="1483" y="144"/>
                            <a:pt x="0" y="2368"/>
                            <a:pt x="0" y="5333"/>
                          </a:cubicBezTo>
                          <a:cubicBezTo>
                            <a:pt x="741" y="7558"/>
                            <a:pt x="1483" y="9040"/>
                            <a:pt x="2965" y="90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0" name="Freeform: Shape 3509">
                      <a:extLst>
                        <a:ext uri="{FF2B5EF4-FFF2-40B4-BE49-F238E27FC236}">
                          <a16:creationId xmlns:a16="http://schemas.microsoft.com/office/drawing/2014/main" id="{2EA86E6E-8358-493E-A68F-467A30372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8668"/>
                      <a:ext cx="5931" cy="8348"/>
                    </a:xfrm>
                    <a:custGeom>
                      <a:avLst/>
                      <a:gdLst>
                        <a:gd name="connsiteX0" fmla="*/ 0 w 5931"/>
                        <a:gd name="connsiteY0" fmla="*/ 5190 h 8348"/>
                        <a:gd name="connsiteX1" fmla="*/ 2965 w 5931"/>
                        <a:gd name="connsiteY1" fmla="*/ 8156 h 8348"/>
                        <a:gd name="connsiteX2" fmla="*/ 5931 w 5931"/>
                        <a:gd name="connsiteY2" fmla="*/ 3707 h 8348"/>
                        <a:gd name="connsiteX3" fmla="*/ 2965 w 5931"/>
                        <a:gd name="connsiteY3" fmla="*/ 0 h 8348"/>
                        <a:gd name="connsiteX4" fmla="*/ 0 w 5931"/>
                        <a:gd name="connsiteY4" fmla="*/ 5190 h 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8348">
                          <a:moveTo>
                            <a:pt x="0" y="5190"/>
                          </a:moveTo>
                          <a:cubicBezTo>
                            <a:pt x="0" y="7414"/>
                            <a:pt x="1483" y="8897"/>
                            <a:pt x="2965" y="8156"/>
                          </a:cubicBezTo>
                          <a:cubicBezTo>
                            <a:pt x="4448" y="7414"/>
                            <a:pt x="5931" y="5931"/>
                            <a:pt x="5931" y="3707"/>
                          </a:cubicBezTo>
                          <a:cubicBezTo>
                            <a:pt x="5931" y="1483"/>
                            <a:pt x="4448" y="0"/>
                            <a:pt x="2965" y="0"/>
                          </a:cubicBezTo>
                          <a:cubicBezTo>
                            <a:pt x="1483" y="742"/>
                            <a:pt x="0" y="2966"/>
                            <a:pt x="0" y="519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1" name="Freeform: Shape 3510">
                      <a:extLst>
                        <a:ext uri="{FF2B5EF4-FFF2-40B4-BE49-F238E27FC236}">
                          <a16:creationId xmlns:a16="http://schemas.microsoft.com/office/drawing/2014/main" id="{7E4110FD-E65D-4E98-A9DC-0E51F15D6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4"/>
                      <a:ext cx="6672" cy="8300"/>
                    </a:xfrm>
                    <a:custGeom>
                      <a:avLst/>
                      <a:gdLst>
                        <a:gd name="connsiteX0" fmla="*/ 6672 w 6672"/>
                        <a:gd name="connsiteY0" fmla="*/ 3853 h 8300"/>
                        <a:gd name="connsiteX1" fmla="*/ 3707 w 6672"/>
                        <a:gd name="connsiteY1" fmla="*/ 146 h 8300"/>
                        <a:gd name="connsiteX2" fmla="*/ 0 w 6672"/>
                        <a:gd name="connsiteY2" fmla="*/ 4594 h 8300"/>
                        <a:gd name="connsiteX3" fmla="*/ 2965 w 6672"/>
                        <a:gd name="connsiteY3" fmla="*/ 8301 h 8300"/>
                        <a:gd name="connsiteX4" fmla="*/ 6672 w 6672"/>
                        <a:gd name="connsiteY4" fmla="*/ 3853 h 8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8300">
                          <a:moveTo>
                            <a:pt x="6672" y="3853"/>
                          </a:moveTo>
                          <a:cubicBezTo>
                            <a:pt x="6672" y="1628"/>
                            <a:pt x="5931" y="-596"/>
                            <a:pt x="3707" y="146"/>
                          </a:cubicBezTo>
                          <a:cubicBezTo>
                            <a:pt x="2224" y="146"/>
                            <a:pt x="741" y="2370"/>
                            <a:pt x="0" y="4594"/>
                          </a:cubicBezTo>
                          <a:cubicBezTo>
                            <a:pt x="0" y="6818"/>
                            <a:pt x="741" y="8301"/>
                            <a:pt x="2965" y="8301"/>
                          </a:cubicBezTo>
                          <a:cubicBezTo>
                            <a:pt x="4448" y="7560"/>
                            <a:pt x="6672" y="6077"/>
                            <a:pt x="6672" y="3853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492" name="Freeform: Shape 3491">
                  <a:extLst>
                    <a:ext uri="{FF2B5EF4-FFF2-40B4-BE49-F238E27FC236}">
                      <a16:creationId xmlns:a16="http://schemas.microsoft.com/office/drawing/2014/main" id="{D0BA869F-9389-4024-8A23-11B92831BE94}"/>
                    </a:ext>
                  </a:extLst>
                </p:cNvPr>
                <p:cNvSpPr/>
                <p:nvPr/>
              </p:nvSpPr>
              <p:spPr>
                <a:xfrm>
                  <a:off x="7271868" y="4710148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7486 h 209817"/>
                    <a:gd name="connsiteX4" fmla="*/ 64502 w 240956"/>
                    <a:gd name="connsiteY4" fmla="*/ 122332 h 209817"/>
                    <a:gd name="connsiteX5" fmla="*/ 81555 w 240956"/>
                    <a:gd name="connsiteY5" fmla="*/ 139384 h 209817"/>
                    <a:gd name="connsiteX6" fmla="*/ 97866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024 h 209817"/>
                    <a:gd name="connsiteX9" fmla="*/ 146799 w 240956"/>
                    <a:gd name="connsiteY9" fmla="*/ 209818 h 209817"/>
                    <a:gd name="connsiteX10" fmla="*/ 240957 w 240956"/>
                    <a:gd name="connsiteY10" fmla="*/ 156437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1591 h 209817"/>
                    <a:gd name="connsiteX13" fmla="*/ 192024 w 240956"/>
                    <a:gd name="connsiteY13" fmla="*/ 103797 h 209817"/>
                    <a:gd name="connsiteX14" fmla="*/ 175713 w 240956"/>
                    <a:gd name="connsiteY14" fmla="*/ 86745 h 209817"/>
                    <a:gd name="connsiteX15" fmla="*/ 143833 w 240956"/>
                    <a:gd name="connsiteY15" fmla="*/ 52640 h 209817"/>
                    <a:gd name="connsiteX16" fmla="*/ 126781 w 240956"/>
                    <a:gd name="connsiteY16" fmla="*/ 34846 h 209817"/>
                    <a:gd name="connsiteX17" fmla="*/ 110470 w 240956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7486"/>
                      </a:lnTo>
                      <a:lnTo>
                        <a:pt x="64502" y="122332"/>
                      </a:lnTo>
                      <a:lnTo>
                        <a:pt x="81555" y="139384"/>
                      </a:lnTo>
                      <a:lnTo>
                        <a:pt x="97866" y="157178"/>
                      </a:lnTo>
                      <a:lnTo>
                        <a:pt x="114177" y="174972"/>
                      </a:lnTo>
                      <a:lnTo>
                        <a:pt x="130488" y="192024"/>
                      </a:lnTo>
                      <a:lnTo>
                        <a:pt x="146799" y="209818"/>
                      </a:lnTo>
                      <a:lnTo>
                        <a:pt x="240957" y="156437"/>
                      </a:lnTo>
                      <a:lnTo>
                        <a:pt x="224646" y="139384"/>
                      </a:lnTo>
                      <a:lnTo>
                        <a:pt x="208335" y="121591"/>
                      </a:lnTo>
                      <a:lnTo>
                        <a:pt x="192024" y="103797"/>
                      </a:lnTo>
                      <a:lnTo>
                        <a:pt x="175713" y="86745"/>
                      </a:lnTo>
                      <a:lnTo>
                        <a:pt x="143833" y="52640"/>
                      </a:lnTo>
                      <a:lnTo>
                        <a:pt x="126781" y="34846"/>
                      </a:lnTo>
                      <a:lnTo>
                        <a:pt x="110470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3" name="Freeform: Shape 3492">
                  <a:extLst>
                    <a:ext uri="{FF2B5EF4-FFF2-40B4-BE49-F238E27FC236}">
                      <a16:creationId xmlns:a16="http://schemas.microsoft.com/office/drawing/2014/main" id="{6B38799C-CC8B-411F-B1E9-CDE9DF064CA9}"/>
                    </a:ext>
                  </a:extLst>
                </p:cNvPr>
                <p:cNvSpPr/>
                <p:nvPr/>
              </p:nvSpPr>
              <p:spPr>
                <a:xfrm>
                  <a:off x="7418666" y="4866585"/>
                  <a:ext cx="94158" cy="270612"/>
                </a:xfrm>
                <a:custGeom>
                  <a:avLst/>
                  <a:gdLst>
                    <a:gd name="connsiteX0" fmla="*/ 94158 w 94158"/>
                    <a:gd name="connsiteY0" fmla="*/ 0 h 270612"/>
                    <a:gd name="connsiteX1" fmla="*/ 0 w 94158"/>
                    <a:gd name="connsiteY1" fmla="*/ 53381 h 270612"/>
                    <a:gd name="connsiteX2" fmla="*/ 0 w 94158"/>
                    <a:gd name="connsiteY2" fmla="*/ 65244 h 270612"/>
                    <a:gd name="connsiteX3" fmla="*/ 0 w 94158"/>
                    <a:gd name="connsiteY3" fmla="*/ 77106 h 270612"/>
                    <a:gd name="connsiteX4" fmla="*/ 0 w 94158"/>
                    <a:gd name="connsiteY4" fmla="*/ 88969 h 270612"/>
                    <a:gd name="connsiteX5" fmla="*/ 0 w 94158"/>
                    <a:gd name="connsiteY5" fmla="*/ 100831 h 270612"/>
                    <a:gd name="connsiteX6" fmla="*/ 0 w 94158"/>
                    <a:gd name="connsiteY6" fmla="*/ 112693 h 270612"/>
                    <a:gd name="connsiteX7" fmla="*/ 0 w 94158"/>
                    <a:gd name="connsiteY7" fmla="*/ 124556 h 270612"/>
                    <a:gd name="connsiteX8" fmla="*/ 0 w 94158"/>
                    <a:gd name="connsiteY8" fmla="*/ 164592 h 270612"/>
                    <a:gd name="connsiteX9" fmla="*/ 0 w 94158"/>
                    <a:gd name="connsiteY9" fmla="*/ 176454 h 270612"/>
                    <a:gd name="connsiteX10" fmla="*/ 0 w 94158"/>
                    <a:gd name="connsiteY10" fmla="*/ 188317 h 270612"/>
                    <a:gd name="connsiteX11" fmla="*/ 0 w 94158"/>
                    <a:gd name="connsiteY11" fmla="*/ 200179 h 270612"/>
                    <a:gd name="connsiteX12" fmla="*/ 0 w 94158"/>
                    <a:gd name="connsiteY12" fmla="*/ 212042 h 270612"/>
                    <a:gd name="connsiteX13" fmla="*/ 0 w 94158"/>
                    <a:gd name="connsiteY13" fmla="*/ 223904 h 270612"/>
                    <a:gd name="connsiteX14" fmla="*/ 0 w 94158"/>
                    <a:gd name="connsiteY14" fmla="*/ 235767 h 270612"/>
                    <a:gd name="connsiteX15" fmla="*/ 0 w 94158"/>
                    <a:gd name="connsiteY15" fmla="*/ 247629 h 270612"/>
                    <a:gd name="connsiteX16" fmla="*/ 0 w 94158"/>
                    <a:gd name="connsiteY16" fmla="*/ 258750 h 270612"/>
                    <a:gd name="connsiteX17" fmla="*/ 0 w 94158"/>
                    <a:gd name="connsiteY17" fmla="*/ 270613 h 270612"/>
                    <a:gd name="connsiteX18" fmla="*/ 94158 w 94158"/>
                    <a:gd name="connsiteY18" fmla="*/ 217973 h 270612"/>
                    <a:gd name="connsiteX19" fmla="*/ 94158 w 94158"/>
                    <a:gd name="connsiteY19" fmla="*/ 206111 h 270612"/>
                    <a:gd name="connsiteX20" fmla="*/ 94158 w 94158"/>
                    <a:gd name="connsiteY20" fmla="*/ 194248 h 270612"/>
                    <a:gd name="connsiteX21" fmla="*/ 94158 w 94158"/>
                    <a:gd name="connsiteY21" fmla="*/ 182386 h 270612"/>
                    <a:gd name="connsiteX22" fmla="*/ 94158 w 94158"/>
                    <a:gd name="connsiteY22" fmla="*/ 170523 h 270612"/>
                    <a:gd name="connsiteX23" fmla="*/ 94158 w 94158"/>
                    <a:gd name="connsiteY23" fmla="*/ 158660 h 270612"/>
                    <a:gd name="connsiteX24" fmla="*/ 94158 w 94158"/>
                    <a:gd name="connsiteY24" fmla="*/ 118625 h 270612"/>
                    <a:gd name="connsiteX25" fmla="*/ 94158 w 94158"/>
                    <a:gd name="connsiteY25" fmla="*/ 106762 h 270612"/>
                    <a:gd name="connsiteX26" fmla="*/ 94158 w 94158"/>
                    <a:gd name="connsiteY26" fmla="*/ 94900 h 270612"/>
                    <a:gd name="connsiteX27" fmla="*/ 94158 w 94158"/>
                    <a:gd name="connsiteY27" fmla="*/ 83037 h 270612"/>
                    <a:gd name="connsiteX28" fmla="*/ 94158 w 94158"/>
                    <a:gd name="connsiteY28" fmla="*/ 71175 h 270612"/>
                    <a:gd name="connsiteX29" fmla="*/ 94158 w 94158"/>
                    <a:gd name="connsiteY29" fmla="*/ 59312 h 270612"/>
                    <a:gd name="connsiteX30" fmla="*/ 94158 w 94158"/>
                    <a:gd name="connsiteY30" fmla="*/ 47450 h 270612"/>
                    <a:gd name="connsiteX31" fmla="*/ 94158 w 94158"/>
                    <a:gd name="connsiteY31" fmla="*/ 35587 h 270612"/>
                    <a:gd name="connsiteX32" fmla="*/ 94158 w 94158"/>
                    <a:gd name="connsiteY32" fmla="*/ 23725 h 270612"/>
                    <a:gd name="connsiteX33" fmla="*/ 94158 w 94158"/>
                    <a:gd name="connsiteY33" fmla="*/ 11862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7061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65244"/>
                      </a:lnTo>
                      <a:lnTo>
                        <a:pt x="0" y="77106"/>
                      </a:lnTo>
                      <a:lnTo>
                        <a:pt x="0" y="88969"/>
                      </a:lnTo>
                      <a:lnTo>
                        <a:pt x="0" y="100831"/>
                      </a:lnTo>
                      <a:lnTo>
                        <a:pt x="0" y="112693"/>
                      </a:lnTo>
                      <a:lnTo>
                        <a:pt x="0" y="124556"/>
                      </a:lnTo>
                      <a:lnTo>
                        <a:pt x="0" y="164592"/>
                      </a:lnTo>
                      <a:lnTo>
                        <a:pt x="0" y="176454"/>
                      </a:lnTo>
                      <a:lnTo>
                        <a:pt x="0" y="188317"/>
                      </a:lnTo>
                      <a:lnTo>
                        <a:pt x="0" y="200179"/>
                      </a:lnTo>
                      <a:lnTo>
                        <a:pt x="0" y="212042"/>
                      </a:lnTo>
                      <a:lnTo>
                        <a:pt x="0" y="223904"/>
                      </a:lnTo>
                      <a:lnTo>
                        <a:pt x="0" y="235767"/>
                      </a:lnTo>
                      <a:lnTo>
                        <a:pt x="0" y="247629"/>
                      </a:lnTo>
                      <a:lnTo>
                        <a:pt x="0" y="258750"/>
                      </a:lnTo>
                      <a:lnTo>
                        <a:pt x="0" y="270613"/>
                      </a:lnTo>
                      <a:lnTo>
                        <a:pt x="94158" y="217973"/>
                      </a:lnTo>
                      <a:lnTo>
                        <a:pt x="94158" y="206111"/>
                      </a:lnTo>
                      <a:lnTo>
                        <a:pt x="94158" y="194248"/>
                      </a:lnTo>
                      <a:lnTo>
                        <a:pt x="94158" y="182386"/>
                      </a:lnTo>
                      <a:lnTo>
                        <a:pt x="94158" y="170523"/>
                      </a:lnTo>
                      <a:lnTo>
                        <a:pt x="94158" y="158660"/>
                      </a:lnTo>
                      <a:lnTo>
                        <a:pt x="94158" y="118625"/>
                      </a:lnTo>
                      <a:lnTo>
                        <a:pt x="94158" y="106762"/>
                      </a:lnTo>
                      <a:lnTo>
                        <a:pt x="94158" y="94900"/>
                      </a:lnTo>
                      <a:lnTo>
                        <a:pt x="94158" y="83037"/>
                      </a:lnTo>
                      <a:lnTo>
                        <a:pt x="94158" y="71175"/>
                      </a:lnTo>
                      <a:lnTo>
                        <a:pt x="94158" y="59312"/>
                      </a:lnTo>
                      <a:lnTo>
                        <a:pt x="94158" y="47450"/>
                      </a:lnTo>
                      <a:lnTo>
                        <a:pt x="94158" y="35587"/>
                      </a:lnTo>
                      <a:lnTo>
                        <a:pt x="94158" y="23725"/>
                      </a:lnTo>
                      <a:lnTo>
                        <a:pt x="94158" y="1186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4" name="Freeform: Shape 3493">
                  <a:extLst>
                    <a:ext uri="{FF2B5EF4-FFF2-40B4-BE49-F238E27FC236}">
                      <a16:creationId xmlns:a16="http://schemas.microsoft.com/office/drawing/2014/main" id="{6FACDE93-0108-4D48-ACDA-F3517126EBBE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94158" cy="164592"/>
                </a:xfrm>
                <a:custGeom>
                  <a:avLst/>
                  <a:gdLst>
                    <a:gd name="connsiteX0" fmla="*/ 94158 w 94158"/>
                    <a:gd name="connsiteY0" fmla="*/ 0 h 164592"/>
                    <a:gd name="connsiteX1" fmla="*/ 0 w 94158"/>
                    <a:gd name="connsiteY1" fmla="*/ 53381 h 164592"/>
                    <a:gd name="connsiteX2" fmla="*/ 0 w 94158"/>
                    <a:gd name="connsiteY2" fmla="*/ 110469 h 164592"/>
                    <a:gd name="connsiteX3" fmla="*/ 0 w 94158"/>
                    <a:gd name="connsiteY3" fmla="*/ 117883 h 164592"/>
                    <a:gd name="connsiteX4" fmla="*/ 0 w 94158"/>
                    <a:gd name="connsiteY4" fmla="*/ 126039 h 164592"/>
                    <a:gd name="connsiteX5" fmla="*/ 0 w 94158"/>
                    <a:gd name="connsiteY5" fmla="*/ 133453 h 164592"/>
                    <a:gd name="connsiteX6" fmla="*/ 0 w 94158"/>
                    <a:gd name="connsiteY6" fmla="*/ 141608 h 164592"/>
                    <a:gd name="connsiteX7" fmla="*/ 0 w 94158"/>
                    <a:gd name="connsiteY7" fmla="*/ 149022 h 164592"/>
                    <a:gd name="connsiteX8" fmla="*/ 0 w 94158"/>
                    <a:gd name="connsiteY8" fmla="*/ 157178 h 164592"/>
                    <a:gd name="connsiteX9" fmla="*/ 0 w 94158"/>
                    <a:gd name="connsiteY9" fmla="*/ 164592 h 164592"/>
                    <a:gd name="connsiteX10" fmla="*/ 94158 w 94158"/>
                    <a:gd name="connsiteY10" fmla="*/ 111211 h 164592"/>
                    <a:gd name="connsiteX11" fmla="*/ 94158 w 94158"/>
                    <a:gd name="connsiteY11" fmla="*/ 54864 h 164592"/>
                    <a:gd name="connsiteX12" fmla="*/ 94158 w 94158"/>
                    <a:gd name="connsiteY12" fmla="*/ 46708 h 164592"/>
                    <a:gd name="connsiteX13" fmla="*/ 94158 w 94158"/>
                    <a:gd name="connsiteY13" fmla="*/ 39294 h 164592"/>
                    <a:gd name="connsiteX14" fmla="*/ 94158 w 94158"/>
                    <a:gd name="connsiteY14" fmla="*/ 31139 h 164592"/>
                    <a:gd name="connsiteX15" fmla="*/ 94158 w 94158"/>
                    <a:gd name="connsiteY15" fmla="*/ 23725 h 164592"/>
                    <a:gd name="connsiteX16" fmla="*/ 94158 w 94158"/>
                    <a:gd name="connsiteY16" fmla="*/ 15569 h 164592"/>
                    <a:gd name="connsiteX17" fmla="*/ 94158 w 94158"/>
                    <a:gd name="connsiteY17" fmla="*/ 8155 h 164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459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110469"/>
                      </a:lnTo>
                      <a:lnTo>
                        <a:pt x="0" y="117883"/>
                      </a:lnTo>
                      <a:lnTo>
                        <a:pt x="0" y="126039"/>
                      </a:lnTo>
                      <a:lnTo>
                        <a:pt x="0" y="133453"/>
                      </a:lnTo>
                      <a:lnTo>
                        <a:pt x="0" y="141608"/>
                      </a:lnTo>
                      <a:lnTo>
                        <a:pt x="0" y="149022"/>
                      </a:lnTo>
                      <a:lnTo>
                        <a:pt x="0" y="157178"/>
                      </a:lnTo>
                      <a:lnTo>
                        <a:pt x="0" y="164592"/>
                      </a:lnTo>
                      <a:lnTo>
                        <a:pt x="94158" y="111211"/>
                      </a:lnTo>
                      <a:lnTo>
                        <a:pt x="94158" y="54864"/>
                      </a:lnTo>
                      <a:lnTo>
                        <a:pt x="94158" y="46708"/>
                      </a:lnTo>
                      <a:lnTo>
                        <a:pt x="94158" y="39294"/>
                      </a:lnTo>
                      <a:lnTo>
                        <a:pt x="94158" y="31139"/>
                      </a:lnTo>
                      <a:lnTo>
                        <a:pt x="94158" y="23725"/>
                      </a:lnTo>
                      <a:lnTo>
                        <a:pt x="94158" y="15569"/>
                      </a:lnTo>
                      <a:lnTo>
                        <a:pt x="94158" y="8155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5" name="Freeform: Shape 3494">
                  <a:extLst>
                    <a:ext uri="{FF2B5EF4-FFF2-40B4-BE49-F238E27FC236}">
                      <a16:creationId xmlns:a16="http://schemas.microsoft.com/office/drawing/2014/main" id="{D86873D0-62DE-48D5-B69F-9B871AABE12E}"/>
                    </a:ext>
                  </a:extLst>
                </p:cNvPr>
                <p:cNvSpPr/>
                <p:nvPr/>
              </p:nvSpPr>
              <p:spPr>
                <a:xfrm>
                  <a:off x="6255401" y="4051780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3073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3073"/>
                      </a:lnTo>
                      <a:lnTo>
                        <a:pt x="80813" y="140126"/>
                      </a:lnTo>
                      <a:lnTo>
                        <a:pt x="97124" y="157919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6" name="Freeform: Shape 3495">
                  <a:extLst>
                    <a:ext uri="{FF2B5EF4-FFF2-40B4-BE49-F238E27FC236}">
                      <a16:creationId xmlns:a16="http://schemas.microsoft.com/office/drawing/2014/main" id="{5DAF329D-3996-4B93-9C24-7D52F1ABA159}"/>
                    </a:ext>
                  </a:extLst>
                </p:cNvPr>
                <p:cNvSpPr/>
                <p:nvPr/>
              </p:nvSpPr>
              <p:spPr>
                <a:xfrm>
                  <a:off x="6402199" y="4208958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2296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5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785 h 298786"/>
                    <a:gd name="connsiteX15" fmla="*/ 0 w 94158"/>
                    <a:gd name="connsiteY15" fmla="*/ 269871 h 298786"/>
                    <a:gd name="connsiteX16" fmla="*/ 0 w 94158"/>
                    <a:gd name="connsiteY16" fmla="*/ 284699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7 h 298786"/>
                    <a:gd name="connsiteX19" fmla="*/ 94159 w 94158"/>
                    <a:gd name="connsiteY19" fmla="*/ 231319 h 298786"/>
                    <a:gd name="connsiteX20" fmla="*/ 94159 w 94158"/>
                    <a:gd name="connsiteY20" fmla="*/ 217232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5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6401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5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828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5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69871"/>
                      </a:lnTo>
                      <a:lnTo>
                        <a:pt x="0" y="284699"/>
                      </a:lnTo>
                      <a:lnTo>
                        <a:pt x="0" y="298786"/>
                      </a:lnTo>
                      <a:lnTo>
                        <a:pt x="94159" y="246147"/>
                      </a:lnTo>
                      <a:lnTo>
                        <a:pt x="94159" y="231319"/>
                      </a:lnTo>
                      <a:lnTo>
                        <a:pt x="94159" y="217232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5"/>
                      </a:lnTo>
                      <a:lnTo>
                        <a:pt x="94159" y="130487"/>
                      </a:lnTo>
                      <a:lnTo>
                        <a:pt x="94159" y="116401"/>
                      </a:lnTo>
                      <a:lnTo>
                        <a:pt x="94159" y="101573"/>
                      </a:lnTo>
                      <a:lnTo>
                        <a:pt x="94159" y="86745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7" name="Freeform: Shape 3496">
                  <a:extLst>
                    <a:ext uri="{FF2B5EF4-FFF2-40B4-BE49-F238E27FC236}">
                      <a16:creationId xmlns:a16="http://schemas.microsoft.com/office/drawing/2014/main" id="{666BBC9C-CDA4-4357-B766-80E362C83989}"/>
                    </a:ext>
                  </a:extLst>
                </p:cNvPr>
                <p:cNvSpPr/>
                <p:nvPr/>
              </p:nvSpPr>
              <p:spPr>
                <a:xfrm>
                  <a:off x="6007772" y="3847894"/>
                  <a:ext cx="341788" cy="257267"/>
                </a:xfrm>
                <a:custGeom>
                  <a:avLst/>
                  <a:gdLst>
                    <a:gd name="connsiteX0" fmla="*/ 0 w 341788"/>
                    <a:gd name="connsiteY0" fmla="*/ 109728 h 257267"/>
                    <a:gd name="connsiteX1" fmla="*/ 7414 w 341788"/>
                    <a:gd name="connsiteY1" fmla="*/ 113435 h 257267"/>
                    <a:gd name="connsiteX2" fmla="*/ 24467 w 341788"/>
                    <a:gd name="connsiteY2" fmla="*/ 123815 h 257267"/>
                    <a:gd name="connsiteX3" fmla="*/ 41519 w 341788"/>
                    <a:gd name="connsiteY3" fmla="*/ 134194 h 257267"/>
                    <a:gd name="connsiteX4" fmla="*/ 58571 w 341788"/>
                    <a:gd name="connsiteY4" fmla="*/ 144574 h 257267"/>
                    <a:gd name="connsiteX5" fmla="*/ 75623 w 341788"/>
                    <a:gd name="connsiteY5" fmla="*/ 154954 h 257267"/>
                    <a:gd name="connsiteX6" fmla="*/ 92676 w 341788"/>
                    <a:gd name="connsiteY6" fmla="*/ 164592 h 257267"/>
                    <a:gd name="connsiteX7" fmla="*/ 110470 w 341788"/>
                    <a:gd name="connsiteY7" fmla="*/ 174972 h 257267"/>
                    <a:gd name="connsiteX8" fmla="*/ 127522 w 341788"/>
                    <a:gd name="connsiteY8" fmla="*/ 185351 h 257267"/>
                    <a:gd name="connsiteX9" fmla="*/ 144574 w 341788"/>
                    <a:gd name="connsiteY9" fmla="*/ 195731 h 257267"/>
                    <a:gd name="connsiteX10" fmla="*/ 161627 w 341788"/>
                    <a:gd name="connsiteY10" fmla="*/ 206111 h 257267"/>
                    <a:gd name="connsiteX11" fmla="*/ 178679 w 341788"/>
                    <a:gd name="connsiteY11" fmla="*/ 216490 h 257267"/>
                    <a:gd name="connsiteX12" fmla="*/ 195731 w 341788"/>
                    <a:gd name="connsiteY12" fmla="*/ 226129 h 257267"/>
                    <a:gd name="connsiteX13" fmla="*/ 212783 w 341788"/>
                    <a:gd name="connsiteY13" fmla="*/ 236509 h 257267"/>
                    <a:gd name="connsiteX14" fmla="*/ 229836 w 341788"/>
                    <a:gd name="connsiteY14" fmla="*/ 246888 h 257267"/>
                    <a:gd name="connsiteX15" fmla="*/ 247630 w 341788"/>
                    <a:gd name="connsiteY15" fmla="*/ 257268 h 257267"/>
                    <a:gd name="connsiteX16" fmla="*/ 341788 w 341788"/>
                    <a:gd name="connsiteY16" fmla="*/ 203886 h 257267"/>
                    <a:gd name="connsiteX17" fmla="*/ 324736 w 341788"/>
                    <a:gd name="connsiteY17" fmla="*/ 193507 h 257267"/>
                    <a:gd name="connsiteX18" fmla="*/ 307683 w 341788"/>
                    <a:gd name="connsiteY18" fmla="*/ 183868 h 257267"/>
                    <a:gd name="connsiteX19" fmla="*/ 290631 w 341788"/>
                    <a:gd name="connsiteY19" fmla="*/ 173489 h 257267"/>
                    <a:gd name="connsiteX20" fmla="*/ 273579 w 341788"/>
                    <a:gd name="connsiteY20" fmla="*/ 163109 h 257267"/>
                    <a:gd name="connsiteX21" fmla="*/ 255785 w 341788"/>
                    <a:gd name="connsiteY21" fmla="*/ 152729 h 257267"/>
                    <a:gd name="connsiteX22" fmla="*/ 238733 w 341788"/>
                    <a:gd name="connsiteY22" fmla="*/ 142350 h 257267"/>
                    <a:gd name="connsiteX23" fmla="*/ 221680 w 341788"/>
                    <a:gd name="connsiteY23" fmla="*/ 132712 h 257267"/>
                    <a:gd name="connsiteX24" fmla="*/ 204628 w 341788"/>
                    <a:gd name="connsiteY24" fmla="*/ 122332 h 257267"/>
                    <a:gd name="connsiteX25" fmla="*/ 187576 w 341788"/>
                    <a:gd name="connsiteY25" fmla="*/ 111952 h 257267"/>
                    <a:gd name="connsiteX26" fmla="*/ 170523 w 341788"/>
                    <a:gd name="connsiteY26" fmla="*/ 101573 h 257267"/>
                    <a:gd name="connsiteX27" fmla="*/ 153471 w 341788"/>
                    <a:gd name="connsiteY27" fmla="*/ 91193 h 257267"/>
                    <a:gd name="connsiteX28" fmla="*/ 135678 w 341788"/>
                    <a:gd name="connsiteY28" fmla="*/ 80813 h 257267"/>
                    <a:gd name="connsiteX29" fmla="*/ 118625 w 341788"/>
                    <a:gd name="connsiteY29" fmla="*/ 71175 h 257267"/>
                    <a:gd name="connsiteX30" fmla="*/ 101573 w 341788"/>
                    <a:gd name="connsiteY30" fmla="*/ 60795 h 257267"/>
                    <a:gd name="connsiteX31" fmla="*/ 84520 w 341788"/>
                    <a:gd name="connsiteY31" fmla="*/ 50415 h 257267"/>
                    <a:gd name="connsiteX32" fmla="*/ 67468 w 341788"/>
                    <a:gd name="connsiteY32" fmla="*/ 40036 h 257267"/>
                    <a:gd name="connsiteX33" fmla="*/ 50416 w 341788"/>
                    <a:gd name="connsiteY33" fmla="*/ 29656 h 257267"/>
                    <a:gd name="connsiteX34" fmla="*/ 33363 w 341788"/>
                    <a:gd name="connsiteY34" fmla="*/ 20018 h 257267"/>
                    <a:gd name="connsiteX35" fmla="*/ 15570 w 341788"/>
                    <a:gd name="connsiteY35" fmla="*/ 9638 h 257267"/>
                    <a:gd name="connsiteX36" fmla="*/ 0 w 341788"/>
                    <a:gd name="connsiteY36" fmla="*/ 0 h 257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41788" h="257267">
                      <a:moveTo>
                        <a:pt x="0" y="109728"/>
                      </a:moveTo>
                      <a:lnTo>
                        <a:pt x="7414" y="113435"/>
                      </a:lnTo>
                      <a:lnTo>
                        <a:pt x="24467" y="123815"/>
                      </a:lnTo>
                      <a:lnTo>
                        <a:pt x="41519" y="134194"/>
                      </a:lnTo>
                      <a:lnTo>
                        <a:pt x="58571" y="144574"/>
                      </a:lnTo>
                      <a:lnTo>
                        <a:pt x="75623" y="154954"/>
                      </a:lnTo>
                      <a:lnTo>
                        <a:pt x="92676" y="164592"/>
                      </a:lnTo>
                      <a:lnTo>
                        <a:pt x="110470" y="174972"/>
                      </a:lnTo>
                      <a:lnTo>
                        <a:pt x="127522" y="185351"/>
                      </a:lnTo>
                      <a:lnTo>
                        <a:pt x="144574" y="195731"/>
                      </a:lnTo>
                      <a:lnTo>
                        <a:pt x="161627" y="206111"/>
                      </a:lnTo>
                      <a:lnTo>
                        <a:pt x="178679" y="216490"/>
                      </a:lnTo>
                      <a:lnTo>
                        <a:pt x="195731" y="226129"/>
                      </a:lnTo>
                      <a:lnTo>
                        <a:pt x="212783" y="236509"/>
                      </a:lnTo>
                      <a:lnTo>
                        <a:pt x="229836" y="246888"/>
                      </a:lnTo>
                      <a:lnTo>
                        <a:pt x="247630" y="257268"/>
                      </a:lnTo>
                      <a:lnTo>
                        <a:pt x="341788" y="203886"/>
                      </a:lnTo>
                      <a:lnTo>
                        <a:pt x="324736" y="193507"/>
                      </a:lnTo>
                      <a:lnTo>
                        <a:pt x="307683" y="183868"/>
                      </a:lnTo>
                      <a:lnTo>
                        <a:pt x="290631" y="173489"/>
                      </a:lnTo>
                      <a:lnTo>
                        <a:pt x="273579" y="163109"/>
                      </a:lnTo>
                      <a:lnTo>
                        <a:pt x="255785" y="152729"/>
                      </a:lnTo>
                      <a:lnTo>
                        <a:pt x="238733" y="142350"/>
                      </a:lnTo>
                      <a:lnTo>
                        <a:pt x="221680" y="132712"/>
                      </a:lnTo>
                      <a:lnTo>
                        <a:pt x="204628" y="122332"/>
                      </a:lnTo>
                      <a:lnTo>
                        <a:pt x="187576" y="111952"/>
                      </a:lnTo>
                      <a:lnTo>
                        <a:pt x="170523" y="101573"/>
                      </a:lnTo>
                      <a:lnTo>
                        <a:pt x="153471" y="91193"/>
                      </a:lnTo>
                      <a:lnTo>
                        <a:pt x="135678" y="80813"/>
                      </a:lnTo>
                      <a:lnTo>
                        <a:pt x="118625" y="71175"/>
                      </a:lnTo>
                      <a:lnTo>
                        <a:pt x="101573" y="60795"/>
                      </a:lnTo>
                      <a:lnTo>
                        <a:pt x="84520" y="50415"/>
                      </a:lnTo>
                      <a:lnTo>
                        <a:pt x="67468" y="40036"/>
                      </a:lnTo>
                      <a:lnTo>
                        <a:pt x="50416" y="29656"/>
                      </a:lnTo>
                      <a:lnTo>
                        <a:pt x="33363" y="20018"/>
                      </a:lnTo>
                      <a:lnTo>
                        <a:pt x="15570" y="96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8" name="Freeform: Shape 3497">
                  <a:extLst>
                    <a:ext uri="{FF2B5EF4-FFF2-40B4-BE49-F238E27FC236}">
                      <a16:creationId xmlns:a16="http://schemas.microsoft.com/office/drawing/2014/main" id="{DC0CB1D5-882E-406F-9E0D-EA3374B1AC89}"/>
                    </a:ext>
                  </a:extLst>
                </p:cNvPr>
                <p:cNvSpPr/>
                <p:nvPr/>
              </p:nvSpPr>
              <p:spPr>
                <a:xfrm>
                  <a:off x="6007772" y="3956880"/>
                  <a:ext cx="394427" cy="550864"/>
                </a:xfrm>
                <a:custGeom>
                  <a:avLst/>
                  <a:gdLst>
                    <a:gd name="connsiteX0" fmla="*/ 243181 w 394427"/>
                    <a:gd name="connsiteY0" fmla="*/ 166816 h 550864"/>
                    <a:gd name="connsiteX1" fmla="*/ 374410 w 394427"/>
                    <a:gd name="connsiteY1" fmla="*/ 306942 h 550864"/>
                    <a:gd name="connsiteX2" fmla="*/ 374410 w 394427"/>
                    <a:gd name="connsiteY2" fmla="*/ 539002 h 550864"/>
                    <a:gd name="connsiteX3" fmla="*/ 394428 w 394427"/>
                    <a:gd name="connsiteY3" fmla="*/ 550864 h 550864"/>
                    <a:gd name="connsiteX4" fmla="*/ 394428 w 394427"/>
                    <a:gd name="connsiteY4" fmla="*/ 395910 h 550864"/>
                    <a:gd name="connsiteX5" fmla="*/ 394428 w 394427"/>
                    <a:gd name="connsiteY5" fmla="*/ 304717 h 550864"/>
                    <a:gd name="connsiteX6" fmla="*/ 247630 w 394427"/>
                    <a:gd name="connsiteY6" fmla="*/ 147539 h 550864"/>
                    <a:gd name="connsiteX7" fmla="*/ 0 w 394427"/>
                    <a:gd name="connsiteY7" fmla="*/ 0 h 550864"/>
                    <a:gd name="connsiteX8" fmla="*/ 0 w 394427"/>
                    <a:gd name="connsiteY8" fmla="*/ 21500 h 550864"/>
                    <a:gd name="connsiteX9" fmla="*/ 243181 w 394427"/>
                    <a:gd name="connsiteY9" fmla="*/ 166816 h 550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4427" h="550864">
                      <a:moveTo>
                        <a:pt x="243181" y="166816"/>
                      </a:moveTo>
                      <a:cubicBezTo>
                        <a:pt x="286924" y="213525"/>
                        <a:pt x="330667" y="260233"/>
                        <a:pt x="374410" y="306942"/>
                      </a:cubicBezTo>
                      <a:cubicBezTo>
                        <a:pt x="374410" y="384048"/>
                        <a:pt x="374410" y="461895"/>
                        <a:pt x="374410" y="539002"/>
                      </a:cubicBezTo>
                      <a:cubicBezTo>
                        <a:pt x="381083" y="543450"/>
                        <a:pt x="387755" y="547157"/>
                        <a:pt x="394428" y="550864"/>
                      </a:cubicBezTo>
                      <a:cubicBezTo>
                        <a:pt x="394428" y="498966"/>
                        <a:pt x="394428" y="447809"/>
                        <a:pt x="394428" y="395910"/>
                      </a:cubicBezTo>
                      <a:cubicBezTo>
                        <a:pt x="394428" y="365513"/>
                        <a:pt x="394428" y="335115"/>
                        <a:pt x="394428" y="304717"/>
                      </a:cubicBezTo>
                      <a:cubicBezTo>
                        <a:pt x="345495" y="252078"/>
                        <a:pt x="296562" y="200179"/>
                        <a:pt x="247630" y="147539"/>
                      </a:cubicBezTo>
                      <a:cubicBezTo>
                        <a:pt x="165334" y="97866"/>
                        <a:pt x="82296" y="48933"/>
                        <a:pt x="0" y="0"/>
                      </a:cubicBezTo>
                      <a:lnTo>
                        <a:pt x="0" y="21500"/>
                      </a:lnTo>
                      <a:lnTo>
                        <a:pt x="243181" y="166816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9" name="Freeform: Shape 3498">
                  <a:extLst>
                    <a:ext uri="{FF2B5EF4-FFF2-40B4-BE49-F238E27FC236}">
                      <a16:creationId xmlns:a16="http://schemas.microsoft.com/office/drawing/2014/main" id="{548CE539-29BB-49BD-8E43-41009E18FAC5}"/>
                    </a:ext>
                  </a:extLst>
                </p:cNvPr>
                <p:cNvSpPr/>
                <p:nvPr/>
              </p:nvSpPr>
              <p:spPr>
                <a:xfrm>
                  <a:off x="7040550" y="4624886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2278 h 513052"/>
                    <a:gd name="connsiteX1" fmla="*/ 0 w 378116"/>
                    <a:gd name="connsiteY1" fmla="*/ 111211 h 513052"/>
                    <a:gd name="connsiteX2" fmla="*/ 0 w 378116"/>
                    <a:gd name="connsiteY2" fmla="*/ 111952 h 513052"/>
                    <a:gd name="connsiteX3" fmla="*/ 20018 w 378116"/>
                    <a:gd name="connsiteY3" fmla="*/ 96383 h 513052"/>
                    <a:gd name="connsiteX4" fmla="*/ 20018 w 378116"/>
                    <a:gd name="connsiteY4" fmla="*/ 33363 h 513052"/>
                    <a:gd name="connsiteX5" fmla="*/ 226870 w 378116"/>
                    <a:gd name="connsiteY5" fmla="*/ 157178 h 513052"/>
                    <a:gd name="connsiteX6" fmla="*/ 358099 w 378116"/>
                    <a:gd name="connsiteY6" fmla="*/ 297304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7 w 378116"/>
                    <a:gd name="connsiteY9" fmla="*/ 513053 h 513052"/>
                    <a:gd name="connsiteX10" fmla="*/ 378117 w 378116"/>
                    <a:gd name="connsiteY10" fmla="*/ 386273 h 513052"/>
                    <a:gd name="connsiteX11" fmla="*/ 378117 w 378116"/>
                    <a:gd name="connsiteY11" fmla="*/ 295079 h 513052"/>
                    <a:gd name="connsiteX12" fmla="*/ 231318 w 378116"/>
                    <a:gd name="connsiteY12" fmla="*/ 137902 h 513052"/>
                    <a:gd name="connsiteX13" fmla="*/ 0 w 378116"/>
                    <a:gd name="connsiteY13" fmla="*/ 0 h 513052"/>
                    <a:gd name="connsiteX14" fmla="*/ 0 w 378116"/>
                    <a:gd name="connsiteY14" fmla="*/ 62278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2278"/>
                      </a:moveTo>
                      <a:cubicBezTo>
                        <a:pt x="0" y="78589"/>
                        <a:pt x="0" y="94900"/>
                        <a:pt x="0" y="111211"/>
                      </a:cubicBezTo>
                      <a:cubicBezTo>
                        <a:pt x="0" y="111211"/>
                        <a:pt x="0" y="111211"/>
                        <a:pt x="0" y="111952"/>
                      </a:cubicBezTo>
                      <a:cubicBezTo>
                        <a:pt x="6672" y="106763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60323"/>
                        <a:pt x="358099" y="423343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1" y="510829"/>
                        <a:pt x="371444" y="512311"/>
                        <a:pt x="378117" y="513053"/>
                      </a:cubicBezTo>
                      <a:cubicBezTo>
                        <a:pt x="378117" y="470792"/>
                        <a:pt x="378117" y="428532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79"/>
                      </a:cubicBezTo>
                      <a:cubicBezTo>
                        <a:pt x="329184" y="242440"/>
                        <a:pt x="280251" y="190541"/>
                        <a:pt x="231318" y="137902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0759"/>
                        <a:pt x="0" y="41519"/>
                        <a:pt x="0" y="62278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0" name="Freeform: Shape 3499">
                  <a:extLst>
                    <a:ext uri="{FF2B5EF4-FFF2-40B4-BE49-F238E27FC236}">
                      <a16:creationId xmlns:a16="http://schemas.microsoft.com/office/drawing/2014/main" id="{93112DA2-188F-4D22-AF36-580650AEC20F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90451 w 325476"/>
                    <a:gd name="connsiteY1" fmla="*/ 2224 h 190541"/>
                    <a:gd name="connsiteX2" fmla="*/ 0 w 325476"/>
                    <a:gd name="connsiteY2" fmla="*/ 53381 h 190541"/>
                    <a:gd name="connsiteX3" fmla="*/ 12604 w 325476"/>
                    <a:gd name="connsiteY3" fmla="*/ 60795 h 190541"/>
                    <a:gd name="connsiteX4" fmla="*/ 25949 w 325476"/>
                    <a:gd name="connsiteY4" fmla="*/ 68209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3779 h 190541"/>
                    <a:gd name="connsiteX7" fmla="*/ 64502 w 325476"/>
                    <a:gd name="connsiteY7" fmla="*/ 91934 h 190541"/>
                    <a:gd name="connsiteX8" fmla="*/ 77848 w 325476"/>
                    <a:gd name="connsiteY8" fmla="*/ 99348 h 190541"/>
                    <a:gd name="connsiteX9" fmla="*/ 90451 w 325476"/>
                    <a:gd name="connsiteY9" fmla="*/ 107504 h 190541"/>
                    <a:gd name="connsiteX10" fmla="*/ 103797 w 325476"/>
                    <a:gd name="connsiteY10" fmla="*/ 114918 h 190541"/>
                    <a:gd name="connsiteX11" fmla="*/ 140867 w 325476"/>
                    <a:gd name="connsiteY11" fmla="*/ 136418 h 190541"/>
                    <a:gd name="connsiteX12" fmla="*/ 153471 w 325476"/>
                    <a:gd name="connsiteY12" fmla="*/ 144574 h 190541"/>
                    <a:gd name="connsiteX13" fmla="*/ 166816 w 325476"/>
                    <a:gd name="connsiteY13" fmla="*/ 151988 h 190541"/>
                    <a:gd name="connsiteX14" fmla="*/ 179420 w 325476"/>
                    <a:gd name="connsiteY14" fmla="*/ 159402 h 190541"/>
                    <a:gd name="connsiteX15" fmla="*/ 192024 w 325476"/>
                    <a:gd name="connsiteY15" fmla="*/ 167557 h 190541"/>
                    <a:gd name="connsiteX16" fmla="*/ 205369 w 325476"/>
                    <a:gd name="connsiteY16" fmla="*/ 174972 h 190541"/>
                    <a:gd name="connsiteX17" fmla="*/ 217973 w 325476"/>
                    <a:gd name="connsiteY17" fmla="*/ 183127 h 190541"/>
                    <a:gd name="connsiteX18" fmla="*/ 231318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29746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176 h 190541"/>
                    <a:gd name="connsiteX23" fmla="*/ 273578 w 325476"/>
                    <a:gd name="connsiteY23" fmla="*/ 106762 h 190541"/>
                    <a:gd name="connsiteX24" fmla="*/ 260974 w 325476"/>
                    <a:gd name="connsiteY24" fmla="*/ 98607 h 190541"/>
                    <a:gd name="connsiteX25" fmla="*/ 248371 w 325476"/>
                    <a:gd name="connsiteY25" fmla="*/ 91193 h 190541"/>
                    <a:gd name="connsiteX26" fmla="*/ 235025 w 325476"/>
                    <a:gd name="connsiteY26" fmla="*/ 83779 h 190541"/>
                    <a:gd name="connsiteX27" fmla="*/ 222422 w 325476"/>
                    <a:gd name="connsiteY27" fmla="*/ 75623 h 190541"/>
                    <a:gd name="connsiteX28" fmla="*/ 209076 w 325476"/>
                    <a:gd name="connsiteY28" fmla="*/ 68209 h 190541"/>
                    <a:gd name="connsiteX29" fmla="*/ 172747 w 325476"/>
                    <a:gd name="connsiteY29" fmla="*/ 45967 h 190541"/>
                    <a:gd name="connsiteX30" fmla="*/ 159402 w 325476"/>
                    <a:gd name="connsiteY30" fmla="*/ 38553 h 190541"/>
                    <a:gd name="connsiteX31" fmla="*/ 146798 w 325476"/>
                    <a:gd name="connsiteY31" fmla="*/ 31139 h 190541"/>
                    <a:gd name="connsiteX32" fmla="*/ 133453 w 325476"/>
                    <a:gd name="connsiteY32" fmla="*/ 22983 h 190541"/>
                    <a:gd name="connsiteX33" fmla="*/ 120849 w 325476"/>
                    <a:gd name="connsiteY33" fmla="*/ 15569 h 190541"/>
                    <a:gd name="connsiteX34" fmla="*/ 107504 w 325476"/>
                    <a:gd name="connsiteY34" fmla="*/ 7414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90451" y="2224"/>
                      </a:lnTo>
                      <a:lnTo>
                        <a:pt x="0" y="53381"/>
                      </a:lnTo>
                      <a:lnTo>
                        <a:pt x="12604" y="60795"/>
                      </a:lnTo>
                      <a:lnTo>
                        <a:pt x="25949" y="68209"/>
                      </a:lnTo>
                      <a:lnTo>
                        <a:pt x="38553" y="76365"/>
                      </a:lnTo>
                      <a:lnTo>
                        <a:pt x="51898" y="83779"/>
                      </a:lnTo>
                      <a:lnTo>
                        <a:pt x="64502" y="91934"/>
                      </a:lnTo>
                      <a:lnTo>
                        <a:pt x="77848" y="99348"/>
                      </a:lnTo>
                      <a:lnTo>
                        <a:pt x="90451" y="107504"/>
                      </a:lnTo>
                      <a:lnTo>
                        <a:pt x="103797" y="114918"/>
                      </a:lnTo>
                      <a:lnTo>
                        <a:pt x="140867" y="136418"/>
                      </a:lnTo>
                      <a:lnTo>
                        <a:pt x="153471" y="144574"/>
                      </a:lnTo>
                      <a:lnTo>
                        <a:pt x="166816" y="151988"/>
                      </a:lnTo>
                      <a:lnTo>
                        <a:pt x="179420" y="159402"/>
                      </a:lnTo>
                      <a:lnTo>
                        <a:pt x="192024" y="167557"/>
                      </a:lnTo>
                      <a:lnTo>
                        <a:pt x="205369" y="174972"/>
                      </a:lnTo>
                      <a:lnTo>
                        <a:pt x="217973" y="183127"/>
                      </a:lnTo>
                      <a:lnTo>
                        <a:pt x="231318" y="190541"/>
                      </a:lnTo>
                      <a:lnTo>
                        <a:pt x="325477" y="137901"/>
                      </a:lnTo>
                      <a:lnTo>
                        <a:pt x="312873" y="129746"/>
                      </a:lnTo>
                      <a:lnTo>
                        <a:pt x="299528" y="122332"/>
                      </a:lnTo>
                      <a:lnTo>
                        <a:pt x="286924" y="114176"/>
                      </a:lnTo>
                      <a:lnTo>
                        <a:pt x="273578" y="106762"/>
                      </a:lnTo>
                      <a:lnTo>
                        <a:pt x="260974" y="98607"/>
                      </a:lnTo>
                      <a:lnTo>
                        <a:pt x="248371" y="91193"/>
                      </a:lnTo>
                      <a:lnTo>
                        <a:pt x="235025" y="83779"/>
                      </a:lnTo>
                      <a:lnTo>
                        <a:pt x="222422" y="75623"/>
                      </a:lnTo>
                      <a:lnTo>
                        <a:pt x="209076" y="68209"/>
                      </a:lnTo>
                      <a:lnTo>
                        <a:pt x="172747" y="45967"/>
                      </a:lnTo>
                      <a:lnTo>
                        <a:pt x="159402" y="38553"/>
                      </a:lnTo>
                      <a:lnTo>
                        <a:pt x="146798" y="31139"/>
                      </a:lnTo>
                      <a:lnTo>
                        <a:pt x="133453" y="22983"/>
                      </a:lnTo>
                      <a:lnTo>
                        <a:pt x="120849" y="15569"/>
                      </a:lnTo>
                      <a:lnTo>
                        <a:pt x="107504" y="741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1" name="Freeform: Shape 3500">
                  <a:extLst>
                    <a:ext uri="{FF2B5EF4-FFF2-40B4-BE49-F238E27FC236}">
                      <a16:creationId xmlns:a16="http://schemas.microsoft.com/office/drawing/2014/main" id="{76AE51C8-1E3A-42D9-9320-815B6620E30F}"/>
                    </a:ext>
                  </a:extLst>
                </p:cNvPr>
                <p:cNvSpPr/>
                <p:nvPr/>
              </p:nvSpPr>
              <p:spPr>
                <a:xfrm>
                  <a:off x="7512825" y="4905359"/>
                  <a:ext cx="139384" cy="248149"/>
                </a:xfrm>
                <a:custGeom>
                  <a:avLst/>
                  <a:gdLst>
                    <a:gd name="connsiteX0" fmla="*/ 32622 w 139384"/>
                    <a:gd name="connsiteY0" fmla="*/ 5711 h 248149"/>
                    <a:gd name="connsiteX1" fmla="*/ 139385 w 139384"/>
                    <a:gd name="connsiteY1" fmla="*/ 69471 h 248149"/>
                    <a:gd name="connsiteX2" fmla="*/ 83038 w 139384"/>
                    <a:gd name="connsiteY2" fmla="*/ 102093 h 248149"/>
                    <a:gd name="connsiteX3" fmla="*/ 89710 w 139384"/>
                    <a:gd name="connsiteY3" fmla="*/ 106542 h 248149"/>
                    <a:gd name="connsiteX4" fmla="*/ 95641 w 139384"/>
                    <a:gd name="connsiteY4" fmla="*/ 111731 h 248149"/>
                    <a:gd name="connsiteX5" fmla="*/ 100831 w 139384"/>
                    <a:gd name="connsiteY5" fmla="*/ 117663 h 248149"/>
                    <a:gd name="connsiteX6" fmla="*/ 106021 w 139384"/>
                    <a:gd name="connsiteY6" fmla="*/ 123594 h 248149"/>
                    <a:gd name="connsiteX7" fmla="*/ 109728 w 139384"/>
                    <a:gd name="connsiteY7" fmla="*/ 129525 h 248149"/>
                    <a:gd name="connsiteX8" fmla="*/ 112694 w 139384"/>
                    <a:gd name="connsiteY8" fmla="*/ 135457 h 248149"/>
                    <a:gd name="connsiteX9" fmla="*/ 114918 w 139384"/>
                    <a:gd name="connsiteY9" fmla="*/ 141388 h 248149"/>
                    <a:gd name="connsiteX10" fmla="*/ 115660 w 139384"/>
                    <a:gd name="connsiteY10" fmla="*/ 147319 h 248149"/>
                    <a:gd name="connsiteX11" fmla="*/ 115660 w 139384"/>
                    <a:gd name="connsiteY11" fmla="*/ 149543 h 248149"/>
                    <a:gd name="connsiteX12" fmla="*/ 115660 w 139384"/>
                    <a:gd name="connsiteY12" fmla="*/ 151767 h 248149"/>
                    <a:gd name="connsiteX13" fmla="*/ 115660 w 139384"/>
                    <a:gd name="connsiteY13" fmla="*/ 153992 h 248149"/>
                    <a:gd name="connsiteX14" fmla="*/ 115660 w 139384"/>
                    <a:gd name="connsiteY14" fmla="*/ 156216 h 248149"/>
                    <a:gd name="connsiteX15" fmla="*/ 115660 w 139384"/>
                    <a:gd name="connsiteY15" fmla="*/ 158440 h 248149"/>
                    <a:gd name="connsiteX16" fmla="*/ 115660 w 139384"/>
                    <a:gd name="connsiteY16" fmla="*/ 160664 h 248149"/>
                    <a:gd name="connsiteX17" fmla="*/ 115660 w 139384"/>
                    <a:gd name="connsiteY17" fmla="*/ 162888 h 248149"/>
                    <a:gd name="connsiteX18" fmla="*/ 115660 w 139384"/>
                    <a:gd name="connsiteY18" fmla="*/ 165113 h 248149"/>
                    <a:gd name="connsiteX19" fmla="*/ 115660 w 139384"/>
                    <a:gd name="connsiteY19" fmla="*/ 167337 h 248149"/>
                    <a:gd name="connsiteX20" fmla="*/ 115660 w 139384"/>
                    <a:gd name="connsiteY20" fmla="*/ 169561 h 248149"/>
                    <a:gd name="connsiteX21" fmla="*/ 115660 w 139384"/>
                    <a:gd name="connsiteY21" fmla="*/ 171785 h 248149"/>
                    <a:gd name="connsiteX22" fmla="*/ 115660 w 139384"/>
                    <a:gd name="connsiteY22" fmla="*/ 174009 h 248149"/>
                    <a:gd name="connsiteX23" fmla="*/ 115660 w 139384"/>
                    <a:gd name="connsiteY23" fmla="*/ 176234 h 248149"/>
                    <a:gd name="connsiteX24" fmla="*/ 115660 w 139384"/>
                    <a:gd name="connsiteY24" fmla="*/ 178458 h 248149"/>
                    <a:gd name="connsiteX25" fmla="*/ 115660 w 139384"/>
                    <a:gd name="connsiteY25" fmla="*/ 180682 h 248149"/>
                    <a:gd name="connsiteX26" fmla="*/ 115660 w 139384"/>
                    <a:gd name="connsiteY26" fmla="*/ 182906 h 248149"/>
                    <a:gd name="connsiteX27" fmla="*/ 115660 w 139384"/>
                    <a:gd name="connsiteY27" fmla="*/ 185130 h 248149"/>
                    <a:gd name="connsiteX28" fmla="*/ 115660 w 139384"/>
                    <a:gd name="connsiteY28" fmla="*/ 187355 h 248149"/>
                    <a:gd name="connsiteX29" fmla="*/ 115660 w 139384"/>
                    <a:gd name="connsiteY29" fmla="*/ 189579 h 248149"/>
                    <a:gd name="connsiteX30" fmla="*/ 115660 w 139384"/>
                    <a:gd name="connsiteY30" fmla="*/ 191803 h 248149"/>
                    <a:gd name="connsiteX31" fmla="*/ 115660 w 139384"/>
                    <a:gd name="connsiteY31" fmla="*/ 194027 h 248149"/>
                    <a:gd name="connsiteX32" fmla="*/ 115660 w 139384"/>
                    <a:gd name="connsiteY32" fmla="*/ 196251 h 248149"/>
                    <a:gd name="connsiteX33" fmla="*/ 115660 w 139384"/>
                    <a:gd name="connsiteY33" fmla="*/ 198476 h 248149"/>
                    <a:gd name="connsiteX34" fmla="*/ 115660 w 139384"/>
                    <a:gd name="connsiteY34" fmla="*/ 200700 h 248149"/>
                    <a:gd name="connsiteX35" fmla="*/ 115660 w 139384"/>
                    <a:gd name="connsiteY35" fmla="*/ 202924 h 248149"/>
                    <a:gd name="connsiteX36" fmla="*/ 115660 w 139384"/>
                    <a:gd name="connsiteY36" fmla="*/ 205148 h 248149"/>
                    <a:gd name="connsiteX37" fmla="*/ 115660 w 139384"/>
                    <a:gd name="connsiteY37" fmla="*/ 207373 h 248149"/>
                    <a:gd name="connsiteX38" fmla="*/ 115660 w 139384"/>
                    <a:gd name="connsiteY38" fmla="*/ 209597 h 248149"/>
                    <a:gd name="connsiteX39" fmla="*/ 115660 w 139384"/>
                    <a:gd name="connsiteY39" fmla="*/ 211821 h 248149"/>
                    <a:gd name="connsiteX40" fmla="*/ 115660 w 139384"/>
                    <a:gd name="connsiteY40" fmla="*/ 214045 h 248149"/>
                    <a:gd name="connsiteX41" fmla="*/ 115660 w 139384"/>
                    <a:gd name="connsiteY41" fmla="*/ 216269 h 248149"/>
                    <a:gd name="connsiteX42" fmla="*/ 115660 w 139384"/>
                    <a:gd name="connsiteY42" fmla="*/ 218494 h 248149"/>
                    <a:gd name="connsiteX43" fmla="*/ 115660 w 139384"/>
                    <a:gd name="connsiteY43" fmla="*/ 220718 h 248149"/>
                    <a:gd name="connsiteX44" fmla="*/ 115660 w 139384"/>
                    <a:gd name="connsiteY44" fmla="*/ 222942 h 248149"/>
                    <a:gd name="connsiteX45" fmla="*/ 115660 w 139384"/>
                    <a:gd name="connsiteY45" fmla="*/ 225166 h 248149"/>
                    <a:gd name="connsiteX46" fmla="*/ 115660 w 139384"/>
                    <a:gd name="connsiteY46" fmla="*/ 227391 h 248149"/>
                    <a:gd name="connsiteX47" fmla="*/ 115660 w 139384"/>
                    <a:gd name="connsiteY47" fmla="*/ 229615 h 248149"/>
                    <a:gd name="connsiteX48" fmla="*/ 115660 w 139384"/>
                    <a:gd name="connsiteY48" fmla="*/ 231839 h 248149"/>
                    <a:gd name="connsiteX49" fmla="*/ 115660 w 139384"/>
                    <a:gd name="connsiteY49" fmla="*/ 234063 h 248149"/>
                    <a:gd name="connsiteX50" fmla="*/ 115660 w 139384"/>
                    <a:gd name="connsiteY50" fmla="*/ 236287 h 248149"/>
                    <a:gd name="connsiteX51" fmla="*/ 115660 w 139384"/>
                    <a:gd name="connsiteY51" fmla="*/ 238512 h 248149"/>
                    <a:gd name="connsiteX52" fmla="*/ 115660 w 139384"/>
                    <a:gd name="connsiteY52" fmla="*/ 240736 h 248149"/>
                    <a:gd name="connsiteX53" fmla="*/ 115660 w 139384"/>
                    <a:gd name="connsiteY53" fmla="*/ 242960 h 248149"/>
                    <a:gd name="connsiteX54" fmla="*/ 115660 w 139384"/>
                    <a:gd name="connsiteY54" fmla="*/ 245184 h 248149"/>
                    <a:gd name="connsiteX55" fmla="*/ 115660 w 139384"/>
                    <a:gd name="connsiteY55" fmla="*/ 247409 h 248149"/>
                    <a:gd name="connsiteX56" fmla="*/ 115660 w 139384"/>
                    <a:gd name="connsiteY56" fmla="*/ 248150 h 248149"/>
                    <a:gd name="connsiteX57" fmla="*/ 0 w 139384"/>
                    <a:gd name="connsiteY57" fmla="*/ 188096 h 248149"/>
                    <a:gd name="connsiteX58" fmla="*/ 0 w 139384"/>
                    <a:gd name="connsiteY58" fmla="*/ 47970 h 248149"/>
                    <a:gd name="connsiteX59" fmla="*/ 0 w 139384"/>
                    <a:gd name="connsiteY59" fmla="*/ 21280 h 248149"/>
                    <a:gd name="connsiteX60" fmla="*/ 32622 w 139384"/>
                    <a:gd name="connsiteY60" fmla="*/ 5711 h 248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39384" h="248149">
                      <a:moveTo>
                        <a:pt x="32622" y="5711"/>
                      </a:moveTo>
                      <a:cubicBezTo>
                        <a:pt x="68209" y="27211"/>
                        <a:pt x="103797" y="47970"/>
                        <a:pt x="139385" y="69471"/>
                      </a:cubicBezTo>
                      <a:lnTo>
                        <a:pt x="83038" y="102093"/>
                      </a:lnTo>
                      <a:cubicBezTo>
                        <a:pt x="85262" y="103576"/>
                        <a:pt x="87486" y="105059"/>
                        <a:pt x="89710" y="106542"/>
                      </a:cubicBezTo>
                      <a:cubicBezTo>
                        <a:pt x="91934" y="108024"/>
                        <a:pt x="94159" y="109507"/>
                        <a:pt x="95641" y="111731"/>
                      </a:cubicBezTo>
                      <a:cubicBezTo>
                        <a:pt x="97866" y="113214"/>
                        <a:pt x="99349" y="115438"/>
                        <a:pt x="100831" y="117663"/>
                      </a:cubicBezTo>
                      <a:cubicBezTo>
                        <a:pt x="102314" y="119887"/>
                        <a:pt x="104538" y="121370"/>
                        <a:pt x="106021" y="123594"/>
                      </a:cubicBezTo>
                      <a:cubicBezTo>
                        <a:pt x="107504" y="125818"/>
                        <a:pt x="108987" y="128042"/>
                        <a:pt x="109728" y="129525"/>
                      </a:cubicBezTo>
                      <a:cubicBezTo>
                        <a:pt x="111211" y="131750"/>
                        <a:pt x="111952" y="133974"/>
                        <a:pt x="112694" y="135457"/>
                      </a:cubicBezTo>
                      <a:cubicBezTo>
                        <a:pt x="113435" y="137681"/>
                        <a:pt x="114177" y="139905"/>
                        <a:pt x="114918" y="141388"/>
                      </a:cubicBezTo>
                      <a:cubicBezTo>
                        <a:pt x="115660" y="142871"/>
                        <a:pt x="115660" y="145095"/>
                        <a:pt x="115660" y="147319"/>
                      </a:cubicBezTo>
                      <a:lnTo>
                        <a:pt x="115660" y="149543"/>
                      </a:lnTo>
                      <a:lnTo>
                        <a:pt x="115660" y="151767"/>
                      </a:lnTo>
                      <a:lnTo>
                        <a:pt x="115660" y="153992"/>
                      </a:lnTo>
                      <a:lnTo>
                        <a:pt x="115660" y="156216"/>
                      </a:lnTo>
                      <a:lnTo>
                        <a:pt x="115660" y="158440"/>
                      </a:lnTo>
                      <a:lnTo>
                        <a:pt x="115660" y="160664"/>
                      </a:lnTo>
                      <a:lnTo>
                        <a:pt x="115660" y="162888"/>
                      </a:lnTo>
                      <a:lnTo>
                        <a:pt x="115660" y="165113"/>
                      </a:lnTo>
                      <a:lnTo>
                        <a:pt x="115660" y="167337"/>
                      </a:lnTo>
                      <a:lnTo>
                        <a:pt x="115660" y="169561"/>
                      </a:lnTo>
                      <a:lnTo>
                        <a:pt x="115660" y="171785"/>
                      </a:lnTo>
                      <a:lnTo>
                        <a:pt x="115660" y="174009"/>
                      </a:lnTo>
                      <a:lnTo>
                        <a:pt x="115660" y="176234"/>
                      </a:lnTo>
                      <a:lnTo>
                        <a:pt x="115660" y="178458"/>
                      </a:lnTo>
                      <a:lnTo>
                        <a:pt x="115660" y="180682"/>
                      </a:lnTo>
                      <a:lnTo>
                        <a:pt x="115660" y="182906"/>
                      </a:lnTo>
                      <a:lnTo>
                        <a:pt x="115660" y="185130"/>
                      </a:lnTo>
                      <a:lnTo>
                        <a:pt x="115660" y="187355"/>
                      </a:lnTo>
                      <a:lnTo>
                        <a:pt x="115660" y="189579"/>
                      </a:lnTo>
                      <a:lnTo>
                        <a:pt x="115660" y="191803"/>
                      </a:lnTo>
                      <a:lnTo>
                        <a:pt x="115660" y="194027"/>
                      </a:lnTo>
                      <a:lnTo>
                        <a:pt x="115660" y="196251"/>
                      </a:lnTo>
                      <a:lnTo>
                        <a:pt x="115660" y="198476"/>
                      </a:lnTo>
                      <a:lnTo>
                        <a:pt x="115660" y="200700"/>
                      </a:lnTo>
                      <a:lnTo>
                        <a:pt x="115660" y="202924"/>
                      </a:lnTo>
                      <a:lnTo>
                        <a:pt x="115660" y="205148"/>
                      </a:lnTo>
                      <a:lnTo>
                        <a:pt x="115660" y="207373"/>
                      </a:lnTo>
                      <a:lnTo>
                        <a:pt x="115660" y="209597"/>
                      </a:lnTo>
                      <a:lnTo>
                        <a:pt x="115660" y="211821"/>
                      </a:lnTo>
                      <a:lnTo>
                        <a:pt x="115660" y="214045"/>
                      </a:lnTo>
                      <a:lnTo>
                        <a:pt x="115660" y="216269"/>
                      </a:lnTo>
                      <a:lnTo>
                        <a:pt x="115660" y="218494"/>
                      </a:lnTo>
                      <a:lnTo>
                        <a:pt x="115660" y="220718"/>
                      </a:lnTo>
                      <a:lnTo>
                        <a:pt x="115660" y="222942"/>
                      </a:lnTo>
                      <a:lnTo>
                        <a:pt x="115660" y="225166"/>
                      </a:lnTo>
                      <a:lnTo>
                        <a:pt x="115660" y="227391"/>
                      </a:lnTo>
                      <a:lnTo>
                        <a:pt x="115660" y="229615"/>
                      </a:lnTo>
                      <a:lnTo>
                        <a:pt x="115660" y="231839"/>
                      </a:lnTo>
                      <a:lnTo>
                        <a:pt x="115660" y="234063"/>
                      </a:lnTo>
                      <a:lnTo>
                        <a:pt x="115660" y="236287"/>
                      </a:lnTo>
                      <a:lnTo>
                        <a:pt x="115660" y="238512"/>
                      </a:lnTo>
                      <a:lnTo>
                        <a:pt x="115660" y="240736"/>
                      </a:lnTo>
                      <a:lnTo>
                        <a:pt x="115660" y="242960"/>
                      </a:lnTo>
                      <a:lnTo>
                        <a:pt x="115660" y="245184"/>
                      </a:lnTo>
                      <a:lnTo>
                        <a:pt x="115660" y="247409"/>
                      </a:lnTo>
                      <a:lnTo>
                        <a:pt x="115660" y="248150"/>
                      </a:lnTo>
                      <a:cubicBezTo>
                        <a:pt x="77106" y="228132"/>
                        <a:pt x="38553" y="208114"/>
                        <a:pt x="0" y="188096"/>
                      </a:cubicBezTo>
                      <a:cubicBezTo>
                        <a:pt x="0" y="141388"/>
                        <a:pt x="0" y="94679"/>
                        <a:pt x="0" y="47970"/>
                      </a:cubicBezTo>
                      <a:cubicBezTo>
                        <a:pt x="0" y="39074"/>
                        <a:pt x="0" y="30177"/>
                        <a:pt x="0" y="21280"/>
                      </a:cubicBezTo>
                      <a:cubicBezTo>
                        <a:pt x="0" y="-1703"/>
                        <a:pt x="14828" y="-4669"/>
                        <a:pt x="32622" y="5711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2" name="Freeform: Shape 3501">
                  <a:extLst>
                    <a:ext uri="{FF2B5EF4-FFF2-40B4-BE49-F238E27FC236}">
                      <a16:creationId xmlns:a16="http://schemas.microsoft.com/office/drawing/2014/main" id="{D344E4E7-1C08-45D0-9171-6A25F551B4B6}"/>
                    </a:ext>
                  </a:extLst>
                </p:cNvPr>
                <p:cNvSpPr/>
                <p:nvPr/>
              </p:nvSpPr>
              <p:spPr>
                <a:xfrm>
                  <a:off x="7457219" y="4937966"/>
                  <a:ext cx="172006" cy="257904"/>
                </a:xfrm>
                <a:custGeom>
                  <a:avLst/>
                  <a:gdLst>
                    <a:gd name="connsiteX0" fmla="*/ 32622 w 172006"/>
                    <a:gd name="connsiteY0" fmla="*/ 6466 h 257904"/>
                    <a:gd name="connsiteX1" fmla="*/ 139385 w 172006"/>
                    <a:gd name="connsiteY1" fmla="*/ 70227 h 257904"/>
                    <a:gd name="connsiteX2" fmla="*/ 172006 w 172006"/>
                    <a:gd name="connsiteY2" fmla="*/ 115453 h 257904"/>
                    <a:gd name="connsiteX3" fmla="*/ 172006 w 172006"/>
                    <a:gd name="connsiteY3" fmla="*/ 245198 h 257904"/>
                    <a:gd name="connsiteX4" fmla="*/ 139385 w 172006"/>
                    <a:gd name="connsiteY4" fmla="*/ 252613 h 257904"/>
                    <a:gd name="connsiteX5" fmla="*/ 0 w 172006"/>
                    <a:gd name="connsiteY5" fmla="*/ 180697 h 257904"/>
                    <a:gd name="connsiteX6" fmla="*/ 0 w 172006"/>
                    <a:gd name="connsiteY6" fmla="*/ 13880 h 257904"/>
                    <a:gd name="connsiteX7" fmla="*/ 32622 w 172006"/>
                    <a:gd name="connsiteY7" fmla="*/ 6466 h 257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6" h="257904">
                      <a:moveTo>
                        <a:pt x="32622" y="6466"/>
                      </a:moveTo>
                      <a:cubicBezTo>
                        <a:pt x="68209" y="27967"/>
                        <a:pt x="103797" y="48726"/>
                        <a:pt x="139385" y="70227"/>
                      </a:cubicBezTo>
                      <a:cubicBezTo>
                        <a:pt x="157178" y="80607"/>
                        <a:pt x="172006" y="101366"/>
                        <a:pt x="172006" y="115453"/>
                      </a:cubicBezTo>
                      <a:cubicBezTo>
                        <a:pt x="172006" y="158454"/>
                        <a:pt x="172006" y="201456"/>
                        <a:pt x="172006" y="245198"/>
                      </a:cubicBezTo>
                      <a:cubicBezTo>
                        <a:pt x="172006" y="259285"/>
                        <a:pt x="157178" y="261509"/>
                        <a:pt x="139385" y="252613"/>
                      </a:cubicBezTo>
                      <a:cubicBezTo>
                        <a:pt x="92676" y="228888"/>
                        <a:pt x="46709" y="204421"/>
                        <a:pt x="0" y="180697"/>
                      </a:cubicBezTo>
                      <a:cubicBezTo>
                        <a:pt x="0" y="125091"/>
                        <a:pt x="0" y="69486"/>
                        <a:pt x="0" y="13880"/>
                      </a:cubicBezTo>
                      <a:cubicBezTo>
                        <a:pt x="0" y="-948"/>
                        <a:pt x="14087" y="-4655"/>
                        <a:pt x="32622" y="6466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3" name="Freeform: Shape 3502">
                  <a:extLst>
                    <a:ext uri="{FF2B5EF4-FFF2-40B4-BE49-F238E27FC236}">
                      <a16:creationId xmlns:a16="http://schemas.microsoft.com/office/drawing/2014/main" id="{E2E7BF4F-23ED-4CED-8CE3-6A6605C77472}"/>
                    </a:ext>
                  </a:extLst>
                </p:cNvPr>
                <p:cNvSpPr/>
                <p:nvPr/>
              </p:nvSpPr>
              <p:spPr>
                <a:xfrm>
                  <a:off x="7466116" y="4905166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1 w 186834"/>
                    <a:gd name="connsiteY1" fmla="*/ 1454 h 103026"/>
                    <a:gd name="connsiteX2" fmla="*/ 0 w 186834"/>
                    <a:gd name="connsiteY2" fmla="*/ 33335 h 103026"/>
                    <a:gd name="connsiteX3" fmla="*/ 23725 w 186834"/>
                    <a:gd name="connsiteY3" fmla="*/ 39266 h 103026"/>
                    <a:gd name="connsiteX4" fmla="*/ 130488 w 186834"/>
                    <a:gd name="connsiteY4" fmla="*/ 103027 h 103026"/>
                    <a:gd name="connsiteX5" fmla="*/ 186834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cubicBezTo>
                        <a:pt x="59312" y="60767"/>
                        <a:pt x="94900" y="81526"/>
                        <a:pt x="130488" y="103027"/>
                      </a:cubicBezTo>
                      <a:lnTo>
                        <a:pt x="186834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4" name="Freeform: Shape 3503">
                  <a:extLst>
                    <a:ext uri="{FF2B5EF4-FFF2-40B4-BE49-F238E27FC236}">
                      <a16:creationId xmlns:a16="http://schemas.microsoft.com/office/drawing/2014/main" id="{B83ED97F-DBA0-4EEA-8A9E-205E347B42D1}"/>
                    </a:ext>
                  </a:extLst>
                </p:cNvPr>
                <p:cNvSpPr/>
                <p:nvPr/>
              </p:nvSpPr>
              <p:spPr>
                <a:xfrm>
                  <a:off x="7596604" y="4550746"/>
                  <a:ext cx="814063" cy="643539"/>
                </a:xfrm>
                <a:custGeom>
                  <a:avLst/>
                  <a:gdLst>
                    <a:gd name="connsiteX0" fmla="*/ 0 w 814063"/>
                    <a:gd name="connsiteY0" fmla="*/ 457447 h 643539"/>
                    <a:gd name="connsiteX1" fmla="*/ 781441 w 814063"/>
                    <a:gd name="connsiteY1" fmla="*/ 0 h 643539"/>
                    <a:gd name="connsiteX2" fmla="*/ 788114 w 814063"/>
                    <a:gd name="connsiteY2" fmla="*/ 4449 h 643539"/>
                    <a:gd name="connsiteX3" fmla="*/ 794045 w 814063"/>
                    <a:gd name="connsiteY3" fmla="*/ 9638 h 643539"/>
                    <a:gd name="connsiteX4" fmla="*/ 799235 w 814063"/>
                    <a:gd name="connsiteY4" fmla="*/ 15570 h 643539"/>
                    <a:gd name="connsiteX5" fmla="*/ 804425 w 814063"/>
                    <a:gd name="connsiteY5" fmla="*/ 21501 h 643539"/>
                    <a:gd name="connsiteX6" fmla="*/ 808132 w 814063"/>
                    <a:gd name="connsiteY6" fmla="*/ 27432 h 643539"/>
                    <a:gd name="connsiteX7" fmla="*/ 811097 w 814063"/>
                    <a:gd name="connsiteY7" fmla="*/ 33363 h 643539"/>
                    <a:gd name="connsiteX8" fmla="*/ 813321 w 814063"/>
                    <a:gd name="connsiteY8" fmla="*/ 39294 h 643539"/>
                    <a:gd name="connsiteX9" fmla="*/ 814063 w 814063"/>
                    <a:gd name="connsiteY9" fmla="*/ 45226 h 643539"/>
                    <a:gd name="connsiteX10" fmla="*/ 814063 w 814063"/>
                    <a:gd name="connsiteY10" fmla="*/ 61537 h 643539"/>
                    <a:gd name="connsiteX11" fmla="*/ 814063 w 814063"/>
                    <a:gd name="connsiteY11" fmla="*/ 77848 h 643539"/>
                    <a:gd name="connsiteX12" fmla="*/ 814063 w 814063"/>
                    <a:gd name="connsiteY12" fmla="*/ 94159 h 643539"/>
                    <a:gd name="connsiteX13" fmla="*/ 814063 w 814063"/>
                    <a:gd name="connsiteY13" fmla="*/ 110470 h 643539"/>
                    <a:gd name="connsiteX14" fmla="*/ 814063 w 814063"/>
                    <a:gd name="connsiteY14" fmla="*/ 126781 h 643539"/>
                    <a:gd name="connsiteX15" fmla="*/ 814063 w 814063"/>
                    <a:gd name="connsiteY15" fmla="*/ 143091 h 643539"/>
                    <a:gd name="connsiteX16" fmla="*/ 814063 w 814063"/>
                    <a:gd name="connsiteY16" fmla="*/ 159402 h 643539"/>
                    <a:gd name="connsiteX17" fmla="*/ 814063 w 814063"/>
                    <a:gd name="connsiteY17" fmla="*/ 175713 h 643539"/>
                    <a:gd name="connsiteX18" fmla="*/ 813321 w 814063"/>
                    <a:gd name="connsiteY18" fmla="*/ 180161 h 643539"/>
                    <a:gd name="connsiteX19" fmla="*/ 811097 w 814063"/>
                    <a:gd name="connsiteY19" fmla="*/ 183868 h 643539"/>
                    <a:gd name="connsiteX20" fmla="*/ 808132 w 814063"/>
                    <a:gd name="connsiteY20" fmla="*/ 186093 h 643539"/>
                    <a:gd name="connsiteX21" fmla="*/ 794045 w 814063"/>
                    <a:gd name="connsiteY21" fmla="*/ 194248 h 643539"/>
                    <a:gd name="connsiteX22" fmla="*/ 95641 w 814063"/>
                    <a:gd name="connsiteY22" fmla="*/ 603504 h 643539"/>
                    <a:gd name="connsiteX23" fmla="*/ 26690 w 814063"/>
                    <a:gd name="connsiteY23" fmla="*/ 643540 h 643539"/>
                    <a:gd name="connsiteX24" fmla="*/ 29656 w 814063"/>
                    <a:gd name="connsiteY24" fmla="*/ 641316 h 643539"/>
                    <a:gd name="connsiteX25" fmla="*/ 31880 w 814063"/>
                    <a:gd name="connsiteY25" fmla="*/ 637609 h 643539"/>
                    <a:gd name="connsiteX26" fmla="*/ 32622 w 814063"/>
                    <a:gd name="connsiteY26" fmla="*/ 632419 h 643539"/>
                    <a:gd name="connsiteX27" fmla="*/ 32622 w 814063"/>
                    <a:gd name="connsiteY27" fmla="*/ 630195 h 643539"/>
                    <a:gd name="connsiteX28" fmla="*/ 32622 w 814063"/>
                    <a:gd name="connsiteY28" fmla="*/ 627971 h 643539"/>
                    <a:gd name="connsiteX29" fmla="*/ 32622 w 814063"/>
                    <a:gd name="connsiteY29" fmla="*/ 625746 h 643539"/>
                    <a:gd name="connsiteX30" fmla="*/ 32622 w 814063"/>
                    <a:gd name="connsiteY30" fmla="*/ 623522 h 643539"/>
                    <a:gd name="connsiteX31" fmla="*/ 32622 w 814063"/>
                    <a:gd name="connsiteY31" fmla="*/ 621298 h 643539"/>
                    <a:gd name="connsiteX32" fmla="*/ 32622 w 814063"/>
                    <a:gd name="connsiteY32" fmla="*/ 619074 h 643539"/>
                    <a:gd name="connsiteX33" fmla="*/ 32622 w 814063"/>
                    <a:gd name="connsiteY33" fmla="*/ 616849 h 643539"/>
                    <a:gd name="connsiteX34" fmla="*/ 32622 w 814063"/>
                    <a:gd name="connsiteY34" fmla="*/ 614625 h 643539"/>
                    <a:gd name="connsiteX35" fmla="*/ 32622 w 814063"/>
                    <a:gd name="connsiteY35" fmla="*/ 612401 h 643539"/>
                    <a:gd name="connsiteX36" fmla="*/ 32622 w 814063"/>
                    <a:gd name="connsiteY36" fmla="*/ 610177 h 643539"/>
                    <a:gd name="connsiteX37" fmla="*/ 32622 w 814063"/>
                    <a:gd name="connsiteY37" fmla="*/ 609435 h 643539"/>
                    <a:gd name="connsiteX38" fmla="*/ 32622 w 814063"/>
                    <a:gd name="connsiteY38" fmla="*/ 607211 h 643539"/>
                    <a:gd name="connsiteX39" fmla="*/ 32622 w 814063"/>
                    <a:gd name="connsiteY39" fmla="*/ 604987 h 643539"/>
                    <a:gd name="connsiteX40" fmla="*/ 32622 w 814063"/>
                    <a:gd name="connsiteY40" fmla="*/ 602763 h 643539"/>
                    <a:gd name="connsiteX41" fmla="*/ 32622 w 814063"/>
                    <a:gd name="connsiteY41" fmla="*/ 600538 h 643539"/>
                    <a:gd name="connsiteX42" fmla="*/ 32622 w 814063"/>
                    <a:gd name="connsiteY42" fmla="*/ 598314 h 643539"/>
                    <a:gd name="connsiteX43" fmla="*/ 32622 w 814063"/>
                    <a:gd name="connsiteY43" fmla="*/ 596090 h 643539"/>
                    <a:gd name="connsiteX44" fmla="*/ 32622 w 814063"/>
                    <a:gd name="connsiteY44" fmla="*/ 593866 h 643539"/>
                    <a:gd name="connsiteX45" fmla="*/ 32622 w 814063"/>
                    <a:gd name="connsiteY45" fmla="*/ 591641 h 643539"/>
                    <a:gd name="connsiteX46" fmla="*/ 32622 w 814063"/>
                    <a:gd name="connsiteY46" fmla="*/ 589417 h 643539"/>
                    <a:gd name="connsiteX47" fmla="*/ 32622 w 814063"/>
                    <a:gd name="connsiteY47" fmla="*/ 587193 h 643539"/>
                    <a:gd name="connsiteX48" fmla="*/ 32622 w 814063"/>
                    <a:gd name="connsiteY48" fmla="*/ 587193 h 643539"/>
                    <a:gd name="connsiteX49" fmla="*/ 32622 w 814063"/>
                    <a:gd name="connsiteY49" fmla="*/ 584969 h 643539"/>
                    <a:gd name="connsiteX50" fmla="*/ 32622 w 814063"/>
                    <a:gd name="connsiteY50" fmla="*/ 582745 h 643539"/>
                    <a:gd name="connsiteX51" fmla="*/ 32622 w 814063"/>
                    <a:gd name="connsiteY51" fmla="*/ 580520 h 643539"/>
                    <a:gd name="connsiteX52" fmla="*/ 32622 w 814063"/>
                    <a:gd name="connsiteY52" fmla="*/ 578296 h 643539"/>
                    <a:gd name="connsiteX53" fmla="*/ 32622 w 814063"/>
                    <a:gd name="connsiteY53" fmla="*/ 576072 h 643539"/>
                    <a:gd name="connsiteX54" fmla="*/ 32622 w 814063"/>
                    <a:gd name="connsiteY54" fmla="*/ 573848 h 643539"/>
                    <a:gd name="connsiteX55" fmla="*/ 32622 w 814063"/>
                    <a:gd name="connsiteY55" fmla="*/ 571624 h 643539"/>
                    <a:gd name="connsiteX56" fmla="*/ 32622 w 814063"/>
                    <a:gd name="connsiteY56" fmla="*/ 569399 h 643539"/>
                    <a:gd name="connsiteX57" fmla="*/ 32622 w 814063"/>
                    <a:gd name="connsiteY57" fmla="*/ 567175 h 643539"/>
                    <a:gd name="connsiteX58" fmla="*/ 32622 w 814063"/>
                    <a:gd name="connsiteY58" fmla="*/ 564951 h 643539"/>
                    <a:gd name="connsiteX59" fmla="*/ 32622 w 814063"/>
                    <a:gd name="connsiteY59" fmla="*/ 564951 h 643539"/>
                    <a:gd name="connsiteX60" fmla="*/ 32622 w 814063"/>
                    <a:gd name="connsiteY60" fmla="*/ 562727 h 643539"/>
                    <a:gd name="connsiteX61" fmla="*/ 32622 w 814063"/>
                    <a:gd name="connsiteY61" fmla="*/ 560503 h 643539"/>
                    <a:gd name="connsiteX62" fmla="*/ 32622 w 814063"/>
                    <a:gd name="connsiteY62" fmla="*/ 558278 h 643539"/>
                    <a:gd name="connsiteX63" fmla="*/ 32622 w 814063"/>
                    <a:gd name="connsiteY63" fmla="*/ 556054 h 643539"/>
                    <a:gd name="connsiteX64" fmla="*/ 32622 w 814063"/>
                    <a:gd name="connsiteY64" fmla="*/ 553830 h 643539"/>
                    <a:gd name="connsiteX65" fmla="*/ 32622 w 814063"/>
                    <a:gd name="connsiteY65" fmla="*/ 551606 h 643539"/>
                    <a:gd name="connsiteX66" fmla="*/ 32622 w 814063"/>
                    <a:gd name="connsiteY66" fmla="*/ 549382 h 643539"/>
                    <a:gd name="connsiteX67" fmla="*/ 32622 w 814063"/>
                    <a:gd name="connsiteY67" fmla="*/ 547157 h 643539"/>
                    <a:gd name="connsiteX68" fmla="*/ 32622 w 814063"/>
                    <a:gd name="connsiteY68" fmla="*/ 544933 h 643539"/>
                    <a:gd name="connsiteX69" fmla="*/ 32622 w 814063"/>
                    <a:gd name="connsiteY69" fmla="*/ 542709 h 643539"/>
                    <a:gd name="connsiteX70" fmla="*/ 32622 w 814063"/>
                    <a:gd name="connsiteY70" fmla="*/ 542709 h 643539"/>
                    <a:gd name="connsiteX71" fmla="*/ 32622 w 814063"/>
                    <a:gd name="connsiteY71" fmla="*/ 540485 h 643539"/>
                    <a:gd name="connsiteX72" fmla="*/ 32622 w 814063"/>
                    <a:gd name="connsiteY72" fmla="*/ 538261 h 643539"/>
                    <a:gd name="connsiteX73" fmla="*/ 32622 w 814063"/>
                    <a:gd name="connsiteY73" fmla="*/ 536036 h 643539"/>
                    <a:gd name="connsiteX74" fmla="*/ 32622 w 814063"/>
                    <a:gd name="connsiteY74" fmla="*/ 533812 h 643539"/>
                    <a:gd name="connsiteX75" fmla="*/ 32622 w 814063"/>
                    <a:gd name="connsiteY75" fmla="*/ 531588 h 643539"/>
                    <a:gd name="connsiteX76" fmla="*/ 32622 w 814063"/>
                    <a:gd name="connsiteY76" fmla="*/ 529364 h 643539"/>
                    <a:gd name="connsiteX77" fmla="*/ 32622 w 814063"/>
                    <a:gd name="connsiteY77" fmla="*/ 527140 h 643539"/>
                    <a:gd name="connsiteX78" fmla="*/ 32622 w 814063"/>
                    <a:gd name="connsiteY78" fmla="*/ 524915 h 643539"/>
                    <a:gd name="connsiteX79" fmla="*/ 32622 w 814063"/>
                    <a:gd name="connsiteY79" fmla="*/ 522691 h 643539"/>
                    <a:gd name="connsiteX80" fmla="*/ 32622 w 814063"/>
                    <a:gd name="connsiteY80" fmla="*/ 520467 h 643539"/>
                    <a:gd name="connsiteX81" fmla="*/ 32622 w 814063"/>
                    <a:gd name="connsiteY81" fmla="*/ 520467 h 643539"/>
                    <a:gd name="connsiteX82" fmla="*/ 32622 w 814063"/>
                    <a:gd name="connsiteY82" fmla="*/ 518243 h 643539"/>
                    <a:gd name="connsiteX83" fmla="*/ 32622 w 814063"/>
                    <a:gd name="connsiteY83" fmla="*/ 516018 h 643539"/>
                    <a:gd name="connsiteX84" fmla="*/ 32622 w 814063"/>
                    <a:gd name="connsiteY84" fmla="*/ 513794 h 643539"/>
                    <a:gd name="connsiteX85" fmla="*/ 32622 w 814063"/>
                    <a:gd name="connsiteY85" fmla="*/ 511570 h 643539"/>
                    <a:gd name="connsiteX86" fmla="*/ 32622 w 814063"/>
                    <a:gd name="connsiteY86" fmla="*/ 509346 h 643539"/>
                    <a:gd name="connsiteX87" fmla="*/ 32622 w 814063"/>
                    <a:gd name="connsiteY87" fmla="*/ 507121 h 643539"/>
                    <a:gd name="connsiteX88" fmla="*/ 32622 w 814063"/>
                    <a:gd name="connsiteY88" fmla="*/ 504897 h 643539"/>
                    <a:gd name="connsiteX89" fmla="*/ 32622 w 814063"/>
                    <a:gd name="connsiteY89" fmla="*/ 502673 h 643539"/>
                    <a:gd name="connsiteX90" fmla="*/ 32622 w 814063"/>
                    <a:gd name="connsiteY90" fmla="*/ 500449 h 643539"/>
                    <a:gd name="connsiteX91" fmla="*/ 31880 w 814063"/>
                    <a:gd name="connsiteY91" fmla="*/ 494518 h 643539"/>
                    <a:gd name="connsiteX92" fmla="*/ 29656 w 814063"/>
                    <a:gd name="connsiteY92" fmla="*/ 488586 h 643539"/>
                    <a:gd name="connsiteX93" fmla="*/ 26690 w 814063"/>
                    <a:gd name="connsiteY93" fmla="*/ 482655 h 643539"/>
                    <a:gd name="connsiteX94" fmla="*/ 22983 w 814063"/>
                    <a:gd name="connsiteY94" fmla="*/ 476724 h 643539"/>
                    <a:gd name="connsiteX95" fmla="*/ 17793 w 814063"/>
                    <a:gd name="connsiteY95" fmla="*/ 470792 h 643539"/>
                    <a:gd name="connsiteX96" fmla="*/ 12604 w 814063"/>
                    <a:gd name="connsiteY96" fmla="*/ 464861 h 643539"/>
                    <a:gd name="connsiteX97" fmla="*/ 6672 w 814063"/>
                    <a:gd name="connsiteY97" fmla="*/ 459671 h 643539"/>
                    <a:gd name="connsiteX98" fmla="*/ 0 w 814063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4063" h="643539">
                      <a:moveTo>
                        <a:pt x="0" y="457447"/>
                      </a:moveTo>
                      <a:lnTo>
                        <a:pt x="781441" y="0"/>
                      </a:lnTo>
                      <a:lnTo>
                        <a:pt x="788114" y="4449"/>
                      </a:lnTo>
                      <a:lnTo>
                        <a:pt x="794045" y="9638"/>
                      </a:lnTo>
                      <a:lnTo>
                        <a:pt x="799235" y="15570"/>
                      </a:lnTo>
                      <a:lnTo>
                        <a:pt x="804425" y="21501"/>
                      </a:lnTo>
                      <a:lnTo>
                        <a:pt x="808132" y="27432"/>
                      </a:lnTo>
                      <a:lnTo>
                        <a:pt x="811097" y="33363"/>
                      </a:lnTo>
                      <a:lnTo>
                        <a:pt x="813321" y="39294"/>
                      </a:lnTo>
                      <a:lnTo>
                        <a:pt x="814063" y="45226"/>
                      </a:lnTo>
                      <a:lnTo>
                        <a:pt x="814063" y="61537"/>
                      </a:lnTo>
                      <a:lnTo>
                        <a:pt x="814063" y="77848"/>
                      </a:lnTo>
                      <a:lnTo>
                        <a:pt x="814063" y="94159"/>
                      </a:lnTo>
                      <a:lnTo>
                        <a:pt x="814063" y="110470"/>
                      </a:lnTo>
                      <a:lnTo>
                        <a:pt x="814063" y="126781"/>
                      </a:lnTo>
                      <a:lnTo>
                        <a:pt x="814063" y="143091"/>
                      </a:lnTo>
                      <a:lnTo>
                        <a:pt x="814063" y="159402"/>
                      </a:lnTo>
                      <a:lnTo>
                        <a:pt x="814063" y="175713"/>
                      </a:lnTo>
                      <a:lnTo>
                        <a:pt x="813321" y="180161"/>
                      </a:lnTo>
                      <a:lnTo>
                        <a:pt x="811097" y="183868"/>
                      </a:lnTo>
                      <a:lnTo>
                        <a:pt x="808132" y="186093"/>
                      </a:lnTo>
                      <a:lnTo>
                        <a:pt x="794045" y="194248"/>
                      </a:lnTo>
                      <a:lnTo>
                        <a:pt x="95641" y="603504"/>
                      </a:lnTo>
                      <a:lnTo>
                        <a:pt x="26690" y="643540"/>
                      </a:lnTo>
                      <a:cubicBezTo>
                        <a:pt x="28173" y="642799"/>
                        <a:pt x="28915" y="642057"/>
                        <a:pt x="29656" y="641316"/>
                      </a:cubicBezTo>
                      <a:cubicBezTo>
                        <a:pt x="30397" y="640574"/>
                        <a:pt x="31139" y="639092"/>
                        <a:pt x="31880" y="637609"/>
                      </a:cubicBezTo>
                      <a:cubicBezTo>
                        <a:pt x="32622" y="636126"/>
                        <a:pt x="32622" y="634643"/>
                        <a:pt x="32622" y="632419"/>
                      </a:cubicBezTo>
                      <a:lnTo>
                        <a:pt x="32622" y="630195"/>
                      </a:lnTo>
                      <a:lnTo>
                        <a:pt x="32622" y="627971"/>
                      </a:lnTo>
                      <a:lnTo>
                        <a:pt x="32622" y="625746"/>
                      </a:lnTo>
                      <a:lnTo>
                        <a:pt x="32622" y="623522"/>
                      </a:lnTo>
                      <a:lnTo>
                        <a:pt x="32622" y="621298"/>
                      </a:lnTo>
                      <a:lnTo>
                        <a:pt x="32622" y="619074"/>
                      </a:lnTo>
                      <a:lnTo>
                        <a:pt x="32622" y="616849"/>
                      </a:lnTo>
                      <a:lnTo>
                        <a:pt x="32622" y="614625"/>
                      </a:lnTo>
                      <a:lnTo>
                        <a:pt x="32622" y="612401"/>
                      </a:lnTo>
                      <a:lnTo>
                        <a:pt x="32622" y="610177"/>
                      </a:lnTo>
                      <a:lnTo>
                        <a:pt x="32622" y="609435"/>
                      </a:lnTo>
                      <a:lnTo>
                        <a:pt x="32622" y="607211"/>
                      </a:lnTo>
                      <a:lnTo>
                        <a:pt x="32622" y="604987"/>
                      </a:lnTo>
                      <a:lnTo>
                        <a:pt x="32622" y="602763"/>
                      </a:lnTo>
                      <a:lnTo>
                        <a:pt x="32622" y="600538"/>
                      </a:lnTo>
                      <a:lnTo>
                        <a:pt x="32622" y="598314"/>
                      </a:lnTo>
                      <a:lnTo>
                        <a:pt x="32622" y="596090"/>
                      </a:lnTo>
                      <a:lnTo>
                        <a:pt x="32622" y="593866"/>
                      </a:lnTo>
                      <a:lnTo>
                        <a:pt x="32622" y="591641"/>
                      </a:lnTo>
                      <a:lnTo>
                        <a:pt x="32622" y="589417"/>
                      </a:lnTo>
                      <a:lnTo>
                        <a:pt x="32622" y="587193"/>
                      </a:lnTo>
                      <a:lnTo>
                        <a:pt x="32622" y="587193"/>
                      </a:lnTo>
                      <a:lnTo>
                        <a:pt x="32622" y="584969"/>
                      </a:lnTo>
                      <a:lnTo>
                        <a:pt x="32622" y="582745"/>
                      </a:lnTo>
                      <a:lnTo>
                        <a:pt x="32622" y="580520"/>
                      </a:lnTo>
                      <a:lnTo>
                        <a:pt x="32622" y="578296"/>
                      </a:lnTo>
                      <a:lnTo>
                        <a:pt x="32622" y="576072"/>
                      </a:lnTo>
                      <a:lnTo>
                        <a:pt x="32622" y="573848"/>
                      </a:lnTo>
                      <a:lnTo>
                        <a:pt x="32622" y="571624"/>
                      </a:lnTo>
                      <a:lnTo>
                        <a:pt x="32622" y="569399"/>
                      </a:lnTo>
                      <a:lnTo>
                        <a:pt x="32622" y="567175"/>
                      </a:lnTo>
                      <a:lnTo>
                        <a:pt x="32622" y="564951"/>
                      </a:lnTo>
                      <a:lnTo>
                        <a:pt x="32622" y="564951"/>
                      </a:lnTo>
                      <a:lnTo>
                        <a:pt x="32622" y="562727"/>
                      </a:lnTo>
                      <a:lnTo>
                        <a:pt x="32622" y="560503"/>
                      </a:lnTo>
                      <a:lnTo>
                        <a:pt x="32622" y="558278"/>
                      </a:lnTo>
                      <a:lnTo>
                        <a:pt x="32622" y="556054"/>
                      </a:lnTo>
                      <a:lnTo>
                        <a:pt x="32622" y="553830"/>
                      </a:lnTo>
                      <a:lnTo>
                        <a:pt x="32622" y="551606"/>
                      </a:lnTo>
                      <a:lnTo>
                        <a:pt x="32622" y="549382"/>
                      </a:lnTo>
                      <a:lnTo>
                        <a:pt x="32622" y="547157"/>
                      </a:lnTo>
                      <a:lnTo>
                        <a:pt x="32622" y="544933"/>
                      </a:lnTo>
                      <a:lnTo>
                        <a:pt x="32622" y="542709"/>
                      </a:lnTo>
                      <a:lnTo>
                        <a:pt x="32622" y="542709"/>
                      </a:lnTo>
                      <a:lnTo>
                        <a:pt x="32622" y="540485"/>
                      </a:lnTo>
                      <a:lnTo>
                        <a:pt x="32622" y="538261"/>
                      </a:lnTo>
                      <a:lnTo>
                        <a:pt x="32622" y="536036"/>
                      </a:lnTo>
                      <a:lnTo>
                        <a:pt x="32622" y="533812"/>
                      </a:lnTo>
                      <a:lnTo>
                        <a:pt x="32622" y="531588"/>
                      </a:lnTo>
                      <a:lnTo>
                        <a:pt x="32622" y="529364"/>
                      </a:lnTo>
                      <a:lnTo>
                        <a:pt x="32622" y="527140"/>
                      </a:lnTo>
                      <a:lnTo>
                        <a:pt x="32622" y="524915"/>
                      </a:lnTo>
                      <a:lnTo>
                        <a:pt x="32622" y="522691"/>
                      </a:lnTo>
                      <a:lnTo>
                        <a:pt x="32622" y="520467"/>
                      </a:lnTo>
                      <a:lnTo>
                        <a:pt x="32622" y="520467"/>
                      </a:lnTo>
                      <a:lnTo>
                        <a:pt x="32622" y="518243"/>
                      </a:lnTo>
                      <a:lnTo>
                        <a:pt x="32622" y="516018"/>
                      </a:lnTo>
                      <a:lnTo>
                        <a:pt x="32622" y="513794"/>
                      </a:lnTo>
                      <a:lnTo>
                        <a:pt x="32622" y="511570"/>
                      </a:lnTo>
                      <a:lnTo>
                        <a:pt x="32622" y="509346"/>
                      </a:lnTo>
                      <a:lnTo>
                        <a:pt x="32622" y="507121"/>
                      </a:lnTo>
                      <a:lnTo>
                        <a:pt x="32622" y="504897"/>
                      </a:lnTo>
                      <a:lnTo>
                        <a:pt x="32622" y="502673"/>
                      </a:lnTo>
                      <a:lnTo>
                        <a:pt x="32622" y="500449"/>
                      </a:lnTo>
                      <a:cubicBezTo>
                        <a:pt x="32622" y="498966"/>
                        <a:pt x="32622" y="496742"/>
                        <a:pt x="31880" y="494518"/>
                      </a:cubicBezTo>
                      <a:cubicBezTo>
                        <a:pt x="31139" y="492293"/>
                        <a:pt x="31139" y="490810"/>
                        <a:pt x="29656" y="488586"/>
                      </a:cubicBezTo>
                      <a:cubicBezTo>
                        <a:pt x="28915" y="486362"/>
                        <a:pt x="28173" y="484138"/>
                        <a:pt x="26690" y="482655"/>
                      </a:cubicBezTo>
                      <a:cubicBezTo>
                        <a:pt x="25208" y="480431"/>
                        <a:pt x="24466" y="478207"/>
                        <a:pt x="22983" y="476724"/>
                      </a:cubicBezTo>
                      <a:cubicBezTo>
                        <a:pt x="21500" y="474499"/>
                        <a:pt x="20018" y="472275"/>
                        <a:pt x="17793" y="470792"/>
                      </a:cubicBezTo>
                      <a:cubicBezTo>
                        <a:pt x="16311" y="468568"/>
                        <a:pt x="14086" y="467085"/>
                        <a:pt x="12604" y="464861"/>
                      </a:cubicBezTo>
                      <a:cubicBezTo>
                        <a:pt x="10379" y="463378"/>
                        <a:pt x="8897" y="461154"/>
                        <a:pt x="6672" y="459671"/>
                      </a:cubicBezTo>
                      <a:cubicBezTo>
                        <a:pt x="4448" y="459671"/>
                        <a:pt x="2224" y="458188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5" name="Freeform: Shape 3504">
                  <a:extLst>
                    <a:ext uri="{FF2B5EF4-FFF2-40B4-BE49-F238E27FC236}">
                      <a16:creationId xmlns:a16="http://schemas.microsoft.com/office/drawing/2014/main" id="{63354B30-78D9-4332-9DA7-30884CF4E4FB}"/>
                    </a:ext>
                  </a:extLst>
                </p:cNvPr>
                <p:cNvSpPr/>
                <p:nvPr/>
              </p:nvSpPr>
              <p:spPr>
                <a:xfrm>
                  <a:off x="6007772" y="3378584"/>
                  <a:ext cx="1020915" cy="1049088"/>
                </a:xfrm>
                <a:custGeom>
                  <a:avLst/>
                  <a:gdLst>
                    <a:gd name="connsiteX0" fmla="*/ 0 w 1020915"/>
                    <a:gd name="connsiteY0" fmla="*/ 464120 h 1049088"/>
                    <a:gd name="connsiteX1" fmla="*/ 1020915 w 1020915"/>
                    <a:gd name="connsiteY1" fmla="*/ 1049089 h 1049088"/>
                    <a:gd name="connsiteX2" fmla="*/ 1020915 w 1020915"/>
                    <a:gd name="connsiteY2" fmla="*/ 452257 h 1049088"/>
                    <a:gd name="connsiteX3" fmla="*/ 1020915 w 1020915"/>
                    <a:gd name="connsiteY3" fmla="*/ 274320 h 1049088"/>
                    <a:gd name="connsiteX4" fmla="*/ 541226 w 1020915"/>
                    <a:gd name="connsiteY4" fmla="*/ 0 h 1049088"/>
                    <a:gd name="connsiteX5" fmla="*/ 0 w 1020915"/>
                    <a:gd name="connsiteY5" fmla="*/ 309907 h 1049088"/>
                    <a:gd name="connsiteX6" fmla="*/ 0 w 1020915"/>
                    <a:gd name="connsiteY6" fmla="*/ 464120 h 1049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0915" h="1049088">
                      <a:moveTo>
                        <a:pt x="0" y="464120"/>
                      </a:moveTo>
                      <a:lnTo>
                        <a:pt x="1020915" y="1049089"/>
                      </a:lnTo>
                      <a:cubicBezTo>
                        <a:pt x="1020915" y="899325"/>
                        <a:pt x="1020915" y="602021"/>
                        <a:pt x="1020915" y="452257"/>
                      </a:cubicBezTo>
                      <a:cubicBezTo>
                        <a:pt x="1020915" y="302493"/>
                        <a:pt x="1020915" y="424084"/>
                        <a:pt x="1020915" y="274320"/>
                      </a:cubicBezTo>
                      <a:lnTo>
                        <a:pt x="541226" y="0"/>
                      </a:lnTo>
                      <a:lnTo>
                        <a:pt x="0" y="309907"/>
                      </a:lnTo>
                      <a:lnTo>
                        <a:pt x="0" y="46412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8997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6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16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16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1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1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16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16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50"/>
                                        <p:tgtEl>
                                          <p:spTgt spid="1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"/>
                            </p:stCondLst>
                            <p:childTnLst>
                              <p:par>
                                <p:cTn id="6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50"/>
                                        <p:tgtEl>
                                          <p:spTgt spid="16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75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750"/>
                                        <p:tgtEl>
                                          <p:spTgt spid="16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75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750"/>
                                        <p:tgtEl>
                                          <p:spTgt spid="25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750"/>
                                        <p:tgtEl>
                                          <p:spTgt spid="16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750"/>
                                        <p:tgtEl>
                                          <p:spTgt spid="33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750"/>
                                        <p:tgtEl>
                                          <p:spTgt spid="1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750"/>
                                        <p:tgtEl>
                                          <p:spTgt spid="1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250"/>
                            </p:stCondLst>
                            <p:childTnLst>
                              <p:par>
                                <p:cTn id="1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1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1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2" grpId="0"/>
      <p:bldP spid="1623" grpId="0"/>
      <p:bldP spid="1624" grpId="0"/>
      <p:bldP spid="1625" grpId="0"/>
      <p:bldP spid="1626" grpId="0"/>
      <p:bldP spid="1627" grpId="0"/>
      <p:bldP spid="1629" grpId="0" animBg="1"/>
      <p:bldP spid="1630" grpId="0" animBg="1"/>
      <p:bldP spid="1631" grpId="0" animBg="1"/>
      <p:bldP spid="1632" grpId="0" animBg="1"/>
      <p:bldP spid="1633" grpId="0" animBg="1"/>
      <p:bldP spid="1638" grpId="0"/>
      <p:bldP spid="163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6D80BE-82DD-4A94-A7B0-8E3AB78441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3969" y="367126"/>
            <a:ext cx="8105775" cy="1094014"/>
          </a:xfrm>
        </p:spPr>
        <p:txBody>
          <a:bodyPr/>
          <a:lstStyle/>
          <a:p>
            <a:r>
              <a:rPr lang="en-ID"/>
              <a:t>Sircular Flow Income</a:t>
            </a:r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5AFD941A-17F5-4851-865E-821C3D64A61A}"/>
              </a:ext>
            </a:extLst>
          </p:cNvPr>
          <p:cNvSpPr/>
          <p:nvPr/>
        </p:nvSpPr>
        <p:spPr>
          <a:xfrm>
            <a:off x="7389770" y="3524732"/>
            <a:ext cx="1041487" cy="373129"/>
          </a:xfrm>
          <a:custGeom>
            <a:avLst/>
            <a:gdLst>
              <a:gd name="connsiteX0" fmla="*/ 0 w 483869"/>
              <a:gd name="connsiteY0" fmla="*/ 129540 h 173354"/>
              <a:gd name="connsiteX1" fmla="*/ 362903 w 483869"/>
              <a:gd name="connsiteY1" fmla="*/ 129540 h 173354"/>
              <a:gd name="connsiteX2" fmla="*/ 362903 w 483869"/>
              <a:gd name="connsiteY2" fmla="*/ 173355 h 173354"/>
              <a:gd name="connsiteX3" fmla="*/ 483870 w 483869"/>
              <a:gd name="connsiteY3" fmla="*/ 86677 h 173354"/>
              <a:gd name="connsiteX4" fmla="*/ 362903 w 483869"/>
              <a:gd name="connsiteY4" fmla="*/ 0 h 173354"/>
              <a:gd name="connsiteX5" fmla="*/ 362903 w 483869"/>
              <a:gd name="connsiteY5" fmla="*/ 43815 h 173354"/>
              <a:gd name="connsiteX6" fmla="*/ 0 w 483869"/>
              <a:gd name="connsiteY6" fmla="*/ 43815 h 173354"/>
              <a:gd name="connsiteX7" fmla="*/ 0 w 483869"/>
              <a:gd name="connsiteY7" fmla="*/ 129540 h 173354"/>
              <a:gd name="connsiteX8" fmla="*/ 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0" y="129540"/>
                </a:moveTo>
                <a:lnTo>
                  <a:pt x="362903" y="129540"/>
                </a:lnTo>
                <a:lnTo>
                  <a:pt x="362903" y="173355"/>
                </a:lnTo>
                <a:lnTo>
                  <a:pt x="483870" y="86677"/>
                </a:lnTo>
                <a:lnTo>
                  <a:pt x="362903" y="0"/>
                </a:lnTo>
                <a:lnTo>
                  <a:pt x="362903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44B4B229-F750-43C4-AE66-D6C25CB90058}"/>
              </a:ext>
            </a:extLst>
          </p:cNvPr>
          <p:cNvSpPr/>
          <p:nvPr/>
        </p:nvSpPr>
        <p:spPr>
          <a:xfrm>
            <a:off x="7387720" y="4084433"/>
            <a:ext cx="1041487" cy="373129"/>
          </a:xfrm>
          <a:custGeom>
            <a:avLst/>
            <a:gdLst>
              <a:gd name="connsiteX0" fmla="*/ 483870 w 483869"/>
              <a:gd name="connsiteY0" fmla="*/ 129540 h 173354"/>
              <a:gd name="connsiteX1" fmla="*/ 120968 w 483869"/>
              <a:gd name="connsiteY1" fmla="*/ 129540 h 173354"/>
              <a:gd name="connsiteX2" fmla="*/ 120968 w 483869"/>
              <a:gd name="connsiteY2" fmla="*/ 173355 h 173354"/>
              <a:gd name="connsiteX3" fmla="*/ 0 w 483869"/>
              <a:gd name="connsiteY3" fmla="*/ 86677 h 173354"/>
              <a:gd name="connsiteX4" fmla="*/ 120968 w 483869"/>
              <a:gd name="connsiteY4" fmla="*/ 0 h 173354"/>
              <a:gd name="connsiteX5" fmla="*/ 120968 w 483869"/>
              <a:gd name="connsiteY5" fmla="*/ 43815 h 173354"/>
              <a:gd name="connsiteX6" fmla="*/ 483870 w 483869"/>
              <a:gd name="connsiteY6" fmla="*/ 43815 h 173354"/>
              <a:gd name="connsiteX7" fmla="*/ 483870 w 483869"/>
              <a:gd name="connsiteY7" fmla="*/ 129540 h 173354"/>
              <a:gd name="connsiteX8" fmla="*/ 48387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9C628ADF-8CBA-44F5-8AD4-84DD5E4B7A53}"/>
              </a:ext>
            </a:extLst>
          </p:cNvPr>
          <p:cNvSpPr/>
          <p:nvPr/>
        </p:nvSpPr>
        <p:spPr>
          <a:xfrm>
            <a:off x="3754808" y="3565736"/>
            <a:ext cx="1041489" cy="373129"/>
          </a:xfrm>
          <a:custGeom>
            <a:avLst/>
            <a:gdLst>
              <a:gd name="connsiteX0" fmla="*/ 0 w 483870"/>
              <a:gd name="connsiteY0" fmla="*/ 129540 h 173354"/>
              <a:gd name="connsiteX1" fmla="*/ 362902 w 483870"/>
              <a:gd name="connsiteY1" fmla="*/ 129540 h 173354"/>
              <a:gd name="connsiteX2" fmla="*/ 362902 w 483870"/>
              <a:gd name="connsiteY2" fmla="*/ 173355 h 173354"/>
              <a:gd name="connsiteX3" fmla="*/ 483870 w 483870"/>
              <a:gd name="connsiteY3" fmla="*/ 86677 h 173354"/>
              <a:gd name="connsiteX4" fmla="*/ 362902 w 483870"/>
              <a:gd name="connsiteY4" fmla="*/ 0 h 173354"/>
              <a:gd name="connsiteX5" fmla="*/ 362902 w 483870"/>
              <a:gd name="connsiteY5" fmla="*/ 43815 h 173354"/>
              <a:gd name="connsiteX6" fmla="*/ 0 w 483870"/>
              <a:gd name="connsiteY6" fmla="*/ 43815 h 173354"/>
              <a:gd name="connsiteX7" fmla="*/ 0 w 483870"/>
              <a:gd name="connsiteY7" fmla="*/ 129540 h 173354"/>
              <a:gd name="connsiteX8" fmla="*/ 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0" y="129540"/>
                </a:moveTo>
                <a:lnTo>
                  <a:pt x="362902" y="129540"/>
                </a:lnTo>
                <a:lnTo>
                  <a:pt x="362902" y="173355"/>
                </a:lnTo>
                <a:lnTo>
                  <a:pt x="483870" y="86677"/>
                </a:lnTo>
                <a:lnTo>
                  <a:pt x="362902" y="0"/>
                </a:lnTo>
                <a:lnTo>
                  <a:pt x="362902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D5805E19-5440-4875-AFAF-A63A6EDD791C}"/>
              </a:ext>
            </a:extLst>
          </p:cNvPr>
          <p:cNvSpPr/>
          <p:nvPr/>
        </p:nvSpPr>
        <p:spPr>
          <a:xfrm>
            <a:off x="3752757" y="4125435"/>
            <a:ext cx="1041489" cy="373129"/>
          </a:xfrm>
          <a:custGeom>
            <a:avLst/>
            <a:gdLst>
              <a:gd name="connsiteX0" fmla="*/ 483870 w 483870"/>
              <a:gd name="connsiteY0" fmla="*/ 129540 h 173354"/>
              <a:gd name="connsiteX1" fmla="*/ 120968 w 483870"/>
              <a:gd name="connsiteY1" fmla="*/ 129540 h 173354"/>
              <a:gd name="connsiteX2" fmla="*/ 120968 w 483870"/>
              <a:gd name="connsiteY2" fmla="*/ 173355 h 173354"/>
              <a:gd name="connsiteX3" fmla="*/ 0 w 483870"/>
              <a:gd name="connsiteY3" fmla="*/ 86677 h 173354"/>
              <a:gd name="connsiteX4" fmla="*/ 120968 w 483870"/>
              <a:gd name="connsiteY4" fmla="*/ 0 h 173354"/>
              <a:gd name="connsiteX5" fmla="*/ 120968 w 483870"/>
              <a:gd name="connsiteY5" fmla="*/ 43815 h 173354"/>
              <a:gd name="connsiteX6" fmla="*/ 483870 w 483870"/>
              <a:gd name="connsiteY6" fmla="*/ 43815 h 173354"/>
              <a:gd name="connsiteX7" fmla="*/ 483870 w 483870"/>
              <a:gd name="connsiteY7" fmla="*/ 129540 h 173354"/>
              <a:gd name="connsiteX8" fmla="*/ 48387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74" name="Freeform: Shape 1673">
            <a:extLst>
              <a:ext uri="{FF2B5EF4-FFF2-40B4-BE49-F238E27FC236}">
                <a16:creationId xmlns:a16="http://schemas.microsoft.com/office/drawing/2014/main" id="{02BDE1B7-B862-441E-BFB9-85ADDE9B1D8F}"/>
              </a:ext>
            </a:extLst>
          </p:cNvPr>
          <p:cNvSpPr/>
          <p:nvPr/>
        </p:nvSpPr>
        <p:spPr>
          <a:xfrm>
            <a:off x="2271626" y="1669323"/>
            <a:ext cx="7840775" cy="1291610"/>
          </a:xfrm>
          <a:custGeom>
            <a:avLst/>
            <a:gdLst>
              <a:gd name="connsiteX0" fmla="*/ 543297 w 7840775"/>
              <a:gd name="connsiteY0" fmla="*/ 0 h 1291610"/>
              <a:gd name="connsiteX1" fmla="*/ 7093606 w 7840775"/>
              <a:gd name="connsiteY1" fmla="*/ 0 h 1291610"/>
              <a:gd name="connsiteX2" fmla="*/ 7636904 w 7840775"/>
              <a:gd name="connsiteY2" fmla="*/ 543298 h 1291610"/>
              <a:gd name="connsiteX3" fmla="*/ 7636904 w 7840775"/>
              <a:gd name="connsiteY3" fmla="*/ 863123 h 1291610"/>
              <a:gd name="connsiteX4" fmla="*/ 7840775 w 7840775"/>
              <a:gd name="connsiteY4" fmla="*/ 863123 h 1291610"/>
              <a:gd name="connsiteX5" fmla="*/ 7646009 w 7840775"/>
              <a:gd name="connsiteY5" fmla="*/ 1076341 h 1291610"/>
              <a:gd name="connsiteX6" fmla="*/ 7451242 w 7840775"/>
              <a:gd name="connsiteY6" fmla="*/ 1291610 h 1291610"/>
              <a:gd name="connsiteX7" fmla="*/ 7256476 w 7840775"/>
              <a:gd name="connsiteY7" fmla="*/ 1076341 h 1291610"/>
              <a:gd name="connsiteX8" fmla="*/ 7061708 w 7840775"/>
              <a:gd name="connsiteY8" fmla="*/ 863123 h 1291610"/>
              <a:gd name="connsiteX9" fmla="*/ 7263772 w 7840775"/>
              <a:gd name="connsiteY9" fmla="*/ 863123 h 1291610"/>
              <a:gd name="connsiteX10" fmla="*/ 7263772 w 7840775"/>
              <a:gd name="connsiteY10" fmla="*/ 543298 h 1291610"/>
              <a:gd name="connsiteX11" fmla="*/ 7093606 w 7840775"/>
              <a:gd name="connsiteY11" fmla="*/ 373132 h 1291610"/>
              <a:gd name="connsiteX12" fmla="*/ 543297 w 7840775"/>
              <a:gd name="connsiteY12" fmla="*/ 373132 h 1291610"/>
              <a:gd name="connsiteX13" fmla="*/ 373132 w 7840775"/>
              <a:gd name="connsiteY13" fmla="*/ 543298 h 1291610"/>
              <a:gd name="connsiteX14" fmla="*/ 373132 w 7840775"/>
              <a:gd name="connsiteY14" fmla="*/ 559029 h 1291610"/>
              <a:gd name="connsiteX15" fmla="*/ 374037 w 7840775"/>
              <a:gd name="connsiteY15" fmla="*/ 559029 h 1291610"/>
              <a:gd name="connsiteX16" fmla="*/ 374037 w 7840775"/>
              <a:gd name="connsiteY16" fmla="*/ 684089 h 1291610"/>
              <a:gd name="connsiteX17" fmla="*/ 373313 w 7840775"/>
              <a:gd name="connsiteY17" fmla="*/ 684089 h 1291610"/>
              <a:gd name="connsiteX18" fmla="*/ 373313 w 7840775"/>
              <a:gd name="connsiteY18" fmla="*/ 990351 h 1291610"/>
              <a:gd name="connsiteX19" fmla="*/ 1 w 7840775"/>
              <a:gd name="connsiteY19" fmla="*/ 990351 h 1291610"/>
              <a:gd name="connsiteX20" fmla="*/ 1 w 7840775"/>
              <a:gd name="connsiteY20" fmla="*/ 684089 h 1291610"/>
              <a:gd name="connsiteX21" fmla="*/ 0 w 7840775"/>
              <a:gd name="connsiteY21" fmla="*/ 684089 h 1291610"/>
              <a:gd name="connsiteX22" fmla="*/ 0 w 7840775"/>
              <a:gd name="connsiteY22" fmla="*/ 622226 h 1291610"/>
              <a:gd name="connsiteX23" fmla="*/ 0 w 7840775"/>
              <a:gd name="connsiteY23" fmla="*/ 559029 h 1291610"/>
              <a:gd name="connsiteX24" fmla="*/ 0 w 7840775"/>
              <a:gd name="connsiteY24" fmla="*/ 543298 h 1291610"/>
              <a:gd name="connsiteX25" fmla="*/ 543297 w 7840775"/>
              <a:gd name="connsiteY25" fmla="*/ 0 h 129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840775" h="1291610">
                <a:moveTo>
                  <a:pt x="543297" y="0"/>
                </a:moveTo>
                <a:lnTo>
                  <a:pt x="7093606" y="0"/>
                </a:lnTo>
                <a:cubicBezTo>
                  <a:pt x="7392932" y="0"/>
                  <a:pt x="7636904" y="243972"/>
                  <a:pt x="7636904" y="543298"/>
                </a:cubicBezTo>
                <a:lnTo>
                  <a:pt x="7636904" y="863123"/>
                </a:lnTo>
                <a:lnTo>
                  <a:pt x="7840775" y="863123"/>
                </a:lnTo>
                <a:lnTo>
                  <a:pt x="7646009" y="1076341"/>
                </a:lnTo>
                <a:lnTo>
                  <a:pt x="7451242" y="1291610"/>
                </a:lnTo>
                <a:lnTo>
                  <a:pt x="7256476" y="1076341"/>
                </a:lnTo>
                <a:lnTo>
                  <a:pt x="7061708" y="863123"/>
                </a:lnTo>
                <a:lnTo>
                  <a:pt x="7263772" y="863123"/>
                </a:lnTo>
                <a:lnTo>
                  <a:pt x="7263772" y="543298"/>
                </a:lnTo>
                <a:cubicBezTo>
                  <a:pt x="7263772" y="451039"/>
                  <a:pt x="7187914" y="373132"/>
                  <a:pt x="7093606" y="373132"/>
                </a:cubicBezTo>
                <a:lnTo>
                  <a:pt x="543297" y="373132"/>
                </a:lnTo>
                <a:cubicBezTo>
                  <a:pt x="451038" y="373132"/>
                  <a:pt x="373132" y="448990"/>
                  <a:pt x="373132" y="543298"/>
                </a:cubicBezTo>
                <a:lnTo>
                  <a:pt x="373132" y="559029"/>
                </a:lnTo>
                <a:lnTo>
                  <a:pt x="374037" y="559029"/>
                </a:lnTo>
                <a:lnTo>
                  <a:pt x="374037" y="684089"/>
                </a:lnTo>
                <a:lnTo>
                  <a:pt x="373313" y="684089"/>
                </a:lnTo>
                <a:lnTo>
                  <a:pt x="373313" y="990351"/>
                </a:lnTo>
                <a:lnTo>
                  <a:pt x="1" y="990351"/>
                </a:lnTo>
                <a:lnTo>
                  <a:pt x="1" y="684089"/>
                </a:lnTo>
                <a:lnTo>
                  <a:pt x="0" y="684089"/>
                </a:lnTo>
                <a:lnTo>
                  <a:pt x="0" y="622226"/>
                </a:lnTo>
                <a:lnTo>
                  <a:pt x="0" y="559029"/>
                </a:lnTo>
                <a:lnTo>
                  <a:pt x="0" y="543298"/>
                </a:lnTo>
                <a:cubicBezTo>
                  <a:pt x="0" y="243972"/>
                  <a:pt x="243972" y="0"/>
                  <a:pt x="54329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1675" name="Freeform: Shape 1674">
            <a:extLst>
              <a:ext uri="{FF2B5EF4-FFF2-40B4-BE49-F238E27FC236}">
                <a16:creationId xmlns:a16="http://schemas.microsoft.com/office/drawing/2014/main" id="{6B901190-A038-499D-A08A-26D3F63F648C}"/>
              </a:ext>
            </a:extLst>
          </p:cNvPr>
          <p:cNvSpPr/>
          <p:nvPr/>
        </p:nvSpPr>
        <p:spPr>
          <a:xfrm>
            <a:off x="2069564" y="4896299"/>
            <a:ext cx="7839031" cy="1332631"/>
          </a:xfrm>
          <a:custGeom>
            <a:avLst/>
            <a:gdLst>
              <a:gd name="connsiteX0" fmla="*/ 389533 w 7839031"/>
              <a:gd name="connsiteY0" fmla="*/ 0 h 1332631"/>
              <a:gd name="connsiteX1" fmla="*/ 584299 w 7839031"/>
              <a:gd name="connsiteY1" fmla="*/ 213218 h 1332631"/>
              <a:gd name="connsiteX2" fmla="*/ 779066 w 7839031"/>
              <a:gd name="connsiteY2" fmla="*/ 426436 h 1332631"/>
              <a:gd name="connsiteX3" fmla="*/ 575194 w 7839031"/>
              <a:gd name="connsiteY3" fmla="*/ 426436 h 1332631"/>
              <a:gd name="connsiteX4" fmla="*/ 575194 w 7839031"/>
              <a:gd name="connsiteY4" fmla="*/ 791373 h 1332631"/>
              <a:gd name="connsiteX5" fmla="*/ 745359 w 7839031"/>
              <a:gd name="connsiteY5" fmla="*/ 961538 h 1332631"/>
              <a:gd name="connsiteX6" fmla="*/ 7295668 w 7839031"/>
              <a:gd name="connsiteY6" fmla="*/ 961538 h 1332631"/>
              <a:gd name="connsiteX7" fmla="*/ 7465834 w 7839031"/>
              <a:gd name="connsiteY7" fmla="*/ 791373 h 1332631"/>
              <a:gd name="connsiteX8" fmla="*/ 7465834 w 7839031"/>
              <a:gd name="connsiteY8" fmla="*/ 710685 h 1332631"/>
              <a:gd name="connsiteX9" fmla="*/ 7465719 w 7839031"/>
              <a:gd name="connsiteY9" fmla="*/ 710685 h 1332631"/>
              <a:gd name="connsiteX10" fmla="*/ 7465719 w 7839031"/>
              <a:gd name="connsiteY10" fmla="*/ 291766 h 1332631"/>
              <a:gd name="connsiteX11" fmla="*/ 7839031 w 7839031"/>
              <a:gd name="connsiteY11" fmla="*/ 291766 h 1332631"/>
              <a:gd name="connsiteX12" fmla="*/ 7839031 w 7839031"/>
              <a:gd name="connsiteY12" fmla="*/ 710685 h 1332631"/>
              <a:gd name="connsiteX13" fmla="*/ 7838966 w 7839031"/>
              <a:gd name="connsiteY13" fmla="*/ 710685 h 1332631"/>
              <a:gd name="connsiteX14" fmla="*/ 7838966 w 7839031"/>
              <a:gd name="connsiteY14" fmla="*/ 789324 h 1332631"/>
              <a:gd name="connsiteX15" fmla="*/ 7295668 w 7839031"/>
              <a:gd name="connsiteY15" fmla="*/ 1332619 h 1332631"/>
              <a:gd name="connsiteX16" fmla="*/ 745359 w 7839031"/>
              <a:gd name="connsiteY16" fmla="*/ 1332619 h 1332631"/>
              <a:gd name="connsiteX17" fmla="*/ 202062 w 7839031"/>
              <a:gd name="connsiteY17" fmla="*/ 791373 h 1332631"/>
              <a:gd name="connsiteX18" fmla="*/ 202062 w 7839031"/>
              <a:gd name="connsiteY18" fmla="*/ 426436 h 1332631"/>
              <a:gd name="connsiteX19" fmla="*/ 0 w 7839031"/>
              <a:gd name="connsiteY19" fmla="*/ 426436 h 1332631"/>
              <a:gd name="connsiteX20" fmla="*/ 194766 w 7839031"/>
              <a:gd name="connsiteY20" fmla="*/ 213218 h 133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839031" h="1332631">
                <a:moveTo>
                  <a:pt x="389533" y="0"/>
                </a:moveTo>
                <a:lnTo>
                  <a:pt x="584299" y="213218"/>
                </a:lnTo>
                <a:lnTo>
                  <a:pt x="779066" y="426436"/>
                </a:lnTo>
                <a:lnTo>
                  <a:pt x="575194" y="426436"/>
                </a:lnTo>
                <a:lnTo>
                  <a:pt x="575194" y="791373"/>
                </a:lnTo>
                <a:cubicBezTo>
                  <a:pt x="575194" y="883632"/>
                  <a:pt x="651051" y="961538"/>
                  <a:pt x="745359" y="961538"/>
                </a:cubicBezTo>
                <a:lnTo>
                  <a:pt x="7295668" y="961538"/>
                </a:lnTo>
                <a:cubicBezTo>
                  <a:pt x="7387926" y="961538"/>
                  <a:pt x="7465834" y="885681"/>
                  <a:pt x="7465834" y="791373"/>
                </a:cubicBezTo>
                <a:lnTo>
                  <a:pt x="7465834" y="710685"/>
                </a:lnTo>
                <a:lnTo>
                  <a:pt x="7465719" y="710685"/>
                </a:lnTo>
                <a:lnTo>
                  <a:pt x="7465719" y="291766"/>
                </a:lnTo>
                <a:lnTo>
                  <a:pt x="7839031" y="291766"/>
                </a:lnTo>
                <a:lnTo>
                  <a:pt x="7839031" y="710685"/>
                </a:lnTo>
                <a:lnTo>
                  <a:pt x="7838966" y="710685"/>
                </a:lnTo>
                <a:lnTo>
                  <a:pt x="7838966" y="789324"/>
                </a:lnTo>
                <a:cubicBezTo>
                  <a:pt x="7838966" y="1088650"/>
                  <a:pt x="7594994" y="1332619"/>
                  <a:pt x="7295668" y="1332619"/>
                </a:cubicBezTo>
                <a:lnTo>
                  <a:pt x="745359" y="1332619"/>
                </a:lnTo>
                <a:cubicBezTo>
                  <a:pt x="446034" y="1334671"/>
                  <a:pt x="202062" y="1088650"/>
                  <a:pt x="202062" y="791373"/>
                </a:cubicBezTo>
                <a:lnTo>
                  <a:pt x="202062" y="426436"/>
                </a:lnTo>
                <a:lnTo>
                  <a:pt x="0" y="426436"/>
                </a:lnTo>
                <a:lnTo>
                  <a:pt x="194766" y="213218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grpSp>
        <p:nvGrpSpPr>
          <p:cNvPr id="650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2136999" y="2337806"/>
            <a:ext cx="750583" cy="533045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65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F80DD6C1-B48A-43AA-8A7C-80021C3A8DBE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2661FFF1-B65D-4406-81D1-C12BEBE7D34A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0999406F-C41A-409C-8142-511203D3E1FF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D0F56C7B-5DDB-496D-A1E6-508228C8B140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A4602C3B-88E2-427E-B881-A6E258048E69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7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33C40040-C5B3-4BF7-8CFB-A50D8702C600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EC182FD-582A-4984-B23C-C2CB992763C5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A0721B3-BA09-4163-8FD5-47DAFD9FDFFC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10EC322A-54A5-40A6-AD5F-04DEE2F4C3D6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3F92CE34-AA55-46CC-8C1F-77D7C8735918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3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6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61190BA1-6ABF-45DB-91D5-5DF4C18F3E09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B8201983-53E7-4CDA-B0DD-CF4B6667D291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A454F7DC-18E1-43E2-AFC9-7AC467D7E91E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C15808AC-7C65-4705-B925-496306889C52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ECE35C9F-D479-4310-A8D5-21EA46E6AC6E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B5B86B5E-0F14-419C-A6C8-08569BFFEF41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B41FD69B-64CB-4DAF-90B0-AC41C1CBFF28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955FBE81-55C3-4962-899A-83FCD00772D9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A3979DCE-0B7E-46C9-B69D-4C73B6894E98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4EBB111F-7F3F-4586-9CAA-1E7205469C55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6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26F422E6-5014-4D8E-8DF6-137B08945727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72101D20-37B7-45E8-9069-995947FFA565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2C3E77C7-9D3C-47DD-9E05-5D2E711552D1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E4DEBA5F-A2B3-475A-994F-13B2156048EB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66BDB2F8-38F2-4E0E-B6BF-E4BFD4CA8CEF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8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998E9409-E137-49FD-A66D-6BBE9B5C38CC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C31EFC91-C1BA-4858-917F-330336AD9A0C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C839B52F-47E9-4010-B75F-33F2BD553D46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E1379280-F347-446C-A2F6-5177014728BC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1C6686F5-F86F-4F17-A70A-2B2ED6EFA55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88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9366142" y="4878169"/>
            <a:ext cx="727809" cy="518691"/>
            <a:chOff x="7615237" y="3906202"/>
            <a:chExt cx="338136" cy="240981"/>
          </a:xfrm>
          <a:solidFill>
            <a:schemeClr val="accent1"/>
          </a:solidFill>
        </p:grpSpPr>
        <p:grpSp>
          <p:nvGrpSpPr>
            <p:cNvPr id="689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28571" y="3906202"/>
              <a:ext cx="324802" cy="216217"/>
              <a:chOff x="7628571" y="3906202"/>
              <a:chExt cx="324802" cy="216217"/>
            </a:xfrm>
            <a:solidFill>
              <a:schemeClr val="accent1"/>
            </a:solidFill>
          </p:grpSpPr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6E6F8CEB-841B-411C-BAC3-945F62DB3C7D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216217"/>
              </a:xfrm>
              <a:custGeom>
                <a:avLst/>
                <a:gdLst>
                  <a:gd name="connsiteX0" fmla="*/ 100965 w 324802"/>
                  <a:gd name="connsiteY0" fmla="*/ 0 h 216217"/>
                  <a:gd name="connsiteX1" fmla="*/ 324803 w 324802"/>
                  <a:gd name="connsiteY1" fmla="*/ 124777 h 216217"/>
                  <a:gd name="connsiteX2" fmla="*/ 324803 w 324802"/>
                  <a:gd name="connsiteY2" fmla="*/ 159067 h 216217"/>
                  <a:gd name="connsiteX3" fmla="*/ 223838 w 324802"/>
                  <a:gd name="connsiteY3" fmla="*/ 216217 h 216217"/>
                  <a:gd name="connsiteX4" fmla="*/ 0 w 324802"/>
                  <a:gd name="connsiteY4" fmla="*/ 91440 h 216217"/>
                  <a:gd name="connsiteX5" fmla="*/ 0 w 324802"/>
                  <a:gd name="connsiteY5" fmla="*/ 57150 h 216217"/>
                  <a:gd name="connsiteX6" fmla="*/ 100965 w 324802"/>
                  <a:gd name="connsiteY6" fmla="*/ 0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2" h="216217">
                    <a:moveTo>
                      <a:pt x="100965" y="0"/>
                    </a:moveTo>
                    <a:lnTo>
                      <a:pt x="324803" y="124777"/>
                    </a:lnTo>
                    <a:lnTo>
                      <a:pt x="324803" y="159067"/>
                    </a:lnTo>
                    <a:cubicBezTo>
                      <a:pt x="291465" y="178117"/>
                      <a:pt x="257175" y="197167"/>
                      <a:pt x="223838" y="216217"/>
                    </a:cubicBezTo>
                    <a:lnTo>
                      <a:pt x="0" y="91440"/>
                    </a:lnTo>
                    <a:lnTo>
                      <a:pt x="0" y="57150"/>
                    </a:lnTo>
                    <a:lnTo>
                      <a:pt x="10096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766FF7B1-A7E8-4011-A6AF-68A9506B1543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181927"/>
              </a:xfrm>
              <a:custGeom>
                <a:avLst/>
                <a:gdLst>
                  <a:gd name="connsiteX0" fmla="*/ 100965 w 324802"/>
                  <a:gd name="connsiteY0" fmla="*/ 0 h 181927"/>
                  <a:gd name="connsiteX1" fmla="*/ 324803 w 324802"/>
                  <a:gd name="connsiteY1" fmla="*/ 124777 h 181927"/>
                  <a:gd name="connsiteX2" fmla="*/ 223838 w 324802"/>
                  <a:gd name="connsiteY2" fmla="*/ 181927 h 181927"/>
                  <a:gd name="connsiteX3" fmla="*/ 0 w 324802"/>
                  <a:gd name="connsiteY3" fmla="*/ 57150 h 181927"/>
                  <a:gd name="connsiteX4" fmla="*/ 50483 w 324802"/>
                  <a:gd name="connsiteY4" fmla="*/ 28575 h 181927"/>
                  <a:gd name="connsiteX5" fmla="*/ 100965 w 324802"/>
                  <a:gd name="connsiteY5" fmla="*/ 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4802" h="181927">
                    <a:moveTo>
                      <a:pt x="100965" y="0"/>
                    </a:moveTo>
                    <a:lnTo>
                      <a:pt x="324803" y="124777"/>
                    </a:lnTo>
                    <a:cubicBezTo>
                      <a:pt x="291465" y="143827"/>
                      <a:pt x="257175" y="162877"/>
                      <a:pt x="223838" y="181927"/>
                    </a:cubicBezTo>
                    <a:lnTo>
                      <a:pt x="0" y="57150"/>
                    </a:lnTo>
                    <a:cubicBezTo>
                      <a:pt x="17145" y="47625"/>
                      <a:pt x="33338" y="38100"/>
                      <a:pt x="50483" y="28575"/>
                    </a:cubicBezTo>
                    <a:cubicBezTo>
                      <a:pt x="66675" y="20002"/>
                      <a:pt x="83820" y="10477"/>
                      <a:pt x="10096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1C3EBE64-4F51-4337-85C8-079B46CAFE72}"/>
                  </a:ext>
                </a:extLst>
              </p:cNvPr>
              <p:cNvSpPr/>
              <p:nvPr/>
            </p:nvSpPr>
            <p:spPr>
              <a:xfrm>
                <a:off x="7637144" y="3911916"/>
                <a:ext cx="306705" cy="172402"/>
              </a:xfrm>
              <a:custGeom>
                <a:avLst/>
                <a:gdLst>
                  <a:gd name="connsiteX0" fmla="*/ 92393 w 306705"/>
                  <a:gd name="connsiteY0" fmla="*/ 0 h 172402"/>
                  <a:gd name="connsiteX1" fmla="*/ 306705 w 306705"/>
                  <a:gd name="connsiteY1" fmla="*/ 120015 h 172402"/>
                  <a:gd name="connsiteX2" fmla="*/ 214313 w 306705"/>
                  <a:gd name="connsiteY2" fmla="*/ 172403 h 172402"/>
                  <a:gd name="connsiteX3" fmla="*/ 0 w 306705"/>
                  <a:gd name="connsiteY3" fmla="*/ 52388 h 172402"/>
                  <a:gd name="connsiteX4" fmla="*/ 46673 w 306705"/>
                  <a:gd name="connsiteY4" fmla="*/ 25717 h 172402"/>
                  <a:gd name="connsiteX5" fmla="*/ 92393 w 306705"/>
                  <a:gd name="connsiteY5" fmla="*/ 0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705" h="172402">
                    <a:moveTo>
                      <a:pt x="92393" y="0"/>
                    </a:moveTo>
                    <a:cubicBezTo>
                      <a:pt x="163830" y="43815"/>
                      <a:pt x="240983" y="79058"/>
                      <a:pt x="306705" y="120015"/>
                    </a:cubicBezTo>
                    <a:cubicBezTo>
                      <a:pt x="275273" y="138113"/>
                      <a:pt x="244793" y="155258"/>
                      <a:pt x="214313" y="172403"/>
                    </a:cubicBezTo>
                    <a:lnTo>
                      <a:pt x="0" y="52388"/>
                    </a:lnTo>
                    <a:cubicBezTo>
                      <a:pt x="15240" y="43815"/>
                      <a:pt x="30480" y="35242"/>
                      <a:pt x="46673" y="25717"/>
                    </a:cubicBezTo>
                    <a:cubicBezTo>
                      <a:pt x="60960" y="17145"/>
                      <a:pt x="77153" y="8573"/>
                      <a:pt x="92393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D3BF74E-BF55-4B4D-BB27-11BC32C17815}"/>
                  </a:ext>
                </a:extLst>
              </p:cNvPr>
              <p:cNvSpPr/>
              <p:nvPr/>
            </p:nvSpPr>
            <p:spPr>
              <a:xfrm>
                <a:off x="7666671" y="3928109"/>
                <a:ext cx="246697" cy="140017"/>
              </a:xfrm>
              <a:custGeom>
                <a:avLst/>
                <a:gdLst>
                  <a:gd name="connsiteX0" fmla="*/ 81915 w 246697"/>
                  <a:gd name="connsiteY0" fmla="*/ 953 h 140017"/>
                  <a:gd name="connsiteX1" fmla="*/ 245745 w 246697"/>
                  <a:gd name="connsiteY1" fmla="*/ 91440 h 140017"/>
                  <a:gd name="connsiteX2" fmla="*/ 246697 w 246697"/>
                  <a:gd name="connsiteY2" fmla="*/ 114300 h 140017"/>
                  <a:gd name="connsiteX3" fmla="*/ 202883 w 246697"/>
                  <a:gd name="connsiteY3" fmla="*/ 140018 h 140017"/>
                  <a:gd name="connsiteX4" fmla="*/ 163830 w 246697"/>
                  <a:gd name="connsiteY4" fmla="*/ 139065 h 140017"/>
                  <a:gd name="connsiteX5" fmla="*/ 0 w 246697"/>
                  <a:gd name="connsiteY5" fmla="*/ 48578 h 140017"/>
                  <a:gd name="connsiteX6" fmla="*/ 0 w 246697"/>
                  <a:gd name="connsiteY6" fmla="*/ 25718 h 140017"/>
                  <a:gd name="connsiteX7" fmla="*/ 43815 w 246697"/>
                  <a:gd name="connsiteY7" fmla="*/ 0 h 140017"/>
                  <a:gd name="connsiteX8" fmla="*/ 81915 w 246697"/>
                  <a:gd name="connsiteY8" fmla="*/ 953 h 140017"/>
                  <a:gd name="connsiteX9" fmla="*/ 81915 w 246697"/>
                  <a:gd name="connsiteY9" fmla="*/ 953 h 140017"/>
                  <a:gd name="connsiteX10" fmla="*/ 64770 w 246697"/>
                  <a:gd name="connsiteY10" fmla="*/ 21908 h 140017"/>
                  <a:gd name="connsiteX11" fmla="*/ 35243 w 246697"/>
                  <a:gd name="connsiteY11" fmla="*/ 20955 h 140017"/>
                  <a:gd name="connsiteX12" fmla="*/ 36195 w 246697"/>
                  <a:gd name="connsiteY12" fmla="*/ 38100 h 140017"/>
                  <a:gd name="connsiteX13" fmla="*/ 65722 w 246697"/>
                  <a:gd name="connsiteY13" fmla="*/ 39053 h 140017"/>
                  <a:gd name="connsiteX14" fmla="*/ 64770 w 246697"/>
                  <a:gd name="connsiteY14" fmla="*/ 21908 h 140017"/>
                  <a:gd name="connsiteX15" fmla="*/ 64770 w 246697"/>
                  <a:gd name="connsiteY15" fmla="*/ 21908 h 140017"/>
                  <a:gd name="connsiteX16" fmla="*/ 206693 w 246697"/>
                  <a:gd name="connsiteY16" fmla="*/ 99060 h 140017"/>
                  <a:gd name="connsiteX17" fmla="*/ 177165 w 246697"/>
                  <a:gd name="connsiteY17" fmla="*/ 98108 h 140017"/>
                  <a:gd name="connsiteX18" fmla="*/ 178118 w 246697"/>
                  <a:gd name="connsiteY18" fmla="*/ 115253 h 140017"/>
                  <a:gd name="connsiteX19" fmla="*/ 207645 w 246697"/>
                  <a:gd name="connsiteY19" fmla="*/ 116205 h 140017"/>
                  <a:gd name="connsiteX20" fmla="*/ 206693 w 246697"/>
                  <a:gd name="connsiteY20" fmla="*/ 99060 h 140017"/>
                  <a:gd name="connsiteX21" fmla="*/ 206693 w 246697"/>
                  <a:gd name="connsiteY21" fmla="*/ 99060 h 140017"/>
                  <a:gd name="connsiteX22" fmla="*/ 160972 w 246697"/>
                  <a:gd name="connsiteY22" fmla="*/ 47625 h 140017"/>
                  <a:gd name="connsiteX23" fmla="*/ 123825 w 246697"/>
                  <a:gd name="connsiteY23" fmla="*/ 38100 h 140017"/>
                  <a:gd name="connsiteX24" fmla="*/ 87630 w 246697"/>
                  <a:gd name="connsiteY24" fmla="*/ 46673 h 140017"/>
                  <a:gd name="connsiteX25" fmla="*/ 73343 w 246697"/>
                  <a:gd name="connsiteY25" fmla="*/ 67628 h 140017"/>
                  <a:gd name="connsiteX26" fmla="*/ 89535 w 246697"/>
                  <a:gd name="connsiteY26" fmla="*/ 89535 h 140017"/>
                  <a:gd name="connsiteX27" fmla="*/ 126683 w 246697"/>
                  <a:gd name="connsiteY27" fmla="*/ 99060 h 140017"/>
                  <a:gd name="connsiteX28" fmla="*/ 162878 w 246697"/>
                  <a:gd name="connsiteY28" fmla="*/ 90488 h 140017"/>
                  <a:gd name="connsiteX29" fmla="*/ 177165 w 246697"/>
                  <a:gd name="connsiteY29" fmla="*/ 68580 h 140017"/>
                  <a:gd name="connsiteX30" fmla="*/ 160972 w 246697"/>
                  <a:gd name="connsiteY30" fmla="*/ 47625 h 140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6697" h="140017">
                    <a:moveTo>
                      <a:pt x="81915" y="953"/>
                    </a:moveTo>
                    <a:lnTo>
                      <a:pt x="245745" y="91440"/>
                    </a:lnTo>
                    <a:cubicBezTo>
                      <a:pt x="235268" y="97155"/>
                      <a:pt x="235268" y="107633"/>
                      <a:pt x="246697" y="114300"/>
                    </a:cubicBezTo>
                    <a:cubicBezTo>
                      <a:pt x="232410" y="122873"/>
                      <a:pt x="218122" y="131445"/>
                      <a:pt x="202883" y="140018"/>
                    </a:cubicBezTo>
                    <a:cubicBezTo>
                      <a:pt x="192405" y="133350"/>
                      <a:pt x="174308" y="133350"/>
                      <a:pt x="163830" y="139065"/>
                    </a:cubicBezTo>
                    <a:lnTo>
                      <a:pt x="0" y="48578"/>
                    </a:lnTo>
                    <a:cubicBezTo>
                      <a:pt x="10478" y="42863"/>
                      <a:pt x="10478" y="32385"/>
                      <a:pt x="0" y="25718"/>
                    </a:cubicBezTo>
                    <a:cubicBezTo>
                      <a:pt x="14288" y="17145"/>
                      <a:pt x="28575" y="8573"/>
                      <a:pt x="43815" y="0"/>
                    </a:cubicBezTo>
                    <a:cubicBezTo>
                      <a:pt x="54293" y="6668"/>
                      <a:pt x="71438" y="7620"/>
                      <a:pt x="81915" y="953"/>
                    </a:cubicBezTo>
                    <a:lnTo>
                      <a:pt x="81915" y="953"/>
                    </a:lnTo>
                    <a:close/>
                    <a:moveTo>
                      <a:pt x="64770" y="21908"/>
                    </a:moveTo>
                    <a:cubicBezTo>
                      <a:pt x="56197" y="17145"/>
                      <a:pt x="42863" y="16193"/>
                      <a:pt x="35243" y="20955"/>
                    </a:cubicBezTo>
                    <a:cubicBezTo>
                      <a:pt x="27622" y="25718"/>
                      <a:pt x="27622" y="33338"/>
                      <a:pt x="36195" y="38100"/>
                    </a:cubicBezTo>
                    <a:cubicBezTo>
                      <a:pt x="44768" y="42863"/>
                      <a:pt x="58103" y="43815"/>
                      <a:pt x="65722" y="39053"/>
                    </a:cubicBezTo>
                    <a:cubicBezTo>
                      <a:pt x="74295" y="35243"/>
                      <a:pt x="73343" y="26670"/>
                      <a:pt x="64770" y="21908"/>
                    </a:cubicBezTo>
                    <a:lnTo>
                      <a:pt x="64770" y="21908"/>
                    </a:lnTo>
                    <a:close/>
                    <a:moveTo>
                      <a:pt x="206693" y="99060"/>
                    </a:moveTo>
                    <a:cubicBezTo>
                      <a:pt x="198120" y="94298"/>
                      <a:pt x="184785" y="93345"/>
                      <a:pt x="177165" y="98108"/>
                    </a:cubicBezTo>
                    <a:cubicBezTo>
                      <a:pt x="169545" y="102870"/>
                      <a:pt x="169545" y="110490"/>
                      <a:pt x="178118" y="115253"/>
                    </a:cubicBezTo>
                    <a:cubicBezTo>
                      <a:pt x="186690" y="120015"/>
                      <a:pt x="200025" y="120968"/>
                      <a:pt x="207645" y="116205"/>
                    </a:cubicBezTo>
                    <a:cubicBezTo>
                      <a:pt x="215265" y="112395"/>
                      <a:pt x="215265" y="103823"/>
                      <a:pt x="206693" y="99060"/>
                    </a:cubicBezTo>
                    <a:lnTo>
                      <a:pt x="206693" y="99060"/>
                    </a:lnTo>
                    <a:close/>
                    <a:moveTo>
                      <a:pt x="160972" y="47625"/>
                    </a:moveTo>
                    <a:cubicBezTo>
                      <a:pt x="150495" y="41910"/>
                      <a:pt x="137160" y="38100"/>
                      <a:pt x="123825" y="38100"/>
                    </a:cubicBezTo>
                    <a:cubicBezTo>
                      <a:pt x="110490" y="38100"/>
                      <a:pt x="97155" y="40958"/>
                      <a:pt x="87630" y="46673"/>
                    </a:cubicBezTo>
                    <a:cubicBezTo>
                      <a:pt x="78105" y="52388"/>
                      <a:pt x="72390" y="60008"/>
                      <a:pt x="73343" y="67628"/>
                    </a:cubicBezTo>
                    <a:cubicBezTo>
                      <a:pt x="73343" y="75248"/>
                      <a:pt x="79058" y="83820"/>
                      <a:pt x="89535" y="89535"/>
                    </a:cubicBezTo>
                    <a:cubicBezTo>
                      <a:pt x="100013" y="95250"/>
                      <a:pt x="113347" y="99060"/>
                      <a:pt x="126683" y="99060"/>
                    </a:cubicBezTo>
                    <a:cubicBezTo>
                      <a:pt x="140018" y="99060"/>
                      <a:pt x="153353" y="96203"/>
                      <a:pt x="162878" y="90488"/>
                    </a:cubicBezTo>
                    <a:cubicBezTo>
                      <a:pt x="172403" y="84773"/>
                      <a:pt x="178118" y="77153"/>
                      <a:pt x="177165" y="68580"/>
                    </a:cubicBezTo>
                    <a:cubicBezTo>
                      <a:pt x="176213" y="61913"/>
                      <a:pt x="170497" y="54293"/>
                      <a:pt x="160972" y="47625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74DE4F17-E0D2-4AB2-95A8-727CA7E72B3A}"/>
                  </a:ext>
                </a:extLst>
              </p:cNvPr>
              <p:cNvSpPr/>
              <p:nvPr/>
            </p:nvSpPr>
            <p:spPr>
              <a:xfrm>
                <a:off x="7754302" y="3974782"/>
                <a:ext cx="73342" cy="40957"/>
              </a:xfrm>
              <a:custGeom>
                <a:avLst/>
                <a:gdLst>
                  <a:gd name="connsiteX0" fmla="*/ 10478 w 73342"/>
                  <a:gd name="connsiteY0" fmla="*/ 15240 h 40957"/>
                  <a:gd name="connsiteX1" fmla="*/ 20955 w 73342"/>
                  <a:gd name="connsiteY1" fmla="*/ 20002 h 40957"/>
                  <a:gd name="connsiteX2" fmla="*/ 18097 w 73342"/>
                  <a:gd name="connsiteY2" fmla="*/ 25717 h 40957"/>
                  <a:gd name="connsiteX3" fmla="*/ 19050 w 73342"/>
                  <a:gd name="connsiteY3" fmla="*/ 27622 h 40957"/>
                  <a:gd name="connsiteX4" fmla="*/ 31432 w 73342"/>
                  <a:gd name="connsiteY4" fmla="*/ 20002 h 40957"/>
                  <a:gd name="connsiteX5" fmla="*/ 26670 w 73342"/>
                  <a:gd name="connsiteY5" fmla="*/ 12383 h 40957"/>
                  <a:gd name="connsiteX6" fmla="*/ 31432 w 73342"/>
                  <a:gd name="connsiteY6" fmla="*/ 4763 h 40957"/>
                  <a:gd name="connsiteX7" fmla="*/ 40005 w 73342"/>
                  <a:gd name="connsiteY7" fmla="*/ 1905 h 40957"/>
                  <a:gd name="connsiteX8" fmla="*/ 50482 w 73342"/>
                  <a:gd name="connsiteY8" fmla="*/ 2858 h 40957"/>
                  <a:gd name="connsiteX9" fmla="*/ 56197 w 73342"/>
                  <a:gd name="connsiteY9" fmla="*/ 4763 h 40957"/>
                  <a:gd name="connsiteX10" fmla="*/ 63817 w 73342"/>
                  <a:gd name="connsiteY10" fmla="*/ 0 h 40957"/>
                  <a:gd name="connsiteX11" fmla="*/ 73342 w 73342"/>
                  <a:gd name="connsiteY11" fmla="*/ 5715 h 40957"/>
                  <a:gd name="connsiteX12" fmla="*/ 64770 w 73342"/>
                  <a:gd name="connsiteY12" fmla="*/ 10477 h 40957"/>
                  <a:gd name="connsiteX13" fmla="*/ 69532 w 73342"/>
                  <a:gd name="connsiteY13" fmla="*/ 17145 h 40957"/>
                  <a:gd name="connsiteX14" fmla="*/ 63817 w 73342"/>
                  <a:gd name="connsiteY14" fmla="*/ 25717 h 40957"/>
                  <a:gd name="connsiteX15" fmla="*/ 54292 w 73342"/>
                  <a:gd name="connsiteY15" fmla="*/ 20002 h 40957"/>
                  <a:gd name="connsiteX16" fmla="*/ 57150 w 73342"/>
                  <a:gd name="connsiteY16" fmla="*/ 15240 h 40957"/>
                  <a:gd name="connsiteX17" fmla="*/ 57150 w 73342"/>
                  <a:gd name="connsiteY17" fmla="*/ 14288 h 40957"/>
                  <a:gd name="connsiteX18" fmla="*/ 46672 w 73342"/>
                  <a:gd name="connsiteY18" fmla="*/ 20002 h 40957"/>
                  <a:gd name="connsiteX19" fmla="*/ 51435 w 73342"/>
                  <a:gd name="connsiteY19" fmla="*/ 25717 h 40957"/>
                  <a:gd name="connsiteX20" fmla="*/ 51435 w 73342"/>
                  <a:gd name="connsiteY20" fmla="*/ 31433 h 40957"/>
                  <a:gd name="connsiteX21" fmla="*/ 45720 w 73342"/>
                  <a:gd name="connsiteY21" fmla="*/ 37147 h 40957"/>
                  <a:gd name="connsiteX22" fmla="*/ 36195 w 73342"/>
                  <a:gd name="connsiteY22" fmla="*/ 40005 h 40957"/>
                  <a:gd name="connsiteX23" fmla="*/ 24765 w 73342"/>
                  <a:gd name="connsiteY23" fmla="*/ 39052 h 40957"/>
                  <a:gd name="connsiteX24" fmla="*/ 17145 w 73342"/>
                  <a:gd name="connsiteY24" fmla="*/ 36195 h 40957"/>
                  <a:gd name="connsiteX25" fmla="*/ 9525 w 73342"/>
                  <a:gd name="connsiteY25" fmla="*/ 40958 h 40957"/>
                  <a:gd name="connsiteX26" fmla="*/ 0 w 73342"/>
                  <a:gd name="connsiteY26" fmla="*/ 35242 h 40957"/>
                  <a:gd name="connsiteX27" fmla="*/ 8572 w 73342"/>
                  <a:gd name="connsiteY27" fmla="*/ 30480 h 40957"/>
                  <a:gd name="connsiteX28" fmla="*/ 3810 w 73342"/>
                  <a:gd name="connsiteY28" fmla="*/ 22860 h 40957"/>
                  <a:gd name="connsiteX29" fmla="*/ 10478 w 73342"/>
                  <a:gd name="connsiteY29" fmla="*/ 15240 h 40957"/>
                  <a:gd name="connsiteX30" fmla="*/ 10478 w 73342"/>
                  <a:gd name="connsiteY30" fmla="*/ 15240 h 40957"/>
                  <a:gd name="connsiteX31" fmla="*/ 26670 w 73342"/>
                  <a:gd name="connsiteY31" fmla="*/ 33338 h 40957"/>
                  <a:gd name="connsiteX32" fmla="*/ 30480 w 73342"/>
                  <a:gd name="connsiteY32" fmla="*/ 34290 h 40957"/>
                  <a:gd name="connsiteX33" fmla="*/ 37147 w 73342"/>
                  <a:gd name="connsiteY33" fmla="*/ 33338 h 40957"/>
                  <a:gd name="connsiteX34" fmla="*/ 39053 w 73342"/>
                  <a:gd name="connsiteY34" fmla="*/ 31433 h 40957"/>
                  <a:gd name="connsiteX35" fmla="*/ 38100 w 73342"/>
                  <a:gd name="connsiteY35" fmla="*/ 28575 h 40957"/>
                  <a:gd name="connsiteX36" fmla="*/ 38100 w 73342"/>
                  <a:gd name="connsiteY36" fmla="*/ 28575 h 40957"/>
                  <a:gd name="connsiteX37" fmla="*/ 26670 w 73342"/>
                  <a:gd name="connsiteY37" fmla="*/ 33338 h 40957"/>
                  <a:gd name="connsiteX38" fmla="*/ 26670 w 73342"/>
                  <a:gd name="connsiteY38" fmla="*/ 33338 h 40957"/>
                  <a:gd name="connsiteX39" fmla="*/ 48578 w 73342"/>
                  <a:gd name="connsiteY39" fmla="*/ 10477 h 40957"/>
                  <a:gd name="connsiteX40" fmla="*/ 45720 w 73342"/>
                  <a:gd name="connsiteY40" fmla="*/ 9525 h 40957"/>
                  <a:gd name="connsiteX41" fmla="*/ 40957 w 73342"/>
                  <a:gd name="connsiteY41" fmla="*/ 10477 h 40957"/>
                  <a:gd name="connsiteX42" fmla="*/ 40005 w 73342"/>
                  <a:gd name="connsiteY42" fmla="*/ 13335 h 40957"/>
                  <a:gd name="connsiteX43" fmla="*/ 40957 w 73342"/>
                  <a:gd name="connsiteY43" fmla="*/ 15240 h 40957"/>
                  <a:gd name="connsiteX44" fmla="*/ 48578 w 73342"/>
                  <a:gd name="connsiteY44" fmla="*/ 1047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3342" h="40957">
                    <a:moveTo>
                      <a:pt x="10478" y="15240"/>
                    </a:moveTo>
                    <a:cubicBezTo>
                      <a:pt x="14288" y="17145"/>
                      <a:pt x="17145" y="18097"/>
                      <a:pt x="20955" y="20002"/>
                    </a:cubicBezTo>
                    <a:cubicBezTo>
                      <a:pt x="18097" y="21908"/>
                      <a:pt x="17145" y="23813"/>
                      <a:pt x="18097" y="25717"/>
                    </a:cubicBezTo>
                    <a:cubicBezTo>
                      <a:pt x="18097" y="26670"/>
                      <a:pt x="18097" y="26670"/>
                      <a:pt x="19050" y="27622"/>
                    </a:cubicBezTo>
                    <a:cubicBezTo>
                      <a:pt x="22860" y="24765"/>
                      <a:pt x="27622" y="22860"/>
                      <a:pt x="31432" y="20002"/>
                    </a:cubicBezTo>
                    <a:cubicBezTo>
                      <a:pt x="28575" y="17145"/>
                      <a:pt x="27622" y="14288"/>
                      <a:pt x="26670" y="12383"/>
                    </a:cubicBezTo>
                    <a:cubicBezTo>
                      <a:pt x="26670" y="9525"/>
                      <a:pt x="27622" y="6667"/>
                      <a:pt x="31432" y="4763"/>
                    </a:cubicBezTo>
                    <a:cubicBezTo>
                      <a:pt x="33338" y="3810"/>
                      <a:pt x="36195" y="2858"/>
                      <a:pt x="40005" y="1905"/>
                    </a:cubicBezTo>
                    <a:cubicBezTo>
                      <a:pt x="43815" y="1905"/>
                      <a:pt x="46672" y="1905"/>
                      <a:pt x="50482" y="2858"/>
                    </a:cubicBezTo>
                    <a:cubicBezTo>
                      <a:pt x="52388" y="3810"/>
                      <a:pt x="54292" y="3810"/>
                      <a:pt x="56197" y="4763"/>
                    </a:cubicBezTo>
                    <a:cubicBezTo>
                      <a:pt x="59055" y="2858"/>
                      <a:pt x="61913" y="1905"/>
                      <a:pt x="63817" y="0"/>
                    </a:cubicBezTo>
                    <a:cubicBezTo>
                      <a:pt x="66675" y="1905"/>
                      <a:pt x="69532" y="3810"/>
                      <a:pt x="73342" y="5715"/>
                    </a:cubicBezTo>
                    <a:cubicBezTo>
                      <a:pt x="70485" y="7620"/>
                      <a:pt x="67628" y="8572"/>
                      <a:pt x="64770" y="10477"/>
                    </a:cubicBezTo>
                    <a:cubicBezTo>
                      <a:pt x="67628" y="13335"/>
                      <a:pt x="69532" y="15240"/>
                      <a:pt x="69532" y="17145"/>
                    </a:cubicBezTo>
                    <a:cubicBezTo>
                      <a:pt x="69532" y="20002"/>
                      <a:pt x="68580" y="22860"/>
                      <a:pt x="63817" y="25717"/>
                    </a:cubicBezTo>
                    <a:cubicBezTo>
                      <a:pt x="60960" y="23813"/>
                      <a:pt x="57150" y="21908"/>
                      <a:pt x="54292" y="20002"/>
                    </a:cubicBezTo>
                    <a:cubicBezTo>
                      <a:pt x="56197" y="18097"/>
                      <a:pt x="57150" y="17145"/>
                      <a:pt x="57150" y="15240"/>
                    </a:cubicBezTo>
                    <a:cubicBezTo>
                      <a:pt x="57150" y="15240"/>
                      <a:pt x="57150" y="14288"/>
                      <a:pt x="57150" y="14288"/>
                    </a:cubicBezTo>
                    <a:cubicBezTo>
                      <a:pt x="53340" y="16192"/>
                      <a:pt x="50482" y="18097"/>
                      <a:pt x="46672" y="20002"/>
                    </a:cubicBezTo>
                    <a:cubicBezTo>
                      <a:pt x="48578" y="21908"/>
                      <a:pt x="50482" y="24765"/>
                      <a:pt x="51435" y="25717"/>
                    </a:cubicBezTo>
                    <a:cubicBezTo>
                      <a:pt x="52388" y="27622"/>
                      <a:pt x="52388" y="29527"/>
                      <a:pt x="51435" y="31433"/>
                    </a:cubicBezTo>
                    <a:cubicBezTo>
                      <a:pt x="50482" y="33338"/>
                      <a:pt x="48578" y="35242"/>
                      <a:pt x="45720" y="37147"/>
                    </a:cubicBezTo>
                    <a:cubicBezTo>
                      <a:pt x="42863" y="39052"/>
                      <a:pt x="40005" y="40005"/>
                      <a:pt x="36195" y="40005"/>
                    </a:cubicBezTo>
                    <a:cubicBezTo>
                      <a:pt x="32385" y="40005"/>
                      <a:pt x="28575" y="40005"/>
                      <a:pt x="24765" y="39052"/>
                    </a:cubicBezTo>
                    <a:cubicBezTo>
                      <a:pt x="22860" y="38100"/>
                      <a:pt x="20003" y="37147"/>
                      <a:pt x="17145" y="36195"/>
                    </a:cubicBezTo>
                    <a:cubicBezTo>
                      <a:pt x="14288" y="38100"/>
                      <a:pt x="11430" y="39052"/>
                      <a:pt x="9525" y="40958"/>
                    </a:cubicBezTo>
                    <a:cubicBezTo>
                      <a:pt x="6667" y="39052"/>
                      <a:pt x="3810" y="37147"/>
                      <a:pt x="0" y="35242"/>
                    </a:cubicBezTo>
                    <a:cubicBezTo>
                      <a:pt x="2857" y="33338"/>
                      <a:pt x="5715" y="32385"/>
                      <a:pt x="8572" y="30480"/>
                    </a:cubicBezTo>
                    <a:cubicBezTo>
                      <a:pt x="5715" y="27622"/>
                      <a:pt x="3810" y="25717"/>
                      <a:pt x="3810" y="22860"/>
                    </a:cubicBezTo>
                    <a:cubicBezTo>
                      <a:pt x="4763" y="21908"/>
                      <a:pt x="6667" y="19050"/>
                      <a:pt x="10478" y="15240"/>
                    </a:cubicBezTo>
                    <a:lnTo>
                      <a:pt x="10478" y="15240"/>
                    </a:lnTo>
                    <a:close/>
                    <a:moveTo>
                      <a:pt x="26670" y="33338"/>
                    </a:moveTo>
                    <a:cubicBezTo>
                      <a:pt x="27622" y="33338"/>
                      <a:pt x="29528" y="34290"/>
                      <a:pt x="30480" y="34290"/>
                    </a:cubicBezTo>
                    <a:cubicBezTo>
                      <a:pt x="33338" y="34290"/>
                      <a:pt x="35242" y="34290"/>
                      <a:pt x="37147" y="33338"/>
                    </a:cubicBezTo>
                    <a:cubicBezTo>
                      <a:pt x="38100" y="32385"/>
                      <a:pt x="39053" y="32385"/>
                      <a:pt x="39053" y="31433"/>
                    </a:cubicBezTo>
                    <a:cubicBezTo>
                      <a:pt x="39053" y="30480"/>
                      <a:pt x="39053" y="29527"/>
                      <a:pt x="38100" y="28575"/>
                    </a:cubicBezTo>
                    <a:cubicBezTo>
                      <a:pt x="38100" y="28575"/>
                      <a:pt x="38100" y="28575"/>
                      <a:pt x="38100" y="28575"/>
                    </a:cubicBezTo>
                    <a:cubicBezTo>
                      <a:pt x="34290" y="29527"/>
                      <a:pt x="30480" y="31433"/>
                      <a:pt x="26670" y="33338"/>
                    </a:cubicBezTo>
                    <a:lnTo>
                      <a:pt x="26670" y="33338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2" y="9525"/>
                      <a:pt x="45720" y="9525"/>
                    </a:cubicBezTo>
                    <a:cubicBezTo>
                      <a:pt x="43815" y="9525"/>
                      <a:pt x="42863" y="9525"/>
                      <a:pt x="40957" y="10477"/>
                    </a:cubicBezTo>
                    <a:cubicBezTo>
                      <a:pt x="40005" y="11430"/>
                      <a:pt x="39053" y="12383"/>
                      <a:pt x="40005" y="13335"/>
                    </a:cubicBezTo>
                    <a:cubicBezTo>
                      <a:pt x="40005" y="14288"/>
                      <a:pt x="40005" y="14288"/>
                      <a:pt x="40957" y="15240"/>
                    </a:cubicBezTo>
                    <a:cubicBezTo>
                      <a:pt x="42863" y="13335"/>
                      <a:pt x="45720" y="11430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5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719059" y="4078604"/>
              <a:ext cx="106680" cy="68579"/>
              <a:chOff x="7719059" y="4078604"/>
              <a:chExt cx="106680" cy="68579"/>
            </a:xfrm>
            <a:solidFill>
              <a:schemeClr val="accent1"/>
            </a:solidFill>
          </p:grpSpPr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CE0C3D20-2E0F-4C8B-A9B6-2A9AB72F848B}"/>
                  </a:ext>
                </a:extLst>
              </p:cNvPr>
              <p:cNvSpPr/>
              <p:nvPr/>
            </p:nvSpPr>
            <p:spPr>
              <a:xfrm>
                <a:off x="7719059" y="4085271"/>
                <a:ext cx="106680" cy="61912"/>
              </a:xfrm>
              <a:custGeom>
                <a:avLst/>
                <a:gdLst>
                  <a:gd name="connsiteX0" fmla="*/ 15240 w 106680"/>
                  <a:gd name="connsiteY0" fmla="*/ 9525 h 61912"/>
                  <a:gd name="connsiteX1" fmla="*/ 52388 w 106680"/>
                  <a:gd name="connsiteY1" fmla="*/ 0 h 61912"/>
                  <a:gd name="connsiteX2" fmla="*/ 90488 w 106680"/>
                  <a:gd name="connsiteY2" fmla="*/ 8573 h 61912"/>
                  <a:gd name="connsiteX3" fmla="*/ 104775 w 106680"/>
                  <a:gd name="connsiteY3" fmla="*/ 22860 h 61912"/>
                  <a:gd name="connsiteX4" fmla="*/ 106680 w 106680"/>
                  <a:gd name="connsiteY4" fmla="*/ 22860 h 61912"/>
                  <a:gd name="connsiteX5" fmla="*/ 106680 w 106680"/>
                  <a:gd name="connsiteY5" fmla="*/ 30480 h 61912"/>
                  <a:gd name="connsiteX6" fmla="*/ 106680 w 106680"/>
                  <a:gd name="connsiteY6" fmla="*/ 31433 h 61912"/>
                  <a:gd name="connsiteX7" fmla="*/ 106680 w 106680"/>
                  <a:gd name="connsiteY7" fmla="*/ 31433 h 61912"/>
                  <a:gd name="connsiteX8" fmla="*/ 106680 w 106680"/>
                  <a:gd name="connsiteY8" fmla="*/ 31433 h 61912"/>
                  <a:gd name="connsiteX9" fmla="*/ 91440 w 106680"/>
                  <a:gd name="connsiteY9" fmla="*/ 52388 h 61912"/>
                  <a:gd name="connsiteX10" fmla="*/ 54293 w 106680"/>
                  <a:gd name="connsiteY10" fmla="*/ 61913 h 61912"/>
                  <a:gd name="connsiteX11" fmla="*/ 16193 w 106680"/>
                  <a:gd name="connsiteY11" fmla="*/ 53340 h 61912"/>
                  <a:gd name="connsiteX12" fmla="*/ 0 w 106680"/>
                  <a:gd name="connsiteY12" fmla="*/ 32385 h 61912"/>
                  <a:gd name="connsiteX13" fmla="*/ 0 w 106680"/>
                  <a:gd name="connsiteY13" fmla="*/ 31433 h 61912"/>
                  <a:gd name="connsiteX14" fmla="*/ 0 w 106680"/>
                  <a:gd name="connsiteY14" fmla="*/ 23813 h 61912"/>
                  <a:gd name="connsiteX15" fmla="*/ 1905 w 106680"/>
                  <a:gd name="connsiteY15" fmla="*/ 23813 h 61912"/>
                  <a:gd name="connsiteX16" fmla="*/ 15240 w 106680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680" h="61912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98108" y="12383"/>
                      <a:pt x="102870" y="17145"/>
                      <a:pt x="104775" y="22860"/>
                    </a:cubicBezTo>
                    <a:lnTo>
                      <a:pt x="106680" y="22860"/>
                    </a:lnTo>
                    <a:lnTo>
                      <a:pt x="106680" y="30480"/>
                    </a:lnTo>
                    <a:cubicBezTo>
                      <a:pt x="106680" y="30480"/>
                      <a:pt x="106680" y="31433"/>
                      <a:pt x="106680" y="31433"/>
                    </a:cubicBezTo>
                    <a:lnTo>
                      <a:pt x="106680" y="31433"/>
                    </a:lnTo>
                    <a:lnTo>
                      <a:pt x="106680" y="31433"/>
                    </a:lnTo>
                    <a:cubicBezTo>
                      <a:pt x="106680" y="39053"/>
                      <a:pt x="100965" y="45720"/>
                      <a:pt x="91440" y="52388"/>
                    </a:cubicBezTo>
                    <a:cubicBezTo>
                      <a:pt x="80963" y="58103"/>
                      <a:pt x="67628" y="61913"/>
                      <a:pt x="54293" y="61913"/>
                    </a:cubicBezTo>
                    <a:cubicBezTo>
                      <a:pt x="40958" y="61913"/>
                      <a:pt x="26670" y="59055"/>
                      <a:pt x="16193" y="53340"/>
                    </a:cubicBezTo>
                    <a:cubicBezTo>
                      <a:pt x="5715" y="47625"/>
                      <a:pt x="0" y="40005"/>
                      <a:pt x="0" y="32385"/>
                    </a:cubicBezTo>
                    <a:cubicBezTo>
                      <a:pt x="0" y="32385"/>
                      <a:pt x="0" y="31433"/>
                      <a:pt x="0" y="31433"/>
                    </a:cubicBezTo>
                    <a:lnTo>
                      <a:pt x="0" y="23813"/>
                    </a:lnTo>
                    <a:lnTo>
                      <a:pt x="1905" y="23813"/>
                    </a:lnTo>
                    <a:cubicBezTo>
                      <a:pt x="3810" y="18098"/>
                      <a:pt x="8572" y="13335"/>
                      <a:pt x="15240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3B2300DB-CA56-409D-8A04-7929A0E73F59}"/>
                  </a:ext>
                </a:extLst>
              </p:cNvPr>
              <p:cNvSpPr/>
              <p:nvPr/>
            </p:nvSpPr>
            <p:spPr>
              <a:xfrm>
                <a:off x="7719059" y="4078604"/>
                <a:ext cx="106680" cy="60960"/>
              </a:xfrm>
              <a:custGeom>
                <a:avLst/>
                <a:gdLst>
                  <a:gd name="connsiteX0" fmla="*/ 15240 w 106680"/>
                  <a:gd name="connsiteY0" fmla="*/ 9525 h 60960"/>
                  <a:gd name="connsiteX1" fmla="*/ 52388 w 106680"/>
                  <a:gd name="connsiteY1" fmla="*/ 0 h 60960"/>
                  <a:gd name="connsiteX2" fmla="*/ 90488 w 106680"/>
                  <a:gd name="connsiteY2" fmla="*/ 8573 h 60960"/>
                  <a:gd name="connsiteX3" fmla="*/ 106680 w 106680"/>
                  <a:gd name="connsiteY3" fmla="*/ 29528 h 60960"/>
                  <a:gd name="connsiteX4" fmla="*/ 91440 w 106680"/>
                  <a:gd name="connsiteY4" fmla="*/ 51435 h 60960"/>
                  <a:gd name="connsiteX5" fmla="*/ 54293 w 106680"/>
                  <a:gd name="connsiteY5" fmla="*/ 60960 h 60960"/>
                  <a:gd name="connsiteX6" fmla="*/ 16193 w 106680"/>
                  <a:gd name="connsiteY6" fmla="*/ 52388 h 60960"/>
                  <a:gd name="connsiteX7" fmla="*/ 0 w 106680"/>
                  <a:gd name="connsiteY7" fmla="*/ 31433 h 60960"/>
                  <a:gd name="connsiteX8" fmla="*/ 15240 w 106680"/>
                  <a:gd name="connsiteY8" fmla="*/ 9525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680" h="60960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100965" y="14288"/>
                      <a:pt x="106680" y="21908"/>
                      <a:pt x="106680" y="29528"/>
                    </a:cubicBezTo>
                    <a:cubicBezTo>
                      <a:pt x="106680" y="37148"/>
                      <a:pt x="101918" y="44767"/>
                      <a:pt x="91440" y="51435"/>
                    </a:cubicBezTo>
                    <a:cubicBezTo>
                      <a:pt x="80963" y="57150"/>
                      <a:pt x="67628" y="60960"/>
                      <a:pt x="54293" y="60960"/>
                    </a:cubicBezTo>
                    <a:cubicBezTo>
                      <a:pt x="40958" y="60960"/>
                      <a:pt x="26670" y="58103"/>
                      <a:pt x="16193" y="52388"/>
                    </a:cubicBezTo>
                    <a:cubicBezTo>
                      <a:pt x="5715" y="46673"/>
                      <a:pt x="0" y="39053"/>
                      <a:pt x="0" y="31433"/>
                    </a:cubicBezTo>
                    <a:cubicBezTo>
                      <a:pt x="0" y="22860"/>
                      <a:pt x="4763" y="15240"/>
                      <a:pt x="15240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02BA027-E5ED-4420-A1EB-32A6E0B5CBD7}"/>
                  </a:ext>
                </a:extLst>
              </p:cNvPr>
              <p:cNvSpPr/>
              <p:nvPr/>
            </p:nvSpPr>
            <p:spPr>
              <a:xfrm>
                <a:off x="7732394" y="4086224"/>
                <a:ext cx="80962" cy="45720"/>
              </a:xfrm>
              <a:custGeom>
                <a:avLst/>
                <a:gdLst>
                  <a:gd name="connsiteX0" fmla="*/ 11430 w 80962"/>
                  <a:gd name="connsiteY0" fmla="*/ 6667 h 45720"/>
                  <a:gd name="connsiteX1" fmla="*/ 40005 w 80962"/>
                  <a:gd name="connsiteY1" fmla="*/ 0 h 45720"/>
                  <a:gd name="connsiteX2" fmla="*/ 68580 w 80962"/>
                  <a:gd name="connsiteY2" fmla="*/ 6667 h 45720"/>
                  <a:gd name="connsiteX3" fmla="*/ 80963 w 80962"/>
                  <a:gd name="connsiteY3" fmla="*/ 22860 h 45720"/>
                  <a:gd name="connsiteX4" fmla="*/ 69533 w 80962"/>
                  <a:gd name="connsiteY4" fmla="*/ 39053 h 45720"/>
                  <a:gd name="connsiteX5" fmla="*/ 40958 w 80962"/>
                  <a:gd name="connsiteY5" fmla="*/ 45720 h 45720"/>
                  <a:gd name="connsiteX6" fmla="*/ 12383 w 80962"/>
                  <a:gd name="connsiteY6" fmla="*/ 39053 h 45720"/>
                  <a:gd name="connsiteX7" fmla="*/ 0 w 80962"/>
                  <a:gd name="connsiteY7" fmla="*/ 22860 h 45720"/>
                  <a:gd name="connsiteX8" fmla="*/ 11430 w 80962"/>
                  <a:gd name="connsiteY8" fmla="*/ 6667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62" h="45720">
                    <a:moveTo>
                      <a:pt x="11430" y="6667"/>
                    </a:moveTo>
                    <a:cubicBezTo>
                      <a:pt x="19050" y="1905"/>
                      <a:pt x="29528" y="0"/>
                      <a:pt x="40005" y="0"/>
                    </a:cubicBezTo>
                    <a:cubicBezTo>
                      <a:pt x="50483" y="0"/>
                      <a:pt x="60960" y="1905"/>
                      <a:pt x="68580" y="6667"/>
                    </a:cubicBezTo>
                    <a:cubicBezTo>
                      <a:pt x="76200" y="11430"/>
                      <a:pt x="80963" y="17145"/>
                      <a:pt x="80963" y="22860"/>
                    </a:cubicBezTo>
                    <a:cubicBezTo>
                      <a:pt x="80963" y="28575"/>
                      <a:pt x="77153" y="34290"/>
                      <a:pt x="69533" y="39053"/>
                    </a:cubicBezTo>
                    <a:cubicBezTo>
                      <a:pt x="61913" y="43815"/>
                      <a:pt x="51435" y="45720"/>
                      <a:pt x="40958" y="45720"/>
                    </a:cubicBezTo>
                    <a:cubicBezTo>
                      <a:pt x="30480" y="45720"/>
                      <a:pt x="20003" y="43815"/>
                      <a:pt x="12383" y="39053"/>
                    </a:cubicBezTo>
                    <a:cubicBezTo>
                      <a:pt x="4763" y="34290"/>
                      <a:pt x="0" y="28575"/>
                      <a:pt x="0" y="22860"/>
                    </a:cubicBezTo>
                    <a:cubicBezTo>
                      <a:pt x="0" y="17145"/>
                      <a:pt x="3810" y="11430"/>
                      <a:pt x="11430" y="6667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0791C2B0-D5EE-4DED-A23F-C7BF93F5E8B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9050 w 51435"/>
                  <a:gd name="connsiteY0" fmla="*/ 24765 h 27622"/>
                  <a:gd name="connsiteX1" fmla="*/ 24765 w 51435"/>
                  <a:gd name="connsiteY1" fmla="*/ 20955 h 27622"/>
                  <a:gd name="connsiteX2" fmla="*/ 31433 w 51435"/>
                  <a:gd name="connsiteY2" fmla="*/ 21908 h 27622"/>
                  <a:gd name="connsiteX3" fmla="*/ 33338 w 51435"/>
                  <a:gd name="connsiteY3" fmla="*/ 21908 h 27622"/>
                  <a:gd name="connsiteX4" fmla="*/ 23813 w 51435"/>
                  <a:gd name="connsiteY4" fmla="*/ 17145 h 27622"/>
                  <a:gd name="connsiteX5" fmla="*/ 15240 w 51435"/>
                  <a:gd name="connsiteY5" fmla="*/ 19050 h 27622"/>
                  <a:gd name="connsiteX6" fmla="*/ 5715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9050 w 51435"/>
                  <a:gd name="connsiteY29" fmla="*/ 24765 h 27622"/>
                  <a:gd name="connsiteX30" fmla="*/ 19050 w 51435"/>
                  <a:gd name="connsiteY30" fmla="*/ 24765 h 27622"/>
                  <a:gd name="connsiteX31" fmla="*/ 40958 w 51435"/>
                  <a:gd name="connsiteY31" fmla="*/ 18098 h 27622"/>
                  <a:gd name="connsiteX32" fmla="*/ 41910 w 51435"/>
                  <a:gd name="connsiteY32" fmla="*/ 16193 h 27622"/>
                  <a:gd name="connsiteX33" fmla="*/ 40005 w 51435"/>
                  <a:gd name="connsiteY33" fmla="*/ 13335 h 27622"/>
                  <a:gd name="connsiteX34" fmla="*/ 37148 w 51435"/>
                  <a:gd name="connsiteY34" fmla="*/ 12383 h 27622"/>
                  <a:gd name="connsiteX35" fmla="*/ 33338 w 51435"/>
                  <a:gd name="connsiteY35" fmla="*/ 13335 h 27622"/>
                  <a:gd name="connsiteX36" fmla="*/ 32385 w 51435"/>
                  <a:gd name="connsiteY36" fmla="*/ 13335 h 27622"/>
                  <a:gd name="connsiteX37" fmla="*/ 40958 w 51435"/>
                  <a:gd name="connsiteY37" fmla="*/ 18098 h 27622"/>
                  <a:gd name="connsiteX38" fmla="*/ 40958 w 51435"/>
                  <a:gd name="connsiteY38" fmla="*/ 18098 h 27622"/>
                  <a:gd name="connsiteX39" fmla="*/ 12383 w 51435"/>
                  <a:gd name="connsiteY39" fmla="*/ 9525 h 27622"/>
                  <a:gd name="connsiteX40" fmla="*/ 11430 w 51435"/>
                  <a:gd name="connsiteY40" fmla="*/ 10478 h 27622"/>
                  <a:gd name="connsiteX41" fmla="*/ 12383 w 51435"/>
                  <a:gd name="connsiteY41" fmla="*/ 12383 h 27622"/>
                  <a:gd name="connsiteX42" fmla="*/ 15240 w 51435"/>
                  <a:gd name="connsiteY42" fmla="*/ 13335 h 27622"/>
                  <a:gd name="connsiteX43" fmla="*/ 18098 w 51435"/>
                  <a:gd name="connsiteY43" fmla="*/ 13335 h 27622"/>
                  <a:gd name="connsiteX44" fmla="*/ 12383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9050" y="24765"/>
                    </a:moveTo>
                    <a:cubicBezTo>
                      <a:pt x="20955" y="23813"/>
                      <a:pt x="22860" y="21908"/>
                      <a:pt x="24765" y="20955"/>
                    </a:cubicBezTo>
                    <a:cubicBezTo>
                      <a:pt x="27623" y="21908"/>
                      <a:pt x="29528" y="21908"/>
                      <a:pt x="31433" y="21908"/>
                    </a:cubicBezTo>
                    <a:cubicBezTo>
                      <a:pt x="32385" y="21908"/>
                      <a:pt x="33338" y="21908"/>
                      <a:pt x="33338" y="21908"/>
                    </a:cubicBezTo>
                    <a:cubicBezTo>
                      <a:pt x="30480" y="20003"/>
                      <a:pt x="27623" y="18098"/>
                      <a:pt x="23813" y="17145"/>
                    </a:cubicBezTo>
                    <a:cubicBezTo>
                      <a:pt x="20003" y="18098"/>
                      <a:pt x="17145" y="19050"/>
                      <a:pt x="15240" y="19050"/>
                    </a:cubicBezTo>
                    <a:cubicBezTo>
                      <a:pt x="11430" y="19050"/>
                      <a:pt x="8573" y="18098"/>
                      <a:pt x="5715" y="17145"/>
                    </a:cubicBezTo>
                    <a:cubicBezTo>
                      <a:pt x="3810" y="16193"/>
                      <a:pt x="2858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7623" y="26670"/>
                      <a:pt x="23813" y="25718"/>
                      <a:pt x="19050" y="24765"/>
                    </a:cubicBezTo>
                    <a:lnTo>
                      <a:pt x="19050" y="24765"/>
                    </a:lnTo>
                    <a:close/>
                    <a:moveTo>
                      <a:pt x="40958" y="18098"/>
                    </a:moveTo>
                    <a:cubicBezTo>
                      <a:pt x="41910" y="17145"/>
                      <a:pt x="41910" y="17145"/>
                      <a:pt x="41910" y="16193"/>
                    </a:cubicBezTo>
                    <a:cubicBezTo>
                      <a:pt x="41910" y="15240"/>
                      <a:pt x="41910" y="14288"/>
                      <a:pt x="40005" y="13335"/>
                    </a:cubicBezTo>
                    <a:cubicBezTo>
                      <a:pt x="39053" y="13335"/>
                      <a:pt x="38100" y="12383"/>
                      <a:pt x="37148" y="12383"/>
                    </a:cubicBezTo>
                    <a:cubicBezTo>
                      <a:pt x="36195" y="12383"/>
                      <a:pt x="35243" y="12383"/>
                      <a:pt x="33338" y="13335"/>
                    </a:cubicBezTo>
                    <a:cubicBezTo>
                      <a:pt x="33338" y="13335"/>
                      <a:pt x="33338" y="13335"/>
                      <a:pt x="32385" y="13335"/>
                    </a:cubicBezTo>
                    <a:cubicBezTo>
                      <a:pt x="35243" y="15240"/>
                      <a:pt x="38100" y="16193"/>
                      <a:pt x="40958" y="18098"/>
                    </a:cubicBezTo>
                    <a:lnTo>
                      <a:pt x="40958" y="18098"/>
                    </a:lnTo>
                    <a:close/>
                    <a:moveTo>
                      <a:pt x="12383" y="9525"/>
                    </a:moveTo>
                    <a:cubicBezTo>
                      <a:pt x="12383" y="9525"/>
                      <a:pt x="11430" y="10478"/>
                      <a:pt x="11430" y="10478"/>
                    </a:cubicBezTo>
                    <a:cubicBezTo>
                      <a:pt x="11430" y="11430"/>
                      <a:pt x="11430" y="11430"/>
                      <a:pt x="12383" y="12383"/>
                    </a:cubicBezTo>
                    <a:cubicBezTo>
                      <a:pt x="13335" y="12383"/>
                      <a:pt x="14288" y="13335"/>
                      <a:pt x="15240" y="13335"/>
                    </a:cubicBezTo>
                    <a:cubicBezTo>
                      <a:pt x="16193" y="13335"/>
                      <a:pt x="16193" y="13335"/>
                      <a:pt x="18098" y="13335"/>
                    </a:cubicBezTo>
                    <a:cubicBezTo>
                      <a:pt x="16193" y="11430"/>
                      <a:pt x="14288" y="10478"/>
                      <a:pt x="12383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ECD5A743-8C44-4892-81FA-50237744C87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8098 w 51435"/>
                  <a:gd name="connsiteY0" fmla="*/ 24765 h 27622"/>
                  <a:gd name="connsiteX1" fmla="*/ 23813 w 51435"/>
                  <a:gd name="connsiteY1" fmla="*/ 20955 h 27622"/>
                  <a:gd name="connsiteX2" fmla="*/ 30480 w 51435"/>
                  <a:gd name="connsiteY2" fmla="*/ 21908 h 27622"/>
                  <a:gd name="connsiteX3" fmla="*/ 32385 w 51435"/>
                  <a:gd name="connsiteY3" fmla="*/ 21908 h 27622"/>
                  <a:gd name="connsiteX4" fmla="*/ 22860 w 51435"/>
                  <a:gd name="connsiteY4" fmla="*/ 17145 h 27622"/>
                  <a:gd name="connsiteX5" fmla="*/ 14288 w 51435"/>
                  <a:gd name="connsiteY5" fmla="*/ 19050 h 27622"/>
                  <a:gd name="connsiteX6" fmla="*/ 4763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8098 w 51435"/>
                  <a:gd name="connsiteY29" fmla="*/ 24765 h 27622"/>
                  <a:gd name="connsiteX30" fmla="*/ 18098 w 51435"/>
                  <a:gd name="connsiteY30" fmla="*/ 24765 h 27622"/>
                  <a:gd name="connsiteX31" fmla="*/ 40005 w 51435"/>
                  <a:gd name="connsiteY31" fmla="*/ 18098 h 27622"/>
                  <a:gd name="connsiteX32" fmla="*/ 40958 w 51435"/>
                  <a:gd name="connsiteY32" fmla="*/ 16193 h 27622"/>
                  <a:gd name="connsiteX33" fmla="*/ 39053 w 51435"/>
                  <a:gd name="connsiteY33" fmla="*/ 13335 h 27622"/>
                  <a:gd name="connsiteX34" fmla="*/ 36195 w 51435"/>
                  <a:gd name="connsiteY34" fmla="*/ 12383 h 27622"/>
                  <a:gd name="connsiteX35" fmla="*/ 32385 w 51435"/>
                  <a:gd name="connsiteY35" fmla="*/ 13335 h 27622"/>
                  <a:gd name="connsiteX36" fmla="*/ 31433 w 51435"/>
                  <a:gd name="connsiteY36" fmla="*/ 13335 h 27622"/>
                  <a:gd name="connsiteX37" fmla="*/ 40005 w 51435"/>
                  <a:gd name="connsiteY37" fmla="*/ 18098 h 27622"/>
                  <a:gd name="connsiteX38" fmla="*/ 40005 w 51435"/>
                  <a:gd name="connsiteY38" fmla="*/ 18098 h 27622"/>
                  <a:gd name="connsiteX39" fmla="*/ 11430 w 51435"/>
                  <a:gd name="connsiteY39" fmla="*/ 9525 h 27622"/>
                  <a:gd name="connsiteX40" fmla="*/ 10478 w 51435"/>
                  <a:gd name="connsiteY40" fmla="*/ 10478 h 27622"/>
                  <a:gd name="connsiteX41" fmla="*/ 11430 w 51435"/>
                  <a:gd name="connsiteY41" fmla="*/ 12383 h 27622"/>
                  <a:gd name="connsiteX42" fmla="*/ 14288 w 51435"/>
                  <a:gd name="connsiteY42" fmla="*/ 13335 h 27622"/>
                  <a:gd name="connsiteX43" fmla="*/ 17145 w 51435"/>
                  <a:gd name="connsiteY43" fmla="*/ 13335 h 27622"/>
                  <a:gd name="connsiteX44" fmla="*/ 11430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8098" y="24765"/>
                    </a:moveTo>
                    <a:cubicBezTo>
                      <a:pt x="20003" y="23813"/>
                      <a:pt x="21908" y="21908"/>
                      <a:pt x="23813" y="20955"/>
                    </a:cubicBezTo>
                    <a:cubicBezTo>
                      <a:pt x="26670" y="21908"/>
                      <a:pt x="28575" y="21908"/>
                      <a:pt x="30480" y="21908"/>
                    </a:cubicBezTo>
                    <a:cubicBezTo>
                      <a:pt x="31433" y="21908"/>
                      <a:pt x="32385" y="21908"/>
                      <a:pt x="32385" y="21908"/>
                    </a:cubicBezTo>
                    <a:cubicBezTo>
                      <a:pt x="29528" y="20003"/>
                      <a:pt x="26670" y="18098"/>
                      <a:pt x="22860" y="17145"/>
                    </a:cubicBezTo>
                    <a:cubicBezTo>
                      <a:pt x="19050" y="18098"/>
                      <a:pt x="16193" y="19050"/>
                      <a:pt x="14288" y="19050"/>
                    </a:cubicBezTo>
                    <a:cubicBezTo>
                      <a:pt x="10478" y="19050"/>
                      <a:pt x="7620" y="18098"/>
                      <a:pt x="4763" y="17145"/>
                    </a:cubicBezTo>
                    <a:cubicBezTo>
                      <a:pt x="2858" y="16193"/>
                      <a:pt x="1905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6670" y="27623"/>
                      <a:pt x="22860" y="26670"/>
                      <a:pt x="18098" y="24765"/>
                    </a:cubicBezTo>
                    <a:lnTo>
                      <a:pt x="18098" y="24765"/>
                    </a:lnTo>
                    <a:close/>
                    <a:moveTo>
                      <a:pt x="40005" y="18098"/>
                    </a:moveTo>
                    <a:cubicBezTo>
                      <a:pt x="40958" y="17145"/>
                      <a:pt x="40958" y="17145"/>
                      <a:pt x="40958" y="16193"/>
                    </a:cubicBezTo>
                    <a:cubicBezTo>
                      <a:pt x="40958" y="15240"/>
                      <a:pt x="40958" y="14288"/>
                      <a:pt x="39053" y="13335"/>
                    </a:cubicBezTo>
                    <a:cubicBezTo>
                      <a:pt x="38100" y="13335"/>
                      <a:pt x="37148" y="12383"/>
                      <a:pt x="36195" y="12383"/>
                    </a:cubicBezTo>
                    <a:cubicBezTo>
                      <a:pt x="35243" y="12383"/>
                      <a:pt x="34290" y="12383"/>
                      <a:pt x="32385" y="13335"/>
                    </a:cubicBezTo>
                    <a:cubicBezTo>
                      <a:pt x="32385" y="13335"/>
                      <a:pt x="32385" y="13335"/>
                      <a:pt x="31433" y="13335"/>
                    </a:cubicBezTo>
                    <a:cubicBezTo>
                      <a:pt x="34290" y="15240"/>
                      <a:pt x="37148" y="17145"/>
                      <a:pt x="40005" y="18098"/>
                    </a:cubicBezTo>
                    <a:lnTo>
                      <a:pt x="40005" y="18098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8"/>
                      <a:pt x="10478" y="10478"/>
                    </a:cubicBezTo>
                    <a:cubicBezTo>
                      <a:pt x="10478" y="11430"/>
                      <a:pt x="10478" y="11430"/>
                      <a:pt x="11430" y="12383"/>
                    </a:cubicBezTo>
                    <a:cubicBezTo>
                      <a:pt x="12383" y="12383"/>
                      <a:pt x="13335" y="13335"/>
                      <a:pt x="14288" y="13335"/>
                    </a:cubicBezTo>
                    <a:cubicBezTo>
                      <a:pt x="15240" y="13335"/>
                      <a:pt x="15240" y="13335"/>
                      <a:pt x="17145" y="13335"/>
                    </a:cubicBezTo>
                    <a:cubicBezTo>
                      <a:pt x="15240" y="12383"/>
                      <a:pt x="13335" y="10478"/>
                      <a:pt x="11430" y="9525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15237" y="4015739"/>
              <a:ext cx="114300" cy="93344"/>
              <a:chOff x="7615237" y="4015739"/>
              <a:chExt cx="114300" cy="93344"/>
            </a:xfrm>
            <a:solidFill>
              <a:schemeClr val="accent1"/>
            </a:solidFill>
          </p:grpSpPr>
          <p:grpSp>
            <p:nvGrpSpPr>
              <p:cNvPr id="70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9552"/>
                <a:ext cx="106680" cy="69532"/>
                <a:chOff x="7615237" y="4039552"/>
                <a:chExt cx="106680" cy="69532"/>
              </a:xfrm>
              <a:solidFill>
                <a:schemeClr val="accent1"/>
              </a:solidFill>
            </p:grpSpPr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AA255BCF-DD77-4F01-A7AE-77D9A57D1279}"/>
                    </a:ext>
                  </a:extLst>
                </p:cNvPr>
                <p:cNvSpPr/>
                <p:nvPr/>
              </p:nvSpPr>
              <p:spPr>
                <a:xfrm>
                  <a:off x="7615237" y="4047171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98107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4763" y="17145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D0936C27-CD2C-4DD8-AD07-824CF1EE1116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FDCE2A96-F876-4827-A18F-C56EDD1FF7B2}"/>
                    </a:ext>
                  </a:extLst>
                </p:cNvPr>
                <p:cNvSpPr/>
                <p:nvPr/>
              </p:nvSpPr>
              <p:spPr>
                <a:xfrm>
                  <a:off x="7628571" y="4047171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3 w 80962"/>
                    <a:gd name="connsiteY4" fmla="*/ 39053 h 45720"/>
                    <a:gd name="connsiteX5" fmla="*/ 40958 w 80962"/>
                    <a:gd name="connsiteY5" fmla="*/ 45720 h 45720"/>
                    <a:gd name="connsiteX6" fmla="*/ 12383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8" y="0"/>
                        <a:pt x="40005" y="0"/>
                      </a:cubicBezTo>
                      <a:cubicBezTo>
                        <a:pt x="50483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3" y="34290"/>
                        <a:pt x="69533" y="39053"/>
                      </a:cubicBezTo>
                      <a:cubicBezTo>
                        <a:pt x="61913" y="43815"/>
                        <a:pt x="51435" y="45720"/>
                        <a:pt x="40958" y="45720"/>
                      </a:cubicBezTo>
                      <a:cubicBezTo>
                        <a:pt x="30480" y="45720"/>
                        <a:pt x="20003" y="43815"/>
                        <a:pt x="12383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9D48C93B-9E38-494E-9544-6E4B257FDFC2}"/>
                    </a:ext>
                  </a:extLst>
                </p:cNvPr>
                <p:cNvSpPr/>
                <p:nvPr/>
              </p:nvSpPr>
              <p:spPr>
                <a:xfrm>
                  <a:off x="7643812" y="405574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3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7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3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3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5243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5D6749C8-DA36-4ACB-B06B-2FD2D0ED5A05}"/>
                    </a:ext>
                  </a:extLst>
                </p:cNvPr>
                <p:cNvSpPr/>
                <p:nvPr/>
              </p:nvSpPr>
              <p:spPr>
                <a:xfrm>
                  <a:off x="7643812" y="4056696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3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39053 w 51434"/>
                    <a:gd name="connsiteY31" fmla="*/ 18098 h 27622"/>
                    <a:gd name="connsiteX32" fmla="*/ 40005 w 51434"/>
                    <a:gd name="connsiteY32" fmla="*/ 16193 h 27622"/>
                    <a:gd name="connsiteX33" fmla="*/ 38100 w 51434"/>
                    <a:gd name="connsiteY33" fmla="*/ 13335 h 27622"/>
                    <a:gd name="connsiteX34" fmla="*/ 35243 w 51434"/>
                    <a:gd name="connsiteY34" fmla="*/ 12383 h 27622"/>
                    <a:gd name="connsiteX35" fmla="*/ 31432 w 51434"/>
                    <a:gd name="connsiteY35" fmla="*/ 13335 h 27622"/>
                    <a:gd name="connsiteX36" fmla="*/ 30480 w 51434"/>
                    <a:gd name="connsiteY36" fmla="*/ 13335 h 27622"/>
                    <a:gd name="connsiteX37" fmla="*/ 39053 w 51434"/>
                    <a:gd name="connsiteY37" fmla="*/ 18098 h 27622"/>
                    <a:gd name="connsiteX38" fmla="*/ 39053 w 51434"/>
                    <a:gd name="connsiteY38" fmla="*/ 18098 h 27622"/>
                    <a:gd name="connsiteX39" fmla="*/ 10478 w 51434"/>
                    <a:gd name="connsiteY39" fmla="*/ 9525 h 27622"/>
                    <a:gd name="connsiteX40" fmla="*/ 9525 w 51434"/>
                    <a:gd name="connsiteY40" fmla="*/ 10478 h 27622"/>
                    <a:gd name="connsiteX41" fmla="*/ 10478 w 51434"/>
                    <a:gd name="connsiteY41" fmla="*/ 12383 h 27622"/>
                    <a:gd name="connsiteX42" fmla="*/ 13335 w 51434"/>
                    <a:gd name="connsiteY42" fmla="*/ 13335 h 27622"/>
                    <a:gd name="connsiteX43" fmla="*/ 16193 w 51434"/>
                    <a:gd name="connsiteY43" fmla="*/ 13335 h 27622"/>
                    <a:gd name="connsiteX44" fmla="*/ 10478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8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3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3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8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3"/>
                      </a:cubicBezTo>
                      <a:cubicBezTo>
                        <a:pt x="42863" y="26670"/>
                        <a:pt x="40957" y="25718"/>
                        <a:pt x="39053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5718" y="26670"/>
                        <a:pt x="21907" y="25718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39053" y="18098"/>
                      </a:moveTo>
                      <a:cubicBezTo>
                        <a:pt x="40005" y="17145"/>
                        <a:pt x="40005" y="17145"/>
                        <a:pt x="40005" y="16193"/>
                      </a:cubicBezTo>
                      <a:cubicBezTo>
                        <a:pt x="40005" y="15240"/>
                        <a:pt x="40005" y="14288"/>
                        <a:pt x="38100" y="13335"/>
                      </a:cubicBezTo>
                      <a:cubicBezTo>
                        <a:pt x="37147" y="13335"/>
                        <a:pt x="36195" y="12383"/>
                        <a:pt x="35243" y="12383"/>
                      </a:cubicBezTo>
                      <a:cubicBezTo>
                        <a:pt x="34290" y="12383"/>
                        <a:pt x="33338" y="12383"/>
                        <a:pt x="31432" y="13335"/>
                      </a:cubicBezTo>
                      <a:cubicBezTo>
                        <a:pt x="31432" y="13335"/>
                        <a:pt x="31432" y="13335"/>
                        <a:pt x="30480" y="13335"/>
                      </a:cubicBezTo>
                      <a:cubicBezTo>
                        <a:pt x="34290" y="15240"/>
                        <a:pt x="36195" y="16193"/>
                        <a:pt x="39053" y="18098"/>
                      </a:cubicBezTo>
                      <a:lnTo>
                        <a:pt x="39053" y="18098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8" y="12383"/>
                      </a:cubicBezTo>
                      <a:cubicBezTo>
                        <a:pt x="11430" y="12383"/>
                        <a:pt x="12382" y="13335"/>
                        <a:pt x="13335" y="13335"/>
                      </a:cubicBezTo>
                      <a:cubicBezTo>
                        <a:pt x="14288" y="13335"/>
                        <a:pt x="14288" y="13335"/>
                        <a:pt x="16193" y="13335"/>
                      </a:cubicBezTo>
                      <a:cubicBezTo>
                        <a:pt x="14288" y="11430"/>
                        <a:pt x="12382" y="10478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08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2884"/>
                <a:ext cx="106680" cy="68580"/>
                <a:chOff x="7615237" y="4032884"/>
                <a:chExt cx="106680" cy="68580"/>
              </a:xfrm>
              <a:solidFill>
                <a:schemeClr val="accent1"/>
              </a:solidFill>
            </p:grpSpPr>
            <p:sp>
              <p:nvSpPr>
                <p:cNvPr id="709" name="Freeform: Shape 708">
                  <a:extLst>
                    <a:ext uri="{FF2B5EF4-FFF2-40B4-BE49-F238E27FC236}">
                      <a16:creationId xmlns:a16="http://schemas.microsoft.com/office/drawing/2014/main" id="{DAD7D00A-636E-4F5E-B31B-A31EBEA9A54E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2 h 61912"/>
                    <a:gd name="connsiteX7" fmla="*/ 106680 w 106680"/>
                    <a:gd name="connsiteY7" fmla="*/ 31432 h 61912"/>
                    <a:gd name="connsiteX8" fmla="*/ 106680 w 106680"/>
                    <a:gd name="connsiteY8" fmla="*/ 31432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2 h 61912"/>
                    <a:gd name="connsiteX14" fmla="*/ 0 w 106680"/>
                    <a:gd name="connsiteY14" fmla="*/ 22860 h 61912"/>
                    <a:gd name="connsiteX15" fmla="*/ 1905 w 106680"/>
                    <a:gd name="connsiteY15" fmla="*/ 22860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98107" y="12382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2"/>
                        <a:pt x="106680" y="31432"/>
                      </a:cubicBezTo>
                      <a:lnTo>
                        <a:pt x="106680" y="31432"/>
                      </a:lnTo>
                      <a:lnTo>
                        <a:pt x="106680" y="31432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2"/>
                        <a:pt x="0" y="31432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7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id="{93AF6927-CDA0-4121-A5A9-C3D0B79E4BDB}"/>
                    </a:ext>
                  </a:extLst>
                </p:cNvPr>
                <p:cNvSpPr/>
                <p:nvPr/>
              </p:nvSpPr>
              <p:spPr>
                <a:xfrm>
                  <a:off x="7615237" y="4032884"/>
                  <a:ext cx="106680" cy="60960"/>
                </a:xfrm>
                <a:custGeom>
                  <a:avLst/>
                  <a:gdLst>
                    <a:gd name="connsiteX0" fmla="*/ 15240 w 106680"/>
                    <a:gd name="connsiteY0" fmla="*/ 9525 h 60960"/>
                    <a:gd name="connsiteX1" fmla="*/ 52388 w 106680"/>
                    <a:gd name="connsiteY1" fmla="*/ 0 h 60960"/>
                    <a:gd name="connsiteX2" fmla="*/ 90488 w 106680"/>
                    <a:gd name="connsiteY2" fmla="*/ 8573 h 60960"/>
                    <a:gd name="connsiteX3" fmla="*/ 106680 w 106680"/>
                    <a:gd name="connsiteY3" fmla="*/ 29528 h 60960"/>
                    <a:gd name="connsiteX4" fmla="*/ 91440 w 106680"/>
                    <a:gd name="connsiteY4" fmla="*/ 51435 h 60960"/>
                    <a:gd name="connsiteX5" fmla="*/ 54293 w 106680"/>
                    <a:gd name="connsiteY5" fmla="*/ 60960 h 60960"/>
                    <a:gd name="connsiteX6" fmla="*/ 16193 w 106680"/>
                    <a:gd name="connsiteY6" fmla="*/ 52388 h 60960"/>
                    <a:gd name="connsiteX7" fmla="*/ 0 w 106680"/>
                    <a:gd name="connsiteY7" fmla="*/ 31433 h 60960"/>
                    <a:gd name="connsiteX8" fmla="*/ 15240 w 106680"/>
                    <a:gd name="connsiteY8" fmla="*/ 9525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60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100965" y="14288"/>
                        <a:pt x="106680" y="21908"/>
                        <a:pt x="106680" y="29528"/>
                      </a:cubicBezTo>
                      <a:cubicBezTo>
                        <a:pt x="106680" y="37148"/>
                        <a:pt x="101918" y="44768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3"/>
                        <a:pt x="16193" y="52388"/>
                      </a:cubicBezTo>
                      <a:cubicBezTo>
                        <a:pt x="5715" y="46673"/>
                        <a:pt x="0" y="39053"/>
                        <a:pt x="0" y="31433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id="{B6C436EB-E8C9-4016-9D93-B2C3A807EBAA}"/>
                    </a:ext>
                  </a:extLst>
                </p:cNvPr>
                <p:cNvSpPr/>
                <p:nvPr/>
              </p:nvSpPr>
              <p:spPr>
                <a:xfrm>
                  <a:off x="7628429" y="4040504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6 w 81105"/>
                    <a:gd name="connsiteY4" fmla="*/ 39053 h 45720"/>
                    <a:gd name="connsiteX5" fmla="*/ 41101 w 81105"/>
                    <a:gd name="connsiteY5" fmla="*/ 45720 h 45720"/>
                    <a:gd name="connsiteX6" fmla="*/ 12526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6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6" y="39053"/>
                      </a:cubicBezTo>
                      <a:cubicBezTo>
                        <a:pt x="62055" y="43815"/>
                        <a:pt x="51578" y="45720"/>
                        <a:pt x="41101" y="45720"/>
                      </a:cubicBezTo>
                      <a:cubicBezTo>
                        <a:pt x="30623" y="45720"/>
                        <a:pt x="20145" y="43815"/>
                        <a:pt x="12526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1" y="11430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AA3B8CB4-80EC-47DD-9CA6-E4D92A5E7B11}"/>
                    </a:ext>
                  </a:extLst>
                </p:cNvPr>
                <p:cNvSpPr/>
                <p:nvPr/>
              </p:nvSpPr>
              <p:spPr>
                <a:xfrm>
                  <a:off x="7642859" y="404812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3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3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8 w 51434"/>
                    <a:gd name="connsiteY31" fmla="*/ 19050 h 27622"/>
                    <a:gd name="connsiteX32" fmla="*/ 41910 w 51434"/>
                    <a:gd name="connsiteY32" fmla="*/ 17145 h 27622"/>
                    <a:gd name="connsiteX33" fmla="*/ 40005 w 51434"/>
                    <a:gd name="connsiteY33" fmla="*/ 14288 h 27622"/>
                    <a:gd name="connsiteX34" fmla="*/ 37147 w 51434"/>
                    <a:gd name="connsiteY34" fmla="*/ 13335 h 27622"/>
                    <a:gd name="connsiteX35" fmla="*/ 33338 w 51434"/>
                    <a:gd name="connsiteY35" fmla="*/ 14288 h 27622"/>
                    <a:gd name="connsiteX36" fmla="*/ 32385 w 51434"/>
                    <a:gd name="connsiteY36" fmla="*/ 14288 h 27622"/>
                    <a:gd name="connsiteX37" fmla="*/ 40958 w 51434"/>
                    <a:gd name="connsiteY37" fmla="*/ 19050 h 27622"/>
                    <a:gd name="connsiteX38" fmla="*/ 40958 w 51434"/>
                    <a:gd name="connsiteY38" fmla="*/ 19050 h 27622"/>
                    <a:gd name="connsiteX39" fmla="*/ 12383 w 51434"/>
                    <a:gd name="connsiteY39" fmla="*/ 10478 h 27622"/>
                    <a:gd name="connsiteX40" fmla="*/ 11430 w 51434"/>
                    <a:gd name="connsiteY40" fmla="*/ 11430 h 27622"/>
                    <a:gd name="connsiteX41" fmla="*/ 12383 w 51434"/>
                    <a:gd name="connsiteY41" fmla="*/ 13335 h 27622"/>
                    <a:gd name="connsiteX42" fmla="*/ 15240 w 51434"/>
                    <a:gd name="connsiteY42" fmla="*/ 14288 h 27622"/>
                    <a:gd name="connsiteX43" fmla="*/ 18097 w 51434"/>
                    <a:gd name="connsiteY43" fmla="*/ 14288 h 27622"/>
                    <a:gd name="connsiteX44" fmla="*/ 12383 w 51434"/>
                    <a:gd name="connsiteY44" fmla="*/ 10478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3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3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8" y="15240"/>
                        <a:pt x="1905" y="13335"/>
                      </a:cubicBezTo>
                      <a:cubicBezTo>
                        <a:pt x="953" y="12383"/>
                        <a:pt x="1905" y="10478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3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3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8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2"/>
                        <a:pt x="41910" y="15240"/>
                        <a:pt x="40005" y="14288"/>
                      </a:cubicBezTo>
                      <a:cubicBezTo>
                        <a:pt x="39053" y="14288"/>
                        <a:pt x="38100" y="13335"/>
                        <a:pt x="37147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2"/>
                        <a:pt x="38100" y="17145"/>
                        <a:pt x="40958" y="19050"/>
                      </a:cubicBezTo>
                      <a:lnTo>
                        <a:pt x="40958" y="19050"/>
                      </a:lnTo>
                      <a:close/>
                      <a:moveTo>
                        <a:pt x="12383" y="10478"/>
                      </a:moveTo>
                      <a:cubicBezTo>
                        <a:pt x="12383" y="10478"/>
                        <a:pt x="11430" y="11430"/>
                        <a:pt x="11430" y="11430"/>
                      </a:cubicBezTo>
                      <a:cubicBezTo>
                        <a:pt x="11430" y="12383"/>
                        <a:pt x="11430" y="12383"/>
                        <a:pt x="12383" y="13335"/>
                      </a:cubicBezTo>
                      <a:cubicBezTo>
                        <a:pt x="13335" y="13335"/>
                        <a:pt x="14288" y="14288"/>
                        <a:pt x="15240" y="14288"/>
                      </a:cubicBezTo>
                      <a:cubicBezTo>
                        <a:pt x="16193" y="14288"/>
                        <a:pt x="16193" y="14288"/>
                        <a:pt x="18097" y="14288"/>
                      </a:cubicBezTo>
                      <a:cubicBezTo>
                        <a:pt x="16193" y="12383"/>
                        <a:pt x="14288" y="11430"/>
                        <a:pt x="12383" y="10478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659D2861-9041-4DDD-A74C-D806204945C4}"/>
                    </a:ext>
                  </a:extLst>
                </p:cNvPr>
                <p:cNvSpPr/>
                <p:nvPr/>
              </p:nvSpPr>
              <p:spPr>
                <a:xfrm>
                  <a:off x="7642859" y="404907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7 h 27622"/>
                    <a:gd name="connsiteX3" fmla="*/ 32385 w 51434"/>
                    <a:gd name="connsiteY3" fmla="*/ 21907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7 h 27622"/>
                    <a:gd name="connsiteX13" fmla="*/ 20955 w 51434"/>
                    <a:gd name="connsiteY13" fmla="*/ 952 h 27622"/>
                    <a:gd name="connsiteX14" fmla="*/ 31433 w 51434"/>
                    <a:gd name="connsiteY14" fmla="*/ 2857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8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2 h 27622"/>
                    <a:gd name="connsiteX35" fmla="*/ 32385 w 51434"/>
                    <a:gd name="connsiteY35" fmla="*/ 13335 h 27622"/>
                    <a:gd name="connsiteX36" fmla="*/ 31433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2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8" y="21907"/>
                        <a:pt x="23813" y="20955"/>
                      </a:cubicBezTo>
                      <a:cubicBezTo>
                        <a:pt x="26670" y="21907"/>
                        <a:pt x="28575" y="21907"/>
                        <a:pt x="30480" y="21907"/>
                      </a:cubicBezTo>
                      <a:cubicBezTo>
                        <a:pt x="31433" y="21907"/>
                        <a:pt x="32385" y="21907"/>
                        <a:pt x="32385" y="21907"/>
                      </a:cubicBezTo>
                      <a:cubicBezTo>
                        <a:pt x="29528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7"/>
                        <a:pt x="4763" y="17145"/>
                      </a:cubicBezTo>
                      <a:cubicBezTo>
                        <a:pt x="2858" y="16192"/>
                        <a:pt x="1905" y="15240"/>
                        <a:pt x="1905" y="13335"/>
                      </a:cubicBezTo>
                      <a:cubicBezTo>
                        <a:pt x="953" y="12382"/>
                        <a:pt x="1905" y="10477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3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7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8" y="17145"/>
                        <a:pt x="40958" y="17145"/>
                        <a:pt x="40958" y="16192"/>
                      </a:cubicBezTo>
                      <a:cubicBezTo>
                        <a:pt x="40958" y="15240"/>
                        <a:pt x="40958" y="14288"/>
                        <a:pt x="39053" y="13335"/>
                      </a:cubicBezTo>
                      <a:cubicBezTo>
                        <a:pt x="38100" y="13335"/>
                        <a:pt x="37147" y="12382"/>
                        <a:pt x="36195" y="12382"/>
                      </a:cubicBezTo>
                      <a:cubicBezTo>
                        <a:pt x="35243" y="12382"/>
                        <a:pt x="34290" y="12382"/>
                        <a:pt x="32385" y="13335"/>
                      </a:cubicBezTo>
                      <a:cubicBezTo>
                        <a:pt x="32385" y="13335"/>
                        <a:pt x="32385" y="13335"/>
                        <a:pt x="31433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2"/>
                      </a:cubicBezTo>
                      <a:cubicBezTo>
                        <a:pt x="12383" y="12382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1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8094" y="4025264"/>
                <a:ext cx="106680" cy="68579"/>
                <a:chOff x="7618094" y="4025264"/>
                <a:chExt cx="106680" cy="68579"/>
              </a:xfrm>
              <a:solidFill>
                <a:schemeClr val="accent1"/>
              </a:solidFill>
            </p:grpSpPr>
            <p:sp>
              <p:nvSpPr>
                <p:cNvPr id="715" name="Freeform: Shape 714">
                  <a:extLst>
                    <a:ext uri="{FF2B5EF4-FFF2-40B4-BE49-F238E27FC236}">
                      <a16:creationId xmlns:a16="http://schemas.microsoft.com/office/drawing/2014/main" id="{2AC40785-ED64-480C-BBCC-0925E774C2B6}"/>
                    </a:ext>
                  </a:extLst>
                </p:cNvPr>
                <p:cNvSpPr/>
                <p:nvPr/>
              </p:nvSpPr>
              <p:spPr>
                <a:xfrm>
                  <a:off x="7618094" y="403193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2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7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id="{1FFE4B66-6F68-4484-81A2-6644E2E7E93E}"/>
                    </a:ext>
                  </a:extLst>
                </p:cNvPr>
                <p:cNvSpPr/>
                <p:nvPr/>
              </p:nvSpPr>
              <p:spPr>
                <a:xfrm>
                  <a:off x="7618094" y="4025264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AA7543EE-2E4B-4A7C-9F1D-D880F6D79CD7}"/>
                    </a:ext>
                  </a:extLst>
                </p:cNvPr>
                <p:cNvSpPr/>
                <p:nvPr/>
              </p:nvSpPr>
              <p:spPr>
                <a:xfrm>
                  <a:off x="7631429" y="4032884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2 w 80962"/>
                    <a:gd name="connsiteY4" fmla="*/ 39053 h 45720"/>
                    <a:gd name="connsiteX5" fmla="*/ 40957 w 80962"/>
                    <a:gd name="connsiteY5" fmla="*/ 45720 h 45720"/>
                    <a:gd name="connsiteX6" fmla="*/ 12382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7" y="0"/>
                        <a:pt x="40005" y="0"/>
                      </a:cubicBezTo>
                      <a:cubicBezTo>
                        <a:pt x="50482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2" y="34290"/>
                        <a:pt x="69532" y="39053"/>
                      </a:cubicBezTo>
                      <a:cubicBezTo>
                        <a:pt x="61913" y="43815"/>
                        <a:pt x="51435" y="45720"/>
                        <a:pt x="40957" y="45720"/>
                      </a:cubicBezTo>
                      <a:cubicBezTo>
                        <a:pt x="30480" y="45720"/>
                        <a:pt x="20002" y="43815"/>
                        <a:pt x="12382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A1B4557F-A865-46A9-A9CA-C80914148569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6670"/>
                        <a:pt x="23813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6192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1430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16A58823-B7F9-4F15-A66D-80BED94F70E5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7"/>
                        <a:pt x="4763" y="17145"/>
                      </a:cubicBezTo>
                      <a:cubicBezTo>
                        <a:pt x="2857" y="16192"/>
                        <a:pt x="1905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7"/>
                        <a:pt x="10477" y="10477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2383"/>
                        <a:pt x="13335" y="11430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2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22856" y="4015739"/>
                <a:ext cx="106680" cy="69532"/>
                <a:chOff x="7622856" y="4015739"/>
                <a:chExt cx="106680" cy="69532"/>
              </a:xfrm>
              <a:solidFill>
                <a:schemeClr val="accent1"/>
              </a:solidFill>
            </p:grpSpPr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F8CC8F33-2C3E-4BF9-AB89-7AECF72A444D}"/>
                    </a:ext>
                  </a:extLst>
                </p:cNvPr>
                <p:cNvSpPr/>
                <p:nvPr/>
              </p:nvSpPr>
              <p:spPr>
                <a:xfrm>
                  <a:off x="7622856" y="4023359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3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8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EFA8B577-22AB-4071-8A33-53BDC26779D6}"/>
                    </a:ext>
                  </a:extLst>
                </p:cNvPr>
                <p:cNvSpPr/>
                <p:nvPr/>
              </p:nvSpPr>
              <p:spPr>
                <a:xfrm>
                  <a:off x="7622856" y="4015739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6192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FFB940DD-F230-40F0-8EBA-8C2803E4039B}"/>
                    </a:ext>
                  </a:extLst>
                </p:cNvPr>
                <p:cNvSpPr/>
                <p:nvPr/>
              </p:nvSpPr>
              <p:spPr>
                <a:xfrm>
                  <a:off x="7636049" y="4024312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5 w 81105"/>
                    <a:gd name="connsiteY4" fmla="*/ 39053 h 45720"/>
                    <a:gd name="connsiteX5" fmla="*/ 41100 w 81105"/>
                    <a:gd name="connsiteY5" fmla="*/ 45720 h 45720"/>
                    <a:gd name="connsiteX6" fmla="*/ 12525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5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5" y="39053"/>
                      </a:cubicBezTo>
                      <a:cubicBezTo>
                        <a:pt x="62055" y="43815"/>
                        <a:pt x="51578" y="45720"/>
                        <a:pt x="41100" y="45720"/>
                      </a:cubicBezTo>
                      <a:cubicBezTo>
                        <a:pt x="30623" y="45720"/>
                        <a:pt x="20145" y="43815"/>
                        <a:pt x="12525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0" y="10478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B416FED3-6334-489D-8A29-DE8E963EAB7C}"/>
                    </a:ext>
                  </a:extLst>
                </p:cNvPr>
                <p:cNvSpPr/>
                <p:nvPr/>
              </p:nvSpPr>
              <p:spPr>
                <a:xfrm>
                  <a:off x="7650479" y="4031932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7145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2383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ECFF8A81-9706-4AC8-B47E-300DDBFAC5A0}"/>
                    </a:ext>
                  </a:extLst>
                </p:cNvPr>
                <p:cNvSpPr/>
                <p:nvPr/>
              </p:nvSpPr>
              <p:spPr>
                <a:xfrm>
                  <a:off x="7650479" y="4032884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3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8 h 27622"/>
                    <a:gd name="connsiteX32" fmla="*/ 40957 w 51434"/>
                    <a:gd name="connsiteY32" fmla="*/ 16193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8 h 27622"/>
                    <a:gd name="connsiteX38" fmla="*/ 40005 w 51434"/>
                    <a:gd name="connsiteY38" fmla="*/ 18098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8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2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7" y="0"/>
                      </a:cubicBezTo>
                      <a:cubicBezTo>
                        <a:pt x="8572" y="953"/>
                        <a:pt x="10477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7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2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7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3"/>
                      </a:cubicBezTo>
                      <a:cubicBezTo>
                        <a:pt x="42863" y="26670"/>
                        <a:pt x="40957" y="25718"/>
                        <a:pt x="39052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6670" y="26670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8"/>
                      </a:moveTo>
                      <a:cubicBezTo>
                        <a:pt x="40957" y="17145"/>
                        <a:pt x="40957" y="17145"/>
                        <a:pt x="40957" y="16193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6193"/>
                        <a:pt x="40005" y="18098"/>
                      </a:cubicBezTo>
                      <a:lnTo>
                        <a:pt x="40005" y="18098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8"/>
                        <a:pt x="10477" y="10478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8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847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3685104" y="4524998"/>
            <a:ext cx="1174045" cy="590671"/>
            <a:chOff x="4975859" y="3693692"/>
            <a:chExt cx="545455" cy="274422"/>
          </a:xfrm>
          <a:solidFill>
            <a:schemeClr val="accent1"/>
          </a:solidFill>
        </p:grpSpPr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6231DC50-1464-40B3-A43C-82FA81F03B32}"/>
                </a:ext>
              </a:extLst>
            </p:cNvPr>
            <p:cNvSpPr/>
            <p:nvPr/>
          </p:nvSpPr>
          <p:spPr>
            <a:xfrm>
              <a:off x="4975859" y="3693692"/>
              <a:ext cx="244465" cy="274422"/>
            </a:xfrm>
            <a:custGeom>
              <a:avLst/>
              <a:gdLst>
                <a:gd name="connsiteX0" fmla="*/ 1905 w 244465"/>
                <a:gd name="connsiteY0" fmla="*/ 243942 h 274422"/>
                <a:gd name="connsiteX1" fmla="*/ 3810 w 244465"/>
                <a:gd name="connsiteY1" fmla="*/ 221082 h 274422"/>
                <a:gd name="connsiteX2" fmla="*/ 14288 w 244465"/>
                <a:gd name="connsiteY2" fmla="*/ 201079 h 274422"/>
                <a:gd name="connsiteX3" fmla="*/ 38100 w 244465"/>
                <a:gd name="connsiteY3" fmla="*/ 190602 h 274422"/>
                <a:gd name="connsiteX4" fmla="*/ 40957 w 244465"/>
                <a:gd name="connsiteY4" fmla="*/ 189650 h 274422"/>
                <a:gd name="connsiteX5" fmla="*/ 67627 w 244465"/>
                <a:gd name="connsiteY5" fmla="*/ 180125 h 274422"/>
                <a:gd name="connsiteX6" fmla="*/ 74295 w 244465"/>
                <a:gd name="connsiteY6" fmla="*/ 177267 h 274422"/>
                <a:gd name="connsiteX7" fmla="*/ 80010 w 244465"/>
                <a:gd name="connsiteY7" fmla="*/ 173457 h 274422"/>
                <a:gd name="connsiteX8" fmla="*/ 88582 w 244465"/>
                <a:gd name="connsiteY8" fmla="*/ 162027 h 274422"/>
                <a:gd name="connsiteX9" fmla="*/ 88582 w 244465"/>
                <a:gd name="connsiteY9" fmla="*/ 147740 h 274422"/>
                <a:gd name="connsiteX10" fmla="*/ 78105 w 244465"/>
                <a:gd name="connsiteY10" fmla="*/ 127737 h 274422"/>
                <a:gd name="connsiteX11" fmla="*/ 74295 w 244465"/>
                <a:gd name="connsiteY11" fmla="*/ 122022 h 274422"/>
                <a:gd name="connsiteX12" fmla="*/ 67627 w 244465"/>
                <a:gd name="connsiteY12" fmla="*/ 124879 h 274422"/>
                <a:gd name="connsiteX13" fmla="*/ 65723 w 244465"/>
                <a:gd name="connsiteY13" fmla="*/ 124879 h 274422"/>
                <a:gd name="connsiteX14" fmla="*/ 58102 w 244465"/>
                <a:gd name="connsiteY14" fmla="*/ 120117 h 274422"/>
                <a:gd name="connsiteX15" fmla="*/ 50482 w 244465"/>
                <a:gd name="connsiteY15" fmla="*/ 95352 h 274422"/>
                <a:gd name="connsiteX16" fmla="*/ 53340 w 244465"/>
                <a:gd name="connsiteY16" fmla="*/ 82017 h 274422"/>
                <a:gd name="connsiteX17" fmla="*/ 58102 w 244465"/>
                <a:gd name="connsiteY17" fmla="*/ 75350 h 274422"/>
                <a:gd name="connsiteX18" fmla="*/ 58102 w 244465"/>
                <a:gd name="connsiteY18" fmla="*/ 75350 h 274422"/>
                <a:gd name="connsiteX19" fmla="*/ 59055 w 244465"/>
                <a:gd name="connsiteY19" fmla="*/ 74397 h 274422"/>
                <a:gd name="connsiteX20" fmla="*/ 59055 w 244465"/>
                <a:gd name="connsiteY20" fmla="*/ 73445 h 274422"/>
                <a:gd name="connsiteX21" fmla="*/ 72390 w 244465"/>
                <a:gd name="connsiteY21" fmla="*/ 17247 h 274422"/>
                <a:gd name="connsiteX22" fmla="*/ 120015 w 244465"/>
                <a:gd name="connsiteY22" fmla="*/ 102 h 274422"/>
                <a:gd name="connsiteX23" fmla="*/ 184785 w 244465"/>
                <a:gd name="connsiteY23" fmla="*/ 73445 h 274422"/>
                <a:gd name="connsiteX24" fmla="*/ 184785 w 244465"/>
                <a:gd name="connsiteY24" fmla="*/ 76302 h 274422"/>
                <a:gd name="connsiteX25" fmla="*/ 185738 w 244465"/>
                <a:gd name="connsiteY25" fmla="*/ 78207 h 274422"/>
                <a:gd name="connsiteX26" fmla="*/ 190500 w 244465"/>
                <a:gd name="connsiteY26" fmla="*/ 95352 h 274422"/>
                <a:gd name="connsiteX27" fmla="*/ 182880 w 244465"/>
                <a:gd name="connsiteY27" fmla="*/ 120117 h 274422"/>
                <a:gd name="connsiteX28" fmla="*/ 175260 w 244465"/>
                <a:gd name="connsiteY28" fmla="*/ 124879 h 274422"/>
                <a:gd name="connsiteX29" fmla="*/ 173355 w 244465"/>
                <a:gd name="connsiteY29" fmla="*/ 124879 h 274422"/>
                <a:gd name="connsiteX30" fmla="*/ 169545 w 244465"/>
                <a:gd name="connsiteY30" fmla="*/ 123927 h 274422"/>
                <a:gd name="connsiteX31" fmla="*/ 169545 w 244465"/>
                <a:gd name="connsiteY31" fmla="*/ 123927 h 274422"/>
                <a:gd name="connsiteX32" fmla="*/ 166688 w 244465"/>
                <a:gd name="connsiteY32" fmla="*/ 127737 h 274422"/>
                <a:gd name="connsiteX33" fmla="*/ 155257 w 244465"/>
                <a:gd name="connsiteY33" fmla="*/ 150597 h 274422"/>
                <a:gd name="connsiteX34" fmla="*/ 156210 w 244465"/>
                <a:gd name="connsiteY34" fmla="*/ 163932 h 274422"/>
                <a:gd name="connsiteX35" fmla="*/ 164782 w 244465"/>
                <a:gd name="connsiteY35" fmla="*/ 174410 h 274422"/>
                <a:gd name="connsiteX36" fmla="*/ 173355 w 244465"/>
                <a:gd name="connsiteY36" fmla="*/ 180125 h 274422"/>
                <a:gd name="connsiteX37" fmla="*/ 175260 w 244465"/>
                <a:gd name="connsiteY37" fmla="*/ 181077 h 274422"/>
                <a:gd name="connsiteX38" fmla="*/ 187642 w 244465"/>
                <a:gd name="connsiteY38" fmla="*/ 183935 h 274422"/>
                <a:gd name="connsiteX39" fmla="*/ 232410 w 244465"/>
                <a:gd name="connsiteY39" fmla="*/ 202985 h 274422"/>
                <a:gd name="connsiteX40" fmla="*/ 241935 w 244465"/>
                <a:gd name="connsiteY40" fmla="*/ 218225 h 274422"/>
                <a:gd name="connsiteX41" fmla="*/ 243840 w 244465"/>
                <a:gd name="connsiteY41" fmla="*/ 232512 h 274422"/>
                <a:gd name="connsiteX42" fmla="*/ 242887 w 244465"/>
                <a:gd name="connsiteY42" fmla="*/ 273470 h 274422"/>
                <a:gd name="connsiteX43" fmla="*/ 242887 w 244465"/>
                <a:gd name="connsiteY43" fmla="*/ 274422 h 274422"/>
                <a:gd name="connsiteX44" fmla="*/ 235268 w 244465"/>
                <a:gd name="connsiteY44" fmla="*/ 274422 h 274422"/>
                <a:gd name="connsiteX45" fmla="*/ 0 w 244465"/>
                <a:gd name="connsiteY45" fmla="*/ 274422 h 274422"/>
                <a:gd name="connsiteX46" fmla="*/ 1905 w 244465"/>
                <a:gd name="connsiteY46" fmla="*/ 243942 h 2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4465" h="274422">
                  <a:moveTo>
                    <a:pt x="1905" y="243942"/>
                  </a:moveTo>
                  <a:cubicBezTo>
                    <a:pt x="1905" y="236322"/>
                    <a:pt x="1905" y="228702"/>
                    <a:pt x="3810" y="221082"/>
                  </a:cubicBezTo>
                  <a:cubicBezTo>
                    <a:pt x="4763" y="215367"/>
                    <a:pt x="7620" y="206795"/>
                    <a:pt x="14288" y="201079"/>
                  </a:cubicBezTo>
                  <a:cubicBezTo>
                    <a:pt x="20955" y="195365"/>
                    <a:pt x="29527" y="193460"/>
                    <a:pt x="38100" y="190602"/>
                  </a:cubicBezTo>
                  <a:cubicBezTo>
                    <a:pt x="39052" y="190602"/>
                    <a:pt x="40005" y="189650"/>
                    <a:pt x="40957" y="189650"/>
                  </a:cubicBezTo>
                  <a:cubicBezTo>
                    <a:pt x="50482" y="187745"/>
                    <a:pt x="59055" y="183935"/>
                    <a:pt x="67627" y="180125"/>
                  </a:cubicBezTo>
                  <a:cubicBezTo>
                    <a:pt x="69532" y="179172"/>
                    <a:pt x="72390" y="178220"/>
                    <a:pt x="74295" y="177267"/>
                  </a:cubicBezTo>
                  <a:cubicBezTo>
                    <a:pt x="76200" y="176315"/>
                    <a:pt x="79057" y="175362"/>
                    <a:pt x="80010" y="173457"/>
                  </a:cubicBezTo>
                  <a:cubicBezTo>
                    <a:pt x="85725" y="169647"/>
                    <a:pt x="87630" y="165837"/>
                    <a:pt x="88582" y="162027"/>
                  </a:cubicBezTo>
                  <a:cubicBezTo>
                    <a:pt x="88582" y="161075"/>
                    <a:pt x="88582" y="155360"/>
                    <a:pt x="88582" y="147740"/>
                  </a:cubicBezTo>
                  <a:cubicBezTo>
                    <a:pt x="84773" y="142025"/>
                    <a:pt x="80963" y="134404"/>
                    <a:pt x="78105" y="127737"/>
                  </a:cubicBezTo>
                  <a:cubicBezTo>
                    <a:pt x="76200" y="125832"/>
                    <a:pt x="75248" y="123927"/>
                    <a:pt x="74295" y="122022"/>
                  </a:cubicBezTo>
                  <a:cubicBezTo>
                    <a:pt x="72390" y="123927"/>
                    <a:pt x="70485" y="124879"/>
                    <a:pt x="67627" y="124879"/>
                  </a:cubicBezTo>
                  <a:cubicBezTo>
                    <a:pt x="66675" y="124879"/>
                    <a:pt x="66675" y="124879"/>
                    <a:pt x="65723" y="124879"/>
                  </a:cubicBezTo>
                  <a:cubicBezTo>
                    <a:pt x="62865" y="123927"/>
                    <a:pt x="60960" y="122975"/>
                    <a:pt x="58102" y="120117"/>
                  </a:cubicBezTo>
                  <a:cubicBezTo>
                    <a:pt x="52388" y="114402"/>
                    <a:pt x="50482" y="104877"/>
                    <a:pt x="50482" y="95352"/>
                  </a:cubicBezTo>
                  <a:cubicBezTo>
                    <a:pt x="50482" y="90590"/>
                    <a:pt x="51435" y="85827"/>
                    <a:pt x="53340" y="82017"/>
                  </a:cubicBezTo>
                  <a:cubicBezTo>
                    <a:pt x="54292" y="79160"/>
                    <a:pt x="56198" y="77254"/>
                    <a:pt x="58102" y="75350"/>
                  </a:cubicBezTo>
                  <a:cubicBezTo>
                    <a:pt x="58102" y="75350"/>
                    <a:pt x="58102" y="75350"/>
                    <a:pt x="58102" y="75350"/>
                  </a:cubicBezTo>
                  <a:cubicBezTo>
                    <a:pt x="58102" y="75350"/>
                    <a:pt x="58102" y="75350"/>
                    <a:pt x="59055" y="74397"/>
                  </a:cubicBezTo>
                  <a:cubicBezTo>
                    <a:pt x="59055" y="74397"/>
                    <a:pt x="59055" y="74397"/>
                    <a:pt x="59055" y="73445"/>
                  </a:cubicBezTo>
                  <a:cubicBezTo>
                    <a:pt x="59055" y="50585"/>
                    <a:pt x="56198" y="27725"/>
                    <a:pt x="72390" y="17247"/>
                  </a:cubicBezTo>
                  <a:cubicBezTo>
                    <a:pt x="78105" y="4865"/>
                    <a:pt x="96202" y="-850"/>
                    <a:pt x="120015" y="102"/>
                  </a:cubicBezTo>
                  <a:cubicBezTo>
                    <a:pt x="173355" y="1054"/>
                    <a:pt x="184785" y="29629"/>
                    <a:pt x="184785" y="73445"/>
                  </a:cubicBezTo>
                  <a:cubicBezTo>
                    <a:pt x="184785" y="74397"/>
                    <a:pt x="184785" y="75350"/>
                    <a:pt x="184785" y="76302"/>
                  </a:cubicBezTo>
                  <a:cubicBezTo>
                    <a:pt x="184785" y="77254"/>
                    <a:pt x="185738" y="77254"/>
                    <a:pt x="185738" y="78207"/>
                  </a:cubicBezTo>
                  <a:cubicBezTo>
                    <a:pt x="188595" y="82970"/>
                    <a:pt x="190500" y="88685"/>
                    <a:pt x="190500" y="95352"/>
                  </a:cubicBezTo>
                  <a:cubicBezTo>
                    <a:pt x="191452" y="105829"/>
                    <a:pt x="188595" y="114402"/>
                    <a:pt x="182880" y="120117"/>
                  </a:cubicBezTo>
                  <a:cubicBezTo>
                    <a:pt x="180975" y="122975"/>
                    <a:pt x="178117" y="123927"/>
                    <a:pt x="175260" y="124879"/>
                  </a:cubicBezTo>
                  <a:cubicBezTo>
                    <a:pt x="174307" y="124879"/>
                    <a:pt x="174307" y="124879"/>
                    <a:pt x="173355" y="124879"/>
                  </a:cubicBezTo>
                  <a:cubicBezTo>
                    <a:pt x="172402" y="124879"/>
                    <a:pt x="170498" y="124879"/>
                    <a:pt x="169545" y="123927"/>
                  </a:cubicBezTo>
                  <a:cubicBezTo>
                    <a:pt x="169545" y="123927"/>
                    <a:pt x="169545" y="123927"/>
                    <a:pt x="169545" y="123927"/>
                  </a:cubicBezTo>
                  <a:cubicBezTo>
                    <a:pt x="168592" y="124879"/>
                    <a:pt x="167640" y="125832"/>
                    <a:pt x="166688" y="127737"/>
                  </a:cubicBezTo>
                  <a:cubicBezTo>
                    <a:pt x="163830" y="136310"/>
                    <a:pt x="160020" y="143929"/>
                    <a:pt x="155257" y="150597"/>
                  </a:cubicBezTo>
                  <a:cubicBezTo>
                    <a:pt x="155257" y="158217"/>
                    <a:pt x="155257" y="162979"/>
                    <a:pt x="156210" y="163932"/>
                  </a:cubicBezTo>
                  <a:cubicBezTo>
                    <a:pt x="157163" y="164885"/>
                    <a:pt x="160020" y="169647"/>
                    <a:pt x="164782" y="174410"/>
                  </a:cubicBezTo>
                  <a:cubicBezTo>
                    <a:pt x="167640" y="176315"/>
                    <a:pt x="170498" y="179172"/>
                    <a:pt x="173355" y="180125"/>
                  </a:cubicBezTo>
                  <a:cubicBezTo>
                    <a:pt x="174307" y="180125"/>
                    <a:pt x="174307" y="181077"/>
                    <a:pt x="175260" y="181077"/>
                  </a:cubicBezTo>
                  <a:cubicBezTo>
                    <a:pt x="179070" y="182029"/>
                    <a:pt x="182880" y="182982"/>
                    <a:pt x="187642" y="183935"/>
                  </a:cubicBezTo>
                  <a:cubicBezTo>
                    <a:pt x="203835" y="187745"/>
                    <a:pt x="220027" y="191554"/>
                    <a:pt x="232410" y="202985"/>
                  </a:cubicBezTo>
                  <a:cubicBezTo>
                    <a:pt x="237173" y="206795"/>
                    <a:pt x="240030" y="212510"/>
                    <a:pt x="241935" y="218225"/>
                  </a:cubicBezTo>
                  <a:cubicBezTo>
                    <a:pt x="243840" y="222987"/>
                    <a:pt x="243840" y="227750"/>
                    <a:pt x="243840" y="232512"/>
                  </a:cubicBezTo>
                  <a:cubicBezTo>
                    <a:pt x="244793" y="248704"/>
                    <a:pt x="244793" y="256325"/>
                    <a:pt x="242887" y="273470"/>
                  </a:cubicBezTo>
                  <a:lnTo>
                    <a:pt x="242887" y="274422"/>
                  </a:lnTo>
                  <a:lnTo>
                    <a:pt x="235268" y="274422"/>
                  </a:lnTo>
                  <a:lnTo>
                    <a:pt x="0" y="274422"/>
                  </a:lnTo>
                  <a:lnTo>
                    <a:pt x="1905" y="24394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B98115BB-4740-4618-B58D-BE735AB477DF}"/>
                </a:ext>
              </a:extLst>
            </p:cNvPr>
            <p:cNvSpPr/>
            <p:nvPr/>
          </p:nvSpPr>
          <p:spPr>
            <a:xfrm>
              <a:off x="4979669" y="3870959"/>
              <a:ext cx="238750" cy="94297"/>
            </a:xfrm>
            <a:custGeom>
              <a:avLst/>
              <a:gdLst>
                <a:gd name="connsiteX0" fmla="*/ 1905 w 238750"/>
                <a:gd name="connsiteY0" fmla="*/ 94298 h 94297"/>
                <a:gd name="connsiteX1" fmla="*/ 233363 w 238750"/>
                <a:gd name="connsiteY1" fmla="*/ 94298 h 94297"/>
                <a:gd name="connsiteX2" fmla="*/ 237172 w 238750"/>
                <a:gd name="connsiteY2" fmla="*/ 94298 h 94297"/>
                <a:gd name="connsiteX3" fmla="*/ 238125 w 238750"/>
                <a:gd name="connsiteY3" fmla="*/ 56198 h 94297"/>
                <a:gd name="connsiteX4" fmla="*/ 236220 w 238750"/>
                <a:gd name="connsiteY4" fmla="*/ 42863 h 94297"/>
                <a:gd name="connsiteX5" fmla="*/ 227647 w 238750"/>
                <a:gd name="connsiteY5" fmla="*/ 28575 h 94297"/>
                <a:gd name="connsiteX6" fmla="*/ 184785 w 238750"/>
                <a:gd name="connsiteY6" fmla="*/ 10478 h 94297"/>
                <a:gd name="connsiteX7" fmla="*/ 172402 w 238750"/>
                <a:gd name="connsiteY7" fmla="*/ 7620 h 94297"/>
                <a:gd name="connsiteX8" fmla="*/ 169545 w 238750"/>
                <a:gd name="connsiteY8" fmla="*/ 6668 h 94297"/>
                <a:gd name="connsiteX9" fmla="*/ 159067 w 238750"/>
                <a:gd name="connsiteY9" fmla="*/ 0 h 94297"/>
                <a:gd name="connsiteX10" fmla="*/ 158115 w 238750"/>
                <a:gd name="connsiteY10" fmla="*/ 0 h 94297"/>
                <a:gd name="connsiteX11" fmla="*/ 78105 w 238750"/>
                <a:gd name="connsiteY11" fmla="*/ 0 h 94297"/>
                <a:gd name="connsiteX12" fmla="*/ 77152 w 238750"/>
                <a:gd name="connsiteY12" fmla="*/ 953 h 94297"/>
                <a:gd name="connsiteX13" fmla="*/ 70485 w 238750"/>
                <a:gd name="connsiteY13" fmla="*/ 4763 h 94297"/>
                <a:gd name="connsiteX14" fmla="*/ 63817 w 238750"/>
                <a:gd name="connsiteY14" fmla="*/ 7620 h 94297"/>
                <a:gd name="connsiteX15" fmla="*/ 36195 w 238750"/>
                <a:gd name="connsiteY15" fmla="*/ 17145 h 94297"/>
                <a:gd name="connsiteX16" fmla="*/ 33338 w 238750"/>
                <a:gd name="connsiteY16" fmla="*/ 18098 h 94297"/>
                <a:gd name="connsiteX17" fmla="*/ 11430 w 238750"/>
                <a:gd name="connsiteY17" fmla="*/ 27623 h 94297"/>
                <a:gd name="connsiteX18" fmla="*/ 1905 w 238750"/>
                <a:gd name="connsiteY18" fmla="*/ 45720 h 94297"/>
                <a:gd name="connsiteX19" fmla="*/ 0 w 238750"/>
                <a:gd name="connsiteY19" fmla="*/ 67628 h 94297"/>
                <a:gd name="connsiteX20" fmla="*/ 1905 w 238750"/>
                <a:gd name="connsiteY20" fmla="*/ 94298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750" h="94297">
                  <a:moveTo>
                    <a:pt x="1905" y="94298"/>
                  </a:moveTo>
                  <a:lnTo>
                    <a:pt x="233363" y="94298"/>
                  </a:lnTo>
                  <a:lnTo>
                    <a:pt x="237172" y="94298"/>
                  </a:lnTo>
                  <a:cubicBezTo>
                    <a:pt x="239077" y="80963"/>
                    <a:pt x="239077" y="70485"/>
                    <a:pt x="238125" y="56198"/>
                  </a:cubicBezTo>
                  <a:cubicBezTo>
                    <a:pt x="238125" y="51435"/>
                    <a:pt x="237172" y="46673"/>
                    <a:pt x="236220" y="42863"/>
                  </a:cubicBezTo>
                  <a:cubicBezTo>
                    <a:pt x="234315" y="37148"/>
                    <a:pt x="231458" y="32385"/>
                    <a:pt x="227647" y="28575"/>
                  </a:cubicBezTo>
                  <a:cubicBezTo>
                    <a:pt x="216217" y="18098"/>
                    <a:pt x="200025" y="14288"/>
                    <a:pt x="184785" y="10478"/>
                  </a:cubicBezTo>
                  <a:cubicBezTo>
                    <a:pt x="180975" y="9525"/>
                    <a:pt x="177165" y="8573"/>
                    <a:pt x="172402" y="7620"/>
                  </a:cubicBezTo>
                  <a:cubicBezTo>
                    <a:pt x="171450" y="7620"/>
                    <a:pt x="170497" y="6668"/>
                    <a:pt x="169545" y="6668"/>
                  </a:cubicBezTo>
                  <a:cubicBezTo>
                    <a:pt x="165735" y="4763"/>
                    <a:pt x="162877" y="2858"/>
                    <a:pt x="159067" y="0"/>
                  </a:cubicBezTo>
                  <a:lnTo>
                    <a:pt x="158115" y="0"/>
                  </a:lnTo>
                  <a:lnTo>
                    <a:pt x="78105" y="0"/>
                  </a:lnTo>
                  <a:cubicBezTo>
                    <a:pt x="78105" y="0"/>
                    <a:pt x="77152" y="953"/>
                    <a:pt x="77152" y="953"/>
                  </a:cubicBezTo>
                  <a:cubicBezTo>
                    <a:pt x="75247" y="1905"/>
                    <a:pt x="73342" y="3810"/>
                    <a:pt x="70485" y="4763"/>
                  </a:cubicBezTo>
                  <a:cubicBezTo>
                    <a:pt x="68580" y="5715"/>
                    <a:pt x="65722" y="6668"/>
                    <a:pt x="63817" y="7620"/>
                  </a:cubicBezTo>
                  <a:cubicBezTo>
                    <a:pt x="55245" y="11430"/>
                    <a:pt x="45720" y="14288"/>
                    <a:pt x="36195" y="17145"/>
                  </a:cubicBezTo>
                  <a:cubicBezTo>
                    <a:pt x="35242" y="17145"/>
                    <a:pt x="34290" y="18098"/>
                    <a:pt x="33338" y="18098"/>
                  </a:cubicBezTo>
                  <a:cubicBezTo>
                    <a:pt x="25717" y="20003"/>
                    <a:pt x="17145" y="21908"/>
                    <a:pt x="11430" y="27623"/>
                  </a:cubicBezTo>
                  <a:cubicBezTo>
                    <a:pt x="6667" y="32385"/>
                    <a:pt x="2857" y="39053"/>
                    <a:pt x="1905" y="45720"/>
                  </a:cubicBezTo>
                  <a:cubicBezTo>
                    <a:pt x="0" y="52388"/>
                    <a:pt x="0" y="60008"/>
                    <a:pt x="0" y="67628"/>
                  </a:cubicBezTo>
                  <a:lnTo>
                    <a:pt x="1905" y="9429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E8D87565-FFCD-42E7-9EFE-7E2700CEF37E}"/>
                </a:ext>
              </a:extLst>
            </p:cNvPr>
            <p:cNvSpPr/>
            <p:nvPr/>
          </p:nvSpPr>
          <p:spPr>
            <a:xfrm>
              <a:off x="5404484" y="3741419"/>
              <a:ext cx="2857" cy="1375"/>
            </a:xfrm>
            <a:custGeom>
              <a:avLst/>
              <a:gdLst>
                <a:gd name="connsiteX0" fmla="*/ 1905 w 2857"/>
                <a:gd name="connsiteY0" fmla="*/ 952 h 1375"/>
                <a:gd name="connsiteX1" fmla="*/ 2858 w 2857"/>
                <a:gd name="connsiteY1" fmla="*/ 0 h 1375"/>
                <a:gd name="connsiteX2" fmla="*/ 953 w 2857"/>
                <a:gd name="connsiteY2" fmla="*/ 0 h 1375"/>
                <a:gd name="connsiteX3" fmla="*/ 0 w 2857"/>
                <a:gd name="connsiteY3" fmla="*/ 952 h 1375"/>
                <a:gd name="connsiteX4" fmla="*/ 1905 w 2857"/>
                <a:gd name="connsiteY4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375">
                  <a:moveTo>
                    <a:pt x="1905" y="952"/>
                  </a:moveTo>
                  <a:cubicBezTo>
                    <a:pt x="2858" y="952"/>
                    <a:pt x="2858" y="0"/>
                    <a:pt x="2858" y="0"/>
                  </a:cubicBezTo>
                  <a:cubicBezTo>
                    <a:pt x="2858" y="0"/>
                    <a:pt x="1905" y="0"/>
                    <a:pt x="953" y="0"/>
                  </a:cubicBezTo>
                  <a:cubicBezTo>
                    <a:pt x="0" y="0"/>
                    <a:pt x="0" y="952"/>
                    <a:pt x="0" y="952"/>
                  </a:cubicBezTo>
                  <a:cubicBezTo>
                    <a:pt x="0" y="952"/>
                    <a:pt x="953" y="1905"/>
                    <a:pt x="1905" y="952"/>
                  </a:cubicBezTo>
                  <a:close/>
                </a:path>
              </a:pathLst>
            </a:custGeom>
            <a:solidFill>
              <a:srgbClr val="517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CC11136-4D69-4AB2-813E-906F50350C39}"/>
                </a:ext>
              </a:extLst>
            </p:cNvPr>
            <p:cNvSpPr/>
            <p:nvPr/>
          </p:nvSpPr>
          <p:spPr>
            <a:xfrm>
              <a:off x="5276849" y="3700647"/>
              <a:ext cx="244465" cy="267466"/>
            </a:xfrm>
            <a:custGeom>
              <a:avLst/>
              <a:gdLst>
                <a:gd name="connsiteX0" fmla="*/ 0 w 244465"/>
                <a:gd name="connsiteY0" fmla="*/ 237939 h 267466"/>
                <a:gd name="connsiteX1" fmla="*/ 1905 w 244465"/>
                <a:gd name="connsiteY1" fmla="*/ 215079 h 267466"/>
                <a:gd name="connsiteX2" fmla="*/ 12383 w 244465"/>
                <a:gd name="connsiteY2" fmla="*/ 195077 h 267466"/>
                <a:gd name="connsiteX3" fmla="*/ 36195 w 244465"/>
                <a:gd name="connsiteY3" fmla="*/ 184599 h 267466"/>
                <a:gd name="connsiteX4" fmla="*/ 39053 w 244465"/>
                <a:gd name="connsiteY4" fmla="*/ 183647 h 267466"/>
                <a:gd name="connsiteX5" fmla="*/ 65722 w 244465"/>
                <a:gd name="connsiteY5" fmla="*/ 174122 h 267466"/>
                <a:gd name="connsiteX6" fmla="*/ 72390 w 244465"/>
                <a:gd name="connsiteY6" fmla="*/ 171264 h 267466"/>
                <a:gd name="connsiteX7" fmla="*/ 76200 w 244465"/>
                <a:gd name="connsiteY7" fmla="*/ 169359 h 267466"/>
                <a:gd name="connsiteX8" fmla="*/ 69533 w 244465"/>
                <a:gd name="connsiteY8" fmla="*/ 159834 h 267466"/>
                <a:gd name="connsiteX9" fmla="*/ 47625 w 244465"/>
                <a:gd name="connsiteY9" fmla="*/ 136022 h 267466"/>
                <a:gd name="connsiteX10" fmla="*/ 56197 w 244465"/>
                <a:gd name="connsiteY10" fmla="*/ 114114 h 267466"/>
                <a:gd name="connsiteX11" fmla="*/ 56197 w 244465"/>
                <a:gd name="connsiteY11" fmla="*/ 114114 h 267466"/>
                <a:gd name="connsiteX12" fmla="*/ 57150 w 244465"/>
                <a:gd name="connsiteY12" fmla="*/ 105542 h 267466"/>
                <a:gd name="connsiteX13" fmla="*/ 48578 w 244465"/>
                <a:gd name="connsiteY13" fmla="*/ 84587 h 267466"/>
                <a:gd name="connsiteX14" fmla="*/ 58103 w 244465"/>
                <a:gd name="connsiteY14" fmla="*/ 67442 h 267466"/>
                <a:gd name="connsiteX15" fmla="*/ 63817 w 244465"/>
                <a:gd name="connsiteY15" fmla="*/ 60774 h 267466"/>
                <a:gd name="connsiteX16" fmla="*/ 63817 w 244465"/>
                <a:gd name="connsiteY16" fmla="*/ 55059 h 267466"/>
                <a:gd name="connsiteX17" fmla="*/ 73342 w 244465"/>
                <a:gd name="connsiteY17" fmla="*/ 14102 h 267466"/>
                <a:gd name="connsiteX18" fmla="*/ 90488 w 244465"/>
                <a:gd name="connsiteY18" fmla="*/ 7434 h 267466"/>
                <a:gd name="connsiteX19" fmla="*/ 95250 w 244465"/>
                <a:gd name="connsiteY19" fmla="*/ 7434 h 267466"/>
                <a:gd name="connsiteX20" fmla="*/ 98108 w 244465"/>
                <a:gd name="connsiteY20" fmla="*/ 5529 h 267466"/>
                <a:gd name="connsiteX21" fmla="*/ 111442 w 244465"/>
                <a:gd name="connsiteY21" fmla="*/ 767 h 267466"/>
                <a:gd name="connsiteX22" fmla="*/ 140970 w 244465"/>
                <a:gd name="connsiteY22" fmla="*/ 3624 h 267466"/>
                <a:gd name="connsiteX23" fmla="*/ 154305 w 244465"/>
                <a:gd name="connsiteY23" fmla="*/ 4577 h 267466"/>
                <a:gd name="connsiteX24" fmla="*/ 165735 w 244465"/>
                <a:gd name="connsiteY24" fmla="*/ 16959 h 267466"/>
                <a:gd name="connsiteX25" fmla="*/ 165735 w 244465"/>
                <a:gd name="connsiteY25" fmla="*/ 16959 h 267466"/>
                <a:gd name="connsiteX26" fmla="*/ 180975 w 244465"/>
                <a:gd name="connsiteY26" fmla="*/ 23627 h 267466"/>
                <a:gd name="connsiteX27" fmla="*/ 181928 w 244465"/>
                <a:gd name="connsiteY27" fmla="*/ 24579 h 267466"/>
                <a:gd name="connsiteX28" fmla="*/ 188595 w 244465"/>
                <a:gd name="connsiteY28" fmla="*/ 38867 h 267466"/>
                <a:gd name="connsiteX29" fmla="*/ 187642 w 244465"/>
                <a:gd name="connsiteY29" fmla="*/ 43629 h 267466"/>
                <a:gd name="connsiteX30" fmla="*/ 187642 w 244465"/>
                <a:gd name="connsiteY30" fmla="*/ 44582 h 267466"/>
                <a:gd name="connsiteX31" fmla="*/ 187642 w 244465"/>
                <a:gd name="connsiteY31" fmla="*/ 54107 h 267466"/>
                <a:gd name="connsiteX32" fmla="*/ 198120 w 244465"/>
                <a:gd name="connsiteY32" fmla="*/ 66489 h 267466"/>
                <a:gd name="connsiteX33" fmla="*/ 198120 w 244465"/>
                <a:gd name="connsiteY33" fmla="*/ 78872 h 267466"/>
                <a:gd name="connsiteX34" fmla="*/ 194310 w 244465"/>
                <a:gd name="connsiteY34" fmla="*/ 91254 h 267466"/>
                <a:gd name="connsiteX35" fmla="*/ 199072 w 244465"/>
                <a:gd name="connsiteY35" fmla="*/ 106494 h 267466"/>
                <a:gd name="connsiteX36" fmla="*/ 201930 w 244465"/>
                <a:gd name="connsiteY36" fmla="*/ 122687 h 267466"/>
                <a:gd name="connsiteX37" fmla="*/ 199072 w 244465"/>
                <a:gd name="connsiteY37" fmla="*/ 130307 h 267466"/>
                <a:gd name="connsiteX38" fmla="*/ 207645 w 244465"/>
                <a:gd name="connsiteY38" fmla="*/ 150309 h 267466"/>
                <a:gd name="connsiteX39" fmla="*/ 199072 w 244465"/>
                <a:gd name="connsiteY39" fmla="*/ 161739 h 267466"/>
                <a:gd name="connsiteX40" fmla="*/ 198120 w 244465"/>
                <a:gd name="connsiteY40" fmla="*/ 162692 h 267466"/>
                <a:gd name="connsiteX41" fmla="*/ 196215 w 244465"/>
                <a:gd name="connsiteY41" fmla="*/ 173169 h 267466"/>
                <a:gd name="connsiteX42" fmla="*/ 184785 w 244465"/>
                <a:gd name="connsiteY42" fmla="*/ 176027 h 267466"/>
                <a:gd name="connsiteX43" fmla="*/ 181928 w 244465"/>
                <a:gd name="connsiteY43" fmla="*/ 176027 h 267466"/>
                <a:gd name="connsiteX44" fmla="*/ 187642 w 244465"/>
                <a:gd name="connsiteY44" fmla="*/ 176979 h 267466"/>
                <a:gd name="connsiteX45" fmla="*/ 232410 w 244465"/>
                <a:gd name="connsiteY45" fmla="*/ 196029 h 267466"/>
                <a:gd name="connsiteX46" fmla="*/ 234315 w 244465"/>
                <a:gd name="connsiteY46" fmla="*/ 197934 h 267466"/>
                <a:gd name="connsiteX47" fmla="*/ 235267 w 244465"/>
                <a:gd name="connsiteY47" fmla="*/ 198887 h 267466"/>
                <a:gd name="connsiteX48" fmla="*/ 241935 w 244465"/>
                <a:gd name="connsiteY48" fmla="*/ 211269 h 267466"/>
                <a:gd name="connsiteX49" fmla="*/ 243840 w 244465"/>
                <a:gd name="connsiteY49" fmla="*/ 225557 h 267466"/>
                <a:gd name="connsiteX50" fmla="*/ 242888 w 244465"/>
                <a:gd name="connsiteY50" fmla="*/ 266514 h 267466"/>
                <a:gd name="connsiteX51" fmla="*/ 242888 w 244465"/>
                <a:gd name="connsiteY51" fmla="*/ 267467 h 267466"/>
                <a:gd name="connsiteX52" fmla="*/ 235267 w 244465"/>
                <a:gd name="connsiteY52" fmla="*/ 267467 h 267466"/>
                <a:gd name="connsiteX53" fmla="*/ 0 w 244465"/>
                <a:gd name="connsiteY53" fmla="*/ 267467 h 267466"/>
                <a:gd name="connsiteX54" fmla="*/ 0 w 244465"/>
                <a:gd name="connsiteY54" fmla="*/ 237939 h 267466"/>
                <a:gd name="connsiteX55" fmla="*/ 0 w 244465"/>
                <a:gd name="connsiteY55" fmla="*/ 237939 h 267466"/>
                <a:gd name="connsiteX56" fmla="*/ 121920 w 244465"/>
                <a:gd name="connsiteY56" fmla="*/ 25532 h 267466"/>
                <a:gd name="connsiteX57" fmla="*/ 121920 w 244465"/>
                <a:gd name="connsiteY57" fmla="*/ 25532 h 267466"/>
                <a:gd name="connsiteX58" fmla="*/ 74295 w 244465"/>
                <a:gd name="connsiteY58" fmla="*/ 77919 h 267466"/>
                <a:gd name="connsiteX59" fmla="*/ 74295 w 244465"/>
                <a:gd name="connsiteY59" fmla="*/ 81729 h 267466"/>
                <a:gd name="connsiteX60" fmla="*/ 120967 w 244465"/>
                <a:gd name="connsiteY60" fmla="*/ 33152 h 267466"/>
                <a:gd name="connsiteX61" fmla="*/ 167640 w 244465"/>
                <a:gd name="connsiteY61" fmla="*/ 81729 h 267466"/>
                <a:gd name="connsiteX62" fmla="*/ 167640 w 244465"/>
                <a:gd name="connsiteY62" fmla="*/ 77919 h 267466"/>
                <a:gd name="connsiteX63" fmla="*/ 121920 w 244465"/>
                <a:gd name="connsiteY63" fmla="*/ 25532 h 267466"/>
                <a:gd name="connsiteX64" fmla="*/ 121920 w 244465"/>
                <a:gd name="connsiteY64" fmla="*/ 25532 h 267466"/>
                <a:gd name="connsiteX65" fmla="*/ 99060 w 244465"/>
                <a:gd name="connsiteY65" fmla="*/ 116972 h 267466"/>
                <a:gd name="connsiteX66" fmla="*/ 99060 w 244465"/>
                <a:gd name="connsiteY66" fmla="*/ 116972 h 267466"/>
                <a:gd name="connsiteX67" fmla="*/ 89535 w 244465"/>
                <a:gd name="connsiteY67" fmla="*/ 129354 h 267466"/>
                <a:gd name="connsiteX68" fmla="*/ 96203 w 244465"/>
                <a:gd name="connsiteY68" fmla="*/ 139832 h 267466"/>
                <a:gd name="connsiteX69" fmla="*/ 104775 w 244465"/>
                <a:gd name="connsiteY69" fmla="*/ 155072 h 267466"/>
                <a:gd name="connsiteX70" fmla="*/ 113347 w 244465"/>
                <a:gd name="connsiteY70" fmla="*/ 158882 h 267466"/>
                <a:gd name="connsiteX71" fmla="*/ 124778 w 244465"/>
                <a:gd name="connsiteY71" fmla="*/ 160787 h 267466"/>
                <a:gd name="connsiteX72" fmla="*/ 133350 w 244465"/>
                <a:gd name="connsiteY72" fmla="*/ 159834 h 267466"/>
                <a:gd name="connsiteX73" fmla="*/ 152400 w 244465"/>
                <a:gd name="connsiteY73" fmla="*/ 147452 h 267466"/>
                <a:gd name="connsiteX74" fmla="*/ 152400 w 244465"/>
                <a:gd name="connsiteY74" fmla="*/ 147452 h 267466"/>
                <a:gd name="connsiteX75" fmla="*/ 153353 w 244465"/>
                <a:gd name="connsiteY75" fmla="*/ 138879 h 267466"/>
                <a:gd name="connsiteX76" fmla="*/ 157163 w 244465"/>
                <a:gd name="connsiteY76" fmla="*/ 129354 h 267466"/>
                <a:gd name="connsiteX77" fmla="*/ 160020 w 244465"/>
                <a:gd name="connsiteY77" fmla="*/ 117924 h 267466"/>
                <a:gd name="connsiteX78" fmla="*/ 160972 w 244465"/>
                <a:gd name="connsiteY78" fmla="*/ 111257 h 267466"/>
                <a:gd name="connsiteX79" fmla="*/ 160020 w 244465"/>
                <a:gd name="connsiteY79" fmla="*/ 104589 h 267466"/>
                <a:gd name="connsiteX80" fmla="*/ 158115 w 244465"/>
                <a:gd name="connsiteY80" fmla="*/ 97922 h 267466"/>
                <a:gd name="connsiteX81" fmla="*/ 154305 w 244465"/>
                <a:gd name="connsiteY81" fmla="*/ 92207 h 267466"/>
                <a:gd name="connsiteX82" fmla="*/ 149542 w 244465"/>
                <a:gd name="connsiteY82" fmla="*/ 86492 h 267466"/>
                <a:gd name="connsiteX83" fmla="*/ 146685 w 244465"/>
                <a:gd name="connsiteY83" fmla="*/ 78872 h 267466"/>
                <a:gd name="connsiteX84" fmla="*/ 145733 w 244465"/>
                <a:gd name="connsiteY84" fmla="*/ 65537 h 267466"/>
                <a:gd name="connsiteX85" fmla="*/ 144780 w 244465"/>
                <a:gd name="connsiteY85" fmla="*/ 59822 h 267466"/>
                <a:gd name="connsiteX86" fmla="*/ 142875 w 244465"/>
                <a:gd name="connsiteY86" fmla="*/ 55059 h 267466"/>
                <a:gd name="connsiteX87" fmla="*/ 136208 w 244465"/>
                <a:gd name="connsiteY87" fmla="*/ 47439 h 267466"/>
                <a:gd name="connsiteX88" fmla="*/ 132397 w 244465"/>
                <a:gd name="connsiteY88" fmla="*/ 44582 h 267466"/>
                <a:gd name="connsiteX89" fmla="*/ 131445 w 244465"/>
                <a:gd name="connsiteY89" fmla="*/ 44582 h 267466"/>
                <a:gd name="connsiteX90" fmla="*/ 117158 w 244465"/>
                <a:gd name="connsiteY90" fmla="*/ 46487 h 267466"/>
                <a:gd name="connsiteX91" fmla="*/ 83820 w 244465"/>
                <a:gd name="connsiteY91" fmla="*/ 87444 h 267466"/>
                <a:gd name="connsiteX92" fmla="*/ 86678 w 244465"/>
                <a:gd name="connsiteY92" fmla="*/ 96969 h 267466"/>
                <a:gd name="connsiteX93" fmla="*/ 92392 w 244465"/>
                <a:gd name="connsiteY93" fmla="*/ 101732 h 267466"/>
                <a:gd name="connsiteX94" fmla="*/ 99060 w 244465"/>
                <a:gd name="connsiteY94" fmla="*/ 116972 h 267466"/>
                <a:gd name="connsiteX95" fmla="*/ 99060 w 244465"/>
                <a:gd name="connsiteY95" fmla="*/ 116972 h 267466"/>
                <a:gd name="connsiteX96" fmla="*/ 152400 w 244465"/>
                <a:gd name="connsiteY96" fmla="*/ 146499 h 267466"/>
                <a:gd name="connsiteX97" fmla="*/ 152400 w 244465"/>
                <a:gd name="connsiteY97" fmla="*/ 146499 h 267466"/>
                <a:gd name="connsiteX98" fmla="*/ 154305 w 244465"/>
                <a:gd name="connsiteY98" fmla="*/ 143642 h 267466"/>
                <a:gd name="connsiteX99" fmla="*/ 156210 w 244465"/>
                <a:gd name="connsiteY99" fmla="*/ 140784 h 267466"/>
                <a:gd name="connsiteX100" fmla="*/ 159067 w 244465"/>
                <a:gd name="connsiteY100" fmla="*/ 133164 h 267466"/>
                <a:gd name="connsiteX101" fmla="*/ 162878 w 244465"/>
                <a:gd name="connsiteY101" fmla="*/ 115067 h 267466"/>
                <a:gd name="connsiteX102" fmla="*/ 162878 w 244465"/>
                <a:gd name="connsiteY102" fmla="*/ 117924 h 267466"/>
                <a:gd name="connsiteX103" fmla="*/ 159067 w 244465"/>
                <a:gd name="connsiteY103" fmla="*/ 129354 h 267466"/>
                <a:gd name="connsiteX104" fmla="*/ 154305 w 244465"/>
                <a:gd name="connsiteY104" fmla="*/ 138879 h 267466"/>
                <a:gd name="connsiteX105" fmla="*/ 152400 w 244465"/>
                <a:gd name="connsiteY105" fmla="*/ 146499 h 267466"/>
                <a:gd name="connsiteX106" fmla="*/ 152400 w 244465"/>
                <a:gd name="connsiteY106" fmla="*/ 146499 h 267466"/>
                <a:gd name="connsiteX107" fmla="*/ 155258 w 244465"/>
                <a:gd name="connsiteY107" fmla="*/ 69347 h 267466"/>
                <a:gd name="connsiteX108" fmla="*/ 155258 w 244465"/>
                <a:gd name="connsiteY108" fmla="*/ 69347 h 267466"/>
                <a:gd name="connsiteX109" fmla="*/ 148590 w 244465"/>
                <a:gd name="connsiteY109" fmla="*/ 57917 h 267466"/>
                <a:gd name="connsiteX110" fmla="*/ 143828 w 244465"/>
                <a:gd name="connsiteY110" fmla="*/ 52202 h 267466"/>
                <a:gd name="connsiteX111" fmla="*/ 144780 w 244465"/>
                <a:gd name="connsiteY111" fmla="*/ 53154 h 267466"/>
                <a:gd name="connsiteX112" fmla="*/ 147638 w 244465"/>
                <a:gd name="connsiteY112" fmla="*/ 58869 h 267466"/>
                <a:gd name="connsiteX113" fmla="*/ 149542 w 244465"/>
                <a:gd name="connsiteY113" fmla="*/ 65537 h 267466"/>
                <a:gd name="connsiteX114" fmla="*/ 151447 w 244465"/>
                <a:gd name="connsiteY114" fmla="*/ 78872 h 267466"/>
                <a:gd name="connsiteX115" fmla="*/ 153353 w 244465"/>
                <a:gd name="connsiteY115" fmla="*/ 84587 h 267466"/>
                <a:gd name="connsiteX116" fmla="*/ 157163 w 244465"/>
                <a:gd name="connsiteY116" fmla="*/ 90302 h 267466"/>
                <a:gd name="connsiteX117" fmla="*/ 159067 w 244465"/>
                <a:gd name="connsiteY117" fmla="*/ 94112 h 267466"/>
                <a:gd name="connsiteX118" fmla="*/ 156210 w 244465"/>
                <a:gd name="connsiteY118" fmla="*/ 85539 h 267466"/>
                <a:gd name="connsiteX119" fmla="*/ 155258 w 244465"/>
                <a:gd name="connsiteY119" fmla="*/ 69347 h 267466"/>
                <a:gd name="connsiteX120" fmla="*/ 155258 w 244465"/>
                <a:gd name="connsiteY120" fmla="*/ 69347 h 267466"/>
                <a:gd name="connsiteX121" fmla="*/ 187642 w 244465"/>
                <a:gd name="connsiteY121" fmla="*/ 181742 h 267466"/>
                <a:gd name="connsiteX122" fmla="*/ 187642 w 244465"/>
                <a:gd name="connsiteY122" fmla="*/ 181742 h 267466"/>
                <a:gd name="connsiteX123" fmla="*/ 175260 w 244465"/>
                <a:gd name="connsiteY123" fmla="*/ 178884 h 267466"/>
                <a:gd name="connsiteX124" fmla="*/ 172403 w 244465"/>
                <a:gd name="connsiteY124" fmla="*/ 177932 h 267466"/>
                <a:gd name="connsiteX125" fmla="*/ 168592 w 244465"/>
                <a:gd name="connsiteY125" fmla="*/ 176027 h 267466"/>
                <a:gd name="connsiteX126" fmla="*/ 150495 w 244465"/>
                <a:gd name="connsiteY126" fmla="*/ 162692 h 267466"/>
                <a:gd name="connsiteX127" fmla="*/ 144780 w 244465"/>
                <a:gd name="connsiteY127" fmla="*/ 156977 h 267466"/>
                <a:gd name="connsiteX128" fmla="*/ 144780 w 244465"/>
                <a:gd name="connsiteY128" fmla="*/ 156977 h 267466"/>
                <a:gd name="connsiteX129" fmla="*/ 142875 w 244465"/>
                <a:gd name="connsiteY129" fmla="*/ 157929 h 267466"/>
                <a:gd name="connsiteX130" fmla="*/ 142875 w 244465"/>
                <a:gd name="connsiteY130" fmla="*/ 157929 h 267466"/>
                <a:gd name="connsiteX131" fmla="*/ 140970 w 244465"/>
                <a:gd name="connsiteY131" fmla="*/ 158882 h 267466"/>
                <a:gd name="connsiteX132" fmla="*/ 140017 w 244465"/>
                <a:gd name="connsiteY132" fmla="*/ 158882 h 267466"/>
                <a:gd name="connsiteX133" fmla="*/ 139065 w 244465"/>
                <a:gd name="connsiteY133" fmla="*/ 159834 h 267466"/>
                <a:gd name="connsiteX134" fmla="*/ 138113 w 244465"/>
                <a:gd name="connsiteY134" fmla="*/ 159834 h 267466"/>
                <a:gd name="connsiteX135" fmla="*/ 137160 w 244465"/>
                <a:gd name="connsiteY135" fmla="*/ 160787 h 267466"/>
                <a:gd name="connsiteX136" fmla="*/ 136208 w 244465"/>
                <a:gd name="connsiteY136" fmla="*/ 160787 h 267466"/>
                <a:gd name="connsiteX137" fmla="*/ 135255 w 244465"/>
                <a:gd name="connsiteY137" fmla="*/ 160787 h 267466"/>
                <a:gd name="connsiteX138" fmla="*/ 134303 w 244465"/>
                <a:gd name="connsiteY138" fmla="*/ 160787 h 267466"/>
                <a:gd name="connsiteX139" fmla="*/ 133350 w 244465"/>
                <a:gd name="connsiteY139" fmla="*/ 160787 h 267466"/>
                <a:gd name="connsiteX140" fmla="*/ 132397 w 244465"/>
                <a:gd name="connsiteY140" fmla="*/ 160787 h 267466"/>
                <a:gd name="connsiteX141" fmla="*/ 131445 w 244465"/>
                <a:gd name="connsiteY141" fmla="*/ 160787 h 267466"/>
                <a:gd name="connsiteX142" fmla="*/ 130492 w 244465"/>
                <a:gd name="connsiteY142" fmla="*/ 160787 h 267466"/>
                <a:gd name="connsiteX143" fmla="*/ 129540 w 244465"/>
                <a:gd name="connsiteY143" fmla="*/ 160787 h 267466"/>
                <a:gd name="connsiteX144" fmla="*/ 128588 w 244465"/>
                <a:gd name="connsiteY144" fmla="*/ 160787 h 267466"/>
                <a:gd name="connsiteX145" fmla="*/ 126683 w 244465"/>
                <a:gd name="connsiteY145" fmla="*/ 160787 h 267466"/>
                <a:gd name="connsiteX146" fmla="*/ 125730 w 244465"/>
                <a:gd name="connsiteY146" fmla="*/ 160787 h 267466"/>
                <a:gd name="connsiteX147" fmla="*/ 123825 w 244465"/>
                <a:gd name="connsiteY147" fmla="*/ 160787 h 267466"/>
                <a:gd name="connsiteX148" fmla="*/ 121920 w 244465"/>
                <a:gd name="connsiteY148" fmla="*/ 160787 h 267466"/>
                <a:gd name="connsiteX149" fmla="*/ 120967 w 244465"/>
                <a:gd name="connsiteY149" fmla="*/ 160787 h 267466"/>
                <a:gd name="connsiteX150" fmla="*/ 119063 w 244465"/>
                <a:gd name="connsiteY150" fmla="*/ 160787 h 267466"/>
                <a:gd name="connsiteX151" fmla="*/ 118110 w 244465"/>
                <a:gd name="connsiteY151" fmla="*/ 160787 h 267466"/>
                <a:gd name="connsiteX152" fmla="*/ 117158 w 244465"/>
                <a:gd name="connsiteY152" fmla="*/ 160787 h 267466"/>
                <a:gd name="connsiteX153" fmla="*/ 116205 w 244465"/>
                <a:gd name="connsiteY153" fmla="*/ 160787 h 267466"/>
                <a:gd name="connsiteX154" fmla="*/ 115253 w 244465"/>
                <a:gd name="connsiteY154" fmla="*/ 160787 h 267466"/>
                <a:gd name="connsiteX155" fmla="*/ 114300 w 244465"/>
                <a:gd name="connsiteY155" fmla="*/ 160787 h 267466"/>
                <a:gd name="connsiteX156" fmla="*/ 113347 w 244465"/>
                <a:gd name="connsiteY156" fmla="*/ 160787 h 267466"/>
                <a:gd name="connsiteX157" fmla="*/ 112395 w 244465"/>
                <a:gd name="connsiteY157" fmla="*/ 160787 h 267466"/>
                <a:gd name="connsiteX158" fmla="*/ 111442 w 244465"/>
                <a:gd name="connsiteY158" fmla="*/ 159834 h 267466"/>
                <a:gd name="connsiteX159" fmla="*/ 110490 w 244465"/>
                <a:gd name="connsiteY159" fmla="*/ 159834 h 267466"/>
                <a:gd name="connsiteX160" fmla="*/ 109538 w 244465"/>
                <a:gd name="connsiteY160" fmla="*/ 158882 h 267466"/>
                <a:gd name="connsiteX161" fmla="*/ 108585 w 244465"/>
                <a:gd name="connsiteY161" fmla="*/ 158882 h 267466"/>
                <a:gd name="connsiteX162" fmla="*/ 107633 w 244465"/>
                <a:gd name="connsiteY162" fmla="*/ 157929 h 267466"/>
                <a:gd name="connsiteX163" fmla="*/ 106680 w 244465"/>
                <a:gd name="connsiteY163" fmla="*/ 156977 h 267466"/>
                <a:gd name="connsiteX164" fmla="*/ 106680 w 244465"/>
                <a:gd name="connsiteY164" fmla="*/ 156977 h 267466"/>
                <a:gd name="connsiteX165" fmla="*/ 100013 w 244465"/>
                <a:gd name="connsiteY165" fmla="*/ 168407 h 267466"/>
                <a:gd name="connsiteX166" fmla="*/ 86678 w 244465"/>
                <a:gd name="connsiteY166" fmla="*/ 172217 h 267466"/>
                <a:gd name="connsiteX167" fmla="*/ 82867 w 244465"/>
                <a:gd name="connsiteY167" fmla="*/ 170312 h 267466"/>
                <a:gd name="connsiteX168" fmla="*/ 81915 w 244465"/>
                <a:gd name="connsiteY168" fmla="*/ 169359 h 267466"/>
                <a:gd name="connsiteX169" fmla="*/ 77153 w 244465"/>
                <a:gd name="connsiteY169" fmla="*/ 172217 h 267466"/>
                <a:gd name="connsiteX170" fmla="*/ 70485 w 244465"/>
                <a:gd name="connsiteY170" fmla="*/ 175074 h 267466"/>
                <a:gd name="connsiteX171" fmla="*/ 42863 w 244465"/>
                <a:gd name="connsiteY171" fmla="*/ 184599 h 267466"/>
                <a:gd name="connsiteX172" fmla="*/ 40005 w 244465"/>
                <a:gd name="connsiteY172" fmla="*/ 185552 h 267466"/>
                <a:gd name="connsiteX173" fmla="*/ 18097 w 244465"/>
                <a:gd name="connsiteY173" fmla="*/ 195077 h 267466"/>
                <a:gd name="connsiteX174" fmla="*/ 233363 w 244465"/>
                <a:gd name="connsiteY174" fmla="*/ 196029 h 267466"/>
                <a:gd name="connsiteX175" fmla="*/ 187642 w 244465"/>
                <a:gd name="connsiteY175" fmla="*/ 181742 h 26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244465" h="267466">
                  <a:moveTo>
                    <a:pt x="0" y="237939"/>
                  </a:moveTo>
                  <a:cubicBezTo>
                    <a:pt x="0" y="230319"/>
                    <a:pt x="0" y="222699"/>
                    <a:pt x="1905" y="215079"/>
                  </a:cubicBezTo>
                  <a:cubicBezTo>
                    <a:pt x="2858" y="209364"/>
                    <a:pt x="5715" y="200792"/>
                    <a:pt x="12383" y="195077"/>
                  </a:cubicBezTo>
                  <a:cubicBezTo>
                    <a:pt x="19050" y="189362"/>
                    <a:pt x="27622" y="187457"/>
                    <a:pt x="36195" y="184599"/>
                  </a:cubicBezTo>
                  <a:cubicBezTo>
                    <a:pt x="37147" y="184599"/>
                    <a:pt x="38100" y="183647"/>
                    <a:pt x="39053" y="183647"/>
                  </a:cubicBezTo>
                  <a:cubicBezTo>
                    <a:pt x="48578" y="181742"/>
                    <a:pt x="57150" y="177932"/>
                    <a:pt x="65722" y="174122"/>
                  </a:cubicBezTo>
                  <a:cubicBezTo>
                    <a:pt x="67628" y="173169"/>
                    <a:pt x="70485" y="172217"/>
                    <a:pt x="72390" y="171264"/>
                  </a:cubicBezTo>
                  <a:cubicBezTo>
                    <a:pt x="73342" y="170312"/>
                    <a:pt x="74295" y="170312"/>
                    <a:pt x="76200" y="169359"/>
                  </a:cubicBezTo>
                  <a:cubicBezTo>
                    <a:pt x="72390" y="166502"/>
                    <a:pt x="70485" y="163644"/>
                    <a:pt x="69533" y="159834"/>
                  </a:cubicBezTo>
                  <a:cubicBezTo>
                    <a:pt x="69533" y="156024"/>
                    <a:pt x="49530" y="157929"/>
                    <a:pt x="47625" y="136022"/>
                  </a:cubicBezTo>
                  <a:cubicBezTo>
                    <a:pt x="46672" y="128402"/>
                    <a:pt x="50483" y="119829"/>
                    <a:pt x="56197" y="114114"/>
                  </a:cubicBezTo>
                  <a:cubicBezTo>
                    <a:pt x="56197" y="114114"/>
                    <a:pt x="56197" y="114114"/>
                    <a:pt x="56197" y="114114"/>
                  </a:cubicBezTo>
                  <a:cubicBezTo>
                    <a:pt x="59055" y="111257"/>
                    <a:pt x="59055" y="108399"/>
                    <a:pt x="57150" y="105542"/>
                  </a:cubicBezTo>
                  <a:cubicBezTo>
                    <a:pt x="54292" y="101732"/>
                    <a:pt x="48578" y="97922"/>
                    <a:pt x="48578" y="84587"/>
                  </a:cubicBezTo>
                  <a:cubicBezTo>
                    <a:pt x="48578" y="77919"/>
                    <a:pt x="51435" y="73157"/>
                    <a:pt x="58103" y="67442"/>
                  </a:cubicBezTo>
                  <a:cubicBezTo>
                    <a:pt x="60960" y="65537"/>
                    <a:pt x="62865" y="63632"/>
                    <a:pt x="63817" y="60774"/>
                  </a:cubicBezTo>
                  <a:cubicBezTo>
                    <a:pt x="64770" y="58869"/>
                    <a:pt x="63817" y="56964"/>
                    <a:pt x="63817" y="55059"/>
                  </a:cubicBezTo>
                  <a:cubicBezTo>
                    <a:pt x="61913" y="48392"/>
                    <a:pt x="58103" y="29342"/>
                    <a:pt x="73342" y="14102"/>
                  </a:cubicBezTo>
                  <a:cubicBezTo>
                    <a:pt x="79058" y="8387"/>
                    <a:pt x="81915" y="7434"/>
                    <a:pt x="90488" y="7434"/>
                  </a:cubicBezTo>
                  <a:cubicBezTo>
                    <a:pt x="92392" y="7434"/>
                    <a:pt x="94297" y="7434"/>
                    <a:pt x="95250" y="7434"/>
                  </a:cubicBezTo>
                  <a:cubicBezTo>
                    <a:pt x="96203" y="6482"/>
                    <a:pt x="97155" y="5529"/>
                    <a:pt x="98108" y="5529"/>
                  </a:cubicBezTo>
                  <a:cubicBezTo>
                    <a:pt x="101917" y="2672"/>
                    <a:pt x="106680" y="1719"/>
                    <a:pt x="111442" y="767"/>
                  </a:cubicBezTo>
                  <a:cubicBezTo>
                    <a:pt x="120967" y="-1138"/>
                    <a:pt x="132397" y="767"/>
                    <a:pt x="140970" y="3624"/>
                  </a:cubicBezTo>
                  <a:cubicBezTo>
                    <a:pt x="145733" y="2672"/>
                    <a:pt x="150495" y="3624"/>
                    <a:pt x="154305" y="4577"/>
                  </a:cubicBezTo>
                  <a:cubicBezTo>
                    <a:pt x="160020" y="6482"/>
                    <a:pt x="164783" y="11244"/>
                    <a:pt x="165735" y="16959"/>
                  </a:cubicBezTo>
                  <a:cubicBezTo>
                    <a:pt x="165735" y="16959"/>
                    <a:pt x="165735" y="16959"/>
                    <a:pt x="165735" y="16959"/>
                  </a:cubicBezTo>
                  <a:cubicBezTo>
                    <a:pt x="171450" y="16007"/>
                    <a:pt x="178117" y="20769"/>
                    <a:pt x="180975" y="23627"/>
                  </a:cubicBezTo>
                  <a:cubicBezTo>
                    <a:pt x="180975" y="23627"/>
                    <a:pt x="180975" y="24579"/>
                    <a:pt x="181928" y="24579"/>
                  </a:cubicBezTo>
                  <a:cubicBezTo>
                    <a:pt x="186690" y="28389"/>
                    <a:pt x="189547" y="33152"/>
                    <a:pt x="188595" y="38867"/>
                  </a:cubicBezTo>
                  <a:cubicBezTo>
                    <a:pt x="188595" y="40772"/>
                    <a:pt x="187642" y="42677"/>
                    <a:pt x="187642" y="43629"/>
                  </a:cubicBezTo>
                  <a:cubicBezTo>
                    <a:pt x="187642" y="43629"/>
                    <a:pt x="187642" y="44582"/>
                    <a:pt x="187642" y="44582"/>
                  </a:cubicBezTo>
                  <a:cubicBezTo>
                    <a:pt x="187642" y="47439"/>
                    <a:pt x="186690" y="50297"/>
                    <a:pt x="187642" y="54107"/>
                  </a:cubicBezTo>
                  <a:cubicBezTo>
                    <a:pt x="189547" y="58869"/>
                    <a:pt x="195263" y="61727"/>
                    <a:pt x="198120" y="66489"/>
                  </a:cubicBezTo>
                  <a:cubicBezTo>
                    <a:pt x="200025" y="70299"/>
                    <a:pt x="199072" y="75062"/>
                    <a:pt x="198120" y="78872"/>
                  </a:cubicBezTo>
                  <a:cubicBezTo>
                    <a:pt x="196215" y="82682"/>
                    <a:pt x="194310" y="87444"/>
                    <a:pt x="194310" y="91254"/>
                  </a:cubicBezTo>
                  <a:cubicBezTo>
                    <a:pt x="194310" y="96969"/>
                    <a:pt x="197167" y="101732"/>
                    <a:pt x="199072" y="106494"/>
                  </a:cubicBezTo>
                  <a:cubicBezTo>
                    <a:pt x="200978" y="111257"/>
                    <a:pt x="203835" y="116972"/>
                    <a:pt x="201930" y="122687"/>
                  </a:cubicBezTo>
                  <a:cubicBezTo>
                    <a:pt x="200978" y="125544"/>
                    <a:pt x="199072" y="127449"/>
                    <a:pt x="199072" y="130307"/>
                  </a:cubicBezTo>
                  <a:cubicBezTo>
                    <a:pt x="198120" y="137927"/>
                    <a:pt x="208597" y="142689"/>
                    <a:pt x="207645" y="150309"/>
                  </a:cubicBezTo>
                  <a:cubicBezTo>
                    <a:pt x="206692" y="155072"/>
                    <a:pt x="200978" y="157929"/>
                    <a:pt x="199072" y="161739"/>
                  </a:cubicBezTo>
                  <a:cubicBezTo>
                    <a:pt x="199072" y="161739"/>
                    <a:pt x="199072" y="162692"/>
                    <a:pt x="198120" y="162692"/>
                  </a:cubicBezTo>
                  <a:cubicBezTo>
                    <a:pt x="198120" y="168407"/>
                    <a:pt x="197167" y="172217"/>
                    <a:pt x="196215" y="173169"/>
                  </a:cubicBezTo>
                  <a:cubicBezTo>
                    <a:pt x="193358" y="176027"/>
                    <a:pt x="189547" y="176979"/>
                    <a:pt x="184785" y="176027"/>
                  </a:cubicBezTo>
                  <a:cubicBezTo>
                    <a:pt x="183833" y="176027"/>
                    <a:pt x="182880" y="176027"/>
                    <a:pt x="181928" y="176027"/>
                  </a:cubicBezTo>
                  <a:cubicBezTo>
                    <a:pt x="183833" y="176027"/>
                    <a:pt x="185738" y="176979"/>
                    <a:pt x="187642" y="176979"/>
                  </a:cubicBezTo>
                  <a:cubicBezTo>
                    <a:pt x="203835" y="180789"/>
                    <a:pt x="220028" y="184599"/>
                    <a:pt x="232410" y="196029"/>
                  </a:cubicBezTo>
                  <a:cubicBezTo>
                    <a:pt x="233363" y="196982"/>
                    <a:pt x="233363" y="196982"/>
                    <a:pt x="234315" y="197934"/>
                  </a:cubicBezTo>
                  <a:cubicBezTo>
                    <a:pt x="234315" y="197934"/>
                    <a:pt x="235267" y="198887"/>
                    <a:pt x="235267" y="198887"/>
                  </a:cubicBezTo>
                  <a:cubicBezTo>
                    <a:pt x="238125" y="202697"/>
                    <a:pt x="240983" y="206507"/>
                    <a:pt x="241935" y="211269"/>
                  </a:cubicBezTo>
                  <a:cubicBezTo>
                    <a:pt x="243840" y="216032"/>
                    <a:pt x="243840" y="220794"/>
                    <a:pt x="243840" y="225557"/>
                  </a:cubicBezTo>
                  <a:cubicBezTo>
                    <a:pt x="244792" y="241749"/>
                    <a:pt x="244792" y="249369"/>
                    <a:pt x="242888" y="266514"/>
                  </a:cubicBezTo>
                  <a:lnTo>
                    <a:pt x="242888" y="267467"/>
                  </a:lnTo>
                  <a:lnTo>
                    <a:pt x="235267" y="267467"/>
                  </a:lnTo>
                  <a:lnTo>
                    <a:pt x="0" y="267467"/>
                  </a:lnTo>
                  <a:lnTo>
                    <a:pt x="0" y="237939"/>
                  </a:lnTo>
                  <a:lnTo>
                    <a:pt x="0" y="237939"/>
                  </a:lnTo>
                  <a:close/>
                  <a:moveTo>
                    <a:pt x="121920" y="25532"/>
                  </a:moveTo>
                  <a:lnTo>
                    <a:pt x="121920" y="25532"/>
                  </a:lnTo>
                  <a:cubicBezTo>
                    <a:pt x="96203" y="25532"/>
                    <a:pt x="74295" y="49344"/>
                    <a:pt x="74295" y="77919"/>
                  </a:cubicBezTo>
                  <a:cubicBezTo>
                    <a:pt x="74295" y="78872"/>
                    <a:pt x="74295" y="80777"/>
                    <a:pt x="74295" y="81729"/>
                  </a:cubicBezTo>
                  <a:cubicBezTo>
                    <a:pt x="76200" y="55059"/>
                    <a:pt x="96203" y="33152"/>
                    <a:pt x="120967" y="33152"/>
                  </a:cubicBezTo>
                  <a:cubicBezTo>
                    <a:pt x="145733" y="33152"/>
                    <a:pt x="166688" y="54107"/>
                    <a:pt x="167640" y="81729"/>
                  </a:cubicBezTo>
                  <a:cubicBezTo>
                    <a:pt x="167640" y="80777"/>
                    <a:pt x="167640" y="78872"/>
                    <a:pt x="167640" y="77919"/>
                  </a:cubicBezTo>
                  <a:cubicBezTo>
                    <a:pt x="169545" y="49344"/>
                    <a:pt x="148590" y="25532"/>
                    <a:pt x="121920" y="25532"/>
                  </a:cubicBezTo>
                  <a:lnTo>
                    <a:pt x="121920" y="25532"/>
                  </a:lnTo>
                  <a:close/>
                  <a:moveTo>
                    <a:pt x="99060" y="116972"/>
                  </a:moveTo>
                  <a:lnTo>
                    <a:pt x="99060" y="116972"/>
                  </a:lnTo>
                  <a:cubicBezTo>
                    <a:pt x="99060" y="121734"/>
                    <a:pt x="94297" y="127449"/>
                    <a:pt x="89535" y="129354"/>
                  </a:cubicBezTo>
                  <a:cubicBezTo>
                    <a:pt x="88583" y="133164"/>
                    <a:pt x="93345" y="136974"/>
                    <a:pt x="96203" y="139832"/>
                  </a:cubicBezTo>
                  <a:cubicBezTo>
                    <a:pt x="100965" y="144594"/>
                    <a:pt x="103822" y="149357"/>
                    <a:pt x="104775" y="155072"/>
                  </a:cubicBezTo>
                  <a:cubicBezTo>
                    <a:pt x="107633" y="156977"/>
                    <a:pt x="110490" y="157929"/>
                    <a:pt x="113347" y="158882"/>
                  </a:cubicBezTo>
                  <a:cubicBezTo>
                    <a:pt x="117158" y="159834"/>
                    <a:pt x="120967" y="160787"/>
                    <a:pt x="124778" y="160787"/>
                  </a:cubicBezTo>
                  <a:cubicBezTo>
                    <a:pt x="127635" y="160787"/>
                    <a:pt x="130492" y="160787"/>
                    <a:pt x="133350" y="159834"/>
                  </a:cubicBezTo>
                  <a:cubicBezTo>
                    <a:pt x="140017" y="157929"/>
                    <a:pt x="146685" y="153167"/>
                    <a:pt x="152400" y="147452"/>
                  </a:cubicBezTo>
                  <a:cubicBezTo>
                    <a:pt x="152400" y="147452"/>
                    <a:pt x="152400" y="147452"/>
                    <a:pt x="152400" y="147452"/>
                  </a:cubicBezTo>
                  <a:cubicBezTo>
                    <a:pt x="152400" y="144594"/>
                    <a:pt x="152400" y="141737"/>
                    <a:pt x="153353" y="138879"/>
                  </a:cubicBezTo>
                  <a:cubicBezTo>
                    <a:pt x="154305" y="136022"/>
                    <a:pt x="156210" y="132212"/>
                    <a:pt x="157163" y="129354"/>
                  </a:cubicBezTo>
                  <a:cubicBezTo>
                    <a:pt x="159067" y="125544"/>
                    <a:pt x="160020" y="122687"/>
                    <a:pt x="160020" y="117924"/>
                  </a:cubicBezTo>
                  <a:cubicBezTo>
                    <a:pt x="160020" y="116019"/>
                    <a:pt x="160972" y="114114"/>
                    <a:pt x="160972" y="111257"/>
                  </a:cubicBezTo>
                  <a:cubicBezTo>
                    <a:pt x="160972" y="109352"/>
                    <a:pt x="160972" y="107447"/>
                    <a:pt x="160020" y="104589"/>
                  </a:cubicBezTo>
                  <a:cubicBezTo>
                    <a:pt x="160020" y="102684"/>
                    <a:pt x="159067" y="100779"/>
                    <a:pt x="158115" y="97922"/>
                  </a:cubicBezTo>
                  <a:cubicBezTo>
                    <a:pt x="157163" y="96017"/>
                    <a:pt x="156210" y="94112"/>
                    <a:pt x="154305" y="92207"/>
                  </a:cubicBezTo>
                  <a:cubicBezTo>
                    <a:pt x="153353" y="90302"/>
                    <a:pt x="151447" y="88397"/>
                    <a:pt x="149542" y="86492"/>
                  </a:cubicBezTo>
                  <a:cubicBezTo>
                    <a:pt x="148590" y="84587"/>
                    <a:pt x="147638" y="81729"/>
                    <a:pt x="146685" y="78872"/>
                  </a:cubicBezTo>
                  <a:cubicBezTo>
                    <a:pt x="145733" y="74109"/>
                    <a:pt x="145733" y="69347"/>
                    <a:pt x="145733" y="65537"/>
                  </a:cubicBezTo>
                  <a:cubicBezTo>
                    <a:pt x="145733" y="63632"/>
                    <a:pt x="144780" y="61727"/>
                    <a:pt x="144780" y="59822"/>
                  </a:cubicBezTo>
                  <a:cubicBezTo>
                    <a:pt x="143828" y="57917"/>
                    <a:pt x="143828" y="56012"/>
                    <a:pt x="142875" y="55059"/>
                  </a:cubicBezTo>
                  <a:cubicBezTo>
                    <a:pt x="140970" y="52202"/>
                    <a:pt x="139065" y="49344"/>
                    <a:pt x="136208" y="47439"/>
                  </a:cubicBezTo>
                  <a:cubicBezTo>
                    <a:pt x="135255" y="46487"/>
                    <a:pt x="133350" y="45534"/>
                    <a:pt x="132397" y="44582"/>
                  </a:cubicBezTo>
                  <a:cubicBezTo>
                    <a:pt x="132397" y="44582"/>
                    <a:pt x="131445" y="44582"/>
                    <a:pt x="131445" y="44582"/>
                  </a:cubicBezTo>
                  <a:cubicBezTo>
                    <a:pt x="126683" y="46487"/>
                    <a:pt x="121920" y="47439"/>
                    <a:pt x="117158" y="46487"/>
                  </a:cubicBezTo>
                  <a:cubicBezTo>
                    <a:pt x="105728" y="44582"/>
                    <a:pt x="82867" y="62679"/>
                    <a:pt x="83820" y="87444"/>
                  </a:cubicBezTo>
                  <a:cubicBezTo>
                    <a:pt x="83820" y="91254"/>
                    <a:pt x="84772" y="94112"/>
                    <a:pt x="86678" y="96969"/>
                  </a:cubicBezTo>
                  <a:cubicBezTo>
                    <a:pt x="88583" y="98874"/>
                    <a:pt x="90488" y="100779"/>
                    <a:pt x="92392" y="101732"/>
                  </a:cubicBezTo>
                  <a:cubicBezTo>
                    <a:pt x="97155" y="106494"/>
                    <a:pt x="99060" y="112209"/>
                    <a:pt x="99060" y="116972"/>
                  </a:cubicBezTo>
                  <a:lnTo>
                    <a:pt x="99060" y="116972"/>
                  </a:lnTo>
                  <a:close/>
                  <a:moveTo>
                    <a:pt x="152400" y="146499"/>
                  </a:moveTo>
                  <a:lnTo>
                    <a:pt x="152400" y="146499"/>
                  </a:lnTo>
                  <a:cubicBezTo>
                    <a:pt x="153353" y="145547"/>
                    <a:pt x="153353" y="144594"/>
                    <a:pt x="154305" y="143642"/>
                  </a:cubicBezTo>
                  <a:cubicBezTo>
                    <a:pt x="155258" y="142689"/>
                    <a:pt x="155258" y="141737"/>
                    <a:pt x="156210" y="140784"/>
                  </a:cubicBezTo>
                  <a:cubicBezTo>
                    <a:pt x="157163" y="137927"/>
                    <a:pt x="158115" y="136022"/>
                    <a:pt x="159067" y="133164"/>
                  </a:cubicBezTo>
                  <a:cubicBezTo>
                    <a:pt x="160972" y="127449"/>
                    <a:pt x="162878" y="121734"/>
                    <a:pt x="162878" y="115067"/>
                  </a:cubicBezTo>
                  <a:cubicBezTo>
                    <a:pt x="162878" y="116019"/>
                    <a:pt x="162878" y="116972"/>
                    <a:pt x="162878" y="117924"/>
                  </a:cubicBezTo>
                  <a:cubicBezTo>
                    <a:pt x="161925" y="122687"/>
                    <a:pt x="160020" y="126497"/>
                    <a:pt x="159067" y="129354"/>
                  </a:cubicBezTo>
                  <a:cubicBezTo>
                    <a:pt x="157163" y="133164"/>
                    <a:pt x="155258" y="136022"/>
                    <a:pt x="154305" y="138879"/>
                  </a:cubicBezTo>
                  <a:cubicBezTo>
                    <a:pt x="152400" y="141737"/>
                    <a:pt x="152400" y="144594"/>
                    <a:pt x="152400" y="146499"/>
                  </a:cubicBezTo>
                  <a:lnTo>
                    <a:pt x="152400" y="146499"/>
                  </a:lnTo>
                  <a:close/>
                  <a:moveTo>
                    <a:pt x="155258" y="69347"/>
                  </a:moveTo>
                  <a:lnTo>
                    <a:pt x="155258" y="69347"/>
                  </a:lnTo>
                  <a:cubicBezTo>
                    <a:pt x="154305" y="65537"/>
                    <a:pt x="151447" y="61727"/>
                    <a:pt x="148590" y="57917"/>
                  </a:cubicBezTo>
                  <a:cubicBezTo>
                    <a:pt x="146685" y="56012"/>
                    <a:pt x="145733" y="54107"/>
                    <a:pt x="143828" y="52202"/>
                  </a:cubicBezTo>
                  <a:cubicBezTo>
                    <a:pt x="143828" y="52202"/>
                    <a:pt x="144780" y="53154"/>
                    <a:pt x="144780" y="53154"/>
                  </a:cubicBezTo>
                  <a:cubicBezTo>
                    <a:pt x="145733" y="55059"/>
                    <a:pt x="146685" y="56964"/>
                    <a:pt x="147638" y="58869"/>
                  </a:cubicBezTo>
                  <a:cubicBezTo>
                    <a:pt x="148590" y="60774"/>
                    <a:pt x="148590" y="62679"/>
                    <a:pt x="149542" y="65537"/>
                  </a:cubicBezTo>
                  <a:cubicBezTo>
                    <a:pt x="150495" y="70299"/>
                    <a:pt x="150495" y="74109"/>
                    <a:pt x="151447" y="78872"/>
                  </a:cubicBezTo>
                  <a:cubicBezTo>
                    <a:pt x="152400" y="80777"/>
                    <a:pt x="152400" y="82682"/>
                    <a:pt x="153353" y="84587"/>
                  </a:cubicBezTo>
                  <a:cubicBezTo>
                    <a:pt x="154305" y="86492"/>
                    <a:pt x="156210" y="88397"/>
                    <a:pt x="157163" y="90302"/>
                  </a:cubicBezTo>
                  <a:cubicBezTo>
                    <a:pt x="158115" y="91254"/>
                    <a:pt x="159067" y="92207"/>
                    <a:pt x="159067" y="94112"/>
                  </a:cubicBezTo>
                  <a:cubicBezTo>
                    <a:pt x="158115" y="91254"/>
                    <a:pt x="157163" y="88397"/>
                    <a:pt x="156210" y="85539"/>
                  </a:cubicBezTo>
                  <a:cubicBezTo>
                    <a:pt x="155258" y="79824"/>
                    <a:pt x="157163" y="75062"/>
                    <a:pt x="155258" y="69347"/>
                  </a:cubicBezTo>
                  <a:lnTo>
                    <a:pt x="155258" y="69347"/>
                  </a:lnTo>
                  <a:close/>
                  <a:moveTo>
                    <a:pt x="187642" y="181742"/>
                  </a:moveTo>
                  <a:lnTo>
                    <a:pt x="187642" y="181742"/>
                  </a:lnTo>
                  <a:cubicBezTo>
                    <a:pt x="183833" y="180789"/>
                    <a:pt x="180022" y="179837"/>
                    <a:pt x="175260" y="178884"/>
                  </a:cubicBezTo>
                  <a:cubicBezTo>
                    <a:pt x="174308" y="178884"/>
                    <a:pt x="173355" y="177932"/>
                    <a:pt x="172403" y="177932"/>
                  </a:cubicBezTo>
                  <a:cubicBezTo>
                    <a:pt x="171450" y="176979"/>
                    <a:pt x="169545" y="176979"/>
                    <a:pt x="168592" y="176027"/>
                  </a:cubicBezTo>
                  <a:cubicBezTo>
                    <a:pt x="151447" y="176979"/>
                    <a:pt x="150495" y="163644"/>
                    <a:pt x="150495" y="162692"/>
                  </a:cubicBezTo>
                  <a:cubicBezTo>
                    <a:pt x="147638" y="160787"/>
                    <a:pt x="145733" y="158882"/>
                    <a:pt x="144780" y="156977"/>
                  </a:cubicBezTo>
                  <a:cubicBezTo>
                    <a:pt x="144780" y="156977"/>
                    <a:pt x="144780" y="156977"/>
                    <a:pt x="144780" y="156977"/>
                  </a:cubicBezTo>
                  <a:cubicBezTo>
                    <a:pt x="143828" y="156977"/>
                    <a:pt x="143828" y="157929"/>
                    <a:pt x="142875" y="157929"/>
                  </a:cubicBezTo>
                  <a:cubicBezTo>
                    <a:pt x="142875" y="157929"/>
                    <a:pt x="142875" y="157929"/>
                    <a:pt x="142875" y="157929"/>
                  </a:cubicBezTo>
                  <a:cubicBezTo>
                    <a:pt x="141922" y="157929"/>
                    <a:pt x="141922" y="158882"/>
                    <a:pt x="140970" y="158882"/>
                  </a:cubicBezTo>
                  <a:cubicBezTo>
                    <a:pt x="140970" y="158882"/>
                    <a:pt x="140970" y="158882"/>
                    <a:pt x="140017" y="158882"/>
                  </a:cubicBezTo>
                  <a:cubicBezTo>
                    <a:pt x="140017" y="158882"/>
                    <a:pt x="139065" y="159834"/>
                    <a:pt x="139065" y="159834"/>
                  </a:cubicBezTo>
                  <a:cubicBezTo>
                    <a:pt x="139065" y="159834"/>
                    <a:pt x="138113" y="159834"/>
                    <a:pt x="138113" y="159834"/>
                  </a:cubicBezTo>
                  <a:cubicBezTo>
                    <a:pt x="138113" y="159834"/>
                    <a:pt x="137160" y="159834"/>
                    <a:pt x="137160" y="160787"/>
                  </a:cubicBezTo>
                  <a:cubicBezTo>
                    <a:pt x="137160" y="160787"/>
                    <a:pt x="136208" y="160787"/>
                    <a:pt x="136208" y="160787"/>
                  </a:cubicBezTo>
                  <a:cubicBezTo>
                    <a:pt x="136208" y="160787"/>
                    <a:pt x="135255" y="160787"/>
                    <a:pt x="135255" y="160787"/>
                  </a:cubicBezTo>
                  <a:cubicBezTo>
                    <a:pt x="135255" y="160787"/>
                    <a:pt x="134303" y="160787"/>
                    <a:pt x="134303" y="160787"/>
                  </a:cubicBezTo>
                  <a:cubicBezTo>
                    <a:pt x="134303" y="160787"/>
                    <a:pt x="133350" y="160787"/>
                    <a:pt x="133350" y="160787"/>
                  </a:cubicBezTo>
                  <a:cubicBezTo>
                    <a:pt x="133350" y="160787"/>
                    <a:pt x="132397" y="160787"/>
                    <a:pt x="132397" y="160787"/>
                  </a:cubicBezTo>
                  <a:cubicBezTo>
                    <a:pt x="132397" y="160787"/>
                    <a:pt x="131445" y="160787"/>
                    <a:pt x="131445" y="160787"/>
                  </a:cubicBezTo>
                  <a:cubicBezTo>
                    <a:pt x="131445" y="160787"/>
                    <a:pt x="130492" y="160787"/>
                    <a:pt x="130492" y="160787"/>
                  </a:cubicBezTo>
                  <a:cubicBezTo>
                    <a:pt x="130492" y="160787"/>
                    <a:pt x="129540" y="160787"/>
                    <a:pt x="129540" y="160787"/>
                  </a:cubicBezTo>
                  <a:cubicBezTo>
                    <a:pt x="129540" y="160787"/>
                    <a:pt x="128588" y="160787"/>
                    <a:pt x="128588" y="160787"/>
                  </a:cubicBezTo>
                  <a:cubicBezTo>
                    <a:pt x="127635" y="160787"/>
                    <a:pt x="127635" y="160787"/>
                    <a:pt x="126683" y="160787"/>
                  </a:cubicBezTo>
                  <a:cubicBezTo>
                    <a:pt x="126683" y="160787"/>
                    <a:pt x="125730" y="160787"/>
                    <a:pt x="125730" y="160787"/>
                  </a:cubicBezTo>
                  <a:cubicBezTo>
                    <a:pt x="124778" y="160787"/>
                    <a:pt x="123825" y="160787"/>
                    <a:pt x="123825" y="160787"/>
                  </a:cubicBezTo>
                  <a:cubicBezTo>
                    <a:pt x="122872" y="160787"/>
                    <a:pt x="121920" y="160787"/>
                    <a:pt x="121920" y="160787"/>
                  </a:cubicBezTo>
                  <a:cubicBezTo>
                    <a:pt x="121920" y="160787"/>
                    <a:pt x="120967" y="160787"/>
                    <a:pt x="120967" y="160787"/>
                  </a:cubicBezTo>
                  <a:cubicBezTo>
                    <a:pt x="120015" y="160787"/>
                    <a:pt x="120015" y="160787"/>
                    <a:pt x="119063" y="160787"/>
                  </a:cubicBezTo>
                  <a:cubicBezTo>
                    <a:pt x="119063" y="160787"/>
                    <a:pt x="118110" y="160787"/>
                    <a:pt x="118110" y="160787"/>
                  </a:cubicBezTo>
                  <a:cubicBezTo>
                    <a:pt x="118110" y="160787"/>
                    <a:pt x="117158" y="160787"/>
                    <a:pt x="117158" y="160787"/>
                  </a:cubicBezTo>
                  <a:cubicBezTo>
                    <a:pt x="117158" y="160787"/>
                    <a:pt x="116205" y="160787"/>
                    <a:pt x="116205" y="160787"/>
                  </a:cubicBezTo>
                  <a:cubicBezTo>
                    <a:pt x="116205" y="160787"/>
                    <a:pt x="115253" y="160787"/>
                    <a:pt x="115253" y="160787"/>
                  </a:cubicBezTo>
                  <a:cubicBezTo>
                    <a:pt x="115253" y="160787"/>
                    <a:pt x="114300" y="160787"/>
                    <a:pt x="114300" y="160787"/>
                  </a:cubicBezTo>
                  <a:cubicBezTo>
                    <a:pt x="114300" y="160787"/>
                    <a:pt x="113347" y="160787"/>
                    <a:pt x="113347" y="160787"/>
                  </a:cubicBezTo>
                  <a:cubicBezTo>
                    <a:pt x="113347" y="160787"/>
                    <a:pt x="112395" y="160787"/>
                    <a:pt x="112395" y="160787"/>
                  </a:cubicBezTo>
                  <a:cubicBezTo>
                    <a:pt x="112395" y="160787"/>
                    <a:pt x="111442" y="160787"/>
                    <a:pt x="111442" y="159834"/>
                  </a:cubicBezTo>
                  <a:cubicBezTo>
                    <a:pt x="111442" y="159834"/>
                    <a:pt x="110490" y="159834"/>
                    <a:pt x="110490" y="159834"/>
                  </a:cubicBezTo>
                  <a:cubicBezTo>
                    <a:pt x="110490" y="159834"/>
                    <a:pt x="109538" y="159834"/>
                    <a:pt x="109538" y="158882"/>
                  </a:cubicBezTo>
                  <a:cubicBezTo>
                    <a:pt x="109538" y="158882"/>
                    <a:pt x="108585" y="158882"/>
                    <a:pt x="108585" y="158882"/>
                  </a:cubicBezTo>
                  <a:cubicBezTo>
                    <a:pt x="108585" y="158882"/>
                    <a:pt x="107633" y="158882"/>
                    <a:pt x="107633" y="157929"/>
                  </a:cubicBezTo>
                  <a:cubicBezTo>
                    <a:pt x="107633" y="157929"/>
                    <a:pt x="106680" y="157929"/>
                    <a:pt x="106680" y="156977"/>
                  </a:cubicBezTo>
                  <a:cubicBezTo>
                    <a:pt x="106680" y="156977"/>
                    <a:pt x="106680" y="156977"/>
                    <a:pt x="106680" y="156977"/>
                  </a:cubicBezTo>
                  <a:cubicBezTo>
                    <a:pt x="105728" y="161739"/>
                    <a:pt x="103822" y="165549"/>
                    <a:pt x="100013" y="168407"/>
                  </a:cubicBezTo>
                  <a:cubicBezTo>
                    <a:pt x="97155" y="171264"/>
                    <a:pt x="92392" y="173169"/>
                    <a:pt x="86678" y="172217"/>
                  </a:cubicBezTo>
                  <a:cubicBezTo>
                    <a:pt x="85725" y="172217"/>
                    <a:pt x="83820" y="171264"/>
                    <a:pt x="82867" y="170312"/>
                  </a:cubicBezTo>
                  <a:cubicBezTo>
                    <a:pt x="82867" y="170312"/>
                    <a:pt x="81915" y="170312"/>
                    <a:pt x="81915" y="169359"/>
                  </a:cubicBezTo>
                  <a:cubicBezTo>
                    <a:pt x="80010" y="170312"/>
                    <a:pt x="79058" y="171264"/>
                    <a:pt x="77153" y="172217"/>
                  </a:cubicBezTo>
                  <a:cubicBezTo>
                    <a:pt x="75247" y="173169"/>
                    <a:pt x="72390" y="174122"/>
                    <a:pt x="70485" y="175074"/>
                  </a:cubicBezTo>
                  <a:cubicBezTo>
                    <a:pt x="61913" y="178884"/>
                    <a:pt x="52388" y="181742"/>
                    <a:pt x="42863" y="184599"/>
                  </a:cubicBezTo>
                  <a:cubicBezTo>
                    <a:pt x="41910" y="184599"/>
                    <a:pt x="40958" y="185552"/>
                    <a:pt x="40005" y="185552"/>
                  </a:cubicBezTo>
                  <a:cubicBezTo>
                    <a:pt x="32385" y="187457"/>
                    <a:pt x="23813" y="189362"/>
                    <a:pt x="18097" y="195077"/>
                  </a:cubicBezTo>
                  <a:cubicBezTo>
                    <a:pt x="28575" y="200792"/>
                    <a:pt x="113347" y="240797"/>
                    <a:pt x="233363" y="196029"/>
                  </a:cubicBezTo>
                  <a:cubicBezTo>
                    <a:pt x="218122" y="188409"/>
                    <a:pt x="202883" y="184599"/>
                    <a:pt x="187642" y="181742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BEFD496E-1E16-4E2C-BBFF-4BF4B809B906}"/>
                </a:ext>
              </a:extLst>
            </p:cNvPr>
            <p:cNvSpPr/>
            <p:nvPr/>
          </p:nvSpPr>
          <p:spPr>
            <a:xfrm>
              <a:off x="5280659" y="3901439"/>
              <a:ext cx="236845" cy="64769"/>
            </a:xfrm>
            <a:custGeom>
              <a:avLst/>
              <a:gdLst>
                <a:gd name="connsiteX0" fmla="*/ 9525 w 236845"/>
                <a:gd name="connsiteY0" fmla="*/ 0 h 64769"/>
                <a:gd name="connsiteX1" fmla="*/ 1905 w 236845"/>
                <a:gd name="connsiteY1" fmla="*/ 15240 h 64769"/>
                <a:gd name="connsiteX2" fmla="*/ 0 w 236845"/>
                <a:gd name="connsiteY2" fmla="*/ 37147 h 64769"/>
                <a:gd name="connsiteX3" fmla="*/ 0 w 236845"/>
                <a:gd name="connsiteY3" fmla="*/ 64770 h 64769"/>
                <a:gd name="connsiteX4" fmla="*/ 231458 w 236845"/>
                <a:gd name="connsiteY4" fmla="*/ 64770 h 64769"/>
                <a:gd name="connsiteX5" fmla="*/ 235268 w 236845"/>
                <a:gd name="connsiteY5" fmla="*/ 64770 h 64769"/>
                <a:gd name="connsiteX6" fmla="*/ 236220 w 236845"/>
                <a:gd name="connsiteY6" fmla="*/ 26670 h 64769"/>
                <a:gd name="connsiteX7" fmla="*/ 234315 w 236845"/>
                <a:gd name="connsiteY7" fmla="*/ 13335 h 64769"/>
                <a:gd name="connsiteX8" fmla="*/ 228600 w 236845"/>
                <a:gd name="connsiteY8" fmla="*/ 1905 h 64769"/>
                <a:gd name="connsiteX9" fmla="*/ 228600 w 236845"/>
                <a:gd name="connsiteY9" fmla="*/ 1905 h 64769"/>
                <a:gd name="connsiteX10" fmla="*/ 228600 w 236845"/>
                <a:gd name="connsiteY10" fmla="*/ 1905 h 64769"/>
                <a:gd name="connsiteX11" fmla="*/ 227648 w 236845"/>
                <a:gd name="connsiteY11" fmla="*/ 1905 h 64769"/>
                <a:gd name="connsiteX12" fmla="*/ 77153 w 236845"/>
                <a:gd name="connsiteY12" fmla="*/ 20955 h 64769"/>
                <a:gd name="connsiteX13" fmla="*/ 9525 w 236845"/>
                <a:gd name="connsiteY13" fmla="*/ 0 h 64769"/>
                <a:gd name="connsiteX14" fmla="*/ 9525 w 236845"/>
                <a:gd name="connsiteY14" fmla="*/ 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845" h="64769">
                  <a:moveTo>
                    <a:pt x="9525" y="0"/>
                  </a:moveTo>
                  <a:cubicBezTo>
                    <a:pt x="5715" y="4763"/>
                    <a:pt x="3810" y="9525"/>
                    <a:pt x="1905" y="15240"/>
                  </a:cubicBezTo>
                  <a:cubicBezTo>
                    <a:pt x="0" y="21907"/>
                    <a:pt x="0" y="29527"/>
                    <a:pt x="0" y="37147"/>
                  </a:cubicBezTo>
                  <a:lnTo>
                    <a:pt x="0" y="64770"/>
                  </a:lnTo>
                  <a:lnTo>
                    <a:pt x="231458" y="64770"/>
                  </a:lnTo>
                  <a:lnTo>
                    <a:pt x="235268" y="64770"/>
                  </a:lnTo>
                  <a:cubicBezTo>
                    <a:pt x="237173" y="51435"/>
                    <a:pt x="237173" y="40957"/>
                    <a:pt x="236220" y="26670"/>
                  </a:cubicBezTo>
                  <a:cubicBezTo>
                    <a:pt x="236220" y="21907"/>
                    <a:pt x="235268" y="17145"/>
                    <a:pt x="234315" y="13335"/>
                  </a:cubicBezTo>
                  <a:cubicBezTo>
                    <a:pt x="233363" y="9525"/>
                    <a:pt x="231458" y="5715"/>
                    <a:pt x="228600" y="1905"/>
                  </a:cubicBezTo>
                  <a:lnTo>
                    <a:pt x="228600" y="1905"/>
                  </a:lnTo>
                  <a:cubicBezTo>
                    <a:pt x="228600" y="1905"/>
                    <a:pt x="228600" y="1905"/>
                    <a:pt x="228600" y="1905"/>
                  </a:cubicBezTo>
                  <a:lnTo>
                    <a:pt x="227648" y="1905"/>
                  </a:lnTo>
                  <a:cubicBezTo>
                    <a:pt x="180023" y="20002"/>
                    <a:pt x="128588" y="27622"/>
                    <a:pt x="77153" y="20955"/>
                  </a:cubicBezTo>
                  <a:cubicBezTo>
                    <a:pt x="55245" y="17145"/>
                    <a:pt x="29528" y="10477"/>
                    <a:pt x="9525" y="0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A13E23BA-4E19-46FE-9125-1DCEAC752E92}"/>
                </a:ext>
              </a:extLst>
            </p:cNvPr>
            <p:cNvSpPr/>
            <p:nvPr/>
          </p:nvSpPr>
          <p:spPr>
            <a:xfrm>
              <a:off x="5060632" y="3845241"/>
              <a:ext cx="81914" cy="70485"/>
            </a:xfrm>
            <a:custGeom>
              <a:avLst/>
              <a:gdLst>
                <a:gd name="connsiteX0" fmla="*/ 70485 w 81914"/>
                <a:gd name="connsiteY0" fmla="*/ 15240 h 70485"/>
                <a:gd name="connsiteX1" fmla="*/ 70485 w 81914"/>
                <a:gd name="connsiteY1" fmla="*/ 15240 h 70485"/>
                <a:gd name="connsiteX2" fmla="*/ 69532 w 81914"/>
                <a:gd name="connsiteY2" fmla="*/ 3810 h 70485"/>
                <a:gd name="connsiteX3" fmla="*/ 69532 w 81914"/>
                <a:gd name="connsiteY3" fmla="*/ 3810 h 70485"/>
                <a:gd name="connsiteX4" fmla="*/ 68580 w 81914"/>
                <a:gd name="connsiteY4" fmla="*/ 4763 h 70485"/>
                <a:gd name="connsiteX5" fmla="*/ 67627 w 81914"/>
                <a:gd name="connsiteY5" fmla="*/ 5715 h 70485"/>
                <a:gd name="connsiteX6" fmla="*/ 66675 w 81914"/>
                <a:gd name="connsiteY6" fmla="*/ 6667 h 70485"/>
                <a:gd name="connsiteX7" fmla="*/ 65722 w 81914"/>
                <a:gd name="connsiteY7" fmla="*/ 7620 h 70485"/>
                <a:gd name="connsiteX8" fmla="*/ 64770 w 81914"/>
                <a:gd name="connsiteY8" fmla="*/ 8573 h 70485"/>
                <a:gd name="connsiteX9" fmla="*/ 63817 w 81914"/>
                <a:gd name="connsiteY9" fmla="*/ 9525 h 70485"/>
                <a:gd name="connsiteX10" fmla="*/ 62865 w 81914"/>
                <a:gd name="connsiteY10" fmla="*/ 10478 h 70485"/>
                <a:gd name="connsiteX11" fmla="*/ 61913 w 81914"/>
                <a:gd name="connsiteY11" fmla="*/ 11430 h 70485"/>
                <a:gd name="connsiteX12" fmla="*/ 60960 w 81914"/>
                <a:gd name="connsiteY12" fmla="*/ 12383 h 70485"/>
                <a:gd name="connsiteX13" fmla="*/ 59055 w 81914"/>
                <a:gd name="connsiteY13" fmla="*/ 13335 h 70485"/>
                <a:gd name="connsiteX14" fmla="*/ 59055 w 81914"/>
                <a:gd name="connsiteY14" fmla="*/ 13335 h 70485"/>
                <a:gd name="connsiteX15" fmla="*/ 57150 w 81914"/>
                <a:gd name="connsiteY15" fmla="*/ 14288 h 70485"/>
                <a:gd name="connsiteX16" fmla="*/ 56197 w 81914"/>
                <a:gd name="connsiteY16" fmla="*/ 14288 h 70485"/>
                <a:gd name="connsiteX17" fmla="*/ 56197 w 81914"/>
                <a:gd name="connsiteY17" fmla="*/ 14288 h 70485"/>
                <a:gd name="connsiteX18" fmla="*/ 55245 w 81914"/>
                <a:gd name="connsiteY18" fmla="*/ 15240 h 70485"/>
                <a:gd name="connsiteX19" fmla="*/ 54292 w 81914"/>
                <a:gd name="connsiteY19" fmla="*/ 15240 h 70485"/>
                <a:gd name="connsiteX20" fmla="*/ 53340 w 81914"/>
                <a:gd name="connsiteY20" fmla="*/ 16192 h 70485"/>
                <a:gd name="connsiteX21" fmla="*/ 52388 w 81914"/>
                <a:gd name="connsiteY21" fmla="*/ 16192 h 70485"/>
                <a:gd name="connsiteX22" fmla="*/ 51435 w 81914"/>
                <a:gd name="connsiteY22" fmla="*/ 16192 h 70485"/>
                <a:gd name="connsiteX23" fmla="*/ 50482 w 81914"/>
                <a:gd name="connsiteY23" fmla="*/ 16192 h 70485"/>
                <a:gd name="connsiteX24" fmla="*/ 49530 w 81914"/>
                <a:gd name="connsiteY24" fmla="*/ 16192 h 70485"/>
                <a:gd name="connsiteX25" fmla="*/ 48577 w 81914"/>
                <a:gd name="connsiteY25" fmla="*/ 16192 h 70485"/>
                <a:gd name="connsiteX26" fmla="*/ 47625 w 81914"/>
                <a:gd name="connsiteY26" fmla="*/ 16192 h 70485"/>
                <a:gd name="connsiteX27" fmla="*/ 46672 w 81914"/>
                <a:gd name="connsiteY27" fmla="*/ 16192 h 70485"/>
                <a:gd name="connsiteX28" fmla="*/ 45720 w 81914"/>
                <a:gd name="connsiteY28" fmla="*/ 16192 h 70485"/>
                <a:gd name="connsiteX29" fmla="*/ 44767 w 81914"/>
                <a:gd name="connsiteY29" fmla="*/ 16192 h 70485"/>
                <a:gd name="connsiteX30" fmla="*/ 42863 w 81914"/>
                <a:gd name="connsiteY30" fmla="*/ 16192 h 70485"/>
                <a:gd name="connsiteX31" fmla="*/ 41910 w 81914"/>
                <a:gd name="connsiteY31" fmla="*/ 16192 h 70485"/>
                <a:gd name="connsiteX32" fmla="*/ 40005 w 81914"/>
                <a:gd name="connsiteY32" fmla="*/ 16192 h 70485"/>
                <a:gd name="connsiteX33" fmla="*/ 38100 w 81914"/>
                <a:gd name="connsiteY33" fmla="*/ 16192 h 70485"/>
                <a:gd name="connsiteX34" fmla="*/ 37147 w 81914"/>
                <a:gd name="connsiteY34" fmla="*/ 16192 h 70485"/>
                <a:gd name="connsiteX35" fmla="*/ 35242 w 81914"/>
                <a:gd name="connsiteY35" fmla="*/ 16192 h 70485"/>
                <a:gd name="connsiteX36" fmla="*/ 34290 w 81914"/>
                <a:gd name="connsiteY36" fmla="*/ 16192 h 70485"/>
                <a:gd name="connsiteX37" fmla="*/ 33338 w 81914"/>
                <a:gd name="connsiteY37" fmla="*/ 16192 h 70485"/>
                <a:gd name="connsiteX38" fmla="*/ 32385 w 81914"/>
                <a:gd name="connsiteY38" fmla="*/ 16192 h 70485"/>
                <a:gd name="connsiteX39" fmla="*/ 31432 w 81914"/>
                <a:gd name="connsiteY39" fmla="*/ 16192 h 70485"/>
                <a:gd name="connsiteX40" fmla="*/ 30480 w 81914"/>
                <a:gd name="connsiteY40" fmla="*/ 16192 h 70485"/>
                <a:gd name="connsiteX41" fmla="*/ 29527 w 81914"/>
                <a:gd name="connsiteY41" fmla="*/ 16192 h 70485"/>
                <a:gd name="connsiteX42" fmla="*/ 28575 w 81914"/>
                <a:gd name="connsiteY42" fmla="*/ 16192 h 70485"/>
                <a:gd name="connsiteX43" fmla="*/ 27622 w 81914"/>
                <a:gd name="connsiteY43" fmla="*/ 15240 h 70485"/>
                <a:gd name="connsiteX44" fmla="*/ 26670 w 81914"/>
                <a:gd name="connsiteY44" fmla="*/ 15240 h 70485"/>
                <a:gd name="connsiteX45" fmla="*/ 25717 w 81914"/>
                <a:gd name="connsiteY45" fmla="*/ 14288 h 70485"/>
                <a:gd name="connsiteX46" fmla="*/ 24765 w 81914"/>
                <a:gd name="connsiteY46" fmla="*/ 14288 h 70485"/>
                <a:gd name="connsiteX47" fmla="*/ 23813 w 81914"/>
                <a:gd name="connsiteY47" fmla="*/ 13335 h 70485"/>
                <a:gd name="connsiteX48" fmla="*/ 22860 w 81914"/>
                <a:gd name="connsiteY48" fmla="*/ 12383 h 70485"/>
                <a:gd name="connsiteX49" fmla="*/ 21907 w 81914"/>
                <a:gd name="connsiteY49" fmla="*/ 11430 h 70485"/>
                <a:gd name="connsiteX50" fmla="*/ 20955 w 81914"/>
                <a:gd name="connsiteY50" fmla="*/ 10478 h 70485"/>
                <a:gd name="connsiteX51" fmla="*/ 19050 w 81914"/>
                <a:gd name="connsiteY51" fmla="*/ 9525 h 70485"/>
                <a:gd name="connsiteX52" fmla="*/ 19050 w 81914"/>
                <a:gd name="connsiteY52" fmla="*/ 9525 h 70485"/>
                <a:gd name="connsiteX53" fmla="*/ 17145 w 81914"/>
                <a:gd name="connsiteY53" fmla="*/ 7620 h 70485"/>
                <a:gd name="connsiteX54" fmla="*/ 16192 w 81914"/>
                <a:gd name="connsiteY54" fmla="*/ 6667 h 70485"/>
                <a:gd name="connsiteX55" fmla="*/ 15240 w 81914"/>
                <a:gd name="connsiteY55" fmla="*/ 5715 h 70485"/>
                <a:gd name="connsiteX56" fmla="*/ 14288 w 81914"/>
                <a:gd name="connsiteY56" fmla="*/ 4763 h 70485"/>
                <a:gd name="connsiteX57" fmla="*/ 13335 w 81914"/>
                <a:gd name="connsiteY57" fmla="*/ 3810 h 70485"/>
                <a:gd name="connsiteX58" fmla="*/ 12382 w 81914"/>
                <a:gd name="connsiteY58" fmla="*/ 2858 h 70485"/>
                <a:gd name="connsiteX59" fmla="*/ 11430 w 81914"/>
                <a:gd name="connsiteY59" fmla="*/ 1905 h 70485"/>
                <a:gd name="connsiteX60" fmla="*/ 10477 w 81914"/>
                <a:gd name="connsiteY60" fmla="*/ 953 h 70485"/>
                <a:gd name="connsiteX61" fmla="*/ 9525 w 81914"/>
                <a:gd name="connsiteY61" fmla="*/ 0 h 70485"/>
                <a:gd name="connsiteX62" fmla="*/ 9525 w 81914"/>
                <a:gd name="connsiteY62" fmla="*/ 10478 h 70485"/>
                <a:gd name="connsiteX63" fmla="*/ 0 w 81914"/>
                <a:gd name="connsiteY63" fmla="*/ 24765 h 70485"/>
                <a:gd name="connsiteX64" fmla="*/ 40957 w 81914"/>
                <a:gd name="connsiteY64" fmla="*/ 70485 h 70485"/>
                <a:gd name="connsiteX65" fmla="*/ 81915 w 81914"/>
                <a:gd name="connsiteY65" fmla="*/ 24765 h 70485"/>
                <a:gd name="connsiteX66" fmla="*/ 70485 w 81914"/>
                <a:gd name="connsiteY66" fmla="*/ 15240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81914" h="70485">
                  <a:moveTo>
                    <a:pt x="70485" y="15240"/>
                  </a:moveTo>
                  <a:lnTo>
                    <a:pt x="70485" y="15240"/>
                  </a:lnTo>
                  <a:cubicBezTo>
                    <a:pt x="69532" y="13335"/>
                    <a:pt x="69532" y="10478"/>
                    <a:pt x="69532" y="3810"/>
                  </a:cubicBezTo>
                  <a:cubicBezTo>
                    <a:pt x="69532" y="3810"/>
                    <a:pt x="69532" y="3810"/>
                    <a:pt x="69532" y="3810"/>
                  </a:cubicBezTo>
                  <a:cubicBezTo>
                    <a:pt x="69532" y="3810"/>
                    <a:pt x="68580" y="4763"/>
                    <a:pt x="68580" y="4763"/>
                  </a:cubicBezTo>
                  <a:cubicBezTo>
                    <a:pt x="68580" y="4763"/>
                    <a:pt x="67627" y="5715"/>
                    <a:pt x="67627" y="5715"/>
                  </a:cubicBezTo>
                  <a:cubicBezTo>
                    <a:pt x="67627" y="5715"/>
                    <a:pt x="66675" y="6667"/>
                    <a:pt x="66675" y="6667"/>
                  </a:cubicBezTo>
                  <a:cubicBezTo>
                    <a:pt x="66675" y="6667"/>
                    <a:pt x="65722" y="7620"/>
                    <a:pt x="65722" y="7620"/>
                  </a:cubicBezTo>
                  <a:cubicBezTo>
                    <a:pt x="65722" y="7620"/>
                    <a:pt x="64770" y="8573"/>
                    <a:pt x="64770" y="8573"/>
                  </a:cubicBezTo>
                  <a:cubicBezTo>
                    <a:pt x="64770" y="8573"/>
                    <a:pt x="63817" y="9525"/>
                    <a:pt x="63817" y="9525"/>
                  </a:cubicBezTo>
                  <a:cubicBezTo>
                    <a:pt x="63817" y="9525"/>
                    <a:pt x="62865" y="9525"/>
                    <a:pt x="62865" y="10478"/>
                  </a:cubicBezTo>
                  <a:cubicBezTo>
                    <a:pt x="62865" y="10478"/>
                    <a:pt x="61913" y="11430"/>
                    <a:pt x="61913" y="11430"/>
                  </a:cubicBezTo>
                  <a:cubicBezTo>
                    <a:pt x="61913" y="11430"/>
                    <a:pt x="61913" y="11430"/>
                    <a:pt x="60960" y="12383"/>
                  </a:cubicBezTo>
                  <a:cubicBezTo>
                    <a:pt x="60007" y="12383"/>
                    <a:pt x="60007" y="13335"/>
                    <a:pt x="59055" y="13335"/>
                  </a:cubicBezTo>
                  <a:cubicBezTo>
                    <a:pt x="59055" y="13335"/>
                    <a:pt x="59055" y="13335"/>
                    <a:pt x="59055" y="13335"/>
                  </a:cubicBezTo>
                  <a:cubicBezTo>
                    <a:pt x="58102" y="13335"/>
                    <a:pt x="58102" y="14288"/>
                    <a:pt x="57150" y="14288"/>
                  </a:cubicBezTo>
                  <a:cubicBezTo>
                    <a:pt x="57150" y="14288"/>
                    <a:pt x="57150" y="14288"/>
                    <a:pt x="56197" y="14288"/>
                  </a:cubicBezTo>
                  <a:cubicBezTo>
                    <a:pt x="56197" y="14288"/>
                    <a:pt x="56197" y="14288"/>
                    <a:pt x="56197" y="14288"/>
                  </a:cubicBezTo>
                  <a:cubicBezTo>
                    <a:pt x="56197" y="14288"/>
                    <a:pt x="55245" y="15240"/>
                    <a:pt x="55245" y="15240"/>
                  </a:cubicBezTo>
                  <a:cubicBezTo>
                    <a:pt x="55245" y="15240"/>
                    <a:pt x="54292" y="15240"/>
                    <a:pt x="54292" y="15240"/>
                  </a:cubicBezTo>
                  <a:cubicBezTo>
                    <a:pt x="54292" y="15240"/>
                    <a:pt x="53340" y="15240"/>
                    <a:pt x="53340" y="16192"/>
                  </a:cubicBezTo>
                  <a:cubicBezTo>
                    <a:pt x="53340" y="16192"/>
                    <a:pt x="52388" y="16192"/>
                    <a:pt x="52388" y="16192"/>
                  </a:cubicBezTo>
                  <a:cubicBezTo>
                    <a:pt x="52388" y="16192"/>
                    <a:pt x="51435" y="16192"/>
                    <a:pt x="51435" y="16192"/>
                  </a:cubicBezTo>
                  <a:cubicBezTo>
                    <a:pt x="51435" y="16192"/>
                    <a:pt x="50482" y="16192"/>
                    <a:pt x="50482" y="16192"/>
                  </a:cubicBezTo>
                  <a:cubicBezTo>
                    <a:pt x="50482" y="16192"/>
                    <a:pt x="49530" y="16192"/>
                    <a:pt x="49530" y="16192"/>
                  </a:cubicBezTo>
                  <a:cubicBezTo>
                    <a:pt x="49530" y="16192"/>
                    <a:pt x="48577" y="16192"/>
                    <a:pt x="48577" y="16192"/>
                  </a:cubicBezTo>
                  <a:cubicBezTo>
                    <a:pt x="48577" y="16192"/>
                    <a:pt x="47625" y="16192"/>
                    <a:pt x="47625" y="16192"/>
                  </a:cubicBezTo>
                  <a:cubicBezTo>
                    <a:pt x="47625" y="16192"/>
                    <a:pt x="46672" y="16192"/>
                    <a:pt x="46672" y="16192"/>
                  </a:cubicBezTo>
                  <a:cubicBezTo>
                    <a:pt x="46672" y="16192"/>
                    <a:pt x="45720" y="16192"/>
                    <a:pt x="45720" y="16192"/>
                  </a:cubicBezTo>
                  <a:cubicBezTo>
                    <a:pt x="45720" y="16192"/>
                    <a:pt x="44767" y="16192"/>
                    <a:pt x="44767" y="16192"/>
                  </a:cubicBezTo>
                  <a:cubicBezTo>
                    <a:pt x="43815" y="16192"/>
                    <a:pt x="43815" y="16192"/>
                    <a:pt x="42863" y="16192"/>
                  </a:cubicBezTo>
                  <a:cubicBezTo>
                    <a:pt x="42863" y="16192"/>
                    <a:pt x="41910" y="16192"/>
                    <a:pt x="41910" y="16192"/>
                  </a:cubicBezTo>
                  <a:cubicBezTo>
                    <a:pt x="40957" y="16192"/>
                    <a:pt x="40005" y="16192"/>
                    <a:pt x="40005" y="16192"/>
                  </a:cubicBezTo>
                  <a:cubicBezTo>
                    <a:pt x="39052" y="16192"/>
                    <a:pt x="38100" y="16192"/>
                    <a:pt x="38100" y="16192"/>
                  </a:cubicBezTo>
                  <a:cubicBezTo>
                    <a:pt x="38100" y="16192"/>
                    <a:pt x="37147" y="16192"/>
                    <a:pt x="37147" y="16192"/>
                  </a:cubicBezTo>
                  <a:cubicBezTo>
                    <a:pt x="36195" y="16192"/>
                    <a:pt x="36195" y="16192"/>
                    <a:pt x="35242" y="16192"/>
                  </a:cubicBezTo>
                  <a:cubicBezTo>
                    <a:pt x="35242" y="16192"/>
                    <a:pt x="34290" y="16192"/>
                    <a:pt x="34290" y="16192"/>
                  </a:cubicBezTo>
                  <a:cubicBezTo>
                    <a:pt x="34290" y="16192"/>
                    <a:pt x="33338" y="16192"/>
                    <a:pt x="33338" y="16192"/>
                  </a:cubicBezTo>
                  <a:cubicBezTo>
                    <a:pt x="33338" y="16192"/>
                    <a:pt x="32385" y="16192"/>
                    <a:pt x="32385" y="16192"/>
                  </a:cubicBezTo>
                  <a:cubicBezTo>
                    <a:pt x="32385" y="16192"/>
                    <a:pt x="31432" y="16192"/>
                    <a:pt x="31432" y="16192"/>
                  </a:cubicBezTo>
                  <a:cubicBezTo>
                    <a:pt x="31432" y="16192"/>
                    <a:pt x="30480" y="16192"/>
                    <a:pt x="30480" y="16192"/>
                  </a:cubicBezTo>
                  <a:cubicBezTo>
                    <a:pt x="30480" y="16192"/>
                    <a:pt x="29527" y="16192"/>
                    <a:pt x="29527" y="16192"/>
                  </a:cubicBezTo>
                  <a:cubicBezTo>
                    <a:pt x="29527" y="16192"/>
                    <a:pt x="28575" y="16192"/>
                    <a:pt x="28575" y="16192"/>
                  </a:cubicBezTo>
                  <a:cubicBezTo>
                    <a:pt x="28575" y="16192"/>
                    <a:pt x="27622" y="16192"/>
                    <a:pt x="27622" y="15240"/>
                  </a:cubicBezTo>
                  <a:cubicBezTo>
                    <a:pt x="27622" y="15240"/>
                    <a:pt x="26670" y="15240"/>
                    <a:pt x="26670" y="15240"/>
                  </a:cubicBezTo>
                  <a:cubicBezTo>
                    <a:pt x="26670" y="15240"/>
                    <a:pt x="25717" y="15240"/>
                    <a:pt x="25717" y="14288"/>
                  </a:cubicBezTo>
                  <a:cubicBezTo>
                    <a:pt x="25717" y="14288"/>
                    <a:pt x="24765" y="14288"/>
                    <a:pt x="24765" y="14288"/>
                  </a:cubicBezTo>
                  <a:cubicBezTo>
                    <a:pt x="24765" y="14288"/>
                    <a:pt x="23813" y="14288"/>
                    <a:pt x="23813" y="13335"/>
                  </a:cubicBezTo>
                  <a:cubicBezTo>
                    <a:pt x="23813" y="13335"/>
                    <a:pt x="22860" y="13335"/>
                    <a:pt x="22860" y="12383"/>
                  </a:cubicBezTo>
                  <a:cubicBezTo>
                    <a:pt x="22860" y="12383"/>
                    <a:pt x="21907" y="11430"/>
                    <a:pt x="21907" y="11430"/>
                  </a:cubicBezTo>
                  <a:cubicBezTo>
                    <a:pt x="21907" y="11430"/>
                    <a:pt x="20955" y="11430"/>
                    <a:pt x="20955" y="10478"/>
                  </a:cubicBezTo>
                  <a:cubicBezTo>
                    <a:pt x="20002" y="10478"/>
                    <a:pt x="20002" y="9525"/>
                    <a:pt x="19050" y="9525"/>
                  </a:cubicBezTo>
                  <a:cubicBezTo>
                    <a:pt x="19050" y="9525"/>
                    <a:pt x="19050" y="9525"/>
                    <a:pt x="19050" y="9525"/>
                  </a:cubicBezTo>
                  <a:cubicBezTo>
                    <a:pt x="18097" y="8573"/>
                    <a:pt x="18097" y="8573"/>
                    <a:pt x="17145" y="7620"/>
                  </a:cubicBezTo>
                  <a:cubicBezTo>
                    <a:pt x="17145" y="7620"/>
                    <a:pt x="17145" y="7620"/>
                    <a:pt x="16192" y="6667"/>
                  </a:cubicBezTo>
                  <a:cubicBezTo>
                    <a:pt x="16192" y="6667"/>
                    <a:pt x="15240" y="5715"/>
                    <a:pt x="15240" y="5715"/>
                  </a:cubicBezTo>
                  <a:cubicBezTo>
                    <a:pt x="15240" y="5715"/>
                    <a:pt x="14288" y="4763"/>
                    <a:pt x="14288" y="4763"/>
                  </a:cubicBezTo>
                  <a:cubicBezTo>
                    <a:pt x="14288" y="4763"/>
                    <a:pt x="13335" y="3810"/>
                    <a:pt x="13335" y="3810"/>
                  </a:cubicBezTo>
                  <a:cubicBezTo>
                    <a:pt x="13335" y="3810"/>
                    <a:pt x="12382" y="2858"/>
                    <a:pt x="12382" y="2858"/>
                  </a:cubicBezTo>
                  <a:cubicBezTo>
                    <a:pt x="12382" y="2858"/>
                    <a:pt x="11430" y="1905"/>
                    <a:pt x="11430" y="1905"/>
                  </a:cubicBezTo>
                  <a:cubicBezTo>
                    <a:pt x="11430" y="1905"/>
                    <a:pt x="10477" y="953"/>
                    <a:pt x="10477" y="953"/>
                  </a:cubicBezTo>
                  <a:cubicBezTo>
                    <a:pt x="10477" y="953"/>
                    <a:pt x="10477" y="953"/>
                    <a:pt x="9525" y="0"/>
                  </a:cubicBezTo>
                  <a:cubicBezTo>
                    <a:pt x="9525" y="5715"/>
                    <a:pt x="9525" y="9525"/>
                    <a:pt x="9525" y="10478"/>
                  </a:cubicBezTo>
                  <a:cubicBezTo>
                    <a:pt x="8572" y="16192"/>
                    <a:pt x="4763" y="21908"/>
                    <a:pt x="0" y="24765"/>
                  </a:cubicBezTo>
                  <a:cubicBezTo>
                    <a:pt x="1905" y="27623"/>
                    <a:pt x="40005" y="70485"/>
                    <a:pt x="40957" y="70485"/>
                  </a:cubicBezTo>
                  <a:cubicBezTo>
                    <a:pt x="41910" y="70485"/>
                    <a:pt x="80010" y="30480"/>
                    <a:pt x="81915" y="24765"/>
                  </a:cubicBezTo>
                  <a:cubicBezTo>
                    <a:pt x="74295" y="22860"/>
                    <a:pt x="71438" y="16192"/>
                    <a:pt x="70485" y="1524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A4623D61-00EC-4C2E-AA80-8DEB0FBF8CD6}"/>
                </a:ext>
              </a:extLst>
            </p:cNvPr>
            <p:cNvSpPr/>
            <p:nvPr/>
          </p:nvSpPr>
          <p:spPr>
            <a:xfrm>
              <a:off x="5052059" y="3777614"/>
              <a:ext cx="95250" cy="80009"/>
            </a:xfrm>
            <a:custGeom>
              <a:avLst/>
              <a:gdLst>
                <a:gd name="connsiteX0" fmla="*/ 87630 w 95250"/>
                <a:gd name="connsiteY0" fmla="*/ 51435 h 80009"/>
                <a:gd name="connsiteX1" fmla="*/ 87630 w 95250"/>
                <a:gd name="connsiteY1" fmla="*/ 51435 h 80009"/>
                <a:gd name="connsiteX2" fmla="*/ 95250 w 95250"/>
                <a:gd name="connsiteY2" fmla="*/ 12382 h 80009"/>
                <a:gd name="connsiteX3" fmla="*/ 94298 w 95250"/>
                <a:gd name="connsiteY3" fmla="*/ 0 h 80009"/>
                <a:gd name="connsiteX4" fmla="*/ 94298 w 95250"/>
                <a:gd name="connsiteY4" fmla="*/ 0 h 80009"/>
                <a:gd name="connsiteX5" fmla="*/ 92392 w 95250"/>
                <a:gd name="connsiteY5" fmla="*/ 1905 h 80009"/>
                <a:gd name="connsiteX6" fmla="*/ 92392 w 95250"/>
                <a:gd name="connsiteY6" fmla="*/ 4763 h 80009"/>
                <a:gd name="connsiteX7" fmla="*/ 76200 w 95250"/>
                <a:gd name="connsiteY7" fmla="*/ 22860 h 80009"/>
                <a:gd name="connsiteX8" fmla="*/ 50482 w 95250"/>
                <a:gd name="connsiteY8" fmla="*/ 5715 h 80009"/>
                <a:gd name="connsiteX9" fmla="*/ 49530 w 95250"/>
                <a:gd name="connsiteY9" fmla="*/ 3810 h 80009"/>
                <a:gd name="connsiteX10" fmla="*/ 48577 w 95250"/>
                <a:gd name="connsiteY10" fmla="*/ 2857 h 80009"/>
                <a:gd name="connsiteX11" fmla="*/ 42863 w 95250"/>
                <a:gd name="connsiteY11" fmla="*/ 2857 h 80009"/>
                <a:gd name="connsiteX12" fmla="*/ 42863 w 95250"/>
                <a:gd name="connsiteY12" fmla="*/ 3810 h 80009"/>
                <a:gd name="connsiteX13" fmla="*/ 41910 w 95250"/>
                <a:gd name="connsiteY13" fmla="*/ 5715 h 80009"/>
                <a:gd name="connsiteX14" fmla="*/ 16192 w 95250"/>
                <a:gd name="connsiteY14" fmla="*/ 23813 h 80009"/>
                <a:gd name="connsiteX15" fmla="*/ 0 w 95250"/>
                <a:gd name="connsiteY15" fmla="*/ 5715 h 80009"/>
                <a:gd name="connsiteX16" fmla="*/ 952 w 95250"/>
                <a:gd name="connsiteY16" fmla="*/ 1905 h 80009"/>
                <a:gd name="connsiteX17" fmla="*/ 952 w 95250"/>
                <a:gd name="connsiteY17" fmla="*/ 1905 h 80009"/>
                <a:gd name="connsiteX18" fmla="*/ 0 w 95250"/>
                <a:gd name="connsiteY18" fmla="*/ 14288 h 80009"/>
                <a:gd name="connsiteX19" fmla="*/ 7620 w 95250"/>
                <a:gd name="connsiteY19" fmla="*/ 54292 h 80009"/>
                <a:gd name="connsiteX20" fmla="*/ 14288 w 95250"/>
                <a:gd name="connsiteY20" fmla="*/ 66675 h 80009"/>
                <a:gd name="connsiteX21" fmla="*/ 26670 w 95250"/>
                <a:gd name="connsiteY21" fmla="*/ 80010 h 80009"/>
                <a:gd name="connsiteX22" fmla="*/ 28575 w 95250"/>
                <a:gd name="connsiteY22" fmla="*/ 80010 h 80009"/>
                <a:gd name="connsiteX23" fmla="*/ 31432 w 95250"/>
                <a:gd name="connsiteY23" fmla="*/ 79057 h 80009"/>
                <a:gd name="connsiteX24" fmla="*/ 36195 w 95250"/>
                <a:gd name="connsiteY24" fmla="*/ 76200 h 80009"/>
                <a:gd name="connsiteX25" fmla="*/ 40005 w 95250"/>
                <a:gd name="connsiteY25" fmla="*/ 72390 h 80009"/>
                <a:gd name="connsiteX26" fmla="*/ 41910 w 95250"/>
                <a:gd name="connsiteY26" fmla="*/ 68580 h 80009"/>
                <a:gd name="connsiteX27" fmla="*/ 41910 w 95250"/>
                <a:gd name="connsiteY27" fmla="*/ 68580 h 80009"/>
                <a:gd name="connsiteX28" fmla="*/ 41910 w 95250"/>
                <a:gd name="connsiteY28" fmla="*/ 67627 h 80009"/>
                <a:gd name="connsiteX29" fmla="*/ 40957 w 95250"/>
                <a:gd name="connsiteY29" fmla="*/ 67627 h 80009"/>
                <a:gd name="connsiteX30" fmla="*/ 40005 w 95250"/>
                <a:gd name="connsiteY30" fmla="*/ 66675 h 80009"/>
                <a:gd name="connsiteX31" fmla="*/ 40005 w 95250"/>
                <a:gd name="connsiteY31" fmla="*/ 66675 h 80009"/>
                <a:gd name="connsiteX32" fmla="*/ 41910 w 95250"/>
                <a:gd name="connsiteY32" fmla="*/ 66675 h 80009"/>
                <a:gd name="connsiteX33" fmla="*/ 45720 w 95250"/>
                <a:gd name="connsiteY33" fmla="*/ 66675 h 80009"/>
                <a:gd name="connsiteX34" fmla="*/ 49530 w 95250"/>
                <a:gd name="connsiteY34" fmla="*/ 66675 h 80009"/>
                <a:gd name="connsiteX35" fmla="*/ 50482 w 95250"/>
                <a:gd name="connsiteY35" fmla="*/ 66675 h 80009"/>
                <a:gd name="connsiteX36" fmla="*/ 50482 w 95250"/>
                <a:gd name="connsiteY36" fmla="*/ 66675 h 80009"/>
                <a:gd name="connsiteX37" fmla="*/ 50482 w 95250"/>
                <a:gd name="connsiteY37" fmla="*/ 66675 h 80009"/>
                <a:gd name="connsiteX38" fmla="*/ 49530 w 95250"/>
                <a:gd name="connsiteY38" fmla="*/ 67627 h 80009"/>
                <a:gd name="connsiteX39" fmla="*/ 47625 w 95250"/>
                <a:gd name="connsiteY39" fmla="*/ 68580 h 80009"/>
                <a:gd name="connsiteX40" fmla="*/ 47625 w 95250"/>
                <a:gd name="connsiteY40" fmla="*/ 68580 h 80009"/>
                <a:gd name="connsiteX41" fmla="*/ 48577 w 95250"/>
                <a:gd name="connsiteY41" fmla="*/ 70485 h 80009"/>
                <a:gd name="connsiteX42" fmla="*/ 50482 w 95250"/>
                <a:gd name="connsiteY42" fmla="*/ 73342 h 80009"/>
                <a:gd name="connsiteX43" fmla="*/ 52388 w 95250"/>
                <a:gd name="connsiteY43" fmla="*/ 75247 h 80009"/>
                <a:gd name="connsiteX44" fmla="*/ 54292 w 95250"/>
                <a:gd name="connsiteY44" fmla="*/ 77152 h 80009"/>
                <a:gd name="connsiteX45" fmla="*/ 58102 w 95250"/>
                <a:gd name="connsiteY45" fmla="*/ 80010 h 80009"/>
                <a:gd name="connsiteX46" fmla="*/ 58102 w 95250"/>
                <a:gd name="connsiteY46" fmla="*/ 80010 h 80009"/>
                <a:gd name="connsiteX47" fmla="*/ 58102 w 95250"/>
                <a:gd name="connsiteY47" fmla="*/ 80010 h 80009"/>
                <a:gd name="connsiteX48" fmla="*/ 59055 w 95250"/>
                <a:gd name="connsiteY48" fmla="*/ 80010 h 80009"/>
                <a:gd name="connsiteX49" fmla="*/ 60960 w 95250"/>
                <a:gd name="connsiteY49" fmla="*/ 80010 h 80009"/>
                <a:gd name="connsiteX50" fmla="*/ 61913 w 95250"/>
                <a:gd name="connsiteY50" fmla="*/ 80010 h 80009"/>
                <a:gd name="connsiteX51" fmla="*/ 61913 w 95250"/>
                <a:gd name="connsiteY51" fmla="*/ 80010 h 80009"/>
                <a:gd name="connsiteX52" fmla="*/ 61913 w 95250"/>
                <a:gd name="connsiteY52" fmla="*/ 80010 h 80009"/>
                <a:gd name="connsiteX53" fmla="*/ 61913 w 95250"/>
                <a:gd name="connsiteY53" fmla="*/ 80010 h 80009"/>
                <a:gd name="connsiteX54" fmla="*/ 61913 w 95250"/>
                <a:gd name="connsiteY54" fmla="*/ 80010 h 80009"/>
                <a:gd name="connsiteX55" fmla="*/ 61913 w 95250"/>
                <a:gd name="connsiteY55" fmla="*/ 80010 h 80009"/>
                <a:gd name="connsiteX56" fmla="*/ 75248 w 95250"/>
                <a:gd name="connsiteY56" fmla="*/ 67627 h 80009"/>
                <a:gd name="connsiteX57" fmla="*/ 87630 w 95250"/>
                <a:gd name="connsiteY57" fmla="*/ 51435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5250" h="80009">
                  <a:moveTo>
                    <a:pt x="87630" y="51435"/>
                  </a:moveTo>
                  <a:lnTo>
                    <a:pt x="87630" y="51435"/>
                  </a:lnTo>
                  <a:cubicBezTo>
                    <a:pt x="92392" y="40005"/>
                    <a:pt x="95250" y="26670"/>
                    <a:pt x="95250" y="12382"/>
                  </a:cubicBezTo>
                  <a:cubicBezTo>
                    <a:pt x="95250" y="8572"/>
                    <a:pt x="95250" y="3810"/>
                    <a:pt x="94298" y="0"/>
                  </a:cubicBezTo>
                  <a:cubicBezTo>
                    <a:pt x="94298" y="0"/>
                    <a:pt x="94298" y="0"/>
                    <a:pt x="94298" y="0"/>
                  </a:cubicBezTo>
                  <a:cubicBezTo>
                    <a:pt x="93345" y="0"/>
                    <a:pt x="92392" y="952"/>
                    <a:pt x="92392" y="1905"/>
                  </a:cubicBezTo>
                  <a:cubicBezTo>
                    <a:pt x="92392" y="2857"/>
                    <a:pt x="92392" y="3810"/>
                    <a:pt x="92392" y="4763"/>
                  </a:cubicBezTo>
                  <a:cubicBezTo>
                    <a:pt x="92392" y="16192"/>
                    <a:pt x="86677" y="22860"/>
                    <a:pt x="76200" y="22860"/>
                  </a:cubicBezTo>
                  <a:cubicBezTo>
                    <a:pt x="65723" y="22860"/>
                    <a:pt x="53340" y="13335"/>
                    <a:pt x="50482" y="5715"/>
                  </a:cubicBezTo>
                  <a:cubicBezTo>
                    <a:pt x="50482" y="4763"/>
                    <a:pt x="49530" y="3810"/>
                    <a:pt x="49530" y="3810"/>
                  </a:cubicBezTo>
                  <a:cubicBezTo>
                    <a:pt x="49530" y="3810"/>
                    <a:pt x="49530" y="2857"/>
                    <a:pt x="48577" y="2857"/>
                  </a:cubicBezTo>
                  <a:cubicBezTo>
                    <a:pt x="46673" y="1905"/>
                    <a:pt x="44767" y="1905"/>
                    <a:pt x="42863" y="2857"/>
                  </a:cubicBezTo>
                  <a:cubicBezTo>
                    <a:pt x="42863" y="2857"/>
                    <a:pt x="42863" y="3810"/>
                    <a:pt x="42863" y="3810"/>
                  </a:cubicBezTo>
                  <a:cubicBezTo>
                    <a:pt x="42863" y="4763"/>
                    <a:pt x="42863" y="4763"/>
                    <a:pt x="41910" y="5715"/>
                  </a:cubicBezTo>
                  <a:cubicBezTo>
                    <a:pt x="39052" y="14288"/>
                    <a:pt x="26670" y="23813"/>
                    <a:pt x="16192" y="23813"/>
                  </a:cubicBezTo>
                  <a:cubicBezTo>
                    <a:pt x="5715" y="23813"/>
                    <a:pt x="0" y="17145"/>
                    <a:pt x="0" y="5715"/>
                  </a:cubicBezTo>
                  <a:cubicBezTo>
                    <a:pt x="0" y="3810"/>
                    <a:pt x="0" y="2857"/>
                    <a:pt x="952" y="1905"/>
                  </a:cubicBezTo>
                  <a:lnTo>
                    <a:pt x="952" y="1905"/>
                  </a:lnTo>
                  <a:cubicBezTo>
                    <a:pt x="952" y="5715"/>
                    <a:pt x="0" y="9525"/>
                    <a:pt x="0" y="14288"/>
                  </a:cubicBezTo>
                  <a:cubicBezTo>
                    <a:pt x="0" y="28575"/>
                    <a:pt x="2857" y="42863"/>
                    <a:pt x="7620" y="54292"/>
                  </a:cubicBezTo>
                  <a:cubicBezTo>
                    <a:pt x="9525" y="59055"/>
                    <a:pt x="12382" y="62865"/>
                    <a:pt x="14288" y="66675"/>
                  </a:cubicBezTo>
                  <a:cubicBezTo>
                    <a:pt x="18098" y="72390"/>
                    <a:pt x="22860" y="76200"/>
                    <a:pt x="26670" y="80010"/>
                  </a:cubicBezTo>
                  <a:cubicBezTo>
                    <a:pt x="27623" y="80010"/>
                    <a:pt x="27623" y="80010"/>
                    <a:pt x="28575" y="80010"/>
                  </a:cubicBezTo>
                  <a:cubicBezTo>
                    <a:pt x="29527" y="80010"/>
                    <a:pt x="30480" y="80010"/>
                    <a:pt x="31432" y="79057"/>
                  </a:cubicBezTo>
                  <a:cubicBezTo>
                    <a:pt x="33338" y="78105"/>
                    <a:pt x="35242" y="78105"/>
                    <a:pt x="36195" y="76200"/>
                  </a:cubicBezTo>
                  <a:cubicBezTo>
                    <a:pt x="38100" y="75247"/>
                    <a:pt x="39052" y="74295"/>
                    <a:pt x="40005" y="72390"/>
                  </a:cubicBezTo>
                  <a:cubicBezTo>
                    <a:pt x="40957" y="71438"/>
                    <a:pt x="40957" y="70485"/>
                    <a:pt x="41910" y="68580"/>
                  </a:cubicBezTo>
                  <a:cubicBezTo>
                    <a:pt x="41910" y="68580"/>
                    <a:pt x="41910" y="68580"/>
                    <a:pt x="41910" y="68580"/>
                  </a:cubicBezTo>
                  <a:cubicBezTo>
                    <a:pt x="41910" y="68580"/>
                    <a:pt x="41910" y="67627"/>
                    <a:pt x="41910" y="67627"/>
                  </a:cubicBezTo>
                  <a:cubicBezTo>
                    <a:pt x="41910" y="67627"/>
                    <a:pt x="40957" y="67627"/>
                    <a:pt x="40957" y="67627"/>
                  </a:cubicBezTo>
                  <a:cubicBezTo>
                    <a:pt x="40005" y="67627"/>
                    <a:pt x="40005" y="66675"/>
                    <a:pt x="40005" y="66675"/>
                  </a:cubicBezTo>
                  <a:cubicBezTo>
                    <a:pt x="40005" y="66675"/>
                    <a:pt x="40005" y="66675"/>
                    <a:pt x="40005" y="66675"/>
                  </a:cubicBezTo>
                  <a:cubicBezTo>
                    <a:pt x="40005" y="66675"/>
                    <a:pt x="40957" y="66675"/>
                    <a:pt x="41910" y="66675"/>
                  </a:cubicBezTo>
                  <a:cubicBezTo>
                    <a:pt x="42863" y="66675"/>
                    <a:pt x="44767" y="66675"/>
                    <a:pt x="45720" y="66675"/>
                  </a:cubicBezTo>
                  <a:cubicBezTo>
                    <a:pt x="47625" y="66675"/>
                    <a:pt x="48577" y="66675"/>
                    <a:pt x="49530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49530" y="67627"/>
                    <a:pt x="49530" y="67627"/>
                  </a:cubicBezTo>
                  <a:cubicBezTo>
                    <a:pt x="49530" y="67627"/>
                    <a:pt x="48577" y="68580"/>
                    <a:pt x="47625" y="68580"/>
                  </a:cubicBezTo>
                  <a:cubicBezTo>
                    <a:pt x="47625" y="68580"/>
                    <a:pt x="47625" y="68580"/>
                    <a:pt x="47625" y="68580"/>
                  </a:cubicBezTo>
                  <a:cubicBezTo>
                    <a:pt x="47625" y="69532"/>
                    <a:pt x="48577" y="69532"/>
                    <a:pt x="48577" y="70485"/>
                  </a:cubicBezTo>
                  <a:cubicBezTo>
                    <a:pt x="49530" y="71438"/>
                    <a:pt x="49530" y="72390"/>
                    <a:pt x="50482" y="73342"/>
                  </a:cubicBezTo>
                  <a:cubicBezTo>
                    <a:pt x="51435" y="74295"/>
                    <a:pt x="51435" y="75247"/>
                    <a:pt x="52388" y="75247"/>
                  </a:cubicBezTo>
                  <a:cubicBezTo>
                    <a:pt x="53340" y="76200"/>
                    <a:pt x="53340" y="76200"/>
                    <a:pt x="54292" y="77152"/>
                  </a:cubicBezTo>
                  <a:cubicBezTo>
                    <a:pt x="55245" y="78105"/>
                    <a:pt x="57150" y="79057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9055" y="80010"/>
                    <a:pt x="59055" y="80010"/>
                  </a:cubicBezTo>
                  <a:cubicBezTo>
                    <a:pt x="60007" y="80010"/>
                    <a:pt x="60007" y="80010"/>
                    <a:pt x="60960" y="80010"/>
                  </a:cubicBezTo>
                  <a:cubicBezTo>
                    <a:pt x="60960" y="80010"/>
                    <a:pt x="60960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6675" y="77152"/>
                    <a:pt x="71438" y="72390"/>
                    <a:pt x="75248" y="67627"/>
                  </a:cubicBezTo>
                  <a:cubicBezTo>
                    <a:pt x="81915" y="61913"/>
                    <a:pt x="84773" y="56197"/>
                    <a:pt x="87630" y="5143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2FA3CD6B-277E-4E28-8F55-1FECBD6F79E2}"/>
                </a:ext>
              </a:extLst>
            </p:cNvPr>
            <p:cNvSpPr/>
            <p:nvPr/>
          </p:nvSpPr>
          <p:spPr>
            <a:xfrm>
              <a:off x="5148791" y="3769994"/>
              <a:ext cx="16798" cy="46672"/>
            </a:xfrm>
            <a:custGeom>
              <a:avLst/>
              <a:gdLst>
                <a:gd name="connsiteX0" fmla="*/ 423 w 16798"/>
                <a:gd name="connsiteY0" fmla="*/ 45720 h 46672"/>
                <a:gd name="connsiteX1" fmla="*/ 423 w 16798"/>
                <a:gd name="connsiteY1" fmla="*/ 45720 h 46672"/>
                <a:gd name="connsiteX2" fmla="*/ 4233 w 16798"/>
                <a:gd name="connsiteY2" fmla="*/ 46672 h 46672"/>
                <a:gd name="connsiteX3" fmla="*/ 9948 w 16798"/>
                <a:gd name="connsiteY3" fmla="*/ 42863 h 46672"/>
                <a:gd name="connsiteX4" fmla="*/ 16616 w 16798"/>
                <a:gd name="connsiteY4" fmla="*/ 20002 h 46672"/>
                <a:gd name="connsiteX5" fmla="*/ 11853 w 16798"/>
                <a:gd name="connsiteY5" fmla="*/ 4763 h 46672"/>
                <a:gd name="connsiteX6" fmla="*/ 8996 w 16798"/>
                <a:gd name="connsiteY6" fmla="*/ 952 h 46672"/>
                <a:gd name="connsiteX7" fmla="*/ 7091 w 16798"/>
                <a:gd name="connsiteY7" fmla="*/ 0 h 46672"/>
                <a:gd name="connsiteX8" fmla="*/ 7091 w 16798"/>
                <a:gd name="connsiteY8" fmla="*/ 0 h 46672"/>
                <a:gd name="connsiteX9" fmla="*/ 2328 w 16798"/>
                <a:gd name="connsiteY9" fmla="*/ 5715 h 46672"/>
                <a:gd name="connsiteX10" fmla="*/ 3281 w 16798"/>
                <a:gd name="connsiteY10" fmla="*/ 20002 h 46672"/>
                <a:gd name="connsiteX11" fmla="*/ 423 w 16798"/>
                <a:gd name="connsiteY11" fmla="*/ 45720 h 46672"/>
                <a:gd name="connsiteX12" fmla="*/ 423 w 16798"/>
                <a:gd name="connsiteY12" fmla="*/ 457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98" h="46672">
                  <a:moveTo>
                    <a:pt x="423" y="45720"/>
                  </a:moveTo>
                  <a:lnTo>
                    <a:pt x="423" y="45720"/>
                  </a:lnTo>
                  <a:cubicBezTo>
                    <a:pt x="1376" y="46672"/>
                    <a:pt x="3281" y="46672"/>
                    <a:pt x="4233" y="46672"/>
                  </a:cubicBezTo>
                  <a:cubicBezTo>
                    <a:pt x="6138" y="46672"/>
                    <a:pt x="8043" y="44767"/>
                    <a:pt x="9948" y="42863"/>
                  </a:cubicBezTo>
                  <a:cubicBezTo>
                    <a:pt x="14711" y="37147"/>
                    <a:pt x="17568" y="29527"/>
                    <a:pt x="16616" y="20002"/>
                  </a:cubicBezTo>
                  <a:cubicBezTo>
                    <a:pt x="16616" y="13335"/>
                    <a:pt x="14711" y="8572"/>
                    <a:pt x="11853" y="4763"/>
                  </a:cubicBezTo>
                  <a:cubicBezTo>
                    <a:pt x="10901" y="3810"/>
                    <a:pt x="9948" y="1905"/>
                    <a:pt x="8996" y="952"/>
                  </a:cubicBezTo>
                  <a:cubicBezTo>
                    <a:pt x="8043" y="0"/>
                    <a:pt x="7091" y="0"/>
                    <a:pt x="7091" y="0"/>
                  </a:cubicBezTo>
                  <a:cubicBezTo>
                    <a:pt x="7091" y="0"/>
                    <a:pt x="7091" y="0"/>
                    <a:pt x="7091" y="0"/>
                  </a:cubicBezTo>
                  <a:cubicBezTo>
                    <a:pt x="4233" y="0"/>
                    <a:pt x="3281" y="1905"/>
                    <a:pt x="2328" y="5715"/>
                  </a:cubicBezTo>
                  <a:cubicBezTo>
                    <a:pt x="3281" y="10477"/>
                    <a:pt x="3281" y="15240"/>
                    <a:pt x="3281" y="20002"/>
                  </a:cubicBezTo>
                  <a:cubicBezTo>
                    <a:pt x="2328" y="28575"/>
                    <a:pt x="1376" y="37147"/>
                    <a:pt x="423" y="45720"/>
                  </a:cubicBezTo>
                  <a:cubicBezTo>
                    <a:pt x="-529" y="45720"/>
                    <a:pt x="423" y="45720"/>
                    <a:pt x="423" y="457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6B4999D0-FA3D-4566-9446-3DE02FED6D89}"/>
                </a:ext>
              </a:extLst>
            </p:cNvPr>
            <p:cNvSpPr/>
            <p:nvPr/>
          </p:nvSpPr>
          <p:spPr>
            <a:xfrm>
              <a:off x="5030921" y="3769994"/>
              <a:ext cx="18674" cy="46672"/>
            </a:xfrm>
            <a:custGeom>
              <a:avLst/>
              <a:gdLst>
                <a:gd name="connsiteX0" fmla="*/ 3040 w 18674"/>
                <a:gd name="connsiteY0" fmla="*/ 7620 h 46672"/>
                <a:gd name="connsiteX1" fmla="*/ 3040 w 18674"/>
                <a:gd name="connsiteY1" fmla="*/ 7620 h 46672"/>
                <a:gd name="connsiteX2" fmla="*/ 182 w 18674"/>
                <a:gd name="connsiteY2" fmla="*/ 20002 h 46672"/>
                <a:gd name="connsiteX3" fmla="*/ 6850 w 18674"/>
                <a:gd name="connsiteY3" fmla="*/ 42863 h 46672"/>
                <a:gd name="connsiteX4" fmla="*/ 6850 w 18674"/>
                <a:gd name="connsiteY4" fmla="*/ 42863 h 46672"/>
                <a:gd name="connsiteX5" fmla="*/ 12565 w 18674"/>
                <a:gd name="connsiteY5" fmla="*/ 46672 h 46672"/>
                <a:gd name="connsiteX6" fmla="*/ 18280 w 18674"/>
                <a:gd name="connsiteY6" fmla="*/ 44767 h 46672"/>
                <a:gd name="connsiteX7" fmla="*/ 18280 w 18674"/>
                <a:gd name="connsiteY7" fmla="*/ 44767 h 46672"/>
                <a:gd name="connsiteX8" fmla="*/ 17328 w 18674"/>
                <a:gd name="connsiteY8" fmla="*/ 36195 h 46672"/>
                <a:gd name="connsiteX9" fmla="*/ 17328 w 18674"/>
                <a:gd name="connsiteY9" fmla="*/ 35242 h 46672"/>
                <a:gd name="connsiteX10" fmla="*/ 15423 w 18674"/>
                <a:gd name="connsiteY10" fmla="*/ 15240 h 46672"/>
                <a:gd name="connsiteX11" fmla="*/ 15423 w 18674"/>
                <a:gd name="connsiteY11" fmla="*/ 11430 h 46672"/>
                <a:gd name="connsiteX12" fmla="*/ 9707 w 18674"/>
                <a:gd name="connsiteY12" fmla="*/ 0 h 46672"/>
                <a:gd name="connsiteX13" fmla="*/ 9707 w 18674"/>
                <a:gd name="connsiteY13" fmla="*/ 0 h 46672"/>
                <a:gd name="connsiteX14" fmla="*/ 7803 w 18674"/>
                <a:gd name="connsiteY14" fmla="*/ 952 h 46672"/>
                <a:gd name="connsiteX15" fmla="*/ 7803 w 18674"/>
                <a:gd name="connsiteY15" fmla="*/ 952 h 46672"/>
                <a:gd name="connsiteX16" fmla="*/ 3040 w 18674"/>
                <a:gd name="connsiteY16" fmla="*/ 76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74" h="46672">
                  <a:moveTo>
                    <a:pt x="3040" y="7620"/>
                  </a:moveTo>
                  <a:lnTo>
                    <a:pt x="3040" y="7620"/>
                  </a:lnTo>
                  <a:cubicBezTo>
                    <a:pt x="1135" y="11430"/>
                    <a:pt x="182" y="15240"/>
                    <a:pt x="182" y="20002"/>
                  </a:cubicBezTo>
                  <a:cubicBezTo>
                    <a:pt x="-770" y="29527"/>
                    <a:pt x="2088" y="38100"/>
                    <a:pt x="6850" y="42863"/>
                  </a:cubicBezTo>
                  <a:lnTo>
                    <a:pt x="6850" y="42863"/>
                  </a:lnTo>
                  <a:cubicBezTo>
                    <a:pt x="8755" y="44767"/>
                    <a:pt x="10660" y="46672"/>
                    <a:pt x="12565" y="46672"/>
                  </a:cubicBezTo>
                  <a:cubicBezTo>
                    <a:pt x="14470" y="46672"/>
                    <a:pt x="16375" y="46672"/>
                    <a:pt x="18280" y="44767"/>
                  </a:cubicBezTo>
                  <a:cubicBezTo>
                    <a:pt x="18280" y="44767"/>
                    <a:pt x="18280" y="44767"/>
                    <a:pt x="18280" y="44767"/>
                  </a:cubicBezTo>
                  <a:cubicBezTo>
                    <a:pt x="19232" y="42863"/>
                    <a:pt x="18280" y="39052"/>
                    <a:pt x="17328" y="36195"/>
                  </a:cubicBezTo>
                  <a:lnTo>
                    <a:pt x="17328" y="35242"/>
                  </a:lnTo>
                  <a:cubicBezTo>
                    <a:pt x="15423" y="29527"/>
                    <a:pt x="14470" y="22860"/>
                    <a:pt x="15423" y="15240"/>
                  </a:cubicBezTo>
                  <a:cubicBezTo>
                    <a:pt x="15423" y="14288"/>
                    <a:pt x="15423" y="12383"/>
                    <a:pt x="15423" y="11430"/>
                  </a:cubicBezTo>
                  <a:cubicBezTo>
                    <a:pt x="15423" y="10477"/>
                    <a:pt x="16375" y="952"/>
                    <a:pt x="9707" y="0"/>
                  </a:cubicBezTo>
                  <a:cubicBezTo>
                    <a:pt x="9707" y="0"/>
                    <a:pt x="9707" y="0"/>
                    <a:pt x="9707" y="0"/>
                  </a:cubicBezTo>
                  <a:cubicBezTo>
                    <a:pt x="8755" y="0"/>
                    <a:pt x="8755" y="0"/>
                    <a:pt x="7803" y="952"/>
                  </a:cubicBezTo>
                  <a:cubicBezTo>
                    <a:pt x="7803" y="952"/>
                    <a:pt x="7803" y="952"/>
                    <a:pt x="7803" y="952"/>
                  </a:cubicBezTo>
                  <a:cubicBezTo>
                    <a:pt x="4945" y="2858"/>
                    <a:pt x="3993" y="4763"/>
                    <a:pt x="3040" y="76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943B2F26-AAC0-4B50-8BA3-35CD37D45227}"/>
                </a:ext>
              </a:extLst>
            </p:cNvPr>
            <p:cNvSpPr/>
            <p:nvPr/>
          </p:nvSpPr>
          <p:spPr>
            <a:xfrm>
              <a:off x="5104447" y="3769041"/>
              <a:ext cx="39052" cy="29527"/>
            </a:xfrm>
            <a:custGeom>
              <a:avLst/>
              <a:gdLst>
                <a:gd name="connsiteX0" fmla="*/ 38100 w 39052"/>
                <a:gd name="connsiteY0" fmla="*/ 8573 h 29527"/>
                <a:gd name="connsiteX1" fmla="*/ 38100 w 39052"/>
                <a:gd name="connsiteY1" fmla="*/ 8573 h 29527"/>
                <a:gd name="connsiteX2" fmla="*/ 21907 w 39052"/>
                <a:gd name="connsiteY2" fmla="*/ 0 h 29527"/>
                <a:gd name="connsiteX3" fmla="*/ 18098 w 39052"/>
                <a:gd name="connsiteY3" fmla="*/ 0 h 29527"/>
                <a:gd name="connsiteX4" fmla="*/ 18098 w 39052"/>
                <a:gd name="connsiteY4" fmla="*/ 0 h 29527"/>
                <a:gd name="connsiteX5" fmla="*/ 18098 w 39052"/>
                <a:gd name="connsiteY5" fmla="*/ 0 h 29527"/>
                <a:gd name="connsiteX6" fmla="*/ 0 w 39052"/>
                <a:gd name="connsiteY6" fmla="*/ 9525 h 29527"/>
                <a:gd name="connsiteX7" fmla="*/ 952 w 39052"/>
                <a:gd name="connsiteY7" fmla="*/ 13335 h 29527"/>
                <a:gd name="connsiteX8" fmla="*/ 24765 w 39052"/>
                <a:gd name="connsiteY8" fmla="*/ 29528 h 29527"/>
                <a:gd name="connsiteX9" fmla="*/ 39052 w 39052"/>
                <a:gd name="connsiteY9" fmla="*/ 13335 h 29527"/>
                <a:gd name="connsiteX10" fmla="*/ 38100 w 39052"/>
                <a:gd name="connsiteY10" fmla="*/ 8573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" h="29527">
                  <a:moveTo>
                    <a:pt x="38100" y="8573"/>
                  </a:moveTo>
                  <a:lnTo>
                    <a:pt x="38100" y="8573"/>
                  </a:lnTo>
                  <a:cubicBezTo>
                    <a:pt x="36195" y="2858"/>
                    <a:pt x="31432" y="0"/>
                    <a:pt x="21907" y="0"/>
                  </a:cubicBezTo>
                  <a:cubicBezTo>
                    <a:pt x="20955" y="0"/>
                    <a:pt x="20002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5715" y="953"/>
                    <a:pt x="0" y="3810"/>
                    <a:pt x="0" y="9525"/>
                  </a:cubicBezTo>
                  <a:cubicBezTo>
                    <a:pt x="0" y="10478"/>
                    <a:pt x="0" y="11430"/>
                    <a:pt x="952" y="13335"/>
                  </a:cubicBezTo>
                  <a:cubicBezTo>
                    <a:pt x="3810" y="20955"/>
                    <a:pt x="15240" y="29528"/>
                    <a:pt x="24765" y="29528"/>
                  </a:cubicBezTo>
                  <a:cubicBezTo>
                    <a:pt x="36195" y="29528"/>
                    <a:pt x="39052" y="20955"/>
                    <a:pt x="39052" y="13335"/>
                  </a:cubicBezTo>
                  <a:cubicBezTo>
                    <a:pt x="38100" y="11430"/>
                    <a:pt x="38100" y="10478"/>
                    <a:pt x="38100" y="857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BF1F290-90C5-4EBF-A40B-9FC16950584F}"/>
                </a:ext>
              </a:extLst>
            </p:cNvPr>
            <p:cNvSpPr/>
            <p:nvPr/>
          </p:nvSpPr>
          <p:spPr>
            <a:xfrm>
              <a:off x="5143499" y="3766184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  <a:gd name="connsiteX5" fmla="*/ 952 w 952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CC4170F8-2345-4F91-90C9-161EFA83DACF}"/>
                </a:ext>
              </a:extLst>
            </p:cNvPr>
            <p:cNvSpPr/>
            <p:nvPr/>
          </p:nvSpPr>
          <p:spPr>
            <a:xfrm>
              <a:off x="5087301" y="3730941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2E972236-7265-4A62-A2CA-C0C6ED4670DE}"/>
                </a:ext>
              </a:extLst>
            </p:cNvPr>
            <p:cNvSpPr/>
            <p:nvPr/>
          </p:nvSpPr>
          <p:spPr>
            <a:xfrm>
              <a:off x="5097779" y="3736657"/>
              <a:ext cx="40005" cy="29527"/>
            </a:xfrm>
            <a:custGeom>
              <a:avLst/>
              <a:gdLst>
                <a:gd name="connsiteX0" fmla="*/ 0 w 40005"/>
                <a:gd name="connsiteY0" fmla="*/ 0 h 29527"/>
                <a:gd name="connsiteX1" fmla="*/ 0 w 40005"/>
                <a:gd name="connsiteY1" fmla="*/ 0 h 29527"/>
                <a:gd name="connsiteX2" fmla="*/ 4763 w 40005"/>
                <a:gd name="connsiteY2" fmla="*/ 4763 h 29527"/>
                <a:gd name="connsiteX3" fmla="*/ 16193 w 40005"/>
                <a:gd name="connsiteY3" fmla="*/ 17145 h 29527"/>
                <a:gd name="connsiteX4" fmla="*/ 29528 w 40005"/>
                <a:gd name="connsiteY4" fmla="*/ 26670 h 29527"/>
                <a:gd name="connsiteX5" fmla="*/ 40005 w 40005"/>
                <a:gd name="connsiteY5" fmla="*/ 29527 h 29527"/>
                <a:gd name="connsiteX6" fmla="*/ 40005 w 40005"/>
                <a:gd name="connsiteY6" fmla="*/ 29527 h 29527"/>
                <a:gd name="connsiteX7" fmla="*/ 25718 w 40005"/>
                <a:gd name="connsiteY7" fmla="*/ 22860 h 29527"/>
                <a:gd name="connsiteX8" fmla="*/ 11430 w 40005"/>
                <a:gd name="connsiteY8" fmla="*/ 9525 h 29527"/>
                <a:gd name="connsiteX9" fmla="*/ 0 w 40005"/>
                <a:gd name="connsiteY9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" h="29527">
                  <a:moveTo>
                    <a:pt x="0" y="0"/>
                  </a:moveTo>
                  <a:lnTo>
                    <a:pt x="0" y="0"/>
                  </a:lnTo>
                  <a:cubicBezTo>
                    <a:pt x="1905" y="952"/>
                    <a:pt x="2858" y="2858"/>
                    <a:pt x="4763" y="4763"/>
                  </a:cubicBezTo>
                  <a:cubicBezTo>
                    <a:pt x="8573" y="8572"/>
                    <a:pt x="12383" y="13335"/>
                    <a:pt x="16193" y="17145"/>
                  </a:cubicBezTo>
                  <a:cubicBezTo>
                    <a:pt x="20003" y="20955"/>
                    <a:pt x="24765" y="24765"/>
                    <a:pt x="29528" y="26670"/>
                  </a:cubicBezTo>
                  <a:cubicBezTo>
                    <a:pt x="33338" y="27622"/>
                    <a:pt x="36195" y="28575"/>
                    <a:pt x="40005" y="29527"/>
                  </a:cubicBezTo>
                  <a:cubicBezTo>
                    <a:pt x="40005" y="29527"/>
                    <a:pt x="40005" y="29527"/>
                    <a:pt x="40005" y="29527"/>
                  </a:cubicBezTo>
                  <a:cubicBezTo>
                    <a:pt x="35243" y="28575"/>
                    <a:pt x="30480" y="26670"/>
                    <a:pt x="25718" y="22860"/>
                  </a:cubicBezTo>
                  <a:cubicBezTo>
                    <a:pt x="20955" y="19050"/>
                    <a:pt x="16193" y="14288"/>
                    <a:pt x="11430" y="9525"/>
                  </a:cubicBezTo>
                  <a:cubicBezTo>
                    <a:pt x="6668" y="5715"/>
                    <a:pt x="2858" y="2858"/>
                    <a:pt x="0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A3193D2-277E-4B70-9B83-65376623455D}"/>
                </a:ext>
              </a:extLst>
            </p:cNvPr>
            <p:cNvSpPr/>
            <p:nvPr/>
          </p:nvSpPr>
          <p:spPr>
            <a:xfrm>
              <a:off x="5091112" y="3730941"/>
              <a:ext cx="52387" cy="34290"/>
            </a:xfrm>
            <a:custGeom>
              <a:avLst/>
              <a:gdLst>
                <a:gd name="connsiteX0" fmla="*/ 10477 w 52387"/>
                <a:gd name="connsiteY0" fmla="*/ 6667 h 34290"/>
                <a:gd name="connsiteX1" fmla="*/ 10477 w 52387"/>
                <a:gd name="connsiteY1" fmla="*/ 6667 h 34290"/>
                <a:gd name="connsiteX2" fmla="*/ 18098 w 52387"/>
                <a:gd name="connsiteY2" fmla="*/ 13335 h 34290"/>
                <a:gd name="connsiteX3" fmla="*/ 32385 w 52387"/>
                <a:gd name="connsiteY3" fmla="*/ 26670 h 34290"/>
                <a:gd name="connsiteX4" fmla="*/ 46673 w 52387"/>
                <a:gd name="connsiteY4" fmla="*/ 33338 h 34290"/>
                <a:gd name="connsiteX5" fmla="*/ 52388 w 52387"/>
                <a:gd name="connsiteY5" fmla="*/ 34290 h 34290"/>
                <a:gd name="connsiteX6" fmla="*/ 52388 w 52387"/>
                <a:gd name="connsiteY6" fmla="*/ 34290 h 34290"/>
                <a:gd name="connsiteX7" fmla="*/ 33338 w 52387"/>
                <a:gd name="connsiteY7" fmla="*/ 23813 h 34290"/>
                <a:gd name="connsiteX8" fmla="*/ 20955 w 52387"/>
                <a:gd name="connsiteY8" fmla="*/ 13335 h 34290"/>
                <a:gd name="connsiteX9" fmla="*/ 0 w 52387"/>
                <a:gd name="connsiteY9" fmla="*/ 0 h 34290"/>
                <a:gd name="connsiteX10" fmla="*/ 0 w 52387"/>
                <a:gd name="connsiteY10" fmla="*/ 0 h 34290"/>
                <a:gd name="connsiteX11" fmla="*/ 1905 w 52387"/>
                <a:gd name="connsiteY11" fmla="*/ 953 h 34290"/>
                <a:gd name="connsiteX12" fmla="*/ 10477 w 52387"/>
                <a:gd name="connsiteY12" fmla="*/ 6667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7" h="34290">
                  <a:moveTo>
                    <a:pt x="10477" y="6667"/>
                  </a:moveTo>
                  <a:lnTo>
                    <a:pt x="10477" y="6667"/>
                  </a:lnTo>
                  <a:cubicBezTo>
                    <a:pt x="13335" y="8573"/>
                    <a:pt x="15240" y="11430"/>
                    <a:pt x="18098" y="13335"/>
                  </a:cubicBezTo>
                  <a:cubicBezTo>
                    <a:pt x="22860" y="18098"/>
                    <a:pt x="27623" y="22860"/>
                    <a:pt x="32385" y="26670"/>
                  </a:cubicBezTo>
                  <a:cubicBezTo>
                    <a:pt x="37148" y="30480"/>
                    <a:pt x="41910" y="32385"/>
                    <a:pt x="46673" y="33338"/>
                  </a:cubicBezTo>
                  <a:cubicBezTo>
                    <a:pt x="48577" y="34290"/>
                    <a:pt x="50483" y="34290"/>
                    <a:pt x="52388" y="34290"/>
                  </a:cubicBezTo>
                  <a:cubicBezTo>
                    <a:pt x="52388" y="34290"/>
                    <a:pt x="52388" y="34290"/>
                    <a:pt x="52388" y="34290"/>
                  </a:cubicBezTo>
                  <a:cubicBezTo>
                    <a:pt x="45720" y="32385"/>
                    <a:pt x="37148" y="27623"/>
                    <a:pt x="33338" y="23813"/>
                  </a:cubicBezTo>
                  <a:cubicBezTo>
                    <a:pt x="29527" y="20003"/>
                    <a:pt x="24765" y="17145"/>
                    <a:pt x="20955" y="13335"/>
                  </a:cubicBezTo>
                  <a:cubicBezTo>
                    <a:pt x="14288" y="7620"/>
                    <a:pt x="7620" y="285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1905" y="953"/>
                    <a:pt x="1905" y="953"/>
                  </a:cubicBezTo>
                  <a:cubicBezTo>
                    <a:pt x="4763" y="2858"/>
                    <a:pt x="7620" y="4763"/>
                    <a:pt x="10477" y="6667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3F19BD46-2F30-4B6D-A361-815AD304E0F3}"/>
                </a:ext>
              </a:extLst>
            </p:cNvPr>
            <p:cNvSpPr/>
            <p:nvPr/>
          </p:nvSpPr>
          <p:spPr>
            <a:xfrm>
              <a:off x="5087301" y="3732846"/>
              <a:ext cx="56197" cy="34290"/>
            </a:xfrm>
            <a:custGeom>
              <a:avLst/>
              <a:gdLst>
                <a:gd name="connsiteX0" fmla="*/ 54293 w 56197"/>
                <a:gd name="connsiteY0" fmla="*/ 34290 h 34290"/>
                <a:gd name="connsiteX1" fmla="*/ 54293 w 56197"/>
                <a:gd name="connsiteY1" fmla="*/ 34290 h 34290"/>
                <a:gd name="connsiteX2" fmla="*/ 56198 w 56197"/>
                <a:gd name="connsiteY2" fmla="*/ 34290 h 34290"/>
                <a:gd name="connsiteX3" fmla="*/ 56198 w 56197"/>
                <a:gd name="connsiteY3" fmla="*/ 34290 h 34290"/>
                <a:gd name="connsiteX4" fmla="*/ 56198 w 56197"/>
                <a:gd name="connsiteY4" fmla="*/ 34290 h 34290"/>
                <a:gd name="connsiteX5" fmla="*/ 56198 w 56197"/>
                <a:gd name="connsiteY5" fmla="*/ 34290 h 34290"/>
                <a:gd name="connsiteX6" fmla="*/ 52388 w 56197"/>
                <a:gd name="connsiteY6" fmla="*/ 34290 h 34290"/>
                <a:gd name="connsiteX7" fmla="*/ 39052 w 56197"/>
                <a:gd name="connsiteY7" fmla="*/ 32385 h 34290"/>
                <a:gd name="connsiteX8" fmla="*/ 24765 w 56197"/>
                <a:gd name="connsiteY8" fmla="*/ 22860 h 34290"/>
                <a:gd name="connsiteX9" fmla="*/ 13335 w 56197"/>
                <a:gd name="connsiteY9" fmla="*/ 10478 h 34290"/>
                <a:gd name="connsiteX10" fmla="*/ 4763 w 56197"/>
                <a:gd name="connsiteY10" fmla="*/ 1905 h 34290"/>
                <a:gd name="connsiteX11" fmla="*/ 0 w 56197"/>
                <a:gd name="connsiteY11" fmla="*/ 0 h 34290"/>
                <a:gd name="connsiteX12" fmla="*/ 8573 w 56197"/>
                <a:gd name="connsiteY12" fmla="*/ 5715 h 34290"/>
                <a:gd name="connsiteX13" fmla="*/ 20955 w 56197"/>
                <a:gd name="connsiteY13" fmla="*/ 19050 h 34290"/>
                <a:gd name="connsiteX14" fmla="*/ 26670 w 56197"/>
                <a:gd name="connsiteY14" fmla="*/ 25718 h 34290"/>
                <a:gd name="connsiteX15" fmla="*/ 33338 w 56197"/>
                <a:gd name="connsiteY15" fmla="*/ 30480 h 34290"/>
                <a:gd name="connsiteX16" fmla="*/ 43815 w 56197"/>
                <a:gd name="connsiteY16" fmla="*/ 34290 h 34290"/>
                <a:gd name="connsiteX17" fmla="*/ 54293 w 56197"/>
                <a:gd name="connsiteY17" fmla="*/ 3429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197" h="34290">
                  <a:moveTo>
                    <a:pt x="54293" y="34290"/>
                  </a:moveTo>
                  <a:lnTo>
                    <a:pt x="54293" y="34290"/>
                  </a:lnTo>
                  <a:cubicBezTo>
                    <a:pt x="55245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5245" y="34290"/>
                    <a:pt x="54293" y="34290"/>
                    <a:pt x="52388" y="34290"/>
                  </a:cubicBezTo>
                  <a:cubicBezTo>
                    <a:pt x="48577" y="34290"/>
                    <a:pt x="43815" y="34290"/>
                    <a:pt x="39052" y="32385"/>
                  </a:cubicBezTo>
                  <a:cubicBezTo>
                    <a:pt x="34290" y="30480"/>
                    <a:pt x="29527" y="27623"/>
                    <a:pt x="24765" y="22860"/>
                  </a:cubicBezTo>
                  <a:cubicBezTo>
                    <a:pt x="20955" y="19050"/>
                    <a:pt x="17145" y="14288"/>
                    <a:pt x="13335" y="10478"/>
                  </a:cubicBezTo>
                  <a:cubicBezTo>
                    <a:pt x="10477" y="6668"/>
                    <a:pt x="7620" y="3810"/>
                    <a:pt x="4763" y="1905"/>
                  </a:cubicBezTo>
                  <a:cubicBezTo>
                    <a:pt x="2858" y="953"/>
                    <a:pt x="952" y="953"/>
                    <a:pt x="0" y="0"/>
                  </a:cubicBezTo>
                  <a:cubicBezTo>
                    <a:pt x="2858" y="953"/>
                    <a:pt x="5715" y="3810"/>
                    <a:pt x="8573" y="5715"/>
                  </a:cubicBezTo>
                  <a:cubicBezTo>
                    <a:pt x="12383" y="9525"/>
                    <a:pt x="17145" y="14288"/>
                    <a:pt x="20955" y="19050"/>
                  </a:cubicBezTo>
                  <a:cubicBezTo>
                    <a:pt x="22860" y="21908"/>
                    <a:pt x="24765" y="23813"/>
                    <a:pt x="26670" y="25718"/>
                  </a:cubicBezTo>
                  <a:cubicBezTo>
                    <a:pt x="28575" y="27623"/>
                    <a:pt x="31433" y="29528"/>
                    <a:pt x="33338" y="30480"/>
                  </a:cubicBezTo>
                  <a:cubicBezTo>
                    <a:pt x="37148" y="32385"/>
                    <a:pt x="40005" y="33338"/>
                    <a:pt x="43815" y="34290"/>
                  </a:cubicBezTo>
                  <a:lnTo>
                    <a:pt x="54293" y="34290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07454B1E-CA45-4924-BB82-ABB01565B739}"/>
                </a:ext>
              </a:extLst>
            </p:cNvPr>
            <p:cNvSpPr/>
            <p:nvPr/>
          </p:nvSpPr>
          <p:spPr>
            <a:xfrm>
              <a:off x="5055869" y="3769994"/>
              <a:ext cx="39052" cy="28575"/>
            </a:xfrm>
            <a:custGeom>
              <a:avLst/>
              <a:gdLst>
                <a:gd name="connsiteX0" fmla="*/ 0 w 39052"/>
                <a:gd name="connsiteY0" fmla="*/ 12383 h 28575"/>
                <a:gd name="connsiteX1" fmla="*/ 0 w 39052"/>
                <a:gd name="connsiteY1" fmla="*/ 12383 h 28575"/>
                <a:gd name="connsiteX2" fmla="*/ 14288 w 39052"/>
                <a:gd name="connsiteY2" fmla="*/ 28575 h 28575"/>
                <a:gd name="connsiteX3" fmla="*/ 38100 w 39052"/>
                <a:gd name="connsiteY3" fmla="*/ 12383 h 28575"/>
                <a:gd name="connsiteX4" fmla="*/ 39052 w 39052"/>
                <a:gd name="connsiteY4" fmla="*/ 9525 h 28575"/>
                <a:gd name="connsiteX5" fmla="*/ 20955 w 39052"/>
                <a:gd name="connsiteY5" fmla="*/ 0 h 28575"/>
                <a:gd name="connsiteX6" fmla="*/ 20955 w 39052"/>
                <a:gd name="connsiteY6" fmla="*/ 0 h 28575"/>
                <a:gd name="connsiteX7" fmla="*/ 17145 w 39052"/>
                <a:gd name="connsiteY7" fmla="*/ 0 h 28575"/>
                <a:gd name="connsiteX8" fmla="*/ 952 w 39052"/>
                <a:gd name="connsiteY8" fmla="*/ 8572 h 28575"/>
                <a:gd name="connsiteX9" fmla="*/ 0 w 39052"/>
                <a:gd name="connsiteY9" fmla="*/ 1238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2" h="28575">
                  <a:moveTo>
                    <a:pt x="0" y="12383"/>
                  </a:moveTo>
                  <a:lnTo>
                    <a:pt x="0" y="12383"/>
                  </a:lnTo>
                  <a:cubicBezTo>
                    <a:pt x="0" y="20002"/>
                    <a:pt x="2857" y="28575"/>
                    <a:pt x="14288" y="28575"/>
                  </a:cubicBezTo>
                  <a:cubicBezTo>
                    <a:pt x="23813" y="28575"/>
                    <a:pt x="35242" y="20002"/>
                    <a:pt x="38100" y="12383"/>
                  </a:cubicBezTo>
                  <a:cubicBezTo>
                    <a:pt x="38100" y="11430"/>
                    <a:pt x="39052" y="10477"/>
                    <a:pt x="39052" y="9525"/>
                  </a:cubicBezTo>
                  <a:cubicBezTo>
                    <a:pt x="39052" y="3810"/>
                    <a:pt x="33338" y="952"/>
                    <a:pt x="20955" y="0"/>
                  </a:cubicBezTo>
                  <a:lnTo>
                    <a:pt x="20955" y="0"/>
                  </a:lnTo>
                  <a:cubicBezTo>
                    <a:pt x="20002" y="0"/>
                    <a:pt x="18097" y="0"/>
                    <a:pt x="17145" y="0"/>
                  </a:cubicBezTo>
                  <a:cubicBezTo>
                    <a:pt x="8572" y="0"/>
                    <a:pt x="2857" y="2858"/>
                    <a:pt x="952" y="8572"/>
                  </a:cubicBezTo>
                  <a:cubicBezTo>
                    <a:pt x="0" y="9525"/>
                    <a:pt x="0" y="10477"/>
                    <a:pt x="0" y="1238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BB089346-10AF-41BD-8525-4CEED3D3369A}"/>
                </a:ext>
              </a:extLst>
            </p:cNvPr>
            <p:cNvSpPr/>
            <p:nvPr/>
          </p:nvSpPr>
          <p:spPr>
            <a:xfrm>
              <a:off x="5057774" y="3732846"/>
              <a:ext cx="69532" cy="37147"/>
            </a:xfrm>
            <a:custGeom>
              <a:avLst/>
              <a:gdLst>
                <a:gd name="connsiteX0" fmla="*/ 16192 w 69532"/>
                <a:gd name="connsiteY0" fmla="*/ 34290 h 37147"/>
                <a:gd name="connsiteX1" fmla="*/ 16192 w 69532"/>
                <a:gd name="connsiteY1" fmla="*/ 34290 h 37147"/>
                <a:gd name="connsiteX2" fmla="*/ 16192 w 69532"/>
                <a:gd name="connsiteY2" fmla="*/ 34290 h 37147"/>
                <a:gd name="connsiteX3" fmla="*/ 30480 w 69532"/>
                <a:gd name="connsiteY3" fmla="*/ 34290 h 37147"/>
                <a:gd name="connsiteX4" fmla="*/ 40958 w 69532"/>
                <a:gd name="connsiteY4" fmla="*/ 37148 h 37147"/>
                <a:gd name="connsiteX5" fmla="*/ 54292 w 69532"/>
                <a:gd name="connsiteY5" fmla="*/ 34290 h 37147"/>
                <a:gd name="connsiteX6" fmla="*/ 65723 w 69532"/>
                <a:gd name="connsiteY6" fmla="*/ 34290 h 37147"/>
                <a:gd name="connsiteX7" fmla="*/ 66675 w 69532"/>
                <a:gd name="connsiteY7" fmla="*/ 34290 h 37147"/>
                <a:gd name="connsiteX8" fmla="*/ 67627 w 69532"/>
                <a:gd name="connsiteY8" fmla="*/ 34290 h 37147"/>
                <a:gd name="connsiteX9" fmla="*/ 69533 w 69532"/>
                <a:gd name="connsiteY9" fmla="*/ 34290 h 37147"/>
                <a:gd name="connsiteX10" fmla="*/ 63817 w 69532"/>
                <a:gd name="connsiteY10" fmla="*/ 32385 h 37147"/>
                <a:gd name="connsiteX11" fmla="*/ 57150 w 69532"/>
                <a:gd name="connsiteY11" fmla="*/ 27623 h 37147"/>
                <a:gd name="connsiteX12" fmla="*/ 51435 w 69532"/>
                <a:gd name="connsiteY12" fmla="*/ 20955 h 37147"/>
                <a:gd name="connsiteX13" fmla="*/ 40005 w 69532"/>
                <a:gd name="connsiteY13" fmla="*/ 7620 h 37147"/>
                <a:gd name="connsiteX14" fmla="*/ 28575 w 69532"/>
                <a:gd name="connsiteY14" fmla="*/ 0 h 37147"/>
                <a:gd name="connsiteX15" fmla="*/ 22860 w 69532"/>
                <a:gd name="connsiteY15" fmla="*/ 0 h 37147"/>
                <a:gd name="connsiteX16" fmla="*/ 13335 w 69532"/>
                <a:gd name="connsiteY16" fmla="*/ 3810 h 37147"/>
                <a:gd name="connsiteX17" fmla="*/ 0 w 69532"/>
                <a:gd name="connsiteY17" fmla="*/ 35243 h 37147"/>
                <a:gd name="connsiteX18" fmla="*/ 16192 w 69532"/>
                <a:gd name="connsiteY18" fmla="*/ 35243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532" h="37147">
                  <a:moveTo>
                    <a:pt x="16192" y="34290"/>
                  </a:moveTo>
                  <a:lnTo>
                    <a:pt x="16192" y="34290"/>
                  </a:lnTo>
                  <a:cubicBezTo>
                    <a:pt x="17145" y="34290"/>
                    <a:pt x="17145" y="34290"/>
                    <a:pt x="16192" y="34290"/>
                  </a:cubicBezTo>
                  <a:lnTo>
                    <a:pt x="30480" y="34290"/>
                  </a:lnTo>
                  <a:cubicBezTo>
                    <a:pt x="36195" y="34290"/>
                    <a:pt x="37148" y="37148"/>
                    <a:pt x="40958" y="37148"/>
                  </a:cubicBezTo>
                  <a:cubicBezTo>
                    <a:pt x="44767" y="37148"/>
                    <a:pt x="46673" y="35243"/>
                    <a:pt x="54292" y="34290"/>
                  </a:cubicBezTo>
                  <a:lnTo>
                    <a:pt x="65723" y="34290"/>
                  </a:lnTo>
                  <a:cubicBezTo>
                    <a:pt x="65723" y="34290"/>
                    <a:pt x="65723" y="34290"/>
                    <a:pt x="66675" y="34290"/>
                  </a:cubicBezTo>
                  <a:cubicBezTo>
                    <a:pt x="66675" y="34290"/>
                    <a:pt x="66675" y="34290"/>
                    <a:pt x="67627" y="34290"/>
                  </a:cubicBezTo>
                  <a:lnTo>
                    <a:pt x="69533" y="34290"/>
                  </a:lnTo>
                  <a:cubicBezTo>
                    <a:pt x="67627" y="33338"/>
                    <a:pt x="65723" y="33338"/>
                    <a:pt x="63817" y="32385"/>
                  </a:cubicBezTo>
                  <a:cubicBezTo>
                    <a:pt x="60960" y="31433"/>
                    <a:pt x="59055" y="29528"/>
                    <a:pt x="57150" y="27623"/>
                  </a:cubicBezTo>
                  <a:cubicBezTo>
                    <a:pt x="55245" y="25718"/>
                    <a:pt x="53340" y="22860"/>
                    <a:pt x="51435" y="20955"/>
                  </a:cubicBezTo>
                  <a:cubicBezTo>
                    <a:pt x="47625" y="16193"/>
                    <a:pt x="43815" y="11430"/>
                    <a:pt x="40005" y="7620"/>
                  </a:cubicBezTo>
                  <a:cubicBezTo>
                    <a:pt x="36195" y="3810"/>
                    <a:pt x="32385" y="1905"/>
                    <a:pt x="28575" y="0"/>
                  </a:cubicBezTo>
                  <a:cubicBezTo>
                    <a:pt x="26670" y="0"/>
                    <a:pt x="24765" y="0"/>
                    <a:pt x="22860" y="0"/>
                  </a:cubicBezTo>
                  <a:cubicBezTo>
                    <a:pt x="20002" y="953"/>
                    <a:pt x="17145" y="1905"/>
                    <a:pt x="13335" y="3810"/>
                  </a:cubicBezTo>
                  <a:cubicBezTo>
                    <a:pt x="6667" y="12383"/>
                    <a:pt x="1905" y="22860"/>
                    <a:pt x="0" y="35243"/>
                  </a:cubicBezTo>
                  <a:lnTo>
                    <a:pt x="16192" y="35243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3B37D30B-249C-4119-96DD-583E9999CEB2}"/>
                </a:ext>
              </a:extLst>
            </p:cNvPr>
            <p:cNvSpPr/>
            <p:nvPr/>
          </p:nvSpPr>
          <p:spPr>
            <a:xfrm>
              <a:off x="5039676" y="3873816"/>
              <a:ext cx="119062" cy="66675"/>
            </a:xfrm>
            <a:custGeom>
              <a:avLst/>
              <a:gdLst>
                <a:gd name="connsiteX0" fmla="*/ 103823 w 119062"/>
                <a:gd name="connsiteY0" fmla="*/ 953 h 66675"/>
                <a:gd name="connsiteX1" fmla="*/ 60008 w 119062"/>
                <a:gd name="connsiteY1" fmla="*/ 49530 h 66675"/>
                <a:gd name="connsiteX2" fmla="*/ 16193 w 119062"/>
                <a:gd name="connsiteY2" fmla="*/ 0 h 66675"/>
                <a:gd name="connsiteX3" fmla="*/ 16193 w 119062"/>
                <a:gd name="connsiteY3" fmla="*/ 0 h 66675"/>
                <a:gd name="connsiteX4" fmla="*/ 12383 w 119062"/>
                <a:gd name="connsiteY4" fmla="*/ 1905 h 66675"/>
                <a:gd name="connsiteX5" fmla="*/ 5715 w 119062"/>
                <a:gd name="connsiteY5" fmla="*/ 4763 h 66675"/>
                <a:gd name="connsiteX6" fmla="*/ 0 w 119062"/>
                <a:gd name="connsiteY6" fmla="*/ 6667 h 66675"/>
                <a:gd name="connsiteX7" fmla="*/ 952 w 119062"/>
                <a:gd name="connsiteY7" fmla="*/ 10478 h 66675"/>
                <a:gd name="connsiteX8" fmla="*/ 26670 w 119062"/>
                <a:gd name="connsiteY8" fmla="*/ 60008 h 66675"/>
                <a:gd name="connsiteX9" fmla="*/ 41910 w 119062"/>
                <a:gd name="connsiteY9" fmla="*/ 37148 h 66675"/>
                <a:gd name="connsiteX10" fmla="*/ 47625 w 119062"/>
                <a:gd name="connsiteY10" fmla="*/ 41910 h 66675"/>
                <a:gd name="connsiteX11" fmla="*/ 60008 w 119062"/>
                <a:gd name="connsiteY11" fmla="*/ 63817 h 66675"/>
                <a:gd name="connsiteX12" fmla="*/ 60008 w 119062"/>
                <a:gd name="connsiteY12" fmla="*/ 65723 h 66675"/>
                <a:gd name="connsiteX13" fmla="*/ 60008 w 119062"/>
                <a:gd name="connsiteY13" fmla="*/ 65723 h 66675"/>
                <a:gd name="connsiteX14" fmla="*/ 60008 w 119062"/>
                <a:gd name="connsiteY14" fmla="*/ 65723 h 66675"/>
                <a:gd name="connsiteX15" fmla="*/ 60008 w 119062"/>
                <a:gd name="connsiteY15" fmla="*/ 66675 h 66675"/>
                <a:gd name="connsiteX16" fmla="*/ 60008 w 119062"/>
                <a:gd name="connsiteY16" fmla="*/ 65723 h 66675"/>
                <a:gd name="connsiteX17" fmla="*/ 60008 w 119062"/>
                <a:gd name="connsiteY17" fmla="*/ 65723 h 66675"/>
                <a:gd name="connsiteX18" fmla="*/ 72390 w 119062"/>
                <a:gd name="connsiteY18" fmla="*/ 42863 h 66675"/>
                <a:gd name="connsiteX19" fmla="*/ 78105 w 119062"/>
                <a:gd name="connsiteY19" fmla="*/ 38100 h 66675"/>
                <a:gd name="connsiteX20" fmla="*/ 93345 w 119062"/>
                <a:gd name="connsiteY20" fmla="*/ 60960 h 66675"/>
                <a:gd name="connsiteX21" fmla="*/ 119063 w 119062"/>
                <a:gd name="connsiteY21" fmla="*/ 6667 h 66675"/>
                <a:gd name="connsiteX22" fmla="*/ 112395 w 119062"/>
                <a:gd name="connsiteY22" fmla="*/ 4763 h 66675"/>
                <a:gd name="connsiteX23" fmla="*/ 109538 w 119062"/>
                <a:gd name="connsiteY23" fmla="*/ 3810 h 66675"/>
                <a:gd name="connsiteX24" fmla="*/ 103823 w 119062"/>
                <a:gd name="connsiteY24" fmla="*/ 95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9062" h="66675">
                  <a:moveTo>
                    <a:pt x="103823" y="953"/>
                  </a:moveTo>
                  <a:cubicBezTo>
                    <a:pt x="93345" y="17145"/>
                    <a:pt x="60960" y="48578"/>
                    <a:pt x="60008" y="49530"/>
                  </a:cubicBezTo>
                  <a:cubicBezTo>
                    <a:pt x="60008" y="48578"/>
                    <a:pt x="26670" y="16192"/>
                    <a:pt x="16193" y="0"/>
                  </a:cubicBezTo>
                  <a:lnTo>
                    <a:pt x="16193" y="0"/>
                  </a:lnTo>
                  <a:cubicBezTo>
                    <a:pt x="15240" y="953"/>
                    <a:pt x="13335" y="1905"/>
                    <a:pt x="12383" y="1905"/>
                  </a:cubicBezTo>
                  <a:cubicBezTo>
                    <a:pt x="10477" y="2858"/>
                    <a:pt x="7620" y="3810"/>
                    <a:pt x="5715" y="4763"/>
                  </a:cubicBezTo>
                  <a:cubicBezTo>
                    <a:pt x="3810" y="5715"/>
                    <a:pt x="1905" y="6667"/>
                    <a:pt x="0" y="6667"/>
                  </a:cubicBezTo>
                  <a:cubicBezTo>
                    <a:pt x="0" y="7620"/>
                    <a:pt x="0" y="9525"/>
                    <a:pt x="952" y="10478"/>
                  </a:cubicBezTo>
                  <a:cubicBezTo>
                    <a:pt x="5715" y="28575"/>
                    <a:pt x="17145" y="44767"/>
                    <a:pt x="26670" y="60008"/>
                  </a:cubicBezTo>
                  <a:cubicBezTo>
                    <a:pt x="25718" y="55245"/>
                    <a:pt x="36195" y="37148"/>
                    <a:pt x="41910" y="37148"/>
                  </a:cubicBezTo>
                  <a:cubicBezTo>
                    <a:pt x="44768" y="37148"/>
                    <a:pt x="46673" y="40005"/>
                    <a:pt x="47625" y="41910"/>
                  </a:cubicBezTo>
                  <a:cubicBezTo>
                    <a:pt x="53340" y="48578"/>
                    <a:pt x="59055" y="61913"/>
                    <a:pt x="60008" y="63817"/>
                  </a:cubicBezTo>
                  <a:cubicBezTo>
                    <a:pt x="60008" y="64770"/>
                    <a:pt x="60008" y="64770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6675"/>
                    <a:pt x="60008" y="66675"/>
                  </a:cubicBezTo>
                  <a:cubicBezTo>
                    <a:pt x="60008" y="66675"/>
                    <a:pt x="60008" y="66675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3817"/>
                    <a:pt x="66675" y="49530"/>
                    <a:pt x="72390" y="42863"/>
                  </a:cubicBezTo>
                  <a:cubicBezTo>
                    <a:pt x="74295" y="40958"/>
                    <a:pt x="76200" y="38100"/>
                    <a:pt x="78105" y="38100"/>
                  </a:cubicBezTo>
                  <a:cubicBezTo>
                    <a:pt x="83820" y="37148"/>
                    <a:pt x="94298" y="56198"/>
                    <a:pt x="93345" y="60960"/>
                  </a:cubicBezTo>
                  <a:cubicBezTo>
                    <a:pt x="102870" y="44767"/>
                    <a:pt x="115252" y="25717"/>
                    <a:pt x="119063" y="6667"/>
                  </a:cubicBezTo>
                  <a:cubicBezTo>
                    <a:pt x="117158" y="5715"/>
                    <a:pt x="114300" y="5715"/>
                    <a:pt x="112395" y="4763"/>
                  </a:cubicBezTo>
                  <a:cubicBezTo>
                    <a:pt x="111443" y="4763"/>
                    <a:pt x="110490" y="3810"/>
                    <a:pt x="109538" y="3810"/>
                  </a:cubicBezTo>
                  <a:cubicBezTo>
                    <a:pt x="107633" y="3810"/>
                    <a:pt x="105727" y="1905"/>
                    <a:pt x="103823" y="95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FF209E38-5CF8-424A-BA3F-073CC63E3330}"/>
                </a:ext>
              </a:extLst>
            </p:cNvPr>
            <p:cNvSpPr/>
            <p:nvPr/>
          </p:nvSpPr>
          <p:spPr>
            <a:xfrm>
              <a:off x="5294946" y="3857624"/>
              <a:ext cx="215265" cy="60009"/>
            </a:xfrm>
            <a:custGeom>
              <a:avLst/>
              <a:gdLst>
                <a:gd name="connsiteX0" fmla="*/ 169545 w 215265"/>
                <a:gd name="connsiteY0" fmla="*/ 24765 h 60009"/>
                <a:gd name="connsiteX1" fmla="*/ 169545 w 215265"/>
                <a:gd name="connsiteY1" fmla="*/ 24765 h 60009"/>
                <a:gd name="connsiteX2" fmla="*/ 157163 w 215265"/>
                <a:gd name="connsiteY2" fmla="*/ 21908 h 60009"/>
                <a:gd name="connsiteX3" fmla="*/ 154305 w 215265"/>
                <a:gd name="connsiteY3" fmla="*/ 20955 h 60009"/>
                <a:gd name="connsiteX4" fmla="*/ 150495 w 215265"/>
                <a:gd name="connsiteY4" fmla="*/ 19050 h 60009"/>
                <a:gd name="connsiteX5" fmla="*/ 132398 w 215265"/>
                <a:gd name="connsiteY5" fmla="*/ 5715 h 60009"/>
                <a:gd name="connsiteX6" fmla="*/ 126683 w 215265"/>
                <a:gd name="connsiteY6" fmla="*/ 0 h 60009"/>
                <a:gd name="connsiteX7" fmla="*/ 126683 w 215265"/>
                <a:gd name="connsiteY7" fmla="*/ 0 h 60009"/>
                <a:gd name="connsiteX8" fmla="*/ 124778 w 215265"/>
                <a:gd name="connsiteY8" fmla="*/ 953 h 60009"/>
                <a:gd name="connsiteX9" fmla="*/ 124778 w 215265"/>
                <a:gd name="connsiteY9" fmla="*/ 953 h 60009"/>
                <a:gd name="connsiteX10" fmla="*/ 122873 w 215265"/>
                <a:gd name="connsiteY10" fmla="*/ 1905 h 60009"/>
                <a:gd name="connsiteX11" fmla="*/ 121920 w 215265"/>
                <a:gd name="connsiteY11" fmla="*/ 1905 h 60009"/>
                <a:gd name="connsiteX12" fmla="*/ 120968 w 215265"/>
                <a:gd name="connsiteY12" fmla="*/ 2858 h 60009"/>
                <a:gd name="connsiteX13" fmla="*/ 120015 w 215265"/>
                <a:gd name="connsiteY13" fmla="*/ 2858 h 60009"/>
                <a:gd name="connsiteX14" fmla="*/ 119063 w 215265"/>
                <a:gd name="connsiteY14" fmla="*/ 3810 h 60009"/>
                <a:gd name="connsiteX15" fmla="*/ 118110 w 215265"/>
                <a:gd name="connsiteY15" fmla="*/ 3810 h 60009"/>
                <a:gd name="connsiteX16" fmla="*/ 117158 w 215265"/>
                <a:gd name="connsiteY16" fmla="*/ 3810 h 60009"/>
                <a:gd name="connsiteX17" fmla="*/ 116205 w 215265"/>
                <a:gd name="connsiteY17" fmla="*/ 3810 h 60009"/>
                <a:gd name="connsiteX18" fmla="*/ 115253 w 215265"/>
                <a:gd name="connsiteY18" fmla="*/ 3810 h 60009"/>
                <a:gd name="connsiteX19" fmla="*/ 114300 w 215265"/>
                <a:gd name="connsiteY19" fmla="*/ 3810 h 60009"/>
                <a:gd name="connsiteX20" fmla="*/ 113348 w 215265"/>
                <a:gd name="connsiteY20" fmla="*/ 3810 h 60009"/>
                <a:gd name="connsiteX21" fmla="*/ 112395 w 215265"/>
                <a:gd name="connsiteY21" fmla="*/ 3810 h 60009"/>
                <a:gd name="connsiteX22" fmla="*/ 111443 w 215265"/>
                <a:gd name="connsiteY22" fmla="*/ 3810 h 60009"/>
                <a:gd name="connsiteX23" fmla="*/ 110490 w 215265"/>
                <a:gd name="connsiteY23" fmla="*/ 3810 h 60009"/>
                <a:gd name="connsiteX24" fmla="*/ 108585 w 215265"/>
                <a:gd name="connsiteY24" fmla="*/ 3810 h 60009"/>
                <a:gd name="connsiteX25" fmla="*/ 107633 w 215265"/>
                <a:gd name="connsiteY25" fmla="*/ 3810 h 60009"/>
                <a:gd name="connsiteX26" fmla="*/ 105728 w 215265"/>
                <a:gd name="connsiteY26" fmla="*/ 3810 h 60009"/>
                <a:gd name="connsiteX27" fmla="*/ 103823 w 215265"/>
                <a:gd name="connsiteY27" fmla="*/ 3810 h 60009"/>
                <a:gd name="connsiteX28" fmla="*/ 102870 w 215265"/>
                <a:gd name="connsiteY28" fmla="*/ 3810 h 60009"/>
                <a:gd name="connsiteX29" fmla="*/ 100965 w 215265"/>
                <a:gd name="connsiteY29" fmla="*/ 3810 h 60009"/>
                <a:gd name="connsiteX30" fmla="*/ 100013 w 215265"/>
                <a:gd name="connsiteY30" fmla="*/ 3810 h 60009"/>
                <a:gd name="connsiteX31" fmla="*/ 99060 w 215265"/>
                <a:gd name="connsiteY31" fmla="*/ 3810 h 60009"/>
                <a:gd name="connsiteX32" fmla="*/ 98108 w 215265"/>
                <a:gd name="connsiteY32" fmla="*/ 3810 h 60009"/>
                <a:gd name="connsiteX33" fmla="*/ 97155 w 215265"/>
                <a:gd name="connsiteY33" fmla="*/ 3810 h 60009"/>
                <a:gd name="connsiteX34" fmla="*/ 96203 w 215265"/>
                <a:gd name="connsiteY34" fmla="*/ 3810 h 60009"/>
                <a:gd name="connsiteX35" fmla="*/ 95250 w 215265"/>
                <a:gd name="connsiteY35" fmla="*/ 3810 h 60009"/>
                <a:gd name="connsiteX36" fmla="*/ 94298 w 215265"/>
                <a:gd name="connsiteY36" fmla="*/ 3810 h 60009"/>
                <a:gd name="connsiteX37" fmla="*/ 93345 w 215265"/>
                <a:gd name="connsiteY37" fmla="*/ 2858 h 60009"/>
                <a:gd name="connsiteX38" fmla="*/ 92393 w 215265"/>
                <a:gd name="connsiteY38" fmla="*/ 2858 h 60009"/>
                <a:gd name="connsiteX39" fmla="*/ 91440 w 215265"/>
                <a:gd name="connsiteY39" fmla="*/ 1905 h 60009"/>
                <a:gd name="connsiteX40" fmla="*/ 90488 w 215265"/>
                <a:gd name="connsiteY40" fmla="*/ 1905 h 60009"/>
                <a:gd name="connsiteX41" fmla="*/ 89535 w 215265"/>
                <a:gd name="connsiteY41" fmla="*/ 953 h 60009"/>
                <a:gd name="connsiteX42" fmla="*/ 88583 w 215265"/>
                <a:gd name="connsiteY42" fmla="*/ 0 h 60009"/>
                <a:gd name="connsiteX43" fmla="*/ 88583 w 215265"/>
                <a:gd name="connsiteY43" fmla="*/ 0 h 60009"/>
                <a:gd name="connsiteX44" fmla="*/ 81915 w 215265"/>
                <a:gd name="connsiteY44" fmla="*/ 11430 h 60009"/>
                <a:gd name="connsiteX45" fmla="*/ 68580 w 215265"/>
                <a:gd name="connsiteY45" fmla="*/ 15240 h 60009"/>
                <a:gd name="connsiteX46" fmla="*/ 64770 w 215265"/>
                <a:gd name="connsiteY46" fmla="*/ 13335 h 60009"/>
                <a:gd name="connsiteX47" fmla="*/ 63818 w 215265"/>
                <a:gd name="connsiteY47" fmla="*/ 12383 h 60009"/>
                <a:gd name="connsiteX48" fmla="*/ 59055 w 215265"/>
                <a:gd name="connsiteY48" fmla="*/ 15240 h 60009"/>
                <a:gd name="connsiteX49" fmla="*/ 52388 w 215265"/>
                <a:gd name="connsiteY49" fmla="*/ 18097 h 60009"/>
                <a:gd name="connsiteX50" fmla="*/ 24765 w 215265"/>
                <a:gd name="connsiteY50" fmla="*/ 27622 h 60009"/>
                <a:gd name="connsiteX51" fmla="*/ 21908 w 215265"/>
                <a:gd name="connsiteY51" fmla="*/ 28575 h 60009"/>
                <a:gd name="connsiteX52" fmla="*/ 0 w 215265"/>
                <a:gd name="connsiteY52" fmla="*/ 38100 h 60009"/>
                <a:gd name="connsiteX53" fmla="*/ 215265 w 215265"/>
                <a:gd name="connsiteY53" fmla="*/ 39053 h 60009"/>
                <a:gd name="connsiteX54" fmla="*/ 169545 w 215265"/>
                <a:gd name="connsiteY54" fmla="*/ 24765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5265" h="60009">
                  <a:moveTo>
                    <a:pt x="169545" y="24765"/>
                  </a:moveTo>
                  <a:lnTo>
                    <a:pt x="169545" y="24765"/>
                  </a:lnTo>
                  <a:cubicBezTo>
                    <a:pt x="165735" y="23813"/>
                    <a:pt x="161925" y="22860"/>
                    <a:pt x="157163" y="21908"/>
                  </a:cubicBezTo>
                  <a:cubicBezTo>
                    <a:pt x="156210" y="21908"/>
                    <a:pt x="155258" y="20955"/>
                    <a:pt x="154305" y="20955"/>
                  </a:cubicBezTo>
                  <a:cubicBezTo>
                    <a:pt x="153353" y="20003"/>
                    <a:pt x="151448" y="20003"/>
                    <a:pt x="150495" y="19050"/>
                  </a:cubicBezTo>
                  <a:cubicBezTo>
                    <a:pt x="133350" y="20003"/>
                    <a:pt x="132398" y="6667"/>
                    <a:pt x="132398" y="5715"/>
                  </a:cubicBezTo>
                  <a:cubicBezTo>
                    <a:pt x="129540" y="3810"/>
                    <a:pt x="127635" y="1905"/>
                    <a:pt x="126683" y="0"/>
                  </a:cubicBezTo>
                  <a:cubicBezTo>
                    <a:pt x="126683" y="0"/>
                    <a:pt x="126683" y="0"/>
                    <a:pt x="126683" y="0"/>
                  </a:cubicBezTo>
                  <a:cubicBezTo>
                    <a:pt x="125730" y="0"/>
                    <a:pt x="125730" y="953"/>
                    <a:pt x="124778" y="953"/>
                  </a:cubicBezTo>
                  <a:cubicBezTo>
                    <a:pt x="124778" y="953"/>
                    <a:pt x="124778" y="953"/>
                    <a:pt x="124778" y="953"/>
                  </a:cubicBezTo>
                  <a:cubicBezTo>
                    <a:pt x="123825" y="953"/>
                    <a:pt x="123825" y="1905"/>
                    <a:pt x="122873" y="1905"/>
                  </a:cubicBezTo>
                  <a:cubicBezTo>
                    <a:pt x="122873" y="1905"/>
                    <a:pt x="122873" y="1905"/>
                    <a:pt x="121920" y="1905"/>
                  </a:cubicBezTo>
                  <a:cubicBezTo>
                    <a:pt x="121920" y="1905"/>
                    <a:pt x="120968" y="2858"/>
                    <a:pt x="120968" y="2858"/>
                  </a:cubicBezTo>
                  <a:cubicBezTo>
                    <a:pt x="120968" y="2858"/>
                    <a:pt x="120015" y="2858"/>
                    <a:pt x="120015" y="2858"/>
                  </a:cubicBezTo>
                  <a:cubicBezTo>
                    <a:pt x="120015" y="2858"/>
                    <a:pt x="119063" y="2858"/>
                    <a:pt x="119063" y="3810"/>
                  </a:cubicBezTo>
                  <a:cubicBezTo>
                    <a:pt x="119063" y="3810"/>
                    <a:pt x="118110" y="3810"/>
                    <a:pt x="118110" y="3810"/>
                  </a:cubicBezTo>
                  <a:cubicBezTo>
                    <a:pt x="118110" y="3810"/>
                    <a:pt x="117158" y="3810"/>
                    <a:pt x="117158" y="3810"/>
                  </a:cubicBezTo>
                  <a:cubicBezTo>
                    <a:pt x="117158" y="3810"/>
                    <a:pt x="116205" y="3810"/>
                    <a:pt x="116205" y="3810"/>
                  </a:cubicBezTo>
                  <a:cubicBezTo>
                    <a:pt x="116205" y="3810"/>
                    <a:pt x="115253" y="3810"/>
                    <a:pt x="115253" y="3810"/>
                  </a:cubicBezTo>
                  <a:cubicBezTo>
                    <a:pt x="115253" y="3810"/>
                    <a:pt x="114300" y="3810"/>
                    <a:pt x="114300" y="3810"/>
                  </a:cubicBezTo>
                  <a:cubicBezTo>
                    <a:pt x="114300" y="3810"/>
                    <a:pt x="113348" y="3810"/>
                    <a:pt x="113348" y="3810"/>
                  </a:cubicBezTo>
                  <a:cubicBezTo>
                    <a:pt x="113348" y="3810"/>
                    <a:pt x="112395" y="3810"/>
                    <a:pt x="112395" y="3810"/>
                  </a:cubicBezTo>
                  <a:cubicBezTo>
                    <a:pt x="112395" y="3810"/>
                    <a:pt x="111443" y="3810"/>
                    <a:pt x="111443" y="3810"/>
                  </a:cubicBezTo>
                  <a:cubicBezTo>
                    <a:pt x="111443" y="3810"/>
                    <a:pt x="110490" y="3810"/>
                    <a:pt x="110490" y="3810"/>
                  </a:cubicBezTo>
                  <a:cubicBezTo>
                    <a:pt x="109538" y="3810"/>
                    <a:pt x="109538" y="3810"/>
                    <a:pt x="108585" y="3810"/>
                  </a:cubicBezTo>
                  <a:cubicBezTo>
                    <a:pt x="108585" y="3810"/>
                    <a:pt x="107633" y="3810"/>
                    <a:pt x="107633" y="3810"/>
                  </a:cubicBezTo>
                  <a:cubicBezTo>
                    <a:pt x="106680" y="3810"/>
                    <a:pt x="105728" y="3810"/>
                    <a:pt x="105728" y="3810"/>
                  </a:cubicBezTo>
                  <a:cubicBezTo>
                    <a:pt x="104775" y="3810"/>
                    <a:pt x="103823" y="3810"/>
                    <a:pt x="103823" y="3810"/>
                  </a:cubicBezTo>
                  <a:cubicBezTo>
                    <a:pt x="103823" y="3810"/>
                    <a:pt x="102870" y="3810"/>
                    <a:pt x="102870" y="3810"/>
                  </a:cubicBezTo>
                  <a:cubicBezTo>
                    <a:pt x="101918" y="3810"/>
                    <a:pt x="101918" y="3810"/>
                    <a:pt x="100965" y="3810"/>
                  </a:cubicBezTo>
                  <a:cubicBezTo>
                    <a:pt x="100965" y="3810"/>
                    <a:pt x="100013" y="3810"/>
                    <a:pt x="100013" y="3810"/>
                  </a:cubicBezTo>
                  <a:cubicBezTo>
                    <a:pt x="100013" y="3810"/>
                    <a:pt x="99060" y="3810"/>
                    <a:pt x="99060" y="3810"/>
                  </a:cubicBezTo>
                  <a:cubicBezTo>
                    <a:pt x="99060" y="3810"/>
                    <a:pt x="98108" y="3810"/>
                    <a:pt x="98108" y="3810"/>
                  </a:cubicBezTo>
                  <a:cubicBezTo>
                    <a:pt x="98108" y="3810"/>
                    <a:pt x="97155" y="3810"/>
                    <a:pt x="97155" y="3810"/>
                  </a:cubicBezTo>
                  <a:cubicBezTo>
                    <a:pt x="97155" y="3810"/>
                    <a:pt x="96203" y="3810"/>
                    <a:pt x="96203" y="3810"/>
                  </a:cubicBezTo>
                  <a:cubicBezTo>
                    <a:pt x="96203" y="3810"/>
                    <a:pt x="95250" y="3810"/>
                    <a:pt x="95250" y="3810"/>
                  </a:cubicBezTo>
                  <a:cubicBezTo>
                    <a:pt x="95250" y="3810"/>
                    <a:pt x="94298" y="3810"/>
                    <a:pt x="94298" y="3810"/>
                  </a:cubicBezTo>
                  <a:cubicBezTo>
                    <a:pt x="94298" y="3810"/>
                    <a:pt x="93345" y="3810"/>
                    <a:pt x="93345" y="2858"/>
                  </a:cubicBezTo>
                  <a:cubicBezTo>
                    <a:pt x="93345" y="2858"/>
                    <a:pt x="92393" y="2858"/>
                    <a:pt x="92393" y="2858"/>
                  </a:cubicBezTo>
                  <a:cubicBezTo>
                    <a:pt x="92393" y="2858"/>
                    <a:pt x="91440" y="2858"/>
                    <a:pt x="91440" y="1905"/>
                  </a:cubicBezTo>
                  <a:cubicBezTo>
                    <a:pt x="91440" y="1905"/>
                    <a:pt x="90488" y="1905"/>
                    <a:pt x="90488" y="1905"/>
                  </a:cubicBezTo>
                  <a:cubicBezTo>
                    <a:pt x="90488" y="1905"/>
                    <a:pt x="89535" y="1905"/>
                    <a:pt x="89535" y="953"/>
                  </a:cubicBezTo>
                  <a:cubicBezTo>
                    <a:pt x="89535" y="953"/>
                    <a:pt x="88583" y="953"/>
                    <a:pt x="88583" y="0"/>
                  </a:cubicBezTo>
                  <a:cubicBezTo>
                    <a:pt x="88583" y="0"/>
                    <a:pt x="88583" y="0"/>
                    <a:pt x="88583" y="0"/>
                  </a:cubicBezTo>
                  <a:cubicBezTo>
                    <a:pt x="87630" y="4763"/>
                    <a:pt x="85725" y="8572"/>
                    <a:pt x="81915" y="11430"/>
                  </a:cubicBezTo>
                  <a:cubicBezTo>
                    <a:pt x="79058" y="14288"/>
                    <a:pt x="74295" y="16192"/>
                    <a:pt x="68580" y="15240"/>
                  </a:cubicBezTo>
                  <a:cubicBezTo>
                    <a:pt x="67628" y="15240"/>
                    <a:pt x="65723" y="14288"/>
                    <a:pt x="64770" y="13335"/>
                  </a:cubicBezTo>
                  <a:cubicBezTo>
                    <a:pt x="64770" y="13335"/>
                    <a:pt x="63818" y="13335"/>
                    <a:pt x="63818" y="12383"/>
                  </a:cubicBezTo>
                  <a:cubicBezTo>
                    <a:pt x="61913" y="13335"/>
                    <a:pt x="60960" y="14288"/>
                    <a:pt x="59055" y="15240"/>
                  </a:cubicBezTo>
                  <a:cubicBezTo>
                    <a:pt x="57150" y="16192"/>
                    <a:pt x="54293" y="17145"/>
                    <a:pt x="52388" y="18097"/>
                  </a:cubicBezTo>
                  <a:cubicBezTo>
                    <a:pt x="43815" y="21908"/>
                    <a:pt x="34290" y="24765"/>
                    <a:pt x="24765" y="27622"/>
                  </a:cubicBezTo>
                  <a:cubicBezTo>
                    <a:pt x="23813" y="27622"/>
                    <a:pt x="22860" y="28575"/>
                    <a:pt x="21908" y="28575"/>
                  </a:cubicBezTo>
                  <a:cubicBezTo>
                    <a:pt x="14288" y="30480"/>
                    <a:pt x="5715" y="32385"/>
                    <a:pt x="0" y="38100"/>
                  </a:cubicBezTo>
                  <a:cubicBezTo>
                    <a:pt x="10478" y="43815"/>
                    <a:pt x="95250" y="83820"/>
                    <a:pt x="215265" y="39053"/>
                  </a:cubicBezTo>
                  <a:cubicBezTo>
                    <a:pt x="200025" y="31433"/>
                    <a:pt x="184785" y="27622"/>
                    <a:pt x="169545" y="2476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402B010F-691E-4365-A20A-DA841BCDF73E}"/>
                </a:ext>
              </a:extLst>
            </p:cNvPr>
            <p:cNvSpPr/>
            <p:nvPr/>
          </p:nvSpPr>
          <p:spPr>
            <a:xfrm>
              <a:off x="5420677" y="3752849"/>
              <a:ext cx="15239" cy="41909"/>
            </a:xfrm>
            <a:custGeom>
              <a:avLst/>
              <a:gdLst>
                <a:gd name="connsiteX0" fmla="*/ 11430 w 15239"/>
                <a:gd name="connsiteY0" fmla="*/ 17145 h 41909"/>
                <a:gd name="connsiteX1" fmla="*/ 11430 w 15239"/>
                <a:gd name="connsiteY1" fmla="*/ 17145 h 41909"/>
                <a:gd name="connsiteX2" fmla="*/ 4763 w 15239"/>
                <a:gd name="connsiteY2" fmla="*/ 5715 h 41909"/>
                <a:gd name="connsiteX3" fmla="*/ 0 w 15239"/>
                <a:gd name="connsiteY3" fmla="*/ 0 h 41909"/>
                <a:gd name="connsiteX4" fmla="*/ 952 w 15239"/>
                <a:gd name="connsiteY4" fmla="*/ 953 h 41909"/>
                <a:gd name="connsiteX5" fmla="*/ 3810 w 15239"/>
                <a:gd name="connsiteY5" fmla="*/ 6667 h 41909"/>
                <a:gd name="connsiteX6" fmla="*/ 5715 w 15239"/>
                <a:gd name="connsiteY6" fmla="*/ 13335 h 41909"/>
                <a:gd name="connsiteX7" fmla="*/ 7620 w 15239"/>
                <a:gd name="connsiteY7" fmla="*/ 26670 h 41909"/>
                <a:gd name="connsiteX8" fmla="*/ 9525 w 15239"/>
                <a:gd name="connsiteY8" fmla="*/ 32385 h 41909"/>
                <a:gd name="connsiteX9" fmla="*/ 13335 w 15239"/>
                <a:gd name="connsiteY9" fmla="*/ 38100 h 41909"/>
                <a:gd name="connsiteX10" fmla="*/ 15240 w 15239"/>
                <a:gd name="connsiteY10" fmla="*/ 41910 h 41909"/>
                <a:gd name="connsiteX11" fmla="*/ 12382 w 15239"/>
                <a:gd name="connsiteY11" fmla="*/ 33338 h 41909"/>
                <a:gd name="connsiteX12" fmla="*/ 11430 w 15239"/>
                <a:gd name="connsiteY12" fmla="*/ 17145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39" h="41909">
                  <a:moveTo>
                    <a:pt x="11430" y="17145"/>
                  </a:moveTo>
                  <a:lnTo>
                    <a:pt x="11430" y="17145"/>
                  </a:lnTo>
                  <a:cubicBezTo>
                    <a:pt x="10477" y="13335"/>
                    <a:pt x="7620" y="9525"/>
                    <a:pt x="4763" y="5715"/>
                  </a:cubicBezTo>
                  <a:cubicBezTo>
                    <a:pt x="2857" y="3810"/>
                    <a:pt x="1905" y="1905"/>
                    <a:pt x="0" y="0"/>
                  </a:cubicBezTo>
                  <a:cubicBezTo>
                    <a:pt x="0" y="0"/>
                    <a:pt x="952" y="953"/>
                    <a:pt x="952" y="953"/>
                  </a:cubicBezTo>
                  <a:cubicBezTo>
                    <a:pt x="1905" y="2858"/>
                    <a:pt x="2857" y="4763"/>
                    <a:pt x="3810" y="6667"/>
                  </a:cubicBezTo>
                  <a:cubicBezTo>
                    <a:pt x="4763" y="8572"/>
                    <a:pt x="4763" y="10478"/>
                    <a:pt x="5715" y="13335"/>
                  </a:cubicBezTo>
                  <a:cubicBezTo>
                    <a:pt x="6667" y="18097"/>
                    <a:pt x="6667" y="21908"/>
                    <a:pt x="7620" y="26670"/>
                  </a:cubicBezTo>
                  <a:cubicBezTo>
                    <a:pt x="8572" y="28575"/>
                    <a:pt x="8572" y="30480"/>
                    <a:pt x="9525" y="32385"/>
                  </a:cubicBezTo>
                  <a:cubicBezTo>
                    <a:pt x="10477" y="34290"/>
                    <a:pt x="12382" y="36195"/>
                    <a:pt x="13335" y="38100"/>
                  </a:cubicBezTo>
                  <a:cubicBezTo>
                    <a:pt x="14288" y="39053"/>
                    <a:pt x="15240" y="40005"/>
                    <a:pt x="15240" y="41910"/>
                  </a:cubicBezTo>
                  <a:cubicBezTo>
                    <a:pt x="14288" y="39053"/>
                    <a:pt x="13335" y="36195"/>
                    <a:pt x="12382" y="33338"/>
                  </a:cubicBezTo>
                  <a:cubicBezTo>
                    <a:pt x="11430" y="27622"/>
                    <a:pt x="13335" y="22860"/>
                    <a:pt x="11430" y="1714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9C89520E-3736-496E-B8CD-8A88859CCD0C}"/>
                </a:ext>
              </a:extLst>
            </p:cNvPr>
            <p:cNvSpPr/>
            <p:nvPr/>
          </p:nvSpPr>
          <p:spPr>
            <a:xfrm>
              <a:off x="5429249" y="3815714"/>
              <a:ext cx="10477" cy="31432"/>
            </a:xfrm>
            <a:custGeom>
              <a:avLst/>
              <a:gdLst>
                <a:gd name="connsiteX0" fmla="*/ 0 w 10477"/>
                <a:gd name="connsiteY0" fmla="*/ 31432 h 31432"/>
                <a:gd name="connsiteX1" fmla="*/ 0 w 10477"/>
                <a:gd name="connsiteY1" fmla="*/ 31432 h 31432"/>
                <a:gd name="connsiteX2" fmla="*/ 1905 w 10477"/>
                <a:gd name="connsiteY2" fmla="*/ 28575 h 31432"/>
                <a:gd name="connsiteX3" fmla="*/ 3810 w 10477"/>
                <a:gd name="connsiteY3" fmla="*/ 25717 h 31432"/>
                <a:gd name="connsiteX4" fmla="*/ 6667 w 10477"/>
                <a:gd name="connsiteY4" fmla="*/ 18097 h 31432"/>
                <a:gd name="connsiteX5" fmla="*/ 10478 w 10477"/>
                <a:gd name="connsiteY5" fmla="*/ 0 h 31432"/>
                <a:gd name="connsiteX6" fmla="*/ 10478 w 10477"/>
                <a:gd name="connsiteY6" fmla="*/ 2857 h 31432"/>
                <a:gd name="connsiteX7" fmla="*/ 6667 w 10477"/>
                <a:gd name="connsiteY7" fmla="*/ 14288 h 31432"/>
                <a:gd name="connsiteX8" fmla="*/ 1905 w 10477"/>
                <a:gd name="connsiteY8" fmla="*/ 23813 h 31432"/>
                <a:gd name="connsiteX9" fmla="*/ 0 w 10477"/>
                <a:gd name="connsiteY9" fmla="*/ 31432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77" h="31432">
                  <a:moveTo>
                    <a:pt x="0" y="31432"/>
                  </a:moveTo>
                  <a:lnTo>
                    <a:pt x="0" y="31432"/>
                  </a:lnTo>
                  <a:cubicBezTo>
                    <a:pt x="953" y="30480"/>
                    <a:pt x="953" y="29527"/>
                    <a:pt x="1905" y="28575"/>
                  </a:cubicBezTo>
                  <a:cubicBezTo>
                    <a:pt x="2858" y="27622"/>
                    <a:pt x="2858" y="26670"/>
                    <a:pt x="3810" y="25717"/>
                  </a:cubicBezTo>
                  <a:cubicBezTo>
                    <a:pt x="4763" y="22860"/>
                    <a:pt x="5715" y="20955"/>
                    <a:pt x="6667" y="18097"/>
                  </a:cubicBezTo>
                  <a:cubicBezTo>
                    <a:pt x="8572" y="12382"/>
                    <a:pt x="10478" y="6667"/>
                    <a:pt x="10478" y="0"/>
                  </a:cubicBezTo>
                  <a:cubicBezTo>
                    <a:pt x="10478" y="952"/>
                    <a:pt x="10478" y="1905"/>
                    <a:pt x="10478" y="2857"/>
                  </a:cubicBezTo>
                  <a:cubicBezTo>
                    <a:pt x="9525" y="7620"/>
                    <a:pt x="7620" y="11430"/>
                    <a:pt x="6667" y="14288"/>
                  </a:cubicBezTo>
                  <a:cubicBezTo>
                    <a:pt x="4763" y="18097"/>
                    <a:pt x="2858" y="20955"/>
                    <a:pt x="1905" y="23813"/>
                  </a:cubicBezTo>
                  <a:cubicBezTo>
                    <a:pt x="0" y="26670"/>
                    <a:pt x="0" y="29527"/>
                    <a:pt x="0" y="31432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6853ACFC-31F2-4DFC-94B3-259ABA5315E9}"/>
                </a:ext>
              </a:extLst>
            </p:cNvPr>
            <p:cNvSpPr/>
            <p:nvPr/>
          </p:nvSpPr>
          <p:spPr>
            <a:xfrm>
              <a:off x="5360640" y="3745229"/>
              <a:ext cx="77181" cy="116204"/>
            </a:xfrm>
            <a:custGeom>
              <a:avLst/>
              <a:gdLst>
                <a:gd name="connsiteX0" fmla="*/ 15269 w 77181"/>
                <a:gd name="connsiteY0" fmla="*/ 72390 h 116204"/>
                <a:gd name="connsiteX1" fmla="*/ 15269 w 77181"/>
                <a:gd name="connsiteY1" fmla="*/ 72390 h 116204"/>
                <a:gd name="connsiteX2" fmla="*/ 5744 w 77181"/>
                <a:gd name="connsiteY2" fmla="*/ 84773 h 116204"/>
                <a:gd name="connsiteX3" fmla="*/ 12411 w 77181"/>
                <a:gd name="connsiteY3" fmla="*/ 95250 h 116204"/>
                <a:gd name="connsiteX4" fmla="*/ 20984 w 77181"/>
                <a:gd name="connsiteY4" fmla="*/ 110490 h 116204"/>
                <a:gd name="connsiteX5" fmla="*/ 29556 w 77181"/>
                <a:gd name="connsiteY5" fmla="*/ 114300 h 116204"/>
                <a:gd name="connsiteX6" fmla="*/ 40986 w 77181"/>
                <a:gd name="connsiteY6" fmla="*/ 116205 h 116204"/>
                <a:gd name="connsiteX7" fmla="*/ 49559 w 77181"/>
                <a:gd name="connsiteY7" fmla="*/ 115253 h 116204"/>
                <a:gd name="connsiteX8" fmla="*/ 68609 w 77181"/>
                <a:gd name="connsiteY8" fmla="*/ 102870 h 116204"/>
                <a:gd name="connsiteX9" fmla="*/ 68609 w 77181"/>
                <a:gd name="connsiteY9" fmla="*/ 102870 h 116204"/>
                <a:gd name="connsiteX10" fmla="*/ 69561 w 77181"/>
                <a:gd name="connsiteY10" fmla="*/ 94298 h 116204"/>
                <a:gd name="connsiteX11" fmla="*/ 73371 w 77181"/>
                <a:gd name="connsiteY11" fmla="*/ 84773 h 116204"/>
                <a:gd name="connsiteX12" fmla="*/ 76229 w 77181"/>
                <a:gd name="connsiteY12" fmla="*/ 73342 h 116204"/>
                <a:gd name="connsiteX13" fmla="*/ 77181 w 77181"/>
                <a:gd name="connsiteY13" fmla="*/ 66675 h 116204"/>
                <a:gd name="connsiteX14" fmla="*/ 76229 w 77181"/>
                <a:gd name="connsiteY14" fmla="*/ 60008 h 116204"/>
                <a:gd name="connsiteX15" fmla="*/ 74324 w 77181"/>
                <a:gd name="connsiteY15" fmla="*/ 53340 h 116204"/>
                <a:gd name="connsiteX16" fmla="*/ 70514 w 77181"/>
                <a:gd name="connsiteY16" fmla="*/ 47625 h 116204"/>
                <a:gd name="connsiteX17" fmla="*/ 65751 w 77181"/>
                <a:gd name="connsiteY17" fmla="*/ 41910 h 116204"/>
                <a:gd name="connsiteX18" fmla="*/ 62894 w 77181"/>
                <a:gd name="connsiteY18" fmla="*/ 34290 h 116204"/>
                <a:gd name="connsiteX19" fmla="*/ 61941 w 77181"/>
                <a:gd name="connsiteY19" fmla="*/ 20955 h 116204"/>
                <a:gd name="connsiteX20" fmla="*/ 60989 w 77181"/>
                <a:gd name="connsiteY20" fmla="*/ 15240 h 116204"/>
                <a:gd name="connsiteX21" fmla="*/ 59084 w 77181"/>
                <a:gd name="connsiteY21" fmla="*/ 10478 h 116204"/>
                <a:gd name="connsiteX22" fmla="*/ 52416 w 77181"/>
                <a:gd name="connsiteY22" fmla="*/ 2858 h 116204"/>
                <a:gd name="connsiteX23" fmla="*/ 48606 w 77181"/>
                <a:gd name="connsiteY23" fmla="*/ 0 h 116204"/>
                <a:gd name="connsiteX24" fmla="*/ 47654 w 77181"/>
                <a:gd name="connsiteY24" fmla="*/ 0 h 116204"/>
                <a:gd name="connsiteX25" fmla="*/ 33366 w 77181"/>
                <a:gd name="connsiteY25" fmla="*/ 1905 h 116204"/>
                <a:gd name="connsiteX26" fmla="*/ 29 w 77181"/>
                <a:gd name="connsiteY26" fmla="*/ 42863 h 116204"/>
                <a:gd name="connsiteX27" fmla="*/ 2886 w 77181"/>
                <a:gd name="connsiteY27" fmla="*/ 52388 h 116204"/>
                <a:gd name="connsiteX28" fmla="*/ 8601 w 77181"/>
                <a:gd name="connsiteY28" fmla="*/ 57150 h 116204"/>
                <a:gd name="connsiteX29" fmla="*/ 15269 w 77181"/>
                <a:gd name="connsiteY29" fmla="*/ 7239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81" h="116204">
                  <a:moveTo>
                    <a:pt x="15269" y="72390"/>
                  </a:moveTo>
                  <a:lnTo>
                    <a:pt x="15269" y="72390"/>
                  </a:lnTo>
                  <a:cubicBezTo>
                    <a:pt x="15269" y="77153"/>
                    <a:pt x="10506" y="82867"/>
                    <a:pt x="5744" y="84773"/>
                  </a:cubicBezTo>
                  <a:cubicBezTo>
                    <a:pt x="4791" y="88583"/>
                    <a:pt x="9554" y="92392"/>
                    <a:pt x="12411" y="95250"/>
                  </a:cubicBezTo>
                  <a:cubicBezTo>
                    <a:pt x="17174" y="100013"/>
                    <a:pt x="20031" y="104775"/>
                    <a:pt x="20984" y="110490"/>
                  </a:cubicBezTo>
                  <a:cubicBezTo>
                    <a:pt x="23841" y="112395"/>
                    <a:pt x="26699" y="113348"/>
                    <a:pt x="29556" y="114300"/>
                  </a:cubicBezTo>
                  <a:cubicBezTo>
                    <a:pt x="33366" y="115253"/>
                    <a:pt x="37176" y="116205"/>
                    <a:pt x="40986" y="116205"/>
                  </a:cubicBezTo>
                  <a:cubicBezTo>
                    <a:pt x="43844" y="116205"/>
                    <a:pt x="46701" y="116205"/>
                    <a:pt x="49559" y="115253"/>
                  </a:cubicBezTo>
                  <a:cubicBezTo>
                    <a:pt x="56226" y="113348"/>
                    <a:pt x="62894" y="108585"/>
                    <a:pt x="68609" y="102870"/>
                  </a:cubicBezTo>
                  <a:cubicBezTo>
                    <a:pt x="68609" y="102870"/>
                    <a:pt x="68609" y="102870"/>
                    <a:pt x="68609" y="102870"/>
                  </a:cubicBezTo>
                  <a:cubicBezTo>
                    <a:pt x="68609" y="100013"/>
                    <a:pt x="68609" y="97155"/>
                    <a:pt x="69561" y="94298"/>
                  </a:cubicBezTo>
                  <a:cubicBezTo>
                    <a:pt x="70514" y="91440"/>
                    <a:pt x="72419" y="87630"/>
                    <a:pt x="73371" y="84773"/>
                  </a:cubicBezTo>
                  <a:cubicBezTo>
                    <a:pt x="75276" y="80963"/>
                    <a:pt x="76229" y="78105"/>
                    <a:pt x="76229" y="73342"/>
                  </a:cubicBezTo>
                  <a:cubicBezTo>
                    <a:pt x="76229" y="71438"/>
                    <a:pt x="77181" y="69533"/>
                    <a:pt x="77181" y="66675"/>
                  </a:cubicBezTo>
                  <a:cubicBezTo>
                    <a:pt x="77181" y="64770"/>
                    <a:pt x="77181" y="62865"/>
                    <a:pt x="76229" y="60008"/>
                  </a:cubicBezTo>
                  <a:cubicBezTo>
                    <a:pt x="76229" y="58103"/>
                    <a:pt x="75276" y="56198"/>
                    <a:pt x="74324" y="53340"/>
                  </a:cubicBezTo>
                  <a:cubicBezTo>
                    <a:pt x="73371" y="51435"/>
                    <a:pt x="72419" y="49530"/>
                    <a:pt x="70514" y="47625"/>
                  </a:cubicBezTo>
                  <a:cubicBezTo>
                    <a:pt x="69561" y="45720"/>
                    <a:pt x="67656" y="43815"/>
                    <a:pt x="65751" y="41910"/>
                  </a:cubicBezTo>
                  <a:cubicBezTo>
                    <a:pt x="64799" y="40005"/>
                    <a:pt x="63846" y="37148"/>
                    <a:pt x="62894" y="34290"/>
                  </a:cubicBezTo>
                  <a:cubicBezTo>
                    <a:pt x="61941" y="29528"/>
                    <a:pt x="61941" y="24765"/>
                    <a:pt x="61941" y="20955"/>
                  </a:cubicBezTo>
                  <a:cubicBezTo>
                    <a:pt x="61941" y="19050"/>
                    <a:pt x="60989" y="17145"/>
                    <a:pt x="60989" y="15240"/>
                  </a:cubicBezTo>
                  <a:cubicBezTo>
                    <a:pt x="60036" y="13335"/>
                    <a:pt x="60036" y="11430"/>
                    <a:pt x="59084" y="10478"/>
                  </a:cubicBezTo>
                  <a:cubicBezTo>
                    <a:pt x="57179" y="7620"/>
                    <a:pt x="55274" y="4763"/>
                    <a:pt x="52416" y="2858"/>
                  </a:cubicBezTo>
                  <a:cubicBezTo>
                    <a:pt x="51464" y="1905"/>
                    <a:pt x="49559" y="953"/>
                    <a:pt x="48606" y="0"/>
                  </a:cubicBezTo>
                  <a:cubicBezTo>
                    <a:pt x="48606" y="0"/>
                    <a:pt x="47654" y="0"/>
                    <a:pt x="47654" y="0"/>
                  </a:cubicBezTo>
                  <a:cubicBezTo>
                    <a:pt x="42891" y="1905"/>
                    <a:pt x="38129" y="2858"/>
                    <a:pt x="33366" y="1905"/>
                  </a:cubicBezTo>
                  <a:cubicBezTo>
                    <a:pt x="21936" y="0"/>
                    <a:pt x="-924" y="18098"/>
                    <a:pt x="29" y="42863"/>
                  </a:cubicBezTo>
                  <a:cubicBezTo>
                    <a:pt x="29" y="46673"/>
                    <a:pt x="981" y="49530"/>
                    <a:pt x="2886" y="52388"/>
                  </a:cubicBezTo>
                  <a:cubicBezTo>
                    <a:pt x="4791" y="54292"/>
                    <a:pt x="6696" y="56198"/>
                    <a:pt x="8601" y="57150"/>
                  </a:cubicBezTo>
                  <a:cubicBezTo>
                    <a:pt x="13364" y="61913"/>
                    <a:pt x="15269" y="67628"/>
                    <a:pt x="15269" y="7239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D00F7AB-9139-4909-BDFC-2DB94F02FA71}"/>
                </a:ext>
              </a:extLst>
            </p:cNvPr>
            <p:cNvSpPr/>
            <p:nvPr/>
          </p:nvSpPr>
          <p:spPr>
            <a:xfrm>
              <a:off x="5351144" y="3726179"/>
              <a:ext cx="93465" cy="56197"/>
            </a:xfrm>
            <a:custGeom>
              <a:avLst/>
              <a:gdLst>
                <a:gd name="connsiteX0" fmla="*/ 47625 w 93465"/>
                <a:gd name="connsiteY0" fmla="*/ 0 h 56197"/>
                <a:gd name="connsiteX1" fmla="*/ 47625 w 93465"/>
                <a:gd name="connsiteY1" fmla="*/ 0 h 56197"/>
                <a:gd name="connsiteX2" fmla="*/ 0 w 93465"/>
                <a:gd name="connsiteY2" fmla="*/ 52388 h 56197"/>
                <a:gd name="connsiteX3" fmla="*/ 0 w 93465"/>
                <a:gd name="connsiteY3" fmla="*/ 56198 h 56197"/>
                <a:gd name="connsiteX4" fmla="*/ 46672 w 93465"/>
                <a:gd name="connsiteY4" fmla="*/ 7620 h 56197"/>
                <a:gd name="connsiteX5" fmla="*/ 93345 w 93465"/>
                <a:gd name="connsiteY5" fmla="*/ 56198 h 56197"/>
                <a:gd name="connsiteX6" fmla="*/ 93345 w 93465"/>
                <a:gd name="connsiteY6" fmla="*/ 52388 h 56197"/>
                <a:gd name="connsiteX7" fmla="*/ 47625 w 93465"/>
                <a:gd name="connsiteY7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465" h="56197">
                  <a:moveTo>
                    <a:pt x="47625" y="0"/>
                  </a:moveTo>
                  <a:lnTo>
                    <a:pt x="47625" y="0"/>
                  </a:lnTo>
                  <a:cubicBezTo>
                    <a:pt x="21908" y="0"/>
                    <a:pt x="0" y="23813"/>
                    <a:pt x="0" y="52388"/>
                  </a:cubicBezTo>
                  <a:cubicBezTo>
                    <a:pt x="0" y="53340"/>
                    <a:pt x="0" y="55245"/>
                    <a:pt x="0" y="56198"/>
                  </a:cubicBezTo>
                  <a:cubicBezTo>
                    <a:pt x="1905" y="29528"/>
                    <a:pt x="21908" y="7620"/>
                    <a:pt x="46672" y="7620"/>
                  </a:cubicBezTo>
                  <a:cubicBezTo>
                    <a:pt x="71438" y="7620"/>
                    <a:pt x="92392" y="28575"/>
                    <a:pt x="93345" y="56198"/>
                  </a:cubicBezTo>
                  <a:cubicBezTo>
                    <a:pt x="93345" y="55245"/>
                    <a:pt x="93345" y="53340"/>
                    <a:pt x="93345" y="52388"/>
                  </a:cubicBezTo>
                  <a:cubicBezTo>
                    <a:pt x="95250" y="23813"/>
                    <a:pt x="74295" y="0"/>
                    <a:pt x="47625" y="0"/>
                  </a:cubicBezTo>
                  <a:close/>
                </a:path>
              </a:pathLst>
            </a:custGeom>
            <a:solidFill>
              <a:srgbClr val="ED1C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159B5759-25C9-47D9-8ACE-56B31625DF86}"/>
              </a:ext>
            </a:extLst>
          </p:cNvPr>
          <p:cNvGrpSpPr/>
          <p:nvPr/>
        </p:nvGrpSpPr>
        <p:grpSpPr>
          <a:xfrm>
            <a:off x="3900372" y="2760016"/>
            <a:ext cx="598651" cy="600700"/>
            <a:chOff x="3947260" y="2645769"/>
            <a:chExt cx="585838" cy="587843"/>
          </a:xfrm>
        </p:grpSpPr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95A41691-4A40-4F6D-8C44-ABEDB2393F52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B7EFBCF2-8239-4833-9C7E-4AE7D332108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F99D06A6-CF4C-47B5-B641-ECFA28E005F3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72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7537161" y="4521117"/>
            <a:ext cx="598673" cy="602748"/>
            <a:chOff x="6826556" y="3691889"/>
            <a:chExt cx="278140" cy="280034"/>
          </a:xfrm>
          <a:solidFill>
            <a:schemeClr val="accent1"/>
          </a:solidFill>
        </p:grpSpPr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DC7967F0-3C95-43F6-8647-89993BF189C4}"/>
                </a:ext>
              </a:extLst>
            </p:cNvPr>
            <p:cNvSpPr/>
            <p:nvPr/>
          </p:nvSpPr>
          <p:spPr>
            <a:xfrm>
              <a:off x="6826556" y="3691889"/>
              <a:ext cx="278140" cy="280034"/>
            </a:xfrm>
            <a:custGeom>
              <a:avLst/>
              <a:gdLst>
                <a:gd name="connsiteX0" fmla="*/ 139075 w 278140"/>
                <a:gd name="connsiteY0" fmla="*/ 280035 h 280034"/>
                <a:gd name="connsiteX1" fmla="*/ 278141 w 278140"/>
                <a:gd name="connsiteY1" fmla="*/ 140017 h 280034"/>
                <a:gd name="connsiteX2" fmla="*/ 139075 w 278140"/>
                <a:gd name="connsiteY2" fmla="*/ 0 h 280034"/>
                <a:gd name="connsiteX3" fmla="*/ 11 w 278140"/>
                <a:gd name="connsiteY3" fmla="*/ 140017 h 280034"/>
                <a:gd name="connsiteX4" fmla="*/ 139075 w 278140"/>
                <a:gd name="connsiteY4" fmla="*/ 280035 h 28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40" h="280034">
                  <a:moveTo>
                    <a:pt x="139075" y="280035"/>
                  </a:moveTo>
                  <a:cubicBezTo>
                    <a:pt x="216228" y="280035"/>
                    <a:pt x="278141" y="217170"/>
                    <a:pt x="278141" y="140017"/>
                  </a:cubicBezTo>
                  <a:cubicBezTo>
                    <a:pt x="278141" y="62865"/>
                    <a:pt x="215275" y="0"/>
                    <a:pt x="139075" y="0"/>
                  </a:cubicBezTo>
                  <a:cubicBezTo>
                    <a:pt x="61923" y="0"/>
                    <a:pt x="11" y="62865"/>
                    <a:pt x="11" y="140017"/>
                  </a:cubicBezTo>
                  <a:cubicBezTo>
                    <a:pt x="-942" y="217170"/>
                    <a:pt x="61923" y="280035"/>
                    <a:pt x="139075" y="2800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2855B977-D882-4E8C-93F0-B2ED458E36C3}"/>
                </a:ext>
              </a:extLst>
            </p:cNvPr>
            <p:cNvSpPr/>
            <p:nvPr/>
          </p:nvSpPr>
          <p:spPr>
            <a:xfrm>
              <a:off x="6849427" y="3714749"/>
              <a:ext cx="232409" cy="234315"/>
            </a:xfrm>
            <a:custGeom>
              <a:avLst/>
              <a:gdLst>
                <a:gd name="connsiteX0" fmla="*/ 116205 w 232409"/>
                <a:gd name="connsiteY0" fmla="*/ 234315 h 234315"/>
                <a:gd name="connsiteX1" fmla="*/ 232410 w 232409"/>
                <a:gd name="connsiteY1" fmla="*/ 117158 h 234315"/>
                <a:gd name="connsiteX2" fmla="*/ 116205 w 232409"/>
                <a:gd name="connsiteY2" fmla="*/ 0 h 234315"/>
                <a:gd name="connsiteX3" fmla="*/ 0 w 232409"/>
                <a:gd name="connsiteY3" fmla="*/ 117158 h 234315"/>
                <a:gd name="connsiteX4" fmla="*/ 116205 w 232409"/>
                <a:gd name="connsiteY4" fmla="*/ 23431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5">
                  <a:moveTo>
                    <a:pt x="116205" y="234315"/>
                  </a:moveTo>
                  <a:cubicBezTo>
                    <a:pt x="180022" y="234315"/>
                    <a:pt x="232410" y="181928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8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FB23BEF-CF64-4D4A-AD81-60E15A7AA1FC}"/>
                </a:ext>
              </a:extLst>
            </p:cNvPr>
            <p:cNvSpPr/>
            <p:nvPr/>
          </p:nvSpPr>
          <p:spPr>
            <a:xfrm>
              <a:off x="6886574" y="3758564"/>
              <a:ext cx="158115" cy="149542"/>
            </a:xfrm>
            <a:custGeom>
              <a:avLst/>
              <a:gdLst>
                <a:gd name="connsiteX0" fmla="*/ 0 w 158115"/>
                <a:gd name="connsiteY0" fmla="*/ 37147 h 149542"/>
                <a:gd name="connsiteX1" fmla="*/ 8572 w 158115"/>
                <a:gd name="connsiteY1" fmla="*/ 9525 h 149542"/>
                <a:gd name="connsiteX2" fmla="*/ 31432 w 158115"/>
                <a:gd name="connsiteY2" fmla="*/ 0 h 149542"/>
                <a:gd name="connsiteX3" fmla="*/ 54293 w 158115"/>
                <a:gd name="connsiteY3" fmla="*/ 9525 h 149542"/>
                <a:gd name="connsiteX4" fmla="*/ 62865 w 158115"/>
                <a:gd name="connsiteY4" fmla="*/ 37147 h 149542"/>
                <a:gd name="connsiteX5" fmla="*/ 54293 w 158115"/>
                <a:gd name="connsiteY5" fmla="*/ 64770 h 149542"/>
                <a:gd name="connsiteX6" fmla="*/ 31432 w 158115"/>
                <a:gd name="connsiteY6" fmla="*/ 74295 h 149542"/>
                <a:gd name="connsiteX7" fmla="*/ 8572 w 158115"/>
                <a:gd name="connsiteY7" fmla="*/ 64770 h 149542"/>
                <a:gd name="connsiteX8" fmla="*/ 0 w 158115"/>
                <a:gd name="connsiteY8" fmla="*/ 37147 h 149542"/>
                <a:gd name="connsiteX9" fmla="*/ 21907 w 158115"/>
                <a:gd name="connsiteY9" fmla="*/ 37147 h 149542"/>
                <a:gd name="connsiteX10" fmla="*/ 24765 w 158115"/>
                <a:gd name="connsiteY10" fmla="*/ 55245 h 149542"/>
                <a:gd name="connsiteX11" fmla="*/ 31432 w 158115"/>
                <a:gd name="connsiteY11" fmla="*/ 59055 h 149542"/>
                <a:gd name="connsiteX12" fmla="*/ 38100 w 158115"/>
                <a:gd name="connsiteY12" fmla="*/ 55245 h 149542"/>
                <a:gd name="connsiteX13" fmla="*/ 40957 w 158115"/>
                <a:gd name="connsiteY13" fmla="*/ 37147 h 149542"/>
                <a:gd name="connsiteX14" fmla="*/ 38100 w 158115"/>
                <a:gd name="connsiteY14" fmla="*/ 19050 h 149542"/>
                <a:gd name="connsiteX15" fmla="*/ 31432 w 158115"/>
                <a:gd name="connsiteY15" fmla="*/ 15240 h 149542"/>
                <a:gd name="connsiteX16" fmla="*/ 24765 w 158115"/>
                <a:gd name="connsiteY16" fmla="*/ 19050 h 149542"/>
                <a:gd name="connsiteX17" fmla="*/ 21907 w 158115"/>
                <a:gd name="connsiteY17" fmla="*/ 37147 h 149542"/>
                <a:gd name="connsiteX18" fmla="*/ 51435 w 158115"/>
                <a:gd name="connsiteY18" fmla="*/ 148590 h 149542"/>
                <a:gd name="connsiteX19" fmla="*/ 31432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2 h 149542"/>
                <a:gd name="connsiteX24" fmla="*/ 103822 w 158115"/>
                <a:gd name="connsiteY24" fmla="*/ 83820 h 149542"/>
                <a:gd name="connsiteX25" fmla="*/ 126682 w 158115"/>
                <a:gd name="connsiteY25" fmla="*/ 74295 h 149542"/>
                <a:gd name="connsiteX26" fmla="*/ 149543 w 158115"/>
                <a:gd name="connsiteY26" fmla="*/ 83820 h 149542"/>
                <a:gd name="connsiteX27" fmla="*/ 158115 w 158115"/>
                <a:gd name="connsiteY27" fmla="*/ 111442 h 149542"/>
                <a:gd name="connsiteX28" fmla="*/ 149543 w 158115"/>
                <a:gd name="connsiteY28" fmla="*/ 140017 h 149542"/>
                <a:gd name="connsiteX29" fmla="*/ 126682 w 158115"/>
                <a:gd name="connsiteY29" fmla="*/ 149542 h 149542"/>
                <a:gd name="connsiteX30" fmla="*/ 103822 w 158115"/>
                <a:gd name="connsiteY30" fmla="*/ 140017 h 149542"/>
                <a:gd name="connsiteX31" fmla="*/ 95250 w 158115"/>
                <a:gd name="connsiteY31" fmla="*/ 111442 h 149542"/>
                <a:gd name="connsiteX32" fmla="*/ 116205 w 158115"/>
                <a:gd name="connsiteY32" fmla="*/ 111442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7 w 158115"/>
                <a:gd name="connsiteY35" fmla="*/ 129540 h 149542"/>
                <a:gd name="connsiteX36" fmla="*/ 135255 w 158115"/>
                <a:gd name="connsiteY36" fmla="*/ 111442 h 149542"/>
                <a:gd name="connsiteX37" fmla="*/ 132397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2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7"/>
                  </a:moveTo>
                  <a:cubicBezTo>
                    <a:pt x="0" y="24765"/>
                    <a:pt x="2857" y="15240"/>
                    <a:pt x="8572" y="9525"/>
                  </a:cubicBezTo>
                  <a:cubicBezTo>
                    <a:pt x="14288" y="3810"/>
                    <a:pt x="21907" y="0"/>
                    <a:pt x="31432" y="0"/>
                  </a:cubicBezTo>
                  <a:cubicBezTo>
                    <a:pt x="40957" y="0"/>
                    <a:pt x="48578" y="2857"/>
                    <a:pt x="54293" y="9525"/>
                  </a:cubicBezTo>
                  <a:cubicBezTo>
                    <a:pt x="60007" y="16192"/>
                    <a:pt x="62865" y="24765"/>
                    <a:pt x="62865" y="37147"/>
                  </a:cubicBezTo>
                  <a:cubicBezTo>
                    <a:pt x="62865" y="49530"/>
                    <a:pt x="60007" y="59055"/>
                    <a:pt x="54293" y="64770"/>
                  </a:cubicBezTo>
                  <a:cubicBezTo>
                    <a:pt x="48578" y="70485"/>
                    <a:pt x="40957" y="74295"/>
                    <a:pt x="31432" y="74295"/>
                  </a:cubicBezTo>
                  <a:cubicBezTo>
                    <a:pt x="21907" y="74295"/>
                    <a:pt x="14288" y="71438"/>
                    <a:pt x="8572" y="64770"/>
                  </a:cubicBezTo>
                  <a:cubicBezTo>
                    <a:pt x="2857" y="59055"/>
                    <a:pt x="0" y="49530"/>
                    <a:pt x="0" y="37147"/>
                  </a:cubicBezTo>
                  <a:close/>
                  <a:moveTo>
                    <a:pt x="21907" y="37147"/>
                  </a:moveTo>
                  <a:cubicBezTo>
                    <a:pt x="21907" y="46672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2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7" y="45720"/>
                    <a:pt x="40957" y="37147"/>
                  </a:cubicBezTo>
                  <a:cubicBezTo>
                    <a:pt x="40957" y="27622"/>
                    <a:pt x="40005" y="21907"/>
                    <a:pt x="38100" y="19050"/>
                  </a:cubicBezTo>
                  <a:cubicBezTo>
                    <a:pt x="36195" y="17145"/>
                    <a:pt x="34290" y="15240"/>
                    <a:pt x="31432" y="15240"/>
                  </a:cubicBezTo>
                  <a:cubicBezTo>
                    <a:pt x="28575" y="15240"/>
                    <a:pt x="26670" y="16192"/>
                    <a:pt x="24765" y="19050"/>
                  </a:cubicBezTo>
                  <a:cubicBezTo>
                    <a:pt x="22860" y="21907"/>
                    <a:pt x="21907" y="27622"/>
                    <a:pt x="21907" y="37147"/>
                  </a:cubicBezTo>
                  <a:close/>
                  <a:moveTo>
                    <a:pt x="51435" y="148590"/>
                  </a:moveTo>
                  <a:lnTo>
                    <a:pt x="31432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2"/>
                  </a:moveTo>
                  <a:cubicBezTo>
                    <a:pt x="95250" y="99060"/>
                    <a:pt x="98107" y="89535"/>
                    <a:pt x="103822" y="83820"/>
                  </a:cubicBezTo>
                  <a:cubicBezTo>
                    <a:pt x="109538" y="78105"/>
                    <a:pt x="117157" y="74295"/>
                    <a:pt x="126682" y="74295"/>
                  </a:cubicBezTo>
                  <a:cubicBezTo>
                    <a:pt x="136207" y="74295"/>
                    <a:pt x="143828" y="77152"/>
                    <a:pt x="149543" y="83820"/>
                  </a:cubicBezTo>
                  <a:cubicBezTo>
                    <a:pt x="155257" y="89535"/>
                    <a:pt x="158115" y="99060"/>
                    <a:pt x="158115" y="111442"/>
                  </a:cubicBezTo>
                  <a:cubicBezTo>
                    <a:pt x="158115" y="123825"/>
                    <a:pt x="155257" y="133350"/>
                    <a:pt x="149543" y="140017"/>
                  </a:cubicBezTo>
                  <a:cubicBezTo>
                    <a:pt x="143828" y="145732"/>
                    <a:pt x="136207" y="149542"/>
                    <a:pt x="126682" y="149542"/>
                  </a:cubicBezTo>
                  <a:cubicBezTo>
                    <a:pt x="117157" y="149542"/>
                    <a:pt x="109538" y="146685"/>
                    <a:pt x="103822" y="140017"/>
                  </a:cubicBezTo>
                  <a:cubicBezTo>
                    <a:pt x="98107" y="133350"/>
                    <a:pt x="95250" y="123825"/>
                    <a:pt x="95250" y="111442"/>
                  </a:cubicBezTo>
                  <a:close/>
                  <a:moveTo>
                    <a:pt x="116205" y="111442"/>
                  </a:moveTo>
                  <a:cubicBezTo>
                    <a:pt x="116205" y="120967"/>
                    <a:pt x="117157" y="126682"/>
                    <a:pt x="119063" y="129540"/>
                  </a:cubicBezTo>
                  <a:cubicBezTo>
                    <a:pt x="120968" y="131445"/>
                    <a:pt x="122872" y="133350"/>
                    <a:pt x="125730" y="133350"/>
                  </a:cubicBezTo>
                  <a:cubicBezTo>
                    <a:pt x="128588" y="133350"/>
                    <a:pt x="130493" y="132397"/>
                    <a:pt x="132397" y="129540"/>
                  </a:cubicBezTo>
                  <a:cubicBezTo>
                    <a:pt x="134303" y="126682"/>
                    <a:pt x="135255" y="120015"/>
                    <a:pt x="135255" y="111442"/>
                  </a:cubicBezTo>
                  <a:cubicBezTo>
                    <a:pt x="135255" y="101917"/>
                    <a:pt x="134303" y="96202"/>
                    <a:pt x="132397" y="93345"/>
                  </a:cubicBezTo>
                  <a:cubicBezTo>
                    <a:pt x="130493" y="91440"/>
                    <a:pt x="128588" y="89535"/>
                    <a:pt x="125730" y="89535"/>
                  </a:cubicBezTo>
                  <a:cubicBezTo>
                    <a:pt x="122872" y="89535"/>
                    <a:pt x="120968" y="90488"/>
                    <a:pt x="119063" y="93345"/>
                  </a:cubicBezTo>
                  <a:cubicBezTo>
                    <a:pt x="117157" y="96202"/>
                    <a:pt x="116205" y="101917"/>
                    <a:pt x="116205" y="11144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90" name="Group 889">
            <a:extLst>
              <a:ext uri="{FF2B5EF4-FFF2-40B4-BE49-F238E27FC236}">
                <a16:creationId xmlns:a16="http://schemas.microsoft.com/office/drawing/2014/main" id="{C2E10E24-88AD-4DEA-96F1-9AC789BD9F7A}"/>
              </a:ext>
            </a:extLst>
          </p:cNvPr>
          <p:cNvGrpSpPr/>
          <p:nvPr/>
        </p:nvGrpSpPr>
        <p:grpSpPr>
          <a:xfrm>
            <a:off x="7541482" y="2731315"/>
            <a:ext cx="569946" cy="770865"/>
            <a:chOff x="7510437" y="2617681"/>
            <a:chExt cx="557747" cy="754365"/>
          </a:xfrm>
        </p:grpSpPr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75DB4B76-6087-49B5-8D92-C5F4710B882B}"/>
                </a:ext>
              </a:extLst>
            </p:cNvPr>
            <p:cNvSpPr/>
            <p:nvPr/>
          </p:nvSpPr>
          <p:spPr>
            <a:xfrm>
              <a:off x="7552568" y="2663825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DF8A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893D839D-4405-42B0-99A6-7B1513F4E433}"/>
                </a:ext>
              </a:extLst>
            </p:cNvPr>
            <p:cNvSpPr/>
            <p:nvPr/>
          </p:nvSpPr>
          <p:spPr>
            <a:xfrm>
              <a:off x="7510437" y="2617681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FEE6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3A945375-5577-450B-86DA-5356839191D0}"/>
                </a:ext>
              </a:extLst>
            </p:cNvPr>
            <p:cNvSpPr/>
            <p:nvPr/>
          </p:nvSpPr>
          <p:spPr>
            <a:xfrm>
              <a:off x="7616769" y="2697933"/>
              <a:ext cx="302949" cy="36111"/>
            </a:xfrm>
            <a:custGeom>
              <a:avLst/>
              <a:gdLst>
                <a:gd name="connsiteX0" fmla="*/ 0 w 143827"/>
                <a:gd name="connsiteY0" fmla="*/ 0 h 17144"/>
                <a:gd name="connsiteX1" fmla="*/ 143827 w 143827"/>
                <a:gd name="connsiteY1" fmla="*/ 0 h 17144"/>
                <a:gd name="connsiteX2" fmla="*/ 143827 w 143827"/>
                <a:gd name="connsiteY2" fmla="*/ 17145 h 17144"/>
                <a:gd name="connsiteX3" fmla="*/ 0 w 143827"/>
                <a:gd name="connsiteY3" fmla="*/ 17145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27" h="17144">
                  <a:moveTo>
                    <a:pt x="0" y="0"/>
                  </a:moveTo>
                  <a:lnTo>
                    <a:pt x="143827" y="0"/>
                  </a:lnTo>
                  <a:lnTo>
                    <a:pt x="143827" y="17145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A14E51C4-7780-455B-9BA7-067C3338D3D9}"/>
                </a:ext>
              </a:extLst>
            </p:cNvPr>
            <p:cNvSpPr/>
            <p:nvPr/>
          </p:nvSpPr>
          <p:spPr>
            <a:xfrm>
              <a:off x="7584669" y="278821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AFD63244-FAC2-43EC-934F-63E74AFEE499}"/>
                </a:ext>
              </a:extLst>
            </p:cNvPr>
            <p:cNvSpPr/>
            <p:nvPr/>
          </p:nvSpPr>
          <p:spPr>
            <a:xfrm>
              <a:off x="7584669" y="2826336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C7BC4DB1-32F3-455E-9F83-D72FCBE74852}"/>
                </a:ext>
              </a:extLst>
            </p:cNvPr>
            <p:cNvSpPr/>
            <p:nvPr/>
          </p:nvSpPr>
          <p:spPr>
            <a:xfrm>
              <a:off x="7584669" y="2862449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4A1DC432-1C39-4FF6-A5C1-39AC79A29E5C}"/>
                </a:ext>
              </a:extLst>
            </p:cNvPr>
            <p:cNvSpPr/>
            <p:nvPr/>
          </p:nvSpPr>
          <p:spPr>
            <a:xfrm>
              <a:off x="7584669" y="2898563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22C8E6B0-E28B-484E-95B0-75E6709B9480}"/>
                </a:ext>
              </a:extLst>
            </p:cNvPr>
            <p:cNvSpPr/>
            <p:nvPr/>
          </p:nvSpPr>
          <p:spPr>
            <a:xfrm>
              <a:off x="7584669" y="2936681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79387ED9-89DD-4D8D-B423-048DD1F0A310}"/>
                </a:ext>
              </a:extLst>
            </p:cNvPr>
            <p:cNvSpPr/>
            <p:nvPr/>
          </p:nvSpPr>
          <p:spPr>
            <a:xfrm>
              <a:off x="7584669" y="2972794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AD699C9-8A0D-4BE2-8262-2887F35348BF}"/>
                </a:ext>
              </a:extLst>
            </p:cNvPr>
            <p:cNvSpPr/>
            <p:nvPr/>
          </p:nvSpPr>
          <p:spPr>
            <a:xfrm>
              <a:off x="7584669" y="300890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7EB4FD73-55AC-44E0-8DE4-155AD1926582}"/>
                </a:ext>
              </a:extLst>
            </p:cNvPr>
            <p:cNvSpPr/>
            <p:nvPr/>
          </p:nvSpPr>
          <p:spPr>
            <a:xfrm>
              <a:off x="7584669" y="304702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7FCA97AB-3409-4112-B63D-622581B19130}"/>
                </a:ext>
              </a:extLst>
            </p:cNvPr>
            <p:cNvSpPr/>
            <p:nvPr/>
          </p:nvSpPr>
          <p:spPr>
            <a:xfrm>
              <a:off x="7584669" y="3083142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5A4F4430-43AB-4456-8FDD-69C7648FFF57}"/>
                </a:ext>
              </a:extLst>
            </p:cNvPr>
            <p:cNvSpPr/>
            <p:nvPr/>
          </p:nvSpPr>
          <p:spPr>
            <a:xfrm>
              <a:off x="7584669" y="311925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8A05600-4686-41B4-9624-35219E3BA3F6}"/>
                </a:ext>
              </a:extLst>
            </p:cNvPr>
            <p:cNvSpPr/>
            <p:nvPr/>
          </p:nvSpPr>
          <p:spPr>
            <a:xfrm>
              <a:off x="7584669" y="3219570"/>
              <a:ext cx="182572" cy="18056"/>
            </a:xfrm>
            <a:custGeom>
              <a:avLst/>
              <a:gdLst>
                <a:gd name="connsiteX0" fmla="*/ 0 w 86677"/>
                <a:gd name="connsiteY0" fmla="*/ 0 h 8572"/>
                <a:gd name="connsiteX1" fmla="*/ 86678 w 86677"/>
                <a:gd name="connsiteY1" fmla="*/ 0 h 8572"/>
                <a:gd name="connsiteX2" fmla="*/ 86678 w 86677"/>
                <a:gd name="connsiteY2" fmla="*/ 8573 h 8572"/>
                <a:gd name="connsiteX3" fmla="*/ 0 w 86677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8572">
                  <a:moveTo>
                    <a:pt x="0" y="0"/>
                  </a:moveTo>
                  <a:lnTo>
                    <a:pt x="86678" y="0"/>
                  </a:lnTo>
                  <a:lnTo>
                    <a:pt x="86678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5" name="TextBox 894">
            <a:extLst>
              <a:ext uri="{FF2B5EF4-FFF2-40B4-BE49-F238E27FC236}">
                <a16:creationId xmlns:a16="http://schemas.microsoft.com/office/drawing/2014/main" id="{97A8B38C-618D-4995-AF8B-ECC6CA59BAC7}"/>
              </a:ext>
            </a:extLst>
          </p:cNvPr>
          <p:cNvSpPr txBox="1"/>
          <p:nvPr/>
        </p:nvSpPr>
        <p:spPr>
          <a:xfrm>
            <a:off x="5220313" y="59097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6" name="TextBox 895">
            <a:extLst>
              <a:ext uri="{FF2B5EF4-FFF2-40B4-BE49-F238E27FC236}">
                <a16:creationId xmlns:a16="http://schemas.microsoft.com/office/drawing/2014/main" id="{79A0C69D-58EC-45B9-B3DE-42C40207A4DA}"/>
              </a:ext>
            </a:extLst>
          </p:cNvPr>
          <p:cNvSpPr txBox="1"/>
          <p:nvPr/>
        </p:nvSpPr>
        <p:spPr>
          <a:xfrm>
            <a:off x="5220313" y="171442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7" name="TextBox 896">
            <a:extLst>
              <a:ext uri="{FF2B5EF4-FFF2-40B4-BE49-F238E27FC236}">
                <a16:creationId xmlns:a16="http://schemas.microsoft.com/office/drawing/2014/main" id="{DEEB525C-C9CD-41B3-87CE-A97E5C0ADE38}"/>
              </a:ext>
            </a:extLst>
          </p:cNvPr>
          <p:cNvSpPr txBox="1"/>
          <p:nvPr/>
        </p:nvSpPr>
        <p:spPr>
          <a:xfrm>
            <a:off x="3324007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898" name="TextBox 897">
            <a:extLst>
              <a:ext uri="{FF2B5EF4-FFF2-40B4-BE49-F238E27FC236}">
                <a16:creationId xmlns:a16="http://schemas.microsoft.com/office/drawing/2014/main" id="{5B68B826-699D-4DA7-8321-A9C2B11E1196}"/>
              </a:ext>
            </a:extLst>
          </p:cNvPr>
          <p:cNvSpPr txBox="1"/>
          <p:nvPr/>
        </p:nvSpPr>
        <p:spPr>
          <a:xfrm>
            <a:off x="6949480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GOVT Purchases</a:t>
            </a:r>
          </a:p>
        </p:txBody>
      </p:sp>
      <p:sp>
        <p:nvSpPr>
          <p:cNvPr id="899" name="TextBox 898">
            <a:extLst>
              <a:ext uri="{FF2B5EF4-FFF2-40B4-BE49-F238E27FC236}">
                <a16:creationId xmlns:a16="http://schemas.microsoft.com/office/drawing/2014/main" id="{96A93437-6462-41C1-97D9-FD9E11B35A58}"/>
              </a:ext>
            </a:extLst>
          </p:cNvPr>
          <p:cNvSpPr txBox="1"/>
          <p:nvPr/>
        </p:nvSpPr>
        <p:spPr>
          <a:xfrm>
            <a:off x="6945716" y="519804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900" name="TextBox 899">
            <a:extLst>
              <a:ext uri="{FF2B5EF4-FFF2-40B4-BE49-F238E27FC236}">
                <a16:creationId xmlns:a16="http://schemas.microsoft.com/office/drawing/2014/main" id="{8DA33E48-B8CC-4E2F-AB08-9FA71FE57B2D}"/>
              </a:ext>
            </a:extLst>
          </p:cNvPr>
          <p:cNvSpPr txBox="1"/>
          <p:nvPr/>
        </p:nvSpPr>
        <p:spPr>
          <a:xfrm>
            <a:off x="3397813" y="525610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Social Transfers</a:t>
            </a:r>
          </a:p>
        </p:txBody>
      </p:sp>
      <p:sp>
        <p:nvSpPr>
          <p:cNvPr id="915" name="TextBox 914">
            <a:extLst>
              <a:ext uri="{FF2B5EF4-FFF2-40B4-BE49-F238E27FC236}">
                <a16:creationId xmlns:a16="http://schemas.microsoft.com/office/drawing/2014/main" id="{4FF34BF2-427D-4B8E-B1DB-690EDFAD4FE5}"/>
              </a:ext>
            </a:extLst>
          </p:cNvPr>
          <p:cNvSpPr txBox="1"/>
          <p:nvPr/>
        </p:nvSpPr>
        <p:spPr>
          <a:xfrm rot="16200000">
            <a:off x="1886551" y="5320956"/>
            <a:ext cx="1146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Income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916" name="TextBox 915">
            <a:extLst>
              <a:ext uri="{FF2B5EF4-FFF2-40B4-BE49-F238E27FC236}">
                <a16:creationId xmlns:a16="http://schemas.microsoft.com/office/drawing/2014/main" id="{99B502E1-C119-4350-A472-39473E94E944}"/>
              </a:ext>
            </a:extLst>
          </p:cNvPr>
          <p:cNvSpPr txBox="1"/>
          <p:nvPr/>
        </p:nvSpPr>
        <p:spPr>
          <a:xfrm rot="5400000">
            <a:off x="9094723" y="2216065"/>
            <a:ext cx="12309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Demand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8" name="Graphic 2">
            <a:extLst>
              <a:ext uri="{FF2B5EF4-FFF2-40B4-BE49-F238E27FC236}">
                <a16:creationId xmlns:a16="http://schemas.microsoft.com/office/drawing/2014/main" id="{189B90F9-71F9-4491-816B-F91288BFFEFE}"/>
              </a:ext>
            </a:extLst>
          </p:cNvPr>
          <p:cNvGrpSpPr/>
          <p:nvPr/>
        </p:nvGrpSpPr>
        <p:grpSpPr>
          <a:xfrm>
            <a:off x="1581307" y="2949521"/>
            <a:ext cx="1857806" cy="153653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8C1B88E-78AB-4AEF-9768-DE219588B639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3602038-90CA-41F4-8E22-63C5BAE6A458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C7D9F1-954D-404D-9D03-D36507CCC902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37602D3-6C8D-4801-AC2D-BAA614ABC611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8CC18AD-7013-4099-A836-CD651C1B6F71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B7C84F2-9AF8-4DAA-BF85-616CEF308194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7BB3C7FC-500F-4880-9512-AC2D45918E32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76" name="Graphic 2">
              <a:extLst>
                <a:ext uri="{FF2B5EF4-FFF2-40B4-BE49-F238E27FC236}">
                  <a16:creationId xmlns:a16="http://schemas.microsoft.com/office/drawing/2014/main" id="{D96FC809-E620-4677-BDA0-8405FBC9296F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2B63735D-817A-481E-9DAD-89DC3D44570F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34D22E9D-19DE-4C40-B4AE-2A4CE1527FC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9" name="Graphic 2">
              <a:extLst>
                <a:ext uri="{FF2B5EF4-FFF2-40B4-BE49-F238E27FC236}">
                  <a16:creationId xmlns:a16="http://schemas.microsoft.com/office/drawing/2014/main" id="{75A08633-37F1-4888-815A-23002A81218D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1A3C4BA1-3F49-4107-9006-394679F00081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C7F91550-76BF-4DE9-873B-6F13BE626DE0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85FD6232-80B8-49D5-A4E4-369F9E9B8E87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1E9F82D-8F55-4AEF-853C-BD86604EA9F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F86655E4-8126-4468-B931-E5A0298B9383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40076E6-E75B-4961-A597-C630A0A27248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3B531D6-0BE8-458F-85DB-FC31CE623B8E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89572C-20E0-4009-8173-23C8B11E0552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A275B21-10C3-41E6-A8F8-026CADBEE00F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A8D2E60-1709-47F0-803D-D21C919558BC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26BD7FD7-3BC6-4CA0-B5F4-B34D9F303ACA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9AE290C6-4412-4B30-8EA2-2641BE21335B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84F8A7C2-E120-453F-B3D1-49EF83EFAB96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4" name="Graphic 2">
              <a:extLst>
                <a:ext uri="{FF2B5EF4-FFF2-40B4-BE49-F238E27FC236}">
                  <a16:creationId xmlns:a16="http://schemas.microsoft.com/office/drawing/2014/main" id="{47B991FC-ECA1-4A92-A88B-6975FBCA8C23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CA2E1597-146F-4E1D-902F-FF65CA2BF0EE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DA17D7B1-DB61-4FA1-B4CF-1EF97C6800F9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6C575D0D-3C59-4012-8854-4B466A2013B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5" name="Graphic 2">
              <a:extLst>
                <a:ext uri="{FF2B5EF4-FFF2-40B4-BE49-F238E27FC236}">
                  <a16:creationId xmlns:a16="http://schemas.microsoft.com/office/drawing/2014/main" id="{F51C2775-8FB4-49BF-8521-FFA878BC541E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42B0A148-A474-466B-A1B2-FD1D1DA4A838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8B312440-AFE5-4AF3-AD66-A05559BE3DBB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0BEEBA5D-FDE2-4007-8E8D-DB3D26EE3D1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6F77CF6-9697-43C6-A7F5-C2A8F07D98E4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A48168B4-C05B-429E-A45A-5C948A0281A2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B45DBC9C-B159-4FEC-B0E4-DC536FDAE9E9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F4D2C4AF-C8C9-4472-98EF-485770A0FC8E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FB1188E-1CC3-4CA4-A198-CBE36D360ABB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4361DE8-CE03-49F1-992D-7CA636DCBFA1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5F5C2036-E06E-44A1-A83B-1663807703C8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61A40E4D-BD65-4F6F-8007-A16C975CF90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527B247A-1F50-43AA-87EB-12181ACB5530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4B7D24DC-2A87-49D6-BC76-E9366FADEFC5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A6372EED-F036-4487-8FF4-AF5B28A91A67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07E929E6-4E92-45B5-BDDB-E4D8769E013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6F85A4F1-997E-47CE-BB98-B3E2998299DD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7B5D5C0D-2A90-43EC-AECD-2AD2F06F9922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284B4823-B845-4474-BC06-919E7F97ED8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70EBE6DF-BCE0-4B75-B32B-61204884CAFD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37C07EA2-CDAD-4D09-8329-B3BD0A2B72FD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5A5410F9-08D9-4A27-95AB-83B464ECB5FF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50B466F2-D940-4D61-8D95-8E363FCF9C16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112B0363-C29E-4098-A0A1-732989569782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EC1DD867-BC70-4B24-91C6-0BF4A1B45811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C10C550D-D007-48D9-A208-977EE04DBDC7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C86F593E-4D86-478A-B32D-2F1A266E6821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0620DC3-6BEB-4ACA-A1BF-6879792A0574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CA9085B6-95C2-4DBD-ADE0-60C4102D6ED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47A55B57-99E5-420A-AC95-2F9FEDE930B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BC15FDF-CE5A-4FD6-868F-29FD6DC662E7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054C6E4-5EAA-465B-A249-1D27FE5F89D9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DE8AC06D-00B2-4684-B401-A6EE0CD2825F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0D4898E8-9BF5-446E-8A03-DEE76D72820C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3E60A03B-2592-43B9-8B4F-CDBAFC56BC1E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5521581D-ADEF-4C36-8C9B-6F201637958E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5AED0AA6-F7D0-4DD7-AF33-86A99D78DC4D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4765B8BA-B855-4C04-9EAF-3B1C5CC08111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FE1AF11E-EF0F-4234-9834-944889207D5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92BDBB1-C71F-42C0-902D-F55D4B7FD8B0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AEC94512-5CCB-4C09-8156-05A934435A75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89E88311-807D-41AF-B4DF-46F3BC04AA45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77DBC176-DEE0-4278-8648-968DD6E7B664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F4480E70-2369-4D45-9E58-245314C70A0C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0" name="Graphic 2">
              <a:extLst>
                <a:ext uri="{FF2B5EF4-FFF2-40B4-BE49-F238E27FC236}">
                  <a16:creationId xmlns:a16="http://schemas.microsoft.com/office/drawing/2014/main" id="{EA6B7F96-CEE4-4B9F-BA67-DA4AEB38BEC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64503A4C-4E8C-4F70-B857-113DCB5DB4B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1E25C506-17BA-4247-BC48-7F00215FB61E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4F474706-4DA2-4B97-8D9D-5DDDD95017CD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34CA6101-F258-4354-9DAE-185BA42A68B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D67585E3-48F2-4991-A91D-6574EAD28EE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A72B13D4-BA95-4495-A6A6-31C90BF20B3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651AA44-2C40-4C90-BC22-20FE539FDF7A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2E155E32-102F-4C7F-B3EF-D41D5BA1945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E8FA4FEF-DD22-4107-9EA3-9174FADAD8E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C7644016-329F-4ED2-9A3C-7A68F8DEE4F7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7055F03B-D75E-4AE2-8684-1569244BA116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32D55854-7E9A-47E8-92CE-5ACA55E6B57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71D9A152-AAFF-489C-B855-42CDA745CD53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044C2C58-8319-4382-B3E5-C867A69FC3AF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62200C78-3EAE-4197-B1E0-237EB887011A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82084730-625F-4A91-A05E-BED343214D7C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23A3772C-9AF7-45D8-AB67-69D502879098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A3C2FFF0-7BEE-4EE5-A985-1A244B6D7BB7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57E98364-6A68-4344-8D08-7BEC52E7A06B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3F8194FE-AF53-4EA4-AE67-533FFEDA311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7EA24748-AEF9-4388-857D-1BDFC0292970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CC1D0926-6A87-4FB7-B507-CD57A1FC1EC3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4AAD7DF7-9904-46C4-887D-448503EE6D88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4E870035-7695-470C-94F7-DD80309BD0EE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4FEAEF0-75BC-4C34-99E3-ECF19C958023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E40B746A-E857-4B56-94D1-E421AD5F9C2C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E79DE6D5-8FA1-45A9-83E1-CC852B0EA46B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3C63B44-6E02-4B03-8ABF-CE8E15D0DDC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3654406-DFD1-409D-9D68-95D3E5C3FDB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68" name="Graphic 2">
              <a:extLst>
                <a:ext uri="{FF2B5EF4-FFF2-40B4-BE49-F238E27FC236}">
                  <a16:creationId xmlns:a16="http://schemas.microsoft.com/office/drawing/2014/main" id="{1A47D858-37E8-4BB4-8463-D2606A6307AD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1C645504-732E-4895-B117-AE3C4D0C3FE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70" name="Graphic 2">
                <a:extLst>
                  <a:ext uri="{FF2B5EF4-FFF2-40B4-BE49-F238E27FC236}">
                    <a16:creationId xmlns:a16="http://schemas.microsoft.com/office/drawing/2014/main" id="{BBB86E2D-DA3E-42D2-B428-E45CFA82031A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71" name="Freeform: Shape 970">
                  <a:extLst>
                    <a:ext uri="{FF2B5EF4-FFF2-40B4-BE49-F238E27FC236}">
                      <a16:creationId xmlns:a16="http://schemas.microsoft.com/office/drawing/2014/main" id="{EC8B60CC-9FFB-4410-99BF-FCC554CD989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2" name="Freeform: Shape 971">
                  <a:extLst>
                    <a:ext uri="{FF2B5EF4-FFF2-40B4-BE49-F238E27FC236}">
                      <a16:creationId xmlns:a16="http://schemas.microsoft.com/office/drawing/2014/main" id="{1FDA10B1-2021-4D5C-BFE5-D3E8362E0270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F364237B-A106-40A8-BEAE-5A6679BC97D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9883EB61-AE59-4932-AB1E-0E57ACC73C81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23C8C623-45E2-4130-A570-526329002401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6" name="Freeform: Shape 975">
                  <a:extLst>
                    <a:ext uri="{FF2B5EF4-FFF2-40B4-BE49-F238E27FC236}">
                      <a16:creationId xmlns:a16="http://schemas.microsoft.com/office/drawing/2014/main" id="{12C348B7-9DB1-46E0-85FD-EBE94C76E1A9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7" name="Freeform: Shape 976">
                  <a:extLst>
                    <a:ext uri="{FF2B5EF4-FFF2-40B4-BE49-F238E27FC236}">
                      <a16:creationId xmlns:a16="http://schemas.microsoft.com/office/drawing/2014/main" id="{6BC95630-B2A9-473A-BF3D-DAA331191F90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8" name="Freeform: Shape 977">
                  <a:extLst>
                    <a:ext uri="{FF2B5EF4-FFF2-40B4-BE49-F238E27FC236}">
                      <a16:creationId xmlns:a16="http://schemas.microsoft.com/office/drawing/2014/main" id="{744EC3A3-ED29-4142-B8C3-AC36D98A78DF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01" name="Graphic 2">
            <a:extLst>
              <a:ext uri="{FF2B5EF4-FFF2-40B4-BE49-F238E27FC236}">
                <a16:creationId xmlns:a16="http://schemas.microsoft.com/office/drawing/2014/main" id="{C030C97D-44B3-4174-B66F-5ADC4563208D}"/>
              </a:ext>
            </a:extLst>
          </p:cNvPr>
          <p:cNvGrpSpPr/>
          <p:nvPr/>
        </p:nvGrpSpPr>
        <p:grpSpPr>
          <a:xfrm>
            <a:off x="8940391" y="2911690"/>
            <a:ext cx="1627326" cy="1612194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14F4BEA-C70B-488E-9677-CBD9BB482BD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E76AFB12-D926-43CB-A492-ADC1B4CDB4DF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D4279C0-477D-437A-A7B4-9957DBD1775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0D15EC28-BD61-4266-95AF-380D032C5713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8F24EEE9-A2FA-4B2E-89A1-42B63F3A6F21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DDB53E5F-8D0C-4DBA-BC39-00706EEC87E9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0DA46DEB-28D0-4C9F-B5AF-439A2703DB64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607441A0-2564-4B3A-A72B-7676DAE629F8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44FE70E7-5C8C-49E7-80F9-C9A001057B9B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7961663-C752-42B3-BA80-1D5B5FD9BFA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CFFC7DB6-4949-419F-B6D8-6A615A11259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DA79E099-F8FF-4C44-9972-22ED550C62FA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E77AD24C-25F3-4A36-B494-DE31BFD77591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2F01C133-4E55-42FC-ACF1-F06B9EA71AFF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D85F07-9530-4CFD-806D-030F9AED9809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68ED845B-D356-4B48-B9AE-969D17C6542C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FA805EB-78AD-4C25-B3CE-2010D08CBE05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DAFB7D5A-6FF3-4C27-A821-4DE2E8F34B77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522B8573-F4A1-48B9-80FF-84DE23229C1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7" name="Graphic 2">
              <a:extLst>
                <a:ext uri="{FF2B5EF4-FFF2-40B4-BE49-F238E27FC236}">
                  <a16:creationId xmlns:a16="http://schemas.microsoft.com/office/drawing/2014/main" id="{179274DC-EDE9-4F39-91B3-1F5BB4978F9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F2D17A30-E66F-42E9-A252-BF1C8742B5F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6C2F73EA-0BE4-4A67-811D-4132A816E98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8A39564F-6C44-4BB8-9D38-67CF467EF963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5BD0E2E1-811E-4FB6-967C-C388D571D85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8" name="Graphic 2">
              <a:extLst>
                <a:ext uri="{FF2B5EF4-FFF2-40B4-BE49-F238E27FC236}">
                  <a16:creationId xmlns:a16="http://schemas.microsoft.com/office/drawing/2014/main" id="{EAA91F62-698A-48E7-BEA3-98C98A3D305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85F86FD8-5BC8-40BD-8D92-65471210CDCC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5CF9FDA3-080C-43A3-917E-632D288C3918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61531164-EA45-443C-9887-21B04C64AFA3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48228FB-108F-4E2D-AFB6-D1C36489215B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9" name="Graphic 2">
              <a:extLst>
                <a:ext uri="{FF2B5EF4-FFF2-40B4-BE49-F238E27FC236}">
                  <a16:creationId xmlns:a16="http://schemas.microsoft.com/office/drawing/2014/main" id="{EAE49C7C-C90A-4327-A631-D6E3C3219DA1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FC5AB556-D1D1-4C8A-A50B-D816A3553D5B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FB98AE2A-E977-484B-B0A1-51E27A02198B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811F3885-8993-4467-B729-A255921FA98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931B9E6-54BC-4C01-A1BC-6EB8FACD7665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0" name="Graphic 2">
              <a:extLst>
                <a:ext uri="{FF2B5EF4-FFF2-40B4-BE49-F238E27FC236}">
                  <a16:creationId xmlns:a16="http://schemas.microsoft.com/office/drawing/2014/main" id="{54DFBF25-756B-4841-B017-19E09264BB7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8340A377-022D-41CE-9369-A2D3F99182D2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AAABE880-E4DA-4E77-A945-774456E85532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13F47A2D-75EB-4BAD-B8F6-975113236044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F03D3F71-AC4D-4396-BA9E-ECC0147DC548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1" name="Graphic 2">
              <a:extLst>
                <a:ext uri="{FF2B5EF4-FFF2-40B4-BE49-F238E27FC236}">
                  <a16:creationId xmlns:a16="http://schemas.microsoft.com/office/drawing/2014/main" id="{106E0E2A-3717-469B-8670-B1AB7CC94F44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8498BC92-EA2C-4281-8040-EA9DB305A82E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16F9538F-F424-4066-9855-2BE7AC18D417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88680D84-A4D2-4DA0-8C0D-B412367807DC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75C375A4-61EC-4BCE-87C9-CCCFD8612075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2" name="Graphic 2">
              <a:extLst>
                <a:ext uri="{FF2B5EF4-FFF2-40B4-BE49-F238E27FC236}">
                  <a16:creationId xmlns:a16="http://schemas.microsoft.com/office/drawing/2014/main" id="{77C7D43F-7B7F-4C88-9F2C-D0DBED2DF1EC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EF40A165-3888-4182-AAE6-01F3F3C3413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B43449D7-5985-4EEF-8CA4-EA685538635F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3BBECC27-1DF7-4217-88BB-D3F495A45C07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21E6EAEF-DC1C-4B0C-A418-9A65734EA9F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3" name="Graphic 2">
              <a:extLst>
                <a:ext uri="{FF2B5EF4-FFF2-40B4-BE49-F238E27FC236}">
                  <a16:creationId xmlns:a16="http://schemas.microsoft.com/office/drawing/2014/main" id="{FF48792D-867F-4244-A76A-7316EBCDDB41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C3C8E8C8-D6C3-408C-BEC6-E5B4FD374CCA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627376F1-C481-48A6-A67A-A86C90C40214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0D2D195-F726-4BA0-9ED7-B05F53BA26A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D369FF93-421C-4751-A299-49940EFD25E6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7D374F7-13C2-4848-AB01-0749C3280444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102640D2-B1D8-4C30-93C0-43875C2BCA3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5392B67F-7B68-4F7E-8891-ED4EFD50FB8D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9D3FDB3-684E-45AF-A137-F73869AB8EC7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9A77CA51-C161-442E-B850-AB6F651324CD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3AF0AF65-5104-46BE-A45B-F3500D7BB5A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721B171F-AE79-41DC-8770-BC53F3E87DBF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0CCBB2DD-52A4-457A-B7AF-A1AEA733268D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EA7658B-219C-4BD2-A790-CE91BB2AEB9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92BA7112-8EF8-4421-BFBF-51A321366CA0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22F8B90-1204-4BFA-AAD7-15C01639705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A6C01A0F-E2F7-45EC-BD43-33A8F66ACF8A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E819EAA7-7285-427F-BC65-82B82A72203A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30E86D1-95EA-4EBD-89E0-5A64CB8E9406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9B1A22C-BC27-4E7E-928F-8748B6F904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2DB910F-8178-4A88-A1C2-D0EB4876DD89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15D488F-96B7-4AC4-909D-47D4DC2832E5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9651A6-F619-4386-91ED-411F35A26765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2CFE06-7869-42EC-8632-D4F1FC4689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4F03754C-02A0-43FA-8ABA-E42AB3B26778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6E38D7B-31EA-4AC5-914F-93A27114765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23CBB9BD-6A26-4753-8192-FAAE021DD57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08A8BB45-0E03-4F91-A95D-9B38C9AA3351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798755BF-2894-415A-B3A6-122A70D4993B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721136CB-36DD-4379-89E3-330E82021FF2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E8B22A08-E0F3-41F4-97A1-E4F5280FEC2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B3B920B1-F643-4AB3-80A1-1B8F61EFEC97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0D90F498-D943-40A5-A467-C453F9C7AF73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2" name="Graphic 2">
              <a:extLst>
                <a:ext uri="{FF2B5EF4-FFF2-40B4-BE49-F238E27FC236}">
                  <a16:creationId xmlns:a16="http://schemas.microsoft.com/office/drawing/2014/main" id="{806A3007-93E9-4723-9F3C-171C2CE10C42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DA53195-DB1D-4EC4-812D-D955F0E135C0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8D85861C-CA53-430B-9BE1-E819BC76551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F4B67E49-D2FE-409A-B036-6288C1170E72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E2A2405A-C335-4FDC-90C8-EC80064C21C0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3" name="Graphic 2">
              <a:extLst>
                <a:ext uri="{FF2B5EF4-FFF2-40B4-BE49-F238E27FC236}">
                  <a16:creationId xmlns:a16="http://schemas.microsoft.com/office/drawing/2014/main" id="{177643EC-0EE4-4404-B34D-4C7AF28768F3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162FD202-A953-4A4F-87AD-DC3B45789A6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5F1284DE-237C-4B4B-B3D3-23478E6D79F0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FFEAAE5E-4E0E-4399-A0F9-A0B1E495497D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20F36BEA-A7E0-40DC-A21D-818F510A95BC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4" name="Graphic 2">
              <a:extLst>
                <a:ext uri="{FF2B5EF4-FFF2-40B4-BE49-F238E27FC236}">
                  <a16:creationId xmlns:a16="http://schemas.microsoft.com/office/drawing/2014/main" id="{BA390D93-C66C-4F70-989E-992526E36FBA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9969D664-0E5B-42AC-AD00-27BD5B35E00E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0DC88A4A-317A-44C2-8389-4E4701B90E81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C0EC14E1-59EF-4C43-B040-459724BFDE1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4B8661B2-C872-4D92-BBA4-DD0009CCBCB4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5" name="Graphic 2">
              <a:extLst>
                <a:ext uri="{FF2B5EF4-FFF2-40B4-BE49-F238E27FC236}">
                  <a16:creationId xmlns:a16="http://schemas.microsoft.com/office/drawing/2014/main" id="{F8C9FEE2-B2BF-48C5-AF15-61F8B5EF2345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71DCB5A5-FCF6-48B9-B765-76C46A820273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9ABEFE7-362F-4BDF-A26B-E732EEDE1341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09C46B2E-FBAE-4481-A4AD-BD7F6EC324BB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DD1803F6-955C-465E-8B7C-B4CDC851E051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6" name="Graphic 2">
              <a:extLst>
                <a:ext uri="{FF2B5EF4-FFF2-40B4-BE49-F238E27FC236}">
                  <a16:creationId xmlns:a16="http://schemas.microsoft.com/office/drawing/2014/main" id="{7F9241F6-735F-4485-B9BD-382C615C1E2B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25378419-A24E-43CD-A5AA-B72B9EE13D5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DA218B2C-692F-4502-AB9F-E4611C1F23CE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DB36247E-8D8E-4C33-88C0-476113EC60B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2ADB7736-2316-4971-89B5-199434F0D7A4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7" name="Graphic 2">
              <a:extLst>
                <a:ext uri="{FF2B5EF4-FFF2-40B4-BE49-F238E27FC236}">
                  <a16:creationId xmlns:a16="http://schemas.microsoft.com/office/drawing/2014/main" id="{8681B5E6-CDB5-45FC-867B-0954234C591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743AEB3F-E9DC-4AF1-84A6-C0F99C0BCEAA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C5264F13-235D-4FCB-8077-D8065E3DDB9B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0218AC81-DD8F-49F2-8285-7A5CC2F5C0AA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FB2C5B08-47D0-460C-BA90-19A67D9C9279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8" name="Graphic 2">
              <a:extLst>
                <a:ext uri="{FF2B5EF4-FFF2-40B4-BE49-F238E27FC236}">
                  <a16:creationId xmlns:a16="http://schemas.microsoft.com/office/drawing/2014/main" id="{42405451-C4EF-4866-86C4-04F68AFEC59C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CC74D0B3-0935-4084-B7EF-A4FBAB5F63B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346E2D10-1356-4654-8274-DDD5F748D98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59C8C6E2-97E3-4984-A226-9A6A79DF5464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7FA495C9-339D-497F-81AC-28C9EA7B285B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9" name="Graphic 2">
              <a:extLst>
                <a:ext uri="{FF2B5EF4-FFF2-40B4-BE49-F238E27FC236}">
                  <a16:creationId xmlns:a16="http://schemas.microsoft.com/office/drawing/2014/main" id="{61CB7186-031E-4201-9428-4F0186686734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492EFDFE-E386-4D7C-A4A8-39F38BEB0CA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8F591BF8-65CC-4825-996E-66BB5790370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164E9DB-158A-4B6F-9F7F-1ECF212AF1E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CC580C78-310B-48D2-9C69-05140773A193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0" name="Graphic 2">
              <a:extLst>
                <a:ext uri="{FF2B5EF4-FFF2-40B4-BE49-F238E27FC236}">
                  <a16:creationId xmlns:a16="http://schemas.microsoft.com/office/drawing/2014/main" id="{3A2E6031-D357-49E9-8202-3F7DB17C55C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396D9441-2AC0-40A1-9AE8-A2CA277FDB12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06701CB3-C985-417B-98B4-EE68194551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747DB53D-B4E1-4225-8F96-9396B591F8F3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F60C572E-63FF-400A-B1FD-55F6791043E0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1" name="Graphic 2">
              <a:extLst>
                <a:ext uri="{FF2B5EF4-FFF2-40B4-BE49-F238E27FC236}">
                  <a16:creationId xmlns:a16="http://schemas.microsoft.com/office/drawing/2014/main" id="{418978D5-66BF-49D4-A151-CF542BCC86BD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655684B1-CDA6-465A-B45F-951A7C0CB05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82C772F7-32F6-4623-8448-8071E6D42715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198E61F3-480C-4EF4-A5BF-3EC373352CF5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BBF06C7-8D09-400A-AFD8-09F7ED5CD1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2" name="Graphic 2">
              <a:extLst>
                <a:ext uri="{FF2B5EF4-FFF2-40B4-BE49-F238E27FC236}">
                  <a16:creationId xmlns:a16="http://schemas.microsoft.com/office/drawing/2014/main" id="{5339EF0A-7ED5-4AE6-986F-3556C381D3C3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44F04FA-745C-4A65-BFC3-C0C5E03E0FD5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0900833-CC60-4F18-A8F8-0FB7EC1B4A89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0F04EBC-CFE0-4378-AA80-E662C728A48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40530CBD-D05B-4591-96C5-9C82C3E706B0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3" name="Graphic 2">
              <a:extLst>
                <a:ext uri="{FF2B5EF4-FFF2-40B4-BE49-F238E27FC236}">
                  <a16:creationId xmlns:a16="http://schemas.microsoft.com/office/drawing/2014/main" id="{98E91AAA-5B77-4891-AE78-6370C141C8DF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27DD0D1B-BB4D-485A-A9C5-EC11F9EA9E3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45852323-37C0-4C78-8A2C-3AD866C632A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19E4A203-4B9B-4959-93B5-2745E16E153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152C8F5-7015-4163-9FDC-1E74B70B6808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4" name="Graphic 2">
              <a:extLst>
                <a:ext uri="{FF2B5EF4-FFF2-40B4-BE49-F238E27FC236}">
                  <a16:creationId xmlns:a16="http://schemas.microsoft.com/office/drawing/2014/main" id="{5F653CC1-27E7-45CB-917F-2E16FA46AD48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5740945A-02F8-4F79-BD98-7C166749DBB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EFA10DD6-6CEC-42C6-BDA6-8B0EEBE66094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4112FE21-6A89-48E5-8A17-42453FA42AC1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B6904E5C-4C0B-4F09-976D-2C8D1A43BA1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5" name="Graphic 2">
              <a:extLst>
                <a:ext uri="{FF2B5EF4-FFF2-40B4-BE49-F238E27FC236}">
                  <a16:creationId xmlns:a16="http://schemas.microsoft.com/office/drawing/2014/main" id="{D9472B2C-B7D0-42F2-9C12-85DE55D9DC4E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D41768EE-52BF-4C45-8185-DC3B2251A52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31729E82-7AEB-40FC-BEC5-BADDE7E3B855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15162703-1391-4F31-A88E-5DEF9AB93E6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30A392F-1893-42BA-95B2-83D5AAD88E5E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6" name="Graphic 2">
              <a:extLst>
                <a:ext uri="{FF2B5EF4-FFF2-40B4-BE49-F238E27FC236}">
                  <a16:creationId xmlns:a16="http://schemas.microsoft.com/office/drawing/2014/main" id="{F453CBC8-1270-4DAE-B8F3-35AC50C423E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E81E60A3-85B7-47B8-BA35-317728C037D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FA529CC5-D7EC-4ECC-9B97-10D07492A8DB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3D7A964-EC25-46A8-A100-9E2E0E56003B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E7CF7EB5-767D-4F45-B4BB-DF933407DF8C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7" name="Graphic 2">
              <a:extLst>
                <a:ext uri="{FF2B5EF4-FFF2-40B4-BE49-F238E27FC236}">
                  <a16:creationId xmlns:a16="http://schemas.microsoft.com/office/drawing/2014/main" id="{3EB5FBA1-31A8-4F4A-9A1D-1C384E6990EE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F304111A-E12F-499D-9DB7-CE517266BDA3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2B61A9B4-FC48-4F7D-A13D-710246D8C6BC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30530CF0-40E2-4FE3-BD47-2DEAD07EDBBE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4A908F8E-6815-4DBB-8EA0-4CCF9B3475AC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8" name="Graphic 2">
              <a:extLst>
                <a:ext uri="{FF2B5EF4-FFF2-40B4-BE49-F238E27FC236}">
                  <a16:creationId xmlns:a16="http://schemas.microsoft.com/office/drawing/2014/main" id="{5C28C051-DB21-4B8D-8A25-E68AAA350045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E4289642-F57B-4FC5-A884-BA29C2D6E058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B0A36967-AE19-488D-AB28-01EDAA54065F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1B480693-3042-4EFA-9312-9979CB9794EC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EBD58DE3-F0FB-4009-93FA-C9BC3F261EC3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9" name="Graphic 2">
              <a:extLst>
                <a:ext uri="{FF2B5EF4-FFF2-40B4-BE49-F238E27FC236}">
                  <a16:creationId xmlns:a16="http://schemas.microsoft.com/office/drawing/2014/main" id="{C5B8ACF0-2C9D-4E87-A19A-5EBFB70D312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0838A041-9D3C-4720-A85C-866604202BEA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7AAF292-1394-4491-B878-A81149E78A2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E9BEAA71-3C1E-496B-9083-A887EDDAAA6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F470FCDA-9485-4FF0-AC73-2C0B0C4A26A1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0" name="Graphic 2">
              <a:extLst>
                <a:ext uri="{FF2B5EF4-FFF2-40B4-BE49-F238E27FC236}">
                  <a16:creationId xmlns:a16="http://schemas.microsoft.com/office/drawing/2014/main" id="{7AAE2D8D-99C4-4E18-9CE5-2AE8FCD639C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C20B4DA3-F08D-45A5-802E-8D7D9589326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AFFB42A5-0672-4C7C-91E2-36701DCF9B97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675E3995-F8DA-403F-BB22-8A7693913B88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4AA81DFC-D5FE-42C2-8A3F-576B19F76F0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1" name="Graphic 2">
              <a:extLst>
                <a:ext uri="{FF2B5EF4-FFF2-40B4-BE49-F238E27FC236}">
                  <a16:creationId xmlns:a16="http://schemas.microsoft.com/office/drawing/2014/main" id="{E2CE34AD-3F62-4643-8D87-E346D879CD0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16B2EEA4-8CF9-4BE1-93B6-BFB503B96FA7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DE0F9009-F633-4371-A7FE-F5F1BF5CFEB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C8E845AC-68E6-4B5A-B046-B2625195073C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8C5892E7-2C2C-4A4B-9582-74BACD7B3136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2" name="Graphic 2">
              <a:extLst>
                <a:ext uri="{FF2B5EF4-FFF2-40B4-BE49-F238E27FC236}">
                  <a16:creationId xmlns:a16="http://schemas.microsoft.com/office/drawing/2014/main" id="{60B89F84-CAE5-4A46-9262-A6628227A7F5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069B8D06-5641-4DCA-9756-D6206306FA4F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243D8407-07D9-483B-A5E5-1DA04CE187B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F3EE880F-E48D-4B8A-AFAA-2BC0B304DD9E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88422804-41BD-4369-AAD3-BDCDFB42884F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2">
              <a:extLst>
                <a:ext uri="{FF2B5EF4-FFF2-40B4-BE49-F238E27FC236}">
                  <a16:creationId xmlns:a16="http://schemas.microsoft.com/office/drawing/2014/main" id="{BEC57D88-692E-4EBA-A8A4-CB4717277ED0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4E4C2804-A6EC-4FF2-88AF-2BAD2B063B3D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F7860F5-4473-4AF6-B855-8508E018D6E4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9B7253AD-7D16-41CC-B850-69C60493B7C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D72B30B8-1E3B-4361-A679-44A22D6A7797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B89C2D96-89D5-47BD-A5D9-136780D4D255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B1ED281-544D-41CF-9DA7-A5B20DD8FB1C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6" name="Graphic 2">
              <a:extLst>
                <a:ext uri="{FF2B5EF4-FFF2-40B4-BE49-F238E27FC236}">
                  <a16:creationId xmlns:a16="http://schemas.microsoft.com/office/drawing/2014/main" id="{7510AF9D-2629-43CD-8936-D01B02F55774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202" name="Graphic 2">
                <a:extLst>
                  <a:ext uri="{FF2B5EF4-FFF2-40B4-BE49-F238E27FC236}">
                    <a16:creationId xmlns:a16="http://schemas.microsoft.com/office/drawing/2014/main" id="{4F0B3D8E-051F-477E-9A50-35BC793186B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AF0BDDF8-582A-4AD2-B366-2E00853F696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22" name="Graphic 2">
                  <a:extLst>
                    <a:ext uri="{FF2B5EF4-FFF2-40B4-BE49-F238E27FC236}">
                      <a16:creationId xmlns:a16="http://schemas.microsoft.com/office/drawing/2014/main" id="{FA59129C-9DF2-4E27-801E-462EF2A1C3F6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93B2BF24-E8C1-42FE-8759-6D3CA8A98A7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4B9ECEC8-A9EA-47B7-B2E3-AD9AFFB80A8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37890DA5-5548-47D4-A891-0B6709145AD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3" name="Graphic 2">
                <a:extLst>
                  <a:ext uri="{FF2B5EF4-FFF2-40B4-BE49-F238E27FC236}">
                    <a16:creationId xmlns:a16="http://schemas.microsoft.com/office/drawing/2014/main" id="{C77F567D-6895-40DA-8961-AAF5F38E247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57A99669-5134-4CF9-8F05-1669E30AAECB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7" name="Graphic 2">
                  <a:extLst>
                    <a:ext uri="{FF2B5EF4-FFF2-40B4-BE49-F238E27FC236}">
                      <a16:creationId xmlns:a16="http://schemas.microsoft.com/office/drawing/2014/main" id="{0D3876F7-F5A2-44C3-8A6F-6C3D08F5E3D0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29E288-29C2-480D-B0D8-1C1ACBEE777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233BE855-40D7-4875-BFCF-906973B131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221367F-CE6E-46E0-8C09-CEBAF4DF02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4" name="Graphic 2">
                <a:extLst>
                  <a:ext uri="{FF2B5EF4-FFF2-40B4-BE49-F238E27FC236}">
                    <a16:creationId xmlns:a16="http://schemas.microsoft.com/office/drawing/2014/main" id="{1A489E79-AAAA-4B02-ACDB-A3DE84F0334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D7E63E91-4F5B-4B23-BEE2-A9215B086C5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2" name="Graphic 2">
                  <a:extLst>
                    <a:ext uri="{FF2B5EF4-FFF2-40B4-BE49-F238E27FC236}">
                      <a16:creationId xmlns:a16="http://schemas.microsoft.com/office/drawing/2014/main" id="{0BB72437-7F11-4402-B9F9-006F662B8BE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623B341E-8C7E-419E-BF2E-D7397AE0D96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3AEC4AF4-6C0A-41B2-AB76-61CC8ED808D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FC648154-B322-4594-AB0E-304A0AAEA73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5" name="Graphic 2">
                <a:extLst>
                  <a:ext uri="{FF2B5EF4-FFF2-40B4-BE49-F238E27FC236}">
                    <a16:creationId xmlns:a16="http://schemas.microsoft.com/office/drawing/2014/main" id="{5CFB3AA1-6274-4391-BC84-F3C75AA490F3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C2D803F-6CF9-4673-B9F7-F5EB233927FB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07" name="Graphic 2">
                  <a:extLst>
                    <a:ext uri="{FF2B5EF4-FFF2-40B4-BE49-F238E27FC236}">
                      <a16:creationId xmlns:a16="http://schemas.microsoft.com/office/drawing/2014/main" id="{9FE99C2C-4AC0-4BA5-9B35-0DC712208679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BE3286AE-BEBF-4AEC-B6AB-F9CA12CD11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76319D2D-6200-4FA5-A233-0E38E2DD701C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45623BF3-44E4-49E0-BF66-D5844114D15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77" name="Graphic 2">
              <a:extLst>
                <a:ext uri="{FF2B5EF4-FFF2-40B4-BE49-F238E27FC236}">
                  <a16:creationId xmlns:a16="http://schemas.microsoft.com/office/drawing/2014/main" id="{F287605F-BCD1-431B-AAF1-8B69221168D4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78" name="Graphic 2">
                <a:extLst>
                  <a:ext uri="{FF2B5EF4-FFF2-40B4-BE49-F238E27FC236}">
                    <a16:creationId xmlns:a16="http://schemas.microsoft.com/office/drawing/2014/main" id="{F2CE049F-2DE4-45B4-B202-70590E03C7A2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DA604AAE-EFE2-4340-B34F-D93B80DBB80D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8" name="Graphic 2">
                  <a:extLst>
                    <a:ext uri="{FF2B5EF4-FFF2-40B4-BE49-F238E27FC236}">
                      <a16:creationId xmlns:a16="http://schemas.microsoft.com/office/drawing/2014/main" id="{9F9C2374-90F9-4163-9304-5C62E054BC8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BAD0E9C4-5677-4929-9D17-46BF1AAC86F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FAF2AFDA-1151-4A36-94AC-8885B6DFFB9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949127CD-65CF-4964-9127-F73CF8DF04D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79" name="Graphic 2">
                <a:extLst>
                  <a:ext uri="{FF2B5EF4-FFF2-40B4-BE49-F238E27FC236}">
                    <a16:creationId xmlns:a16="http://schemas.microsoft.com/office/drawing/2014/main" id="{B77F7BD7-F763-46A7-B730-4F79846184D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E962F1B2-55FB-42C5-8BD6-CA0C4E5E7694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3" name="Graphic 2">
                  <a:extLst>
                    <a:ext uri="{FF2B5EF4-FFF2-40B4-BE49-F238E27FC236}">
                      <a16:creationId xmlns:a16="http://schemas.microsoft.com/office/drawing/2014/main" id="{8F7D6D6F-88AC-4D83-BF83-B1117A04D7F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FB810353-216C-4252-B287-6D0796F0C2B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CB1E92F6-480D-4D2E-BB95-3828C2BFE65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8A121EF4-FBA9-4080-B963-61F9C420B74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0" name="Graphic 2">
                <a:extLst>
                  <a:ext uri="{FF2B5EF4-FFF2-40B4-BE49-F238E27FC236}">
                    <a16:creationId xmlns:a16="http://schemas.microsoft.com/office/drawing/2014/main" id="{6CA50B1C-540C-434B-B79E-DBE8CEFDD3E7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45F05592-E543-4371-92BF-298416DBA4D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8" name="Graphic 2">
                  <a:extLst>
                    <a:ext uri="{FF2B5EF4-FFF2-40B4-BE49-F238E27FC236}">
                      <a16:creationId xmlns:a16="http://schemas.microsoft.com/office/drawing/2014/main" id="{DFE24F13-0425-40FF-B2F4-3CBB0197EF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786AB789-6B15-47C0-94C3-DB76C22D864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00E7E1D3-0356-4EEA-935B-A58406D3810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3649EB69-30A4-4788-B490-93B4F7D13C7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1" name="Graphic 2">
                <a:extLst>
                  <a:ext uri="{FF2B5EF4-FFF2-40B4-BE49-F238E27FC236}">
                    <a16:creationId xmlns:a16="http://schemas.microsoft.com/office/drawing/2014/main" id="{ED26056F-BF48-43A3-88B1-17A8F9D672F9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20234564-180E-4D45-B4D9-CA48E741232F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3" name="Graphic 2">
                  <a:extLst>
                    <a:ext uri="{FF2B5EF4-FFF2-40B4-BE49-F238E27FC236}">
                      <a16:creationId xmlns:a16="http://schemas.microsoft.com/office/drawing/2014/main" id="{47968C8E-8B3D-42E6-B3C7-10174EB5D7C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5C1E86AE-0E34-4FE0-9DFB-70228B7F3A2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343B365-C5A3-436E-9729-880CD3D487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98D4F670-E95D-4F50-842F-02CDB7E5610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EDC995EE-B694-4C30-85E8-AF39370FDC6C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E481E78-3BD0-4DD1-B651-332A11991EF7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0" name="Graphic 2">
              <a:extLst>
                <a:ext uri="{FF2B5EF4-FFF2-40B4-BE49-F238E27FC236}">
                  <a16:creationId xmlns:a16="http://schemas.microsoft.com/office/drawing/2014/main" id="{199D2025-5C1B-419D-9A57-2FD66F0742A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71" name="Graphic 2">
                <a:extLst>
                  <a:ext uri="{FF2B5EF4-FFF2-40B4-BE49-F238E27FC236}">
                    <a16:creationId xmlns:a16="http://schemas.microsoft.com/office/drawing/2014/main" id="{59CD480B-FEF2-4503-A8EE-748CA3AB002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8D12EBDA-219A-4055-B547-90495918CBA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E7BA7FE9-EE60-4319-B6D6-81EC2238A64A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2" name="Graphic 2">
                <a:extLst>
                  <a:ext uri="{FF2B5EF4-FFF2-40B4-BE49-F238E27FC236}">
                    <a16:creationId xmlns:a16="http://schemas.microsoft.com/office/drawing/2014/main" id="{0779F7F3-B5FB-493A-94F5-514331293119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DDEBF862-6B51-4300-A135-01FB54E5F0E7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70270F5-71AF-4727-BBC4-43529C4D236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F22AF8CC-B8D8-4B1B-891D-C85BB105884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1" name="Graphic 2">
              <a:extLst>
                <a:ext uri="{FF2B5EF4-FFF2-40B4-BE49-F238E27FC236}">
                  <a16:creationId xmlns:a16="http://schemas.microsoft.com/office/drawing/2014/main" id="{36C877C8-DBCB-486D-BAFD-5EF3F323CB44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57BD98AC-C09D-4811-B85F-463EA243B73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2B730D-782E-4B6A-919A-791388D1F107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4EB94109-9F87-4FFE-B7F0-7CEED03D2625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945EED42-C49C-4FD6-BA95-27F4A3072179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0086B4BA-4302-4BAD-BA6C-85B83F1DEC8E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AF07FC9-3809-4A5D-A5D4-F5EBCD4D7109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33E67E0C-BE0A-4CA9-9A34-36D651A93019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FB139000-7790-486E-9730-2D5CD007D5C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0" name="Graphic 2">
                <a:extLst>
                  <a:ext uri="{FF2B5EF4-FFF2-40B4-BE49-F238E27FC236}">
                    <a16:creationId xmlns:a16="http://schemas.microsoft.com/office/drawing/2014/main" id="{1891C9D5-DCD9-498F-9913-20C54B6C192E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101" name="Graphic 2">
                  <a:extLst>
                    <a:ext uri="{FF2B5EF4-FFF2-40B4-BE49-F238E27FC236}">
                      <a16:creationId xmlns:a16="http://schemas.microsoft.com/office/drawing/2014/main" id="{D8CD703E-DAFB-4A59-B6FE-9328BCAA9EB5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A7414B4A-4E94-4AA5-B743-8F11C558A97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989B4DF7-75BD-44CD-BF85-69B737F72B96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475A56C9-8A0D-455F-81F3-1041A5DA2114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9E490765-05B0-4EAE-B0A5-E554E82FB39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2" name="Graphic 2">
                  <a:extLst>
                    <a:ext uri="{FF2B5EF4-FFF2-40B4-BE49-F238E27FC236}">
                      <a16:creationId xmlns:a16="http://schemas.microsoft.com/office/drawing/2014/main" id="{6760957B-3F23-45BA-A690-CAA4EFBBD63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8F773418-854B-49B6-BA1F-D63F5403FF91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BFE35274-3DD9-49A5-AF10-09410216E3B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09C5FDD8-2F53-441E-A6E8-19C462ED60B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34B42C3C-904A-4741-A912-B18E031E217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3" name="Graphic 2">
                  <a:extLst>
                    <a:ext uri="{FF2B5EF4-FFF2-40B4-BE49-F238E27FC236}">
                      <a16:creationId xmlns:a16="http://schemas.microsoft.com/office/drawing/2014/main" id="{5CDFCE2F-77E7-4E27-8C8B-D2398721109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2E06B113-185F-42E7-A8B1-EAE995EF285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7EA0B36E-A082-41D1-BBAD-E6B5204F869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DD6D1060-5524-43BF-821A-80DABE385699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0275958F-1CBD-4E0E-BAC2-F2243517F96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2">
                  <a:extLst>
                    <a:ext uri="{FF2B5EF4-FFF2-40B4-BE49-F238E27FC236}">
                      <a16:creationId xmlns:a16="http://schemas.microsoft.com/office/drawing/2014/main" id="{AEBCC00A-2345-411E-891B-BD8AEEB8243C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8D7E4220-9F58-4229-9D96-5AFF07645B74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AB377B90-E29A-479F-895A-00518CCEB1B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7A76AED6-D190-4E97-9396-4C393F949F7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56AA009F-F1E1-4B86-9C4A-7F0FA98AED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2">
                  <a:extLst>
                    <a:ext uri="{FF2B5EF4-FFF2-40B4-BE49-F238E27FC236}">
                      <a16:creationId xmlns:a16="http://schemas.microsoft.com/office/drawing/2014/main" id="{F88A0DE8-D8E6-4E9E-A945-855353F4BA8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8087D014-3569-4ECF-B598-E8D170FD97E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3ED15B8D-14AD-423C-974D-2E52F720F65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8FB90347-C79C-4FF4-8990-3465B1C86AA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59AC4707-554B-4F16-B60B-9950070902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2">
                  <a:extLst>
                    <a:ext uri="{FF2B5EF4-FFF2-40B4-BE49-F238E27FC236}">
                      <a16:creationId xmlns:a16="http://schemas.microsoft.com/office/drawing/2014/main" id="{35BE2FD7-4C0B-4949-9D3A-8BF66123970C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6F26EAA5-CB5A-46CE-8CE8-D2B6A1E77C83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ACDBC37D-A57E-4F2C-9D44-B6E1E9A6D03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19B2B216-A3E0-4BA2-9BEA-AF6F483CDD33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5097A855-EFED-4831-9274-A5A147AF377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7" name="Graphic 2">
                  <a:extLst>
                    <a:ext uri="{FF2B5EF4-FFF2-40B4-BE49-F238E27FC236}">
                      <a16:creationId xmlns:a16="http://schemas.microsoft.com/office/drawing/2014/main" id="{CB43A692-1AFE-46FC-AEC9-0B612F0865A7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C42D765E-C0A9-4FCF-B8BA-95749F5DAD0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064B182D-F6B0-48DA-98F6-D92CE52C377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84E7F331-D6BB-4173-ADD6-840B656717A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55C37BCC-C31F-454A-BCDD-DC52DCC33D9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8" name="Graphic 2">
                  <a:extLst>
                    <a:ext uri="{FF2B5EF4-FFF2-40B4-BE49-F238E27FC236}">
                      <a16:creationId xmlns:a16="http://schemas.microsoft.com/office/drawing/2014/main" id="{EE493457-8787-4732-9CFF-FBDA89216C01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D3FFB530-91ED-4F91-BE8C-C2172445FEF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DB6567E9-955D-441F-9594-ECC03046861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EBC2C037-75B8-48B7-8467-04FC2AF651EE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FE9274B9-F0F1-4198-BCA0-862FAA37586A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9" name="Graphic 2">
                  <a:extLst>
                    <a:ext uri="{FF2B5EF4-FFF2-40B4-BE49-F238E27FC236}">
                      <a16:creationId xmlns:a16="http://schemas.microsoft.com/office/drawing/2014/main" id="{CE2A615E-3F30-4BCC-9555-ACDB03B5951B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E819E086-89B2-4790-B332-3CB56DFC7BB7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BC01FDFD-92F1-4E78-BBB4-4DA5AACFEF5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F7999ABD-DACE-4D1E-8587-DC28F806C2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AC7B2BCB-9719-4220-89B0-33DB5862EDC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0" name="Graphic 2">
                  <a:extLst>
                    <a:ext uri="{FF2B5EF4-FFF2-40B4-BE49-F238E27FC236}">
                      <a16:creationId xmlns:a16="http://schemas.microsoft.com/office/drawing/2014/main" id="{3902BAAA-DF57-40D3-B4AB-84B46D58016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37AFB4AB-869F-4E67-8FDE-701F2C23C985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E00C16E4-2C35-4587-B6E4-54ED3BCCFFA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F4AF9A85-D8FF-43E6-9DFA-B456C2A27317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0EA31979-AE24-4ECF-8434-30AE0675C45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1" name="Graphic 2">
                  <a:extLst>
                    <a:ext uri="{FF2B5EF4-FFF2-40B4-BE49-F238E27FC236}">
                      <a16:creationId xmlns:a16="http://schemas.microsoft.com/office/drawing/2014/main" id="{DB50B7CA-ED3C-4F13-9C1D-67C7B32AECD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98EF3C12-6ECA-4EBA-BD35-AE4EEB801930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3AD63628-6269-407D-8FA5-373672E346F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102DB2ED-C82D-4367-B77A-AB87D896C696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AD517B84-2C44-4435-849E-5B5E6EF91A4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2" name="Graphic 2">
                  <a:extLst>
                    <a:ext uri="{FF2B5EF4-FFF2-40B4-BE49-F238E27FC236}">
                      <a16:creationId xmlns:a16="http://schemas.microsoft.com/office/drawing/2014/main" id="{725B1E0E-5C6B-4AB3-BC59-48970E5874C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C1722D73-E8E9-4B8C-808A-285EC33362B5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F7840CD-CE54-4D25-9ED4-6AEE39968F7B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5FD87E74-7126-49FE-A605-2C7DA3CE913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0FFCD34-32A1-4DAC-95CC-03C12F757B0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3" name="Graphic 2">
                  <a:extLst>
                    <a:ext uri="{FF2B5EF4-FFF2-40B4-BE49-F238E27FC236}">
                      <a16:creationId xmlns:a16="http://schemas.microsoft.com/office/drawing/2014/main" id="{56DA0960-A057-443A-A5D3-B6FD0BB55D79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98C5AC88-E3EB-4A07-9F25-C4C2B2D6A87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1873D032-795A-42FA-9F41-38DE897320B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FDC09FBA-FAC0-4592-9654-FC980CE36BC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CD19FE77-36DC-45B6-9084-031961F09CB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4" name="Graphic 2">
                  <a:extLst>
                    <a:ext uri="{FF2B5EF4-FFF2-40B4-BE49-F238E27FC236}">
                      <a16:creationId xmlns:a16="http://schemas.microsoft.com/office/drawing/2014/main" id="{36301261-0004-43A4-B7BC-9850087BF5B8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3DDA3A7F-4C62-4263-80F2-DCD2D29035D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26D28EBB-EA6B-460F-9C0D-B7B07A78980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78DF6584-CA8C-4DE3-90BA-F7BC6B0ABCE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50D33EC0-9CA0-47A2-A1F6-0238A2BF6F5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0D663DA-2F9A-488A-9870-8FC400D6410F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3172AE6C-A38C-46D0-8312-7E35C7A20555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7B3CA74-8739-4C59-AB70-7F8C2A721F8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4B92763E-6BC5-474C-BACE-AB77BE895460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0B37FCB9-062F-4FE7-9F01-A7815E158843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A895426A-1332-4670-8F2D-47F9AC78A07E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05790C5F-65D6-4F64-87FA-62C0E0CC9C58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FD27290-B4CC-499E-A7FC-8E7A945B2F5D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69465DEB-6BA4-48F6-85B4-7FCE73E02C0A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AC83A2BE-FBDA-458A-95B9-99AAE109C7E3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3" name="TextBox 892">
            <a:extLst>
              <a:ext uri="{FF2B5EF4-FFF2-40B4-BE49-F238E27FC236}">
                <a16:creationId xmlns:a16="http://schemas.microsoft.com/office/drawing/2014/main" id="{8EE69222-46F4-4BEA-8EDB-C4069AEE99A1}"/>
              </a:ext>
            </a:extLst>
          </p:cNvPr>
          <p:cNvSpPr txBox="1"/>
          <p:nvPr/>
        </p:nvSpPr>
        <p:spPr>
          <a:xfrm>
            <a:off x="1789015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94" name="TextBox 893">
            <a:extLst>
              <a:ext uri="{FF2B5EF4-FFF2-40B4-BE49-F238E27FC236}">
                <a16:creationId xmlns:a16="http://schemas.microsoft.com/office/drawing/2014/main" id="{C3801FA0-AF17-4AF8-B7C8-BF1B7787CD2C}"/>
              </a:ext>
            </a:extLst>
          </p:cNvPr>
          <p:cNvSpPr txBox="1"/>
          <p:nvPr/>
        </p:nvSpPr>
        <p:spPr>
          <a:xfrm>
            <a:off x="9075187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346" name="Graphic 801">
            <a:extLst>
              <a:ext uri="{FF2B5EF4-FFF2-40B4-BE49-F238E27FC236}">
                <a16:creationId xmlns:a16="http://schemas.microsoft.com/office/drawing/2014/main" id="{04EAC78C-7A26-4299-B956-57412C77AA2C}"/>
              </a:ext>
            </a:extLst>
          </p:cNvPr>
          <p:cNvGrpSpPr/>
          <p:nvPr/>
        </p:nvGrpSpPr>
        <p:grpSpPr>
          <a:xfrm flipH="1">
            <a:off x="5214702" y="2869011"/>
            <a:ext cx="1744536" cy="1697552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AA05C485-5E54-4F70-8F47-9F8178185C4A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D21D5442-11C3-4926-894D-290214A8EBDA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8F6FA10-0BDC-4D83-AE98-2ACB5508C6B9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8FA23FA9-86D6-4D21-89DE-AE9B1BE6B40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4EBEDFF-1301-4DFB-BB4D-77920CC80C76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2CF9A21E-CD80-414F-824B-2AC23DE63C29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4B65D605-BC90-49C2-8506-E46514DB4FBA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37965F72-7E4F-484F-A6C8-C96A560413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6436D13A-7659-4BAC-9CE5-42E604542AAE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FD01DC37-9DD6-4870-BF54-9CA58B3B3C07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23D0C962-5063-47BE-A48A-D030DE8DC80D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868F7BC4-2B54-4869-A72A-FD883E443376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2A3BD777-5973-493A-8096-B2DB2BE5DB7B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73170B1B-44E7-45D8-9321-572FF93569FF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6BAD155F-E869-4952-9B81-7E00B735BEAD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59" name="Graphic 801">
                <a:extLst>
                  <a:ext uri="{FF2B5EF4-FFF2-40B4-BE49-F238E27FC236}">
                    <a16:creationId xmlns:a16="http://schemas.microsoft.com/office/drawing/2014/main" id="{CBD988BE-70A6-48A1-A70E-3AC51A3800CC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660" name="Graphic 801">
                  <a:extLst>
                    <a:ext uri="{FF2B5EF4-FFF2-40B4-BE49-F238E27FC236}">
                      <a16:creationId xmlns:a16="http://schemas.microsoft.com/office/drawing/2014/main" id="{FC57A3E1-36F9-4981-9948-880E3245263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6FD5F180-6E67-4FFF-B9EF-35D9E3D6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5CBF15C5-CF77-4391-AFA8-312B0000A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302A86D2-1F03-484D-9DB8-6CA7B561035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6CCA8155-6414-4AC5-B69E-5591E132CCB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1" name="Graphic 801">
                  <a:extLst>
                    <a:ext uri="{FF2B5EF4-FFF2-40B4-BE49-F238E27FC236}">
                      <a16:creationId xmlns:a16="http://schemas.microsoft.com/office/drawing/2014/main" id="{8CE64604-F507-4563-89BD-27FA374ED26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661894C-D0FE-4283-9108-1ED15482C8D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C573222B-0FBC-42B8-BEFA-B6CDE4D28A4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2" name="Graphic 801">
                  <a:extLst>
                    <a:ext uri="{FF2B5EF4-FFF2-40B4-BE49-F238E27FC236}">
                      <a16:creationId xmlns:a16="http://schemas.microsoft.com/office/drawing/2014/main" id="{FE4653AA-94EF-4478-A8BF-C1B5B6B1619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1A434106-E36C-43BC-BB26-AE1E9BD1EF22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AB6541D4-276E-40D9-B9CD-BC2C2C6DDF9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3" name="Graphic 801">
                  <a:extLst>
                    <a:ext uri="{FF2B5EF4-FFF2-40B4-BE49-F238E27FC236}">
                      <a16:creationId xmlns:a16="http://schemas.microsoft.com/office/drawing/2014/main" id="{25BDD62A-283C-47FE-A1B8-7B00EB0CE3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09010F32-03D8-4749-828F-28EE03CEB6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FBD02C87-DB35-40FC-93E0-32E49E635A9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61" name="Graphic 801">
              <a:extLst>
                <a:ext uri="{FF2B5EF4-FFF2-40B4-BE49-F238E27FC236}">
                  <a16:creationId xmlns:a16="http://schemas.microsoft.com/office/drawing/2014/main" id="{D0055DD9-D58A-4E44-A7F8-AD4AE26FF4A4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8E7E0B39-6C66-4267-B457-540CC91DE4C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43" name="Graphic 801">
                <a:extLst>
                  <a:ext uri="{FF2B5EF4-FFF2-40B4-BE49-F238E27FC236}">
                    <a16:creationId xmlns:a16="http://schemas.microsoft.com/office/drawing/2014/main" id="{FE2F87DF-FFAC-4150-AB39-32738B0648DF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644" name="Graphic 801">
                  <a:extLst>
                    <a:ext uri="{FF2B5EF4-FFF2-40B4-BE49-F238E27FC236}">
                      <a16:creationId xmlns:a16="http://schemas.microsoft.com/office/drawing/2014/main" id="{ED5FABF6-42BE-43E9-93DE-0EC60113890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57628AF2-1936-4427-9F06-4D1610EAC5B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94A0C226-00F3-4727-997A-BC2B4662D0C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F343B09A-26C4-499D-901D-E66C7966F3A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3A0F6E95-30B7-440F-B689-55D26E03FB0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5" name="Graphic 801">
                  <a:extLst>
                    <a:ext uri="{FF2B5EF4-FFF2-40B4-BE49-F238E27FC236}">
                      <a16:creationId xmlns:a16="http://schemas.microsoft.com/office/drawing/2014/main" id="{73D46290-2A51-49BB-BC77-A5A0769CD7D3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167A9EAE-5C0C-4641-9B51-BB898BC67CD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B85CCBA-9EE9-454F-9B2C-C7F9EDBB00C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6" name="Graphic 801">
                  <a:extLst>
                    <a:ext uri="{FF2B5EF4-FFF2-40B4-BE49-F238E27FC236}">
                      <a16:creationId xmlns:a16="http://schemas.microsoft.com/office/drawing/2014/main" id="{5AD64DAC-55BA-4F93-934A-B446DFE68A53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3B6D0CDB-6B70-4570-A57E-253E92013C7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7A7E0551-F10A-471E-8597-DE8E3B6CFF20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7" name="Graphic 801">
                  <a:extLst>
                    <a:ext uri="{FF2B5EF4-FFF2-40B4-BE49-F238E27FC236}">
                      <a16:creationId xmlns:a16="http://schemas.microsoft.com/office/drawing/2014/main" id="{2923D1A9-4230-4F74-A32F-162EB003DD8B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4568E10B-13A8-491F-8BD5-D1409AF98B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ED45EC70-F70A-40FE-ABF4-AE71BC28721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B1EC151D-852D-40F4-A208-7B01EF5DCDF2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866E03CA-49A9-4451-8EAB-B0892AABF014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575F43E-A198-47FB-85EF-06AF21E5C48A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89F23295-3DC0-4E77-9E5D-EA4524079BD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7ECD6B3A-D65C-498B-B12F-E92961AAA2F0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EFEB70E8-420E-4A5C-ADCC-859D7F20059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14362B9-83CE-41B1-946D-624A8E25C207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EA026527-B1CF-4E89-8E74-376C40172E44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2470B0B0-4E54-4B51-AC13-67DD37836DDB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A2C357DB-2F16-4DE0-8222-D5DF1B776EB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19BFE11C-2979-4A09-9554-7D3E38E9F100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198154C0-7257-452B-B51F-0C2CAE46C531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1C75202C-12FB-4666-8EA6-6381ED03D194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22C31DAD-3C2D-4184-A6AD-5D07C2BC800F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F7DAD195-AC4B-4FB4-9B1D-892652615652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77" name="Graphic 801">
              <a:extLst>
                <a:ext uri="{FF2B5EF4-FFF2-40B4-BE49-F238E27FC236}">
                  <a16:creationId xmlns:a16="http://schemas.microsoft.com/office/drawing/2014/main" id="{EE2D9489-AA48-4D7F-8AD3-0B0AA2537C9F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618" name="Graphic 801">
                <a:extLst>
                  <a:ext uri="{FF2B5EF4-FFF2-40B4-BE49-F238E27FC236}">
                    <a16:creationId xmlns:a16="http://schemas.microsoft.com/office/drawing/2014/main" id="{D57F84CE-B940-4504-9C1F-B662796E40DF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637" name="Freeform: Shape 1636">
                  <a:extLst>
                    <a:ext uri="{FF2B5EF4-FFF2-40B4-BE49-F238E27FC236}">
                      <a16:creationId xmlns:a16="http://schemas.microsoft.com/office/drawing/2014/main" id="{84145D3E-7E3F-4851-93F6-412D0A5C99D3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8" name="Graphic 801">
                  <a:extLst>
                    <a:ext uri="{FF2B5EF4-FFF2-40B4-BE49-F238E27FC236}">
                      <a16:creationId xmlns:a16="http://schemas.microsoft.com/office/drawing/2014/main" id="{2F241BE3-F222-4BC4-9CAE-1C483B70A5B2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7F2CF5F0-DD91-4952-B6A7-598A5A3C8D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E41FB6AE-9428-43EB-B9D6-FFB1464CDB2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17011663-A1D9-4770-B3B3-12489BA04F9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19" name="Graphic 801">
                <a:extLst>
                  <a:ext uri="{FF2B5EF4-FFF2-40B4-BE49-F238E27FC236}">
                    <a16:creationId xmlns:a16="http://schemas.microsoft.com/office/drawing/2014/main" id="{55303633-9BF2-40D2-9352-221283A30ABE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632" name="Freeform: Shape 1631">
                  <a:extLst>
                    <a:ext uri="{FF2B5EF4-FFF2-40B4-BE49-F238E27FC236}">
                      <a16:creationId xmlns:a16="http://schemas.microsoft.com/office/drawing/2014/main" id="{90610902-7AEE-4CB5-99EF-631E5723D9EC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3" name="Graphic 801">
                  <a:extLst>
                    <a:ext uri="{FF2B5EF4-FFF2-40B4-BE49-F238E27FC236}">
                      <a16:creationId xmlns:a16="http://schemas.microsoft.com/office/drawing/2014/main" id="{D6D696B7-BDEF-41EA-930D-EEF284121A1B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4E2F5BE6-4B1C-4C47-8AC5-51D93E2BFF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9B05B86E-6A02-4948-8E0B-828BAF1A270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B55D1479-6F41-442E-810D-3766014EB73B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0" name="Graphic 801">
                <a:extLst>
                  <a:ext uri="{FF2B5EF4-FFF2-40B4-BE49-F238E27FC236}">
                    <a16:creationId xmlns:a16="http://schemas.microsoft.com/office/drawing/2014/main" id="{4E50EB5E-0F8D-47AF-8315-691CFB7AC398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27" name="Freeform: Shape 1626">
                  <a:extLst>
                    <a:ext uri="{FF2B5EF4-FFF2-40B4-BE49-F238E27FC236}">
                      <a16:creationId xmlns:a16="http://schemas.microsoft.com/office/drawing/2014/main" id="{07AC2434-C3CC-47FD-A5EE-24B4255327BE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8" name="Graphic 801">
                  <a:extLst>
                    <a:ext uri="{FF2B5EF4-FFF2-40B4-BE49-F238E27FC236}">
                      <a16:creationId xmlns:a16="http://schemas.microsoft.com/office/drawing/2014/main" id="{B73529F2-9715-4C24-AE01-72644B3BF4B7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B32DBB3B-D208-43CB-8B42-0AE84930B71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04E58CBE-7EBB-46E0-8136-DFCA9F0776D4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4ABE015B-2A90-4F54-8559-5AC93DC3991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1" name="Graphic 801">
                <a:extLst>
                  <a:ext uri="{FF2B5EF4-FFF2-40B4-BE49-F238E27FC236}">
                    <a16:creationId xmlns:a16="http://schemas.microsoft.com/office/drawing/2014/main" id="{B3CE625E-E71E-4231-B291-83C84E30B83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622" name="Freeform: Shape 1621">
                  <a:extLst>
                    <a:ext uri="{FF2B5EF4-FFF2-40B4-BE49-F238E27FC236}">
                      <a16:creationId xmlns:a16="http://schemas.microsoft.com/office/drawing/2014/main" id="{5BFDCC64-C4B8-4302-9F13-5999588818D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3" name="Graphic 801">
                  <a:extLst>
                    <a:ext uri="{FF2B5EF4-FFF2-40B4-BE49-F238E27FC236}">
                      <a16:creationId xmlns:a16="http://schemas.microsoft.com/office/drawing/2014/main" id="{15E384A2-8A87-43E0-8DE3-12D3460DB1D3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BFA5CE0D-76A7-49A9-997D-92C2B709815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5B3A8AB5-3F0B-470A-9E2C-A387D52EF637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0F49339F-38A3-4056-B5EE-A849B498232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8" name="Graphic 801">
              <a:extLst>
                <a:ext uri="{FF2B5EF4-FFF2-40B4-BE49-F238E27FC236}">
                  <a16:creationId xmlns:a16="http://schemas.microsoft.com/office/drawing/2014/main" id="{431F7128-721C-452D-BAEE-1CE6A54A1F71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594" name="Graphic 801">
                <a:extLst>
                  <a:ext uri="{FF2B5EF4-FFF2-40B4-BE49-F238E27FC236}">
                    <a16:creationId xmlns:a16="http://schemas.microsoft.com/office/drawing/2014/main" id="{E9643B3F-56D0-4940-9524-2FEFD3600C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613" name="Freeform: Shape 1612">
                  <a:extLst>
                    <a:ext uri="{FF2B5EF4-FFF2-40B4-BE49-F238E27FC236}">
                      <a16:creationId xmlns:a16="http://schemas.microsoft.com/office/drawing/2014/main" id="{2534252F-432E-4E78-BBEE-F25296DE11B2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14" name="Graphic 801">
                  <a:extLst>
                    <a:ext uri="{FF2B5EF4-FFF2-40B4-BE49-F238E27FC236}">
                      <a16:creationId xmlns:a16="http://schemas.microsoft.com/office/drawing/2014/main" id="{9E2ADA85-0B97-4C89-828F-5407DBFAB40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E1DE1FA9-7290-44DF-9069-23129FFD7461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EAAF7F62-9468-4A69-86E5-8D5284445CB0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8FB1EEE6-9E44-40BA-A670-2A117A3B853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5" name="Graphic 801">
                <a:extLst>
                  <a:ext uri="{FF2B5EF4-FFF2-40B4-BE49-F238E27FC236}">
                    <a16:creationId xmlns:a16="http://schemas.microsoft.com/office/drawing/2014/main" id="{E98EB87F-BCC6-4145-B285-FBDE87BA0DA3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608" name="Freeform: Shape 1607">
                  <a:extLst>
                    <a:ext uri="{FF2B5EF4-FFF2-40B4-BE49-F238E27FC236}">
                      <a16:creationId xmlns:a16="http://schemas.microsoft.com/office/drawing/2014/main" id="{E9F85B5D-28EF-4897-AD53-DBA972B243DB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9" name="Graphic 801">
                  <a:extLst>
                    <a:ext uri="{FF2B5EF4-FFF2-40B4-BE49-F238E27FC236}">
                      <a16:creationId xmlns:a16="http://schemas.microsoft.com/office/drawing/2014/main" id="{DC9BA67C-E9A6-4192-A99D-1D2A36B856B3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14739B31-FA3A-4D6B-BE66-6C9B34CE7C12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53072818-0E6D-4C84-A6B8-6D7C15FA6800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018BE431-267C-49F0-9DBD-2E76AF4D341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6" name="Graphic 801">
                <a:extLst>
                  <a:ext uri="{FF2B5EF4-FFF2-40B4-BE49-F238E27FC236}">
                    <a16:creationId xmlns:a16="http://schemas.microsoft.com/office/drawing/2014/main" id="{4728BCD5-50F4-4FCB-9B95-3A0A52788F8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03" name="Freeform: Shape 1602">
                  <a:extLst>
                    <a:ext uri="{FF2B5EF4-FFF2-40B4-BE49-F238E27FC236}">
                      <a16:creationId xmlns:a16="http://schemas.microsoft.com/office/drawing/2014/main" id="{3AF2F7BD-5711-41C2-86B4-1C562E12D717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4" name="Graphic 801">
                  <a:extLst>
                    <a:ext uri="{FF2B5EF4-FFF2-40B4-BE49-F238E27FC236}">
                      <a16:creationId xmlns:a16="http://schemas.microsoft.com/office/drawing/2014/main" id="{1A75F84C-D0D2-439A-B486-485508478500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6169D117-3F8E-4A7F-816F-35566928A1E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1A6B83E9-B838-4FEA-A8A0-005E1A261610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605D7062-0574-4E61-B52F-297BA0B19402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7" name="Graphic 801">
                <a:extLst>
                  <a:ext uri="{FF2B5EF4-FFF2-40B4-BE49-F238E27FC236}">
                    <a16:creationId xmlns:a16="http://schemas.microsoft.com/office/drawing/2014/main" id="{83DF7AA0-E9F1-4D1D-93E4-FC2F3AE8E4F2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598" name="Freeform: Shape 1597">
                  <a:extLst>
                    <a:ext uri="{FF2B5EF4-FFF2-40B4-BE49-F238E27FC236}">
                      <a16:creationId xmlns:a16="http://schemas.microsoft.com/office/drawing/2014/main" id="{A8EF7D01-E65E-4942-BBB0-6E932F0938F3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9" name="Graphic 801">
                  <a:extLst>
                    <a:ext uri="{FF2B5EF4-FFF2-40B4-BE49-F238E27FC236}">
                      <a16:creationId xmlns:a16="http://schemas.microsoft.com/office/drawing/2014/main" id="{BFE38379-D187-424C-B78F-7F218C5D96E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85FEA7CA-9852-4501-B22E-B75060F213B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8A5DAF4E-C40B-4916-A6DF-8044BA7236CD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7B522896-EB0A-4224-B4E6-557C390C67C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9" name="Graphic 801">
              <a:extLst>
                <a:ext uri="{FF2B5EF4-FFF2-40B4-BE49-F238E27FC236}">
                  <a16:creationId xmlns:a16="http://schemas.microsoft.com/office/drawing/2014/main" id="{9A697596-0148-4B56-82B8-2EBCBC8840F4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570" name="Graphic 801">
                <a:extLst>
                  <a:ext uri="{FF2B5EF4-FFF2-40B4-BE49-F238E27FC236}">
                    <a16:creationId xmlns:a16="http://schemas.microsoft.com/office/drawing/2014/main" id="{4F5FF453-7988-4710-8665-845CA979B23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89" name="Freeform: Shape 1588">
                  <a:extLst>
                    <a:ext uri="{FF2B5EF4-FFF2-40B4-BE49-F238E27FC236}">
                      <a16:creationId xmlns:a16="http://schemas.microsoft.com/office/drawing/2014/main" id="{C2526827-B93F-4751-9D82-F681B89660C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0" name="Graphic 801">
                  <a:extLst>
                    <a:ext uri="{FF2B5EF4-FFF2-40B4-BE49-F238E27FC236}">
                      <a16:creationId xmlns:a16="http://schemas.microsoft.com/office/drawing/2014/main" id="{33B13AF5-0459-40CA-B51A-58533F7D722B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7D21F6EF-FDDF-4C35-B47F-6751F2C8E80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7A79CDB3-5CB8-4A63-ADB8-8786BF343DA0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91536E37-6D4D-419C-98E6-7C16617A9C6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1" name="Graphic 801">
                <a:extLst>
                  <a:ext uri="{FF2B5EF4-FFF2-40B4-BE49-F238E27FC236}">
                    <a16:creationId xmlns:a16="http://schemas.microsoft.com/office/drawing/2014/main" id="{B0C71A81-68A2-42A1-A841-3B66B963490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35E7BDC3-E06E-458D-96F1-07BFF0F9C977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5" name="Graphic 801">
                  <a:extLst>
                    <a:ext uri="{FF2B5EF4-FFF2-40B4-BE49-F238E27FC236}">
                      <a16:creationId xmlns:a16="http://schemas.microsoft.com/office/drawing/2014/main" id="{04C8CA91-0C55-4914-8126-4B6EB47243F3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0D137026-3356-471D-AA3F-887E2E44088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192586AD-B8EE-490F-ACD3-C8BFF37C9406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7AE91401-8DBE-4586-A4E6-5B3AD9216B0F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2" name="Graphic 801">
                <a:extLst>
                  <a:ext uri="{FF2B5EF4-FFF2-40B4-BE49-F238E27FC236}">
                    <a16:creationId xmlns:a16="http://schemas.microsoft.com/office/drawing/2014/main" id="{4DE6732B-9F42-4306-B1EA-0608C529C24B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9" name="Freeform: Shape 1578">
                  <a:extLst>
                    <a:ext uri="{FF2B5EF4-FFF2-40B4-BE49-F238E27FC236}">
                      <a16:creationId xmlns:a16="http://schemas.microsoft.com/office/drawing/2014/main" id="{50641584-AC6D-4804-8ABC-AA9514088006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0" name="Graphic 801">
                  <a:extLst>
                    <a:ext uri="{FF2B5EF4-FFF2-40B4-BE49-F238E27FC236}">
                      <a16:creationId xmlns:a16="http://schemas.microsoft.com/office/drawing/2014/main" id="{3131F1FC-23F2-4D8F-A185-00F50AA2585F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7D80D7D9-C06E-4398-AEB5-6B6B14616A5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49DCE8BD-0A71-42B3-8A2C-3F97E030F512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F0922C57-2006-45DA-B869-43BB00A840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3" name="Graphic 801">
                <a:extLst>
                  <a:ext uri="{FF2B5EF4-FFF2-40B4-BE49-F238E27FC236}">
                    <a16:creationId xmlns:a16="http://schemas.microsoft.com/office/drawing/2014/main" id="{52FB1D3B-ECDE-4973-B727-19FFDFE648B8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4" name="Freeform: Shape 1573">
                  <a:extLst>
                    <a:ext uri="{FF2B5EF4-FFF2-40B4-BE49-F238E27FC236}">
                      <a16:creationId xmlns:a16="http://schemas.microsoft.com/office/drawing/2014/main" id="{14F961E8-BC29-46A6-9E9E-886BC4C5E72F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75" name="Graphic 801">
                  <a:extLst>
                    <a:ext uri="{FF2B5EF4-FFF2-40B4-BE49-F238E27FC236}">
                      <a16:creationId xmlns:a16="http://schemas.microsoft.com/office/drawing/2014/main" id="{211CD1A3-6F06-4F57-AE29-623FE55319C7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6CAFE48D-1D95-4CB9-A749-AB9EE2FB687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62ACFABD-88D9-4217-B89E-DD3AF579775E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14008116-323E-4A51-BDBA-53C5638AE41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31ECC043-FB6F-4A24-A4B9-109917022500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1546" name="Graphic 801">
                <a:extLst>
                  <a:ext uri="{FF2B5EF4-FFF2-40B4-BE49-F238E27FC236}">
                    <a16:creationId xmlns:a16="http://schemas.microsoft.com/office/drawing/2014/main" id="{D6AB9259-24FD-431B-8379-A9152648D62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65" name="Freeform: Shape 1564">
                  <a:extLst>
                    <a:ext uri="{FF2B5EF4-FFF2-40B4-BE49-F238E27FC236}">
                      <a16:creationId xmlns:a16="http://schemas.microsoft.com/office/drawing/2014/main" id="{7B4AC406-B800-46F7-A0DB-C8C7C2A66A2B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6" name="Graphic 801">
                  <a:extLst>
                    <a:ext uri="{FF2B5EF4-FFF2-40B4-BE49-F238E27FC236}">
                      <a16:creationId xmlns:a16="http://schemas.microsoft.com/office/drawing/2014/main" id="{D03B06D0-6908-4BF8-A11F-D5E93493718D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183B65AB-4085-43C8-B54E-9BCF693D6F7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9FF4A8AF-2D52-4003-B2E6-C38EF88D23C1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CDDC7427-AD6F-454D-9538-E9E21BDFA8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7" name="Graphic 801">
                <a:extLst>
                  <a:ext uri="{FF2B5EF4-FFF2-40B4-BE49-F238E27FC236}">
                    <a16:creationId xmlns:a16="http://schemas.microsoft.com/office/drawing/2014/main" id="{F11F322C-8C84-469D-9846-0456B7CD4C07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60" name="Freeform: Shape 1559">
                  <a:extLst>
                    <a:ext uri="{FF2B5EF4-FFF2-40B4-BE49-F238E27FC236}">
                      <a16:creationId xmlns:a16="http://schemas.microsoft.com/office/drawing/2014/main" id="{0E26A08A-E465-4AA3-AFAE-6C32EBE410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1" name="Graphic 801">
                  <a:extLst>
                    <a:ext uri="{FF2B5EF4-FFF2-40B4-BE49-F238E27FC236}">
                      <a16:creationId xmlns:a16="http://schemas.microsoft.com/office/drawing/2014/main" id="{AC229033-CE66-4336-A241-91C25C0D4A03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7B71EA13-6ADE-4B41-AF05-3110C3DE3E7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D1F7E8E4-46BD-4822-B08F-FA7953C2312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19BAE709-658F-43C1-9F88-EFF9B71FDA9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8" name="Graphic 801">
                <a:extLst>
                  <a:ext uri="{FF2B5EF4-FFF2-40B4-BE49-F238E27FC236}">
                    <a16:creationId xmlns:a16="http://schemas.microsoft.com/office/drawing/2014/main" id="{EC19F906-248B-48E0-8102-4476BA023C9F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55" name="Freeform: Shape 1554">
                  <a:extLst>
                    <a:ext uri="{FF2B5EF4-FFF2-40B4-BE49-F238E27FC236}">
                      <a16:creationId xmlns:a16="http://schemas.microsoft.com/office/drawing/2014/main" id="{4898DABE-0875-4674-BF1D-1A54BD7142D1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6" name="Graphic 801">
                  <a:extLst>
                    <a:ext uri="{FF2B5EF4-FFF2-40B4-BE49-F238E27FC236}">
                      <a16:creationId xmlns:a16="http://schemas.microsoft.com/office/drawing/2014/main" id="{3FD38459-BE6F-46B7-864D-821FC889133C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55FF10F2-140A-4328-AFE4-3A5E18847661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934A129-C180-4563-A970-1F2B9BA2881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E00FE6AA-EBDC-4E6C-9264-E2962BCEFE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9" name="Graphic 801">
                <a:extLst>
                  <a:ext uri="{FF2B5EF4-FFF2-40B4-BE49-F238E27FC236}">
                    <a16:creationId xmlns:a16="http://schemas.microsoft.com/office/drawing/2014/main" id="{9EAF766B-4864-4ADB-AE31-A7EAD553159D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1550" name="Freeform: Shape 1549">
                  <a:extLst>
                    <a:ext uri="{FF2B5EF4-FFF2-40B4-BE49-F238E27FC236}">
                      <a16:creationId xmlns:a16="http://schemas.microsoft.com/office/drawing/2014/main" id="{06457072-CFE9-425C-B03B-B25FE5AC3B14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1" name="Graphic 801">
                  <a:extLst>
                    <a:ext uri="{FF2B5EF4-FFF2-40B4-BE49-F238E27FC236}">
                      <a16:creationId xmlns:a16="http://schemas.microsoft.com/office/drawing/2014/main" id="{F0D3F6B3-6B8F-4749-85BB-14982844604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E9408F2C-E57E-4960-8834-54F4DD1FFF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0BD13C40-A7BC-4399-815E-96D05EBE4EF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80DC588C-D691-48D5-8D7A-F58BB50FCA8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1" name="Graphic 801">
              <a:extLst>
                <a:ext uri="{FF2B5EF4-FFF2-40B4-BE49-F238E27FC236}">
                  <a16:creationId xmlns:a16="http://schemas.microsoft.com/office/drawing/2014/main" id="{F0ED4A69-666E-4953-AA7C-1C3EFA2BD361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1522" name="Graphic 801">
                <a:extLst>
                  <a:ext uri="{FF2B5EF4-FFF2-40B4-BE49-F238E27FC236}">
                    <a16:creationId xmlns:a16="http://schemas.microsoft.com/office/drawing/2014/main" id="{139BE1B0-3A3A-4658-BE07-32BFA3F4DD71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1541" name="Freeform: Shape 1540">
                  <a:extLst>
                    <a:ext uri="{FF2B5EF4-FFF2-40B4-BE49-F238E27FC236}">
                      <a16:creationId xmlns:a16="http://schemas.microsoft.com/office/drawing/2014/main" id="{F997096F-704D-45D0-AA80-E61A4A4721E2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427080CB-6EC6-4C65-A2C6-86DD35DF1FD4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F353C54E-8099-41F0-BD18-5C7F60945631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EC92CCE5-2C85-4FF4-8D94-18BD3B56CC9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BCA8B3EF-DED5-4AD2-B72A-C2373A5DF466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3" name="Graphic 801">
                <a:extLst>
                  <a:ext uri="{FF2B5EF4-FFF2-40B4-BE49-F238E27FC236}">
                    <a16:creationId xmlns:a16="http://schemas.microsoft.com/office/drawing/2014/main" id="{DD56ECE9-AE36-4A07-834A-E46DB4C31530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36" name="Freeform: Shape 1535">
                  <a:extLst>
                    <a:ext uri="{FF2B5EF4-FFF2-40B4-BE49-F238E27FC236}">
                      <a16:creationId xmlns:a16="http://schemas.microsoft.com/office/drawing/2014/main" id="{58D46E56-28C9-4137-97CA-71E2193AAAC1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18C0EFAB-F11C-46D8-B557-FBC6E9AC3B9F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828D97BB-791F-40DF-80B0-7FBEA8DE60A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C561C851-C4BE-4283-9413-8DD6E49384E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956D574D-880D-4F21-A7BF-4FFB2A86DAD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4" name="Graphic 801">
                <a:extLst>
                  <a:ext uri="{FF2B5EF4-FFF2-40B4-BE49-F238E27FC236}">
                    <a16:creationId xmlns:a16="http://schemas.microsoft.com/office/drawing/2014/main" id="{3B54B14B-D5DA-4E58-9459-196E59DF94C5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31" name="Freeform: Shape 1530">
                  <a:extLst>
                    <a:ext uri="{FF2B5EF4-FFF2-40B4-BE49-F238E27FC236}">
                      <a16:creationId xmlns:a16="http://schemas.microsoft.com/office/drawing/2014/main" id="{03BA53BC-2422-44C1-B624-B701DE4EBA71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8AB081D-0BB7-4C3A-B37A-E3528E777A6E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ECE3026E-8611-40D2-B710-E9C776129B2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041EFC50-400E-4650-B711-173E74F9E5A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1000751F-6476-41F8-BE2E-69A3A2CEC97D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5" name="Graphic 801">
                <a:extLst>
                  <a:ext uri="{FF2B5EF4-FFF2-40B4-BE49-F238E27FC236}">
                    <a16:creationId xmlns:a16="http://schemas.microsoft.com/office/drawing/2014/main" id="{64AF1807-C3F7-4F66-809E-8C6C699832F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26" name="Freeform: Shape 1525">
                  <a:extLst>
                    <a:ext uri="{FF2B5EF4-FFF2-40B4-BE49-F238E27FC236}">
                      <a16:creationId xmlns:a16="http://schemas.microsoft.com/office/drawing/2014/main" id="{EF2454C8-0512-43F0-80DC-95153CBC98E0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B5D2E3DA-9833-4F65-99BA-18DF0A05AFB7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5E428281-4856-447F-B8C1-132DFCB8D76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EE9E3F6B-E77A-4F8C-BE56-10890B75A26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2C142ECC-9C95-467B-8E69-EB1DC1C9206C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2" name="Graphic 801">
              <a:extLst>
                <a:ext uri="{FF2B5EF4-FFF2-40B4-BE49-F238E27FC236}">
                  <a16:creationId xmlns:a16="http://schemas.microsoft.com/office/drawing/2014/main" id="{817A7EA6-4FC1-47DE-88A8-76725AAC7E17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498" name="Graphic 801">
                <a:extLst>
                  <a:ext uri="{FF2B5EF4-FFF2-40B4-BE49-F238E27FC236}">
                    <a16:creationId xmlns:a16="http://schemas.microsoft.com/office/drawing/2014/main" id="{AD0818E0-4DD9-45D4-9AED-61B3CA128D9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7" name="Freeform: Shape 1516">
                  <a:extLst>
                    <a:ext uri="{FF2B5EF4-FFF2-40B4-BE49-F238E27FC236}">
                      <a16:creationId xmlns:a16="http://schemas.microsoft.com/office/drawing/2014/main" id="{DC091EF8-228A-4A7D-A3A8-55DCAF7906BF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8" name="Graphic 801">
                  <a:extLst>
                    <a:ext uri="{FF2B5EF4-FFF2-40B4-BE49-F238E27FC236}">
                      <a16:creationId xmlns:a16="http://schemas.microsoft.com/office/drawing/2014/main" id="{ADA265EF-52F1-4914-878A-5F6A6645FB5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310ACE3B-71A1-48C7-B5AB-15FF5C48F0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36430CBC-EE07-4839-9977-94BB198DAC26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60029E9D-55D6-4BD4-A402-821767D2A5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9" name="Graphic 801">
                <a:extLst>
                  <a:ext uri="{FF2B5EF4-FFF2-40B4-BE49-F238E27FC236}">
                    <a16:creationId xmlns:a16="http://schemas.microsoft.com/office/drawing/2014/main" id="{134C0F37-D8D6-450F-90DD-3F5F6454DAB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2" name="Freeform: Shape 1511">
                  <a:extLst>
                    <a:ext uri="{FF2B5EF4-FFF2-40B4-BE49-F238E27FC236}">
                      <a16:creationId xmlns:a16="http://schemas.microsoft.com/office/drawing/2014/main" id="{B484466D-2D01-4DE9-AEAF-8FF2987EC77B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3" name="Graphic 801">
                  <a:extLst>
                    <a:ext uri="{FF2B5EF4-FFF2-40B4-BE49-F238E27FC236}">
                      <a16:creationId xmlns:a16="http://schemas.microsoft.com/office/drawing/2014/main" id="{E43721BD-2807-4FCD-B607-868DED77C3EA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60E19717-3B49-4993-9958-CEE91C671A5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0E626DDA-351A-4BDF-AD71-54FAB23010DB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8C6E4CA7-DA02-4DCD-A6AA-3CB55114C0CE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0" name="Graphic 801">
                <a:extLst>
                  <a:ext uri="{FF2B5EF4-FFF2-40B4-BE49-F238E27FC236}">
                    <a16:creationId xmlns:a16="http://schemas.microsoft.com/office/drawing/2014/main" id="{A4C0F250-92A5-41E3-BCEA-5D7833C72238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FC6E4301-6EEE-4B57-891D-DC0F3C9B81E9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8" name="Graphic 801">
                  <a:extLst>
                    <a:ext uri="{FF2B5EF4-FFF2-40B4-BE49-F238E27FC236}">
                      <a16:creationId xmlns:a16="http://schemas.microsoft.com/office/drawing/2014/main" id="{21CF5E0C-2E49-4FE6-BC36-82EB550FBF2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8263FCF5-E985-41A7-867B-082A99D27E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975FF549-FFC0-4036-B29B-284F5B7AFA9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0841D61A-7301-4F0F-AA30-791877DD70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1" name="Graphic 801">
                <a:extLst>
                  <a:ext uri="{FF2B5EF4-FFF2-40B4-BE49-F238E27FC236}">
                    <a16:creationId xmlns:a16="http://schemas.microsoft.com/office/drawing/2014/main" id="{C4802D81-A01E-44D9-BFBA-1AA1645ACAA8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D15F17C-3E47-4FFA-9862-2364599FBF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3" name="Graphic 801">
                  <a:extLst>
                    <a:ext uri="{FF2B5EF4-FFF2-40B4-BE49-F238E27FC236}">
                      <a16:creationId xmlns:a16="http://schemas.microsoft.com/office/drawing/2014/main" id="{709BE90E-04E5-470E-92F1-0D8C9B17487A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0BDEBB8C-E2B0-4ADE-9234-E6F0CE4CC58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77903F9F-732F-43A1-BDAA-0651B3E5CD5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71657937-1D99-4B7E-9A9D-EDB7A0956EF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2A589B2-BC29-4B4C-98F9-9B3748BA53E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214D368B-B61F-49E5-9DDC-3B054C9AF258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BB55DAA9-53CC-4A0F-8E35-FF5C7F8C5E89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301A8F40-7642-4722-8367-596EC201346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D002F14C-1B93-49AC-BB22-9A7A890AB36A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8E79E10-5FC8-49AF-B041-0C5EB57E6A6C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A5DFFE0A-75D6-44DB-95A8-908D44BA50E1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074A5622-F105-481C-9FEF-6C400BA27B21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4579810F-C375-41AB-A3AD-238CE495F9E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92" name="Graphic 801">
              <a:extLst>
                <a:ext uri="{FF2B5EF4-FFF2-40B4-BE49-F238E27FC236}">
                  <a16:creationId xmlns:a16="http://schemas.microsoft.com/office/drawing/2014/main" id="{C8CAAE65-9723-4CFD-9AA2-224B7C4BE64F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434E9831-7965-4536-9D03-7115871EE089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03FAADBD-9EA7-4949-AD5A-DB9E64721456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03F6B800-D25D-40A6-9D6F-3BEE94E2B45D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3F2A43-0A2C-4853-9305-F1E5B7CBC16D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2DAD24E5-B7A7-42C7-8C8B-D567D86407B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389BFA16-5784-4F22-8623-A9BE166AD6C1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68" name="Graphic 801">
                <a:extLst>
                  <a:ext uri="{FF2B5EF4-FFF2-40B4-BE49-F238E27FC236}">
                    <a16:creationId xmlns:a16="http://schemas.microsoft.com/office/drawing/2014/main" id="{FB359D6B-767A-4642-9476-AB6DD95ED9C3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FE089AF0-E033-4B0F-B9F0-140F5803BF13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84FD1152-0F1D-4E8B-9CCB-AF6DCD7F891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6D38F758-26B2-4A02-BACD-0384A21D9128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B90F1F7-CE78-420C-A3C4-27B65454775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69" name="Graphic 801">
                <a:extLst>
                  <a:ext uri="{FF2B5EF4-FFF2-40B4-BE49-F238E27FC236}">
                    <a16:creationId xmlns:a16="http://schemas.microsoft.com/office/drawing/2014/main" id="{D7DD0B9C-26C1-4CE7-B3CC-F36E1B05949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490" name="Freeform: Shape 1489">
                  <a:extLst>
                    <a:ext uri="{FF2B5EF4-FFF2-40B4-BE49-F238E27FC236}">
                      <a16:creationId xmlns:a16="http://schemas.microsoft.com/office/drawing/2014/main" id="{39F2F654-21EC-4ED5-97B3-47DC10F90062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923692E7-9331-48F0-947A-64B6C6DD652B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8FF2D1A7-3AB9-4C77-8A9F-44780D5DC82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1C802807-2729-4BAD-91AB-333DE6C25E1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0" name="Graphic 801">
                <a:extLst>
                  <a:ext uri="{FF2B5EF4-FFF2-40B4-BE49-F238E27FC236}">
                    <a16:creationId xmlns:a16="http://schemas.microsoft.com/office/drawing/2014/main" id="{EA2FC9CE-1C89-4704-B5B1-5D12FA3F026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1517E2F-0DD3-47A6-ADF5-D0EFDE12EFA8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755B490-DEBD-484A-A8E9-202D3F16F433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7970B871-557D-409B-8C7C-04CD8152A2A8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9" name="Freeform: Shape 1488">
                  <a:extLst>
                    <a:ext uri="{FF2B5EF4-FFF2-40B4-BE49-F238E27FC236}">
                      <a16:creationId xmlns:a16="http://schemas.microsoft.com/office/drawing/2014/main" id="{BF9661D1-70B6-4E94-9569-C3CC6A23A75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3C2B4D66-5BFA-4788-8DA0-0B89176105EF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AD34C62E-0A9D-47DF-808B-BF7E9FF2557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10046C21-FC85-4647-BD15-B261892784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B8F82BB8-FAE7-48B9-8101-064C3E9B64BF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7463EEDD-CA23-487A-9E5D-BCC0D2F4480E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4D3F6AC5-77DD-46DC-B42F-2B7FC08DF687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54AF515B-5202-4717-ACCA-F22F33526DE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E171AEC0-AF5E-4D92-91F3-3F6D55630A52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F639097B-B23B-41C5-837C-F2A52573B9A5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0962A97B-F71D-4F95-9BC3-4B8114D8893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D94C4A56-C9DA-4615-83A7-56DC15B2A8BB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6D744BA3-EC9B-48F9-AB25-8BC18D662F73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DAA17725-2FE7-4CE3-8F2C-45309103333C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658973E1-C33C-4C3B-B010-2D4E7BFCF0D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E1FC42EC-1E25-479F-95C1-D1127A4C701A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6C7827D4-E269-46B1-BB22-54C9682EE548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0448F321-F45E-422A-9B68-2306F01A95A0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6937B029-3840-4056-99FC-17CF2090031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8F642504-69DD-47F2-89B2-00A5331FC68E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FC3A717D-F171-4092-81E1-48F36F1FC403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729A758F-4ABC-4AB7-9464-1F8B2C5B25AB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73756C90-E641-42A8-A5D6-314A9037A464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73E79408-D72B-4623-8BA5-BA4DB58473BA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3139BFAC-BFD8-4472-AA87-67B7801AB09F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FD56181D-87DD-4EB2-8619-1D5E35E9EF9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5E1E9860-9DBB-4EF6-AAB3-C2E7935B59AE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34043B05-42B9-4353-A5C3-934CA594929C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1" name="Graphic 801">
              <a:extLst>
                <a:ext uri="{FF2B5EF4-FFF2-40B4-BE49-F238E27FC236}">
                  <a16:creationId xmlns:a16="http://schemas.microsoft.com/office/drawing/2014/main" id="{E301C588-F976-4E85-9D50-E6D479E24193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390F9D60-12EA-4857-BEB3-2EC0BF29DA1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7B4FBDD5-A15B-46C3-8B5B-B944E5D60CA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6F466C22-0F86-4CE6-A617-077A74A392C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5CF3522D-41B7-4F9E-96F6-326C4264143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2" name="Graphic 801">
              <a:extLst>
                <a:ext uri="{FF2B5EF4-FFF2-40B4-BE49-F238E27FC236}">
                  <a16:creationId xmlns:a16="http://schemas.microsoft.com/office/drawing/2014/main" id="{988763BF-A7E0-4698-8E7F-1BBA7B0EBB00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6D5C5BC4-DFFF-457A-8C9E-1101A9069EB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D2B95757-54FE-4D95-B2D5-BE793E3CCC85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121C1ADA-EEB1-4D3A-9FB9-143B4269CCB4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B96F6DB8-D02E-4792-B410-7ED4B0931903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3" name="Graphic 801">
              <a:extLst>
                <a:ext uri="{FF2B5EF4-FFF2-40B4-BE49-F238E27FC236}">
                  <a16:creationId xmlns:a16="http://schemas.microsoft.com/office/drawing/2014/main" id="{24CFF230-6B9F-4747-AE6F-C6D15EFCF1CA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C399A53D-1D39-4989-A973-16E4059440E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0DB63BAC-7CFF-4AF4-B87E-25101C2F31B5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4AA79C62-1FCE-476A-8340-1839B6D6AFF3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EE9AB68B-C273-46D7-AFD6-D48C67BD3D25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4" name="Graphic 801">
              <a:extLst>
                <a:ext uri="{FF2B5EF4-FFF2-40B4-BE49-F238E27FC236}">
                  <a16:creationId xmlns:a16="http://schemas.microsoft.com/office/drawing/2014/main" id="{05690C21-E1A8-4223-91BA-6F6636C4BA66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D057177D-D556-443A-8F1A-7783A02BE26A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86D992E8-23DB-4D7B-AB4E-580536B3FE7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60CFF2D5-5C4B-4C37-8895-BEF660CF5446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5FB4DB68-494B-4838-BBBA-5A3788483BB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7363442D-609A-4258-91BB-D424662D9A94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D683DF3A-6E75-469D-AEAC-8CD0CFB8E029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62354D9D-9F03-49B9-B374-D0E3CDD4A0F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6CB3746E-2735-4F8C-A937-12A651BC8BB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04E8DC93-220E-462A-8DC0-02EAB9279148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6" name="Graphic 801">
              <a:extLst>
                <a:ext uri="{FF2B5EF4-FFF2-40B4-BE49-F238E27FC236}">
                  <a16:creationId xmlns:a16="http://schemas.microsoft.com/office/drawing/2014/main" id="{B1E2DDE1-08CB-4A59-963D-EC83610EE546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5AFC847F-C53A-4A8A-AEED-F844C96BE4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30B6BDB9-9F26-44B4-90B4-054C924A85F6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1B513795-37E3-4375-875D-3C2912E0EAC5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9C7B0412-1E5D-4BA6-A937-21CE53C93577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7" name="Graphic 801">
              <a:extLst>
                <a:ext uri="{FF2B5EF4-FFF2-40B4-BE49-F238E27FC236}">
                  <a16:creationId xmlns:a16="http://schemas.microsoft.com/office/drawing/2014/main" id="{4D6A56AA-514E-48AC-8AD0-C6FB86285FF0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89769DB2-612B-497A-97B4-F12C00309498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CE9B744E-6A1F-4F88-BB7F-D6E8E460F676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BE9C4A32-E8E9-44A2-8993-34D58470811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7E10C1BA-9960-48F5-92A1-4F553A3C7E5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8" name="Graphic 801">
              <a:extLst>
                <a:ext uri="{FF2B5EF4-FFF2-40B4-BE49-F238E27FC236}">
                  <a16:creationId xmlns:a16="http://schemas.microsoft.com/office/drawing/2014/main" id="{BF551ED5-1578-41D3-9655-BBE9EC39FA61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B832C60B-9C2B-4E4D-BD2C-6E7A6E74C77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21" name="Graphic 801">
                <a:extLst>
                  <a:ext uri="{FF2B5EF4-FFF2-40B4-BE49-F238E27FC236}">
                    <a16:creationId xmlns:a16="http://schemas.microsoft.com/office/drawing/2014/main" id="{035E4CE7-7595-4B55-A2F1-1E29C1993A3C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D8E8A759-2FF7-47EE-AD47-EAB206590C3C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F5B759F9-E18C-42C9-8AFD-309F821E068D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846313D3-6CFF-445E-B835-ED3F9357682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68CD1EF5-E2E7-48B9-95C0-2D87DCB1CAFD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C85D2F30-2812-4EE3-9DE5-F8EAE2597E9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31D14983-7007-48EA-9EF6-53826B0FBDF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55073530-A851-4AE4-8E76-774ADADEDFE7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1702A9D2-8B69-405A-A971-22262FDD4B91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09" name="Graphic 801">
              <a:extLst>
                <a:ext uri="{FF2B5EF4-FFF2-40B4-BE49-F238E27FC236}">
                  <a16:creationId xmlns:a16="http://schemas.microsoft.com/office/drawing/2014/main" id="{89A040CE-6574-4160-8705-55764DB08450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2E074AB8-D8E2-4908-8F00-BFCCBB9F25F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11" name="Graphic 801">
                <a:extLst>
                  <a:ext uri="{FF2B5EF4-FFF2-40B4-BE49-F238E27FC236}">
                    <a16:creationId xmlns:a16="http://schemas.microsoft.com/office/drawing/2014/main" id="{E1EFF55B-92E7-4B39-825D-F22BC946FAC8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1A1BBA58-D9A8-4346-BFE0-CD944AF776A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5E34A123-EAFE-487D-AB24-BAF0FF628B76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B4DD57C0-E167-4F92-A0BC-506E235928E1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6B12E42B-A4D8-4441-A24F-352D3AAE029E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9FDB5BA9-E2B7-4988-9B3F-3CEC14A9BC7E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956457A3-8271-46B3-8FE3-888FF10C15B3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9E3AE0A3-D8D3-4B71-8934-0625E7AA8CB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7817E699-ECCE-4A72-A25B-9BE9C6C1C03B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467" name="TextBox 466">
            <a:extLst>
              <a:ext uri="{FF2B5EF4-FFF2-40B4-BE49-F238E27FC236}">
                <a16:creationId xmlns:a16="http://schemas.microsoft.com/office/drawing/2014/main" id="{79E692F8-5FEE-429E-B659-F7CD4E2555A5}"/>
              </a:ext>
            </a:extLst>
          </p:cNvPr>
          <p:cNvSpPr txBox="1"/>
          <p:nvPr/>
        </p:nvSpPr>
        <p:spPr>
          <a:xfrm>
            <a:off x="5427364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41593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500"/>
                            </p:stCondLst>
                            <p:childTnLst>
                              <p:par>
                                <p:cTn id="8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44" grpId="0" animBg="1"/>
      <p:bldP spid="645" grpId="0" animBg="1"/>
      <p:bldP spid="646" grpId="0" animBg="1"/>
      <p:bldP spid="647" grpId="0" animBg="1"/>
      <p:bldP spid="1674" grpId="0" animBg="1"/>
      <p:bldP spid="1675" grpId="0" animBg="1"/>
      <p:bldP spid="895" grpId="0"/>
      <p:bldP spid="896" grpId="0"/>
      <p:bldP spid="897" grpId="0"/>
      <p:bldP spid="898" grpId="0"/>
      <p:bldP spid="899" grpId="0"/>
      <p:bldP spid="900" grpId="0"/>
      <p:bldP spid="915" grpId="0"/>
      <p:bldP spid="916" grpId="0"/>
      <p:bldP spid="893" grpId="0"/>
      <p:bldP spid="894" grpId="0"/>
      <p:bldP spid="46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aphic 437">
            <a:extLst>
              <a:ext uri="{FF2B5EF4-FFF2-40B4-BE49-F238E27FC236}">
                <a16:creationId xmlns:a16="http://schemas.microsoft.com/office/drawing/2014/main" id="{D8A85599-1F69-41C3-AD43-F0EC020CA400}"/>
              </a:ext>
            </a:extLst>
          </p:cNvPr>
          <p:cNvGrpSpPr/>
          <p:nvPr/>
        </p:nvGrpSpPr>
        <p:grpSpPr>
          <a:xfrm>
            <a:off x="739095" y="303529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EF9E483-9AC7-4AF9-A93B-9CBAD0FCF239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2769820-1ED2-4329-A77A-E490C7F2762F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DE44F65-5BED-456E-9529-7E99ACB21AC2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6333A24-E242-437D-A4FE-C2C04FF24E3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443B3E4-7C31-4A74-A107-CB91531E8DA0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4314D6-A0C6-4C78-9F0E-02C83D28631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F22B12F-E400-40C4-B5F6-65BE8824F151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437">
              <a:extLst>
                <a:ext uri="{FF2B5EF4-FFF2-40B4-BE49-F238E27FC236}">
                  <a16:creationId xmlns:a16="http://schemas.microsoft.com/office/drawing/2014/main" id="{D8D46880-148E-42F8-8669-16754D6F15CB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146C397-F246-4471-A752-F6F42B12A76F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1625814-5693-40F1-939C-CCB313288DFF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57135C7-C3CC-4DDE-8590-BA78C3DE7053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D38887-8338-47FD-BD3F-DB4196B42B23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0CC9D38-756E-46AB-99A3-1E9303EA4AC9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03E1842-89E1-4A00-B066-A4B3FF7279D6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F239992-4D63-4866-8B70-E7F83B0E7E59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9106CC-D8E5-4085-BE9D-A376F7A87C34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E710B2F-3345-4E47-9662-B546B6B090B0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63EB9EB-08B3-48DC-AAE2-B304CA6F9C72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E17010A-B47B-41C6-B98F-FD7796B5D163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35D904-028B-4B4D-A7BC-ED7508DBBA30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46F3C67-DF4B-4963-B752-362FABC636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The Flow Of Money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AF8179C-7AE2-40F9-9DBE-E7707AA13270}"/>
              </a:ext>
            </a:extLst>
          </p:cNvPr>
          <p:cNvSpPr/>
          <p:nvPr/>
        </p:nvSpPr>
        <p:spPr>
          <a:xfrm>
            <a:off x="885371" y="1332100"/>
            <a:ext cx="13326" cy="45719"/>
          </a:xfrm>
          <a:custGeom>
            <a:avLst/>
            <a:gdLst/>
            <a:ahLst/>
            <a:cxnLst/>
            <a:rect l="l" t="t" r="r" b="b"/>
            <a:pathLst>
              <a:path w="12275" h="12275"/>
            </a:pathLst>
          </a:custGeom>
          <a:noFill/>
          <a:ln w="4445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2332A728-A89D-46F4-8475-D4BF6999F5BB}"/>
              </a:ext>
            </a:extLst>
          </p:cNvPr>
          <p:cNvGrpSpPr/>
          <p:nvPr/>
        </p:nvGrpSpPr>
        <p:grpSpPr>
          <a:xfrm>
            <a:off x="3265506" y="3316648"/>
            <a:ext cx="982034" cy="669604"/>
            <a:chOff x="3050687" y="3679418"/>
            <a:chExt cx="1273696" cy="868476"/>
          </a:xfrm>
          <a:solidFill>
            <a:schemeClr val="accent1"/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7F39C68-2374-4BF7-ABEE-4DC5EB5EA8E0}"/>
                </a:ext>
              </a:extLst>
            </p:cNvPr>
            <p:cNvSpPr/>
            <p:nvPr/>
          </p:nvSpPr>
          <p:spPr>
            <a:xfrm>
              <a:off x="3848585" y="4402365"/>
              <a:ext cx="117388" cy="143097"/>
            </a:xfrm>
            <a:custGeom>
              <a:avLst/>
              <a:gdLst>
                <a:gd name="connsiteX0" fmla="*/ 113348 w 117388"/>
                <a:gd name="connsiteY0" fmla="*/ 57150 h 143097"/>
                <a:gd name="connsiteX1" fmla="*/ 116205 w 117388"/>
                <a:gd name="connsiteY1" fmla="*/ 105727 h 143097"/>
                <a:gd name="connsiteX2" fmla="*/ 87630 w 117388"/>
                <a:gd name="connsiteY2" fmla="*/ 141922 h 143097"/>
                <a:gd name="connsiteX3" fmla="*/ 45720 w 117388"/>
                <a:gd name="connsiteY3" fmla="*/ 128588 h 143097"/>
                <a:gd name="connsiteX4" fmla="*/ 21908 w 117388"/>
                <a:gd name="connsiteY4" fmla="*/ 89535 h 143097"/>
                <a:gd name="connsiteX5" fmla="*/ 0 w 117388"/>
                <a:gd name="connsiteY5" fmla="*/ 39052 h 143097"/>
                <a:gd name="connsiteX6" fmla="*/ 68580 w 117388"/>
                <a:gd name="connsiteY6" fmla="*/ 13335 h 143097"/>
                <a:gd name="connsiteX7" fmla="*/ 99060 w 117388"/>
                <a:gd name="connsiteY7" fmla="*/ 0 h 143097"/>
                <a:gd name="connsiteX8" fmla="*/ 113348 w 117388"/>
                <a:gd name="connsiteY8" fmla="*/ 57150 h 14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388" h="143097">
                  <a:moveTo>
                    <a:pt x="113348" y="57150"/>
                  </a:moveTo>
                  <a:cubicBezTo>
                    <a:pt x="116205" y="73342"/>
                    <a:pt x="119063" y="89535"/>
                    <a:pt x="116205" y="105727"/>
                  </a:cubicBezTo>
                  <a:cubicBezTo>
                    <a:pt x="113348" y="121920"/>
                    <a:pt x="102870" y="137160"/>
                    <a:pt x="87630" y="141922"/>
                  </a:cubicBezTo>
                  <a:cubicBezTo>
                    <a:pt x="72390" y="145732"/>
                    <a:pt x="56198" y="140017"/>
                    <a:pt x="45720" y="128588"/>
                  </a:cubicBezTo>
                  <a:cubicBezTo>
                    <a:pt x="35242" y="118110"/>
                    <a:pt x="27623" y="103822"/>
                    <a:pt x="21908" y="89535"/>
                  </a:cubicBezTo>
                  <a:cubicBezTo>
                    <a:pt x="17145" y="77152"/>
                    <a:pt x="7620" y="59055"/>
                    <a:pt x="0" y="39052"/>
                  </a:cubicBezTo>
                  <a:cubicBezTo>
                    <a:pt x="22860" y="31432"/>
                    <a:pt x="45720" y="22860"/>
                    <a:pt x="68580" y="13335"/>
                  </a:cubicBezTo>
                  <a:cubicBezTo>
                    <a:pt x="79058" y="9525"/>
                    <a:pt x="88583" y="4763"/>
                    <a:pt x="99060" y="0"/>
                  </a:cubicBezTo>
                  <a:cubicBezTo>
                    <a:pt x="106680" y="18097"/>
                    <a:pt x="109538" y="38100"/>
                    <a:pt x="113348" y="57150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3986B51-B579-44F9-8829-B6BA3A4D1640}"/>
                </a:ext>
              </a:extLst>
            </p:cNvPr>
            <p:cNvSpPr/>
            <p:nvPr/>
          </p:nvSpPr>
          <p:spPr>
            <a:xfrm>
              <a:off x="3237884" y="4415700"/>
              <a:ext cx="115400" cy="132194"/>
            </a:xfrm>
            <a:custGeom>
              <a:avLst/>
              <a:gdLst>
                <a:gd name="connsiteX0" fmla="*/ 115401 w 115400"/>
                <a:gd name="connsiteY0" fmla="*/ 37148 h 132194"/>
                <a:gd name="connsiteX1" fmla="*/ 109686 w 115400"/>
                <a:gd name="connsiteY1" fmla="*/ 49530 h 132194"/>
                <a:gd name="connsiteX2" fmla="*/ 85873 w 115400"/>
                <a:gd name="connsiteY2" fmla="*/ 97155 h 132194"/>
                <a:gd name="connsiteX3" fmla="*/ 69681 w 115400"/>
                <a:gd name="connsiteY3" fmla="*/ 120968 h 132194"/>
                <a:gd name="connsiteX4" fmla="*/ 26818 w 115400"/>
                <a:gd name="connsiteY4" fmla="*/ 129540 h 132194"/>
                <a:gd name="connsiteX5" fmla="*/ 148 w 115400"/>
                <a:gd name="connsiteY5" fmla="*/ 95250 h 132194"/>
                <a:gd name="connsiteX6" fmla="*/ 6816 w 115400"/>
                <a:gd name="connsiteY6" fmla="*/ 60960 h 132194"/>
                <a:gd name="connsiteX7" fmla="*/ 23961 w 115400"/>
                <a:gd name="connsiteY7" fmla="*/ 0 h 132194"/>
                <a:gd name="connsiteX8" fmla="*/ 115401 w 115400"/>
                <a:gd name="connsiteY8" fmla="*/ 37148 h 13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00" h="132194">
                  <a:moveTo>
                    <a:pt x="115401" y="37148"/>
                  </a:moveTo>
                  <a:cubicBezTo>
                    <a:pt x="113496" y="40958"/>
                    <a:pt x="111591" y="45720"/>
                    <a:pt x="109686" y="49530"/>
                  </a:cubicBezTo>
                  <a:cubicBezTo>
                    <a:pt x="102066" y="65723"/>
                    <a:pt x="93493" y="80963"/>
                    <a:pt x="85873" y="97155"/>
                  </a:cubicBezTo>
                  <a:cubicBezTo>
                    <a:pt x="81111" y="105728"/>
                    <a:pt x="76348" y="115253"/>
                    <a:pt x="69681" y="120968"/>
                  </a:cubicBezTo>
                  <a:cubicBezTo>
                    <a:pt x="58251" y="131445"/>
                    <a:pt x="41106" y="135255"/>
                    <a:pt x="26818" y="129540"/>
                  </a:cubicBezTo>
                  <a:cubicBezTo>
                    <a:pt x="12531" y="123825"/>
                    <a:pt x="1101" y="110490"/>
                    <a:pt x="148" y="95250"/>
                  </a:cubicBezTo>
                  <a:cubicBezTo>
                    <a:pt x="-804" y="83820"/>
                    <a:pt x="3006" y="72390"/>
                    <a:pt x="6816" y="60960"/>
                  </a:cubicBezTo>
                  <a:cubicBezTo>
                    <a:pt x="12531" y="45720"/>
                    <a:pt x="17293" y="22860"/>
                    <a:pt x="23961" y="0"/>
                  </a:cubicBezTo>
                  <a:cubicBezTo>
                    <a:pt x="52536" y="16193"/>
                    <a:pt x="83968" y="28575"/>
                    <a:pt x="115401" y="37148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D7B0AAC-2D0D-45C0-B98F-AC4F61312B80}"/>
                </a:ext>
              </a:extLst>
            </p:cNvPr>
            <p:cNvSpPr/>
            <p:nvPr/>
          </p:nvSpPr>
          <p:spPr>
            <a:xfrm>
              <a:off x="3060032" y="3679418"/>
              <a:ext cx="1264351" cy="805602"/>
            </a:xfrm>
            <a:custGeom>
              <a:avLst/>
              <a:gdLst>
                <a:gd name="connsiteX0" fmla="*/ 1240990 w 1264351"/>
                <a:gd name="connsiteY0" fmla="*/ 268605 h 805602"/>
                <a:gd name="connsiteX1" fmla="*/ 1253372 w 1264351"/>
                <a:gd name="connsiteY1" fmla="*/ 406718 h 805602"/>
                <a:gd name="connsiteX2" fmla="*/ 1165742 w 1264351"/>
                <a:gd name="connsiteY2" fmla="*/ 521970 h 805602"/>
                <a:gd name="connsiteX3" fmla="*/ 1165742 w 1264351"/>
                <a:gd name="connsiteY3" fmla="*/ 521970 h 805602"/>
                <a:gd name="connsiteX4" fmla="*/ 1177172 w 1264351"/>
                <a:gd name="connsiteY4" fmla="*/ 507683 h 805602"/>
                <a:gd name="connsiteX5" fmla="*/ 1080970 w 1264351"/>
                <a:gd name="connsiteY5" fmla="*/ 474345 h 805602"/>
                <a:gd name="connsiteX6" fmla="*/ 1066682 w 1264351"/>
                <a:gd name="connsiteY6" fmla="*/ 487680 h 805602"/>
                <a:gd name="connsiteX7" fmla="*/ 1159075 w 1264351"/>
                <a:gd name="connsiteY7" fmla="*/ 525780 h 805602"/>
                <a:gd name="connsiteX8" fmla="*/ 1163837 w 1264351"/>
                <a:gd name="connsiteY8" fmla="*/ 524828 h 805602"/>
                <a:gd name="connsiteX9" fmla="*/ 887612 w 1264351"/>
                <a:gd name="connsiteY9" fmla="*/ 723900 h 805602"/>
                <a:gd name="connsiteX10" fmla="*/ 857132 w 1264351"/>
                <a:gd name="connsiteY10" fmla="*/ 737235 h 805602"/>
                <a:gd name="connsiteX11" fmla="*/ 788552 w 1264351"/>
                <a:gd name="connsiteY11" fmla="*/ 762953 h 805602"/>
                <a:gd name="connsiteX12" fmla="*/ 362785 w 1264351"/>
                <a:gd name="connsiteY12" fmla="*/ 791528 h 805602"/>
                <a:gd name="connsiteX13" fmla="*/ 293252 w 1264351"/>
                <a:gd name="connsiteY13" fmla="*/ 775335 h 805602"/>
                <a:gd name="connsiteX14" fmla="*/ 200860 w 1264351"/>
                <a:gd name="connsiteY14" fmla="*/ 738188 h 805602"/>
                <a:gd name="connsiteX15" fmla="*/ 188477 w 1264351"/>
                <a:gd name="connsiteY15" fmla="*/ 731520 h 805602"/>
                <a:gd name="connsiteX16" fmla="*/ 22742 w 1264351"/>
                <a:gd name="connsiteY16" fmla="*/ 531495 h 805602"/>
                <a:gd name="connsiteX17" fmla="*/ 26552 w 1264351"/>
                <a:gd name="connsiteY17" fmla="*/ 264795 h 805602"/>
                <a:gd name="connsiteX18" fmla="*/ 110372 w 1264351"/>
                <a:gd name="connsiteY18" fmla="*/ 137160 h 805602"/>
                <a:gd name="connsiteX19" fmla="*/ 116087 w 1264351"/>
                <a:gd name="connsiteY19" fmla="*/ 138113 h 805602"/>
                <a:gd name="connsiteX20" fmla="*/ 117992 w 1264351"/>
                <a:gd name="connsiteY20" fmla="*/ 129540 h 805602"/>
                <a:gd name="connsiteX21" fmla="*/ 505660 w 1264351"/>
                <a:gd name="connsiteY21" fmla="*/ 37148 h 805602"/>
                <a:gd name="connsiteX22" fmla="*/ 818080 w 1264351"/>
                <a:gd name="connsiteY22" fmla="*/ 120968 h 805602"/>
                <a:gd name="connsiteX23" fmla="*/ 992387 w 1264351"/>
                <a:gd name="connsiteY23" fmla="*/ 0 h 805602"/>
                <a:gd name="connsiteX24" fmla="*/ 976195 w 1264351"/>
                <a:gd name="connsiteY24" fmla="*/ 61913 h 805602"/>
                <a:gd name="connsiteX25" fmla="*/ 979052 w 1264351"/>
                <a:gd name="connsiteY25" fmla="*/ 121920 h 805602"/>
                <a:gd name="connsiteX26" fmla="*/ 1018105 w 1264351"/>
                <a:gd name="connsiteY26" fmla="*/ 197168 h 805602"/>
                <a:gd name="connsiteX27" fmla="*/ 1240990 w 1264351"/>
                <a:gd name="connsiteY27" fmla="*/ 268605 h 805602"/>
                <a:gd name="connsiteX28" fmla="*/ 1011437 w 1264351"/>
                <a:gd name="connsiteY28" fmla="*/ 333375 h 805602"/>
                <a:gd name="connsiteX29" fmla="*/ 1009532 w 1264351"/>
                <a:gd name="connsiteY29" fmla="*/ 327660 h 805602"/>
                <a:gd name="connsiteX30" fmla="*/ 997150 w 1264351"/>
                <a:gd name="connsiteY30" fmla="*/ 324803 h 805602"/>
                <a:gd name="connsiteX31" fmla="*/ 950477 w 1264351"/>
                <a:gd name="connsiteY31" fmla="*/ 326708 h 805602"/>
                <a:gd name="connsiteX32" fmla="*/ 919045 w 1264351"/>
                <a:gd name="connsiteY32" fmla="*/ 292418 h 805602"/>
                <a:gd name="connsiteX33" fmla="*/ 910472 w 1264351"/>
                <a:gd name="connsiteY33" fmla="*/ 285750 h 805602"/>
                <a:gd name="connsiteX34" fmla="*/ 908567 w 1264351"/>
                <a:gd name="connsiteY34" fmla="*/ 285750 h 805602"/>
                <a:gd name="connsiteX35" fmla="*/ 900947 w 1264351"/>
                <a:gd name="connsiteY35" fmla="*/ 298133 h 805602"/>
                <a:gd name="connsiteX36" fmla="*/ 943810 w 1264351"/>
                <a:gd name="connsiteY36" fmla="*/ 344805 h 805602"/>
                <a:gd name="connsiteX37" fmla="*/ 972385 w 1264351"/>
                <a:gd name="connsiteY37" fmla="*/ 350520 h 805602"/>
                <a:gd name="connsiteX38" fmla="*/ 1006675 w 1264351"/>
                <a:gd name="connsiteY38" fmla="*/ 342900 h 805602"/>
                <a:gd name="connsiteX39" fmla="*/ 1011437 w 1264351"/>
                <a:gd name="connsiteY39" fmla="*/ 333375 h 805602"/>
                <a:gd name="connsiteX40" fmla="*/ 615197 w 1264351"/>
                <a:gd name="connsiteY40" fmla="*/ 203835 h 805602"/>
                <a:gd name="connsiteX41" fmla="*/ 623770 w 1264351"/>
                <a:gd name="connsiteY41" fmla="*/ 160020 h 805602"/>
                <a:gd name="connsiteX42" fmla="*/ 351355 w 1264351"/>
                <a:gd name="connsiteY42" fmla="*/ 113348 h 805602"/>
                <a:gd name="connsiteX43" fmla="*/ 346592 w 1264351"/>
                <a:gd name="connsiteY43" fmla="*/ 150495 h 805602"/>
                <a:gd name="connsiteX44" fmla="*/ 370405 w 1264351"/>
                <a:gd name="connsiteY44" fmla="*/ 151448 h 805602"/>
                <a:gd name="connsiteX45" fmla="*/ 585670 w 1264351"/>
                <a:gd name="connsiteY45" fmla="*/ 193358 h 805602"/>
                <a:gd name="connsiteX46" fmla="*/ 615197 w 1264351"/>
                <a:gd name="connsiteY46" fmla="*/ 203835 h 805602"/>
                <a:gd name="connsiteX47" fmla="*/ 615197 w 1264351"/>
                <a:gd name="connsiteY47" fmla="*/ 203835 h 80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64351" h="805602">
                  <a:moveTo>
                    <a:pt x="1240990" y="268605"/>
                  </a:moveTo>
                  <a:cubicBezTo>
                    <a:pt x="1259087" y="310515"/>
                    <a:pt x="1276232" y="366713"/>
                    <a:pt x="1253372" y="406718"/>
                  </a:cubicBezTo>
                  <a:cubicBezTo>
                    <a:pt x="1231465" y="445770"/>
                    <a:pt x="1200985" y="484823"/>
                    <a:pt x="1165742" y="521970"/>
                  </a:cubicBezTo>
                  <a:cubicBezTo>
                    <a:pt x="1165742" y="521970"/>
                    <a:pt x="1165742" y="521970"/>
                    <a:pt x="1165742" y="521970"/>
                  </a:cubicBezTo>
                  <a:lnTo>
                    <a:pt x="1177172" y="507683"/>
                  </a:lnTo>
                  <a:cubicBezTo>
                    <a:pt x="1143835" y="511493"/>
                    <a:pt x="1101925" y="497205"/>
                    <a:pt x="1080970" y="474345"/>
                  </a:cubicBezTo>
                  <a:lnTo>
                    <a:pt x="1066682" y="487680"/>
                  </a:lnTo>
                  <a:cubicBezTo>
                    <a:pt x="1088590" y="511493"/>
                    <a:pt x="1123832" y="525780"/>
                    <a:pt x="1159075" y="525780"/>
                  </a:cubicBezTo>
                  <a:cubicBezTo>
                    <a:pt x="1160980" y="525780"/>
                    <a:pt x="1162885" y="524828"/>
                    <a:pt x="1163837" y="524828"/>
                  </a:cubicBezTo>
                  <a:cubicBezTo>
                    <a:pt x="1087637" y="604838"/>
                    <a:pt x="985720" y="676275"/>
                    <a:pt x="887612" y="723900"/>
                  </a:cubicBezTo>
                  <a:cubicBezTo>
                    <a:pt x="877135" y="728663"/>
                    <a:pt x="866657" y="733425"/>
                    <a:pt x="857132" y="737235"/>
                  </a:cubicBezTo>
                  <a:cubicBezTo>
                    <a:pt x="834272" y="746760"/>
                    <a:pt x="812365" y="755333"/>
                    <a:pt x="788552" y="762953"/>
                  </a:cubicBezTo>
                  <a:cubicBezTo>
                    <a:pt x="652345" y="807720"/>
                    <a:pt x="504707" y="817245"/>
                    <a:pt x="362785" y="791528"/>
                  </a:cubicBezTo>
                  <a:cubicBezTo>
                    <a:pt x="338972" y="786765"/>
                    <a:pt x="316112" y="782003"/>
                    <a:pt x="293252" y="775335"/>
                  </a:cubicBezTo>
                  <a:cubicBezTo>
                    <a:pt x="260867" y="765810"/>
                    <a:pt x="230387" y="753428"/>
                    <a:pt x="200860" y="738188"/>
                  </a:cubicBezTo>
                  <a:cubicBezTo>
                    <a:pt x="197050" y="736283"/>
                    <a:pt x="193240" y="733425"/>
                    <a:pt x="188477" y="731520"/>
                  </a:cubicBezTo>
                  <a:cubicBezTo>
                    <a:pt x="112277" y="686753"/>
                    <a:pt x="52270" y="614363"/>
                    <a:pt x="22742" y="531495"/>
                  </a:cubicBezTo>
                  <a:cubicBezTo>
                    <a:pt x="-6785" y="448628"/>
                    <a:pt x="-9643" y="345758"/>
                    <a:pt x="26552" y="264795"/>
                  </a:cubicBezTo>
                  <a:cubicBezTo>
                    <a:pt x="49412" y="215265"/>
                    <a:pt x="76082" y="172403"/>
                    <a:pt x="110372" y="137160"/>
                  </a:cubicBezTo>
                  <a:cubicBezTo>
                    <a:pt x="112277" y="138113"/>
                    <a:pt x="114182" y="138113"/>
                    <a:pt x="116087" y="138113"/>
                  </a:cubicBezTo>
                  <a:lnTo>
                    <a:pt x="117992" y="129540"/>
                  </a:lnTo>
                  <a:cubicBezTo>
                    <a:pt x="203717" y="45720"/>
                    <a:pt x="326590" y="11430"/>
                    <a:pt x="505660" y="37148"/>
                  </a:cubicBezTo>
                  <a:cubicBezTo>
                    <a:pt x="609482" y="52388"/>
                    <a:pt x="710447" y="109538"/>
                    <a:pt x="818080" y="120968"/>
                  </a:cubicBezTo>
                  <a:cubicBezTo>
                    <a:pt x="843797" y="52388"/>
                    <a:pt x="919045" y="952"/>
                    <a:pt x="992387" y="0"/>
                  </a:cubicBezTo>
                  <a:cubicBezTo>
                    <a:pt x="981910" y="20003"/>
                    <a:pt x="977147" y="40958"/>
                    <a:pt x="976195" y="61913"/>
                  </a:cubicBezTo>
                  <a:cubicBezTo>
                    <a:pt x="974290" y="80963"/>
                    <a:pt x="976195" y="100965"/>
                    <a:pt x="979052" y="121920"/>
                  </a:cubicBezTo>
                  <a:cubicBezTo>
                    <a:pt x="983815" y="151448"/>
                    <a:pt x="998102" y="176213"/>
                    <a:pt x="1018105" y="197168"/>
                  </a:cubicBezTo>
                  <a:cubicBezTo>
                    <a:pt x="1071445" y="250508"/>
                    <a:pt x="1164790" y="275273"/>
                    <a:pt x="1240990" y="268605"/>
                  </a:cubicBezTo>
                  <a:close/>
                  <a:moveTo>
                    <a:pt x="1011437" y="333375"/>
                  </a:moveTo>
                  <a:cubicBezTo>
                    <a:pt x="1011437" y="331470"/>
                    <a:pt x="1010485" y="329565"/>
                    <a:pt x="1009532" y="327660"/>
                  </a:cubicBezTo>
                  <a:cubicBezTo>
                    <a:pt x="1006675" y="323850"/>
                    <a:pt x="1001912" y="322898"/>
                    <a:pt x="997150" y="324803"/>
                  </a:cubicBezTo>
                  <a:cubicBezTo>
                    <a:pt x="982862" y="332423"/>
                    <a:pt x="965717" y="333375"/>
                    <a:pt x="950477" y="326708"/>
                  </a:cubicBezTo>
                  <a:cubicBezTo>
                    <a:pt x="935237" y="320040"/>
                    <a:pt x="923807" y="307658"/>
                    <a:pt x="919045" y="292418"/>
                  </a:cubicBezTo>
                  <a:cubicBezTo>
                    <a:pt x="918092" y="288608"/>
                    <a:pt x="914282" y="285750"/>
                    <a:pt x="910472" y="285750"/>
                  </a:cubicBezTo>
                  <a:cubicBezTo>
                    <a:pt x="909520" y="285750"/>
                    <a:pt x="909520" y="285750"/>
                    <a:pt x="908567" y="285750"/>
                  </a:cubicBezTo>
                  <a:cubicBezTo>
                    <a:pt x="902852" y="286703"/>
                    <a:pt x="899042" y="292418"/>
                    <a:pt x="900947" y="298133"/>
                  </a:cubicBezTo>
                  <a:cubicBezTo>
                    <a:pt x="907615" y="319088"/>
                    <a:pt x="923807" y="336233"/>
                    <a:pt x="943810" y="344805"/>
                  </a:cubicBezTo>
                  <a:cubicBezTo>
                    <a:pt x="952382" y="348615"/>
                    <a:pt x="962860" y="350520"/>
                    <a:pt x="972385" y="350520"/>
                  </a:cubicBezTo>
                  <a:cubicBezTo>
                    <a:pt x="984767" y="350520"/>
                    <a:pt x="996197" y="347663"/>
                    <a:pt x="1006675" y="342900"/>
                  </a:cubicBezTo>
                  <a:cubicBezTo>
                    <a:pt x="1009532" y="340043"/>
                    <a:pt x="1011437" y="336233"/>
                    <a:pt x="1011437" y="333375"/>
                  </a:cubicBezTo>
                  <a:close/>
                  <a:moveTo>
                    <a:pt x="615197" y="203835"/>
                  </a:moveTo>
                  <a:cubicBezTo>
                    <a:pt x="640915" y="206693"/>
                    <a:pt x="648535" y="168593"/>
                    <a:pt x="623770" y="160020"/>
                  </a:cubicBezTo>
                  <a:cubicBezTo>
                    <a:pt x="536140" y="129540"/>
                    <a:pt x="443747" y="114300"/>
                    <a:pt x="351355" y="113348"/>
                  </a:cubicBezTo>
                  <a:cubicBezTo>
                    <a:pt x="329447" y="113348"/>
                    <a:pt x="324685" y="145733"/>
                    <a:pt x="346592" y="150495"/>
                  </a:cubicBezTo>
                  <a:cubicBezTo>
                    <a:pt x="354212" y="152400"/>
                    <a:pt x="362785" y="151448"/>
                    <a:pt x="370405" y="151448"/>
                  </a:cubicBezTo>
                  <a:cubicBezTo>
                    <a:pt x="444700" y="148590"/>
                    <a:pt x="518042" y="163830"/>
                    <a:pt x="585670" y="193358"/>
                  </a:cubicBezTo>
                  <a:cubicBezTo>
                    <a:pt x="596147" y="199073"/>
                    <a:pt x="604720" y="202883"/>
                    <a:pt x="615197" y="203835"/>
                  </a:cubicBezTo>
                  <a:lnTo>
                    <a:pt x="615197" y="203835"/>
                  </a:lnTo>
                  <a:close/>
                </a:path>
              </a:pathLst>
            </a:custGeom>
            <a:solidFill>
              <a:srgbClr val="F8B1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5E76AE6-933E-4F8C-AA99-D1AFCEEC77F8}"/>
                </a:ext>
              </a:extLst>
            </p:cNvPr>
            <p:cNvSpPr/>
            <p:nvPr/>
          </p:nvSpPr>
          <p:spPr>
            <a:xfrm>
              <a:off x="4127667" y="4151858"/>
              <a:ext cx="109537" cy="51435"/>
            </a:xfrm>
            <a:custGeom>
              <a:avLst/>
              <a:gdLst>
                <a:gd name="connsiteX0" fmla="*/ 109538 w 109537"/>
                <a:gd name="connsiteY0" fmla="*/ 35243 h 51435"/>
                <a:gd name="connsiteX1" fmla="*/ 98107 w 109537"/>
                <a:gd name="connsiteY1" fmla="*/ 49530 h 51435"/>
                <a:gd name="connsiteX2" fmla="*/ 98107 w 109537"/>
                <a:gd name="connsiteY2" fmla="*/ 49530 h 51435"/>
                <a:gd name="connsiteX3" fmla="*/ 97155 w 109537"/>
                <a:gd name="connsiteY3" fmla="*/ 50482 h 51435"/>
                <a:gd name="connsiteX4" fmla="*/ 97155 w 109537"/>
                <a:gd name="connsiteY4" fmla="*/ 50482 h 51435"/>
                <a:gd name="connsiteX5" fmla="*/ 92392 w 109537"/>
                <a:gd name="connsiteY5" fmla="*/ 51435 h 51435"/>
                <a:gd name="connsiteX6" fmla="*/ 0 w 109537"/>
                <a:gd name="connsiteY6" fmla="*/ 13335 h 51435"/>
                <a:gd name="connsiteX7" fmla="*/ 14288 w 109537"/>
                <a:gd name="connsiteY7" fmla="*/ 0 h 51435"/>
                <a:gd name="connsiteX8" fmla="*/ 109538 w 109537"/>
                <a:gd name="connsiteY8" fmla="*/ 35243 h 5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37" h="51435">
                  <a:moveTo>
                    <a:pt x="109538" y="35243"/>
                  </a:moveTo>
                  <a:lnTo>
                    <a:pt x="98107" y="49530"/>
                  </a:lnTo>
                  <a:cubicBezTo>
                    <a:pt x="98107" y="49530"/>
                    <a:pt x="98107" y="49530"/>
                    <a:pt x="98107" y="49530"/>
                  </a:cubicBezTo>
                  <a:cubicBezTo>
                    <a:pt x="98107" y="49530"/>
                    <a:pt x="97155" y="50482"/>
                    <a:pt x="97155" y="50482"/>
                  </a:cubicBezTo>
                  <a:cubicBezTo>
                    <a:pt x="97155" y="50482"/>
                    <a:pt x="97155" y="50482"/>
                    <a:pt x="97155" y="50482"/>
                  </a:cubicBezTo>
                  <a:cubicBezTo>
                    <a:pt x="96202" y="51435"/>
                    <a:pt x="94297" y="51435"/>
                    <a:pt x="92392" y="51435"/>
                  </a:cubicBezTo>
                  <a:cubicBezTo>
                    <a:pt x="57150" y="51435"/>
                    <a:pt x="21907" y="37148"/>
                    <a:pt x="0" y="13335"/>
                  </a:cubicBezTo>
                  <a:lnTo>
                    <a:pt x="14288" y="0"/>
                  </a:lnTo>
                  <a:cubicBezTo>
                    <a:pt x="34290" y="23813"/>
                    <a:pt x="76200" y="38100"/>
                    <a:pt x="109538" y="35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67A4A92-6E8D-4CA5-A54C-936B0151C7F8}"/>
                </a:ext>
              </a:extLst>
            </p:cNvPr>
            <p:cNvSpPr/>
            <p:nvPr/>
          </p:nvSpPr>
          <p:spPr>
            <a:xfrm>
              <a:off x="4224822" y="420234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952" y="0"/>
                    <a:pt x="952" y="0"/>
                  </a:cubicBezTo>
                  <a:cubicBezTo>
                    <a:pt x="952" y="0"/>
                    <a:pt x="0" y="0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3DDC86-EEEC-4E14-9CF1-AFB56D543027}"/>
                </a:ext>
              </a:extLst>
            </p:cNvPr>
            <p:cNvSpPr/>
            <p:nvPr/>
          </p:nvSpPr>
          <p:spPr>
            <a:xfrm>
              <a:off x="4036413" y="3738145"/>
              <a:ext cx="97921" cy="137487"/>
            </a:xfrm>
            <a:custGeom>
              <a:avLst/>
              <a:gdLst>
                <a:gd name="connsiteX0" fmla="*/ 97922 w 97921"/>
                <a:gd name="connsiteY0" fmla="*/ 10805 h 137487"/>
                <a:gd name="connsiteX1" fmla="*/ 42677 w 97921"/>
                <a:gd name="connsiteY1" fmla="*/ 137487 h 137487"/>
                <a:gd name="connsiteX2" fmla="*/ 3624 w 97921"/>
                <a:gd name="connsiteY2" fmla="*/ 62240 h 137487"/>
                <a:gd name="connsiteX3" fmla="*/ 767 w 97921"/>
                <a:gd name="connsiteY3" fmla="*/ 2232 h 137487"/>
                <a:gd name="connsiteX4" fmla="*/ 97922 w 97921"/>
                <a:gd name="connsiteY4" fmla="*/ 10805 h 13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21" h="137487">
                  <a:moveTo>
                    <a:pt x="97922" y="10805"/>
                  </a:moveTo>
                  <a:cubicBezTo>
                    <a:pt x="85539" y="56525"/>
                    <a:pt x="67442" y="99387"/>
                    <a:pt x="42677" y="137487"/>
                  </a:cubicBezTo>
                  <a:cubicBezTo>
                    <a:pt x="21722" y="116532"/>
                    <a:pt x="7434" y="90815"/>
                    <a:pt x="3624" y="62240"/>
                  </a:cubicBezTo>
                  <a:cubicBezTo>
                    <a:pt x="767" y="41285"/>
                    <a:pt x="-1138" y="22235"/>
                    <a:pt x="767" y="2232"/>
                  </a:cubicBezTo>
                  <a:cubicBezTo>
                    <a:pt x="32199" y="-2530"/>
                    <a:pt x="66489" y="327"/>
                    <a:pt x="97922" y="10805"/>
                  </a:cubicBezTo>
                  <a:close/>
                </a:path>
              </a:pathLst>
            </a:custGeom>
            <a:solidFill>
              <a:srgbClr val="F69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0B08701-0B23-455A-82F8-5509228B6AC4}"/>
                </a:ext>
              </a:extLst>
            </p:cNvPr>
            <p:cNvSpPr/>
            <p:nvPr/>
          </p:nvSpPr>
          <p:spPr>
            <a:xfrm>
              <a:off x="3960484" y="3964215"/>
              <a:ext cx="110985" cy="64769"/>
            </a:xfrm>
            <a:custGeom>
              <a:avLst/>
              <a:gdLst>
                <a:gd name="connsiteX0" fmla="*/ 109081 w 110985"/>
                <a:gd name="connsiteY0" fmla="*/ 42863 h 64769"/>
                <a:gd name="connsiteX1" fmla="*/ 110986 w 110985"/>
                <a:gd name="connsiteY1" fmla="*/ 48578 h 64769"/>
                <a:gd name="connsiteX2" fmla="*/ 106223 w 110985"/>
                <a:gd name="connsiteY2" fmla="*/ 57150 h 64769"/>
                <a:gd name="connsiteX3" fmla="*/ 71933 w 110985"/>
                <a:gd name="connsiteY3" fmla="*/ 64770 h 64769"/>
                <a:gd name="connsiteX4" fmla="*/ 43358 w 110985"/>
                <a:gd name="connsiteY4" fmla="*/ 59055 h 64769"/>
                <a:gd name="connsiteX5" fmla="*/ 496 w 110985"/>
                <a:gd name="connsiteY5" fmla="*/ 12383 h 64769"/>
                <a:gd name="connsiteX6" fmla="*/ 8116 w 110985"/>
                <a:gd name="connsiteY6" fmla="*/ 0 h 64769"/>
                <a:gd name="connsiteX7" fmla="*/ 10021 w 110985"/>
                <a:gd name="connsiteY7" fmla="*/ 0 h 64769"/>
                <a:gd name="connsiteX8" fmla="*/ 18593 w 110985"/>
                <a:gd name="connsiteY8" fmla="*/ 6668 h 64769"/>
                <a:gd name="connsiteX9" fmla="*/ 50026 w 110985"/>
                <a:gd name="connsiteY9" fmla="*/ 40957 h 64769"/>
                <a:gd name="connsiteX10" fmla="*/ 96698 w 110985"/>
                <a:gd name="connsiteY10" fmla="*/ 39053 h 64769"/>
                <a:gd name="connsiteX11" fmla="*/ 109081 w 110985"/>
                <a:gd name="connsiteY11" fmla="*/ 42863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5" h="64769">
                  <a:moveTo>
                    <a:pt x="109081" y="42863"/>
                  </a:moveTo>
                  <a:cubicBezTo>
                    <a:pt x="110033" y="44768"/>
                    <a:pt x="110986" y="46673"/>
                    <a:pt x="110986" y="48578"/>
                  </a:cubicBezTo>
                  <a:cubicBezTo>
                    <a:pt x="110986" y="52388"/>
                    <a:pt x="109081" y="55245"/>
                    <a:pt x="106223" y="57150"/>
                  </a:cubicBezTo>
                  <a:cubicBezTo>
                    <a:pt x="95746" y="62865"/>
                    <a:pt x="83363" y="64770"/>
                    <a:pt x="71933" y="64770"/>
                  </a:cubicBezTo>
                  <a:cubicBezTo>
                    <a:pt x="62408" y="64770"/>
                    <a:pt x="52883" y="62865"/>
                    <a:pt x="43358" y="59055"/>
                  </a:cubicBezTo>
                  <a:cubicBezTo>
                    <a:pt x="23356" y="50482"/>
                    <a:pt x="7163" y="33338"/>
                    <a:pt x="496" y="12383"/>
                  </a:cubicBezTo>
                  <a:cubicBezTo>
                    <a:pt x="-1409" y="6668"/>
                    <a:pt x="2401" y="953"/>
                    <a:pt x="8116" y="0"/>
                  </a:cubicBezTo>
                  <a:cubicBezTo>
                    <a:pt x="9068" y="0"/>
                    <a:pt x="9068" y="0"/>
                    <a:pt x="10021" y="0"/>
                  </a:cubicBezTo>
                  <a:cubicBezTo>
                    <a:pt x="13831" y="0"/>
                    <a:pt x="17641" y="2858"/>
                    <a:pt x="18593" y="6668"/>
                  </a:cubicBezTo>
                  <a:cubicBezTo>
                    <a:pt x="23356" y="21907"/>
                    <a:pt x="35738" y="35243"/>
                    <a:pt x="50026" y="40957"/>
                  </a:cubicBezTo>
                  <a:cubicBezTo>
                    <a:pt x="65266" y="46673"/>
                    <a:pt x="82411" y="45720"/>
                    <a:pt x="96698" y="39053"/>
                  </a:cubicBezTo>
                  <a:cubicBezTo>
                    <a:pt x="101461" y="38100"/>
                    <a:pt x="107176" y="39053"/>
                    <a:pt x="109081" y="428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8B4843C-2C22-46AD-8C92-848F8DF5CA6B}"/>
                </a:ext>
              </a:extLst>
            </p:cNvPr>
            <p:cNvSpPr/>
            <p:nvPr/>
          </p:nvSpPr>
          <p:spPr>
            <a:xfrm>
              <a:off x="3393335" y="3794630"/>
              <a:ext cx="306543" cy="89645"/>
            </a:xfrm>
            <a:custGeom>
              <a:avLst/>
              <a:gdLst>
                <a:gd name="connsiteX0" fmla="*/ 291420 w 306543"/>
                <a:gd name="connsiteY0" fmla="*/ 45760 h 89645"/>
                <a:gd name="connsiteX1" fmla="*/ 282847 w 306543"/>
                <a:gd name="connsiteY1" fmla="*/ 89575 h 89645"/>
                <a:gd name="connsiteX2" fmla="*/ 281895 w 306543"/>
                <a:gd name="connsiteY2" fmla="*/ 89575 h 89645"/>
                <a:gd name="connsiteX3" fmla="*/ 253319 w 306543"/>
                <a:gd name="connsiteY3" fmla="*/ 80050 h 89645"/>
                <a:gd name="connsiteX4" fmla="*/ 38054 w 306543"/>
                <a:gd name="connsiteY4" fmla="*/ 38140 h 89645"/>
                <a:gd name="connsiteX5" fmla="*/ 14242 w 306543"/>
                <a:gd name="connsiteY5" fmla="*/ 37187 h 89645"/>
                <a:gd name="connsiteX6" fmla="*/ 19004 w 306543"/>
                <a:gd name="connsiteY6" fmla="*/ 40 h 89645"/>
                <a:gd name="connsiteX7" fmla="*/ 291420 w 306543"/>
                <a:gd name="connsiteY7" fmla="*/ 45760 h 8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6543" h="89645">
                  <a:moveTo>
                    <a:pt x="291420" y="45760"/>
                  </a:moveTo>
                  <a:cubicBezTo>
                    <a:pt x="316185" y="54332"/>
                    <a:pt x="308564" y="91480"/>
                    <a:pt x="282847" y="89575"/>
                  </a:cubicBezTo>
                  <a:lnTo>
                    <a:pt x="281895" y="89575"/>
                  </a:lnTo>
                  <a:cubicBezTo>
                    <a:pt x="271417" y="88622"/>
                    <a:pt x="262844" y="83860"/>
                    <a:pt x="253319" y="80050"/>
                  </a:cubicBezTo>
                  <a:cubicBezTo>
                    <a:pt x="185692" y="50522"/>
                    <a:pt x="111397" y="35282"/>
                    <a:pt x="38054" y="38140"/>
                  </a:cubicBezTo>
                  <a:cubicBezTo>
                    <a:pt x="30434" y="38140"/>
                    <a:pt x="21862" y="38140"/>
                    <a:pt x="14242" y="37187"/>
                  </a:cubicBezTo>
                  <a:cubicBezTo>
                    <a:pt x="-7666" y="32425"/>
                    <a:pt x="-2903" y="40"/>
                    <a:pt x="19004" y="40"/>
                  </a:cubicBezTo>
                  <a:cubicBezTo>
                    <a:pt x="111397" y="-913"/>
                    <a:pt x="203789" y="15280"/>
                    <a:pt x="291420" y="457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F57300A-C870-4815-877F-91478514DC8A}"/>
                </a:ext>
              </a:extLst>
            </p:cNvPr>
            <p:cNvSpPr/>
            <p:nvPr/>
          </p:nvSpPr>
          <p:spPr>
            <a:xfrm>
              <a:off x="3050687" y="3691086"/>
              <a:ext cx="129242" cy="124539"/>
            </a:xfrm>
            <a:custGeom>
              <a:avLst/>
              <a:gdLst>
                <a:gd name="connsiteX0" fmla="*/ 129242 w 129242"/>
                <a:gd name="connsiteY0" fmla="*/ 107394 h 124539"/>
                <a:gd name="connsiteX1" fmla="*/ 127337 w 129242"/>
                <a:gd name="connsiteY1" fmla="*/ 116919 h 124539"/>
                <a:gd name="connsiteX2" fmla="*/ 119717 w 129242"/>
                <a:gd name="connsiteY2" fmla="*/ 124539 h 124539"/>
                <a:gd name="connsiteX3" fmla="*/ 55900 w 129242"/>
                <a:gd name="connsiteY3" fmla="*/ 74057 h 124539"/>
                <a:gd name="connsiteX4" fmla="*/ 53042 w 129242"/>
                <a:gd name="connsiteY4" fmla="*/ 70247 h 124539"/>
                <a:gd name="connsiteX5" fmla="*/ 48280 w 129242"/>
                <a:gd name="connsiteY5" fmla="*/ 62627 h 124539"/>
                <a:gd name="connsiteX6" fmla="*/ 31135 w 129242"/>
                <a:gd name="connsiteY6" fmla="*/ 55959 h 124539"/>
                <a:gd name="connsiteX7" fmla="*/ 1607 w 129242"/>
                <a:gd name="connsiteY7" fmla="*/ 28337 h 124539"/>
                <a:gd name="connsiteX8" fmla="*/ 4465 w 129242"/>
                <a:gd name="connsiteY8" fmla="*/ 14049 h 124539"/>
                <a:gd name="connsiteX9" fmla="*/ 10180 w 129242"/>
                <a:gd name="connsiteY9" fmla="*/ 13097 h 124539"/>
                <a:gd name="connsiteX10" fmla="*/ 16847 w 129242"/>
                <a:gd name="connsiteY10" fmla="*/ 15954 h 124539"/>
                <a:gd name="connsiteX11" fmla="*/ 35897 w 129242"/>
                <a:gd name="connsiteY11" fmla="*/ 35004 h 124539"/>
                <a:gd name="connsiteX12" fmla="*/ 35897 w 129242"/>
                <a:gd name="connsiteY12" fmla="*/ 24527 h 124539"/>
                <a:gd name="connsiteX13" fmla="*/ 53995 w 129242"/>
                <a:gd name="connsiteY13" fmla="*/ 3572 h 124539"/>
                <a:gd name="connsiteX14" fmla="*/ 87332 w 129242"/>
                <a:gd name="connsiteY14" fmla="*/ 3572 h 124539"/>
                <a:gd name="connsiteX15" fmla="*/ 107335 w 129242"/>
                <a:gd name="connsiteY15" fmla="*/ 35004 h 124539"/>
                <a:gd name="connsiteX16" fmla="*/ 97810 w 129242"/>
                <a:gd name="connsiteY16" fmla="*/ 57864 h 124539"/>
                <a:gd name="connsiteX17" fmla="*/ 73045 w 129242"/>
                <a:gd name="connsiteY17" fmla="*/ 64532 h 124539"/>
                <a:gd name="connsiteX18" fmla="*/ 129242 w 129242"/>
                <a:gd name="connsiteY18" fmla="*/ 107394 h 124539"/>
                <a:gd name="connsiteX19" fmla="*/ 86380 w 129242"/>
                <a:gd name="connsiteY19" fmla="*/ 42624 h 124539"/>
                <a:gd name="connsiteX20" fmla="*/ 88285 w 129242"/>
                <a:gd name="connsiteY20" fmla="*/ 36909 h 124539"/>
                <a:gd name="connsiteX21" fmla="*/ 78760 w 129242"/>
                <a:gd name="connsiteY21" fmla="*/ 20717 h 124539"/>
                <a:gd name="connsiteX22" fmla="*/ 62567 w 129242"/>
                <a:gd name="connsiteY22" fmla="*/ 21669 h 124539"/>
                <a:gd name="connsiteX23" fmla="*/ 54947 w 129242"/>
                <a:gd name="connsiteY23" fmla="*/ 28337 h 124539"/>
                <a:gd name="connsiteX24" fmla="*/ 59710 w 129242"/>
                <a:gd name="connsiteY24" fmla="*/ 45482 h 124539"/>
                <a:gd name="connsiteX25" fmla="*/ 86380 w 129242"/>
                <a:gd name="connsiteY25" fmla="*/ 42624 h 12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242" h="124539">
                  <a:moveTo>
                    <a:pt x="129242" y="107394"/>
                  </a:moveTo>
                  <a:lnTo>
                    <a:pt x="127337" y="116919"/>
                  </a:lnTo>
                  <a:cubicBezTo>
                    <a:pt x="124480" y="119777"/>
                    <a:pt x="121622" y="121682"/>
                    <a:pt x="119717" y="124539"/>
                  </a:cubicBezTo>
                  <a:cubicBezTo>
                    <a:pt x="96857" y="118824"/>
                    <a:pt x="81617" y="110252"/>
                    <a:pt x="55900" y="74057"/>
                  </a:cubicBezTo>
                  <a:lnTo>
                    <a:pt x="53042" y="70247"/>
                  </a:lnTo>
                  <a:cubicBezTo>
                    <a:pt x="52090" y="67389"/>
                    <a:pt x="50185" y="65484"/>
                    <a:pt x="48280" y="62627"/>
                  </a:cubicBezTo>
                  <a:cubicBezTo>
                    <a:pt x="41612" y="60722"/>
                    <a:pt x="35897" y="58817"/>
                    <a:pt x="31135" y="55959"/>
                  </a:cubicBezTo>
                  <a:cubicBezTo>
                    <a:pt x="21610" y="49292"/>
                    <a:pt x="11132" y="39767"/>
                    <a:pt x="1607" y="28337"/>
                  </a:cubicBezTo>
                  <a:cubicBezTo>
                    <a:pt x="-1250" y="23574"/>
                    <a:pt x="-298" y="17859"/>
                    <a:pt x="4465" y="14049"/>
                  </a:cubicBezTo>
                  <a:cubicBezTo>
                    <a:pt x="6370" y="13097"/>
                    <a:pt x="8275" y="13097"/>
                    <a:pt x="10180" y="13097"/>
                  </a:cubicBezTo>
                  <a:cubicBezTo>
                    <a:pt x="13037" y="13097"/>
                    <a:pt x="14942" y="14049"/>
                    <a:pt x="16847" y="15954"/>
                  </a:cubicBezTo>
                  <a:cubicBezTo>
                    <a:pt x="22562" y="23574"/>
                    <a:pt x="29230" y="30242"/>
                    <a:pt x="35897" y="35004"/>
                  </a:cubicBezTo>
                  <a:cubicBezTo>
                    <a:pt x="35897" y="32147"/>
                    <a:pt x="35897" y="28337"/>
                    <a:pt x="35897" y="24527"/>
                  </a:cubicBezTo>
                  <a:cubicBezTo>
                    <a:pt x="37802" y="15954"/>
                    <a:pt x="44470" y="8334"/>
                    <a:pt x="53995" y="3572"/>
                  </a:cubicBezTo>
                  <a:cubicBezTo>
                    <a:pt x="65425" y="-1191"/>
                    <a:pt x="77807" y="-1191"/>
                    <a:pt x="87332" y="3572"/>
                  </a:cubicBezTo>
                  <a:cubicBezTo>
                    <a:pt x="97810" y="9287"/>
                    <a:pt x="106382" y="21669"/>
                    <a:pt x="107335" y="35004"/>
                  </a:cubicBezTo>
                  <a:cubicBezTo>
                    <a:pt x="108287" y="44529"/>
                    <a:pt x="104477" y="53102"/>
                    <a:pt x="97810" y="57864"/>
                  </a:cubicBezTo>
                  <a:cubicBezTo>
                    <a:pt x="92095" y="61674"/>
                    <a:pt x="82570" y="64532"/>
                    <a:pt x="73045" y="64532"/>
                  </a:cubicBezTo>
                  <a:cubicBezTo>
                    <a:pt x="98762" y="99774"/>
                    <a:pt x="110192" y="102632"/>
                    <a:pt x="129242" y="107394"/>
                  </a:cubicBezTo>
                  <a:close/>
                  <a:moveTo>
                    <a:pt x="86380" y="42624"/>
                  </a:moveTo>
                  <a:cubicBezTo>
                    <a:pt x="88285" y="41672"/>
                    <a:pt x="88285" y="38814"/>
                    <a:pt x="88285" y="36909"/>
                  </a:cubicBezTo>
                  <a:cubicBezTo>
                    <a:pt x="88285" y="30242"/>
                    <a:pt x="83522" y="22622"/>
                    <a:pt x="78760" y="20717"/>
                  </a:cubicBezTo>
                  <a:cubicBezTo>
                    <a:pt x="74950" y="18812"/>
                    <a:pt x="68282" y="18812"/>
                    <a:pt x="62567" y="21669"/>
                  </a:cubicBezTo>
                  <a:cubicBezTo>
                    <a:pt x="57805" y="23574"/>
                    <a:pt x="54947" y="26432"/>
                    <a:pt x="54947" y="28337"/>
                  </a:cubicBezTo>
                  <a:cubicBezTo>
                    <a:pt x="53995" y="33099"/>
                    <a:pt x="55900" y="38814"/>
                    <a:pt x="59710" y="45482"/>
                  </a:cubicBezTo>
                  <a:cubicBezTo>
                    <a:pt x="70187" y="46434"/>
                    <a:pt x="82570" y="45482"/>
                    <a:pt x="86380" y="426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56FAE19-CE12-4C7A-A17D-AA04B0C96469}"/>
                </a:ext>
              </a:extLst>
            </p:cNvPr>
            <p:cNvSpPr/>
            <p:nvPr/>
          </p:nvSpPr>
          <p:spPr>
            <a:xfrm>
              <a:off x="3170405" y="3808005"/>
              <a:ext cx="7620" cy="8572"/>
            </a:xfrm>
            <a:custGeom>
              <a:avLst/>
              <a:gdLst>
                <a:gd name="connsiteX0" fmla="*/ 7620 w 7620"/>
                <a:gd name="connsiteY0" fmla="*/ 0 h 8572"/>
                <a:gd name="connsiteX1" fmla="*/ 5715 w 7620"/>
                <a:gd name="connsiteY1" fmla="*/ 8573 h 8572"/>
                <a:gd name="connsiteX2" fmla="*/ 0 w 7620"/>
                <a:gd name="connsiteY2" fmla="*/ 7620 h 8572"/>
                <a:gd name="connsiteX3" fmla="*/ 7620 w 7620"/>
                <a:gd name="connsiteY3" fmla="*/ 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" h="8572">
                  <a:moveTo>
                    <a:pt x="7620" y="0"/>
                  </a:moveTo>
                  <a:lnTo>
                    <a:pt x="5715" y="8573"/>
                  </a:lnTo>
                  <a:cubicBezTo>
                    <a:pt x="3810" y="8573"/>
                    <a:pt x="1905" y="7620"/>
                    <a:pt x="0" y="7620"/>
                  </a:cubicBezTo>
                  <a:cubicBezTo>
                    <a:pt x="1905" y="4763"/>
                    <a:pt x="4763" y="1905"/>
                    <a:pt x="762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D8BAE70-D3B0-4DA0-A954-A2A9B1D98181}"/>
              </a:ext>
            </a:extLst>
          </p:cNvPr>
          <p:cNvGrpSpPr/>
          <p:nvPr/>
        </p:nvGrpSpPr>
        <p:grpSpPr>
          <a:xfrm>
            <a:off x="3555531" y="3125983"/>
            <a:ext cx="303856" cy="304896"/>
            <a:chOff x="3947260" y="2645769"/>
            <a:chExt cx="585838" cy="587843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8C9C6DA-E71F-4ABD-BEE7-97B3ADDF8849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32D19B3-C475-4225-AB40-D4665C77B79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547D88F-BA73-4E6A-AE6E-F24E00130BBB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5D8E6D7A-8441-49B3-A5CB-441ECDBD312C}"/>
              </a:ext>
            </a:extLst>
          </p:cNvPr>
          <p:cNvGrpSpPr/>
          <p:nvPr/>
        </p:nvGrpSpPr>
        <p:grpSpPr>
          <a:xfrm>
            <a:off x="5578048" y="2853010"/>
            <a:ext cx="1144612" cy="1181768"/>
            <a:chOff x="5269888" y="2985535"/>
            <a:chExt cx="1642189" cy="1695497"/>
          </a:xfrm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834E34B-B8C2-4012-B476-8A706D111920}"/>
                </a:ext>
              </a:extLst>
            </p:cNvPr>
            <p:cNvSpPr/>
            <p:nvPr/>
          </p:nvSpPr>
          <p:spPr>
            <a:xfrm>
              <a:off x="5286291" y="2985535"/>
              <a:ext cx="1609387" cy="1687294"/>
            </a:xfrm>
            <a:custGeom>
              <a:avLst/>
              <a:gdLst>
                <a:gd name="connsiteX0" fmla="*/ 372428 w 747712"/>
                <a:gd name="connsiteY0" fmla="*/ 0 h 783907"/>
                <a:gd name="connsiteX1" fmla="*/ 367665 w 747712"/>
                <a:gd name="connsiteY1" fmla="*/ 0 h 783907"/>
                <a:gd name="connsiteX2" fmla="*/ 367665 w 747712"/>
                <a:gd name="connsiteY2" fmla="*/ 6668 h 783907"/>
                <a:gd name="connsiteX3" fmla="*/ 363855 w 747712"/>
                <a:gd name="connsiteY3" fmla="*/ 12383 h 783907"/>
                <a:gd name="connsiteX4" fmla="*/ 367665 w 747712"/>
                <a:gd name="connsiteY4" fmla="*/ 18098 h 783907"/>
                <a:gd name="connsiteX5" fmla="*/ 367665 w 747712"/>
                <a:gd name="connsiteY5" fmla="*/ 186690 h 783907"/>
                <a:gd name="connsiteX6" fmla="*/ 243840 w 747712"/>
                <a:gd name="connsiteY6" fmla="*/ 236220 h 783907"/>
                <a:gd name="connsiteX7" fmla="*/ 102870 w 747712"/>
                <a:gd name="connsiteY7" fmla="*/ 236220 h 783907"/>
                <a:gd name="connsiteX8" fmla="*/ 102870 w 747712"/>
                <a:gd name="connsiteY8" fmla="*/ 293370 h 783907"/>
                <a:gd name="connsiteX9" fmla="*/ 80010 w 747712"/>
                <a:gd name="connsiteY9" fmla="*/ 302895 h 783907"/>
                <a:gd name="connsiteX10" fmla="*/ 83820 w 747712"/>
                <a:gd name="connsiteY10" fmla="*/ 311468 h 783907"/>
                <a:gd name="connsiteX11" fmla="*/ 83820 w 747712"/>
                <a:gd name="connsiteY11" fmla="*/ 318135 h 783907"/>
                <a:gd name="connsiteX12" fmla="*/ 104775 w 747712"/>
                <a:gd name="connsiteY12" fmla="*/ 318135 h 783907"/>
                <a:gd name="connsiteX13" fmla="*/ 104775 w 747712"/>
                <a:gd name="connsiteY13" fmla="*/ 322898 h 783907"/>
                <a:gd name="connsiteX14" fmla="*/ 0 w 747712"/>
                <a:gd name="connsiteY14" fmla="*/ 322898 h 783907"/>
                <a:gd name="connsiteX15" fmla="*/ 0 w 747712"/>
                <a:gd name="connsiteY15" fmla="*/ 783908 h 783907"/>
                <a:gd name="connsiteX16" fmla="*/ 747713 w 747712"/>
                <a:gd name="connsiteY16" fmla="*/ 783908 h 783907"/>
                <a:gd name="connsiteX17" fmla="*/ 747713 w 747712"/>
                <a:gd name="connsiteY17" fmla="*/ 320993 h 783907"/>
                <a:gd name="connsiteX18" fmla="*/ 650558 w 747712"/>
                <a:gd name="connsiteY18" fmla="*/ 320993 h 783907"/>
                <a:gd name="connsiteX19" fmla="*/ 650558 w 747712"/>
                <a:gd name="connsiteY19" fmla="*/ 316230 h 783907"/>
                <a:gd name="connsiteX20" fmla="*/ 661988 w 747712"/>
                <a:gd name="connsiteY20" fmla="*/ 316230 h 783907"/>
                <a:gd name="connsiteX21" fmla="*/ 661988 w 747712"/>
                <a:gd name="connsiteY21" fmla="*/ 309563 h 783907"/>
                <a:gd name="connsiteX22" fmla="*/ 664845 w 747712"/>
                <a:gd name="connsiteY22" fmla="*/ 302895 h 783907"/>
                <a:gd name="connsiteX23" fmla="*/ 640080 w 747712"/>
                <a:gd name="connsiteY23" fmla="*/ 293370 h 783907"/>
                <a:gd name="connsiteX24" fmla="*/ 640080 w 747712"/>
                <a:gd name="connsiteY24" fmla="*/ 293370 h 783907"/>
                <a:gd name="connsiteX25" fmla="*/ 640080 w 747712"/>
                <a:gd name="connsiteY25" fmla="*/ 235268 h 783907"/>
                <a:gd name="connsiteX26" fmla="*/ 496253 w 747712"/>
                <a:gd name="connsiteY26" fmla="*/ 235268 h 783907"/>
                <a:gd name="connsiteX27" fmla="*/ 371475 w 747712"/>
                <a:gd name="connsiteY27" fmla="*/ 184785 h 783907"/>
                <a:gd name="connsiteX28" fmla="*/ 371475 w 747712"/>
                <a:gd name="connsiteY28" fmla="*/ 17145 h 783907"/>
                <a:gd name="connsiteX29" fmla="*/ 375285 w 747712"/>
                <a:gd name="connsiteY29" fmla="*/ 11430 h 783907"/>
                <a:gd name="connsiteX30" fmla="*/ 371475 w 747712"/>
                <a:gd name="connsiteY30" fmla="*/ 5715 h 783907"/>
                <a:gd name="connsiteX31" fmla="*/ 371475 w 747712"/>
                <a:gd name="connsiteY31" fmla="*/ 0 h 783907"/>
                <a:gd name="connsiteX32" fmla="*/ 372428 w 747712"/>
                <a:gd name="connsiteY32" fmla="*/ 0 h 783907"/>
                <a:gd name="connsiteX33" fmla="*/ 16192 w 747712"/>
                <a:gd name="connsiteY33" fmla="*/ 328613 h 783907"/>
                <a:gd name="connsiteX34" fmla="*/ 16192 w 747712"/>
                <a:gd name="connsiteY34" fmla="*/ 353378 h 783907"/>
                <a:gd name="connsiteX35" fmla="*/ 7620 w 747712"/>
                <a:gd name="connsiteY35" fmla="*/ 353378 h 783907"/>
                <a:gd name="connsiteX36" fmla="*/ 7620 w 747712"/>
                <a:gd name="connsiteY36" fmla="*/ 328613 h 783907"/>
                <a:gd name="connsiteX37" fmla="*/ 16192 w 747712"/>
                <a:gd name="connsiteY37" fmla="*/ 328613 h 783907"/>
                <a:gd name="connsiteX38" fmla="*/ 16192 w 747712"/>
                <a:gd name="connsiteY38" fmla="*/ 328613 h 783907"/>
                <a:gd name="connsiteX39" fmla="*/ 28575 w 747712"/>
                <a:gd name="connsiteY39" fmla="*/ 328613 h 783907"/>
                <a:gd name="connsiteX40" fmla="*/ 28575 w 747712"/>
                <a:gd name="connsiteY40" fmla="*/ 353378 h 783907"/>
                <a:gd name="connsiteX41" fmla="*/ 20003 w 747712"/>
                <a:gd name="connsiteY41" fmla="*/ 353378 h 783907"/>
                <a:gd name="connsiteX42" fmla="*/ 20003 w 747712"/>
                <a:gd name="connsiteY42" fmla="*/ 328613 h 783907"/>
                <a:gd name="connsiteX43" fmla="*/ 28575 w 747712"/>
                <a:gd name="connsiteY43" fmla="*/ 328613 h 783907"/>
                <a:gd name="connsiteX44" fmla="*/ 28575 w 747712"/>
                <a:gd name="connsiteY44" fmla="*/ 328613 h 783907"/>
                <a:gd name="connsiteX45" fmla="*/ 40958 w 747712"/>
                <a:gd name="connsiteY45" fmla="*/ 328613 h 783907"/>
                <a:gd name="connsiteX46" fmla="*/ 40958 w 747712"/>
                <a:gd name="connsiteY46" fmla="*/ 353378 h 783907"/>
                <a:gd name="connsiteX47" fmla="*/ 32385 w 747712"/>
                <a:gd name="connsiteY47" fmla="*/ 353378 h 783907"/>
                <a:gd name="connsiteX48" fmla="*/ 32385 w 747712"/>
                <a:gd name="connsiteY48" fmla="*/ 328613 h 783907"/>
                <a:gd name="connsiteX49" fmla="*/ 40958 w 747712"/>
                <a:gd name="connsiteY49" fmla="*/ 328613 h 783907"/>
                <a:gd name="connsiteX50" fmla="*/ 40958 w 747712"/>
                <a:gd name="connsiteY50" fmla="*/ 328613 h 783907"/>
                <a:gd name="connsiteX51" fmla="*/ 53340 w 747712"/>
                <a:gd name="connsiteY51" fmla="*/ 328613 h 783907"/>
                <a:gd name="connsiteX52" fmla="*/ 53340 w 747712"/>
                <a:gd name="connsiteY52" fmla="*/ 353378 h 783907"/>
                <a:gd name="connsiteX53" fmla="*/ 44767 w 747712"/>
                <a:gd name="connsiteY53" fmla="*/ 353378 h 783907"/>
                <a:gd name="connsiteX54" fmla="*/ 44767 w 747712"/>
                <a:gd name="connsiteY54" fmla="*/ 328613 h 783907"/>
                <a:gd name="connsiteX55" fmla="*/ 53340 w 747712"/>
                <a:gd name="connsiteY55" fmla="*/ 328613 h 783907"/>
                <a:gd name="connsiteX56" fmla="*/ 53340 w 747712"/>
                <a:gd name="connsiteY56" fmla="*/ 328613 h 783907"/>
                <a:gd name="connsiteX57" fmla="*/ 65722 w 747712"/>
                <a:gd name="connsiteY57" fmla="*/ 328613 h 783907"/>
                <a:gd name="connsiteX58" fmla="*/ 65722 w 747712"/>
                <a:gd name="connsiteY58" fmla="*/ 353378 h 783907"/>
                <a:gd name="connsiteX59" fmla="*/ 57150 w 747712"/>
                <a:gd name="connsiteY59" fmla="*/ 353378 h 783907"/>
                <a:gd name="connsiteX60" fmla="*/ 57150 w 747712"/>
                <a:gd name="connsiteY60" fmla="*/ 328613 h 783907"/>
                <a:gd name="connsiteX61" fmla="*/ 65722 w 747712"/>
                <a:gd name="connsiteY61" fmla="*/ 328613 h 783907"/>
                <a:gd name="connsiteX62" fmla="*/ 65722 w 747712"/>
                <a:gd name="connsiteY62" fmla="*/ 328613 h 783907"/>
                <a:gd name="connsiteX63" fmla="*/ 78105 w 747712"/>
                <a:gd name="connsiteY63" fmla="*/ 328613 h 783907"/>
                <a:gd name="connsiteX64" fmla="*/ 78105 w 747712"/>
                <a:gd name="connsiteY64" fmla="*/ 353378 h 783907"/>
                <a:gd name="connsiteX65" fmla="*/ 69533 w 747712"/>
                <a:gd name="connsiteY65" fmla="*/ 353378 h 783907"/>
                <a:gd name="connsiteX66" fmla="*/ 69533 w 747712"/>
                <a:gd name="connsiteY66" fmla="*/ 328613 h 783907"/>
                <a:gd name="connsiteX67" fmla="*/ 78105 w 747712"/>
                <a:gd name="connsiteY67" fmla="*/ 328613 h 783907"/>
                <a:gd name="connsiteX68" fmla="*/ 78105 w 747712"/>
                <a:gd name="connsiteY68" fmla="*/ 328613 h 783907"/>
                <a:gd name="connsiteX69" fmla="*/ 90488 w 747712"/>
                <a:gd name="connsiteY69" fmla="*/ 328613 h 783907"/>
                <a:gd name="connsiteX70" fmla="*/ 90488 w 747712"/>
                <a:gd name="connsiteY70" fmla="*/ 353378 h 783907"/>
                <a:gd name="connsiteX71" fmla="*/ 81915 w 747712"/>
                <a:gd name="connsiteY71" fmla="*/ 353378 h 783907"/>
                <a:gd name="connsiteX72" fmla="*/ 81915 w 747712"/>
                <a:gd name="connsiteY72" fmla="*/ 328613 h 783907"/>
                <a:gd name="connsiteX73" fmla="*/ 90488 w 747712"/>
                <a:gd name="connsiteY73" fmla="*/ 328613 h 783907"/>
                <a:gd name="connsiteX74" fmla="*/ 90488 w 747712"/>
                <a:gd name="connsiteY74" fmla="*/ 328613 h 783907"/>
                <a:gd name="connsiteX75" fmla="*/ 724853 w 747712"/>
                <a:gd name="connsiteY75" fmla="*/ 328613 h 783907"/>
                <a:gd name="connsiteX76" fmla="*/ 733425 w 747712"/>
                <a:gd name="connsiteY76" fmla="*/ 328613 h 783907"/>
                <a:gd name="connsiteX77" fmla="*/ 733425 w 747712"/>
                <a:gd name="connsiteY77" fmla="*/ 353378 h 783907"/>
                <a:gd name="connsiteX78" fmla="*/ 724853 w 747712"/>
                <a:gd name="connsiteY78" fmla="*/ 353378 h 783907"/>
                <a:gd name="connsiteX79" fmla="*/ 724853 w 747712"/>
                <a:gd name="connsiteY79" fmla="*/ 328613 h 783907"/>
                <a:gd name="connsiteX80" fmla="*/ 724853 w 747712"/>
                <a:gd name="connsiteY80" fmla="*/ 328613 h 783907"/>
                <a:gd name="connsiteX81" fmla="*/ 712470 w 747712"/>
                <a:gd name="connsiteY81" fmla="*/ 328613 h 783907"/>
                <a:gd name="connsiteX82" fmla="*/ 721043 w 747712"/>
                <a:gd name="connsiteY82" fmla="*/ 328613 h 783907"/>
                <a:gd name="connsiteX83" fmla="*/ 721043 w 747712"/>
                <a:gd name="connsiteY83" fmla="*/ 353378 h 783907"/>
                <a:gd name="connsiteX84" fmla="*/ 712470 w 747712"/>
                <a:gd name="connsiteY84" fmla="*/ 353378 h 783907"/>
                <a:gd name="connsiteX85" fmla="*/ 712470 w 747712"/>
                <a:gd name="connsiteY85" fmla="*/ 328613 h 783907"/>
                <a:gd name="connsiteX86" fmla="*/ 712470 w 747712"/>
                <a:gd name="connsiteY86" fmla="*/ 328613 h 783907"/>
                <a:gd name="connsiteX87" fmla="*/ 700088 w 747712"/>
                <a:gd name="connsiteY87" fmla="*/ 328613 h 783907"/>
                <a:gd name="connsiteX88" fmla="*/ 708660 w 747712"/>
                <a:gd name="connsiteY88" fmla="*/ 328613 h 783907"/>
                <a:gd name="connsiteX89" fmla="*/ 708660 w 747712"/>
                <a:gd name="connsiteY89" fmla="*/ 353378 h 783907"/>
                <a:gd name="connsiteX90" fmla="*/ 700088 w 747712"/>
                <a:gd name="connsiteY90" fmla="*/ 353378 h 783907"/>
                <a:gd name="connsiteX91" fmla="*/ 700088 w 747712"/>
                <a:gd name="connsiteY91" fmla="*/ 328613 h 783907"/>
                <a:gd name="connsiteX92" fmla="*/ 700088 w 747712"/>
                <a:gd name="connsiteY92" fmla="*/ 328613 h 783907"/>
                <a:gd name="connsiteX93" fmla="*/ 687705 w 747712"/>
                <a:gd name="connsiteY93" fmla="*/ 328613 h 783907"/>
                <a:gd name="connsiteX94" fmla="*/ 696278 w 747712"/>
                <a:gd name="connsiteY94" fmla="*/ 328613 h 783907"/>
                <a:gd name="connsiteX95" fmla="*/ 696278 w 747712"/>
                <a:gd name="connsiteY95" fmla="*/ 353378 h 783907"/>
                <a:gd name="connsiteX96" fmla="*/ 687705 w 747712"/>
                <a:gd name="connsiteY96" fmla="*/ 353378 h 783907"/>
                <a:gd name="connsiteX97" fmla="*/ 687705 w 747712"/>
                <a:gd name="connsiteY97" fmla="*/ 328613 h 783907"/>
                <a:gd name="connsiteX98" fmla="*/ 687705 w 747712"/>
                <a:gd name="connsiteY98" fmla="*/ 328613 h 783907"/>
                <a:gd name="connsiteX99" fmla="*/ 675322 w 747712"/>
                <a:gd name="connsiteY99" fmla="*/ 328613 h 783907"/>
                <a:gd name="connsiteX100" fmla="*/ 683895 w 747712"/>
                <a:gd name="connsiteY100" fmla="*/ 328613 h 783907"/>
                <a:gd name="connsiteX101" fmla="*/ 683895 w 747712"/>
                <a:gd name="connsiteY101" fmla="*/ 353378 h 783907"/>
                <a:gd name="connsiteX102" fmla="*/ 675322 w 747712"/>
                <a:gd name="connsiteY102" fmla="*/ 353378 h 783907"/>
                <a:gd name="connsiteX103" fmla="*/ 675322 w 747712"/>
                <a:gd name="connsiteY103" fmla="*/ 328613 h 783907"/>
                <a:gd name="connsiteX104" fmla="*/ 675322 w 747712"/>
                <a:gd name="connsiteY104" fmla="*/ 328613 h 783907"/>
                <a:gd name="connsiteX105" fmla="*/ 662940 w 747712"/>
                <a:gd name="connsiteY105" fmla="*/ 328613 h 783907"/>
                <a:gd name="connsiteX106" fmla="*/ 671513 w 747712"/>
                <a:gd name="connsiteY106" fmla="*/ 328613 h 783907"/>
                <a:gd name="connsiteX107" fmla="*/ 671513 w 747712"/>
                <a:gd name="connsiteY107" fmla="*/ 353378 h 783907"/>
                <a:gd name="connsiteX108" fmla="*/ 662940 w 747712"/>
                <a:gd name="connsiteY108" fmla="*/ 353378 h 783907"/>
                <a:gd name="connsiteX109" fmla="*/ 662940 w 747712"/>
                <a:gd name="connsiteY109" fmla="*/ 328613 h 783907"/>
                <a:gd name="connsiteX110" fmla="*/ 662940 w 747712"/>
                <a:gd name="connsiteY110" fmla="*/ 328613 h 783907"/>
                <a:gd name="connsiteX111" fmla="*/ 650558 w 747712"/>
                <a:gd name="connsiteY111" fmla="*/ 328613 h 783907"/>
                <a:gd name="connsiteX112" fmla="*/ 659130 w 747712"/>
                <a:gd name="connsiteY112" fmla="*/ 328613 h 783907"/>
                <a:gd name="connsiteX113" fmla="*/ 659130 w 747712"/>
                <a:gd name="connsiteY113" fmla="*/ 353378 h 783907"/>
                <a:gd name="connsiteX114" fmla="*/ 650558 w 747712"/>
                <a:gd name="connsiteY114" fmla="*/ 353378 h 783907"/>
                <a:gd name="connsiteX115" fmla="*/ 650558 w 747712"/>
                <a:gd name="connsiteY115" fmla="*/ 328613 h 78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747712" h="783907">
                  <a:moveTo>
                    <a:pt x="372428" y="0"/>
                  </a:moveTo>
                  <a:lnTo>
                    <a:pt x="367665" y="0"/>
                  </a:lnTo>
                  <a:lnTo>
                    <a:pt x="367665" y="6668"/>
                  </a:lnTo>
                  <a:cubicBezTo>
                    <a:pt x="365760" y="7620"/>
                    <a:pt x="363855" y="9525"/>
                    <a:pt x="363855" y="12383"/>
                  </a:cubicBezTo>
                  <a:cubicBezTo>
                    <a:pt x="363855" y="14288"/>
                    <a:pt x="364808" y="17145"/>
                    <a:pt x="367665" y="18098"/>
                  </a:cubicBezTo>
                  <a:lnTo>
                    <a:pt x="367665" y="186690"/>
                  </a:lnTo>
                  <a:lnTo>
                    <a:pt x="243840" y="236220"/>
                  </a:lnTo>
                  <a:lnTo>
                    <a:pt x="102870" y="236220"/>
                  </a:lnTo>
                  <a:lnTo>
                    <a:pt x="102870" y="293370"/>
                  </a:lnTo>
                  <a:lnTo>
                    <a:pt x="80010" y="302895"/>
                  </a:lnTo>
                  <a:lnTo>
                    <a:pt x="83820" y="311468"/>
                  </a:lnTo>
                  <a:lnTo>
                    <a:pt x="83820" y="318135"/>
                  </a:lnTo>
                  <a:lnTo>
                    <a:pt x="104775" y="318135"/>
                  </a:lnTo>
                  <a:lnTo>
                    <a:pt x="104775" y="322898"/>
                  </a:lnTo>
                  <a:lnTo>
                    <a:pt x="0" y="322898"/>
                  </a:lnTo>
                  <a:lnTo>
                    <a:pt x="0" y="783908"/>
                  </a:lnTo>
                  <a:cubicBezTo>
                    <a:pt x="325755" y="783908"/>
                    <a:pt x="410528" y="783908"/>
                    <a:pt x="747713" y="783908"/>
                  </a:cubicBezTo>
                  <a:lnTo>
                    <a:pt x="747713" y="320993"/>
                  </a:lnTo>
                  <a:lnTo>
                    <a:pt x="650558" y="320993"/>
                  </a:lnTo>
                  <a:lnTo>
                    <a:pt x="650558" y="316230"/>
                  </a:lnTo>
                  <a:lnTo>
                    <a:pt x="661988" y="316230"/>
                  </a:lnTo>
                  <a:lnTo>
                    <a:pt x="661988" y="309563"/>
                  </a:lnTo>
                  <a:lnTo>
                    <a:pt x="664845" y="302895"/>
                  </a:lnTo>
                  <a:lnTo>
                    <a:pt x="640080" y="293370"/>
                  </a:lnTo>
                  <a:lnTo>
                    <a:pt x="640080" y="293370"/>
                  </a:lnTo>
                  <a:lnTo>
                    <a:pt x="640080" y="235268"/>
                  </a:lnTo>
                  <a:lnTo>
                    <a:pt x="496253" y="235268"/>
                  </a:lnTo>
                  <a:lnTo>
                    <a:pt x="371475" y="184785"/>
                  </a:lnTo>
                  <a:lnTo>
                    <a:pt x="371475" y="17145"/>
                  </a:lnTo>
                  <a:cubicBezTo>
                    <a:pt x="373380" y="16193"/>
                    <a:pt x="375285" y="14288"/>
                    <a:pt x="375285" y="11430"/>
                  </a:cubicBezTo>
                  <a:cubicBezTo>
                    <a:pt x="375285" y="9525"/>
                    <a:pt x="374333" y="6668"/>
                    <a:pt x="371475" y="5715"/>
                  </a:cubicBezTo>
                  <a:lnTo>
                    <a:pt x="371475" y="0"/>
                  </a:lnTo>
                  <a:lnTo>
                    <a:pt x="372428" y="0"/>
                  </a:lnTo>
                  <a:close/>
                  <a:moveTo>
                    <a:pt x="16192" y="328613"/>
                  </a:moveTo>
                  <a:lnTo>
                    <a:pt x="16192" y="353378"/>
                  </a:lnTo>
                  <a:lnTo>
                    <a:pt x="7620" y="353378"/>
                  </a:lnTo>
                  <a:lnTo>
                    <a:pt x="7620" y="328613"/>
                  </a:lnTo>
                  <a:lnTo>
                    <a:pt x="16192" y="328613"/>
                  </a:lnTo>
                  <a:lnTo>
                    <a:pt x="16192" y="328613"/>
                  </a:lnTo>
                  <a:close/>
                  <a:moveTo>
                    <a:pt x="28575" y="328613"/>
                  </a:moveTo>
                  <a:lnTo>
                    <a:pt x="28575" y="353378"/>
                  </a:lnTo>
                  <a:lnTo>
                    <a:pt x="20003" y="353378"/>
                  </a:lnTo>
                  <a:lnTo>
                    <a:pt x="20003" y="328613"/>
                  </a:lnTo>
                  <a:lnTo>
                    <a:pt x="28575" y="328613"/>
                  </a:lnTo>
                  <a:lnTo>
                    <a:pt x="28575" y="328613"/>
                  </a:lnTo>
                  <a:close/>
                  <a:moveTo>
                    <a:pt x="40958" y="328613"/>
                  </a:moveTo>
                  <a:lnTo>
                    <a:pt x="40958" y="353378"/>
                  </a:lnTo>
                  <a:lnTo>
                    <a:pt x="32385" y="353378"/>
                  </a:lnTo>
                  <a:lnTo>
                    <a:pt x="32385" y="328613"/>
                  </a:lnTo>
                  <a:lnTo>
                    <a:pt x="40958" y="328613"/>
                  </a:lnTo>
                  <a:lnTo>
                    <a:pt x="40958" y="328613"/>
                  </a:lnTo>
                  <a:close/>
                  <a:moveTo>
                    <a:pt x="53340" y="328613"/>
                  </a:moveTo>
                  <a:lnTo>
                    <a:pt x="53340" y="353378"/>
                  </a:lnTo>
                  <a:lnTo>
                    <a:pt x="44767" y="353378"/>
                  </a:lnTo>
                  <a:lnTo>
                    <a:pt x="44767" y="328613"/>
                  </a:lnTo>
                  <a:lnTo>
                    <a:pt x="53340" y="328613"/>
                  </a:lnTo>
                  <a:lnTo>
                    <a:pt x="53340" y="328613"/>
                  </a:lnTo>
                  <a:close/>
                  <a:moveTo>
                    <a:pt x="65722" y="328613"/>
                  </a:moveTo>
                  <a:lnTo>
                    <a:pt x="65722" y="353378"/>
                  </a:lnTo>
                  <a:lnTo>
                    <a:pt x="57150" y="353378"/>
                  </a:lnTo>
                  <a:lnTo>
                    <a:pt x="57150" y="328613"/>
                  </a:lnTo>
                  <a:lnTo>
                    <a:pt x="65722" y="328613"/>
                  </a:lnTo>
                  <a:lnTo>
                    <a:pt x="65722" y="328613"/>
                  </a:lnTo>
                  <a:close/>
                  <a:moveTo>
                    <a:pt x="78105" y="328613"/>
                  </a:moveTo>
                  <a:lnTo>
                    <a:pt x="78105" y="353378"/>
                  </a:lnTo>
                  <a:lnTo>
                    <a:pt x="69533" y="353378"/>
                  </a:lnTo>
                  <a:lnTo>
                    <a:pt x="69533" y="328613"/>
                  </a:lnTo>
                  <a:lnTo>
                    <a:pt x="78105" y="328613"/>
                  </a:lnTo>
                  <a:lnTo>
                    <a:pt x="78105" y="328613"/>
                  </a:lnTo>
                  <a:close/>
                  <a:moveTo>
                    <a:pt x="90488" y="328613"/>
                  </a:moveTo>
                  <a:lnTo>
                    <a:pt x="90488" y="353378"/>
                  </a:lnTo>
                  <a:lnTo>
                    <a:pt x="81915" y="353378"/>
                  </a:lnTo>
                  <a:lnTo>
                    <a:pt x="81915" y="328613"/>
                  </a:lnTo>
                  <a:lnTo>
                    <a:pt x="90488" y="328613"/>
                  </a:lnTo>
                  <a:lnTo>
                    <a:pt x="90488" y="328613"/>
                  </a:lnTo>
                  <a:close/>
                  <a:moveTo>
                    <a:pt x="724853" y="328613"/>
                  </a:moveTo>
                  <a:lnTo>
                    <a:pt x="733425" y="328613"/>
                  </a:lnTo>
                  <a:lnTo>
                    <a:pt x="733425" y="353378"/>
                  </a:lnTo>
                  <a:lnTo>
                    <a:pt x="724853" y="353378"/>
                  </a:lnTo>
                  <a:lnTo>
                    <a:pt x="724853" y="328613"/>
                  </a:lnTo>
                  <a:lnTo>
                    <a:pt x="724853" y="328613"/>
                  </a:lnTo>
                  <a:close/>
                  <a:moveTo>
                    <a:pt x="712470" y="328613"/>
                  </a:moveTo>
                  <a:lnTo>
                    <a:pt x="721043" y="328613"/>
                  </a:lnTo>
                  <a:lnTo>
                    <a:pt x="721043" y="353378"/>
                  </a:lnTo>
                  <a:lnTo>
                    <a:pt x="712470" y="353378"/>
                  </a:lnTo>
                  <a:lnTo>
                    <a:pt x="712470" y="328613"/>
                  </a:lnTo>
                  <a:lnTo>
                    <a:pt x="712470" y="328613"/>
                  </a:lnTo>
                  <a:close/>
                  <a:moveTo>
                    <a:pt x="700088" y="328613"/>
                  </a:moveTo>
                  <a:lnTo>
                    <a:pt x="708660" y="328613"/>
                  </a:lnTo>
                  <a:lnTo>
                    <a:pt x="708660" y="353378"/>
                  </a:lnTo>
                  <a:lnTo>
                    <a:pt x="700088" y="353378"/>
                  </a:lnTo>
                  <a:lnTo>
                    <a:pt x="700088" y="328613"/>
                  </a:lnTo>
                  <a:lnTo>
                    <a:pt x="700088" y="328613"/>
                  </a:lnTo>
                  <a:close/>
                  <a:moveTo>
                    <a:pt x="687705" y="328613"/>
                  </a:moveTo>
                  <a:lnTo>
                    <a:pt x="696278" y="328613"/>
                  </a:lnTo>
                  <a:lnTo>
                    <a:pt x="696278" y="353378"/>
                  </a:lnTo>
                  <a:lnTo>
                    <a:pt x="687705" y="353378"/>
                  </a:lnTo>
                  <a:lnTo>
                    <a:pt x="687705" y="328613"/>
                  </a:lnTo>
                  <a:lnTo>
                    <a:pt x="687705" y="328613"/>
                  </a:lnTo>
                  <a:close/>
                  <a:moveTo>
                    <a:pt x="675322" y="328613"/>
                  </a:moveTo>
                  <a:lnTo>
                    <a:pt x="683895" y="328613"/>
                  </a:lnTo>
                  <a:lnTo>
                    <a:pt x="683895" y="353378"/>
                  </a:lnTo>
                  <a:lnTo>
                    <a:pt x="675322" y="353378"/>
                  </a:lnTo>
                  <a:lnTo>
                    <a:pt x="675322" y="328613"/>
                  </a:lnTo>
                  <a:lnTo>
                    <a:pt x="675322" y="328613"/>
                  </a:lnTo>
                  <a:close/>
                  <a:moveTo>
                    <a:pt x="662940" y="328613"/>
                  </a:moveTo>
                  <a:lnTo>
                    <a:pt x="671513" y="328613"/>
                  </a:lnTo>
                  <a:lnTo>
                    <a:pt x="671513" y="353378"/>
                  </a:lnTo>
                  <a:lnTo>
                    <a:pt x="662940" y="353378"/>
                  </a:lnTo>
                  <a:lnTo>
                    <a:pt x="662940" y="328613"/>
                  </a:lnTo>
                  <a:lnTo>
                    <a:pt x="662940" y="328613"/>
                  </a:lnTo>
                  <a:close/>
                  <a:moveTo>
                    <a:pt x="650558" y="328613"/>
                  </a:moveTo>
                  <a:lnTo>
                    <a:pt x="659130" y="328613"/>
                  </a:lnTo>
                  <a:lnTo>
                    <a:pt x="659130" y="353378"/>
                  </a:lnTo>
                  <a:lnTo>
                    <a:pt x="650558" y="353378"/>
                  </a:lnTo>
                  <a:lnTo>
                    <a:pt x="650558" y="32861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92F37EAC-574F-44FE-BD57-DC730F6FA1D3}"/>
                </a:ext>
              </a:extLst>
            </p:cNvPr>
            <p:cNvGrpSpPr/>
            <p:nvPr/>
          </p:nvGrpSpPr>
          <p:grpSpPr>
            <a:xfrm>
              <a:off x="5269888" y="3024840"/>
              <a:ext cx="1642189" cy="1656192"/>
              <a:chOff x="5269888" y="3024840"/>
              <a:chExt cx="1642189" cy="1656192"/>
            </a:xfrm>
          </p:grpSpPr>
          <p:grpSp>
            <p:nvGrpSpPr>
              <p:cNvPr id="226" name="Graphic 437">
                <a:extLst>
                  <a:ext uri="{FF2B5EF4-FFF2-40B4-BE49-F238E27FC236}">
                    <a16:creationId xmlns:a16="http://schemas.microsoft.com/office/drawing/2014/main" id="{709C4035-CC08-45D6-8335-BC2031EC72E4}"/>
                  </a:ext>
                </a:extLst>
              </p:cNvPr>
              <p:cNvGrpSpPr/>
              <p:nvPr/>
            </p:nvGrpSpPr>
            <p:grpSpPr>
              <a:xfrm>
                <a:off x="5312942" y="4225893"/>
                <a:ext cx="1543781" cy="47153"/>
                <a:chOff x="5732144" y="3554729"/>
                <a:chExt cx="717232" cy="21907"/>
              </a:xfrm>
              <a:solidFill>
                <a:srgbClr val="5E5F5F"/>
              </a:solidFill>
            </p:grpSpPr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73EDA00A-3B36-4832-B9E7-B68276700EAC}"/>
                    </a:ext>
                  </a:extLst>
                </p:cNvPr>
                <p:cNvSpPr/>
                <p:nvPr/>
              </p:nvSpPr>
              <p:spPr>
                <a:xfrm>
                  <a:off x="5732144" y="3554729"/>
                  <a:ext cx="81914" cy="21907"/>
                </a:xfrm>
                <a:custGeom>
                  <a:avLst/>
                  <a:gdLst>
                    <a:gd name="connsiteX0" fmla="*/ 40958 w 81914"/>
                    <a:gd name="connsiteY0" fmla="*/ 0 h 21907"/>
                    <a:gd name="connsiteX1" fmla="*/ 20002 w 81914"/>
                    <a:gd name="connsiteY1" fmla="*/ 10478 h 21907"/>
                    <a:gd name="connsiteX2" fmla="*/ 0 w 81914"/>
                    <a:gd name="connsiteY2" fmla="*/ 21908 h 21907"/>
                    <a:gd name="connsiteX3" fmla="*/ 9525 w 81914"/>
                    <a:gd name="connsiteY3" fmla="*/ 21908 h 21907"/>
                    <a:gd name="connsiteX4" fmla="*/ 20002 w 81914"/>
                    <a:gd name="connsiteY4" fmla="*/ 16193 h 21907"/>
                    <a:gd name="connsiteX5" fmla="*/ 40958 w 81914"/>
                    <a:gd name="connsiteY5" fmla="*/ 4763 h 21907"/>
                    <a:gd name="connsiteX6" fmla="*/ 60960 w 81914"/>
                    <a:gd name="connsiteY6" fmla="*/ 16193 h 21907"/>
                    <a:gd name="connsiteX7" fmla="*/ 71438 w 81914"/>
                    <a:gd name="connsiteY7" fmla="*/ 21908 h 21907"/>
                    <a:gd name="connsiteX8" fmla="*/ 81915 w 81914"/>
                    <a:gd name="connsiteY8" fmla="*/ 21908 h 21907"/>
                    <a:gd name="connsiteX9" fmla="*/ 60960 w 81914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914" h="21907">
                      <a:moveTo>
                        <a:pt x="40958" y="0"/>
                      </a:moveTo>
                      <a:lnTo>
                        <a:pt x="20002" y="10478"/>
                      </a:lnTo>
                      <a:lnTo>
                        <a:pt x="0" y="21908"/>
                      </a:lnTo>
                      <a:lnTo>
                        <a:pt x="9525" y="21908"/>
                      </a:lnTo>
                      <a:lnTo>
                        <a:pt x="20002" y="16193"/>
                      </a:lnTo>
                      <a:lnTo>
                        <a:pt x="40958" y="4763"/>
                      </a:lnTo>
                      <a:lnTo>
                        <a:pt x="60960" y="16193"/>
                      </a:lnTo>
                      <a:lnTo>
                        <a:pt x="71438" y="21908"/>
                      </a:lnTo>
                      <a:lnTo>
                        <a:pt x="81915" y="21908"/>
                      </a:lnTo>
                      <a:lnTo>
                        <a:pt x="60960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4B59AD45-4A77-4160-8F01-5B5D0AF9F16B}"/>
                    </a:ext>
                  </a:extLst>
                </p:cNvPr>
                <p:cNvSpPr/>
                <p:nvPr/>
              </p:nvSpPr>
              <p:spPr>
                <a:xfrm>
                  <a:off x="6366509" y="3554729"/>
                  <a:ext cx="82867" cy="21907"/>
                </a:xfrm>
                <a:custGeom>
                  <a:avLst/>
                  <a:gdLst>
                    <a:gd name="connsiteX0" fmla="*/ 40958 w 82867"/>
                    <a:gd name="connsiteY0" fmla="*/ 0 h 21907"/>
                    <a:gd name="connsiteX1" fmla="*/ 61913 w 82867"/>
                    <a:gd name="connsiteY1" fmla="*/ 10478 h 21907"/>
                    <a:gd name="connsiteX2" fmla="*/ 82868 w 82867"/>
                    <a:gd name="connsiteY2" fmla="*/ 21908 h 21907"/>
                    <a:gd name="connsiteX3" fmla="*/ 72390 w 82867"/>
                    <a:gd name="connsiteY3" fmla="*/ 21908 h 21907"/>
                    <a:gd name="connsiteX4" fmla="*/ 61913 w 82867"/>
                    <a:gd name="connsiteY4" fmla="*/ 16193 h 21907"/>
                    <a:gd name="connsiteX5" fmla="*/ 40958 w 82867"/>
                    <a:gd name="connsiteY5" fmla="*/ 4763 h 21907"/>
                    <a:gd name="connsiteX6" fmla="*/ 20955 w 82867"/>
                    <a:gd name="connsiteY6" fmla="*/ 16193 h 21907"/>
                    <a:gd name="connsiteX7" fmla="*/ 10478 w 82867"/>
                    <a:gd name="connsiteY7" fmla="*/ 21908 h 21907"/>
                    <a:gd name="connsiteX8" fmla="*/ 0 w 82867"/>
                    <a:gd name="connsiteY8" fmla="*/ 21908 h 21907"/>
                    <a:gd name="connsiteX9" fmla="*/ 20955 w 82867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867" h="21907">
                      <a:moveTo>
                        <a:pt x="40958" y="0"/>
                      </a:moveTo>
                      <a:lnTo>
                        <a:pt x="61913" y="10478"/>
                      </a:lnTo>
                      <a:lnTo>
                        <a:pt x="82868" y="21908"/>
                      </a:lnTo>
                      <a:lnTo>
                        <a:pt x="72390" y="21908"/>
                      </a:lnTo>
                      <a:lnTo>
                        <a:pt x="61913" y="16193"/>
                      </a:lnTo>
                      <a:lnTo>
                        <a:pt x="40958" y="4763"/>
                      </a:lnTo>
                      <a:lnTo>
                        <a:pt x="20955" y="16193"/>
                      </a:lnTo>
                      <a:lnTo>
                        <a:pt x="10478" y="21908"/>
                      </a:lnTo>
                      <a:lnTo>
                        <a:pt x="0" y="21908"/>
                      </a:lnTo>
                      <a:lnTo>
                        <a:pt x="20955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FE57740E-7824-4928-9AFA-ABCCB928EB43}"/>
                    </a:ext>
                  </a:extLst>
                </p:cNvPr>
                <p:cNvSpPr/>
                <p:nvPr/>
              </p:nvSpPr>
              <p:spPr>
                <a:xfrm>
                  <a:off x="5882639" y="3555920"/>
                  <a:ext cx="83819" cy="20716"/>
                </a:xfrm>
                <a:custGeom>
                  <a:avLst/>
                  <a:gdLst>
                    <a:gd name="connsiteX0" fmla="*/ 83820 w 83819"/>
                    <a:gd name="connsiteY0" fmla="*/ 20717 h 20716"/>
                    <a:gd name="connsiteX1" fmla="*/ 76200 w 83819"/>
                    <a:gd name="connsiteY1" fmla="*/ 20717 h 20716"/>
                    <a:gd name="connsiteX2" fmla="*/ 7620 w 83819"/>
                    <a:gd name="connsiteY2" fmla="*/ 20717 h 20716"/>
                    <a:gd name="connsiteX3" fmla="*/ 0 w 83819"/>
                    <a:gd name="connsiteY3" fmla="*/ 20717 h 20716"/>
                    <a:gd name="connsiteX4" fmla="*/ 83820 w 83819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19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FF006E39-AA01-4B96-B52D-5F99986846F1}"/>
                    </a:ext>
                  </a:extLst>
                </p:cNvPr>
                <p:cNvSpPr/>
                <p:nvPr/>
              </p:nvSpPr>
              <p:spPr>
                <a:xfrm>
                  <a:off x="6213157" y="3555920"/>
                  <a:ext cx="83820" cy="20716"/>
                </a:xfrm>
                <a:custGeom>
                  <a:avLst/>
                  <a:gdLst>
                    <a:gd name="connsiteX0" fmla="*/ 83820 w 83820"/>
                    <a:gd name="connsiteY0" fmla="*/ 20717 h 20716"/>
                    <a:gd name="connsiteX1" fmla="*/ 76200 w 83820"/>
                    <a:gd name="connsiteY1" fmla="*/ 20717 h 20716"/>
                    <a:gd name="connsiteX2" fmla="*/ 7620 w 83820"/>
                    <a:gd name="connsiteY2" fmla="*/ 20717 h 20716"/>
                    <a:gd name="connsiteX3" fmla="*/ 0 w 83820"/>
                    <a:gd name="connsiteY3" fmla="*/ 20717 h 20716"/>
                    <a:gd name="connsiteX4" fmla="*/ 83820 w 83820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20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98B7E75-7285-4B74-A11B-2FC46B4331B5}"/>
                  </a:ext>
                </a:extLst>
              </p:cNvPr>
              <p:cNvSpPr/>
              <p:nvPr/>
            </p:nvSpPr>
            <p:spPr>
              <a:xfrm>
                <a:off x="5556912" y="3420175"/>
                <a:ext cx="1055839" cy="213218"/>
              </a:xfrm>
              <a:custGeom>
                <a:avLst/>
                <a:gdLst>
                  <a:gd name="connsiteX0" fmla="*/ 245745 w 490537"/>
                  <a:gd name="connsiteY0" fmla="*/ 0 h 99060"/>
                  <a:gd name="connsiteX1" fmla="*/ 0 w 490537"/>
                  <a:gd name="connsiteY1" fmla="*/ 99060 h 99060"/>
                  <a:gd name="connsiteX2" fmla="*/ 490538 w 490537"/>
                  <a:gd name="connsiteY2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0537" h="99060">
                    <a:moveTo>
                      <a:pt x="245745" y="0"/>
                    </a:moveTo>
                    <a:lnTo>
                      <a:pt x="0" y="99060"/>
                    </a:lnTo>
                    <a:lnTo>
                      <a:pt x="490538" y="9906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8" name="Graphic 437">
                <a:extLst>
                  <a:ext uri="{FF2B5EF4-FFF2-40B4-BE49-F238E27FC236}">
                    <a16:creationId xmlns:a16="http://schemas.microsoft.com/office/drawing/2014/main" id="{63C8FE87-B28D-412E-9250-3165B634FD4C}"/>
                  </a:ext>
                </a:extLst>
              </p:cNvPr>
              <p:cNvGrpSpPr/>
              <p:nvPr/>
            </p:nvGrpSpPr>
            <p:grpSpPr>
              <a:xfrm>
                <a:off x="5474905" y="3783055"/>
                <a:ext cx="1215753" cy="885676"/>
                <a:chOff x="5807391" y="3348989"/>
                <a:chExt cx="564832" cy="411480"/>
              </a:xfrm>
              <a:solidFill>
                <a:srgbClr val="FFFFFF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A95D4CE4-4D27-4A7B-BFD9-DC7122266FDF}"/>
                    </a:ext>
                  </a:extLst>
                </p:cNvPr>
                <p:cNvSpPr/>
                <p:nvPr/>
              </p:nvSpPr>
              <p:spPr>
                <a:xfrm>
                  <a:off x="5807391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9050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3 w 65722"/>
                    <a:gd name="connsiteY4" fmla="*/ 17145 h 411480"/>
                    <a:gd name="connsiteX5" fmla="*/ 0 w 65722"/>
                    <a:gd name="connsiteY5" fmla="*/ 8573 h 411480"/>
                    <a:gd name="connsiteX6" fmla="*/ 8573 w 65722"/>
                    <a:gd name="connsiteY6" fmla="*/ 0 h 411480"/>
                    <a:gd name="connsiteX7" fmla="*/ 17145 w 65722"/>
                    <a:gd name="connsiteY7" fmla="*/ 0 h 411480"/>
                    <a:gd name="connsiteX8" fmla="*/ 48578 w 65722"/>
                    <a:gd name="connsiteY8" fmla="*/ 0 h 411480"/>
                    <a:gd name="connsiteX9" fmla="*/ 57150 w 65722"/>
                    <a:gd name="connsiteY9" fmla="*/ 0 h 411480"/>
                    <a:gd name="connsiteX10" fmla="*/ 65723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8 w 65722"/>
                    <a:gd name="connsiteY12" fmla="*/ 8573 h 411480"/>
                    <a:gd name="connsiteX13" fmla="*/ 48578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9050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1C7B14E8-C37D-447D-B232-C6908DF7F317}"/>
                    </a:ext>
                  </a:extLst>
                </p:cNvPr>
                <p:cNvSpPr/>
                <p:nvPr/>
              </p:nvSpPr>
              <p:spPr>
                <a:xfrm>
                  <a:off x="5974079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3 w 65722"/>
                    <a:gd name="connsiteY3" fmla="*/ 17145 h 411480"/>
                    <a:gd name="connsiteX4" fmla="*/ 0 w 65722"/>
                    <a:gd name="connsiteY4" fmla="*/ 8573 h 411480"/>
                    <a:gd name="connsiteX5" fmla="*/ 8573 w 65722"/>
                    <a:gd name="connsiteY5" fmla="*/ 0 h 411480"/>
                    <a:gd name="connsiteX6" fmla="*/ 17145 w 65722"/>
                    <a:gd name="connsiteY6" fmla="*/ 0 h 411480"/>
                    <a:gd name="connsiteX7" fmla="*/ 48578 w 65722"/>
                    <a:gd name="connsiteY7" fmla="*/ 0 h 411480"/>
                    <a:gd name="connsiteX8" fmla="*/ 57150 w 65722"/>
                    <a:gd name="connsiteY8" fmla="*/ 0 h 411480"/>
                    <a:gd name="connsiteX9" fmla="*/ 65723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8 w 65722"/>
                    <a:gd name="connsiteY11" fmla="*/ 8573 h 411480"/>
                    <a:gd name="connsiteX12" fmla="*/ 48578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7F29F2BE-8D5A-41AB-892C-D0B3364203B1}"/>
                    </a:ext>
                  </a:extLst>
                </p:cNvPr>
                <p:cNvSpPr/>
                <p:nvPr/>
              </p:nvSpPr>
              <p:spPr>
                <a:xfrm>
                  <a:off x="6139814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2 w 65722"/>
                    <a:gd name="connsiteY3" fmla="*/ 17145 h 411480"/>
                    <a:gd name="connsiteX4" fmla="*/ 0 w 65722"/>
                    <a:gd name="connsiteY4" fmla="*/ 8573 h 411480"/>
                    <a:gd name="connsiteX5" fmla="*/ 8572 w 65722"/>
                    <a:gd name="connsiteY5" fmla="*/ 0 h 411480"/>
                    <a:gd name="connsiteX6" fmla="*/ 17145 w 65722"/>
                    <a:gd name="connsiteY6" fmla="*/ 0 h 411480"/>
                    <a:gd name="connsiteX7" fmla="*/ 48577 w 65722"/>
                    <a:gd name="connsiteY7" fmla="*/ 0 h 411480"/>
                    <a:gd name="connsiteX8" fmla="*/ 57150 w 65722"/>
                    <a:gd name="connsiteY8" fmla="*/ 0 h 411480"/>
                    <a:gd name="connsiteX9" fmla="*/ 65722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7 w 65722"/>
                    <a:gd name="connsiteY11" fmla="*/ 8573 h 411480"/>
                    <a:gd name="connsiteX12" fmla="*/ 48577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06401C8C-F7AC-4621-AC5E-D372E46B8704}"/>
                    </a:ext>
                  </a:extLst>
                </p:cNvPr>
                <p:cNvSpPr/>
                <p:nvPr/>
              </p:nvSpPr>
              <p:spPr>
                <a:xfrm>
                  <a:off x="6306502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48577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2 w 65722"/>
                    <a:gd name="connsiteY4" fmla="*/ 17145 h 411480"/>
                    <a:gd name="connsiteX5" fmla="*/ 0 w 65722"/>
                    <a:gd name="connsiteY5" fmla="*/ 8573 h 411480"/>
                    <a:gd name="connsiteX6" fmla="*/ 8572 w 65722"/>
                    <a:gd name="connsiteY6" fmla="*/ 0 h 411480"/>
                    <a:gd name="connsiteX7" fmla="*/ 17145 w 65722"/>
                    <a:gd name="connsiteY7" fmla="*/ 0 h 411480"/>
                    <a:gd name="connsiteX8" fmla="*/ 48577 w 65722"/>
                    <a:gd name="connsiteY8" fmla="*/ 0 h 411480"/>
                    <a:gd name="connsiteX9" fmla="*/ 57150 w 65722"/>
                    <a:gd name="connsiteY9" fmla="*/ 0 h 411480"/>
                    <a:gd name="connsiteX10" fmla="*/ 65722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7 w 65722"/>
                    <a:gd name="connsiteY12" fmla="*/ 8573 h 411480"/>
                    <a:gd name="connsiteX13" fmla="*/ 48577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48577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C370069-2449-4D33-A4EB-97AEF7ACE4DD}"/>
                  </a:ext>
                </a:extLst>
              </p:cNvPr>
              <p:cNvSpPr/>
              <p:nvPr/>
            </p:nvSpPr>
            <p:spPr>
              <a:xfrm>
                <a:off x="6793169" y="3532933"/>
                <a:ext cx="118908" cy="155811"/>
              </a:xfrm>
              <a:custGeom>
                <a:avLst/>
                <a:gdLst>
                  <a:gd name="connsiteX0" fmla="*/ 47625 w 55244"/>
                  <a:gd name="connsiteY0" fmla="*/ 12382 h 72389"/>
                  <a:gd name="connsiteX1" fmla="*/ 47625 w 55244"/>
                  <a:gd name="connsiteY1" fmla="*/ 16192 h 72389"/>
                  <a:gd name="connsiteX2" fmla="*/ 47625 w 55244"/>
                  <a:gd name="connsiteY2" fmla="*/ 72390 h 72389"/>
                  <a:gd name="connsiteX3" fmla="*/ 7620 w 55244"/>
                  <a:gd name="connsiteY3" fmla="*/ 72390 h 72389"/>
                  <a:gd name="connsiteX4" fmla="*/ 7620 w 55244"/>
                  <a:gd name="connsiteY4" fmla="*/ 16192 h 72389"/>
                  <a:gd name="connsiteX5" fmla="*/ 7620 w 55244"/>
                  <a:gd name="connsiteY5" fmla="*/ 12382 h 72389"/>
                  <a:gd name="connsiteX6" fmla="*/ 3810 w 55244"/>
                  <a:gd name="connsiteY6" fmla="*/ 12382 h 72389"/>
                  <a:gd name="connsiteX7" fmla="*/ 0 w 55244"/>
                  <a:gd name="connsiteY7" fmla="*/ 7620 h 72389"/>
                  <a:gd name="connsiteX8" fmla="*/ 7620 w 55244"/>
                  <a:gd name="connsiteY8" fmla="*/ 7620 h 72389"/>
                  <a:gd name="connsiteX9" fmla="*/ 7620 w 55244"/>
                  <a:gd name="connsiteY9" fmla="*/ 0 h 72389"/>
                  <a:gd name="connsiteX10" fmla="*/ 47625 w 55244"/>
                  <a:gd name="connsiteY10" fmla="*/ 0 h 72389"/>
                  <a:gd name="connsiteX11" fmla="*/ 47625 w 55244"/>
                  <a:gd name="connsiteY11" fmla="*/ 7620 h 72389"/>
                  <a:gd name="connsiteX12" fmla="*/ 55245 w 55244"/>
                  <a:gd name="connsiteY12" fmla="*/ 7620 h 72389"/>
                  <a:gd name="connsiteX13" fmla="*/ 51435 w 55244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4" h="72389">
                    <a:moveTo>
                      <a:pt x="47625" y="12382"/>
                    </a:moveTo>
                    <a:lnTo>
                      <a:pt x="47625" y="16192"/>
                    </a:lnTo>
                    <a:lnTo>
                      <a:pt x="47625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7625" y="0"/>
                    </a:lnTo>
                    <a:lnTo>
                      <a:pt x="47625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26AA3ED-85FF-401B-BE28-CD1A59096A62}"/>
                  </a:ext>
                </a:extLst>
              </p:cNvPr>
              <p:cNvSpPr/>
              <p:nvPr/>
            </p:nvSpPr>
            <p:spPr>
              <a:xfrm>
                <a:off x="5269888" y="3532933"/>
                <a:ext cx="118910" cy="155811"/>
              </a:xfrm>
              <a:custGeom>
                <a:avLst/>
                <a:gdLst>
                  <a:gd name="connsiteX0" fmla="*/ 46673 w 55245"/>
                  <a:gd name="connsiteY0" fmla="*/ 12382 h 72389"/>
                  <a:gd name="connsiteX1" fmla="*/ 46673 w 55245"/>
                  <a:gd name="connsiteY1" fmla="*/ 16192 h 72389"/>
                  <a:gd name="connsiteX2" fmla="*/ 46673 w 55245"/>
                  <a:gd name="connsiteY2" fmla="*/ 72390 h 72389"/>
                  <a:gd name="connsiteX3" fmla="*/ 7620 w 55245"/>
                  <a:gd name="connsiteY3" fmla="*/ 72390 h 72389"/>
                  <a:gd name="connsiteX4" fmla="*/ 7620 w 55245"/>
                  <a:gd name="connsiteY4" fmla="*/ 16192 h 72389"/>
                  <a:gd name="connsiteX5" fmla="*/ 7620 w 55245"/>
                  <a:gd name="connsiteY5" fmla="*/ 12382 h 72389"/>
                  <a:gd name="connsiteX6" fmla="*/ 3810 w 55245"/>
                  <a:gd name="connsiteY6" fmla="*/ 12382 h 72389"/>
                  <a:gd name="connsiteX7" fmla="*/ 0 w 55245"/>
                  <a:gd name="connsiteY7" fmla="*/ 7620 h 72389"/>
                  <a:gd name="connsiteX8" fmla="*/ 7620 w 55245"/>
                  <a:gd name="connsiteY8" fmla="*/ 7620 h 72389"/>
                  <a:gd name="connsiteX9" fmla="*/ 7620 w 55245"/>
                  <a:gd name="connsiteY9" fmla="*/ 0 h 72389"/>
                  <a:gd name="connsiteX10" fmla="*/ 46673 w 55245"/>
                  <a:gd name="connsiteY10" fmla="*/ 0 h 72389"/>
                  <a:gd name="connsiteX11" fmla="*/ 46673 w 55245"/>
                  <a:gd name="connsiteY11" fmla="*/ 7620 h 72389"/>
                  <a:gd name="connsiteX12" fmla="*/ 55245 w 55245"/>
                  <a:gd name="connsiteY12" fmla="*/ 7620 h 72389"/>
                  <a:gd name="connsiteX13" fmla="*/ 51435 w 55245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5" h="72389">
                    <a:moveTo>
                      <a:pt x="46673" y="12382"/>
                    </a:moveTo>
                    <a:lnTo>
                      <a:pt x="46673" y="16192"/>
                    </a:lnTo>
                    <a:lnTo>
                      <a:pt x="46673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6673" y="0"/>
                    </a:lnTo>
                    <a:lnTo>
                      <a:pt x="46673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C4CA0B9-15D6-447A-A70A-DC93030DC6B1}"/>
                  </a:ext>
                </a:extLst>
              </p:cNvPr>
              <p:cNvSpPr/>
              <p:nvPr/>
            </p:nvSpPr>
            <p:spPr>
              <a:xfrm>
                <a:off x="5892640" y="3024840"/>
                <a:ext cx="189118" cy="277561"/>
              </a:xfrm>
              <a:custGeom>
                <a:avLst/>
                <a:gdLst>
                  <a:gd name="connsiteX0" fmla="*/ 86911 w 87863"/>
                  <a:gd name="connsiteY0" fmla="*/ 790 h 128953"/>
                  <a:gd name="connsiteX1" fmla="*/ 73576 w 87863"/>
                  <a:gd name="connsiteY1" fmla="*/ 19840 h 128953"/>
                  <a:gd name="connsiteX2" fmla="*/ 60241 w 87863"/>
                  <a:gd name="connsiteY2" fmla="*/ 32222 h 128953"/>
                  <a:gd name="connsiteX3" fmla="*/ 40239 w 87863"/>
                  <a:gd name="connsiteY3" fmla="*/ 36985 h 128953"/>
                  <a:gd name="connsiteX4" fmla="*/ 25951 w 87863"/>
                  <a:gd name="connsiteY4" fmla="*/ 40795 h 128953"/>
                  <a:gd name="connsiteX5" fmla="*/ 6901 w 87863"/>
                  <a:gd name="connsiteY5" fmla="*/ 57940 h 128953"/>
                  <a:gd name="connsiteX6" fmla="*/ 234 w 87863"/>
                  <a:gd name="connsiteY6" fmla="*/ 62702 h 128953"/>
                  <a:gd name="connsiteX7" fmla="*/ 16426 w 87863"/>
                  <a:gd name="connsiteY7" fmla="*/ 83657 h 128953"/>
                  <a:gd name="connsiteX8" fmla="*/ 20236 w 87863"/>
                  <a:gd name="connsiteY8" fmla="*/ 118900 h 128953"/>
                  <a:gd name="connsiteX9" fmla="*/ 41191 w 87863"/>
                  <a:gd name="connsiteY9" fmla="*/ 128425 h 128953"/>
                  <a:gd name="connsiteX10" fmla="*/ 71671 w 87863"/>
                  <a:gd name="connsiteY10" fmla="*/ 109375 h 128953"/>
                  <a:gd name="connsiteX11" fmla="*/ 87864 w 87863"/>
                  <a:gd name="connsiteY11" fmla="*/ 85562 h 128953"/>
                  <a:gd name="connsiteX12" fmla="*/ 86911 w 87863"/>
                  <a:gd name="connsiteY12" fmla="*/ 790 h 12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863" h="128953">
                    <a:moveTo>
                      <a:pt x="86911" y="790"/>
                    </a:moveTo>
                    <a:cubicBezTo>
                      <a:pt x="86911" y="-3973"/>
                      <a:pt x="77386" y="14125"/>
                      <a:pt x="73576" y="19840"/>
                    </a:cubicBezTo>
                    <a:cubicBezTo>
                      <a:pt x="69766" y="25555"/>
                      <a:pt x="66909" y="29365"/>
                      <a:pt x="60241" y="32222"/>
                    </a:cubicBezTo>
                    <a:cubicBezTo>
                      <a:pt x="54526" y="35080"/>
                      <a:pt x="45954" y="36985"/>
                      <a:pt x="40239" y="36985"/>
                    </a:cubicBezTo>
                    <a:cubicBezTo>
                      <a:pt x="34524" y="37937"/>
                      <a:pt x="31666" y="36985"/>
                      <a:pt x="25951" y="40795"/>
                    </a:cubicBezTo>
                    <a:cubicBezTo>
                      <a:pt x="20236" y="44605"/>
                      <a:pt x="12616" y="53177"/>
                      <a:pt x="6901" y="57940"/>
                    </a:cubicBezTo>
                    <a:cubicBezTo>
                      <a:pt x="1186" y="62702"/>
                      <a:pt x="-719" y="61750"/>
                      <a:pt x="234" y="62702"/>
                    </a:cubicBezTo>
                    <a:cubicBezTo>
                      <a:pt x="9759" y="67465"/>
                      <a:pt x="13569" y="73180"/>
                      <a:pt x="16426" y="83657"/>
                    </a:cubicBezTo>
                    <a:cubicBezTo>
                      <a:pt x="23094" y="104612"/>
                      <a:pt x="17379" y="109375"/>
                      <a:pt x="20236" y="118900"/>
                    </a:cubicBezTo>
                    <a:cubicBezTo>
                      <a:pt x="24046" y="130330"/>
                      <a:pt x="32619" y="129377"/>
                      <a:pt x="41191" y="128425"/>
                    </a:cubicBezTo>
                    <a:cubicBezTo>
                      <a:pt x="57384" y="125567"/>
                      <a:pt x="59289" y="135092"/>
                      <a:pt x="71671" y="109375"/>
                    </a:cubicBezTo>
                    <a:cubicBezTo>
                      <a:pt x="72624" y="107470"/>
                      <a:pt x="71671" y="99850"/>
                      <a:pt x="87864" y="85562"/>
                    </a:cubicBezTo>
                    <a:lnTo>
                      <a:pt x="86911" y="790"/>
                    </a:lnTo>
                    <a:close/>
                  </a:path>
                </a:pathLst>
              </a:custGeom>
              <a:solidFill>
                <a:srgbClr val="8E18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77B794CA-7DD0-4AF2-A2BC-B0D7F4FF8EC7}"/>
                  </a:ext>
                </a:extLst>
              </p:cNvPr>
              <p:cNvSpPr/>
              <p:nvPr/>
            </p:nvSpPr>
            <p:spPr>
              <a:xfrm>
                <a:off x="5462606" y="3383269"/>
                <a:ext cx="1256757" cy="282924"/>
              </a:xfrm>
              <a:custGeom>
                <a:avLst/>
                <a:gdLst>
                  <a:gd name="connsiteX0" fmla="*/ 286702 w 583882"/>
                  <a:gd name="connsiteY0" fmla="*/ 0 h 131445"/>
                  <a:gd name="connsiteX1" fmla="*/ 290513 w 583882"/>
                  <a:gd name="connsiteY1" fmla="*/ 0 h 131445"/>
                  <a:gd name="connsiteX2" fmla="*/ 416242 w 583882"/>
                  <a:gd name="connsiteY2" fmla="*/ 50483 h 131445"/>
                  <a:gd name="connsiteX3" fmla="*/ 559118 w 583882"/>
                  <a:gd name="connsiteY3" fmla="*/ 108585 h 131445"/>
                  <a:gd name="connsiteX4" fmla="*/ 559118 w 583882"/>
                  <a:gd name="connsiteY4" fmla="*/ 108585 h 131445"/>
                  <a:gd name="connsiteX5" fmla="*/ 583882 w 583882"/>
                  <a:gd name="connsiteY5" fmla="*/ 118110 h 131445"/>
                  <a:gd name="connsiteX6" fmla="*/ 580072 w 583882"/>
                  <a:gd name="connsiteY6" fmla="*/ 124777 h 131445"/>
                  <a:gd name="connsiteX7" fmla="*/ 580072 w 583882"/>
                  <a:gd name="connsiteY7" fmla="*/ 131445 h 131445"/>
                  <a:gd name="connsiteX8" fmla="*/ 568643 w 583882"/>
                  <a:gd name="connsiteY8" fmla="*/ 131445 h 131445"/>
                  <a:gd name="connsiteX9" fmla="*/ 24765 w 583882"/>
                  <a:gd name="connsiteY9" fmla="*/ 131445 h 131445"/>
                  <a:gd name="connsiteX10" fmla="*/ 3810 w 583882"/>
                  <a:gd name="connsiteY10" fmla="*/ 131445 h 131445"/>
                  <a:gd name="connsiteX11" fmla="*/ 3810 w 583882"/>
                  <a:gd name="connsiteY11" fmla="*/ 124777 h 131445"/>
                  <a:gd name="connsiteX12" fmla="*/ 0 w 583882"/>
                  <a:gd name="connsiteY12" fmla="*/ 116205 h 131445"/>
                  <a:gd name="connsiteX13" fmla="*/ 21907 w 583882"/>
                  <a:gd name="connsiteY13" fmla="*/ 107633 h 131445"/>
                  <a:gd name="connsiteX14" fmla="*/ 162877 w 583882"/>
                  <a:gd name="connsiteY14" fmla="*/ 50483 h 131445"/>
                  <a:gd name="connsiteX15" fmla="*/ 286702 w 583882"/>
                  <a:gd name="connsiteY15" fmla="*/ 95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882" h="131445">
                    <a:moveTo>
                      <a:pt x="286702" y="0"/>
                    </a:moveTo>
                    <a:lnTo>
                      <a:pt x="290513" y="0"/>
                    </a:lnTo>
                    <a:lnTo>
                      <a:pt x="416242" y="50483"/>
                    </a:lnTo>
                    <a:lnTo>
                      <a:pt x="559118" y="108585"/>
                    </a:lnTo>
                    <a:lnTo>
                      <a:pt x="559118" y="108585"/>
                    </a:lnTo>
                    <a:lnTo>
                      <a:pt x="583882" y="118110"/>
                    </a:lnTo>
                    <a:lnTo>
                      <a:pt x="580072" y="124777"/>
                    </a:lnTo>
                    <a:lnTo>
                      <a:pt x="580072" y="131445"/>
                    </a:lnTo>
                    <a:lnTo>
                      <a:pt x="568643" y="131445"/>
                    </a:lnTo>
                    <a:lnTo>
                      <a:pt x="24765" y="131445"/>
                    </a:lnTo>
                    <a:lnTo>
                      <a:pt x="3810" y="131445"/>
                    </a:lnTo>
                    <a:lnTo>
                      <a:pt x="3810" y="124777"/>
                    </a:lnTo>
                    <a:lnTo>
                      <a:pt x="0" y="116205"/>
                    </a:lnTo>
                    <a:lnTo>
                      <a:pt x="21907" y="107633"/>
                    </a:lnTo>
                    <a:lnTo>
                      <a:pt x="162877" y="50483"/>
                    </a:lnTo>
                    <a:lnTo>
                      <a:pt x="286702" y="95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8F651BE6-B5EB-47E1-8B45-9D82C248CA1C}"/>
                  </a:ext>
                </a:extLst>
              </p:cNvPr>
              <p:cNvSpPr/>
              <p:nvPr/>
            </p:nvSpPr>
            <p:spPr>
              <a:xfrm>
                <a:off x="5653272" y="3438625"/>
                <a:ext cx="865174" cy="174264"/>
              </a:xfrm>
              <a:custGeom>
                <a:avLst/>
                <a:gdLst>
                  <a:gd name="connsiteX0" fmla="*/ 200978 w 401955"/>
                  <a:gd name="connsiteY0" fmla="*/ 0 h 80962"/>
                  <a:gd name="connsiteX1" fmla="*/ 0 w 401955"/>
                  <a:gd name="connsiteY1" fmla="*/ 80963 h 80962"/>
                  <a:gd name="connsiteX2" fmla="*/ 401955 w 401955"/>
                  <a:gd name="connsiteY2" fmla="*/ 80963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955" h="80962">
                    <a:moveTo>
                      <a:pt x="200978" y="0"/>
                    </a:moveTo>
                    <a:lnTo>
                      <a:pt x="0" y="80963"/>
                    </a:lnTo>
                    <a:lnTo>
                      <a:pt x="401955" y="80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8412B363-1C53-4DBF-850E-732263CE60F7}"/>
                  </a:ext>
                </a:extLst>
              </p:cNvPr>
              <p:cNvSpPr/>
              <p:nvPr/>
            </p:nvSpPr>
            <p:spPr>
              <a:xfrm>
                <a:off x="5286291" y="3746152"/>
                <a:ext cx="1609387" cy="34852"/>
              </a:xfrm>
              <a:custGeom>
                <a:avLst/>
                <a:gdLst>
                  <a:gd name="connsiteX0" fmla="*/ 0 w 747712"/>
                  <a:gd name="connsiteY0" fmla="*/ 0 h 16192"/>
                  <a:gd name="connsiteX1" fmla="*/ 747713 w 747712"/>
                  <a:gd name="connsiteY1" fmla="*/ 0 h 16192"/>
                  <a:gd name="connsiteX2" fmla="*/ 747713 w 747712"/>
                  <a:gd name="connsiteY2" fmla="*/ 16193 h 16192"/>
                  <a:gd name="connsiteX3" fmla="*/ 0 w 747712"/>
                  <a:gd name="connsiteY3" fmla="*/ 16193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1619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16193"/>
                    </a:lnTo>
                    <a:lnTo>
                      <a:pt x="0" y="16193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D975749-E563-415A-A301-CEF84829E236}"/>
                  </a:ext>
                </a:extLst>
              </p:cNvPr>
              <p:cNvSpPr/>
              <p:nvPr/>
            </p:nvSpPr>
            <p:spPr>
              <a:xfrm>
                <a:off x="5286291" y="4621578"/>
                <a:ext cx="1609387" cy="59454"/>
              </a:xfrm>
              <a:custGeom>
                <a:avLst/>
                <a:gdLst>
                  <a:gd name="connsiteX0" fmla="*/ 0 w 747712"/>
                  <a:gd name="connsiteY0" fmla="*/ 0 h 27622"/>
                  <a:gd name="connsiteX1" fmla="*/ 747713 w 747712"/>
                  <a:gd name="connsiteY1" fmla="*/ 0 h 27622"/>
                  <a:gd name="connsiteX2" fmla="*/ 747713 w 747712"/>
                  <a:gd name="connsiteY2" fmla="*/ 27622 h 27622"/>
                  <a:gd name="connsiteX3" fmla="*/ 0 w 747712"/>
                  <a:gd name="connsiteY3" fmla="*/ 2762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2762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27622"/>
                    </a:lnTo>
                    <a:lnTo>
                      <a:pt x="0" y="2762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AE13C10-CB2D-4BA7-AE67-5C1FB26FE13C}"/>
                  </a:ext>
                </a:extLst>
              </p:cNvPr>
              <p:cNvSpPr/>
              <p:nvPr/>
            </p:nvSpPr>
            <p:spPr>
              <a:xfrm>
                <a:off x="5966947" y="4227944"/>
                <a:ext cx="221419" cy="407984"/>
              </a:xfrm>
              <a:custGeom>
                <a:avLst/>
                <a:gdLst>
                  <a:gd name="connsiteX0" fmla="*/ 101917 w 102870"/>
                  <a:gd name="connsiteY0" fmla="*/ 189547 h 189547"/>
                  <a:gd name="connsiteX1" fmla="*/ 0 w 102870"/>
                  <a:gd name="connsiteY1" fmla="*/ 189547 h 189547"/>
                  <a:gd name="connsiteX2" fmla="*/ 0 w 102870"/>
                  <a:gd name="connsiteY2" fmla="*/ 47625 h 189547"/>
                  <a:gd name="connsiteX3" fmla="*/ 51435 w 102870"/>
                  <a:gd name="connsiteY3" fmla="*/ 0 h 189547"/>
                  <a:gd name="connsiteX4" fmla="*/ 102870 w 102870"/>
                  <a:gd name="connsiteY4" fmla="*/ 47625 h 189547"/>
                  <a:gd name="connsiteX5" fmla="*/ 102870 w 102870"/>
                  <a:gd name="connsiteY5" fmla="*/ 189547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870" h="189547">
                    <a:moveTo>
                      <a:pt x="101917" y="189547"/>
                    </a:moveTo>
                    <a:lnTo>
                      <a:pt x="0" y="189547"/>
                    </a:lnTo>
                    <a:lnTo>
                      <a:pt x="0" y="47625"/>
                    </a:lnTo>
                    <a:cubicBezTo>
                      <a:pt x="0" y="20002"/>
                      <a:pt x="23813" y="0"/>
                      <a:pt x="51435" y="0"/>
                    </a:cubicBezTo>
                    <a:cubicBezTo>
                      <a:pt x="78105" y="0"/>
                      <a:pt x="102870" y="20002"/>
                      <a:pt x="102870" y="47625"/>
                    </a:cubicBezTo>
                    <a:lnTo>
                      <a:pt x="102870" y="189547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F1D9C327-2121-4305-8DC2-A799C2E7F20F}"/>
                  </a:ext>
                </a:extLst>
              </p:cNvPr>
              <p:cNvSpPr/>
              <p:nvPr/>
            </p:nvSpPr>
            <p:spPr>
              <a:xfrm>
                <a:off x="5979251" y="4240245"/>
                <a:ext cx="192714" cy="381331"/>
              </a:xfrm>
              <a:custGeom>
                <a:avLst/>
                <a:gdLst>
                  <a:gd name="connsiteX0" fmla="*/ 89535 w 89534"/>
                  <a:gd name="connsiteY0" fmla="*/ 177165 h 177164"/>
                  <a:gd name="connsiteX1" fmla="*/ 89535 w 89534"/>
                  <a:gd name="connsiteY1" fmla="*/ 41910 h 177164"/>
                  <a:gd name="connsiteX2" fmla="*/ 44767 w 89534"/>
                  <a:gd name="connsiteY2" fmla="*/ 0 h 177164"/>
                  <a:gd name="connsiteX3" fmla="*/ 0 w 89534"/>
                  <a:gd name="connsiteY3" fmla="*/ 41910 h 177164"/>
                  <a:gd name="connsiteX4" fmla="*/ 0 w 89534"/>
                  <a:gd name="connsiteY4" fmla="*/ 177165 h 177164"/>
                  <a:gd name="connsiteX5" fmla="*/ 89535 w 89534"/>
                  <a:gd name="connsiteY5" fmla="*/ 177165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534" h="177164">
                    <a:moveTo>
                      <a:pt x="89535" y="177165"/>
                    </a:moveTo>
                    <a:lnTo>
                      <a:pt x="89535" y="41910"/>
                    </a:lnTo>
                    <a:cubicBezTo>
                      <a:pt x="89535" y="18098"/>
                      <a:pt x="68580" y="0"/>
                      <a:pt x="44767" y="0"/>
                    </a:cubicBezTo>
                    <a:cubicBezTo>
                      <a:pt x="21908" y="0"/>
                      <a:pt x="0" y="17145"/>
                      <a:pt x="0" y="41910"/>
                    </a:cubicBezTo>
                    <a:lnTo>
                      <a:pt x="0" y="177165"/>
                    </a:lnTo>
                    <a:lnTo>
                      <a:pt x="89535" y="17716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35752408-A670-4059-B770-EA9031D74A56}"/>
                  </a:ext>
                </a:extLst>
              </p:cNvPr>
              <p:cNvSpPr/>
              <p:nvPr/>
            </p:nvSpPr>
            <p:spPr>
              <a:xfrm>
                <a:off x="5515911" y="3666196"/>
                <a:ext cx="1172698" cy="79956"/>
              </a:xfrm>
              <a:custGeom>
                <a:avLst/>
                <a:gdLst>
                  <a:gd name="connsiteX0" fmla="*/ 0 w 544829"/>
                  <a:gd name="connsiteY0" fmla="*/ 0 h 37147"/>
                  <a:gd name="connsiteX1" fmla="*/ 544830 w 544829"/>
                  <a:gd name="connsiteY1" fmla="*/ 0 h 37147"/>
                  <a:gd name="connsiteX2" fmla="*/ 544830 w 544829"/>
                  <a:gd name="connsiteY2" fmla="*/ 37148 h 37147"/>
                  <a:gd name="connsiteX3" fmla="*/ 0 w 544829"/>
                  <a:gd name="connsiteY3" fmla="*/ 37148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829" h="37147">
                    <a:moveTo>
                      <a:pt x="0" y="0"/>
                    </a:moveTo>
                    <a:lnTo>
                      <a:pt x="544830" y="0"/>
                    </a:lnTo>
                    <a:lnTo>
                      <a:pt x="544830" y="37148"/>
                    </a:lnTo>
                    <a:lnTo>
                      <a:pt x="0" y="3714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9" name="Graphic 437">
                <a:extLst>
                  <a:ext uri="{FF2B5EF4-FFF2-40B4-BE49-F238E27FC236}">
                    <a16:creationId xmlns:a16="http://schemas.microsoft.com/office/drawing/2014/main" id="{5CAB89AD-B988-4616-B034-27FCE95111E4}"/>
                  </a:ext>
                </a:extLst>
              </p:cNvPr>
              <p:cNvGrpSpPr/>
              <p:nvPr/>
            </p:nvGrpSpPr>
            <p:grpSpPr>
              <a:xfrm>
                <a:off x="5341645" y="3951169"/>
                <a:ext cx="118910" cy="211167"/>
                <a:chOff x="57454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D6012D1B-ED79-4E64-BBF6-CD95F1B185F3}"/>
                    </a:ext>
                  </a:extLst>
                </p:cNvPr>
                <p:cNvSpPr/>
                <p:nvPr/>
              </p:nvSpPr>
              <p:spPr>
                <a:xfrm>
                  <a:off x="57454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9A4A002C-19F3-4C9E-9176-8FF2B46078E7}"/>
                    </a:ext>
                  </a:extLst>
                </p:cNvPr>
                <p:cNvSpPr/>
                <p:nvPr/>
              </p:nvSpPr>
              <p:spPr>
                <a:xfrm>
                  <a:off x="574928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4740E1DF-2646-4F5B-9566-1DCB7795FED6}"/>
                    </a:ext>
                  </a:extLst>
                </p:cNvPr>
                <p:cNvSpPr/>
                <p:nvPr/>
              </p:nvSpPr>
              <p:spPr>
                <a:xfrm>
                  <a:off x="57816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70F2D948-3A40-47D3-86C0-4D53B790DA51}"/>
                    </a:ext>
                  </a:extLst>
                </p:cNvPr>
                <p:cNvSpPr/>
                <p:nvPr/>
              </p:nvSpPr>
              <p:spPr>
                <a:xfrm>
                  <a:off x="57673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D76C8084-1EC1-490D-A4EF-C3656D5F61F0}"/>
                    </a:ext>
                  </a:extLst>
                </p:cNvPr>
                <p:cNvSpPr/>
                <p:nvPr/>
              </p:nvSpPr>
              <p:spPr>
                <a:xfrm>
                  <a:off x="57511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25A18AE4-BE53-4BE4-96DD-274CF8AEC467}"/>
                    </a:ext>
                  </a:extLst>
                </p:cNvPr>
                <p:cNvSpPr/>
                <p:nvPr/>
              </p:nvSpPr>
              <p:spPr>
                <a:xfrm>
                  <a:off x="57816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16D593A8-B852-4B8D-B90B-354754FA5E01}"/>
                    </a:ext>
                  </a:extLst>
                </p:cNvPr>
                <p:cNvSpPr/>
                <p:nvPr/>
              </p:nvSpPr>
              <p:spPr>
                <a:xfrm>
                  <a:off x="57673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7098964F-2569-48CD-9577-F39BC87220B2}"/>
                    </a:ext>
                  </a:extLst>
                </p:cNvPr>
                <p:cNvSpPr/>
                <p:nvPr/>
              </p:nvSpPr>
              <p:spPr>
                <a:xfrm>
                  <a:off x="57511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2BB4C0E1-ED38-4331-8304-07D7080630E3}"/>
                    </a:ext>
                  </a:extLst>
                </p:cNvPr>
                <p:cNvSpPr/>
                <p:nvPr/>
              </p:nvSpPr>
              <p:spPr>
                <a:xfrm>
                  <a:off x="57816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7CE9AFE9-6CB5-4AE9-94F4-446F88854DFD}"/>
                    </a:ext>
                  </a:extLst>
                </p:cNvPr>
                <p:cNvSpPr/>
                <p:nvPr/>
              </p:nvSpPr>
              <p:spPr>
                <a:xfrm>
                  <a:off x="57673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D346A386-9EC0-4805-BC6F-B826F83D9BA1}"/>
                    </a:ext>
                  </a:extLst>
                </p:cNvPr>
                <p:cNvSpPr/>
                <p:nvPr/>
              </p:nvSpPr>
              <p:spPr>
                <a:xfrm>
                  <a:off x="57511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7C0B9963-FC16-494A-ACED-EB44825DAF68}"/>
                    </a:ext>
                  </a:extLst>
                </p:cNvPr>
                <p:cNvSpPr/>
                <p:nvPr/>
              </p:nvSpPr>
              <p:spPr>
                <a:xfrm>
                  <a:off x="57816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18D76082-41C1-4868-A285-1D8A63C98456}"/>
                    </a:ext>
                  </a:extLst>
                </p:cNvPr>
                <p:cNvSpPr/>
                <p:nvPr/>
              </p:nvSpPr>
              <p:spPr>
                <a:xfrm>
                  <a:off x="57673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C70F2617-AB3A-4674-8926-A42CDBCD078B}"/>
                    </a:ext>
                  </a:extLst>
                </p:cNvPr>
                <p:cNvSpPr/>
                <p:nvPr/>
              </p:nvSpPr>
              <p:spPr>
                <a:xfrm>
                  <a:off x="57511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0" name="Graphic 437">
                <a:extLst>
                  <a:ext uri="{FF2B5EF4-FFF2-40B4-BE49-F238E27FC236}">
                    <a16:creationId xmlns:a16="http://schemas.microsoft.com/office/drawing/2014/main" id="{EEA80908-5366-45E0-BE92-C01CA6562849}"/>
                  </a:ext>
                </a:extLst>
              </p:cNvPr>
              <p:cNvGrpSpPr/>
              <p:nvPr/>
            </p:nvGrpSpPr>
            <p:grpSpPr>
              <a:xfrm>
                <a:off x="5669673" y="3951169"/>
                <a:ext cx="118910" cy="211167"/>
                <a:chOff x="58978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C9111B1E-1B66-4116-9B29-E2EEF44356BF}"/>
                    </a:ext>
                  </a:extLst>
                </p:cNvPr>
                <p:cNvSpPr/>
                <p:nvPr/>
              </p:nvSpPr>
              <p:spPr>
                <a:xfrm>
                  <a:off x="58978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78CDD953-61B4-43E4-854C-71C6835B3114}"/>
                    </a:ext>
                  </a:extLst>
                </p:cNvPr>
                <p:cNvSpPr/>
                <p:nvPr/>
              </p:nvSpPr>
              <p:spPr>
                <a:xfrm>
                  <a:off x="5900737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4A8958E-21D7-49EC-AC8A-BA1B77BAA7BD}"/>
                    </a:ext>
                  </a:extLst>
                </p:cNvPr>
                <p:cNvSpPr/>
                <p:nvPr/>
              </p:nvSpPr>
              <p:spPr>
                <a:xfrm>
                  <a:off x="59340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29DBC41-A131-4CC1-94E8-388B1D12ABB1}"/>
                    </a:ext>
                  </a:extLst>
                </p:cNvPr>
                <p:cNvSpPr/>
                <p:nvPr/>
              </p:nvSpPr>
              <p:spPr>
                <a:xfrm>
                  <a:off x="59197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15F2AE0B-6AF8-4BC6-8832-166B1122754F}"/>
                    </a:ext>
                  </a:extLst>
                </p:cNvPr>
                <p:cNvSpPr/>
                <p:nvPr/>
              </p:nvSpPr>
              <p:spPr>
                <a:xfrm>
                  <a:off x="59035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9EB578FA-50F7-4A56-B248-895C57E71C55}"/>
                    </a:ext>
                  </a:extLst>
                </p:cNvPr>
                <p:cNvSpPr/>
                <p:nvPr/>
              </p:nvSpPr>
              <p:spPr>
                <a:xfrm>
                  <a:off x="59340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D384D62A-5B67-400D-BD90-58C853BB7969}"/>
                    </a:ext>
                  </a:extLst>
                </p:cNvPr>
                <p:cNvSpPr/>
                <p:nvPr/>
              </p:nvSpPr>
              <p:spPr>
                <a:xfrm>
                  <a:off x="59197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D75795E5-3376-48CF-BB91-74CABEA46DEE}"/>
                    </a:ext>
                  </a:extLst>
                </p:cNvPr>
                <p:cNvSpPr/>
                <p:nvPr/>
              </p:nvSpPr>
              <p:spPr>
                <a:xfrm>
                  <a:off x="59035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753E47FC-FC6C-4A67-BEB0-3BA6B23F7072}"/>
                    </a:ext>
                  </a:extLst>
                </p:cNvPr>
                <p:cNvSpPr/>
                <p:nvPr/>
              </p:nvSpPr>
              <p:spPr>
                <a:xfrm>
                  <a:off x="59340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D47F4E80-F40B-4C30-9ACB-B43ACC3EC30F}"/>
                    </a:ext>
                  </a:extLst>
                </p:cNvPr>
                <p:cNvSpPr/>
                <p:nvPr/>
              </p:nvSpPr>
              <p:spPr>
                <a:xfrm>
                  <a:off x="59197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3E9ED241-6611-4FD2-839E-5BC2905C87F0}"/>
                    </a:ext>
                  </a:extLst>
                </p:cNvPr>
                <p:cNvSpPr/>
                <p:nvPr/>
              </p:nvSpPr>
              <p:spPr>
                <a:xfrm>
                  <a:off x="59035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3CD84E35-B81B-479D-9A46-3F4D27DF0888}"/>
                    </a:ext>
                  </a:extLst>
                </p:cNvPr>
                <p:cNvSpPr/>
                <p:nvPr/>
              </p:nvSpPr>
              <p:spPr>
                <a:xfrm>
                  <a:off x="59340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0A9330F6-8BEA-42B4-8FBB-670F5039F202}"/>
                    </a:ext>
                  </a:extLst>
                </p:cNvPr>
                <p:cNvSpPr/>
                <p:nvPr/>
              </p:nvSpPr>
              <p:spPr>
                <a:xfrm>
                  <a:off x="59197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37FBA7DD-185C-4400-8C60-E4E0E3BEA874}"/>
                    </a:ext>
                  </a:extLst>
                </p:cNvPr>
                <p:cNvSpPr/>
                <p:nvPr/>
              </p:nvSpPr>
              <p:spPr>
                <a:xfrm>
                  <a:off x="59035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1" name="Graphic 437">
                <a:extLst>
                  <a:ext uri="{FF2B5EF4-FFF2-40B4-BE49-F238E27FC236}">
                    <a16:creationId xmlns:a16="http://schemas.microsoft.com/office/drawing/2014/main" id="{23EBA32C-5C0A-46CC-804B-C47165BB4C55}"/>
                  </a:ext>
                </a:extLst>
              </p:cNvPr>
              <p:cNvGrpSpPr/>
              <p:nvPr/>
            </p:nvGrpSpPr>
            <p:grpSpPr>
              <a:xfrm>
                <a:off x="5341645" y="4314052"/>
                <a:ext cx="118910" cy="211167"/>
                <a:chOff x="57454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004C7255-5E75-4FF6-8195-21F2417D0E4E}"/>
                    </a:ext>
                  </a:extLst>
                </p:cNvPr>
                <p:cNvSpPr/>
                <p:nvPr/>
              </p:nvSpPr>
              <p:spPr>
                <a:xfrm>
                  <a:off x="57454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DC09E421-37E2-4200-ADA4-296CB27B7AF3}"/>
                    </a:ext>
                  </a:extLst>
                </p:cNvPr>
                <p:cNvSpPr/>
                <p:nvPr/>
              </p:nvSpPr>
              <p:spPr>
                <a:xfrm>
                  <a:off x="5749289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90C208BC-04FB-4CCB-AB0D-71696DFF982A}"/>
                    </a:ext>
                  </a:extLst>
                </p:cNvPr>
                <p:cNvSpPr/>
                <p:nvPr/>
              </p:nvSpPr>
              <p:spPr>
                <a:xfrm>
                  <a:off x="57816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98F9A7A8-21C8-46F1-8238-1420BBAB0AD1}"/>
                    </a:ext>
                  </a:extLst>
                </p:cNvPr>
                <p:cNvSpPr/>
                <p:nvPr/>
              </p:nvSpPr>
              <p:spPr>
                <a:xfrm>
                  <a:off x="57673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DF53CE3-7964-4F14-B5A8-7A9E985AA5B6}"/>
                    </a:ext>
                  </a:extLst>
                </p:cNvPr>
                <p:cNvSpPr/>
                <p:nvPr/>
              </p:nvSpPr>
              <p:spPr>
                <a:xfrm>
                  <a:off x="57511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C93CBD96-0675-473C-BD2D-8D9BB5E68DB7}"/>
                    </a:ext>
                  </a:extLst>
                </p:cNvPr>
                <p:cNvSpPr/>
                <p:nvPr/>
              </p:nvSpPr>
              <p:spPr>
                <a:xfrm>
                  <a:off x="57816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D3B0398B-2357-44D1-B704-F20856DE3A3C}"/>
                    </a:ext>
                  </a:extLst>
                </p:cNvPr>
                <p:cNvSpPr/>
                <p:nvPr/>
              </p:nvSpPr>
              <p:spPr>
                <a:xfrm>
                  <a:off x="57673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03634C1F-C085-43F2-BBC6-4EB9CDAFFD27}"/>
                    </a:ext>
                  </a:extLst>
                </p:cNvPr>
                <p:cNvSpPr/>
                <p:nvPr/>
              </p:nvSpPr>
              <p:spPr>
                <a:xfrm>
                  <a:off x="57511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0E899B85-4F23-44CD-8F36-DD3C8E84F7EA}"/>
                    </a:ext>
                  </a:extLst>
                </p:cNvPr>
                <p:cNvSpPr/>
                <p:nvPr/>
              </p:nvSpPr>
              <p:spPr>
                <a:xfrm>
                  <a:off x="57816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362B65DE-13F2-4098-9E46-61108E54A48D}"/>
                    </a:ext>
                  </a:extLst>
                </p:cNvPr>
                <p:cNvSpPr/>
                <p:nvPr/>
              </p:nvSpPr>
              <p:spPr>
                <a:xfrm>
                  <a:off x="57673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080E61BB-A2F0-4812-9D29-A2E7A96137D8}"/>
                    </a:ext>
                  </a:extLst>
                </p:cNvPr>
                <p:cNvSpPr/>
                <p:nvPr/>
              </p:nvSpPr>
              <p:spPr>
                <a:xfrm>
                  <a:off x="57511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DAF16ADA-8D6F-4C3C-940B-4B3CB83D2204}"/>
                    </a:ext>
                  </a:extLst>
                </p:cNvPr>
                <p:cNvSpPr/>
                <p:nvPr/>
              </p:nvSpPr>
              <p:spPr>
                <a:xfrm>
                  <a:off x="57816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CA46E48-AB61-4543-B611-41E147F4C0EA}"/>
                    </a:ext>
                  </a:extLst>
                </p:cNvPr>
                <p:cNvSpPr/>
                <p:nvPr/>
              </p:nvSpPr>
              <p:spPr>
                <a:xfrm>
                  <a:off x="57673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790E8ABF-59F5-4B63-B3A4-6437B2BF3DE1}"/>
                    </a:ext>
                  </a:extLst>
                </p:cNvPr>
                <p:cNvSpPr/>
                <p:nvPr/>
              </p:nvSpPr>
              <p:spPr>
                <a:xfrm>
                  <a:off x="57511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2" name="Graphic 437">
                <a:extLst>
                  <a:ext uri="{FF2B5EF4-FFF2-40B4-BE49-F238E27FC236}">
                    <a16:creationId xmlns:a16="http://schemas.microsoft.com/office/drawing/2014/main" id="{E1F0BCB5-C2EB-49C5-B881-F296C592B436}"/>
                  </a:ext>
                </a:extLst>
              </p:cNvPr>
              <p:cNvGrpSpPr/>
              <p:nvPr/>
            </p:nvGrpSpPr>
            <p:grpSpPr>
              <a:xfrm>
                <a:off x="5669673" y="4314052"/>
                <a:ext cx="118910" cy="211167"/>
                <a:chOff x="58978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88211B3F-A98A-4A00-8D0B-30266F01AFA9}"/>
                    </a:ext>
                  </a:extLst>
                </p:cNvPr>
                <p:cNvSpPr/>
                <p:nvPr/>
              </p:nvSpPr>
              <p:spPr>
                <a:xfrm>
                  <a:off x="58978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0698C86A-3D98-437B-A61D-43654A79FA06}"/>
                    </a:ext>
                  </a:extLst>
                </p:cNvPr>
                <p:cNvSpPr/>
                <p:nvPr/>
              </p:nvSpPr>
              <p:spPr>
                <a:xfrm>
                  <a:off x="5900737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6463D12E-A668-4E7A-8A70-E5C73697C2A1}"/>
                    </a:ext>
                  </a:extLst>
                </p:cNvPr>
                <p:cNvSpPr/>
                <p:nvPr/>
              </p:nvSpPr>
              <p:spPr>
                <a:xfrm>
                  <a:off x="59340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0B076329-B251-4016-B45E-6D6944F7FC14}"/>
                    </a:ext>
                  </a:extLst>
                </p:cNvPr>
                <p:cNvSpPr/>
                <p:nvPr/>
              </p:nvSpPr>
              <p:spPr>
                <a:xfrm>
                  <a:off x="59197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D9541E5B-792A-4FE3-9789-0A3D4C35FF60}"/>
                    </a:ext>
                  </a:extLst>
                </p:cNvPr>
                <p:cNvSpPr/>
                <p:nvPr/>
              </p:nvSpPr>
              <p:spPr>
                <a:xfrm>
                  <a:off x="59035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1D8EF6BF-E148-4117-A3C9-78D7DED4926E}"/>
                    </a:ext>
                  </a:extLst>
                </p:cNvPr>
                <p:cNvSpPr/>
                <p:nvPr/>
              </p:nvSpPr>
              <p:spPr>
                <a:xfrm>
                  <a:off x="59340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52B04FDA-2CAE-457B-857F-FC22041DCF62}"/>
                    </a:ext>
                  </a:extLst>
                </p:cNvPr>
                <p:cNvSpPr/>
                <p:nvPr/>
              </p:nvSpPr>
              <p:spPr>
                <a:xfrm>
                  <a:off x="59197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D390FBAB-9286-4371-A8FB-013E2CFD6CDE}"/>
                    </a:ext>
                  </a:extLst>
                </p:cNvPr>
                <p:cNvSpPr/>
                <p:nvPr/>
              </p:nvSpPr>
              <p:spPr>
                <a:xfrm>
                  <a:off x="59035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690C8E5A-E649-4375-90D0-58F6C1478ADF}"/>
                    </a:ext>
                  </a:extLst>
                </p:cNvPr>
                <p:cNvSpPr/>
                <p:nvPr/>
              </p:nvSpPr>
              <p:spPr>
                <a:xfrm>
                  <a:off x="59340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3A45C331-84EB-48E3-BF96-B862D28EA7DA}"/>
                    </a:ext>
                  </a:extLst>
                </p:cNvPr>
                <p:cNvSpPr/>
                <p:nvPr/>
              </p:nvSpPr>
              <p:spPr>
                <a:xfrm>
                  <a:off x="59197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E562A4DF-195C-45E6-9C81-29B548E24F4F}"/>
                    </a:ext>
                  </a:extLst>
                </p:cNvPr>
                <p:cNvSpPr/>
                <p:nvPr/>
              </p:nvSpPr>
              <p:spPr>
                <a:xfrm>
                  <a:off x="59035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84731337-9930-4FBF-B565-F349FC4A8C43}"/>
                    </a:ext>
                  </a:extLst>
                </p:cNvPr>
                <p:cNvSpPr/>
                <p:nvPr/>
              </p:nvSpPr>
              <p:spPr>
                <a:xfrm>
                  <a:off x="59340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B14BEE91-DD94-4D43-B625-FEE3F04C3C21}"/>
                    </a:ext>
                  </a:extLst>
                </p:cNvPr>
                <p:cNvSpPr/>
                <p:nvPr/>
              </p:nvSpPr>
              <p:spPr>
                <a:xfrm>
                  <a:off x="59197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6C86BF2F-F8EB-4AF4-A8D7-DE8A63CF8A65}"/>
                    </a:ext>
                  </a:extLst>
                </p:cNvPr>
                <p:cNvSpPr/>
                <p:nvPr/>
              </p:nvSpPr>
              <p:spPr>
                <a:xfrm>
                  <a:off x="59035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3" name="Graphic 437">
                <a:extLst>
                  <a:ext uri="{FF2B5EF4-FFF2-40B4-BE49-F238E27FC236}">
                    <a16:creationId xmlns:a16="http://schemas.microsoft.com/office/drawing/2014/main" id="{92C78109-AE83-43B7-94A3-E47C0D33321C}"/>
                  </a:ext>
                </a:extLst>
              </p:cNvPr>
              <p:cNvGrpSpPr/>
              <p:nvPr/>
            </p:nvGrpSpPr>
            <p:grpSpPr>
              <a:xfrm>
                <a:off x="6381083" y="4314052"/>
                <a:ext cx="118910" cy="211167"/>
                <a:chOff x="62283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0C7C5CF9-8C13-4688-BD50-30B2859F91ED}"/>
                    </a:ext>
                  </a:extLst>
                </p:cNvPr>
                <p:cNvSpPr/>
                <p:nvPr/>
              </p:nvSpPr>
              <p:spPr>
                <a:xfrm>
                  <a:off x="62283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8AF26A19-C50A-4564-86C1-6DE64813CDF7}"/>
                    </a:ext>
                  </a:extLst>
                </p:cNvPr>
                <p:cNvSpPr/>
                <p:nvPr/>
              </p:nvSpPr>
              <p:spPr>
                <a:xfrm>
                  <a:off x="62312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70AC497C-18FD-4BDD-B226-124C8629565B}"/>
                    </a:ext>
                  </a:extLst>
                </p:cNvPr>
                <p:cNvSpPr/>
                <p:nvPr/>
              </p:nvSpPr>
              <p:spPr>
                <a:xfrm>
                  <a:off x="626459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3D0D225C-896B-4CA5-AB9F-9295062BA232}"/>
                    </a:ext>
                  </a:extLst>
                </p:cNvPr>
                <p:cNvSpPr/>
                <p:nvPr/>
              </p:nvSpPr>
              <p:spPr>
                <a:xfrm>
                  <a:off x="62503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C06362D3-51D5-4DFA-8E11-E8E3558C2121}"/>
                    </a:ext>
                  </a:extLst>
                </p:cNvPr>
                <p:cNvSpPr/>
                <p:nvPr/>
              </p:nvSpPr>
              <p:spPr>
                <a:xfrm>
                  <a:off x="62341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FFFCC35B-C95B-4DEC-922B-8A98F98D3DBA}"/>
                    </a:ext>
                  </a:extLst>
                </p:cNvPr>
                <p:cNvSpPr/>
                <p:nvPr/>
              </p:nvSpPr>
              <p:spPr>
                <a:xfrm>
                  <a:off x="626459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2B4B82E0-B9CD-4402-A1E1-643C35D9A1FE}"/>
                    </a:ext>
                  </a:extLst>
                </p:cNvPr>
                <p:cNvSpPr/>
                <p:nvPr/>
              </p:nvSpPr>
              <p:spPr>
                <a:xfrm>
                  <a:off x="62503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3B1BDD46-45DB-434A-AA9D-F36D3455110F}"/>
                    </a:ext>
                  </a:extLst>
                </p:cNvPr>
                <p:cNvSpPr/>
                <p:nvPr/>
              </p:nvSpPr>
              <p:spPr>
                <a:xfrm>
                  <a:off x="62341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68DA07F2-2D06-4C06-B108-DD7AC45914D9}"/>
                    </a:ext>
                  </a:extLst>
                </p:cNvPr>
                <p:cNvSpPr/>
                <p:nvPr/>
              </p:nvSpPr>
              <p:spPr>
                <a:xfrm>
                  <a:off x="626459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B87CC481-64D0-4316-B1BD-2BE99F2C5312}"/>
                    </a:ext>
                  </a:extLst>
                </p:cNvPr>
                <p:cNvSpPr/>
                <p:nvPr/>
              </p:nvSpPr>
              <p:spPr>
                <a:xfrm>
                  <a:off x="62503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5DEA3036-FDEF-4ED4-8BCC-5C5B5A4F4037}"/>
                    </a:ext>
                  </a:extLst>
                </p:cNvPr>
                <p:cNvSpPr/>
                <p:nvPr/>
              </p:nvSpPr>
              <p:spPr>
                <a:xfrm>
                  <a:off x="62341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D4456B2F-E2D9-4BF2-8822-FFCE0C3FAFFC}"/>
                    </a:ext>
                  </a:extLst>
                </p:cNvPr>
                <p:cNvSpPr/>
                <p:nvPr/>
              </p:nvSpPr>
              <p:spPr>
                <a:xfrm>
                  <a:off x="626459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C2BA851E-37DF-4F72-BB11-3665F816BD71}"/>
                    </a:ext>
                  </a:extLst>
                </p:cNvPr>
                <p:cNvSpPr/>
                <p:nvPr/>
              </p:nvSpPr>
              <p:spPr>
                <a:xfrm>
                  <a:off x="62503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527C5DC5-0F92-4A95-B1EE-EE05BAEBCFB9}"/>
                    </a:ext>
                  </a:extLst>
                </p:cNvPr>
                <p:cNvSpPr/>
                <p:nvPr/>
              </p:nvSpPr>
              <p:spPr>
                <a:xfrm>
                  <a:off x="62341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4" name="Graphic 437">
                <a:extLst>
                  <a:ext uri="{FF2B5EF4-FFF2-40B4-BE49-F238E27FC236}">
                    <a16:creationId xmlns:a16="http://schemas.microsoft.com/office/drawing/2014/main" id="{446A289A-CEA6-47DA-A924-39A920B394F7}"/>
                  </a:ext>
                </a:extLst>
              </p:cNvPr>
              <p:cNvGrpSpPr/>
              <p:nvPr/>
            </p:nvGrpSpPr>
            <p:grpSpPr>
              <a:xfrm>
                <a:off x="6709111" y="4314052"/>
                <a:ext cx="118910" cy="211167"/>
                <a:chOff x="63807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2BF212E3-CF7A-42CE-B86D-EC992A7755F5}"/>
                    </a:ext>
                  </a:extLst>
                </p:cNvPr>
                <p:cNvSpPr/>
                <p:nvPr/>
              </p:nvSpPr>
              <p:spPr>
                <a:xfrm>
                  <a:off x="63807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008F40F7-D944-4017-8DBD-993E32D975BE}"/>
                    </a:ext>
                  </a:extLst>
                </p:cNvPr>
                <p:cNvSpPr/>
                <p:nvPr/>
              </p:nvSpPr>
              <p:spPr>
                <a:xfrm>
                  <a:off x="63836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05321BC-8E31-44BC-95DC-96B9B9AAE093}"/>
                    </a:ext>
                  </a:extLst>
                </p:cNvPr>
                <p:cNvSpPr/>
                <p:nvPr/>
              </p:nvSpPr>
              <p:spPr>
                <a:xfrm>
                  <a:off x="6416992" y="36690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3D0A75B-68C6-46D2-A1FA-50386CC1C4C1}"/>
                    </a:ext>
                  </a:extLst>
                </p:cNvPr>
                <p:cNvSpPr/>
                <p:nvPr/>
              </p:nvSpPr>
              <p:spPr>
                <a:xfrm>
                  <a:off x="64027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F99E2F45-97C6-4AE1-9032-48881640A97F}"/>
                    </a:ext>
                  </a:extLst>
                </p:cNvPr>
                <p:cNvSpPr/>
                <p:nvPr/>
              </p:nvSpPr>
              <p:spPr>
                <a:xfrm>
                  <a:off x="63865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A46F9988-C48D-422E-9160-2B190FDBA8A6}"/>
                    </a:ext>
                  </a:extLst>
                </p:cNvPr>
                <p:cNvSpPr/>
                <p:nvPr/>
              </p:nvSpPr>
              <p:spPr>
                <a:xfrm>
                  <a:off x="6416992" y="36471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EC711AA5-BA9C-42AF-80D6-9D673B651922}"/>
                    </a:ext>
                  </a:extLst>
                </p:cNvPr>
                <p:cNvSpPr/>
                <p:nvPr/>
              </p:nvSpPr>
              <p:spPr>
                <a:xfrm>
                  <a:off x="64027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B6E5B344-D9BD-46D4-B6DE-39EBC5ADB253}"/>
                    </a:ext>
                  </a:extLst>
                </p:cNvPr>
                <p:cNvSpPr/>
                <p:nvPr/>
              </p:nvSpPr>
              <p:spPr>
                <a:xfrm>
                  <a:off x="63865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3591BCD2-57BF-47D8-86C6-88F4198619C7}"/>
                    </a:ext>
                  </a:extLst>
                </p:cNvPr>
                <p:cNvSpPr/>
                <p:nvPr/>
              </p:nvSpPr>
              <p:spPr>
                <a:xfrm>
                  <a:off x="6416992" y="36252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D61DE8C7-BA7B-4512-8161-025401F97ED9}"/>
                    </a:ext>
                  </a:extLst>
                </p:cNvPr>
                <p:cNvSpPr/>
                <p:nvPr/>
              </p:nvSpPr>
              <p:spPr>
                <a:xfrm>
                  <a:off x="64027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A2387EEA-EA6A-46D5-8D4E-8EEA6EEE6B38}"/>
                    </a:ext>
                  </a:extLst>
                </p:cNvPr>
                <p:cNvSpPr/>
                <p:nvPr/>
              </p:nvSpPr>
              <p:spPr>
                <a:xfrm>
                  <a:off x="63865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0EB32CD2-5A39-44DA-B316-68A533E81082}"/>
                    </a:ext>
                  </a:extLst>
                </p:cNvPr>
                <p:cNvSpPr/>
                <p:nvPr/>
              </p:nvSpPr>
              <p:spPr>
                <a:xfrm>
                  <a:off x="6416992" y="3603307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9C7FD13B-B0F3-443F-8FEC-399BCBFF785E}"/>
                    </a:ext>
                  </a:extLst>
                </p:cNvPr>
                <p:cNvSpPr/>
                <p:nvPr/>
              </p:nvSpPr>
              <p:spPr>
                <a:xfrm>
                  <a:off x="64027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FE9CDD4E-08C7-4065-83CD-E3C93D247D69}"/>
                    </a:ext>
                  </a:extLst>
                </p:cNvPr>
                <p:cNvSpPr/>
                <p:nvPr/>
              </p:nvSpPr>
              <p:spPr>
                <a:xfrm>
                  <a:off x="63865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5" name="Graphic 437">
                <a:extLst>
                  <a:ext uri="{FF2B5EF4-FFF2-40B4-BE49-F238E27FC236}">
                    <a16:creationId xmlns:a16="http://schemas.microsoft.com/office/drawing/2014/main" id="{918DA8EB-AD68-4983-8C83-7A446C898D26}"/>
                  </a:ext>
                </a:extLst>
              </p:cNvPr>
              <p:cNvGrpSpPr/>
              <p:nvPr/>
            </p:nvGrpSpPr>
            <p:grpSpPr>
              <a:xfrm>
                <a:off x="6381083" y="3951169"/>
                <a:ext cx="118910" cy="211167"/>
                <a:chOff x="62283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5B79C34D-CB21-4ACE-8A66-33543A932A58}"/>
                    </a:ext>
                  </a:extLst>
                </p:cNvPr>
                <p:cNvSpPr/>
                <p:nvPr/>
              </p:nvSpPr>
              <p:spPr>
                <a:xfrm>
                  <a:off x="62283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4E1E54AE-16C2-436E-9D4B-FB0A4BF790AC}"/>
                    </a:ext>
                  </a:extLst>
                </p:cNvPr>
                <p:cNvSpPr/>
                <p:nvPr/>
              </p:nvSpPr>
              <p:spPr>
                <a:xfrm>
                  <a:off x="62312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198C29A9-FA0B-4F87-93EF-440F6FFBF3E3}"/>
                    </a:ext>
                  </a:extLst>
                </p:cNvPr>
                <p:cNvSpPr/>
                <p:nvPr/>
              </p:nvSpPr>
              <p:spPr>
                <a:xfrm>
                  <a:off x="626459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D8E5BFEA-55A9-4BF9-80EA-3836B9B6832D}"/>
                    </a:ext>
                  </a:extLst>
                </p:cNvPr>
                <p:cNvSpPr/>
                <p:nvPr/>
              </p:nvSpPr>
              <p:spPr>
                <a:xfrm>
                  <a:off x="62503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3FDFC123-BEF2-4633-93FB-FC22E8C42EFD}"/>
                    </a:ext>
                  </a:extLst>
                </p:cNvPr>
                <p:cNvSpPr/>
                <p:nvPr/>
              </p:nvSpPr>
              <p:spPr>
                <a:xfrm>
                  <a:off x="62341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380A240D-38A6-4A6F-826E-C5B680F8D5FF}"/>
                    </a:ext>
                  </a:extLst>
                </p:cNvPr>
                <p:cNvSpPr/>
                <p:nvPr/>
              </p:nvSpPr>
              <p:spPr>
                <a:xfrm>
                  <a:off x="626459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44A2178A-D364-4756-BD4A-C73FB6A02699}"/>
                    </a:ext>
                  </a:extLst>
                </p:cNvPr>
                <p:cNvSpPr/>
                <p:nvPr/>
              </p:nvSpPr>
              <p:spPr>
                <a:xfrm>
                  <a:off x="62503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A494D147-2A77-4706-BE58-516689CC95F1}"/>
                    </a:ext>
                  </a:extLst>
                </p:cNvPr>
                <p:cNvSpPr/>
                <p:nvPr/>
              </p:nvSpPr>
              <p:spPr>
                <a:xfrm>
                  <a:off x="62341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1DF341D0-DBA4-4E93-B5C3-1293416014B7}"/>
                    </a:ext>
                  </a:extLst>
                </p:cNvPr>
                <p:cNvSpPr/>
                <p:nvPr/>
              </p:nvSpPr>
              <p:spPr>
                <a:xfrm>
                  <a:off x="626459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6A16C2B2-254D-4A30-AAFD-6D13E39F9B72}"/>
                    </a:ext>
                  </a:extLst>
                </p:cNvPr>
                <p:cNvSpPr/>
                <p:nvPr/>
              </p:nvSpPr>
              <p:spPr>
                <a:xfrm>
                  <a:off x="62503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1EE40879-52BA-4499-8DF0-4CC77BDB8DC4}"/>
                    </a:ext>
                  </a:extLst>
                </p:cNvPr>
                <p:cNvSpPr/>
                <p:nvPr/>
              </p:nvSpPr>
              <p:spPr>
                <a:xfrm>
                  <a:off x="62341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133F9866-5A2E-4AAE-800F-AE8D18E350BF}"/>
                    </a:ext>
                  </a:extLst>
                </p:cNvPr>
                <p:cNvSpPr/>
                <p:nvPr/>
              </p:nvSpPr>
              <p:spPr>
                <a:xfrm>
                  <a:off x="626459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AE699959-5650-4C67-9F7F-6271AE54A162}"/>
                    </a:ext>
                  </a:extLst>
                </p:cNvPr>
                <p:cNvSpPr/>
                <p:nvPr/>
              </p:nvSpPr>
              <p:spPr>
                <a:xfrm>
                  <a:off x="62503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AFD343FA-E73A-45C6-AA07-B4FADCEDDDE6}"/>
                    </a:ext>
                  </a:extLst>
                </p:cNvPr>
                <p:cNvSpPr/>
                <p:nvPr/>
              </p:nvSpPr>
              <p:spPr>
                <a:xfrm>
                  <a:off x="62341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6" name="Graphic 437">
                <a:extLst>
                  <a:ext uri="{FF2B5EF4-FFF2-40B4-BE49-F238E27FC236}">
                    <a16:creationId xmlns:a16="http://schemas.microsoft.com/office/drawing/2014/main" id="{6EC42DD6-1D9F-4406-B5BD-53933B90E6F8}"/>
                  </a:ext>
                </a:extLst>
              </p:cNvPr>
              <p:cNvGrpSpPr/>
              <p:nvPr/>
            </p:nvGrpSpPr>
            <p:grpSpPr>
              <a:xfrm>
                <a:off x="6022303" y="3951169"/>
                <a:ext cx="118910" cy="211167"/>
                <a:chOff x="606170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229A07E1-B7BA-4F71-8287-1A31BB6FEF20}"/>
                    </a:ext>
                  </a:extLst>
                </p:cNvPr>
                <p:cNvSpPr/>
                <p:nvPr/>
              </p:nvSpPr>
              <p:spPr>
                <a:xfrm>
                  <a:off x="606170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AF8B76F6-9411-488E-BAC0-493E1E528BA8}"/>
                    </a:ext>
                  </a:extLst>
                </p:cNvPr>
                <p:cNvSpPr/>
                <p:nvPr/>
              </p:nvSpPr>
              <p:spPr>
                <a:xfrm>
                  <a:off x="606551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7D3B701A-7B5B-4066-A329-57A36B2FF3DE}"/>
                    </a:ext>
                  </a:extLst>
                </p:cNvPr>
                <p:cNvSpPr/>
                <p:nvPr/>
              </p:nvSpPr>
              <p:spPr>
                <a:xfrm>
                  <a:off x="609790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2E9B2DF7-FA4B-46E3-8059-F7BD93C45C74}"/>
                    </a:ext>
                  </a:extLst>
                </p:cNvPr>
                <p:cNvSpPr/>
                <p:nvPr/>
              </p:nvSpPr>
              <p:spPr>
                <a:xfrm>
                  <a:off x="608361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36E013D8-9E2C-4F8E-B272-19B0FDD2227B}"/>
                    </a:ext>
                  </a:extLst>
                </p:cNvPr>
                <p:cNvSpPr/>
                <p:nvPr/>
              </p:nvSpPr>
              <p:spPr>
                <a:xfrm>
                  <a:off x="606742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B15CB7E8-68EF-435C-B261-E01EEDBB6AFE}"/>
                    </a:ext>
                  </a:extLst>
                </p:cNvPr>
                <p:cNvSpPr/>
                <p:nvPr/>
              </p:nvSpPr>
              <p:spPr>
                <a:xfrm>
                  <a:off x="609790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6ACB4CA9-ECC2-4D1E-B901-F7471EBEE4C0}"/>
                    </a:ext>
                  </a:extLst>
                </p:cNvPr>
                <p:cNvSpPr/>
                <p:nvPr/>
              </p:nvSpPr>
              <p:spPr>
                <a:xfrm>
                  <a:off x="608361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0894F275-1FFF-4567-89B8-EBE686B3BF98}"/>
                    </a:ext>
                  </a:extLst>
                </p:cNvPr>
                <p:cNvSpPr/>
                <p:nvPr/>
              </p:nvSpPr>
              <p:spPr>
                <a:xfrm>
                  <a:off x="606742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DE9081E9-01CA-455D-9B25-CA7AC5E07977}"/>
                    </a:ext>
                  </a:extLst>
                </p:cNvPr>
                <p:cNvSpPr/>
                <p:nvPr/>
              </p:nvSpPr>
              <p:spPr>
                <a:xfrm>
                  <a:off x="609790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94959BF9-C070-4120-A629-7BD5FE2401E6}"/>
                    </a:ext>
                  </a:extLst>
                </p:cNvPr>
                <p:cNvSpPr/>
                <p:nvPr/>
              </p:nvSpPr>
              <p:spPr>
                <a:xfrm>
                  <a:off x="608361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F8A66C4B-8A90-4E5C-BD93-B3D37368C408}"/>
                    </a:ext>
                  </a:extLst>
                </p:cNvPr>
                <p:cNvSpPr/>
                <p:nvPr/>
              </p:nvSpPr>
              <p:spPr>
                <a:xfrm>
                  <a:off x="606742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1F222D05-6A18-4831-8358-D3230A003300}"/>
                    </a:ext>
                  </a:extLst>
                </p:cNvPr>
                <p:cNvSpPr/>
                <p:nvPr/>
              </p:nvSpPr>
              <p:spPr>
                <a:xfrm>
                  <a:off x="609790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8EA290B9-457E-4FCA-9559-9474EDA73B20}"/>
                    </a:ext>
                  </a:extLst>
                </p:cNvPr>
                <p:cNvSpPr/>
                <p:nvPr/>
              </p:nvSpPr>
              <p:spPr>
                <a:xfrm>
                  <a:off x="608361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3D2FD19D-6100-4C64-B680-E792C0831683}"/>
                    </a:ext>
                  </a:extLst>
                </p:cNvPr>
                <p:cNvSpPr/>
                <p:nvPr/>
              </p:nvSpPr>
              <p:spPr>
                <a:xfrm>
                  <a:off x="606742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7" name="Graphic 437">
                <a:extLst>
                  <a:ext uri="{FF2B5EF4-FFF2-40B4-BE49-F238E27FC236}">
                    <a16:creationId xmlns:a16="http://schemas.microsoft.com/office/drawing/2014/main" id="{3F67A67F-3554-44A6-A69C-5EE041BC662A}"/>
                  </a:ext>
                </a:extLst>
              </p:cNvPr>
              <p:cNvGrpSpPr/>
              <p:nvPr/>
            </p:nvGrpSpPr>
            <p:grpSpPr>
              <a:xfrm>
                <a:off x="6709111" y="3951169"/>
                <a:ext cx="118910" cy="211167"/>
                <a:chOff x="63807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1F91E61-1C80-4A36-957A-E62366C8BDEB}"/>
                    </a:ext>
                  </a:extLst>
                </p:cNvPr>
                <p:cNvSpPr/>
                <p:nvPr/>
              </p:nvSpPr>
              <p:spPr>
                <a:xfrm>
                  <a:off x="63807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66D80D5F-147B-4AD6-A253-64EC04525400}"/>
                    </a:ext>
                  </a:extLst>
                </p:cNvPr>
                <p:cNvSpPr/>
                <p:nvPr/>
              </p:nvSpPr>
              <p:spPr>
                <a:xfrm>
                  <a:off x="63836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A62DABCC-5FB7-4E55-A176-AC7AF655E156}"/>
                    </a:ext>
                  </a:extLst>
                </p:cNvPr>
                <p:cNvSpPr/>
                <p:nvPr/>
              </p:nvSpPr>
              <p:spPr>
                <a:xfrm>
                  <a:off x="6416992" y="349948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5F4A2A00-9C28-4ECD-9B4C-E5FFAB1F0F77}"/>
                    </a:ext>
                  </a:extLst>
                </p:cNvPr>
                <p:cNvSpPr/>
                <p:nvPr/>
              </p:nvSpPr>
              <p:spPr>
                <a:xfrm>
                  <a:off x="64027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642E3DE6-1B70-4E5E-935F-DA1280E3E6B0}"/>
                    </a:ext>
                  </a:extLst>
                </p:cNvPr>
                <p:cNvSpPr/>
                <p:nvPr/>
              </p:nvSpPr>
              <p:spPr>
                <a:xfrm>
                  <a:off x="63865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9A49BACD-E956-4390-85CF-D7B48CFEB394}"/>
                    </a:ext>
                  </a:extLst>
                </p:cNvPr>
                <p:cNvSpPr/>
                <p:nvPr/>
              </p:nvSpPr>
              <p:spPr>
                <a:xfrm>
                  <a:off x="6416992" y="34785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017CE78-7C16-4BAD-9D2E-A91C6096167E}"/>
                    </a:ext>
                  </a:extLst>
                </p:cNvPr>
                <p:cNvSpPr/>
                <p:nvPr/>
              </p:nvSpPr>
              <p:spPr>
                <a:xfrm>
                  <a:off x="64027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FD962F31-8243-49C7-9BD3-155A15CA8B2F}"/>
                    </a:ext>
                  </a:extLst>
                </p:cNvPr>
                <p:cNvSpPr/>
                <p:nvPr/>
              </p:nvSpPr>
              <p:spPr>
                <a:xfrm>
                  <a:off x="63865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BB4FC16B-90FD-4A79-B09F-CABC34AE1544}"/>
                    </a:ext>
                  </a:extLst>
                </p:cNvPr>
                <p:cNvSpPr/>
                <p:nvPr/>
              </p:nvSpPr>
              <p:spPr>
                <a:xfrm>
                  <a:off x="6416992" y="34566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607BB5FB-9317-48E9-831E-F684F2BED434}"/>
                    </a:ext>
                  </a:extLst>
                </p:cNvPr>
                <p:cNvSpPr/>
                <p:nvPr/>
              </p:nvSpPr>
              <p:spPr>
                <a:xfrm>
                  <a:off x="64027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BA4AC625-11DD-4892-87FC-B5D1AC1DD9EE}"/>
                    </a:ext>
                  </a:extLst>
                </p:cNvPr>
                <p:cNvSpPr/>
                <p:nvPr/>
              </p:nvSpPr>
              <p:spPr>
                <a:xfrm>
                  <a:off x="63865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0C5D071A-0CBF-4099-AD75-1D0F1E566EF8}"/>
                    </a:ext>
                  </a:extLst>
                </p:cNvPr>
                <p:cNvSpPr/>
                <p:nvPr/>
              </p:nvSpPr>
              <p:spPr>
                <a:xfrm>
                  <a:off x="6416992" y="34347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F24E2D8D-03EA-48A4-AD99-CAF84680546F}"/>
                    </a:ext>
                  </a:extLst>
                </p:cNvPr>
                <p:cNvSpPr/>
                <p:nvPr/>
              </p:nvSpPr>
              <p:spPr>
                <a:xfrm>
                  <a:off x="64027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05918049-B9E2-4FC3-8E4C-F2A02BA5708C}"/>
                    </a:ext>
                  </a:extLst>
                </p:cNvPr>
                <p:cNvSpPr/>
                <p:nvPr/>
              </p:nvSpPr>
              <p:spPr>
                <a:xfrm>
                  <a:off x="63865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541" name="Graphic 437">
            <a:extLst>
              <a:ext uri="{FF2B5EF4-FFF2-40B4-BE49-F238E27FC236}">
                <a16:creationId xmlns:a16="http://schemas.microsoft.com/office/drawing/2014/main" id="{97BB7526-FDB6-4772-8916-6D06A5ACA52C}"/>
              </a:ext>
            </a:extLst>
          </p:cNvPr>
          <p:cNvGrpSpPr/>
          <p:nvPr/>
        </p:nvGrpSpPr>
        <p:grpSpPr>
          <a:xfrm>
            <a:off x="8390491" y="304732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A3C0BB52-EE88-4AEC-9861-050823DEEDDF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4E3792F-F6CB-43B5-9E94-BD704111DAFC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3F69AD5E-1691-4B2C-82C7-33BB5E89A297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E6D3DA2-2E4B-4B03-B574-66220B8610B7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6" name="Graphic 437">
              <a:extLst>
                <a:ext uri="{FF2B5EF4-FFF2-40B4-BE49-F238E27FC236}">
                  <a16:creationId xmlns:a16="http://schemas.microsoft.com/office/drawing/2014/main" id="{2CA05E77-C738-4A74-9190-D048A507A431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FB83147-E148-4B3F-A8F5-662DF2F18ECA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1F017AF2-E83B-422F-A3C6-117F92F7F9C3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F940444B-DC17-4083-BF4B-1F1395103E2C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6414ED2-F2EF-421C-B5D8-6BED2520F6C5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03A53814-2089-416E-A280-CCE4419C65A4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05CECA-351D-4629-8E26-B41415442712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5A3C988-5E02-4382-A8AD-4AE948813B9B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2E903436-D956-46FD-87A1-DCBD3C8521EE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10055DD-CC52-4063-85D7-09744B0B0965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38EED744-A69D-4BAE-8EFC-8D4798273E62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52967BF7-B280-48FF-89FE-A8AB87B77FF5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160043F1-B593-4D79-AB0C-90FC3193A33A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ED102354-992E-484C-8393-33B820D357D0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649E8DDB-465A-4EB6-B78F-DCD1DD0DEF2B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7" name="Graphic 437">
              <a:extLst>
                <a:ext uri="{FF2B5EF4-FFF2-40B4-BE49-F238E27FC236}">
                  <a16:creationId xmlns:a16="http://schemas.microsoft.com/office/drawing/2014/main" id="{C3BA1D67-07CF-4950-AB05-3552CE2C535C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15A26ED8-EBE6-4ACF-984C-30514A0D5859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4790F9E-F997-4858-8B98-9F77694D297E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9E05565E-FCA9-4143-BFED-26C03862FD5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3ADA53FB-8346-433A-8C7B-1F957C602493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8B22F4C5-DAF5-4C07-AF6B-743DDFD014F3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597C5CDE-6ABA-4543-BC62-B0371D0D4693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90F7D8BD-1FA7-41FC-AAF8-64A255CF42AB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C2361C84-62D5-4124-991A-3709775092C2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1F6374D4-DEAC-4482-AD09-B9011A27527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A10B7007-1ECC-4633-870F-F15F32B01AB2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FA695ED-0B7A-4A95-97DE-D759C6564D30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DBF7DC52-DA13-4A2A-955B-FE3F1B38C389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465A8A43-B254-4C64-90FE-E48B6D320C53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AFF82820-B25A-45C2-AB59-E35D8779B8D9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8" name="Graphic 437">
              <a:extLst>
                <a:ext uri="{FF2B5EF4-FFF2-40B4-BE49-F238E27FC236}">
                  <a16:creationId xmlns:a16="http://schemas.microsoft.com/office/drawing/2014/main" id="{41CF37F8-AFF1-4008-9912-659576AD18C5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C065BAD4-83F9-4872-BE02-D590049B4DD1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91B14F09-99BD-43C8-9435-C371147562F1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87DB67F-E8C5-4FAF-BCB5-BB25B07D531F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B8E5518B-B95B-422B-8FC8-C3998F24834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59A4126-F438-4F6A-AB7C-05A527E93218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ED54362-A23B-4798-8C1E-10314974946F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C4616D55-E088-471E-AC62-F68C28B9CD2C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B9ED6823-4A42-4E50-AD8E-15367CAE7937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B28268B7-AC1C-46BD-A674-1D9756059095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958CBC6D-4ED6-49A5-824E-BD6B89429763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C9008D49-551D-4D59-98E1-CCF3AF00519D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47DDF5-7CCC-4B4A-8690-B3AC0D9A8281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F258B910-8E1D-429D-A075-58CC34B855DF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319DAFE8-4EE0-42C4-BC99-5804912B5F0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437">
              <a:extLst>
                <a:ext uri="{FF2B5EF4-FFF2-40B4-BE49-F238E27FC236}">
                  <a16:creationId xmlns:a16="http://schemas.microsoft.com/office/drawing/2014/main" id="{0F3C6BBC-3CD1-4C0E-BC20-C6AA5821DE24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2B812488-9EE1-46EE-8B52-92E6B32771FF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1F485750-2E17-4AB0-BEFC-C8EF7BB4F86E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FC0FD00-8F62-423A-AEAC-8D3695AF450C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A6265687-0834-4634-89CE-2F13DF69B49D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E28C10EC-49BE-4E53-818A-1251D3C9934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93828C8C-32AB-4268-A681-F94019D165B8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09CD06E5-571B-451D-82B5-A9DEC45280F3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DE09523-ED77-471A-9016-1F469078259E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DA39A726-6896-426A-B15E-44C8DCEEBEEC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AE518685-3073-423D-B7D8-874DA450F60A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E65D1881-37E6-48EC-A0B0-EA40371E3248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253B29C2-0550-40A7-BA54-BB347A43D38C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4FEA07-437E-4E7E-889D-665C5F2EFBB8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7C4376F9-C0ED-4860-B43B-77C140B78C7F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0" name="Graphic 437">
              <a:extLst>
                <a:ext uri="{FF2B5EF4-FFF2-40B4-BE49-F238E27FC236}">
                  <a16:creationId xmlns:a16="http://schemas.microsoft.com/office/drawing/2014/main" id="{56789C9F-6500-46D7-ADF8-28178D16C65B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61C1922F-599F-4CF9-A312-1063E6AD23A6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52BAF8ED-5B9F-409D-8D58-4B00EAEBFDFD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0158C3AA-A65E-4F84-9054-9354F0C102AC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3B0F41ED-E322-4B0E-A480-8D9C5A547D8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B3D067C1-C3EF-4906-882F-2F64EA4D42F5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607D015E-4CE5-433E-828A-D84FAF3B9F08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F242CE86-2C7B-460E-A376-03B479C3C410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0C3A6A96-F6E9-4149-9B20-A74F9B205309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29E0CC4B-458E-4B38-99E7-21830A881DC4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4A568FF6-57AE-479E-B67A-1186F9955372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B007DF1F-8D11-47E2-BECD-ADE8EB050D78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C5D64784-A3FD-4A6D-B277-88AC81DE5727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FB6496F-D87B-4F94-8EF7-989D5D8133AA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76208D67-5E29-4FE1-8536-FCA3D5B289EE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1" name="Graphic 437">
              <a:extLst>
                <a:ext uri="{FF2B5EF4-FFF2-40B4-BE49-F238E27FC236}">
                  <a16:creationId xmlns:a16="http://schemas.microsoft.com/office/drawing/2014/main" id="{5D610310-1403-46C2-B74D-77DDD59BD9F5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8A7D48A4-F3FA-4C61-9163-92CA728D2C11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86026FBF-75E6-400D-AE8F-6424540083BD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AC8E5D31-F0DB-45FA-B37F-5539E89B0A23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829DC031-DB1D-4D9E-B5A9-1F946C008DFB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9815140-4239-4D56-910A-6C6CC1F38D2D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D2324F4F-02BB-418F-AFA9-F95386CC04DB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D0B5AFC2-D70B-46F6-BA40-8E1F561D7A01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5F698EE-C4AE-4C57-843E-41D3A7DC673B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BF5759A7-7BBD-460F-A10D-170D87711E47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F889C32-344C-408F-A508-1C1DD739E6D7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2F7D2198-F43E-4753-B37B-7CAA57BC9667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0476119B-8C76-45E0-A188-79ADDC73EE6F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6504E4E6-AE81-4182-BACC-B7BA91646593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1F34DC15-CCEC-44A1-AA19-FF072E0032D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C5DA95A-048C-45E9-A2F0-7F8D9D4AC8DE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80B510A-FD8B-42DC-B608-B65300A11D23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ED12C76-4B0F-4876-A6C9-20339FD1256A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DA2D2B7-5A89-4FD2-91EA-F8151FA4633A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A518D501-16D3-47BC-9CAC-E3106629C132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1212B71-F9A1-4681-8876-575F1FC657AF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80C71E13-A9F0-4E6E-A3BA-FB480DF6498D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09AAAFB-87F0-41B3-A21B-58E618790499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C1756C42-7C2C-4D89-8E72-6D238C844A52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686A3D1-D7CB-4FB9-B551-3053ECFECE2E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0D20B18-C650-4153-AE4C-B8A3B10DC504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9BD16C0-4729-4DA6-9F64-BF773926AF03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4228D3A-3024-4233-92FA-6CAE4A6520F5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4F81B5-D629-4691-AF72-038F72FA489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AB83401B-2349-42CE-B178-D62111533EAC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8FB75DA-F3A1-48D1-BF5D-002DE805CC37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B8DD9EEC-FCB8-490A-9E3C-564C438E02E0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1ED52F4F-75F8-4F31-A4ED-7D4C4A18367C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75B3FCCE-591D-4892-92D7-377498CEA02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98D78792-22BF-4ED3-AA6C-C01E4164381A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C939E173-2908-41AA-B349-9C144AB9F196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A35DE31-4C88-45CF-9AF2-7AA9CBD629FA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27A762A-2B6D-43C4-866E-E1F3B5E5C638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60" name="Graphic 658">
            <a:extLst>
              <a:ext uri="{FF2B5EF4-FFF2-40B4-BE49-F238E27FC236}">
                <a16:creationId xmlns:a16="http://schemas.microsoft.com/office/drawing/2014/main" id="{41B4B3C0-84AE-4A03-975E-9B91EA1611E5}"/>
              </a:ext>
            </a:extLst>
          </p:cNvPr>
          <p:cNvGrpSpPr/>
          <p:nvPr/>
        </p:nvGrpSpPr>
        <p:grpSpPr>
          <a:xfrm>
            <a:off x="10540723" y="3121163"/>
            <a:ext cx="953384" cy="954026"/>
            <a:chOff x="5388292" y="2722244"/>
            <a:chExt cx="1418272" cy="1419225"/>
          </a:xfrm>
          <a:solidFill>
            <a:schemeClr val="accent1"/>
          </a:solidFill>
        </p:grpSpPr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B9EAAE-F56E-4B47-B3FC-080C447DCB55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C756A180-D943-4D3D-80A3-1A95268251BC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D7366E29-3C7B-455A-A70F-F0805D2FA6A9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5C6E53A-065C-46D8-829F-C525BBA42FD8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00991A4-1194-46A0-A43E-25B780A0C059}"/>
                </a:ext>
              </a:extLst>
            </p:cNvPr>
            <p:cNvSpPr/>
            <p:nvPr/>
          </p:nvSpPr>
          <p:spPr>
            <a:xfrm>
              <a:off x="6129845" y="2939414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D9EDCEF-A375-466E-BDD2-52E70E542F8E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B7EC18C-4995-44BC-8685-F72FB139A3CE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71C33D42-EF3A-4D64-B52E-5141BC094BB9}"/>
              </a:ext>
            </a:extLst>
          </p:cNvPr>
          <p:cNvSpPr/>
          <p:nvPr/>
        </p:nvSpPr>
        <p:spPr>
          <a:xfrm>
            <a:off x="1308668" y="1876290"/>
            <a:ext cx="7076789" cy="1206888"/>
          </a:xfrm>
          <a:custGeom>
            <a:avLst/>
            <a:gdLst>
              <a:gd name="connsiteX0" fmla="*/ 4972050 w 4972050"/>
              <a:gd name="connsiteY0" fmla="*/ 868680 h 868679"/>
              <a:gd name="connsiteX1" fmla="*/ 2437448 w 4972050"/>
              <a:gd name="connsiteY1" fmla="*/ 0 h 868679"/>
              <a:gd name="connsiteX2" fmla="*/ 0 w 4972050"/>
              <a:gd name="connsiteY2" fmla="*/ 769620 h 86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72050" h="868679">
                <a:moveTo>
                  <a:pt x="4972050" y="868680"/>
                </a:moveTo>
                <a:cubicBezTo>
                  <a:pt x="4505325" y="353378"/>
                  <a:pt x="3545205" y="0"/>
                  <a:pt x="2437448" y="0"/>
                </a:cubicBezTo>
                <a:cubicBezTo>
                  <a:pt x="1401128" y="0"/>
                  <a:pt x="495300" y="308610"/>
                  <a:pt x="0" y="76962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F6780479-010C-470C-8828-15138CFC4F4F}"/>
              </a:ext>
            </a:extLst>
          </p:cNvPr>
          <p:cNvSpPr/>
          <p:nvPr/>
        </p:nvSpPr>
        <p:spPr>
          <a:xfrm>
            <a:off x="1059219" y="1475002"/>
            <a:ext cx="9822652" cy="1559371"/>
          </a:xfrm>
          <a:custGeom>
            <a:avLst/>
            <a:gdLst>
              <a:gd name="connsiteX0" fmla="*/ 0 w 7098982"/>
              <a:gd name="connsiteY0" fmla="*/ 1133475 h 1198245"/>
              <a:gd name="connsiteX1" fmla="*/ 3521393 w 7098982"/>
              <a:gd name="connsiteY1" fmla="*/ 0 h 1198245"/>
              <a:gd name="connsiteX2" fmla="*/ 7098983 w 7098982"/>
              <a:gd name="connsiteY2" fmla="*/ 1198245 h 1198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982" h="1198245">
                <a:moveTo>
                  <a:pt x="0" y="1133475"/>
                </a:moveTo>
                <a:cubicBezTo>
                  <a:pt x="612458" y="463868"/>
                  <a:pt x="1959293" y="0"/>
                  <a:pt x="3521393" y="0"/>
                </a:cubicBezTo>
                <a:cubicBezTo>
                  <a:pt x="5133023" y="0"/>
                  <a:pt x="6515100" y="494348"/>
                  <a:pt x="7098983" y="119824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sm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CDF6680D-D758-455A-834C-A89A5C589D28}"/>
              </a:ext>
            </a:extLst>
          </p:cNvPr>
          <p:cNvSpPr/>
          <p:nvPr/>
        </p:nvSpPr>
        <p:spPr>
          <a:xfrm>
            <a:off x="1482199" y="2305599"/>
            <a:ext cx="4054918" cy="745041"/>
          </a:xfrm>
          <a:custGeom>
            <a:avLst/>
            <a:gdLst>
              <a:gd name="connsiteX0" fmla="*/ 2848928 w 2848927"/>
              <a:gd name="connsiteY0" fmla="*/ 536258 h 536257"/>
              <a:gd name="connsiteX1" fmla="*/ 1391603 w 2848927"/>
              <a:gd name="connsiteY1" fmla="*/ 0 h 536257"/>
              <a:gd name="connsiteX2" fmla="*/ 0 w 2848927"/>
              <a:gd name="connsiteY2" fmla="*/ 473393 h 53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48927" h="536257">
                <a:moveTo>
                  <a:pt x="2848928" y="536258"/>
                </a:moveTo>
                <a:cubicBezTo>
                  <a:pt x="2540318" y="213360"/>
                  <a:pt x="2003108" y="0"/>
                  <a:pt x="1391603" y="0"/>
                </a:cubicBezTo>
                <a:cubicBezTo>
                  <a:pt x="822008" y="0"/>
                  <a:pt x="316230" y="185738"/>
                  <a:pt x="0" y="473393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F5F5256A-67A5-41E0-A9E1-D435F52CAA87}"/>
              </a:ext>
            </a:extLst>
          </p:cNvPr>
          <p:cNvSpPr/>
          <p:nvPr/>
        </p:nvSpPr>
        <p:spPr>
          <a:xfrm>
            <a:off x="1666575" y="2781326"/>
            <a:ext cx="1743262" cy="296429"/>
          </a:xfrm>
          <a:custGeom>
            <a:avLst/>
            <a:gdLst>
              <a:gd name="connsiteX0" fmla="*/ 970598 w 970597"/>
              <a:gd name="connsiteY0" fmla="*/ 213360 h 213360"/>
              <a:gd name="connsiteX1" fmla="*/ 458153 w 970597"/>
              <a:gd name="connsiteY1" fmla="*/ 0 h 213360"/>
              <a:gd name="connsiteX2" fmla="*/ 0 w 970597"/>
              <a:gd name="connsiteY2" fmla="*/ 130493 h 21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70597" h="213360">
                <a:moveTo>
                  <a:pt x="970598" y="213360"/>
                </a:moveTo>
                <a:cubicBezTo>
                  <a:pt x="813435" y="35243"/>
                  <a:pt x="656273" y="0"/>
                  <a:pt x="458153" y="0"/>
                </a:cubicBezTo>
                <a:cubicBezTo>
                  <a:pt x="290513" y="0"/>
                  <a:pt x="134302" y="47625"/>
                  <a:pt x="0" y="130493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57D502D3-F684-40BF-BE5A-389F4BF7D86E}"/>
              </a:ext>
            </a:extLst>
          </p:cNvPr>
          <p:cNvSpPr/>
          <p:nvPr/>
        </p:nvSpPr>
        <p:spPr>
          <a:xfrm>
            <a:off x="1453806" y="5173311"/>
            <a:ext cx="1905637" cy="376285"/>
          </a:xfrm>
          <a:custGeom>
            <a:avLst/>
            <a:gdLst>
              <a:gd name="connsiteX0" fmla="*/ 0 w 1002029"/>
              <a:gd name="connsiteY0" fmla="*/ 0 h 183832"/>
              <a:gd name="connsiteX1" fmla="*/ 536258 w 1002029"/>
              <a:gd name="connsiteY1" fmla="*/ 183833 h 183832"/>
              <a:gd name="connsiteX2" fmla="*/ 1002030 w 1002029"/>
              <a:gd name="connsiteY2" fmla="*/ 0 h 183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2029" h="183832">
                <a:moveTo>
                  <a:pt x="0" y="0"/>
                </a:moveTo>
                <a:cubicBezTo>
                  <a:pt x="149543" y="115253"/>
                  <a:pt x="335280" y="183833"/>
                  <a:pt x="536258" y="183833"/>
                </a:cubicBezTo>
                <a:cubicBezTo>
                  <a:pt x="694373" y="183833"/>
                  <a:pt x="867728" y="125730"/>
                  <a:pt x="100203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DE2D15FC-D040-4DAD-B414-F041E41630BB}"/>
              </a:ext>
            </a:extLst>
          </p:cNvPr>
          <p:cNvSpPr/>
          <p:nvPr/>
        </p:nvSpPr>
        <p:spPr>
          <a:xfrm>
            <a:off x="9390759" y="5164987"/>
            <a:ext cx="1479932" cy="420587"/>
          </a:xfrm>
          <a:custGeom>
            <a:avLst/>
            <a:gdLst>
              <a:gd name="connsiteX0" fmla="*/ 712470 w 712469"/>
              <a:gd name="connsiteY0" fmla="*/ 0 h 86677"/>
              <a:gd name="connsiteX1" fmla="*/ 354330 w 712469"/>
              <a:gd name="connsiteY1" fmla="*/ 86678 h 86677"/>
              <a:gd name="connsiteX2" fmla="*/ 0 w 712469"/>
              <a:gd name="connsiteY2" fmla="*/ 1905 h 86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469" h="86677">
                <a:moveTo>
                  <a:pt x="712470" y="0"/>
                </a:moveTo>
                <a:cubicBezTo>
                  <a:pt x="604838" y="56197"/>
                  <a:pt x="482918" y="86678"/>
                  <a:pt x="354330" y="86678"/>
                </a:cubicBezTo>
                <a:cubicBezTo>
                  <a:pt x="226695" y="86678"/>
                  <a:pt x="106680" y="56197"/>
                  <a:pt x="0" y="190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40C27806-4682-4C7D-9647-F8212F4AA74C}"/>
              </a:ext>
            </a:extLst>
          </p:cNvPr>
          <p:cNvSpPr/>
          <p:nvPr/>
        </p:nvSpPr>
        <p:spPr>
          <a:xfrm>
            <a:off x="9411728" y="2882840"/>
            <a:ext cx="1159127" cy="234231"/>
          </a:xfrm>
          <a:custGeom>
            <a:avLst/>
            <a:gdLst>
              <a:gd name="connsiteX0" fmla="*/ 0 w 957262"/>
              <a:gd name="connsiteY0" fmla="*/ 159067 h 168592"/>
              <a:gd name="connsiteX1" fmla="*/ 472440 w 957262"/>
              <a:gd name="connsiteY1" fmla="*/ 0 h 168592"/>
              <a:gd name="connsiteX2" fmla="*/ 957263 w 957262"/>
              <a:gd name="connsiteY2" fmla="*/ 168592 h 16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7262" h="168592">
                <a:moveTo>
                  <a:pt x="0" y="159067"/>
                </a:moveTo>
                <a:cubicBezTo>
                  <a:pt x="133350" y="59055"/>
                  <a:pt x="296227" y="0"/>
                  <a:pt x="472440" y="0"/>
                </a:cubicBezTo>
                <a:cubicBezTo>
                  <a:pt x="654368" y="0"/>
                  <a:pt x="822960" y="62865"/>
                  <a:pt x="957263" y="168592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none" w="lg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09CDCA3A-05E7-465E-A28B-55F9AF2671CD}"/>
              </a:ext>
            </a:extLst>
          </p:cNvPr>
          <p:cNvSpPr/>
          <p:nvPr/>
        </p:nvSpPr>
        <p:spPr>
          <a:xfrm>
            <a:off x="6705737" y="2881999"/>
            <a:ext cx="1281142" cy="199824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A2CEF9FF-B681-42B7-95A8-4388C916EE91}"/>
              </a:ext>
            </a:extLst>
          </p:cNvPr>
          <p:cNvSpPr/>
          <p:nvPr/>
        </p:nvSpPr>
        <p:spPr>
          <a:xfrm>
            <a:off x="4189445" y="5168004"/>
            <a:ext cx="4196012" cy="653087"/>
          </a:xfrm>
          <a:custGeom>
            <a:avLst/>
            <a:gdLst>
              <a:gd name="connsiteX0" fmla="*/ 2579370 w 2579369"/>
              <a:gd name="connsiteY0" fmla="*/ 953 h 393382"/>
              <a:gd name="connsiteX1" fmla="*/ 1289685 w 2579369"/>
              <a:gd name="connsiteY1" fmla="*/ 393383 h 393382"/>
              <a:gd name="connsiteX2" fmla="*/ 0 w 2579369"/>
              <a:gd name="connsiteY2" fmla="*/ 0 h 3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9369" h="393382">
                <a:moveTo>
                  <a:pt x="2579370" y="953"/>
                </a:moveTo>
                <a:cubicBezTo>
                  <a:pt x="2265998" y="241935"/>
                  <a:pt x="1804035" y="393383"/>
                  <a:pt x="1289685" y="393383"/>
                </a:cubicBezTo>
                <a:cubicBezTo>
                  <a:pt x="775335" y="393383"/>
                  <a:pt x="313372" y="240983"/>
                  <a:pt x="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F5C5E1C0-D677-41FA-8534-E602FC5BF12A}"/>
              </a:ext>
            </a:extLst>
          </p:cNvPr>
          <p:cNvSpPr/>
          <p:nvPr/>
        </p:nvSpPr>
        <p:spPr>
          <a:xfrm>
            <a:off x="1204062" y="5364146"/>
            <a:ext cx="7502608" cy="928154"/>
          </a:xfrm>
          <a:custGeom>
            <a:avLst/>
            <a:gdLst>
              <a:gd name="connsiteX0" fmla="*/ 5046345 w 5046345"/>
              <a:gd name="connsiteY0" fmla="*/ 0 h 830582"/>
              <a:gd name="connsiteX1" fmla="*/ 2512695 w 5046345"/>
              <a:gd name="connsiteY1" fmla="*/ 830580 h 830582"/>
              <a:gd name="connsiteX2" fmla="*/ 0 w 5046345"/>
              <a:gd name="connsiteY2" fmla="*/ 22860 h 83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46345" h="830582">
                <a:moveTo>
                  <a:pt x="5046345" y="0"/>
                </a:moveTo>
                <a:cubicBezTo>
                  <a:pt x="4594860" y="491490"/>
                  <a:pt x="3629978" y="830580"/>
                  <a:pt x="2512695" y="830580"/>
                </a:cubicBezTo>
                <a:cubicBezTo>
                  <a:pt x="1412558" y="831533"/>
                  <a:pt x="460058" y="501968"/>
                  <a:pt x="0" y="22860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lg" len="sm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8" name="TextBox 457">
            <a:extLst>
              <a:ext uri="{FF2B5EF4-FFF2-40B4-BE49-F238E27FC236}">
                <a16:creationId xmlns:a16="http://schemas.microsoft.com/office/drawing/2014/main" id="{598C54CD-FA7D-4925-A5A5-78A2AFEF4F9B}"/>
              </a:ext>
            </a:extLst>
          </p:cNvPr>
          <p:cNvSpPr txBox="1"/>
          <p:nvPr/>
        </p:nvSpPr>
        <p:spPr>
          <a:xfrm>
            <a:off x="284180" y="4472181"/>
            <a:ext cx="2242788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 : wages,profits.etc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purchases,taxex,etc</a:t>
            </a: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24DDE48F-B8B5-4AAE-BA93-8BB2E11287AA}"/>
              </a:ext>
            </a:extLst>
          </p:cNvPr>
          <p:cNvSpPr txBox="1"/>
          <p:nvPr/>
        </p:nvSpPr>
        <p:spPr>
          <a:xfrm>
            <a:off x="276956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 in: deposits,interest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 : Loans,interest</a:t>
            </a: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50505CE5-4180-4A71-94C4-C970BB8AD481}"/>
              </a:ext>
            </a:extLst>
          </p:cNvPr>
          <p:cNvSpPr txBox="1"/>
          <p:nvPr/>
        </p:nvSpPr>
        <p:spPr>
          <a:xfrm>
            <a:off x="5106698" y="4472181"/>
            <a:ext cx="21069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Taxes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Purchases,Service</a:t>
            </a: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CF86963D-7CED-4F53-908F-DDCB8E6DED69}"/>
              </a:ext>
            </a:extLst>
          </p:cNvPr>
          <p:cNvSpPr txBox="1"/>
          <p:nvPr/>
        </p:nvSpPr>
        <p:spPr>
          <a:xfrm>
            <a:off x="7909974" y="4472181"/>
            <a:ext cx="2061340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In:Sales,Exports,etc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Wages,Profits,etc</a:t>
            </a: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A211B5D9-E298-4875-9275-A704A0F6B684}"/>
              </a:ext>
            </a:extLst>
          </p:cNvPr>
          <p:cNvSpPr txBox="1"/>
          <p:nvPr/>
        </p:nvSpPr>
        <p:spPr>
          <a:xfrm>
            <a:off x="1004188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Exports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Imports</a:t>
            </a:r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9A867185-78D5-4F51-B4EC-00C4FC7F5690}"/>
              </a:ext>
            </a:extLst>
          </p:cNvPr>
          <p:cNvSpPr/>
          <p:nvPr/>
        </p:nvSpPr>
        <p:spPr>
          <a:xfrm rot="10426870">
            <a:off x="6575162" y="5099691"/>
            <a:ext cx="1390261" cy="361279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Rectangle: Rounded Corners 389">
            <a:extLst>
              <a:ext uri="{FF2B5EF4-FFF2-40B4-BE49-F238E27FC236}">
                <a16:creationId xmlns:a16="http://schemas.microsoft.com/office/drawing/2014/main" id="{44380449-94E0-4870-9247-2C1E588DFA13}"/>
              </a:ext>
            </a:extLst>
          </p:cNvPr>
          <p:cNvSpPr/>
          <p:nvPr/>
        </p:nvSpPr>
        <p:spPr>
          <a:xfrm>
            <a:off x="82442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Rectangle: Rounded Corners 390">
            <a:extLst>
              <a:ext uri="{FF2B5EF4-FFF2-40B4-BE49-F238E27FC236}">
                <a16:creationId xmlns:a16="http://schemas.microsoft.com/office/drawing/2014/main" id="{CC487409-2E6A-40E6-8A51-934242CB1E43}"/>
              </a:ext>
            </a:extLst>
          </p:cNvPr>
          <p:cNvSpPr/>
          <p:nvPr/>
        </p:nvSpPr>
        <p:spPr>
          <a:xfrm>
            <a:off x="103524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Rectangle: Rounded Corners 388">
            <a:extLst>
              <a:ext uri="{FF2B5EF4-FFF2-40B4-BE49-F238E27FC236}">
                <a16:creationId xmlns:a16="http://schemas.microsoft.com/office/drawing/2014/main" id="{6EA5D23E-B123-484C-8C6F-27CAFFF48443}"/>
              </a:ext>
            </a:extLst>
          </p:cNvPr>
          <p:cNvSpPr/>
          <p:nvPr/>
        </p:nvSpPr>
        <p:spPr>
          <a:xfrm>
            <a:off x="54883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Rectangle: Rounded Corners 387">
            <a:extLst>
              <a:ext uri="{FF2B5EF4-FFF2-40B4-BE49-F238E27FC236}">
                <a16:creationId xmlns:a16="http://schemas.microsoft.com/office/drawing/2014/main" id="{A098988D-99DD-423A-971E-6AFCD4EC0A35}"/>
              </a:ext>
            </a:extLst>
          </p:cNvPr>
          <p:cNvSpPr/>
          <p:nvPr/>
        </p:nvSpPr>
        <p:spPr>
          <a:xfrm>
            <a:off x="3071748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Rectangle: Rounded Corners 386">
            <a:extLst>
              <a:ext uri="{FF2B5EF4-FFF2-40B4-BE49-F238E27FC236}">
                <a16:creationId xmlns:a16="http://schemas.microsoft.com/office/drawing/2014/main" id="{BEA19365-677E-43B9-883F-5A834699D7D5}"/>
              </a:ext>
            </a:extLst>
          </p:cNvPr>
          <p:cNvSpPr/>
          <p:nvPr/>
        </p:nvSpPr>
        <p:spPr>
          <a:xfrm>
            <a:off x="739095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70" name="TextBox 669">
            <a:extLst>
              <a:ext uri="{FF2B5EF4-FFF2-40B4-BE49-F238E27FC236}">
                <a16:creationId xmlns:a16="http://schemas.microsoft.com/office/drawing/2014/main" id="{4F244AC1-E0D7-4201-BCCD-49D51923B222}"/>
              </a:ext>
            </a:extLst>
          </p:cNvPr>
          <p:cNvSpPr txBox="1"/>
          <p:nvPr/>
        </p:nvSpPr>
        <p:spPr>
          <a:xfrm>
            <a:off x="812707" y="4145931"/>
            <a:ext cx="11853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2" name="TextBox 671">
            <a:extLst>
              <a:ext uri="{FF2B5EF4-FFF2-40B4-BE49-F238E27FC236}">
                <a16:creationId xmlns:a16="http://schemas.microsoft.com/office/drawing/2014/main" id="{1296DB8B-1BA7-49FB-99D0-E2E8163B7A88}"/>
              </a:ext>
            </a:extLst>
          </p:cNvPr>
          <p:cNvSpPr txBox="1"/>
          <p:nvPr/>
        </p:nvSpPr>
        <p:spPr>
          <a:xfrm>
            <a:off x="3194987" y="4145931"/>
            <a:ext cx="10861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Financial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4" name="TextBox 673">
            <a:extLst>
              <a:ext uri="{FF2B5EF4-FFF2-40B4-BE49-F238E27FC236}">
                <a16:creationId xmlns:a16="http://schemas.microsoft.com/office/drawing/2014/main" id="{E74EEC67-3A1F-4426-8890-D86BEC03FF44}"/>
              </a:ext>
            </a:extLst>
          </p:cNvPr>
          <p:cNvSpPr txBox="1"/>
          <p:nvPr/>
        </p:nvSpPr>
        <p:spPr>
          <a:xfrm>
            <a:off x="5503998" y="4145931"/>
            <a:ext cx="13013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6" name="TextBox 675">
            <a:extLst>
              <a:ext uri="{FF2B5EF4-FFF2-40B4-BE49-F238E27FC236}">
                <a16:creationId xmlns:a16="http://schemas.microsoft.com/office/drawing/2014/main" id="{E81F12D5-0332-42C1-A78D-3910B8B54BEE}"/>
              </a:ext>
            </a:extLst>
          </p:cNvPr>
          <p:cNvSpPr txBox="1"/>
          <p:nvPr/>
        </p:nvSpPr>
        <p:spPr>
          <a:xfrm>
            <a:off x="8291274" y="4145931"/>
            <a:ext cx="12386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8" name="TextBox 677">
            <a:extLst>
              <a:ext uri="{FF2B5EF4-FFF2-40B4-BE49-F238E27FC236}">
                <a16:creationId xmlns:a16="http://schemas.microsoft.com/office/drawing/2014/main" id="{60C47E28-CD84-4904-A648-A0A7299804DA}"/>
              </a:ext>
            </a:extLst>
          </p:cNvPr>
          <p:cNvSpPr txBox="1"/>
          <p:nvPr/>
        </p:nvSpPr>
        <p:spPr>
          <a:xfrm>
            <a:off x="10501555" y="4145931"/>
            <a:ext cx="10344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Global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28212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5" grpId="0" animBg="1"/>
      <p:bldP spid="456" grpId="0" animBg="1"/>
      <p:bldP spid="457" grpId="0" animBg="1"/>
      <p:bldP spid="458" grpId="0"/>
      <p:bldP spid="459" grpId="0"/>
      <p:bldP spid="460" grpId="0"/>
      <p:bldP spid="461" grpId="0"/>
      <p:bldP spid="462" grpId="0"/>
      <p:bldP spid="464" grpId="0" animBg="1"/>
      <p:bldP spid="390" grpId="0" animBg="1"/>
      <p:bldP spid="391" grpId="0" animBg="1"/>
      <p:bldP spid="389" grpId="0" animBg="1"/>
      <p:bldP spid="388" grpId="0" animBg="1"/>
      <p:bldP spid="387" grpId="0" animBg="1"/>
      <p:bldP spid="670" grpId="0"/>
      <p:bldP spid="672" grpId="0"/>
      <p:bldP spid="674" grpId="0"/>
      <p:bldP spid="676" grpId="0"/>
      <p:bldP spid="67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9DF423-23DA-4C06-A22F-E2B0EDC833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model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ADB3AF9-2E1F-4DF2-95E6-8C85247E9545}"/>
              </a:ext>
            </a:extLst>
          </p:cNvPr>
          <p:cNvSpPr/>
          <p:nvPr/>
        </p:nvSpPr>
        <p:spPr>
          <a:xfrm>
            <a:off x="2356351" y="3860896"/>
            <a:ext cx="4011332" cy="704513"/>
          </a:xfrm>
          <a:custGeom>
            <a:avLst/>
            <a:gdLst>
              <a:gd name="connsiteX0" fmla="*/ 4011333 w 4011332"/>
              <a:gd name="connsiteY0" fmla="*/ 13318 h 704513"/>
              <a:gd name="connsiteX1" fmla="*/ 2012325 w 4011332"/>
              <a:gd name="connsiteY1" fmla="*/ 704513 h 704513"/>
              <a:gd name="connsiteX2" fmla="*/ 0 w 4011332"/>
              <a:gd name="connsiteY2" fmla="*/ 0 h 70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704513">
                <a:moveTo>
                  <a:pt x="4011333" y="13318"/>
                </a:moveTo>
                <a:cubicBezTo>
                  <a:pt x="3609134" y="427502"/>
                  <a:pt x="2864667" y="704513"/>
                  <a:pt x="2012325" y="704513"/>
                </a:cubicBezTo>
                <a:cubicBezTo>
                  <a:pt x="1150661" y="704513"/>
                  <a:pt x="399535" y="420844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920EDA1-F8D3-4A06-89F1-C279FFF3ED67}"/>
              </a:ext>
            </a:extLst>
          </p:cNvPr>
          <p:cNvSpPr/>
          <p:nvPr/>
        </p:nvSpPr>
        <p:spPr>
          <a:xfrm>
            <a:off x="7095125" y="3860896"/>
            <a:ext cx="2185457" cy="1937745"/>
          </a:xfrm>
          <a:custGeom>
            <a:avLst/>
            <a:gdLst>
              <a:gd name="connsiteX0" fmla="*/ 2185458 w 2185457"/>
              <a:gd name="connsiteY0" fmla="*/ 1929754 h 1937745"/>
              <a:gd name="connsiteX1" fmla="*/ 1991017 w 2185457"/>
              <a:gd name="connsiteY1" fmla="*/ 1937745 h 1937745"/>
              <a:gd name="connsiteX2" fmla="*/ 0 w 2185457"/>
              <a:gd name="connsiteY2" fmla="*/ 150491 h 1937745"/>
              <a:gd name="connsiteX3" fmla="*/ 6659 w 2185457"/>
              <a:gd name="connsiteY3" fmla="*/ 0 h 1937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457" h="1937745">
                <a:moveTo>
                  <a:pt x="2185458" y="1929754"/>
                </a:moveTo>
                <a:cubicBezTo>
                  <a:pt x="2121532" y="1935081"/>
                  <a:pt x="2056275" y="1937745"/>
                  <a:pt x="1991017" y="1937745"/>
                </a:cubicBezTo>
                <a:cubicBezTo>
                  <a:pt x="892295" y="1937745"/>
                  <a:pt x="0" y="1137343"/>
                  <a:pt x="0" y="150491"/>
                </a:cubicBezTo>
                <a:cubicBezTo>
                  <a:pt x="0" y="99884"/>
                  <a:pt x="2664" y="49276"/>
                  <a:pt x="6659" y="0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7F6F8CE0-1C75-4D93-BA4C-4E447BDC9C66}"/>
              </a:ext>
            </a:extLst>
          </p:cNvPr>
          <p:cNvSpPr/>
          <p:nvPr/>
        </p:nvSpPr>
        <p:spPr>
          <a:xfrm>
            <a:off x="7839963" y="2325734"/>
            <a:ext cx="2981864" cy="2555692"/>
          </a:xfrm>
          <a:custGeom>
            <a:avLst/>
            <a:gdLst>
              <a:gd name="connsiteX0" fmla="*/ 0 w 2981864"/>
              <a:gd name="connsiteY0" fmla="*/ 237057 h 2555692"/>
              <a:gd name="connsiteX1" fmla="*/ 990847 w 2981864"/>
              <a:gd name="connsiteY1" fmla="*/ 0 h 2555692"/>
              <a:gd name="connsiteX2" fmla="*/ 2981864 w 2981864"/>
              <a:gd name="connsiteY2" fmla="*/ 1787254 h 2555692"/>
              <a:gd name="connsiteX3" fmla="*/ 2788756 w 2981864"/>
              <a:gd name="connsiteY3" fmla="*/ 2555693 h 2555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1864" h="2555692">
                <a:moveTo>
                  <a:pt x="0" y="237057"/>
                </a:moveTo>
                <a:cubicBezTo>
                  <a:pt x="291661" y="86566"/>
                  <a:pt x="629934" y="0"/>
                  <a:pt x="990847" y="0"/>
                </a:cubicBezTo>
                <a:cubicBezTo>
                  <a:pt x="2089569" y="0"/>
                  <a:pt x="2981864" y="800402"/>
                  <a:pt x="2981864" y="1787254"/>
                </a:cubicBezTo>
                <a:cubicBezTo>
                  <a:pt x="2981864" y="2061601"/>
                  <a:pt x="2912611" y="2322631"/>
                  <a:pt x="2788756" y="2555693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A9AF7A3-8A03-4CE6-AA64-8CB7FDE0F889}"/>
              </a:ext>
            </a:extLst>
          </p:cNvPr>
          <p:cNvSpPr/>
          <p:nvPr/>
        </p:nvSpPr>
        <p:spPr>
          <a:xfrm>
            <a:off x="1703777" y="3858232"/>
            <a:ext cx="1699356" cy="1628771"/>
          </a:xfrm>
          <a:custGeom>
            <a:avLst/>
            <a:gdLst>
              <a:gd name="connsiteX0" fmla="*/ 1699356 w 1699356"/>
              <a:gd name="connsiteY0" fmla="*/ 1628772 h 1628771"/>
              <a:gd name="connsiteX1" fmla="*/ 0 w 1699356"/>
              <a:gd name="connsiteY1" fmla="*/ 0 h 162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99356" h="1628771">
                <a:moveTo>
                  <a:pt x="1699356" y="1628772"/>
                </a:moveTo>
                <a:cubicBezTo>
                  <a:pt x="792411" y="1381060"/>
                  <a:pt x="118529" y="756453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16C7107-082A-43FF-857A-6B9D1E4CCCE1}"/>
              </a:ext>
            </a:extLst>
          </p:cNvPr>
          <p:cNvSpPr/>
          <p:nvPr/>
        </p:nvSpPr>
        <p:spPr>
          <a:xfrm>
            <a:off x="5194499" y="3918046"/>
            <a:ext cx="1582158" cy="1591481"/>
          </a:xfrm>
          <a:custGeom>
            <a:avLst/>
            <a:gdLst>
              <a:gd name="connsiteX0" fmla="*/ 1582159 w 1582158"/>
              <a:gd name="connsiteY0" fmla="*/ 0 h 1591481"/>
              <a:gd name="connsiteX1" fmla="*/ 0 w 1582158"/>
              <a:gd name="connsiteY1" fmla="*/ 1591481 h 159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2158" h="1591481">
                <a:moveTo>
                  <a:pt x="1582159" y="0"/>
                </a:moveTo>
                <a:cubicBezTo>
                  <a:pt x="1467626" y="721827"/>
                  <a:pt x="845683" y="1323793"/>
                  <a:pt x="0" y="1591481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4E86F49-A45F-4C62-8F7E-C75D04C6C492}"/>
              </a:ext>
            </a:extLst>
          </p:cNvPr>
          <p:cNvSpPr/>
          <p:nvPr/>
        </p:nvSpPr>
        <p:spPr>
          <a:xfrm>
            <a:off x="2356351" y="1635485"/>
            <a:ext cx="4011332" cy="827037"/>
          </a:xfrm>
          <a:custGeom>
            <a:avLst/>
            <a:gdLst>
              <a:gd name="connsiteX0" fmla="*/ 0 w 4011332"/>
              <a:gd name="connsiteY0" fmla="*/ 648579 h 827037"/>
              <a:gd name="connsiteX1" fmla="*/ 1912442 w 4011332"/>
              <a:gd name="connsiteY1" fmla="*/ 0 h 827037"/>
              <a:gd name="connsiteX2" fmla="*/ 4011333 w 4011332"/>
              <a:gd name="connsiteY2" fmla="*/ 827038 h 82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827037">
                <a:moveTo>
                  <a:pt x="0" y="648579"/>
                </a:moveTo>
                <a:cubicBezTo>
                  <a:pt x="472783" y="250375"/>
                  <a:pt x="1154657" y="0"/>
                  <a:pt x="1912442" y="0"/>
                </a:cubicBezTo>
                <a:cubicBezTo>
                  <a:pt x="2776770" y="0"/>
                  <a:pt x="3542545" y="326287"/>
                  <a:pt x="4011333" y="827038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66" name="Graphic 437">
            <a:extLst>
              <a:ext uri="{FF2B5EF4-FFF2-40B4-BE49-F238E27FC236}">
                <a16:creationId xmlns:a16="http://schemas.microsoft.com/office/drawing/2014/main" id="{03FBEBEF-F7F6-4B85-B578-559737BB017A}"/>
              </a:ext>
            </a:extLst>
          </p:cNvPr>
          <p:cNvGrpSpPr/>
          <p:nvPr/>
        </p:nvGrpSpPr>
        <p:grpSpPr>
          <a:xfrm>
            <a:off x="1307627" y="239645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F6CDD67-7350-487C-B192-218D39FFC626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BA7B9AC0-35D7-4661-8511-BDDAF35D55D3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D0C7F66-AE2A-48CD-9672-4338C4A67A0D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56EC83E-7D2E-4957-AEFD-127E7C312A0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C9AB433-A211-4D67-8BC3-9EE36D663697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6179873-772F-409A-BB6C-85460DB44EF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22BF0F5-DDED-4050-8B1B-47BCBD6396FB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74" name="Graphic 437">
              <a:extLst>
                <a:ext uri="{FF2B5EF4-FFF2-40B4-BE49-F238E27FC236}">
                  <a16:creationId xmlns:a16="http://schemas.microsoft.com/office/drawing/2014/main" id="{7E4B484C-1BCD-41CD-A221-FF9775196EBD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76113699-3A07-4A13-BE5E-6B8F434F1C24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72EB6674-A646-4D56-B01B-D886E97A4DF8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EEA6338-FE26-4AC7-AAC1-1CF15D3B0F37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51C56C1-AC9B-45B2-A8F0-A87018D1C6AE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43860-B2F5-4D40-8E8D-611C4A9AD48B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70A79BA-72EE-4789-A4F0-B16891420278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66F8694-0743-4C59-95BD-26B2A2E2A8EF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69F7A19-79F0-42B0-8EE2-E7017088136A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B6BA3D81-55D9-4A18-9960-762A1697A8C1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C731495-71DC-4F01-8F5A-5435A30A9BF3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DA193DE-C9DB-40F1-979D-67289E8918DF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EE803D14-55D2-4E97-9CB1-251C2074F43B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0" name="Graphic 188">
            <a:extLst>
              <a:ext uri="{FF2B5EF4-FFF2-40B4-BE49-F238E27FC236}">
                <a16:creationId xmlns:a16="http://schemas.microsoft.com/office/drawing/2014/main" id="{39C9EC4D-A15A-4F1D-AA6F-4495FC832D65}"/>
              </a:ext>
            </a:extLst>
          </p:cNvPr>
          <p:cNvGrpSpPr/>
          <p:nvPr/>
        </p:nvGrpSpPr>
        <p:grpSpPr>
          <a:xfrm>
            <a:off x="3694272" y="4782596"/>
            <a:ext cx="1239678" cy="1049638"/>
            <a:chOff x="5421704" y="5132074"/>
            <a:chExt cx="1869669" cy="1583054"/>
          </a:xfrm>
          <a:solidFill>
            <a:schemeClr val="accent1"/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C7E292C-60D3-4D75-841F-A6D0781B1C5B}"/>
                </a:ext>
              </a:extLst>
            </p:cNvPr>
            <p:cNvSpPr/>
            <p:nvPr/>
          </p:nvSpPr>
          <p:spPr>
            <a:xfrm>
              <a:off x="5861644" y="5574896"/>
              <a:ext cx="594891" cy="873532"/>
            </a:xfrm>
            <a:custGeom>
              <a:avLst/>
              <a:gdLst>
                <a:gd name="connsiteX0" fmla="*/ 550515 w 594891"/>
                <a:gd name="connsiteY0" fmla="*/ 512535 h 873532"/>
                <a:gd name="connsiteX1" fmla="*/ 585758 w 594891"/>
                <a:gd name="connsiteY1" fmla="*/ 680175 h 873532"/>
                <a:gd name="connsiteX2" fmla="*/ 456218 w 594891"/>
                <a:gd name="connsiteY2" fmla="*/ 795428 h 873532"/>
                <a:gd name="connsiteX3" fmla="*/ 467647 w 594891"/>
                <a:gd name="connsiteY3" fmla="*/ 840195 h 873532"/>
                <a:gd name="connsiteX4" fmla="*/ 468600 w 594891"/>
                <a:gd name="connsiteY4" fmla="*/ 841148 h 873532"/>
                <a:gd name="connsiteX5" fmla="*/ 390495 w 594891"/>
                <a:gd name="connsiteY5" fmla="*/ 873532 h 873532"/>
                <a:gd name="connsiteX6" fmla="*/ 371445 w 594891"/>
                <a:gd name="connsiteY6" fmla="*/ 813525 h 873532"/>
                <a:gd name="connsiteX7" fmla="*/ 140940 w 594891"/>
                <a:gd name="connsiteY7" fmla="*/ 773520 h 873532"/>
                <a:gd name="connsiteX8" fmla="*/ 128557 w 594891"/>
                <a:gd name="connsiteY8" fmla="*/ 743040 h 873532"/>
                <a:gd name="connsiteX9" fmla="*/ 147607 w 594891"/>
                <a:gd name="connsiteY9" fmla="*/ 702083 h 873532"/>
                <a:gd name="connsiteX10" fmla="*/ 173325 w 594891"/>
                <a:gd name="connsiteY10" fmla="*/ 691605 h 873532"/>
                <a:gd name="connsiteX11" fmla="*/ 351443 w 594891"/>
                <a:gd name="connsiteY11" fmla="*/ 743993 h 873532"/>
                <a:gd name="connsiteX12" fmla="*/ 351443 w 594891"/>
                <a:gd name="connsiteY12" fmla="*/ 742088 h 873532"/>
                <a:gd name="connsiteX13" fmla="*/ 351443 w 594891"/>
                <a:gd name="connsiteY13" fmla="*/ 742088 h 873532"/>
                <a:gd name="connsiteX14" fmla="*/ 284768 w 594891"/>
                <a:gd name="connsiteY14" fmla="*/ 537300 h 873532"/>
                <a:gd name="connsiteX15" fmla="*/ 66645 w 594891"/>
                <a:gd name="connsiteY15" fmla="*/ 464910 h 873532"/>
                <a:gd name="connsiteX16" fmla="*/ 11400 w 594891"/>
                <a:gd name="connsiteY16" fmla="*/ 254408 h 873532"/>
                <a:gd name="connsiteX17" fmla="*/ 148560 w 594891"/>
                <a:gd name="connsiteY17" fmla="*/ 126773 h 873532"/>
                <a:gd name="connsiteX18" fmla="*/ 119985 w 594891"/>
                <a:gd name="connsiteY18" fmla="*/ 39142 h 873532"/>
                <a:gd name="connsiteX19" fmla="*/ 130462 w 594891"/>
                <a:gd name="connsiteY19" fmla="*/ 14378 h 873532"/>
                <a:gd name="connsiteX20" fmla="*/ 191422 w 594891"/>
                <a:gd name="connsiteY20" fmla="*/ 90 h 873532"/>
                <a:gd name="connsiteX21" fmla="*/ 215235 w 594891"/>
                <a:gd name="connsiteY21" fmla="*/ 17235 h 873532"/>
                <a:gd name="connsiteX22" fmla="*/ 244762 w 594891"/>
                <a:gd name="connsiteY22" fmla="*/ 106770 h 873532"/>
                <a:gd name="connsiteX23" fmla="*/ 468600 w 594891"/>
                <a:gd name="connsiteY23" fmla="*/ 155348 h 873532"/>
                <a:gd name="connsiteX24" fmla="*/ 480030 w 594891"/>
                <a:gd name="connsiteY24" fmla="*/ 192495 h 873532"/>
                <a:gd name="connsiteX25" fmla="*/ 457170 w 594891"/>
                <a:gd name="connsiteY25" fmla="*/ 236310 h 873532"/>
                <a:gd name="connsiteX26" fmla="*/ 423832 w 594891"/>
                <a:gd name="connsiteY26" fmla="*/ 245835 h 873532"/>
                <a:gd name="connsiteX27" fmla="*/ 275243 w 594891"/>
                <a:gd name="connsiteY27" fmla="*/ 205830 h 873532"/>
                <a:gd name="connsiteX28" fmla="*/ 345727 w 594891"/>
                <a:gd name="connsiteY28" fmla="*/ 445860 h 873532"/>
                <a:gd name="connsiteX29" fmla="*/ 433357 w 594891"/>
                <a:gd name="connsiteY29" fmla="*/ 454433 h 873532"/>
                <a:gd name="connsiteX30" fmla="*/ 550515 w 594891"/>
                <a:gd name="connsiteY30" fmla="*/ 512535 h 873532"/>
                <a:gd name="connsiteX31" fmla="*/ 493365 w 594891"/>
                <a:gd name="connsiteY31" fmla="*/ 690653 h 873532"/>
                <a:gd name="connsiteX32" fmla="*/ 509557 w 594891"/>
                <a:gd name="connsiteY32" fmla="*/ 618263 h 873532"/>
                <a:gd name="connsiteX33" fmla="*/ 454312 w 594891"/>
                <a:gd name="connsiteY33" fmla="*/ 559208 h 873532"/>
                <a:gd name="connsiteX34" fmla="*/ 383827 w 594891"/>
                <a:gd name="connsiteY34" fmla="*/ 534443 h 873532"/>
                <a:gd name="connsiteX35" fmla="*/ 379065 w 594891"/>
                <a:gd name="connsiteY35" fmla="*/ 540158 h 873532"/>
                <a:gd name="connsiteX36" fmla="*/ 432405 w 594891"/>
                <a:gd name="connsiteY36" fmla="*/ 716370 h 873532"/>
                <a:gd name="connsiteX37" fmla="*/ 436215 w 594891"/>
                <a:gd name="connsiteY37" fmla="*/ 719228 h 873532"/>
                <a:gd name="connsiteX38" fmla="*/ 493365 w 594891"/>
                <a:gd name="connsiteY38" fmla="*/ 690653 h 873532"/>
                <a:gd name="connsiteX39" fmla="*/ 242857 w 594891"/>
                <a:gd name="connsiteY39" fmla="*/ 442050 h 873532"/>
                <a:gd name="connsiteX40" fmla="*/ 250477 w 594891"/>
                <a:gd name="connsiteY40" fmla="*/ 434430 h 873532"/>
                <a:gd name="connsiteX41" fmla="*/ 183802 w 594891"/>
                <a:gd name="connsiteY41" fmla="*/ 236310 h 873532"/>
                <a:gd name="connsiteX42" fmla="*/ 167610 w 594891"/>
                <a:gd name="connsiteY42" fmla="*/ 232500 h 873532"/>
                <a:gd name="connsiteX43" fmla="*/ 106650 w 594891"/>
                <a:gd name="connsiteY43" fmla="*/ 320130 h 873532"/>
                <a:gd name="connsiteX44" fmla="*/ 150465 w 594891"/>
                <a:gd name="connsiteY44" fmla="*/ 408713 h 873532"/>
                <a:gd name="connsiteX45" fmla="*/ 242857 w 594891"/>
                <a:gd name="connsiteY45" fmla="*/ 442050 h 87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4891" h="873532">
                  <a:moveTo>
                    <a:pt x="550515" y="512535"/>
                  </a:moveTo>
                  <a:cubicBezTo>
                    <a:pt x="592425" y="555398"/>
                    <a:pt x="605760" y="623978"/>
                    <a:pt x="585758" y="680175"/>
                  </a:cubicBezTo>
                  <a:cubicBezTo>
                    <a:pt x="565755" y="737325"/>
                    <a:pt x="514320" y="781140"/>
                    <a:pt x="456218" y="795428"/>
                  </a:cubicBezTo>
                  <a:cubicBezTo>
                    <a:pt x="462885" y="811620"/>
                    <a:pt x="460980" y="824955"/>
                    <a:pt x="467647" y="840195"/>
                  </a:cubicBezTo>
                  <a:cubicBezTo>
                    <a:pt x="467647" y="840195"/>
                    <a:pt x="467647" y="841148"/>
                    <a:pt x="468600" y="841148"/>
                  </a:cubicBezTo>
                  <a:cubicBezTo>
                    <a:pt x="442882" y="852578"/>
                    <a:pt x="416212" y="864007"/>
                    <a:pt x="390495" y="873532"/>
                  </a:cubicBezTo>
                  <a:cubicBezTo>
                    <a:pt x="384780" y="853530"/>
                    <a:pt x="378112" y="833528"/>
                    <a:pt x="371445" y="813525"/>
                  </a:cubicBezTo>
                  <a:cubicBezTo>
                    <a:pt x="295245" y="818288"/>
                    <a:pt x="213330" y="803048"/>
                    <a:pt x="140940" y="773520"/>
                  </a:cubicBezTo>
                  <a:cubicBezTo>
                    <a:pt x="128557" y="768758"/>
                    <a:pt x="123795" y="754470"/>
                    <a:pt x="128557" y="743040"/>
                  </a:cubicBezTo>
                  <a:cubicBezTo>
                    <a:pt x="134272" y="729705"/>
                    <a:pt x="140940" y="716370"/>
                    <a:pt x="147607" y="702083"/>
                  </a:cubicBezTo>
                  <a:cubicBezTo>
                    <a:pt x="152370" y="692558"/>
                    <a:pt x="163800" y="687795"/>
                    <a:pt x="173325" y="691605"/>
                  </a:cubicBezTo>
                  <a:cubicBezTo>
                    <a:pt x="231427" y="713513"/>
                    <a:pt x="289530" y="733515"/>
                    <a:pt x="351443" y="743993"/>
                  </a:cubicBezTo>
                  <a:cubicBezTo>
                    <a:pt x="351443" y="743040"/>
                    <a:pt x="351443" y="743040"/>
                    <a:pt x="351443" y="742088"/>
                  </a:cubicBezTo>
                  <a:cubicBezTo>
                    <a:pt x="351443" y="742088"/>
                    <a:pt x="351443" y="742088"/>
                    <a:pt x="351443" y="742088"/>
                  </a:cubicBezTo>
                  <a:cubicBezTo>
                    <a:pt x="330487" y="673508"/>
                    <a:pt x="308580" y="604928"/>
                    <a:pt x="284768" y="537300"/>
                  </a:cubicBezTo>
                  <a:cubicBezTo>
                    <a:pt x="207615" y="542063"/>
                    <a:pt x="123795" y="517298"/>
                    <a:pt x="66645" y="464910"/>
                  </a:cubicBezTo>
                  <a:cubicBezTo>
                    <a:pt x="10447" y="412523"/>
                    <a:pt x="-17175" y="325845"/>
                    <a:pt x="11400" y="254408"/>
                  </a:cubicBezTo>
                  <a:cubicBezTo>
                    <a:pt x="35212" y="196305"/>
                    <a:pt x="91410" y="156300"/>
                    <a:pt x="148560" y="126773"/>
                  </a:cubicBezTo>
                  <a:cubicBezTo>
                    <a:pt x="141892" y="100103"/>
                    <a:pt x="131415" y="66765"/>
                    <a:pt x="119985" y="39142"/>
                  </a:cubicBezTo>
                  <a:cubicBezTo>
                    <a:pt x="116175" y="29617"/>
                    <a:pt x="120937" y="18187"/>
                    <a:pt x="130462" y="14378"/>
                  </a:cubicBezTo>
                  <a:cubicBezTo>
                    <a:pt x="150465" y="6758"/>
                    <a:pt x="170468" y="1995"/>
                    <a:pt x="191422" y="90"/>
                  </a:cubicBezTo>
                  <a:cubicBezTo>
                    <a:pt x="202852" y="-863"/>
                    <a:pt x="212377" y="5805"/>
                    <a:pt x="215235" y="17235"/>
                  </a:cubicBezTo>
                  <a:cubicBezTo>
                    <a:pt x="223807" y="47715"/>
                    <a:pt x="234285" y="78195"/>
                    <a:pt x="244762" y="106770"/>
                  </a:cubicBezTo>
                  <a:cubicBezTo>
                    <a:pt x="322868" y="104865"/>
                    <a:pt x="400972" y="119153"/>
                    <a:pt x="468600" y="155348"/>
                  </a:cubicBezTo>
                  <a:cubicBezTo>
                    <a:pt x="481935" y="162968"/>
                    <a:pt x="486697" y="179160"/>
                    <a:pt x="480030" y="192495"/>
                  </a:cubicBezTo>
                  <a:cubicBezTo>
                    <a:pt x="472410" y="206783"/>
                    <a:pt x="464790" y="222023"/>
                    <a:pt x="457170" y="236310"/>
                  </a:cubicBezTo>
                  <a:cubicBezTo>
                    <a:pt x="450502" y="248693"/>
                    <a:pt x="435262" y="253455"/>
                    <a:pt x="423832" y="245835"/>
                  </a:cubicBezTo>
                  <a:cubicBezTo>
                    <a:pt x="379065" y="219165"/>
                    <a:pt x="324772" y="202020"/>
                    <a:pt x="275243" y="205830"/>
                  </a:cubicBezTo>
                  <a:cubicBezTo>
                    <a:pt x="298102" y="286793"/>
                    <a:pt x="322868" y="364898"/>
                    <a:pt x="345727" y="445860"/>
                  </a:cubicBezTo>
                  <a:cubicBezTo>
                    <a:pt x="375255" y="445860"/>
                    <a:pt x="404782" y="448718"/>
                    <a:pt x="433357" y="454433"/>
                  </a:cubicBezTo>
                  <a:cubicBezTo>
                    <a:pt x="476220" y="463958"/>
                    <a:pt x="519082" y="481102"/>
                    <a:pt x="550515" y="512535"/>
                  </a:cubicBezTo>
                  <a:close/>
                  <a:moveTo>
                    <a:pt x="493365" y="690653"/>
                  </a:moveTo>
                  <a:cubicBezTo>
                    <a:pt x="509557" y="670650"/>
                    <a:pt x="516225" y="643028"/>
                    <a:pt x="509557" y="618263"/>
                  </a:cubicBezTo>
                  <a:cubicBezTo>
                    <a:pt x="501937" y="591593"/>
                    <a:pt x="480030" y="571590"/>
                    <a:pt x="454312" y="559208"/>
                  </a:cubicBezTo>
                  <a:cubicBezTo>
                    <a:pt x="431452" y="548730"/>
                    <a:pt x="408593" y="539205"/>
                    <a:pt x="383827" y="534443"/>
                  </a:cubicBezTo>
                  <a:cubicBezTo>
                    <a:pt x="380018" y="533490"/>
                    <a:pt x="377160" y="537300"/>
                    <a:pt x="379065" y="540158"/>
                  </a:cubicBezTo>
                  <a:cubicBezTo>
                    <a:pt x="400020" y="597308"/>
                    <a:pt x="417165" y="656363"/>
                    <a:pt x="432405" y="716370"/>
                  </a:cubicBezTo>
                  <a:cubicBezTo>
                    <a:pt x="433357" y="718275"/>
                    <a:pt x="435262" y="719228"/>
                    <a:pt x="436215" y="719228"/>
                  </a:cubicBezTo>
                  <a:cubicBezTo>
                    <a:pt x="460027" y="713513"/>
                    <a:pt x="478125" y="709703"/>
                    <a:pt x="493365" y="690653"/>
                  </a:cubicBezTo>
                  <a:close/>
                  <a:moveTo>
                    <a:pt x="242857" y="442050"/>
                  </a:moveTo>
                  <a:cubicBezTo>
                    <a:pt x="247620" y="443955"/>
                    <a:pt x="252382" y="439193"/>
                    <a:pt x="250477" y="434430"/>
                  </a:cubicBezTo>
                  <a:cubicBezTo>
                    <a:pt x="234285" y="366802"/>
                    <a:pt x="211425" y="300127"/>
                    <a:pt x="183802" y="236310"/>
                  </a:cubicBezTo>
                  <a:cubicBezTo>
                    <a:pt x="180945" y="229643"/>
                    <a:pt x="173325" y="227737"/>
                    <a:pt x="167610" y="232500"/>
                  </a:cubicBezTo>
                  <a:cubicBezTo>
                    <a:pt x="139035" y="256312"/>
                    <a:pt x="110460" y="283935"/>
                    <a:pt x="106650" y="320130"/>
                  </a:cubicBezTo>
                  <a:cubicBezTo>
                    <a:pt x="102840" y="354420"/>
                    <a:pt x="123795" y="387758"/>
                    <a:pt x="150465" y="408713"/>
                  </a:cubicBezTo>
                  <a:cubicBezTo>
                    <a:pt x="176182" y="425858"/>
                    <a:pt x="212377" y="432525"/>
                    <a:pt x="242857" y="442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4A1B054-B28E-42D1-B0F6-B301504B2142}"/>
                </a:ext>
              </a:extLst>
            </p:cNvPr>
            <p:cNvSpPr/>
            <p:nvPr/>
          </p:nvSpPr>
          <p:spPr>
            <a:xfrm>
              <a:off x="5864471" y="5420635"/>
              <a:ext cx="1426901" cy="1294493"/>
            </a:xfrm>
            <a:custGeom>
              <a:avLst/>
              <a:gdLst>
                <a:gd name="connsiteX0" fmla="*/ 952500 w 1426901"/>
                <a:gd name="connsiteY0" fmla="*/ 46 h 1294493"/>
                <a:gd name="connsiteX1" fmla="*/ 1251585 w 1426901"/>
                <a:gd name="connsiteY1" fmla="*/ 662986 h 1294493"/>
                <a:gd name="connsiteX2" fmla="*/ 0 w 1426901"/>
                <a:gd name="connsiteY2" fmla="*/ 1294494 h 1294493"/>
                <a:gd name="connsiteX3" fmla="*/ 1108710 w 1426901"/>
                <a:gd name="connsiteY3" fmla="*/ 523921 h 1294493"/>
                <a:gd name="connsiteX4" fmla="*/ 915353 w 1426901"/>
                <a:gd name="connsiteY4" fmla="*/ 92439 h 1294493"/>
                <a:gd name="connsiteX5" fmla="*/ 886778 w 1426901"/>
                <a:gd name="connsiteY5" fmla="*/ 84819 h 1294493"/>
                <a:gd name="connsiteX6" fmla="*/ 921067 w 1426901"/>
                <a:gd name="connsiteY6" fmla="*/ 46 h 1294493"/>
                <a:gd name="connsiteX7" fmla="*/ 952500 w 1426901"/>
                <a:gd name="connsiteY7" fmla="*/ 46 h 129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6901" h="1294493">
                  <a:moveTo>
                    <a:pt x="952500" y="46"/>
                  </a:moveTo>
                  <a:cubicBezTo>
                    <a:pt x="964883" y="46"/>
                    <a:pt x="1773555" y="-18051"/>
                    <a:pt x="1251585" y="662986"/>
                  </a:cubicBezTo>
                  <a:cubicBezTo>
                    <a:pt x="1251585" y="662986"/>
                    <a:pt x="834390" y="1224961"/>
                    <a:pt x="0" y="1294494"/>
                  </a:cubicBezTo>
                  <a:cubicBezTo>
                    <a:pt x="23813" y="1289731"/>
                    <a:pt x="794385" y="1149714"/>
                    <a:pt x="1108710" y="523921"/>
                  </a:cubicBezTo>
                  <a:cubicBezTo>
                    <a:pt x="1108710" y="523921"/>
                    <a:pt x="1262063" y="202929"/>
                    <a:pt x="915353" y="92439"/>
                  </a:cubicBezTo>
                  <a:lnTo>
                    <a:pt x="886778" y="84819"/>
                  </a:lnTo>
                  <a:cubicBezTo>
                    <a:pt x="897255" y="56244"/>
                    <a:pt x="908685" y="27669"/>
                    <a:pt x="921067" y="46"/>
                  </a:cubicBezTo>
                  <a:lnTo>
                    <a:pt x="952500" y="4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1338DA5-A9F3-4CE2-9F40-E7D70250A088}"/>
                </a:ext>
              </a:extLst>
            </p:cNvPr>
            <p:cNvSpPr/>
            <p:nvPr/>
          </p:nvSpPr>
          <p:spPr>
            <a:xfrm>
              <a:off x="6550231" y="5236848"/>
              <a:ext cx="335319" cy="1002982"/>
            </a:xfrm>
            <a:custGeom>
              <a:avLst/>
              <a:gdLst>
                <a:gd name="connsiteX0" fmla="*/ 335320 w 335319"/>
                <a:gd name="connsiteY0" fmla="*/ 0 h 1002982"/>
                <a:gd name="connsiteX1" fmla="*/ 235307 w 335319"/>
                <a:gd name="connsiteY1" fmla="*/ 183833 h 1002982"/>
                <a:gd name="connsiteX2" fmla="*/ 201017 w 335319"/>
                <a:gd name="connsiteY2" fmla="*/ 268605 h 1002982"/>
                <a:gd name="connsiteX3" fmla="*/ 130532 w 335319"/>
                <a:gd name="connsiteY3" fmla="*/ 982980 h 1002982"/>
                <a:gd name="connsiteX4" fmla="*/ 130532 w 335319"/>
                <a:gd name="connsiteY4" fmla="*/ 982980 h 1002982"/>
                <a:gd name="connsiteX5" fmla="*/ 101005 w 335319"/>
                <a:gd name="connsiteY5" fmla="*/ 1002983 h 1002982"/>
                <a:gd name="connsiteX6" fmla="*/ 101005 w 335319"/>
                <a:gd name="connsiteY6" fmla="*/ 1002030 h 1002982"/>
                <a:gd name="connsiteX7" fmla="*/ 40997 w 335319"/>
                <a:gd name="connsiteY7" fmla="*/ 41910 h 1002982"/>
                <a:gd name="connsiteX8" fmla="*/ 40997 w 335319"/>
                <a:gd name="connsiteY8" fmla="*/ 41910 h 1002982"/>
                <a:gd name="connsiteX9" fmla="*/ 335320 w 335319"/>
                <a:gd name="connsiteY9" fmla="*/ 0 h 10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319" h="1002982">
                  <a:moveTo>
                    <a:pt x="335320" y="0"/>
                  </a:moveTo>
                  <a:cubicBezTo>
                    <a:pt x="297220" y="58102"/>
                    <a:pt x="263882" y="120015"/>
                    <a:pt x="235307" y="183833"/>
                  </a:cubicBezTo>
                  <a:cubicBezTo>
                    <a:pt x="222925" y="211455"/>
                    <a:pt x="211495" y="240030"/>
                    <a:pt x="201017" y="268605"/>
                  </a:cubicBezTo>
                  <a:cubicBezTo>
                    <a:pt x="117197" y="495300"/>
                    <a:pt x="91480" y="744855"/>
                    <a:pt x="130532" y="982980"/>
                  </a:cubicBezTo>
                  <a:lnTo>
                    <a:pt x="130532" y="982980"/>
                  </a:lnTo>
                  <a:cubicBezTo>
                    <a:pt x="121007" y="989648"/>
                    <a:pt x="110530" y="996315"/>
                    <a:pt x="101005" y="1002983"/>
                  </a:cubicBezTo>
                  <a:lnTo>
                    <a:pt x="101005" y="1002030"/>
                  </a:lnTo>
                  <a:cubicBezTo>
                    <a:pt x="3850" y="698183"/>
                    <a:pt x="-37108" y="357188"/>
                    <a:pt x="40997" y="41910"/>
                  </a:cubicBezTo>
                  <a:lnTo>
                    <a:pt x="40997" y="41910"/>
                  </a:lnTo>
                  <a:cubicBezTo>
                    <a:pt x="141010" y="20955"/>
                    <a:pt x="232450" y="7620"/>
                    <a:pt x="335320" y="0"/>
                  </a:cubicBezTo>
                  <a:close/>
                </a:path>
              </a:pathLst>
            </a:custGeom>
            <a:solidFill>
              <a:srgbClr val="4C855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44E61D77-A5C4-41D2-BA76-8AB5619FF43A}"/>
                </a:ext>
              </a:extLst>
            </p:cNvPr>
            <p:cNvSpPr/>
            <p:nvPr/>
          </p:nvSpPr>
          <p:spPr>
            <a:xfrm>
              <a:off x="5421704" y="5894073"/>
              <a:ext cx="1396219" cy="769260"/>
            </a:xfrm>
            <a:custGeom>
              <a:avLst/>
              <a:gdLst>
                <a:gd name="connsiteX0" fmla="*/ 1188575 w 1396219"/>
                <a:gd name="connsiteY0" fmla="*/ 371475 h 769260"/>
                <a:gd name="connsiteX1" fmla="*/ 1229532 w 1396219"/>
                <a:gd name="connsiteY1" fmla="*/ 345758 h 769260"/>
                <a:gd name="connsiteX2" fmla="*/ 1259060 w 1396219"/>
                <a:gd name="connsiteY2" fmla="*/ 325755 h 769260"/>
                <a:gd name="connsiteX3" fmla="*/ 1259060 w 1396219"/>
                <a:gd name="connsiteY3" fmla="*/ 325755 h 769260"/>
                <a:gd name="connsiteX4" fmla="*/ 1396220 w 1396219"/>
                <a:gd name="connsiteY4" fmla="*/ 220028 h 769260"/>
                <a:gd name="connsiteX5" fmla="*/ 929495 w 1396219"/>
                <a:gd name="connsiteY5" fmla="*/ 590550 h 769260"/>
                <a:gd name="connsiteX6" fmla="*/ 379902 w 1396219"/>
                <a:gd name="connsiteY6" fmla="*/ 767715 h 769260"/>
                <a:gd name="connsiteX7" fmla="*/ 104630 w 1396219"/>
                <a:gd name="connsiteY7" fmla="*/ 715328 h 769260"/>
                <a:gd name="connsiteX8" fmla="*/ 30335 w 1396219"/>
                <a:gd name="connsiteY8" fmla="*/ 322898 h 769260"/>
                <a:gd name="connsiteX9" fmla="*/ 290367 w 1396219"/>
                <a:gd name="connsiteY9" fmla="*/ 0 h 769260"/>
                <a:gd name="connsiteX10" fmla="*/ 290367 w 1396219"/>
                <a:gd name="connsiteY10" fmla="*/ 0 h 769260"/>
                <a:gd name="connsiteX11" fmla="*/ 310370 w 1396219"/>
                <a:gd name="connsiteY11" fmla="*/ 84773 h 769260"/>
                <a:gd name="connsiteX12" fmla="*/ 310370 w 1396219"/>
                <a:gd name="connsiteY12" fmla="*/ 84773 h 769260"/>
                <a:gd name="connsiteX13" fmla="*/ 183687 w 1396219"/>
                <a:gd name="connsiteY13" fmla="*/ 279083 h 769260"/>
                <a:gd name="connsiteX14" fmla="*/ 197022 w 1396219"/>
                <a:gd name="connsiteY14" fmla="*/ 507683 h 769260"/>
                <a:gd name="connsiteX15" fmla="*/ 386570 w 1396219"/>
                <a:gd name="connsiteY15" fmla="*/ 614363 h 769260"/>
                <a:gd name="connsiteX16" fmla="*/ 575165 w 1396219"/>
                <a:gd name="connsiteY16" fmla="*/ 620078 h 769260"/>
                <a:gd name="connsiteX17" fmla="*/ 829482 w 1396219"/>
                <a:gd name="connsiteY17" fmla="*/ 554355 h 769260"/>
                <a:gd name="connsiteX18" fmla="*/ 907587 w 1396219"/>
                <a:gd name="connsiteY18" fmla="*/ 521970 h 769260"/>
                <a:gd name="connsiteX19" fmla="*/ 998075 w 1396219"/>
                <a:gd name="connsiteY19" fmla="*/ 479108 h 769260"/>
                <a:gd name="connsiteX20" fmla="*/ 1188575 w 1396219"/>
                <a:gd name="connsiteY20" fmla="*/ 371475 h 7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96219" h="769260">
                  <a:moveTo>
                    <a:pt x="1188575" y="371475"/>
                  </a:moveTo>
                  <a:cubicBezTo>
                    <a:pt x="1201910" y="362903"/>
                    <a:pt x="1216197" y="354330"/>
                    <a:pt x="1229532" y="345758"/>
                  </a:cubicBezTo>
                  <a:cubicBezTo>
                    <a:pt x="1240010" y="339090"/>
                    <a:pt x="1249535" y="332423"/>
                    <a:pt x="1259060" y="325755"/>
                  </a:cubicBezTo>
                  <a:lnTo>
                    <a:pt x="1259060" y="325755"/>
                  </a:lnTo>
                  <a:cubicBezTo>
                    <a:pt x="1306685" y="293370"/>
                    <a:pt x="1352405" y="258128"/>
                    <a:pt x="1396220" y="220028"/>
                  </a:cubicBezTo>
                  <a:cubicBezTo>
                    <a:pt x="1273347" y="365760"/>
                    <a:pt x="1102850" y="496253"/>
                    <a:pt x="929495" y="590550"/>
                  </a:cubicBezTo>
                  <a:cubicBezTo>
                    <a:pt x="757092" y="685800"/>
                    <a:pt x="577070" y="755333"/>
                    <a:pt x="379902" y="767715"/>
                  </a:cubicBezTo>
                  <a:cubicBezTo>
                    <a:pt x="293225" y="773430"/>
                    <a:pt x="175115" y="764858"/>
                    <a:pt x="104630" y="715328"/>
                  </a:cubicBezTo>
                  <a:cubicBezTo>
                    <a:pt x="-10623" y="635318"/>
                    <a:pt x="-23005" y="452438"/>
                    <a:pt x="30335" y="322898"/>
                  </a:cubicBezTo>
                  <a:cubicBezTo>
                    <a:pt x="82722" y="193358"/>
                    <a:pt x="187497" y="94298"/>
                    <a:pt x="290367" y="0"/>
                  </a:cubicBezTo>
                  <a:lnTo>
                    <a:pt x="290367" y="0"/>
                  </a:lnTo>
                  <a:cubicBezTo>
                    <a:pt x="296082" y="28575"/>
                    <a:pt x="302750" y="56198"/>
                    <a:pt x="310370" y="84773"/>
                  </a:cubicBezTo>
                  <a:lnTo>
                    <a:pt x="310370" y="84773"/>
                  </a:lnTo>
                  <a:cubicBezTo>
                    <a:pt x="259887" y="146685"/>
                    <a:pt x="212262" y="204788"/>
                    <a:pt x="183687" y="279083"/>
                  </a:cubicBezTo>
                  <a:cubicBezTo>
                    <a:pt x="155112" y="353378"/>
                    <a:pt x="153207" y="441960"/>
                    <a:pt x="197022" y="507683"/>
                  </a:cubicBezTo>
                  <a:cubicBezTo>
                    <a:pt x="238932" y="569595"/>
                    <a:pt x="313227" y="601028"/>
                    <a:pt x="386570" y="614363"/>
                  </a:cubicBezTo>
                  <a:cubicBezTo>
                    <a:pt x="449435" y="625793"/>
                    <a:pt x="512300" y="626745"/>
                    <a:pt x="575165" y="620078"/>
                  </a:cubicBezTo>
                  <a:cubicBezTo>
                    <a:pt x="660890" y="610553"/>
                    <a:pt x="746615" y="586740"/>
                    <a:pt x="829482" y="554355"/>
                  </a:cubicBezTo>
                  <a:cubicBezTo>
                    <a:pt x="856152" y="543878"/>
                    <a:pt x="881870" y="533400"/>
                    <a:pt x="907587" y="521970"/>
                  </a:cubicBezTo>
                  <a:cubicBezTo>
                    <a:pt x="938067" y="508635"/>
                    <a:pt x="968547" y="493395"/>
                    <a:pt x="998075" y="479108"/>
                  </a:cubicBezTo>
                  <a:cubicBezTo>
                    <a:pt x="1061892" y="446723"/>
                    <a:pt x="1126662" y="410528"/>
                    <a:pt x="1188575" y="3714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0ED9685-49C6-479A-BFF2-48753D65EE38}"/>
                </a:ext>
              </a:extLst>
            </p:cNvPr>
            <p:cNvSpPr/>
            <p:nvPr/>
          </p:nvSpPr>
          <p:spPr>
            <a:xfrm>
              <a:off x="5815893" y="5132074"/>
              <a:ext cx="834389" cy="1133474"/>
            </a:xfrm>
            <a:custGeom>
              <a:avLst/>
              <a:gdLst>
                <a:gd name="connsiteX0" fmla="*/ 834390 w 834389"/>
                <a:gd name="connsiteY0" fmla="*/ 1106805 h 1133474"/>
                <a:gd name="connsiteX1" fmla="*/ 834390 w 834389"/>
                <a:gd name="connsiteY1" fmla="*/ 1106805 h 1133474"/>
                <a:gd name="connsiteX2" fmla="*/ 794385 w 834389"/>
                <a:gd name="connsiteY2" fmla="*/ 1133475 h 1133474"/>
                <a:gd name="connsiteX3" fmla="*/ 594360 w 834389"/>
                <a:gd name="connsiteY3" fmla="*/ 213360 h 1133474"/>
                <a:gd name="connsiteX4" fmla="*/ 5715 w 834389"/>
                <a:gd name="connsiteY4" fmla="*/ 352425 h 1133474"/>
                <a:gd name="connsiteX5" fmla="*/ 0 w 834389"/>
                <a:gd name="connsiteY5" fmla="*/ 235268 h 1133474"/>
                <a:gd name="connsiteX6" fmla="*/ 820103 w 834389"/>
                <a:gd name="connsiteY6" fmla="*/ 0 h 1133474"/>
                <a:gd name="connsiteX7" fmla="*/ 774383 w 834389"/>
                <a:gd name="connsiteY7" fmla="*/ 146685 h 1133474"/>
                <a:gd name="connsiteX8" fmla="*/ 834390 w 834389"/>
                <a:gd name="connsiteY8" fmla="*/ 1106805 h 113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389" h="1133474">
                  <a:moveTo>
                    <a:pt x="834390" y="1106805"/>
                  </a:moveTo>
                  <a:lnTo>
                    <a:pt x="834390" y="1106805"/>
                  </a:lnTo>
                  <a:cubicBezTo>
                    <a:pt x="821055" y="1116330"/>
                    <a:pt x="807720" y="1124903"/>
                    <a:pt x="794385" y="1133475"/>
                  </a:cubicBezTo>
                  <a:cubicBezTo>
                    <a:pt x="659130" y="841058"/>
                    <a:pt x="616268" y="532448"/>
                    <a:pt x="594360" y="213360"/>
                  </a:cubicBezTo>
                  <a:cubicBezTo>
                    <a:pt x="400050" y="264795"/>
                    <a:pt x="201930" y="305753"/>
                    <a:pt x="5715" y="352425"/>
                  </a:cubicBezTo>
                  <a:cubicBezTo>
                    <a:pt x="3810" y="313373"/>
                    <a:pt x="1905" y="274320"/>
                    <a:pt x="0" y="235268"/>
                  </a:cubicBezTo>
                  <a:cubicBezTo>
                    <a:pt x="276225" y="169545"/>
                    <a:pt x="552450" y="94298"/>
                    <a:pt x="820103" y="0"/>
                  </a:cubicBezTo>
                  <a:cubicBezTo>
                    <a:pt x="802005" y="48578"/>
                    <a:pt x="786765" y="97155"/>
                    <a:pt x="774383" y="146685"/>
                  </a:cubicBezTo>
                  <a:cubicBezTo>
                    <a:pt x="696278" y="461963"/>
                    <a:pt x="737235" y="803910"/>
                    <a:pt x="834390" y="1106805"/>
                  </a:cubicBezTo>
                  <a:close/>
                </a:path>
              </a:pathLst>
            </a:custGeom>
            <a:solidFill>
              <a:srgbClr val="0D93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7992F8-ABA4-4604-8D02-1CCC723C4FE1}"/>
                </a:ext>
              </a:extLst>
            </p:cNvPr>
            <p:cNvSpPr/>
            <p:nvPr/>
          </p:nvSpPr>
          <p:spPr>
            <a:xfrm>
              <a:off x="5661588" y="5345434"/>
              <a:ext cx="948690" cy="1171575"/>
            </a:xfrm>
            <a:custGeom>
              <a:avLst/>
              <a:gdLst>
                <a:gd name="connsiteX0" fmla="*/ 160020 w 948690"/>
                <a:gd name="connsiteY0" fmla="*/ 139065 h 1171575"/>
                <a:gd name="connsiteX1" fmla="*/ 748665 w 948690"/>
                <a:gd name="connsiteY1" fmla="*/ 0 h 1171575"/>
                <a:gd name="connsiteX2" fmla="*/ 948690 w 948690"/>
                <a:gd name="connsiteY2" fmla="*/ 920115 h 1171575"/>
                <a:gd name="connsiteX3" fmla="*/ 758190 w 948690"/>
                <a:gd name="connsiteY3" fmla="*/ 1027748 h 1171575"/>
                <a:gd name="connsiteX4" fmla="*/ 667703 w 948690"/>
                <a:gd name="connsiteY4" fmla="*/ 1070610 h 1171575"/>
                <a:gd name="connsiteX5" fmla="*/ 666750 w 948690"/>
                <a:gd name="connsiteY5" fmla="*/ 1069658 h 1171575"/>
                <a:gd name="connsiteX6" fmla="*/ 655320 w 948690"/>
                <a:gd name="connsiteY6" fmla="*/ 1024890 h 1171575"/>
                <a:gd name="connsiteX7" fmla="*/ 784860 w 948690"/>
                <a:gd name="connsiteY7" fmla="*/ 909638 h 1171575"/>
                <a:gd name="connsiteX8" fmla="*/ 749618 w 948690"/>
                <a:gd name="connsiteY8" fmla="*/ 741998 h 1171575"/>
                <a:gd name="connsiteX9" fmla="*/ 631508 w 948690"/>
                <a:gd name="connsiteY9" fmla="*/ 684848 h 1171575"/>
                <a:gd name="connsiteX10" fmla="*/ 543878 w 948690"/>
                <a:gd name="connsiteY10" fmla="*/ 676275 h 1171575"/>
                <a:gd name="connsiteX11" fmla="*/ 473393 w 948690"/>
                <a:gd name="connsiteY11" fmla="*/ 436245 h 1171575"/>
                <a:gd name="connsiteX12" fmla="*/ 621983 w 948690"/>
                <a:gd name="connsiteY12" fmla="*/ 476250 h 1171575"/>
                <a:gd name="connsiteX13" fmla="*/ 655320 w 948690"/>
                <a:gd name="connsiteY13" fmla="*/ 466725 h 1171575"/>
                <a:gd name="connsiteX14" fmla="*/ 678180 w 948690"/>
                <a:gd name="connsiteY14" fmla="*/ 422910 h 1171575"/>
                <a:gd name="connsiteX15" fmla="*/ 666750 w 948690"/>
                <a:gd name="connsiteY15" fmla="*/ 385762 h 1171575"/>
                <a:gd name="connsiteX16" fmla="*/ 442913 w 948690"/>
                <a:gd name="connsiteY16" fmla="*/ 337185 h 1171575"/>
                <a:gd name="connsiteX17" fmla="*/ 413385 w 948690"/>
                <a:gd name="connsiteY17" fmla="*/ 247650 h 1171575"/>
                <a:gd name="connsiteX18" fmla="*/ 389573 w 948690"/>
                <a:gd name="connsiteY18" fmla="*/ 230505 h 1171575"/>
                <a:gd name="connsiteX19" fmla="*/ 328613 w 948690"/>
                <a:gd name="connsiteY19" fmla="*/ 244792 h 1171575"/>
                <a:gd name="connsiteX20" fmla="*/ 318135 w 948690"/>
                <a:gd name="connsiteY20" fmla="*/ 269558 h 1171575"/>
                <a:gd name="connsiteX21" fmla="*/ 346710 w 948690"/>
                <a:gd name="connsiteY21" fmla="*/ 357187 h 1171575"/>
                <a:gd name="connsiteX22" fmla="*/ 208598 w 948690"/>
                <a:gd name="connsiteY22" fmla="*/ 486727 h 1171575"/>
                <a:gd name="connsiteX23" fmla="*/ 263843 w 948690"/>
                <a:gd name="connsiteY23" fmla="*/ 697230 h 1171575"/>
                <a:gd name="connsiteX24" fmla="*/ 481965 w 948690"/>
                <a:gd name="connsiteY24" fmla="*/ 769620 h 1171575"/>
                <a:gd name="connsiteX25" fmla="*/ 548640 w 948690"/>
                <a:gd name="connsiteY25" fmla="*/ 974408 h 1171575"/>
                <a:gd name="connsiteX26" fmla="*/ 548640 w 948690"/>
                <a:gd name="connsiteY26" fmla="*/ 974408 h 1171575"/>
                <a:gd name="connsiteX27" fmla="*/ 548640 w 948690"/>
                <a:gd name="connsiteY27" fmla="*/ 976313 h 1171575"/>
                <a:gd name="connsiteX28" fmla="*/ 370523 w 948690"/>
                <a:gd name="connsiteY28" fmla="*/ 923925 h 1171575"/>
                <a:gd name="connsiteX29" fmla="*/ 344805 w 948690"/>
                <a:gd name="connsiteY29" fmla="*/ 934402 h 1171575"/>
                <a:gd name="connsiteX30" fmla="*/ 325755 w 948690"/>
                <a:gd name="connsiteY30" fmla="*/ 975360 h 1171575"/>
                <a:gd name="connsiteX31" fmla="*/ 338138 w 948690"/>
                <a:gd name="connsiteY31" fmla="*/ 1005840 h 1171575"/>
                <a:gd name="connsiteX32" fmla="*/ 568643 w 948690"/>
                <a:gd name="connsiteY32" fmla="*/ 1045845 h 1171575"/>
                <a:gd name="connsiteX33" fmla="*/ 587693 w 948690"/>
                <a:gd name="connsiteY33" fmla="*/ 1105853 h 1171575"/>
                <a:gd name="connsiteX34" fmla="*/ 333375 w 948690"/>
                <a:gd name="connsiteY34" fmla="*/ 1171575 h 1171575"/>
                <a:gd name="connsiteX35" fmla="*/ 333375 w 948690"/>
                <a:gd name="connsiteY35" fmla="*/ 1170623 h 1171575"/>
                <a:gd name="connsiteX36" fmla="*/ 68580 w 948690"/>
                <a:gd name="connsiteY36" fmla="*/ 636270 h 1171575"/>
                <a:gd name="connsiteX37" fmla="*/ 48578 w 948690"/>
                <a:gd name="connsiteY37" fmla="*/ 551498 h 1171575"/>
                <a:gd name="connsiteX38" fmla="*/ 0 w 948690"/>
                <a:gd name="connsiteY38" fmla="*/ 180975 h 1171575"/>
                <a:gd name="connsiteX39" fmla="*/ 160020 w 948690"/>
                <a:gd name="connsiteY39" fmla="*/ 13906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8690" h="1171575">
                  <a:moveTo>
                    <a:pt x="160020" y="139065"/>
                  </a:moveTo>
                  <a:cubicBezTo>
                    <a:pt x="356235" y="92392"/>
                    <a:pt x="554355" y="51435"/>
                    <a:pt x="748665" y="0"/>
                  </a:cubicBezTo>
                  <a:cubicBezTo>
                    <a:pt x="769620" y="319087"/>
                    <a:pt x="812483" y="627698"/>
                    <a:pt x="948690" y="920115"/>
                  </a:cubicBezTo>
                  <a:cubicBezTo>
                    <a:pt x="886778" y="959168"/>
                    <a:pt x="822008" y="994410"/>
                    <a:pt x="758190" y="1027748"/>
                  </a:cubicBezTo>
                  <a:cubicBezTo>
                    <a:pt x="728663" y="1042988"/>
                    <a:pt x="698183" y="1057275"/>
                    <a:pt x="667703" y="1070610"/>
                  </a:cubicBezTo>
                  <a:cubicBezTo>
                    <a:pt x="667703" y="1070610"/>
                    <a:pt x="667703" y="1069658"/>
                    <a:pt x="666750" y="1069658"/>
                  </a:cubicBezTo>
                  <a:cubicBezTo>
                    <a:pt x="660083" y="1053465"/>
                    <a:pt x="661988" y="1040130"/>
                    <a:pt x="655320" y="1024890"/>
                  </a:cubicBezTo>
                  <a:cubicBezTo>
                    <a:pt x="713423" y="1010602"/>
                    <a:pt x="764858" y="966788"/>
                    <a:pt x="784860" y="909638"/>
                  </a:cubicBezTo>
                  <a:cubicBezTo>
                    <a:pt x="804863" y="853440"/>
                    <a:pt x="791528" y="784860"/>
                    <a:pt x="749618" y="741998"/>
                  </a:cubicBezTo>
                  <a:cubicBezTo>
                    <a:pt x="718185" y="710565"/>
                    <a:pt x="675323" y="693420"/>
                    <a:pt x="631508" y="684848"/>
                  </a:cubicBezTo>
                  <a:cubicBezTo>
                    <a:pt x="602933" y="679133"/>
                    <a:pt x="573405" y="676275"/>
                    <a:pt x="543878" y="676275"/>
                  </a:cubicBezTo>
                  <a:cubicBezTo>
                    <a:pt x="521018" y="595313"/>
                    <a:pt x="496253" y="517208"/>
                    <a:pt x="473393" y="436245"/>
                  </a:cubicBezTo>
                  <a:cubicBezTo>
                    <a:pt x="522923" y="432435"/>
                    <a:pt x="578168" y="449580"/>
                    <a:pt x="621983" y="476250"/>
                  </a:cubicBezTo>
                  <a:cubicBezTo>
                    <a:pt x="634365" y="483870"/>
                    <a:pt x="649605" y="479108"/>
                    <a:pt x="655320" y="466725"/>
                  </a:cubicBezTo>
                  <a:cubicBezTo>
                    <a:pt x="662940" y="452437"/>
                    <a:pt x="670560" y="437198"/>
                    <a:pt x="678180" y="422910"/>
                  </a:cubicBezTo>
                  <a:cubicBezTo>
                    <a:pt x="684848" y="409575"/>
                    <a:pt x="680085" y="392430"/>
                    <a:pt x="666750" y="385762"/>
                  </a:cubicBezTo>
                  <a:cubicBezTo>
                    <a:pt x="598170" y="348615"/>
                    <a:pt x="521018" y="335280"/>
                    <a:pt x="442913" y="337185"/>
                  </a:cubicBezTo>
                  <a:cubicBezTo>
                    <a:pt x="432435" y="308610"/>
                    <a:pt x="421957" y="278130"/>
                    <a:pt x="413385" y="247650"/>
                  </a:cubicBezTo>
                  <a:cubicBezTo>
                    <a:pt x="410528" y="237173"/>
                    <a:pt x="400050" y="229553"/>
                    <a:pt x="389573" y="230505"/>
                  </a:cubicBezTo>
                  <a:cubicBezTo>
                    <a:pt x="368618" y="232410"/>
                    <a:pt x="348615" y="237173"/>
                    <a:pt x="328613" y="244792"/>
                  </a:cubicBezTo>
                  <a:cubicBezTo>
                    <a:pt x="319088" y="248603"/>
                    <a:pt x="314325" y="259080"/>
                    <a:pt x="318135" y="269558"/>
                  </a:cubicBezTo>
                  <a:cubicBezTo>
                    <a:pt x="329565" y="297180"/>
                    <a:pt x="340043" y="329565"/>
                    <a:pt x="346710" y="357187"/>
                  </a:cubicBezTo>
                  <a:cubicBezTo>
                    <a:pt x="289560" y="386715"/>
                    <a:pt x="232410" y="426720"/>
                    <a:pt x="208598" y="486727"/>
                  </a:cubicBezTo>
                  <a:cubicBezTo>
                    <a:pt x="180023" y="558165"/>
                    <a:pt x="206692" y="644843"/>
                    <a:pt x="263843" y="697230"/>
                  </a:cubicBezTo>
                  <a:cubicBezTo>
                    <a:pt x="320040" y="749618"/>
                    <a:pt x="404813" y="773430"/>
                    <a:pt x="481965" y="769620"/>
                  </a:cubicBezTo>
                  <a:cubicBezTo>
                    <a:pt x="505778" y="837248"/>
                    <a:pt x="528638" y="905827"/>
                    <a:pt x="548640" y="974408"/>
                  </a:cubicBezTo>
                  <a:cubicBezTo>
                    <a:pt x="548640" y="974408"/>
                    <a:pt x="548640" y="974408"/>
                    <a:pt x="548640" y="974408"/>
                  </a:cubicBezTo>
                  <a:cubicBezTo>
                    <a:pt x="548640" y="975360"/>
                    <a:pt x="548640" y="975360"/>
                    <a:pt x="548640" y="976313"/>
                  </a:cubicBezTo>
                  <a:cubicBezTo>
                    <a:pt x="487680" y="965835"/>
                    <a:pt x="428625" y="945833"/>
                    <a:pt x="370523" y="923925"/>
                  </a:cubicBezTo>
                  <a:cubicBezTo>
                    <a:pt x="360045" y="920115"/>
                    <a:pt x="348615" y="924877"/>
                    <a:pt x="344805" y="934402"/>
                  </a:cubicBezTo>
                  <a:cubicBezTo>
                    <a:pt x="338138" y="947738"/>
                    <a:pt x="332423" y="961073"/>
                    <a:pt x="325755" y="975360"/>
                  </a:cubicBezTo>
                  <a:cubicBezTo>
                    <a:pt x="320040" y="987743"/>
                    <a:pt x="325755" y="1001077"/>
                    <a:pt x="338138" y="1005840"/>
                  </a:cubicBezTo>
                  <a:cubicBezTo>
                    <a:pt x="409575" y="1034415"/>
                    <a:pt x="492443" y="1050608"/>
                    <a:pt x="568643" y="1045845"/>
                  </a:cubicBezTo>
                  <a:cubicBezTo>
                    <a:pt x="575310" y="1065848"/>
                    <a:pt x="581025" y="1085850"/>
                    <a:pt x="587693" y="1105853"/>
                  </a:cubicBezTo>
                  <a:cubicBezTo>
                    <a:pt x="504825" y="1138238"/>
                    <a:pt x="419100" y="1162050"/>
                    <a:pt x="333375" y="1171575"/>
                  </a:cubicBezTo>
                  <a:lnTo>
                    <a:pt x="333375" y="1170623"/>
                  </a:lnTo>
                  <a:cubicBezTo>
                    <a:pt x="200978" y="1012507"/>
                    <a:pt x="119063" y="830580"/>
                    <a:pt x="68580" y="636270"/>
                  </a:cubicBezTo>
                  <a:cubicBezTo>
                    <a:pt x="60960" y="608648"/>
                    <a:pt x="54293" y="580073"/>
                    <a:pt x="48578" y="551498"/>
                  </a:cubicBezTo>
                  <a:cubicBezTo>
                    <a:pt x="22860" y="430530"/>
                    <a:pt x="7620" y="306705"/>
                    <a:pt x="0" y="180975"/>
                  </a:cubicBezTo>
                  <a:cubicBezTo>
                    <a:pt x="54293" y="165735"/>
                    <a:pt x="107633" y="152400"/>
                    <a:pt x="160020" y="13906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084413A-B0EB-4F64-8830-7F5302D440FD}"/>
                </a:ext>
              </a:extLst>
            </p:cNvPr>
            <p:cNvSpPr/>
            <p:nvPr/>
          </p:nvSpPr>
          <p:spPr>
            <a:xfrm>
              <a:off x="6240522" y="6108201"/>
              <a:ext cx="133242" cy="184969"/>
            </a:xfrm>
            <a:custGeom>
              <a:avLst/>
              <a:gdLst>
                <a:gd name="connsiteX0" fmla="*/ 130679 w 133242"/>
                <a:gd name="connsiteY0" fmla="*/ 84005 h 184969"/>
                <a:gd name="connsiteX1" fmla="*/ 114487 w 133242"/>
                <a:gd name="connsiteY1" fmla="*/ 156395 h 184969"/>
                <a:gd name="connsiteX2" fmla="*/ 57337 w 133242"/>
                <a:gd name="connsiteY2" fmla="*/ 184970 h 184969"/>
                <a:gd name="connsiteX3" fmla="*/ 53527 w 133242"/>
                <a:gd name="connsiteY3" fmla="*/ 182112 h 184969"/>
                <a:gd name="connsiteX4" fmla="*/ 187 w 133242"/>
                <a:gd name="connsiteY4" fmla="*/ 5900 h 184969"/>
                <a:gd name="connsiteX5" fmla="*/ 4949 w 133242"/>
                <a:gd name="connsiteY5" fmla="*/ 185 h 184969"/>
                <a:gd name="connsiteX6" fmla="*/ 75434 w 133242"/>
                <a:gd name="connsiteY6" fmla="*/ 24950 h 184969"/>
                <a:gd name="connsiteX7" fmla="*/ 130679 w 133242"/>
                <a:gd name="connsiteY7" fmla="*/ 84005 h 18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242" h="184969">
                  <a:moveTo>
                    <a:pt x="130679" y="84005"/>
                  </a:moveTo>
                  <a:cubicBezTo>
                    <a:pt x="137347" y="108770"/>
                    <a:pt x="130679" y="136392"/>
                    <a:pt x="114487" y="156395"/>
                  </a:cubicBezTo>
                  <a:cubicBezTo>
                    <a:pt x="99247" y="175445"/>
                    <a:pt x="81149" y="180207"/>
                    <a:pt x="57337" y="184970"/>
                  </a:cubicBezTo>
                  <a:cubicBezTo>
                    <a:pt x="55432" y="184970"/>
                    <a:pt x="53527" y="184017"/>
                    <a:pt x="53527" y="182112"/>
                  </a:cubicBezTo>
                  <a:cubicBezTo>
                    <a:pt x="39239" y="122105"/>
                    <a:pt x="21142" y="64002"/>
                    <a:pt x="187" y="5900"/>
                  </a:cubicBezTo>
                  <a:cubicBezTo>
                    <a:pt x="-766" y="2090"/>
                    <a:pt x="2092" y="-768"/>
                    <a:pt x="4949" y="185"/>
                  </a:cubicBezTo>
                  <a:cubicBezTo>
                    <a:pt x="29714" y="4947"/>
                    <a:pt x="52574" y="14472"/>
                    <a:pt x="75434" y="24950"/>
                  </a:cubicBezTo>
                  <a:cubicBezTo>
                    <a:pt x="101152" y="37332"/>
                    <a:pt x="123059" y="57335"/>
                    <a:pt x="130679" y="8400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FC61E59-480C-4E21-93EE-06EDF989671E}"/>
                </a:ext>
              </a:extLst>
            </p:cNvPr>
            <p:cNvSpPr/>
            <p:nvPr/>
          </p:nvSpPr>
          <p:spPr>
            <a:xfrm>
              <a:off x="5969733" y="5802845"/>
              <a:ext cx="143487" cy="213578"/>
            </a:xfrm>
            <a:custGeom>
              <a:avLst/>
              <a:gdLst>
                <a:gd name="connsiteX0" fmla="*/ 143341 w 143487"/>
                <a:gd name="connsiteY0" fmla="*/ 205528 h 213578"/>
                <a:gd name="connsiteX1" fmla="*/ 135721 w 143487"/>
                <a:gd name="connsiteY1" fmla="*/ 213148 h 213578"/>
                <a:gd name="connsiteX2" fmla="*/ 44281 w 143487"/>
                <a:gd name="connsiteY2" fmla="*/ 178858 h 213578"/>
                <a:gd name="connsiteX3" fmla="*/ 466 w 143487"/>
                <a:gd name="connsiteY3" fmla="*/ 90276 h 213578"/>
                <a:gd name="connsiteX4" fmla="*/ 61426 w 143487"/>
                <a:gd name="connsiteY4" fmla="*/ 2646 h 213578"/>
                <a:gd name="connsiteX5" fmla="*/ 77618 w 143487"/>
                <a:gd name="connsiteY5" fmla="*/ 6456 h 213578"/>
                <a:gd name="connsiteX6" fmla="*/ 143341 w 143487"/>
                <a:gd name="connsiteY6" fmla="*/ 205528 h 21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487" h="213578">
                  <a:moveTo>
                    <a:pt x="143341" y="205528"/>
                  </a:moveTo>
                  <a:cubicBezTo>
                    <a:pt x="144293" y="210291"/>
                    <a:pt x="140483" y="215053"/>
                    <a:pt x="135721" y="213148"/>
                  </a:cubicBezTo>
                  <a:cubicBezTo>
                    <a:pt x="105241" y="204576"/>
                    <a:pt x="68093" y="197908"/>
                    <a:pt x="44281" y="178858"/>
                  </a:cubicBezTo>
                  <a:cubicBezTo>
                    <a:pt x="16658" y="157903"/>
                    <a:pt x="-3344" y="124565"/>
                    <a:pt x="466" y="90276"/>
                  </a:cubicBezTo>
                  <a:cubicBezTo>
                    <a:pt x="4276" y="54081"/>
                    <a:pt x="32851" y="26458"/>
                    <a:pt x="61426" y="2646"/>
                  </a:cubicBezTo>
                  <a:cubicBezTo>
                    <a:pt x="67141" y="-2117"/>
                    <a:pt x="74761" y="-212"/>
                    <a:pt x="77618" y="6456"/>
                  </a:cubicBezTo>
                  <a:cubicBezTo>
                    <a:pt x="104288" y="71226"/>
                    <a:pt x="126196" y="137901"/>
                    <a:pt x="143341" y="205528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21" name="Graphic 437">
            <a:extLst>
              <a:ext uri="{FF2B5EF4-FFF2-40B4-BE49-F238E27FC236}">
                <a16:creationId xmlns:a16="http://schemas.microsoft.com/office/drawing/2014/main" id="{43EC1DC0-5C3E-4FDF-8B85-97A9CB38D7BF}"/>
              </a:ext>
            </a:extLst>
          </p:cNvPr>
          <p:cNvGrpSpPr/>
          <p:nvPr/>
        </p:nvGrpSpPr>
        <p:grpSpPr>
          <a:xfrm>
            <a:off x="6655191" y="240848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1ED784-99A5-46F3-A456-F25B55CC3AA5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87446A4-AF2B-439D-B684-224E0651BFE2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7E2672D-158B-4AC7-A6E9-699EAA22287F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AA34999-E438-4340-90F5-BCC976DC5BE3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6" name="Graphic 437">
              <a:extLst>
                <a:ext uri="{FF2B5EF4-FFF2-40B4-BE49-F238E27FC236}">
                  <a16:creationId xmlns:a16="http://schemas.microsoft.com/office/drawing/2014/main" id="{7C48DDBF-4082-46B7-9DA6-9DB0B8E67120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1755DC67-10C1-4402-9590-8A81030B067B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A2F9446-671F-4F69-BD3B-594356FCF57E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583CA09-97A3-4DCB-AAB1-A9347B085C7E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A8DADBE9-AE96-4474-8CF3-75ED56F47381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C91C6C22-A50D-475B-B21A-03F269B2F177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6FC6D6EC-606F-4803-85E8-987FBD2E77FB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673CF1B7-77C0-4FD1-9D60-7B044E47F1F0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1E38F7F-E8C4-4C59-877C-511144BF821A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94A6CE5D-EEAC-4C3A-A6BA-E004CD2008B2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03DA5E64-7782-437F-9D35-9C672BC8E8D3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40070EE0-FB08-4A0C-A8A5-FEC4DA5F7F16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A4BB994-FEF1-4C95-83B4-336F70E0C093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7C34DDF-BFF9-4547-AD1B-6EA0AE884089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6F1D7D5A-986D-4BD0-9DF6-51029A6E553A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7" name="Graphic 437">
              <a:extLst>
                <a:ext uri="{FF2B5EF4-FFF2-40B4-BE49-F238E27FC236}">
                  <a16:creationId xmlns:a16="http://schemas.microsoft.com/office/drawing/2014/main" id="{E0B30FD9-D74E-4C48-B351-FD2C9F7C626A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062CE92-B2A1-4F8C-BC1A-5E3E66C8416B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F25E4FC7-42D8-4D90-86CD-CBE827419D31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C4FABD1F-E171-46A5-A110-5007E915BC6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13B50CCB-1378-4A30-97E3-691CD3870897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FBDC104-E058-4188-B507-D31FECBC7C4B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E244D9C8-90C7-4D50-A9C9-016E1652D587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9F0B325-6CF1-4184-8464-C28016916CCC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59C3DA0-278E-4267-876D-1D818F231F2D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CD660402-EEBD-4E87-9673-BACC9EDF600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FEC3219-5B89-4480-BED7-77AA4B0830F3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760FE659-877A-49F6-A6C6-B03EA6C3D61D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FA205943-1413-4545-82A2-B94E18F126A2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28262524-05D3-4409-9A0E-574B4CC1552B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185D11A9-77EE-44F2-85ED-84BBBF93BDA2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8" name="Graphic 437">
              <a:extLst>
                <a:ext uri="{FF2B5EF4-FFF2-40B4-BE49-F238E27FC236}">
                  <a16:creationId xmlns:a16="http://schemas.microsoft.com/office/drawing/2014/main" id="{246583BB-9D64-4A39-A0DC-88406F096A37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0F67F9E-8545-4415-A741-FF062C5FB50E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429BB16-8087-480F-AC63-392CA92556DA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97D1D76-8AA1-4503-90DE-721697066077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3F744EEE-DA4C-4749-A75F-9CD37C026F7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4A52DA6-2CF2-4F2E-A2B0-D2CFDC16A773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20F6E4D-B18B-4C6D-AB59-C9988D1653D5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A5A8D2CA-BD26-4E43-B4C3-92173F315436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D612FD0D-8361-4149-AFC3-4DF566CF0606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044CB2A8-E3B9-4973-801C-D95C4E6753A6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5CB35FC5-041D-404D-8F58-96C5E581AFBF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50469C8-BEFC-433A-BBFE-1B5B1C1D5F9B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9A83F8D2-F5E7-4DB7-B978-C6A4B69B1F43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820A260E-95E3-4DC3-94FB-FCEA496D3D89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81337E70-F724-4C4F-87CF-02DC99917CD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9" name="Graphic 437">
              <a:extLst>
                <a:ext uri="{FF2B5EF4-FFF2-40B4-BE49-F238E27FC236}">
                  <a16:creationId xmlns:a16="http://schemas.microsoft.com/office/drawing/2014/main" id="{DA8B9064-68F4-48D8-93C2-FE737EC90D0A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B653CF6A-FA91-4315-8394-37C4ECAB7EEA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B04186F1-A8E5-4A33-910F-4761141C44FB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DF4A061-B9E4-4E06-8FAC-4CB229C4DCB5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6EB26FEE-1EE0-4E67-978C-39A38F62CB91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F2654017-A945-48C0-AC4B-1B0B33B236D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7479943B-30EC-42DE-B776-26EFAB2B3DBD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F5EF54E-0666-4848-9CD2-0C72884718AD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A1FA371-1ADB-488A-B747-2B6999ED71AD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FC54A55C-46D6-45D7-AD83-14FD02A58F33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BD36C82E-D534-4268-90DE-2817EA965EA0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89CC932D-3754-4EA7-B234-6FADBDE25160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664B29DE-AA65-48E1-9B11-AF8EAF43C8A6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34CBC830-D658-4C41-AAC5-A250B11C5B14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76A5AA33-1720-4D69-940F-0DD7E94B80EE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0" name="Graphic 437">
              <a:extLst>
                <a:ext uri="{FF2B5EF4-FFF2-40B4-BE49-F238E27FC236}">
                  <a16:creationId xmlns:a16="http://schemas.microsoft.com/office/drawing/2014/main" id="{684B0100-0C21-40A9-ABAD-F939AA18381A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34AB5919-F09C-46E1-BE2C-883AE99F65E8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94FCC90B-9EB9-4593-A81B-9B7114E88CEF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A699256-4377-4033-B731-94FBA90EFA18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95EFBACA-4E35-492C-9DC1-D86F523956F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D9AD058B-44DF-4621-A8F3-FDB0A50496E8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BD2FD05-4014-4B65-87D4-C92C6503D46F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79948F-F783-4187-ACA4-2D8FC1077D79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2444234A-C7E4-4E11-8FEE-08037349F91C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2DDEF40-E957-4AF6-BB38-83DE8B50DAAF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D3D8B5C-2EF2-4BD3-AF9A-54E625BC8C27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FEBFD7D1-3EB2-4491-8CA8-C86385462DC0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50E9DDCF-56D1-4596-9705-5E0FE96D77D3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017BAA87-C0EB-4394-B242-454ADB10655D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B783643-A5E7-4A4C-BEC6-2BAC2EC443D8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1" name="Graphic 437">
              <a:extLst>
                <a:ext uri="{FF2B5EF4-FFF2-40B4-BE49-F238E27FC236}">
                  <a16:creationId xmlns:a16="http://schemas.microsoft.com/office/drawing/2014/main" id="{1F29B2CD-F20C-48B0-8F3B-D7161BCF8D81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7D45C3FA-17CC-49D0-991E-CB400539AA38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B9E8119C-A8A7-4178-95C0-4BE030040A4C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270BB005-AB11-42B6-B036-10F0C8B3FF89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CDEE4D42-9D7E-484C-97A6-7F7FA8F0E0F0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6F1FD1F-A3FE-44A6-BD72-DE1DF044E16F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86213CAE-0554-4301-9A66-70DCF9405FC1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272FDE-269B-4D56-BAC5-A40A14A1B100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078A2259-A971-41E9-9D0F-6EA1CA66198C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0EBB70C9-973A-44D4-BD78-D5E868FD59E1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C5B0C8B-47E9-42A5-9059-CF4C2B3A6A45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4B4E3145-7B90-40E3-A8A9-CC4A7F1CF11A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BE95C44-7B0F-4843-B020-0609F6037054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A61435B-A49A-4E62-8DC9-CF41E8861B1C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A5D73739-FC75-4915-84D5-F32875F3F74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3FDD063-443B-470A-B762-31C28DA4028A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D1AE91D-05A2-4F8C-ACBD-2780C1C04C46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B2DBEA0-B54C-41B4-B51A-46BFF6080BE2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3B83F40-A72A-4AA5-BB64-7102C3455629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12D36CB6-49BF-4E7C-A1E3-26E5C4477444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ED7E240-3444-4F88-AB3A-9DDB91424074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0F51530-ACFF-4B0A-A334-EA4CAF9E6C27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B2A8929-6C90-4C9B-951A-FA84E6B1E771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1AE6BCE-944A-48AD-9C5D-1943DF8FEB60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162E497-CF14-4615-9068-5AB272902D5C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ECC97B7-E171-48C7-A122-200F3875A101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FC25864-FE31-4E28-BDCC-5327E67E74EA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E4ADF2C-4DAA-48B7-8402-BEB038F17D7B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916E8F5E-A7D3-48B6-989F-BA7A13EBA32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5F8B09A-7276-48F9-A49F-C8E9D740ABC9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1FD90BFE-41E6-446F-96C0-E432117A58EB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C0D95E0-FE8D-4971-97D8-2B0388388FD5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D097BC6-0B3C-4C81-930B-D913C696CD9F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F0BF1D41-EC92-4EC6-86B5-437DF69ED1D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2B3C8A28-8B96-414D-812A-6285879AD2F1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FF0A52B-7DEA-4019-AAF6-019557AEEDF2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970203-A13E-4BF8-96F8-0DC668C248F6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CA9E10DA-2AA0-4339-8D68-A2C72DCA5469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41" name="Graphic 658">
            <a:extLst>
              <a:ext uri="{FF2B5EF4-FFF2-40B4-BE49-F238E27FC236}">
                <a16:creationId xmlns:a16="http://schemas.microsoft.com/office/drawing/2014/main" id="{F6C7899C-76BA-4A11-A63D-F19944220CD7}"/>
              </a:ext>
            </a:extLst>
          </p:cNvPr>
          <p:cNvGrpSpPr/>
          <p:nvPr/>
        </p:nvGrpSpPr>
        <p:grpSpPr>
          <a:xfrm>
            <a:off x="9563523" y="4782596"/>
            <a:ext cx="951003" cy="954026"/>
            <a:chOff x="5388292" y="2722244"/>
            <a:chExt cx="1414730" cy="1419225"/>
          </a:xfrm>
          <a:solidFill>
            <a:schemeClr val="accent1"/>
          </a:solidFill>
        </p:grpSpPr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94096145-7D97-4769-9F8A-45204CF85A0D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5FC570FA-1B8A-4CB5-A6AC-279A4906A77E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E4367CCA-F3C9-4172-8313-63A304696256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7C9386-1B1F-4A86-843D-01818A179A75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90B123B-EF30-4EE1-8B8F-FF7331C88856}"/>
                </a:ext>
              </a:extLst>
            </p:cNvPr>
            <p:cNvSpPr/>
            <p:nvPr/>
          </p:nvSpPr>
          <p:spPr>
            <a:xfrm>
              <a:off x="6126303" y="2942956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920F6AA9-0B5D-4209-B069-36FF645CA72D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A9CC69E-8897-49B2-AC87-CB37766E5E2A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50" name="TextBox 449">
            <a:extLst>
              <a:ext uri="{FF2B5EF4-FFF2-40B4-BE49-F238E27FC236}">
                <a16:creationId xmlns:a16="http://schemas.microsoft.com/office/drawing/2014/main" id="{8ACFF055-21BF-4C64-9B13-7C7FA794F35E}"/>
              </a:ext>
            </a:extLst>
          </p:cNvPr>
          <p:cNvSpPr txBox="1"/>
          <p:nvPr/>
        </p:nvSpPr>
        <p:spPr>
          <a:xfrm>
            <a:off x="9250702" y="5786665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Global</a:t>
            </a:r>
            <a:endParaRPr lang="id-ID" sz="1400" b="1" dirty="0">
              <a:latin typeface="+mj-lt"/>
            </a:endParaRPr>
          </a:p>
        </p:txBody>
      </p:sp>
      <p:sp>
        <p:nvSpPr>
          <p:cNvPr id="451" name="TextBox 450">
            <a:extLst>
              <a:ext uri="{FF2B5EF4-FFF2-40B4-BE49-F238E27FC236}">
                <a16:creationId xmlns:a16="http://schemas.microsoft.com/office/drawing/2014/main" id="{CFC75AF2-7C79-48FE-A1EF-9079B08F8097}"/>
              </a:ext>
            </a:extLst>
          </p:cNvPr>
          <p:cNvSpPr txBox="1"/>
          <p:nvPr/>
        </p:nvSpPr>
        <p:spPr>
          <a:xfrm>
            <a:off x="6619058" y="3472919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452" name="TextBox 451">
            <a:extLst>
              <a:ext uri="{FF2B5EF4-FFF2-40B4-BE49-F238E27FC236}">
                <a16:creationId xmlns:a16="http://schemas.microsoft.com/office/drawing/2014/main" id="{84B348E5-4BF0-438F-B5E1-0B3E73C68BF9}"/>
              </a:ext>
            </a:extLst>
          </p:cNvPr>
          <p:cNvSpPr txBox="1"/>
          <p:nvPr/>
        </p:nvSpPr>
        <p:spPr>
          <a:xfrm>
            <a:off x="3747429" y="584791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Finance</a:t>
            </a:r>
            <a:endParaRPr lang="id-ID" sz="1400" b="1" dirty="0">
              <a:latin typeface="+mj-lt"/>
            </a:endParaRPr>
          </a:p>
        </p:txBody>
      </p:sp>
      <p:sp>
        <p:nvSpPr>
          <p:cNvPr id="453" name="TextBox 452">
            <a:extLst>
              <a:ext uri="{FF2B5EF4-FFF2-40B4-BE49-F238E27FC236}">
                <a16:creationId xmlns:a16="http://schemas.microsoft.com/office/drawing/2014/main" id="{8FD5C7C3-01D7-4EC4-BF6B-99C361EE7FCC}"/>
              </a:ext>
            </a:extLst>
          </p:cNvPr>
          <p:cNvSpPr txBox="1"/>
          <p:nvPr/>
        </p:nvSpPr>
        <p:spPr>
          <a:xfrm>
            <a:off x="1427217" y="346670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DCB4A2A4-C445-42DA-B45A-FF6782009F12}"/>
              </a:ext>
            </a:extLst>
          </p:cNvPr>
          <p:cNvSpPr txBox="1"/>
          <p:nvPr/>
        </p:nvSpPr>
        <p:spPr>
          <a:xfrm>
            <a:off x="3615221" y="18583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</a:t>
            </a:r>
          </a:p>
        </p:txBody>
      </p:sp>
      <p:sp>
        <p:nvSpPr>
          <p:cNvPr id="469" name="TextBox 468">
            <a:extLst>
              <a:ext uri="{FF2B5EF4-FFF2-40B4-BE49-F238E27FC236}">
                <a16:creationId xmlns:a16="http://schemas.microsoft.com/office/drawing/2014/main" id="{A09880EC-00CE-452C-B543-3B0E55649E66}"/>
              </a:ext>
            </a:extLst>
          </p:cNvPr>
          <p:cNvSpPr txBox="1"/>
          <p:nvPr/>
        </p:nvSpPr>
        <p:spPr>
          <a:xfrm>
            <a:off x="3615221" y="39919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Consumer Spending</a:t>
            </a:r>
          </a:p>
        </p:txBody>
      </p:sp>
      <p:sp>
        <p:nvSpPr>
          <p:cNvPr id="470" name="TextBox 469">
            <a:extLst>
              <a:ext uri="{FF2B5EF4-FFF2-40B4-BE49-F238E27FC236}">
                <a16:creationId xmlns:a16="http://schemas.microsoft.com/office/drawing/2014/main" id="{2201E846-121D-4895-923B-A8F1CCB45BF6}"/>
              </a:ext>
            </a:extLst>
          </p:cNvPr>
          <p:cNvSpPr txBox="1"/>
          <p:nvPr/>
        </p:nvSpPr>
        <p:spPr>
          <a:xfrm>
            <a:off x="679587" y="506391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Saving</a:t>
            </a:r>
          </a:p>
        </p:txBody>
      </p:sp>
      <p:sp>
        <p:nvSpPr>
          <p:cNvPr id="472" name="TextBox 471">
            <a:extLst>
              <a:ext uri="{FF2B5EF4-FFF2-40B4-BE49-F238E27FC236}">
                <a16:creationId xmlns:a16="http://schemas.microsoft.com/office/drawing/2014/main" id="{8BF61638-87E2-411D-8EAD-E919EF75302E}"/>
              </a:ext>
            </a:extLst>
          </p:cNvPr>
          <p:cNvSpPr txBox="1"/>
          <p:nvPr/>
        </p:nvSpPr>
        <p:spPr>
          <a:xfrm>
            <a:off x="4669299" y="458971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C3B4EC70-A94C-4235-99E2-FF1E53AFC0E0}"/>
              </a:ext>
            </a:extLst>
          </p:cNvPr>
          <p:cNvSpPr txBox="1"/>
          <p:nvPr/>
        </p:nvSpPr>
        <p:spPr>
          <a:xfrm>
            <a:off x="6687512" y="5652593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 Receipt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DE402A65-6BC4-46AA-B38F-EA4ACE07F9CD}"/>
              </a:ext>
            </a:extLst>
          </p:cNvPr>
          <p:cNvSpPr txBox="1"/>
          <p:nvPr/>
        </p:nvSpPr>
        <p:spPr>
          <a:xfrm>
            <a:off x="9787729" y="2240610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Payment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CFE9036D-3568-4227-85D5-B3E0FC5CA13A}"/>
              </a:ext>
            </a:extLst>
          </p:cNvPr>
          <p:cNvSpPr txBox="1"/>
          <p:nvPr/>
        </p:nvSpPr>
        <p:spPr>
          <a:xfrm>
            <a:off x="7963127" y="437956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D549A8B1-0D8A-4156-8C8D-A2D7DE8B26A5}"/>
              </a:ext>
            </a:extLst>
          </p:cNvPr>
          <p:cNvSpPr txBox="1"/>
          <p:nvPr/>
        </p:nvSpPr>
        <p:spPr>
          <a:xfrm>
            <a:off x="7835340" y="3613948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DE89E64-D55E-4A4F-9475-5E0CB4059A3A}"/>
              </a:ext>
            </a:extLst>
          </p:cNvPr>
          <p:cNvSpPr/>
          <p:nvPr/>
        </p:nvSpPr>
        <p:spPr>
          <a:xfrm>
            <a:off x="8146362" y="3102026"/>
            <a:ext cx="1710821" cy="1350565"/>
          </a:xfrm>
          <a:custGeom>
            <a:avLst/>
            <a:gdLst>
              <a:gd name="connsiteX0" fmla="*/ 0 w 1287780"/>
              <a:gd name="connsiteY0" fmla="*/ 290 h 1016607"/>
              <a:gd name="connsiteX1" fmla="*/ 1287780 w 1287780"/>
              <a:gd name="connsiteY1" fmla="*/ 1016608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7780" h="1016607">
                <a:moveTo>
                  <a:pt x="0" y="290"/>
                </a:moveTo>
                <a:cubicBezTo>
                  <a:pt x="675323" y="-13045"/>
                  <a:pt x="1243013" y="434630"/>
                  <a:pt x="1287780" y="1016608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B6DD8C6-2DCF-41DC-B314-06B65C051510}"/>
              </a:ext>
            </a:extLst>
          </p:cNvPr>
          <p:cNvSpPr/>
          <p:nvPr/>
        </p:nvSpPr>
        <p:spPr>
          <a:xfrm>
            <a:off x="7587055" y="3903408"/>
            <a:ext cx="1712086" cy="1350565"/>
          </a:xfrm>
          <a:custGeom>
            <a:avLst/>
            <a:gdLst>
              <a:gd name="connsiteX0" fmla="*/ 1288733 w 1288732"/>
              <a:gd name="connsiteY0" fmla="*/ 1016318 h 1016607"/>
              <a:gd name="connsiteX1" fmla="*/ 0 w 1288732"/>
              <a:gd name="connsiteY1" fmla="*/ 0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8732" h="1016607">
                <a:moveTo>
                  <a:pt x="1288733" y="1016318"/>
                </a:moveTo>
                <a:cubicBezTo>
                  <a:pt x="613410" y="1029653"/>
                  <a:pt x="45720" y="581978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98116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450" grpId="0"/>
      <p:bldP spid="451" grpId="0"/>
      <p:bldP spid="452" grpId="0"/>
      <p:bldP spid="453" grpId="0"/>
      <p:bldP spid="468" grpId="0"/>
      <p:bldP spid="469" grpId="0"/>
      <p:bldP spid="470" grpId="0"/>
      <p:bldP spid="472" grpId="0"/>
      <p:bldP spid="473" grpId="0"/>
      <p:bldP spid="474" grpId="0"/>
      <p:bldP spid="476" grpId="0"/>
      <p:bldP spid="475" grpId="0"/>
      <p:bldP spid="24" grpId="0" animBg="1"/>
      <p:bldP spid="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942D17-D9FD-4025-A3AA-C8C20E7D1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D199799-D8A3-4637-946A-0AB892A267C2}"/>
              </a:ext>
            </a:extLst>
          </p:cNvPr>
          <p:cNvSpPr/>
          <p:nvPr/>
        </p:nvSpPr>
        <p:spPr>
          <a:xfrm>
            <a:off x="943429" y="1821473"/>
            <a:ext cx="11858" cy="11858"/>
          </a:xfrm>
          <a:custGeom>
            <a:avLst/>
            <a:gdLst/>
            <a:ahLst/>
            <a:cxnLst/>
            <a:rect l="l" t="t" r="r" b="b"/>
            <a:pathLst>
              <a:path w="11858" h="11858"/>
            </a:pathLst>
          </a:custGeom>
          <a:noFill/>
          <a:ln w="35546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470F94A-E820-4861-9421-0CEB3883506D}"/>
              </a:ext>
            </a:extLst>
          </p:cNvPr>
          <p:cNvGrpSpPr/>
          <p:nvPr/>
        </p:nvGrpSpPr>
        <p:grpSpPr>
          <a:xfrm>
            <a:off x="1772015" y="5022856"/>
            <a:ext cx="8572928" cy="1103269"/>
            <a:chOff x="1772015" y="5022856"/>
            <a:chExt cx="8572928" cy="1103269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57B744A-D5C5-4D37-B1FE-3016F578DB70}"/>
                </a:ext>
              </a:extLst>
            </p:cNvPr>
            <p:cNvSpPr/>
            <p:nvPr/>
          </p:nvSpPr>
          <p:spPr>
            <a:xfrm>
              <a:off x="1839940" y="5073107"/>
              <a:ext cx="8505003" cy="858564"/>
            </a:xfrm>
            <a:custGeom>
              <a:avLst/>
              <a:gdLst>
                <a:gd name="connsiteX0" fmla="*/ 8344912 w 8505003"/>
                <a:gd name="connsiteY0" fmla="*/ 858564 h 858564"/>
                <a:gd name="connsiteX1" fmla="*/ 160091 w 8505003"/>
                <a:gd name="connsiteY1" fmla="*/ 858564 h 858564"/>
                <a:gd name="connsiteX2" fmla="*/ 0 w 8505003"/>
                <a:gd name="connsiteY2" fmla="*/ 698473 h 858564"/>
                <a:gd name="connsiteX3" fmla="*/ 0 w 8505003"/>
                <a:gd name="connsiteY3" fmla="*/ 11859 h 858564"/>
                <a:gd name="connsiteX4" fmla="*/ 35576 w 8505003"/>
                <a:gd name="connsiteY4" fmla="*/ 11859 h 858564"/>
                <a:gd name="connsiteX5" fmla="*/ 35576 w 8505003"/>
                <a:gd name="connsiteY5" fmla="*/ 698473 h 858564"/>
                <a:gd name="connsiteX6" fmla="*/ 160091 w 8505003"/>
                <a:gd name="connsiteY6" fmla="*/ 822988 h 858564"/>
                <a:gd name="connsiteX7" fmla="*/ 8344912 w 8505003"/>
                <a:gd name="connsiteY7" fmla="*/ 822988 h 858564"/>
                <a:gd name="connsiteX8" fmla="*/ 8469427 w 8505003"/>
                <a:gd name="connsiteY8" fmla="*/ 698473 h 858564"/>
                <a:gd name="connsiteX9" fmla="*/ 8469427 w 8505003"/>
                <a:gd name="connsiteY9" fmla="*/ 0 h 858564"/>
                <a:gd name="connsiteX10" fmla="*/ 8505003 w 8505003"/>
                <a:gd name="connsiteY10" fmla="*/ 0 h 858564"/>
                <a:gd name="connsiteX11" fmla="*/ 8505003 w 8505003"/>
                <a:gd name="connsiteY11" fmla="*/ 698473 h 858564"/>
                <a:gd name="connsiteX12" fmla="*/ 8344912 w 8505003"/>
                <a:gd name="connsiteY12" fmla="*/ 858564 h 85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05003" h="858564">
                  <a:moveTo>
                    <a:pt x="8344912" y="858564"/>
                  </a:moveTo>
                  <a:lnTo>
                    <a:pt x="160091" y="858564"/>
                  </a:lnTo>
                  <a:cubicBezTo>
                    <a:pt x="72338" y="858564"/>
                    <a:pt x="0" y="786227"/>
                    <a:pt x="0" y="698473"/>
                  </a:cubicBezTo>
                  <a:lnTo>
                    <a:pt x="0" y="11859"/>
                  </a:lnTo>
                  <a:lnTo>
                    <a:pt x="35576" y="11859"/>
                  </a:lnTo>
                  <a:lnTo>
                    <a:pt x="35576" y="698473"/>
                  </a:lnTo>
                  <a:cubicBezTo>
                    <a:pt x="35576" y="767253"/>
                    <a:pt x="91311" y="822988"/>
                    <a:pt x="160091" y="822988"/>
                  </a:cubicBezTo>
                  <a:lnTo>
                    <a:pt x="8344912" y="822988"/>
                  </a:lnTo>
                  <a:cubicBezTo>
                    <a:pt x="8413692" y="822988"/>
                    <a:pt x="8469427" y="767253"/>
                    <a:pt x="8469427" y="698473"/>
                  </a:cubicBezTo>
                  <a:lnTo>
                    <a:pt x="8469427" y="0"/>
                  </a:lnTo>
                  <a:lnTo>
                    <a:pt x="8505003" y="0"/>
                  </a:lnTo>
                  <a:lnTo>
                    <a:pt x="8505003" y="698473"/>
                  </a:lnTo>
                  <a:cubicBezTo>
                    <a:pt x="8505003" y="787412"/>
                    <a:pt x="8433851" y="858564"/>
                    <a:pt x="8344912" y="858564"/>
                  </a:cubicBezTo>
                  <a:close/>
                </a:path>
              </a:pathLst>
            </a:custGeom>
            <a:solidFill>
              <a:schemeClr val="accent2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 useBgFill="1">
          <p:nvSpPr>
            <p:cNvPr id="1127" name="Rectangle: Rounded Corners 1126">
              <a:extLst>
                <a:ext uri="{FF2B5EF4-FFF2-40B4-BE49-F238E27FC236}">
                  <a16:creationId xmlns:a16="http://schemas.microsoft.com/office/drawing/2014/main" id="{E731A970-6A61-4C5E-BD5E-A2C8A4D0449A}"/>
                </a:ext>
              </a:extLst>
            </p:cNvPr>
            <p:cNvSpPr/>
            <p:nvPr/>
          </p:nvSpPr>
          <p:spPr>
            <a:xfrm>
              <a:off x="4124512" y="5714937"/>
              <a:ext cx="3889188" cy="411188"/>
            </a:xfrm>
            <a:prstGeom prst="roundRect">
              <a:avLst/>
            </a:prstGeom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5" name="Isosceles Triangle 324">
              <a:extLst>
                <a:ext uri="{FF2B5EF4-FFF2-40B4-BE49-F238E27FC236}">
                  <a16:creationId xmlns:a16="http://schemas.microsoft.com/office/drawing/2014/main" id="{280F7335-5FBE-4B5B-9303-9BA606EE4FB1}"/>
                </a:ext>
              </a:extLst>
            </p:cNvPr>
            <p:cNvSpPr/>
            <p:nvPr/>
          </p:nvSpPr>
          <p:spPr>
            <a:xfrm>
              <a:off x="1772015" y="5022856"/>
              <a:ext cx="170258" cy="14677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C68A3C-BB31-464B-A2CE-A93AA97F1648}"/>
              </a:ext>
            </a:extLst>
          </p:cNvPr>
          <p:cNvGrpSpPr/>
          <p:nvPr/>
        </p:nvGrpSpPr>
        <p:grpSpPr>
          <a:xfrm>
            <a:off x="1839940" y="1612837"/>
            <a:ext cx="8569883" cy="1084988"/>
            <a:chOff x="1839940" y="1612837"/>
            <a:chExt cx="8569883" cy="1084988"/>
          </a:xfrm>
        </p:grpSpPr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824AEAC5-4B62-48FA-99A9-4E4306CE28A0}"/>
                </a:ext>
              </a:extLst>
            </p:cNvPr>
            <p:cNvSpPr/>
            <p:nvPr/>
          </p:nvSpPr>
          <p:spPr>
            <a:xfrm>
              <a:off x="1839940" y="1821473"/>
              <a:ext cx="8505003" cy="876352"/>
            </a:xfrm>
            <a:custGeom>
              <a:avLst/>
              <a:gdLst>
                <a:gd name="connsiteX0" fmla="*/ 160091 w 8505003"/>
                <a:gd name="connsiteY0" fmla="*/ 0 h 876352"/>
                <a:gd name="connsiteX1" fmla="*/ 8344912 w 8505003"/>
                <a:gd name="connsiteY1" fmla="*/ 0 h 876352"/>
                <a:gd name="connsiteX2" fmla="*/ 8505003 w 8505003"/>
                <a:gd name="connsiteY2" fmla="*/ 160091 h 876352"/>
                <a:gd name="connsiteX3" fmla="*/ 8505003 w 8505003"/>
                <a:gd name="connsiteY3" fmla="*/ 557883 h 876352"/>
                <a:gd name="connsiteX4" fmla="*/ 8487579 w 8505003"/>
                <a:gd name="connsiteY4" fmla="*/ 557829 h 876352"/>
                <a:gd name="connsiteX5" fmla="*/ 8469427 w 8505003"/>
                <a:gd name="connsiteY5" fmla="*/ 557886 h 876352"/>
                <a:gd name="connsiteX6" fmla="*/ 8469427 w 8505003"/>
                <a:gd name="connsiteY6" fmla="*/ 160091 h 876352"/>
                <a:gd name="connsiteX7" fmla="*/ 8344912 w 8505003"/>
                <a:gd name="connsiteY7" fmla="*/ 35576 h 876352"/>
                <a:gd name="connsiteX8" fmla="*/ 160091 w 8505003"/>
                <a:gd name="connsiteY8" fmla="*/ 35576 h 876352"/>
                <a:gd name="connsiteX9" fmla="*/ 35576 w 8505003"/>
                <a:gd name="connsiteY9" fmla="*/ 160091 h 876352"/>
                <a:gd name="connsiteX10" fmla="*/ 35576 w 8505003"/>
                <a:gd name="connsiteY10" fmla="*/ 876352 h 876352"/>
                <a:gd name="connsiteX11" fmla="*/ 0 w 8505003"/>
                <a:gd name="connsiteY11" fmla="*/ 876352 h 876352"/>
                <a:gd name="connsiteX12" fmla="*/ 0 w 8505003"/>
                <a:gd name="connsiteY12" fmla="*/ 160091 h 876352"/>
                <a:gd name="connsiteX13" fmla="*/ 160091 w 8505003"/>
                <a:gd name="connsiteY13" fmla="*/ 0 h 87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05003" h="876352">
                  <a:moveTo>
                    <a:pt x="160091" y="0"/>
                  </a:moveTo>
                  <a:lnTo>
                    <a:pt x="8344912" y="0"/>
                  </a:lnTo>
                  <a:cubicBezTo>
                    <a:pt x="8432666" y="0"/>
                    <a:pt x="8505003" y="72338"/>
                    <a:pt x="8505003" y="160091"/>
                  </a:cubicBezTo>
                  <a:lnTo>
                    <a:pt x="8505003" y="557883"/>
                  </a:lnTo>
                  <a:lnTo>
                    <a:pt x="8487579" y="557829"/>
                  </a:lnTo>
                  <a:lnTo>
                    <a:pt x="8469427" y="557886"/>
                  </a:lnTo>
                  <a:lnTo>
                    <a:pt x="8469427" y="160091"/>
                  </a:lnTo>
                  <a:cubicBezTo>
                    <a:pt x="8469427" y="91311"/>
                    <a:pt x="8413692" y="35576"/>
                    <a:pt x="8344912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876352"/>
                  </a:lnTo>
                  <a:lnTo>
                    <a:pt x="0" y="87635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close/>
                </a:path>
              </a:pathLst>
            </a:custGeom>
            <a:solidFill>
              <a:schemeClr val="accent1"/>
            </a:solidFill>
            <a:ln w="1184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  <p:sp useBgFill="1"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83C0C145-B5B4-406B-8F2B-65E0A44563DD}"/>
                </a:ext>
              </a:extLst>
            </p:cNvPr>
            <p:cNvSpPr/>
            <p:nvPr/>
          </p:nvSpPr>
          <p:spPr>
            <a:xfrm>
              <a:off x="4579542" y="1612837"/>
              <a:ext cx="2979128" cy="411188"/>
            </a:xfrm>
            <a:prstGeom prst="roundRect">
              <a:avLst/>
            </a:prstGeom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6" name="Isosceles Triangle 325">
              <a:extLst>
                <a:ext uri="{FF2B5EF4-FFF2-40B4-BE49-F238E27FC236}">
                  <a16:creationId xmlns:a16="http://schemas.microsoft.com/office/drawing/2014/main" id="{E685F787-65DE-4947-8401-F5FFB571F52D}"/>
                </a:ext>
              </a:extLst>
            </p:cNvPr>
            <p:cNvSpPr/>
            <p:nvPr/>
          </p:nvSpPr>
          <p:spPr>
            <a:xfrm rot="10800000">
              <a:off x="10239565" y="2287097"/>
              <a:ext cx="170258" cy="146774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B083F317-DBFC-4E3C-9BD4-7E47FC33A826}"/>
              </a:ext>
            </a:extLst>
          </p:cNvPr>
          <p:cNvSpPr txBox="1"/>
          <p:nvPr/>
        </p:nvSpPr>
        <p:spPr>
          <a:xfrm>
            <a:off x="4291096" y="5766643"/>
            <a:ext cx="35560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Wages,dividends,interest,profits and rent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ABF83FF-8DD3-4F27-A06D-9D55F4DDFDAB}"/>
              </a:ext>
            </a:extLst>
          </p:cNvPr>
          <p:cNvSpPr txBox="1"/>
          <p:nvPr/>
        </p:nvSpPr>
        <p:spPr>
          <a:xfrm>
            <a:off x="4735606" y="1664543"/>
            <a:ext cx="2823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/>
              <a:t>Purchases Of Goods And Services</a:t>
            </a:r>
          </a:p>
        </p:txBody>
      </p:sp>
      <p:grpSp>
        <p:nvGrpSpPr>
          <p:cNvPr id="330" name="Graphic 2">
            <a:extLst>
              <a:ext uri="{FF2B5EF4-FFF2-40B4-BE49-F238E27FC236}">
                <a16:creationId xmlns:a16="http://schemas.microsoft.com/office/drawing/2014/main" id="{09656741-00EF-4A81-9801-D2A4E789DE6C}"/>
              </a:ext>
            </a:extLst>
          </p:cNvPr>
          <p:cNvGrpSpPr/>
          <p:nvPr/>
        </p:nvGrpSpPr>
        <p:grpSpPr>
          <a:xfrm>
            <a:off x="1240484" y="2889604"/>
            <a:ext cx="1813652" cy="1500014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4241C9-1BC6-4127-95FE-557933CE5195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8F66803-EE00-4238-B6DC-9745D055DC6B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058ECD6-1489-4271-9039-AA09FF34C791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C4963D5-2277-4831-ABFD-11ADE9688F16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0034A47-A4D7-4A8F-8F1D-53A94145D13E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0790E1F-2930-426B-9B36-D6168799A55D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12879E1-4A7B-4A4E-83AF-D2F5A6E096C3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8" name="Graphic 2">
              <a:extLst>
                <a:ext uri="{FF2B5EF4-FFF2-40B4-BE49-F238E27FC236}">
                  <a16:creationId xmlns:a16="http://schemas.microsoft.com/office/drawing/2014/main" id="{5D86A8C5-98F5-4866-AA5F-905462540FC2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B9D644F7-4915-4D6D-8E15-22F7350B5DC0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189A571-DDB1-48A3-AFF4-532A7834A85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" name="Graphic 2">
              <a:extLst>
                <a:ext uri="{FF2B5EF4-FFF2-40B4-BE49-F238E27FC236}">
                  <a16:creationId xmlns:a16="http://schemas.microsoft.com/office/drawing/2014/main" id="{2646D647-2818-458C-96A7-6AB332DB4C95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1AB8790B-4FFB-4D14-9C35-A064193CD327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CA7E294-697D-4C2C-A3F1-CA6D595CB305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EC2EDC8-CD7A-4892-BD82-0FCFFD0CA861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F07A40E2-E2CA-4A57-BEB6-9704A96954D5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CCE3F3BA-F5FB-442C-A7BA-DDE9AA8CB5E8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77E8363-99A6-47FA-9C5E-0D958CBEF58F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D0E56F3-88D3-427A-A8BA-41F4EE10B2B2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EE8ECEB9-406E-419D-B5B6-F7CE4E270467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FDBB67C-57FA-4F75-8CAE-7696417AD80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6FB994A-AABF-4EAD-BD05-BC1D87B59A7B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EF43DDC2-048F-4E69-8FA6-6E2C3E312D9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A52BC73-55D2-44EF-B938-C6B8863DF98D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1023BC6F-0BF4-423F-807E-A0A5FF4B68CB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51" name="Graphic 2">
              <a:extLst>
                <a:ext uri="{FF2B5EF4-FFF2-40B4-BE49-F238E27FC236}">
                  <a16:creationId xmlns:a16="http://schemas.microsoft.com/office/drawing/2014/main" id="{0EE8FB4D-38B5-453C-8204-9CBA6529B006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E2F47B5F-5AE4-42AF-8A44-9BD129F024F9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1C6FF38C-DC26-42C1-9780-FCBAAF9701D4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2A053558-7E9C-4B2D-A552-FDD77BD76417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2" name="Graphic 2">
              <a:extLst>
                <a:ext uri="{FF2B5EF4-FFF2-40B4-BE49-F238E27FC236}">
                  <a16:creationId xmlns:a16="http://schemas.microsoft.com/office/drawing/2014/main" id="{E88DBA25-314A-4FA1-8964-390F682C6CD1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6F342E26-536C-4977-B306-BDE934BD21A4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B71378E3-2C6D-4F41-99ED-1159A94ED9BF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13C7948-7206-4113-9090-8C32BA6D83A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F1E4F7-7F59-4DD4-B76D-E9640ACC67D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3D538A9-5A94-48F9-B7D8-CEE257151D36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8A474968-1BC2-4191-8F9F-3CFFC8AB39BF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6726C20-6F57-4368-A1D4-C1DCE328BE9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A8ECF38-CA7E-4666-985B-FBC02D900E31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6D2158BD-032B-4FEE-A254-BD95BAC9CE5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CD71329-A549-484D-8EB2-7C0D6EEF0806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9D5C89E9-3FA3-4C83-B55B-B33ACDBC4C04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624ECCE1-00B3-4C90-A04A-67363FD9CFED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6558A144-014B-42C9-8CFE-61EB5BCD6B10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F4A66DB-263D-45C9-B2AC-1AF502F517D0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5AA2A73-84B2-4FBC-ACA6-CC9F4148CC5F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4568B1C-8613-4889-8671-3BA516AB154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81E8363-67E8-40E1-A179-ECC95D38EF5C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03AA5D4-9CCC-46E3-B378-8E4C7131D4D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8C2B83D-E3EF-4E5E-98C1-A947D0E5CE2A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64B1837-F17E-4A78-8F64-5433049F6C6B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70DFF1F0-0483-4E35-85C4-29E8CB091E2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D4EA657-8608-415B-AFBF-642F0335D86B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8265501-7356-47CF-8B13-6FE25C3882BE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EE5ED98-1B93-4C2A-B7A3-143B77D0F8D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66CA0CF-A5FF-4E3E-8977-5E6A1FF90C00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24F7C48-7A4C-40E7-AEF8-4455FF8C5F33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1FDCEF3-4C56-49D5-9D3D-04188E41A635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2F8B734A-CBE8-418C-9129-AC41B5AAB3F7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34F19A52-F84A-413D-AE43-5BDF76C7911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203A83D0-E0B6-45C1-91A7-CFE69DBA2385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3B08A2A-7E44-4190-8876-D4B6E2F6A6E2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7D653A1-CD8D-42F8-9D94-06C0DA8B32F7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563DF084-4BB8-483F-8189-5F71018E8D12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0B6CBA1-E4CF-4D9F-8011-085372B64595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7191EBF-D71C-475B-9B85-AE5743DBC8EA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6426C2AC-F401-4794-ABF9-FBD309A6690B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FDA0753-07B2-44C4-9E33-FA69DB1C3356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284CDBD-B4E8-4E72-BD15-5181CA5461E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6FA7D6-F29B-4CD1-97DA-8CEB380479E1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E49E8F0-A91C-442E-A275-1708BAE3C08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0266101-E1AA-40DF-AE05-17EB319D7FA4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B9DAEE4C-A1F2-4531-A367-6127DCDADD68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33809BC-0608-4848-854B-992AF0CE0194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4AAAD880-DB8C-4A4A-AB0D-E8D32B1384E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C2B74D14-FC8F-4D72-8F2F-4292C30A2685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196169F-4850-439C-9C18-087AC4223154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808CC73A-2DF5-4871-9237-AD9892041014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B9994DEF-B291-4A79-BA23-4391E7E5559F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981BFF54-7750-48F2-8EC3-40B3821F552F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BE27577-9A07-4A47-98A2-D57C0F136C0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1110133C-D9DE-40C4-9304-6D2ED79633C7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FD3C6E7-95BC-4A24-B00B-2CF7CAD59B3D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850687D5-7FC8-4CB8-98C4-7B6D33586B8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92CAF055-8AC8-44F5-992B-99D41DF5874D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7684F8E2-25E1-4A0C-981F-48B1FB40FAC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2F1400-6DB3-4287-9F94-F62AAE49324E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9B6D2B2A-F3A8-4708-82AF-30F28C4A66CB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B5B53B49-CA4A-4724-9B56-73CF61845703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FA3D2609-15B3-45E4-B17B-501C3AF3152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A91F15E-C628-43A4-BBE0-BEDFBDDC30D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2CE4C27-7818-4A5D-A690-AD5DD1BFCD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3122D444-73C0-49BB-A7F3-F14B72DDE372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4A669BD-882B-429A-B3FA-DF524DE2145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763C928A-6FDD-4775-8059-A65E22F0D921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5BB6DB04-2D62-450C-BAF7-FAC1E9FD9C0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DCDF3F8-5E00-4D08-9A0F-78BC4F389628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D0432D29-9690-48AE-BA5A-576DE8733145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889169D-6821-41BD-A120-009B15D0AB48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166C3BC3-BCB7-4E1C-8CDF-044A26500F90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60B384C-18D4-4C2A-A3A4-FD35F0E97253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1F603F8-6792-420B-8495-5AA6A7A8E5C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65CB26C8-F021-4E95-8CC4-834B5E7DDD26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3470C5C-6F1E-4BF4-B084-F122E2BC419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1" name="Graphic 2">
              <a:extLst>
                <a:ext uri="{FF2B5EF4-FFF2-40B4-BE49-F238E27FC236}">
                  <a16:creationId xmlns:a16="http://schemas.microsoft.com/office/drawing/2014/main" id="{34BC2560-E224-4BB0-8109-C20F4D219974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C51DC9A8-5551-4327-869D-2892AC1D3CC2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13" name="Graphic 2">
                <a:extLst>
                  <a:ext uri="{FF2B5EF4-FFF2-40B4-BE49-F238E27FC236}">
                    <a16:creationId xmlns:a16="http://schemas.microsoft.com/office/drawing/2014/main" id="{45E7E909-4B36-40D9-8BCC-97D8D315CE4B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06580BDC-6209-43FE-9D34-A5CE4593B5A8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0BE7F766-AF05-4B28-AD86-BA8450CC93A1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5D252CF9-E0A1-4B2E-BFF8-108F8D434607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03526D9E-1440-4700-9292-9BF8621E063B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E3A66CD7-3DCC-4C33-B88E-F75CE3C27E5A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FE0BD701-9E25-43F6-93D1-96ACB7387333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53BE9013-7804-4E43-BD65-A41279497B4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6A4045DA-F805-4024-93F2-5B7B0C708516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789" name="Graphic 801">
            <a:extLst>
              <a:ext uri="{FF2B5EF4-FFF2-40B4-BE49-F238E27FC236}">
                <a16:creationId xmlns:a16="http://schemas.microsoft.com/office/drawing/2014/main" id="{DD07259D-0EB2-4F1F-88DA-CF47A4F58E4A}"/>
              </a:ext>
            </a:extLst>
          </p:cNvPr>
          <p:cNvGrpSpPr/>
          <p:nvPr/>
        </p:nvGrpSpPr>
        <p:grpSpPr>
          <a:xfrm flipH="1">
            <a:off x="5436422" y="2811007"/>
            <a:ext cx="1703076" cy="1657208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CFD7197-A9AF-401F-8982-E85B6DB8388F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BD44CC96-31D6-45CD-9C51-C806FC1D29D2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7199D62F-1512-4269-9790-83E210888EE8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6EECC9D-6263-41A1-A318-FA1ADEC7F47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536C78F-BC5A-4865-A1C1-00D3606A8A2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F01583C-2018-4C28-B7BC-70309BE4E9E8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85925482-E24C-4D6C-A521-04EA9C88286F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C98AD21-80AF-4DDB-AEF3-40F2F83EB805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0F28D94F-B48B-4E77-99D6-AA13C6CDC62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0DD0F034-D287-4871-B692-C12E24DE3F31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948D7EB-8272-49AF-8E3A-A6365A4C8016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87AAC177-0AE9-44BB-BEF9-049EC6A9D855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2A9C1C9B-1836-42D8-A2CB-1C1027841FF2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3" name="Graphic 801">
              <a:extLst>
                <a:ext uri="{FF2B5EF4-FFF2-40B4-BE49-F238E27FC236}">
                  <a16:creationId xmlns:a16="http://schemas.microsoft.com/office/drawing/2014/main" id="{1254F7FE-D434-48B2-A829-FDE46980773A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6D2C5CCB-C828-44B4-8A04-23635FE42FB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2" name="Graphic 801">
                <a:extLst>
                  <a:ext uri="{FF2B5EF4-FFF2-40B4-BE49-F238E27FC236}">
                    <a16:creationId xmlns:a16="http://schemas.microsoft.com/office/drawing/2014/main" id="{0F85A2AE-3106-4D1B-945A-AC5F47D5C1F1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103" name="Graphic 801">
                  <a:extLst>
                    <a:ext uri="{FF2B5EF4-FFF2-40B4-BE49-F238E27FC236}">
                      <a16:creationId xmlns:a16="http://schemas.microsoft.com/office/drawing/2014/main" id="{409365A5-763F-41FA-BF61-C84055C38735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1892498-1456-4319-8ABC-C60B558C6260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67D78C31-6375-49E3-83A0-6C133B43A59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90D316FE-29BC-46A4-A404-CDB0259DB975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C443795F-3CE5-47A6-BA3D-B169A721902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801">
                  <a:extLst>
                    <a:ext uri="{FF2B5EF4-FFF2-40B4-BE49-F238E27FC236}">
                      <a16:creationId xmlns:a16="http://schemas.microsoft.com/office/drawing/2014/main" id="{6ED63872-0E65-4395-9FC9-03952E3E553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7D771190-5F5D-4AE8-98B1-E17DED2C879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D9368FD3-6E27-4746-B153-3D17512EB0A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801">
                  <a:extLst>
                    <a:ext uri="{FF2B5EF4-FFF2-40B4-BE49-F238E27FC236}">
                      <a16:creationId xmlns:a16="http://schemas.microsoft.com/office/drawing/2014/main" id="{855FB10C-077A-4E39-A40B-9BED6204CC8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F283394F-9622-462B-9AD4-8DEF5E32FC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D143B013-9570-4C27-941F-5E4DE036C314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801">
                  <a:extLst>
                    <a:ext uri="{FF2B5EF4-FFF2-40B4-BE49-F238E27FC236}">
                      <a16:creationId xmlns:a16="http://schemas.microsoft.com/office/drawing/2014/main" id="{51B81D8A-D20C-478D-8FB5-6EE0DEE346A3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862233A4-5DFF-4F8E-9DF2-D80337502889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35C3217C-5CBC-4305-A75E-AEA6064A0D0F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04" name="Graphic 801">
              <a:extLst>
                <a:ext uri="{FF2B5EF4-FFF2-40B4-BE49-F238E27FC236}">
                  <a16:creationId xmlns:a16="http://schemas.microsoft.com/office/drawing/2014/main" id="{17ECA50E-C9DC-4557-BBAC-27E5FC1BB1EA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7A23953F-95B1-4854-8DBF-0788029C1C35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6" name="Graphic 801">
                <a:extLst>
                  <a:ext uri="{FF2B5EF4-FFF2-40B4-BE49-F238E27FC236}">
                    <a16:creationId xmlns:a16="http://schemas.microsoft.com/office/drawing/2014/main" id="{0DE49954-DF57-45DC-AA90-C58B03150C23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87" name="Graphic 801">
                  <a:extLst>
                    <a:ext uri="{FF2B5EF4-FFF2-40B4-BE49-F238E27FC236}">
                      <a16:creationId xmlns:a16="http://schemas.microsoft.com/office/drawing/2014/main" id="{4E2AD5A8-5DD3-4A31-843A-38F6E8707BD3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0C68D858-6620-4577-9A22-E1760F4D9E4F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A7A99C44-314C-4FE5-AD59-2F6F16BF4F5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BA443B9-87F2-4082-B139-C71A64391AF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3011824-1ECE-4F6F-85EE-CCDD05817CC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8" name="Graphic 801">
                  <a:extLst>
                    <a:ext uri="{FF2B5EF4-FFF2-40B4-BE49-F238E27FC236}">
                      <a16:creationId xmlns:a16="http://schemas.microsoft.com/office/drawing/2014/main" id="{6EAD4AB0-6899-4CEB-8361-BF9F9FD3FA3A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AE04D02-7B7E-4C40-8899-7B4FD8F39408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93238B87-7793-49EB-B7CB-5DBBBEAE049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9" name="Graphic 801">
                  <a:extLst>
                    <a:ext uri="{FF2B5EF4-FFF2-40B4-BE49-F238E27FC236}">
                      <a16:creationId xmlns:a16="http://schemas.microsoft.com/office/drawing/2014/main" id="{CC956E64-BA01-4454-9A4A-8D256FC9638D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3C78AEB9-BE3F-4743-9925-8AA5A246AD1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63401703-21EC-4944-9304-B740E81BDCF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0" name="Graphic 801">
                  <a:extLst>
                    <a:ext uri="{FF2B5EF4-FFF2-40B4-BE49-F238E27FC236}">
                      <a16:creationId xmlns:a16="http://schemas.microsoft.com/office/drawing/2014/main" id="{D9EC9A81-0898-4DE8-BD31-7EDB9DC841D5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5A3CAD3C-9E9B-40F7-B26E-682F2F9640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B4306E46-7C8E-4709-9138-B58C58E8175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AE861D5C-D39A-4D9A-8145-86007DC251EB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DB8E2EFF-82A3-41A3-BBE8-722B6F73B761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76A05AC2-F55C-4E87-A783-F88890307936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244A8C3-2725-4786-A0E2-8EA7F0F31B44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236B390-37C4-4C0C-90AC-9BA1766A42F5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CB2CB2DE-23EB-482C-B8EA-8FC16E40F76E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481BCB67-5E34-49F8-A7EC-0CD3524EF82C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9A75729-3C01-498D-9159-831145F0D318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A9F29AD3-520C-42CF-BCD9-A2F4075FB704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FEFD1781-E0F9-4442-B836-91A43BAED66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3AAA657-0A47-44BB-8341-2C029DACB6C9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43D500-62DB-46C5-A12D-598ED3D3A048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6DDD502F-B3BE-4C1E-B634-55E8886DCDF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348ACC6-9B14-4457-A25C-E5D8DF92DCCB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C25A110-4779-4A36-8E6F-301D740208AD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0" name="Graphic 801">
              <a:extLst>
                <a:ext uri="{FF2B5EF4-FFF2-40B4-BE49-F238E27FC236}">
                  <a16:creationId xmlns:a16="http://schemas.microsoft.com/office/drawing/2014/main" id="{FC06B51D-997E-4A8F-B17A-5A369EFD9923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061" name="Graphic 801">
                <a:extLst>
                  <a:ext uri="{FF2B5EF4-FFF2-40B4-BE49-F238E27FC236}">
                    <a16:creationId xmlns:a16="http://schemas.microsoft.com/office/drawing/2014/main" id="{B0988FE1-68B5-486A-A5B7-4AEBAE54FC47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80" name="Freeform: Shape 1079">
                  <a:extLst>
                    <a:ext uri="{FF2B5EF4-FFF2-40B4-BE49-F238E27FC236}">
                      <a16:creationId xmlns:a16="http://schemas.microsoft.com/office/drawing/2014/main" id="{C690C932-E669-43C8-AAD7-663E1791914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81" name="Graphic 801">
                  <a:extLst>
                    <a:ext uri="{FF2B5EF4-FFF2-40B4-BE49-F238E27FC236}">
                      <a16:creationId xmlns:a16="http://schemas.microsoft.com/office/drawing/2014/main" id="{24CF94F0-86B0-4929-850F-B3D8C6BD49F5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68871583-68A5-446E-ACF2-53E11FEBDD0D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31D2A974-3FA3-4A13-9AD5-02BE6D0718BE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2C73A73E-AB1E-45AC-904F-F1D01784161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2" name="Graphic 801">
                <a:extLst>
                  <a:ext uri="{FF2B5EF4-FFF2-40B4-BE49-F238E27FC236}">
                    <a16:creationId xmlns:a16="http://schemas.microsoft.com/office/drawing/2014/main" id="{337CE3E9-2332-43D9-A080-3BB6AD76E1A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5" name="Freeform: Shape 1074">
                  <a:extLst>
                    <a:ext uri="{FF2B5EF4-FFF2-40B4-BE49-F238E27FC236}">
                      <a16:creationId xmlns:a16="http://schemas.microsoft.com/office/drawing/2014/main" id="{A925EAD7-1718-4901-8029-C15D66D8C59D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6" name="Graphic 801">
                  <a:extLst>
                    <a:ext uri="{FF2B5EF4-FFF2-40B4-BE49-F238E27FC236}">
                      <a16:creationId xmlns:a16="http://schemas.microsoft.com/office/drawing/2014/main" id="{9611FF78-AA4F-4D53-8E76-BC29F20E2D78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A21D9FF2-EF4A-4AB7-8742-02F8549FA4A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4D6AE853-26D8-4ED1-A630-7DF696FFFA4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2509BA9C-5610-4D9C-9629-ACBE0594A7EE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3" name="Graphic 801">
                <a:extLst>
                  <a:ext uri="{FF2B5EF4-FFF2-40B4-BE49-F238E27FC236}">
                    <a16:creationId xmlns:a16="http://schemas.microsoft.com/office/drawing/2014/main" id="{380349CE-9880-4228-ABD2-5399FC0CBDD0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A25B792E-8C16-4D51-A42D-DEECF241B0E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1" name="Graphic 801">
                  <a:extLst>
                    <a:ext uri="{FF2B5EF4-FFF2-40B4-BE49-F238E27FC236}">
                      <a16:creationId xmlns:a16="http://schemas.microsoft.com/office/drawing/2014/main" id="{52E1CC5E-4A35-4771-8F40-8585E6A94C1A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F63769E0-851D-413E-844A-6D077E2AF9F4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059018FB-6E13-4089-BFC0-E40F15C6CEC3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F2FF7470-C1B2-4756-AD9D-EC80941E16F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4" name="Graphic 801">
                <a:extLst>
                  <a:ext uri="{FF2B5EF4-FFF2-40B4-BE49-F238E27FC236}">
                    <a16:creationId xmlns:a16="http://schemas.microsoft.com/office/drawing/2014/main" id="{912A25FB-F918-464C-8483-040D68E5EBF0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065" name="Freeform: Shape 1064">
                  <a:extLst>
                    <a:ext uri="{FF2B5EF4-FFF2-40B4-BE49-F238E27FC236}">
                      <a16:creationId xmlns:a16="http://schemas.microsoft.com/office/drawing/2014/main" id="{31802C61-FA52-4BE5-9CDA-B0A259A731AB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66" name="Graphic 801">
                  <a:extLst>
                    <a:ext uri="{FF2B5EF4-FFF2-40B4-BE49-F238E27FC236}">
                      <a16:creationId xmlns:a16="http://schemas.microsoft.com/office/drawing/2014/main" id="{94E9A376-6E70-4388-BAA8-0E2D6C523487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69FE05EA-A4C2-4707-B802-1EB412A0B33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A655C19A-ECBB-4ED3-A4DC-CA019FE77E52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3E2C3971-1A6A-4EA0-A403-AFE011B193A5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1" name="Graphic 801">
              <a:extLst>
                <a:ext uri="{FF2B5EF4-FFF2-40B4-BE49-F238E27FC236}">
                  <a16:creationId xmlns:a16="http://schemas.microsoft.com/office/drawing/2014/main" id="{6E726FDD-1651-422D-A71F-204CE6E51E1D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037" name="Graphic 801">
                <a:extLst>
                  <a:ext uri="{FF2B5EF4-FFF2-40B4-BE49-F238E27FC236}">
                    <a16:creationId xmlns:a16="http://schemas.microsoft.com/office/drawing/2014/main" id="{20442640-3284-4DF0-A3AB-6A5F6BE6D66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4B8CD8B4-5E46-48CE-8A43-74125061EDE8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7" name="Graphic 801">
                  <a:extLst>
                    <a:ext uri="{FF2B5EF4-FFF2-40B4-BE49-F238E27FC236}">
                      <a16:creationId xmlns:a16="http://schemas.microsoft.com/office/drawing/2014/main" id="{0B70A444-5A14-4EE5-9DAC-04F6B6471326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1E66C921-0655-4C31-9AA7-EC9ADDF2686E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A2AF802-100E-4D9F-A0FF-6074B0471AF3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D67A42BE-C974-4818-8F7D-DD827A2759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8" name="Graphic 801">
                <a:extLst>
                  <a:ext uri="{FF2B5EF4-FFF2-40B4-BE49-F238E27FC236}">
                    <a16:creationId xmlns:a16="http://schemas.microsoft.com/office/drawing/2014/main" id="{CA6F3B85-8E6B-4B4F-9A8C-0CAFC83AF09A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B06C972A-375F-4014-9DB9-3720C1EE4415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2" name="Graphic 801">
                  <a:extLst>
                    <a:ext uri="{FF2B5EF4-FFF2-40B4-BE49-F238E27FC236}">
                      <a16:creationId xmlns:a16="http://schemas.microsoft.com/office/drawing/2014/main" id="{44D8D46C-30E4-47D5-92B9-8AAFCCA1CDB5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393748F5-F478-40ED-BCB5-B9BF12512AC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7A955284-E262-497E-B2B8-910E877AD10B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E4AB83E3-3F1D-4CD6-978D-9527E70E0E8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9" name="Graphic 801">
                <a:extLst>
                  <a:ext uri="{FF2B5EF4-FFF2-40B4-BE49-F238E27FC236}">
                    <a16:creationId xmlns:a16="http://schemas.microsoft.com/office/drawing/2014/main" id="{BD943FD9-4982-4247-AAF0-EEDAA4E7921A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E8EF47CF-9436-4039-A356-7FA23B9020E9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7" name="Graphic 801">
                  <a:extLst>
                    <a:ext uri="{FF2B5EF4-FFF2-40B4-BE49-F238E27FC236}">
                      <a16:creationId xmlns:a16="http://schemas.microsoft.com/office/drawing/2014/main" id="{DB8F8ABE-6FEF-4E94-98FC-FF7953A9FB9B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9BCB8AC7-713A-41E4-A90C-B87E8ADD1D8A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8847189D-9C86-4985-BC69-3C87F1D3E9E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CA1A361D-B62E-431C-8832-A928E6581C3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40" name="Graphic 801">
                <a:extLst>
                  <a:ext uri="{FF2B5EF4-FFF2-40B4-BE49-F238E27FC236}">
                    <a16:creationId xmlns:a16="http://schemas.microsoft.com/office/drawing/2014/main" id="{F4C28A16-FE1B-4FDB-9248-17CB505D62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041" name="Freeform: Shape 1040">
                  <a:extLst>
                    <a:ext uri="{FF2B5EF4-FFF2-40B4-BE49-F238E27FC236}">
                      <a16:creationId xmlns:a16="http://schemas.microsoft.com/office/drawing/2014/main" id="{F4F376C5-2BEE-4FB1-B2FA-9B2EE4C0F0F6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2" name="Graphic 801">
                  <a:extLst>
                    <a:ext uri="{FF2B5EF4-FFF2-40B4-BE49-F238E27FC236}">
                      <a16:creationId xmlns:a16="http://schemas.microsoft.com/office/drawing/2014/main" id="{393A1DF2-3CB9-426A-8ADE-B6F350999E4F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236A9BD-F6BC-433D-9823-CFE16A4EBA58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9CE40F92-7C36-4FE5-B54A-0F4D0988542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23AB10B7-9A1B-4FCF-BF12-1F8F04A8303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2" name="Graphic 801">
              <a:extLst>
                <a:ext uri="{FF2B5EF4-FFF2-40B4-BE49-F238E27FC236}">
                  <a16:creationId xmlns:a16="http://schemas.microsoft.com/office/drawing/2014/main" id="{6AA7FEE4-717A-4727-AEC0-668F327ECA8D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013" name="Graphic 801">
                <a:extLst>
                  <a:ext uri="{FF2B5EF4-FFF2-40B4-BE49-F238E27FC236}">
                    <a16:creationId xmlns:a16="http://schemas.microsoft.com/office/drawing/2014/main" id="{B58510D3-53D3-4A97-BD72-02058FBF3FE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D11540AC-0379-4185-8C89-79D94A8D4EE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33" name="Graphic 801">
                  <a:extLst>
                    <a:ext uri="{FF2B5EF4-FFF2-40B4-BE49-F238E27FC236}">
                      <a16:creationId xmlns:a16="http://schemas.microsoft.com/office/drawing/2014/main" id="{57AD6646-5376-4B41-BA9F-77C507AE90F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13729A1E-8506-41CF-B923-A8659EE9315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6993D0F5-4A11-46BA-BE04-4A88BE35106F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ED262B8F-21EC-4943-A238-907A052AE30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4" name="Graphic 801">
                <a:extLst>
                  <a:ext uri="{FF2B5EF4-FFF2-40B4-BE49-F238E27FC236}">
                    <a16:creationId xmlns:a16="http://schemas.microsoft.com/office/drawing/2014/main" id="{C7E9E9CC-3C7A-45A9-822A-004F69C95A8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027" name="Freeform: Shape 1026">
                  <a:extLst>
                    <a:ext uri="{FF2B5EF4-FFF2-40B4-BE49-F238E27FC236}">
                      <a16:creationId xmlns:a16="http://schemas.microsoft.com/office/drawing/2014/main" id="{6BED316A-F3D9-40E4-849C-D20B02B29CD0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8" name="Graphic 801">
                  <a:extLst>
                    <a:ext uri="{FF2B5EF4-FFF2-40B4-BE49-F238E27FC236}">
                      <a16:creationId xmlns:a16="http://schemas.microsoft.com/office/drawing/2014/main" id="{8BA8486A-78A6-4937-B606-2108CB7FF8F1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AC08C399-6ED5-4043-A57C-D3AFB9F29106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C836FF86-AE7B-4BDB-84CD-E0F355E6B964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50721EC9-13BF-43E7-8FF0-72BA5447514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5" name="Graphic 801">
                <a:extLst>
                  <a:ext uri="{FF2B5EF4-FFF2-40B4-BE49-F238E27FC236}">
                    <a16:creationId xmlns:a16="http://schemas.microsoft.com/office/drawing/2014/main" id="{0A78AEFD-6700-48B4-B13D-6A6E3617F6F1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05B3869E-CCA2-4BD9-A8C3-38F6CC84EA9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6CC9A7DC-66A8-476A-B9AE-5DB2FB831CDC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571B8D98-A5CE-4153-8A45-2383571DF73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2C13FC5D-2DBA-473E-9067-742516D675B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8E5AC142-ACC0-4A73-9F0E-56A60C751E16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489ED235-EDEB-47F9-849D-475F2AFD7DB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8FE07784-4060-4BD3-A00E-81C75CE6B4BD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2BF5099C-BB8B-4567-8D7D-D1BB01745923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64772E3-6AA4-4CEB-846D-BEBB21661E8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1C94384D-A818-4ADE-8B74-7DB138BDAF0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A5F982A-F857-4D1B-876B-989B611DC4B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3" name="Graphic 801">
              <a:extLst>
                <a:ext uri="{FF2B5EF4-FFF2-40B4-BE49-F238E27FC236}">
                  <a16:creationId xmlns:a16="http://schemas.microsoft.com/office/drawing/2014/main" id="{BD1D9F2A-54E3-49E1-BB2A-306C48406991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89" name="Graphic 801">
                <a:extLst>
                  <a:ext uri="{FF2B5EF4-FFF2-40B4-BE49-F238E27FC236}">
                    <a16:creationId xmlns:a16="http://schemas.microsoft.com/office/drawing/2014/main" id="{422BBCE4-762B-490E-9D7B-4455BA724D9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8" name="Freeform: Shape 1007">
                  <a:extLst>
                    <a:ext uri="{FF2B5EF4-FFF2-40B4-BE49-F238E27FC236}">
                      <a16:creationId xmlns:a16="http://schemas.microsoft.com/office/drawing/2014/main" id="{D847751E-2EE2-470E-B08E-548B04E3876E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9" name="Graphic 801">
                  <a:extLst>
                    <a:ext uri="{FF2B5EF4-FFF2-40B4-BE49-F238E27FC236}">
                      <a16:creationId xmlns:a16="http://schemas.microsoft.com/office/drawing/2014/main" id="{1EAB200B-BB92-4B78-81E3-5ADE35837FC0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2282662F-ABC4-48C4-AB69-1E71FD6DCAE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C26DB9F-469C-495D-B2B5-B381E2C741B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12BB9050-C197-44E4-A721-0ACABE70AF1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0" name="Graphic 801">
                <a:extLst>
                  <a:ext uri="{FF2B5EF4-FFF2-40B4-BE49-F238E27FC236}">
                    <a16:creationId xmlns:a16="http://schemas.microsoft.com/office/drawing/2014/main" id="{20F105EB-B9BB-467F-A84F-B7CF9FBFF6D1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03" name="Freeform: Shape 1002">
                  <a:extLst>
                    <a:ext uri="{FF2B5EF4-FFF2-40B4-BE49-F238E27FC236}">
                      <a16:creationId xmlns:a16="http://schemas.microsoft.com/office/drawing/2014/main" id="{906C0DDE-A73E-406F-A83C-C1538685C952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4" name="Graphic 801">
                  <a:extLst>
                    <a:ext uri="{FF2B5EF4-FFF2-40B4-BE49-F238E27FC236}">
                      <a16:creationId xmlns:a16="http://schemas.microsoft.com/office/drawing/2014/main" id="{8C35C640-7653-450E-B5EF-332E1CF2A540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C2F63775-03B0-4ED9-8647-887F00B3842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38EDF562-B027-46C2-805E-59424BD884F9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62BCE4E0-8FD2-4F89-8465-7CE48187F79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48821293-67B8-4A5D-B09E-99D3F849CB18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58537C16-597F-4366-9596-376CAF4F36AB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C30FAB19-089B-4E8A-9889-923CEC6F339D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F2660B4B-C237-43C4-AD36-E3CC132CECD7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39C274B7-9ADF-4A5C-8472-4B9852B728EB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FA8BB163-3330-4047-ADD7-DE50F491EC8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2" name="Graphic 801">
                <a:extLst>
                  <a:ext uri="{FF2B5EF4-FFF2-40B4-BE49-F238E27FC236}">
                    <a16:creationId xmlns:a16="http://schemas.microsoft.com/office/drawing/2014/main" id="{3445BCC9-79AB-4E61-AD80-8FD1AF6D1D8E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E8CCFB5E-FDB7-4C2C-8939-6B25B1EBA375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4" name="Graphic 801">
                  <a:extLst>
                    <a:ext uri="{FF2B5EF4-FFF2-40B4-BE49-F238E27FC236}">
                      <a16:creationId xmlns:a16="http://schemas.microsoft.com/office/drawing/2014/main" id="{E3CA76F9-5F76-4CB3-8115-B43A2B04CE5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B1432CAD-78C7-42F1-B431-B548636D8B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1111D2AB-45FE-41C5-828E-5AD592D63F26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93092F6D-1B3D-4E73-9D6C-D7BA383046A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4" name="Graphic 801">
              <a:extLst>
                <a:ext uri="{FF2B5EF4-FFF2-40B4-BE49-F238E27FC236}">
                  <a16:creationId xmlns:a16="http://schemas.microsoft.com/office/drawing/2014/main" id="{132558A3-62FA-466E-8D4C-1DB89694875C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65" name="Graphic 801">
                <a:extLst>
                  <a:ext uri="{FF2B5EF4-FFF2-40B4-BE49-F238E27FC236}">
                    <a16:creationId xmlns:a16="http://schemas.microsoft.com/office/drawing/2014/main" id="{87165D6C-8068-4416-9188-2F39D4B2DFFD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04C3AB63-B912-4052-B16E-1D10A75E044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5" name="Graphic 801">
                  <a:extLst>
                    <a:ext uri="{FF2B5EF4-FFF2-40B4-BE49-F238E27FC236}">
                      <a16:creationId xmlns:a16="http://schemas.microsoft.com/office/drawing/2014/main" id="{FF8B983B-FA6D-4BA6-9713-F19EA7428DC3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601F3603-479D-48C7-A05C-5EDA0926DB5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66C69F0A-75F1-454B-90CB-CEC01942AC5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54EFB4D4-5091-4BFF-8935-067C357DAA8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FF4C43D7-7F15-47BB-A13D-C02D72C747E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79" name="Freeform: Shape 978">
                  <a:extLst>
                    <a:ext uri="{FF2B5EF4-FFF2-40B4-BE49-F238E27FC236}">
                      <a16:creationId xmlns:a16="http://schemas.microsoft.com/office/drawing/2014/main" id="{35C0E42F-4AAA-4300-865D-3584E861A50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0" name="Graphic 801">
                  <a:extLst>
                    <a:ext uri="{FF2B5EF4-FFF2-40B4-BE49-F238E27FC236}">
                      <a16:creationId xmlns:a16="http://schemas.microsoft.com/office/drawing/2014/main" id="{A7DC27CF-D7FD-406C-B11B-A5F8960EE072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B0CE0C9E-2130-440E-9D3D-BE73AD593A9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D37ADEC-9A42-4B38-9810-722D4C19268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6EC4BD0-67DC-46D2-B004-AF281502D2D6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7" name="Graphic 801">
                <a:extLst>
                  <a:ext uri="{FF2B5EF4-FFF2-40B4-BE49-F238E27FC236}">
                    <a16:creationId xmlns:a16="http://schemas.microsoft.com/office/drawing/2014/main" id="{643E4A1C-281D-4CFC-B6BF-BB53E629F186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304C4227-3E70-42F6-B37A-049961546C3E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5" name="Graphic 801">
                  <a:extLst>
                    <a:ext uri="{FF2B5EF4-FFF2-40B4-BE49-F238E27FC236}">
                      <a16:creationId xmlns:a16="http://schemas.microsoft.com/office/drawing/2014/main" id="{7C6D2D74-F43A-4D87-B11D-202E609D9790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3AB768C6-4F70-43EF-8C97-5FE9C2B9B3E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7F9F8755-5DCD-41D4-8307-47C692CD1D2C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E09D4C8-A5B7-4BF3-B832-D2DDAAD1955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8" name="Graphic 801">
                <a:extLst>
                  <a:ext uri="{FF2B5EF4-FFF2-40B4-BE49-F238E27FC236}">
                    <a16:creationId xmlns:a16="http://schemas.microsoft.com/office/drawing/2014/main" id="{32F82E67-8C66-4921-AB40-ACC66F26EB17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9" name="Freeform: Shape 968">
                  <a:extLst>
                    <a:ext uri="{FF2B5EF4-FFF2-40B4-BE49-F238E27FC236}">
                      <a16:creationId xmlns:a16="http://schemas.microsoft.com/office/drawing/2014/main" id="{BA33217B-88DB-48D8-83ED-A7DAC403218E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0" name="Graphic 801">
                  <a:extLst>
                    <a:ext uri="{FF2B5EF4-FFF2-40B4-BE49-F238E27FC236}">
                      <a16:creationId xmlns:a16="http://schemas.microsoft.com/office/drawing/2014/main" id="{7DB5C99E-F555-42B6-B796-648306EBC1B8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378A84A6-283C-43F8-B4DB-BF8491776999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4208CD7C-F72C-4184-8211-75699604C1AD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8961CD26-AEE8-4C0D-9652-A125035CD2B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5" name="Graphic 801">
              <a:extLst>
                <a:ext uri="{FF2B5EF4-FFF2-40B4-BE49-F238E27FC236}">
                  <a16:creationId xmlns:a16="http://schemas.microsoft.com/office/drawing/2014/main" id="{52923E68-4658-4598-B3CD-E4C2B818D09C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C8E7F01A-F086-434F-A004-80450CC29B46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960" name="Freeform: Shape 959">
                  <a:extLst>
                    <a:ext uri="{FF2B5EF4-FFF2-40B4-BE49-F238E27FC236}">
                      <a16:creationId xmlns:a16="http://schemas.microsoft.com/office/drawing/2014/main" id="{0EDC2962-73B1-4D73-86EE-693F44FE5085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1" name="Graphic 801">
                  <a:extLst>
                    <a:ext uri="{FF2B5EF4-FFF2-40B4-BE49-F238E27FC236}">
                      <a16:creationId xmlns:a16="http://schemas.microsoft.com/office/drawing/2014/main" id="{800F5159-409F-46F0-83A3-FA77EB66219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122965AE-6F84-4006-B662-524DF86743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29AAB297-443E-4B39-9FD4-A733152D09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F5B8118-3192-4C8B-B8CE-1B3DC98653A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2" name="Graphic 801">
                <a:extLst>
                  <a:ext uri="{FF2B5EF4-FFF2-40B4-BE49-F238E27FC236}">
                    <a16:creationId xmlns:a16="http://schemas.microsoft.com/office/drawing/2014/main" id="{1C84214A-3131-40D0-BF05-360F7F9B5122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3A3DBED8-CD68-49C4-A12B-C0BB30BA1C7F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8F6572F6-2055-4118-9800-EB0E09148CD2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73815CAB-AD77-42A0-B1FC-DA2590A1F8C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05E1FEDE-FF1C-41AA-883B-D2EE4AC87882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BE08B185-14CA-4DED-AF26-EC5269245F3A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3" name="Graphic 801">
                <a:extLst>
                  <a:ext uri="{FF2B5EF4-FFF2-40B4-BE49-F238E27FC236}">
                    <a16:creationId xmlns:a16="http://schemas.microsoft.com/office/drawing/2014/main" id="{874DBB97-63E2-49F8-B223-BC582DB4ABE0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950" name="Freeform: Shape 949">
                  <a:extLst>
                    <a:ext uri="{FF2B5EF4-FFF2-40B4-BE49-F238E27FC236}">
                      <a16:creationId xmlns:a16="http://schemas.microsoft.com/office/drawing/2014/main" id="{828E4FEC-6A0C-4F1B-9F9E-E5DE5D5E8D1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1" name="Graphic 801">
                  <a:extLst>
                    <a:ext uri="{FF2B5EF4-FFF2-40B4-BE49-F238E27FC236}">
                      <a16:creationId xmlns:a16="http://schemas.microsoft.com/office/drawing/2014/main" id="{375E20C9-955E-42A9-8ACE-E3E73A32B1A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B28E5F00-298D-4ACA-82A2-EAAEB041CA0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D3E85AB9-1139-4569-9A91-7DC0BC0C909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73356BF3-0447-476D-8668-959B940B9742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4" name="Graphic 801">
                <a:extLst>
                  <a:ext uri="{FF2B5EF4-FFF2-40B4-BE49-F238E27FC236}">
                    <a16:creationId xmlns:a16="http://schemas.microsoft.com/office/drawing/2014/main" id="{6CDBAC76-1D5C-4A3E-9212-4610CCFB15D5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109CC8A-7875-4BB0-81B8-78D2C195C367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801">
                  <a:extLst>
                    <a:ext uri="{FF2B5EF4-FFF2-40B4-BE49-F238E27FC236}">
                      <a16:creationId xmlns:a16="http://schemas.microsoft.com/office/drawing/2014/main" id="{D2702BE4-A9D6-493D-AA5C-9BF6B0B38002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8B87B904-C6A6-4341-82FD-2F2FBEAB54F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153F5FCC-3E8A-4B07-886D-8A73623FE176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E77EAD82-5439-43E3-B62F-BCDEDCB954A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3966EA0-93EC-46BB-9D19-B5ED13A8AB79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82EB22FB-4177-4896-9C15-BB8A6A0938D1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14A9EBEA-C3B6-4475-BDE6-8943F058CDEF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FA0BD558-2E8C-4C66-9290-76E1BEFE907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2192D81-F52C-4F14-9F76-A6E00AD4E384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D53C765-451E-4E8B-98B0-9468CCE008AA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434CDA2-AFC9-48C6-8978-4A6E98427C40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DA57B8F4-A011-482C-AD7E-84E526396805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E694D514-DA0A-41B9-982B-4BC3D7764A6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5" name="Graphic 801">
              <a:extLst>
                <a:ext uri="{FF2B5EF4-FFF2-40B4-BE49-F238E27FC236}">
                  <a16:creationId xmlns:a16="http://schemas.microsoft.com/office/drawing/2014/main" id="{D2949878-B6E9-432C-886B-6128588D03FA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D40DE429-6BAE-4F6B-909C-F5F291CA2AD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B9CC76BE-DAE9-4166-8522-9BB04E02C4E5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11A76933-07D8-437F-9C0D-799EB369F0EC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F3F4B291-6831-448C-9A51-4AF96AE4FA93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29F34AE6-1671-44FF-B463-77718F3B9BAA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EDC23CAE-B098-4C0E-9383-860BBC8BFE36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11" name="Graphic 801">
                <a:extLst>
                  <a:ext uri="{FF2B5EF4-FFF2-40B4-BE49-F238E27FC236}">
                    <a16:creationId xmlns:a16="http://schemas.microsoft.com/office/drawing/2014/main" id="{55C938F7-985F-44B3-9E8F-BC5C98F49FDE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3A7EC5D4-C1E1-4E0F-9EFD-5D6060E302F2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8" name="Freeform: Shape 937">
                  <a:extLst>
                    <a:ext uri="{FF2B5EF4-FFF2-40B4-BE49-F238E27FC236}">
                      <a16:creationId xmlns:a16="http://schemas.microsoft.com/office/drawing/2014/main" id="{D1861712-E880-4DD9-94CA-E4B1AF7144A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4D23CF70-1747-442C-AB44-798B1B8C557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3764FA30-CECD-4D08-8C7B-20BB80732B1D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2" name="Graphic 801">
                <a:extLst>
                  <a:ext uri="{FF2B5EF4-FFF2-40B4-BE49-F238E27FC236}">
                    <a16:creationId xmlns:a16="http://schemas.microsoft.com/office/drawing/2014/main" id="{885CAEA3-917C-4549-816B-7974F537E88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933" name="Freeform: Shape 932">
                  <a:extLst>
                    <a:ext uri="{FF2B5EF4-FFF2-40B4-BE49-F238E27FC236}">
                      <a16:creationId xmlns:a16="http://schemas.microsoft.com/office/drawing/2014/main" id="{9B22227C-1ACC-4058-A362-265D16D23CB4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4" name="Freeform: Shape 933">
                  <a:extLst>
                    <a:ext uri="{FF2B5EF4-FFF2-40B4-BE49-F238E27FC236}">
                      <a16:creationId xmlns:a16="http://schemas.microsoft.com/office/drawing/2014/main" id="{952D7A1D-65CD-476C-9CFB-430A518FA9A4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E4781504-6407-45DB-8959-24D2807CC48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77DCE158-25DA-4651-96CA-D65F7C6D45F1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3" name="Graphic 801">
                <a:extLst>
                  <a:ext uri="{FF2B5EF4-FFF2-40B4-BE49-F238E27FC236}">
                    <a16:creationId xmlns:a16="http://schemas.microsoft.com/office/drawing/2014/main" id="{1B37D765-9475-4BA9-9266-D277A1EF1DF3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9" name="Freeform: Shape 928">
                  <a:extLst>
                    <a:ext uri="{FF2B5EF4-FFF2-40B4-BE49-F238E27FC236}">
                      <a16:creationId xmlns:a16="http://schemas.microsoft.com/office/drawing/2014/main" id="{5320EF56-CADB-4458-9C19-51D40C1054DA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A1659283-5904-4818-8CB0-9B99615262B4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1" name="Freeform: Shape 930">
                  <a:extLst>
                    <a:ext uri="{FF2B5EF4-FFF2-40B4-BE49-F238E27FC236}">
                      <a16:creationId xmlns:a16="http://schemas.microsoft.com/office/drawing/2014/main" id="{8D5B8FDB-6159-4C4A-B725-A5BE5EA587D1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5603A592-756F-4E3B-9BF7-C216D6BA9732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4" name="Graphic 801">
                <a:extLst>
                  <a:ext uri="{FF2B5EF4-FFF2-40B4-BE49-F238E27FC236}">
                    <a16:creationId xmlns:a16="http://schemas.microsoft.com/office/drawing/2014/main" id="{D4F3CDB0-746C-4B93-9223-3A8228C934EE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5" name="Freeform: Shape 924">
                  <a:extLst>
                    <a:ext uri="{FF2B5EF4-FFF2-40B4-BE49-F238E27FC236}">
                      <a16:creationId xmlns:a16="http://schemas.microsoft.com/office/drawing/2014/main" id="{DD6CC644-F766-41B0-BE54-4BAB110DCAF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6" name="Freeform: Shape 925">
                  <a:extLst>
                    <a:ext uri="{FF2B5EF4-FFF2-40B4-BE49-F238E27FC236}">
                      <a16:creationId xmlns:a16="http://schemas.microsoft.com/office/drawing/2014/main" id="{8144169D-294B-43D4-8581-E9603162CBDA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C5D36CFB-4CFC-491D-9DDE-51B10F1B2B2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8" name="Freeform: Shape 927">
                  <a:extLst>
                    <a:ext uri="{FF2B5EF4-FFF2-40B4-BE49-F238E27FC236}">
                      <a16:creationId xmlns:a16="http://schemas.microsoft.com/office/drawing/2014/main" id="{D1E517FD-0D5D-40A4-AC2F-4737F05EA995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F31815E-C97E-4AE4-A4E7-BA35F0116E7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EFEEA45E-15DA-47B5-97FD-86CCC6075316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2D0A49C3-572C-478B-AC52-072498FB0C49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9E4762B9-0D15-41DE-9ED8-4B8DDA77BBB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5BFBF0AD-EA0E-40D6-A8D6-BCE4E89B010B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7C8F87F0-4679-492A-BB2B-CA6FB4A04585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21" name="Graphic 801">
                <a:extLst>
                  <a:ext uri="{FF2B5EF4-FFF2-40B4-BE49-F238E27FC236}">
                    <a16:creationId xmlns:a16="http://schemas.microsoft.com/office/drawing/2014/main" id="{7E92DDA9-4368-40DB-AA30-80A444101040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2A68A13-A110-4624-947D-BC87312C5D35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A2134394-B48F-4185-AC3B-5822CBE80B2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4D9F5FCD-C7A3-4429-AD9C-7648F71592C0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A569310B-990C-4F3B-9F98-FD9E24C66934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174A994D-E93D-4888-95C9-17023E4C49B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27AEFB3-B983-420F-8916-FAE3822004FA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69C73BB3-58EE-48D6-92B0-B85FD1805711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7C814D7B-5321-4427-8EB9-E26901E86272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5684F6DD-AA32-4B40-8B0C-71C324225948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286A2CC4-551C-43CA-BEB3-56057210E516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801">
              <a:extLst>
                <a:ext uri="{FF2B5EF4-FFF2-40B4-BE49-F238E27FC236}">
                  <a16:creationId xmlns:a16="http://schemas.microsoft.com/office/drawing/2014/main" id="{5DC327C3-F980-4D77-A68D-082EB20888D0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0B34444F-DBB0-4468-9415-E34C6D35BA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59675EC7-2043-410A-909B-464CF156006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1B7CA1F8-91A6-4995-95DB-42D4701A83D2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83054EF5-4592-4935-BA2C-075AEFE87438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801">
              <a:extLst>
                <a:ext uri="{FF2B5EF4-FFF2-40B4-BE49-F238E27FC236}">
                  <a16:creationId xmlns:a16="http://schemas.microsoft.com/office/drawing/2014/main" id="{58626165-18CF-4FE8-A18C-B681E87C194C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20C1A8FD-5AFB-4CDE-BCCC-0E08AD22F96A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B32B45FA-FFA2-47FF-AC59-6D32DDA89DEB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4B1053A9-B57F-4E36-B719-3145D7D1354D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11B50135-5185-482E-84FB-E30BA0BB9865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5" name="Graphic 801">
              <a:extLst>
                <a:ext uri="{FF2B5EF4-FFF2-40B4-BE49-F238E27FC236}">
                  <a16:creationId xmlns:a16="http://schemas.microsoft.com/office/drawing/2014/main" id="{D7011F04-3743-45BA-885B-98B753A87F5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4D41851A-5028-4074-B49F-8992B5276792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2145A450-04D8-4E59-81D6-7324FBB674B6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8383AC1B-3735-456D-A02F-94E15635F8F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5BF68EB0-C09B-4418-ADC8-05D45BB1EB96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390E7D84-67F8-4B4E-B5DF-519DE2D3164D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15AAA655-A0D3-4541-958D-026F56A4947F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7FACFF2E-152B-4165-BE8F-B22841ACC23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04C1710C-AA15-4F46-89D5-BDCA9D43FDDC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7E431811-A9BB-4A53-A959-0183AFB044ED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7" name="Graphic 801">
              <a:extLst>
                <a:ext uri="{FF2B5EF4-FFF2-40B4-BE49-F238E27FC236}">
                  <a16:creationId xmlns:a16="http://schemas.microsoft.com/office/drawing/2014/main" id="{90558E71-F329-4050-A344-4060FA75B94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2E958809-71D0-4A91-AB38-84971FEA1206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D439A3AA-FEA3-4556-9050-0FA19B0A748A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23A6440D-6E31-4638-AE7D-E1F79FD4F1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F0A0ADF5-643A-48EA-9719-BB5FF8A10AB2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8" name="Graphic 801">
              <a:extLst>
                <a:ext uri="{FF2B5EF4-FFF2-40B4-BE49-F238E27FC236}">
                  <a16:creationId xmlns:a16="http://schemas.microsoft.com/office/drawing/2014/main" id="{3BA6BEF9-0B0B-466F-AC0F-30D6591C433E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1E4FCCF2-177C-45FD-B751-E03644A17CC6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E8CD47AE-C478-44A2-99DC-CE94BFAF2A6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D14EDCE1-9FC0-46C9-A3CF-D76C048BE11B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87B60858-BF7C-4560-9763-C5E9827AB1CD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9" name="Graphic 801">
              <a:extLst>
                <a:ext uri="{FF2B5EF4-FFF2-40B4-BE49-F238E27FC236}">
                  <a16:creationId xmlns:a16="http://schemas.microsoft.com/office/drawing/2014/main" id="{2B92CBCA-9603-4437-B77A-7251B552490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ECA71761-E79C-4197-A2EC-E976C803AB07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E06360BD-1AE4-4EF7-8795-252A2017FDBE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1C3E4FA1-4BD9-4DCA-A961-82814A323DB0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0AF758DC-1E5D-4776-9654-78453859A443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0" name="Graphic 801">
              <a:extLst>
                <a:ext uri="{FF2B5EF4-FFF2-40B4-BE49-F238E27FC236}">
                  <a16:creationId xmlns:a16="http://schemas.microsoft.com/office/drawing/2014/main" id="{56038432-DDCB-434C-83F0-E06CCB81DA91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5297D125-D476-43D5-A83B-2D2D26709975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07BA3592-C0C3-4B73-B915-36E79F80559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89B4F475-A7A9-4109-A784-CD96F7FE38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566B377A-00FD-49B7-A50F-08D786EC5572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1" name="Graphic 801">
              <a:extLst>
                <a:ext uri="{FF2B5EF4-FFF2-40B4-BE49-F238E27FC236}">
                  <a16:creationId xmlns:a16="http://schemas.microsoft.com/office/drawing/2014/main" id="{9BED3FFE-ECC1-415C-BC0F-E51724BB12F5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4297E16F-EAF5-4930-9D2C-800FAC68663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64" name="Graphic 801">
                <a:extLst>
                  <a:ext uri="{FF2B5EF4-FFF2-40B4-BE49-F238E27FC236}">
                    <a16:creationId xmlns:a16="http://schemas.microsoft.com/office/drawing/2014/main" id="{E611E90C-4381-448A-A6F9-DF6218370A78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88AE364C-B262-482C-9161-9395871D44C7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3D2DE7A3-ED6E-41C6-AA1B-A85A3146F50E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DF03E9F4-54D4-4800-B7B9-DCB7ED9EF77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E6D4F84D-932F-4A8D-9D6D-7471CE616E3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39945714-8A35-43E7-9BFC-4F09E9A5CC0A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0FD24D42-F70D-4586-B961-5D9713E27E1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AA013F0C-E459-4FED-A713-8354FD345E74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93E96941-7352-4E33-8956-008C43C5C495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52" name="Graphic 801">
              <a:extLst>
                <a:ext uri="{FF2B5EF4-FFF2-40B4-BE49-F238E27FC236}">
                  <a16:creationId xmlns:a16="http://schemas.microsoft.com/office/drawing/2014/main" id="{56738EBD-4AE2-414C-B878-72254911E16A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A04C3F50-276B-4425-B501-7B23D8EBD32B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4" name="Graphic 801">
                <a:extLst>
                  <a:ext uri="{FF2B5EF4-FFF2-40B4-BE49-F238E27FC236}">
                    <a16:creationId xmlns:a16="http://schemas.microsoft.com/office/drawing/2014/main" id="{E539F161-C5B7-43DF-91D5-A745D4F08C6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37B931A-5CC5-4201-96C0-694FE41164B5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707E80D7-5701-4D38-A91C-CB1EA902E28D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0D6DC3B-F6CF-4ABC-882B-E1974A2DFA82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5CA05935-BD7E-4644-B4F1-4BA5C5D3928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75C7E289-00BE-4A13-A294-89AA6910D0D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26077186-DBF4-428C-A33B-13E7E4CDE4C9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E21F7F4-C86D-4BE9-B807-8476D5E168B9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8C05AFE4-E110-4D13-A624-9BAA0F055C66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17" name="TextBox 316">
            <a:extLst>
              <a:ext uri="{FF2B5EF4-FFF2-40B4-BE49-F238E27FC236}">
                <a16:creationId xmlns:a16="http://schemas.microsoft.com/office/drawing/2014/main" id="{DAEE2471-129B-4D21-904E-885CA48A1CCD}"/>
              </a:ext>
            </a:extLst>
          </p:cNvPr>
          <p:cNvSpPr txBox="1"/>
          <p:nvPr/>
        </p:nvSpPr>
        <p:spPr>
          <a:xfrm>
            <a:off x="1351619" y="43925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D18AA592-ABA9-4BF3-9B2B-14A8BB5EFC70}"/>
              </a:ext>
            </a:extLst>
          </p:cNvPr>
          <p:cNvSpPr txBox="1"/>
          <p:nvPr/>
        </p:nvSpPr>
        <p:spPr>
          <a:xfrm>
            <a:off x="5497477" y="45476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grpSp>
        <p:nvGrpSpPr>
          <p:cNvPr id="444" name="Graphic 2">
            <a:extLst>
              <a:ext uri="{FF2B5EF4-FFF2-40B4-BE49-F238E27FC236}">
                <a16:creationId xmlns:a16="http://schemas.microsoft.com/office/drawing/2014/main" id="{76D9D26B-9CE8-476A-8000-95090FD44657}"/>
              </a:ext>
            </a:extLst>
          </p:cNvPr>
          <p:cNvGrpSpPr/>
          <p:nvPr/>
        </p:nvGrpSpPr>
        <p:grpSpPr>
          <a:xfrm>
            <a:off x="9516550" y="2852672"/>
            <a:ext cx="1588650" cy="157387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FB9874D-3071-410B-9880-E308FBC41F26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36F9440-AAF2-401B-AEAC-5FCB01EC9BD4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4EFF1E9-BADC-42DC-BA31-3579EE9F17BC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1077789F-6BA9-45A8-9E67-BAA5EEC9A309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46B5882D-F62B-4956-A2B3-F20DC6C9E5C0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A363069-42AB-4E18-9B06-9DCE10D1F094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26BCAF8-6095-4384-80E1-FC5BDF407D39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0CAA4D-0C3B-4E29-8AF4-DAB450869FF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DE08C699-B3B1-41C0-8A40-B2B51C3C949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4E0A2B8B-7890-48DB-9A1B-2027699E030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7A2952A-8E94-4404-898B-B0EF55ACABE9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7DBB74A7-EC92-441E-AC7E-050A0ABBDD23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66BB7AF-1CBB-4851-9CA8-6E97F176A904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186D35B9-07A2-49C5-940F-14B3B7E1D36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9" name="Graphic 2">
              <a:extLst>
                <a:ext uri="{FF2B5EF4-FFF2-40B4-BE49-F238E27FC236}">
                  <a16:creationId xmlns:a16="http://schemas.microsoft.com/office/drawing/2014/main" id="{6114E8B7-1A0A-4B0C-8CD4-FCAA36054B1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158D9F9C-2EF3-42E8-9B23-BAB597065F7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E4B3254B-883B-490F-A04D-D8F35643E0A7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DB014F76-A7A2-4029-97F5-DF7683138860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8297B387-8C52-4BE3-AB57-A23528432C7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0" name="Graphic 2">
              <a:extLst>
                <a:ext uri="{FF2B5EF4-FFF2-40B4-BE49-F238E27FC236}">
                  <a16:creationId xmlns:a16="http://schemas.microsoft.com/office/drawing/2014/main" id="{98879BDE-865E-4CE0-963D-4CA95B46A172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D55F5-B897-4406-8C3C-C6A339DA9AA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47E551C-32D1-4A43-909C-9BBF6D914AD6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6C90CFE3-069B-463F-A790-1D274749F32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9CF5CEC-184E-4218-9239-4EF889DD987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1" name="Graphic 2">
              <a:extLst>
                <a:ext uri="{FF2B5EF4-FFF2-40B4-BE49-F238E27FC236}">
                  <a16:creationId xmlns:a16="http://schemas.microsoft.com/office/drawing/2014/main" id="{585300F2-215D-4A81-9D23-DCCB33824458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3A36FAB3-D85A-408C-943E-893C7A18B2AA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9D87977E-C75A-41D9-B87F-7CE5BC931377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9F10A685-59EC-4CD6-8A5D-59298F537746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110B0066-882C-4F2D-8949-60646BBCCE00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2" name="Graphic 2">
              <a:extLst>
                <a:ext uri="{FF2B5EF4-FFF2-40B4-BE49-F238E27FC236}">
                  <a16:creationId xmlns:a16="http://schemas.microsoft.com/office/drawing/2014/main" id="{37B0024C-2EF6-4FF9-839D-5FFD13CB1C3D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64D35951-7CD4-405A-9747-AE9B62BB5687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6C6B8487-6E13-4FF5-82A4-C4C4EA937CE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A934C20D-52E6-44AA-A715-4E0FA844939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82DD327A-27C0-4CF3-91E5-1E94A597EDA2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3" name="Graphic 2">
              <a:extLst>
                <a:ext uri="{FF2B5EF4-FFF2-40B4-BE49-F238E27FC236}">
                  <a16:creationId xmlns:a16="http://schemas.microsoft.com/office/drawing/2014/main" id="{1CCBE76A-9793-484B-8344-1ECB720984C4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E0D4BD42-F2EC-4E08-83BE-F700C837175A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063D6FE1-696C-4565-A1F3-3CAC127CFC5E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B0AD52EB-2CEA-431A-836D-AA2DE6AB7C0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81EDBF09-C728-4AF2-A7CB-41E737648E4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4" name="Graphic 2">
              <a:extLst>
                <a:ext uri="{FF2B5EF4-FFF2-40B4-BE49-F238E27FC236}">
                  <a16:creationId xmlns:a16="http://schemas.microsoft.com/office/drawing/2014/main" id="{CE0BA5DA-4FDB-4A8F-95CF-654AB00FB7AB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2215E884-1C31-41A4-9865-02F01054E9A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311359B7-A925-465C-9400-EB4286E5F3A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FE300B7A-FA8B-455B-9D41-319C5B98269F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E0AF6AFF-DE69-487B-90B9-B504118ACCAA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5" name="Graphic 2">
              <a:extLst>
                <a:ext uri="{FF2B5EF4-FFF2-40B4-BE49-F238E27FC236}">
                  <a16:creationId xmlns:a16="http://schemas.microsoft.com/office/drawing/2014/main" id="{A559DBBB-8443-488D-BCB0-252DDCAAC24A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C0654016-16F2-4179-92ED-DC49CB7295B6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5207585D-16E6-4271-AECF-2774DB864799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1CEF88CF-3762-45D1-A00E-6135B9AD938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79511148-1A93-4C50-A584-730D71BAE6B0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6" name="Graphic 2">
              <a:extLst>
                <a:ext uri="{FF2B5EF4-FFF2-40B4-BE49-F238E27FC236}">
                  <a16:creationId xmlns:a16="http://schemas.microsoft.com/office/drawing/2014/main" id="{3B54707A-5F7B-4268-BB35-544AB1B09C5E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B89A2E1-5DDD-4A35-8D48-616AF3705E9C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1DDF86A4-FAA2-4508-80CA-15AE94ADD847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CE374CB8-50B9-438F-97D2-5A40B5698FC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61A8F2C8-1FE9-457B-BC9F-CD414F52C070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B18DE1FF-844D-40F8-B2C9-80A58890E29D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5B8CFA3-F0BF-45A8-A6D6-8F1F7614CC10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65757C4D-3F8E-4EC7-9069-890B8633BB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571EE83-B34A-4AEB-97BE-9DF95502C40F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F3A7D4A-EC79-4533-B638-47EA990EB1D1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EE1948E-9213-4229-925A-319A6D112083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A5ACA12D-761C-4D8B-A732-D8C8105BB688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EC96DC3-FF3B-47D2-9E40-6477EF084E3F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4C9735A0-F142-4C4E-BCF5-59667469068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1B3B6923-ACFA-4249-ABB6-6AFF3C81FC88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2589551-0BE6-4B86-8456-A36BCB9F471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8508FCC-0C64-4A48-B335-A9DFD6869754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BC85991-F09F-4893-A157-D8F2EC597F46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23E2A958-F969-4FA6-B266-02349C809BFE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58398A12-6DD7-4665-B286-67D56E9BCFE5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94BDEA2-008A-4FDE-9038-49024B11B584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1D9DAFE-1D72-463A-9837-95BF228FC4C1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07B2C2A-03F7-4530-90CC-9FDFBFA0D88E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926643F-1B1A-4154-AF13-16D5D826DE66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8178D2BA-3C57-4F8B-9E70-E186101A3ACA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C49DF62-E0B2-4E14-97E0-6911919B85C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11397C-99ED-4527-8458-B3AB545633D9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16FDF79-DF20-4830-9A9E-D6E12546F43F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E70ADD9-2BE2-4D4B-A47F-375BB0164541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DD2030D-33FF-4330-8B04-13D975201F1D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21C6EE15-4CB4-4910-8213-AB270EB8E0F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B04E861F-58E4-4428-9628-D0CAF7056055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E37ECF17-3DD3-4E47-A236-4108FC81C104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5" name="Graphic 2">
              <a:extLst>
                <a:ext uri="{FF2B5EF4-FFF2-40B4-BE49-F238E27FC236}">
                  <a16:creationId xmlns:a16="http://schemas.microsoft.com/office/drawing/2014/main" id="{F26B6F5A-EB75-4A06-B730-A395BCCA6545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92FD10F8-D2E2-4FAB-8FDF-A40A9B84EC9C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B65FBBAA-9C6B-4C37-9F6B-0C624EF0743E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692D3BC9-7EA4-4472-A043-F7E412A0EF33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9769A88B-1544-43BD-B4E0-55D449D7607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6" name="Graphic 2">
              <a:extLst>
                <a:ext uri="{FF2B5EF4-FFF2-40B4-BE49-F238E27FC236}">
                  <a16:creationId xmlns:a16="http://schemas.microsoft.com/office/drawing/2014/main" id="{D0304FDE-F6B9-4D91-9D88-6B9C96840F55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F72B9977-2BFA-4697-A1CD-B19F32C2339A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6EDCC40C-8436-4101-9A81-892D62FA8C79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5D51F840-114A-4B87-9280-9E1E57DDB93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EE4CED8E-35D6-49BD-BF7B-BCF208353373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7" name="Graphic 2">
              <a:extLst>
                <a:ext uri="{FF2B5EF4-FFF2-40B4-BE49-F238E27FC236}">
                  <a16:creationId xmlns:a16="http://schemas.microsoft.com/office/drawing/2014/main" id="{895021C9-B605-4085-9760-EB5BC4E1EEDB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4009C71C-E3C5-4495-972F-757D8EB49C32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95C45449-331F-4F08-92DB-AF26D120C060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3B20ACDA-7309-4E71-905E-6050B4D9502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71538422-F35B-4055-8BC7-4ED41705C028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8" name="Graphic 2">
              <a:extLst>
                <a:ext uri="{FF2B5EF4-FFF2-40B4-BE49-F238E27FC236}">
                  <a16:creationId xmlns:a16="http://schemas.microsoft.com/office/drawing/2014/main" id="{A84401B5-5689-46C3-81E9-BABEDD1B45B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4ED33032-C39B-4461-A589-B520A2C37C7E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3C0C2F29-524C-4F33-A670-B5A80D9FE5A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940D99C-C20F-44D2-8EF3-BA54414965C1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D13831C-A10A-463A-A5D6-785E6AB8CF76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2">
              <a:extLst>
                <a:ext uri="{FF2B5EF4-FFF2-40B4-BE49-F238E27FC236}">
                  <a16:creationId xmlns:a16="http://schemas.microsoft.com/office/drawing/2014/main" id="{500EAE7B-9FE3-4E7F-A554-9820FD67D67F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2B9D3BD7-0C4F-415A-8258-904770B2DEBC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E273EAAD-09F4-4DC0-BCC7-C73EEAFF96CB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7D8CFCE4-9EDC-4012-8C0D-8C3CB1258E4B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E8593553-8731-4183-85DB-F053C72CA396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0" name="Graphic 2">
              <a:extLst>
                <a:ext uri="{FF2B5EF4-FFF2-40B4-BE49-F238E27FC236}">
                  <a16:creationId xmlns:a16="http://schemas.microsoft.com/office/drawing/2014/main" id="{4F81DEB5-F9F4-498F-A7F6-8F4418D9D0EA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A9898E6F-0E0F-4B00-B7A1-32B7571234BB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4593A280-980F-4E9E-A841-F4807207E39F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29848D85-6113-47C7-9111-A2ECDC9BF83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E7EDDDE6-BE63-4553-B42E-63E52D800EAC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1" name="Graphic 2">
              <a:extLst>
                <a:ext uri="{FF2B5EF4-FFF2-40B4-BE49-F238E27FC236}">
                  <a16:creationId xmlns:a16="http://schemas.microsoft.com/office/drawing/2014/main" id="{E19088DE-8FD5-4347-99DC-79FE2F2A01E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39C83322-DA9C-4A74-A237-C501048A9F5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BAC2569C-3A8B-4D83-BA08-1B02C1D8AA3C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D8D0EE5F-7389-4FB7-B1F5-BF45938B811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1DA6598C-84E7-481F-989F-08BE90F99399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2" name="Graphic 2">
              <a:extLst>
                <a:ext uri="{FF2B5EF4-FFF2-40B4-BE49-F238E27FC236}">
                  <a16:creationId xmlns:a16="http://schemas.microsoft.com/office/drawing/2014/main" id="{C81C738E-A335-4823-BE7E-33FFCDD021D0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1E029599-81EA-4DFD-A206-731BCEAE964B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24F2949D-15CD-47EF-86E8-E6515576D4A8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D4C47A0F-7D68-4E1D-9EAD-821B81A1E7F7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E074740B-A3C1-4FB3-B3D6-A0A172C52B6B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3" name="Graphic 2">
              <a:extLst>
                <a:ext uri="{FF2B5EF4-FFF2-40B4-BE49-F238E27FC236}">
                  <a16:creationId xmlns:a16="http://schemas.microsoft.com/office/drawing/2014/main" id="{583EBD82-54F1-49D1-9776-51F7E62CCB2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3D03E9C2-70AC-40BE-A4F1-920941AE0CD8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B1A46FB2-E899-4112-B351-32C88AFAEFA2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6E341613-6C09-4229-A679-16700785367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BE0B45FE-49EA-4736-A15E-84B20A9BB497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4" name="Graphic 2">
              <a:extLst>
                <a:ext uri="{FF2B5EF4-FFF2-40B4-BE49-F238E27FC236}">
                  <a16:creationId xmlns:a16="http://schemas.microsoft.com/office/drawing/2014/main" id="{CF1A7AA2-8FB1-498E-85E8-4958A6DCCB44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B654A0EA-3BFA-4487-90C7-3C504A14D470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7B85CD5D-1DBC-4BFC-9B05-774A246A264C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13639FB3-6F88-49E4-8EAA-757BC9081D26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65F9F34E-4347-4522-A166-7AECE888BED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5" name="Graphic 2">
              <a:extLst>
                <a:ext uri="{FF2B5EF4-FFF2-40B4-BE49-F238E27FC236}">
                  <a16:creationId xmlns:a16="http://schemas.microsoft.com/office/drawing/2014/main" id="{36B995D5-8AD5-4F92-8928-AD32F1D3895A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07768C08-17E2-40A3-A3CC-250D68B156FA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E1AB091F-96A8-47DD-A5AF-014AB2FD0663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E662EF8F-9CC2-4A88-BE6B-39E4BD6C2926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DB8C8E1B-A707-4234-91EB-16F9B903A81D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6" name="Graphic 2">
              <a:extLst>
                <a:ext uri="{FF2B5EF4-FFF2-40B4-BE49-F238E27FC236}">
                  <a16:creationId xmlns:a16="http://schemas.microsoft.com/office/drawing/2014/main" id="{0322278D-52A5-4A85-8DEB-EA0CACC387B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5E948A08-3F53-420B-ACBF-0861B67C766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4FF6DDA5-73C1-44A6-8FAD-C3B23622737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22739DB9-F0C0-49E3-8BE9-3FF068364D59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4AF6F603-157F-4209-8BF9-A540E9BB5C9A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7" name="Graphic 2">
              <a:extLst>
                <a:ext uri="{FF2B5EF4-FFF2-40B4-BE49-F238E27FC236}">
                  <a16:creationId xmlns:a16="http://schemas.microsoft.com/office/drawing/2014/main" id="{F364E7AE-722D-4B85-8B1C-C698B1FBB2E7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325B4705-8CFD-4BB9-B006-DF533AFDDE54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5F48CF24-5DFE-48C0-9AAB-AE31D536BA7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9ADEC2F-1F4F-4195-9986-7BBB281E6BCE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B0C1C1ED-4EFD-4A8F-93F9-6118B91703CD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8" name="Graphic 2">
              <a:extLst>
                <a:ext uri="{FF2B5EF4-FFF2-40B4-BE49-F238E27FC236}">
                  <a16:creationId xmlns:a16="http://schemas.microsoft.com/office/drawing/2014/main" id="{A75C6BFE-D79F-43D4-B332-B78BE2B83109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FAF16008-95E1-4BEE-A624-69F4952D422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070667AD-E3BE-46A0-AA89-AC9835AEFA47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E46AFE1-B84E-4031-8F13-BF11D7F7BF9B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0722C43D-62DD-4DD4-BE64-EBAE2D87D933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9" name="Graphic 2">
              <a:extLst>
                <a:ext uri="{FF2B5EF4-FFF2-40B4-BE49-F238E27FC236}">
                  <a16:creationId xmlns:a16="http://schemas.microsoft.com/office/drawing/2014/main" id="{26DDBE85-01FD-43B9-BCB0-1FC2BEA60D8C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C1FA0B6-0FE0-49C5-B30B-F50646FDAA5F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031E547C-AE8D-444D-A170-5D957F91A96A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964B0406-A5D2-4A47-A15A-C25C2C750F7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86B2CD7-4ACC-4405-B7C6-605F659803D0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0" name="Graphic 2">
              <a:extLst>
                <a:ext uri="{FF2B5EF4-FFF2-40B4-BE49-F238E27FC236}">
                  <a16:creationId xmlns:a16="http://schemas.microsoft.com/office/drawing/2014/main" id="{D530080C-B6B1-4F56-99BF-78B0EAAF9F55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56415A3-3CEF-49BF-BB96-98D8DA84C36F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D5DEE75B-F5C2-4E97-AC60-788FD562D1F2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D14E5455-AE25-4339-AC0F-DA553C4A75A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90E19F3-9BCC-461A-822B-F8A840E85CEA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1" name="Graphic 2">
              <a:extLst>
                <a:ext uri="{FF2B5EF4-FFF2-40B4-BE49-F238E27FC236}">
                  <a16:creationId xmlns:a16="http://schemas.microsoft.com/office/drawing/2014/main" id="{38989034-21BA-4F51-B80B-5D9AB2720447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EA70CA8A-FA79-476C-86ED-DED6D5895CAB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A31DF873-FB52-44A0-8C90-54FE99F6CA2C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47E21D5C-23E6-45B1-8A75-E63633A717C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3BFB6FE-7F8A-4C26-A0AA-15E212FCF56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2" name="Graphic 2">
              <a:extLst>
                <a:ext uri="{FF2B5EF4-FFF2-40B4-BE49-F238E27FC236}">
                  <a16:creationId xmlns:a16="http://schemas.microsoft.com/office/drawing/2014/main" id="{5E286A10-8FA7-40FC-B036-D19222E2EC2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D882B23E-2B6E-4520-8382-457965DE2BB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1EBFB6BD-764B-48ED-855B-B8FCD48D5599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9678E3D1-472D-42DF-BDE2-24C096DFA75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6A2C8BE2-F311-48E9-BC5B-9D36825BEF6A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3" name="Graphic 2">
              <a:extLst>
                <a:ext uri="{FF2B5EF4-FFF2-40B4-BE49-F238E27FC236}">
                  <a16:creationId xmlns:a16="http://schemas.microsoft.com/office/drawing/2014/main" id="{2BF34B15-5D2D-43E6-958B-058B421AD7A1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D711C02D-3DF5-41C0-9D60-92D541AAD83A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7318FBE7-342F-4375-B7FF-A12A4DF590A0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545B3BD1-35C3-42D0-9772-4FB857CE7C0E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4F809A1-4F7A-4E30-9215-42C079B8AB4E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2">
              <a:extLst>
                <a:ext uri="{FF2B5EF4-FFF2-40B4-BE49-F238E27FC236}">
                  <a16:creationId xmlns:a16="http://schemas.microsoft.com/office/drawing/2014/main" id="{C436C9C5-315D-4B78-8328-07AF4153C7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46F615B3-89A2-46B1-87CA-E4A17B4D711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B853AB4B-1597-4E45-8B56-495D0570427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A7E77663-9EFD-4876-8569-C75094BAA98F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499B67A-13DD-44EC-BF5D-6752C324D59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5" name="Graphic 2">
              <a:extLst>
                <a:ext uri="{FF2B5EF4-FFF2-40B4-BE49-F238E27FC236}">
                  <a16:creationId xmlns:a16="http://schemas.microsoft.com/office/drawing/2014/main" id="{D39026D9-10D8-4C35-AF8F-F1029E41B210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462D94E1-FD97-42B9-829B-A720BA281E32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3099329F-5FA1-4CF7-A9BB-238894AC8F4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0EF381C2-7485-4610-9750-9477B7303634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66A6FD17-C0D6-49D5-BC61-424160206F72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6" name="Graphic 2">
              <a:extLst>
                <a:ext uri="{FF2B5EF4-FFF2-40B4-BE49-F238E27FC236}">
                  <a16:creationId xmlns:a16="http://schemas.microsoft.com/office/drawing/2014/main" id="{A6B59630-7F5D-4FE3-A02A-BBAE7B3FA75C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8AF1A1D9-0BD9-44DB-B2ED-EAF7979ECEDA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4F98E794-44FD-49BC-BEA3-57C0B1F3A012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DB11FA0F-EB03-438D-85B9-333000148ABD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B3272665-250C-4AA0-86E8-0A74985697F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DC5ED420-4558-4B25-B936-4265F9187198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F43A282-5450-4D8E-9822-43D17D2A635A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9" name="Graphic 2">
              <a:extLst>
                <a:ext uri="{FF2B5EF4-FFF2-40B4-BE49-F238E27FC236}">
                  <a16:creationId xmlns:a16="http://schemas.microsoft.com/office/drawing/2014/main" id="{65FECAE7-5CAF-49C1-8B4B-A4845DAB182B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645" name="Graphic 2">
                <a:extLst>
                  <a:ext uri="{FF2B5EF4-FFF2-40B4-BE49-F238E27FC236}">
                    <a16:creationId xmlns:a16="http://schemas.microsoft.com/office/drawing/2014/main" id="{22F6992B-A1A5-4F3C-8D74-F394EE071FBB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CEE6510F-6699-403B-90D0-F10E10E487DB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2">
                  <a:extLst>
                    <a:ext uri="{FF2B5EF4-FFF2-40B4-BE49-F238E27FC236}">
                      <a16:creationId xmlns:a16="http://schemas.microsoft.com/office/drawing/2014/main" id="{C484EE6C-78AA-450F-9E06-579A243A83B5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25A312D8-24B4-46D2-9DEC-5047F8A0EC3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35A9979A-21EA-4C84-96A3-21C5BE0068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89B4BBD5-7EE9-411E-B91A-C18424EB5F7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6" name="Graphic 2">
                <a:extLst>
                  <a:ext uri="{FF2B5EF4-FFF2-40B4-BE49-F238E27FC236}">
                    <a16:creationId xmlns:a16="http://schemas.microsoft.com/office/drawing/2014/main" id="{CEF479CE-CE12-46E9-9F74-637BD7BACE2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87CA8883-7245-459A-B698-5588BF9EB2D1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2">
                  <a:extLst>
                    <a:ext uri="{FF2B5EF4-FFF2-40B4-BE49-F238E27FC236}">
                      <a16:creationId xmlns:a16="http://schemas.microsoft.com/office/drawing/2014/main" id="{778D456F-B317-4AAA-BEEE-B3D9AA62B445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EBF8C060-9725-408D-9C8C-F0CC6D6DAEA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C75AF1EA-A875-4741-A1B4-39C69DFAC1B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4D17B483-4E9E-4816-B9D4-6D6E82C7B93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7" name="Graphic 2">
                <a:extLst>
                  <a:ext uri="{FF2B5EF4-FFF2-40B4-BE49-F238E27FC236}">
                    <a16:creationId xmlns:a16="http://schemas.microsoft.com/office/drawing/2014/main" id="{D68A3B34-35E6-49AC-B8E1-BF12103CD22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A220E8FE-08F4-4073-974F-25388C0E0B43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5" name="Graphic 2">
                  <a:extLst>
                    <a:ext uri="{FF2B5EF4-FFF2-40B4-BE49-F238E27FC236}">
                      <a16:creationId xmlns:a16="http://schemas.microsoft.com/office/drawing/2014/main" id="{E74F3348-3E91-48CB-B1FB-85ADF8FAF0A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D884BDDA-62C9-47F0-8B0C-F53E9F8A06A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F67E7ACD-59FC-4E69-8A0F-600219CC3AD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id="{36BDE7BB-882C-48AB-BEA1-2780219FA13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8" name="Graphic 2">
                <a:extLst>
                  <a:ext uri="{FF2B5EF4-FFF2-40B4-BE49-F238E27FC236}">
                    <a16:creationId xmlns:a16="http://schemas.microsoft.com/office/drawing/2014/main" id="{7AFDE94F-2BB9-446D-85C0-B02DD04221CC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7C461281-CE11-4E48-941E-ADCA04471C4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0" name="Graphic 2">
                  <a:extLst>
                    <a:ext uri="{FF2B5EF4-FFF2-40B4-BE49-F238E27FC236}">
                      <a16:creationId xmlns:a16="http://schemas.microsoft.com/office/drawing/2014/main" id="{52F6F0A0-4BCA-4300-8F86-548A603AC4BB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id="{48C00AD9-5F5B-4FDC-9102-BF454552DDA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F0381426-0E5A-4B49-9553-71592A8D1C2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ABC5BE37-50F5-4631-B4E4-411A0E3937A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20" name="Graphic 2">
              <a:extLst>
                <a:ext uri="{FF2B5EF4-FFF2-40B4-BE49-F238E27FC236}">
                  <a16:creationId xmlns:a16="http://schemas.microsoft.com/office/drawing/2014/main" id="{A5E51A35-D13B-441B-8A0C-4FECE427F763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621" name="Graphic 2">
                <a:extLst>
                  <a:ext uri="{FF2B5EF4-FFF2-40B4-BE49-F238E27FC236}">
                    <a16:creationId xmlns:a16="http://schemas.microsoft.com/office/drawing/2014/main" id="{DFF3997E-D16F-4A80-8136-7631AABB2E3D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375CF986-5558-4DAB-99F4-2FD93DCCCF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2">
                  <a:extLst>
                    <a:ext uri="{FF2B5EF4-FFF2-40B4-BE49-F238E27FC236}">
                      <a16:creationId xmlns:a16="http://schemas.microsoft.com/office/drawing/2014/main" id="{D63AB01C-5223-42AB-ACB4-BE0DB10BF558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1EFD16AE-4655-44FE-9263-152360251D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A7B57689-4C1E-42FC-8F80-D80086D9809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54EF9B67-1B83-4749-9298-134A2C08DCC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2" name="Graphic 2">
                <a:extLst>
                  <a:ext uri="{FF2B5EF4-FFF2-40B4-BE49-F238E27FC236}">
                    <a16:creationId xmlns:a16="http://schemas.microsoft.com/office/drawing/2014/main" id="{7D7AD31D-B196-4E54-92B3-2274ECA0A8A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95D21BDA-F7B6-4563-8860-81310455F95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2">
                  <a:extLst>
                    <a:ext uri="{FF2B5EF4-FFF2-40B4-BE49-F238E27FC236}">
                      <a16:creationId xmlns:a16="http://schemas.microsoft.com/office/drawing/2014/main" id="{C194B3F1-D201-450C-B914-FFFE6A4BBF65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3A728D0F-5636-4796-8A2A-B69C75188B0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0DF36592-B587-4954-967E-9ADBB1A1D7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2B85D9A0-732C-4B7C-8337-C3D3739038A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3" name="Graphic 2">
                <a:extLst>
                  <a:ext uri="{FF2B5EF4-FFF2-40B4-BE49-F238E27FC236}">
                    <a16:creationId xmlns:a16="http://schemas.microsoft.com/office/drawing/2014/main" id="{C40D41C0-4026-45EF-B26B-B98F168BEB35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627AAF1-DBF5-4938-9729-D8526278893C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1" name="Graphic 2">
                  <a:extLst>
                    <a:ext uri="{FF2B5EF4-FFF2-40B4-BE49-F238E27FC236}">
                      <a16:creationId xmlns:a16="http://schemas.microsoft.com/office/drawing/2014/main" id="{1AB9FAB4-C098-4289-BEC1-B8ED21FC25B3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id="{68C33B44-F765-4737-A6BB-FA5E094E90C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id="{25DAC1EB-F9AF-4315-A308-6A06DF9358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id="{A56FE344-A562-4D6C-9BCC-851373C2B8E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4" name="Graphic 2">
                <a:extLst>
                  <a:ext uri="{FF2B5EF4-FFF2-40B4-BE49-F238E27FC236}">
                    <a16:creationId xmlns:a16="http://schemas.microsoft.com/office/drawing/2014/main" id="{C5021FC4-B3BE-4CF8-8615-BDDC0E73536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0AD66F61-FC63-487A-B51C-B573CD83504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26" name="Graphic 2">
                  <a:extLst>
                    <a:ext uri="{FF2B5EF4-FFF2-40B4-BE49-F238E27FC236}">
                      <a16:creationId xmlns:a16="http://schemas.microsoft.com/office/drawing/2014/main" id="{64942751-67D2-4DF4-B059-0876DE315FE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F8D7F0FE-1411-4A12-9BD2-DC750E9A60E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332FF5AD-F938-4D26-8098-8A8B4F33B04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29AA5B98-28C0-47B6-B452-4CBE5D87D32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2B1F4FEA-CEF4-4C68-9141-524D5246518A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6D7EE05-C4A6-4572-ABC4-AB565A50B391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2">
              <a:extLst>
                <a:ext uri="{FF2B5EF4-FFF2-40B4-BE49-F238E27FC236}">
                  <a16:creationId xmlns:a16="http://schemas.microsoft.com/office/drawing/2014/main" id="{809EADB3-F280-4461-B266-C84B32BD1C42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614" name="Graphic 2">
                <a:extLst>
                  <a:ext uri="{FF2B5EF4-FFF2-40B4-BE49-F238E27FC236}">
                    <a16:creationId xmlns:a16="http://schemas.microsoft.com/office/drawing/2014/main" id="{BCA1C85F-A838-482E-AC77-C630C76F2CC9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C620B00-C923-4625-8C53-B7E4A840C6E6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325AFE6E-75D6-4F99-A3E9-F352ACBFDCD4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2">
                <a:extLst>
                  <a:ext uri="{FF2B5EF4-FFF2-40B4-BE49-F238E27FC236}">
                    <a16:creationId xmlns:a16="http://schemas.microsoft.com/office/drawing/2014/main" id="{D8EE8196-FA8B-4BD0-AA13-23A485B013F1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FA28FCB1-F7B7-4FC0-9D7C-7F87DB8A7A8B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97260394-2018-435E-A048-DFBC16BE5EA6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CECAA80E-96B9-41AD-9986-CC950FF792FA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4" name="Graphic 2">
              <a:extLst>
                <a:ext uri="{FF2B5EF4-FFF2-40B4-BE49-F238E27FC236}">
                  <a16:creationId xmlns:a16="http://schemas.microsoft.com/office/drawing/2014/main" id="{6566BA66-A070-4FA3-8509-540D152C41E1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04B2A682-9EBC-4836-BF77-12158722E0DD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AB04460B-28D2-49D7-AFBA-7CEBCACF4824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D604B964-1612-4C81-BD9A-8EA0F403D25F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7CC4A4DB-08E4-4F00-A3DA-99A5A4B972FB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26E6E9F5-B6B2-4B3E-AB97-EAB4886D0707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7F040787-9577-4013-9F13-BC477652DBFE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D1491412-49E2-44E6-A95E-5E8E760B0B37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F614B3EA-577E-4618-AD3A-B649EB94028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3" name="Graphic 2">
                <a:extLst>
                  <a:ext uri="{FF2B5EF4-FFF2-40B4-BE49-F238E27FC236}">
                    <a16:creationId xmlns:a16="http://schemas.microsoft.com/office/drawing/2014/main" id="{EF6FE4E9-025A-489C-822A-F146D852E118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544" name="Graphic 2">
                  <a:extLst>
                    <a:ext uri="{FF2B5EF4-FFF2-40B4-BE49-F238E27FC236}">
                      <a16:creationId xmlns:a16="http://schemas.microsoft.com/office/drawing/2014/main" id="{B6779816-A396-4FCA-A574-9BC886E08CC3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610" name="Freeform: Shape 609">
                    <a:extLst>
                      <a:ext uri="{FF2B5EF4-FFF2-40B4-BE49-F238E27FC236}">
                        <a16:creationId xmlns:a16="http://schemas.microsoft.com/office/drawing/2014/main" id="{931A4724-7502-4598-8BB9-08FFBD6D116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1" name="Freeform: Shape 610">
                    <a:extLst>
                      <a:ext uri="{FF2B5EF4-FFF2-40B4-BE49-F238E27FC236}">
                        <a16:creationId xmlns:a16="http://schemas.microsoft.com/office/drawing/2014/main" id="{B6D835EA-6CF2-41E6-B93B-07288910F5B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2" name="Freeform: Shape 611">
                    <a:extLst>
                      <a:ext uri="{FF2B5EF4-FFF2-40B4-BE49-F238E27FC236}">
                        <a16:creationId xmlns:a16="http://schemas.microsoft.com/office/drawing/2014/main" id="{0A3DD29E-78B7-4E9C-83D1-DE1592600CD1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98C60E3A-4BB9-4749-90B6-5AFA91275FD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5" name="Graphic 2">
                  <a:extLst>
                    <a:ext uri="{FF2B5EF4-FFF2-40B4-BE49-F238E27FC236}">
                      <a16:creationId xmlns:a16="http://schemas.microsoft.com/office/drawing/2014/main" id="{930C07BC-ABE5-4EF2-8024-32217788AD93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B6EA0C52-8D65-44B8-A2E3-47B612DC3B4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43F0E030-CCCF-4223-A994-6A916CEBA6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AAA16717-0E14-4D67-A470-E7757FE4171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9" name="Freeform: Shape 608">
                    <a:extLst>
                      <a:ext uri="{FF2B5EF4-FFF2-40B4-BE49-F238E27FC236}">
                        <a16:creationId xmlns:a16="http://schemas.microsoft.com/office/drawing/2014/main" id="{73060720-BF8C-4B5E-8AC6-FBA4BF5878E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6" name="Graphic 2">
                  <a:extLst>
                    <a:ext uri="{FF2B5EF4-FFF2-40B4-BE49-F238E27FC236}">
                      <a16:creationId xmlns:a16="http://schemas.microsoft.com/office/drawing/2014/main" id="{4A269C24-C43E-48F7-87DE-8E1A174B7107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1B9A67E6-F5B1-449B-A312-1FF5439E009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4F5A252A-BBD0-425B-8E47-F69FDBCB4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DD9D8946-7383-459D-9CA2-C09E4FB6BD1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E41B85CF-DAF0-4AF2-8584-1382E3EF2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7" name="Graphic 2">
                  <a:extLst>
                    <a:ext uri="{FF2B5EF4-FFF2-40B4-BE49-F238E27FC236}">
                      <a16:creationId xmlns:a16="http://schemas.microsoft.com/office/drawing/2014/main" id="{4360C312-C1C1-4E90-87BA-FD08528A5AFB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id="{29A9E9C2-B88A-4BD2-810A-D4679DFD98EB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087215EF-AB0B-4562-899C-CDBB669F3C9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0ADF8D70-3E28-4B83-866A-18DBE895E4D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25B0F4FA-21FC-4D10-A6A6-3494BDBC148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8" name="Graphic 2">
                  <a:extLst>
                    <a:ext uri="{FF2B5EF4-FFF2-40B4-BE49-F238E27FC236}">
                      <a16:creationId xmlns:a16="http://schemas.microsoft.com/office/drawing/2014/main" id="{BCA87638-83B1-44C7-94FB-06FFF47829C8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id="{CC38BD80-8113-499F-9602-283D3D8EE848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1C5AC3FB-8819-4D15-BA0C-2E795DE924B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ABA62F90-460F-43B0-AE65-FFFC5560219F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23396B09-5A74-4EAC-9D13-F6633E56F045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9" name="Graphic 2">
                  <a:extLst>
                    <a:ext uri="{FF2B5EF4-FFF2-40B4-BE49-F238E27FC236}">
                      <a16:creationId xmlns:a16="http://schemas.microsoft.com/office/drawing/2014/main" id="{7601D6CB-3827-4342-9EA4-BDB9C757F795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B8995D83-A711-42DA-BD9E-93EE7F61D7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74F4FEA9-877D-4984-A549-BB9F76E3304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75FABF89-66A1-4D9D-BBE2-066F551FB1C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3" name="Freeform: Shape 592">
                    <a:extLst>
                      <a:ext uri="{FF2B5EF4-FFF2-40B4-BE49-F238E27FC236}">
                        <a16:creationId xmlns:a16="http://schemas.microsoft.com/office/drawing/2014/main" id="{B380EF6D-830D-4DD2-B4BB-BDDC5FE963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0" name="Graphic 2">
                  <a:extLst>
                    <a:ext uri="{FF2B5EF4-FFF2-40B4-BE49-F238E27FC236}">
                      <a16:creationId xmlns:a16="http://schemas.microsoft.com/office/drawing/2014/main" id="{001696E4-1E84-417C-8FFC-48BB08C97763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E163E3CD-E15B-4173-BAF3-A02EAAFEC15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D744DB49-AF6E-49FE-B962-112FF2CC1F1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id="{846AF37D-90BF-4FFA-AE6E-DB4A36EB66A7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id="{91AD8B7E-E275-448B-B3E2-30CB882DEE6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1" name="Graphic 2">
                  <a:extLst>
                    <a:ext uri="{FF2B5EF4-FFF2-40B4-BE49-F238E27FC236}">
                      <a16:creationId xmlns:a16="http://schemas.microsoft.com/office/drawing/2014/main" id="{CA225AD3-2AE3-4B24-815C-2C0602A47D6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id="{86D6E17F-3395-477E-B324-DDDDBF2B80B6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id="{5DEAEB51-2257-49C1-A8C9-DCD89D6F812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id="{B103A3D7-F281-4CA2-9F44-2D40838D4045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3516B6F4-7047-4342-80DF-98807AA22DE7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2" name="Graphic 2">
                  <a:extLst>
                    <a:ext uri="{FF2B5EF4-FFF2-40B4-BE49-F238E27FC236}">
                      <a16:creationId xmlns:a16="http://schemas.microsoft.com/office/drawing/2014/main" id="{BD39B205-F139-4936-AAAA-FF7CDE52F942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AC8FD9AB-C857-45B4-AE7D-E136B15BD2E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id="{CB48747E-93F5-4CC6-BE10-818FE889F21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2A038EF4-D66D-4950-827D-700AA88A5E69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id="{836C5800-F8D2-41DA-9669-CF60EA5309BD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3" name="Graphic 2">
                  <a:extLst>
                    <a:ext uri="{FF2B5EF4-FFF2-40B4-BE49-F238E27FC236}">
                      <a16:creationId xmlns:a16="http://schemas.microsoft.com/office/drawing/2014/main" id="{A04FE3B6-0BA8-4B8A-BC05-A16F900D35C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id="{D67FFC6D-A36A-4159-B56C-61E4F0C48ED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id="{9A3EDB46-C33F-4F28-BD90-720B01318D8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4DE8E521-0928-4DE4-9C45-D917B8311B1C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7FA7B66A-4FD8-4A7E-8934-F2B47F83F82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4" name="Graphic 2">
                  <a:extLst>
                    <a:ext uri="{FF2B5EF4-FFF2-40B4-BE49-F238E27FC236}">
                      <a16:creationId xmlns:a16="http://schemas.microsoft.com/office/drawing/2014/main" id="{BABCD7D4-4483-4BC0-A807-38ACB710B46D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id="{838FF0A3-93C4-4248-B720-8FA4E2AFB23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FC20ED28-A1E1-43F6-B022-BED9F678F21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48C57DFA-472F-4852-ABB5-2588467DE22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B6249240-529C-4386-A488-B5FF7B53598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5" name="Graphic 2">
                  <a:extLst>
                    <a:ext uri="{FF2B5EF4-FFF2-40B4-BE49-F238E27FC236}">
                      <a16:creationId xmlns:a16="http://schemas.microsoft.com/office/drawing/2014/main" id="{DDDBE770-0BB4-4E4D-B2B7-1894B98A096B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D5666AD9-2D7C-406A-997A-F033C586D833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57AC9577-555A-4E4E-BAA9-E46A9FC4EB0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4D28A0D5-B15D-48EA-8DBE-DEBED921719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id="{F27501CB-98BF-44C2-BF0D-5B18F3870A5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6" name="Graphic 2">
                  <a:extLst>
                    <a:ext uri="{FF2B5EF4-FFF2-40B4-BE49-F238E27FC236}">
                      <a16:creationId xmlns:a16="http://schemas.microsoft.com/office/drawing/2014/main" id="{7E8EEB5E-CA33-4173-9B6A-481C300B166E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02D15880-2AAF-42D1-8393-D0D55E4B1274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75216E8B-AC30-45DD-AEF6-AB47682184E7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id="{C05F8986-6073-4D20-866D-F537C3501B7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id="{A9F2E78F-7EEA-4093-9ABE-433D500EBA9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7" name="Graphic 2">
                  <a:extLst>
                    <a:ext uri="{FF2B5EF4-FFF2-40B4-BE49-F238E27FC236}">
                      <a16:creationId xmlns:a16="http://schemas.microsoft.com/office/drawing/2014/main" id="{6DC6060F-DF34-404E-94E3-9287878FAF64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id="{171176A5-BB28-4C42-A6E5-C8EDF8673CC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id="{FE31A567-D7E2-4595-8D2D-2D06CBF8B8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E9CBC1C0-7BAC-4303-87B6-ECA396B91B7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0CDB3739-F8BD-4DAC-8DBA-E1ABC582597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F61E728-E78A-4929-90C9-3AF5B6BB68B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A8A1C179-9D6B-4612-B865-5EB553153ED1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645D3078-712E-4507-AD87-CBE9FD7F632C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215F6F6-D80D-4648-B964-BFFE38589E87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B77D74A-6761-4ECD-AE18-3C821F62C59B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2D1774F-195F-4738-8F92-3D4269B5729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AF9176C4-56DB-4EC7-958B-0E7C215BD0BB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9EA6C94-D1FB-4AE4-B193-77664A47BAB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3CF36A-5FFF-4245-838E-71C7483E6228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2686430-1A1C-41EE-A1AF-D53BFABF1E6C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321" name="TextBox 320">
            <a:extLst>
              <a:ext uri="{FF2B5EF4-FFF2-40B4-BE49-F238E27FC236}">
                <a16:creationId xmlns:a16="http://schemas.microsoft.com/office/drawing/2014/main" id="{E627602E-B6B2-4BDA-98CF-9AB590DDD503}"/>
              </a:ext>
            </a:extLst>
          </p:cNvPr>
          <p:cNvSpPr txBox="1"/>
          <p:nvPr/>
        </p:nvSpPr>
        <p:spPr>
          <a:xfrm>
            <a:off x="9525999" y="4386492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1117" name="TextBox 1116">
            <a:extLst>
              <a:ext uri="{FF2B5EF4-FFF2-40B4-BE49-F238E27FC236}">
                <a16:creationId xmlns:a16="http://schemas.microsoft.com/office/drawing/2014/main" id="{D76F0688-FD15-48CF-A2FA-1DEE9A6F252D}"/>
              </a:ext>
            </a:extLst>
          </p:cNvPr>
          <p:cNvSpPr txBox="1"/>
          <p:nvPr/>
        </p:nvSpPr>
        <p:spPr>
          <a:xfrm>
            <a:off x="9522237" y="4717308"/>
            <a:ext cx="15985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Supply</a:t>
            </a: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9576795F-311C-441F-B10E-D51C7E322AE0}"/>
              </a:ext>
            </a:extLst>
          </p:cNvPr>
          <p:cNvSpPr txBox="1"/>
          <p:nvPr/>
        </p:nvSpPr>
        <p:spPr>
          <a:xfrm>
            <a:off x="9888329" y="2444732"/>
            <a:ext cx="8956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Demand</a:t>
            </a:r>
          </a:p>
        </p:txBody>
      </p:sp>
      <p:sp>
        <p:nvSpPr>
          <p:cNvPr id="1119" name="TextBox 1118">
            <a:extLst>
              <a:ext uri="{FF2B5EF4-FFF2-40B4-BE49-F238E27FC236}">
                <a16:creationId xmlns:a16="http://schemas.microsoft.com/office/drawing/2014/main" id="{70663790-72EA-4DEF-8A29-86DD6CA28467}"/>
              </a:ext>
            </a:extLst>
          </p:cNvPr>
          <p:cNvSpPr txBox="1"/>
          <p:nvPr/>
        </p:nvSpPr>
        <p:spPr>
          <a:xfrm>
            <a:off x="1184340" y="4664341"/>
            <a:ext cx="13400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Incomes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1448B7-FFF8-4214-A42C-EFD104B58B35}"/>
              </a:ext>
            </a:extLst>
          </p:cNvPr>
          <p:cNvGrpSpPr/>
          <p:nvPr/>
        </p:nvGrpSpPr>
        <p:grpSpPr>
          <a:xfrm>
            <a:off x="2322561" y="4832893"/>
            <a:ext cx="3890297" cy="634573"/>
            <a:chOff x="2322561" y="4832893"/>
            <a:chExt cx="3890297" cy="63457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4D94709-1207-4B83-84C0-7CB4B78623AF}"/>
                </a:ext>
              </a:extLst>
            </p:cNvPr>
            <p:cNvSpPr/>
            <p:nvPr/>
          </p:nvSpPr>
          <p:spPr>
            <a:xfrm>
              <a:off x="2388453" y="4933944"/>
              <a:ext cx="3824405" cy="342714"/>
            </a:xfrm>
            <a:custGeom>
              <a:avLst/>
              <a:gdLst>
                <a:gd name="connsiteX0" fmla="*/ 3664314 w 3824405"/>
                <a:gd name="connsiteY0" fmla="*/ 342714 h 342714"/>
                <a:gd name="connsiteX1" fmla="*/ 160091 w 3824405"/>
                <a:gd name="connsiteY1" fmla="*/ 342714 h 342714"/>
                <a:gd name="connsiteX2" fmla="*/ 0 w 3824405"/>
                <a:gd name="connsiteY2" fmla="*/ 182623 h 342714"/>
                <a:gd name="connsiteX3" fmla="*/ 0 w 3824405"/>
                <a:gd name="connsiteY3" fmla="*/ 0 h 342714"/>
                <a:gd name="connsiteX4" fmla="*/ 35576 w 3824405"/>
                <a:gd name="connsiteY4" fmla="*/ 0 h 342714"/>
                <a:gd name="connsiteX5" fmla="*/ 35576 w 3824405"/>
                <a:gd name="connsiteY5" fmla="*/ 182623 h 342714"/>
                <a:gd name="connsiteX6" fmla="*/ 160091 w 3824405"/>
                <a:gd name="connsiteY6" fmla="*/ 307138 h 342714"/>
                <a:gd name="connsiteX7" fmla="*/ 3664314 w 3824405"/>
                <a:gd name="connsiteY7" fmla="*/ 307138 h 342714"/>
                <a:gd name="connsiteX8" fmla="*/ 3788829 w 3824405"/>
                <a:gd name="connsiteY8" fmla="*/ 182623 h 342714"/>
                <a:gd name="connsiteX9" fmla="*/ 3788829 w 3824405"/>
                <a:gd name="connsiteY9" fmla="*/ 15416 h 342714"/>
                <a:gd name="connsiteX10" fmla="*/ 3824405 w 3824405"/>
                <a:gd name="connsiteY10" fmla="*/ 15416 h 342714"/>
                <a:gd name="connsiteX11" fmla="*/ 3824405 w 3824405"/>
                <a:gd name="connsiteY11" fmla="*/ 182623 h 342714"/>
                <a:gd name="connsiteX12" fmla="*/ 3664314 w 3824405"/>
                <a:gd name="connsiteY12" fmla="*/ 342714 h 3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42714">
                  <a:moveTo>
                    <a:pt x="3664314" y="342714"/>
                  </a:moveTo>
                  <a:lnTo>
                    <a:pt x="160091" y="342714"/>
                  </a:lnTo>
                  <a:cubicBezTo>
                    <a:pt x="72338" y="342714"/>
                    <a:pt x="0" y="270376"/>
                    <a:pt x="0" y="182623"/>
                  </a:cubicBezTo>
                  <a:lnTo>
                    <a:pt x="0" y="0"/>
                  </a:lnTo>
                  <a:lnTo>
                    <a:pt x="35576" y="0"/>
                  </a:lnTo>
                  <a:lnTo>
                    <a:pt x="35576" y="182623"/>
                  </a:lnTo>
                  <a:cubicBezTo>
                    <a:pt x="35576" y="251403"/>
                    <a:pt x="91311" y="307138"/>
                    <a:pt x="160091" y="307138"/>
                  </a:cubicBezTo>
                  <a:lnTo>
                    <a:pt x="3664314" y="307138"/>
                  </a:lnTo>
                  <a:cubicBezTo>
                    <a:pt x="3733094" y="307138"/>
                    <a:pt x="3788829" y="251403"/>
                    <a:pt x="3788829" y="182623"/>
                  </a:cubicBezTo>
                  <a:lnTo>
                    <a:pt x="3788829" y="15416"/>
                  </a:lnTo>
                  <a:lnTo>
                    <a:pt x="3824405" y="15416"/>
                  </a:lnTo>
                  <a:lnTo>
                    <a:pt x="3824405" y="182623"/>
                  </a:lnTo>
                  <a:cubicBezTo>
                    <a:pt x="3824405" y="271562"/>
                    <a:pt x="3752068" y="342714"/>
                    <a:pt x="3664314" y="342714"/>
                  </a:cubicBez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Isosceles Triangle 328">
              <a:extLst>
                <a:ext uri="{FF2B5EF4-FFF2-40B4-BE49-F238E27FC236}">
                  <a16:creationId xmlns:a16="http://schemas.microsoft.com/office/drawing/2014/main" id="{94F15CBE-195C-4730-B4CA-4A8B63EBB8D7}"/>
                </a:ext>
              </a:extLst>
            </p:cNvPr>
            <p:cNvSpPr/>
            <p:nvPr/>
          </p:nvSpPr>
          <p:spPr>
            <a:xfrm>
              <a:off x="2322561" y="4832893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0" name="Rectangle: Rounded Corners 1129">
              <a:extLst>
                <a:ext uri="{FF2B5EF4-FFF2-40B4-BE49-F238E27FC236}">
                  <a16:creationId xmlns:a16="http://schemas.microsoft.com/office/drawing/2014/main" id="{D402FE0F-ABA7-4961-B2F8-2BA8750561D1}"/>
                </a:ext>
              </a:extLst>
            </p:cNvPr>
            <p:cNvSpPr/>
            <p:nvPr/>
          </p:nvSpPr>
          <p:spPr>
            <a:xfrm>
              <a:off x="3182385" y="5056278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EFB7C0-B0F7-42D1-ADD3-10ECA7AD2232}"/>
              </a:ext>
            </a:extLst>
          </p:cNvPr>
          <p:cNvGrpSpPr/>
          <p:nvPr/>
        </p:nvGrpSpPr>
        <p:grpSpPr>
          <a:xfrm>
            <a:off x="2388453" y="2155540"/>
            <a:ext cx="3890560" cy="662541"/>
            <a:chOff x="2388453" y="2155540"/>
            <a:chExt cx="3890560" cy="662541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CF776CC-19CC-4ECE-9D6B-FFC59F834ADC}"/>
                </a:ext>
              </a:extLst>
            </p:cNvPr>
            <p:cNvSpPr/>
            <p:nvPr/>
          </p:nvSpPr>
          <p:spPr>
            <a:xfrm>
              <a:off x="2388453" y="2335904"/>
              <a:ext cx="3824405" cy="360502"/>
            </a:xfrm>
            <a:custGeom>
              <a:avLst/>
              <a:gdLst>
                <a:gd name="connsiteX0" fmla="*/ 3824405 w 3824405"/>
                <a:gd name="connsiteY0" fmla="*/ 360502 h 360502"/>
                <a:gd name="connsiteX1" fmla="*/ 3788829 w 3824405"/>
                <a:gd name="connsiteY1" fmla="*/ 360502 h 360502"/>
                <a:gd name="connsiteX2" fmla="*/ 3788829 w 3824405"/>
                <a:gd name="connsiteY2" fmla="*/ 160091 h 360502"/>
                <a:gd name="connsiteX3" fmla="*/ 3664314 w 3824405"/>
                <a:gd name="connsiteY3" fmla="*/ 35576 h 360502"/>
                <a:gd name="connsiteX4" fmla="*/ 160091 w 3824405"/>
                <a:gd name="connsiteY4" fmla="*/ 35576 h 360502"/>
                <a:gd name="connsiteX5" fmla="*/ 35576 w 3824405"/>
                <a:gd name="connsiteY5" fmla="*/ 160091 h 360502"/>
                <a:gd name="connsiteX6" fmla="*/ 35576 w 3824405"/>
                <a:gd name="connsiteY6" fmla="*/ 360502 h 360502"/>
                <a:gd name="connsiteX7" fmla="*/ 0 w 3824405"/>
                <a:gd name="connsiteY7" fmla="*/ 360502 h 360502"/>
                <a:gd name="connsiteX8" fmla="*/ 0 w 3824405"/>
                <a:gd name="connsiteY8" fmla="*/ 160091 h 360502"/>
                <a:gd name="connsiteX9" fmla="*/ 160091 w 3824405"/>
                <a:gd name="connsiteY9" fmla="*/ 0 h 360502"/>
                <a:gd name="connsiteX10" fmla="*/ 3664314 w 3824405"/>
                <a:gd name="connsiteY10" fmla="*/ 0 h 360502"/>
                <a:gd name="connsiteX11" fmla="*/ 3824405 w 3824405"/>
                <a:gd name="connsiteY11" fmla="*/ 160091 h 360502"/>
                <a:gd name="connsiteX12" fmla="*/ 3824405 w 3824405"/>
                <a:gd name="connsiteY12" fmla="*/ 360502 h 36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60502">
                  <a:moveTo>
                    <a:pt x="3824405" y="360502"/>
                  </a:moveTo>
                  <a:lnTo>
                    <a:pt x="3788829" y="360502"/>
                  </a:lnTo>
                  <a:lnTo>
                    <a:pt x="3788829" y="160091"/>
                  </a:lnTo>
                  <a:cubicBezTo>
                    <a:pt x="3788829" y="91311"/>
                    <a:pt x="3733094" y="35576"/>
                    <a:pt x="3664314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360502"/>
                  </a:lnTo>
                  <a:lnTo>
                    <a:pt x="0" y="36050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lnTo>
                    <a:pt x="3664314" y="0"/>
                  </a:lnTo>
                  <a:cubicBezTo>
                    <a:pt x="3752068" y="0"/>
                    <a:pt x="3824405" y="72338"/>
                    <a:pt x="3824405" y="160091"/>
                  </a:cubicBezTo>
                  <a:lnTo>
                    <a:pt x="3824405" y="360502"/>
                  </a:ln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Isosceles Triangle 327">
              <a:extLst>
                <a:ext uri="{FF2B5EF4-FFF2-40B4-BE49-F238E27FC236}">
                  <a16:creationId xmlns:a16="http://schemas.microsoft.com/office/drawing/2014/main" id="{57E3DAEE-F3A2-4A4B-AD20-F7AC70DC8F18}"/>
                </a:ext>
              </a:extLst>
            </p:cNvPr>
            <p:cNvSpPr/>
            <p:nvPr/>
          </p:nvSpPr>
          <p:spPr>
            <a:xfrm rot="10800000">
              <a:off x="6108755" y="2671307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1" name="Rectangle: Rounded Corners 1130">
              <a:extLst>
                <a:ext uri="{FF2B5EF4-FFF2-40B4-BE49-F238E27FC236}">
                  <a16:creationId xmlns:a16="http://schemas.microsoft.com/office/drawing/2014/main" id="{7944BEC8-B69F-4FA7-85A3-3F8663EBA969}"/>
                </a:ext>
              </a:extLst>
            </p:cNvPr>
            <p:cNvSpPr/>
            <p:nvPr/>
          </p:nvSpPr>
          <p:spPr>
            <a:xfrm>
              <a:off x="3101361" y="2155540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4" name="TextBox 323">
            <a:extLst>
              <a:ext uri="{FF2B5EF4-FFF2-40B4-BE49-F238E27FC236}">
                <a16:creationId xmlns:a16="http://schemas.microsoft.com/office/drawing/2014/main" id="{97E5D217-CCAB-496B-B579-91061FDA7216}"/>
              </a:ext>
            </a:extLst>
          </p:cNvPr>
          <p:cNvSpPr txBox="1"/>
          <p:nvPr/>
        </p:nvSpPr>
        <p:spPr>
          <a:xfrm>
            <a:off x="3475423" y="2207246"/>
            <a:ext cx="13896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Taxes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59C9635B-BBEC-4D89-9F22-6BA4858AC97D}"/>
              </a:ext>
            </a:extLst>
          </p:cNvPr>
          <p:cNvSpPr txBox="1"/>
          <p:nvPr/>
        </p:nvSpPr>
        <p:spPr>
          <a:xfrm>
            <a:off x="3357417" y="5107984"/>
            <a:ext cx="17877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Social Transfers</a:t>
            </a:r>
          </a:p>
        </p:txBody>
      </p:sp>
    </p:spTree>
    <p:extLst>
      <p:ext uri="{BB962C8B-B14F-4D97-AF65-F5344CB8AC3E}">
        <p14:creationId xmlns:p14="http://schemas.microsoft.com/office/powerpoint/2010/main" val="561536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2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22" grpId="0"/>
      <p:bldP spid="327" grpId="0"/>
      <p:bldP spid="317" grpId="0"/>
      <p:bldP spid="319" grpId="0"/>
      <p:bldP spid="321" grpId="0"/>
      <p:bldP spid="1118" grpId="0"/>
      <p:bldP spid="1119" grpId="0"/>
      <p:bldP spid="324" grpId="0"/>
      <p:bldP spid="32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A72A5B-E7E3-4034-9A3E-0669520F2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20" name="Graphic 2">
            <a:extLst>
              <a:ext uri="{FF2B5EF4-FFF2-40B4-BE49-F238E27FC236}">
                <a16:creationId xmlns:a16="http://schemas.microsoft.com/office/drawing/2014/main" id="{19B76211-B21D-4DDA-87A7-11C64274E2AC}"/>
              </a:ext>
            </a:extLst>
          </p:cNvPr>
          <p:cNvGrpSpPr/>
          <p:nvPr/>
        </p:nvGrpSpPr>
        <p:grpSpPr>
          <a:xfrm>
            <a:off x="1858627" y="3098286"/>
            <a:ext cx="1751001" cy="1448197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16B5220-C500-4BD0-AAD2-3ABC71327A0F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5DD20F0-B44D-4B64-8CDE-24D139883E3A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4EB3CD0-B8CC-4BF9-9443-48E59AEAF275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0BEFCE9-8694-4735-82BC-1E2E02A75EC5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5E40C55-DDCA-4B73-8610-B673EFBB4D5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3133BA-D7A1-4669-A049-F5D5472DFC98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DE3F23E-B836-43B7-AD5A-CE076DD3A4A6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3800971A-7B89-40E2-8FC3-06FB0BC47E14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0F555AC-2D45-4C74-A469-0DD42B6B4271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526CFA7-4089-464D-A68B-24FCE0F9B7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C84A2F1B-A3B3-464C-8CA3-858D62C20753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D4DCA14B-23E5-48A6-B6B6-02C3ACCBBA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9E61DF35-1105-4D72-BE37-217716656B3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BC744E2-A2F3-4AB5-89BB-BD11784A2100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04469FE-A38B-4B2A-8992-55CA37805881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F5552B5-9BA4-48A7-950F-3FCF7519E8E6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B5274D2-5F2C-42EB-9F2E-EA611CA9F130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0B3AA9-3C8C-4612-A214-179663495420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F5E02FC-1137-4AC0-9482-AD6C791145BB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2B10D95-B4C7-4FDA-9A36-D924EABF758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3FA045-D342-4E5B-87D1-C225176A2F15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93A92F4-ACB6-4B2B-A6DB-D6641C8A0AA9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BC75C75-208D-43F1-AC55-EA6E1178C906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84A8DB4-EC1D-45A6-8A9B-9765ADF8B425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" name="Graphic 2">
              <a:extLst>
                <a:ext uri="{FF2B5EF4-FFF2-40B4-BE49-F238E27FC236}">
                  <a16:creationId xmlns:a16="http://schemas.microsoft.com/office/drawing/2014/main" id="{5103146E-C026-468E-831E-9648D0B22DE0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FC7706E-38D0-4A43-AE68-441F7E1C3BDC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5BEC4ED-38A7-4FF7-9BC9-513F910E73A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60FA8E1-2E13-4D3C-9C26-0737C527F16A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2" name="Graphic 2">
              <a:extLst>
                <a:ext uri="{FF2B5EF4-FFF2-40B4-BE49-F238E27FC236}">
                  <a16:creationId xmlns:a16="http://schemas.microsoft.com/office/drawing/2014/main" id="{238AE93C-5901-466F-B6A7-C4B1DEF308E0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3E0B209-2B50-4C43-BC43-2F306AF70415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FD3B17F-F198-4E22-9132-85C78AEB0137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EA50324-0865-4FA3-B510-5760CD644CAF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6DEC9B4-9F57-452D-AB82-F139A71E64F6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93221F-6611-49A0-8563-B0DAB2501A3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BC42080-9875-4F40-AD5E-0642A252C4AB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86D4C03-BDAB-480F-944E-2D03F41BE49C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E26F4F2-B526-40F7-869F-4178F68C5F79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033E8DD-214F-4160-9386-264FF752CF35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1CCCB4-D2E1-421F-BE92-AE2BEF2B8F3F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D0E1BC9-55BE-4B2E-95E2-7F95E84E806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B84B91E-EB69-483B-AD8E-B76102448EC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7359697-DD2D-456D-975A-18E80743B05D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1C203B9-8E66-4F3C-AABC-CD9A3856A1AD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E9787B3-667D-4E09-B2C8-B3720FFDCB4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E9B2973-CD10-4890-B5F8-5A07577F6932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F5D0F91-B636-4C0A-8701-FFA4E36FD581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72FF9CE-A77A-4A11-A011-4B5E38387B2C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74AADE7-10B6-4FE4-AE19-8A215DE82B99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2893BAC-CC90-4F97-B211-9614EAF1D4E2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00B2926-3C02-4462-A49E-722006E23AE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07B0935-EC03-4098-9312-F7BD0300DD30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B54DD68-7796-4741-B54B-5E776E658FF7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FC145AD-FC5B-4DF7-BB5A-DC5D99502305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41DA3BE-D2ED-4AE7-A0A9-41191ED352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E9C687-0522-4AD0-9E12-226AB5B3F90E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D7CA613-0B97-4E20-94DF-B7B927A7A1D1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30AD79F-6F41-44C6-B09A-8173FFD8A4D8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FEFDC1D-EAEB-428A-80AB-9FD2DCF28F32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8EEF13D-D59E-4454-B2CA-A5DCBFDE68DA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B5A57B9-D8E1-4774-AF8D-D980B6F881D7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459EB8D-73AB-492C-800A-01E8BB90F384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36A457D-9B02-4825-87FB-019229CE8DCA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4535FBA-B887-4502-9C0C-01E30CA1A8E4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06CCC7A-A897-46B9-B65E-82FB34378D88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0F08872-011E-4B4F-9B59-42AAF0C47EC7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ABBE365-BD48-405A-9315-B1155A7243B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0491722-A9D2-4858-8FA8-08E2477E22B5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B50A023-DF09-436F-9DEA-906A2AD5061E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41ACEB2-EF07-4C04-A892-4CAB7C727B9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2D7E6B0-4499-44D7-A79E-70B1F114D93C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EC42959-A85D-49F7-A202-5F925E3333B5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372BD44-6CAB-4EC2-B12D-BC6F3D1919A3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AE95F358-EB27-4D7A-8B64-C46A5E616337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D7E5385-FC3E-42F4-95DD-096EA63C054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617AA19-4221-4BF0-A297-5569ACD1FDBD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7FF5685-704B-4618-97A6-2AF006DA305B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14CE407-3075-4019-865A-1A72B913583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63E28DF-1902-4685-8FAD-BF69BF2DB51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2C35BA3-88D4-466F-99F4-2CB40F7CEBB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2EC94328-83AE-4752-99ED-9B68F829F226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26A9503-7B18-4F1E-982C-72C5FF354B4E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9BA8E5C-DD5C-4753-90C0-CDA349CD457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B4A874-CC08-437B-A1B3-A9709B4A646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CA237F2-125F-4A61-98D8-33CB4F9F24C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9FA741E-DEA5-4985-8DA9-3DF3E4EC24A2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31107EC-B7DA-46BD-BAE6-824D477D2F6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36F9002-5ED7-4D2F-A783-D7E67A66DFFD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4E14CCF-D738-4DDE-BA8D-E44175AEA88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6E99A42-703B-48D1-B9CB-31BF0B1680C5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63BFDB-4F03-4D8D-A34F-C8203F26F8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F42CDCD-2C1B-4039-A435-3102AAE92A8A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79E3DD4-1C1B-4F10-8489-304510C86A0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349AE-8843-4E7B-A960-AC7A62C2E32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5711062-B26F-43A8-8259-3232A015C24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918461A-1B36-40E2-A7A5-93277277205E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D1727-AFD2-47C1-A1A7-9BBE65DFA5C0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910A2DB-75D1-4F5B-B3E8-C56E4770B2CB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F8763E3-317D-4DAC-917D-BA1805A8B2E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7E63950-3153-4686-85EB-082216964399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EC299CD-4E43-4CE2-9445-E608E2B75E1C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9A831B0-BAAA-495E-987F-93124E54A2C5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5920D50-2F3B-429B-BAF8-C58B43DDFCE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" name="Graphic 2">
              <a:extLst>
                <a:ext uri="{FF2B5EF4-FFF2-40B4-BE49-F238E27FC236}">
                  <a16:creationId xmlns:a16="http://schemas.microsoft.com/office/drawing/2014/main" id="{D00671F1-208E-41C0-A7B0-D633895407B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7B72729C-6148-464D-A852-DB6FAC56863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" name="Graphic 2">
                <a:extLst>
                  <a:ext uri="{FF2B5EF4-FFF2-40B4-BE49-F238E27FC236}">
                    <a16:creationId xmlns:a16="http://schemas.microsoft.com/office/drawing/2014/main" id="{1DF07072-990B-451A-AE28-A47FEE738CAD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F3217FCA-9168-4917-9CC5-352129051EB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FE563332-4A4A-41A6-A4D8-3586501954B3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85B599D9-D1AE-45EC-9F75-6ABF39D3A01E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FA77A097-1F00-42FF-8625-9A8C7114C829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89082347-CBA7-4AA9-ADE6-ACFC1C7FB40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BA727EF-EC28-49F2-8516-A862EFE71A74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EBDA5CC-7609-4FAD-A1DF-08E46F4415C8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C509BFCD-C028-4AD5-BD3A-0CC70C5926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4" name="Graphic 2">
            <a:extLst>
              <a:ext uri="{FF2B5EF4-FFF2-40B4-BE49-F238E27FC236}">
                <a16:creationId xmlns:a16="http://schemas.microsoft.com/office/drawing/2014/main" id="{4145CC95-51F5-4EB5-BFFF-EB609069F169}"/>
              </a:ext>
            </a:extLst>
          </p:cNvPr>
          <p:cNvGrpSpPr/>
          <p:nvPr/>
        </p:nvGrpSpPr>
        <p:grpSpPr>
          <a:xfrm>
            <a:off x="8660121" y="3014956"/>
            <a:ext cx="1533771" cy="1519509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033E64D-1111-45E9-84D0-400512A7FFF9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36A4D5-C6D0-4642-A7A9-9F357FE266B6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5238C65D-4958-463A-AC6D-1CB7914C41F8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529DA8E-0DAA-4BEB-9A7B-3A37BF79A50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68A8C4C0-89B7-4DD5-920D-2757F2FD26B9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05BD90E-061E-4F64-8939-15C16F5FA1B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702BB0-9437-4905-BDC0-835B33DC22BB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B5C61B07-E131-46D0-A31D-A1AFE75C842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A64D277-1224-4C37-87FB-13082451287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211E0DE-72BF-42B0-BBB3-F9CA37906809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948D6C5-DA2C-44B2-8FB8-5564A6036CF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EA9BA39-7B38-45BF-99A3-9767561FE018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5CAE2A5-952B-4494-B2AD-B0EE76D948EF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2686A3B-27F3-44E6-84F9-458D8E7600BD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3A5A5D74-1D97-4A5B-9BEA-431B2AD2F351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DA8CA8-81F1-41D9-BEA6-A65D4F036192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2B72BCAF-D459-40BE-9A34-542A28B217FD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BA674DD9-F530-4495-B273-D37F4B672B41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1E4C469-4E2A-41D3-AF79-395E562FCDA2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0" name="Graphic 2">
              <a:extLst>
                <a:ext uri="{FF2B5EF4-FFF2-40B4-BE49-F238E27FC236}">
                  <a16:creationId xmlns:a16="http://schemas.microsoft.com/office/drawing/2014/main" id="{9B0BFBA3-FF80-4ECC-AF84-D8CF3CAA965D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BE7B5647-E55F-4FEF-B35C-CCA9D1D6F2A6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1013BF1B-3469-40DE-8E27-15BEEC150EC3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75EB0F6B-A2B3-441A-8E8F-67B54120096B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21470C6B-40DF-4DEB-BF33-D7873AA1ADD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8B0197A1-7F37-4AE9-8068-19F451D6CCAD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700C9478-455F-4309-AC41-832A8F2C348D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F048AAA8-AB25-490D-B272-3914AA11B2A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CB2A6ED0-6489-4D2C-94C9-F19257EC4EB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DAF18E91-49C6-425B-918F-DE2C3F2EDADF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2">
              <a:extLst>
                <a:ext uri="{FF2B5EF4-FFF2-40B4-BE49-F238E27FC236}">
                  <a16:creationId xmlns:a16="http://schemas.microsoft.com/office/drawing/2014/main" id="{DADFB3A2-492C-461D-8950-1E641BD13F92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A75EF47B-90AB-4A6E-86F6-E72C9CA0D3EA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315DFA00-E6F4-48EB-9EC2-3AD65B1A39EC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34B4B0D-2A8A-4AC5-A1C3-78F05F086403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0F11EF70-C714-4DB4-ADE7-0E407CAC24B6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2">
              <a:extLst>
                <a:ext uri="{FF2B5EF4-FFF2-40B4-BE49-F238E27FC236}">
                  <a16:creationId xmlns:a16="http://schemas.microsoft.com/office/drawing/2014/main" id="{8267DDFD-2729-4177-9976-19B890EE2C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0935AB00-526B-4131-8F60-81A2843BCA2B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3979D63A-3891-484D-BC93-0A9513107E3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9A5DB682-4CC5-479E-855D-544BFEBD52D6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DC726F1A-B8F0-4E25-B9FB-B745BABC927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" name="Graphic 2">
              <a:extLst>
                <a:ext uri="{FF2B5EF4-FFF2-40B4-BE49-F238E27FC236}">
                  <a16:creationId xmlns:a16="http://schemas.microsoft.com/office/drawing/2014/main" id="{DF178EFA-F3BB-411B-8431-1CE2FB9F625C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D4EBB9A9-AC46-47D8-A4A5-24A4AE26F19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4EFDF02-FD30-4617-ACD6-642F4C3E166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223BCA98-765B-493A-ADCA-B59056A4E5DA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027DE5AE-2103-4725-A97B-7A5B9D245041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5" name="Graphic 2">
              <a:extLst>
                <a:ext uri="{FF2B5EF4-FFF2-40B4-BE49-F238E27FC236}">
                  <a16:creationId xmlns:a16="http://schemas.microsoft.com/office/drawing/2014/main" id="{EC594A3F-A004-4DCD-9B8D-BCDA129A5F27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E51F9F2A-8672-4299-B3C1-42E2F08EDAA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BE7EC652-9A76-47F9-96CB-F6E61F5E410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D4F6199-20CF-434A-9F3D-F968378EDA6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FC6539D-7589-4F94-9F27-C972542AE467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5C0EB77-FBDE-4778-99C3-E4D71EC7AD80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D1C8E7C7-4943-441B-8B1F-5EC4EE6F75E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4218B760-94ED-4BCB-90CB-0BE4A70997EE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7F688D9-F74D-48D1-B80B-3B9E9A5AEA2D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B44E56B7-5BE4-436D-894D-C0E64D913E8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BE368D0-C7D3-4C24-AB22-B8B6C56F93A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369D679-D991-4D07-96AA-3FAC0622CEB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C9DB1EA-3F3E-4D86-8E98-0AAB33E69C1F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DCE58A-700D-4F9F-B9FD-30FF3A9C003B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DBEC0D43-E380-43A5-8E2E-0925713230A7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F42599A-3F7F-4800-8C33-AA3D5B9752E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E00E4DD-C085-424A-A8D7-198DE82AF2D6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B9F7C36-1841-45BC-88E0-70CB3F057E13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AFFB6F5-F35A-437A-A147-D812676E7E00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D7B5364-D05E-4861-B411-9A33C36584CF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0C0D809-4159-4587-9F53-2DD8C1DB24B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133464F-4696-434B-B392-523C1E0979F5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2517E031-3086-497D-89B7-7C39918727D7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ED0D70F-4FBD-4FA9-A8EC-A9E26FAFE321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4EB9C75-B1A4-4F7D-ADC8-4C9AB62C5A4E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C701C26-7DEA-4AC1-99C2-3D5DF1995C9A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9FE8769-E9A3-445E-87C4-5F15E7C870AF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A23FA2D-0CB0-4273-82B6-707E9D07D7BC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88BCB92-A839-4D1D-92BF-953D37D73E18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B0F51602-D22E-4703-A6B1-FCF74719AAED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D255271-F599-4B78-8B12-AC714DCAAFF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C340AD4C-475C-48A9-9550-8CFDC84D524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DE3AC1D-4DC9-461F-A727-25E4A4143F5A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8580039-68B9-42BC-84F2-5D4F1DF38F02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805C6A1-8CDE-4910-B248-F8F5C2D40A39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DAD85C8-32F9-47AA-BF8F-5962CD6CE169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45C2D35F-4FE0-4C30-AEF3-CC067C450351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5770EEF-6A89-4D2A-B35B-08F50D634A0B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5" name="Graphic 2">
              <a:extLst>
                <a:ext uri="{FF2B5EF4-FFF2-40B4-BE49-F238E27FC236}">
                  <a16:creationId xmlns:a16="http://schemas.microsoft.com/office/drawing/2014/main" id="{9AED1653-C3DD-42C1-B140-8763F7A5DAF8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DC74DAEB-0F7C-42F6-A831-313E016B4AE8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9954E92C-913D-4C12-8FC7-41B5F992AE3C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18E2C1EE-04D5-4AA7-AF88-B7FFF99D433E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0ABA5059-E9D6-49C4-A2E6-61C4E1491972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6" name="Graphic 2">
              <a:extLst>
                <a:ext uri="{FF2B5EF4-FFF2-40B4-BE49-F238E27FC236}">
                  <a16:creationId xmlns:a16="http://schemas.microsoft.com/office/drawing/2014/main" id="{97D36A78-20F6-43E6-AD79-09D14E2B5416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EF915BB-6A9D-4974-A6B9-5A8955192596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3C15B59F-6460-4CC5-83AE-A40F18459FDC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226FE8C-E7DE-459F-978B-E9E64B3A6EE5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600CBCBE-1F4B-4542-8F05-1B56E629C40D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2">
              <a:extLst>
                <a:ext uri="{FF2B5EF4-FFF2-40B4-BE49-F238E27FC236}">
                  <a16:creationId xmlns:a16="http://schemas.microsoft.com/office/drawing/2014/main" id="{169B5F60-30E1-4184-A3E7-8CE85FEF241E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6DE4893-6CE6-45C6-AB08-5EEC1E4A592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73A8465-EBEF-42CF-9315-AD22A40C87DA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B8BF8CA-CB68-4554-BF83-4FEE0713DC5E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D1B5EDB1-DF43-49C1-ACC8-6D3F41476DFD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2">
              <a:extLst>
                <a:ext uri="{FF2B5EF4-FFF2-40B4-BE49-F238E27FC236}">
                  <a16:creationId xmlns:a16="http://schemas.microsoft.com/office/drawing/2014/main" id="{7270B9C4-D136-4CDA-8CDF-A49E98CCE2EF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E4BC94F7-50A9-48FB-B7D7-6E757E38ABFF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E77FEFBE-976F-4C37-B9B7-4EA47399C3AC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62B24C4E-AAB8-432A-9DBE-99643AEFC70C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3728AF71-6F51-417A-A2D4-BBF3CF96D1E9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9" name="Graphic 2">
              <a:extLst>
                <a:ext uri="{FF2B5EF4-FFF2-40B4-BE49-F238E27FC236}">
                  <a16:creationId xmlns:a16="http://schemas.microsoft.com/office/drawing/2014/main" id="{FD7AFAF9-4D85-4282-9316-E0171A11F497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2C1EDDC8-4E9A-437E-9370-79C09C70A0B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69C40096-CBFA-412A-8EC0-942FDB482DB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3669458E-E3D9-4C1C-A83E-EAA3BDD09C8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706FE450-6FBB-4B63-B9B9-C782C5560A5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0" name="Graphic 2">
              <a:extLst>
                <a:ext uri="{FF2B5EF4-FFF2-40B4-BE49-F238E27FC236}">
                  <a16:creationId xmlns:a16="http://schemas.microsoft.com/office/drawing/2014/main" id="{ECE7EFC6-4397-4C59-976F-90A3A006FEB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55245D12-F534-4A14-A8D4-2224C2A4A2BC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68399ADF-0BBA-4D9C-908E-68C2331A557E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C8F52123-FB73-4E8E-B915-1D99B7754141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C62728CA-57C9-449C-9DE8-38DE4E862A6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1" name="Graphic 2">
              <a:extLst>
                <a:ext uri="{FF2B5EF4-FFF2-40B4-BE49-F238E27FC236}">
                  <a16:creationId xmlns:a16="http://schemas.microsoft.com/office/drawing/2014/main" id="{292ED2C8-88B9-4B4F-97CB-0ECE464758B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6E2F0C3-D75B-4888-908D-72873EE1A50A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494DEB1D-608C-4B3A-9F32-03A3B2673D1A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DD26DC3F-31A8-4175-B8D4-3C1B502D785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BA6D5A4E-38E3-4AB9-B788-47A25C48A205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2">
              <a:extLst>
                <a:ext uri="{FF2B5EF4-FFF2-40B4-BE49-F238E27FC236}">
                  <a16:creationId xmlns:a16="http://schemas.microsoft.com/office/drawing/2014/main" id="{F64E5C18-CE3B-49F8-940C-A9B875D4A9A9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56B340AD-1D84-4801-941F-E668966CA6A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7D8D9315-D11D-4755-BFDA-77C8AC451C31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AA7E777A-5B6D-4D67-AB0B-65471D14D72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16F4D7C-853B-4D6F-90B8-05749CD14F05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2">
              <a:extLst>
                <a:ext uri="{FF2B5EF4-FFF2-40B4-BE49-F238E27FC236}">
                  <a16:creationId xmlns:a16="http://schemas.microsoft.com/office/drawing/2014/main" id="{28CC8E33-E5DC-47C1-ACF2-FDC8D4D2B30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FBCD576C-E1B7-4D48-91FA-DC996E58647E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79B3A29E-D0FB-4083-98CA-C581FFBA397C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419B120-9097-4453-89DF-B9EC5AF8199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DD3ACF8-0FD5-4BFC-B8E1-7F734701521A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4" name="Graphic 2">
              <a:extLst>
                <a:ext uri="{FF2B5EF4-FFF2-40B4-BE49-F238E27FC236}">
                  <a16:creationId xmlns:a16="http://schemas.microsoft.com/office/drawing/2014/main" id="{7AE52A2F-C1CC-4E80-9B84-DE8A133D436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8C46CA1E-572E-44EA-AE69-63687D5A1037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8E498C3A-6872-4A15-B1B0-4B0B2A79BA1E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9D62CA49-845F-48FE-B458-DFE66429536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D061FE89-0889-4184-AA9B-9CA7822A7E59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5" name="Graphic 2">
              <a:extLst>
                <a:ext uri="{FF2B5EF4-FFF2-40B4-BE49-F238E27FC236}">
                  <a16:creationId xmlns:a16="http://schemas.microsoft.com/office/drawing/2014/main" id="{A8039D08-A0CE-425F-A6FE-56DF3C8A2F0C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7B975847-4CCB-44A2-95F5-5D6A42CF94EB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8FA8D0B0-43CF-402A-8D4E-453B13FAC78F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DFEF0206-44FA-4A66-9025-C5B72E171960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40291D60-DC40-4FB8-B5AC-19457C956C68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6" name="Graphic 2">
              <a:extLst>
                <a:ext uri="{FF2B5EF4-FFF2-40B4-BE49-F238E27FC236}">
                  <a16:creationId xmlns:a16="http://schemas.microsoft.com/office/drawing/2014/main" id="{8180EFA7-AB2C-40B0-A65F-AD071D325362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EDD4AF55-5C8C-4DEE-B38F-EB02AE9EAAA9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375E94A-7127-4B78-A547-D6351A1EE16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3FBE6DF5-E722-4712-9776-57EE4C98B8D1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71C7B6A-FA88-4E3F-8FED-E5D6D7021D8D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2">
              <a:extLst>
                <a:ext uri="{FF2B5EF4-FFF2-40B4-BE49-F238E27FC236}">
                  <a16:creationId xmlns:a16="http://schemas.microsoft.com/office/drawing/2014/main" id="{DFE7DD7F-FD7E-40F5-BCD5-65D224BB30D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0908139B-7CEF-481B-875B-F9504A360F6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A17CF6C-C8D5-4AF3-8558-45798F814BDD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911E441-9DFD-49B2-97F7-08DEB146CB79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2200590-9929-4895-A42D-D9719C102F44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73A5D37A-95E9-460E-AEAE-AF66F20522CF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BFF28BB-712E-4B13-82E8-484C71B8AE8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A211E4-E54B-4A00-9400-1015EEF06398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DC311B88-1CFE-4B83-81FA-1F2FB60CB960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5325D8EA-4C1A-442B-A3A1-AD82F7FE36AF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ADFDE6FF-CE0E-4DF1-99E6-D670CA145D5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C89FFB3-1125-44CC-B5E5-432C679766E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82BA5B03-47ED-4935-80C8-FC05AAB45D41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953AC8AB-3B5D-4703-8181-1977234F5AE9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130705E5-E507-456E-9866-38DD9D5A456A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AC5F0E90-94A2-4286-B8D7-FA656773F23D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217E3486-C4DF-45AB-B89C-204DBB9CFCF7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EFF7A50E-BFFF-4BDB-9EEE-37084F2D488D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10A63C52-D5BD-49D9-8A19-41576155866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4A4D324-2418-4263-A835-7A2592A27066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548487DB-3CBF-441B-8F31-0565EF79B4F4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008466-9E7E-449D-B23F-9C7268E41625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3E170B-3C78-49FB-A025-613B5DAE2BF1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AB2F6A7B-86A9-4BA8-A6B1-7A732006823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041DF26F-5188-434F-BFBD-194BAEB180DB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D5478F49-5AB9-427B-937A-92DDAE44C81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DE381C12-EA00-4EFE-B5FD-1514690F8D2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75AE7BA8-F2F6-44B3-89AD-C371EB7FE7DF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4D261398-54B9-4AAF-A43D-177111F88553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F1C844C6-02A4-4BA4-900D-5040314B1D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DC35D30E-B11F-4307-8495-CB4C23C91BD7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8D0FEE4-FE4E-482B-A515-ADE48C3AD27C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473A752A-E92F-4578-B5C6-7605DFF9CCAD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8613CFFD-67FA-4C49-8FFA-D33D138F8A9B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CEA6AC8-B74B-43FB-B89B-9838C031385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D94BD63B-0A09-4006-9223-F6738A939B8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8609CDF4-89A1-43EB-9B56-1F3F4DAD770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A9F275A-CFBA-46D6-9A8F-960A253FC51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11718C8D-3E4B-4DA5-8E61-8D7A7F6BA37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1E79A445-620B-444F-9A06-7636626DBA24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5CD1FD33-ECFD-47D6-8E2F-DA9E81AE23A7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AB81F1E3-7F73-4109-9A49-840228A7C32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BC724051-2241-46F5-8DAC-E56E15B598D6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52FEB95D-BBE9-49DF-BA7F-028CF22B0D6D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101CE8E-B914-48CD-B588-C7B13F3E30B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935B5A9D-9662-4667-8E61-8F0C73079519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C5C4044-FD8C-4B02-BE7C-2792FC218936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B5F388D8-AD95-4BC3-B982-9BD2CB087A40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4E4DB969-9DDD-4437-9418-BAF61743DC5F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46F6AB93-9100-4C55-8E87-782FC4FED73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FE81D4D6-199B-4E6E-AFBA-9B30AD8F2FEF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B699B49-5BBC-4082-B35B-A9AE0C3A24B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7520B687-E878-444F-A706-9EA925FE04AE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DD290D8D-FEBB-49D0-A692-57D20D935E89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44E58699-627D-4C24-BEBB-21D83EE98FB6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5" name="Graphic 2">
                  <a:extLst>
                    <a:ext uri="{FF2B5EF4-FFF2-40B4-BE49-F238E27FC236}">
                      <a16:creationId xmlns:a16="http://schemas.microsoft.com/office/drawing/2014/main" id="{F600B880-BDD3-48AC-9F01-638151CB100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7279B645-C1E6-4985-85DE-69B163004BE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8F396CB-2C66-487D-AF24-8A2E9F57F9D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F0B772E-87F3-471E-B4F2-B8E46B75C0C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6" name="Graphic 2">
                <a:extLst>
                  <a:ext uri="{FF2B5EF4-FFF2-40B4-BE49-F238E27FC236}">
                    <a16:creationId xmlns:a16="http://schemas.microsoft.com/office/drawing/2014/main" id="{3997D841-420B-4929-A431-FE71100E3D49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C7654E73-0437-48FF-9C88-FA475835D10F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B8FE578-6C0E-456C-8AC0-76F19DC73091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4A9D164-4BFF-4940-BC2F-FCD87B79068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EC019EF-B8B2-47D9-9D9B-87B6186C46A6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3ABAC1C7-EA95-4196-8F24-106C63AEE97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7" name="Graphic 2">
                <a:extLst>
                  <a:ext uri="{FF2B5EF4-FFF2-40B4-BE49-F238E27FC236}">
                    <a16:creationId xmlns:a16="http://schemas.microsoft.com/office/drawing/2014/main" id="{121EA2F7-9E62-4551-9D47-5A2DA247273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152A0984-D91E-4320-958B-AA12C5FA08E1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5" name="Graphic 2">
                  <a:extLst>
                    <a:ext uri="{FF2B5EF4-FFF2-40B4-BE49-F238E27FC236}">
                      <a16:creationId xmlns:a16="http://schemas.microsoft.com/office/drawing/2014/main" id="{0754AD91-75D5-48C0-8C57-3F96FE546A49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50264205-F23D-4AA5-B720-8924DC2D20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6F716608-7698-4EEA-B7A7-83863FBC097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1CBEF78F-B348-4177-8C7A-B37A16C6F87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8" name="Graphic 2">
                <a:extLst>
                  <a:ext uri="{FF2B5EF4-FFF2-40B4-BE49-F238E27FC236}">
                    <a16:creationId xmlns:a16="http://schemas.microsoft.com/office/drawing/2014/main" id="{6445D32B-43F2-4858-91F4-2B5F25672CF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178BB008-C8A8-4875-B67D-A3BCA965388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0" name="Graphic 2">
                  <a:extLst>
                    <a:ext uri="{FF2B5EF4-FFF2-40B4-BE49-F238E27FC236}">
                      <a16:creationId xmlns:a16="http://schemas.microsoft.com/office/drawing/2014/main" id="{704DE897-A41D-4AC0-96DF-77242D2E3253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E3C6E1C3-F941-48F7-BAE2-6BBF07D8314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4E3DD984-1165-4577-88AF-29C0850D88A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77056EE2-8C65-4A51-B7AF-411ED565B7C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704D7FA5-18BA-4565-89EB-BB4A00193B46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11" name="Graphic 2">
                <a:extLst>
                  <a:ext uri="{FF2B5EF4-FFF2-40B4-BE49-F238E27FC236}">
                    <a16:creationId xmlns:a16="http://schemas.microsoft.com/office/drawing/2014/main" id="{C934F3BA-CFAD-4CBA-9AC8-3B480922B2FB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F127918D-632E-4259-9986-0214010BA10E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6AEF87F7-64A4-471C-B872-22C73AA7A6AA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386F3B3-B256-4CA9-902D-2BA37959C3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F7990758-0B30-43E9-B1F5-A5F36BEF5E6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12A23FA1-FC1C-4ACF-A6DA-27CC1F492071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2" name="Graphic 2">
                <a:extLst>
                  <a:ext uri="{FF2B5EF4-FFF2-40B4-BE49-F238E27FC236}">
                    <a16:creationId xmlns:a16="http://schemas.microsoft.com/office/drawing/2014/main" id="{095B3B8E-16CD-4148-924D-09EDCDF1EE93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B1065617-BCB7-4221-9291-E97E30961B7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6" name="Graphic 2">
                  <a:extLst>
                    <a:ext uri="{FF2B5EF4-FFF2-40B4-BE49-F238E27FC236}">
                      <a16:creationId xmlns:a16="http://schemas.microsoft.com/office/drawing/2014/main" id="{DB9A4252-4C22-47A4-A434-8848574DCAEC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DEFCEF62-9DE8-4365-84EE-F163E13D3B6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ED6922B8-DF76-4416-956E-8E1341A6E6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E9C5B5B4-D410-4A38-9B41-90DCF780B9D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3" name="Graphic 2">
                <a:extLst>
                  <a:ext uri="{FF2B5EF4-FFF2-40B4-BE49-F238E27FC236}">
                    <a16:creationId xmlns:a16="http://schemas.microsoft.com/office/drawing/2014/main" id="{C3F91D66-F4E8-462A-B630-0EABF54FAE04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B74AE6DD-DB2E-4D7F-BA93-167269EFE9B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1" name="Graphic 2">
                  <a:extLst>
                    <a:ext uri="{FF2B5EF4-FFF2-40B4-BE49-F238E27FC236}">
                      <a16:creationId xmlns:a16="http://schemas.microsoft.com/office/drawing/2014/main" id="{4BBFCC57-0045-4C26-B408-E3686F9604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5C6DACF6-7506-4DDF-813A-3B1FBBCEB88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5BB5734B-A403-4E63-B519-B5DDED7E9E4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02DDB97E-59FC-421F-A468-07FAAB8BDF7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4" name="Graphic 2">
                <a:extLst>
                  <a:ext uri="{FF2B5EF4-FFF2-40B4-BE49-F238E27FC236}">
                    <a16:creationId xmlns:a16="http://schemas.microsoft.com/office/drawing/2014/main" id="{3B1443B0-ED01-46DD-9227-C77E1BCFE7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FA2FEE17-BA28-414F-9457-E12194B310A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6" name="Graphic 2">
                  <a:extLst>
                    <a:ext uri="{FF2B5EF4-FFF2-40B4-BE49-F238E27FC236}">
                      <a16:creationId xmlns:a16="http://schemas.microsoft.com/office/drawing/2014/main" id="{8C9A02A6-8F13-475E-AB86-952CD15DF05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7C6AC014-0E22-4503-9AEA-4A315E461A4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796CD959-4A36-4C3B-8A00-600217124B6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30F701D9-5CFB-4B63-B749-D10180734D3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B2F2844-2CCC-4FC5-9BDC-191D4A3A886F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502F17F-16DA-4CB6-9F15-24ECFC220B3F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66E7F7-E853-490B-B848-D3C3F86EDB5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04" name="Graphic 2">
                <a:extLst>
                  <a:ext uri="{FF2B5EF4-FFF2-40B4-BE49-F238E27FC236}">
                    <a16:creationId xmlns:a16="http://schemas.microsoft.com/office/drawing/2014/main" id="{E68EE8B8-AD2C-48D3-A081-B5E69DA37DEE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2431021A-3E32-4A5F-9C4D-D20EADAB5931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957DC6AE-20F5-4836-8FA4-642D06F415B9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05" name="Graphic 2">
                <a:extLst>
                  <a:ext uri="{FF2B5EF4-FFF2-40B4-BE49-F238E27FC236}">
                    <a16:creationId xmlns:a16="http://schemas.microsoft.com/office/drawing/2014/main" id="{057F71F9-9C68-4D39-AEAC-3A7C3F19C300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BEDA76FF-847D-47DE-ADCC-08A321E5ACA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0424559C-DC14-4D3B-AA4F-40D2B7B652A8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61D8133E-2430-41DD-979B-A35B140D8677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07E4FA94-50BA-4C0D-8CDD-5BAB75817393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2B51A60E-71E7-4F36-807D-006B2C3A6725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350D014-8F20-4CD0-B0C8-1BFD32E74E3A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4137BDB-E6A7-4A8F-97E1-E176EBE5ADD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A57B0086-50A2-46A0-A253-6F3E33D3DDEC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1D20820-B540-423E-A473-1CD242A92C94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E720CFD-757E-4756-A297-44AE55C5A413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C8C4C9B3-786E-4CC3-8B49-E9E2D5E1BB53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ACF2A07B-D399-4E64-8ADB-276B3136216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" name="Graphic 2">
                <a:extLst>
                  <a:ext uri="{FF2B5EF4-FFF2-40B4-BE49-F238E27FC236}">
                    <a16:creationId xmlns:a16="http://schemas.microsoft.com/office/drawing/2014/main" id="{70E3D052-9E1E-4DDE-9C43-F7F3D4C75A4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34" name="Graphic 2">
                  <a:extLst>
                    <a:ext uri="{FF2B5EF4-FFF2-40B4-BE49-F238E27FC236}">
                      <a16:creationId xmlns:a16="http://schemas.microsoft.com/office/drawing/2014/main" id="{9B150F1F-5168-4965-9C87-33D0A6E513E9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BC7D4ACE-2251-4D35-A9FF-196685A35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6BE1E8E6-4B6D-4553-AC00-2D17D9D7679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721805F3-790C-4774-8589-C679D07005B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B3B31C16-58B9-419E-9BC0-3D2AA0449A4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5" name="Graphic 2">
                  <a:extLst>
                    <a:ext uri="{FF2B5EF4-FFF2-40B4-BE49-F238E27FC236}">
                      <a16:creationId xmlns:a16="http://schemas.microsoft.com/office/drawing/2014/main" id="{70818BAE-8518-478A-A639-01D96610185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7DBF463-BC8C-4E56-A3CB-4F1EF29F1B5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7896B61C-67E4-47A1-B765-CCC7FB0B958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7B967FAB-F504-45A8-9D3F-ED2507D067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E13C040-B357-4043-A986-D74A460A89A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6" name="Graphic 2">
                  <a:extLst>
                    <a:ext uri="{FF2B5EF4-FFF2-40B4-BE49-F238E27FC236}">
                      <a16:creationId xmlns:a16="http://schemas.microsoft.com/office/drawing/2014/main" id="{DA44F801-B8EE-4405-A6C1-583E3E2EA5F4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43F147DB-6936-4D01-923B-5D991518900D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B820A2A3-C99F-46CD-927D-BB4EA6538F6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79B28CE7-615C-4D83-AB09-6386471FC840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6F557806-7789-41C1-A67C-A5AA8DF13DC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7" name="Graphic 2">
                  <a:extLst>
                    <a:ext uri="{FF2B5EF4-FFF2-40B4-BE49-F238E27FC236}">
                      <a16:creationId xmlns:a16="http://schemas.microsoft.com/office/drawing/2014/main" id="{324D3860-7685-40C7-A2B0-964105473890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5AB1EB8D-BE01-4CF1-8090-BED3B3C13ED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C82E11B9-90F1-4288-BA23-8D7020084A4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512EB7F3-5810-4A8F-A7D8-2CDE2A459933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25B54FAD-8464-4DD1-90B3-7E1F7C8ACEC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8" name="Graphic 2">
                  <a:extLst>
                    <a:ext uri="{FF2B5EF4-FFF2-40B4-BE49-F238E27FC236}">
                      <a16:creationId xmlns:a16="http://schemas.microsoft.com/office/drawing/2014/main" id="{36E6EE01-0109-4D0B-BC80-65842280897C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7F65570E-7C6E-4B53-9EB7-D3FF1EAE6E2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A5D42EAD-1AC0-4597-AFC9-5F9F37E800E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0C094DD2-8DF0-4D22-B544-F0EB4B1F1F60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AEC3C0D2-D504-490F-ABDB-652F60B8B5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9" name="Graphic 2">
                  <a:extLst>
                    <a:ext uri="{FF2B5EF4-FFF2-40B4-BE49-F238E27FC236}">
                      <a16:creationId xmlns:a16="http://schemas.microsoft.com/office/drawing/2014/main" id="{47B45286-E586-4DBF-B66F-069D047FE793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C5D2629B-4D3D-44CC-B915-B61DE7AE071B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CF7266D3-7997-4D04-9F18-38259461B53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91C39125-1966-4992-83E2-5CDC50BF4E9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F9CC34DD-7039-4740-9993-BEACD163B141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" name="Graphic 2">
                  <a:extLst>
                    <a:ext uri="{FF2B5EF4-FFF2-40B4-BE49-F238E27FC236}">
                      <a16:creationId xmlns:a16="http://schemas.microsoft.com/office/drawing/2014/main" id="{10FCD3DB-FA25-4C18-8F53-015BC2A1141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B4914053-FCAA-42A5-8E74-CBAC625749BE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BB635B34-05AA-4F1C-92D0-AF047D61736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00EAB299-01E1-48D4-B9A3-B9FA4A2CD5CA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C9BDB390-1F49-4D62-8194-F6596CFFA03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1" name="Graphic 2">
                  <a:extLst>
                    <a:ext uri="{FF2B5EF4-FFF2-40B4-BE49-F238E27FC236}">
                      <a16:creationId xmlns:a16="http://schemas.microsoft.com/office/drawing/2014/main" id="{A074984E-7F5F-45CC-ABA4-B8E96905CACE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DBBDCC1-53C6-4761-996E-796CAD9BA58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08A0CAB6-6BDC-4F91-8522-BF7BF8A72D49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8D8B9B06-1174-4A01-BCD6-2F5B99A58F6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3B6C82A-4A41-4B96-A2CB-B84A6BD0AD7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2" name="Graphic 2">
                  <a:extLst>
                    <a:ext uri="{FF2B5EF4-FFF2-40B4-BE49-F238E27FC236}">
                      <a16:creationId xmlns:a16="http://schemas.microsoft.com/office/drawing/2014/main" id="{B32F7249-09E1-4B51-B10B-58AA878D2F46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A42C936D-326F-4916-9F2B-E06830A0B282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2C4B3670-298E-4677-AF80-234387CAB42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395AADFB-62BD-46B3-A4E0-4313689C834D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9C756EC8-BB4B-4FD5-8CBE-B0FB86E1AE52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3" name="Graphic 2">
                  <a:extLst>
                    <a:ext uri="{FF2B5EF4-FFF2-40B4-BE49-F238E27FC236}">
                      <a16:creationId xmlns:a16="http://schemas.microsoft.com/office/drawing/2014/main" id="{C65CE0F0-F58D-4269-BF62-B2340DFF7F9E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EF484340-75C9-41FB-A6A1-A93D36E54B4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E2B4E8DA-16AB-4EA9-B5A4-7CE8E86DC522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1C12CC9B-C4D6-4BEA-8867-1C848FDA3D51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CAD7ED9-1BCF-44FA-9FE5-E2DC20AB7AD4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4" name="Graphic 2">
                  <a:extLst>
                    <a:ext uri="{FF2B5EF4-FFF2-40B4-BE49-F238E27FC236}">
                      <a16:creationId xmlns:a16="http://schemas.microsoft.com/office/drawing/2014/main" id="{93175D8E-BC09-49E7-BBD5-D53C68FD6C4E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DE75B568-D399-4511-9E17-2A1DEC0F304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923C753B-026F-4FB9-B506-3FA781E9A37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14AE11FF-F6AB-46DA-A2C8-E5DD142B5F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D69C9A78-7C04-4A8A-922E-A25DB3709E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5" name="Graphic 2">
                  <a:extLst>
                    <a:ext uri="{FF2B5EF4-FFF2-40B4-BE49-F238E27FC236}">
                      <a16:creationId xmlns:a16="http://schemas.microsoft.com/office/drawing/2014/main" id="{470E3E42-8271-4B2C-BF52-10F0C9623EE0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F3F96B6F-7DC8-4639-A638-43A91E614D3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A3DB4477-483B-40A9-B2B3-4C943D4ECA4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64922D61-3216-406C-B9AF-40319E9815BC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92AA1E75-9D5C-4FF5-B496-08425E5B1EE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6" name="Graphic 2">
                  <a:extLst>
                    <a:ext uri="{FF2B5EF4-FFF2-40B4-BE49-F238E27FC236}">
                      <a16:creationId xmlns:a16="http://schemas.microsoft.com/office/drawing/2014/main" id="{94F8B112-6A3B-400A-8FCF-91385E917D6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D586209C-DF07-4083-A01A-E03C1B3C44F2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262B4AF6-C2C3-467B-9349-8D38E8B867D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CD892817-11F9-48E2-B8B7-3A8F3D750D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F2B94B27-9EE5-46C3-86F9-2309C6EA7AD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74198054-7E26-4E7B-AA2B-307A63AEDE55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F1ECA31E-5F98-4A57-9DFF-27AD33BCC6B0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B0377CC1-D431-45B4-8517-FAF511496C7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ACB6B0FF-2D41-478C-9E4A-FD83227C0F62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2F4B2E84-4DF6-432B-992B-99510163F0B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2AEB00A-0C6F-4873-A2D8-956436D40FA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30F214C-4971-4B60-B289-02C815BC9DEC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9197986-47C0-4995-BAD1-96B027A0E580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F28AF66-1FC4-4D77-B93C-270624D27263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0A1D11-4F68-4452-8CF2-B4C0E0DDCFE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525A6479-A8EB-469B-AD5C-12A001C2B15B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ED5D4E1-C5EA-4FA2-ABFE-83689F5D4D9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E3CE69C-C54D-44BA-A8DD-A89032D9B83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C5DF702-5815-45E7-9A50-79461CF840D5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2A19977-B061-4409-B06A-52C02B4BD80F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79" name="Graphic 801">
            <a:extLst>
              <a:ext uri="{FF2B5EF4-FFF2-40B4-BE49-F238E27FC236}">
                <a16:creationId xmlns:a16="http://schemas.microsoft.com/office/drawing/2014/main" id="{6293FEA9-2474-4FD6-9120-3DCCC71E60AF}"/>
              </a:ext>
            </a:extLst>
          </p:cNvPr>
          <p:cNvGrpSpPr/>
          <p:nvPr/>
        </p:nvGrpSpPr>
        <p:grpSpPr>
          <a:xfrm flipH="1">
            <a:off x="5146317" y="4473828"/>
            <a:ext cx="1644243" cy="1599960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CDD3170-33B9-472F-AD3C-0EB7C601E008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928F0319-0392-4D83-9CD1-A92FFBA23606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483F550-812E-4AD6-A29D-181DB97F8046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A6CFC15-9397-4BCC-BACB-9F8853C5DDDF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6529AD-3B34-483B-885D-26986ABFFE2E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9BAE2219-A673-4137-8615-41D485627D7F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42A29F07-C8DE-49C3-95D3-458357E544D7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F055815-870C-473A-B071-A4CAB4A4677C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FAD6DC-072F-4F60-81DE-15E49C0D79EC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C0DF3A4-A435-401B-B64B-10760910CABB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A2D96791-03FD-46E7-B377-569533291A8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9720F974-3625-411A-BF71-74010D0E267B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C20B1D00-E9D6-4054-8CBD-714901649EFE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3" name="Graphic 801">
              <a:extLst>
                <a:ext uri="{FF2B5EF4-FFF2-40B4-BE49-F238E27FC236}">
                  <a16:creationId xmlns:a16="http://schemas.microsoft.com/office/drawing/2014/main" id="{800CC8A8-430D-400D-A3D3-C832D0DA9FDD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25996F77-E600-4C27-9FC3-6EA3047CE7CA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2" name="Graphic 801">
                <a:extLst>
                  <a:ext uri="{FF2B5EF4-FFF2-40B4-BE49-F238E27FC236}">
                    <a16:creationId xmlns:a16="http://schemas.microsoft.com/office/drawing/2014/main" id="{81065DFB-21C5-4FBC-A35B-955456716B6D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793" name="Graphic 801">
                  <a:extLst>
                    <a:ext uri="{FF2B5EF4-FFF2-40B4-BE49-F238E27FC236}">
                      <a16:creationId xmlns:a16="http://schemas.microsoft.com/office/drawing/2014/main" id="{7A6984E5-43A7-4D6F-98DA-A2BB2D7F15DF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id="{1B349169-1E3B-4933-891A-56FF865365F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9BD5ADEC-ED3F-48AD-80C3-622C5E8165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B65EA173-E672-452E-85F5-24E69BF7899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id="{3B59DEFD-A190-4E98-9118-9E0E222153D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4" name="Graphic 801">
                  <a:extLst>
                    <a:ext uri="{FF2B5EF4-FFF2-40B4-BE49-F238E27FC236}">
                      <a16:creationId xmlns:a16="http://schemas.microsoft.com/office/drawing/2014/main" id="{6D008DE4-24C2-41C2-A83B-6216E8DBCF5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01" name="Freeform: Shape 800">
                    <a:extLst>
                      <a:ext uri="{FF2B5EF4-FFF2-40B4-BE49-F238E27FC236}">
                        <a16:creationId xmlns:a16="http://schemas.microsoft.com/office/drawing/2014/main" id="{767EE81F-C38F-4118-BE59-7BBB68F7E5DC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id="{38E9BE1B-71C2-433C-B4EA-94B74367CD2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5" name="Graphic 801">
                  <a:extLst>
                    <a:ext uri="{FF2B5EF4-FFF2-40B4-BE49-F238E27FC236}">
                      <a16:creationId xmlns:a16="http://schemas.microsoft.com/office/drawing/2014/main" id="{00289C75-E675-4A3D-9658-F682DA9036A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id="{EE062E51-D0C6-4233-A4C8-8A7EFE1AB993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id="{EC13B648-B9FB-44BA-97F9-7E4666B1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6" name="Graphic 801">
                  <a:extLst>
                    <a:ext uri="{FF2B5EF4-FFF2-40B4-BE49-F238E27FC236}">
                      <a16:creationId xmlns:a16="http://schemas.microsoft.com/office/drawing/2014/main" id="{C13C4EDC-2430-417E-8EBE-F6F4E85B6F61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E0AD2B93-E050-4E27-AC1A-557A619A961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id="{D33B67C7-607E-4A1F-A548-4449FAE6D2E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94" name="Graphic 801">
              <a:extLst>
                <a:ext uri="{FF2B5EF4-FFF2-40B4-BE49-F238E27FC236}">
                  <a16:creationId xmlns:a16="http://schemas.microsoft.com/office/drawing/2014/main" id="{49C6EF5A-7697-4903-A792-37C2C343549D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DC7CB688-0D38-44FC-B3B6-8FE6AFEDA333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801">
                <a:extLst>
                  <a:ext uri="{FF2B5EF4-FFF2-40B4-BE49-F238E27FC236}">
                    <a16:creationId xmlns:a16="http://schemas.microsoft.com/office/drawing/2014/main" id="{80F6C08A-C43F-4EAB-B830-CB3A21C30382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777" name="Graphic 801">
                  <a:extLst>
                    <a:ext uri="{FF2B5EF4-FFF2-40B4-BE49-F238E27FC236}">
                      <a16:creationId xmlns:a16="http://schemas.microsoft.com/office/drawing/2014/main" id="{92CCAB05-D85B-40B4-A705-208BDA9348E8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2793229F-AD2A-410A-9687-85571CFAF9DD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B7D59ADF-8CE9-40CA-90E3-F1E549F54C2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BF48F674-8070-4BF0-904D-AE91DC04999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13628ED6-532B-4156-8EAE-9277654CAE0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8" name="Graphic 801">
                  <a:extLst>
                    <a:ext uri="{FF2B5EF4-FFF2-40B4-BE49-F238E27FC236}">
                      <a16:creationId xmlns:a16="http://schemas.microsoft.com/office/drawing/2014/main" id="{023C7F80-3CD4-4D08-ABBF-F6AD33A8F516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785" name="Freeform: Shape 784">
                    <a:extLst>
                      <a:ext uri="{FF2B5EF4-FFF2-40B4-BE49-F238E27FC236}">
                        <a16:creationId xmlns:a16="http://schemas.microsoft.com/office/drawing/2014/main" id="{906F70DF-96B5-419F-AF63-DFBD074C89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EFD24B97-A85C-44EC-B9F5-82A09570FA1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9" name="Graphic 801">
                  <a:extLst>
                    <a:ext uri="{FF2B5EF4-FFF2-40B4-BE49-F238E27FC236}">
                      <a16:creationId xmlns:a16="http://schemas.microsoft.com/office/drawing/2014/main" id="{773841EF-8FAA-4716-8D8D-C3D382F6AC4A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E6A70327-FFAF-4748-B61A-A2A1D0205070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4" name="Freeform: Shape 783">
                    <a:extLst>
                      <a:ext uri="{FF2B5EF4-FFF2-40B4-BE49-F238E27FC236}">
                        <a16:creationId xmlns:a16="http://schemas.microsoft.com/office/drawing/2014/main" id="{CCF1F4E4-291A-44E4-B7C4-C93E3EC02915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80" name="Graphic 801">
                  <a:extLst>
                    <a:ext uri="{FF2B5EF4-FFF2-40B4-BE49-F238E27FC236}">
                      <a16:creationId xmlns:a16="http://schemas.microsoft.com/office/drawing/2014/main" id="{EB0F9F33-5286-4BF7-AA61-9ED11A8E694A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D6478322-E361-4513-A4D5-0EE5D3EC9EA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F2DBF9C6-0218-4AA3-9878-C5CA3DD9AE1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7D0F130B-17DF-4104-95D1-64673B8602A5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69F089C-C80E-4123-8EF3-168C2979D282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947D837D-3D85-47E2-9096-A00B6B6ADCC8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7CE9A1FB-5971-4210-AE73-FA6B34F3B8DA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B4517825-B39B-4766-9DC8-DBFEB87D1074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AE82409D-9836-4392-AE83-9960AF2C91D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BE2D986-85CD-4EF3-99F5-228D1F40B17F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717E111-503B-4DE3-9A38-AD05F6EF88C6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92F23EC4-4968-4DE1-8F99-DF42B5E30B8D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D0C23CB-4384-4CCA-8284-B35615ED44F3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6245B586-DE5D-4EAD-A237-EAE9FE2F3275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65E937E-54CE-46F2-AD65-51F2DA5F52E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4F3A1EDB-1A37-4F0B-8855-CA258C50931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AEF565A3-89D7-4799-8731-86CF5CD75BD4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8EBF27B4-F249-4BB3-B140-BDF26CC2B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0" name="Graphic 801">
              <a:extLst>
                <a:ext uri="{FF2B5EF4-FFF2-40B4-BE49-F238E27FC236}">
                  <a16:creationId xmlns:a16="http://schemas.microsoft.com/office/drawing/2014/main" id="{D8CFD507-1F44-4889-B1AF-089B341990E2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751" name="Graphic 801">
                <a:extLst>
                  <a:ext uri="{FF2B5EF4-FFF2-40B4-BE49-F238E27FC236}">
                    <a16:creationId xmlns:a16="http://schemas.microsoft.com/office/drawing/2014/main" id="{7D73D5F5-2D84-43A1-971A-3E0A63873114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18576C66-070E-4E9D-B5D3-9C09EE7E27A4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71" name="Graphic 801">
                  <a:extLst>
                    <a:ext uri="{FF2B5EF4-FFF2-40B4-BE49-F238E27FC236}">
                      <a16:creationId xmlns:a16="http://schemas.microsoft.com/office/drawing/2014/main" id="{00ADA84E-5346-4E66-ABD0-6D847ED779F4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38FEEA3D-0F50-43C0-9557-5075134D1532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DBCA6019-C314-4D8E-A340-67C79119A0D4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70AC4432-DB13-4866-A4D2-49D59AA66260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2" name="Graphic 801">
                <a:extLst>
                  <a:ext uri="{FF2B5EF4-FFF2-40B4-BE49-F238E27FC236}">
                    <a16:creationId xmlns:a16="http://schemas.microsoft.com/office/drawing/2014/main" id="{F88F4ABF-7D77-406C-9DE4-0396158787C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B0F56ED7-EB5D-49D2-A6D0-34B93932A169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6" name="Graphic 801">
                  <a:extLst>
                    <a:ext uri="{FF2B5EF4-FFF2-40B4-BE49-F238E27FC236}">
                      <a16:creationId xmlns:a16="http://schemas.microsoft.com/office/drawing/2014/main" id="{F4BE4D20-451E-4783-A4DA-B07851600880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349E6CEB-CD0B-4C68-BFB6-E9C7A6A898E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77E84C4A-001F-4D62-8048-3563680CFC00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C84B032C-0FD6-4A56-A623-0E5E40227795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3" name="Graphic 801">
                <a:extLst>
                  <a:ext uri="{FF2B5EF4-FFF2-40B4-BE49-F238E27FC236}">
                    <a16:creationId xmlns:a16="http://schemas.microsoft.com/office/drawing/2014/main" id="{9A33663D-8FEF-4DF7-9747-9214939A7F1E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F51557A5-5A00-4931-B9BE-CBBBFF72D8C3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1" name="Graphic 801">
                  <a:extLst>
                    <a:ext uri="{FF2B5EF4-FFF2-40B4-BE49-F238E27FC236}">
                      <a16:creationId xmlns:a16="http://schemas.microsoft.com/office/drawing/2014/main" id="{2A27D1BF-9AAA-404C-8B82-C7E20B269A5B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9FED2B7B-931B-4C67-B3B7-4B38960F63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056554C1-AA57-4338-A4FE-24EB012AC33A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84BE30CA-75CB-482C-B269-B7F7B06A78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4" name="Graphic 801">
                <a:extLst>
                  <a:ext uri="{FF2B5EF4-FFF2-40B4-BE49-F238E27FC236}">
                    <a16:creationId xmlns:a16="http://schemas.microsoft.com/office/drawing/2014/main" id="{4BB8C786-9F6A-4A33-8FA3-0FF4AEAEB8CE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755" name="Freeform: Shape 754">
                  <a:extLst>
                    <a:ext uri="{FF2B5EF4-FFF2-40B4-BE49-F238E27FC236}">
                      <a16:creationId xmlns:a16="http://schemas.microsoft.com/office/drawing/2014/main" id="{60C39202-6CD5-41BC-B3ED-B31F1E7D174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56" name="Graphic 801">
                  <a:extLst>
                    <a:ext uri="{FF2B5EF4-FFF2-40B4-BE49-F238E27FC236}">
                      <a16:creationId xmlns:a16="http://schemas.microsoft.com/office/drawing/2014/main" id="{1E9399C1-E8D8-454D-83EF-A0CDDCD863A8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E1C80075-A14A-4F76-BB94-FDE4D02A0D7E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6152EF31-B74C-4866-85D9-9CB13BCB20E4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881E66EA-1EAA-4323-B7E1-DA60731643B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1" name="Graphic 801">
              <a:extLst>
                <a:ext uri="{FF2B5EF4-FFF2-40B4-BE49-F238E27FC236}">
                  <a16:creationId xmlns:a16="http://schemas.microsoft.com/office/drawing/2014/main" id="{6AD9B4A1-3BAF-468B-BE2E-0F66B158BCF8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727" name="Graphic 801">
                <a:extLst>
                  <a:ext uri="{FF2B5EF4-FFF2-40B4-BE49-F238E27FC236}">
                    <a16:creationId xmlns:a16="http://schemas.microsoft.com/office/drawing/2014/main" id="{707AE2DA-7406-477B-93CE-6935FD10A5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746" name="Freeform: Shape 745">
                  <a:extLst>
                    <a:ext uri="{FF2B5EF4-FFF2-40B4-BE49-F238E27FC236}">
                      <a16:creationId xmlns:a16="http://schemas.microsoft.com/office/drawing/2014/main" id="{60E5FDDC-E369-4E46-9E00-3203F378E2BC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7" name="Graphic 801">
                  <a:extLst>
                    <a:ext uri="{FF2B5EF4-FFF2-40B4-BE49-F238E27FC236}">
                      <a16:creationId xmlns:a16="http://schemas.microsoft.com/office/drawing/2014/main" id="{34AF51B0-47E9-483D-A9DA-A6C90129B8E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47992985-AA63-4183-8497-0FA156E08A26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CF36EA63-9851-4192-AD8C-38AEDD9C159D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B6F43605-22D7-4D77-9A54-6B95187BBC3A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8" name="Graphic 801">
                <a:extLst>
                  <a:ext uri="{FF2B5EF4-FFF2-40B4-BE49-F238E27FC236}">
                    <a16:creationId xmlns:a16="http://schemas.microsoft.com/office/drawing/2014/main" id="{2EFCA94A-AAC8-4D9E-AF64-298617C578FB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741" name="Freeform: Shape 740">
                  <a:extLst>
                    <a:ext uri="{FF2B5EF4-FFF2-40B4-BE49-F238E27FC236}">
                      <a16:creationId xmlns:a16="http://schemas.microsoft.com/office/drawing/2014/main" id="{84D08918-F86F-4A8C-AC74-10836C3768C1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2" name="Graphic 801">
                  <a:extLst>
                    <a:ext uri="{FF2B5EF4-FFF2-40B4-BE49-F238E27FC236}">
                      <a16:creationId xmlns:a16="http://schemas.microsoft.com/office/drawing/2014/main" id="{7D6D6919-E61A-4461-A57A-0A1BDBD544EB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E25F110F-E521-4726-8251-DEFEEE78788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6E6B8707-BCC8-49F5-91C2-42F3D0A7A27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6C0194D1-987B-4097-87B9-344FC889D335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9" name="Graphic 801">
                <a:extLst>
                  <a:ext uri="{FF2B5EF4-FFF2-40B4-BE49-F238E27FC236}">
                    <a16:creationId xmlns:a16="http://schemas.microsoft.com/office/drawing/2014/main" id="{4F89B704-A8CC-4128-A7AD-5C6DCA30B260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CCC1AA1-BCC8-4C1D-A319-01E70F4EBFA0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7" name="Graphic 801">
                  <a:extLst>
                    <a:ext uri="{FF2B5EF4-FFF2-40B4-BE49-F238E27FC236}">
                      <a16:creationId xmlns:a16="http://schemas.microsoft.com/office/drawing/2014/main" id="{75220354-DF90-40C9-BA4C-D0A88374904D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29E735A5-A604-4AFE-BC54-1723E8F9BD7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CDC22D09-661A-40BA-837A-0693BD2CA30F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13F3D4C0-071C-4C75-ACDD-0E99A9201A89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30" name="Graphic 801">
                <a:extLst>
                  <a:ext uri="{FF2B5EF4-FFF2-40B4-BE49-F238E27FC236}">
                    <a16:creationId xmlns:a16="http://schemas.microsoft.com/office/drawing/2014/main" id="{5BC3682F-286C-4B3D-BE67-535788EDC8E8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3E0F4368-9081-4AC3-B476-2C85490650D1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2" name="Graphic 801">
                  <a:extLst>
                    <a:ext uri="{FF2B5EF4-FFF2-40B4-BE49-F238E27FC236}">
                      <a16:creationId xmlns:a16="http://schemas.microsoft.com/office/drawing/2014/main" id="{F6CECD5C-06E5-43D1-B01C-B9BD20A6337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id="{076F43FC-9498-4EE8-AC33-856A261FF55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0AA2673B-5249-44CE-B15A-690A52E275D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DE47BCB1-C12D-4884-8807-EE13A26C974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2" name="Graphic 801">
              <a:extLst>
                <a:ext uri="{FF2B5EF4-FFF2-40B4-BE49-F238E27FC236}">
                  <a16:creationId xmlns:a16="http://schemas.microsoft.com/office/drawing/2014/main" id="{AFA8C4CC-060C-46EF-93A2-F27D50062CAB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703" name="Graphic 801">
                <a:extLst>
                  <a:ext uri="{FF2B5EF4-FFF2-40B4-BE49-F238E27FC236}">
                    <a16:creationId xmlns:a16="http://schemas.microsoft.com/office/drawing/2014/main" id="{9AE58512-703F-4F1D-9882-BC7715D42BE2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3BE10C57-FFFB-4E16-A120-DB0D7D64D05E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23" name="Graphic 801">
                  <a:extLst>
                    <a:ext uri="{FF2B5EF4-FFF2-40B4-BE49-F238E27FC236}">
                      <a16:creationId xmlns:a16="http://schemas.microsoft.com/office/drawing/2014/main" id="{D2C9E0B4-8FC1-40C9-B668-E5BA7A6E4CE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171516A5-EFED-43E5-BF95-8C133269E25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F54F3C6A-043A-44CB-AE54-08A2D33562E3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93EE9828-B4A7-449C-963A-FD114F0DF51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4" name="Graphic 801">
                <a:extLst>
                  <a:ext uri="{FF2B5EF4-FFF2-40B4-BE49-F238E27FC236}">
                    <a16:creationId xmlns:a16="http://schemas.microsoft.com/office/drawing/2014/main" id="{18C3416D-5A17-4648-A165-E5AB7061704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45BF8521-6383-4550-BD53-F57D728BA1C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8" name="Graphic 801">
                  <a:extLst>
                    <a:ext uri="{FF2B5EF4-FFF2-40B4-BE49-F238E27FC236}">
                      <a16:creationId xmlns:a16="http://schemas.microsoft.com/office/drawing/2014/main" id="{674C917B-8873-4B10-B8EE-50B2B092AEDA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CAD5FE22-61AD-45CE-AC3A-F14D37612E0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id="{99779D3F-F98F-48BA-B503-EAB8D1F760B9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id="{7462C18A-E6A7-45D8-B856-1276E26CD2A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5" name="Graphic 801">
                <a:extLst>
                  <a:ext uri="{FF2B5EF4-FFF2-40B4-BE49-F238E27FC236}">
                    <a16:creationId xmlns:a16="http://schemas.microsoft.com/office/drawing/2014/main" id="{960A5242-F986-4DE7-AC64-EA652F3039DC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BAC9B380-6AE4-427F-A0AF-69DD39B6B762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3" name="Graphic 801">
                  <a:extLst>
                    <a:ext uri="{FF2B5EF4-FFF2-40B4-BE49-F238E27FC236}">
                      <a16:creationId xmlns:a16="http://schemas.microsoft.com/office/drawing/2014/main" id="{6400397D-F099-4BC4-982A-366BCA740DDA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id="{FF564B39-A11C-4FC8-906F-A7091B5EAB4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3758D5F9-3642-4A46-A6A1-F08D25D0C48E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4B4BA119-E2C2-4CBE-A15F-C0DD8ACA839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6" name="Graphic 801">
                <a:extLst>
                  <a:ext uri="{FF2B5EF4-FFF2-40B4-BE49-F238E27FC236}">
                    <a16:creationId xmlns:a16="http://schemas.microsoft.com/office/drawing/2014/main" id="{C0E6A675-9331-49C7-A32C-F857BDD03623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A29C084E-3BEB-42F8-A7B2-6DA6DBC7E815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08" name="Graphic 801">
                  <a:extLst>
                    <a:ext uri="{FF2B5EF4-FFF2-40B4-BE49-F238E27FC236}">
                      <a16:creationId xmlns:a16="http://schemas.microsoft.com/office/drawing/2014/main" id="{89BB135D-8E22-4BC9-B1B2-79EC8AB9968C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id="{151A84E0-8625-4ABA-BBCD-4C2AD7B0F30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id="{E8FF48EA-A708-4AB3-8728-DF93F9ADE3D4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id="{53B31193-4F87-46AA-9456-DE2DF4906E6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3" name="Graphic 801">
              <a:extLst>
                <a:ext uri="{FF2B5EF4-FFF2-40B4-BE49-F238E27FC236}">
                  <a16:creationId xmlns:a16="http://schemas.microsoft.com/office/drawing/2014/main" id="{3258D7AD-0744-47ED-8B3A-03165326F7DC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679" name="Graphic 801">
                <a:extLst>
                  <a:ext uri="{FF2B5EF4-FFF2-40B4-BE49-F238E27FC236}">
                    <a16:creationId xmlns:a16="http://schemas.microsoft.com/office/drawing/2014/main" id="{6E39B913-468F-4C51-B45F-9F20BF0FFDA1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666B2D99-8586-45DA-9931-2F17156B9BD3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9" name="Graphic 801">
                  <a:extLst>
                    <a:ext uri="{FF2B5EF4-FFF2-40B4-BE49-F238E27FC236}">
                      <a16:creationId xmlns:a16="http://schemas.microsoft.com/office/drawing/2014/main" id="{AE1A0B26-7138-4831-9A3F-B5A79ECC4271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F786926E-683C-4320-BB14-0508ACEA7C3C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7266F4CC-2742-41ED-BF80-61171808DFF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id="{D0AF4E9C-4AE0-4FEA-B844-B792373CCF3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0" name="Graphic 801">
                <a:extLst>
                  <a:ext uri="{FF2B5EF4-FFF2-40B4-BE49-F238E27FC236}">
                    <a16:creationId xmlns:a16="http://schemas.microsoft.com/office/drawing/2014/main" id="{182C0360-E7DE-4191-B817-6C66E6738BC4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93" name="Freeform: Shape 692">
                  <a:extLst>
                    <a:ext uri="{FF2B5EF4-FFF2-40B4-BE49-F238E27FC236}">
                      <a16:creationId xmlns:a16="http://schemas.microsoft.com/office/drawing/2014/main" id="{24445F1B-D5C3-4DC7-88A5-0730E80EA01E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4" name="Graphic 801">
                  <a:extLst>
                    <a:ext uri="{FF2B5EF4-FFF2-40B4-BE49-F238E27FC236}">
                      <a16:creationId xmlns:a16="http://schemas.microsoft.com/office/drawing/2014/main" id="{520E596B-D7BE-4DF8-8E54-26D695C16C5C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EA2D5603-C23B-43FF-9F25-0CC5F279364A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54C2F770-7045-4BB7-BA4A-B0FA1F85FB3A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783B5D1E-EC82-479F-936E-4688350BCBA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1" name="Graphic 801">
                <a:extLst>
                  <a:ext uri="{FF2B5EF4-FFF2-40B4-BE49-F238E27FC236}">
                    <a16:creationId xmlns:a16="http://schemas.microsoft.com/office/drawing/2014/main" id="{78B35DD8-4A00-48DF-966F-89164699C6D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4449F049-C4B4-4341-8E41-59A2108F097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9" name="Graphic 801">
                  <a:extLst>
                    <a:ext uri="{FF2B5EF4-FFF2-40B4-BE49-F238E27FC236}">
                      <a16:creationId xmlns:a16="http://schemas.microsoft.com/office/drawing/2014/main" id="{A71E0538-FD1A-4913-A6E9-3B4B096AB5D6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382F70A4-B8F4-4D72-BB08-CD89CF0508F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45832A98-0C77-4EE8-82B0-E15E217441D6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9CDAFEED-13D4-43EE-BA1A-713FABC222C6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2" name="Graphic 801">
                <a:extLst>
                  <a:ext uri="{FF2B5EF4-FFF2-40B4-BE49-F238E27FC236}">
                    <a16:creationId xmlns:a16="http://schemas.microsoft.com/office/drawing/2014/main" id="{5CE55675-7BFD-4559-8EC9-1E4A9FC8DF70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0F7E0864-22CA-49C6-870D-39EECD376BD6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4" name="Graphic 801">
                  <a:extLst>
                    <a:ext uri="{FF2B5EF4-FFF2-40B4-BE49-F238E27FC236}">
                      <a16:creationId xmlns:a16="http://schemas.microsoft.com/office/drawing/2014/main" id="{6F9894AF-8B3E-4999-8FD1-41FF05591662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2963391A-BBD5-4373-9BB2-8223F490466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F4E82478-E49B-4D45-9B8E-022DB8D4B9C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D1869F55-6CAA-4A05-A876-2879CBB9A1F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4" name="Graphic 801">
              <a:extLst>
                <a:ext uri="{FF2B5EF4-FFF2-40B4-BE49-F238E27FC236}">
                  <a16:creationId xmlns:a16="http://schemas.microsoft.com/office/drawing/2014/main" id="{D07067D2-AC2B-4FED-A802-190F84A28927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655" name="Graphic 801">
                <a:extLst>
                  <a:ext uri="{FF2B5EF4-FFF2-40B4-BE49-F238E27FC236}">
                    <a16:creationId xmlns:a16="http://schemas.microsoft.com/office/drawing/2014/main" id="{E29913C8-5127-4257-B936-95EB71B8C570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EF61112D-1C59-49F2-9CCB-3537E826D7B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5" name="Graphic 801">
                  <a:extLst>
                    <a:ext uri="{FF2B5EF4-FFF2-40B4-BE49-F238E27FC236}">
                      <a16:creationId xmlns:a16="http://schemas.microsoft.com/office/drawing/2014/main" id="{C0A67FAB-9CC3-42EE-8266-9401ADE4BE1C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5520A7EE-55C9-493D-A199-1000B042E05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1B20E758-E659-44AD-9574-987D9FE1EF90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E52455A3-6B5E-4422-9742-98E3408397A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6" name="Graphic 801">
                <a:extLst>
                  <a:ext uri="{FF2B5EF4-FFF2-40B4-BE49-F238E27FC236}">
                    <a16:creationId xmlns:a16="http://schemas.microsoft.com/office/drawing/2014/main" id="{DEBA8184-7FDB-421A-9479-30607E04095D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A79F930E-2AF2-45C2-BE99-26C3940E859E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0" name="Graphic 801">
                  <a:extLst>
                    <a:ext uri="{FF2B5EF4-FFF2-40B4-BE49-F238E27FC236}">
                      <a16:creationId xmlns:a16="http://schemas.microsoft.com/office/drawing/2014/main" id="{C4957F4E-4E5B-4126-A5A3-830DFBD33634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1986E56F-FF69-4DFC-A7AA-EA768E655A6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4FDB7F7E-A265-41AB-BB04-7A3B5E7691A3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FD4460DA-658F-4C60-9E9A-E643A113F91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7" name="Graphic 801">
                <a:extLst>
                  <a:ext uri="{FF2B5EF4-FFF2-40B4-BE49-F238E27FC236}">
                    <a16:creationId xmlns:a16="http://schemas.microsoft.com/office/drawing/2014/main" id="{CD973FDD-6379-4309-91A3-C264C0B44908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600CEBC6-2AD5-47E4-9BAA-F361D0BF78C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801">
                  <a:extLst>
                    <a:ext uri="{FF2B5EF4-FFF2-40B4-BE49-F238E27FC236}">
                      <a16:creationId xmlns:a16="http://schemas.microsoft.com/office/drawing/2014/main" id="{109E930A-1C84-4E63-A509-DFB78DC4BEF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7BBDC613-0AFA-4CD9-980E-B9C23E2419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A145D1C4-B3E6-4554-82D6-75661455D67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E7CD2083-6414-44BF-A2C1-A35D44D4A94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8" name="Graphic 801">
                <a:extLst>
                  <a:ext uri="{FF2B5EF4-FFF2-40B4-BE49-F238E27FC236}">
                    <a16:creationId xmlns:a16="http://schemas.microsoft.com/office/drawing/2014/main" id="{71954D1F-C7F6-4C28-A5B3-02F2ED24C1C8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F1AE307D-79CC-4797-9F2B-939EDE0778B2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801">
                  <a:extLst>
                    <a:ext uri="{FF2B5EF4-FFF2-40B4-BE49-F238E27FC236}">
                      <a16:creationId xmlns:a16="http://schemas.microsoft.com/office/drawing/2014/main" id="{106ED382-5088-4A48-B590-84E6EC050026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4ADEDB95-2A21-415C-A4C4-E29DF3B426CA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8D25A401-6A11-4269-B880-11020C8524E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E414E11E-6011-48A6-A7D3-3E0FD52D136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5" name="Graphic 801">
              <a:extLst>
                <a:ext uri="{FF2B5EF4-FFF2-40B4-BE49-F238E27FC236}">
                  <a16:creationId xmlns:a16="http://schemas.microsoft.com/office/drawing/2014/main" id="{70C0646A-0496-4F4C-8AAF-8FEEAD85D443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631" name="Graphic 801">
                <a:extLst>
                  <a:ext uri="{FF2B5EF4-FFF2-40B4-BE49-F238E27FC236}">
                    <a16:creationId xmlns:a16="http://schemas.microsoft.com/office/drawing/2014/main" id="{7D58E7F0-3167-42DB-8EAA-9EB4AA4403E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564251EE-C9A6-4BAE-A900-08731351228A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1" name="Graphic 801">
                  <a:extLst>
                    <a:ext uri="{FF2B5EF4-FFF2-40B4-BE49-F238E27FC236}">
                      <a16:creationId xmlns:a16="http://schemas.microsoft.com/office/drawing/2014/main" id="{2DEEDC56-A74E-43F3-AC05-501E4A9B4056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9503F478-93BE-48EA-B393-94606B1FD915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290B7AB3-AD20-4FED-9B89-DB06B34E08C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CFA0E1A1-CB26-42A4-BC68-41C836901567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2" name="Graphic 801">
                <a:extLst>
                  <a:ext uri="{FF2B5EF4-FFF2-40B4-BE49-F238E27FC236}">
                    <a16:creationId xmlns:a16="http://schemas.microsoft.com/office/drawing/2014/main" id="{78D1983E-D7A3-4C71-B6F5-EED9ABD6566A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8627E7BF-48D7-4EAC-B56E-CB62B4B8B4BD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6" name="Graphic 801">
                  <a:extLst>
                    <a:ext uri="{FF2B5EF4-FFF2-40B4-BE49-F238E27FC236}">
                      <a16:creationId xmlns:a16="http://schemas.microsoft.com/office/drawing/2014/main" id="{BC45F315-9A86-4FC7-AA72-1A5189BA77D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83582E85-CF09-4BBD-B9BE-504D08DA684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90B9905B-5E35-453D-B566-1AE2C44A766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09B6B725-F624-4D0E-81A3-8414DE3BCB6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3" name="Graphic 801">
                <a:extLst>
                  <a:ext uri="{FF2B5EF4-FFF2-40B4-BE49-F238E27FC236}">
                    <a16:creationId xmlns:a16="http://schemas.microsoft.com/office/drawing/2014/main" id="{5AB14E46-1948-4071-B99C-D31E6871A153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5DE2F9F9-10EA-4954-829C-A08951CF3AC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801">
                  <a:extLst>
                    <a:ext uri="{FF2B5EF4-FFF2-40B4-BE49-F238E27FC236}">
                      <a16:creationId xmlns:a16="http://schemas.microsoft.com/office/drawing/2014/main" id="{17AE59FD-DFAD-4928-AD3F-624B300902B1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A866C069-8510-41A1-AAE6-ED64688A8091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88F277D6-24C9-4C4B-9061-9FA6490ECB6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D99DDB5C-4496-4C24-96B8-1B1573EA19D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4" name="Graphic 801">
                <a:extLst>
                  <a:ext uri="{FF2B5EF4-FFF2-40B4-BE49-F238E27FC236}">
                    <a16:creationId xmlns:a16="http://schemas.microsoft.com/office/drawing/2014/main" id="{93C7A0AE-EAE2-422E-85AF-BB9A3695D46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BCEEAA6F-2893-44BC-AFE6-C981E092D5CD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801">
                  <a:extLst>
                    <a:ext uri="{FF2B5EF4-FFF2-40B4-BE49-F238E27FC236}">
                      <a16:creationId xmlns:a16="http://schemas.microsoft.com/office/drawing/2014/main" id="{BA311A3A-102B-449F-A6B0-72ED3931A673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E4A5D22B-6F07-4176-963D-ABA4E95EF3B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395A99AA-C6FB-4603-9568-AAF67644C6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93A765A9-ECAA-4FB6-B356-4A782F04C65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BDA9FD5-7919-4625-9E05-EE32962032D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4A0C752-DA88-4B91-A908-9899062BDC19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7562D47F-F564-488A-A282-73ED2C1A0238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C93508C-0EE2-4F98-873B-AA1E68478F6C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727EBB5-E13B-43C0-ABA4-591B1F776AE3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CD694F36-8D33-4EA2-8689-AA4E68A5DD0B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8D8E35AC-EF07-41E0-B20C-4DA0AB7F1169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88A3A14-9FD4-48A6-88FA-ACCD3F85A468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B7BDA31-3A80-465B-902B-4BF76BA0B61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5" name="Graphic 801">
              <a:extLst>
                <a:ext uri="{FF2B5EF4-FFF2-40B4-BE49-F238E27FC236}">
                  <a16:creationId xmlns:a16="http://schemas.microsoft.com/office/drawing/2014/main" id="{99EBA9D6-2F6E-41C7-989B-1EF93BCE8E47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03D83941-FFE1-4D14-B6F9-C797B3F47603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9A8F26C9-7C8B-474E-BA02-80AB2B591FCD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0918F3FE-2773-479C-8AE2-D5348F479160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FE9CFD0B-F31F-4106-B304-A2CF7751ACB8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4FBDF147-DE20-4DA7-8882-043AF7FB4CC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90A5538A-2E44-4DCC-A51D-2ADB0320BE29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1" name="Graphic 801">
                <a:extLst>
                  <a:ext uri="{FF2B5EF4-FFF2-40B4-BE49-F238E27FC236}">
                    <a16:creationId xmlns:a16="http://schemas.microsoft.com/office/drawing/2014/main" id="{4479B792-7711-493B-AD52-D03741373B62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5A5E2E52-2C44-40EF-B08F-6305F4E5EE27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898B5D65-6090-4D67-9F86-FF5A6D7A27FA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E9BCCA13-D330-480D-A56C-D903F009CC13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A446413-F80E-4CA8-9C87-F3D1FEBBCF05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2" name="Graphic 801">
                <a:extLst>
                  <a:ext uri="{FF2B5EF4-FFF2-40B4-BE49-F238E27FC236}">
                    <a16:creationId xmlns:a16="http://schemas.microsoft.com/office/drawing/2014/main" id="{F065B488-7579-4609-BE7C-D08DDFE1B18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838CBE8F-995E-4758-8516-53CDFCDD146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B7594A2E-8962-4173-A5ED-6AF122214D93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7D0D2348-78ED-4FD3-868A-6D3F18F2AF1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9246F5CC-9130-4DAA-AEDB-148EF242C24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3" name="Graphic 801">
                <a:extLst>
                  <a:ext uri="{FF2B5EF4-FFF2-40B4-BE49-F238E27FC236}">
                    <a16:creationId xmlns:a16="http://schemas.microsoft.com/office/drawing/2014/main" id="{E08A9519-F104-4362-B8AF-23BB3838324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8043BBF7-DBF0-46F0-8033-884F18F87687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AD958229-5AA0-418F-B0E3-DA16AAF6411D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9A0B6F95-44BE-46E9-8412-367E0E43858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D9BBD80F-3C14-4278-8F2D-B5C0871E57C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4" name="Graphic 801">
                <a:extLst>
                  <a:ext uri="{FF2B5EF4-FFF2-40B4-BE49-F238E27FC236}">
                    <a16:creationId xmlns:a16="http://schemas.microsoft.com/office/drawing/2014/main" id="{CE21D57B-EEB8-47DA-B051-57434D3E0D1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D6E3BFF4-70C8-44FD-BB1F-826223C2547F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691994AE-2B6F-4646-8A3F-EF0B29FA6671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0464894-A138-42F2-9327-74252B702C3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514EE7C5-00FE-4A25-8099-B5D719BFF85B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20F52876-3BD4-44AD-95DB-2FE4D867AA7E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422CE700-15DC-46F3-859A-03C4B05273B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C535A73-89DA-4486-BA6C-A5E0CEE18B7D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60343FBB-F3BF-4182-A281-268E828CF241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9C7B7C6A-181E-4BD1-9B5F-446DFD717644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79955DE-4ABB-49C5-8B0A-B9297AC2B829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1" name="Graphic 801">
                <a:extLst>
                  <a:ext uri="{FF2B5EF4-FFF2-40B4-BE49-F238E27FC236}">
                    <a16:creationId xmlns:a16="http://schemas.microsoft.com/office/drawing/2014/main" id="{64946C36-A166-4DA8-A324-7080D68892CF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79459994-D5F2-4E8F-81EC-3D2FC2770FED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CBB7BE6B-23C0-41AA-ADB2-910270EDC626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2EB682E1-57BC-4052-A1B8-E57BE98D83CB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710311F0-F258-4685-A4C7-17409A90621A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A86D065-D35A-4ED5-A64A-7AD2926FC5DB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8AE2D950-AA33-4B2C-BE9F-054A9D36693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F3981A0F-9439-4E9B-B252-1B9DB6C63423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3ECD4F5-EFA5-4510-8479-62ADB73CFBAD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736F3414-63CF-4759-9EAD-4B7984A3B333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749D8B3A-4FC7-4418-B72E-0EE5B55F80BA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3" name="Graphic 801">
              <a:extLst>
                <a:ext uri="{FF2B5EF4-FFF2-40B4-BE49-F238E27FC236}">
                  <a16:creationId xmlns:a16="http://schemas.microsoft.com/office/drawing/2014/main" id="{61FF16E3-9A08-4457-A781-A5DDE5D890E2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F3EA3519-0691-4059-9E3F-ED890CA13C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B6E72425-9141-46BB-AE7D-213652322B0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E097C90-BCE8-4D1B-9382-ECD4F79B0AD0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1D3298E2-9A22-4261-AA66-D283BE8BE3D0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4" name="Graphic 801">
              <a:extLst>
                <a:ext uri="{FF2B5EF4-FFF2-40B4-BE49-F238E27FC236}">
                  <a16:creationId xmlns:a16="http://schemas.microsoft.com/office/drawing/2014/main" id="{4B2919FE-1376-4248-8737-EED66AAE94F0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29FD3716-8D47-4063-A1CA-DC720C823484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75341D98-AAD0-4E30-B737-B6D0138DBE8E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F4DA034F-A229-460E-B0EF-28D191E5E9F8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E91DE8FD-628C-4521-A9FF-D24943DCA0BE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5" name="Graphic 801">
              <a:extLst>
                <a:ext uri="{FF2B5EF4-FFF2-40B4-BE49-F238E27FC236}">
                  <a16:creationId xmlns:a16="http://schemas.microsoft.com/office/drawing/2014/main" id="{9015009B-23C5-400C-A962-BE9F773BDB93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49551CB5-9FD9-4113-9F7D-D606B7DE7596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A26C954-DA59-43A0-80B9-1F0DE51B808C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86E8A877-70B6-489E-BFFB-2AA72C5733A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A77C01A5-94AB-48E3-B3C1-D6ABE162C5A8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801">
              <a:extLst>
                <a:ext uri="{FF2B5EF4-FFF2-40B4-BE49-F238E27FC236}">
                  <a16:creationId xmlns:a16="http://schemas.microsoft.com/office/drawing/2014/main" id="{596008F1-E566-4A41-8D2B-F538B78DDA0F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BE88FBC-F00C-46D4-ADC6-18A0D3F2FA4A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498685D2-E577-4B67-A256-483614BD31C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52457267-6FC5-4C91-9302-7BAFFBEEB7C1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0EBF0BC9-FB0B-4B77-AB59-9BA329AE69D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7" name="Graphic 801">
              <a:extLst>
                <a:ext uri="{FF2B5EF4-FFF2-40B4-BE49-F238E27FC236}">
                  <a16:creationId xmlns:a16="http://schemas.microsoft.com/office/drawing/2014/main" id="{4E688362-7196-472F-854F-2058FE2520F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576BEED-A875-45AF-B86B-743EE4666CEB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0BD11AE9-1A87-45D5-B06E-926D55C3EFC0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80F82C36-B1F9-4750-ADC1-9A061330B4B4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04AD31D6-60A8-47A7-ABBD-FF1BDD9E3147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8" name="Graphic 801">
              <a:extLst>
                <a:ext uri="{FF2B5EF4-FFF2-40B4-BE49-F238E27FC236}">
                  <a16:creationId xmlns:a16="http://schemas.microsoft.com/office/drawing/2014/main" id="{7CF8C050-6176-4213-B7E7-612C978122E0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70F69783-F946-4A80-8D41-BAD890B1DE51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EFCA1D91-B4BD-4C6B-9E10-97423EDFE19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E69E490-C7EC-47B5-A5B7-98521BC44DDF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45C54EFA-D1C1-4302-A371-240FB5C4F121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9" name="Graphic 801">
              <a:extLst>
                <a:ext uri="{FF2B5EF4-FFF2-40B4-BE49-F238E27FC236}">
                  <a16:creationId xmlns:a16="http://schemas.microsoft.com/office/drawing/2014/main" id="{2755E86E-E918-4C23-8BB0-9C2E759CC4C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B0999AE0-977D-4C7B-A71F-22A591E36879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A1C98D8D-8DF5-47BC-A28E-473055656F6D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36F99114-E320-44A3-9ED3-A870D37F54F4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58D8E38A-D985-4182-9CC3-952D8F6365F0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0" name="Graphic 801">
              <a:extLst>
                <a:ext uri="{FF2B5EF4-FFF2-40B4-BE49-F238E27FC236}">
                  <a16:creationId xmlns:a16="http://schemas.microsoft.com/office/drawing/2014/main" id="{B49D5839-A045-4B51-BF98-C8FF22CEDDC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41EC132-9606-4348-BE77-88F3ED1AD2D2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DC0C787-C952-4D11-B503-67F61C92009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3672C9AD-5E88-40D5-BB4F-D4586AAAF81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C49CAF24-4092-43FA-A712-E35E1F80065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1" name="Graphic 801">
              <a:extLst>
                <a:ext uri="{FF2B5EF4-FFF2-40B4-BE49-F238E27FC236}">
                  <a16:creationId xmlns:a16="http://schemas.microsoft.com/office/drawing/2014/main" id="{2E9A7602-C0FC-48ED-816D-127C04B5C47D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4355DC9E-C3C2-4E23-ABCC-47BEE5AE2065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54" name="Graphic 801">
                <a:extLst>
                  <a:ext uri="{FF2B5EF4-FFF2-40B4-BE49-F238E27FC236}">
                    <a16:creationId xmlns:a16="http://schemas.microsoft.com/office/drawing/2014/main" id="{B4E69EFB-F72A-41FB-9FB4-FFE0FDAC44A4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BA25EDDE-4B18-4A80-8124-21CA47BF01D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D81BBAEA-F232-4680-A127-00D602D8CD8F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7A065571-BF84-424A-A459-96FD937A3FB2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id="{E34069AA-F0EF-4D64-9757-A804ABCADC68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D089B7D9-7A93-4522-8243-A10DF602786F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DF8B63B3-B925-4F4E-A4C6-F78FA8C75D5E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62EE6421-F955-4DBC-8945-BFF389ED4F8E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5B0C3FC0-5F05-4814-91A2-3BC20A1B900B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542" name="Graphic 801">
              <a:extLst>
                <a:ext uri="{FF2B5EF4-FFF2-40B4-BE49-F238E27FC236}">
                  <a16:creationId xmlns:a16="http://schemas.microsoft.com/office/drawing/2014/main" id="{2B54177F-1FC8-45E1-BA1D-747DAF5C0FC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552B8A83-EF89-439D-8B59-20BE7BD6E518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4" name="Graphic 801">
                <a:extLst>
                  <a:ext uri="{FF2B5EF4-FFF2-40B4-BE49-F238E27FC236}">
                    <a16:creationId xmlns:a16="http://schemas.microsoft.com/office/drawing/2014/main" id="{4557BA2A-D355-43A0-B02C-F5B14884255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1836CFE5-9F73-4910-B3B9-BBAC53E78EC8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4E40CC7B-DA57-4C4E-9BED-19B02575A1AB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A9997C6E-5186-418B-AA9D-1F94F9CA79FA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FFF15062-3002-4465-97B5-B4850DB4A948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57859836-1F45-4DF5-90EC-9D8F979F79B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C7A19DED-F24B-4EA0-AC0D-2306D604BA21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4DA79AEE-2CDF-4217-A63E-EEAD2B9C82E6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38768DF2-FEBC-4DE5-8866-D039F3044E3D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808" name="TextBox 807">
            <a:extLst>
              <a:ext uri="{FF2B5EF4-FFF2-40B4-BE49-F238E27FC236}">
                <a16:creationId xmlns:a16="http://schemas.microsoft.com/office/drawing/2014/main" id="{6F093785-20CD-4BF9-9CEB-901481613686}"/>
              </a:ext>
            </a:extLst>
          </p:cNvPr>
          <p:cNvSpPr txBox="1"/>
          <p:nvPr/>
        </p:nvSpPr>
        <p:spPr>
          <a:xfrm>
            <a:off x="1940858" y="4533747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10" name="TextBox 809">
            <a:extLst>
              <a:ext uri="{FF2B5EF4-FFF2-40B4-BE49-F238E27FC236}">
                <a16:creationId xmlns:a16="http://schemas.microsoft.com/office/drawing/2014/main" id="{106FB5E6-0438-4011-95B4-F6DA517CBC03}"/>
              </a:ext>
            </a:extLst>
          </p:cNvPr>
          <p:cNvSpPr txBox="1"/>
          <p:nvPr/>
        </p:nvSpPr>
        <p:spPr>
          <a:xfrm>
            <a:off x="5223401" y="609378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sp>
        <p:nvSpPr>
          <p:cNvPr id="812" name="TextBox 811">
            <a:extLst>
              <a:ext uri="{FF2B5EF4-FFF2-40B4-BE49-F238E27FC236}">
                <a16:creationId xmlns:a16="http://schemas.microsoft.com/office/drawing/2014/main" id="{239021A7-EAFA-49E7-8455-DE0A96D4A314}"/>
              </a:ext>
            </a:extLst>
          </p:cNvPr>
          <p:cNvSpPr txBox="1"/>
          <p:nvPr/>
        </p:nvSpPr>
        <p:spPr>
          <a:xfrm>
            <a:off x="8698654" y="4531690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114A3281-2AF7-4955-9950-057C63119AC8}"/>
              </a:ext>
            </a:extLst>
          </p:cNvPr>
          <p:cNvSpPr/>
          <p:nvPr/>
        </p:nvSpPr>
        <p:spPr>
          <a:xfrm>
            <a:off x="2227381" y="4922247"/>
            <a:ext cx="2362654" cy="1076080"/>
          </a:xfrm>
          <a:custGeom>
            <a:avLst/>
            <a:gdLst>
              <a:gd name="connsiteX0" fmla="*/ 2332233 w 2332232"/>
              <a:gd name="connsiteY0" fmla="*/ 1112351 h 1112350"/>
              <a:gd name="connsiteX1" fmla="*/ 0 w 2332232"/>
              <a:gd name="connsiteY1" fmla="*/ 0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2232" h="1112350">
                <a:moveTo>
                  <a:pt x="2332233" y="1112351"/>
                </a:moveTo>
                <a:cubicBezTo>
                  <a:pt x="1305907" y="924768"/>
                  <a:pt x="464774" y="519734"/>
                  <a:pt x="0" y="0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3CB09E4C-6548-4B86-9AE0-0664B9A3C3CB}"/>
              </a:ext>
            </a:extLst>
          </p:cNvPr>
          <p:cNvSpPr/>
          <p:nvPr/>
        </p:nvSpPr>
        <p:spPr>
          <a:xfrm>
            <a:off x="7226235" y="4922247"/>
            <a:ext cx="2363864" cy="1076080"/>
          </a:xfrm>
          <a:custGeom>
            <a:avLst/>
            <a:gdLst>
              <a:gd name="connsiteX0" fmla="*/ 2333428 w 2333427"/>
              <a:gd name="connsiteY0" fmla="*/ 0 h 1112350"/>
              <a:gd name="connsiteX1" fmla="*/ 0 w 2333427"/>
              <a:gd name="connsiteY1" fmla="*/ 1112351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3427" h="1112350">
                <a:moveTo>
                  <a:pt x="2333428" y="0"/>
                </a:moveTo>
                <a:cubicBezTo>
                  <a:pt x="1867459" y="519734"/>
                  <a:pt x="1027521" y="923574"/>
                  <a:pt x="0" y="1112351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A0D1519C-A14F-473E-9C74-45CCE5E1EE8D}"/>
              </a:ext>
            </a:extLst>
          </p:cNvPr>
          <p:cNvSpPr/>
          <p:nvPr/>
        </p:nvSpPr>
        <p:spPr>
          <a:xfrm>
            <a:off x="2422250" y="1922858"/>
            <a:ext cx="6971768" cy="1003263"/>
          </a:xfrm>
          <a:custGeom>
            <a:avLst/>
            <a:gdLst>
              <a:gd name="connsiteX0" fmla="*/ 0 w 6881998"/>
              <a:gd name="connsiteY0" fmla="*/ 1037079 h 1037078"/>
              <a:gd name="connsiteX1" fmla="*/ 3440999 w 6881998"/>
              <a:gd name="connsiteY1" fmla="*/ 0 h 1037078"/>
              <a:gd name="connsiteX2" fmla="*/ 6881998 w 6881998"/>
              <a:gd name="connsiteY2" fmla="*/ 1037079 h 1037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881998" h="1037078">
                <a:moveTo>
                  <a:pt x="0" y="1037079"/>
                </a:moveTo>
                <a:cubicBezTo>
                  <a:pt x="708511" y="415787"/>
                  <a:pt x="1984548" y="0"/>
                  <a:pt x="3440999" y="0"/>
                </a:cubicBezTo>
                <a:cubicBezTo>
                  <a:pt x="4897450" y="0"/>
                  <a:pt x="6173487" y="414593"/>
                  <a:pt x="6881998" y="1037079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3AE5246F-520A-4AFA-A077-4633B0786FB0}"/>
              </a:ext>
            </a:extLst>
          </p:cNvPr>
          <p:cNvSpPr/>
          <p:nvPr/>
        </p:nvSpPr>
        <p:spPr>
          <a:xfrm>
            <a:off x="3166632" y="4922247"/>
            <a:ext cx="1423402" cy="627617"/>
          </a:xfrm>
          <a:custGeom>
            <a:avLst/>
            <a:gdLst>
              <a:gd name="connsiteX0" fmla="*/ 1405075 w 1405074"/>
              <a:gd name="connsiteY0" fmla="*/ 648772 h 648771"/>
              <a:gd name="connsiteX1" fmla="*/ 0 w 1405074"/>
              <a:gd name="connsiteY1" fmla="*/ 0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5" y="648772"/>
                </a:moveTo>
                <a:cubicBezTo>
                  <a:pt x="826796" y="511371"/>
                  <a:pt x="338126" y="284360"/>
                  <a:pt x="0" y="0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340D5516-F526-4D23-98D7-8B5A34D23A8E}"/>
              </a:ext>
            </a:extLst>
          </p:cNvPr>
          <p:cNvSpPr/>
          <p:nvPr/>
        </p:nvSpPr>
        <p:spPr>
          <a:xfrm>
            <a:off x="7226235" y="4922247"/>
            <a:ext cx="1423402" cy="627617"/>
          </a:xfrm>
          <a:custGeom>
            <a:avLst/>
            <a:gdLst>
              <a:gd name="connsiteX0" fmla="*/ 1405074 w 1405074"/>
              <a:gd name="connsiteY0" fmla="*/ 0 h 648771"/>
              <a:gd name="connsiteX1" fmla="*/ 0 w 1405074"/>
              <a:gd name="connsiteY1" fmla="*/ 648772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4" y="0"/>
                </a:moveTo>
                <a:cubicBezTo>
                  <a:pt x="1066949" y="283166"/>
                  <a:pt x="578279" y="510176"/>
                  <a:pt x="0" y="648772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6473790E-B337-4635-95C9-91CB77B19F0A}"/>
              </a:ext>
            </a:extLst>
          </p:cNvPr>
          <p:cNvSpPr/>
          <p:nvPr/>
        </p:nvSpPr>
        <p:spPr>
          <a:xfrm>
            <a:off x="3460753" y="2356296"/>
            <a:ext cx="4920179" cy="584851"/>
          </a:xfrm>
          <a:custGeom>
            <a:avLst/>
            <a:gdLst>
              <a:gd name="connsiteX0" fmla="*/ 0 w 4856826"/>
              <a:gd name="connsiteY0" fmla="*/ 589032 h 604564"/>
              <a:gd name="connsiteX1" fmla="*/ 2415868 w 4856826"/>
              <a:gd name="connsiteY1" fmla="*/ 0 h 604564"/>
              <a:gd name="connsiteX2" fmla="*/ 4856827 w 4856826"/>
              <a:gd name="connsiteY2" fmla="*/ 604564 h 60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56826" h="604564">
                <a:moveTo>
                  <a:pt x="0" y="589032"/>
                </a:moveTo>
                <a:cubicBezTo>
                  <a:pt x="589032" y="228205"/>
                  <a:pt x="1452866" y="0"/>
                  <a:pt x="2415868" y="0"/>
                </a:cubicBezTo>
                <a:cubicBezTo>
                  <a:pt x="3393208" y="0"/>
                  <a:pt x="4268990" y="234179"/>
                  <a:pt x="4856827" y="604564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13" name="TextBox 812">
            <a:extLst>
              <a:ext uri="{FF2B5EF4-FFF2-40B4-BE49-F238E27FC236}">
                <a16:creationId xmlns:a16="http://schemas.microsoft.com/office/drawing/2014/main" id="{DBB3054F-6379-4384-94AA-423D5B77D6E3}"/>
              </a:ext>
            </a:extLst>
          </p:cNvPr>
          <p:cNvSpPr txBox="1"/>
          <p:nvPr/>
        </p:nvSpPr>
        <p:spPr>
          <a:xfrm>
            <a:off x="3504275" y="4791549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Taxes/Labor</a:t>
            </a:r>
          </a:p>
        </p:txBody>
      </p:sp>
      <p:sp>
        <p:nvSpPr>
          <p:cNvPr id="814" name="TextBox 813">
            <a:extLst>
              <a:ext uri="{FF2B5EF4-FFF2-40B4-BE49-F238E27FC236}">
                <a16:creationId xmlns:a16="http://schemas.microsoft.com/office/drawing/2014/main" id="{0E15310B-96DD-4201-9F78-AD6640FC1649}"/>
              </a:ext>
            </a:extLst>
          </p:cNvPr>
          <p:cNvSpPr txBox="1"/>
          <p:nvPr/>
        </p:nvSpPr>
        <p:spPr>
          <a:xfrm>
            <a:off x="1357185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Services/Income</a:t>
            </a:r>
          </a:p>
        </p:txBody>
      </p:sp>
      <p:sp>
        <p:nvSpPr>
          <p:cNvPr id="815" name="TextBox 814">
            <a:extLst>
              <a:ext uri="{FF2B5EF4-FFF2-40B4-BE49-F238E27FC236}">
                <a16:creationId xmlns:a16="http://schemas.microsoft.com/office/drawing/2014/main" id="{D9D8618B-2DDF-4AE1-BBDB-E2FADA6FF4B3}"/>
              </a:ext>
            </a:extLst>
          </p:cNvPr>
          <p:cNvSpPr txBox="1"/>
          <p:nvPr/>
        </p:nvSpPr>
        <p:spPr>
          <a:xfrm>
            <a:off x="5291775" y="156657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Labor/Payment</a:t>
            </a:r>
          </a:p>
        </p:txBody>
      </p:sp>
      <p:sp>
        <p:nvSpPr>
          <p:cNvPr id="816" name="TextBox 815">
            <a:extLst>
              <a:ext uri="{FF2B5EF4-FFF2-40B4-BE49-F238E27FC236}">
                <a16:creationId xmlns:a16="http://schemas.microsoft.com/office/drawing/2014/main" id="{1C841FA6-09B4-414E-B2EB-1BA18953B338}"/>
              </a:ext>
            </a:extLst>
          </p:cNvPr>
          <p:cNvSpPr txBox="1"/>
          <p:nvPr/>
        </p:nvSpPr>
        <p:spPr>
          <a:xfrm>
            <a:off x="5040196" y="2514697"/>
            <a:ext cx="21035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 : Goods And Service</a:t>
            </a:r>
          </a:p>
        </p:txBody>
      </p:sp>
      <p:sp>
        <p:nvSpPr>
          <p:cNvPr id="817" name="TextBox 816">
            <a:extLst>
              <a:ext uri="{FF2B5EF4-FFF2-40B4-BE49-F238E27FC236}">
                <a16:creationId xmlns:a16="http://schemas.microsoft.com/office/drawing/2014/main" id="{DA37F928-EE37-4DC5-B436-92A1339CD210}"/>
              </a:ext>
            </a:extLst>
          </p:cNvPr>
          <p:cNvSpPr txBox="1"/>
          <p:nvPr/>
        </p:nvSpPr>
        <p:spPr>
          <a:xfrm>
            <a:off x="6899100" y="4733573"/>
            <a:ext cx="1314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Taxes/Goods And Service</a:t>
            </a:r>
          </a:p>
        </p:txBody>
      </p:sp>
      <p:sp>
        <p:nvSpPr>
          <p:cNvPr id="818" name="TextBox 817">
            <a:extLst>
              <a:ext uri="{FF2B5EF4-FFF2-40B4-BE49-F238E27FC236}">
                <a16:creationId xmlns:a16="http://schemas.microsoft.com/office/drawing/2014/main" id="{F9D21476-141A-42DA-9DCD-97B2D30E292D}"/>
              </a:ext>
            </a:extLst>
          </p:cNvPr>
          <p:cNvSpPr txBox="1"/>
          <p:nvPr/>
        </p:nvSpPr>
        <p:spPr>
          <a:xfrm>
            <a:off x="8836043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Service/Payments</a:t>
            </a:r>
          </a:p>
        </p:txBody>
      </p:sp>
    </p:spTree>
    <p:extLst>
      <p:ext uri="{BB962C8B-B14F-4D97-AF65-F5344CB8AC3E}">
        <p14:creationId xmlns:p14="http://schemas.microsoft.com/office/powerpoint/2010/main" val="1108363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08" grpId="0"/>
      <p:bldP spid="810" grpId="0"/>
      <p:bldP spid="812" grpId="0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13" grpId="0"/>
      <p:bldP spid="814" grpId="0"/>
      <p:bldP spid="815" grpId="0"/>
      <p:bldP spid="816" grpId="0"/>
      <p:bldP spid="817" grpId="0"/>
      <p:bldP spid="8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8D6991-B553-4AB8-9668-CF2EB8D7E9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BBEFA358-3733-4721-9F13-F0BD1C8C7DC8}"/>
              </a:ext>
            </a:extLst>
          </p:cNvPr>
          <p:cNvGrpSpPr/>
          <p:nvPr/>
        </p:nvGrpSpPr>
        <p:grpSpPr>
          <a:xfrm flipH="1">
            <a:off x="5323889" y="1222012"/>
            <a:ext cx="1606890" cy="159194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2A617C3-BBCA-474E-BC26-94111F105923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DD57EDA-5439-4366-B761-C8DDE5FBAD43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C06E2F5-E629-4EF9-AF14-2E34C70ADD3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81E1DE8-9837-4447-845D-F660DADE37A7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80B666A-F196-4FF5-9375-9FC07EECEA2D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6AD5590-E095-422C-B527-453141D0CF3F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84D990B-810B-4D82-A0C2-72D66BCBC6AD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1D65D7-B97D-4518-A5FC-9BE93F4D22BE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D13FECD-0670-4003-A246-04F84EE37EEA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7ABA7D2-522F-4739-86A4-32C4C0C84027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58DC0AE-084E-4C01-92BF-8A252C52CDB5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8476756-D059-40EA-9040-161F6E6006A5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CB0A432-9F7F-4EB2-A13C-2A54EE51A7B8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C66A1C6-2334-47E6-B0FC-79B80B1BBD8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FBDA8AE2-7D56-4ABF-88F8-0CBFBDD9B01C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017C153D-F6B1-42DE-9F04-F22785E4861E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0B9FCF9F-92E6-440A-BBE9-20B32A188628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06A31990-867E-45C8-B643-4D4C2602DEAD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CC58B086-6D72-4391-BDE7-A9C6F3F4E76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BE8DA338-EC4F-47E1-92BD-665C02016B27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4392E351-C7BB-462C-8771-50D2F7207251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233C222-1D5F-4E49-8589-0E3B3AD0808D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844A6CF-AC8F-4764-9991-343D7281B352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E7188AD8-0F8C-4400-8A40-94964D00D394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" name="Graphic 2">
              <a:extLst>
                <a:ext uri="{FF2B5EF4-FFF2-40B4-BE49-F238E27FC236}">
                  <a16:creationId xmlns:a16="http://schemas.microsoft.com/office/drawing/2014/main" id="{F294327B-FD2D-4C2B-987C-41327477899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F5655097-45CC-49E1-A4EB-262374EB9EA5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15AE5447-EA7C-48E2-85FD-1DE86D0169CD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83123751-BC3D-46DE-A1A9-8E060C5CA53B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4FC84006-1EC2-4E3D-AD72-806A2E9B9888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" name="Graphic 2">
              <a:extLst>
                <a:ext uri="{FF2B5EF4-FFF2-40B4-BE49-F238E27FC236}">
                  <a16:creationId xmlns:a16="http://schemas.microsoft.com/office/drawing/2014/main" id="{F567A64D-8C6F-4A86-BEE1-209204CE8793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DACD579-E33C-4437-91BA-1BB38117D0B6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F8647F97-AD60-4334-A674-938163B30BC9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2D81B025-679C-4DD7-9DB3-3EEB627B043E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BAF97594-BA79-4E25-9766-8488001F1203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" name="Graphic 2">
              <a:extLst>
                <a:ext uri="{FF2B5EF4-FFF2-40B4-BE49-F238E27FC236}">
                  <a16:creationId xmlns:a16="http://schemas.microsoft.com/office/drawing/2014/main" id="{3066F0BD-41AC-4B65-BA66-8ADC9F2A32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254A5FB4-C622-46E9-9794-F90B1D77C331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E2AAF5E-D20A-4FF3-88C6-50858C4F0669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843661D-B7FA-4428-801B-4414F0737D78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ADE6DDF9-A51D-46BB-8E2E-C80CF8BA6AB6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062D588B-8E2C-419E-A0CE-1700A599D31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ACDC3232-BBFC-498A-B8A1-7610C74FE019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3D979C21-FEF7-4C79-B106-AEA9E5851005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D7ABC523-EEA8-4952-A962-08AFABC18CC3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684D1F9C-ED44-45EC-954D-AE5F4BE9808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3D31AFA-ED44-4F28-AD57-5190FB00077B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3EBF1232-A9DB-486D-BD56-AAD99A15E50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18E3A270-4B87-4C4C-85C6-5251F951C25A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72BDA47F-463A-4E54-A582-33EA246EA2FA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F68EF459-5619-4A02-91B0-6AD468A6B91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" name="Graphic 2">
              <a:extLst>
                <a:ext uri="{FF2B5EF4-FFF2-40B4-BE49-F238E27FC236}">
                  <a16:creationId xmlns:a16="http://schemas.microsoft.com/office/drawing/2014/main" id="{52983B58-3BA4-41A4-8FC1-37A250B9065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F3161356-C5D7-4FF3-9EDE-C6B47361FE5B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143FB7F9-E197-4552-95FA-3AA1A2B163E3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54A93C48-4FB9-43DF-85AA-D0565A9C240E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C868EF2D-7EE5-48AB-A082-A34BA1D59E9C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8D23842-7AF2-40D0-8234-AE04BC3CD4CA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C6F919E-130C-4FE3-8B3A-3849E1C67C4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6CE083-97E3-4966-8620-69359B98B665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0A15A9-CB1A-4BE3-934C-6F3C404E2A33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FA90F0B-4E5C-48F8-89A2-200E0D27E552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0114C4D-6263-4485-9ABE-BC223FEB4E88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2793B76-CBAF-4815-AB67-198653A69E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9588F1C-58DC-4AB9-B3F1-6F0DBB7419E4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6F68B9-DE7A-4696-A66B-DB51F50F6542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3AA892-F5D6-4EE1-AE19-44E1CB9E29E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B9C052A-3DF4-410E-9853-9EE6F2EDB3F5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B49CFAE-8B2B-4693-B06D-F8321D662577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0A32C39-1BA4-4E90-99C7-92383A94F238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93490FD-C7F7-493E-A7C2-08E97C0B20BF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8BF293-C77B-4B6A-8D2C-1BC3F8888C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035C102-41B0-4D10-93A9-71DA4E59ED0C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00A2A8B-35AF-472F-81D1-D92284634222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F88573F-372A-46E7-A53C-B1BAA056E77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56CF501-2122-46CC-918F-7E41E56DF4C3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435B60B-F769-4F74-ABC3-2DA27D12D806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90591C3-711E-4BE9-8D5F-749C5F21DA4C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255EF13-759C-4534-A43F-11BE128D79B3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96EB307-3FDE-4594-A873-3D7629C0F686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D32FD98-7908-447E-B8B6-86936728E464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438654B-6285-4B94-BFC4-715E360AD73F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432E50E-E9EC-4CEA-931C-DDD96D0EC5C7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F83A19-9A32-499A-A53E-39166F7AA356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8332D6E-98CD-422B-BD46-CCF22ADC3256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" name="Graphic 2">
              <a:extLst>
                <a:ext uri="{FF2B5EF4-FFF2-40B4-BE49-F238E27FC236}">
                  <a16:creationId xmlns:a16="http://schemas.microsoft.com/office/drawing/2014/main" id="{2CC0FBF7-6E5D-4208-AE1C-10C076CB1FDE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B0EED56A-204A-4AF2-83CF-2FAFC20CE0CD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A9417B20-5CDA-4D27-B625-B18B88D5BCA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B2FAED79-CDB0-45FE-9CB9-DCF743A6793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C8D0CA8A-80DE-4725-ABEB-39D118C14B7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0" name="Graphic 2">
              <a:extLst>
                <a:ext uri="{FF2B5EF4-FFF2-40B4-BE49-F238E27FC236}">
                  <a16:creationId xmlns:a16="http://schemas.microsoft.com/office/drawing/2014/main" id="{EEC0DC19-69AA-4987-9F22-743528C34E71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887D4C6E-52BB-4AB0-BC7F-072C0AB017C4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B8D7ED78-3576-4688-AC02-A9D23FE0B326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1C8BAA1-A22B-4621-8411-4ADBACE1CD59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95F7FD0D-62DE-4BA5-9A6A-8A114FAC7978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" name="Graphic 2">
              <a:extLst>
                <a:ext uri="{FF2B5EF4-FFF2-40B4-BE49-F238E27FC236}">
                  <a16:creationId xmlns:a16="http://schemas.microsoft.com/office/drawing/2014/main" id="{AC620231-4C7B-4B5F-A827-585857E08CBC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82D58D35-03CA-45F7-81B5-5ED6304DE77A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6F7ECACF-EEEB-480B-9F94-F0D17536A025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A063D24A-647D-412C-8480-5CB0A9D8E8AB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FC9FFD57-5EAF-40E2-B75A-B5C7A8EE3A9F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2">
              <a:extLst>
                <a:ext uri="{FF2B5EF4-FFF2-40B4-BE49-F238E27FC236}">
                  <a16:creationId xmlns:a16="http://schemas.microsoft.com/office/drawing/2014/main" id="{6F3AD27A-CE65-4631-A12B-FB3179D3E803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C7308468-76A8-458C-8C8C-42502C8FECE0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FF1A08AA-C6E7-43DA-8B06-F89F6F174249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955A2AA-6722-4817-AEBC-0C3099B4EB62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5FB17-3DB2-40F9-97A3-E10545BC8C75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3" name="Graphic 2">
              <a:extLst>
                <a:ext uri="{FF2B5EF4-FFF2-40B4-BE49-F238E27FC236}">
                  <a16:creationId xmlns:a16="http://schemas.microsoft.com/office/drawing/2014/main" id="{A7E25FE6-7A60-4960-AEF5-22A6A6FA0E81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1724151-5980-49CB-B38C-8F004AAE53B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59D37CAD-75A7-4C29-84C0-DF4A3A83280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2F63239F-ECE3-46F5-848F-3DE2F9230AC7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AA57D4B-68B4-4B3A-8DF3-FEE55C3C8C9A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2">
              <a:extLst>
                <a:ext uri="{FF2B5EF4-FFF2-40B4-BE49-F238E27FC236}">
                  <a16:creationId xmlns:a16="http://schemas.microsoft.com/office/drawing/2014/main" id="{E1AE84C1-BA72-4560-BEDE-F21703E99617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488C68C-F988-4B96-BA71-FC8FAE71B2C3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F22707DE-BB7C-4191-B01D-96A446A3F404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AB7A8D40-4AB3-4FD1-B97F-E30FE7B2FE6F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D083C6EC-44F5-4A03-A1DF-5673E524C9A4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" name="Graphic 2">
              <a:extLst>
                <a:ext uri="{FF2B5EF4-FFF2-40B4-BE49-F238E27FC236}">
                  <a16:creationId xmlns:a16="http://schemas.microsoft.com/office/drawing/2014/main" id="{7DF3A174-6A4F-4DF7-897D-935CA4948AF8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2631349-92BC-40AA-B5F4-E82ABFA6C65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DE03E45-4602-40BE-B163-15B6BDB5AD7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98BC8D8-CA71-45A1-BEDA-BA49B378AC3C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2718ECE-736E-4B0B-A193-D41ECC3EAC14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2">
              <a:extLst>
                <a:ext uri="{FF2B5EF4-FFF2-40B4-BE49-F238E27FC236}">
                  <a16:creationId xmlns:a16="http://schemas.microsoft.com/office/drawing/2014/main" id="{1EE8F170-7707-41D2-90F7-8DF049563518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3ED2347E-24CB-44CD-831F-A0CBABDE523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363C3AD-3396-4F1D-8846-8BF5CE9FE024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BEC27CC-158F-45E0-8503-B4C9551382F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0B0A2BE-1442-4549-9CCA-D8398D1EE140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7" name="Graphic 2">
              <a:extLst>
                <a:ext uri="{FF2B5EF4-FFF2-40B4-BE49-F238E27FC236}">
                  <a16:creationId xmlns:a16="http://schemas.microsoft.com/office/drawing/2014/main" id="{D63D8214-D0EB-411B-A212-7D9692B41710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84DC620-9346-4CAE-B8F9-C9CB2594241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1D268AF-EF2C-4D17-81AD-9F4EA4195F3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63DF6035-0FAA-4487-A9F4-C412B8ED0B42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5F2531FE-BE65-4E24-8993-EE9D764B982C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8" name="Graphic 2">
              <a:extLst>
                <a:ext uri="{FF2B5EF4-FFF2-40B4-BE49-F238E27FC236}">
                  <a16:creationId xmlns:a16="http://schemas.microsoft.com/office/drawing/2014/main" id="{AD80559F-A13C-4EF8-A05B-803D02D778D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D7009010-1622-45FF-9AC3-A7DC642BF4BD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39E267A3-C8AF-4524-ACA9-6DCAD321D4AA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AF4E5C5F-07DD-463F-B9AB-E55AA2FAEADD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815D27CC-51FC-4E19-91E6-746F0E7FBDB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2">
              <a:extLst>
                <a:ext uri="{FF2B5EF4-FFF2-40B4-BE49-F238E27FC236}">
                  <a16:creationId xmlns:a16="http://schemas.microsoft.com/office/drawing/2014/main" id="{DBFAD60C-3602-4975-8078-06713CCDBE9D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3823A7B6-1864-44F8-BC37-C878BF59EAB8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23DED7C-97CB-4E98-9B32-2C3FFE24AD07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8803FC01-14F5-470C-A083-97C5314DE117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4A59473-5D6F-403B-B4D8-68E2F860770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" name="Graphic 2">
              <a:extLst>
                <a:ext uri="{FF2B5EF4-FFF2-40B4-BE49-F238E27FC236}">
                  <a16:creationId xmlns:a16="http://schemas.microsoft.com/office/drawing/2014/main" id="{5F091C77-4599-4DE6-9F77-D55CE6BE4543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09F060E8-3A87-4A14-A0B1-8C7D5EB6BC6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4A74233B-21FC-412A-ADB6-5BFB6C76539A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0537A256-5176-4A4C-A844-B26E73976447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1E0075BE-8DB5-485E-9B2B-5308908C1FA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" name="Graphic 2">
              <a:extLst>
                <a:ext uri="{FF2B5EF4-FFF2-40B4-BE49-F238E27FC236}">
                  <a16:creationId xmlns:a16="http://schemas.microsoft.com/office/drawing/2014/main" id="{D1747395-0673-4B16-96F1-B0E99652A83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0DECB9B-34C3-4290-B0BF-2B41EF201379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31B35C21-5F78-4F62-989D-14C50B32ECF6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45440EE-AEC6-4CA5-9E9C-61DE88263815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CF4B3F6-F18E-404B-9997-7A441CEB61F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2" name="Graphic 2">
              <a:extLst>
                <a:ext uri="{FF2B5EF4-FFF2-40B4-BE49-F238E27FC236}">
                  <a16:creationId xmlns:a16="http://schemas.microsoft.com/office/drawing/2014/main" id="{5AD0FA9A-D476-414B-A0C7-2D1F5730E73A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F8CC7CCC-9645-4F58-A427-D315FA6C4A2B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44782B04-A8A7-4070-9767-E2DBFEDE546A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3F83CA-24B1-44AC-B99E-1FADAC7E40E6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8631777-A843-4F21-984B-784FF3605E5A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3" name="Graphic 2">
              <a:extLst>
                <a:ext uri="{FF2B5EF4-FFF2-40B4-BE49-F238E27FC236}">
                  <a16:creationId xmlns:a16="http://schemas.microsoft.com/office/drawing/2014/main" id="{BC4537B5-84A2-466D-990F-C709EB2F5BA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1D3DA521-40BD-48CA-9B76-FD3A4007AD61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32B1D74-55D5-45C0-A3F4-E689F6082264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0FA5AD56-D917-454E-AF39-FA6EA28FC4FC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35E1E06F-8533-4B81-B37D-79232A0200C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2">
              <a:extLst>
                <a:ext uri="{FF2B5EF4-FFF2-40B4-BE49-F238E27FC236}">
                  <a16:creationId xmlns:a16="http://schemas.microsoft.com/office/drawing/2014/main" id="{C6D8A562-09BC-4B2C-890C-1664821A19B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FEEC50F4-1D1D-4EE1-8EF5-7FFA8E05DB0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102F7E5-A1FE-4DAE-9744-1B42221F5D3F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834236A8-0AD8-4F47-B2DB-D5768AB74B6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A7A3C11A-F2EC-4314-9CC5-B302E5A83C6E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5" name="Graphic 2">
              <a:extLst>
                <a:ext uri="{FF2B5EF4-FFF2-40B4-BE49-F238E27FC236}">
                  <a16:creationId xmlns:a16="http://schemas.microsoft.com/office/drawing/2014/main" id="{FA999355-C20E-4B62-BD61-B7217922350A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A1918D4-F106-4AF6-9A72-893728C63CE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983CA2C4-BFE9-4402-A5F1-8A70F036CD57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584C76D9-C50F-4463-BDFA-CC9FF310E28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288E3A44-1DC8-4DE6-B80C-C5A26EB78137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6" name="Graphic 2">
              <a:extLst>
                <a:ext uri="{FF2B5EF4-FFF2-40B4-BE49-F238E27FC236}">
                  <a16:creationId xmlns:a16="http://schemas.microsoft.com/office/drawing/2014/main" id="{9D95ACD8-DF2B-4063-858C-B920E6AE204D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FE92A25-14EF-49A7-87D7-9E78789300CC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4ADB6F73-C3AB-4E98-98A5-5B94E75D63FD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38036250-B1C0-4A18-9233-C43BE583390B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02122066-C59E-4CA4-8A74-18C25C12975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" name="Graphic 2">
              <a:extLst>
                <a:ext uri="{FF2B5EF4-FFF2-40B4-BE49-F238E27FC236}">
                  <a16:creationId xmlns:a16="http://schemas.microsoft.com/office/drawing/2014/main" id="{B4371DF9-1239-4735-84D0-7AA464DFA8F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5523363C-D5E9-40DB-AF3E-6140F7FAC8E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A49EE270-805A-4437-9CB7-C7DB21E4B1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58F0C774-8E03-40FD-A19B-D7EC3CD1F55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C12CC025-4811-4D95-964D-233084F3B17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2DA13921-7854-47FA-8B92-058F9979DC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18BA8B3-36B4-4955-BCE6-5E33322BC644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9DB866E-E50A-433B-AFBA-D9E5E6D9039E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E903E43-8F0D-44F7-8DF6-742D6832D6A6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BAEC86E2-91F0-4171-85E2-BEA5E5C59DA2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9" name="Graphic 2">
              <a:extLst>
                <a:ext uri="{FF2B5EF4-FFF2-40B4-BE49-F238E27FC236}">
                  <a16:creationId xmlns:a16="http://schemas.microsoft.com/office/drawing/2014/main" id="{7CE528FA-8441-4085-BE13-5DCAA985F132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98FE220C-65C2-4FA4-9370-EFF81F3BF98B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5017E13B-EE11-4F4B-98BB-2178CD32C302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18A34C83-C785-43DE-BA2A-2892B58BEE9C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F5030909-BB58-4D1A-A8DB-FB4B0A180111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3A5DB590-6282-4758-9F4D-F72032F8BBF1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4A108A9-2D26-48C5-8025-2BE5BC53C93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51F3FB6-0780-4ADA-9B28-CEE4316B0426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01AD075C-8792-4B87-8110-722FF234CE3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C184B3E-4080-44F6-B0AD-CF934394C8C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08AEEDF-F1D9-4A19-8F0F-AAD51BB0456D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5FFD639-F4B0-4C3C-B20C-D8662F8D3CF4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2C92701D-1FAE-457A-9978-0D9563137277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209" name="Graphic 2">
                <a:extLst>
                  <a:ext uri="{FF2B5EF4-FFF2-40B4-BE49-F238E27FC236}">
                    <a16:creationId xmlns:a16="http://schemas.microsoft.com/office/drawing/2014/main" id="{71BD5193-9FE7-4AD4-A6CA-A4CB21D6931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82358487-D315-4AF0-8768-6F4916C75537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9" name="Graphic 2">
                  <a:extLst>
                    <a:ext uri="{FF2B5EF4-FFF2-40B4-BE49-F238E27FC236}">
                      <a16:creationId xmlns:a16="http://schemas.microsoft.com/office/drawing/2014/main" id="{4C227752-65EE-4AD3-96D7-72203BC676A0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CD7634AE-2E83-4CCC-A7EE-419A0A1BBEA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C06AD684-577F-4551-A603-4302D027594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DFA9708D-7A0D-4867-B8D8-8FD048F3847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0" name="Graphic 2">
                <a:extLst>
                  <a:ext uri="{FF2B5EF4-FFF2-40B4-BE49-F238E27FC236}">
                    <a16:creationId xmlns:a16="http://schemas.microsoft.com/office/drawing/2014/main" id="{731BAD84-9517-477A-B71C-C5ED607E9DC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5B647F01-87FD-4E68-BDDA-5576DE27B15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4" name="Graphic 2">
                  <a:extLst>
                    <a:ext uri="{FF2B5EF4-FFF2-40B4-BE49-F238E27FC236}">
                      <a16:creationId xmlns:a16="http://schemas.microsoft.com/office/drawing/2014/main" id="{AA87D2C6-CF2A-4151-9DB7-3B559571200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B0180206-4C06-4330-A0FD-F4FA4996674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BDFE5A18-DDCD-4C25-9415-0D003A63B8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B3C286CD-6B85-45FD-8AE3-A6C5DE5C7E6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1" name="Graphic 2">
                <a:extLst>
                  <a:ext uri="{FF2B5EF4-FFF2-40B4-BE49-F238E27FC236}">
                    <a16:creationId xmlns:a16="http://schemas.microsoft.com/office/drawing/2014/main" id="{3DB81D92-1EF4-4073-9B91-69F17110125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D9D4C83B-F28B-4085-B8DE-4FDD818FF5AD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9" name="Graphic 2">
                  <a:extLst>
                    <a:ext uri="{FF2B5EF4-FFF2-40B4-BE49-F238E27FC236}">
                      <a16:creationId xmlns:a16="http://schemas.microsoft.com/office/drawing/2014/main" id="{BECFEDF9-C05D-4C53-BC5E-17ECFA651F7E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E7149E60-D8F6-443F-92EE-5137130AA69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1" name="Freeform: Shape 220">
                    <a:extLst>
                      <a:ext uri="{FF2B5EF4-FFF2-40B4-BE49-F238E27FC236}">
                        <a16:creationId xmlns:a16="http://schemas.microsoft.com/office/drawing/2014/main" id="{62BFD1A0-5FEE-4EE8-867D-5F14F1735FE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id="{CCA12194-B630-4F3D-A707-96874EDBB84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2" name="Graphic 2">
                <a:extLst>
                  <a:ext uri="{FF2B5EF4-FFF2-40B4-BE49-F238E27FC236}">
                    <a16:creationId xmlns:a16="http://schemas.microsoft.com/office/drawing/2014/main" id="{6DC02502-8AB3-4096-AB1C-3BFD8C61713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855598E1-2F34-46B3-9AE1-6BCC4434E0D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4" name="Graphic 2">
                  <a:extLst>
                    <a:ext uri="{FF2B5EF4-FFF2-40B4-BE49-F238E27FC236}">
                      <a16:creationId xmlns:a16="http://schemas.microsoft.com/office/drawing/2014/main" id="{47013E72-2468-47D1-95D1-66293366E4F0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EC318EAB-DD1B-445A-BF6B-5B122E450DE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63AB3982-F301-4352-8D00-87942E85571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1CBEF32C-7E81-4775-804E-DA27773A48B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EA25BE0C-4923-4E43-B491-96FBCE46ADCF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215F0743-EEED-4882-8C50-A8633F8F600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DD156CC3-973C-426D-BA33-EE3BC0A39127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5" name="Graphic 2">
                  <a:extLst>
                    <a:ext uri="{FF2B5EF4-FFF2-40B4-BE49-F238E27FC236}">
                      <a16:creationId xmlns:a16="http://schemas.microsoft.com/office/drawing/2014/main" id="{501EDFFD-B5B2-4A4A-8E33-C3386F837A3C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741228CF-7CF0-47E6-AF13-94CB39DABEF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9AAB08E1-5BBC-44CF-813F-362D6C1F967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90BA2345-B288-4881-9D78-C9DCC8402F5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D71BF896-D262-4726-80D0-215FB009BE99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5EC34E22-3B4C-4095-95F8-327E80F4DBFE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0" name="Graphic 2">
                  <a:extLst>
                    <a:ext uri="{FF2B5EF4-FFF2-40B4-BE49-F238E27FC236}">
                      <a16:creationId xmlns:a16="http://schemas.microsoft.com/office/drawing/2014/main" id="{84387CEE-02CC-45F7-A2A3-F257B1CFE3AB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C8EC7DDB-E9C4-49B2-9329-7329B14BE5E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2AEC7329-5E24-4CD4-AAA3-E9A61903878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C4925A59-E279-408B-AC50-B0CF5140E8F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0C93A969-8670-4B3A-8EF9-7F9E0A311BA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0EB957E0-E4C9-448C-8DC1-04B27D16804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" name="Graphic 2">
                  <a:extLst>
                    <a:ext uri="{FF2B5EF4-FFF2-40B4-BE49-F238E27FC236}">
                      <a16:creationId xmlns:a16="http://schemas.microsoft.com/office/drawing/2014/main" id="{4D7EA79A-3E83-42D9-BC0D-C6223B7EA79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9DF3B384-2200-45D9-9450-44D0F57190A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E32EECA7-6A7C-43EF-9066-4853FE79D7A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5EDB65A2-5A09-4053-B00A-53524902E95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B8E48793-C5E6-441B-A02B-179FA5D47EA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298EA13D-C855-4B91-8D90-0860A3ECF2BA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" name="Graphic 2">
                  <a:extLst>
                    <a:ext uri="{FF2B5EF4-FFF2-40B4-BE49-F238E27FC236}">
                      <a16:creationId xmlns:a16="http://schemas.microsoft.com/office/drawing/2014/main" id="{0CFBECF6-78A3-487C-B51F-4B2E06CFBA9B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49665D1F-A332-42DF-8C8C-56A6504AA72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3D10A549-F556-4362-909B-8BC1A6CC739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BA3E629B-C8EC-4997-A879-ADFDAB7FF2C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A45B16A-8341-4812-9C3F-0BFF0AD40C40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CE46514-37BE-4267-BCA5-661A7C9DE6C0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1DDB85D8-672F-4E17-8956-E435B50A06AF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78" name="Graphic 2">
                <a:extLst>
                  <a:ext uri="{FF2B5EF4-FFF2-40B4-BE49-F238E27FC236}">
                    <a16:creationId xmlns:a16="http://schemas.microsoft.com/office/drawing/2014/main" id="{A3186E8E-4513-465D-AFCC-CB16827F4654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3672162F-B43A-46E8-BB38-60794CE454FD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E65FD3B3-83AA-4C1D-B1C1-57014A0D04D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79" name="Graphic 2">
                <a:extLst>
                  <a:ext uri="{FF2B5EF4-FFF2-40B4-BE49-F238E27FC236}">
                    <a16:creationId xmlns:a16="http://schemas.microsoft.com/office/drawing/2014/main" id="{389B0643-3523-4B83-85E7-FECE2D4DAFCB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5F90D4F6-8E95-4096-B3CA-9D6EF40B2E74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A9FA3B1-952E-4C07-A775-CB3EF72E109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93EADA0F-D751-43ED-A0D1-BE0A81CDC0BC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6AACA66E-CC72-4285-BEB0-65863058B0D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C9ECE7D-F787-4936-B110-601DDEBAA2F0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F13AC978-ECE8-445E-B839-3856C5A79EC5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60F758A-36E7-44DF-83CF-D6CFF256E2C7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A1D24441-9176-46AE-BD8A-421AFCB25CE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F04A2EA-DC45-463C-85F5-35E5A0C41AD0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5340EC8-BEB3-418D-B589-7F27AB15964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F76F351D-80C8-4DFC-8C1F-BB93461D9EDC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AC46937-4107-4DD8-AE8C-CB704CF4BB9E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" name="Graphic 2">
                <a:extLst>
                  <a:ext uri="{FF2B5EF4-FFF2-40B4-BE49-F238E27FC236}">
                    <a16:creationId xmlns:a16="http://schemas.microsoft.com/office/drawing/2014/main" id="{B0133639-9192-4BEA-B781-45836F6628D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8" name="Graphic 2">
                  <a:extLst>
                    <a:ext uri="{FF2B5EF4-FFF2-40B4-BE49-F238E27FC236}">
                      <a16:creationId xmlns:a16="http://schemas.microsoft.com/office/drawing/2014/main" id="{EEE5BC61-F74E-4A5F-8F7D-E97DBC59E826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17A1DC67-FA9E-48BE-85FB-DA46D2EB8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40D1F913-D523-4AA9-93A8-8819160DE0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861C64F5-5DC4-42D8-89E5-A8C11518093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39E7F4AA-D70A-4BEB-8E3A-0477439EA3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" name="Graphic 2">
                  <a:extLst>
                    <a:ext uri="{FF2B5EF4-FFF2-40B4-BE49-F238E27FC236}">
                      <a16:creationId xmlns:a16="http://schemas.microsoft.com/office/drawing/2014/main" id="{2B391422-1DE1-466A-8A01-9F3278865D5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45F8EA0E-BF03-4B36-902A-0766E3BB4165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BC0A914A-03F1-4B3A-9C4B-6D37102DE9D7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47D756AA-988F-4BF1-835B-F52F759DAD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C943A3D4-E4C3-485C-8D0C-8F427FFC6B6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" name="Graphic 2">
                  <a:extLst>
                    <a:ext uri="{FF2B5EF4-FFF2-40B4-BE49-F238E27FC236}">
                      <a16:creationId xmlns:a16="http://schemas.microsoft.com/office/drawing/2014/main" id="{740A4ADF-55D6-4553-986A-E58F2C1B768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447588A6-C98D-45C8-88CB-F1752CF5AEB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BB34DBA3-3AC8-42A2-B592-40F10C4DDB5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154787EB-575C-44BC-83AA-682BC841905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AF64C222-1855-4598-A843-379360FC0B7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" name="Graphic 2">
                  <a:extLst>
                    <a:ext uri="{FF2B5EF4-FFF2-40B4-BE49-F238E27FC236}">
                      <a16:creationId xmlns:a16="http://schemas.microsoft.com/office/drawing/2014/main" id="{3B84A9F8-B596-4DE6-A58C-0787AAB4BE4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92B02F5F-FC34-4BDE-B7E6-2BECF3FECA0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2F22D808-24C2-46E2-81FA-1E13CBA1DFF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32426D93-7126-4600-A643-031724B241D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8CB9B3EC-2598-4FB1-8971-99E21847618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2" name="Graphic 2">
                  <a:extLst>
                    <a:ext uri="{FF2B5EF4-FFF2-40B4-BE49-F238E27FC236}">
                      <a16:creationId xmlns:a16="http://schemas.microsoft.com/office/drawing/2014/main" id="{7C846BD8-A01E-4A9E-AE03-E00A9CE549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1D087777-A589-4D24-A390-A087706CD6F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" name="Freeform: Shape 158">
                    <a:extLst>
                      <a:ext uri="{FF2B5EF4-FFF2-40B4-BE49-F238E27FC236}">
                        <a16:creationId xmlns:a16="http://schemas.microsoft.com/office/drawing/2014/main" id="{5CD4A4FB-C416-4C51-849A-52CE74D0526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" name="Freeform: Shape 159">
                    <a:extLst>
                      <a:ext uri="{FF2B5EF4-FFF2-40B4-BE49-F238E27FC236}">
                        <a16:creationId xmlns:a16="http://schemas.microsoft.com/office/drawing/2014/main" id="{C45C887D-2706-45A3-AB61-CAFF53A92DE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81CB8B4A-22C5-400E-AB6B-E0151F1C779A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3" name="Graphic 2">
                  <a:extLst>
                    <a:ext uri="{FF2B5EF4-FFF2-40B4-BE49-F238E27FC236}">
                      <a16:creationId xmlns:a16="http://schemas.microsoft.com/office/drawing/2014/main" id="{C21106D0-F30C-4514-86C7-CF8F2A34F9DD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9E8D8F9B-EA20-419B-88AB-A18C08BA85E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504CCACF-8427-4DB9-B2B5-DD129A33084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179F4877-8246-4D3A-84CD-D009502CC1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35473384-6D70-4E02-9E1E-BCBBB088FCA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4" name="Graphic 2">
                  <a:extLst>
                    <a:ext uri="{FF2B5EF4-FFF2-40B4-BE49-F238E27FC236}">
                      <a16:creationId xmlns:a16="http://schemas.microsoft.com/office/drawing/2014/main" id="{3628378B-BAC8-4C73-B6C7-D720E28C595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A2DFDA2D-874F-4C92-AE19-9B47C82176A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51B440C-4615-4E83-9530-15187884A80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D11C8964-F071-45B8-9B4D-2E4B4979849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D8F4FAB7-DFF3-4CE4-BA1E-36B97EB4C75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5" name="Graphic 2">
                  <a:extLst>
                    <a:ext uri="{FF2B5EF4-FFF2-40B4-BE49-F238E27FC236}">
                      <a16:creationId xmlns:a16="http://schemas.microsoft.com/office/drawing/2014/main" id="{4F4B0630-09EA-4103-9224-CD12D5346994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CBCB5CC9-9AED-43D6-A3BF-46AFF348679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E7EC6054-55C2-4D62-BB86-B50FD9FC87E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577B0D68-CB53-4CC7-AFD2-C105E6AEF84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D79C0814-37B0-435B-8E1F-F7BA373D1FA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6" name="Graphic 2">
                  <a:extLst>
                    <a:ext uri="{FF2B5EF4-FFF2-40B4-BE49-F238E27FC236}">
                      <a16:creationId xmlns:a16="http://schemas.microsoft.com/office/drawing/2014/main" id="{EA605630-975F-4B6D-A019-EF903FECB871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93602F9-05DF-4C07-9BE6-F14B7CF026A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739B6A63-A187-4FC1-BCAB-445A2488B23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0CF97E7E-5F32-44F5-9B11-AB13A539F5C4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E3205990-351A-47CF-8118-EAF0BDAAD0F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7" name="Graphic 2">
                  <a:extLst>
                    <a:ext uri="{FF2B5EF4-FFF2-40B4-BE49-F238E27FC236}">
                      <a16:creationId xmlns:a16="http://schemas.microsoft.com/office/drawing/2014/main" id="{D37B9203-5BC7-43B6-9A42-882222948721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C352D840-7C3E-4091-8E1D-F032B3996024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35E6F315-E356-4692-8307-2CF1DDCEE60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D69367F7-13D4-48CF-AA53-1691D78897B5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51006DED-BB3C-41CB-82B7-0971B4E9923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8" name="Graphic 2">
                  <a:extLst>
                    <a:ext uri="{FF2B5EF4-FFF2-40B4-BE49-F238E27FC236}">
                      <a16:creationId xmlns:a16="http://schemas.microsoft.com/office/drawing/2014/main" id="{140A1812-CFC1-4652-8643-6CFFB01BFE8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E61513F3-058C-4782-9925-3B669B92FA9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9B3F982B-8C03-49DD-8EB9-6F51A0F26DA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E5212112-5B7D-4B5B-974A-0106D192B94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CD18E01B-CF63-4AF2-A840-44593E9FB0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9" name="Graphic 2">
                  <a:extLst>
                    <a:ext uri="{FF2B5EF4-FFF2-40B4-BE49-F238E27FC236}">
                      <a16:creationId xmlns:a16="http://schemas.microsoft.com/office/drawing/2014/main" id="{53917C83-AC8B-43A5-8DC9-5835A1CA7F4A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BB88F2DD-D65C-45C9-BB32-428FF6E22D91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F34457AF-28E1-4007-9C47-93666C6528B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FC6327B4-E320-454A-8C26-43CAE7901397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92944BD0-E4CA-4054-ACBC-D384EB832B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0" name="Graphic 2">
                  <a:extLst>
                    <a:ext uri="{FF2B5EF4-FFF2-40B4-BE49-F238E27FC236}">
                      <a16:creationId xmlns:a16="http://schemas.microsoft.com/office/drawing/2014/main" id="{C4F4469C-3B8E-4525-9708-DE948E5825A6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1520E08D-0544-4B9C-BA2E-5CBA5113C425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92B2E93B-3F68-461B-B52D-DD1C6AEFF6D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151857B0-4743-4BAC-86DB-5B6D6B8BFB19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50F5F62C-A774-4C35-9F15-8D72B695FDA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1" name="Graphic 2">
                  <a:extLst>
                    <a:ext uri="{FF2B5EF4-FFF2-40B4-BE49-F238E27FC236}">
                      <a16:creationId xmlns:a16="http://schemas.microsoft.com/office/drawing/2014/main" id="{C3F311A2-8023-45F9-BDF4-E997F5C86FC3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BEFCD157-2285-4E60-89CE-DFCFD0BB843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100678C5-536C-42E2-92B6-99E2676380C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3FC7C0E9-4019-41F9-B77E-CC7DDC9B404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FC0AB587-661D-475A-9A4D-AEBBAB2E19EA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4DE82DE-C6A1-4953-8215-10F0B07532E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4468F31-33FC-4141-9298-87D9712C4FEF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C9D7E5C-2A0A-42BE-9661-B693FF953333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A8C0C9C-96DD-4349-A457-5E52F0B5BAE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C4FC14-93DB-48AD-8C57-F61BA9CA3C37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31E9652-AAD2-4CE0-B8E3-7DC06CF9ABC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9CBC399-1527-4696-A1FD-6DDA0DFAAD1C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52426AF-D8A4-4399-9CF4-E9C46DF79286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F5A0381-9EE9-4985-998A-E81CFE475E46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F7DE7E3-B7F0-45FB-B262-0F9BB1D90214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99" name="Graphic 1060">
            <a:extLst>
              <a:ext uri="{FF2B5EF4-FFF2-40B4-BE49-F238E27FC236}">
                <a16:creationId xmlns:a16="http://schemas.microsoft.com/office/drawing/2014/main" id="{1F81C539-78DD-48A8-90DF-ACE9895B5BFA}"/>
              </a:ext>
            </a:extLst>
          </p:cNvPr>
          <p:cNvGrpSpPr/>
          <p:nvPr/>
        </p:nvGrpSpPr>
        <p:grpSpPr>
          <a:xfrm>
            <a:off x="9149310" y="1407157"/>
            <a:ext cx="1565344" cy="1375342"/>
            <a:chOff x="8605692" y="2447925"/>
            <a:chExt cx="2236470" cy="1965007"/>
          </a:xfrm>
          <a:solidFill>
            <a:schemeClr val="accent1"/>
          </a:solidFill>
        </p:grpSpPr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BF888390-1159-4382-86A2-F97F77841899}"/>
                </a:ext>
              </a:extLst>
            </p:cNvPr>
            <p:cNvSpPr/>
            <p:nvPr/>
          </p:nvSpPr>
          <p:spPr>
            <a:xfrm>
              <a:off x="8605692" y="3662362"/>
              <a:ext cx="2236470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3A8D11D5-F3CA-4F63-BD20-C2BEEA21DFA3}"/>
                </a:ext>
              </a:extLst>
            </p:cNvPr>
            <p:cNvSpPr/>
            <p:nvPr/>
          </p:nvSpPr>
          <p:spPr>
            <a:xfrm>
              <a:off x="8605692" y="3042285"/>
              <a:ext cx="2236470" cy="1258252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8439FCF-D2F3-46EA-AFA2-DBD13BD63128}"/>
                </a:ext>
              </a:extLst>
            </p:cNvPr>
            <p:cNvSpPr/>
            <p:nvPr/>
          </p:nvSpPr>
          <p:spPr>
            <a:xfrm>
              <a:off x="8628552" y="3553777"/>
              <a:ext cx="935354" cy="525780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B05D99D-7EBE-4E64-8AED-2EA3806D5307}"/>
                </a:ext>
              </a:extLst>
            </p:cNvPr>
            <p:cNvSpPr/>
            <p:nvPr/>
          </p:nvSpPr>
          <p:spPr>
            <a:xfrm>
              <a:off x="9148617" y="2968942"/>
              <a:ext cx="1142047" cy="1022985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DFF3E750-1637-4188-B068-25A2B1CBA12D}"/>
                </a:ext>
              </a:extLst>
            </p:cNvPr>
            <p:cNvSpPr/>
            <p:nvPr/>
          </p:nvSpPr>
          <p:spPr>
            <a:xfrm>
              <a:off x="9149569" y="2658427"/>
              <a:ext cx="1691639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8B83BD09-4D31-4F59-B760-0A8EEEE6EAF5}"/>
                </a:ext>
              </a:extLst>
            </p:cNvPr>
            <p:cNvSpPr/>
            <p:nvPr/>
          </p:nvSpPr>
          <p:spPr>
            <a:xfrm>
              <a:off x="9626771" y="3664267"/>
              <a:ext cx="99060" cy="57150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7DD01EF6-0938-4734-8C3A-E6631445D546}"/>
                </a:ext>
              </a:extLst>
            </p:cNvPr>
            <p:cNvSpPr/>
            <p:nvPr/>
          </p:nvSpPr>
          <p:spPr>
            <a:xfrm>
              <a:off x="10290664" y="3296602"/>
              <a:ext cx="550545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5B2EF61F-225C-4EAC-9EC6-B0D2254F2506}"/>
                </a:ext>
              </a:extLst>
            </p:cNvPr>
            <p:cNvSpPr/>
            <p:nvPr/>
          </p:nvSpPr>
          <p:spPr>
            <a:xfrm>
              <a:off x="8605692" y="3662362"/>
              <a:ext cx="1141095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52A53F7B-E923-4515-A1A2-68A1D1941866}"/>
                </a:ext>
              </a:extLst>
            </p:cNvPr>
            <p:cNvSpPr/>
            <p:nvPr/>
          </p:nvSpPr>
          <p:spPr>
            <a:xfrm>
              <a:off x="9194336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E9641407-51F5-4376-A468-8DBF9EFE6E8E}"/>
                </a:ext>
              </a:extLst>
            </p:cNvPr>
            <p:cNvSpPr/>
            <p:nvPr/>
          </p:nvSpPr>
          <p:spPr>
            <a:xfrm>
              <a:off x="9377217" y="3156585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32A4D314-CEA0-4591-801C-4C7B767427F7}"/>
                </a:ext>
              </a:extLst>
            </p:cNvPr>
            <p:cNvSpPr/>
            <p:nvPr/>
          </p:nvSpPr>
          <p:spPr>
            <a:xfrm>
              <a:off x="9559144" y="3258502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902048D4-0D54-4E30-B18A-4E6F70A212F6}"/>
                </a:ext>
              </a:extLst>
            </p:cNvPr>
            <p:cNvSpPr/>
            <p:nvPr/>
          </p:nvSpPr>
          <p:spPr>
            <a:xfrm>
              <a:off x="9202909" y="3059429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D936C7E3-5BED-4458-AACE-579C7F75054D}"/>
                </a:ext>
              </a:extLst>
            </p:cNvPr>
            <p:cNvSpPr/>
            <p:nvPr/>
          </p:nvSpPr>
          <p:spPr>
            <a:xfrm>
              <a:off x="9385789" y="3161347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02538EAA-B16D-4845-8441-7DFC30C41A5D}"/>
                </a:ext>
              </a:extLst>
            </p:cNvPr>
            <p:cNvSpPr/>
            <p:nvPr/>
          </p:nvSpPr>
          <p:spPr>
            <a:xfrm>
              <a:off x="9567717" y="3263264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6A99BF5-3B4A-4CC1-A6C0-5269B1922354}"/>
                </a:ext>
              </a:extLst>
            </p:cNvPr>
            <p:cNvSpPr/>
            <p:nvPr/>
          </p:nvSpPr>
          <p:spPr>
            <a:xfrm>
              <a:off x="9111469" y="3402329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FB0BA061-1179-401E-ABE8-7FB800800CF1}"/>
                </a:ext>
              </a:extLst>
            </p:cNvPr>
            <p:cNvSpPr/>
            <p:nvPr/>
          </p:nvSpPr>
          <p:spPr>
            <a:xfrm>
              <a:off x="9111469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BF157685-7CD8-44D6-AD48-5B63C886E18D}"/>
                </a:ext>
              </a:extLst>
            </p:cNvPr>
            <p:cNvSpPr/>
            <p:nvPr/>
          </p:nvSpPr>
          <p:spPr>
            <a:xfrm>
              <a:off x="9612484" y="3649027"/>
              <a:ext cx="98107" cy="64769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7382FFDD-AA92-4DEB-A179-F0F2782AC087}"/>
                </a:ext>
              </a:extLst>
            </p:cNvPr>
            <p:cNvSpPr/>
            <p:nvPr/>
          </p:nvSpPr>
          <p:spPr>
            <a:xfrm>
              <a:off x="9612484" y="3641407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89475BC6-4B03-4152-BD3E-F230491732E0}"/>
                </a:ext>
              </a:extLst>
            </p:cNvPr>
            <p:cNvSpPr/>
            <p:nvPr/>
          </p:nvSpPr>
          <p:spPr>
            <a:xfrm>
              <a:off x="9626771" y="3655695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19" name="Graphic 1060">
              <a:extLst>
                <a:ext uri="{FF2B5EF4-FFF2-40B4-BE49-F238E27FC236}">
                  <a16:creationId xmlns:a16="http://schemas.microsoft.com/office/drawing/2014/main" id="{C5784CD6-0964-4658-A647-76DDF7CBA7C2}"/>
                </a:ext>
              </a:extLst>
            </p:cNvPr>
            <p:cNvGrpSpPr/>
            <p:nvPr/>
          </p:nvGrpSpPr>
          <p:grpSpPr>
            <a:xfrm>
              <a:off x="9110517" y="3311842"/>
              <a:ext cx="160020" cy="181020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121F9981-989F-402D-852E-04B854287AC0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7CFE373E-F97F-4A8A-AC7E-43970E9E6F0D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AB9A24C9-B94E-4A7D-9539-3D9E60858E6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31CABA19-F526-442F-B180-1ED9724AA223}"/>
                </a:ext>
              </a:extLst>
            </p:cNvPr>
            <p:cNvSpPr/>
            <p:nvPr/>
          </p:nvSpPr>
          <p:spPr>
            <a:xfrm>
              <a:off x="9808699" y="3398520"/>
              <a:ext cx="199072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38A8B51-50AD-4A21-B76C-0939BA653CF7}"/>
                </a:ext>
              </a:extLst>
            </p:cNvPr>
            <p:cNvSpPr/>
            <p:nvPr/>
          </p:nvSpPr>
          <p:spPr>
            <a:xfrm>
              <a:off x="10041109" y="3529012"/>
              <a:ext cx="199072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5AACF7FF-1F28-43B1-8B88-BF57AFF1A4B8}"/>
                </a:ext>
              </a:extLst>
            </p:cNvPr>
            <p:cNvSpPr/>
            <p:nvPr/>
          </p:nvSpPr>
          <p:spPr>
            <a:xfrm>
              <a:off x="9953479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19EBA9D-D06D-4386-90D2-1A0363352EEB}"/>
                </a:ext>
              </a:extLst>
            </p:cNvPr>
            <p:cNvSpPr/>
            <p:nvPr/>
          </p:nvSpPr>
          <p:spPr>
            <a:xfrm>
              <a:off x="10041109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44450E3-E23C-4E7D-9411-4FBC5553F750}"/>
                </a:ext>
              </a:extLst>
            </p:cNvPr>
            <p:cNvSpPr/>
            <p:nvPr/>
          </p:nvSpPr>
          <p:spPr>
            <a:xfrm>
              <a:off x="9809652" y="3397567"/>
              <a:ext cx="35242" cy="323850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5" name="Graphic 1060">
              <a:extLst>
                <a:ext uri="{FF2B5EF4-FFF2-40B4-BE49-F238E27FC236}">
                  <a16:creationId xmlns:a16="http://schemas.microsoft.com/office/drawing/2014/main" id="{7CCAC639-C7DD-49DF-B61C-C36283992CC6}"/>
                </a:ext>
              </a:extLst>
            </p:cNvPr>
            <p:cNvGrpSpPr/>
            <p:nvPr/>
          </p:nvGrpSpPr>
          <p:grpSpPr>
            <a:xfrm>
              <a:off x="8675224" y="3306127"/>
              <a:ext cx="870584" cy="738187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CFF6F9B1-1B12-41B8-81FE-B685095DBFE9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A2336198-F449-4B65-818C-5015A758199E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18EBABB4-D02B-4222-AD37-9F1F69831584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7549736F-A32B-4062-B15F-086B191E39C3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3813B753-C9F1-4D63-8C9A-2651318AF9A2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153AEDB8-AD7A-439B-8790-0F6B408CF44B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00572B94-D014-48EC-B7DD-CA677952BEB6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D27B5736-4505-4F26-9DF9-930E77DB7BDC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402A9C98-B420-4F56-9E78-32B9B118DC7A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1A01843C-3774-47B8-91AD-7BE5DA88009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376E8BC-F890-4A45-A8F7-88D28E167D41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248A04ED-0B11-40CD-8E82-6D32F2C8C0C2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489E5EAC-8C68-44CC-BEE2-034310A13C80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EB527614-F195-46A9-B4F3-9A802BC25DC7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FB542973-F942-40F8-AAD1-8C4174A625F2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D25D19AD-17C9-4EFB-A5E2-31AC0F8E01CC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8DF2B341-D21C-491C-9197-A4F6EF1ABB43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67F2696C-4345-4E89-9B48-B71B85E61FAB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3E19747C-98CD-40B3-9742-1CBFD605EDCD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0DC2ED5E-8336-4315-A442-203A7A036AC8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77F1755F-86D8-4C85-9E72-E888D2B4C9CD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D5FCC314-4822-45FA-8C3C-76529F5803F0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C44CE9D4-EC7F-4E42-95A6-068EBA3AD62F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1542755D-3AE9-437C-A502-D8D19C92D9D1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4007D158-4EBC-40CD-B5D9-CD43A385C414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EDEFA315-F103-4A73-8188-82CED801116E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304F9AD4-8C75-4DC8-B940-8C93C7AA2AD2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495B4369-3F12-4D7E-9B57-B86B570E0BF8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018D295B-D8CC-4DF7-9620-643ADA5F658E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FD76AF8D-F70D-4F1D-8F8B-D90A62D1020A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4EA8C53E-6C0E-4052-827B-F93C322AB1A5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F22323C7-8A15-45A0-AEA7-D9D7919D62DD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262AB4B6-AA26-4D20-A8E9-27191E2DC0D5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23674711-7184-4A5F-9C55-7AF77FD20C22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177E5543-84E7-4948-96F9-9C14405ED80E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C85A315E-4328-4E2C-873B-5394B215B9EF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512BAD7A-109A-4D2C-A8D7-0D6C7DA9384E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B67E28E5-45F2-45FE-9BF3-93F037595DE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8C996D80-021E-4969-8E10-2160D71E913F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A6A3F03C-590D-4150-B159-0C3C4946ABC6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A3E70863-2619-4466-92F8-4CF862B3068C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EA1E5895-F524-4906-A76B-7767188EF672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01EC2F1F-FD08-41B5-98B7-0A5C6CACE01F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D0792C50-9ECA-423A-A52E-1E6AFCD8C2F4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A89E15E4-D661-4682-AD3E-7885AC4D6E34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7DB8105F-AE8C-4328-9F31-9FE71137774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5D088DE5-C1D7-47D7-BAEC-9C95C0CA84F3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8" name="Graphic 1060">
                <a:extLst>
                  <a:ext uri="{FF2B5EF4-FFF2-40B4-BE49-F238E27FC236}">
                    <a16:creationId xmlns:a16="http://schemas.microsoft.com/office/drawing/2014/main" id="{B3238E4A-4F1E-4BC4-B9EC-71A014DA0BFE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016D62DD-E12E-49A3-9C05-0DE7F938788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8AB01A48-350D-43C6-BF14-5D4DE9A300A8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ADB943D5-5C58-4B0D-952F-99E150F272B2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5F835B1B-C72F-4E23-8304-22A3B3728792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E033B47D-926F-43AB-B2AA-825D99EF98FD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9131C5F7-7FC4-487C-A9D1-D95FBA9FF52D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37827CD1-3DF7-413E-B23B-12413B3A91D4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30975DFA-6EC0-4EC0-A013-0F024CCC4409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24B9C5FF-80E9-4958-81E0-B28EB7D66BC5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3C57E1BD-124D-49C4-9B4C-B04A7B0EC8AC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699E466D-E46B-4CB2-BF92-606A102261AD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C194042B-B08D-4B5B-9B6C-FD8F98CB17A0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2F7E9E8D-BB42-421E-9A2A-7C0ABE4A8AA5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0BA2CE40-518A-4F07-A339-4147458D5298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05162EA6-C024-431C-82D9-5CFA56290D3E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CCE80711-E899-4C57-A944-C954D6D94808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89" name="Graphic 1060">
                <a:extLst>
                  <a:ext uri="{FF2B5EF4-FFF2-40B4-BE49-F238E27FC236}">
                    <a16:creationId xmlns:a16="http://schemas.microsoft.com/office/drawing/2014/main" id="{83911CBC-4E08-4154-A584-CAF11AF6792F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6F2BE34-0203-4B99-BD7B-62B9E11855D3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7" name="Freeform: Shape 1206">
                  <a:extLst>
                    <a:ext uri="{FF2B5EF4-FFF2-40B4-BE49-F238E27FC236}">
                      <a16:creationId xmlns:a16="http://schemas.microsoft.com/office/drawing/2014/main" id="{5123AA70-464A-426F-88FC-2F3261A10F91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4BCDA4F9-CB11-4730-A0C2-AEA104A61DEC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1E99D14C-FB83-4A53-8B07-50A73226B020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23A21FFB-C2C9-4106-BA30-13F385F477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A1ED50E-4983-44F9-AA15-1E0B5B05BEC0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2536F447-81FA-4EB5-8878-F0ADF0ABAE91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9F326520-21F5-4700-BDA3-10516054BF6A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EAE4FB00-48D0-4261-8398-5231AA3B6A19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3D36F4DD-1F7D-486E-AC1A-1262B5B819A5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F95FEE1A-BEF1-4FEF-B337-9E66676ABBE1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268F36C5-C78D-4C8F-9053-B7CEBA47DA57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9F38A0D7-3CA0-47A5-BBC5-71F23BBF9C9E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5A68882-94F4-48E2-B373-5F4D4376C419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4E4D8905-A1E4-4C28-949B-9240A657A1D3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E245C29A-7DBF-4325-AD79-6F4ECFA472C7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0" name="Graphic 1060">
                <a:extLst>
                  <a:ext uri="{FF2B5EF4-FFF2-40B4-BE49-F238E27FC236}">
                    <a16:creationId xmlns:a16="http://schemas.microsoft.com/office/drawing/2014/main" id="{C9995A61-CD0B-4BF4-957D-88813CB704CA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D525439A-3153-4A1E-8999-F2E119B82579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77183E47-86B0-406E-B04E-868BFD59D429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2953ECE4-9440-46BC-87DD-02047EB1F1FE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82B443F8-D0C1-427D-8EDD-15B95A49FA76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3B575C2D-8704-4768-812D-86A6403C671F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BADC27A0-E01F-4C02-85D7-EF13B4A3E903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0F5AFD3F-ABE7-47F6-87CD-224861A4B9DE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FC489E26-3D1E-4BF8-AC7A-B632C84D3773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63364A85-FEAB-4613-A4AA-352820B6A0F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6FC5CBD3-5868-4B8F-9943-E4EB7BB835E0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4B22F3C8-C7CC-479A-88E7-145CE2E9F039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319C7229-F36A-4EF5-BA5A-1856ECABE8B1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48D3D1A3-4078-4546-B55A-60AA2472C888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2C391486-CC8B-400C-9B04-04E2016E28F6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6CE5EB96-ACE0-4373-82B7-80B3CA623D0B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5C797525-BED6-45F3-A561-02219B920AFC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1" name="Graphic 1060">
                <a:extLst>
                  <a:ext uri="{FF2B5EF4-FFF2-40B4-BE49-F238E27FC236}">
                    <a16:creationId xmlns:a16="http://schemas.microsoft.com/office/drawing/2014/main" id="{94A68ECD-0D20-4683-80D6-396425343EAF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649C92F9-AE8F-4289-98CC-DD8E0785D06A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8F2D1C50-6884-40EC-96CA-8E32E71E7126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2E05DC58-60CF-4C90-B271-3DC53C843B1D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C14B104B-55ED-4332-B75A-7EDE4BD3DFF7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378C5853-83FC-4A43-B7EF-0F3A1D40F01E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31268FA8-E8A9-473F-9F4E-C18CCAE3A85B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3FA1CDF-E47F-4914-9022-A0198523E090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97902392-D0E2-40F1-9E6C-F44741831356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0BB03994-678C-47D9-BA58-3C6C6AF562CC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9311B8ED-C9B0-4DEB-AB98-2C66051B0A1E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10132316-C90D-4139-A1CA-5D06E1C63239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1E896031-94CF-4906-8166-C21B8E72E9D9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F3B83771-2E66-425F-86AA-06E63B80F811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381D8A5B-604C-468F-B83D-094131A4C846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2531FB4C-B06E-4597-AA0D-B79E713F5553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BD309375-1D06-444D-8FD9-9650EC8CA135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2" name="Graphic 1060">
                <a:extLst>
                  <a:ext uri="{FF2B5EF4-FFF2-40B4-BE49-F238E27FC236}">
                    <a16:creationId xmlns:a16="http://schemas.microsoft.com/office/drawing/2014/main" id="{6154BE35-2B92-4F2C-A7D4-260EB929328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2C33AC33-2910-471C-95B7-B1738DBA6FC6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11995A86-78DF-4E8A-9BAB-3219FFA639B0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6B53F6FD-7EF0-4292-A534-F34483D8BEBE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18DF0D82-3DFB-4E06-AFF6-DC9AD83455D2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1DB0FD45-5EFD-44A8-85D5-E955A8AC5D94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5D8EFEAA-EAC2-4448-BC28-5FDDE05720D3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DEEC80A5-A6E4-4440-A55F-AB02780F8B51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0B7D68E2-D60C-4775-A751-BBA502955065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76183B3F-A877-414C-B8D6-C541790FCC68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9156A3E6-D75A-4FA0-A1C6-E44BBC7CA696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5A075C81-2892-4B25-B8EA-38CCC82E0E10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1F010037-7D60-46DB-9019-83E30495F6A2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D6438438-27F9-4966-8ECD-915508C82657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F2757C31-4426-4E4B-97B0-37F0D1C552DA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BDEBEE84-A320-4592-8A64-F5013CE2085A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C6597299-5064-4E78-A7BA-D662E2734A30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FF1C60C9-9F44-4938-967B-52FD27F0C97D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4262DA-C525-4332-8DCD-971942A151BB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D4B42278-F197-41DE-A055-F8B84587959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86A4305E-F73B-466D-9736-9321EA341CB7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060D65AD-277E-49C4-9FE3-83ABFE028D83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24FFD9A0-E8AF-4AB1-A7FF-199169E8FD0E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99" name="Graphic 1060">
                <a:extLst>
                  <a:ext uri="{FF2B5EF4-FFF2-40B4-BE49-F238E27FC236}">
                    <a16:creationId xmlns:a16="http://schemas.microsoft.com/office/drawing/2014/main" id="{1692ED21-519F-4DB6-ADFB-604B43B229CC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4BF0ED73-D7B6-4518-AE47-3737C23BABF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3" name="Graphic 1060">
                  <a:extLst>
                    <a:ext uri="{FF2B5EF4-FFF2-40B4-BE49-F238E27FC236}">
                      <a16:creationId xmlns:a16="http://schemas.microsoft.com/office/drawing/2014/main" id="{B723E6D9-5357-4E61-A087-DEA870352B4E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76FC7233-4D4B-45D4-BAEB-FEF164FE1E5D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CDA76F64-3AC4-4674-83EC-F83C696B9ABC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7BCCF6B8-E8BF-4935-9CC8-17B1C341864A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81142AB7-B155-43AE-B5F0-0F56FE14CD8C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0" name="Graphic 1060">
                <a:extLst>
                  <a:ext uri="{FF2B5EF4-FFF2-40B4-BE49-F238E27FC236}">
                    <a16:creationId xmlns:a16="http://schemas.microsoft.com/office/drawing/2014/main" id="{CD1EFAA1-5D65-41DC-8861-27935D50CEA7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9776E7FE-CCA9-43A1-B334-896ABE46CD5E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1060">
                  <a:extLst>
                    <a:ext uri="{FF2B5EF4-FFF2-40B4-BE49-F238E27FC236}">
                      <a16:creationId xmlns:a16="http://schemas.microsoft.com/office/drawing/2014/main" id="{02337043-A93F-4144-BC3B-0174E3061369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187B6F03-6A62-4502-8096-24C69892A56E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670902D-0DB5-43C7-91EB-DA70E9D0203F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B25CE89A-2E91-45F6-A2AE-9755CF15CE13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A6C7DFBE-0F03-4F03-A1ED-C79268C47FEE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1" name="Graphic 1060">
                <a:extLst>
                  <a:ext uri="{FF2B5EF4-FFF2-40B4-BE49-F238E27FC236}">
                    <a16:creationId xmlns:a16="http://schemas.microsoft.com/office/drawing/2014/main" id="{9F5FCC04-BC0A-4BCB-ADF2-22DA8D6BD818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D81836D9-5807-44F2-9421-6DA5BF9339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1" name="Graphic 1060">
                  <a:extLst>
                    <a:ext uri="{FF2B5EF4-FFF2-40B4-BE49-F238E27FC236}">
                      <a16:creationId xmlns:a16="http://schemas.microsoft.com/office/drawing/2014/main" id="{4C3E8A72-02B0-4F3A-879D-2F53265A7385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E1AB1FC-6FE0-4955-9DD2-420879B10C8A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70E19C-2036-448F-8715-27309823CBEB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8171FC69-06F1-4763-8E97-05A13C3B4529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11A781CA-C944-4CC1-A5B2-DB771EC2D868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B7AFBA47-012B-4339-8C5C-44A9124CDD38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C150321-87E9-43E2-B5E3-15F761134B10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16EDD3A-E46C-4F5C-80C0-06C3C085EF9B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8536023B-9969-496D-95A9-135DD44857EF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6" name="Graphic 1060">
                <a:extLst>
                  <a:ext uri="{FF2B5EF4-FFF2-40B4-BE49-F238E27FC236}">
                    <a16:creationId xmlns:a16="http://schemas.microsoft.com/office/drawing/2014/main" id="{7DFC4653-7C99-477C-B72C-18D2C04B0F99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10434BE4-FB97-435A-BD14-6A0E17A903E0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5" name="Graphic 1060">
                  <a:extLst>
                    <a:ext uri="{FF2B5EF4-FFF2-40B4-BE49-F238E27FC236}">
                      <a16:creationId xmlns:a16="http://schemas.microsoft.com/office/drawing/2014/main" id="{1FE700C5-31FE-46EA-8CDF-E539815E05A9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E8B1AE00-E6C0-44BB-830E-F381A0EACD47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BF6DC410-9777-4663-BB82-55D23EEFE56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C2627B80-4836-47E4-B27C-6A6BF0B6026B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3CF0DF5F-7593-4935-B7EA-2E7567428005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7" name="Graphic 1060">
                <a:extLst>
                  <a:ext uri="{FF2B5EF4-FFF2-40B4-BE49-F238E27FC236}">
                    <a16:creationId xmlns:a16="http://schemas.microsoft.com/office/drawing/2014/main" id="{38B393AC-E95E-48AA-9B17-6330B61FEFBF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0E4F7BC1-393C-4BF5-B853-86F835955E55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9" name="Graphic 1060">
                  <a:extLst>
                    <a:ext uri="{FF2B5EF4-FFF2-40B4-BE49-F238E27FC236}">
                      <a16:creationId xmlns:a16="http://schemas.microsoft.com/office/drawing/2014/main" id="{73A4F71E-8572-4EE6-804C-883FB77FE514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24CC32BD-26D3-4B2C-B2C9-95F70CFE88A9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9E3ACF94-B7FD-4401-927D-C651B784DA34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7CCB1D37-56E3-4D93-B4C9-75EC7885472E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28A7C4DE-9AEB-42FD-83F6-C2F1B09D5FEF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DCCF98F-2928-4395-833B-6A189931DDA3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15EA3F0C-CEF5-4C59-AB3E-25FE0DDEB6C0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FF304D1-34C8-4853-A891-9A840AEA29F5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6ED89B26-5763-4857-BD88-02A3FD490264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747C3F36-7191-4AED-B80E-8A5FB41B0970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E254936C-3BBF-4C3A-AA9E-216895C1A883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2436418-DA89-435A-9EF0-7403D40C8EF9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01C8DD1-26C0-4A16-B117-E9777C0EFE8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CADFA1ED-60C3-49F3-9913-F743F7A5EF20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E0777BF-822B-4DC9-9AC9-5E6954DB65C0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F441BD6A-D853-480F-A655-0D44F74739A2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668A46AD-24AB-4E91-B024-62AE5B2A0AE2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06836443-3682-4349-BBDB-A4D5E51C48B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F27ACD41-83E4-44E6-B2BE-665E07D53EAB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8772E166-3108-48F2-BB10-A77EC63E6E71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04EBD3F7-203F-471D-8F41-DBA6D9C2CFF6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0A5D4079-4E6E-4A73-B776-4CF32FC0AC56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BE7AF680-1F34-484C-9254-695B27372C84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1323D448-2F63-4B54-8C7F-0155D218A034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B9C1E766-086C-4DD2-A785-85938262DEA5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26" name="Graphic 1060">
              <a:extLst>
                <a:ext uri="{FF2B5EF4-FFF2-40B4-BE49-F238E27FC236}">
                  <a16:creationId xmlns:a16="http://schemas.microsoft.com/office/drawing/2014/main" id="{2D40DCA3-280B-496B-9151-9E3A7557B1BD}"/>
                </a:ext>
              </a:extLst>
            </p:cNvPr>
            <p:cNvGrpSpPr/>
            <p:nvPr/>
          </p:nvGrpSpPr>
          <p:grpSpPr>
            <a:xfrm>
              <a:off x="9709639" y="3633787"/>
              <a:ext cx="520065" cy="522922"/>
              <a:chOff x="9709639" y="3633787"/>
              <a:chExt cx="520065" cy="522922"/>
            </a:xfrm>
            <a:solidFill>
              <a:schemeClr val="accent1"/>
            </a:solidFill>
          </p:grpSpPr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3CBFB406-4B64-4406-893C-26827FC79C61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92" name="Graphic 1060">
                <a:extLst>
                  <a:ext uri="{FF2B5EF4-FFF2-40B4-BE49-F238E27FC236}">
                    <a16:creationId xmlns:a16="http://schemas.microsoft.com/office/drawing/2014/main" id="{06E56C63-506B-4D8B-8EF2-0C5EC74401E5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8" cy="487085"/>
                <a:chOff x="9731546" y="3633787"/>
                <a:chExt cx="498158" cy="487085"/>
              </a:xfrm>
              <a:solidFill>
                <a:schemeClr val="accent1"/>
              </a:solidFill>
            </p:grpSpPr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E268EE99-8F46-48D9-9469-CB4DB3F581CF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C57DE712-AAC5-44CF-A35E-07A5721ACD50}"/>
                    </a:ext>
                  </a:extLst>
                </p:cNvPr>
                <p:cNvSpPr/>
                <p:nvPr/>
              </p:nvSpPr>
              <p:spPr>
                <a:xfrm>
                  <a:off x="9780125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1060">
                  <a:extLst>
                    <a:ext uri="{FF2B5EF4-FFF2-40B4-BE49-F238E27FC236}">
                      <a16:creationId xmlns:a16="http://schemas.microsoft.com/office/drawing/2014/main" id="{146EABFF-D059-4073-966D-DC480F7AE6E8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6793F660-4247-4764-8313-E1DB24325F01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6592A8E9-17A2-4D67-ABA5-7CEEC9750B05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96" name="Graphic 1060">
                  <a:extLst>
                    <a:ext uri="{FF2B5EF4-FFF2-40B4-BE49-F238E27FC236}">
                      <a16:creationId xmlns:a16="http://schemas.microsoft.com/office/drawing/2014/main" id="{77632E55-D037-4568-801C-FBF26A018F24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0E459C82-018B-4761-9653-5B6E5F0EE586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3B0DE952-D27F-493E-9178-325CCBC2E213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BC8E7AF6-6455-4FC3-8A25-4F538DE7F974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397A7573-0147-47BE-83BC-6D6A844C4B00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02AAC282-27BD-4E7A-BCB9-C11BD6783360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0" name="Freeform: Shape 899">
                  <a:extLst>
                    <a:ext uri="{FF2B5EF4-FFF2-40B4-BE49-F238E27FC236}">
                      <a16:creationId xmlns:a16="http://schemas.microsoft.com/office/drawing/2014/main" id="{FB79D754-E41B-4AC2-9951-C6BBE4558046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1" name="Graphic 1060">
                  <a:extLst>
                    <a:ext uri="{FF2B5EF4-FFF2-40B4-BE49-F238E27FC236}">
                      <a16:creationId xmlns:a16="http://schemas.microsoft.com/office/drawing/2014/main" id="{8930FDB6-9326-4001-8572-2C2E37788F81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ED151744-BB01-45A7-B3E3-884DCCA7BDF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3A6CA76F-A620-44E3-9042-00EF28ACB99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3D11272A-C65A-442E-87BA-DB0C82EA3CF8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70CFE7FD-4F85-474A-983A-1DB9E5E2B16E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AAE4262-412E-49F0-A05C-9B1AB09687BF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6E8116E1-7D7F-4EBE-8627-DD9B2A67516A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2D385C0-0F46-40E1-82F7-E830C371F28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94BD02D-12D1-4431-8157-8EB9B8130E6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98B3F295-2F92-401B-9AE0-CCCF2BDC07D5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C7B324A4-26B8-4374-8AEB-B27B7E3C2F8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23B50356-9227-44E3-AEAF-288C5910882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E6DF99C-3581-44CE-84B0-8918CAFF02D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DEBCBBB5-F742-4BE6-97A9-A600DBEB0332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29D84D05-1DFF-46B4-83E3-69EA3572DA7E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95F04467-6141-41C4-84AB-261CDE0F0D44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F0C561D7-6C29-4A41-B450-92DE952C8A0A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9C9D3FA-51AC-4843-B6D4-E3418E5E6A17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980E57CC-246F-457D-92AC-4058A87A3469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D72C7E1C-4479-4517-98FD-4C50BEE457D4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ADC12EDB-56E7-4A3A-870D-221634A62DA8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119AD68B-F2D6-49CF-AE82-95B6C3545B47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914F6500-289F-44A0-AAF0-0A449E09C5E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49D1D912-D652-46E4-AA4B-D6BCE99578AC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1B067359-F302-42C9-BFFD-DC5E38CB45E5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9703A8E-0580-4000-A46C-1CC063C6B84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D7198AC0-80F3-4AF0-AF9D-E55AF7CDF4D1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B3E21E9-3789-4349-8EA1-6E2397CE01C3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DD3EE7D1-A65F-4A7F-8FEF-1039DDD156B9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0273CEE5-20D5-4F9B-B75D-AA5B26A1A320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1921A3D2-FB19-4666-A1D7-47BF72596A3C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DB6E58B-B246-4776-97EC-8812828585D5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EA3A8A36-5E91-4E18-B054-B3C55C4BE6E4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A8F2928A-03F2-4D56-B4E9-C3A42F69118B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C83E5B9F-7E9F-4262-AEC6-C56BFB8FFC8A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CA7ABD27-496F-49F7-849F-9E09BCB19B99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6C316DAC-C9EE-4DD4-922D-BFF4F8CFB63C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BB04DD3D-2A25-4370-A812-47E6BA32982F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0A78561B-A3D8-4747-A320-11990884354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7D3F57E2-7EA1-4F56-84F9-E55EDF26827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D9BFB775-F915-40B0-BD4D-D9E652D2D66A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B0B0AC28-2112-49EF-ABB8-86965596066C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4C20859B-3E89-4D78-9056-85B6A5AEE400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585F9EB8-906F-43F3-96E1-A086767391D6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0E68EC53-F8E5-4FB5-BCDD-846D498E9A3A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298E3CCB-43D8-4528-8DAE-5FA13D7FE0D0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70915A0A-BA3D-4D3C-93F8-FF4A4622F18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43DCD93E-76C8-4D7A-9091-67F383CE24A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45BA642C-2C3B-4E5B-AF50-C2BB0AC983FA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6838E125-1EA5-4887-935F-0F7647A9993F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CECB4909-3BE5-4165-926C-0E0BCC258388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C4F80D68-4076-4DD0-BC9A-E1B0B7FE4F6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601F1104-3B90-4E65-8B85-49A0F47D00DF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011BC98F-C753-453E-BCCD-F14FE293C1A8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1FB934F8-C27B-4FB6-A765-992312347574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8CC3E301-C66A-4C16-B86D-E6CDCD60B4F0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E0F9BF0D-E5FB-42CD-A421-C4A524055805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497A2ACA-5DCA-455F-9201-7D268D019107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F996FCC7-3E1A-4EF9-904B-58276E2A142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161DC699-84A3-49A7-9432-D793CADB1DCF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AFD75848-97ED-4CD9-B871-D12EB27D718C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A4E3F338-7EE1-409C-8BE3-580A9F7ACFC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E6CD462F-C1AA-4DAB-A285-404981F4D88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6CEA4C26-0301-45E9-84EE-CD564422F4ED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85E654CC-7DD1-4777-9B79-9DE1F7E81E10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A4148140-4CF2-44EE-A6B5-495771B677F4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50E2D46-9802-452F-93AA-25A621FEAA68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3D2B99-F514-43CB-8808-21AF88F3C662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442AB938-270C-49EE-B684-558E04C56793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5C2D77BE-C5E0-4FD1-BAFF-67875C8C78E5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39C89CFF-BC33-420F-A681-21F74FE3AE75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401A06F4-19D2-4F70-A129-1EFC8F0EBF1A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BD9BF67-87B4-4799-ABEA-2FE831FF2CCA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F636F5C9-0078-440C-9BF2-A56C76AD957B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3094E97C-4F4A-4FDE-A69B-7ECD8D02335F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C3D8EF7D-CED5-42CC-8F79-C8B3C8FDF396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0513F0FC-E332-4662-A8E5-B5EBB98A7F07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100282D7-AC04-4120-A523-650AF6DA7D07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2FCCAEDE-F5F1-4774-A71F-67D68ED7BE1B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D263682A-0238-4DE5-BA4C-0878E5938C81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4EE8D1B-5D91-402B-9652-9C17F0529239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5B646F04-55F7-4161-AC8C-286DC35E876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8AD65AF4-8CE7-4967-8615-C817525B17BE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AEA06898-E131-4291-9E35-92042926439A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10D0E47-1390-4DEA-96E3-068095F056B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A4D37BB5-F9F7-4C53-B1FB-DE07BC38D3A1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309350D-F4C9-4C40-9AC5-2DBD76FC46A6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2C73984B-8C07-40B7-8346-D839A4656A3E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C0A48C7F-7CA5-43E0-83D4-CA10E8760D0F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EBBD5B19-5EB0-4F81-B78B-AD60925DAFB5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FEC51E49-79FC-41BF-9A13-6B1F68918846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F70CBC4-1E09-4B82-9025-9DA0D4CA9A11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2520174-9213-4910-AAF7-D0229B5B4195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127204D7-4965-461B-96B4-A5B13A208453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F8D5AF6E-753A-475E-A3FC-97B0F04F754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A974817E-9376-4E49-9F06-4DB5FE1718A4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5B88B786-56A6-453D-97E0-02D75831C69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DE545AF-6EAD-420A-95B6-47EF13DEC18D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2" name="Freeform: Shape 901">
                  <a:extLst>
                    <a:ext uri="{FF2B5EF4-FFF2-40B4-BE49-F238E27FC236}">
                      <a16:creationId xmlns:a16="http://schemas.microsoft.com/office/drawing/2014/main" id="{48F64C7E-068A-463B-8A69-EF107245F2FC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5A78733A-7C34-407E-A20E-CE646095C62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CF8660BC-EFF3-40BB-BC67-D300674C98D7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5" name="Graphic 1060">
                  <a:extLst>
                    <a:ext uri="{FF2B5EF4-FFF2-40B4-BE49-F238E27FC236}">
                      <a16:creationId xmlns:a16="http://schemas.microsoft.com/office/drawing/2014/main" id="{863E89FB-CB7F-4F42-AC2C-B65B8506BEB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C7C51FFF-61C3-4DF0-AF90-450A5435AC6C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0613425D-35FE-48F8-9D4F-D30BF4DC8F9E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B391998-FF99-49BE-8087-F988B19995C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8E1342D6-220F-45A2-903E-9C5958E7C90D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FE326D6D-B1D5-4484-BA27-232CEF04A8D1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36DE260C-9005-448A-A6FC-9D586735AD23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04C7EDD-3047-41CF-AD5F-880306F85B77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9EF010FE-75C3-43E1-BDEB-97144BE4D3B5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1D685002-3A90-4EB8-8517-E8139B0C0F17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6FC8471-82BB-4701-80ED-17CB4B121C2D}"/>
                    </a:ext>
                  </a:extLst>
                </p:cNvPr>
                <p:cNvSpPr/>
                <p:nvPr/>
              </p:nvSpPr>
              <p:spPr>
                <a:xfrm rot="21418569">
                  <a:off x="9752923" y="3842910"/>
                  <a:ext cx="175261" cy="192331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4AF3E8C7-CF4E-4367-9AED-A8B694022F24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E382CDE6-AF9B-437E-BEC3-074887DD1B2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E683393F-791A-4FC6-A9EB-58A5B3E4F937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0" name="Graphic 1060">
                  <a:extLst>
                    <a:ext uri="{FF2B5EF4-FFF2-40B4-BE49-F238E27FC236}">
                      <a16:creationId xmlns:a16="http://schemas.microsoft.com/office/drawing/2014/main" id="{371542EA-E9A4-4C05-9765-93091E2EA038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E849815C-EC8D-4F9B-9300-1EE5806121DB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614321E1-9E3C-4B6A-9AEB-178C911390E7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40A7C825-AB82-4373-8F99-F4371D998168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7975AFA-5209-4F2B-914B-00F79970738F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DB00DCB4-76A1-4EB2-B8BC-1BAE59CE7231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F46327D7-573B-4770-9979-14DD0AD229A2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49E780BD-B526-435D-BFB9-E1768928891B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7183E6C0-9D2B-4C1D-84EA-EF2E73234529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78BE678D-CFE5-4438-A6A1-F4FA65F337B2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A1A77146-4FED-4022-BBE7-A76DBCF2B82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4C899C5B-2936-458C-BCFD-E5B3078D185B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8CD5FD15-08A0-4D45-A9C7-E33E4C7DC2D1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AB6677AF-1B0E-4FB2-9423-525CD3A9152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8257B5D2-8505-499A-AC24-78C58C7322C4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404A91D1-261C-4125-8173-B0F277C6BDE7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8D14A0BC-2C48-4B25-A95E-BDDAE1C68785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D297C04F-A9BF-40ED-AB53-CF292D0C7356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DF56B58F-0276-402B-94A9-0ABE393AC6B3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2" name="Freeform: Shape 921">
                  <a:extLst>
                    <a:ext uri="{FF2B5EF4-FFF2-40B4-BE49-F238E27FC236}">
                      <a16:creationId xmlns:a16="http://schemas.microsoft.com/office/drawing/2014/main" id="{328C9A5D-A59B-4682-823A-C0DE906B9682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B41B04C2-9FB9-478E-AA3A-8ABC1F4AD5C8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7" name="Graphic 1060">
              <a:extLst>
                <a:ext uri="{FF2B5EF4-FFF2-40B4-BE49-F238E27FC236}">
                  <a16:creationId xmlns:a16="http://schemas.microsoft.com/office/drawing/2014/main" id="{94440E12-65CD-4C32-A1A2-610F7816BE1D}"/>
                </a:ext>
              </a:extLst>
            </p:cNvPr>
            <p:cNvGrpSpPr/>
            <p:nvPr/>
          </p:nvGrpSpPr>
          <p:grpSpPr>
            <a:xfrm>
              <a:off x="9149569" y="2447925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391F2A12-90E9-40D9-81DD-ADB66BA2D03E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340B379C-670F-4D67-B756-923D5A56E059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97289E58-1C4B-410C-BDF4-DBFA653C97D9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9B4EB6C5-5E3C-4BE2-8961-E32954645C22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4BB76088-E278-4774-8304-24B72632EDDF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73" name="Graphic 1060">
                <a:extLst>
                  <a:ext uri="{FF2B5EF4-FFF2-40B4-BE49-F238E27FC236}">
                    <a16:creationId xmlns:a16="http://schemas.microsoft.com/office/drawing/2014/main" id="{2D8FD8D0-004E-4302-813E-D021905B1743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2D4F8042-7A32-4CC2-909B-4D7E8E35B2B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3CA8394C-EEAD-49EB-AA5A-95FF1E12CA5B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FFE9F456-5A93-472B-B2C0-EFFBC7595B07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B68D0F5B-3919-4EDC-AF94-35C3B95AD1EE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BC306F4A-B223-403C-AB64-F3886CBC1331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97779A7-0290-4EF7-9543-52DE826861E0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24614E9D-8226-4140-875F-EC1B7A002888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65F59146-8E41-42F5-8239-D5CD65DDE395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17950F76-E7C9-4FA0-9728-87DE6C58D3A5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1060">
                  <a:extLst>
                    <a:ext uri="{FF2B5EF4-FFF2-40B4-BE49-F238E27FC236}">
                      <a16:creationId xmlns:a16="http://schemas.microsoft.com/office/drawing/2014/main" id="{50B9DD1A-CA71-4314-AD6F-D0AE09631647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BB57D1E1-7FB8-4734-A03F-3839802D90D7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B9BD12CC-3845-4E9F-91E5-EBF671FEED48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4B1C79B5-E1DE-4AFA-84A7-714E4B1FF465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6B526FE4-8F7D-413D-9398-7631B93EC85D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E18FA4CF-D76A-48DE-B3B2-162225508BC6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2A2E0F87-9053-49A8-9A06-766821942524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188041CE-5BBD-4C99-BA85-D304EE0BEFA1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8" name="Graphic 1060">
              <a:extLst>
                <a:ext uri="{FF2B5EF4-FFF2-40B4-BE49-F238E27FC236}">
                  <a16:creationId xmlns:a16="http://schemas.microsoft.com/office/drawing/2014/main" id="{EC1C83BC-EC64-4E0B-8D98-A4092C7FC071}"/>
                </a:ext>
              </a:extLst>
            </p:cNvPr>
            <p:cNvGrpSpPr/>
            <p:nvPr/>
          </p:nvGrpSpPr>
          <p:grpSpPr>
            <a:xfrm>
              <a:off x="9478181" y="2631757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99B2A594-9189-44F7-AFF1-6DE75161EBD4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37E64F2F-D13B-4BAE-BA43-A4481DE24776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BDED6C66-6D22-4AC8-9EA2-992D39D28A4D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066CE1E5-ABD6-4745-9B68-50E66966F749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5663649D-7336-4DC4-9087-50A066688A18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5519ABF-98B3-4E30-AB0C-1D4868FAA7B2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0" name="Graphic 1060">
                <a:extLst>
                  <a:ext uri="{FF2B5EF4-FFF2-40B4-BE49-F238E27FC236}">
                    <a16:creationId xmlns:a16="http://schemas.microsoft.com/office/drawing/2014/main" id="{9929F904-DD59-4A27-A6DF-3AEB6DB318E1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176F3CC2-1133-4A0D-8B30-39375CF1854D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79A1EF0A-EE15-4FF1-9537-16B6974028D5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8F63A32C-CB9F-4415-9D21-A7BBCBADEEB7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037BE1A3-D64E-4CDD-9A95-93768CFA871A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2727828-D40A-435C-B75D-02DEEAE7F426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AA397524-9716-4B21-AC57-14CA7056914B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F2AAE61B-A723-42CC-8C9F-5A3A0F0AD25D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C6CDC96C-020D-4A6E-8D72-F094BFB8887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83BBD2B-1E66-40D5-AE6A-621E472E19EB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0" name="Graphic 1060">
                  <a:extLst>
                    <a:ext uri="{FF2B5EF4-FFF2-40B4-BE49-F238E27FC236}">
                      <a16:creationId xmlns:a16="http://schemas.microsoft.com/office/drawing/2014/main" id="{06D66EC1-5B32-4537-BEB9-BCEF7E3D66A5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0910520B-C149-4998-8D6F-6FFF487F3846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3863C372-D104-4D2B-92FF-8BC772C23728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C8AA478-248A-439B-83C6-3E704234069C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D6A9D3C4-186B-419E-9767-C581525C5A92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DC4354CB-DB97-48F7-B673-95014DEC2475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B629702-E459-4EE8-B2F1-145B5638A281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7BC76BB4-7AE6-4E35-B755-346C647E4509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738391F7-BF3C-4E8E-B4F0-C5949E4E05E7}"/>
                </a:ext>
              </a:extLst>
            </p:cNvPr>
            <p:cNvSpPr/>
            <p:nvPr/>
          </p:nvSpPr>
          <p:spPr>
            <a:xfrm>
              <a:off x="10565937" y="3187064"/>
              <a:ext cx="275272" cy="264795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75B854DC-3D5D-49E3-AE86-44F1C29E3333}"/>
                </a:ext>
              </a:extLst>
            </p:cNvPr>
            <p:cNvSpPr/>
            <p:nvPr/>
          </p:nvSpPr>
          <p:spPr>
            <a:xfrm>
              <a:off x="10080162" y="2915602"/>
              <a:ext cx="761047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F0783DA4-03F9-401E-8BD4-F734F93063ED}"/>
                </a:ext>
              </a:extLst>
            </p:cNvPr>
            <p:cNvSpPr/>
            <p:nvPr/>
          </p:nvSpPr>
          <p:spPr>
            <a:xfrm>
              <a:off x="10290664" y="3342322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DAC4E477-7CBC-46B0-B3D6-BBC86C62D0FE}"/>
                </a:ext>
              </a:extLst>
            </p:cNvPr>
            <p:cNvSpPr/>
            <p:nvPr/>
          </p:nvSpPr>
          <p:spPr>
            <a:xfrm>
              <a:off x="9805842" y="3070860"/>
              <a:ext cx="760095" cy="536257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3" name="Graphic 1060">
              <a:extLst>
                <a:ext uri="{FF2B5EF4-FFF2-40B4-BE49-F238E27FC236}">
                  <a16:creationId xmlns:a16="http://schemas.microsoft.com/office/drawing/2014/main" id="{718ACE0D-85A3-416C-94CE-01BBCCAFDA78}"/>
                </a:ext>
              </a:extLst>
            </p:cNvPr>
            <p:cNvGrpSpPr/>
            <p:nvPr/>
          </p:nvGrpSpPr>
          <p:grpSpPr>
            <a:xfrm>
              <a:off x="10370674" y="3411854"/>
              <a:ext cx="420052" cy="275272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834" name="Graphic 1060">
                <a:extLst>
                  <a:ext uri="{FF2B5EF4-FFF2-40B4-BE49-F238E27FC236}">
                    <a16:creationId xmlns:a16="http://schemas.microsoft.com/office/drawing/2014/main" id="{F8DD56E1-4F01-4389-8E38-AE8986FACB0C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389FD462-35A6-4066-827F-511A57860AE1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69F3BC58-7E07-40D5-924A-BADB49231010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B36957FC-4D8B-4734-BD11-6B9624D18BBC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B005D103-0000-4FA9-B281-2E1E877C24F9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35" name="Graphic 1060">
                <a:extLst>
                  <a:ext uri="{FF2B5EF4-FFF2-40B4-BE49-F238E27FC236}">
                    <a16:creationId xmlns:a16="http://schemas.microsoft.com/office/drawing/2014/main" id="{2CFB636B-8A6C-4519-94B7-95DD4E4AD7E6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21A67F78-DABE-4AB9-AFA9-9CABDD11EFB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A136CA75-B6FB-476C-8313-E87496ABD232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052384E2-034C-4EB1-9E8A-038E47377746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A3C27C14-6C2A-45A6-80DA-01E0F35181CC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05" name="Graphic 1303">
            <a:extLst>
              <a:ext uri="{FF2B5EF4-FFF2-40B4-BE49-F238E27FC236}">
                <a16:creationId xmlns:a16="http://schemas.microsoft.com/office/drawing/2014/main" id="{DFC9259B-F659-4BEA-BBDC-81128AA2CFD7}"/>
              </a:ext>
            </a:extLst>
          </p:cNvPr>
          <p:cNvGrpSpPr/>
          <p:nvPr/>
        </p:nvGrpSpPr>
        <p:grpSpPr>
          <a:xfrm>
            <a:off x="1547044" y="1334306"/>
            <a:ext cx="1842778" cy="1467042"/>
            <a:chOff x="1362061" y="2157134"/>
            <a:chExt cx="1466850" cy="1167764"/>
          </a:xfrm>
          <a:solidFill>
            <a:schemeClr val="accent1"/>
          </a:solidFill>
        </p:grpSpPr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D4076437-E757-45DE-A13F-96EDE3AC44C7}"/>
                </a:ext>
              </a:extLst>
            </p:cNvPr>
            <p:cNvSpPr/>
            <p:nvPr/>
          </p:nvSpPr>
          <p:spPr>
            <a:xfrm>
              <a:off x="1362061" y="2841981"/>
              <a:ext cx="1338262" cy="482917"/>
            </a:xfrm>
            <a:custGeom>
              <a:avLst/>
              <a:gdLst>
                <a:gd name="connsiteX0" fmla="*/ 1338263 w 1338262"/>
                <a:gd name="connsiteY0" fmla="*/ 85725 h 482917"/>
                <a:gd name="connsiteX1" fmla="*/ 1338263 w 1338262"/>
                <a:gd name="connsiteY1" fmla="*/ 149542 h 482917"/>
                <a:gd name="connsiteX2" fmla="*/ 741045 w 1338262"/>
                <a:gd name="connsiteY2" fmla="*/ 482917 h 482917"/>
                <a:gd name="connsiteX3" fmla="*/ 0 w 1338262"/>
                <a:gd name="connsiteY3" fmla="*/ 63817 h 482917"/>
                <a:gd name="connsiteX4" fmla="*/ 0 w 1338262"/>
                <a:gd name="connsiteY4" fmla="*/ 0 h 482917"/>
                <a:gd name="connsiteX5" fmla="*/ 741045 w 1338262"/>
                <a:gd name="connsiteY5" fmla="*/ 419100 h 48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8262" h="482917">
                  <a:moveTo>
                    <a:pt x="1338263" y="85725"/>
                  </a:moveTo>
                  <a:lnTo>
                    <a:pt x="1338263" y="149542"/>
                  </a:lnTo>
                  <a:lnTo>
                    <a:pt x="741045" y="482917"/>
                  </a:lnTo>
                  <a:lnTo>
                    <a:pt x="0" y="63817"/>
                  </a:lnTo>
                  <a:lnTo>
                    <a:pt x="0" y="0"/>
                  </a:lnTo>
                  <a:lnTo>
                    <a:pt x="741045" y="41910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044E6167-B67B-4262-BFB9-F5218E4EFBFC}"/>
                </a:ext>
              </a:extLst>
            </p:cNvPr>
            <p:cNvSpPr/>
            <p:nvPr/>
          </p:nvSpPr>
          <p:spPr>
            <a:xfrm>
              <a:off x="1362061" y="2436216"/>
              <a:ext cx="1466850" cy="824865"/>
            </a:xfrm>
            <a:custGeom>
              <a:avLst/>
              <a:gdLst>
                <a:gd name="connsiteX0" fmla="*/ 724853 w 1466850"/>
                <a:gd name="connsiteY0" fmla="*/ 0 h 824865"/>
                <a:gd name="connsiteX1" fmla="*/ 1466850 w 1466850"/>
                <a:gd name="connsiteY1" fmla="*/ 419100 h 824865"/>
                <a:gd name="connsiteX2" fmla="*/ 741045 w 1466850"/>
                <a:gd name="connsiteY2" fmla="*/ 824865 h 824865"/>
                <a:gd name="connsiteX3" fmla="*/ 690563 w 1466850"/>
                <a:gd name="connsiteY3" fmla="*/ 796290 h 824865"/>
                <a:gd name="connsiteX4" fmla="*/ 622935 w 1466850"/>
                <a:gd name="connsiteY4" fmla="*/ 758190 h 824865"/>
                <a:gd name="connsiteX5" fmla="*/ 0 w 1466850"/>
                <a:gd name="connsiteY5" fmla="*/ 405765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6850" h="824865">
                  <a:moveTo>
                    <a:pt x="724853" y="0"/>
                  </a:moveTo>
                  <a:lnTo>
                    <a:pt x="1466850" y="419100"/>
                  </a:lnTo>
                  <a:lnTo>
                    <a:pt x="741045" y="824865"/>
                  </a:lnTo>
                  <a:lnTo>
                    <a:pt x="690563" y="796290"/>
                  </a:lnTo>
                  <a:lnTo>
                    <a:pt x="622935" y="758190"/>
                  </a:lnTo>
                  <a:lnTo>
                    <a:pt x="0" y="40576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B1E204-2255-4CD0-BD91-A2EEC57E779E}"/>
                </a:ext>
              </a:extLst>
            </p:cNvPr>
            <p:cNvSpPr/>
            <p:nvPr/>
          </p:nvSpPr>
          <p:spPr>
            <a:xfrm>
              <a:off x="1443976" y="2436216"/>
              <a:ext cx="1327784" cy="671512"/>
            </a:xfrm>
            <a:custGeom>
              <a:avLst/>
              <a:gdLst>
                <a:gd name="connsiteX0" fmla="*/ 1327785 w 1327784"/>
                <a:gd name="connsiteY0" fmla="*/ 386715 h 671512"/>
                <a:gd name="connsiteX1" fmla="*/ 837248 w 1327784"/>
                <a:gd name="connsiteY1" fmla="*/ 661988 h 671512"/>
                <a:gd name="connsiteX2" fmla="*/ 549593 w 1327784"/>
                <a:gd name="connsiteY2" fmla="*/ 671513 h 671512"/>
                <a:gd name="connsiteX3" fmla="*/ 546735 w 1327784"/>
                <a:gd name="connsiteY3" fmla="*/ 669608 h 671512"/>
                <a:gd name="connsiteX4" fmla="*/ 127635 w 1327784"/>
                <a:gd name="connsiteY4" fmla="*/ 432435 h 671512"/>
                <a:gd name="connsiteX5" fmla="*/ 4763 w 1327784"/>
                <a:gd name="connsiteY5" fmla="*/ 362903 h 671512"/>
                <a:gd name="connsiteX6" fmla="*/ 0 w 1327784"/>
                <a:gd name="connsiteY6" fmla="*/ 360045 h 671512"/>
                <a:gd name="connsiteX7" fmla="*/ 643890 w 1327784"/>
                <a:gd name="connsiteY7" fmla="*/ 0 h 671512"/>
                <a:gd name="connsiteX8" fmla="*/ 1327785 w 1327784"/>
                <a:gd name="connsiteY8" fmla="*/ 38671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7784" h="671512">
                  <a:moveTo>
                    <a:pt x="1327785" y="386715"/>
                  </a:moveTo>
                  <a:lnTo>
                    <a:pt x="837248" y="661988"/>
                  </a:lnTo>
                  <a:lnTo>
                    <a:pt x="549593" y="671513"/>
                  </a:lnTo>
                  <a:lnTo>
                    <a:pt x="546735" y="669608"/>
                  </a:lnTo>
                  <a:cubicBezTo>
                    <a:pt x="406718" y="590550"/>
                    <a:pt x="267653" y="511493"/>
                    <a:pt x="127635" y="432435"/>
                  </a:cubicBezTo>
                  <a:cubicBezTo>
                    <a:pt x="86678" y="409575"/>
                    <a:pt x="45720" y="385763"/>
                    <a:pt x="4763" y="362903"/>
                  </a:cubicBezTo>
                  <a:lnTo>
                    <a:pt x="0" y="360045"/>
                  </a:lnTo>
                  <a:lnTo>
                    <a:pt x="643890" y="0"/>
                  </a:lnTo>
                  <a:lnTo>
                    <a:pt x="1327785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6E0A0403-2D57-4408-8174-B32B3D63ACC1}"/>
                </a:ext>
              </a:extLst>
            </p:cNvPr>
            <p:cNvSpPr/>
            <p:nvPr/>
          </p:nvSpPr>
          <p:spPr>
            <a:xfrm>
              <a:off x="1453501" y="2436216"/>
              <a:ext cx="1308734" cy="661987"/>
            </a:xfrm>
            <a:custGeom>
              <a:avLst/>
              <a:gdLst>
                <a:gd name="connsiteX0" fmla="*/ 1308735 w 1308734"/>
                <a:gd name="connsiteY0" fmla="*/ 381953 h 661987"/>
                <a:gd name="connsiteX1" fmla="*/ 1264920 w 1308734"/>
                <a:gd name="connsiteY1" fmla="*/ 406718 h 661987"/>
                <a:gd name="connsiteX2" fmla="*/ 824865 w 1308734"/>
                <a:gd name="connsiteY2" fmla="*/ 652463 h 661987"/>
                <a:gd name="connsiteX3" fmla="*/ 541973 w 1308734"/>
                <a:gd name="connsiteY3" fmla="*/ 661988 h 661987"/>
                <a:gd name="connsiteX4" fmla="*/ 122873 w 1308734"/>
                <a:gd name="connsiteY4" fmla="*/ 424815 h 661987"/>
                <a:gd name="connsiteX5" fmla="*/ 0 w 1308734"/>
                <a:gd name="connsiteY5" fmla="*/ 355283 h 661987"/>
                <a:gd name="connsiteX6" fmla="*/ 634365 w 1308734"/>
                <a:gd name="connsiteY6" fmla="*/ 0 h 661987"/>
                <a:gd name="connsiteX7" fmla="*/ 1308735 w 1308734"/>
                <a:gd name="connsiteY7" fmla="*/ 381953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734" h="661987">
                  <a:moveTo>
                    <a:pt x="1308735" y="381953"/>
                  </a:moveTo>
                  <a:lnTo>
                    <a:pt x="1264920" y="406718"/>
                  </a:lnTo>
                  <a:lnTo>
                    <a:pt x="824865" y="652463"/>
                  </a:lnTo>
                  <a:lnTo>
                    <a:pt x="541973" y="661988"/>
                  </a:lnTo>
                  <a:cubicBezTo>
                    <a:pt x="493395" y="634365"/>
                    <a:pt x="170498" y="451485"/>
                    <a:pt x="122873" y="424815"/>
                  </a:cubicBezTo>
                  <a:cubicBezTo>
                    <a:pt x="81915" y="401955"/>
                    <a:pt x="40957" y="378143"/>
                    <a:pt x="0" y="355283"/>
                  </a:cubicBezTo>
                  <a:lnTo>
                    <a:pt x="634365" y="0"/>
                  </a:lnTo>
                  <a:lnTo>
                    <a:pt x="1308735" y="381953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A0CFCC9-1A6C-4BFF-AEA2-4C72D506EBAD}"/>
                </a:ext>
              </a:extLst>
            </p:cNvPr>
            <p:cNvSpPr/>
            <p:nvPr/>
          </p:nvSpPr>
          <p:spPr>
            <a:xfrm>
              <a:off x="2514586" y="2400974"/>
              <a:ext cx="102870" cy="451484"/>
            </a:xfrm>
            <a:custGeom>
              <a:avLst/>
              <a:gdLst>
                <a:gd name="connsiteX0" fmla="*/ 102870 w 102870"/>
                <a:gd name="connsiteY0" fmla="*/ 451485 h 451484"/>
                <a:gd name="connsiteX1" fmla="*/ 102870 w 102870"/>
                <a:gd name="connsiteY1" fmla="*/ 58103 h 451484"/>
                <a:gd name="connsiteX2" fmla="*/ 0 w 102870"/>
                <a:gd name="connsiteY2" fmla="*/ 0 h 451484"/>
                <a:gd name="connsiteX3" fmla="*/ 0 w 102870"/>
                <a:gd name="connsiteY3" fmla="*/ 394335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451485"/>
                  </a:moveTo>
                  <a:lnTo>
                    <a:pt x="102870" y="58103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CBE771A0-FE28-4D77-96B3-52224EEB195C}"/>
                </a:ext>
              </a:extLst>
            </p:cNvPr>
            <p:cNvSpPr/>
            <p:nvPr/>
          </p:nvSpPr>
          <p:spPr>
            <a:xfrm>
              <a:off x="2514586" y="2342871"/>
              <a:ext cx="205740" cy="116205"/>
            </a:xfrm>
            <a:custGeom>
              <a:avLst/>
              <a:gdLst>
                <a:gd name="connsiteX0" fmla="*/ 102870 w 205740"/>
                <a:gd name="connsiteY0" fmla="*/ 0 h 116205"/>
                <a:gd name="connsiteX1" fmla="*/ 0 w 205740"/>
                <a:gd name="connsiteY1" fmla="*/ 58103 h 116205"/>
                <a:gd name="connsiteX2" fmla="*/ 102870 w 205740"/>
                <a:gd name="connsiteY2" fmla="*/ 116205 h 116205"/>
                <a:gd name="connsiteX3" fmla="*/ 205740 w 205740"/>
                <a:gd name="connsiteY3" fmla="*/ 58103 h 11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5">
                  <a:moveTo>
                    <a:pt x="102870" y="0"/>
                  </a:moveTo>
                  <a:lnTo>
                    <a:pt x="0" y="58103"/>
                  </a:lnTo>
                  <a:lnTo>
                    <a:pt x="102870" y="116205"/>
                  </a:lnTo>
                  <a:lnTo>
                    <a:pt x="205740" y="58103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7C6710C-E80D-4527-9B2A-CE66269316D4}"/>
                </a:ext>
              </a:extLst>
            </p:cNvPr>
            <p:cNvSpPr/>
            <p:nvPr/>
          </p:nvSpPr>
          <p:spPr>
            <a:xfrm>
              <a:off x="2541256" y="2358111"/>
              <a:ext cx="151447" cy="85725"/>
            </a:xfrm>
            <a:custGeom>
              <a:avLst/>
              <a:gdLst>
                <a:gd name="connsiteX0" fmla="*/ 76200 w 151447"/>
                <a:gd name="connsiteY0" fmla="*/ 0 h 85725"/>
                <a:gd name="connsiteX1" fmla="*/ 0 w 151447"/>
                <a:gd name="connsiteY1" fmla="*/ 42863 h 85725"/>
                <a:gd name="connsiteX2" fmla="*/ 76200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6200" y="0"/>
                  </a:moveTo>
                  <a:lnTo>
                    <a:pt x="0" y="42863"/>
                  </a:lnTo>
                  <a:lnTo>
                    <a:pt x="76200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02145F3B-80E3-481B-B45A-1601D149946A}"/>
                </a:ext>
              </a:extLst>
            </p:cNvPr>
            <p:cNvSpPr/>
            <p:nvPr/>
          </p:nvSpPr>
          <p:spPr>
            <a:xfrm>
              <a:off x="2558400" y="2377161"/>
              <a:ext cx="118110" cy="66675"/>
            </a:xfrm>
            <a:custGeom>
              <a:avLst/>
              <a:gdLst>
                <a:gd name="connsiteX0" fmla="*/ 59055 w 118110"/>
                <a:gd name="connsiteY0" fmla="*/ 0 h 66675"/>
                <a:gd name="connsiteX1" fmla="*/ 0 w 118110"/>
                <a:gd name="connsiteY1" fmla="*/ 33338 h 66675"/>
                <a:gd name="connsiteX2" fmla="*/ 59055 w 118110"/>
                <a:gd name="connsiteY2" fmla="*/ 66675 h 66675"/>
                <a:gd name="connsiteX3" fmla="*/ 118110 w 118110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24268CE-9D1F-4BE9-A572-F35B21DECBCB}"/>
                </a:ext>
              </a:extLst>
            </p:cNvPr>
            <p:cNvSpPr/>
            <p:nvPr/>
          </p:nvSpPr>
          <p:spPr>
            <a:xfrm>
              <a:off x="2617456" y="2400974"/>
              <a:ext cx="102870" cy="451484"/>
            </a:xfrm>
            <a:custGeom>
              <a:avLst/>
              <a:gdLst>
                <a:gd name="connsiteX0" fmla="*/ 102870 w 102870"/>
                <a:gd name="connsiteY0" fmla="*/ 393383 h 451484"/>
                <a:gd name="connsiteX1" fmla="*/ 0 w 102870"/>
                <a:gd name="connsiteY1" fmla="*/ 451485 h 451484"/>
                <a:gd name="connsiteX2" fmla="*/ 0 w 102870"/>
                <a:gd name="connsiteY2" fmla="*/ 58103 h 451484"/>
                <a:gd name="connsiteX3" fmla="*/ 102870 w 102870"/>
                <a:gd name="connsiteY3" fmla="*/ 0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393383"/>
                  </a:moveTo>
                  <a:lnTo>
                    <a:pt x="0" y="451485"/>
                  </a:lnTo>
                  <a:lnTo>
                    <a:pt x="0" y="58103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D5A3DE5-24BF-419E-909F-6A3EFE7AC434}"/>
                </a:ext>
              </a:extLst>
            </p:cNvPr>
            <p:cNvSpPr/>
            <p:nvPr/>
          </p:nvSpPr>
          <p:spPr>
            <a:xfrm>
              <a:off x="2633648" y="2451456"/>
              <a:ext cx="76200" cy="156209"/>
            </a:xfrm>
            <a:custGeom>
              <a:avLst/>
              <a:gdLst>
                <a:gd name="connsiteX0" fmla="*/ 76200 w 76200"/>
                <a:gd name="connsiteY0" fmla="*/ 113348 h 156209"/>
                <a:gd name="connsiteX1" fmla="*/ 76200 w 76200"/>
                <a:gd name="connsiteY1" fmla="*/ 0 h 156209"/>
                <a:gd name="connsiteX2" fmla="*/ 0 w 76200"/>
                <a:gd name="connsiteY2" fmla="*/ 43815 h 156209"/>
                <a:gd name="connsiteX3" fmla="*/ 0 w 76200"/>
                <a:gd name="connsiteY3" fmla="*/ 15621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09">
                  <a:moveTo>
                    <a:pt x="76200" y="113348"/>
                  </a:moveTo>
                  <a:lnTo>
                    <a:pt x="76200" y="0"/>
                  </a:lnTo>
                  <a:lnTo>
                    <a:pt x="0" y="43815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AD367D39-4E72-447F-8F43-AC659AF5EBE1}"/>
                </a:ext>
              </a:extLst>
            </p:cNvPr>
            <p:cNvSpPr/>
            <p:nvPr/>
          </p:nvSpPr>
          <p:spPr>
            <a:xfrm>
              <a:off x="2646983" y="2474316"/>
              <a:ext cx="61912" cy="108585"/>
            </a:xfrm>
            <a:custGeom>
              <a:avLst/>
              <a:gdLst>
                <a:gd name="connsiteX0" fmla="*/ 26670 w 61912"/>
                <a:gd name="connsiteY0" fmla="*/ 62865 h 108585"/>
                <a:gd name="connsiteX1" fmla="*/ 26670 w 61912"/>
                <a:gd name="connsiteY1" fmla="*/ 73343 h 108585"/>
                <a:gd name="connsiteX2" fmla="*/ 13335 w 61912"/>
                <a:gd name="connsiteY2" fmla="*/ 80963 h 108585"/>
                <a:gd name="connsiteX3" fmla="*/ 0 w 61912"/>
                <a:gd name="connsiteY3" fmla="*/ 88582 h 108585"/>
                <a:gd name="connsiteX4" fmla="*/ 2858 w 61912"/>
                <a:gd name="connsiteY4" fmla="*/ 76200 h 108585"/>
                <a:gd name="connsiteX5" fmla="*/ 11430 w 61912"/>
                <a:gd name="connsiteY5" fmla="*/ 58103 h 108585"/>
                <a:gd name="connsiteX6" fmla="*/ 18098 w 61912"/>
                <a:gd name="connsiteY6" fmla="*/ 44768 h 108585"/>
                <a:gd name="connsiteX7" fmla="*/ 20003 w 61912"/>
                <a:gd name="connsiteY7" fmla="*/ 37148 h 108585"/>
                <a:gd name="connsiteX8" fmla="*/ 19050 w 61912"/>
                <a:gd name="connsiteY8" fmla="*/ 32385 h 108585"/>
                <a:gd name="connsiteX9" fmla="*/ 15240 w 61912"/>
                <a:gd name="connsiteY9" fmla="*/ 32385 h 108585"/>
                <a:gd name="connsiteX10" fmla="*/ 11430 w 61912"/>
                <a:gd name="connsiteY10" fmla="*/ 36195 h 108585"/>
                <a:gd name="connsiteX11" fmla="*/ 9525 w 61912"/>
                <a:gd name="connsiteY11" fmla="*/ 43815 h 108585"/>
                <a:gd name="connsiteX12" fmla="*/ 1905 w 61912"/>
                <a:gd name="connsiteY12" fmla="*/ 46673 h 108585"/>
                <a:gd name="connsiteX13" fmla="*/ 6668 w 61912"/>
                <a:gd name="connsiteY13" fmla="*/ 31432 h 108585"/>
                <a:gd name="connsiteX14" fmla="*/ 16193 w 61912"/>
                <a:gd name="connsiteY14" fmla="*/ 21907 h 108585"/>
                <a:gd name="connsiteX15" fmla="*/ 25718 w 61912"/>
                <a:gd name="connsiteY15" fmla="*/ 20955 h 108585"/>
                <a:gd name="connsiteX16" fmla="*/ 29528 w 61912"/>
                <a:gd name="connsiteY16" fmla="*/ 30480 h 108585"/>
                <a:gd name="connsiteX17" fmla="*/ 28575 w 61912"/>
                <a:gd name="connsiteY17" fmla="*/ 38100 h 108585"/>
                <a:gd name="connsiteX18" fmla="*/ 25718 w 61912"/>
                <a:gd name="connsiteY18" fmla="*/ 46673 h 108585"/>
                <a:gd name="connsiteX19" fmla="*/ 20955 w 61912"/>
                <a:gd name="connsiteY19" fmla="*/ 57150 h 108585"/>
                <a:gd name="connsiteX20" fmla="*/ 16193 w 61912"/>
                <a:gd name="connsiteY20" fmla="*/ 65723 h 108585"/>
                <a:gd name="connsiteX21" fmla="*/ 14288 w 61912"/>
                <a:gd name="connsiteY21" fmla="*/ 69532 h 108585"/>
                <a:gd name="connsiteX22" fmla="*/ 21908 w 61912"/>
                <a:gd name="connsiteY22" fmla="*/ 64770 h 108585"/>
                <a:gd name="connsiteX23" fmla="*/ 26670 w 61912"/>
                <a:gd name="connsiteY23" fmla="*/ 62865 h 108585"/>
                <a:gd name="connsiteX24" fmla="*/ 26670 w 61912"/>
                <a:gd name="connsiteY24" fmla="*/ 62865 h 108585"/>
                <a:gd name="connsiteX25" fmla="*/ 0 w 61912"/>
                <a:gd name="connsiteY25" fmla="*/ 108585 h 108585"/>
                <a:gd name="connsiteX26" fmla="*/ 2858 w 61912"/>
                <a:gd name="connsiteY26" fmla="*/ 107632 h 108585"/>
                <a:gd name="connsiteX27" fmla="*/ 2858 w 61912"/>
                <a:gd name="connsiteY27" fmla="*/ 100013 h 108585"/>
                <a:gd name="connsiteX28" fmla="*/ 7620 w 61912"/>
                <a:gd name="connsiteY28" fmla="*/ 97155 h 108585"/>
                <a:gd name="connsiteX29" fmla="*/ 7620 w 61912"/>
                <a:gd name="connsiteY29" fmla="*/ 104775 h 108585"/>
                <a:gd name="connsiteX30" fmla="*/ 10478 w 61912"/>
                <a:gd name="connsiteY30" fmla="*/ 103823 h 108585"/>
                <a:gd name="connsiteX31" fmla="*/ 10478 w 61912"/>
                <a:gd name="connsiteY31" fmla="*/ 86678 h 108585"/>
                <a:gd name="connsiteX32" fmla="*/ 7620 w 61912"/>
                <a:gd name="connsiteY32" fmla="*/ 87630 h 108585"/>
                <a:gd name="connsiteX33" fmla="*/ 7620 w 61912"/>
                <a:gd name="connsiteY33" fmla="*/ 94298 h 108585"/>
                <a:gd name="connsiteX34" fmla="*/ 2858 w 61912"/>
                <a:gd name="connsiteY34" fmla="*/ 97155 h 108585"/>
                <a:gd name="connsiteX35" fmla="*/ 2858 w 61912"/>
                <a:gd name="connsiteY35" fmla="*/ 90488 h 108585"/>
                <a:gd name="connsiteX36" fmla="*/ 0 w 61912"/>
                <a:gd name="connsiteY36" fmla="*/ 91440 h 108585"/>
                <a:gd name="connsiteX37" fmla="*/ 0 w 61912"/>
                <a:gd name="connsiteY37" fmla="*/ 108585 h 108585"/>
                <a:gd name="connsiteX38" fmla="*/ 0 w 61912"/>
                <a:gd name="connsiteY38" fmla="*/ 108585 h 108585"/>
                <a:gd name="connsiteX39" fmla="*/ 11430 w 61912"/>
                <a:gd name="connsiteY39" fmla="*/ 93345 h 108585"/>
                <a:gd name="connsiteX40" fmla="*/ 13335 w 61912"/>
                <a:gd name="connsiteY40" fmla="*/ 99060 h 108585"/>
                <a:gd name="connsiteX41" fmla="*/ 18098 w 61912"/>
                <a:gd name="connsiteY41" fmla="*/ 99060 h 108585"/>
                <a:gd name="connsiteX42" fmla="*/ 21908 w 61912"/>
                <a:gd name="connsiteY42" fmla="*/ 94298 h 108585"/>
                <a:gd name="connsiteX43" fmla="*/ 23813 w 61912"/>
                <a:gd name="connsiteY43" fmla="*/ 86678 h 108585"/>
                <a:gd name="connsiteX44" fmla="*/ 21908 w 61912"/>
                <a:gd name="connsiteY44" fmla="*/ 80963 h 108585"/>
                <a:gd name="connsiteX45" fmla="*/ 17145 w 61912"/>
                <a:gd name="connsiteY45" fmla="*/ 80963 h 108585"/>
                <a:gd name="connsiteX46" fmla="*/ 14288 w 61912"/>
                <a:gd name="connsiteY46" fmla="*/ 82868 h 108585"/>
                <a:gd name="connsiteX47" fmla="*/ 12383 w 61912"/>
                <a:gd name="connsiteY47" fmla="*/ 85725 h 108585"/>
                <a:gd name="connsiteX48" fmla="*/ 11430 w 61912"/>
                <a:gd name="connsiteY48" fmla="*/ 88582 h 108585"/>
                <a:gd name="connsiteX49" fmla="*/ 11430 w 61912"/>
                <a:gd name="connsiteY49" fmla="*/ 93345 h 108585"/>
                <a:gd name="connsiteX50" fmla="*/ 11430 w 61912"/>
                <a:gd name="connsiteY50" fmla="*/ 93345 h 108585"/>
                <a:gd name="connsiteX51" fmla="*/ 14288 w 61912"/>
                <a:gd name="connsiteY51" fmla="*/ 92393 h 108585"/>
                <a:gd name="connsiteX52" fmla="*/ 15240 w 61912"/>
                <a:gd name="connsiteY52" fmla="*/ 96203 h 108585"/>
                <a:gd name="connsiteX53" fmla="*/ 18098 w 61912"/>
                <a:gd name="connsiteY53" fmla="*/ 96203 h 108585"/>
                <a:gd name="connsiteX54" fmla="*/ 20955 w 61912"/>
                <a:gd name="connsiteY54" fmla="*/ 93345 h 108585"/>
                <a:gd name="connsiteX55" fmla="*/ 21908 w 61912"/>
                <a:gd name="connsiteY55" fmla="*/ 88582 h 108585"/>
                <a:gd name="connsiteX56" fmla="*/ 20955 w 61912"/>
                <a:gd name="connsiteY56" fmla="*/ 84773 h 108585"/>
                <a:gd name="connsiteX57" fmla="*/ 18098 w 61912"/>
                <a:gd name="connsiteY57" fmla="*/ 84773 h 108585"/>
                <a:gd name="connsiteX58" fmla="*/ 15240 w 61912"/>
                <a:gd name="connsiteY58" fmla="*/ 87630 h 108585"/>
                <a:gd name="connsiteX59" fmla="*/ 14288 w 61912"/>
                <a:gd name="connsiteY59" fmla="*/ 92393 h 108585"/>
                <a:gd name="connsiteX60" fmla="*/ 14288 w 61912"/>
                <a:gd name="connsiteY60" fmla="*/ 92393 h 108585"/>
                <a:gd name="connsiteX61" fmla="*/ 25718 w 61912"/>
                <a:gd name="connsiteY61" fmla="*/ 77153 h 108585"/>
                <a:gd name="connsiteX62" fmla="*/ 25718 w 61912"/>
                <a:gd name="connsiteY62" fmla="*/ 86678 h 108585"/>
                <a:gd name="connsiteX63" fmla="*/ 25718 w 61912"/>
                <a:gd name="connsiteY63" fmla="*/ 90488 h 108585"/>
                <a:gd name="connsiteX64" fmla="*/ 26670 w 61912"/>
                <a:gd name="connsiteY64" fmla="*/ 92393 h 108585"/>
                <a:gd name="connsiteX65" fmla="*/ 27623 w 61912"/>
                <a:gd name="connsiteY65" fmla="*/ 93345 h 108585"/>
                <a:gd name="connsiteX66" fmla="*/ 30480 w 61912"/>
                <a:gd name="connsiteY66" fmla="*/ 92393 h 108585"/>
                <a:gd name="connsiteX67" fmla="*/ 32385 w 61912"/>
                <a:gd name="connsiteY67" fmla="*/ 90488 h 108585"/>
                <a:gd name="connsiteX68" fmla="*/ 33338 w 61912"/>
                <a:gd name="connsiteY68" fmla="*/ 88582 h 108585"/>
                <a:gd name="connsiteX69" fmla="*/ 34290 w 61912"/>
                <a:gd name="connsiteY69" fmla="*/ 85725 h 108585"/>
                <a:gd name="connsiteX70" fmla="*/ 34290 w 61912"/>
                <a:gd name="connsiteY70" fmla="*/ 80963 h 108585"/>
                <a:gd name="connsiteX71" fmla="*/ 34290 w 61912"/>
                <a:gd name="connsiteY71" fmla="*/ 72390 h 108585"/>
                <a:gd name="connsiteX72" fmla="*/ 31433 w 61912"/>
                <a:gd name="connsiteY72" fmla="*/ 73343 h 108585"/>
                <a:gd name="connsiteX73" fmla="*/ 31433 w 61912"/>
                <a:gd name="connsiteY73" fmla="*/ 82868 h 108585"/>
                <a:gd name="connsiteX74" fmla="*/ 31433 w 61912"/>
                <a:gd name="connsiteY74" fmla="*/ 85725 h 108585"/>
                <a:gd name="connsiteX75" fmla="*/ 30480 w 61912"/>
                <a:gd name="connsiteY75" fmla="*/ 87630 h 108585"/>
                <a:gd name="connsiteX76" fmla="*/ 28575 w 61912"/>
                <a:gd name="connsiteY76" fmla="*/ 89535 h 108585"/>
                <a:gd name="connsiteX77" fmla="*/ 26670 w 61912"/>
                <a:gd name="connsiteY77" fmla="*/ 89535 h 108585"/>
                <a:gd name="connsiteX78" fmla="*/ 25718 w 61912"/>
                <a:gd name="connsiteY78" fmla="*/ 88582 h 108585"/>
                <a:gd name="connsiteX79" fmla="*/ 25718 w 61912"/>
                <a:gd name="connsiteY79" fmla="*/ 85725 h 108585"/>
                <a:gd name="connsiteX80" fmla="*/ 25718 w 61912"/>
                <a:gd name="connsiteY80" fmla="*/ 76200 h 108585"/>
                <a:gd name="connsiteX81" fmla="*/ 25718 w 61912"/>
                <a:gd name="connsiteY81" fmla="*/ 77153 h 108585"/>
                <a:gd name="connsiteX82" fmla="*/ 25718 w 61912"/>
                <a:gd name="connsiteY82" fmla="*/ 77153 h 108585"/>
                <a:gd name="connsiteX83" fmla="*/ 38100 w 61912"/>
                <a:gd name="connsiteY83" fmla="*/ 87630 h 108585"/>
                <a:gd name="connsiteX84" fmla="*/ 38100 w 61912"/>
                <a:gd name="connsiteY84" fmla="*/ 70485 h 108585"/>
                <a:gd name="connsiteX85" fmla="*/ 42863 w 61912"/>
                <a:gd name="connsiteY85" fmla="*/ 67628 h 108585"/>
                <a:gd name="connsiteX86" fmla="*/ 45720 w 61912"/>
                <a:gd name="connsiteY86" fmla="*/ 66675 h 108585"/>
                <a:gd name="connsiteX87" fmla="*/ 46673 w 61912"/>
                <a:gd name="connsiteY87" fmla="*/ 67628 h 108585"/>
                <a:gd name="connsiteX88" fmla="*/ 47625 w 61912"/>
                <a:gd name="connsiteY88" fmla="*/ 69532 h 108585"/>
                <a:gd name="connsiteX89" fmla="*/ 46673 w 61912"/>
                <a:gd name="connsiteY89" fmla="*/ 73343 h 108585"/>
                <a:gd name="connsiteX90" fmla="*/ 43815 w 61912"/>
                <a:gd name="connsiteY90" fmla="*/ 76200 h 108585"/>
                <a:gd name="connsiteX91" fmla="*/ 44768 w 61912"/>
                <a:gd name="connsiteY91" fmla="*/ 77153 h 108585"/>
                <a:gd name="connsiteX92" fmla="*/ 45720 w 61912"/>
                <a:gd name="connsiteY92" fmla="*/ 79057 h 108585"/>
                <a:gd name="connsiteX93" fmla="*/ 47625 w 61912"/>
                <a:gd name="connsiteY93" fmla="*/ 81915 h 108585"/>
                <a:gd name="connsiteX94" fmla="*/ 44768 w 61912"/>
                <a:gd name="connsiteY94" fmla="*/ 83820 h 108585"/>
                <a:gd name="connsiteX95" fmla="*/ 42863 w 61912"/>
                <a:gd name="connsiteY95" fmla="*/ 80963 h 108585"/>
                <a:gd name="connsiteX96" fmla="*/ 41910 w 61912"/>
                <a:gd name="connsiteY96" fmla="*/ 79057 h 108585"/>
                <a:gd name="connsiteX97" fmla="*/ 40958 w 61912"/>
                <a:gd name="connsiteY97" fmla="*/ 79057 h 108585"/>
                <a:gd name="connsiteX98" fmla="*/ 40005 w 61912"/>
                <a:gd name="connsiteY98" fmla="*/ 80010 h 108585"/>
                <a:gd name="connsiteX99" fmla="*/ 39053 w 61912"/>
                <a:gd name="connsiteY99" fmla="*/ 80010 h 108585"/>
                <a:gd name="connsiteX100" fmla="*/ 39053 w 61912"/>
                <a:gd name="connsiteY100" fmla="*/ 86678 h 108585"/>
                <a:gd name="connsiteX101" fmla="*/ 38100 w 61912"/>
                <a:gd name="connsiteY101" fmla="*/ 87630 h 108585"/>
                <a:gd name="connsiteX102" fmla="*/ 38100 w 61912"/>
                <a:gd name="connsiteY102" fmla="*/ 87630 h 108585"/>
                <a:gd name="connsiteX103" fmla="*/ 40005 w 61912"/>
                <a:gd name="connsiteY103" fmla="*/ 76200 h 108585"/>
                <a:gd name="connsiteX104" fmla="*/ 41910 w 61912"/>
                <a:gd name="connsiteY104" fmla="*/ 75248 h 108585"/>
                <a:gd name="connsiteX105" fmla="*/ 43815 w 61912"/>
                <a:gd name="connsiteY105" fmla="*/ 73343 h 108585"/>
                <a:gd name="connsiteX106" fmla="*/ 44768 w 61912"/>
                <a:gd name="connsiteY106" fmla="*/ 72390 h 108585"/>
                <a:gd name="connsiteX107" fmla="*/ 44768 w 61912"/>
                <a:gd name="connsiteY107" fmla="*/ 71438 h 108585"/>
                <a:gd name="connsiteX108" fmla="*/ 44768 w 61912"/>
                <a:gd name="connsiteY108" fmla="*/ 70485 h 108585"/>
                <a:gd name="connsiteX109" fmla="*/ 43815 w 61912"/>
                <a:gd name="connsiteY109" fmla="*/ 70485 h 108585"/>
                <a:gd name="connsiteX110" fmla="*/ 41910 w 61912"/>
                <a:gd name="connsiteY110" fmla="*/ 71438 h 108585"/>
                <a:gd name="connsiteX111" fmla="*/ 40005 w 61912"/>
                <a:gd name="connsiteY111" fmla="*/ 72390 h 108585"/>
                <a:gd name="connsiteX112" fmla="*/ 40005 w 61912"/>
                <a:gd name="connsiteY112" fmla="*/ 76200 h 108585"/>
                <a:gd name="connsiteX113" fmla="*/ 40005 w 61912"/>
                <a:gd name="connsiteY113" fmla="*/ 76200 h 108585"/>
                <a:gd name="connsiteX114" fmla="*/ 49530 w 61912"/>
                <a:gd name="connsiteY114" fmla="*/ 75248 h 108585"/>
                <a:gd name="connsiteX115" fmla="*/ 52388 w 61912"/>
                <a:gd name="connsiteY115" fmla="*/ 73343 h 108585"/>
                <a:gd name="connsiteX116" fmla="*/ 53340 w 61912"/>
                <a:gd name="connsiteY116" fmla="*/ 75248 h 108585"/>
                <a:gd name="connsiteX117" fmla="*/ 55245 w 61912"/>
                <a:gd name="connsiteY117" fmla="*/ 75248 h 108585"/>
                <a:gd name="connsiteX118" fmla="*/ 57150 w 61912"/>
                <a:gd name="connsiteY118" fmla="*/ 73343 h 108585"/>
                <a:gd name="connsiteX119" fmla="*/ 58103 w 61912"/>
                <a:gd name="connsiteY119" fmla="*/ 71438 h 108585"/>
                <a:gd name="connsiteX120" fmla="*/ 58103 w 61912"/>
                <a:gd name="connsiteY120" fmla="*/ 70485 h 108585"/>
                <a:gd name="connsiteX121" fmla="*/ 57150 w 61912"/>
                <a:gd name="connsiteY121" fmla="*/ 70485 h 108585"/>
                <a:gd name="connsiteX122" fmla="*/ 55245 w 61912"/>
                <a:gd name="connsiteY122" fmla="*/ 70485 h 108585"/>
                <a:gd name="connsiteX123" fmla="*/ 52388 w 61912"/>
                <a:gd name="connsiteY123" fmla="*/ 70485 h 108585"/>
                <a:gd name="connsiteX124" fmla="*/ 51435 w 61912"/>
                <a:gd name="connsiteY124" fmla="*/ 67628 h 108585"/>
                <a:gd name="connsiteX125" fmla="*/ 52388 w 61912"/>
                <a:gd name="connsiteY125" fmla="*/ 64770 h 108585"/>
                <a:gd name="connsiteX126" fmla="*/ 54293 w 61912"/>
                <a:gd name="connsiteY126" fmla="*/ 61913 h 108585"/>
                <a:gd name="connsiteX127" fmla="*/ 57150 w 61912"/>
                <a:gd name="connsiteY127" fmla="*/ 60007 h 108585"/>
                <a:gd name="connsiteX128" fmla="*/ 60960 w 61912"/>
                <a:gd name="connsiteY128" fmla="*/ 59055 h 108585"/>
                <a:gd name="connsiteX129" fmla="*/ 61913 w 61912"/>
                <a:gd name="connsiteY129" fmla="*/ 61913 h 108585"/>
                <a:gd name="connsiteX130" fmla="*/ 59055 w 61912"/>
                <a:gd name="connsiteY130" fmla="*/ 63818 h 108585"/>
                <a:gd name="connsiteX131" fmla="*/ 58103 w 61912"/>
                <a:gd name="connsiteY131" fmla="*/ 61913 h 108585"/>
                <a:gd name="connsiteX132" fmla="*/ 56198 w 61912"/>
                <a:gd name="connsiteY132" fmla="*/ 61913 h 108585"/>
                <a:gd name="connsiteX133" fmla="*/ 54293 w 61912"/>
                <a:gd name="connsiteY133" fmla="*/ 63818 h 108585"/>
                <a:gd name="connsiteX134" fmla="*/ 54293 w 61912"/>
                <a:gd name="connsiteY134" fmla="*/ 64770 h 108585"/>
                <a:gd name="connsiteX135" fmla="*/ 54293 w 61912"/>
                <a:gd name="connsiteY135" fmla="*/ 65723 h 108585"/>
                <a:gd name="connsiteX136" fmla="*/ 56198 w 61912"/>
                <a:gd name="connsiteY136" fmla="*/ 65723 h 108585"/>
                <a:gd name="connsiteX137" fmla="*/ 59055 w 61912"/>
                <a:gd name="connsiteY137" fmla="*/ 65723 h 108585"/>
                <a:gd name="connsiteX138" fmla="*/ 60008 w 61912"/>
                <a:gd name="connsiteY138" fmla="*/ 66675 h 108585"/>
                <a:gd name="connsiteX139" fmla="*/ 60960 w 61912"/>
                <a:gd name="connsiteY139" fmla="*/ 69532 h 108585"/>
                <a:gd name="connsiteX140" fmla="*/ 60008 w 61912"/>
                <a:gd name="connsiteY140" fmla="*/ 72390 h 108585"/>
                <a:gd name="connsiteX141" fmla="*/ 58103 w 61912"/>
                <a:gd name="connsiteY141" fmla="*/ 75248 h 108585"/>
                <a:gd name="connsiteX142" fmla="*/ 55245 w 61912"/>
                <a:gd name="connsiteY142" fmla="*/ 77153 h 108585"/>
                <a:gd name="connsiteX143" fmla="*/ 51435 w 61912"/>
                <a:gd name="connsiteY143" fmla="*/ 78105 h 108585"/>
                <a:gd name="connsiteX144" fmla="*/ 49530 w 61912"/>
                <a:gd name="connsiteY144" fmla="*/ 75248 h 108585"/>
                <a:gd name="connsiteX145" fmla="*/ 49530 w 61912"/>
                <a:gd name="connsiteY145" fmla="*/ 75248 h 108585"/>
                <a:gd name="connsiteX146" fmla="*/ 46673 w 61912"/>
                <a:gd name="connsiteY146" fmla="*/ 60960 h 108585"/>
                <a:gd name="connsiteX147" fmla="*/ 54293 w 61912"/>
                <a:gd name="connsiteY147" fmla="*/ 57150 h 108585"/>
                <a:gd name="connsiteX148" fmla="*/ 54293 w 61912"/>
                <a:gd name="connsiteY148" fmla="*/ 45720 h 108585"/>
                <a:gd name="connsiteX149" fmla="*/ 59055 w 61912"/>
                <a:gd name="connsiteY149" fmla="*/ 42863 h 108585"/>
                <a:gd name="connsiteX150" fmla="*/ 59055 w 61912"/>
                <a:gd name="connsiteY150" fmla="*/ 33338 h 108585"/>
                <a:gd name="connsiteX151" fmla="*/ 54293 w 61912"/>
                <a:gd name="connsiteY151" fmla="*/ 36195 h 108585"/>
                <a:gd name="connsiteX152" fmla="*/ 54293 w 61912"/>
                <a:gd name="connsiteY152" fmla="*/ 18098 h 108585"/>
                <a:gd name="connsiteX153" fmla="*/ 54293 w 61912"/>
                <a:gd name="connsiteY153" fmla="*/ 0 h 108585"/>
                <a:gd name="connsiteX154" fmla="*/ 47625 w 61912"/>
                <a:gd name="connsiteY154" fmla="*/ 3810 h 108585"/>
                <a:gd name="connsiteX155" fmla="*/ 39053 w 61912"/>
                <a:gd name="connsiteY155" fmla="*/ 26670 h 108585"/>
                <a:gd name="connsiteX156" fmla="*/ 30480 w 61912"/>
                <a:gd name="connsiteY156" fmla="*/ 49530 h 108585"/>
                <a:gd name="connsiteX157" fmla="*/ 30480 w 61912"/>
                <a:gd name="connsiteY157" fmla="*/ 59055 h 108585"/>
                <a:gd name="connsiteX158" fmla="*/ 39053 w 61912"/>
                <a:gd name="connsiteY158" fmla="*/ 54293 h 108585"/>
                <a:gd name="connsiteX159" fmla="*/ 47625 w 61912"/>
                <a:gd name="connsiteY159" fmla="*/ 49530 h 108585"/>
                <a:gd name="connsiteX160" fmla="*/ 46673 w 61912"/>
                <a:gd name="connsiteY160" fmla="*/ 60960 h 108585"/>
                <a:gd name="connsiteX161" fmla="*/ 46673 w 61912"/>
                <a:gd name="connsiteY161" fmla="*/ 60960 h 108585"/>
                <a:gd name="connsiteX162" fmla="*/ 46673 w 61912"/>
                <a:gd name="connsiteY162" fmla="*/ 40005 h 108585"/>
                <a:gd name="connsiteX163" fmla="*/ 37148 w 61912"/>
                <a:gd name="connsiteY163" fmla="*/ 44768 h 108585"/>
                <a:gd name="connsiteX164" fmla="*/ 46673 w 61912"/>
                <a:gd name="connsiteY164" fmla="*/ 20003 h 108585"/>
                <a:gd name="connsiteX165" fmla="*/ 46673 w 61912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5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3"/>
                  </a:cubicBezTo>
                  <a:cubicBezTo>
                    <a:pt x="21908" y="76200"/>
                    <a:pt x="17145" y="78105"/>
                    <a:pt x="13335" y="80963"/>
                  </a:cubicBezTo>
                  <a:cubicBezTo>
                    <a:pt x="8573" y="83820"/>
                    <a:pt x="4763" y="85725"/>
                    <a:pt x="0" y="88582"/>
                  </a:cubicBezTo>
                  <a:cubicBezTo>
                    <a:pt x="0" y="84773"/>
                    <a:pt x="953" y="80963"/>
                    <a:pt x="2858" y="76200"/>
                  </a:cubicBezTo>
                  <a:cubicBezTo>
                    <a:pt x="4763" y="72390"/>
                    <a:pt x="7620" y="65723"/>
                    <a:pt x="11430" y="58103"/>
                  </a:cubicBezTo>
                  <a:cubicBezTo>
                    <a:pt x="15240" y="51435"/>
                    <a:pt x="17145" y="47625"/>
                    <a:pt x="18098" y="44768"/>
                  </a:cubicBezTo>
                  <a:cubicBezTo>
                    <a:pt x="19050" y="41910"/>
                    <a:pt x="20003" y="39053"/>
                    <a:pt x="20003" y="37148"/>
                  </a:cubicBezTo>
                  <a:cubicBezTo>
                    <a:pt x="20003" y="34290"/>
                    <a:pt x="20003" y="33338"/>
                    <a:pt x="19050" y="32385"/>
                  </a:cubicBezTo>
                  <a:cubicBezTo>
                    <a:pt x="18098" y="31432"/>
                    <a:pt x="17145" y="31432"/>
                    <a:pt x="15240" y="32385"/>
                  </a:cubicBezTo>
                  <a:cubicBezTo>
                    <a:pt x="13335" y="33338"/>
                    <a:pt x="12383" y="34290"/>
                    <a:pt x="11430" y="36195"/>
                  </a:cubicBezTo>
                  <a:cubicBezTo>
                    <a:pt x="10478" y="38100"/>
                    <a:pt x="9525" y="40957"/>
                    <a:pt x="9525" y="43815"/>
                  </a:cubicBezTo>
                  <a:cubicBezTo>
                    <a:pt x="6668" y="44768"/>
                    <a:pt x="4763" y="45720"/>
                    <a:pt x="1905" y="46673"/>
                  </a:cubicBezTo>
                  <a:cubicBezTo>
                    <a:pt x="1905" y="40005"/>
                    <a:pt x="3810" y="35243"/>
                    <a:pt x="6668" y="31432"/>
                  </a:cubicBezTo>
                  <a:cubicBezTo>
                    <a:pt x="9525" y="27623"/>
                    <a:pt x="12383" y="24765"/>
                    <a:pt x="16193" y="21907"/>
                  </a:cubicBezTo>
                  <a:cubicBezTo>
                    <a:pt x="20003" y="20003"/>
                    <a:pt x="22860" y="19050"/>
                    <a:pt x="25718" y="20955"/>
                  </a:cubicBezTo>
                  <a:cubicBezTo>
                    <a:pt x="27623" y="22860"/>
                    <a:pt x="29528" y="25718"/>
                    <a:pt x="29528" y="30480"/>
                  </a:cubicBezTo>
                  <a:cubicBezTo>
                    <a:pt x="29528" y="33338"/>
                    <a:pt x="29528" y="35243"/>
                    <a:pt x="28575" y="38100"/>
                  </a:cubicBezTo>
                  <a:cubicBezTo>
                    <a:pt x="27623" y="40957"/>
                    <a:pt x="26670" y="43815"/>
                    <a:pt x="25718" y="46673"/>
                  </a:cubicBezTo>
                  <a:cubicBezTo>
                    <a:pt x="24765" y="48578"/>
                    <a:pt x="22860" y="52388"/>
                    <a:pt x="20955" y="57150"/>
                  </a:cubicBezTo>
                  <a:cubicBezTo>
                    <a:pt x="18098" y="61913"/>
                    <a:pt x="17145" y="64770"/>
                    <a:pt x="16193" y="65723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8"/>
                    <a:pt x="19050" y="66675"/>
                    <a:pt x="21908" y="64770"/>
                  </a:cubicBezTo>
                  <a:cubicBezTo>
                    <a:pt x="20955" y="65723"/>
                    <a:pt x="23813" y="63818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8"/>
                    <a:pt x="7620" y="104775"/>
                  </a:cubicBezTo>
                  <a:cubicBezTo>
                    <a:pt x="8573" y="104775"/>
                    <a:pt x="9525" y="103823"/>
                    <a:pt x="10478" y="103823"/>
                  </a:cubicBezTo>
                  <a:cubicBezTo>
                    <a:pt x="10478" y="98107"/>
                    <a:pt x="10478" y="92393"/>
                    <a:pt x="10478" y="86678"/>
                  </a:cubicBezTo>
                  <a:cubicBezTo>
                    <a:pt x="9525" y="86678"/>
                    <a:pt x="8573" y="87630"/>
                    <a:pt x="7620" y="87630"/>
                  </a:cubicBezTo>
                  <a:cubicBezTo>
                    <a:pt x="7620" y="89535"/>
                    <a:pt x="7620" y="92393"/>
                    <a:pt x="7620" y="94298"/>
                  </a:cubicBezTo>
                  <a:cubicBezTo>
                    <a:pt x="5715" y="95250"/>
                    <a:pt x="4763" y="96203"/>
                    <a:pt x="2858" y="97155"/>
                  </a:cubicBezTo>
                  <a:cubicBezTo>
                    <a:pt x="2858" y="95250"/>
                    <a:pt x="2858" y="92393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3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3"/>
                    <a:pt x="21908" y="94298"/>
                  </a:cubicBezTo>
                  <a:cubicBezTo>
                    <a:pt x="22860" y="92393"/>
                    <a:pt x="23813" y="89535"/>
                    <a:pt x="23813" y="86678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8"/>
                  </a:cubicBezTo>
                  <a:cubicBezTo>
                    <a:pt x="13335" y="83820"/>
                    <a:pt x="13335" y="84773"/>
                    <a:pt x="12383" y="85725"/>
                  </a:cubicBezTo>
                  <a:cubicBezTo>
                    <a:pt x="12383" y="86678"/>
                    <a:pt x="11430" y="87630"/>
                    <a:pt x="11430" y="88582"/>
                  </a:cubicBezTo>
                  <a:cubicBezTo>
                    <a:pt x="12383" y="90488"/>
                    <a:pt x="11430" y="92393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2393"/>
                  </a:moveTo>
                  <a:cubicBezTo>
                    <a:pt x="14288" y="94298"/>
                    <a:pt x="14288" y="95250"/>
                    <a:pt x="15240" y="96203"/>
                  </a:cubicBezTo>
                  <a:cubicBezTo>
                    <a:pt x="16193" y="97155"/>
                    <a:pt x="17145" y="97155"/>
                    <a:pt x="18098" y="96203"/>
                  </a:cubicBezTo>
                  <a:cubicBezTo>
                    <a:pt x="19050" y="95250"/>
                    <a:pt x="20003" y="94298"/>
                    <a:pt x="20955" y="93345"/>
                  </a:cubicBezTo>
                  <a:cubicBezTo>
                    <a:pt x="21908" y="92393"/>
                    <a:pt x="21908" y="90488"/>
                    <a:pt x="21908" y="88582"/>
                  </a:cubicBezTo>
                  <a:cubicBezTo>
                    <a:pt x="21908" y="86678"/>
                    <a:pt x="21908" y="85725"/>
                    <a:pt x="20955" y="84773"/>
                  </a:cubicBezTo>
                  <a:cubicBezTo>
                    <a:pt x="20003" y="83820"/>
                    <a:pt x="20003" y="83820"/>
                    <a:pt x="18098" y="84773"/>
                  </a:cubicBezTo>
                  <a:cubicBezTo>
                    <a:pt x="17145" y="85725"/>
                    <a:pt x="16193" y="86678"/>
                    <a:pt x="15240" y="87630"/>
                  </a:cubicBezTo>
                  <a:cubicBezTo>
                    <a:pt x="14288" y="88582"/>
                    <a:pt x="14288" y="90488"/>
                    <a:pt x="14288" y="92393"/>
                  </a:cubicBezTo>
                  <a:lnTo>
                    <a:pt x="14288" y="92393"/>
                  </a:lnTo>
                  <a:close/>
                  <a:moveTo>
                    <a:pt x="25718" y="77153"/>
                  </a:moveTo>
                  <a:cubicBezTo>
                    <a:pt x="25718" y="80010"/>
                    <a:pt x="25718" y="82868"/>
                    <a:pt x="25718" y="86678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3"/>
                  </a:cubicBezTo>
                  <a:cubicBezTo>
                    <a:pt x="26670" y="92393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3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8"/>
                    <a:pt x="34290" y="85725"/>
                  </a:cubicBezTo>
                  <a:cubicBezTo>
                    <a:pt x="34290" y="84773"/>
                    <a:pt x="34290" y="82868"/>
                    <a:pt x="34290" y="80963"/>
                  </a:cubicBezTo>
                  <a:cubicBezTo>
                    <a:pt x="34290" y="78105"/>
                    <a:pt x="34290" y="75248"/>
                    <a:pt x="34290" y="72390"/>
                  </a:cubicBezTo>
                  <a:cubicBezTo>
                    <a:pt x="33338" y="72390"/>
                    <a:pt x="32385" y="73343"/>
                    <a:pt x="31433" y="73343"/>
                  </a:cubicBezTo>
                  <a:cubicBezTo>
                    <a:pt x="31433" y="76200"/>
                    <a:pt x="31433" y="80010"/>
                    <a:pt x="31433" y="82868"/>
                  </a:cubicBezTo>
                  <a:cubicBezTo>
                    <a:pt x="31433" y="83820"/>
                    <a:pt x="31433" y="84773"/>
                    <a:pt x="31433" y="85725"/>
                  </a:cubicBezTo>
                  <a:cubicBezTo>
                    <a:pt x="31433" y="86678"/>
                    <a:pt x="31433" y="86678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8"/>
                    <a:pt x="25718" y="80010"/>
                    <a:pt x="25718" y="76200"/>
                  </a:cubicBezTo>
                  <a:cubicBezTo>
                    <a:pt x="27623" y="76200"/>
                    <a:pt x="26670" y="77153"/>
                    <a:pt x="25718" y="77153"/>
                  </a:cubicBezTo>
                  <a:lnTo>
                    <a:pt x="25718" y="77153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8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3" y="66675"/>
                    <a:pt x="46673" y="66675"/>
                    <a:pt x="46673" y="67628"/>
                  </a:cubicBezTo>
                  <a:cubicBezTo>
                    <a:pt x="46673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3" y="73343"/>
                  </a:cubicBezTo>
                  <a:cubicBezTo>
                    <a:pt x="45720" y="74295"/>
                    <a:pt x="45720" y="75248"/>
                    <a:pt x="43815" y="76200"/>
                  </a:cubicBezTo>
                  <a:cubicBezTo>
                    <a:pt x="44768" y="76200"/>
                    <a:pt x="44768" y="76200"/>
                    <a:pt x="44768" y="77153"/>
                  </a:cubicBezTo>
                  <a:cubicBezTo>
                    <a:pt x="44768" y="78105"/>
                    <a:pt x="45720" y="78105"/>
                    <a:pt x="45720" y="79057"/>
                  </a:cubicBezTo>
                  <a:cubicBezTo>
                    <a:pt x="46673" y="80010"/>
                    <a:pt x="46673" y="80963"/>
                    <a:pt x="47625" y="81915"/>
                  </a:cubicBezTo>
                  <a:cubicBezTo>
                    <a:pt x="46673" y="82868"/>
                    <a:pt x="45720" y="82868"/>
                    <a:pt x="44768" y="83820"/>
                  </a:cubicBezTo>
                  <a:cubicBezTo>
                    <a:pt x="43815" y="82868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8" y="79057"/>
                    <a:pt x="40958" y="79057"/>
                  </a:cubicBezTo>
                  <a:cubicBezTo>
                    <a:pt x="40958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3" y="80010"/>
                  </a:cubicBezTo>
                  <a:cubicBezTo>
                    <a:pt x="39053" y="81915"/>
                    <a:pt x="39053" y="84773"/>
                    <a:pt x="39053" y="86678"/>
                  </a:cubicBezTo>
                  <a:cubicBezTo>
                    <a:pt x="39053" y="86678"/>
                    <a:pt x="39053" y="86678"/>
                    <a:pt x="38100" y="87630"/>
                  </a:cubicBezTo>
                  <a:lnTo>
                    <a:pt x="38100" y="87630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8"/>
                    <a:pt x="41910" y="75248"/>
                  </a:cubicBezTo>
                  <a:cubicBezTo>
                    <a:pt x="42863" y="74295"/>
                    <a:pt x="43815" y="74295"/>
                    <a:pt x="43815" y="73343"/>
                  </a:cubicBezTo>
                  <a:cubicBezTo>
                    <a:pt x="43815" y="73343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3"/>
                    <a:pt x="40005" y="75248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8"/>
                  </a:moveTo>
                  <a:cubicBezTo>
                    <a:pt x="50483" y="74295"/>
                    <a:pt x="51435" y="74295"/>
                    <a:pt x="52388" y="73343"/>
                  </a:cubicBezTo>
                  <a:cubicBezTo>
                    <a:pt x="52388" y="74295"/>
                    <a:pt x="52388" y="75248"/>
                    <a:pt x="53340" y="75248"/>
                  </a:cubicBezTo>
                  <a:cubicBezTo>
                    <a:pt x="53340" y="75248"/>
                    <a:pt x="54293" y="75248"/>
                    <a:pt x="55245" y="75248"/>
                  </a:cubicBezTo>
                  <a:cubicBezTo>
                    <a:pt x="56198" y="75248"/>
                    <a:pt x="56198" y="74295"/>
                    <a:pt x="57150" y="73343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8"/>
                  </a:cubicBezTo>
                  <a:cubicBezTo>
                    <a:pt x="51435" y="66675"/>
                    <a:pt x="51435" y="65723"/>
                    <a:pt x="52388" y="64770"/>
                  </a:cubicBezTo>
                  <a:cubicBezTo>
                    <a:pt x="52388" y="63818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8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8"/>
                  </a:cubicBezTo>
                  <a:cubicBezTo>
                    <a:pt x="54293" y="63818"/>
                    <a:pt x="54293" y="64770"/>
                    <a:pt x="54293" y="64770"/>
                  </a:cubicBezTo>
                  <a:cubicBezTo>
                    <a:pt x="54293" y="64770"/>
                    <a:pt x="54293" y="65723"/>
                    <a:pt x="54293" y="65723"/>
                  </a:cubicBezTo>
                  <a:cubicBezTo>
                    <a:pt x="54293" y="65723"/>
                    <a:pt x="55245" y="65723"/>
                    <a:pt x="56198" y="65723"/>
                  </a:cubicBezTo>
                  <a:cubicBezTo>
                    <a:pt x="57150" y="65723"/>
                    <a:pt x="58103" y="65723"/>
                    <a:pt x="59055" y="65723"/>
                  </a:cubicBezTo>
                  <a:cubicBezTo>
                    <a:pt x="60008" y="65723"/>
                    <a:pt x="60008" y="65723"/>
                    <a:pt x="60008" y="66675"/>
                  </a:cubicBezTo>
                  <a:cubicBezTo>
                    <a:pt x="60008" y="67628"/>
                    <a:pt x="60960" y="67628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3"/>
                    <a:pt x="59055" y="74295"/>
                    <a:pt x="58103" y="75248"/>
                  </a:cubicBezTo>
                  <a:cubicBezTo>
                    <a:pt x="57150" y="76200"/>
                    <a:pt x="56198" y="77153"/>
                    <a:pt x="55245" y="77153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3"/>
                    <a:pt x="49530" y="75248"/>
                  </a:cubicBezTo>
                  <a:lnTo>
                    <a:pt x="49530" y="75248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3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8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3"/>
                    <a:pt x="54293" y="36195"/>
                  </a:cubicBezTo>
                  <a:cubicBezTo>
                    <a:pt x="54293" y="30480"/>
                    <a:pt x="54293" y="23813"/>
                    <a:pt x="54293" y="18098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3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8"/>
                    <a:pt x="30480" y="59055"/>
                  </a:cubicBezTo>
                  <a:cubicBezTo>
                    <a:pt x="33338" y="57150"/>
                    <a:pt x="36195" y="56198"/>
                    <a:pt x="39053" y="54293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8"/>
                  </a:cubicBezTo>
                  <a:cubicBezTo>
                    <a:pt x="40005" y="36195"/>
                    <a:pt x="42863" y="28575"/>
                    <a:pt x="46673" y="20003"/>
                  </a:cubicBezTo>
                  <a:cubicBezTo>
                    <a:pt x="46673" y="27623"/>
                    <a:pt x="46673" y="34290"/>
                    <a:pt x="46673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E2F88797-B24F-4F15-BFF2-E79B69B0F3D5}"/>
                </a:ext>
              </a:extLst>
            </p:cNvPr>
            <p:cNvSpPr/>
            <p:nvPr/>
          </p:nvSpPr>
          <p:spPr>
            <a:xfrm>
              <a:off x="2103106" y="2855316"/>
              <a:ext cx="725804" cy="469582"/>
            </a:xfrm>
            <a:custGeom>
              <a:avLst/>
              <a:gdLst>
                <a:gd name="connsiteX0" fmla="*/ 725805 w 725804"/>
                <a:gd name="connsiteY0" fmla="*/ 0 h 469582"/>
                <a:gd name="connsiteX1" fmla="*/ 108585 w 725804"/>
                <a:gd name="connsiteY1" fmla="*/ 345757 h 469582"/>
                <a:gd name="connsiteX2" fmla="*/ 0 w 725804"/>
                <a:gd name="connsiteY2" fmla="*/ 405765 h 469582"/>
                <a:gd name="connsiteX3" fmla="*/ 0 w 725804"/>
                <a:gd name="connsiteY3" fmla="*/ 469582 h 469582"/>
                <a:gd name="connsiteX4" fmla="*/ 725805 w 725804"/>
                <a:gd name="connsiteY4" fmla="*/ 63817 h 46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804" h="469582">
                  <a:moveTo>
                    <a:pt x="725805" y="0"/>
                  </a:moveTo>
                  <a:lnTo>
                    <a:pt x="108585" y="345757"/>
                  </a:lnTo>
                  <a:lnTo>
                    <a:pt x="0" y="405765"/>
                  </a:lnTo>
                  <a:lnTo>
                    <a:pt x="0" y="469582"/>
                  </a:lnTo>
                  <a:lnTo>
                    <a:pt x="725805" y="6381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D22962AA-AB97-4C76-9AE0-0BC3F55DF398}"/>
                </a:ext>
              </a:extLst>
            </p:cNvPr>
            <p:cNvSpPr/>
            <p:nvPr/>
          </p:nvSpPr>
          <p:spPr>
            <a:xfrm>
              <a:off x="1546845" y="2157134"/>
              <a:ext cx="1019175" cy="528637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8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8" y="528638"/>
                  </a:lnTo>
                  <a:cubicBezTo>
                    <a:pt x="400050" y="501015"/>
                    <a:pt x="193358" y="383858"/>
                    <a:pt x="144780" y="356235"/>
                  </a:cubicBezTo>
                  <a:cubicBezTo>
                    <a:pt x="96203" y="328613"/>
                    <a:pt x="48578" y="300990"/>
                    <a:pt x="0" y="274320"/>
                  </a:cubicBezTo>
                  <a:cubicBezTo>
                    <a:pt x="162878" y="182880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820F91D0-8655-45AF-AF19-CEB4E3F86F1A}"/>
                </a:ext>
              </a:extLst>
            </p:cNvPr>
            <p:cNvSpPr/>
            <p:nvPr/>
          </p:nvSpPr>
          <p:spPr>
            <a:xfrm>
              <a:off x="1583041" y="2178089"/>
              <a:ext cx="945832" cy="488632"/>
            </a:xfrm>
            <a:custGeom>
              <a:avLst/>
              <a:gdLst>
                <a:gd name="connsiteX0" fmla="*/ 452437 w 945832"/>
                <a:gd name="connsiteY0" fmla="*/ 0 h 488632"/>
                <a:gd name="connsiteX1" fmla="*/ 0 w 945832"/>
                <a:gd name="connsiteY1" fmla="*/ 252413 h 488632"/>
                <a:gd name="connsiteX2" fmla="*/ 117157 w 945832"/>
                <a:gd name="connsiteY2" fmla="*/ 319088 h 488632"/>
                <a:gd name="connsiteX3" fmla="*/ 416243 w 945832"/>
                <a:gd name="connsiteY3" fmla="*/ 488633 h 488632"/>
                <a:gd name="connsiteX4" fmla="*/ 690562 w 945832"/>
                <a:gd name="connsiteY4" fmla="*/ 480060 h 488632"/>
                <a:gd name="connsiteX5" fmla="*/ 897255 w 945832"/>
                <a:gd name="connsiteY5" fmla="*/ 364808 h 488632"/>
                <a:gd name="connsiteX6" fmla="*/ 945833 w 945832"/>
                <a:gd name="connsiteY6" fmla="*/ 337185 h 488632"/>
                <a:gd name="connsiteX7" fmla="*/ 893445 w 945832"/>
                <a:gd name="connsiteY7" fmla="*/ 307658 h 488632"/>
                <a:gd name="connsiteX8" fmla="*/ 931545 w 945832"/>
                <a:gd name="connsiteY8" fmla="*/ 285750 h 488632"/>
                <a:gd name="connsiteX9" fmla="*/ 931545 w 945832"/>
                <a:gd name="connsiteY9" fmla="*/ 271463 h 488632"/>
                <a:gd name="connsiteX10" fmla="*/ 908685 w 945832"/>
                <a:gd name="connsiteY10" fmla="*/ 258128 h 488632"/>
                <a:gd name="connsiteX11" fmla="*/ 452437 w 945832"/>
                <a:gd name="connsiteY11" fmla="*/ 0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8632">
                  <a:moveTo>
                    <a:pt x="452437" y="0"/>
                  </a:moveTo>
                  <a:cubicBezTo>
                    <a:pt x="300990" y="83820"/>
                    <a:pt x="150495" y="168593"/>
                    <a:pt x="0" y="252413"/>
                  </a:cubicBezTo>
                  <a:cubicBezTo>
                    <a:pt x="39052" y="274320"/>
                    <a:pt x="78105" y="297180"/>
                    <a:pt x="117157" y="319088"/>
                  </a:cubicBezTo>
                  <a:cubicBezTo>
                    <a:pt x="217170" y="375285"/>
                    <a:pt x="317183" y="432435"/>
                    <a:pt x="416243" y="488633"/>
                  </a:cubicBezTo>
                  <a:lnTo>
                    <a:pt x="690562" y="480060"/>
                  </a:lnTo>
                  <a:lnTo>
                    <a:pt x="897255" y="364808"/>
                  </a:lnTo>
                  <a:lnTo>
                    <a:pt x="945833" y="337185"/>
                  </a:lnTo>
                  <a:lnTo>
                    <a:pt x="893445" y="307658"/>
                  </a:lnTo>
                  <a:lnTo>
                    <a:pt x="931545" y="285750"/>
                  </a:lnTo>
                  <a:lnTo>
                    <a:pt x="931545" y="271463"/>
                  </a:lnTo>
                  <a:lnTo>
                    <a:pt x="908685" y="258128"/>
                  </a:lnTo>
                  <a:lnTo>
                    <a:pt x="4524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EDEEE9E6-5555-4B25-91D0-FA8939611B2B}"/>
                </a:ext>
              </a:extLst>
            </p:cNvPr>
            <p:cNvSpPr/>
            <p:nvPr/>
          </p:nvSpPr>
          <p:spPr>
            <a:xfrm>
              <a:off x="1598280" y="2195234"/>
              <a:ext cx="915352" cy="471487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3 h 471487"/>
                <a:gd name="connsiteX2" fmla="*/ 101918 w 915352"/>
                <a:gd name="connsiteY2" fmla="*/ 301943 h 471487"/>
                <a:gd name="connsiteX3" fmla="*/ 401003 w 915352"/>
                <a:gd name="connsiteY3" fmla="*/ 471488 h 471487"/>
                <a:gd name="connsiteX4" fmla="*/ 675323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8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3" y="162878"/>
                    <a:pt x="0" y="244793"/>
                  </a:cubicBezTo>
                  <a:cubicBezTo>
                    <a:pt x="34290" y="263843"/>
                    <a:pt x="67628" y="282893"/>
                    <a:pt x="101918" y="301943"/>
                  </a:cubicBezTo>
                  <a:cubicBezTo>
                    <a:pt x="201930" y="358140"/>
                    <a:pt x="301943" y="415290"/>
                    <a:pt x="401003" y="471488"/>
                  </a:cubicBezTo>
                  <a:lnTo>
                    <a:pt x="675323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8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54D2761-0E96-413F-AF52-CBCDA20938BC}"/>
                </a:ext>
              </a:extLst>
            </p:cNvPr>
            <p:cNvSpPr/>
            <p:nvPr/>
          </p:nvSpPr>
          <p:spPr>
            <a:xfrm>
              <a:off x="2278365" y="2515273"/>
              <a:ext cx="286702" cy="468630"/>
            </a:xfrm>
            <a:custGeom>
              <a:avLst/>
              <a:gdLst>
                <a:gd name="connsiteX0" fmla="*/ 0 w 286702"/>
                <a:gd name="connsiteY0" fmla="*/ 160973 h 468630"/>
                <a:gd name="connsiteX1" fmla="*/ 286703 w 286702"/>
                <a:gd name="connsiteY1" fmla="*/ 0 h 468630"/>
                <a:gd name="connsiteX2" fmla="*/ 286703 w 286702"/>
                <a:gd name="connsiteY2" fmla="*/ 308610 h 468630"/>
                <a:gd name="connsiteX3" fmla="*/ 0 w 286702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702" h="468630">
                  <a:moveTo>
                    <a:pt x="0" y="160973"/>
                  </a:moveTo>
                  <a:lnTo>
                    <a:pt x="286703" y="0"/>
                  </a:lnTo>
                  <a:lnTo>
                    <a:pt x="286703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32836D50-2CC6-4B35-8FCE-4B35D726568C}"/>
                </a:ext>
              </a:extLst>
            </p:cNvPr>
            <p:cNvSpPr/>
            <p:nvPr/>
          </p:nvSpPr>
          <p:spPr>
            <a:xfrm>
              <a:off x="1545893" y="2430501"/>
              <a:ext cx="449580" cy="561974"/>
            </a:xfrm>
            <a:custGeom>
              <a:avLst/>
              <a:gdLst>
                <a:gd name="connsiteX0" fmla="*/ 0 w 449580"/>
                <a:gd name="connsiteY0" fmla="*/ 0 h 561974"/>
                <a:gd name="connsiteX1" fmla="*/ 449580 w 449580"/>
                <a:gd name="connsiteY1" fmla="*/ 254318 h 561974"/>
                <a:gd name="connsiteX2" fmla="*/ 447675 w 449580"/>
                <a:gd name="connsiteY2" fmla="*/ 561975 h 561974"/>
                <a:gd name="connsiteX3" fmla="*/ 0 w 449580"/>
                <a:gd name="connsiteY3" fmla="*/ 308610 h 5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580" h="561974">
                  <a:moveTo>
                    <a:pt x="0" y="0"/>
                  </a:moveTo>
                  <a:lnTo>
                    <a:pt x="449580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23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24963" y="2545753"/>
              <a:ext cx="251460" cy="428625"/>
              <a:chOff x="1724963" y="2545753"/>
              <a:chExt cx="251460" cy="428625"/>
            </a:xfrm>
            <a:solidFill>
              <a:srgbClr val="571D09"/>
            </a:solidFill>
          </p:grpSpPr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438C2749-2C46-4993-B144-242991B080FA}"/>
                  </a:ext>
                </a:extLst>
              </p:cNvPr>
              <p:cNvSpPr/>
              <p:nvPr/>
            </p:nvSpPr>
            <p:spPr>
              <a:xfrm>
                <a:off x="1859266" y="2621001"/>
                <a:ext cx="117157" cy="186690"/>
              </a:xfrm>
              <a:custGeom>
                <a:avLst/>
                <a:gdLst>
                  <a:gd name="connsiteX0" fmla="*/ 117157 w 117157"/>
                  <a:gd name="connsiteY0" fmla="*/ 65722 h 186690"/>
                  <a:gd name="connsiteX1" fmla="*/ 117157 w 117157"/>
                  <a:gd name="connsiteY1" fmla="*/ 186690 h 186690"/>
                  <a:gd name="connsiteX2" fmla="*/ 0 w 117157"/>
                  <a:gd name="connsiteY2" fmla="*/ 120968 h 186690"/>
                  <a:gd name="connsiteX3" fmla="*/ 0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117157" y="65722"/>
                    </a:moveTo>
                    <a:lnTo>
                      <a:pt x="117157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45C848B3-5DB1-4F83-A4FA-1F7F4FB96703}"/>
                  </a:ext>
                </a:extLst>
              </p:cNvPr>
              <p:cNvSpPr/>
              <p:nvPr/>
            </p:nvSpPr>
            <p:spPr>
              <a:xfrm>
                <a:off x="1859266" y="2786736"/>
                <a:ext cx="117157" cy="187642"/>
              </a:xfrm>
              <a:custGeom>
                <a:avLst/>
                <a:gdLst>
                  <a:gd name="connsiteX0" fmla="*/ 117157 w 117157"/>
                  <a:gd name="connsiteY0" fmla="*/ 65723 h 187642"/>
                  <a:gd name="connsiteX1" fmla="*/ 117157 w 117157"/>
                  <a:gd name="connsiteY1" fmla="*/ 187643 h 187642"/>
                  <a:gd name="connsiteX2" fmla="*/ 0 w 117157"/>
                  <a:gd name="connsiteY2" fmla="*/ 121920 h 187642"/>
                  <a:gd name="connsiteX3" fmla="*/ 0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117157" y="65723"/>
                    </a:moveTo>
                    <a:lnTo>
                      <a:pt x="117157" y="187643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662F9CBA-9D35-4EAB-B5E5-A6C2F21DD02D}"/>
                  </a:ext>
                </a:extLst>
              </p:cNvPr>
              <p:cNvSpPr/>
              <p:nvPr/>
            </p:nvSpPr>
            <p:spPr>
              <a:xfrm>
                <a:off x="1724963" y="2545753"/>
                <a:ext cx="114300" cy="185737"/>
              </a:xfrm>
              <a:custGeom>
                <a:avLst/>
                <a:gdLst>
                  <a:gd name="connsiteX0" fmla="*/ 114300 w 114300"/>
                  <a:gd name="connsiteY0" fmla="*/ 63818 h 185737"/>
                  <a:gd name="connsiteX1" fmla="*/ 114300 w 114300"/>
                  <a:gd name="connsiteY1" fmla="*/ 185738 h 185737"/>
                  <a:gd name="connsiteX2" fmla="*/ 0 w 114300"/>
                  <a:gd name="connsiteY2" fmla="*/ 121920 h 185737"/>
                  <a:gd name="connsiteX3" fmla="*/ 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114300" y="63818"/>
                    </a:moveTo>
                    <a:lnTo>
                      <a:pt x="114300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265E6AEC-1C93-49C0-94B5-1452B6AB5958}"/>
                  </a:ext>
                </a:extLst>
              </p:cNvPr>
              <p:cNvSpPr/>
              <p:nvPr/>
            </p:nvSpPr>
            <p:spPr>
              <a:xfrm>
                <a:off x="1724963" y="2712441"/>
                <a:ext cx="114300" cy="184784"/>
              </a:xfrm>
              <a:custGeom>
                <a:avLst/>
                <a:gdLst>
                  <a:gd name="connsiteX0" fmla="*/ 114300 w 114300"/>
                  <a:gd name="connsiteY0" fmla="*/ 62865 h 184784"/>
                  <a:gd name="connsiteX1" fmla="*/ 114300 w 114300"/>
                  <a:gd name="connsiteY1" fmla="*/ 184785 h 184784"/>
                  <a:gd name="connsiteX2" fmla="*/ 0 w 114300"/>
                  <a:gd name="connsiteY2" fmla="*/ 120968 h 184784"/>
                  <a:gd name="connsiteX3" fmla="*/ 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114300" y="62865"/>
                    </a:moveTo>
                    <a:lnTo>
                      <a:pt x="114300" y="184785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8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32583" y="2550516"/>
              <a:ext cx="243839" cy="417194"/>
              <a:chOff x="1732583" y="2550516"/>
              <a:chExt cx="243839" cy="417194"/>
            </a:xfrm>
            <a:solidFill>
              <a:srgbClr val="FFFFFF"/>
            </a:solidFill>
          </p:grpSpPr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32102C5F-9098-41EB-8E27-A66BE36FC9B8}"/>
                  </a:ext>
                </a:extLst>
              </p:cNvPr>
              <p:cNvSpPr/>
              <p:nvPr/>
            </p:nvSpPr>
            <p:spPr>
              <a:xfrm>
                <a:off x="1866886" y="2624811"/>
                <a:ext cx="109537" cy="177164"/>
              </a:xfrm>
              <a:custGeom>
                <a:avLst/>
                <a:gdLst>
                  <a:gd name="connsiteX0" fmla="*/ 109538 w 109537"/>
                  <a:gd name="connsiteY0" fmla="*/ 177165 h 177164"/>
                  <a:gd name="connsiteX1" fmla="*/ 0 w 109537"/>
                  <a:gd name="connsiteY1" fmla="*/ 115253 h 177164"/>
                  <a:gd name="connsiteX2" fmla="*/ 0 w 109537"/>
                  <a:gd name="connsiteY2" fmla="*/ 0 h 177164"/>
                  <a:gd name="connsiteX3" fmla="*/ 109538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109538" y="177165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9538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CC583893-49C7-4F55-83D9-67A6F8341BE4}"/>
                  </a:ext>
                </a:extLst>
              </p:cNvPr>
              <p:cNvSpPr/>
              <p:nvPr/>
            </p:nvSpPr>
            <p:spPr>
              <a:xfrm>
                <a:off x="1866886" y="2791498"/>
                <a:ext cx="109537" cy="176212"/>
              </a:xfrm>
              <a:custGeom>
                <a:avLst/>
                <a:gdLst>
                  <a:gd name="connsiteX0" fmla="*/ 109538 w 109537"/>
                  <a:gd name="connsiteY0" fmla="*/ 176213 h 176212"/>
                  <a:gd name="connsiteX1" fmla="*/ 0 w 109537"/>
                  <a:gd name="connsiteY1" fmla="*/ 115252 h 176212"/>
                  <a:gd name="connsiteX2" fmla="*/ 0 w 109537"/>
                  <a:gd name="connsiteY2" fmla="*/ 0 h 176212"/>
                  <a:gd name="connsiteX3" fmla="*/ 109538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109538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09538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5FC72C7A-B309-4B56-BBD5-33B5E87030AF}"/>
                  </a:ext>
                </a:extLst>
              </p:cNvPr>
              <p:cNvSpPr/>
              <p:nvPr/>
            </p:nvSpPr>
            <p:spPr>
              <a:xfrm>
                <a:off x="1732583" y="2550516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4300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4300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316AE9DE-2840-46A0-86E3-31A8241C9CC1}"/>
                  </a:ext>
                </a:extLst>
              </p:cNvPr>
              <p:cNvSpPr/>
              <p:nvPr/>
            </p:nvSpPr>
            <p:spPr>
              <a:xfrm>
                <a:off x="1732583" y="2716251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5253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25AD937C-A41B-4AEE-B99D-1A8E0A0B245B}"/>
                </a:ext>
              </a:extLst>
            </p:cNvPr>
            <p:cNvSpPr/>
            <p:nvPr/>
          </p:nvSpPr>
          <p:spPr>
            <a:xfrm>
              <a:off x="1993568" y="2676246"/>
              <a:ext cx="284797" cy="316229"/>
            </a:xfrm>
            <a:custGeom>
              <a:avLst/>
              <a:gdLst>
                <a:gd name="connsiteX0" fmla="*/ 0 w 284797"/>
                <a:gd name="connsiteY0" fmla="*/ 316230 h 316229"/>
                <a:gd name="connsiteX1" fmla="*/ 1905 w 284797"/>
                <a:gd name="connsiteY1" fmla="*/ 8573 h 316229"/>
                <a:gd name="connsiteX2" fmla="*/ 284797 w 284797"/>
                <a:gd name="connsiteY2" fmla="*/ 0 h 316229"/>
                <a:gd name="connsiteX3" fmla="*/ 284797 w 284797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97" h="316229">
                  <a:moveTo>
                    <a:pt x="0" y="316230"/>
                  </a:moveTo>
                  <a:lnTo>
                    <a:pt x="1905" y="8573"/>
                  </a:lnTo>
                  <a:lnTo>
                    <a:pt x="284797" y="0"/>
                  </a:lnTo>
                  <a:lnTo>
                    <a:pt x="284797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2A74E063-4B24-4CDA-9EC2-760CB3B78165}"/>
                </a:ext>
              </a:extLst>
            </p:cNvPr>
            <p:cNvSpPr/>
            <p:nvPr/>
          </p:nvSpPr>
          <p:spPr>
            <a:xfrm>
              <a:off x="2023096" y="2677198"/>
              <a:ext cx="226694" cy="333375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8 h 333375"/>
                <a:gd name="connsiteX2" fmla="*/ 226695 w 226694"/>
                <a:gd name="connsiteY2" fmla="*/ 0 h 333375"/>
                <a:gd name="connsiteX3" fmla="*/ 952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8"/>
                  </a:lnTo>
                  <a:lnTo>
                    <a:pt x="226695" y="0"/>
                  </a:lnTo>
                  <a:lnTo>
                    <a:pt x="952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9E9DB262-B16A-4FB4-98C0-6F390B6F2732}"/>
                </a:ext>
              </a:extLst>
            </p:cNvPr>
            <p:cNvSpPr/>
            <p:nvPr/>
          </p:nvSpPr>
          <p:spPr>
            <a:xfrm>
              <a:off x="2051671" y="2706726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8592 w 168592"/>
                <a:gd name="connsiteY1" fmla="*/ 122872 h 127634"/>
                <a:gd name="connsiteX2" fmla="*/ 168592 w 168592"/>
                <a:gd name="connsiteY2" fmla="*/ 0 h 127634"/>
                <a:gd name="connsiteX3" fmla="*/ 1905 w 168592"/>
                <a:gd name="connsiteY3" fmla="*/ 5715 h 127634"/>
                <a:gd name="connsiteX4" fmla="*/ 1905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8592" y="122872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F14C19F0-AD7D-47AB-AB6B-965D86C46936}"/>
                </a:ext>
              </a:extLst>
            </p:cNvPr>
            <p:cNvSpPr/>
            <p:nvPr/>
          </p:nvSpPr>
          <p:spPr>
            <a:xfrm>
              <a:off x="2051671" y="2881986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8592 w 168592"/>
                <a:gd name="connsiteY1" fmla="*/ 122873 h 127635"/>
                <a:gd name="connsiteX2" fmla="*/ 168592 w 168592"/>
                <a:gd name="connsiteY2" fmla="*/ 0 h 127635"/>
                <a:gd name="connsiteX3" fmla="*/ 1905 w 168592"/>
                <a:gd name="connsiteY3" fmla="*/ 5715 h 127635"/>
                <a:gd name="connsiteX4" fmla="*/ 1905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8592" y="122873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37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065006" y="2707678"/>
              <a:ext cx="145732" cy="126682"/>
              <a:chOff x="2065006" y="2707678"/>
              <a:chExt cx="145732" cy="126682"/>
            </a:xfrm>
            <a:solidFill>
              <a:srgbClr val="CAC9CA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6A2FFD07-AAC4-483D-A4B4-A19BE4F4A40A}"/>
                  </a:ext>
                </a:extLst>
              </p:cNvPr>
              <p:cNvSpPr/>
              <p:nvPr/>
            </p:nvSpPr>
            <p:spPr>
              <a:xfrm>
                <a:off x="2184068" y="2707678"/>
                <a:ext cx="26669" cy="122872"/>
              </a:xfrm>
              <a:custGeom>
                <a:avLst/>
                <a:gdLst>
                  <a:gd name="connsiteX0" fmla="*/ 25717 w 26669"/>
                  <a:gd name="connsiteY0" fmla="*/ 122872 h 122872"/>
                  <a:gd name="connsiteX1" fmla="*/ 25717 w 26669"/>
                  <a:gd name="connsiteY1" fmla="*/ 68580 h 122872"/>
                  <a:gd name="connsiteX2" fmla="*/ 0 w 26669"/>
                  <a:gd name="connsiteY2" fmla="*/ 68580 h 122872"/>
                  <a:gd name="connsiteX3" fmla="*/ 0 w 26669"/>
                  <a:gd name="connsiteY3" fmla="*/ 122872 h 122872"/>
                  <a:gd name="connsiteX4" fmla="*/ 25717 w 26669"/>
                  <a:gd name="connsiteY4" fmla="*/ 122872 h 122872"/>
                  <a:gd name="connsiteX5" fmla="*/ 25717 w 26669"/>
                  <a:gd name="connsiteY5" fmla="*/ 122872 h 122872"/>
                  <a:gd name="connsiteX6" fmla="*/ 26670 w 26669"/>
                  <a:gd name="connsiteY6" fmla="*/ 54293 h 122872"/>
                  <a:gd name="connsiteX7" fmla="*/ 26670 w 26669"/>
                  <a:gd name="connsiteY7" fmla="*/ 0 h 122872"/>
                  <a:gd name="connsiteX8" fmla="*/ 952 w 26669"/>
                  <a:gd name="connsiteY8" fmla="*/ 953 h 122872"/>
                  <a:gd name="connsiteX9" fmla="*/ 952 w 26669"/>
                  <a:gd name="connsiteY9" fmla="*/ 4763 h 122872"/>
                  <a:gd name="connsiteX10" fmla="*/ 952 w 26669"/>
                  <a:gd name="connsiteY10" fmla="*/ 55245 h 122872"/>
                  <a:gd name="connsiteX11" fmla="*/ 26670 w 26669"/>
                  <a:gd name="connsiteY11" fmla="*/ 54293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69" h="122872">
                    <a:moveTo>
                      <a:pt x="25717" y="122872"/>
                    </a:moveTo>
                    <a:lnTo>
                      <a:pt x="25717" y="68580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2872"/>
                    </a:lnTo>
                    <a:lnTo>
                      <a:pt x="25717" y="122872"/>
                    </a:lnTo>
                    <a:close/>
                    <a:moveTo>
                      <a:pt x="26670" y="54293"/>
                    </a:moveTo>
                    <a:lnTo>
                      <a:pt x="26670" y="0"/>
                    </a:lnTo>
                    <a:lnTo>
                      <a:pt x="952" y="953"/>
                    </a:lnTo>
                    <a:lnTo>
                      <a:pt x="952" y="4763"/>
                    </a:lnTo>
                    <a:lnTo>
                      <a:pt x="952" y="55245"/>
                    </a:lnTo>
                    <a:lnTo>
                      <a:pt x="26670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BCDC9489-9A16-4CE4-9517-93582EFEEC0E}"/>
                  </a:ext>
                </a:extLst>
              </p:cNvPr>
              <p:cNvSpPr/>
              <p:nvPr/>
            </p:nvSpPr>
            <p:spPr>
              <a:xfrm>
                <a:off x="2105011" y="2709584"/>
                <a:ext cx="25717" cy="123825"/>
              </a:xfrm>
              <a:custGeom>
                <a:avLst/>
                <a:gdLst>
                  <a:gd name="connsiteX0" fmla="*/ 25717 w 25717"/>
                  <a:gd name="connsiteY0" fmla="*/ 122873 h 123825"/>
                  <a:gd name="connsiteX1" fmla="*/ 25717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7 w 25717"/>
                  <a:gd name="connsiteY4" fmla="*/ 122873 h 123825"/>
                  <a:gd name="connsiteX5" fmla="*/ 25717 w 25717"/>
                  <a:gd name="connsiteY5" fmla="*/ 122873 h 123825"/>
                  <a:gd name="connsiteX6" fmla="*/ 25717 w 25717"/>
                  <a:gd name="connsiteY6" fmla="*/ 54293 h 123825"/>
                  <a:gd name="connsiteX7" fmla="*/ 25717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7 w 25717"/>
                  <a:gd name="connsiteY11" fmla="*/ 54293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7" y="122873"/>
                    </a:moveTo>
                    <a:lnTo>
                      <a:pt x="25717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7" y="122873"/>
                    </a:lnTo>
                    <a:lnTo>
                      <a:pt x="25717" y="122873"/>
                    </a:lnTo>
                    <a:close/>
                    <a:moveTo>
                      <a:pt x="25717" y="54293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7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EF615976-74B1-497A-A35A-B0F3B5250F56}"/>
                  </a:ext>
                </a:extLst>
              </p:cNvPr>
              <p:cNvSpPr/>
              <p:nvPr/>
            </p:nvSpPr>
            <p:spPr>
              <a:xfrm>
                <a:off x="2065006" y="2711489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C927DDE3-C230-4CF3-B6A8-1EC669EAA497}"/>
                  </a:ext>
                </a:extLst>
              </p:cNvPr>
              <p:cNvSpPr/>
              <p:nvPr/>
            </p:nvSpPr>
            <p:spPr>
              <a:xfrm>
                <a:off x="2145015" y="2708631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3 h 123825"/>
                  <a:gd name="connsiteX1" fmla="*/ 25718 w 25717"/>
                  <a:gd name="connsiteY1" fmla="*/ 68580 h 123825"/>
                  <a:gd name="connsiteX2" fmla="*/ 0 w 25717"/>
                  <a:gd name="connsiteY2" fmla="*/ 69532 h 123825"/>
                  <a:gd name="connsiteX3" fmla="*/ 0 w 25717"/>
                  <a:gd name="connsiteY3" fmla="*/ 123825 h 123825"/>
                  <a:gd name="connsiteX4" fmla="*/ 25718 w 25717"/>
                  <a:gd name="connsiteY4" fmla="*/ 122873 h 123825"/>
                  <a:gd name="connsiteX5" fmla="*/ 25718 w 25717"/>
                  <a:gd name="connsiteY5" fmla="*/ 122873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4763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E1D0BAC2-1A94-435B-97C1-6C69FA508BE6}"/>
                </a:ext>
              </a:extLst>
            </p:cNvPr>
            <p:cNvSpPr/>
            <p:nvPr/>
          </p:nvSpPr>
          <p:spPr>
            <a:xfrm>
              <a:off x="2184068" y="2882938"/>
              <a:ext cx="26669" cy="122872"/>
            </a:xfrm>
            <a:custGeom>
              <a:avLst/>
              <a:gdLst>
                <a:gd name="connsiteX0" fmla="*/ 25717 w 26669"/>
                <a:gd name="connsiteY0" fmla="*/ 121920 h 122872"/>
                <a:gd name="connsiteX1" fmla="*/ 25717 w 26669"/>
                <a:gd name="connsiteY1" fmla="*/ 66675 h 122872"/>
                <a:gd name="connsiteX2" fmla="*/ 0 w 26669"/>
                <a:gd name="connsiteY2" fmla="*/ 67628 h 122872"/>
                <a:gd name="connsiteX3" fmla="*/ 0 w 26669"/>
                <a:gd name="connsiteY3" fmla="*/ 122873 h 122872"/>
                <a:gd name="connsiteX4" fmla="*/ 25717 w 26669"/>
                <a:gd name="connsiteY4" fmla="*/ 121920 h 122872"/>
                <a:gd name="connsiteX5" fmla="*/ 25717 w 26669"/>
                <a:gd name="connsiteY5" fmla="*/ 121920 h 122872"/>
                <a:gd name="connsiteX6" fmla="*/ 26670 w 26669"/>
                <a:gd name="connsiteY6" fmla="*/ 54293 h 122872"/>
                <a:gd name="connsiteX7" fmla="*/ 26670 w 26669"/>
                <a:gd name="connsiteY7" fmla="*/ 0 h 122872"/>
                <a:gd name="connsiteX8" fmla="*/ 952 w 26669"/>
                <a:gd name="connsiteY8" fmla="*/ 953 h 122872"/>
                <a:gd name="connsiteX9" fmla="*/ 952 w 26669"/>
                <a:gd name="connsiteY9" fmla="*/ 4763 h 122872"/>
                <a:gd name="connsiteX10" fmla="*/ 952 w 26669"/>
                <a:gd name="connsiteY10" fmla="*/ 55245 h 122872"/>
                <a:gd name="connsiteX11" fmla="*/ 26670 w 26669"/>
                <a:gd name="connsiteY11" fmla="*/ 54293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69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6670" y="54293"/>
                  </a:moveTo>
                  <a:lnTo>
                    <a:pt x="26670" y="0"/>
                  </a:lnTo>
                  <a:lnTo>
                    <a:pt x="952" y="953"/>
                  </a:lnTo>
                  <a:lnTo>
                    <a:pt x="952" y="4763"/>
                  </a:lnTo>
                  <a:lnTo>
                    <a:pt x="952" y="55245"/>
                  </a:lnTo>
                  <a:lnTo>
                    <a:pt x="26670" y="54293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8CA908BB-4FBB-44A0-9FA5-FB9136F52267}"/>
                </a:ext>
              </a:extLst>
            </p:cNvPr>
            <p:cNvSpPr/>
            <p:nvPr/>
          </p:nvSpPr>
          <p:spPr>
            <a:xfrm>
              <a:off x="2065006" y="2886748"/>
              <a:ext cx="25717" cy="122872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3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3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3D3BEE48-4013-4781-A4FD-3071E3CC0380}"/>
                </a:ext>
              </a:extLst>
            </p:cNvPr>
            <p:cNvSpPr/>
            <p:nvPr/>
          </p:nvSpPr>
          <p:spPr>
            <a:xfrm>
              <a:off x="2104058" y="2898179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3815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A44F3C9-D9F2-42CD-9816-77DA3B7F5E94}"/>
                </a:ext>
              </a:extLst>
            </p:cNvPr>
            <p:cNvSpPr/>
            <p:nvPr/>
          </p:nvSpPr>
          <p:spPr>
            <a:xfrm>
              <a:off x="2024048" y="2646719"/>
              <a:ext cx="225742" cy="37147"/>
            </a:xfrm>
            <a:custGeom>
              <a:avLst/>
              <a:gdLst>
                <a:gd name="connsiteX0" fmla="*/ 0 w 225742"/>
                <a:gd name="connsiteY0" fmla="*/ 37147 h 37147"/>
                <a:gd name="connsiteX1" fmla="*/ 225742 w 225742"/>
                <a:gd name="connsiteY1" fmla="*/ 30480 h 37147"/>
                <a:gd name="connsiteX2" fmla="*/ 225742 w 225742"/>
                <a:gd name="connsiteY2" fmla="*/ 0 h 37147"/>
                <a:gd name="connsiteX3" fmla="*/ 952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7"/>
                  </a:moveTo>
                  <a:lnTo>
                    <a:pt x="225742" y="30480"/>
                  </a:lnTo>
                  <a:lnTo>
                    <a:pt x="225742" y="0"/>
                  </a:lnTo>
                  <a:lnTo>
                    <a:pt x="952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6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45753"/>
              <a:ext cx="251460" cy="428625"/>
              <a:chOff x="2296463" y="2545753"/>
              <a:chExt cx="251460" cy="428625"/>
            </a:xfrm>
            <a:solidFill>
              <a:srgbClr val="571D09"/>
            </a:solidFill>
          </p:grpSpPr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BE2AA569-751D-47CF-8B2E-0233094D8624}"/>
                  </a:ext>
                </a:extLst>
              </p:cNvPr>
              <p:cNvSpPr/>
              <p:nvPr/>
            </p:nvSpPr>
            <p:spPr>
              <a:xfrm>
                <a:off x="2296463" y="2621001"/>
                <a:ext cx="117157" cy="186690"/>
              </a:xfrm>
              <a:custGeom>
                <a:avLst/>
                <a:gdLst>
                  <a:gd name="connsiteX0" fmla="*/ 0 w 117157"/>
                  <a:gd name="connsiteY0" fmla="*/ 65722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2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5D0656-BB25-439E-BC9A-52A73AB3E54E}"/>
                  </a:ext>
                </a:extLst>
              </p:cNvPr>
              <p:cNvSpPr/>
              <p:nvPr/>
            </p:nvSpPr>
            <p:spPr>
              <a:xfrm>
                <a:off x="2296463" y="2786736"/>
                <a:ext cx="117157" cy="187642"/>
              </a:xfrm>
              <a:custGeom>
                <a:avLst/>
                <a:gdLst>
                  <a:gd name="connsiteX0" fmla="*/ 0 w 117157"/>
                  <a:gd name="connsiteY0" fmla="*/ 65723 h 187642"/>
                  <a:gd name="connsiteX1" fmla="*/ 0 w 117157"/>
                  <a:gd name="connsiteY1" fmla="*/ 187643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3"/>
                    </a:moveTo>
                    <a:lnTo>
                      <a:pt x="0" y="187643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3F1C2284-A5B6-4F41-BDA3-AEC9B5D286A2}"/>
                  </a:ext>
                </a:extLst>
              </p:cNvPr>
              <p:cNvSpPr/>
              <p:nvPr/>
            </p:nvSpPr>
            <p:spPr>
              <a:xfrm>
                <a:off x="2433623" y="2545753"/>
                <a:ext cx="114300" cy="185737"/>
              </a:xfrm>
              <a:custGeom>
                <a:avLst/>
                <a:gdLst>
                  <a:gd name="connsiteX0" fmla="*/ 0 w 114300"/>
                  <a:gd name="connsiteY0" fmla="*/ 63818 h 185737"/>
                  <a:gd name="connsiteX1" fmla="*/ 0 w 114300"/>
                  <a:gd name="connsiteY1" fmla="*/ 185738 h 185737"/>
                  <a:gd name="connsiteX2" fmla="*/ 114300 w 114300"/>
                  <a:gd name="connsiteY2" fmla="*/ 121920 h 185737"/>
                  <a:gd name="connsiteX3" fmla="*/ 11430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0" y="63818"/>
                    </a:moveTo>
                    <a:lnTo>
                      <a:pt x="0" y="185738"/>
                    </a:lnTo>
                    <a:lnTo>
                      <a:pt x="114300" y="121920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D05FA44E-86FB-44E8-86DE-B9E736A73EE6}"/>
                  </a:ext>
                </a:extLst>
              </p:cNvPr>
              <p:cNvSpPr/>
              <p:nvPr/>
            </p:nvSpPr>
            <p:spPr>
              <a:xfrm>
                <a:off x="2433623" y="2712441"/>
                <a:ext cx="114300" cy="184784"/>
              </a:xfrm>
              <a:custGeom>
                <a:avLst/>
                <a:gdLst>
                  <a:gd name="connsiteX0" fmla="*/ 0 w 114300"/>
                  <a:gd name="connsiteY0" fmla="*/ 62865 h 184784"/>
                  <a:gd name="connsiteX1" fmla="*/ 0 w 114300"/>
                  <a:gd name="connsiteY1" fmla="*/ 184785 h 184784"/>
                  <a:gd name="connsiteX2" fmla="*/ 114300 w 114300"/>
                  <a:gd name="connsiteY2" fmla="*/ 120968 h 184784"/>
                  <a:gd name="connsiteX3" fmla="*/ 11430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4300" y="120968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1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50516"/>
              <a:ext cx="243839" cy="417194"/>
              <a:chOff x="2296463" y="2550516"/>
              <a:chExt cx="243839" cy="417194"/>
            </a:xfrm>
            <a:solidFill>
              <a:srgbClr val="FFFFFF"/>
            </a:solidFill>
          </p:grpSpPr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C332B78D-23CD-405A-8590-0089EBCE9F10}"/>
                  </a:ext>
                </a:extLst>
              </p:cNvPr>
              <p:cNvSpPr/>
              <p:nvPr/>
            </p:nvSpPr>
            <p:spPr>
              <a:xfrm>
                <a:off x="2296463" y="2624811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3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3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A79C3707-B5CF-4877-A672-449601BC1B6A}"/>
                  </a:ext>
                </a:extLst>
              </p:cNvPr>
              <p:cNvSpPr/>
              <p:nvPr/>
            </p:nvSpPr>
            <p:spPr>
              <a:xfrm>
                <a:off x="2296463" y="2791498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47AE4032-E529-40C9-B016-588A05C64B22}"/>
                  </a:ext>
                </a:extLst>
              </p:cNvPr>
              <p:cNvSpPr/>
              <p:nvPr/>
            </p:nvSpPr>
            <p:spPr>
              <a:xfrm>
                <a:off x="2433623" y="2550516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4300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4300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CE582150-1091-4D6B-9DCA-745E9C641E3E}"/>
                  </a:ext>
                </a:extLst>
              </p:cNvPr>
              <p:cNvSpPr/>
              <p:nvPr/>
            </p:nvSpPr>
            <p:spPr>
              <a:xfrm>
                <a:off x="2433623" y="2716251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5253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5253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0AD27E1C-59BA-4BC1-9ADE-6207839691A3}"/>
                </a:ext>
              </a:extLst>
            </p:cNvPr>
            <p:cNvSpPr/>
            <p:nvPr/>
          </p:nvSpPr>
          <p:spPr>
            <a:xfrm>
              <a:off x="2278365" y="2657196"/>
              <a:ext cx="339090" cy="203835"/>
            </a:xfrm>
            <a:custGeom>
              <a:avLst/>
              <a:gdLst>
                <a:gd name="connsiteX0" fmla="*/ 286703 w 339090"/>
                <a:gd name="connsiteY0" fmla="*/ 0 h 203835"/>
                <a:gd name="connsiteX1" fmla="*/ 339090 w 339090"/>
                <a:gd name="connsiteY1" fmla="*/ 29527 h 203835"/>
                <a:gd name="connsiteX2" fmla="*/ 339090 w 339090"/>
                <a:gd name="connsiteY2" fmla="*/ 42863 h 203835"/>
                <a:gd name="connsiteX3" fmla="*/ 51435 w 339090"/>
                <a:gd name="connsiteY3" fmla="*/ 203835 h 203835"/>
                <a:gd name="connsiteX4" fmla="*/ 0 w 339090"/>
                <a:gd name="connsiteY4" fmla="*/ 175260 h 203835"/>
                <a:gd name="connsiteX5" fmla="*/ 0 w 339090"/>
                <a:gd name="connsiteY5" fmla="*/ 160973 h 20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90" h="203835">
                  <a:moveTo>
                    <a:pt x="286703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1435" y="203835"/>
                  </a:lnTo>
                  <a:lnTo>
                    <a:pt x="0" y="175260"/>
                  </a:lnTo>
                  <a:lnTo>
                    <a:pt x="0" y="160973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6086A78B-205D-4327-9C51-7AE65FC2E33A}"/>
                </a:ext>
              </a:extLst>
            </p:cNvPr>
            <p:cNvSpPr/>
            <p:nvPr/>
          </p:nvSpPr>
          <p:spPr>
            <a:xfrm>
              <a:off x="2278365" y="2657196"/>
              <a:ext cx="339090" cy="189547"/>
            </a:xfrm>
            <a:custGeom>
              <a:avLst/>
              <a:gdLst>
                <a:gd name="connsiteX0" fmla="*/ 286703 w 339090"/>
                <a:gd name="connsiteY0" fmla="*/ 0 h 189547"/>
                <a:gd name="connsiteX1" fmla="*/ 339090 w 339090"/>
                <a:gd name="connsiteY1" fmla="*/ 29527 h 189547"/>
                <a:gd name="connsiteX2" fmla="*/ 51435 w 339090"/>
                <a:gd name="connsiteY2" fmla="*/ 189548 h 189547"/>
                <a:gd name="connsiteX3" fmla="*/ 0 w 339090"/>
                <a:gd name="connsiteY3" fmla="*/ 160973 h 189547"/>
                <a:gd name="connsiteX4" fmla="*/ 23813 w 339090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90" h="189547">
                  <a:moveTo>
                    <a:pt x="286703" y="0"/>
                  </a:moveTo>
                  <a:lnTo>
                    <a:pt x="339090" y="29527"/>
                  </a:lnTo>
                  <a:lnTo>
                    <a:pt x="51435" y="189548"/>
                  </a:lnTo>
                  <a:lnTo>
                    <a:pt x="0" y="160973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0E6DC1E0-ADD1-44A7-827F-AF55F0446935}"/>
                </a:ext>
              </a:extLst>
            </p:cNvPr>
            <p:cNvSpPr/>
            <p:nvPr/>
          </p:nvSpPr>
          <p:spPr>
            <a:xfrm>
              <a:off x="1508745" y="2326678"/>
              <a:ext cx="218122" cy="534352"/>
            </a:xfrm>
            <a:custGeom>
              <a:avLst/>
              <a:gdLst>
                <a:gd name="connsiteX0" fmla="*/ 37147 w 218122"/>
                <a:gd name="connsiteY0" fmla="*/ 0 h 534352"/>
                <a:gd name="connsiteX1" fmla="*/ 218123 w 218122"/>
                <a:gd name="connsiteY1" fmla="*/ 101918 h 534352"/>
                <a:gd name="connsiteX2" fmla="*/ 216217 w 218122"/>
                <a:gd name="connsiteY2" fmla="*/ 514350 h 534352"/>
                <a:gd name="connsiteX3" fmla="*/ 179070 w 218122"/>
                <a:gd name="connsiteY3" fmla="*/ 534353 h 534352"/>
                <a:gd name="connsiteX4" fmla="*/ 0 w 218122"/>
                <a:gd name="connsiteY4" fmla="*/ 433388 h 534352"/>
                <a:gd name="connsiteX5" fmla="*/ 0 w 218122"/>
                <a:gd name="connsiteY5" fmla="*/ 20003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7147" y="0"/>
                  </a:moveTo>
                  <a:lnTo>
                    <a:pt x="218123" y="101918"/>
                  </a:lnTo>
                  <a:lnTo>
                    <a:pt x="216217" y="514350"/>
                  </a:lnTo>
                  <a:lnTo>
                    <a:pt x="179070" y="534353"/>
                  </a:lnTo>
                  <a:lnTo>
                    <a:pt x="0" y="433388"/>
                  </a:lnTo>
                  <a:lnTo>
                    <a:pt x="0" y="2000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BC77ACB7-2B41-41A1-8EEA-48FB060C5B9D}"/>
                </a:ext>
              </a:extLst>
            </p:cNvPr>
            <p:cNvSpPr/>
            <p:nvPr/>
          </p:nvSpPr>
          <p:spPr>
            <a:xfrm>
              <a:off x="1508745" y="2346681"/>
              <a:ext cx="180022" cy="514350"/>
            </a:xfrm>
            <a:custGeom>
              <a:avLst/>
              <a:gdLst>
                <a:gd name="connsiteX0" fmla="*/ 0 w 180022"/>
                <a:gd name="connsiteY0" fmla="*/ 0 h 514350"/>
                <a:gd name="connsiteX1" fmla="*/ 180023 w 180022"/>
                <a:gd name="connsiteY1" fmla="*/ 101918 h 514350"/>
                <a:gd name="connsiteX2" fmla="*/ 179070 w 180022"/>
                <a:gd name="connsiteY2" fmla="*/ 514350 h 514350"/>
                <a:gd name="connsiteX3" fmla="*/ 0 w 180022"/>
                <a:gd name="connsiteY3" fmla="*/ 41338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514350">
                  <a:moveTo>
                    <a:pt x="0" y="0"/>
                  </a:moveTo>
                  <a:lnTo>
                    <a:pt x="180023" y="101918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CDC1F8A-9565-4F3B-9B60-86D5487F314E}"/>
                </a:ext>
              </a:extLst>
            </p:cNvPr>
            <p:cNvSpPr/>
            <p:nvPr/>
          </p:nvSpPr>
          <p:spPr>
            <a:xfrm>
              <a:off x="1516366" y="2395259"/>
              <a:ext cx="165734" cy="169544"/>
            </a:xfrm>
            <a:custGeom>
              <a:avLst/>
              <a:gdLst>
                <a:gd name="connsiteX0" fmla="*/ 5715 w 165734"/>
                <a:gd name="connsiteY0" fmla="*/ 0 h 169544"/>
                <a:gd name="connsiteX1" fmla="*/ 165735 w 165734"/>
                <a:gd name="connsiteY1" fmla="*/ 90488 h 169544"/>
                <a:gd name="connsiteX2" fmla="*/ 165735 w 165734"/>
                <a:gd name="connsiteY2" fmla="*/ 166688 h 169544"/>
                <a:gd name="connsiteX3" fmla="*/ 160020 w 165734"/>
                <a:gd name="connsiteY3" fmla="*/ 169545 h 169544"/>
                <a:gd name="connsiteX4" fmla="*/ 0 w 165734"/>
                <a:gd name="connsiteY4" fmla="*/ 80010 h 169544"/>
                <a:gd name="connsiteX5" fmla="*/ 0 w 165734"/>
                <a:gd name="connsiteY5" fmla="*/ 2857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734" h="169544">
                  <a:moveTo>
                    <a:pt x="5715" y="0"/>
                  </a:moveTo>
                  <a:lnTo>
                    <a:pt x="165735" y="90488"/>
                  </a:lnTo>
                  <a:lnTo>
                    <a:pt x="165735" y="166688"/>
                  </a:lnTo>
                  <a:lnTo>
                    <a:pt x="160020" y="169545"/>
                  </a:lnTo>
                  <a:lnTo>
                    <a:pt x="0" y="80010"/>
                  </a:lnTo>
                  <a:lnTo>
                    <a:pt x="0" y="285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F111EB4F-82B7-4300-9C9C-F57DF5F11E1A}"/>
                </a:ext>
              </a:extLst>
            </p:cNvPr>
            <p:cNvSpPr/>
            <p:nvPr/>
          </p:nvSpPr>
          <p:spPr>
            <a:xfrm>
              <a:off x="1516366" y="2398116"/>
              <a:ext cx="160019" cy="166687"/>
            </a:xfrm>
            <a:custGeom>
              <a:avLst/>
              <a:gdLst>
                <a:gd name="connsiteX0" fmla="*/ 0 w 160019"/>
                <a:gd name="connsiteY0" fmla="*/ 0 h 166687"/>
                <a:gd name="connsiteX1" fmla="*/ 160020 w 160019"/>
                <a:gd name="connsiteY1" fmla="*/ 90488 h 166687"/>
                <a:gd name="connsiteX2" fmla="*/ 160020 w 160019"/>
                <a:gd name="connsiteY2" fmla="*/ 166688 h 166687"/>
                <a:gd name="connsiteX3" fmla="*/ 18097 w 160019"/>
                <a:gd name="connsiteY3" fmla="*/ 86678 h 166687"/>
                <a:gd name="connsiteX4" fmla="*/ 17145 w 160019"/>
                <a:gd name="connsiteY4" fmla="*/ 86678 h 166687"/>
                <a:gd name="connsiteX5" fmla="*/ 0 w 160019"/>
                <a:gd name="connsiteY5" fmla="*/ 77153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019" h="166687">
                  <a:moveTo>
                    <a:pt x="0" y="0"/>
                  </a:moveTo>
                  <a:lnTo>
                    <a:pt x="160020" y="90488"/>
                  </a:lnTo>
                  <a:lnTo>
                    <a:pt x="160020" y="166688"/>
                  </a:lnTo>
                  <a:lnTo>
                    <a:pt x="18097" y="86678"/>
                  </a:lnTo>
                  <a:lnTo>
                    <a:pt x="17145" y="86678"/>
                  </a:lnTo>
                  <a:lnTo>
                    <a:pt x="0" y="7715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E572532A-4A0C-4459-9714-CAD23ABFACAD}"/>
                </a:ext>
              </a:extLst>
            </p:cNvPr>
            <p:cNvSpPr/>
            <p:nvPr/>
          </p:nvSpPr>
          <p:spPr>
            <a:xfrm>
              <a:off x="1530653" y="2425977"/>
              <a:ext cx="135254" cy="114061"/>
            </a:xfrm>
            <a:custGeom>
              <a:avLst/>
              <a:gdLst>
                <a:gd name="connsiteX0" fmla="*/ 0 w 135254"/>
                <a:gd name="connsiteY0" fmla="*/ 25479 h 114061"/>
                <a:gd name="connsiteX1" fmla="*/ 2857 w 135254"/>
                <a:gd name="connsiteY1" fmla="*/ 26432 h 114061"/>
                <a:gd name="connsiteX2" fmla="*/ 3810 w 135254"/>
                <a:gd name="connsiteY2" fmla="*/ 33099 h 114061"/>
                <a:gd name="connsiteX3" fmla="*/ 5715 w 135254"/>
                <a:gd name="connsiteY3" fmla="*/ 35957 h 114061"/>
                <a:gd name="connsiteX4" fmla="*/ 7620 w 135254"/>
                <a:gd name="connsiteY4" fmla="*/ 35004 h 114061"/>
                <a:gd name="connsiteX5" fmla="*/ 8572 w 135254"/>
                <a:gd name="connsiteY5" fmla="*/ 31194 h 114061"/>
                <a:gd name="connsiteX6" fmla="*/ 8572 w 135254"/>
                <a:gd name="connsiteY6" fmla="*/ 28337 h 114061"/>
                <a:gd name="connsiteX7" fmla="*/ 7620 w 135254"/>
                <a:gd name="connsiteY7" fmla="*/ 26432 h 114061"/>
                <a:gd name="connsiteX8" fmla="*/ 5715 w 135254"/>
                <a:gd name="connsiteY8" fmla="*/ 23574 h 114061"/>
                <a:gd name="connsiteX9" fmla="*/ 2857 w 135254"/>
                <a:gd name="connsiteY9" fmla="*/ 17859 h 114061"/>
                <a:gd name="connsiteX10" fmla="*/ 1905 w 135254"/>
                <a:gd name="connsiteY10" fmla="*/ 9287 h 114061"/>
                <a:gd name="connsiteX11" fmla="*/ 2857 w 135254"/>
                <a:gd name="connsiteY11" fmla="*/ 3572 h 114061"/>
                <a:gd name="connsiteX12" fmla="*/ 4763 w 135254"/>
                <a:gd name="connsiteY12" fmla="*/ 714 h 114061"/>
                <a:gd name="connsiteX13" fmla="*/ 7620 w 135254"/>
                <a:gd name="connsiteY13" fmla="*/ 714 h 114061"/>
                <a:gd name="connsiteX14" fmla="*/ 11430 w 135254"/>
                <a:gd name="connsiteY14" fmla="*/ 6429 h 114061"/>
                <a:gd name="connsiteX15" fmla="*/ 12382 w 135254"/>
                <a:gd name="connsiteY15" fmla="*/ 15954 h 114061"/>
                <a:gd name="connsiteX16" fmla="*/ 9525 w 135254"/>
                <a:gd name="connsiteY16" fmla="*/ 15002 h 114061"/>
                <a:gd name="connsiteX17" fmla="*/ 8572 w 135254"/>
                <a:gd name="connsiteY17" fmla="*/ 10239 h 114061"/>
                <a:gd name="connsiteX18" fmla="*/ 6667 w 135254"/>
                <a:gd name="connsiteY18" fmla="*/ 8334 h 114061"/>
                <a:gd name="connsiteX19" fmla="*/ 4763 w 135254"/>
                <a:gd name="connsiteY19" fmla="*/ 8334 h 114061"/>
                <a:gd name="connsiteX20" fmla="*/ 4763 w 135254"/>
                <a:gd name="connsiteY20" fmla="*/ 10239 h 114061"/>
                <a:gd name="connsiteX21" fmla="*/ 4763 w 135254"/>
                <a:gd name="connsiteY21" fmla="*/ 13097 h 114061"/>
                <a:gd name="connsiteX22" fmla="*/ 6667 w 135254"/>
                <a:gd name="connsiteY22" fmla="*/ 16907 h 114061"/>
                <a:gd name="connsiteX23" fmla="*/ 9525 w 135254"/>
                <a:gd name="connsiteY23" fmla="*/ 21669 h 114061"/>
                <a:gd name="connsiteX24" fmla="*/ 10477 w 135254"/>
                <a:gd name="connsiteY24" fmla="*/ 26432 h 114061"/>
                <a:gd name="connsiteX25" fmla="*/ 11430 w 135254"/>
                <a:gd name="connsiteY25" fmla="*/ 33099 h 114061"/>
                <a:gd name="connsiteX26" fmla="*/ 10477 w 135254"/>
                <a:gd name="connsiteY26" fmla="*/ 38814 h 114061"/>
                <a:gd name="connsiteX27" fmla="*/ 8572 w 135254"/>
                <a:gd name="connsiteY27" fmla="*/ 42624 h 114061"/>
                <a:gd name="connsiteX28" fmla="*/ 5715 w 135254"/>
                <a:gd name="connsiteY28" fmla="*/ 42624 h 114061"/>
                <a:gd name="connsiteX29" fmla="*/ 1905 w 135254"/>
                <a:gd name="connsiteY29" fmla="*/ 36909 h 114061"/>
                <a:gd name="connsiteX30" fmla="*/ 0 w 135254"/>
                <a:gd name="connsiteY30" fmla="*/ 25479 h 114061"/>
                <a:gd name="connsiteX31" fmla="*/ 0 w 135254"/>
                <a:gd name="connsiteY31" fmla="*/ 25479 h 114061"/>
                <a:gd name="connsiteX32" fmla="*/ 12382 w 135254"/>
                <a:gd name="connsiteY32" fmla="*/ 6429 h 114061"/>
                <a:gd name="connsiteX33" fmla="*/ 15240 w 135254"/>
                <a:gd name="connsiteY33" fmla="*/ 8334 h 114061"/>
                <a:gd name="connsiteX34" fmla="*/ 15240 w 135254"/>
                <a:gd name="connsiteY34" fmla="*/ 18812 h 114061"/>
                <a:gd name="connsiteX35" fmla="*/ 15240 w 135254"/>
                <a:gd name="connsiteY35" fmla="*/ 29289 h 114061"/>
                <a:gd name="connsiteX36" fmla="*/ 15240 w 135254"/>
                <a:gd name="connsiteY36" fmla="*/ 35957 h 114061"/>
                <a:gd name="connsiteX37" fmla="*/ 16192 w 135254"/>
                <a:gd name="connsiteY37" fmla="*/ 40719 h 114061"/>
                <a:gd name="connsiteX38" fmla="*/ 18097 w 135254"/>
                <a:gd name="connsiteY38" fmla="*/ 43577 h 114061"/>
                <a:gd name="connsiteX39" fmla="*/ 20002 w 135254"/>
                <a:gd name="connsiteY39" fmla="*/ 43577 h 114061"/>
                <a:gd name="connsiteX40" fmla="*/ 20955 w 135254"/>
                <a:gd name="connsiteY40" fmla="*/ 40719 h 114061"/>
                <a:gd name="connsiteX41" fmla="*/ 20955 w 135254"/>
                <a:gd name="connsiteY41" fmla="*/ 34052 h 114061"/>
                <a:gd name="connsiteX42" fmla="*/ 20955 w 135254"/>
                <a:gd name="connsiteY42" fmla="*/ 23574 h 114061"/>
                <a:gd name="connsiteX43" fmla="*/ 20955 w 135254"/>
                <a:gd name="connsiteY43" fmla="*/ 13097 h 114061"/>
                <a:gd name="connsiteX44" fmla="*/ 23813 w 135254"/>
                <a:gd name="connsiteY44" fmla="*/ 15002 h 114061"/>
                <a:gd name="connsiteX45" fmla="*/ 23813 w 135254"/>
                <a:gd name="connsiteY45" fmla="*/ 25479 h 114061"/>
                <a:gd name="connsiteX46" fmla="*/ 23813 w 135254"/>
                <a:gd name="connsiteY46" fmla="*/ 35957 h 114061"/>
                <a:gd name="connsiteX47" fmla="*/ 23813 w 135254"/>
                <a:gd name="connsiteY47" fmla="*/ 45482 h 114061"/>
                <a:gd name="connsiteX48" fmla="*/ 22860 w 135254"/>
                <a:gd name="connsiteY48" fmla="*/ 50244 h 114061"/>
                <a:gd name="connsiteX49" fmla="*/ 20955 w 135254"/>
                <a:gd name="connsiteY49" fmla="*/ 52149 h 114061"/>
                <a:gd name="connsiteX50" fmla="*/ 18097 w 135254"/>
                <a:gd name="connsiteY50" fmla="*/ 52149 h 114061"/>
                <a:gd name="connsiteX51" fmla="*/ 15240 w 135254"/>
                <a:gd name="connsiteY51" fmla="*/ 49292 h 114061"/>
                <a:gd name="connsiteX52" fmla="*/ 13335 w 135254"/>
                <a:gd name="connsiteY52" fmla="*/ 45482 h 114061"/>
                <a:gd name="connsiteX53" fmla="*/ 12382 w 135254"/>
                <a:gd name="connsiteY53" fmla="*/ 40719 h 114061"/>
                <a:gd name="connsiteX54" fmla="*/ 12382 w 135254"/>
                <a:gd name="connsiteY54" fmla="*/ 30242 h 114061"/>
                <a:gd name="connsiteX55" fmla="*/ 12382 w 135254"/>
                <a:gd name="connsiteY55" fmla="*/ 19764 h 114061"/>
                <a:gd name="connsiteX56" fmla="*/ 12382 w 135254"/>
                <a:gd name="connsiteY56" fmla="*/ 6429 h 114061"/>
                <a:gd name="connsiteX57" fmla="*/ 12382 w 135254"/>
                <a:gd name="connsiteY57" fmla="*/ 6429 h 114061"/>
                <a:gd name="connsiteX58" fmla="*/ 24765 w 135254"/>
                <a:gd name="connsiteY58" fmla="*/ 53102 h 114061"/>
                <a:gd name="connsiteX59" fmla="*/ 24765 w 135254"/>
                <a:gd name="connsiteY59" fmla="*/ 33099 h 114061"/>
                <a:gd name="connsiteX60" fmla="*/ 24765 w 135254"/>
                <a:gd name="connsiteY60" fmla="*/ 13097 h 114061"/>
                <a:gd name="connsiteX61" fmla="*/ 28575 w 135254"/>
                <a:gd name="connsiteY61" fmla="*/ 15002 h 114061"/>
                <a:gd name="connsiteX62" fmla="*/ 31432 w 135254"/>
                <a:gd name="connsiteY62" fmla="*/ 16907 h 114061"/>
                <a:gd name="connsiteX63" fmla="*/ 33338 w 135254"/>
                <a:gd name="connsiteY63" fmla="*/ 21669 h 114061"/>
                <a:gd name="connsiteX64" fmla="*/ 34290 w 135254"/>
                <a:gd name="connsiteY64" fmla="*/ 29289 h 114061"/>
                <a:gd name="connsiteX65" fmla="*/ 34290 w 135254"/>
                <a:gd name="connsiteY65" fmla="*/ 35004 h 114061"/>
                <a:gd name="connsiteX66" fmla="*/ 33338 w 135254"/>
                <a:gd name="connsiteY66" fmla="*/ 37862 h 114061"/>
                <a:gd name="connsiteX67" fmla="*/ 32385 w 135254"/>
                <a:gd name="connsiteY67" fmla="*/ 38814 h 114061"/>
                <a:gd name="connsiteX68" fmla="*/ 29527 w 135254"/>
                <a:gd name="connsiteY68" fmla="*/ 37862 h 114061"/>
                <a:gd name="connsiteX69" fmla="*/ 27622 w 135254"/>
                <a:gd name="connsiteY69" fmla="*/ 36909 h 114061"/>
                <a:gd name="connsiteX70" fmla="*/ 27622 w 135254"/>
                <a:gd name="connsiteY70" fmla="*/ 44529 h 114061"/>
                <a:gd name="connsiteX71" fmla="*/ 27622 w 135254"/>
                <a:gd name="connsiteY71" fmla="*/ 52149 h 114061"/>
                <a:gd name="connsiteX72" fmla="*/ 24765 w 135254"/>
                <a:gd name="connsiteY72" fmla="*/ 53102 h 114061"/>
                <a:gd name="connsiteX73" fmla="*/ 24765 w 135254"/>
                <a:gd name="connsiteY73" fmla="*/ 53102 h 114061"/>
                <a:gd name="connsiteX74" fmla="*/ 27622 w 135254"/>
                <a:gd name="connsiteY74" fmla="*/ 21669 h 114061"/>
                <a:gd name="connsiteX75" fmla="*/ 27622 w 135254"/>
                <a:gd name="connsiteY75" fmla="*/ 27384 h 114061"/>
                <a:gd name="connsiteX76" fmla="*/ 27622 w 135254"/>
                <a:gd name="connsiteY76" fmla="*/ 33099 h 114061"/>
                <a:gd name="connsiteX77" fmla="*/ 28575 w 135254"/>
                <a:gd name="connsiteY77" fmla="*/ 34052 h 114061"/>
                <a:gd name="connsiteX78" fmla="*/ 30480 w 135254"/>
                <a:gd name="connsiteY78" fmla="*/ 35004 h 114061"/>
                <a:gd name="connsiteX79" fmla="*/ 31432 w 135254"/>
                <a:gd name="connsiteY79" fmla="*/ 33099 h 114061"/>
                <a:gd name="connsiteX80" fmla="*/ 31432 w 135254"/>
                <a:gd name="connsiteY80" fmla="*/ 30242 h 114061"/>
                <a:gd name="connsiteX81" fmla="*/ 31432 w 135254"/>
                <a:gd name="connsiteY81" fmla="*/ 26432 h 114061"/>
                <a:gd name="connsiteX82" fmla="*/ 30480 w 135254"/>
                <a:gd name="connsiteY82" fmla="*/ 24527 h 114061"/>
                <a:gd name="connsiteX83" fmla="*/ 28575 w 135254"/>
                <a:gd name="connsiteY83" fmla="*/ 23574 h 114061"/>
                <a:gd name="connsiteX84" fmla="*/ 27622 w 135254"/>
                <a:gd name="connsiteY84" fmla="*/ 21669 h 114061"/>
                <a:gd name="connsiteX85" fmla="*/ 27622 w 135254"/>
                <a:gd name="connsiteY85" fmla="*/ 21669 h 114061"/>
                <a:gd name="connsiteX86" fmla="*/ 37147 w 135254"/>
                <a:gd name="connsiteY86" fmla="*/ 59769 h 114061"/>
                <a:gd name="connsiteX87" fmla="*/ 37147 w 135254"/>
                <a:gd name="connsiteY87" fmla="*/ 39767 h 114061"/>
                <a:gd name="connsiteX88" fmla="*/ 37147 w 135254"/>
                <a:gd name="connsiteY88" fmla="*/ 19764 h 114061"/>
                <a:gd name="connsiteX89" fmla="*/ 46672 w 135254"/>
                <a:gd name="connsiteY89" fmla="*/ 25479 h 114061"/>
                <a:gd name="connsiteX90" fmla="*/ 46672 w 135254"/>
                <a:gd name="connsiteY90" fmla="*/ 32147 h 114061"/>
                <a:gd name="connsiteX91" fmla="*/ 40005 w 135254"/>
                <a:gd name="connsiteY91" fmla="*/ 28337 h 114061"/>
                <a:gd name="connsiteX92" fmla="*/ 40005 w 135254"/>
                <a:gd name="connsiteY92" fmla="*/ 36909 h 114061"/>
                <a:gd name="connsiteX93" fmla="*/ 46672 w 135254"/>
                <a:gd name="connsiteY93" fmla="*/ 40719 h 114061"/>
                <a:gd name="connsiteX94" fmla="*/ 46672 w 135254"/>
                <a:gd name="connsiteY94" fmla="*/ 47387 h 114061"/>
                <a:gd name="connsiteX95" fmla="*/ 40005 w 135254"/>
                <a:gd name="connsiteY95" fmla="*/ 43577 h 114061"/>
                <a:gd name="connsiteX96" fmla="*/ 40005 w 135254"/>
                <a:gd name="connsiteY96" fmla="*/ 49292 h 114061"/>
                <a:gd name="connsiteX97" fmla="*/ 40005 w 135254"/>
                <a:gd name="connsiteY97" fmla="*/ 55007 h 114061"/>
                <a:gd name="connsiteX98" fmla="*/ 46672 w 135254"/>
                <a:gd name="connsiteY98" fmla="*/ 58817 h 114061"/>
                <a:gd name="connsiteX99" fmla="*/ 46672 w 135254"/>
                <a:gd name="connsiteY99" fmla="*/ 65484 h 114061"/>
                <a:gd name="connsiteX100" fmla="*/ 37147 w 135254"/>
                <a:gd name="connsiteY100" fmla="*/ 59769 h 114061"/>
                <a:gd name="connsiteX101" fmla="*/ 37147 w 135254"/>
                <a:gd name="connsiteY101" fmla="*/ 59769 h 114061"/>
                <a:gd name="connsiteX102" fmla="*/ 48577 w 135254"/>
                <a:gd name="connsiteY102" fmla="*/ 66437 h 114061"/>
                <a:gd name="connsiteX103" fmla="*/ 48577 w 135254"/>
                <a:gd name="connsiteY103" fmla="*/ 46434 h 114061"/>
                <a:gd name="connsiteX104" fmla="*/ 48577 w 135254"/>
                <a:gd name="connsiteY104" fmla="*/ 26432 h 114061"/>
                <a:gd name="connsiteX105" fmla="*/ 54292 w 135254"/>
                <a:gd name="connsiteY105" fmla="*/ 29289 h 114061"/>
                <a:gd name="connsiteX106" fmla="*/ 57150 w 135254"/>
                <a:gd name="connsiteY106" fmla="*/ 32147 h 114061"/>
                <a:gd name="connsiteX107" fmla="*/ 59055 w 135254"/>
                <a:gd name="connsiteY107" fmla="*/ 36909 h 114061"/>
                <a:gd name="connsiteX108" fmla="*/ 60007 w 135254"/>
                <a:gd name="connsiteY108" fmla="*/ 43577 h 114061"/>
                <a:gd name="connsiteX109" fmla="*/ 59055 w 135254"/>
                <a:gd name="connsiteY109" fmla="*/ 50244 h 114061"/>
                <a:gd name="connsiteX110" fmla="*/ 56197 w 135254"/>
                <a:gd name="connsiteY110" fmla="*/ 52149 h 114061"/>
                <a:gd name="connsiteX111" fmla="*/ 57150 w 135254"/>
                <a:gd name="connsiteY111" fmla="*/ 55959 h 114061"/>
                <a:gd name="connsiteX112" fmla="*/ 59055 w 135254"/>
                <a:gd name="connsiteY112" fmla="*/ 63579 h 114061"/>
                <a:gd name="connsiteX113" fmla="*/ 60960 w 135254"/>
                <a:gd name="connsiteY113" fmla="*/ 72152 h 114061"/>
                <a:gd name="connsiteX114" fmla="*/ 58102 w 135254"/>
                <a:gd name="connsiteY114" fmla="*/ 70247 h 114061"/>
                <a:gd name="connsiteX115" fmla="*/ 56197 w 135254"/>
                <a:gd name="connsiteY115" fmla="*/ 60722 h 114061"/>
                <a:gd name="connsiteX116" fmla="*/ 55245 w 135254"/>
                <a:gd name="connsiteY116" fmla="*/ 54054 h 114061"/>
                <a:gd name="connsiteX117" fmla="*/ 54292 w 135254"/>
                <a:gd name="connsiteY117" fmla="*/ 52149 h 114061"/>
                <a:gd name="connsiteX118" fmla="*/ 53340 w 135254"/>
                <a:gd name="connsiteY118" fmla="*/ 51197 h 114061"/>
                <a:gd name="connsiteX119" fmla="*/ 52388 w 135254"/>
                <a:gd name="connsiteY119" fmla="*/ 51197 h 114061"/>
                <a:gd name="connsiteX120" fmla="*/ 52388 w 135254"/>
                <a:gd name="connsiteY120" fmla="*/ 59769 h 114061"/>
                <a:gd name="connsiteX121" fmla="*/ 52388 w 135254"/>
                <a:gd name="connsiteY121" fmla="*/ 68342 h 114061"/>
                <a:gd name="connsiteX122" fmla="*/ 48577 w 135254"/>
                <a:gd name="connsiteY122" fmla="*/ 66437 h 114061"/>
                <a:gd name="connsiteX123" fmla="*/ 48577 w 135254"/>
                <a:gd name="connsiteY123" fmla="*/ 66437 h 114061"/>
                <a:gd name="connsiteX124" fmla="*/ 51435 w 135254"/>
                <a:gd name="connsiteY124" fmla="*/ 45482 h 114061"/>
                <a:gd name="connsiteX125" fmla="*/ 53340 w 135254"/>
                <a:gd name="connsiteY125" fmla="*/ 46434 h 114061"/>
                <a:gd name="connsiteX126" fmla="*/ 55245 w 135254"/>
                <a:gd name="connsiteY126" fmla="*/ 47387 h 114061"/>
                <a:gd name="connsiteX127" fmla="*/ 56197 w 135254"/>
                <a:gd name="connsiteY127" fmla="*/ 46434 h 114061"/>
                <a:gd name="connsiteX128" fmla="*/ 56197 w 135254"/>
                <a:gd name="connsiteY128" fmla="*/ 43577 h 114061"/>
                <a:gd name="connsiteX129" fmla="*/ 56197 w 135254"/>
                <a:gd name="connsiteY129" fmla="*/ 39767 h 114061"/>
                <a:gd name="connsiteX130" fmla="*/ 55245 w 135254"/>
                <a:gd name="connsiteY130" fmla="*/ 37862 h 114061"/>
                <a:gd name="connsiteX131" fmla="*/ 53340 w 135254"/>
                <a:gd name="connsiteY131" fmla="*/ 36909 h 114061"/>
                <a:gd name="connsiteX132" fmla="*/ 51435 w 135254"/>
                <a:gd name="connsiteY132" fmla="*/ 35957 h 114061"/>
                <a:gd name="connsiteX133" fmla="*/ 51435 w 135254"/>
                <a:gd name="connsiteY133" fmla="*/ 45482 h 114061"/>
                <a:gd name="connsiteX134" fmla="*/ 51435 w 135254"/>
                <a:gd name="connsiteY134" fmla="*/ 45482 h 114061"/>
                <a:gd name="connsiteX135" fmla="*/ 60960 w 135254"/>
                <a:gd name="connsiteY135" fmla="*/ 74057 h 114061"/>
                <a:gd name="connsiteX136" fmla="*/ 60960 w 135254"/>
                <a:gd name="connsiteY136" fmla="*/ 54054 h 114061"/>
                <a:gd name="connsiteX137" fmla="*/ 60960 w 135254"/>
                <a:gd name="connsiteY137" fmla="*/ 34052 h 114061"/>
                <a:gd name="connsiteX138" fmla="*/ 64770 w 135254"/>
                <a:gd name="connsiteY138" fmla="*/ 35957 h 114061"/>
                <a:gd name="connsiteX139" fmla="*/ 65723 w 135254"/>
                <a:gd name="connsiteY139" fmla="*/ 50244 h 114061"/>
                <a:gd name="connsiteX140" fmla="*/ 66675 w 135254"/>
                <a:gd name="connsiteY140" fmla="*/ 64532 h 114061"/>
                <a:gd name="connsiteX141" fmla="*/ 67627 w 135254"/>
                <a:gd name="connsiteY141" fmla="*/ 52149 h 114061"/>
                <a:gd name="connsiteX142" fmla="*/ 68580 w 135254"/>
                <a:gd name="connsiteY142" fmla="*/ 39767 h 114061"/>
                <a:gd name="connsiteX143" fmla="*/ 72390 w 135254"/>
                <a:gd name="connsiteY143" fmla="*/ 41672 h 114061"/>
                <a:gd name="connsiteX144" fmla="*/ 72390 w 135254"/>
                <a:gd name="connsiteY144" fmla="*/ 61674 h 114061"/>
                <a:gd name="connsiteX145" fmla="*/ 72390 w 135254"/>
                <a:gd name="connsiteY145" fmla="*/ 81677 h 114061"/>
                <a:gd name="connsiteX146" fmla="*/ 70485 w 135254"/>
                <a:gd name="connsiteY146" fmla="*/ 80724 h 114061"/>
                <a:gd name="connsiteX147" fmla="*/ 70485 w 135254"/>
                <a:gd name="connsiteY147" fmla="*/ 65484 h 114061"/>
                <a:gd name="connsiteX148" fmla="*/ 70485 w 135254"/>
                <a:gd name="connsiteY148" fmla="*/ 50244 h 114061"/>
                <a:gd name="connsiteX149" fmla="*/ 69532 w 135254"/>
                <a:gd name="connsiteY149" fmla="*/ 64532 h 114061"/>
                <a:gd name="connsiteX150" fmla="*/ 68580 w 135254"/>
                <a:gd name="connsiteY150" fmla="*/ 78819 h 114061"/>
                <a:gd name="connsiteX151" fmla="*/ 65723 w 135254"/>
                <a:gd name="connsiteY151" fmla="*/ 77867 h 114061"/>
                <a:gd name="connsiteX152" fmla="*/ 64770 w 135254"/>
                <a:gd name="connsiteY152" fmla="*/ 61674 h 114061"/>
                <a:gd name="connsiteX153" fmla="*/ 63817 w 135254"/>
                <a:gd name="connsiteY153" fmla="*/ 45482 h 114061"/>
                <a:gd name="connsiteX154" fmla="*/ 63817 w 135254"/>
                <a:gd name="connsiteY154" fmla="*/ 60722 h 114061"/>
                <a:gd name="connsiteX155" fmla="*/ 63817 w 135254"/>
                <a:gd name="connsiteY155" fmla="*/ 75962 h 114061"/>
                <a:gd name="connsiteX156" fmla="*/ 60960 w 135254"/>
                <a:gd name="connsiteY156" fmla="*/ 74057 h 114061"/>
                <a:gd name="connsiteX157" fmla="*/ 60960 w 135254"/>
                <a:gd name="connsiteY157" fmla="*/ 74057 h 114061"/>
                <a:gd name="connsiteX158" fmla="*/ 87630 w 135254"/>
                <a:gd name="connsiteY158" fmla="*/ 88344 h 114061"/>
                <a:gd name="connsiteX159" fmla="*/ 84773 w 135254"/>
                <a:gd name="connsiteY159" fmla="*/ 86439 h 114061"/>
                <a:gd name="connsiteX160" fmla="*/ 83820 w 135254"/>
                <a:gd name="connsiteY160" fmla="*/ 76914 h 114061"/>
                <a:gd name="connsiteX161" fmla="*/ 79057 w 135254"/>
                <a:gd name="connsiteY161" fmla="*/ 74057 h 114061"/>
                <a:gd name="connsiteX162" fmla="*/ 78105 w 135254"/>
                <a:gd name="connsiteY162" fmla="*/ 82629 h 114061"/>
                <a:gd name="connsiteX163" fmla="*/ 75248 w 135254"/>
                <a:gd name="connsiteY163" fmla="*/ 80724 h 114061"/>
                <a:gd name="connsiteX164" fmla="*/ 78105 w 135254"/>
                <a:gd name="connsiteY164" fmla="*/ 62627 h 114061"/>
                <a:gd name="connsiteX165" fmla="*/ 80963 w 135254"/>
                <a:gd name="connsiteY165" fmla="*/ 44529 h 114061"/>
                <a:gd name="connsiteX166" fmla="*/ 83820 w 135254"/>
                <a:gd name="connsiteY166" fmla="*/ 46434 h 114061"/>
                <a:gd name="connsiteX167" fmla="*/ 86677 w 135254"/>
                <a:gd name="connsiteY167" fmla="*/ 67389 h 114061"/>
                <a:gd name="connsiteX168" fmla="*/ 87630 w 135254"/>
                <a:gd name="connsiteY168" fmla="*/ 88344 h 114061"/>
                <a:gd name="connsiteX169" fmla="*/ 87630 w 135254"/>
                <a:gd name="connsiteY169" fmla="*/ 88344 h 114061"/>
                <a:gd name="connsiteX170" fmla="*/ 82867 w 135254"/>
                <a:gd name="connsiteY170" fmla="*/ 70247 h 114061"/>
                <a:gd name="connsiteX171" fmla="*/ 81915 w 135254"/>
                <a:gd name="connsiteY171" fmla="*/ 62627 h 114061"/>
                <a:gd name="connsiteX172" fmla="*/ 80963 w 135254"/>
                <a:gd name="connsiteY172" fmla="*/ 55007 h 114061"/>
                <a:gd name="connsiteX173" fmla="*/ 80010 w 135254"/>
                <a:gd name="connsiteY173" fmla="*/ 61674 h 114061"/>
                <a:gd name="connsiteX174" fmla="*/ 79057 w 135254"/>
                <a:gd name="connsiteY174" fmla="*/ 68342 h 114061"/>
                <a:gd name="connsiteX175" fmla="*/ 82867 w 135254"/>
                <a:gd name="connsiteY175" fmla="*/ 70247 h 114061"/>
                <a:gd name="connsiteX176" fmla="*/ 82867 w 135254"/>
                <a:gd name="connsiteY176" fmla="*/ 70247 h 114061"/>
                <a:gd name="connsiteX177" fmla="*/ 88582 w 135254"/>
                <a:gd name="connsiteY177" fmla="*/ 89297 h 114061"/>
                <a:gd name="connsiteX178" fmla="*/ 88582 w 135254"/>
                <a:gd name="connsiteY178" fmla="*/ 69294 h 114061"/>
                <a:gd name="connsiteX179" fmla="*/ 88582 w 135254"/>
                <a:gd name="connsiteY179" fmla="*/ 49292 h 114061"/>
                <a:gd name="connsiteX180" fmla="*/ 94298 w 135254"/>
                <a:gd name="connsiteY180" fmla="*/ 52149 h 114061"/>
                <a:gd name="connsiteX181" fmla="*/ 97155 w 135254"/>
                <a:gd name="connsiteY181" fmla="*/ 55007 h 114061"/>
                <a:gd name="connsiteX182" fmla="*/ 99060 w 135254"/>
                <a:gd name="connsiteY182" fmla="*/ 59769 h 114061"/>
                <a:gd name="connsiteX183" fmla="*/ 100013 w 135254"/>
                <a:gd name="connsiteY183" fmla="*/ 66437 h 114061"/>
                <a:gd name="connsiteX184" fmla="*/ 99060 w 135254"/>
                <a:gd name="connsiteY184" fmla="*/ 73104 h 114061"/>
                <a:gd name="connsiteX185" fmla="*/ 96202 w 135254"/>
                <a:gd name="connsiteY185" fmla="*/ 75009 h 114061"/>
                <a:gd name="connsiteX186" fmla="*/ 97155 w 135254"/>
                <a:gd name="connsiteY186" fmla="*/ 78819 h 114061"/>
                <a:gd name="connsiteX187" fmla="*/ 99060 w 135254"/>
                <a:gd name="connsiteY187" fmla="*/ 86439 h 114061"/>
                <a:gd name="connsiteX188" fmla="*/ 100965 w 135254"/>
                <a:gd name="connsiteY188" fmla="*/ 95012 h 114061"/>
                <a:gd name="connsiteX189" fmla="*/ 98107 w 135254"/>
                <a:gd name="connsiteY189" fmla="*/ 93107 h 114061"/>
                <a:gd name="connsiteX190" fmla="*/ 96202 w 135254"/>
                <a:gd name="connsiteY190" fmla="*/ 83582 h 114061"/>
                <a:gd name="connsiteX191" fmla="*/ 95250 w 135254"/>
                <a:gd name="connsiteY191" fmla="*/ 76914 h 114061"/>
                <a:gd name="connsiteX192" fmla="*/ 94298 w 135254"/>
                <a:gd name="connsiteY192" fmla="*/ 75009 h 114061"/>
                <a:gd name="connsiteX193" fmla="*/ 93345 w 135254"/>
                <a:gd name="connsiteY193" fmla="*/ 74057 h 114061"/>
                <a:gd name="connsiteX194" fmla="*/ 92392 w 135254"/>
                <a:gd name="connsiteY194" fmla="*/ 74057 h 114061"/>
                <a:gd name="connsiteX195" fmla="*/ 92392 w 135254"/>
                <a:gd name="connsiteY195" fmla="*/ 82629 h 114061"/>
                <a:gd name="connsiteX196" fmla="*/ 92392 w 135254"/>
                <a:gd name="connsiteY196" fmla="*/ 91202 h 114061"/>
                <a:gd name="connsiteX197" fmla="*/ 88582 w 135254"/>
                <a:gd name="connsiteY197" fmla="*/ 89297 h 114061"/>
                <a:gd name="connsiteX198" fmla="*/ 88582 w 135254"/>
                <a:gd name="connsiteY198" fmla="*/ 89297 h 114061"/>
                <a:gd name="connsiteX199" fmla="*/ 91440 w 135254"/>
                <a:gd name="connsiteY199" fmla="*/ 68342 h 114061"/>
                <a:gd name="connsiteX200" fmla="*/ 93345 w 135254"/>
                <a:gd name="connsiteY200" fmla="*/ 69294 h 114061"/>
                <a:gd name="connsiteX201" fmla="*/ 95250 w 135254"/>
                <a:gd name="connsiteY201" fmla="*/ 70247 h 114061"/>
                <a:gd name="connsiteX202" fmla="*/ 96202 w 135254"/>
                <a:gd name="connsiteY202" fmla="*/ 69294 h 114061"/>
                <a:gd name="connsiteX203" fmla="*/ 96202 w 135254"/>
                <a:gd name="connsiteY203" fmla="*/ 66437 h 114061"/>
                <a:gd name="connsiteX204" fmla="*/ 96202 w 135254"/>
                <a:gd name="connsiteY204" fmla="*/ 62627 h 114061"/>
                <a:gd name="connsiteX205" fmla="*/ 95250 w 135254"/>
                <a:gd name="connsiteY205" fmla="*/ 60722 h 114061"/>
                <a:gd name="connsiteX206" fmla="*/ 93345 w 135254"/>
                <a:gd name="connsiteY206" fmla="*/ 59769 h 114061"/>
                <a:gd name="connsiteX207" fmla="*/ 91440 w 135254"/>
                <a:gd name="connsiteY207" fmla="*/ 58817 h 114061"/>
                <a:gd name="connsiteX208" fmla="*/ 91440 w 135254"/>
                <a:gd name="connsiteY208" fmla="*/ 68342 h 114061"/>
                <a:gd name="connsiteX209" fmla="*/ 91440 w 135254"/>
                <a:gd name="connsiteY209" fmla="*/ 68342 h 114061"/>
                <a:gd name="connsiteX210" fmla="*/ 101917 w 135254"/>
                <a:gd name="connsiteY210" fmla="*/ 96917 h 114061"/>
                <a:gd name="connsiteX211" fmla="*/ 101917 w 135254"/>
                <a:gd name="connsiteY211" fmla="*/ 76914 h 114061"/>
                <a:gd name="connsiteX212" fmla="*/ 101917 w 135254"/>
                <a:gd name="connsiteY212" fmla="*/ 56912 h 114061"/>
                <a:gd name="connsiteX213" fmla="*/ 104775 w 135254"/>
                <a:gd name="connsiteY213" fmla="*/ 58817 h 114061"/>
                <a:gd name="connsiteX214" fmla="*/ 104775 w 135254"/>
                <a:gd name="connsiteY214" fmla="*/ 67389 h 114061"/>
                <a:gd name="connsiteX215" fmla="*/ 104775 w 135254"/>
                <a:gd name="connsiteY215" fmla="*/ 75962 h 114061"/>
                <a:gd name="connsiteX216" fmla="*/ 107632 w 135254"/>
                <a:gd name="connsiteY216" fmla="*/ 68342 h 114061"/>
                <a:gd name="connsiteX217" fmla="*/ 110490 w 135254"/>
                <a:gd name="connsiteY217" fmla="*/ 60722 h 114061"/>
                <a:gd name="connsiteX218" fmla="*/ 114300 w 135254"/>
                <a:gd name="connsiteY218" fmla="*/ 62627 h 114061"/>
                <a:gd name="connsiteX219" fmla="*/ 111442 w 135254"/>
                <a:gd name="connsiteY219" fmla="*/ 69294 h 114061"/>
                <a:gd name="connsiteX220" fmla="*/ 108585 w 135254"/>
                <a:gd name="connsiteY220" fmla="*/ 75962 h 114061"/>
                <a:gd name="connsiteX221" fmla="*/ 111442 w 135254"/>
                <a:gd name="connsiteY221" fmla="*/ 89297 h 114061"/>
                <a:gd name="connsiteX222" fmla="*/ 114300 w 135254"/>
                <a:gd name="connsiteY222" fmla="*/ 102632 h 114061"/>
                <a:gd name="connsiteX223" fmla="*/ 111442 w 135254"/>
                <a:gd name="connsiteY223" fmla="*/ 100727 h 114061"/>
                <a:gd name="connsiteX224" fmla="*/ 109538 w 135254"/>
                <a:gd name="connsiteY224" fmla="*/ 90249 h 114061"/>
                <a:gd name="connsiteX225" fmla="*/ 107632 w 135254"/>
                <a:gd name="connsiteY225" fmla="*/ 79772 h 114061"/>
                <a:gd name="connsiteX226" fmla="*/ 105727 w 135254"/>
                <a:gd name="connsiteY226" fmla="*/ 85487 h 114061"/>
                <a:gd name="connsiteX227" fmla="*/ 105727 w 135254"/>
                <a:gd name="connsiteY227" fmla="*/ 91202 h 114061"/>
                <a:gd name="connsiteX228" fmla="*/ 105727 w 135254"/>
                <a:gd name="connsiteY228" fmla="*/ 96917 h 114061"/>
                <a:gd name="connsiteX229" fmla="*/ 101917 w 135254"/>
                <a:gd name="connsiteY229" fmla="*/ 96917 h 114061"/>
                <a:gd name="connsiteX230" fmla="*/ 101917 w 135254"/>
                <a:gd name="connsiteY230" fmla="*/ 96917 h 114061"/>
                <a:gd name="connsiteX231" fmla="*/ 114300 w 135254"/>
                <a:gd name="connsiteY231" fmla="*/ 103584 h 114061"/>
                <a:gd name="connsiteX232" fmla="*/ 114300 w 135254"/>
                <a:gd name="connsiteY232" fmla="*/ 83582 h 114061"/>
                <a:gd name="connsiteX233" fmla="*/ 114300 w 135254"/>
                <a:gd name="connsiteY233" fmla="*/ 63579 h 114061"/>
                <a:gd name="connsiteX234" fmla="*/ 123825 w 135254"/>
                <a:gd name="connsiteY234" fmla="*/ 69294 h 114061"/>
                <a:gd name="connsiteX235" fmla="*/ 123825 w 135254"/>
                <a:gd name="connsiteY235" fmla="*/ 75962 h 114061"/>
                <a:gd name="connsiteX236" fmla="*/ 117157 w 135254"/>
                <a:gd name="connsiteY236" fmla="*/ 72152 h 114061"/>
                <a:gd name="connsiteX237" fmla="*/ 117157 w 135254"/>
                <a:gd name="connsiteY237" fmla="*/ 80724 h 114061"/>
                <a:gd name="connsiteX238" fmla="*/ 123825 w 135254"/>
                <a:gd name="connsiteY238" fmla="*/ 84534 h 114061"/>
                <a:gd name="connsiteX239" fmla="*/ 123825 w 135254"/>
                <a:gd name="connsiteY239" fmla="*/ 91202 h 114061"/>
                <a:gd name="connsiteX240" fmla="*/ 117157 w 135254"/>
                <a:gd name="connsiteY240" fmla="*/ 87392 h 114061"/>
                <a:gd name="connsiteX241" fmla="*/ 117157 w 135254"/>
                <a:gd name="connsiteY241" fmla="*/ 93107 h 114061"/>
                <a:gd name="connsiteX242" fmla="*/ 117157 w 135254"/>
                <a:gd name="connsiteY242" fmla="*/ 98822 h 114061"/>
                <a:gd name="connsiteX243" fmla="*/ 123825 w 135254"/>
                <a:gd name="connsiteY243" fmla="*/ 102632 h 114061"/>
                <a:gd name="connsiteX244" fmla="*/ 123825 w 135254"/>
                <a:gd name="connsiteY244" fmla="*/ 109299 h 114061"/>
                <a:gd name="connsiteX245" fmla="*/ 114300 w 135254"/>
                <a:gd name="connsiteY245" fmla="*/ 103584 h 114061"/>
                <a:gd name="connsiteX246" fmla="*/ 114300 w 135254"/>
                <a:gd name="connsiteY246" fmla="*/ 103584 h 114061"/>
                <a:gd name="connsiteX247" fmla="*/ 128588 w 135254"/>
                <a:gd name="connsiteY247" fmla="*/ 112157 h 114061"/>
                <a:gd name="connsiteX248" fmla="*/ 128588 w 135254"/>
                <a:gd name="connsiteY248" fmla="*/ 95964 h 114061"/>
                <a:gd name="connsiteX249" fmla="*/ 128588 w 135254"/>
                <a:gd name="connsiteY249" fmla="*/ 79772 h 114061"/>
                <a:gd name="connsiteX250" fmla="*/ 124777 w 135254"/>
                <a:gd name="connsiteY250" fmla="*/ 77867 h 114061"/>
                <a:gd name="connsiteX251" fmla="*/ 124777 w 135254"/>
                <a:gd name="connsiteY251" fmla="*/ 71199 h 114061"/>
                <a:gd name="connsiteX252" fmla="*/ 135255 w 135254"/>
                <a:gd name="connsiteY252" fmla="*/ 76914 h 114061"/>
                <a:gd name="connsiteX253" fmla="*/ 135255 w 135254"/>
                <a:gd name="connsiteY253" fmla="*/ 83582 h 114061"/>
                <a:gd name="connsiteX254" fmla="*/ 131445 w 135254"/>
                <a:gd name="connsiteY254" fmla="*/ 81677 h 114061"/>
                <a:gd name="connsiteX255" fmla="*/ 131445 w 135254"/>
                <a:gd name="connsiteY255" fmla="*/ 97869 h 114061"/>
                <a:gd name="connsiteX256" fmla="*/ 131445 w 135254"/>
                <a:gd name="connsiteY256" fmla="*/ 114062 h 114061"/>
                <a:gd name="connsiteX257" fmla="*/ 128588 w 135254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4" h="114061">
                  <a:moveTo>
                    <a:pt x="0" y="25479"/>
                  </a:moveTo>
                  <a:cubicBezTo>
                    <a:pt x="952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7" y="35957"/>
                    <a:pt x="6667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7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7" y="-238"/>
                    <a:pt x="7620" y="714"/>
                  </a:cubicBezTo>
                  <a:cubicBezTo>
                    <a:pt x="9525" y="1667"/>
                    <a:pt x="10477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7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7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7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7" y="22622"/>
                    <a:pt x="10477" y="24527"/>
                    <a:pt x="10477" y="26432"/>
                  </a:cubicBezTo>
                  <a:cubicBezTo>
                    <a:pt x="10477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7" y="38814"/>
                  </a:cubicBezTo>
                  <a:cubicBezTo>
                    <a:pt x="10477" y="40719"/>
                    <a:pt x="9525" y="41672"/>
                    <a:pt x="8572" y="42624"/>
                  </a:cubicBezTo>
                  <a:cubicBezTo>
                    <a:pt x="7620" y="43577"/>
                    <a:pt x="6667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2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2" y="40719"/>
                  </a:cubicBezTo>
                  <a:cubicBezTo>
                    <a:pt x="16192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2" y="43577"/>
                  </a:cubicBezTo>
                  <a:cubicBezTo>
                    <a:pt x="20002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20717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2" y="52149"/>
                    <a:pt x="20002" y="52149"/>
                    <a:pt x="18097" y="52149"/>
                  </a:cubicBezTo>
                  <a:cubicBezTo>
                    <a:pt x="17145" y="51197"/>
                    <a:pt x="16192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7" y="14049"/>
                    <a:pt x="27622" y="15002"/>
                    <a:pt x="28575" y="15002"/>
                  </a:cubicBezTo>
                  <a:cubicBezTo>
                    <a:pt x="30480" y="15954"/>
                    <a:pt x="31432" y="16907"/>
                    <a:pt x="31432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2" y="38814"/>
                    <a:pt x="30480" y="38814"/>
                    <a:pt x="29527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7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7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7" y="23574"/>
                    <a:pt x="28575" y="23574"/>
                  </a:cubicBezTo>
                  <a:cubicBezTo>
                    <a:pt x="28575" y="22622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7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7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7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2863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7" y="66437"/>
                  </a:moveTo>
                  <a:cubicBezTo>
                    <a:pt x="48577" y="59769"/>
                    <a:pt x="48577" y="53102"/>
                    <a:pt x="48577" y="46434"/>
                  </a:cubicBezTo>
                  <a:cubicBezTo>
                    <a:pt x="48577" y="39767"/>
                    <a:pt x="48577" y="33099"/>
                    <a:pt x="48577" y="26432"/>
                  </a:cubicBezTo>
                  <a:cubicBezTo>
                    <a:pt x="50482" y="27384"/>
                    <a:pt x="52388" y="28337"/>
                    <a:pt x="54292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2" y="33099"/>
                    <a:pt x="58102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2" y="52149"/>
                    <a:pt x="58102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2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2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2" y="52149"/>
                    <a:pt x="54292" y="52149"/>
                  </a:cubicBezTo>
                  <a:cubicBezTo>
                    <a:pt x="54292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7" y="66437"/>
                  </a:cubicBezTo>
                  <a:lnTo>
                    <a:pt x="48577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2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2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7" y="35957"/>
                    <a:pt x="64770" y="35957"/>
                  </a:cubicBezTo>
                  <a:cubicBezTo>
                    <a:pt x="64770" y="40719"/>
                    <a:pt x="65723" y="45482"/>
                    <a:pt x="65723" y="50244"/>
                  </a:cubicBezTo>
                  <a:cubicBezTo>
                    <a:pt x="65723" y="55007"/>
                    <a:pt x="66675" y="59769"/>
                    <a:pt x="66675" y="64532"/>
                  </a:cubicBezTo>
                  <a:cubicBezTo>
                    <a:pt x="66675" y="60722"/>
                    <a:pt x="67627" y="55959"/>
                    <a:pt x="67627" y="52149"/>
                  </a:cubicBezTo>
                  <a:cubicBezTo>
                    <a:pt x="67627" y="48339"/>
                    <a:pt x="68580" y="43577"/>
                    <a:pt x="68580" y="39767"/>
                  </a:cubicBezTo>
                  <a:cubicBezTo>
                    <a:pt x="69532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2" y="59769"/>
                    <a:pt x="69532" y="64532"/>
                  </a:cubicBezTo>
                  <a:cubicBezTo>
                    <a:pt x="69532" y="69294"/>
                    <a:pt x="68580" y="74057"/>
                    <a:pt x="68580" y="78819"/>
                  </a:cubicBezTo>
                  <a:cubicBezTo>
                    <a:pt x="67627" y="78819"/>
                    <a:pt x="66675" y="77867"/>
                    <a:pt x="65723" y="77867"/>
                  </a:cubicBezTo>
                  <a:cubicBezTo>
                    <a:pt x="65723" y="72152"/>
                    <a:pt x="64770" y="67389"/>
                    <a:pt x="64770" y="61674"/>
                  </a:cubicBezTo>
                  <a:cubicBezTo>
                    <a:pt x="64770" y="55959"/>
                    <a:pt x="63817" y="51197"/>
                    <a:pt x="63817" y="45482"/>
                  </a:cubicBezTo>
                  <a:cubicBezTo>
                    <a:pt x="63817" y="50244"/>
                    <a:pt x="63817" y="55959"/>
                    <a:pt x="63817" y="60722"/>
                  </a:cubicBezTo>
                  <a:cubicBezTo>
                    <a:pt x="63817" y="65484"/>
                    <a:pt x="63817" y="71199"/>
                    <a:pt x="63817" y="75962"/>
                  </a:cubicBezTo>
                  <a:cubicBezTo>
                    <a:pt x="62865" y="74057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7" y="87392"/>
                    <a:pt x="85725" y="87392"/>
                    <a:pt x="84773" y="86439"/>
                  </a:cubicBezTo>
                  <a:cubicBezTo>
                    <a:pt x="84773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2" y="81677"/>
                    <a:pt x="76200" y="81677"/>
                    <a:pt x="75248" y="80724"/>
                  </a:cubicBezTo>
                  <a:cubicBezTo>
                    <a:pt x="76200" y="75009"/>
                    <a:pt x="77152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7" y="45482"/>
                    <a:pt x="83820" y="46434"/>
                  </a:cubicBezTo>
                  <a:cubicBezTo>
                    <a:pt x="84773" y="53102"/>
                    <a:pt x="85725" y="60722"/>
                    <a:pt x="86677" y="67389"/>
                  </a:cubicBezTo>
                  <a:cubicBezTo>
                    <a:pt x="85725" y="74057"/>
                    <a:pt x="86677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7" y="70247"/>
                  </a:moveTo>
                  <a:cubicBezTo>
                    <a:pt x="82867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7" y="70247"/>
                  </a:cubicBezTo>
                  <a:lnTo>
                    <a:pt x="82867" y="70247"/>
                  </a:lnTo>
                  <a:close/>
                  <a:moveTo>
                    <a:pt x="88582" y="89297"/>
                  </a:moveTo>
                  <a:cubicBezTo>
                    <a:pt x="88582" y="82629"/>
                    <a:pt x="88582" y="75962"/>
                    <a:pt x="88582" y="69294"/>
                  </a:cubicBezTo>
                  <a:cubicBezTo>
                    <a:pt x="88582" y="62627"/>
                    <a:pt x="88582" y="55959"/>
                    <a:pt x="88582" y="49292"/>
                  </a:cubicBezTo>
                  <a:cubicBezTo>
                    <a:pt x="90488" y="50244"/>
                    <a:pt x="92392" y="51197"/>
                    <a:pt x="94298" y="52149"/>
                  </a:cubicBezTo>
                  <a:cubicBezTo>
                    <a:pt x="95250" y="53102"/>
                    <a:pt x="96202" y="54054"/>
                    <a:pt x="97155" y="55007"/>
                  </a:cubicBezTo>
                  <a:cubicBezTo>
                    <a:pt x="98107" y="55959"/>
                    <a:pt x="98107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7" y="75009"/>
                    <a:pt x="98107" y="75009"/>
                    <a:pt x="96202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7" y="93107"/>
                  </a:cubicBezTo>
                  <a:cubicBezTo>
                    <a:pt x="97155" y="90249"/>
                    <a:pt x="97155" y="86439"/>
                    <a:pt x="96202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8" y="75009"/>
                    <a:pt x="94298" y="75009"/>
                  </a:cubicBezTo>
                  <a:cubicBezTo>
                    <a:pt x="94298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2" y="74057"/>
                  </a:cubicBezTo>
                  <a:cubicBezTo>
                    <a:pt x="92392" y="76914"/>
                    <a:pt x="92392" y="79772"/>
                    <a:pt x="92392" y="82629"/>
                  </a:cubicBezTo>
                  <a:cubicBezTo>
                    <a:pt x="92392" y="85487"/>
                    <a:pt x="92392" y="88344"/>
                    <a:pt x="92392" y="91202"/>
                  </a:cubicBezTo>
                  <a:cubicBezTo>
                    <a:pt x="90488" y="90249"/>
                    <a:pt x="89535" y="90249"/>
                    <a:pt x="88582" y="89297"/>
                  </a:cubicBezTo>
                  <a:lnTo>
                    <a:pt x="88582" y="89297"/>
                  </a:lnTo>
                  <a:close/>
                  <a:moveTo>
                    <a:pt x="91440" y="68342"/>
                  </a:moveTo>
                  <a:cubicBezTo>
                    <a:pt x="92392" y="68342"/>
                    <a:pt x="92392" y="69294"/>
                    <a:pt x="93345" y="69294"/>
                  </a:cubicBezTo>
                  <a:cubicBezTo>
                    <a:pt x="94298" y="70247"/>
                    <a:pt x="95250" y="70247"/>
                    <a:pt x="95250" y="70247"/>
                  </a:cubicBezTo>
                  <a:cubicBezTo>
                    <a:pt x="95250" y="70247"/>
                    <a:pt x="96202" y="69294"/>
                    <a:pt x="96202" y="69294"/>
                  </a:cubicBezTo>
                  <a:cubicBezTo>
                    <a:pt x="96202" y="68342"/>
                    <a:pt x="96202" y="67389"/>
                    <a:pt x="96202" y="66437"/>
                  </a:cubicBezTo>
                  <a:cubicBezTo>
                    <a:pt x="96202" y="65484"/>
                    <a:pt x="96202" y="63579"/>
                    <a:pt x="96202" y="62627"/>
                  </a:cubicBezTo>
                  <a:cubicBezTo>
                    <a:pt x="96202" y="61674"/>
                    <a:pt x="95250" y="60722"/>
                    <a:pt x="95250" y="60722"/>
                  </a:cubicBezTo>
                  <a:cubicBezTo>
                    <a:pt x="95250" y="60722"/>
                    <a:pt x="94298" y="59769"/>
                    <a:pt x="93345" y="59769"/>
                  </a:cubicBezTo>
                  <a:cubicBezTo>
                    <a:pt x="92392" y="59769"/>
                    <a:pt x="92392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7" y="96917"/>
                  </a:moveTo>
                  <a:cubicBezTo>
                    <a:pt x="101917" y="90249"/>
                    <a:pt x="101917" y="83582"/>
                    <a:pt x="101917" y="76914"/>
                  </a:cubicBezTo>
                  <a:cubicBezTo>
                    <a:pt x="101917" y="70247"/>
                    <a:pt x="101917" y="63579"/>
                    <a:pt x="101917" y="56912"/>
                  </a:cubicBezTo>
                  <a:cubicBezTo>
                    <a:pt x="102870" y="57864"/>
                    <a:pt x="103823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7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2" y="61674"/>
                    <a:pt x="112395" y="61674"/>
                    <a:pt x="114300" y="62627"/>
                  </a:cubicBezTo>
                  <a:cubicBezTo>
                    <a:pt x="113348" y="64532"/>
                    <a:pt x="112395" y="66437"/>
                    <a:pt x="111442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2" y="89297"/>
                  </a:cubicBezTo>
                  <a:cubicBezTo>
                    <a:pt x="112395" y="94059"/>
                    <a:pt x="113348" y="97869"/>
                    <a:pt x="114300" y="102632"/>
                  </a:cubicBezTo>
                  <a:cubicBezTo>
                    <a:pt x="113348" y="101679"/>
                    <a:pt x="112395" y="101679"/>
                    <a:pt x="111442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7" y="85487"/>
                  </a:cubicBezTo>
                  <a:cubicBezTo>
                    <a:pt x="105727" y="87392"/>
                    <a:pt x="105727" y="89297"/>
                    <a:pt x="105727" y="91202"/>
                  </a:cubicBezTo>
                  <a:cubicBezTo>
                    <a:pt x="105727" y="93107"/>
                    <a:pt x="105727" y="95012"/>
                    <a:pt x="105727" y="96917"/>
                  </a:cubicBezTo>
                  <a:cubicBezTo>
                    <a:pt x="103823" y="97869"/>
                    <a:pt x="102870" y="96917"/>
                    <a:pt x="101917" y="96917"/>
                  </a:cubicBezTo>
                  <a:lnTo>
                    <a:pt x="101917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7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7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7" y="107394"/>
                    <a:pt x="117157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7867"/>
                    <a:pt x="124777" y="77867"/>
                  </a:cubicBezTo>
                  <a:cubicBezTo>
                    <a:pt x="124777" y="75962"/>
                    <a:pt x="124777" y="73104"/>
                    <a:pt x="124777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2" y="82629"/>
                    <a:pt x="132398" y="82629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2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A95E8AFC-15F9-498C-B6D5-3E7B55F4A607}"/>
                </a:ext>
              </a:extLst>
            </p:cNvPr>
            <p:cNvSpPr/>
            <p:nvPr/>
          </p:nvSpPr>
          <p:spPr>
            <a:xfrm>
              <a:off x="1673528" y="2666721"/>
              <a:ext cx="320992" cy="194310"/>
            </a:xfrm>
            <a:custGeom>
              <a:avLst/>
              <a:gdLst>
                <a:gd name="connsiteX0" fmla="*/ 52388 w 320992"/>
                <a:gd name="connsiteY0" fmla="*/ 0 h 194310"/>
                <a:gd name="connsiteX1" fmla="*/ 0 w 320992"/>
                <a:gd name="connsiteY1" fmla="*/ 28575 h 194310"/>
                <a:gd name="connsiteX2" fmla="*/ 0 w 320992"/>
                <a:gd name="connsiteY2" fmla="*/ 42863 h 194310"/>
                <a:gd name="connsiteX3" fmla="*/ 269558 w 320992"/>
                <a:gd name="connsiteY3" fmla="*/ 194310 h 194310"/>
                <a:gd name="connsiteX4" fmla="*/ 320993 w 320992"/>
                <a:gd name="connsiteY4" fmla="*/ 165735 h 194310"/>
                <a:gd name="connsiteX5" fmla="*/ 320993 w 320992"/>
                <a:gd name="connsiteY5" fmla="*/ 15144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92" h="194310">
                  <a:moveTo>
                    <a:pt x="52388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9558" y="194310"/>
                  </a:lnTo>
                  <a:lnTo>
                    <a:pt x="320993" y="165735"/>
                  </a:lnTo>
                  <a:lnTo>
                    <a:pt x="320993" y="151448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E276230D-8EF0-4AB8-8F07-E62D0B6E0602}"/>
                </a:ext>
              </a:extLst>
            </p:cNvPr>
            <p:cNvSpPr/>
            <p:nvPr/>
          </p:nvSpPr>
          <p:spPr>
            <a:xfrm>
              <a:off x="1673528" y="2666721"/>
              <a:ext cx="320992" cy="180022"/>
            </a:xfrm>
            <a:custGeom>
              <a:avLst/>
              <a:gdLst>
                <a:gd name="connsiteX0" fmla="*/ 52388 w 320992"/>
                <a:gd name="connsiteY0" fmla="*/ 0 h 180022"/>
                <a:gd name="connsiteX1" fmla="*/ 0 w 320992"/>
                <a:gd name="connsiteY1" fmla="*/ 28575 h 180022"/>
                <a:gd name="connsiteX2" fmla="*/ 269558 w 320992"/>
                <a:gd name="connsiteY2" fmla="*/ 180023 h 180022"/>
                <a:gd name="connsiteX3" fmla="*/ 320993 w 320992"/>
                <a:gd name="connsiteY3" fmla="*/ 151448 h 180022"/>
                <a:gd name="connsiteX4" fmla="*/ 297180 w 320992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992" h="180022">
                  <a:moveTo>
                    <a:pt x="52388" y="0"/>
                  </a:moveTo>
                  <a:lnTo>
                    <a:pt x="0" y="28575"/>
                  </a:lnTo>
                  <a:lnTo>
                    <a:pt x="269558" y="180023"/>
                  </a:lnTo>
                  <a:lnTo>
                    <a:pt x="320993" y="151448"/>
                  </a:lnTo>
                  <a:lnTo>
                    <a:pt x="297180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95488279-5D6E-4F97-9029-0E1A95A64B77}"/>
                </a:ext>
              </a:extLst>
            </p:cNvPr>
            <p:cNvSpPr/>
            <p:nvPr/>
          </p:nvSpPr>
          <p:spPr>
            <a:xfrm>
              <a:off x="2645078" y="2474316"/>
              <a:ext cx="62865" cy="108585"/>
            </a:xfrm>
            <a:custGeom>
              <a:avLst/>
              <a:gdLst>
                <a:gd name="connsiteX0" fmla="*/ 26670 w 62865"/>
                <a:gd name="connsiteY0" fmla="*/ 61913 h 108585"/>
                <a:gd name="connsiteX1" fmla="*/ 26670 w 62865"/>
                <a:gd name="connsiteY1" fmla="*/ 72390 h 108585"/>
                <a:gd name="connsiteX2" fmla="*/ 13335 w 62865"/>
                <a:gd name="connsiteY2" fmla="*/ 80010 h 108585"/>
                <a:gd name="connsiteX3" fmla="*/ 0 w 62865"/>
                <a:gd name="connsiteY3" fmla="*/ 87630 h 108585"/>
                <a:gd name="connsiteX4" fmla="*/ 2858 w 62865"/>
                <a:gd name="connsiteY4" fmla="*/ 75248 h 108585"/>
                <a:gd name="connsiteX5" fmla="*/ 11430 w 62865"/>
                <a:gd name="connsiteY5" fmla="*/ 57150 h 108585"/>
                <a:gd name="connsiteX6" fmla="*/ 18098 w 62865"/>
                <a:gd name="connsiteY6" fmla="*/ 43815 h 108585"/>
                <a:gd name="connsiteX7" fmla="*/ 20003 w 62865"/>
                <a:gd name="connsiteY7" fmla="*/ 36195 h 108585"/>
                <a:gd name="connsiteX8" fmla="*/ 19050 w 62865"/>
                <a:gd name="connsiteY8" fmla="*/ 31432 h 108585"/>
                <a:gd name="connsiteX9" fmla="*/ 15240 w 62865"/>
                <a:gd name="connsiteY9" fmla="*/ 31432 h 108585"/>
                <a:gd name="connsiteX10" fmla="*/ 11430 w 62865"/>
                <a:gd name="connsiteY10" fmla="*/ 35243 h 108585"/>
                <a:gd name="connsiteX11" fmla="*/ 9525 w 62865"/>
                <a:gd name="connsiteY11" fmla="*/ 42863 h 108585"/>
                <a:gd name="connsiteX12" fmla="*/ 1905 w 62865"/>
                <a:gd name="connsiteY12" fmla="*/ 45720 h 108585"/>
                <a:gd name="connsiteX13" fmla="*/ 6667 w 62865"/>
                <a:gd name="connsiteY13" fmla="*/ 30480 h 108585"/>
                <a:gd name="connsiteX14" fmla="*/ 16192 w 62865"/>
                <a:gd name="connsiteY14" fmla="*/ 20955 h 108585"/>
                <a:gd name="connsiteX15" fmla="*/ 25717 w 62865"/>
                <a:gd name="connsiteY15" fmla="*/ 20003 h 108585"/>
                <a:gd name="connsiteX16" fmla="*/ 29528 w 62865"/>
                <a:gd name="connsiteY16" fmla="*/ 29528 h 108585"/>
                <a:gd name="connsiteX17" fmla="*/ 28575 w 62865"/>
                <a:gd name="connsiteY17" fmla="*/ 37148 h 108585"/>
                <a:gd name="connsiteX18" fmla="*/ 25717 w 62865"/>
                <a:gd name="connsiteY18" fmla="*/ 45720 h 108585"/>
                <a:gd name="connsiteX19" fmla="*/ 20955 w 62865"/>
                <a:gd name="connsiteY19" fmla="*/ 56198 h 108585"/>
                <a:gd name="connsiteX20" fmla="*/ 16192 w 62865"/>
                <a:gd name="connsiteY20" fmla="*/ 64770 h 108585"/>
                <a:gd name="connsiteX21" fmla="*/ 14288 w 62865"/>
                <a:gd name="connsiteY21" fmla="*/ 68580 h 108585"/>
                <a:gd name="connsiteX22" fmla="*/ 21908 w 62865"/>
                <a:gd name="connsiteY22" fmla="*/ 63818 h 108585"/>
                <a:gd name="connsiteX23" fmla="*/ 26670 w 62865"/>
                <a:gd name="connsiteY23" fmla="*/ 61913 h 108585"/>
                <a:gd name="connsiteX24" fmla="*/ 26670 w 62865"/>
                <a:gd name="connsiteY24" fmla="*/ 61913 h 108585"/>
                <a:gd name="connsiteX25" fmla="*/ 953 w 62865"/>
                <a:gd name="connsiteY25" fmla="*/ 108585 h 108585"/>
                <a:gd name="connsiteX26" fmla="*/ 3810 w 62865"/>
                <a:gd name="connsiteY26" fmla="*/ 107632 h 108585"/>
                <a:gd name="connsiteX27" fmla="*/ 3810 w 62865"/>
                <a:gd name="connsiteY27" fmla="*/ 100013 h 108585"/>
                <a:gd name="connsiteX28" fmla="*/ 8573 w 62865"/>
                <a:gd name="connsiteY28" fmla="*/ 97155 h 108585"/>
                <a:gd name="connsiteX29" fmla="*/ 8573 w 62865"/>
                <a:gd name="connsiteY29" fmla="*/ 104775 h 108585"/>
                <a:gd name="connsiteX30" fmla="*/ 11430 w 62865"/>
                <a:gd name="connsiteY30" fmla="*/ 103823 h 108585"/>
                <a:gd name="connsiteX31" fmla="*/ 11430 w 62865"/>
                <a:gd name="connsiteY31" fmla="*/ 86678 h 108585"/>
                <a:gd name="connsiteX32" fmla="*/ 8573 w 62865"/>
                <a:gd name="connsiteY32" fmla="*/ 87630 h 108585"/>
                <a:gd name="connsiteX33" fmla="*/ 8573 w 62865"/>
                <a:gd name="connsiteY33" fmla="*/ 94298 h 108585"/>
                <a:gd name="connsiteX34" fmla="*/ 3810 w 62865"/>
                <a:gd name="connsiteY34" fmla="*/ 97155 h 108585"/>
                <a:gd name="connsiteX35" fmla="*/ 3810 w 62865"/>
                <a:gd name="connsiteY35" fmla="*/ 90488 h 108585"/>
                <a:gd name="connsiteX36" fmla="*/ 953 w 62865"/>
                <a:gd name="connsiteY36" fmla="*/ 91440 h 108585"/>
                <a:gd name="connsiteX37" fmla="*/ 953 w 62865"/>
                <a:gd name="connsiteY37" fmla="*/ 108585 h 108585"/>
                <a:gd name="connsiteX38" fmla="*/ 953 w 62865"/>
                <a:gd name="connsiteY38" fmla="*/ 108585 h 108585"/>
                <a:gd name="connsiteX39" fmla="*/ 12383 w 62865"/>
                <a:gd name="connsiteY39" fmla="*/ 93345 h 108585"/>
                <a:gd name="connsiteX40" fmla="*/ 14288 w 62865"/>
                <a:gd name="connsiteY40" fmla="*/ 99060 h 108585"/>
                <a:gd name="connsiteX41" fmla="*/ 19050 w 62865"/>
                <a:gd name="connsiteY41" fmla="*/ 99060 h 108585"/>
                <a:gd name="connsiteX42" fmla="*/ 22860 w 62865"/>
                <a:gd name="connsiteY42" fmla="*/ 94298 h 108585"/>
                <a:gd name="connsiteX43" fmla="*/ 24765 w 62865"/>
                <a:gd name="connsiteY43" fmla="*/ 86678 h 108585"/>
                <a:gd name="connsiteX44" fmla="*/ 22860 w 62865"/>
                <a:gd name="connsiteY44" fmla="*/ 80963 h 108585"/>
                <a:gd name="connsiteX45" fmla="*/ 18098 w 62865"/>
                <a:gd name="connsiteY45" fmla="*/ 80963 h 108585"/>
                <a:gd name="connsiteX46" fmla="*/ 15240 w 62865"/>
                <a:gd name="connsiteY46" fmla="*/ 82868 h 108585"/>
                <a:gd name="connsiteX47" fmla="*/ 13335 w 62865"/>
                <a:gd name="connsiteY47" fmla="*/ 85725 h 108585"/>
                <a:gd name="connsiteX48" fmla="*/ 12383 w 62865"/>
                <a:gd name="connsiteY48" fmla="*/ 88582 h 108585"/>
                <a:gd name="connsiteX49" fmla="*/ 12383 w 62865"/>
                <a:gd name="connsiteY49" fmla="*/ 93345 h 108585"/>
                <a:gd name="connsiteX50" fmla="*/ 12383 w 62865"/>
                <a:gd name="connsiteY50" fmla="*/ 93345 h 108585"/>
                <a:gd name="connsiteX51" fmla="*/ 15240 w 62865"/>
                <a:gd name="connsiteY51" fmla="*/ 91440 h 108585"/>
                <a:gd name="connsiteX52" fmla="*/ 16192 w 62865"/>
                <a:gd name="connsiteY52" fmla="*/ 95250 h 108585"/>
                <a:gd name="connsiteX53" fmla="*/ 19050 w 62865"/>
                <a:gd name="connsiteY53" fmla="*/ 95250 h 108585"/>
                <a:gd name="connsiteX54" fmla="*/ 21908 w 62865"/>
                <a:gd name="connsiteY54" fmla="*/ 92393 h 108585"/>
                <a:gd name="connsiteX55" fmla="*/ 22860 w 62865"/>
                <a:gd name="connsiteY55" fmla="*/ 87630 h 108585"/>
                <a:gd name="connsiteX56" fmla="*/ 21908 w 62865"/>
                <a:gd name="connsiteY56" fmla="*/ 83820 h 108585"/>
                <a:gd name="connsiteX57" fmla="*/ 19050 w 62865"/>
                <a:gd name="connsiteY57" fmla="*/ 83820 h 108585"/>
                <a:gd name="connsiteX58" fmla="*/ 16192 w 62865"/>
                <a:gd name="connsiteY58" fmla="*/ 86678 h 108585"/>
                <a:gd name="connsiteX59" fmla="*/ 15240 w 62865"/>
                <a:gd name="connsiteY59" fmla="*/ 91440 h 108585"/>
                <a:gd name="connsiteX60" fmla="*/ 15240 w 62865"/>
                <a:gd name="connsiteY60" fmla="*/ 91440 h 108585"/>
                <a:gd name="connsiteX61" fmla="*/ 26670 w 62865"/>
                <a:gd name="connsiteY61" fmla="*/ 77153 h 108585"/>
                <a:gd name="connsiteX62" fmla="*/ 26670 w 62865"/>
                <a:gd name="connsiteY62" fmla="*/ 86678 h 108585"/>
                <a:gd name="connsiteX63" fmla="*/ 26670 w 62865"/>
                <a:gd name="connsiteY63" fmla="*/ 90488 h 108585"/>
                <a:gd name="connsiteX64" fmla="*/ 27623 w 62865"/>
                <a:gd name="connsiteY64" fmla="*/ 92393 h 108585"/>
                <a:gd name="connsiteX65" fmla="*/ 28575 w 62865"/>
                <a:gd name="connsiteY65" fmla="*/ 93345 h 108585"/>
                <a:gd name="connsiteX66" fmla="*/ 31433 w 62865"/>
                <a:gd name="connsiteY66" fmla="*/ 92393 h 108585"/>
                <a:gd name="connsiteX67" fmla="*/ 33338 w 62865"/>
                <a:gd name="connsiteY67" fmla="*/ 90488 h 108585"/>
                <a:gd name="connsiteX68" fmla="*/ 34290 w 62865"/>
                <a:gd name="connsiteY68" fmla="*/ 88582 h 108585"/>
                <a:gd name="connsiteX69" fmla="*/ 35242 w 62865"/>
                <a:gd name="connsiteY69" fmla="*/ 85725 h 108585"/>
                <a:gd name="connsiteX70" fmla="*/ 35242 w 62865"/>
                <a:gd name="connsiteY70" fmla="*/ 80963 h 108585"/>
                <a:gd name="connsiteX71" fmla="*/ 35242 w 62865"/>
                <a:gd name="connsiteY71" fmla="*/ 72390 h 108585"/>
                <a:gd name="connsiteX72" fmla="*/ 32385 w 62865"/>
                <a:gd name="connsiteY72" fmla="*/ 73343 h 108585"/>
                <a:gd name="connsiteX73" fmla="*/ 32385 w 62865"/>
                <a:gd name="connsiteY73" fmla="*/ 82868 h 108585"/>
                <a:gd name="connsiteX74" fmla="*/ 32385 w 62865"/>
                <a:gd name="connsiteY74" fmla="*/ 85725 h 108585"/>
                <a:gd name="connsiteX75" fmla="*/ 31433 w 62865"/>
                <a:gd name="connsiteY75" fmla="*/ 87630 h 108585"/>
                <a:gd name="connsiteX76" fmla="*/ 29528 w 62865"/>
                <a:gd name="connsiteY76" fmla="*/ 89535 h 108585"/>
                <a:gd name="connsiteX77" fmla="*/ 27623 w 62865"/>
                <a:gd name="connsiteY77" fmla="*/ 89535 h 108585"/>
                <a:gd name="connsiteX78" fmla="*/ 26670 w 62865"/>
                <a:gd name="connsiteY78" fmla="*/ 88582 h 108585"/>
                <a:gd name="connsiteX79" fmla="*/ 26670 w 62865"/>
                <a:gd name="connsiteY79" fmla="*/ 85725 h 108585"/>
                <a:gd name="connsiteX80" fmla="*/ 26670 w 62865"/>
                <a:gd name="connsiteY80" fmla="*/ 76200 h 108585"/>
                <a:gd name="connsiteX81" fmla="*/ 26670 w 62865"/>
                <a:gd name="connsiteY81" fmla="*/ 77153 h 108585"/>
                <a:gd name="connsiteX82" fmla="*/ 26670 w 62865"/>
                <a:gd name="connsiteY82" fmla="*/ 77153 h 108585"/>
                <a:gd name="connsiteX83" fmla="*/ 38100 w 62865"/>
                <a:gd name="connsiteY83" fmla="*/ 86678 h 108585"/>
                <a:gd name="connsiteX84" fmla="*/ 38100 w 62865"/>
                <a:gd name="connsiteY84" fmla="*/ 69532 h 108585"/>
                <a:gd name="connsiteX85" fmla="*/ 42863 w 62865"/>
                <a:gd name="connsiteY85" fmla="*/ 66675 h 108585"/>
                <a:gd name="connsiteX86" fmla="*/ 45720 w 62865"/>
                <a:gd name="connsiteY86" fmla="*/ 65723 h 108585"/>
                <a:gd name="connsiteX87" fmla="*/ 46673 w 62865"/>
                <a:gd name="connsiteY87" fmla="*/ 66675 h 108585"/>
                <a:gd name="connsiteX88" fmla="*/ 47625 w 62865"/>
                <a:gd name="connsiteY88" fmla="*/ 68580 h 108585"/>
                <a:gd name="connsiteX89" fmla="*/ 46673 w 62865"/>
                <a:gd name="connsiteY89" fmla="*/ 72390 h 108585"/>
                <a:gd name="connsiteX90" fmla="*/ 43815 w 62865"/>
                <a:gd name="connsiteY90" fmla="*/ 75248 h 108585"/>
                <a:gd name="connsiteX91" fmla="*/ 44767 w 62865"/>
                <a:gd name="connsiteY91" fmla="*/ 76200 h 108585"/>
                <a:gd name="connsiteX92" fmla="*/ 45720 w 62865"/>
                <a:gd name="connsiteY92" fmla="*/ 78105 h 108585"/>
                <a:gd name="connsiteX93" fmla="*/ 47625 w 62865"/>
                <a:gd name="connsiteY93" fmla="*/ 80963 h 108585"/>
                <a:gd name="connsiteX94" fmla="*/ 44767 w 62865"/>
                <a:gd name="connsiteY94" fmla="*/ 82868 h 108585"/>
                <a:gd name="connsiteX95" fmla="*/ 42863 w 62865"/>
                <a:gd name="connsiteY95" fmla="*/ 80010 h 108585"/>
                <a:gd name="connsiteX96" fmla="*/ 41910 w 62865"/>
                <a:gd name="connsiteY96" fmla="*/ 78105 h 108585"/>
                <a:gd name="connsiteX97" fmla="*/ 40958 w 62865"/>
                <a:gd name="connsiteY97" fmla="*/ 78105 h 108585"/>
                <a:gd name="connsiteX98" fmla="*/ 40005 w 62865"/>
                <a:gd name="connsiteY98" fmla="*/ 79057 h 108585"/>
                <a:gd name="connsiteX99" fmla="*/ 39053 w 62865"/>
                <a:gd name="connsiteY99" fmla="*/ 79057 h 108585"/>
                <a:gd name="connsiteX100" fmla="*/ 39053 w 62865"/>
                <a:gd name="connsiteY100" fmla="*/ 85725 h 108585"/>
                <a:gd name="connsiteX101" fmla="*/ 38100 w 62865"/>
                <a:gd name="connsiteY101" fmla="*/ 86678 h 108585"/>
                <a:gd name="connsiteX102" fmla="*/ 38100 w 62865"/>
                <a:gd name="connsiteY102" fmla="*/ 86678 h 108585"/>
                <a:gd name="connsiteX103" fmla="*/ 40958 w 62865"/>
                <a:gd name="connsiteY103" fmla="*/ 76200 h 108585"/>
                <a:gd name="connsiteX104" fmla="*/ 42863 w 62865"/>
                <a:gd name="connsiteY104" fmla="*/ 75248 h 108585"/>
                <a:gd name="connsiteX105" fmla="*/ 44767 w 62865"/>
                <a:gd name="connsiteY105" fmla="*/ 73343 h 108585"/>
                <a:gd name="connsiteX106" fmla="*/ 45720 w 62865"/>
                <a:gd name="connsiteY106" fmla="*/ 72390 h 108585"/>
                <a:gd name="connsiteX107" fmla="*/ 45720 w 62865"/>
                <a:gd name="connsiteY107" fmla="*/ 71438 h 108585"/>
                <a:gd name="connsiteX108" fmla="*/ 45720 w 62865"/>
                <a:gd name="connsiteY108" fmla="*/ 70485 h 108585"/>
                <a:gd name="connsiteX109" fmla="*/ 44767 w 62865"/>
                <a:gd name="connsiteY109" fmla="*/ 70485 h 108585"/>
                <a:gd name="connsiteX110" fmla="*/ 42863 w 62865"/>
                <a:gd name="connsiteY110" fmla="*/ 71438 h 108585"/>
                <a:gd name="connsiteX111" fmla="*/ 40958 w 62865"/>
                <a:gd name="connsiteY111" fmla="*/ 72390 h 108585"/>
                <a:gd name="connsiteX112" fmla="*/ 40958 w 62865"/>
                <a:gd name="connsiteY112" fmla="*/ 76200 h 108585"/>
                <a:gd name="connsiteX113" fmla="*/ 40958 w 62865"/>
                <a:gd name="connsiteY113" fmla="*/ 76200 h 108585"/>
                <a:gd name="connsiteX114" fmla="*/ 50483 w 62865"/>
                <a:gd name="connsiteY114" fmla="*/ 75248 h 108585"/>
                <a:gd name="connsiteX115" fmla="*/ 53340 w 62865"/>
                <a:gd name="connsiteY115" fmla="*/ 73343 h 108585"/>
                <a:gd name="connsiteX116" fmla="*/ 54292 w 62865"/>
                <a:gd name="connsiteY116" fmla="*/ 75248 h 108585"/>
                <a:gd name="connsiteX117" fmla="*/ 56198 w 62865"/>
                <a:gd name="connsiteY117" fmla="*/ 75248 h 108585"/>
                <a:gd name="connsiteX118" fmla="*/ 58103 w 62865"/>
                <a:gd name="connsiteY118" fmla="*/ 73343 h 108585"/>
                <a:gd name="connsiteX119" fmla="*/ 59055 w 62865"/>
                <a:gd name="connsiteY119" fmla="*/ 71438 h 108585"/>
                <a:gd name="connsiteX120" fmla="*/ 59055 w 62865"/>
                <a:gd name="connsiteY120" fmla="*/ 70485 h 108585"/>
                <a:gd name="connsiteX121" fmla="*/ 58103 w 62865"/>
                <a:gd name="connsiteY121" fmla="*/ 70485 h 108585"/>
                <a:gd name="connsiteX122" fmla="*/ 56198 w 62865"/>
                <a:gd name="connsiteY122" fmla="*/ 70485 h 108585"/>
                <a:gd name="connsiteX123" fmla="*/ 53340 w 62865"/>
                <a:gd name="connsiteY123" fmla="*/ 70485 h 108585"/>
                <a:gd name="connsiteX124" fmla="*/ 52388 w 62865"/>
                <a:gd name="connsiteY124" fmla="*/ 67628 h 108585"/>
                <a:gd name="connsiteX125" fmla="*/ 53340 w 62865"/>
                <a:gd name="connsiteY125" fmla="*/ 64770 h 108585"/>
                <a:gd name="connsiteX126" fmla="*/ 55245 w 62865"/>
                <a:gd name="connsiteY126" fmla="*/ 61913 h 108585"/>
                <a:gd name="connsiteX127" fmla="*/ 58103 w 62865"/>
                <a:gd name="connsiteY127" fmla="*/ 60007 h 108585"/>
                <a:gd name="connsiteX128" fmla="*/ 61913 w 62865"/>
                <a:gd name="connsiteY128" fmla="*/ 59055 h 108585"/>
                <a:gd name="connsiteX129" fmla="*/ 62865 w 62865"/>
                <a:gd name="connsiteY129" fmla="*/ 61913 h 108585"/>
                <a:gd name="connsiteX130" fmla="*/ 60008 w 62865"/>
                <a:gd name="connsiteY130" fmla="*/ 63818 h 108585"/>
                <a:gd name="connsiteX131" fmla="*/ 59055 w 62865"/>
                <a:gd name="connsiteY131" fmla="*/ 61913 h 108585"/>
                <a:gd name="connsiteX132" fmla="*/ 57150 w 62865"/>
                <a:gd name="connsiteY132" fmla="*/ 61913 h 108585"/>
                <a:gd name="connsiteX133" fmla="*/ 55245 w 62865"/>
                <a:gd name="connsiteY133" fmla="*/ 63818 h 108585"/>
                <a:gd name="connsiteX134" fmla="*/ 55245 w 62865"/>
                <a:gd name="connsiteY134" fmla="*/ 64770 h 108585"/>
                <a:gd name="connsiteX135" fmla="*/ 55245 w 62865"/>
                <a:gd name="connsiteY135" fmla="*/ 65723 h 108585"/>
                <a:gd name="connsiteX136" fmla="*/ 57150 w 62865"/>
                <a:gd name="connsiteY136" fmla="*/ 65723 h 108585"/>
                <a:gd name="connsiteX137" fmla="*/ 60008 w 62865"/>
                <a:gd name="connsiteY137" fmla="*/ 65723 h 108585"/>
                <a:gd name="connsiteX138" fmla="*/ 60960 w 62865"/>
                <a:gd name="connsiteY138" fmla="*/ 66675 h 108585"/>
                <a:gd name="connsiteX139" fmla="*/ 61913 w 62865"/>
                <a:gd name="connsiteY139" fmla="*/ 69532 h 108585"/>
                <a:gd name="connsiteX140" fmla="*/ 60960 w 62865"/>
                <a:gd name="connsiteY140" fmla="*/ 72390 h 108585"/>
                <a:gd name="connsiteX141" fmla="*/ 59055 w 62865"/>
                <a:gd name="connsiteY141" fmla="*/ 75248 h 108585"/>
                <a:gd name="connsiteX142" fmla="*/ 56198 w 62865"/>
                <a:gd name="connsiteY142" fmla="*/ 77153 h 108585"/>
                <a:gd name="connsiteX143" fmla="*/ 52388 w 62865"/>
                <a:gd name="connsiteY143" fmla="*/ 78105 h 108585"/>
                <a:gd name="connsiteX144" fmla="*/ 50483 w 62865"/>
                <a:gd name="connsiteY144" fmla="*/ 75248 h 108585"/>
                <a:gd name="connsiteX145" fmla="*/ 50483 w 62865"/>
                <a:gd name="connsiteY145" fmla="*/ 75248 h 108585"/>
                <a:gd name="connsiteX146" fmla="*/ 47625 w 62865"/>
                <a:gd name="connsiteY146" fmla="*/ 60960 h 108585"/>
                <a:gd name="connsiteX147" fmla="*/ 55245 w 62865"/>
                <a:gd name="connsiteY147" fmla="*/ 57150 h 108585"/>
                <a:gd name="connsiteX148" fmla="*/ 55245 w 62865"/>
                <a:gd name="connsiteY148" fmla="*/ 45720 h 108585"/>
                <a:gd name="connsiteX149" fmla="*/ 60008 w 62865"/>
                <a:gd name="connsiteY149" fmla="*/ 42863 h 108585"/>
                <a:gd name="connsiteX150" fmla="*/ 60008 w 62865"/>
                <a:gd name="connsiteY150" fmla="*/ 33338 h 108585"/>
                <a:gd name="connsiteX151" fmla="*/ 55245 w 62865"/>
                <a:gd name="connsiteY151" fmla="*/ 36195 h 108585"/>
                <a:gd name="connsiteX152" fmla="*/ 55245 w 62865"/>
                <a:gd name="connsiteY152" fmla="*/ 18098 h 108585"/>
                <a:gd name="connsiteX153" fmla="*/ 55245 w 62865"/>
                <a:gd name="connsiteY153" fmla="*/ 0 h 108585"/>
                <a:gd name="connsiteX154" fmla="*/ 48578 w 62865"/>
                <a:gd name="connsiteY154" fmla="*/ 3810 h 108585"/>
                <a:gd name="connsiteX155" fmla="*/ 40005 w 62865"/>
                <a:gd name="connsiteY155" fmla="*/ 26670 h 108585"/>
                <a:gd name="connsiteX156" fmla="*/ 31433 w 62865"/>
                <a:gd name="connsiteY156" fmla="*/ 49530 h 108585"/>
                <a:gd name="connsiteX157" fmla="*/ 31433 w 62865"/>
                <a:gd name="connsiteY157" fmla="*/ 59055 h 108585"/>
                <a:gd name="connsiteX158" fmla="*/ 40005 w 62865"/>
                <a:gd name="connsiteY158" fmla="*/ 54293 h 108585"/>
                <a:gd name="connsiteX159" fmla="*/ 48578 w 62865"/>
                <a:gd name="connsiteY159" fmla="*/ 49530 h 108585"/>
                <a:gd name="connsiteX160" fmla="*/ 47625 w 62865"/>
                <a:gd name="connsiteY160" fmla="*/ 60960 h 108585"/>
                <a:gd name="connsiteX161" fmla="*/ 47625 w 62865"/>
                <a:gd name="connsiteY161" fmla="*/ 60960 h 108585"/>
                <a:gd name="connsiteX162" fmla="*/ 47625 w 62865"/>
                <a:gd name="connsiteY162" fmla="*/ 40005 h 108585"/>
                <a:gd name="connsiteX163" fmla="*/ 38100 w 62865"/>
                <a:gd name="connsiteY163" fmla="*/ 44768 h 108585"/>
                <a:gd name="connsiteX164" fmla="*/ 47625 w 62865"/>
                <a:gd name="connsiteY164" fmla="*/ 20003 h 108585"/>
                <a:gd name="connsiteX165" fmla="*/ 47625 w 62865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2865" h="108585">
                  <a:moveTo>
                    <a:pt x="26670" y="61913"/>
                  </a:moveTo>
                  <a:cubicBezTo>
                    <a:pt x="26670" y="65723"/>
                    <a:pt x="26670" y="68580"/>
                    <a:pt x="26670" y="72390"/>
                  </a:cubicBezTo>
                  <a:cubicBezTo>
                    <a:pt x="21908" y="75248"/>
                    <a:pt x="17145" y="77153"/>
                    <a:pt x="13335" y="80010"/>
                  </a:cubicBezTo>
                  <a:cubicBezTo>
                    <a:pt x="8573" y="82868"/>
                    <a:pt x="4763" y="84773"/>
                    <a:pt x="0" y="87630"/>
                  </a:cubicBezTo>
                  <a:cubicBezTo>
                    <a:pt x="0" y="83820"/>
                    <a:pt x="953" y="80010"/>
                    <a:pt x="2858" y="75248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3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3"/>
                  </a:cubicBezTo>
                  <a:cubicBezTo>
                    <a:pt x="10478" y="37148"/>
                    <a:pt x="9525" y="40005"/>
                    <a:pt x="9525" y="42863"/>
                  </a:cubicBezTo>
                  <a:cubicBezTo>
                    <a:pt x="6667" y="43815"/>
                    <a:pt x="4763" y="44768"/>
                    <a:pt x="1905" y="45720"/>
                  </a:cubicBezTo>
                  <a:cubicBezTo>
                    <a:pt x="1905" y="39053"/>
                    <a:pt x="3810" y="34290"/>
                    <a:pt x="6667" y="30480"/>
                  </a:cubicBezTo>
                  <a:cubicBezTo>
                    <a:pt x="9525" y="26670"/>
                    <a:pt x="12383" y="23813"/>
                    <a:pt x="16192" y="20955"/>
                  </a:cubicBezTo>
                  <a:cubicBezTo>
                    <a:pt x="20003" y="19050"/>
                    <a:pt x="22860" y="18098"/>
                    <a:pt x="25717" y="20003"/>
                  </a:cubicBezTo>
                  <a:cubicBezTo>
                    <a:pt x="27623" y="21907"/>
                    <a:pt x="29528" y="24765"/>
                    <a:pt x="29528" y="29528"/>
                  </a:cubicBezTo>
                  <a:cubicBezTo>
                    <a:pt x="29528" y="32385"/>
                    <a:pt x="29528" y="34290"/>
                    <a:pt x="28575" y="37148"/>
                  </a:cubicBezTo>
                  <a:cubicBezTo>
                    <a:pt x="27623" y="40005"/>
                    <a:pt x="26670" y="42863"/>
                    <a:pt x="25717" y="45720"/>
                  </a:cubicBezTo>
                  <a:cubicBezTo>
                    <a:pt x="24765" y="47625"/>
                    <a:pt x="22860" y="51435"/>
                    <a:pt x="20955" y="56198"/>
                  </a:cubicBezTo>
                  <a:cubicBezTo>
                    <a:pt x="18098" y="60960"/>
                    <a:pt x="17145" y="63818"/>
                    <a:pt x="16192" y="64770"/>
                  </a:cubicBezTo>
                  <a:cubicBezTo>
                    <a:pt x="15240" y="65723"/>
                    <a:pt x="15240" y="67628"/>
                    <a:pt x="14288" y="68580"/>
                  </a:cubicBezTo>
                  <a:cubicBezTo>
                    <a:pt x="17145" y="66675"/>
                    <a:pt x="19050" y="65723"/>
                    <a:pt x="21908" y="63818"/>
                  </a:cubicBezTo>
                  <a:cubicBezTo>
                    <a:pt x="21908" y="65723"/>
                    <a:pt x="24765" y="63818"/>
                    <a:pt x="26670" y="61913"/>
                  </a:cubicBezTo>
                  <a:lnTo>
                    <a:pt x="26670" y="61913"/>
                  </a:lnTo>
                  <a:close/>
                  <a:moveTo>
                    <a:pt x="953" y="108585"/>
                  </a:moveTo>
                  <a:cubicBezTo>
                    <a:pt x="1905" y="108585"/>
                    <a:pt x="2858" y="107632"/>
                    <a:pt x="3810" y="107632"/>
                  </a:cubicBezTo>
                  <a:cubicBezTo>
                    <a:pt x="3810" y="104775"/>
                    <a:pt x="3810" y="102870"/>
                    <a:pt x="3810" y="100013"/>
                  </a:cubicBezTo>
                  <a:cubicBezTo>
                    <a:pt x="5715" y="99060"/>
                    <a:pt x="6667" y="98107"/>
                    <a:pt x="8573" y="97155"/>
                  </a:cubicBezTo>
                  <a:cubicBezTo>
                    <a:pt x="8573" y="100013"/>
                    <a:pt x="8573" y="101918"/>
                    <a:pt x="8573" y="104775"/>
                  </a:cubicBezTo>
                  <a:cubicBezTo>
                    <a:pt x="9525" y="104775"/>
                    <a:pt x="10478" y="103823"/>
                    <a:pt x="11430" y="103823"/>
                  </a:cubicBezTo>
                  <a:cubicBezTo>
                    <a:pt x="11430" y="98107"/>
                    <a:pt x="11430" y="92393"/>
                    <a:pt x="11430" y="86678"/>
                  </a:cubicBezTo>
                  <a:cubicBezTo>
                    <a:pt x="10478" y="86678"/>
                    <a:pt x="9525" y="87630"/>
                    <a:pt x="8573" y="87630"/>
                  </a:cubicBezTo>
                  <a:cubicBezTo>
                    <a:pt x="8573" y="89535"/>
                    <a:pt x="8573" y="92393"/>
                    <a:pt x="8573" y="94298"/>
                  </a:cubicBezTo>
                  <a:cubicBezTo>
                    <a:pt x="6667" y="95250"/>
                    <a:pt x="5715" y="96203"/>
                    <a:pt x="3810" y="97155"/>
                  </a:cubicBezTo>
                  <a:cubicBezTo>
                    <a:pt x="3810" y="95250"/>
                    <a:pt x="3810" y="92393"/>
                    <a:pt x="3810" y="90488"/>
                  </a:cubicBezTo>
                  <a:cubicBezTo>
                    <a:pt x="2858" y="90488"/>
                    <a:pt x="1905" y="91440"/>
                    <a:pt x="953" y="91440"/>
                  </a:cubicBezTo>
                  <a:cubicBezTo>
                    <a:pt x="953" y="97155"/>
                    <a:pt x="953" y="102870"/>
                    <a:pt x="953" y="108585"/>
                  </a:cubicBezTo>
                  <a:lnTo>
                    <a:pt x="953" y="108585"/>
                  </a:lnTo>
                  <a:close/>
                  <a:moveTo>
                    <a:pt x="12383" y="93345"/>
                  </a:moveTo>
                  <a:cubicBezTo>
                    <a:pt x="12383" y="96203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8" y="96203"/>
                    <a:pt x="22860" y="94298"/>
                  </a:cubicBezTo>
                  <a:cubicBezTo>
                    <a:pt x="23813" y="92393"/>
                    <a:pt x="24765" y="89535"/>
                    <a:pt x="24765" y="86678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8" y="80010"/>
                    <a:pt x="20003" y="80010"/>
                    <a:pt x="18098" y="80963"/>
                  </a:cubicBezTo>
                  <a:cubicBezTo>
                    <a:pt x="17145" y="81915"/>
                    <a:pt x="16192" y="81915"/>
                    <a:pt x="15240" y="82868"/>
                  </a:cubicBezTo>
                  <a:cubicBezTo>
                    <a:pt x="14288" y="83820"/>
                    <a:pt x="14288" y="84773"/>
                    <a:pt x="13335" y="85725"/>
                  </a:cubicBezTo>
                  <a:cubicBezTo>
                    <a:pt x="13335" y="86678"/>
                    <a:pt x="12383" y="87630"/>
                    <a:pt x="12383" y="88582"/>
                  </a:cubicBezTo>
                  <a:cubicBezTo>
                    <a:pt x="12383" y="90488"/>
                    <a:pt x="12383" y="91440"/>
                    <a:pt x="12383" y="93345"/>
                  </a:cubicBezTo>
                  <a:lnTo>
                    <a:pt x="12383" y="93345"/>
                  </a:lnTo>
                  <a:close/>
                  <a:moveTo>
                    <a:pt x="15240" y="91440"/>
                  </a:moveTo>
                  <a:cubicBezTo>
                    <a:pt x="15240" y="93345"/>
                    <a:pt x="15240" y="94298"/>
                    <a:pt x="16192" y="95250"/>
                  </a:cubicBezTo>
                  <a:cubicBezTo>
                    <a:pt x="17145" y="96203"/>
                    <a:pt x="18098" y="96203"/>
                    <a:pt x="19050" y="95250"/>
                  </a:cubicBezTo>
                  <a:cubicBezTo>
                    <a:pt x="20003" y="94298"/>
                    <a:pt x="20955" y="93345"/>
                    <a:pt x="21908" y="92393"/>
                  </a:cubicBezTo>
                  <a:cubicBezTo>
                    <a:pt x="22860" y="91440"/>
                    <a:pt x="22860" y="89535"/>
                    <a:pt x="22860" y="87630"/>
                  </a:cubicBezTo>
                  <a:cubicBezTo>
                    <a:pt x="22860" y="85725"/>
                    <a:pt x="22860" y="84773"/>
                    <a:pt x="21908" y="83820"/>
                  </a:cubicBezTo>
                  <a:cubicBezTo>
                    <a:pt x="20955" y="82868"/>
                    <a:pt x="20955" y="82868"/>
                    <a:pt x="19050" y="83820"/>
                  </a:cubicBezTo>
                  <a:cubicBezTo>
                    <a:pt x="18098" y="84773"/>
                    <a:pt x="17145" y="85725"/>
                    <a:pt x="16192" y="86678"/>
                  </a:cubicBezTo>
                  <a:cubicBezTo>
                    <a:pt x="15240" y="88582"/>
                    <a:pt x="15240" y="89535"/>
                    <a:pt x="15240" y="91440"/>
                  </a:cubicBezTo>
                  <a:lnTo>
                    <a:pt x="15240" y="91440"/>
                  </a:lnTo>
                  <a:close/>
                  <a:moveTo>
                    <a:pt x="26670" y="77153"/>
                  </a:moveTo>
                  <a:cubicBezTo>
                    <a:pt x="26670" y="80010"/>
                    <a:pt x="26670" y="82868"/>
                    <a:pt x="26670" y="86678"/>
                  </a:cubicBezTo>
                  <a:cubicBezTo>
                    <a:pt x="26670" y="88582"/>
                    <a:pt x="26670" y="89535"/>
                    <a:pt x="26670" y="90488"/>
                  </a:cubicBezTo>
                  <a:cubicBezTo>
                    <a:pt x="26670" y="91440"/>
                    <a:pt x="26670" y="91440"/>
                    <a:pt x="27623" y="92393"/>
                  </a:cubicBezTo>
                  <a:cubicBezTo>
                    <a:pt x="27623" y="92393"/>
                    <a:pt x="28575" y="93345"/>
                    <a:pt x="28575" y="93345"/>
                  </a:cubicBezTo>
                  <a:cubicBezTo>
                    <a:pt x="29528" y="93345"/>
                    <a:pt x="30480" y="93345"/>
                    <a:pt x="31433" y="92393"/>
                  </a:cubicBezTo>
                  <a:cubicBezTo>
                    <a:pt x="32385" y="91440"/>
                    <a:pt x="33338" y="91440"/>
                    <a:pt x="33338" y="90488"/>
                  </a:cubicBezTo>
                  <a:cubicBezTo>
                    <a:pt x="34290" y="89535"/>
                    <a:pt x="34290" y="89535"/>
                    <a:pt x="34290" y="88582"/>
                  </a:cubicBezTo>
                  <a:cubicBezTo>
                    <a:pt x="34290" y="87630"/>
                    <a:pt x="35242" y="86678"/>
                    <a:pt x="35242" y="85725"/>
                  </a:cubicBezTo>
                  <a:cubicBezTo>
                    <a:pt x="35242" y="84773"/>
                    <a:pt x="35242" y="82868"/>
                    <a:pt x="35242" y="80963"/>
                  </a:cubicBezTo>
                  <a:cubicBezTo>
                    <a:pt x="35242" y="78105"/>
                    <a:pt x="35242" y="75248"/>
                    <a:pt x="35242" y="72390"/>
                  </a:cubicBezTo>
                  <a:cubicBezTo>
                    <a:pt x="34290" y="72390"/>
                    <a:pt x="33338" y="73343"/>
                    <a:pt x="32385" y="73343"/>
                  </a:cubicBezTo>
                  <a:cubicBezTo>
                    <a:pt x="32385" y="76200"/>
                    <a:pt x="32385" y="80010"/>
                    <a:pt x="32385" y="82868"/>
                  </a:cubicBezTo>
                  <a:cubicBezTo>
                    <a:pt x="32385" y="83820"/>
                    <a:pt x="32385" y="84773"/>
                    <a:pt x="32385" y="85725"/>
                  </a:cubicBezTo>
                  <a:cubicBezTo>
                    <a:pt x="32385" y="86678"/>
                    <a:pt x="32385" y="86678"/>
                    <a:pt x="31433" y="87630"/>
                  </a:cubicBezTo>
                  <a:cubicBezTo>
                    <a:pt x="31433" y="88582"/>
                    <a:pt x="30480" y="88582"/>
                    <a:pt x="29528" y="89535"/>
                  </a:cubicBezTo>
                  <a:cubicBezTo>
                    <a:pt x="28575" y="89535"/>
                    <a:pt x="28575" y="90488"/>
                    <a:pt x="27623" y="89535"/>
                  </a:cubicBezTo>
                  <a:cubicBezTo>
                    <a:pt x="27623" y="89535"/>
                    <a:pt x="26670" y="88582"/>
                    <a:pt x="26670" y="88582"/>
                  </a:cubicBezTo>
                  <a:cubicBezTo>
                    <a:pt x="26670" y="88582"/>
                    <a:pt x="26670" y="87630"/>
                    <a:pt x="26670" y="85725"/>
                  </a:cubicBezTo>
                  <a:cubicBezTo>
                    <a:pt x="26670" y="82868"/>
                    <a:pt x="26670" y="80010"/>
                    <a:pt x="26670" y="76200"/>
                  </a:cubicBezTo>
                  <a:cubicBezTo>
                    <a:pt x="27623" y="76200"/>
                    <a:pt x="26670" y="76200"/>
                    <a:pt x="26670" y="77153"/>
                  </a:cubicBezTo>
                  <a:lnTo>
                    <a:pt x="26670" y="77153"/>
                  </a:lnTo>
                  <a:close/>
                  <a:moveTo>
                    <a:pt x="38100" y="86678"/>
                  </a:moveTo>
                  <a:cubicBezTo>
                    <a:pt x="38100" y="80963"/>
                    <a:pt x="38100" y="75248"/>
                    <a:pt x="38100" y="69532"/>
                  </a:cubicBezTo>
                  <a:cubicBezTo>
                    <a:pt x="40005" y="68580"/>
                    <a:pt x="41910" y="67628"/>
                    <a:pt x="42863" y="66675"/>
                  </a:cubicBezTo>
                  <a:cubicBezTo>
                    <a:pt x="43815" y="65723"/>
                    <a:pt x="44767" y="65723"/>
                    <a:pt x="45720" y="65723"/>
                  </a:cubicBezTo>
                  <a:cubicBezTo>
                    <a:pt x="46673" y="65723"/>
                    <a:pt x="46673" y="65723"/>
                    <a:pt x="46673" y="66675"/>
                  </a:cubicBezTo>
                  <a:cubicBezTo>
                    <a:pt x="46673" y="67628"/>
                    <a:pt x="47625" y="67628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3"/>
                    <a:pt x="45720" y="74295"/>
                    <a:pt x="43815" y="75248"/>
                  </a:cubicBezTo>
                  <a:cubicBezTo>
                    <a:pt x="44767" y="75248"/>
                    <a:pt x="44767" y="75248"/>
                    <a:pt x="44767" y="76200"/>
                  </a:cubicBezTo>
                  <a:cubicBezTo>
                    <a:pt x="44767" y="76200"/>
                    <a:pt x="45720" y="77153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7" y="82868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40005" y="85725"/>
                    <a:pt x="39053" y="86678"/>
                    <a:pt x="38100" y="86678"/>
                  </a:cubicBezTo>
                  <a:lnTo>
                    <a:pt x="38100" y="86678"/>
                  </a:lnTo>
                  <a:close/>
                  <a:moveTo>
                    <a:pt x="40958" y="76200"/>
                  </a:moveTo>
                  <a:cubicBezTo>
                    <a:pt x="41910" y="76200"/>
                    <a:pt x="41910" y="75248"/>
                    <a:pt x="42863" y="75248"/>
                  </a:cubicBezTo>
                  <a:cubicBezTo>
                    <a:pt x="43815" y="74295"/>
                    <a:pt x="44767" y="74295"/>
                    <a:pt x="44767" y="73343"/>
                  </a:cubicBezTo>
                  <a:cubicBezTo>
                    <a:pt x="44767" y="73343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7" y="70485"/>
                    <a:pt x="44767" y="70485"/>
                  </a:cubicBezTo>
                  <a:cubicBezTo>
                    <a:pt x="44767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8" y="72390"/>
                  </a:cubicBezTo>
                  <a:cubicBezTo>
                    <a:pt x="40958" y="73343"/>
                    <a:pt x="40958" y="74295"/>
                    <a:pt x="40958" y="76200"/>
                  </a:cubicBezTo>
                  <a:lnTo>
                    <a:pt x="40958" y="76200"/>
                  </a:lnTo>
                  <a:close/>
                  <a:moveTo>
                    <a:pt x="50483" y="75248"/>
                  </a:moveTo>
                  <a:cubicBezTo>
                    <a:pt x="51435" y="74295"/>
                    <a:pt x="52388" y="74295"/>
                    <a:pt x="53340" y="73343"/>
                  </a:cubicBezTo>
                  <a:cubicBezTo>
                    <a:pt x="53340" y="74295"/>
                    <a:pt x="53340" y="75248"/>
                    <a:pt x="54292" y="75248"/>
                  </a:cubicBezTo>
                  <a:cubicBezTo>
                    <a:pt x="54292" y="75248"/>
                    <a:pt x="55245" y="75248"/>
                    <a:pt x="56198" y="75248"/>
                  </a:cubicBezTo>
                  <a:cubicBezTo>
                    <a:pt x="57150" y="75248"/>
                    <a:pt x="57150" y="74295"/>
                    <a:pt x="58103" y="73343"/>
                  </a:cubicBezTo>
                  <a:cubicBezTo>
                    <a:pt x="58103" y="72390"/>
                    <a:pt x="59055" y="72390"/>
                    <a:pt x="59055" y="71438"/>
                  </a:cubicBezTo>
                  <a:cubicBezTo>
                    <a:pt x="59055" y="71438"/>
                    <a:pt x="59055" y="70485"/>
                    <a:pt x="59055" y="70485"/>
                  </a:cubicBezTo>
                  <a:cubicBezTo>
                    <a:pt x="59055" y="70485"/>
                    <a:pt x="59055" y="70485"/>
                    <a:pt x="58103" y="70485"/>
                  </a:cubicBezTo>
                  <a:cubicBezTo>
                    <a:pt x="58103" y="70485"/>
                    <a:pt x="57150" y="70485"/>
                    <a:pt x="56198" y="70485"/>
                  </a:cubicBezTo>
                  <a:cubicBezTo>
                    <a:pt x="55245" y="70485"/>
                    <a:pt x="54292" y="70485"/>
                    <a:pt x="53340" y="70485"/>
                  </a:cubicBezTo>
                  <a:cubicBezTo>
                    <a:pt x="52388" y="69532"/>
                    <a:pt x="52388" y="68580"/>
                    <a:pt x="52388" y="67628"/>
                  </a:cubicBezTo>
                  <a:cubicBezTo>
                    <a:pt x="52388" y="66675"/>
                    <a:pt x="52388" y="65723"/>
                    <a:pt x="53340" y="64770"/>
                  </a:cubicBezTo>
                  <a:cubicBezTo>
                    <a:pt x="53340" y="63818"/>
                    <a:pt x="54292" y="62865"/>
                    <a:pt x="55245" y="61913"/>
                  </a:cubicBezTo>
                  <a:cubicBezTo>
                    <a:pt x="56198" y="60960"/>
                    <a:pt x="57150" y="60960"/>
                    <a:pt x="58103" y="60007"/>
                  </a:cubicBezTo>
                  <a:cubicBezTo>
                    <a:pt x="60008" y="59055"/>
                    <a:pt x="60960" y="59055"/>
                    <a:pt x="61913" y="59055"/>
                  </a:cubicBezTo>
                  <a:cubicBezTo>
                    <a:pt x="62865" y="60007"/>
                    <a:pt x="62865" y="60960"/>
                    <a:pt x="62865" y="61913"/>
                  </a:cubicBezTo>
                  <a:cubicBezTo>
                    <a:pt x="61913" y="62865"/>
                    <a:pt x="60960" y="62865"/>
                    <a:pt x="60008" y="63818"/>
                  </a:cubicBezTo>
                  <a:cubicBezTo>
                    <a:pt x="60008" y="62865"/>
                    <a:pt x="60008" y="62865"/>
                    <a:pt x="59055" y="61913"/>
                  </a:cubicBezTo>
                  <a:cubicBezTo>
                    <a:pt x="59055" y="61913"/>
                    <a:pt x="58103" y="61913"/>
                    <a:pt x="57150" y="61913"/>
                  </a:cubicBezTo>
                  <a:cubicBezTo>
                    <a:pt x="56198" y="61913"/>
                    <a:pt x="56198" y="62865"/>
                    <a:pt x="55245" y="63818"/>
                  </a:cubicBezTo>
                  <a:cubicBezTo>
                    <a:pt x="55245" y="63818"/>
                    <a:pt x="55245" y="64770"/>
                    <a:pt x="55245" y="64770"/>
                  </a:cubicBezTo>
                  <a:cubicBezTo>
                    <a:pt x="55245" y="64770"/>
                    <a:pt x="55245" y="65723"/>
                    <a:pt x="55245" y="65723"/>
                  </a:cubicBezTo>
                  <a:cubicBezTo>
                    <a:pt x="55245" y="65723"/>
                    <a:pt x="56198" y="65723"/>
                    <a:pt x="57150" y="65723"/>
                  </a:cubicBezTo>
                  <a:cubicBezTo>
                    <a:pt x="58103" y="65723"/>
                    <a:pt x="59055" y="65723"/>
                    <a:pt x="60008" y="65723"/>
                  </a:cubicBezTo>
                  <a:cubicBezTo>
                    <a:pt x="60960" y="65723"/>
                    <a:pt x="60960" y="65723"/>
                    <a:pt x="60960" y="66675"/>
                  </a:cubicBezTo>
                  <a:cubicBezTo>
                    <a:pt x="60960" y="67628"/>
                    <a:pt x="61913" y="67628"/>
                    <a:pt x="61913" y="69532"/>
                  </a:cubicBezTo>
                  <a:cubicBezTo>
                    <a:pt x="61913" y="70485"/>
                    <a:pt x="61913" y="71438"/>
                    <a:pt x="60960" y="72390"/>
                  </a:cubicBezTo>
                  <a:cubicBezTo>
                    <a:pt x="60960" y="73343"/>
                    <a:pt x="60008" y="74295"/>
                    <a:pt x="59055" y="75248"/>
                  </a:cubicBezTo>
                  <a:cubicBezTo>
                    <a:pt x="58103" y="76200"/>
                    <a:pt x="57150" y="77153"/>
                    <a:pt x="56198" y="77153"/>
                  </a:cubicBezTo>
                  <a:cubicBezTo>
                    <a:pt x="54292" y="78105"/>
                    <a:pt x="53340" y="78105"/>
                    <a:pt x="52388" y="78105"/>
                  </a:cubicBezTo>
                  <a:cubicBezTo>
                    <a:pt x="50483" y="78105"/>
                    <a:pt x="50483" y="77153"/>
                    <a:pt x="50483" y="75248"/>
                  </a:cubicBezTo>
                  <a:lnTo>
                    <a:pt x="50483" y="75248"/>
                  </a:lnTo>
                  <a:close/>
                  <a:moveTo>
                    <a:pt x="47625" y="60960"/>
                  </a:moveTo>
                  <a:cubicBezTo>
                    <a:pt x="50483" y="60007"/>
                    <a:pt x="52388" y="58103"/>
                    <a:pt x="55245" y="57150"/>
                  </a:cubicBezTo>
                  <a:cubicBezTo>
                    <a:pt x="55245" y="53340"/>
                    <a:pt x="55245" y="49530"/>
                    <a:pt x="55245" y="45720"/>
                  </a:cubicBezTo>
                  <a:cubicBezTo>
                    <a:pt x="57150" y="44768"/>
                    <a:pt x="59055" y="43815"/>
                    <a:pt x="60008" y="42863"/>
                  </a:cubicBezTo>
                  <a:cubicBezTo>
                    <a:pt x="60008" y="40005"/>
                    <a:pt x="60008" y="36195"/>
                    <a:pt x="60008" y="33338"/>
                  </a:cubicBezTo>
                  <a:cubicBezTo>
                    <a:pt x="58103" y="34290"/>
                    <a:pt x="56198" y="35243"/>
                    <a:pt x="55245" y="36195"/>
                  </a:cubicBezTo>
                  <a:cubicBezTo>
                    <a:pt x="55245" y="30480"/>
                    <a:pt x="55245" y="23813"/>
                    <a:pt x="55245" y="18098"/>
                  </a:cubicBezTo>
                  <a:cubicBezTo>
                    <a:pt x="55245" y="12382"/>
                    <a:pt x="55245" y="5715"/>
                    <a:pt x="55245" y="0"/>
                  </a:cubicBezTo>
                  <a:cubicBezTo>
                    <a:pt x="53340" y="953"/>
                    <a:pt x="50483" y="2857"/>
                    <a:pt x="48578" y="3810"/>
                  </a:cubicBezTo>
                  <a:cubicBezTo>
                    <a:pt x="45720" y="11430"/>
                    <a:pt x="42863" y="19050"/>
                    <a:pt x="40005" y="26670"/>
                  </a:cubicBezTo>
                  <a:cubicBezTo>
                    <a:pt x="37148" y="34290"/>
                    <a:pt x="34290" y="41910"/>
                    <a:pt x="31433" y="49530"/>
                  </a:cubicBezTo>
                  <a:cubicBezTo>
                    <a:pt x="31433" y="52388"/>
                    <a:pt x="31433" y="56198"/>
                    <a:pt x="31433" y="59055"/>
                  </a:cubicBezTo>
                  <a:cubicBezTo>
                    <a:pt x="34290" y="57150"/>
                    <a:pt x="37148" y="56198"/>
                    <a:pt x="40005" y="54293"/>
                  </a:cubicBezTo>
                  <a:cubicBezTo>
                    <a:pt x="42863" y="52388"/>
                    <a:pt x="45720" y="51435"/>
                    <a:pt x="48578" y="49530"/>
                  </a:cubicBezTo>
                  <a:cubicBezTo>
                    <a:pt x="47625" y="53340"/>
                    <a:pt x="47625" y="57150"/>
                    <a:pt x="47625" y="60960"/>
                  </a:cubicBezTo>
                  <a:lnTo>
                    <a:pt x="47625" y="60960"/>
                  </a:lnTo>
                  <a:close/>
                  <a:moveTo>
                    <a:pt x="47625" y="40005"/>
                  </a:moveTo>
                  <a:cubicBezTo>
                    <a:pt x="44767" y="41910"/>
                    <a:pt x="41910" y="43815"/>
                    <a:pt x="38100" y="44768"/>
                  </a:cubicBezTo>
                  <a:cubicBezTo>
                    <a:pt x="40958" y="36195"/>
                    <a:pt x="43815" y="28575"/>
                    <a:pt x="47625" y="20003"/>
                  </a:cubicBezTo>
                  <a:cubicBezTo>
                    <a:pt x="47625" y="27623"/>
                    <a:pt x="47625" y="33338"/>
                    <a:pt x="47625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98EFE9E6-FE68-4789-A2FA-C07F0EB9F2EE}"/>
                </a:ext>
              </a:extLst>
            </p:cNvPr>
            <p:cNvSpPr/>
            <p:nvPr/>
          </p:nvSpPr>
          <p:spPr>
            <a:xfrm>
              <a:off x="2626981" y="2490509"/>
              <a:ext cx="6667" cy="117157"/>
            </a:xfrm>
            <a:custGeom>
              <a:avLst/>
              <a:gdLst>
                <a:gd name="connsiteX0" fmla="*/ 6667 w 6667"/>
                <a:gd name="connsiteY0" fmla="*/ 117157 h 117157"/>
                <a:gd name="connsiteX1" fmla="*/ 6667 w 6667"/>
                <a:gd name="connsiteY1" fmla="*/ 4763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7" y="117157"/>
                  </a:moveTo>
                  <a:lnTo>
                    <a:pt x="6667" y="4763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B8C7A67-8588-412D-9C38-63984F3AF325}"/>
                </a:ext>
              </a:extLst>
            </p:cNvPr>
            <p:cNvSpPr/>
            <p:nvPr/>
          </p:nvSpPr>
          <p:spPr>
            <a:xfrm>
              <a:off x="2626981" y="2447646"/>
              <a:ext cx="82867" cy="47625"/>
            </a:xfrm>
            <a:custGeom>
              <a:avLst/>
              <a:gdLst>
                <a:gd name="connsiteX0" fmla="*/ 6667 w 82867"/>
                <a:gd name="connsiteY0" fmla="*/ 47625 h 47625"/>
                <a:gd name="connsiteX1" fmla="*/ 82867 w 82867"/>
                <a:gd name="connsiteY1" fmla="*/ 3810 h 47625"/>
                <a:gd name="connsiteX2" fmla="*/ 76200 w 82867"/>
                <a:gd name="connsiteY2" fmla="*/ 0 h 47625"/>
                <a:gd name="connsiteX3" fmla="*/ 0 w 82867"/>
                <a:gd name="connsiteY3" fmla="*/ 4286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7625">
                  <a:moveTo>
                    <a:pt x="6667" y="47625"/>
                  </a:moveTo>
                  <a:lnTo>
                    <a:pt x="82867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E0BC9EB-9955-43FE-ADED-3CDB6068DC3A}"/>
                </a:ext>
              </a:extLst>
            </p:cNvPr>
            <p:cNvSpPr/>
            <p:nvPr/>
          </p:nvSpPr>
          <p:spPr>
            <a:xfrm>
              <a:off x="1528748" y="2425024"/>
              <a:ext cx="136207" cy="113109"/>
            </a:xfrm>
            <a:custGeom>
              <a:avLst/>
              <a:gdLst>
                <a:gd name="connsiteX0" fmla="*/ 0 w 136207"/>
                <a:gd name="connsiteY0" fmla="*/ 25479 h 113109"/>
                <a:gd name="connsiteX1" fmla="*/ 2857 w 136207"/>
                <a:gd name="connsiteY1" fmla="*/ 26432 h 113109"/>
                <a:gd name="connsiteX2" fmla="*/ 3810 w 136207"/>
                <a:gd name="connsiteY2" fmla="*/ 33099 h 113109"/>
                <a:gd name="connsiteX3" fmla="*/ 5715 w 136207"/>
                <a:gd name="connsiteY3" fmla="*/ 35957 h 113109"/>
                <a:gd name="connsiteX4" fmla="*/ 7620 w 136207"/>
                <a:gd name="connsiteY4" fmla="*/ 35004 h 113109"/>
                <a:gd name="connsiteX5" fmla="*/ 8572 w 136207"/>
                <a:gd name="connsiteY5" fmla="*/ 31194 h 113109"/>
                <a:gd name="connsiteX6" fmla="*/ 8572 w 136207"/>
                <a:gd name="connsiteY6" fmla="*/ 28337 h 113109"/>
                <a:gd name="connsiteX7" fmla="*/ 7620 w 136207"/>
                <a:gd name="connsiteY7" fmla="*/ 26432 h 113109"/>
                <a:gd name="connsiteX8" fmla="*/ 5715 w 136207"/>
                <a:gd name="connsiteY8" fmla="*/ 23574 h 113109"/>
                <a:gd name="connsiteX9" fmla="*/ 2857 w 136207"/>
                <a:gd name="connsiteY9" fmla="*/ 17859 h 113109"/>
                <a:gd name="connsiteX10" fmla="*/ 1905 w 136207"/>
                <a:gd name="connsiteY10" fmla="*/ 9287 h 113109"/>
                <a:gd name="connsiteX11" fmla="*/ 2857 w 136207"/>
                <a:gd name="connsiteY11" fmla="*/ 3572 h 113109"/>
                <a:gd name="connsiteX12" fmla="*/ 4763 w 136207"/>
                <a:gd name="connsiteY12" fmla="*/ 714 h 113109"/>
                <a:gd name="connsiteX13" fmla="*/ 7620 w 136207"/>
                <a:gd name="connsiteY13" fmla="*/ 714 h 113109"/>
                <a:gd name="connsiteX14" fmla="*/ 11430 w 136207"/>
                <a:gd name="connsiteY14" fmla="*/ 6429 h 113109"/>
                <a:gd name="connsiteX15" fmla="*/ 12382 w 136207"/>
                <a:gd name="connsiteY15" fmla="*/ 15954 h 113109"/>
                <a:gd name="connsiteX16" fmla="*/ 9525 w 136207"/>
                <a:gd name="connsiteY16" fmla="*/ 15002 h 113109"/>
                <a:gd name="connsiteX17" fmla="*/ 8572 w 136207"/>
                <a:gd name="connsiteY17" fmla="*/ 10239 h 113109"/>
                <a:gd name="connsiteX18" fmla="*/ 6668 w 136207"/>
                <a:gd name="connsiteY18" fmla="*/ 8334 h 113109"/>
                <a:gd name="connsiteX19" fmla="*/ 4763 w 136207"/>
                <a:gd name="connsiteY19" fmla="*/ 8334 h 113109"/>
                <a:gd name="connsiteX20" fmla="*/ 4763 w 136207"/>
                <a:gd name="connsiteY20" fmla="*/ 10239 h 113109"/>
                <a:gd name="connsiteX21" fmla="*/ 4763 w 136207"/>
                <a:gd name="connsiteY21" fmla="*/ 13097 h 113109"/>
                <a:gd name="connsiteX22" fmla="*/ 6668 w 136207"/>
                <a:gd name="connsiteY22" fmla="*/ 16907 h 113109"/>
                <a:gd name="connsiteX23" fmla="*/ 9525 w 136207"/>
                <a:gd name="connsiteY23" fmla="*/ 21669 h 113109"/>
                <a:gd name="connsiteX24" fmla="*/ 10478 w 136207"/>
                <a:gd name="connsiteY24" fmla="*/ 26432 h 113109"/>
                <a:gd name="connsiteX25" fmla="*/ 11430 w 136207"/>
                <a:gd name="connsiteY25" fmla="*/ 33099 h 113109"/>
                <a:gd name="connsiteX26" fmla="*/ 10478 w 136207"/>
                <a:gd name="connsiteY26" fmla="*/ 38814 h 113109"/>
                <a:gd name="connsiteX27" fmla="*/ 8572 w 136207"/>
                <a:gd name="connsiteY27" fmla="*/ 42624 h 113109"/>
                <a:gd name="connsiteX28" fmla="*/ 5715 w 136207"/>
                <a:gd name="connsiteY28" fmla="*/ 42624 h 113109"/>
                <a:gd name="connsiteX29" fmla="*/ 1905 w 136207"/>
                <a:gd name="connsiteY29" fmla="*/ 36909 h 113109"/>
                <a:gd name="connsiteX30" fmla="*/ 0 w 136207"/>
                <a:gd name="connsiteY30" fmla="*/ 25479 h 113109"/>
                <a:gd name="connsiteX31" fmla="*/ 0 w 136207"/>
                <a:gd name="connsiteY31" fmla="*/ 25479 h 113109"/>
                <a:gd name="connsiteX32" fmla="*/ 12382 w 136207"/>
                <a:gd name="connsiteY32" fmla="*/ 5477 h 113109"/>
                <a:gd name="connsiteX33" fmla="*/ 15240 w 136207"/>
                <a:gd name="connsiteY33" fmla="*/ 7382 h 113109"/>
                <a:gd name="connsiteX34" fmla="*/ 15240 w 136207"/>
                <a:gd name="connsiteY34" fmla="*/ 17859 h 113109"/>
                <a:gd name="connsiteX35" fmla="*/ 15240 w 136207"/>
                <a:gd name="connsiteY35" fmla="*/ 28337 h 113109"/>
                <a:gd name="connsiteX36" fmla="*/ 15240 w 136207"/>
                <a:gd name="connsiteY36" fmla="*/ 35004 h 113109"/>
                <a:gd name="connsiteX37" fmla="*/ 16193 w 136207"/>
                <a:gd name="connsiteY37" fmla="*/ 39767 h 113109"/>
                <a:gd name="connsiteX38" fmla="*/ 18097 w 136207"/>
                <a:gd name="connsiteY38" fmla="*/ 42624 h 113109"/>
                <a:gd name="connsiteX39" fmla="*/ 20003 w 136207"/>
                <a:gd name="connsiteY39" fmla="*/ 42624 h 113109"/>
                <a:gd name="connsiteX40" fmla="*/ 20955 w 136207"/>
                <a:gd name="connsiteY40" fmla="*/ 39767 h 113109"/>
                <a:gd name="connsiteX41" fmla="*/ 20955 w 136207"/>
                <a:gd name="connsiteY41" fmla="*/ 33099 h 113109"/>
                <a:gd name="connsiteX42" fmla="*/ 20955 w 136207"/>
                <a:gd name="connsiteY42" fmla="*/ 22622 h 113109"/>
                <a:gd name="connsiteX43" fmla="*/ 20955 w 136207"/>
                <a:gd name="connsiteY43" fmla="*/ 12144 h 113109"/>
                <a:gd name="connsiteX44" fmla="*/ 23813 w 136207"/>
                <a:gd name="connsiteY44" fmla="*/ 14049 h 113109"/>
                <a:gd name="connsiteX45" fmla="*/ 23813 w 136207"/>
                <a:gd name="connsiteY45" fmla="*/ 24527 h 113109"/>
                <a:gd name="connsiteX46" fmla="*/ 23813 w 136207"/>
                <a:gd name="connsiteY46" fmla="*/ 35004 h 113109"/>
                <a:gd name="connsiteX47" fmla="*/ 23813 w 136207"/>
                <a:gd name="connsiteY47" fmla="*/ 44529 h 113109"/>
                <a:gd name="connsiteX48" fmla="*/ 22860 w 136207"/>
                <a:gd name="connsiteY48" fmla="*/ 49292 h 113109"/>
                <a:gd name="connsiteX49" fmla="*/ 20955 w 136207"/>
                <a:gd name="connsiteY49" fmla="*/ 51197 h 113109"/>
                <a:gd name="connsiteX50" fmla="*/ 18097 w 136207"/>
                <a:gd name="connsiteY50" fmla="*/ 51197 h 113109"/>
                <a:gd name="connsiteX51" fmla="*/ 15240 w 136207"/>
                <a:gd name="connsiteY51" fmla="*/ 48339 h 113109"/>
                <a:gd name="connsiteX52" fmla="*/ 13335 w 136207"/>
                <a:gd name="connsiteY52" fmla="*/ 44529 h 113109"/>
                <a:gd name="connsiteX53" fmla="*/ 12382 w 136207"/>
                <a:gd name="connsiteY53" fmla="*/ 39767 h 113109"/>
                <a:gd name="connsiteX54" fmla="*/ 12382 w 136207"/>
                <a:gd name="connsiteY54" fmla="*/ 29289 h 113109"/>
                <a:gd name="connsiteX55" fmla="*/ 12382 w 136207"/>
                <a:gd name="connsiteY55" fmla="*/ 18812 h 113109"/>
                <a:gd name="connsiteX56" fmla="*/ 12382 w 136207"/>
                <a:gd name="connsiteY56" fmla="*/ 5477 h 113109"/>
                <a:gd name="connsiteX57" fmla="*/ 12382 w 136207"/>
                <a:gd name="connsiteY57" fmla="*/ 5477 h 113109"/>
                <a:gd name="connsiteX58" fmla="*/ 25718 w 136207"/>
                <a:gd name="connsiteY58" fmla="*/ 52149 h 113109"/>
                <a:gd name="connsiteX59" fmla="*/ 25718 w 136207"/>
                <a:gd name="connsiteY59" fmla="*/ 32147 h 113109"/>
                <a:gd name="connsiteX60" fmla="*/ 25718 w 136207"/>
                <a:gd name="connsiteY60" fmla="*/ 12144 h 113109"/>
                <a:gd name="connsiteX61" fmla="*/ 29528 w 136207"/>
                <a:gd name="connsiteY61" fmla="*/ 14049 h 113109"/>
                <a:gd name="connsiteX62" fmla="*/ 32385 w 136207"/>
                <a:gd name="connsiteY62" fmla="*/ 15954 h 113109"/>
                <a:gd name="connsiteX63" fmla="*/ 34290 w 136207"/>
                <a:gd name="connsiteY63" fmla="*/ 20717 h 113109"/>
                <a:gd name="connsiteX64" fmla="*/ 35243 w 136207"/>
                <a:gd name="connsiteY64" fmla="*/ 28337 h 113109"/>
                <a:gd name="connsiteX65" fmla="*/ 35243 w 136207"/>
                <a:gd name="connsiteY65" fmla="*/ 34052 h 113109"/>
                <a:gd name="connsiteX66" fmla="*/ 34290 w 136207"/>
                <a:gd name="connsiteY66" fmla="*/ 36909 h 113109"/>
                <a:gd name="connsiteX67" fmla="*/ 33338 w 136207"/>
                <a:gd name="connsiteY67" fmla="*/ 37862 h 113109"/>
                <a:gd name="connsiteX68" fmla="*/ 30480 w 136207"/>
                <a:gd name="connsiteY68" fmla="*/ 36909 h 113109"/>
                <a:gd name="connsiteX69" fmla="*/ 28575 w 136207"/>
                <a:gd name="connsiteY69" fmla="*/ 35957 h 113109"/>
                <a:gd name="connsiteX70" fmla="*/ 28575 w 136207"/>
                <a:gd name="connsiteY70" fmla="*/ 43577 h 113109"/>
                <a:gd name="connsiteX71" fmla="*/ 28575 w 136207"/>
                <a:gd name="connsiteY71" fmla="*/ 51197 h 113109"/>
                <a:gd name="connsiteX72" fmla="*/ 25718 w 136207"/>
                <a:gd name="connsiteY72" fmla="*/ 52149 h 113109"/>
                <a:gd name="connsiteX73" fmla="*/ 25718 w 136207"/>
                <a:gd name="connsiteY73" fmla="*/ 52149 h 113109"/>
                <a:gd name="connsiteX74" fmla="*/ 27622 w 136207"/>
                <a:gd name="connsiteY74" fmla="*/ 20717 h 113109"/>
                <a:gd name="connsiteX75" fmla="*/ 27622 w 136207"/>
                <a:gd name="connsiteY75" fmla="*/ 26432 h 113109"/>
                <a:gd name="connsiteX76" fmla="*/ 27622 w 136207"/>
                <a:gd name="connsiteY76" fmla="*/ 32147 h 113109"/>
                <a:gd name="connsiteX77" fmla="*/ 28575 w 136207"/>
                <a:gd name="connsiteY77" fmla="*/ 33099 h 113109"/>
                <a:gd name="connsiteX78" fmla="*/ 30480 w 136207"/>
                <a:gd name="connsiteY78" fmla="*/ 34052 h 113109"/>
                <a:gd name="connsiteX79" fmla="*/ 31432 w 136207"/>
                <a:gd name="connsiteY79" fmla="*/ 32147 h 113109"/>
                <a:gd name="connsiteX80" fmla="*/ 31432 w 136207"/>
                <a:gd name="connsiteY80" fmla="*/ 29289 h 113109"/>
                <a:gd name="connsiteX81" fmla="*/ 31432 w 136207"/>
                <a:gd name="connsiteY81" fmla="*/ 25479 h 113109"/>
                <a:gd name="connsiteX82" fmla="*/ 30480 w 136207"/>
                <a:gd name="connsiteY82" fmla="*/ 23574 h 113109"/>
                <a:gd name="connsiteX83" fmla="*/ 28575 w 136207"/>
                <a:gd name="connsiteY83" fmla="*/ 22622 h 113109"/>
                <a:gd name="connsiteX84" fmla="*/ 27622 w 136207"/>
                <a:gd name="connsiteY84" fmla="*/ 20717 h 113109"/>
                <a:gd name="connsiteX85" fmla="*/ 27622 w 136207"/>
                <a:gd name="connsiteY85" fmla="*/ 20717 h 113109"/>
                <a:gd name="connsiteX86" fmla="*/ 37147 w 136207"/>
                <a:gd name="connsiteY86" fmla="*/ 58817 h 113109"/>
                <a:gd name="connsiteX87" fmla="*/ 37147 w 136207"/>
                <a:gd name="connsiteY87" fmla="*/ 38814 h 113109"/>
                <a:gd name="connsiteX88" fmla="*/ 37147 w 136207"/>
                <a:gd name="connsiteY88" fmla="*/ 18812 h 113109"/>
                <a:gd name="connsiteX89" fmla="*/ 46672 w 136207"/>
                <a:gd name="connsiteY89" fmla="*/ 24527 h 113109"/>
                <a:gd name="connsiteX90" fmla="*/ 46672 w 136207"/>
                <a:gd name="connsiteY90" fmla="*/ 31194 h 113109"/>
                <a:gd name="connsiteX91" fmla="*/ 40005 w 136207"/>
                <a:gd name="connsiteY91" fmla="*/ 27384 h 113109"/>
                <a:gd name="connsiteX92" fmla="*/ 40005 w 136207"/>
                <a:gd name="connsiteY92" fmla="*/ 35957 h 113109"/>
                <a:gd name="connsiteX93" fmla="*/ 46672 w 136207"/>
                <a:gd name="connsiteY93" fmla="*/ 39767 h 113109"/>
                <a:gd name="connsiteX94" fmla="*/ 46672 w 136207"/>
                <a:gd name="connsiteY94" fmla="*/ 46434 h 113109"/>
                <a:gd name="connsiteX95" fmla="*/ 40005 w 136207"/>
                <a:gd name="connsiteY95" fmla="*/ 42624 h 113109"/>
                <a:gd name="connsiteX96" fmla="*/ 40005 w 136207"/>
                <a:gd name="connsiteY96" fmla="*/ 48339 h 113109"/>
                <a:gd name="connsiteX97" fmla="*/ 40005 w 136207"/>
                <a:gd name="connsiteY97" fmla="*/ 54054 h 113109"/>
                <a:gd name="connsiteX98" fmla="*/ 46672 w 136207"/>
                <a:gd name="connsiteY98" fmla="*/ 57864 h 113109"/>
                <a:gd name="connsiteX99" fmla="*/ 46672 w 136207"/>
                <a:gd name="connsiteY99" fmla="*/ 64532 h 113109"/>
                <a:gd name="connsiteX100" fmla="*/ 37147 w 136207"/>
                <a:gd name="connsiteY100" fmla="*/ 58817 h 113109"/>
                <a:gd name="connsiteX101" fmla="*/ 37147 w 136207"/>
                <a:gd name="connsiteY101" fmla="*/ 58817 h 113109"/>
                <a:gd name="connsiteX102" fmla="*/ 49530 w 136207"/>
                <a:gd name="connsiteY102" fmla="*/ 65484 h 113109"/>
                <a:gd name="connsiteX103" fmla="*/ 49530 w 136207"/>
                <a:gd name="connsiteY103" fmla="*/ 45482 h 113109"/>
                <a:gd name="connsiteX104" fmla="*/ 49530 w 136207"/>
                <a:gd name="connsiteY104" fmla="*/ 25479 h 113109"/>
                <a:gd name="connsiteX105" fmla="*/ 55245 w 136207"/>
                <a:gd name="connsiteY105" fmla="*/ 28337 h 113109"/>
                <a:gd name="connsiteX106" fmla="*/ 58103 w 136207"/>
                <a:gd name="connsiteY106" fmla="*/ 31194 h 113109"/>
                <a:gd name="connsiteX107" fmla="*/ 60007 w 136207"/>
                <a:gd name="connsiteY107" fmla="*/ 35957 h 113109"/>
                <a:gd name="connsiteX108" fmla="*/ 60960 w 136207"/>
                <a:gd name="connsiteY108" fmla="*/ 42624 h 113109"/>
                <a:gd name="connsiteX109" fmla="*/ 60007 w 136207"/>
                <a:gd name="connsiteY109" fmla="*/ 49292 h 113109"/>
                <a:gd name="connsiteX110" fmla="*/ 57150 w 136207"/>
                <a:gd name="connsiteY110" fmla="*/ 51197 h 113109"/>
                <a:gd name="connsiteX111" fmla="*/ 58103 w 136207"/>
                <a:gd name="connsiteY111" fmla="*/ 55007 h 113109"/>
                <a:gd name="connsiteX112" fmla="*/ 60007 w 136207"/>
                <a:gd name="connsiteY112" fmla="*/ 62627 h 113109"/>
                <a:gd name="connsiteX113" fmla="*/ 61913 w 136207"/>
                <a:gd name="connsiteY113" fmla="*/ 71199 h 113109"/>
                <a:gd name="connsiteX114" fmla="*/ 59055 w 136207"/>
                <a:gd name="connsiteY114" fmla="*/ 69294 h 113109"/>
                <a:gd name="connsiteX115" fmla="*/ 57150 w 136207"/>
                <a:gd name="connsiteY115" fmla="*/ 59769 h 113109"/>
                <a:gd name="connsiteX116" fmla="*/ 56197 w 136207"/>
                <a:gd name="connsiteY116" fmla="*/ 53102 h 113109"/>
                <a:gd name="connsiteX117" fmla="*/ 55245 w 136207"/>
                <a:gd name="connsiteY117" fmla="*/ 51197 h 113109"/>
                <a:gd name="connsiteX118" fmla="*/ 54293 w 136207"/>
                <a:gd name="connsiteY118" fmla="*/ 50244 h 113109"/>
                <a:gd name="connsiteX119" fmla="*/ 53340 w 136207"/>
                <a:gd name="connsiteY119" fmla="*/ 50244 h 113109"/>
                <a:gd name="connsiteX120" fmla="*/ 53340 w 136207"/>
                <a:gd name="connsiteY120" fmla="*/ 58817 h 113109"/>
                <a:gd name="connsiteX121" fmla="*/ 53340 w 136207"/>
                <a:gd name="connsiteY121" fmla="*/ 67389 h 113109"/>
                <a:gd name="connsiteX122" fmla="*/ 49530 w 136207"/>
                <a:gd name="connsiteY122" fmla="*/ 65484 h 113109"/>
                <a:gd name="connsiteX123" fmla="*/ 49530 w 136207"/>
                <a:gd name="connsiteY123" fmla="*/ 65484 h 113109"/>
                <a:gd name="connsiteX124" fmla="*/ 51435 w 136207"/>
                <a:gd name="connsiteY124" fmla="*/ 44529 h 113109"/>
                <a:gd name="connsiteX125" fmla="*/ 53340 w 136207"/>
                <a:gd name="connsiteY125" fmla="*/ 45482 h 113109"/>
                <a:gd name="connsiteX126" fmla="*/ 55245 w 136207"/>
                <a:gd name="connsiteY126" fmla="*/ 46434 h 113109"/>
                <a:gd name="connsiteX127" fmla="*/ 56197 w 136207"/>
                <a:gd name="connsiteY127" fmla="*/ 45482 h 113109"/>
                <a:gd name="connsiteX128" fmla="*/ 56197 w 136207"/>
                <a:gd name="connsiteY128" fmla="*/ 42624 h 113109"/>
                <a:gd name="connsiteX129" fmla="*/ 56197 w 136207"/>
                <a:gd name="connsiteY129" fmla="*/ 38814 h 113109"/>
                <a:gd name="connsiteX130" fmla="*/ 55245 w 136207"/>
                <a:gd name="connsiteY130" fmla="*/ 36909 h 113109"/>
                <a:gd name="connsiteX131" fmla="*/ 53340 w 136207"/>
                <a:gd name="connsiteY131" fmla="*/ 35957 h 113109"/>
                <a:gd name="connsiteX132" fmla="*/ 51435 w 136207"/>
                <a:gd name="connsiteY132" fmla="*/ 35004 h 113109"/>
                <a:gd name="connsiteX133" fmla="*/ 51435 w 136207"/>
                <a:gd name="connsiteY133" fmla="*/ 44529 h 113109"/>
                <a:gd name="connsiteX134" fmla="*/ 51435 w 136207"/>
                <a:gd name="connsiteY134" fmla="*/ 44529 h 113109"/>
                <a:gd name="connsiteX135" fmla="*/ 61913 w 136207"/>
                <a:gd name="connsiteY135" fmla="*/ 73104 h 113109"/>
                <a:gd name="connsiteX136" fmla="*/ 61913 w 136207"/>
                <a:gd name="connsiteY136" fmla="*/ 53102 h 113109"/>
                <a:gd name="connsiteX137" fmla="*/ 61913 w 136207"/>
                <a:gd name="connsiteY137" fmla="*/ 33099 h 113109"/>
                <a:gd name="connsiteX138" fmla="*/ 65723 w 136207"/>
                <a:gd name="connsiteY138" fmla="*/ 35004 h 113109"/>
                <a:gd name="connsiteX139" fmla="*/ 66675 w 136207"/>
                <a:gd name="connsiteY139" fmla="*/ 49292 h 113109"/>
                <a:gd name="connsiteX140" fmla="*/ 67628 w 136207"/>
                <a:gd name="connsiteY140" fmla="*/ 63579 h 113109"/>
                <a:gd name="connsiteX141" fmla="*/ 68580 w 136207"/>
                <a:gd name="connsiteY141" fmla="*/ 51197 h 113109"/>
                <a:gd name="connsiteX142" fmla="*/ 69532 w 136207"/>
                <a:gd name="connsiteY142" fmla="*/ 38814 h 113109"/>
                <a:gd name="connsiteX143" fmla="*/ 73343 w 136207"/>
                <a:gd name="connsiteY143" fmla="*/ 40719 h 113109"/>
                <a:gd name="connsiteX144" fmla="*/ 73343 w 136207"/>
                <a:gd name="connsiteY144" fmla="*/ 60722 h 113109"/>
                <a:gd name="connsiteX145" fmla="*/ 73343 w 136207"/>
                <a:gd name="connsiteY145" fmla="*/ 80724 h 113109"/>
                <a:gd name="connsiteX146" fmla="*/ 71438 w 136207"/>
                <a:gd name="connsiteY146" fmla="*/ 79772 h 113109"/>
                <a:gd name="connsiteX147" fmla="*/ 71438 w 136207"/>
                <a:gd name="connsiteY147" fmla="*/ 64532 h 113109"/>
                <a:gd name="connsiteX148" fmla="*/ 71438 w 136207"/>
                <a:gd name="connsiteY148" fmla="*/ 49292 h 113109"/>
                <a:gd name="connsiteX149" fmla="*/ 70485 w 136207"/>
                <a:gd name="connsiteY149" fmla="*/ 63579 h 113109"/>
                <a:gd name="connsiteX150" fmla="*/ 69532 w 136207"/>
                <a:gd name="connsiteY150" fmla="*/ 77867 h 113109"/>
                <a:gd name="connsiteX151" fmla="*/ 66675 w 136207"/>
                <a:gd name="connsiteY151" fmla="*/ 76914 h 113109"/>
                <a:gd name="connsiteX152" fmla="*/ 65723 w 136207"/>
                <a:gd name="connsiteY152" fmla="*/ 60722 h 113109"/>
                <a:gd name="connsiteX153" fmla="*/ 64770 w 136207"/>
                <a:gd name="connsiteY153" fmla="*/ 44529 h 113109"/>
                <a:gd name="connsiteX154" fmla="*/ 64770 w 136207"/>
                <a:gd name="connsiteY154" fmla="*/ 59769 h 113109"/>
                <a:gd name="connsiteX155" fmla="*/ 64770 w 136207"/>
                <a:gd name="connsiteY155" fmla="*/ 75009 h 113109"/>
                <a:gd name="connsiteX156" fmla="*/ 61913 w 136207"/>
                <a:gd name="connsiteY156" fmla="*/ 73104 h 113109"/>
                <a:gd name="connsiteX157" fmla="*/ 61913 w 136207"/>
                <a:gd name="connsiteY157" fmla="*/ 73104 h 113109"/>
                <a:gd name="connsiteX158" fmla="*/ 87630 w 136207"/>
                <a:gd name="connsiteY158" fmla="*/ 87392 h 113109"/>
                <a:gd name="connsiteX159" fmla="*/ 84773 w 136207"/>
                <a:gd name="connsiteY159" fmla="*/ 85487 h 113109"/>
                <a:gd name="connsiteX160" fmla="*/ 83820 w 136207"/>
                <a:gd name="connsiteY160" fmla="*/ 75962 h 113109"/>
                <a:gd name="connsiteX161" fmla="*/ 79057 w 136207"/>
                <a:gd name="connsiteY161" fmla="*/ 73104 h 113109"/>
                <a:gd name="connsiteX162" fmla="*/ 78105 w 136207"/>
                <a:gd name="connsiteY162" fmla="*/ 81677 h 113109"/>
                <a:gd name="connsiteX163" fmla="*/ 75248 w 136207"/>
                <a:gd name="connsiteY163" fmla="*/ 79772 h 113109"/>
                <a:gd name="connsiteX164" fmla="*/ 78105 w 136207"/>
                <a:gd name="connsiteY164" fmla="*/ 61674 h 113109"/>
                <a:gd name="connsiteX165" fmla="*/ 80963 w 136207"/>
                <a:gd name="connsiteY165" fmla="*/ 43577 h 113109"/>
                <a:gd name="connsiteX166" fmla="*/ 83820 w 136207"/>
                <a:gd name="connsiteY166" fmla="*/ 45482 h 113109"/>
                <a:gd name="connsiteX167" fmla="*/ 86678 w 136207"/>
                <a:gd name="connsiteY167" fmla="*/ 66437 h 113109"/>
                <a:gd name="connsiteX168" fmla="*/ 87630 w 136207"/>
                <a:gd name="connsiteY168" fmla="*/ 87392 h 113109"/>
                <a:gd name="connsiteX169" fmla="*/ 87630 w 136207"/>
                <a:gd name="connsiteY169" fmla="*/ 87392 h 113109"/>
                <a:gd name="connsiteX170" fmla="*/ 82868 w 136207"/>
                <a:gd name="connsiteY170" fmla="*/ 69294 h 113109"/>
                <a:gd name="connsiteX171" fmla="*/ 81915 w 136207"/>
                <a:gd name="connsiteY171" fmla="*/ 61674 h 113109"/>
                <a:gd name="connsiteX172" fmla="*/ 80963 w 136207"/>
                <a:gd name="connsiteY172" fmla="*/ 54054 h 113109"/>
                <a:gd name="connsiteX173" fmla="*/ 80010 w 136207"/>
                <a:gd name="connsiteY173" fmla="*/ 60722 h 113109"/>
                <a:gd name="connsiteX174" fmla="*/ 79057 w 136207"/>
                <a:gd name="connsiteY174" fmla="*/ 67389 h 113109"/>
                <a:gd name="connsiteX175" fmla="*/ 82868 w 136207"/>
                <a:gd name="connsiteY175" fmla="*/ 69294 h 113109"/>
                <a:gd name="connsiteX176" fmla="*/ 82868 w 136207"/>
                <a:gd name="connsiteY176" fmla="*/ 69294 h 113109"/>
                <a:gd name="connsiteX177" fmla="*/ 89535 w 136207"/>
                <a:gd name="connsiteY177" fmla="*/ 88344 h 113109"/>
                <a:gd name="connsiteX178" fmla="*/ 89535 w 136207"/>
                <a:gd name="connsiteY178" fmla="*/ 68342 h 113109"/>
                <a:gd name="connsiteX179" fmla="*/ 89535 w 136207"/>
                <a:gd name="connsiteY179" fmla="*/ 48339 h 113109"/>
                <a:gd name="connsiteX180" fmla="*/ 95250 w 136207"/>
                <a:gd name="connsiteY180" fmla="*/ 51197 h 113109"/>
                <a:gd name="connsiteX181" fmla="*/ 98107 w 136207"/>
                <a:gd name="connsiteY181" fmla="*/ 54054 h 113109"/>
                <a:gd name="connsiteX182" fmla="*/ 100013 w 136207"/>
                <a:gd name="connsiteY182" fmla="*/ 58817 h 113109"/>
                <a:gd name="connsiteX183" fmla="*/ 100965 w 136207"/>
                <a:gd name="connsiteY183" fmla="*/ 65484 h 113109"/>
                <a:gd name="connsiteX184" fmla="*/ 100013 w 136207"/>
                <a:gd name="connsiteY184" fmla="*/ 72152 h 113109"/>
                <a:gd name="connsiteX185" fmla="*/ 96203 w 136207"/>
                <a:gd name="connsiteY185" fmla="*/ 75009 h 113109"/>
                <a:gd name="connsiteX186" fmla="*/ 97155 w 136207"/>
                <a:gd name="connsiteY186" fmla="*/ 78819 h 113109"/>
                <a:gd name="connsiteX187" fmla="*/ 99060 w 136207"/>
                <a:gd name="connsiteY187" fmla="*/ 86439 h 113109"/>
                <a:gd name="connsiteX188" fmla="*/ 100965 w 136207"/>
                <a:gd name="connsiteY188" fmla="*/ 95012 h 113109"/>
                <a:gd name="connsiteX189" fmla="*/ 97155 w 136207"/>
                <a:gd name="connsiteY189" fmla="*/ 93107 h 113109"/>
                <a:gd name="connsiteX190" fmla="*/ 95250 w 136207"/>
                <a:gd name="connsiteY190" fmla="*/ 83582 h 113109"/>
                <a:gd name="connsiteX191" fmla="*/ 94298 w 136207"/>
                <a:gd name="connsiteY191" fmla="*/ 76914 h 113109"/>
                <a:gd name="connsiteX192" fmla="*/ 93345 w 136207"/>
                <a:gd name="connsiteY192" fmla="*/ 75009 h 113109"/>
                <a:gd name="connsiteX193" fmla="*/ 92393 w 136207"/>
                <a:gd name="connsiteY193" fmla="*/ 74057 h 113109"/>
                <a:gd name="connsiteX194" fmla="*/ 91440 w 136207"/>
                <a:gd name="connsiteY194" fmla="*/ 74057 h 113109"/>
                <a:gd name="connsiteX195" fmla="*/ 91440 w 136207"/>
                <a:gd name="connsiteY195" fmla="*/ 82629 h 113109"/>
                <a:gd name="connsiteX196" fmla="*/ 91440 w 136207"/>
                <a:gd name="connsiteY196" fmla="*/ 91202 h 113109"/>
                <a:gd name="connsiteX197" fmla="*/ 89535 w 136207"/>
                <a:gd name="connsiteY197" fmla="*/ 88344 h 113109"/>
                <a:gd name="connsiteX198" fmla="*/ 89535 w 136207"/>
                <a:gd name="connsiteY198" fmla="*/ 88344 h 113109"/>
                <a:gd name="connsiteX199" fmla="*/ 91440 w 136207"/>
                <a:gd name="connsiteY199" fmla="*/ 67389 h 113109"/>
                <a:gd name="connsiteX200" fmla="*/ 93345 w 136207"/>
                <a:gd name="connsiteY200" fmla="*/ 68342 h 113109"/>
                <a:gd name="connsiteX201" fmla="*/ 95250 w 136207"/>
                <a:gd name="connsiteY201" fmla="*/ 69294 h 113109"/>
                <a:gd name="connsiteX202" fmla="*/ 96203 w 136207"/>
                <a:gd name="connsiteY202" fmla="*/ 68342 h 113109"/>
                <a:gd name="connsiteX203" fmla="*/ 96203 w 136207"/>
                <a:gd name="connsiteY203" fmla="*/ 65484 h 113109"/>
                <a:gd name="connsiteX204" fmla="*/ 96203 w 136207"/>
                <a:gd name="connsiteY204" fmla="*/ 61674 h 113109"/>
                <a:gd name="connsiteX205" fmla="*/ 95250 w 136207"/>
                <a:gd name="connsiteY205" fmla="*/ 59769 h 113109"/>
                <a:gd name="connsiteX206" fmla="*/ 93345 w 136207"/>
                <a:gd name="connsiteY206" fmla="*/ 58817 h 113109"/>
                <a:gd name="connsiteX207" fmla="*/ 91440 w 136207"/>
                <a:gd name="connsiteY207" fmla="*/ 57864 h 113109"/>
                <a:gd name="connsiteX208" fmla="*/ 91440 w 136207"/>
                <a:gd name="connsiteY208" fmla="*/ 67389 h 113109"/>
                <a:gd name="connsiteX209" fmla="*/ 91440 w 136207"/>
                <a:gd name="connsiteY209" fmla="*/ 67389 h 113109"/>
                <a:gd name="connsiteX210" fmla="*/ 101918 w 136207"/>
                <a:gd name="connsiteY210" fmla="*/ 95964 h 113109"/>
                <a:gd name="connsiteX211" fmla="*/ 101918 w 136207"/>
                <a:gd name="connsiteY211" fmla="*/ 75962 h 113109"/>
                <a:gd name="connsiteX212" fmla="*/ 101918 w 136207"/>
                <a:gd name="connsiteY212" fmla="*/ 55959 h 113109"/>
                <a:gd name="connsiteX213" fmla="*/ 104775 w 136207"/>
                <a:gd name="connsiteY213" fmla="*/ 57864 h 113109"/>
                <a:gd name="connsiteX214" fmla="*/ 104775 w 136207"/>
                <a:gd name="connsiteY214" fmla="*/ 66437 h 113109"/>
                <a:gd name="connsiteX215" fmla="*/ 104775 w 136207"/>
                <a:gd name="connsiteY215" fmla="*/ 75009 h 113109"/>
                <a:gd name="connsiteX216" fmla="*/ 107632 w 136207"/>
                <a:gd name="connsiteY216" fmla="*/ 67389 h 113109"/>
                <a:gd name="connsiteX217" fmla="*/ 110490 w 136207"/>
                <a:gd name="connsiteY217" fmla="*/ 59769 h 113109"/>
                <a:gd name="connsiteX218" fmla="*/ 114300 w 136207"/>
                <a:gd name="connsiteY218" fmla="*/ 61674 h 113109"/>
                <a:gd name="connsiteX219" fmla="*/ 111443 w 136207"/>
                <a:gd name="connsiteY219" fmla="*/ 68342 h 113109"/>
                <a:gd name="connsiteX220" fmla="*/ 108585 w 136207"/>
                <a:gd name="connsiteY220" fmla="*/ 75009 h 113109"/>
                <a:gd name="connsiteX221" fmla="*/ 111443 w 136207"/>
                <a:gd name="connsiteY221" fmla="*/ 88344 h 113109"/>
                <a:gd name="connsiteX222" fmla="*/ 114300 w 136207"/>
                <a:gd name="connsiteY222" fmla="*/ 101679 h 113109"/>
                <a:gd name="connsiteX223" fmla="*/ 111443 w 136207"/>
                <a:gd name="connsiteY223" fmla="*/ 99774 h 113109"/>
                <a:gd name="connsiteX224" fmla="*/ 109538 w 136207"/>
                <a:gd name="connsiteY224" fmla="*/ 89297 h 113109"/>
                <a:gd name="connsiteX225" fmla="*/ 107632 w 136207"/>
                <a:gd name="connsiteY225" fmla="*/ 78819 h 113109"/>
                <a:gd name="connsiteX226" fmla="*/ 105728 w 136207"/>
                <a:gd name="connsiteY226" fmla="*/ 84534 h 113109"/>
                <a:gd name="connsiteX227" fmla="*/ 105728 w 136207"/>
                <a:gd name="connsiteY227" fmla="*/ 90249 h 113109"/>
                <a:gd name="connsiteX228" fmla="*/ 105728 w 136207"/>
                <a:gd name="connsiteY228" fmla="*/ 95964 h 113109"/>
                <a:gd name="connsiteX229" fmla="*/ 101918 w 136207"/>
                <a:gd name="connsiteY229" fmla="*/ 95964 h 113109"/>
                <a:gd name="connsiteX230" fmla="*/ 101918 w 136207"/>
                <a:gd name="connsiteY230" fmla="*/ 95964 h 113109"/>
                <a:gd name="connsiteX231" fmla="*/ 114300 w 136207"/>
                <a:gd name="connsiteY231" fmla="*/ 103584 h 113109"/>
                <a:gd name="connsiteX232" fmla="*/ 114300 w 136207"/>
                <a:gd name="connsiteY232" fmla="*/ 83582 h 113109"/>
                <a:gd name="connsiteX233" fmla="*/ 114300 w 136207"/>
                <a:gd name="connsiteY233" fmla="*/ 63579 h 113109"/>
                <a:gd name="connsiteX234" fmla="*/ 123825 w 136207"/>
                <a:gd name="connsiteY234" fmla="*/ 69294 h 113109"/>
                <a:gd name="connsiteX235" fmla="*/ 123825 w 136207"/>
                <a:gd name="connsiteY235" fmla="*/ 75962 h 113109"/>
                <a:gd name="connsiteX236" fmla="*/ 117157 w 136207"/>
                <a:gd name="connsiteY236" fmla="*/ 72152 h 113109"/>
                <a:gd name="connsiteX237" fmla="*/ 117157 w 136207"/>
                <a:gd name="connsiteY237" fmla="*/ 80724 h 113109"/>
                <a:gd name="connsiteX238" fmla="*/ 123825 w 136207"/>
                <a:gd name="connsiteY238" fmla="*/ 84534 h 113109"/>
                <a:gd name="connsiteX239" fmla="*/ 123825 w 136207"/>
                <a:gd name="connsiteY239" fmla="*/ 91202 h 113109"/>
                <a:gd name="connsiteX240" fmla="*/ 117157 w 136207"/>
                <a:gd name="connsiteY240" fmla="*/ 87392 h 113109"/>
                <a:gd name="connsiteX241" fmla="*/ 117157 w 136207"/>
                <a:gd name="connsiteY241" fmla="*/ 93107 h 113109"/>
                <a:gd name="connsiteX242" fmla="*/ 117157 w 136207"/>
                <a:gd name="connsiteY242" fmla="*/ 98822 h 113109"/>
                <a:gd name="connsiteX243" fmla="*/ 123825 w 136207"/>
                <a:gd name="connsiteY243" fmla="*/ 102632 h 113109"/>
                <a:gd name="connsiteX244" fmla="*/ 123825 w 136207"/>
                <a:gd name="connsiteY244" fmla="*/ 109299 h 113109"/>
                <a:gd name="connsiteX245" fmla="*/ 114300 w 136207"/>
                <a:gd name="connsiteY245" fmla="*/ 103584 h 113109"/>
                <a:gd name="connsiteX246" fmla="*/ 114300 w 136207"/>
                <a:gd name="connsiteY246" fmla="*/ 103584 h 113109"/>
                <a:gd name="connsiteX247" fmla="*/ 129540 w 136207"/>
                <a:gd name="connsiteY247" fmla="*/ 111204 h 113109"/>
                <a:gd name="connsiteX248" fmla="*/ 129540 w 136207"/>
                <a:gd name="connsiteY248" fmla="*/ 95012 h 113109"/>
                <a:gd name="connsiteX249" fmla="*/ 129540 w 136207"/>
                <a:gd name="connsiteY249" fmla="*/ 78819 h 113109"/>
                <a:gd name="connsiteX250" fmla="*/ 125730 w 136207"/>
                <a:gd name="connsiteY250" fmla="*/ 76914 h 113109"/>
                <a:gd name="connsiteX251" fmla="*/ 125730 w 136207"/>
                <a:gd name="connsiteY251" fmla="*/ 70247 h 113109"/>
                <a:gd name="connsiteX252" fmla="*/ 136208 w 136207"/>
                <a:gd name="connsiteY252" fmla="*/ 75962 h 113109"/>
                <a:gd name="connsiteX253" fmla="*/ 136208 w 136207"/>
                <a:gd name="connsiteY253" fmla="*/ 82629 h 113109"/>
                <a:gd name="connsiteX254" fmla="*/ 132398 w 136207"/>
                <a:gd name="connsiteY254" fmla="*/ 80724 h 113109"/>
                <a:gd name="connsiteX255" fmla="*/ 132398 w 136207"/>
                <a:gd name="connsiteY255" fmla="*/ 96917 h 113109"/>
                <a:gd name="connsiteX256" fmla="*/ 132398 w 136207"/>
                <a:gd name="connsiteY256" fmla="*/ 113109 h 113109"/>
                <a:gd name="connsiteX257" fmla="*/ 129540 w 136207"/>
                <a:gd name="connsiteY257" fmla="*/ 111204 h 11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3109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3099"/>
                    <a:pt x="953" y="29289"/>
                    <a:pt x="0" y="25479"/>
                  </a:cubicBezTo>
                  <a:lnTo>
                    <a:pt x="0" y="25479"/>
                  </a:lnTo>
                  <a:close/>
                  <a:moveTo>
                    <a:pt x="12382" y="5477"/>
                  </a:moveTo>
                  <a:cubicBezTo>
                    <a:pt x="13335" y="6429"/>
                    <a:pt x="14288" y="6429"/>
                    <a:pt x="15240" y="7382"/>
                  </a:cubicBezTo>
                  <a:cubicBezTo>
                    <a:pt x="15240" y="11192"/>
                    <a:pt x="15240" y="14049"/>
                    <a:pt x="15240" y="17859"/>
                  </a:cubicBezTo>
                  <a:cubicBezTo>
                    <a:pt x="15240" y="21669"/>
                    <a:pt x="15240" y="24527"/>
                    <a:pt x="15240" y="28337"/>
                  </a:cubicBezTo>
                  <a:cubicBezTo>
                    <a:pt x="15240" y="32147"/>
                    <a:pt x="15240" y="34052"/>
                    <a:pt x="15240" y="35004"/>
                  </a:cubicBezTo>
                  <a:cubicBezTo>
                    <a:pt x="15240" y="36909"/>
                    <a:pt x="15240" y="37862"/>
                    <a:pt x="16193" y="39767"/>
                  </a:cubicBezTo>
                  <a:cubicBezTo>
                    <a:pt x="16193" y="40719"/>
                    <a:pt x="17145" y="41672"/>
                    <a:pt x="18097" y="42624"/>
                  </a:cubicBezTo>
                  <a:cubicBezTo>
                    <a:pt x="19050" y="42624"/>
                    <a:pt x="19050" y="42624"/>
                    <a:pt x="20003" y="42624"/>
                  </a:cubicBezTo>
                  <a:cubicBezTo>
                    <a:pt x="20003" y="41672"/>
                    <a:pt x="20955" y="40719"/>
                    <a:pt x="20955" y="39767"/>
                  </a:cubicBezTo>
                  <a:cubicBezTo>
                    <a:pt x="20955" y="38814"/>
                    <a:pt x="20955" y="35957"/>
                    <a:pt x="20955" y="33099"/>
                  </a:cubicBezTo>
                  <a:cubicBezTo>
                    <a:pt x="20955" y="29289"/>
                    <a:pt x="20955" y="25479"/>
                    <a:pt x="20955" y="22622"/>
                  </a:cubicBezTo>
                  <a:cubicBezTo>
                    <a:pt x="20955" y="19764"/>
                    <a:pt x="20955" y="15002"/>
                    <a:pt x="20955" y="12144"/>
                  </a:cubicBezTo>
                  <a:cubicBezTo>
                    <a:pt x="21907" y="13097"/>
                    <a:pt x="22860" y="13097"/>
                    <a:pt x="23813" y="14049"/>
                  </a:cubicBezTo>
                  <a:cubicBezTo>
                    <a:pt x="23813" y="17859"/>
                    <a:pt x="23813" y="20717"/>
                    <a:pt x="23813" y="24527"/>
                  </a:cubicBezTo>
                  <a:cubicBezTo>
                    <a:pt x="23813" y="28337"/>
                    <a:pt x="23813" y="31194"/>
                    <a:pt x="23813" y="35004"/>
                  </a:cubicBezTo>
                  <a:cubicBezTo>
                    <a:pt x="23813" y="39767"/>
                    <a:pt x="23813" y="42624"/>
                    <a:pt x="23813" y="44529"/>
                  </a:cubicBezTo>
                  <a:cubicBezTo>
                    <a:pt x="23813" y="46434"/>
                    <a:pt x="23813" y="48339"/>
                    <a:pt x="22860" y="49292"/>
                  </a:cubicBezTo>
                  <a:cubicBezTo>
                    <a:pt x="22860" y="50244"/>
                    <a:pt x="21907" y="51197"/>
                    <a:pt x="20955" y="51197"/>
                  </a:cubicBezTo>
                  <a:cubicBezTo>
                    <a:pt x="20003" y="51197"/>
                    <a:pt x="20003" y="51197"/>
                    <a:pt x="18097" y="51197"/>
                  </a:cubicBezTo>
                  <a:cubicBezTo>
                    <a:pt x="17145" y="50244"/>
                    <a:pt x="16193" y="49292"/>
                    <a:pt x="15240" y="48339"/>
                  </a:cubicBezTo>
                  <a:cubicBezTo>
                    <a:pt x="14288" y="47387"/>
                    <a:pt x="14288" y="45482"/>
                    <a:pt x="13335" y="44529"/>
                  </a:cubicBezTo>
                  <a:cubicBezTo>
                    <a:pt x="13335" y="42624"/>
                    <a:pt x="12382" y="41672"/>
                    <a:pt x="12382" y="39767"/>
                  </a:cubicBezTo>
                  <a:cubicBezTo>
                    <a:pt x="12382" y="37862"/>
                    <a:pt x="12382" y="34052"/>
                    <a:pt x="12382" y="29289"/>
                  </a:cubicBezTo>
                  <a:cubicBezTo>
                    <a:pt x="12382" y="25479"/>
                    <a:pt x="12382" y="22622"/>
                    <a:pt x="12382" y="18812"/>
                  </a:cubicBezTo>
                  <a:cubicBezTo>
                    <a:pt x="12382" y="12144"/>
                    <a:pt x="12382" y="9287"/>
                    <a:pt x="12382" y="5477"/>
                  </a:cubicBezTo>
                  <a:lnTo>
                    <a:pt x="12382" y="5477"/>
                  </a:lnTo>
                  <a:close/>
                  <a:moveTo>
                    <a:pt x="25718" y="52149"/>
                  </a:moveTo>
                  <a:cubicBezTo>
                    <a:pt x="25718" y="45482"/>
                    <a:pt x="25718" y="38814"/>
                    <a:pt x="25718" y="32147"/>
                  </a:cubicBezTo>
                  <a:cubicBezTo>
                    <a:pt x="25718" y="25479"/>
                    <a:pt x="25718" y="18812"/>
                    <a:pt x="25718" y="12144"/>
                  </a:cubicBezTo>
                  <a:cubicBezTo>
                    <a:pt x="26670" y="13097"/>
                    <a:pt x="28575" y="14049"/>
                    <a:pt x="29528" y="14049"/>
                  </a:cubicBezTo>
                  <a:cubicBezTo>
                    <a:pt x="31432" y="15002"/>
                    <a:pt x="32385" y="15954"/>
                    <a:pt x="32385" y="15954"/>
                  </a:cubicBezTo>
                  <a:cubicBezTo>
                    <a:pt x="33338" y="16907"/>
                    <a:pt x="33338" y="18812"/>
                    <a:pt x="34290" y="20717"/>
                  </a:cubicBezTo>
                  <a:cubicBezTo>
                    <a:pt x="35243" y="22622"/>
                    <a:pt x="35243" y="25479"/>
                    <a:pt x="35243" y="28337"/>
                  </a:cubicBezTo>
                  <a:cubicBezTo>
                    <a:pt x="35243" y="31194"/>
                    <a:pt x="35243" y="33099"/>
                    <a:pt x="35243" y="34052"/>
                  </a:cubicBezTo>
                  <a:cubicBezTo>
                    <a:pt x="35243" y="35957"/>
                    <a:pt x="34290" y="36909"/>
                    <a:pt x="34290" y="36909"/>
                  </a:cubicBezTo>
                  <a:cubicBezTo>
                    <a:pt x="34290" y="37862"/>
                    <a:pt x="33338" y="37862"/>
                    <a:pt x="33338" y="37862"/>
                  </a:cubicBezTo>
                  <a:cubicBezTo>
                    <a:pt x="32385" y="37862"/>
                    <a:pt x="31432" y="37862"/>
                    <a:pt x="30480" y="36909"/>
                  </a:cubicBezTo>
                  <a:cubicBezTo>
                    <a:pt x="29528" y="36909"/>
                    <a:pt x="29528" y="35957"/>
                    <a:pt x="28575" y="35957"/>
                  </a:cubicBezTo>
                  <a:cubicBezTo>
                    <a:pt x="28575" y="38814"/>
                    <a:pt x="28575" y="40719"/>
                    <a:pt x="28575" y="43577"/>
                  </a:cubicBezTo>
                  <a:cubicBezTo>
                    <a:pt x="28575" y="46434"/>
                    <a:pt x="28575" y="48339"/>
                    <a:pt x="28575" y="51197"/>
                  </a:cubicBezTo>
                  <a:cubicBezTo>
                    <a:pt x="27622" y="53102"/>
                    <a:pt x="26670" y="52149"/>
                    <a:pt x="25718" y="52149"/>
                  </a:cubicBezTo>
                  <a:lnTo>
                    <a:pt x="25718" y="52149"/>
                  </a:lnTo>
                  <a:close/>
                  <a:moveTo>
                    <a:pt x="27622" y="20717"/>
                  </a:moveTo>
                  <a:cubicBezTo>
                    <a:pt x="27622" y="22622"/>
                    <a:pt x="27622" y="24527"/>
                    <a:pt x="27622" y="26432"/>
                  </a:cubicBezTo>
                  <a:cubicBezTo>
                    <a:pt x="27622" y="28337"/>
                    <a:pt x="27622" y="30242"/>
                    <a:pt x="27622" y="32147"/>
                  </a:cubicBezTo>
                  <a:cubicBezTo>
                    <a:pt x="27622" y="32147"/>
                    <a:pt x="28575" y="33099"/>
                    <a:pt x="28575" y="33099"/>
                  </a:cubicBezTo>
                  <a:cubicBezTo>
                    <a:pt x="29528" y="34052"/>
                    <a:pt x="30480" y="34052"/>
                    <a:pt x="30480" y="34052"/>
                  </a:cubicBezTo>
                  <a:cubicBezTo>
                    <a:pt x="30480" y="34052"/>
                    <a:pt x="31432" y="33099"/>
                    <a:pt x="31432" y="32147"/>
                  </a:cubicBezTo>
                  <a:cubicBezTo>
                    <a:pt x="31432" y="31194"/>
                    <a:pt x="31432" y="30242"/>
                    <a:pt x="31432" y="29289"/>
                  </a:cubicBezTo>
                  <a:cubicBezTo>
                    <a:pt x="31432" y="27384"/>
                    <a:pt x="31432" y="26432"/>
                    <a:pt x="31432" y="25479"/>
                  </a:cubicBezTo>
                  <a:cubicBezTo>
                    <a:pt x="31432" y="24527"/>
                    <a:pt x="30480" y="23574"/>
                    <a:pt x="30480" y="23574"/>
                  </a:cubicBezTo>
                  <a:cubicBezTo>
                    <a:pt x="30480" y="23574"/>
                    <a:pt x="29528" y="22622"/>
                    <a:pt x="28575" y="22622"/>
                  </a:cubicBezTo>
                  <a:cubicBezTo>
                    <a:pt x="28575" y="21669"/>
                    <a:pt x="28575" y="20717"/>
                    <a:pt x="27622" y="20717"/>
                  </a:cubicBezTo>
                  <a:lnTo>
                    <a:pt x="27622" y="20717"/>
                  </a:lnTo>
                  <a:close/>
                  <a:moveTo>
                    <a:pt x="37147" y="58817"/>
                  </a:moveTo>
                  <a:cubicBezTo>
                    <a:pt x="37147" y="52149"/>
                    <a:pt x="37147" y="45482"/>
                    <a:pt x="37147" y="38814"/>
                  </a:cubicBezTo>
                  <a:cubicBezTo>
                    <a:pt x="37147" y="32147"/>
                    <a:pt x="37147" y="25479"/>
                    <a:pt x="37147" y="18812"/>
                  </a:cubicBezTo>
                  <a:cubicBezTo>
                    <a:pt x="40005" y="20717"/>
                    <a:pt x="43815" y="22622"/>
                    <a:pt x="46672" y="24527"/>
                  </a:cubicBezTo>
                  <a:cubicBezTo>
                    <a:pt x="46672" y="26432"/>
                    <a:pt x="46672" y="29289"/>
                    <a:pt x="46672" y="31194"/>
                  </a:cubicBezTo>
                  <a:cubicBezTo>
                    <a:pt x="44768" y="30242"/>
                    <a:pt x="41910" y="28337"/>
                    <a:pt x="40005" y="27384"/>
                  </a:cubicBezTo>
                  <a:cubicBezTo>
                    <a:pt x="40005" y="30242"/>
                    <a:pt x="40005" y="33099"/>
                    <a:pt x="40005" y="35957"/>
                  </a:cubicBezTo>
                  <a:cubicBezTo>
                    <a:pt x="41910" y="36909"/>
                    <a:pt x="43815" y="38814"/>
                    <a:pt x="46672" y="39767"/>
                  </a:cubicBezTo>
                  <a:cubicBezTo>
                    <a:pt x="46672" y="41672"/>
                    <a:pt x="46672" y="44529"/>
                    <a:pt x="46672" y="46434"/>
                  </a:cubicBezTo>
                  <a:cubicBezTo>
                    <a:pt x="44768" y="45482"/>
                    <a:pt x="42863" y="43577"/>
                    <a:pt x="40005" y="42624"/>
                  </a:cubicBezTo>
                  <a:cubicBezTo>
                    <a:pt x="40005" y="44529"/>
                    <a:pt x="40005" y="46434"/>
                    <a:pt x="40005" y="48339"/>
                  </a:cubicBezTo>
                  <a:cubicBezTo>
                    <a:pt x="40005" y="50244"/>
                    <a:pt x="40005" y="52149"/>
                    <a:pt x="40005" y="54054"/>
                  </a:cubicBezTo>
                  <a:cubicBezTo>
                    <a:pt x="41910" y="55007"/>
                    <a:pt x="44768" y="56912"/>
                    <a:pt x="46672" y="57864"/>
                  </a:cubicBezTo>
                  <a:cubicBezTo>
                    <a:pt x="46672" y="59769"/>
                    <a:pt x="46672" y="62627"/>
                    <a:pt x="46672" y="64532"/>
                  </a:cubicBezTo>
                  <a:cubicBezTo>
                    <a:pt x="43815" y="62627"/>
                    <a:pt x="40957" y="60722"/>
                    <a:pt x="37147" y="58817"/>
                  </a:cubicBezTo>
                  <a:lnTo>
                    <a:pt x="37147" y="58817"/>
                  </a:lnTo>
                  <a:close/>
                  <a:moveTo>
                    <a:pt x="49530" y="65484"/>
                  </a:moveTo>
                  <a:cubicBezTo>
                    <a:pt x="49530" y="58817"/>
                    <a:pt x="49530" y="52149"/>
                    <a:pt x="49530" y="45482"/>
                  </a:cubicBezTo>
                  <a:cubicBezTo>
                    <a:pt x="49530" y="38814"/>
                    <a:pt x="49530" y="32147"/>
                    <a:pt x="49530" y="25479"/>
                  </a:cubicBezTo>
                  <a:cubicBezTo>
                    <a:pt x="51435" y="26432"/>
                    <a:pt x="53340" y="27384"/>
                    <a:pt x="55245" y="28337"/>
                  </a:cubicBezTo>
                  <a:cubicBezTo>
                    <a:pt x="56197" y="29289"/>
                    <a:pt x="57150" y="30242"/>
                    <a:pt x="58103" y="31194"/>
                  </a:cubicBezTo>
                  <a:cubicBezTo>
                    <a:pt x="59055" y="32147"/>
                    <a:pt x="59055" y="34052"/>
                    <a:pt x="60007" y="35957"/>
                  </a:cubicBezTo>
                  <a:cubicBezTo>
                    <a:pt x="60007" y="37862"/>
                    <a:pt x="60960" y="39767"/>
                    <a:pt x="60960" y="42624"/>
                  </a:cubicBezTo>
                  <a:cubicBezTo>
                    <a:pt x="60960" y="45482"/>
                    <a:pt x="60960" y="47387"/>
                    <a:pt x="60007" y="49292"/>
                  </a:cubicBezTo>
                  <a:cubicBezTo>
                    <a:pt x="59055" y="51197"/>
                    <a:pt x="59055" y="51197"/>
                    <a:pt x="57150" y="51197"/>
                  </a:cubicBezTo>
                  <a:cubicBezTo>
                    <a:pt x="58103" y="52149"/>
                    <a:pt x="58103" y="54054"/>
                    <a:pt x="58103" y="55007"/>
                  </a:cubicBezTo>
                  <a:cubicBezTo>
                    <a:pt x="58103" y="55959"/>
                    <a:pt x="59055" y="58817"/>
                    <a:pt x="60007" y="62627"/>
                  </a:cubicBezTo>
                  <a:cubicBezTo>
                    <a:pt x="60960" y="65484"/>
                    <a:pt x="60960" y="68342"/>
                    <a:pt x="61913" y="71199"/>
                  </a:cubicBezTo>
                  <a:cubicBezTo>
                    <a:pt x="60960" y="70247"/>
                    <a:pt x="60007" y="70247"/>
                    <a:pt x="59055" y="69294"/>
                  </a:cubicBezTo>
                  <a:cubicBezTo>
                    <a:pt x="58103" y="66437"/>
                    <a:pt x="58103" y="62627"/>
                    <a:pt x="57150" y="59769"/>
                  </a:cubicBezTo>
                  <a:cubicBezTo>
                    <a:pt x="56197" y="55959"/>
                    <a:pt x="56197" y="54054"/>
                    <a:pt x="56197" y="53102"/>
                  </a:cubicBezTo>
                  <a:cubicBezTo>
                    <a:pt x="56197" y="52149"/>
                    <a:pt x="55245" y="51197"/>
                    <a:pt x="55245" y="51197"/>
                  </a:cubicBezTo>
                  <a:cubicBezTo>
                    <a:pt x="55245" y="51197"/>
                    <a:pt x="54293" y="50244"/>
                    <a:pt x="54293" y="50244"/>
                  </a:cubicBezTo>
                  <a:cubicBezTo>
                    <a:pt x="54293" y="50244"/>
                    <a:pt x="54293" y="50244"/>
                    <a:pt x="53340" y="50244"/>
                  </a:cubicBezTo>
                  <a:cubicBezTo>
                    <a:pt x="53340" y="53102"/>
                    <a:pt x="53340" y="55959"/>
                    <a:pt x="53340" y="58817"/>
                  </a:cubicBezTo>
                  <a:cubicBezTo>
                    <a:pt x="53340" y="61674"/>
                    <a:pt x="53340" y="64532"/>
                    <a:pt x="53340" y="67389"/>
                  </a:cubicBezTo>
                  <a:cubicBezTo>
                    <a:pt x="50482" y="66437"/>
                    <a:pt x="49530" y="66437"/>
                    <a:pt x="49530" y="65484"/>
                  </a:cubicBezTo>
                  <a:lnTo>
                    <a:pt x="49530" y="65484"/>
                  </a:lnTo>
                  <a:close/>
                  <a:moveTo>
                    <a:pt x="51435" y="44529"/>
                  </a:moveTo>
                  <a:cubicBezTo>
                    <a:pt x="52388" y="44529"/>
                    <a:pt x="52388" y="45482"/>
                    <a:pt x="53340" y="45482"/>
                  </a:cubicBezTo>
                  <a:cubicBezTo>
                    <a:pt x="54293" y="46434"/>
                    <a:pt x="55245" y="46434"/>
                    <a:pt x="55245" y="46434"/>
                  </a:cubicBezTo>
                  <a:cubicBezTo>
                    <a:pt x="55245" y="46434"/>
                    <a:pt x="56197" y="45482"/>
                    <a:pt x="56197" y="45482"/>
                  </a:cubicBezTo>
                  <a:cubicBezTo>
                    <a:pt x="56197" y="44529"/>
                    <a:pt x="56197" y="43577"/>
                    <a:pt x="56197" y="42624"/>
                  </a:cubicBezTo>
                  <a:cubicBezTo>
                    <a:pt x="56197" y="41672"/>
                    <a:pt x="56197" y="39767"/>
                    <a:pt x="56197" y="38814"/>
                  </a:cubicBezTo>
                  <a:cubicBezTo>
                    <a:pt x="56197" y="37862"/>
                    <a:pt x="55245" y="36909"/>
                    <a:pt x="55245" y="36909"/>
                  </a:cubicBezTo>
                  <a:cubicBezTo>
                    <a:pt x="55245" y="36909"/>
                    <a:pt x="54293" y="35957"/>
                    <a:pt x="53340" y="35957"/>
                  </a:cubicBezTo>
                  <a:cubicBezTo>
                    <a:pt x="52388" y="35957"/>
                    <a:pt x="52388" y="35004"/>
                    <a:pt x="51435" y="35004"/>
                  </a:cubicBezTo>
                  <a:cubicBezTo>
                    <a:pt x="51435" y="37862"/>
                    <a:pt x="51435" y="40719"/>
                    <a:pt x="51435" y="44529"/>
                  </a:cubicBezTo>
                  <a:lnTo>
                    <a:pt x="51435" y="44529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3" y="35004"/>
                  </a:cubicBezTo>
                  <a:cubicBezTo>
                    <a:pt x="65723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3" y="66437"/>
                    <a:pt x="65723" y="60722"/>
                  </a:cubicBezTo>
                  <a:cubicBezTo>
                    <a:pt x="65723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3818" y="74057"/>
                    <a:pt x="62865" y="73104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7392"/>
                  </a:moveTo>
                  <a:cubicBezTo>
                    <a:pt x="86678" y="86439"/>
                    <a:pt x="85725" y="86439"/>
                    <a:pt x="84773" y="85487"/>
                  </a:cubicBezTo>
                  <a:cubicBezTo>
                    <a:pt x="84773" y="82629"/>
                    <a:pt x="83820" y="78819"/>
                    <a:pt x="83820" y="75962"/>
                  </a:cubicBezTo>
                  <a:cubicBezTo>
                    <a:pt x="81915" y="75009"/>
                    <a:pt x="80010" y="74057"/>
                    <a:pt x="79057" y="73104"/>
                  </a:cubicBezTo>
                  <a:cubicBezTo>
                    <a:pt x="79057" y="75962"/>
                    <a:pt x="78105" y="78819"/>
                    <a:pt x="78105" y="81677"/>
                  </a:cubicBezTo>
                  <a:cubicBezTo>
                    <a:pt x="77153" y="80724"/>
                    <a:pt x="76200" y="80724"/>
                    <a:pt x="75248" y="79772"/>
                  </a:cubicBezTo>
                  <a:cubicBezTo>
                    <a:pt x="76200" y="74057"/>
                    <a:pt x="77153" y="67389"/>
                    <a:pt x="78105" y="61674"/>
                  </a:cubicBezTo>
                  <a:cubicBezTo>
                    <a:pt x="79057" y="55959"/>
                    <a:pt x="80010" y="49292"/>
                    <a:pt x="80963" y="43577"/>
                  </a:cubicBezTo>
                  <a:cubicBezTo>
                    <a:pt x="81915" y="44529"/>
                    <a:pt x="82868" y="44529"/>
                    <a:pt x="83820" y="45482"/>
                  </a:cubicBezTo>
                  <a:cubicBezTo>
                    <a:pt x="84773" y="52149"/>
                    <a:pt x="85725" y="59769"/>
                    <a:pt x="86678" y="66437"/>
                  </a:cubicBezTo>
                  <a:cubicBezTo>
                    <a:pt x="86678" y="74057"/>
                    <a:pt x="86678" y="80724"/>
                    <a:pt x="87630" y="87392"/>
                  </a:cubicBezTo>
                  <a:lnTo>
                    <a:pt x="87630" y="87392"/>
                  </a:lnTo>
                  <a:close/>
                  <a:moveTo>
                    <a:pt x="82868" y="69294"/>
                  </a:moveTo>
                  <a:cubicBezTo>
                    <a:pt x="82868" y="66437"/>
                    <a:pt x="81915" y="64532"/>
                    <a:pt x="81915" y="61674"/>
                  </a:cubicBezTo>
                  <a:cubicBezTo>
                    <a:pt x="81915" y="58817"/>
                    <a:pt x="80963" y="56912"/>
                    <a:pt x="80963" y="54054"/>
                  </a:cubicBezTo>
                  <a:cubicBezTo>
                    <a:pt x="80963" y="55959"/>
                    <a:pt x="80010" y="58817"/>
                    <a:pt x="80010" y="60722"/>
                  </a:cubicBezTo>
                  <a:cubicBezTo>
                    <a:pt x="80010" y="62627"/>
                    <a:pt x="79057" y="65484"/>
                    <a:pt x="79057" y="67389"/>
                  </a:cubicBezTo>
                  <a:cubicBezTo>
                    <a:pt x="80963" y="68342"/>
                    <a:pt x="81915" y="69294"/>
                    <a:pt x="82868" y="69294"/>
                  </a:cubicBezTo>
                  <a:lnTo>
                    <a:pt x="82868" y="69294"/>
                  </a:lnTo>
                  <a:close/>
                  <a:moveTo>
                    <a:pt x="89535" y="88344"/>
                  </a:moveTo>
                  <a:cubicBezTo>
                    <a:pt x="89535" y="81677"/>
                    <a:pt x="89535" y="75009"/>
                    <a:pt x="89535" y="68342"/>
                  </a:cubicBezTo>
                  <a:cubicBezTo>
                    <a:pt x="89535" y="61674"/>
                    <a:pt x="89535" y="55007"/>
                    <a:pt x="89535" y="48339"/>
                  </a:cubicBezTo>
                  <a:cubicBezTo>
                    <a:pt x="91440" y="49292"/>
                    <a:pt x="93345" y="50244"/>
                    <a:pt x="95250" y="51197"/>
                  </a:cubicBezTo>
                  <a:cubicBezTo>
                    <a:pt x="96203" y="52149"/>
                    <a:pt x="97155" y="53102"/>
                    <a:pt x="98107" y="54054"/>
                  </a:cubicBezTo>
                  <a:cubicBezTo>
                    <a:pt x="99060" y="55007"/>
                    <a:pt x="99060" y="56912"/>
                    <a:pt x="100013" y="58817"/>
                  </a:cubicBezTo>
                  <a:cubicBezTo>
                    <a:pt x="100013" y="60722"/>
                    <a:pt x="100965" y="62627"/>
                    <a:pt x="100965" y="65484"/>
                  </a:cubicBezTo>
                  <a:cubicBezTo>
                    <a:pt x="100965" y="68342"/>
                    <a:pt x="100965" y="70247"/>
                    <a:pt x="100013" y="72152"/>
                  </a:cubicBezTo>
                  <a:cubicBezTo>
                    <a:pt x="98107" y="75009"/>
                    <a:pt x="97155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7155" y="93107"/>
                  </a:cubicBezTo>
                  <a:cubicBezTo>
                    <a:pt x="96203" y="90249"/>
                    <a:pt x="96203" y="86439"/>
                    <a:pt x="95250" y="83582"/>
                  </a:cubicBezTo>
                  <a:cubicBezTo>
                    <a:pt x="94298" y="79772"/>
                    <a:pt x="94298" y="77867"/>
                    <a:pt x="94298" y="76914"/>
                  </a:cubicBezTo>
                  <a:cubicBezTo>
                    <a:pt x="94298" y="75962"/>
                    <a:pt x="93345" y="75009"/>
                    <a:pt x="93345" y="75009"/>
                  </a:cubicBezTo>
                  <a:cubicBezTo>
                    <a:pt x="93345" y="75009"/>
                    <a:pt x="92393" y="74057"/>
                    <a:pt x="92393" y="74057"/>
                  </a:cubicBezTo>
                  <a:cubicBezTo>
                    <a:pt x="92393" y="74057"/>
                    <a:pt x="92393" y="74057"/>
                    <a:pt x="91440" y="74057"/>
                  </a:cubicBezTo>
                  <a:cubicBezTo>
                    <a:pt x="91440" y="76914"/>
                    <a:pt x="91440" y="79772"/>
                    <a:pt x="91440" y="82629"/>
                  </a:cubicBezTo>
                  <a:cubicBezTo>
                    <a:pt x="91440" y="85487"/>
                    <a:pt x="91440" y="88344"/>
                    <a:pt x="91440" y="91202"/>
                  </a:cubicBezTo>
                  <a:cubicBezTo>
                    <a:pt x="91440" y="89297"/>
                    <a:pt x="90488" y="89297"/>
                    <a:pt x="89535" y="88344"/>
                  </a:cubicBezTo>
                  <a:lnTo>
                    <a:pt x="89535" y="88344"/>
                  </a:lnTo>
                  <a:close/>
                  <a:moveTo>
                    <a:pt x="91440" y="67389"/>
                  </a:moveTo>
                  <a:cubicBezTo>
                    <a:pt x="92393" y="67389"/>
                    <a:pt x="92393" y="68342"/>
                    <a:pt x="93345" y="68342"/>
                  </a:cubicBezTo>
                  <a:cubicBezTo>
                    <a:pt x="94298" y="69294"/>
                    <a:pt x="95250" y="69294"/>
                    <a:pt x="95250" y="69294"/>
                  </a:cubicBezTo>
                  <a:cubicBezTo>
                    <a:pt x="95250" y="69294"/>
                    <a:pt x="96203" y="68342"/>
                    <a:pt x="96203" y="68342"/>
                  </a:cubicBezTo>
                  <a:cubicBezTo>
                    <a:pt x="96203" y="67389"/>
                    <a:pt x="96203" y="66437"/>
                    <a:pt x="96203" y="65484"/>
                  </a:cubicBezTo>
                  <a:cubicBezTo>
                    <a:pt x="96203" y="64532"/>
                    <a:pt x="96203" y="62627"/>
                    <a:pt x="96203" y="61674"/>
                  </a:cubicBezTo>
                  <a:cubicBezTo>
                    <a:pt x="96203" y="60722"/>
                    <a:pt x="95250" y="59769"/>
                    <a:pt x="95250" y="59769"/>
                  </a:cubicBezTo>
                  <a:cubicBezTo>
                    <a:pt x="95250" y="59769"/>
                    <a:pt x="94298" y="58817"/>
                    <a:pt x="93345" y="58817"/>
                  </a:cubicBezTo>
                  <a:cubicBezTo>
                    <a:pt x="92393" y="58817"/>
                    <a:pt x="92393" y="57864"/>
                    <a:pt x="91440" y="57864"/>
                  </a:cubicBezTo>
                  <a:cubicBezTo>
                    <a:pt x="91440" y="60722"/>
                    <a:pt x="91440" y="63579"/>
                    <a:pt x="91440" y="67389"/>
                  </a:cubicBezTo>
                  <a:lnTo>
                    <a:pt x="91440" y="67389"/>
                  </a:lnTo>
                  <a:close/>
                  <a:moveTo>
                    <a:pt x="101918" y="95964"/>
                  </a:moveTo>
                  <a:cubicBezTo>
                    <a:pt x="101918" y="89297"/>
                    <a:pt x="101918" y="82629"/>
                    <a:pt x="101918" y="75962"/>
                  </a:cubicBezTo>
                  <a:cubicBezTo>
                    <a:pt x="101918" y="69294"/>
                    <a:pt x="101918" y="62627"/>
                    <a:pt x="101918" y="55959"/>
                  </a:cubicBezTo>
                  <a:cubicBezTo>
                    <a:pt x="102870" y="56912"/>
                    <a:pt x="103823" y="56912"/>
                    <a:pt x="104775" y="57864"/>
                  </a:cubicBezTo>
                  <a:cubicBezTo>
                    <a:pt x="104775" y="60722"/>
                    <a:pt x="104775" y="63579"/>
                    <a:pt x="104775" y="66437"/>
                  </a:cubicBezTo>
                  <a:cubicBezTo>
                    <a:pt x="104775" y="69294"/>
                    <a:pt x="104775" y="72152"/>
                    <a:pt x="104775" y="75009"/>
                  </a:cubicBezTo>
                  <a:cubicBezTo>
                    <a:pt x="105728" y="72152"/>
                    <a:pt x="106680" y="70247"/>
                    <a:pt x="107632" y="67389"/>
                  </a:cubicBezTo>
                  <a:cubicBezTo>
                    <a:pt x="108585" y="64532"/>
                    <a:pt x="109538" y="62627"/>
                    <a:pt x="110490" y="59769"/>
                  </a:cubicBezTo>
                  <a:cubicBezTo>
                    <a:pt x="111443" y="60722"/>
                    <a:pt x="112395" y="60722"/>
                    <a:pt x="114300" y="61674"/>
                  </a:cubicBezTo>
                  <a:cubicBezTo>
                    <a:pt x="113348" y="63579"/>
                    <a:pt x="112395" y="65484"/>
                    <a:pt x="111443" y="68342"/>
                  </a:cubicBezTo>
                  <a:cubicBezTo>
                    <a:pt x="110490" y="70247"/>
                    <a:pt x="109538" y="72152"/>
                    <a:pt x="108585" y="75009"/>
                  </a:cubicBezTo>
                  <a:cubicBezTo>
                    <a:pt x="109538" y="79772"/>
                    <a:pt x="110490" y="83582"/>
                    <a:pt x="111443" y="88344"/>
                  </a:cubicBezTo>
                  <a:cubicBezTo>
                    <a:pt x="112395" y="93107"/>
                    <a:pt x="113348" y="96917"/>
                    <a:pt x="114300" y="101679"/>
                  </a:cubicBezTo>
                  <a:cubicBezTo>
                    <a:pt x="113348" y="100727"/>
                    <a:pt x="112395" y="100727"/>
                    <a:pt x="111443" y="99774"/>
                  </a:cubicBezTo>
                  <a:cubicBezTo>
                    <a:pt x="110490" y="95964"/>
                    <a:pt x="110490" y="93107"/>
                    <a:pt x="109538" y="89297"/>
                  </a:cubicBezTo>
                  <a:cubicBezTo>
                    <a:pt x="108585" y="85487"/>
                    <a:pt x="108585" y="82629"/>
                    <a:pt x="107632" y="78819"/>
                  </a:cubicBezTo>
                  <a:cubicBezTo>
                    <a:pt x="106680" y="80724"/>
                    <a:pt x="106680" y="82629"/>
                    <a:pt x="105728" y="84534"/>
                  </a:cubicBezTo>
                  <a:cubicBezTo>
                    <a:pt x="105728" y="86439"/>
                    <a:pt x="105728" y="88344"/>
                    <a:pt x="105728" y="90249"/>
                  </a:cubicBezTo>
                  <a:cubicBezTo>
                    <a:pt x="105728" y="92154"/>
                    <a:pt x="105728" y="94059"/>
                    <a:pt x="105728" y="95964"/>
                  </a:cubicBezTo>
                  <a:cubicBezTo>
                    <a:pt x="103823" y="96917"/>
                    <a:pt x="102870" y="95964"/>
                    <a:pt x="101918" y="95964"/>
                  </a:cubicBezTo>
                  <a:lnTo>
                    <a:pt x="101918" y="95964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6442"/>
                    <a:pt x="118110" y="104537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1204"/>
                  </a:moveTo>
                  <a:cubicBezTo>
                    <a:pt x="129540" y="105489"/>
                    <a:pt x="129540" y="100727"/>
                    <a:pt x="129540" y="95012"/>
                  </a:cubicBezTo>
                  <a:cubicBezTo>
                    <a:pt x="129540" y="89297"/>
                    <a:pt x="129540" y="84534"/>
                    <a:pt x="129540" y="78819"/>
                  </a:cubicBezTo>
                  <a:cubicBezTo>
                    <a:pt x="128588" y="77867"/>
                    <a:pt x="126682" y="77867"/>
                    <a:pt x="125730" y="76914"/>
                  </a:cubicBezTo>
                  <a:cubicBezTo>
                    <a:pt x="125730" y="75009"/>
                    <a:pt x="125730" y="72152"/>
                    <a:pt x="125730" y="70247"/>
                  </a:cubicBezTo>
                  <a:cubicBezTo>
                    <a:pt x="129540" y="72152"/>
                    <a:pt x="132398" y="74057"/>
                    <a:pt x="136208" y="75962"/>
                  </a:cubicBezTo>
                  <a:cubicBezTo>
                    <a:pt x="136208" y="77867"/>
                    <a:pt x="136208" y="80724"/>
                    <a:pt x="136208" y="82629"/>
                  </a:cubicBezTo>
                  <a:cubicBezTo>
                    <a:pt x="135255" y="81677"/>
                    <a:pt x="133350" y="80724"/>
                    <a:pt x="132398" y="80724"/>
                  </a:cubicBezTo>
                  <a:cubicBezTo>
                    <a:pt x="132398" y="86439"/>
                    <a:pt x="132398" y="91202"/>
                    <a:pt x="132398" y="96917"/>
                  </a:cubicBezTo>
                  <a:cubicBezTo>
                    <a:pt x="132398" y="102632"/>
                    <a:pt x="132398" y="107394"/>
                    <a:pt x="132398" y="113109"/>
                  </a:cubicBezTo>
                  <a:cubicBezTo>
                    <a:pt x="131445" y="112157"/>
                    <a:pt x="130493" y="112157"/>
                    <a:pt x="129540" y="11120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373" name="Rectangle: Rounded Corners 1372">
            <a:extLst>
              <a:ext uri="{FF2B5EF4-FFF2-40B4-BE49-F238E27FC236}">
                <a16:creationId xmlns:a16="http://schemas.microsoft.com/office/drawing/2014/main" id="{AC855BD3-EC48-475F-BD14-5ACE0185256E}"/>
              </a:ext>
            </a:extLst>
          </p:cNvPr>
          <p:cNvSpPr/>
          <p:nvPr/>
        </p:nvSpPr>
        <p:spPr>
          <a:xfrm>
            <a:off x="1339693" y="3341800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6" name="Rectangle: Rounded Corners 1375">
            <a:extLst>
              <a:ext uri="{FF2B5EF4-FFF2-40B4-BE49-F238E27FC236}">
                <a16:creationId xmlns:a16="http://schemas.microsoft.com/office/drawing/2014/main" id="{2B242518-13C2-4145-9B16-3D597EF84F68}"/>
              </a:ext>
            </a:extLst>
          </p:cNvPr>
          <p:cNvSpPr/>
          <p:nvPr/>
        </p:nvSpPr>
        <p:spPr>
          <a:xfrm>
            <a:off x="5113374" y="3919740"/>
            <a:ext cx="1969596" cy="1140912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8" name="Rectangle: Rounded Corners 1377">
            <a:extLst>
              <a:ext uri="{FF2B5EF4-FFF2-40B4-BE49-F238E27FC236}">
                <a16:creationId xmlns:a16="http://schemas.microsoft.com/office/drawing/2014/main" id="{4208C272-069F-4CF2-8B14-FE37BE6065F4}"/>
              </a:ext>
            </a:extLst>
          </p:cNvPr>
          <p:cNvSpPr/>
          <p:nvPr/>
        </p:nvSpPr>
        <p:spPr>
          <a:xfrm>
            <a:off x="1380974" y="5253907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9" name="Rectangle: Rounded Corners 1378">
            <a:extLst>
              <a:ext uri="{FF2B5EF4-FFF2-40B4-BE49-F238E27FC236}">
                <a16:creationId xmlns:a16="http://schemas.microsoft.com/office/drawing/2014/main" id="{4F7F84DC-36B8-4D28-9FED-795380BD480F}"/>
              </a:ext>
            </a:extLst>
          </p:cNvPr>
          <p:cNvSpPr/>
          <p:nvPr/>
        </p:nvSpPr>
        <p:spPr>
          <a:xfrm>
            <a:off x="8844666" y="3355276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0" name="Rectangle: Rounded Corners 1379">
            <a:extLst>
              <a:ext uri="{FF2B5EF4-FFF2-40B4-BE49-F238E27FC236}">
                <a16:creationId xmlns:a16="http://schemas.microsoft.com/office/drawing/2014/main" id="{11412170-24E0-42CB-BEB9-1D4C786C39C8}"/>
              </a:ext>
            </a:extLst>
          </p:cNvPr>
          <p:cNvSpPr/>
          <p:nvPr/>
        </p:nvSpPr>
        <p:spPr>
          <a:xfrm>
            <a:off x="8844666" y="4703893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2" name="Rectangle: Rounded Corners 1381">
            <a:extLst>
              <a:ext uri="{FF2B5EF4-FFF2-40B4-BE49-F238E27FC236}">
                <a16:creationId xmlns:a16="http://schemas.microsoft.com/office/drawing/2014/main" id="{01EED274-A3CB-476D-856A-795A8E1A5DB9}"/>
              </a:ext>
            </a:extLst>
          </p:cNvPr>
          <p:cNvSpPr/>
          <p:nvPr/>
        </p:nvSpPr>
        <p:spPr>
          <a:xfrm>
            <a:off x="8844666" y="5942954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3" name="Rectangle: Rounded Corners 1382">
            <a:extLst>
              <a:ext uri="{FF2B5EF4-FFF2-40B4-BE49-F238E27FC236}">
                <a16:creationId xmlns:a16="http://schemas.microsoft.com/office/drawing/2014/main" id="{E7EEEFFC-FAFE-41F7-979F-4E1D8F143746}"/>
              </a:ext>
            </a:extLst>
          </p:cNvPr>
          <p:cNvSpPr/>
          <p:nvPr/>
        </p:nvSpPr>
        <p:spPr>
          <a:xfrm>
            <a:off x="10579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4" name="TextBox 1383">
            <a:extLst>
              <a:ext uri="{FF2B5EF4-FFF2-40B4-BE49-F238E27FC236}">
                <a16:creationId xmlns:a16="http://schemas.microsoft.com/office/drawing/2014/main" id="{90430A7E-BFC1-4E62-860C-39E4EBD7DDE4}"/>
              </a:ext>
            </a:extLst>
          </p:cNvPr>
          <p:cNvSpPr txBox="1"/>
          <p:nvPr/>
        </p:nvSpPr>
        <p:spPr>
          <a:xfrm>
            <a:off x="1285511" y="2557479"/>
            <a:ext cx="24291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Industry Of supplier OF Goods And Services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5" name="Rectangle: Rounded Corners 1384">
            <a:extLst>
              <a:ext uri="{FF2B5EF4-FFF2-40B4-BE49-F238E27FC236}">
                <a16:creationId xmlns:a16="http://schemas.microsoft.com/office/drawing/2014/main" id="{8673F051-C39D-4FCA-BEF2-B99374C33505}"/>
              </a:ext>
            </a:extLst>
          </p:cNvPr>
          <p:cNvSpPr/>
          <p:nvPr/>
        </p:nvSpPr>
        <p:spPr>
          <a:xfrm>
            <a:off x="47917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6" name="TextBox 1385">
            <a:extLst>
              <a:ext uri="{FF2B5EF4-FFF2-40B4-BE49-F238E27FC236}">
                <a16:creationId xmlns:a16="http://schemas.microsoft.com/office/drawing/2014/main" id="{65EB8288-6B9E-4BA0-BCFF-0C93B1E5C4CA}"/>
              </a:ext>
            </a:extLst>
          </p:cNvPr>
          <p:cNvSpPr txBox="1"/>
          <p:nvPr/>
        </p:nvSpPr>
        <p:spPr>
          <a:xfrm>
            <a:off x="5228945" y="2665201"/>
            <a:ext cx="19719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Operator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7" name="Rectangle: Rounded Corners 1386">
            <a:extLst>
              <a:ext uri="{FF2B5EF4-FFF2-40B4-BE49-F238E27FC236}">
                <a16:creationId xmlns:a16="http://schemas.microsoft.com/office/drawing/2014/main" id="{E3C3F265-041D-4E50-84BD-863753F009D5}"/>
              </a:ext>
            </a:extLst>
          </p:cNvPr>
          <p:cNvSpPr/>
          <p:nvPr/>
        </p:nvSpPr>
        <p:spPr>
          <a:xfrm>
            <a:off x="85255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8" name="TextBox 1387">
            <a:extLst>
              <a:ext uri="{FF2B5EF4-FFF2-40B4-BE49-F238E27FC236}">
                <a16:creationId xmlns:a16="http://schemas.microsoft.com/office/drawing/2014/main" id="{DF802763-AFA4-4EA0-9474-D5E3A7985CAF}"/>
              </a:ext>
            </a:extLst>
          </p:cNvPr>
          <p:cNvSpPr txBox="1"/>
          <p:nvPr/>
        </p:nvSpPr>
        <p:spPr>
          <a:xfrm>
            <a:off x="8734145" y="2665201"/>
            <a:ext cx="24291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Distribution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9" name="TextBox 1388">
            <a:extLst>
              <a:ext uri="{FF2B5EF4-FFF2-40B4-BE49-F238E27FC236}">
                <a16:creationId xmlns:a16="http://schemas.microsoft.com/office/drawing/2014/main" id="{2328D92F-C79B-4421-9613-107B07D46F0C}"/>
              </a:ext>
            </a:extLst>
          </p:cNvPr>
          <p:cNvSpPr txBox="1"/>
          <p:nvPr/>
        </p:nvSpPr>
        <p:spPr>
          <a:xfrm>
            <a:off x="1602319" y="3408858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Non Cormecial Service</a:t>
            </a:r>
          </a:p>
        </p:txBody>
      </p:sp>
      <p:sp>
        <p:nvSpPr>
          <p:cNvPr id="1390" name="TextBox 1389">
            <a:extLst>
              <a:ext uri="{FF2B5EF4-FFF2-40B4-BE49-F238E27FC236}">
                <a16:creationId xmlns:a16="http://schemas.microsoft.com/office/drawing/2014/main" id="{42C51AD1-2AC4-4140-8507-C550BC8A51C8}"/>
              </a:ext>
            </a:extLst>
          </p:cNvPr>
          <p:cNvSpPr txBox="1"/>
          <p:nvPr/>
        </p:nvSpPr>
        <p:spPr>
          <a:xfrm>
            <a:off x="1643600" y="5320965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Commercial Goods</a:t>
            </a:r>
          </a:p>
        </p:txBody>
      </p:sp>
      <p:sp>
        <p:nvSpPr>
          <p:cNvPr id="1392" name="TextBox 1391">
            <a:extLst>
              <a:ext uri="{FF2B5EF4-FFF2-40B4-BE49-F238E27FC236}">
                <a16:creationId xmlns:a16="http://schemas.microsoft.com/office/drawing/2014/main" id="{CF990276-97B7-4DC1-AC36-DFCD8005B4F4}"/>
              </a:ext>
            </a:extLst>
          </p:cNvPr>
          <p:cNvSpPr txBox="1"/>
          <p:nvPr/>
        </p:nvSpPr>
        <p:spPr>
          <a:xfrm>
            <a:off x="5222485" y="4336308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Fishing Vessels</a:t>
            </a:r>
          </a:p>
        </p:txBody>
      </p:sp>
      <p:sp>
        <p:nvSpPr>
          <p:cNvPr id="1393" name="TextBox 1392">
            <a:extLst>
              <a:ext uri="{FF2B5EF4-FFF2-40B4-BE49-F238E27FC236}">
                <a16:creationId xmlns:a16="http://schemas.microsoft.com/office/drawing/2014/main" id="{42F1BC5E-DC4F-41F3-A508-AF913E12DC23}"/>
              </a:ext>
            </a:extLst>
          </p:cNvPr>
          <p:cNvSpPr txBox="1"/>
          <p:nvPr/>
        </p:nvSpPr>
        <p:spPr>
          <a:xfrm>
            <a:off x="8845550" y="3407532"/>
            <a:ext cx="2274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 Trader / Wholesalers</a:t>
            </a:r>
          </a:p>
        </p:txBody>
      </p:sp>
      <p:sp>
        <p:nvSpPr>
          <p:cNvPr id="1394" name="TextBox 1393">
            <a:extLst>
              <a:ext uri="{FF2B5EF4-FFF2-40B4-BE49-F238E27FC236}">
                <a16:creationId xmlns:a16="http://schemas.microsoft.com/office/drawing/2014/main" id="{8FAA4BB9-5A3E-4D6E-A638-5B29DC22D94E}"/>
              </a:ext>
            </a:extLst>
          </p:cNvPr>
          <p:cNvSpPr txBox="1"/>
          <p:nvPr/>
        </p:nvSpPr>
        <p:spPr>
          <a:xfrm>
            <a:off x="9107292" y="4756149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Processers</a:t>
            </a:r>
          </a:p>
        </p:txBody>
      </p:sp>
      <p:sp>
        <p:nvSpPr>
          <p:cNvPr id="1395" name="TextBox 1394">
            <a:extLst>
              <a:ext uri="{FF2B5EF4-FFF2-40B4-BE49-F238E27FC236}">
                <a16:creationId xmlns:a16="http://schemas.microsoft.com/office/drawing/2014/main" id="{D2739BE3-EB77-44B6-B6ED-827DD8FCFAFD}"/>
              </a:ext>
            </a:extLst>
          </p:cNvPr>
          <p:cNvSpPr txBox="1"/>
          <p:nvPr/>
        </p:nvSpPr>
        <p:spPr>
          <a:xfrm>
            <a:off x="9107292" y="5995210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Transport</a:t>
            </a:r>
          </a:p>
        </p:txBody>
      </p:sp>
      <p:sp>
        <p:nvSpPr>
          <p:cNvPr id="1442" name="Freeform: Shape 1441">
            <a:extLst>
              <a:ext uri="{FF2B5EF4-FFF2-40B4-BE49-F238E27FC236}">
                <a16:creationId xmlns:a16="http://schemas.microsoft.com/office/drawing/2014/main" id="{894E127E-0632-404C-8BE0-18A60DAFE627}"/>
              </a:ext>
            </a:extLst>
          </p:cNvPr>
          <p:cNvSpPr/>
          <p:nvPr/>
        </p:nvSpPr>
        <p:spPr>
          <a:xfrm rot="5400000" flipV="1">
            <a:off x="9462260" y="40779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3" name="Freeform: Shape 1442">
            <a:extLst>
              <a:ext uri="{FF2B5EF4-FFF2-40B4-BE49-F238E27FC236}">
                <a16:creationId xmlns:a16="http://schemas.microsoft.com/office/drawing/2014/main" id="{2CC6A058-EFDE-480C-A85A-E23714F422D9}"/>
              </a:ext>
            </a:extLst>
          </p:cNvPr>
          <p:cNvSpPr/>
          <p:nvPr/>
        </p:nvSpPr>
        <p:spPr>
          <a:xfrm rot="16200000" flipV="1">
            <a:off x="9753664" y="40741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8" name="Freeform: Shape 1447">
            <a:extLst>
              <a:ext uri="{FF2B5EF4-FFF2-40B4-BE49-F238E27FC236}">
                <a16:creationId xmlns:a16="http://schemas.microsoft.com/office/drawing/2014/main" id="{837B0A36-17C7-4604-93A4-A3FC5116749F}"/>
              </a:ext>
            </a:extLst>
          </p:cNvPr>
          <p:cNvSpPr/>
          <p:nvPr/>
        </p:nvSpPr>
        <p:spPr>
          <a:xfrm rot="16087149">
            <a:off x="9462260" y="54114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9" name="Freeform: Shape 1448">
            <a:extLst>
              <a:ext uri="{FF2B5EF4-FFF2-40B4-BE49-F238E27FC236}">
                <a16:creationId xmlns:a16="http://schemas.microsoft.com/office/drawing/2014/main" id="{9B50DCDC-A9A5-40CF-A65C-E5CFA4C722E4}"/>
              </a:ext>
            </a:extLst>
          </p:cNvPr>
          <p:cNvSpPr/>
          <p:nvPr/>
        </p:nvSpPr>
        <p:spPr>
          <a:xfrm rot="5334984">
            <a:off x="9753664" y="54076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5" name="Freeform: Shape 1484">
            <a:extLst>
              <a:ext uri="{FF2B5EF4-FFF2-40B4-BE49-F238E27FC236}">
                <a16:creationId xmlns:a16="http://schemas.microsoft.com/office/drawing/2014/main" id="{3144D42C-9053-4506-A886-45779E15EDD0}"/>
              </a:ext>
            </a:extLst>
          </p:cNvPr>
          <p:cNvSpPr/>
          <p:nvPr/>
        </p:nvSpPr>
        <p:spPr>
          <a:xfrm flipV="1">
            <a:off x="3924055" y="4956898"/>
            <a:ext cx="1132014" cy="523143"/>
          </a:xfrm>
          <a:custGeom>
            <a:avLst/>
            <a:gdLst>
              <a:gd name="connsiteX0" fmla="*/ 1132014 w 1132014"/>
              <a:gd name="connsiteY0" fmla="*/ 523143 h 523143"/>
              <a:gd name="connsiteX1" fmla="*/ 1106422 w 1132014"/>
              <a:gd name="connsiteY1" fmla="*/ 318658 h 523143"/>
              <a:gd name="connsiteX2" fmla="*/ 1057012 w 1132014"/>
              <a:gd name="connsiteY2" fmla="*/ 356226 h 523143"/>
              <a:gd name="connsiteX3" fmla="*/ 1041400 w 1132014"/>
              <a:gd name="connsiteY3" fmla="*/ 335943 h 523143"/>
              <a:gd name="connsiteX4" fmla="*/ 405425 w 1132014"/>
              <a:gd name="connsiteY4" fmla="*/ 8033 h 523143"/>
              <a:gd name="connsiteX5" fmla="*/ 0 w 1132014"/>
              <a:gd name="connsiteY5" fmla="*/ 54186 h 523143"/>
              <a:gd name="connsiteX6" fmla="*/ 968405 w 1132014"/>
              <a:gd name="connsiteY6" fmla="*/ 375848 h 523143"/>
              <a:gd name="connsiteX7" fmla="*/ 991856 w 1132014"/>
              <a:gd name="connsiteY7" fmla="*/ 405768 h 523143"/>
              <a:gd name="connsiteX8" fmla="*/ 941812 w 1132014"/>
              <a:gd name="connsiteY8" fmla="*/ 443818 h 52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2014" h="523143">
                <a:moveTo>
                  <a:pt x="1132014" y="523143"/>
                </a:moveTo>
                <a:lnTo>
                  <a:pt x="1106422" y="318658"/>
                </a:lnTo>
                <a:lnTo>
                  <a:pt x="1057012" y="356226"/>
                </a:lnTo>
                <a:lnTo>
                  <a:pt x="1041400" y="335943"/>
                </a:lnTo>
                <a:cubicBezTo>
                  <a:pt x="887955" y="157988"/>
                  <a:pt x="669901" y="45250"/>
                  <a:pt x="405425" y="8033"/>
                </a:cubicBezTo>
                <a:cubicBezTo>
                  <a:pt x="178278" y="-24546"/>
                  <a:pt x="7240" y="52376"/>
                  <a:pt x="0" y="54186"/>
                </a:cubicBezTo>
                <a:cubicBezTo>
                  <a:pt x="6787" y="52489"/>
                  <a:pt x="611700" y="-23974"/>
                  <a:pt x="968405" y="375848"/>
                </a:cubicBezTo>
                <a:lnTo>
                  <a:pt x="991856" y="405768"/>
                </a:lnTo>
                <a:lnTo>
                  <a:pt x="941812" y="443818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E8384328-3E4D-4FC8-8A79-D74BBDB91CBA}"/>
              </a:ext>
            </a:extLst>
          </p:cNvPr>
          <p:cNvSpPr/>
          <p:nvPr/>
        </p:nvSpPr>
        <p:spPr>
          <a:xfrm rot="19169143">
            <a:off x="7325293" y="3712582"/>
            <a:ext cx="1151359" cy="493903"/>
          </a:xfrm>
          <a:custGeom>
            <a:avLst/>
            <a:gdLst>
              <a:gd name="connsiteX0" fmla="*/ 1151359 w 1151359"/>
              <a:gd name="connsiteY0" fmla="*/ 445035 h 493903"/>
              <a:gd name="connsiteX1" fmla="*/ 945027 w 1151359"/>
              <a:gd name="connsiteY1" fmla="*/ 493903 h 493903"/>
              <a:gd name="connsiteX2" fmla="*/ 744125 w 1151359"/>
              <a:gd name="connsiteY2" fmla="*/ 480328 h 493903"/>
              <a:gd name="connsiteX3" fmla="*/ 108149 w 1151359"/>
              <a:gd name="connsiteY3" fmla="*/ 150611 h 493903"/>
              <a:gd name="connsiteX4" fmla="*/ 107030 w 1151359"/>
              <a:gd name="connsiteY4" fmla="*/ 149156 h 493903"/>
              <a:gd name="connsiteX5" fmla="*/ 68357 w 1151359"/>
              <a:gd name="connsiteY5" fmla="*/ 194413 h 493903"/>
              <a:gd name="connsiteX6" fmla="*/ 0 w 1151359"/>
              <a:gd name="connsiteY6" fmla="*/ 0 h 493903"/>
              <a:gd name="connsiteX7" fmla="*/ 202694 w 1151359"/>
              <a:gd name="connsiteY7" fmla="*/ 37204 h 493903"/>
              <a:gd name="connsiteX8" fmla="*/ 161377 w 1151359"/>
              <a:gd name="connsiteY8" fmla="*/ 85556 h 493903"/>
              <a:gd name="connsiteX9" fmla="*/ 181174 w 1151359"/>
              <a:gd name="connsiteY9" fmla="*/ 110845 h 493903"/>
              <a:gd name="connsiteX10" fmla="*/ 1151359 w 1151359"/>
              <a:gd name="connsiteY10" fmla="*/ 445035 h 493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51359" h="493903">
                <a:moveTo>
                  <a:pt x="1151359" y="445035"/>
                </a:moveTo>
                <a:cubicBezTo>
                  <a:pt x="1149549" y="445940"/>
                  <a:pt x="1069007" y="493903"/>
                  <a:pt x="945027" y="493903"/>
                </a:cubicBezTo>
                <a:cubicBezTo>
                  <a:pt x="886204" y="493903"/>
                  <a:pt x="817426" y="490283"/>
                  <a:pt x="744125" y="480328"/>
                </a:cubicBezTo>
                <a:cubicBezTo>
                  <a:pt x="479649" y="441528"/>
                  <a:pt x="261594" y="328591"/>
                  <a:pt x="108149" y="150611"/>
                </a:cubicBezTo>
                <a:lnTo>
                  <a:pt x="107030" y="149156"/>
                </a:lnTo>
                <a:lnTo>
                  <a:pt x="68357" y="194413"/>
                </a:lnTo>
                <a:lnTo>
                  <a:pt x="0" y="0"/>
                </a:lnTo>
                <a:lnTo>
                  <a:pt x="202694" y="37204"/>
                </a:lnTo>
                <a:lnTo>
                  <a:pt x="161377" y="85556"/>
                </a:lnTo>
                <a:lnTo>
                  <a:pt x="181174" y="110845"/>
                </a:lnTo>
                <a:cubicBezTo>
                  <a:pt x="538174" y="512059"/>
                  <a:pt x="1145420" y="446731"/>
                  <a:pt x="1151359" y="44503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EBABA6B7-F660-41C8-8D35-4696B0EDA198}"/>
              </a:ext>
            </a:extLst>
          </p:cNvPr>
          <p:cNvSpPr/>
          <p:nvPr/>
        </p:nvSpPr>
        <p:spPr>
          <a:xfrm rot="8465341">
            <a:off x="4183118" y="3270977"/>
            <a:ext cx="693671" cy="1069930"/>
          </a:xfrm>
          <a:custGeom>
            <a:avLst/>
            <a:gdLst>
              <a:gd name="connsiteX0" fmla="*/ 408606 w 693671"/>
              <a:gd name="connsiteY0" fmla="*/ 908701 h 1069930"/>
              <a:gd name="connsiteX1" fmla="*/ 349211 w 693671"/>
              <a:gd name="connsiteY1" fmla="*/ 851190 h 1069930"/>
              <a:gd name="connsiteX2" fmla="*/ 60309 w 693671"/>
              <a:gd name="connsiteY2" fmla="*/ 196572 h 1069930"/>
              <a:gd name="connsiteX3" fmla="*/ 60732 w 693671"/>
              <a:gd name="connsiteY3" fmla="*/ 178266 h 1069930"/>
              <a:gd name="connsiteX4" fmla="*/ 0 w 693671"/>
              <a:gd name="connsiteY4" fmla="*/ 178266 h 1069930"/>
              <a:gd name="connsiteX5" fmla="*/ 103394 w 693671"/>
              <a:gd name="connsiteY5" fmla="*/ 0 h 1069930"/>
              <a:gd name="connsiteX6" fmla="*/ 206788 w 693671"/>
              <a:gd name="connsiteY6" fmla="*/ 178266 h 1069930"/>
              <a:gd name="connsiteX7" fmla="*/ 142648 w 693671"/>
              <a:gd name="connsiteY7" fmla="*/ 178266 h 1069930"/>
              <a:gd name="connsiteX8" fmla="*/ 142173 w 693671"/>
              <a:gd name="connsiteY8" fmla="*/ 211370 h 1069930"/>
              <a:gd name="connsiteX9" fmla="*/ 693671 w 693671"/>
              <a:gd name="connsiteY9" fmla="*/ 1069930 h 1069930"/>
              <a:gd name="connsiteX10" fmla="*/ 408606 w 693671"/>
              <a:gd name="connsiteY10" fmla="*/ 908701 h 1069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3671" h="1069930">
                <a:moveTo>
                  <a:pt x="408606" y="908701"/>
                </a:moveTo>
                <a:cubicBezTo>
                  <a:pt x="388675" y="891314"/>
                  <a:pt x="368747" y="872193"/>
                  <a:pt x="349211" y="851190"/>
                </a:cubicBezTo>
                <a:cubicBezTo>
                  <a:pt x="166793" y="656110"/>
                  <a:pt x="67932" y="431423"/>
                  <a:pt x="60309" y="196572"/>
                </a:cubicBezTo>
                <a:lnTo>
                  <a:pt x="60732" y="178266"/>
                </a:lnTo>
                <a:lnTo>
                  <a:pt x="0" y="178266"/>
                </a:lnTo>
                <a:lnTo>
                  <a:pt x="103394" y="0"/>
                </a:lnTo>
                <a:lnTo>
                  <a:pt x="206788" y="178266"/>
                </a:lnTo>
                <a:lnTo>
                  <a:pt x="142648" y="178266"/>
                </a:lnTo>
                <a:lnTo>
                  <a:pt x="142173" y="211370"/>
                </a:lnTo>
                <a:cubicBezTo>
                  <a:pt x="168600" y="746531"/>
                  <a:pt x="687324" y="1066987"/>
                  <a:pt x="693671" y="1069930"/>
                </a:cubicBezTo>
                <a:cubicBezTo>
                  <a:pt x="687747" y="1067183"/>
                  <a:pt x="548119" y="1030414"/>
                  <a:pt x="408606" y="9087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CDDEC3D7-DD61-4516-8083-DB4108367C67}"/>
              </a:ext>
            </a:extLst>
          </p:cNvPr>
          <p:cNvSpPr/>
          <p:nvPr/>
        </p:nvSpPr>
        <p:spPr>
          <a:xfrm rot="19344821">
            <a:off x="3968232" y="3518361"/>
            <a:ext cx="712263" cy="1055789"/>
          </a:xfrm>
          <a:custGeom>
            <a:avLst/>
            <a:gdLst>
              <a:gd name="connsiteX0" fmla="*/ 103394 w 712263"/>
              <a:gd name="connsiteY0" fmla="*/ 0 h 1055789"/>
              <a:gd name="connsiteX1" fmla="*/ 206788 w 712263"/>
              <a:gd name="connsiteY1" fmla="*/ 178266 h 1055789"/>
              <a:gd name="connsiteX2" fmla="*/ 147124 w 712263"/>
              <a:gd name="connsiteY2" fmla="*/ 178266 h 1055789"/>
              <a:gd name="connsiteX3" fmla="*/ 147296 w 712263"/>
              <a:gd name="connsiteY3" fmla="*/ 199195 h 1055789"/>
              <a:gd name="connsiteX4" fmla="*/ 712263 w 712263"/>
              <a:gd name="connsiteY4" fmla="*/ 1055789 h 1055789"/>
              <a:gd name="connsiteX5" fmla="*/ 518951 w 712263"/>
              <a:gd name="connsiteY5" fmla="*/ 968660 h 1055789"/>
              <a:gd name="connsiteX6" fmla="*/ 368029 w 712263"/>
              <a:gd name="connsiteY6" fmla="*/ 835361 h 1055789"/>
              <a:gd name="connsiteX7" fmla="*/ 65173 w 712263"/>
              <a:gd name="connsiteY7" fmla="*/ 186165 h 1055789"/>
              <a:gd name="connsiteX8" fmla="*/ 65173 w 712263"/>
              <a:gd name="connsiteY8" fmla="*/ 178266 h 1055789"/>
              <a:gd name="connsiteX9" fmla="*/ 0 w 712263"/>
              <a:gd name="connsiteY9" fmla="*/ 178266 h 105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263" h="1055789">
                <a:moveTo>
                  <a:pt x="103394" y="0"/>
                </a:moveTo>
                <a:lnTo>
                  <a:pt x="206788" y="178266"/>
                </a:lnTo>
                <a:lnTo>
                  <a:pt x="147124" y="178266"/>
                </a:lnTo>
                <a:lnTo>
                  <a:pt x="147296" y="199195"/>
                </a:lnTo>
                <a:cubicBezTo>
                  <a:pt x="185472" y="734886"/>
                  <a:pt x="706522" y="1053510"/>
                  <a:pt x="712263" y="1055789"/>
                </a:cubicBezTo>
                <a:cubicBezTo>
                  <a:pt x="710277" y="1055401"/>
                  <a:pt x="617197" y="1044282"/>
                  <a:pt x="518951" y="968660"/>
                </a:cubicBezTo>
                <a:cubicBezTo>
                  <a:pt x="472337" y="932781"/>
                  <a:pt x="420044" y="887961"/>
                  <a:pt x="368029" y="835361"/>
                </a:cubicBezTo>
                <a:cubicBezTo>
                  <a:pt x="182115" y="643296"/>
                  <a:pt x="78208" y="420797"/>
                  <a:pt x="65173" y="186165"/>
                </a:cubicBezTo>
                <a:lnTo>
                  <a:pt x="65173" y="178266"/>
                </a:lnTo>
                <a:lnTo>
                  <a:pt x="0" y="17826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4" name="Freeform: Shape 1483">
            <a:extLst>
              <a:ext uri="{FF2B5EF4-FFF2-40B4-BE49-F238E27FC236}">
                <a16:creationId xmlns:a16="http://schemas.microsoft.com/office/drawing/2014/main" id="{900FBF8D-D004-4F2A-A98B-DF5250235705}"/>
              </a:ext>
            </a:extLst>
          </p:cNvPr>
          <p:cNvSpPr/>
          <p:nvPr/>
        </p:nvSpPr>
        <p:spPr>
          <a:xfrm rot="13111984">
            <a:off x="3972305" y="4458128"/>
            <a:ext cx="696565" cy="1077221"/>
          </a:xfrm>
          <a:custGeom>
            <a:avLst/>
            <a:gdLst>
              <a:gd name="connsiteX0" fmla="*/ 191846 w 696565"/>
              <a:gd name="connsiteY0" fmla="*/ 986910 h 1077221"/>
              <a:gd name="connsiteX1" fmla="*/ 0 w 696565"/>
              <a:gd name="connsiteY1" fmla="*/ 1077221 h 1077221"/>
              <a:gd name="connsiteX2" fmla="*/ 550737 w 696565"/>
              <a:gd name="connsiteY2" fmla="*/ 211410 h 1077221"/>
              <a:gd name="connsiteX3" fmla="*/ 550460 w 696565"/>
              <a:gd name="connsiteY3" fmla="*/ 178266 h 1077221"/>
              <a:gd name="connsiteX4" fmla="*/ 489777 w 696565"/>
              <a:gd name="connsiteY4" fmla="*/ 178266 h 1077221"/>
              <a:gd name="connsiteX5" fmla="*/ 593171 w 696565"/>
              <a:gd name="connsiteY5" fmla="*/ 0 h 1077221"/>
              <a:gd name="connsiteX6" fmla="*/ 696565 w 696565"/>
              <a:gd name="connsiteY6" fmla="*/ 178266 h 1077221"/>
              <a:gd name="connsiteX7" fmla="*/ 632322 w 696565"/>
              <a:gd name="connsiteY7" fmla="*/ 178266 h 1077221"/>
              <a:gd name="connsiteX8" fmla="*/ 632633 w 696565"/>
              <a:gd name="connsiteY8" fmla="*/ 197024 h 1077221"/>
              <a:gd name="connsiteX9" fmla="*/ 340545 w 696565"/>
              <a:gd name="connsiteY9" fmla="*/ 851136 h 1077221"/>
              <a:gd name="connsiteX10" fmla="*/ 191846 w 696565"/>
              <a:gd name="connsiteY10" fmla="*/ 986910 h 107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6565" h="1077221">
                <a:moveTo>
                  <a:pt x="191846" y="986910"/>
                </a:moveTo>
                <a:cubicBezTo>
                  <a:pt x="94863" y="1064145"/>
                  <a:pt x="1979" y="1076801"/>
                  <a:pt x="0" y="1077221"/>
                </a:cubicBezTo>
                <a:cubicBezTo>
                  <a:pt x="5702" y="1074848"/>
                  <a:pt x="521416" y="747657"/>
                  <a:pt x="550737" y="211410"/>
                </a:cubicBezTo>
                <a:lnTo>
                  <a:pt x="550460" y="178266"/>
                </a:lnTo>
                <a:lnTo>
                  <a:pt x="489777" y="178266"/>
                </a:lnTo>
                <a:lnTo>
                  <a:pt x="593171" y="0"/>
                </a:lnTo>
                <a:lnTo>
                  <a:pt x="696565" y="178266"/>
                </a:lnTo>
                <a:lnTo>
                  <a:pt x="632322" y="178266"/>
                </a:lnTo>
                <a:lnTo>
                  <a:pt x="632633" y="197024"/>
                </a:lnTo>
                <a:cubicBezTo>
                  <a:pt x="623477" y="431839"/>
                  <a:pt x="523260" y="656025"/>
                  <a:pt x="340545" y="851136"/>
                </a:cubicBezTo>
                <a:cubicBezTo>
                  <a:pt x="289406" y="904588"/>
                  <a:pt x="237860" y="950265"/>
                  <a:pt x="191846" y="98691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1" name="Freeform: Shape 1480">
            <a:extLst>
              <a:ext uri="{FF2B5EF4-FFF2-40B4-BE49-F238E27FC236}">
                <a16:creationId xmlns:a16="http://schemas.microsoft.com/office/drawing/2014/main" id="{2B7C1DB7-4412-431C-9A88-5B8FC4B9CBC0}"/>
              </a:ext>
            </a:extLst>
          </p:cNvPr>
          <p:cNvSpPr/>
          <p:nvPr/>
        </p:nvSpPr>
        <p:spPr>
          <a:xfrm rot="5999785">
            <a:off x="7531489" y="3127994"/>
            <a:ext cx="689078" cy="1064385"/>
          </a:xfrm>
          <a:custGeom>
            <a:avLst/>
            <a:gdLst>
              <a:gd name="connsiteX0" fmla="*/ 0 w 689078"/>
              <a:gd name="connsiteY0" fmla="*/ 178266 h 1064385"/>
              <a:gd name="connsiteX1" fmla="*/ 103394 w 689078"/>
              <a:gd name="connsiteY1" fmla="*/ 0 h 1064385"/>
              <a:gd name="connsiteX2" fmla="*/ 206788 w 689078"/>
              <a:gd name="connsiteY2" fmla="*/ 178266 h 1064385"/>
              <a:gd name="connsiteX3" fmla="*/ 146812 w 689078"/>
              <a:gd name="connsiteY3" fmla="*/ 178266 h 1064385"/>
              <a:gd name="connsiteX4" fmla="*/ 146274 w 689078"/>
              <a:gd name="connsiteY4" fmla="*/ 200303 h 1064385"/>
              <a:gd name="connsiteX5" fmla="*/ 689078 w 689078"/>
              <a:gd name="connsiteY5" fmla="*/ 1064385 h 1064385"/>
              <a:gd name="connsiteX6" fmla="*/ 346844 w 689078"/>
              <a:gd name="connsiteY6" fmla="*/ 842180 h 1064385"/>
              <a:gd name="connsiteX7" fmla="*/ 64563 w 689078"/>
              <a:gd name="connsiteY7" fmla="*/ 184679 h 1064385"/>
              <a:gd name="connsiteX8" fmla="*/ 64777 w 689078"/>
              <a:gd name="connsiteY8" fmla="*/ 178266 h 1064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078" h="1064385">
                <a:moveTo>
                  <a:pt x="0" y="178266"/>
                </a:moveTo>
                <a:lnTo>
                  <a:pt x="103394" y="0"/>
                </a:lnTo>
                <a:lnTo>
                  <a:pt x="206788" y="178266"/>
                </a:lnTo>
                <a:lnTo>
                  <a:pt x="146812" y="178266"/>
                </a:lnTo>
                <a:lnTo>
                  <a:pt x="146274" y="200303"/>
                </a:lnTo>
                <a:cubicBezTo>
                  <a:pt x="167298" y="735703"/>
                  <a:pt x="682761" y="1061378"/>
                  <a:pt x="689078" y="1064385"/>
                </a:cubicBezTo>
                <a:cubicBezTo>
                  <a:pt x="682339" y="1061178"/>
                  <a:pt x="501425" y="1011773"/>
                  <a:pt x="346844" y="842180"/>
                </a:cubicBezTo>
                <a:cubicBezTo>
                  <a:pt x="166404" y="645269"/>
                  <a:pt x="69816" y="419595"/>
                  <a:pt x="64563" y="184679"/>
                </a:cubicBezTo>
                <a:lnTo>
                  <a:pt x="64777" y="17826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79" name="Freeform: Shape 1478">
            <a:extLst>
              <a:ext uri="{FF2B5EF4-FFF2-40B4-BE49-F238E27FC236}">
                <a16:creationId xmlns:a16="http://schemas.microsoft.com/office/drawing/2014/main" id="{E66DD1B4-6E9F-47EB-AA4F-ABF870DD4FB4}"/>
              </a:ext>
            </a:extLst>
          </p:cNvPr>
          <p:cNvSpPr/>
          <p:nvPr/>
        </p:nvSpPr>
        <p:spPr>
          <a:xfrm rot="15126276">
            <a:off x="7569050" y="4160220"/>
            <a:ext cx="721950" cy="1038375"/>
          </a:xfrm>
          <a:custGeom>
            <a:avLst/>
            <a:gdLst>
              <a:gd name="connsiteX0" fmla="*/ 721950 w 721950"/>
              <a:gd name="connsiteY0" fmla="*/ 178266 h 1038375"/>
              <a:gd name="connsiteX1" fmla="*/ 664648 w 721950"/>
              <a:gd name="connsiteY1" fmla="*/ 178266 h 1038375"/>
              <a:gd name="connsiteX2" fmla="*/ 664571 w 721950"/>
              <a:gd name="connsiteY2" fmla="*/ 182036 h 1038375"/>
              <a:gd name="connsiteX3" fmla="*/ 348628 w 721950"/>
              <a:gd name="connsiteY3" fmla="*/ 824965 h 1038375"/>
              <a:gd name="connsiteX4" fmla="*/ 195037 w 721950"/>
              <a:gd name="connsiteY4" fmla="*/ 955179 h 1038375"/>
              <a:gd name="connsiteX5" fmla="*/ 0 w 721950"/>
              <a:gd name="connsiteY5" fmla="*/ 1038375 h 1038375"/>
              <a:gd name="connsiteX6" fmla="*/ 582201 w 721950"/>
              <a:gd name="connsiteY6" fmla="*/ 193400 h 1038375"/>
              <a:gd name="connsiteX7" fmla="*/ 582632 w 721950"/>
              <a:gd name="connsiteY7" fmla="*/ 178266 h 1038375"/>
              <a:gd name="connsiteX8" fmla="*/ 515162 w 721950"/>
              <a:gd name="connsiteY8" fmla="*/ 178266 h 1038375"/>
              <a:gd name="connsiteX9" fmla="*/ 618556 w 721950"/>
              <a:gd name="connsiteY9" fmla="*/ 0 h 1038375"/>
              <a:gd name="connsiteX10" fmla="*/ 665447 w 721950"/>
              <a:gd name="connsiteY10" fmla="*/ 80848 h 1038375"/>
              <a:gd name="connsiteX11" fmla="*/ 666619 w 721950"/>
              <a:gd name="connsiteY11" fmla="*/ 80810 h 1038375"/>
              <a:gd name="connsiteX12" fmla="*/ 666579 w 721950"/>
              <a:gd name="connsiteY12" fmla="*/ 82798 h 10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1950" h="1038375">
                <a:moveTo>
                  <a:pt x="721950" y="178266"/>
                </a:moveTo>
                <a:lnTo>
                  <a:pt x="664648" y="178266"/>
                </a:lnTo>
                <a:lnTo>
                  <a:pt x="664571" y="182036"/>
                </a:lnTo>
                <a:cubicBezTo>
                  <a:pt x="646787" y="416356"/>
                  <a:pt x="538394" y="636705"/>
                  <a:pt x="348628" y="824965"/>
                </a:cubicBezTo>
                <a:cubicBezTo>
                  <a:pt x="295559" y="876500"/>
                  <a:pt x="242368" y="920251"/>
                  <a:pt x="195037" y="955179"/>
                </a:cubicBezTo>
                <a:cubicBezTo>
                  <a:pt x="95280" y="1028796"/>
                  <a:pt x="1993" y="1038028"/>
                  <a:pt x="0" y="1038375"/>
                </a:cubicBezTo>
                <a:cubicBezTo>
                  <a:pt x="5786" y="1036213"/>
                  <a:pt x="533182" y="728207"/>
                  <a:pt x="582201" y="193400"/>
                </a:cubicBezTo>
                <a:lnTo>
                  <a:pt x="582632" y="178266"/>
                </a:lnTo>
                <a:lnTo>
                  <a:pt x="515162" y="178266"/>
                </a:lnTo>
                <a:lnTo>
                  <a:pt x="618556" y="0"/>
                </a:lnTo>
                <a:lnTo>
                  <a:pt x="665447" y="80848"/>
                </a:lnTo>
                <a:lnTo>
                  <a:pt x="666619" y="80810"/>
                </a:lnTo>
                <a:lnTo>
                  <a:pt x="666579" y="827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6" name="Freeform: Shape 1485">
            <a:extLst>
              <a:ext uri="{FF2B5EF4-FFF2-40B4-BE49-F238E27FC236}">
                <a16:creationId xmlns:a16="http://schemas.microsoft.com/office/drawing/2014/main" id="{2E09A647-E40E-4BAC-8931-0889E2B6159A}"/>
              </a:ext>
            </a:extLst>
          </p:cNvPr>
          <p:cNvSpPr/>
          <p:nvPr/>
        </p:nvSpPr>
        <p:spPr>
          <a:xfrm rot="4387237">
            <a:off x="7597972" y="4457139"/>
            <a:ext cx="719904" cy="1053020"/>
          </a:xfrm>
          <a:custGeom>
            <a:avLst/>
            <a:gdLst>
              <a:gd name="connsiteX0" fmla="*/ 0 w 719904"/>
              <a:gd name="connsiteY0" fmla="*/ 1053020 h 1053020"/>
              <a:gd name="connsiteX1" fmla="*/ 573330 w 719904"/>
              <a:gd name="connsiteY1" fmla="*/ 208883 h 1053020"/>
              <a:gd name="connsiteX2" fmla="*/ 573676 w 719904"/>
              <a:gd name="connsiteY2" fmla="*/ 178266 h 1053020"/>
              <a:gd name="connsiteX3" fmla="*/ 513116 w 719904"/>
              <a:gd name="connsiteY3" fmla="*/ 178266 h 1053020"/>
              <a:gd name="connsiteX4" fmla="*/ 616510 w 719904"/>
              <a:gd name="connsiteY4" fmla="*/ 0 h 1053020"/>
              <a:gd name="connsiteX5" fmla="*/ 719904 w 719904"/>
              <a:gd name="connsiteY5" fmla="*/ 178266 h 1053020"/>
              <a:gd name="connsiteX6" fmla="*/ 655591 w 719904"/>
              <a:gd name="connsiteY6" fmla="*/ 178266 h 1053020"/>
              <a:gd name="connsiteX7" fmla="*/ 655546 w 719904"/>
              <a:gd name="connsiteY7" fmla="*/ 196189 h 1053020"/>
              <a:gd name="connsiteX8" fmla="*/ 349954 w 719904"/>
              <a:gd name="connsiteY8" fmla="*/ 843184 h 1053020"/>
              <a:gd name="connsiteX9" fmla="*/ 0 w 719904"/>
              <a:gd name="connsiteY9" fmla="*/ 1053020 h 1053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9904" h="1053020">
                <a:moveTo>
                  <a:pt x="0" y="1053020"/>
                </a:moveTo>
                <a:cubicBezTo>
                  <a:pt x="6420" y="1050241"/>
                  <a:pt x="533190" y="743191"/>
                  <a:pt x="573330" y="208883"/>
                </a:cubicBezTo>
                <a:lnTo>
                  <a:pt x="573676" y="178266"/>
                </a:lnTo>
                <a:lnTo>
                  <a:pt x="513116" y="178266"/>
                </a:lnTo>
                <a:lnTo>
                  <a:pt x="616510" y="0"/>
                </a:lnTo>
                <a:lnTo>
                  <a:pt x="719904" y="178266"/>
                </a:lnTo>
                <a:lnTo>
                  <a:pt x="655591" y="178266"/>
                </a:lnTo>
                <a:lnTo>
                  <a:pt x="655546" y="196189"/>
                </a:lnTo>
                <a:cubicBezTo>
                  <a:pt x="641904" y="430768"/>
                  <a:pt x="537315" y="652846"/>
                  <a:pt x="349954" y="843184"/>
                </a:cubicBezTo>
                <a:cubicBezTo>
                  <a:pt x="189412" y="1007146"/>
                  <a:pt x="6849" y="1050056"/>
                  <a:pt x="0" y="105302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301989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1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1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9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1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373" grpId="0" animBg="1"/>
      <p:bldP spid="1376" grpId="0" animBg="1"/>
      <p:bldP spid="1378" grpId="0" animBg="1"/>
      <p:bldP spid="1379" grpId="0" animBg="1"/>
      <p:bldP spid="1380" grpId="0" animBg="1"/>
      <p:bldP spid="1382" grpId="0" animBg="1"/>
      <p:bldP spid="1383" grpId="0" animBg="1"/>
      <p:bldP spid="1384" grpId="0"/>
      <p:bldP spid="1385" grpId="0" animBg="1"/>
      <p:bldP spid="1386" grpId="0"/>
      <p:bldP spid="1387" grpId="0" animBg="1"/>
      <p:bldP spid="1388" grpId="0"/>
      <p:bldP spid="1389" grpId="0"/>
      <p:bldP spid="1390" grpId="0"/>
      <p:bldP spid="1393" grpId="0"/>
      <p:bldP spid="1394" grpId="0"/>
      <p:bldP spid="1395" grpId="0"/>
      <p:bldP spid="1442" grpId="0" animBg="1"/>
      <p:bldP spid="1443" grpId="0" animBg="1"/>
      <p:bldP spid="1448" grpId="0" animBg="1"/>
      <p:bldP spid="1449" grpId="0" animBg="1"/>
      <p:bldP spid="1485" grpId="0" animBg="1"/>
      <p:bldP spid="1480" grpId="0" animBg="1"/>
      <p:bldP spid="1482" grpId="0" animBg="1"/>
      <p:bldP spid="1483" grpId="0" animBg="1"/>
      <p:bldP spid="1484" grpId="0" animBg="1"/>
      <p:bldP spid="1481" grpId="0" animBg="1"/>
      <p:bldP spid="1479" grpId="0" animBg="1"/>
      <p:bldP spid="148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E7EEF29-C375-4144-850B-32F78826665D}"/>
              </a:ext>
            </a:extLst>
          </p:cNvPr>
          <p:cNvGrpSpPr/>
          <p:nvPr/>
        </p:nvGrpSpPr>
        <p:grpSpPr>
          <a:xfrm>
            <a:off x="1915197" y="4621720"/>
            <a:ext cx="8384722" cy="1344573"/>
            <a:chOff x="1915197" y="4621720"/>
            <a:chExt cx="8384722" cy="1344573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5AC43CB-82CD-4CE9-8D58-7803BC066AF0}"/>
                </a:ext>
              </a:extLst>
            </p:cNvPr>
            <p:cNvSpPr/>
            <p:nvPr/>
          </p:nvSpPr>
          <p:spPr>
            <a:xfrm>
              <a:off x="1915197" y="4687894"/>
              <a:ext cx="8384722" cy="1278399"/>
            </a:xfrm>
            <a:custGeom>
              <a:avLst/>
              <a:gdLst>
                <a:gd name="connsiteX0" fmla="*/ 0 w 8384722"/>
                <a:gd name="connsiteY0" fmla="*/ 0 h 1278399"/>
                <a:gd name="connsiteX1" fmla="*/ 446168 w 8384722"/>
                <a:gd name="connsiteY1" fmla="*/ 0 h 1278399"/>
                <a:gd name="connsiteX2" fmla="*/ 446168 w 8384722"/>
                <a:gd name="connsiteY2" fmla="*/ 716643 h 1278399"/>
                <a:gd name="connsiteX3" fmla="*/ 569847 w 8384722"/>
                <a:gd name="connsiteY3" fmla="*/ 840322 h 1278399"/>
                <a:gd name="connsiteX4" fmla="*/ 7816031 w 8384722"/>
                <a:gd name="connsiteY4" fmla="*/ 840322 h 1278399"/>
                <a:gd name="connsiteX5" fmla="*/ 7938553 w 8384722"/>
                <a:gd name="connsiteY5" fmla="*/ 716643 h 1278399"/>
                <a:gd name="connsiteX6" fmla="*/ 7938553 w 8384722"/>
                <a:gd name="connsiteY6" fmla="*/ 0 h 1278399"/>
                <a:gd name="connsiteX7" fmla="*/ 8384722 w 8384722"/>
                <a:gd name="connsiteY7" fmla="*/ 0 h 1278399"/>
                <a:gd name="connsiteX8" fmla="*/ 8384722 w 8384722"/>
                <a:gd name="connsiteY8" fmla="*/ 976715 h 1278399"/>
                <a:gd name="connsiteX9" fmla="*/ 8083038 w 8384722"/>
                <a:gd name="connsiteY9" fmla="*/ 1278399 h 1278399"/>
                <a:gd name="connsiteX10" fmla="*/ 301684 w 8384722"/>
                <a:gd name="connsiteY10" fmla="*/ 1278399 h 1278399"/>
                <a:gd name="connsiteX11" fmla="*/ 0 w 8384722"/>
                <a:gd name="connsiteY11" fmla="*/ 976715 h 1278399"/>
                <a:gd name="connsiteX12" fmla="*/ 0 w 8384722"/>
                <a:gd name="connsiteY12" fmla="*/ 0 h 127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78399">
                  <a:moveTo>
                    <a:pt x="0" y="0"/>
                  </a:moveTo>
                  <a:lnTo>
                    <a:pt x="446168" y="0"/>
                  </a:lnTo>
                  <a:lnTo>
                    <a:pt x="446168" y="716643"/>
                  </a:lnTo>
                  <a:cubicBezTo>
                    <a:pt x="446168" y="784840"/>
                    <a:pt x="501650" y="840322"/>
                    <a:pt x="569847" y="840322"/>
                  </a:cubicBezTo>
                  <a:lnTo>
                    <a:pt x="7816031" y="840322"/>
                  </a:lnTo>
                  <a:cubicBezTo>
                    <a:pt x="7883072" y="840322"/>
                    <a:pt x="7938553" y="784840"/>
                    <a:pt x="7938553" y="716643"/>
                  </a:cubicBezTo>
                  <a:lnTo>
                    <a:pt x="7938553" y="0"/>
                  </a:lnTo>
                  <a:lnTo>
                    <a:pt x="8384722" y="0"/>
                  </a:lnTo>
                  <a:lnTo>
                    <a:pt x="8384722" y="976715"/>
                  </a:lnTo>
                  <a:cubicBezTo>
                    <a:pt x="8384722" y="1142005"/>
                    <a:pt x="8249484" y="1278399"/>
                    <a:pt x="8083038" y="1278399"/>
                  </a:cubicBezTo>
                  <a:lnTo>
                    <a:pt x="301684" y="1278399"/>
                  </a:lnTo>
                  <a:cubicBezTo>
                    <a:pt x="136393" y="1278399"/>
                    <a:pt x="0" y="1143161"/>
                    <a:pt x="0" y="97671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45" name="Straight Connector 544">
              <a:extLst>
                <a:ext uri="{FF2B5EF4-FFF2-40B4-BE49-F238E27FC236}">
                  <a16:creationId xmlns:a16="http://schemas.microsoft.com/office/drawing/2014/main" id="{ED29591B-A6C3-40B9-BCCE-CA3D9BF9DB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4621720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4CADC68C-AE0B-4E6A-83D1-AD5FE4428B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4687894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A3054536-0E7B-4D1E-A9EC-862671D6F5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5726906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F496E2E0-AC4F-45AA-8E75-6C00D7128C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3700" y="5726906"/>
              <a:ext cx="337068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BAEAB50-08D2-4067-9594-D2240402E52A}"/>
              </a:ext>
            </a:extLst>
          </p:cNvPr>
          <p:cNvGrpSpPr/>
          <p:nvPr/>
        </p:nvGrpSpPr>
        <p:grpSpPr>
          <a:xfrm>
            <a:off x="1915197" y="1653718"/>
            <a:ext cx="8384722" cy="1214825"/>
            <a:chOff x="1915197" y="1653718"/>
            <a:chExt cx="8384722" cy="1214825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56CA07-10F2-460D-B2BF-84C086BDCD87}"/>
                </a:ext>
              </a:extLst>
            </p:cNvPr>
            <p:cNvSpPr/>
            <p:nvPr/>
          </p:nvSpPr>
          <p:spPr>
            <a:xfrm>
              <a:off x="1915197" y="1653718"/>
              <a:ext cx="8384722" cy="1214825"/>
            </a:xfrm>
            <a:custGeom>
              <a:avLst/>
              <a:gdLst>
                <a:gd name="connsiteX0" fmla="*/ 301684 w 8384722"/>
                <a:gd name="connsiteY0" fmla="*/ 0 h 1214825"/>
                <a:gd name="connsiteX1" fmla="*/ 8084194 w 8384722"/>
                <a:gd name="connsiteY1" fmla="*/ 0 h 1214825"/>
                <a:gd name="connsiteX2" fmla="*/ 8384722 w 8384722"/>
                <a:gd name="connsiteY2" fmla="*/ 300528 h 1214825"/>
                <a:gd name="connsiteX3" fmla="*/ 8384722 w 8384722"/>
                <a:gd name="connsiteY3" fmla="*/ 1214825 h 1214825"/>
                <a:gd name="connsiteX4" fmla="*/ 7938553 w 8384722"/>
                <a:gd name="connsiteY4" fmla="*/ 1214825 h 1214825"/>
                <a:gd name="connsiteX5" fmla="*/ 7938553 w 8384722"/>
                <a:gd name="connsiteY5" fmla="*/ 503962 h 1214825"/>
                <a:gd name="connsiteX6" fmla="*/ 7814875 w 8384722"/>
                <a:gd name="connsiteY6" fmla="*/ 380283 h 1214825"/>
                <a:gd name="connsiteX7" fmla="*/ 569847 w 8384722"/>
                <a:gd name="connsiteY7" fmla="*/ 380283 h 1214825"/>
                <a:gd name="connsiteX8" fmla="*/ 446168 w 8384722"/>
                <a:gd name="connsiteY8" fmla="*/ 503962 h 1214825"/>
                <a:gd name="connsiteX9" fmla="*/ 446168 w 8384722"/>
                <a:gd name="connsiteY9" fmla="*/ 1214825 h 1214825"/>
                <a:gd name="connsiteX10" fmla="*/ 0 w 8384722"/>
                <a:gd name="connsiteY10" fmla="*/ 1214825 h 1214825"/>
                <a:gd name="connsiteX11" fmla="*/ 0 w 8384722"/>
                <a:gd name="connsiteY11" fmla="*/ 300528 h 1214825"/>
                <a:gd name="connsiteX12" fmla="*/ 301684 w 8384722"/>
                <a:gd name="connsiteY12" fmla="*/ 0 h 121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14825">
                  <a:moveTo>
                    <a:pt x="301684" y="0"/>
                  </a:moveTo>
                  <a:lnTo>
                    <a:pt x="8084194" y="0"/>
                  </a:lnTo>
                  <a:cubicBezTo>
                    <a:pt x="8249484" y="0"/>
                    <a:pt x="8384722" y="135237"/>
                    <a:pt x="8384722" y="300528"/>
                  </a:cubicBezTo>
                  <a:lnTo>
                    <a:pt x="8384722" y="1214825"/>
                  </a:lnTo>
                  <a:lnTo>
                    <a:pt x="7938553" y="1214825"/>
                  </a:lnTo>
                  <a:lnTo>
                    <a:pt x="7938553" y="503962"/>
                  </a:lnTo>
                  <a:cubicBezTo>
                    <a:pt x="7938553" y="435765"/>
                    <a:pt x="7883072" y="380283"/>
                    <a:pt x="7814875" y="380283"/>
                  </a:cubicBezTo>
                  <a:lnTo>
                    <a:pt x="569847" y="380283"/>
                  </a:lnTo>
                  <a:cubicBezTo>
                    <a:pt x="501650" y="380283"/>
                    <a:pt x="446168" y="435765"/>
                    <a:pt x="446168" y="503962"/>
                  </a:cubicBezTo>
                  <a:lnTo>
                    <a:pt x="446168" y="1214825"/>
                  </a:lnTo>
                  <a:lnTo>
                    <a:pt x="0" y="1214825"/>
                  </a:lnTo>
                  <a:lnTo>
                    <a:pt x="0" y="300528"/>
                  </a:lnTo>
                  <a:cubicBezTo>
                    <a:pt x="0" y="135237"/>
                    <a:pt x="135237" y="0"/>
                    <a:pt x="301684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38EB1698-0104-4CBF-B9FF-E58D62A0D5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1854701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ED7E014D-C6AF-4EAD-9AC0-95210FFB51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1836039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AAF73CC4-9371-41B3-B638-040BFFAE29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1920875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Straight Connector 548">
              <a:extLst>
                <a:ext uri="{FF2B5EF4-FFF2-40B4-BE49-F238E27FC236}">
                  <a16:creationId xmlns:a16="http://schemas.microsoft.com/office/drawing/2014/main" id="{2AFB0722-09B8-4FFF-BB61-62C1D10040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28897" y="1836039"/>
              <a:ext cx="3253608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A313447-8006-449B-93E2-284DE46ECB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31" name="Graphic 2">
            <a:extLst>
              <a:ext uri="{FF2B5EF4-FFF2-40B4-BE49-F238E27FC236}">
                <a16:creationId xmlns:a16="http://schemas.microsoft.com/office/drawing/2014/main" id="{F0F4ADB7-7BBE-420C-84DF-155D22F032DB}"/>
              </a:ext>
            </a:extLst>
          </p:cNvPr>
          <p:cNvGrpSpPr/>
          <p:nvPr/>
        </p:nvGrpSpPr>
        <p:grpSpPr>
          <a:xfrm>
            <a:off x="1202013" y="3004457"/>
            <a:ext cx="1890594" cy="1563650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507AC8D-8E0B-46AC-9FE7-67E40844B088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FBB940-550A-4A96-A28A-5DE729858E53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117C8B7-A2C5-43AA-A1D2-8800CFDABD83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88CCACB-2F9C-4C57-A1E2-19B444F2E569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2BF44F7-7D6B-4E38-945C-72A12F8BF09C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BB5A5C7-AD15-4BB9-9126-D7525F76DE47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1C9AAAB-1A11-47B8-8A19-59BEA107E8ED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2">
              <a:extLst>
                <a:ext uri="{FF2B5EF4-FFF2-40B4-BE49-F238E27FC236}">
                  <a16:creationId xmlns:a16="http://schemas.microsoft.com/office/drawing/2014/main" id="{812F9CAC-53E1-4B63-A273-126B5246DE38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F89919B-9A7B-424C-99C5-FF55763DF6A4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36BD677-166B-4ED2-86DE-71068CC519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" name="Graphic 2">
              <a:extLst>
                <a:ext uri="{FF2B5EF4-FFF2-40B4-BE49-F238E27FC236}">
                  <a16:creationId xmlns:a16="http://schemas.microsoft.com/office/drawing/2014/main" id="{36DE64B8-D6B5-425F-89F9-0F74C4A76E81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7F60045-E0C2-422E-B182-35D8CF8707ED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9D1DDA0-3D3A-45B8-A1FA-034CB57E6CC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7FCC692-F8D5-4965-8E47-FC9C67369653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7B2334C-F83C-4FC6-85EA-31745B036B1A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81F2527-8A34-4565-BB7D-D982E2B26049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C4FC032-F795-4AF6-98EC-929A7190A1BE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E7B1385-D6DF-4C04-A830-94222D87BE24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FCFFE12-7DE3-48A0-83D0-B2DED43A1769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D79667F-62F6-409B-82CF-A30E09B6BD46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4E494E8-4AF4-4A86-A4CF-561A82693928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2B596CD-9BE1-4417-B368-4BF7491647E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C7DE80D-7AD9-4F1B-A566-0F99E7CD3B9C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FF307DE-1858-4CD4-B9E1-8FDC1EA03D44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DD4AFCF7-5D75-4331-A476-F64E4ADD115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6C5DBFB-445F-4B29-866B-8FD9B5B54C5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3667EB06-401A-469A-BAF7-B8A8B448E80A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BAEADC4-8E11-4ED8-A429-C646574DBEC6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" name="Graphic 2">
              <a:extLst>
                <a:ext uri="{FF2B5EF4-FFF2-40B4-BE49-F238E27FC236}">
                  <a16:creationId xmlns:a16="http://schemas.microsoft.com/office/drawing/2014/main" id="{7F138590-B64C-48AD-B997-A7AECC1DD2E4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B141F19-68DD-43BF-8467-4328D432AC83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2FD7196-2545-4ABE-B057-C51A8A0C6F0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AFDFB5D-8769-4EBA-BCA9-53B9947A941B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4A245DF-CDD5-4181-9776-83BD6B272F12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41A096D-5CCF-4492-B1F9-BA798FEB529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BC47F33-F06D-402E-9C34-F25277B3CF7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8A8BC26-F055-4F75-8569-0C9957B40747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AFD11B0-5757-45F1-9A92-A81D79276664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1CA1368-4922-4802-8069-5415962AAC8D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D0D2C1E-3AAD-49ED-B3E3-B404CBFE0A45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6FAFC1B-BDA5-42FA-84A1-C23F173A570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93AF0BE-DD9A-4AC6-BB5E-ACF746B5691A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62BB826-56A9-41B2-975C-04E56E5D79AC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A7B48FD-D8B2-4103-BA62-87EF2F8059C1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9846496-2251-4647-AA56-2C7C0ECCC9EA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7BD5D68-3CB3-45BF-8CC3-C0AB65080C7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472B7BA-A8DB-4BA9-9403-5EC91CFB649B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F5A55F3-038D-42E6-9FB8-B32C16A6EAFF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9102F59-F4FF-47A9-A60D-91121466907E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C41F1FF-6041-4EFE-A2A3-FAF7FACFECA7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73DC939-B8FD-4C9B-8F7C-45EA7F42E0B8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868DFED-C663-497D-B91B-E6F7AA45ECD7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A603D68-A646-4EB3-84D3-F1403C1BF1A3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14E72C83-B5D2-4237-B069-9FA54B8A727F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760D265-AB74-44C2-B7A5-965D77A22692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366E8AB-981B-4819-BFBA-47AEC0E1066C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28282A4-8CB5-4467-B72C-E81379701F90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091396E-6ED9-4468-894B-9F110B9C7F24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C71FB7-5854-4857-A074-F2DB7A4B5366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E140C0B-599A-4CE8-A62A-EAA24432D864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B53F8AD-9ED8-4E31-A710-9463DBD72666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6B54A8E-AAA7-4EAD-A881-CC2C1F4FF84D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166C3D5-46DC-46A0-AB98-1483931F4D43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3D4A13B-1450-4096-84F4-4621EACC764D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99423B5-9DE6-4BB1-8BC2-F9527190FCF4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89D5E1-E1C1-4C0D-B5E8-BBEF2DC52B38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A8F7E7D-CF89-45A8-9F9F-AF1233B299C9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1C59527-C50C-4E31-AD97-804D172EC6D9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BBA70C3-2621-44AF-AAE2-23E9D2DB4AA7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2E533C1-2BE7-44E0-9321-CA47155E07E0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0870790-E5F1-40BC-BB76-5F3634A5F1F3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C47026-8BC6-4CF0-82BA-ED341721A871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C95A972-55FC-46CC-8813-FE7D6334824A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A8EC8E01-6EDC-41C9-9ED9-5A37B54B7525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402A8A6-A654-4446-96F7-6D3D51350DE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0BDA9A42-4759-4D6D-A12D-7C260DCD82B7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D59B21D6-51B7-44A1-927D-F119B4187002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D274FA4-97D6-4EA7-8336-7787171F9B68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650B0346-1E25-45A5-86B8-82E9D87FE304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80DEA91-8F5F-45B7-A5A6-2EB1532FB24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D2EE20E0-F03B-4DDD-9B6D-5ED02959B9F9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3CFDBC9-A73C-4C36-9543-A08A59B936F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24A7B40-3B53-4B94-8EC2-F60C5DEF3F2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9AF74DC-2060-4C1C-8A0B-10CF4380704A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0C50B20-78E4-487B-B4B4-7D0E8D3B4A0F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8D3535B-49A1-4B90-8E37-D9341590CCE0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572AFFF-7C9A-410D-AE15-55BE5319783C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8DBE72-F939-479D-9654-71A783914E68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1D19B67-FC1E-4443-8C2E-4873AB2EDD92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0890119-2E19-4A69-BE3C-D06CD4A908B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D7C325A-1878-4CB9-B7F4-F99ABDF8DE8A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3149171-76A3-4404-B68F-246791D5D4BE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343FF92-F66C-4D96-95D6-DAC73A064656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224AF9A-49A9-4C0D-B39F-8D75460B375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F97DD87-D039-44D3-9A43-CD726952DE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555C4E6-84F1-40AD-9CAD-F84BC53003CF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8610BB1-5C96-4247-9DC6-8A5040DA531B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48EEA2-7FA0-4428-9E31-9092F9D6A25C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8B2B5E7-39BC-4CF6-8494-7A5646184B2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4568098-197F-4BED-A1CF-8A8E1E97807A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E4253CE-EC3D-4A10-B3C1-753021331214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8BAC2F3-865A-4065-B6C1-EDF4F1C98271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25BB2C8-540F-4D71-BA9B-DA07ED969882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2" name="Graphic 2">
              <a:extLst>
                <a:ext uri="{FF2B5EF4-FFF2-40B4-BE49-F238E27FC236}">
                  <a16:creationId xmlns:a16="http://schemas.microsoft.com/office/drawing/2014/main" id="{B8112DDD-6052-4F2D-AA75-CF07D6F9090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8C78275-3148-4CE6-AD15-1A5B162B5BCE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4" name="Graphic 2">
                <a:extLst>
                  <a:ext uri="{FF2B5EF4-FFF2-40B4-BE49-F238E27FC236}">
                    <a16:creationId xmlns:a16="http://schemas.microsoft.com/office/drawing/2014/main" id="{6BB1E5B5-236A-4803-8CF8-72B5FECD6EA7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FDCCF9AF-7414-41AA-B75C-2C9279127FD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DB0B1689-14E8-4C2C-BD7F-AC87BF198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5A1E3AA4-F159-410A-ACC4-26017785DF5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08D0AF22-3D2E-4013-8554-8EDEBBA94308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7895F852-491E-4549-A0BB-8C633CA2F0DC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AECBB3D2-3F7E-491A-B0B9-AC7619A2EC3A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C217223B-76A9-422E-B049-8FAAE118909E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B88E551A-A2D3-4BB4-8181-A7E38993D9B8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88C9BAE4-E652-44AE-ABEC-4358AA8157C7}"/>
              </a:ext>
            </a:extLst>
          </p:cNvPr>
          <p:cNvSpPr txBox="1"/>
          <p:nvPr/>
        </p:nvSpPr>
        <p:spPr>
          <a:xfrm>
            <a:off x="2705721" y="2825306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grpSp>
        <p:nvGrpSpPr>
          <p:cNvPr id="147" name="Graphic 2">
            <a:extLst>
              <a:ext uri="{FF2B5EF4-FFF2-40B4-BE49-F238E27FC236}">
                <a16:creationId xmlns:a16="http://schemas.microsoft.com/office/drawing/2014/main" id="{1951E379-21C8-4DDA-BD9C-124AEFD7C257}"/>
              </a:ext>
            </a:extLst>
          </p:cNvPr>
          <p:cNvGrpSpPr/>
          <p:nvPr/>
        </p:nvGrpSpPr>
        <p:grpSpPr>
          <a:xfrm>
            <a:off x="9196081" y="2919688"/>
            <a:ext cx="1733176" cy="1717060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0DCED98B-E512-4B92-937D-8F81AF71F5C4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E571C97-FAB7-4846-A216-5F9FB17AA7AE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17883B-7097-43E3-B4E3-1B452459CAF3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E1DA277-5AD2-4FFB-82A6-39749D36E8F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71C6F68-4FBE-451D-BEF0-CBE45E0BDAD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9D246F1-BF36-44FA-AE81-78B93B6F170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6975FE-9117-460C-A896-6F72949A0E85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760BF08-435E-45E3-B25B-99CEC09247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BC26707-3A9F-4489-9298-E2F5AE17EA25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8E255FA2-4FB9-4227-BA44-70BA6B3C799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07B590A-1D72-4905-AE1A-83EE36F5B54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06F491F-67D3-4904-9F25-308D6AD3BE9E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AB3A8AF-9E56-4172-ACA7-D327981B8873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23619DC-E1E5-4949-A08C-0CE8998BDCE6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2" name="Graphic 2">
              <a:extLst>
                <a:ext uri="{FF2B5EF4-FFF2-40B4-BE49-F238E27FC236}">
                  <a16:creationId xmlns:a16="http://schemas.microsoft.com/office/drawing/2014/main" id="{BF06457C-0AC6-4568-947A-BC842A9F76D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C2F61F1-DD4D-45DA-94BC-51E8C9954EF7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E151CC41-556E-4419-9287-4958A9EF313F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D54A201-BD1F-4C10-974C-5FB2BF498686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CBEECF08-42A6-4C0A-8BF7-C02800BD3BAC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2">
              <a:extLst>
                <a:ext uri="{FF2B5EF4-FFF2-40B4-BE49-F238E27FC236}">
                  <a16:creationId xmlns:a16="http://schemas.microsoft.com/office/drawing/2014/main" id="{BB637287-ED57-455D-AE85-ACF559A8FB3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2C3A93D-CEC6-4620-AD18-CC7BAC71CE73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D0E3C052-AD08-4E7D-A165-DB5F2DFBF34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840B0B8-6014-45D1-B1AA-952BFCD0F7C0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BBDF049-BCB1-4AA4-A4F1-6D7937F78D9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4" name="Graphic 2">
              <a:extLst>
                <a:ext uri="{FF2B5EF4-FFF2-40B4-BE49-F238E27FC236}">
                  <a16:creationId xmlns:a16="http://schemas.microsoft.com/office/drawing/2014/main" id="{6701E96F-7E9C-43F0-BF2C-853A6A6136CA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25D6F58B-53FE-44B8-BF13-7C4592E36B43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DC68BDC-C97C-4132-9104-9426B005FA6A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04848E7D-A78D-46B1-A3EF-AF011EFB9C62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58B1B975-5ECE-4CAF-A784-4773E0A1F3C3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5" name="Graphic 2">
              <a:extLst>
                <a:ext uri="{FF2B5EF4-FFF2-40B4-BE49-F238E27FC236}">
                  <a16:creationId xmlns:a16="http://schemas.microsoft.com/office/drawing/2014/main" id="{67F27E17-7DF6-47C7-AA95-83D84DCC66B5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A0309B76-C427-4BD4-9E76-A3494F1D624D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A24D1BFF-97D8-414D-9364-209E180D8B1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DB01A4A8-C63B-438E-85A9-3FC6AA903B20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4AF08185-2B14-479F-8667-734B752945EC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64E3D6DE-9F6E-4890-9E02-ECBF241A48B9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A52A71DE-C9FB-4A4F-86C8-BC82EE7741AC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328BC269-49C8-49CA-8298-B18F9E7BEA9B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1D3CF734-D065-4F20-BCAF-189CB5364D9C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932995C5-9708-4D0A-AAEC-FDB087505355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51810BCF-BBEE-4E45-B97D-A2912A0B904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A54DBA4F-AA34-456A-BE7F-57AD11106D0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DDE5A6AC-7B84-4E50-8EEA-33D9DF706122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5B683E0B-54E1-4495-B727-8A3B512EA16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4E64457B-BF3D-4BD2-A17F-7856624B0A2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2">
              <a:extLst>
                <a:ext uri="{FF2B5EF4-FFF2-40B4-BE49-F238E27FC236}">
                  <a16:creationId xmlns:a16="http://schemas.microsoft.com/office/drawing/2014/main" id="{CB735D86-081D-4E80-B405-937D9E5015D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B10209A-92B9-45BF-AF81-E96350E0E54C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A9DEFB10-3545-422A-A6B9-A4B1CC067BF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C6FC0AC6-E70F-46EF-9145-19E9E7B425EE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1B5DB50-67F3-45EB-9A6C-27C749234975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9" name="Graphic 2">
              <a:extLst>
                <a:ext uri="{FF2B5EF4-FFF2-40B4-BE49-F238E27FC236}">
                  <a16:creationId xmlns:a16="http://schemas.microsoft.com/office/drawing/2014/main" id="{BE2C987A-8745-42B5-988D-6F9B6FF18EC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1722D05F-737B-4B84-B6DA-3BD830A192E6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6014316E-B704-4ADB-A7C3-2050AF78712A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EB7E597-60DF-4DFD-A01F-F48A128F65F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D2DAFF67-B129-4722-A6D3-C78DCF0DA08B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1E59FAE-1DDD-4C1E-B547-EF55838F747F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2E9FA6F-190B-4D08-82BE-75683D40D3E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6A3DB7-28E2-4F74-920B-CA8C6A4B58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76F4130-B16D-4614-B41E-3AC72296DE92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3912D3-10F8-44DF-BE43-1F8B6108A5AB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A9952AF-9D93-433E-BAE7-B3CFA19E9939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63D5424-F77E-4C61-9FB1-7BD2770401A4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8A88F64-52C8-4DF5-B152-783F279B6F11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6ECD6D3-CD36-41CA-9A2F-3CB0D8FE951A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A2954F7-D62B-491D-A9DC-F3AA9FA8BCEB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D28622C-4D95-439B-BF2C-B67F309FF2AF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FCF7D31-66FC-48B9-96A6-9126D1D6641D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03298E7-8F9B-4B24-AC92-6FBC09E3870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C3FF52C-6F19-47AC-A43B-0120D49867A9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6ADA283-E0BA-409C-A67B-ABFE39416C50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A3483D8-22BA-4B8C-8592-F32215EC7682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8E3F0FD-B59E-466C-B4AB-733E9BECD9E6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17F30C46-0C9A-4864-A5E3-927E02CA732A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E885317-4770-49AB-BE24-FAF51FE76125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43A67F1-D30E-493F-8C68-576D0A3B640E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561C085-AEC7-4189-A1EE-CA05EEEF58F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52F6697-F7F9-40C7-A796-F56950D1142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D029F66-CD96-486E-8ADE-D8A564D6BC2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4D25B8E-CF27-4B7D-858D-4F2565527A3E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FCC2095-CA7E-401F-8248-441CF5135237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CAC859A-D1F7-493E-9466-1488486B902B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6085EF3-E067-4030-A9E9-C64204CE5302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A440B9C-8482-48E4-B08E-278DB4281185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67085CB6-0C8E-4AA6-8E18-32E8D5871C4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2158AED8-430A-41B9-89B1-D50797709552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3DCAFFE-D2E7-4731-8994-745139299CF6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EE6E061C-67FE-4D48-BB42-58D53956466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145F1C44-0D3E-4E70-87AC-244F02FF22D5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6756B91F-D972-4A6C-9B7B-7AC25CAB6214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A88C8483-D49E-4262-AA61-0EF31887144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A52AC10-3C08-46DF-A257-148DAC28393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AE1AB36D-EA57-4208-B41B-EF54FAD41644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48F89FFE-810B-4F55-9C34-1A7F5D4DC86A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CFBA89AA-7CD3-4A6E-80B0-96578DD557A1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971A666-2708-43B2-88BE-DA15DDE1B0D0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FA66D6D-CF09-4643-82F4-792E4272D714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E0CA3307-0F82-4EFF-B17A-996CD9CD42CD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FFE9E232-3702-4495-A70D-F309D9C930E9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40DCAFBA-A7DD-4BF9-A1B9-DCF0E868D2C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2BAF445B-00C3-465B-BCF8-8177ADD1C1C7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6617D8A-290A-4446-9FAE-70F0F8869B7B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AB020F14-A132-4998-A584-530AF95FA5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02177CFE-266E-4245-BBE1-8044334D57B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275B6205-B7EF-47DC-B493-0E52C3C96760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2649189B-02B7-4C80-8DC2-2984BCD6DAE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D99F28B-A43C-4504-A8A9-1F31461755B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DB9FD46D-88B4-4A19-B583-EBC47550CA0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D571E8D-5C55-47A8-8E65-9A55D5175F2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243E5DF0-33E1-4922-BD88-F218CA488D5B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C80DD26D-2644-4CD4-9BA4-D01CFC7AAD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BF4B84E3-4E7A-4FF8-9FE6-2ED82B3C1D30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0CFFFFAA-AC05-4C49-88C6-99304D4FEB86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F440EA52-D144-455C-BD6E-1A0901FCEEEF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C6057206-13FF-4F24-A72D-84DBDE9DAA2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4E836C0-7ED9-45B8-9AB2-49407D02A008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A1F3A2A-1CE1-467A-8FF5-2ED92942D42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A4021146-BC9B-4810-A813-57A135147947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77E478F-DD71-4EC5-8319-56A1368FD413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4BD19D09-7D7F-41EC-A161-1289B070A3AF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F0E154C-3E91-4EA5-8339-FCE706DC660C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7DEF1CDB-F5A3-468B-856B-77CE8E88AB9F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00EB00-C17F-42DD-BCE6-5AC7B275421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C5154D8A-B55A-420C-9AA4-7722531096FD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CF524146-445F-488A-B149-E5FD2C44D8D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0FB8AE1F-515C-4E49-8667-F3FF45D3DCF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5FA2CFCC-DDCB-47D6-8629-8AA34AF88B31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09AB8C7-7BF8-4C02-BC90-176BD05D393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C6CAEDC4-8343-4D22-A104-D26420F7FE64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2">
              <a:extLst>
                <a:ext uri="{FF2B5EF4-FFF2-40B4-BE49-F238E27FC236}">
                  <a16:creationId xmlns:a16="http://schemas.microsoft.com/office/drawing/2014/main" id="{245102C7-BE1E-4AFD-B1BB-3B5EA0BC769F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36DC48A-8D70-41EC-B232-351B46ADCC8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CBE40383-5A69-42FA-9B55-13B8C7192FA2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6B14AD8B-814F-4B36-A4CD-96365A3DD92E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7B905B-A12A-4F04-B165-01B6BA612E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2">
              <a:extLst>
                <a:ext uri="{FF2B5EF4-FFF2-40B4-BE49-F238E27FC236}">
                  <a16:creationId xmlns:a16="http://schemas.microsoft.com/office/drawing/2014/main" id="{AECBC60D-9CBF-419A-938C-F0891C2ACC59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CC9A0021-C173-4D25-BABB-FEE24A375A54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3F87E615-2F50-4DD3-8AE7-9EDECA376AE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D5442A6C-EF68-44DD-AAC3-5C486C5C1F6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0403475C-A588-494A-8A23-B02E15C2017A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2B9E5E68-6D93-48CB-8ED9-3E3131AF3DBB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E7E2C97-6193-4601-B51C-2F979B3C683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EC80202-FEC6-4D2A-B156-21C2992DCFD0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DDE48521-779E-4913-82C4-BF5A2855018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F80EAE6-2552-4E59-97DD-2B6E2747814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89CDA384-DD14-49AD-B94F-CDED0FF8263E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2FFD1388-5C7C-4C7C-B674-91B81BBAA316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D5BC6103-975A-4A0E-9F44-91E56B4181D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B5EF99B-F7A6-4286-A863-2F447188144A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3E6F07F9-EE12-441A-9E1C-59A8B785BF2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1" name="Graphic 2">
              <a:extLst>
                <a:ext uri="{FF2B5EF4-FFF2-40B4-BE49-F238E27FC236}">
                  <a16:creationId xmlns:a16="http://schemas.microsoft.com/office/drawing/2014/main" id="{3EFDB376-3FF1-4252-AE18-9368343A4E7D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3A84591-50EF-4F10-BFFA-A43A246E3FF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B25AA7F-A538-48C0-B668-1CD317D8C436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786B3367-2892-4503-8B83-6D3539B935DF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EEDD5F83-F8E3-46EF-B062-2805C9A9E574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2">
              <a:extLst>
                <a:ext uri="{FF2B5EF4-FFF2-40B4-BE49-F238E27FC236}">
                  <a16:creationId xmlns:a16="http://schemas.microsoft.com/office/drawing/2014/main" id="{2750243D-9CAD-40D7-A388-111203D5F86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60E9F6F1-6574-4461-B3FE-18C16230079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81DC101-9F3E-4BC9-A841-E4BD59C7598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9D1C0512-AEC0-437D-B1B3-0CE1A1F49A34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1DFB2AE3-3690-4BF2-840D-A39A37FD80F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710A11-377F-4807-8AAF-336F7B09B21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EB8CF20-77F8-46A7-821C-8BD543CE3BC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D38AD1D-A310-4DE9-8EA3-B48A3166A66B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3126942-79B6-46BE-B7B3-5440E5CB0B4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923E721F-CA56-4D5A-BDAC-FD9C595C30D3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6B1F9C7A-A6E7-4040-BD93-FF4DD408A88B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FA66F9-B3AE-4B9B-85C1-87CE8BCBDA0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AF86E2B6-36EA-4226-9ADC-A6805363C390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F5C593A-32AA-46E8-B0CD-C0E314CA4CDF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4375813-F42F-4879-958C-318FD5105DB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5" name="Graphic 2">
              <a:extLst>
                <a:ext uri="{FF2B5EF4-FFF2-40B4-BE49-F238E27FC236}">
                  <a16:creationId xmlns:a16="http://schemas.microsoft.com/office/drawing/2014/main" id="{13D15B06-2305-41D7-9235-580713DD84A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B1AD32BC-2AC9-4156-9C0C-0E42C930D9D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F06EACD-81AA-4703-A90A-2F0945F65CF2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BF393997-2439-4EF9-AB07-90A2C814F121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D899385E-7071-465C-A2B5-EE3E996423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6" name="Graphic 2">
              <a:extLst>
                <a:ext uri="{FF2B5EF4-FFF2-40B4-BE49-F238E27FC236}">
                  <a16:creationId xmlns:a16="http://schemas.microsoft.com/office/drawing/2014/main" id="{D520DDCC-29EA-41DA-A32A-00AF64CA6EE5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C7B51608-E78D-4B12-9B5C-89B4853616FE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D0CDB1AA-8738-4766-9E58-02483E2018C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AAC955D-D856-46BE-8AE1-70A5F51F6FD7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E466BD5A-5B83-4A9E-B190-5F1F9301E28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7" name="Graphic 2">
              <a:extLst>
                <a:ext uri="{FF2B5EF4-FFF2-40B4-BE49-F238E27FC236}">
                  <a16:creationId xmlns:a16="http://schemas.microsoft.com/office/drawing/2014/main" id="{1E1B19D2-3C67-441B-BF1F-63F3BA16967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51B3FDE-B3CB-4FF6-A626-D634A57CBF3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45BDDD3-2F4F-43DA-A37A-E49A14ED056A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AA01D4E-FFA2-49F0-AEBF-6A2DFB599DA1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C7AFC18-7AB3-4D94-AC0D-4B1F78651055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2">
              <a:extLst>
                <a:ext uri="{FF2B5EF4-FFF2-40B4-BE49-F238E27FC236}">
                  <a16:creationId xmlns:a16="http://schemas.microsoft.com/office/drawing/2014/main" id="{CCD7EDD9-3215-4AF6-9521-28F7005F1B4E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3D81E5A2-FED2-4F34-8572-898941210418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A1D4168-AEA1-404A-8C33-B25E5714DE5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8753D9D-D249-4CCD-9206-E23C1DA1F9B5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278223C-4002-4D6F-827E-D35596D9A59D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DD2A2B0E-08C8-422A-9209-31DD4E03669E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1DE458D9-5A3F-4AC2-9394-334EF672E63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F3011502-A058-4B76-9B6F-3C059B468275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34EAD1E-BEBA-4FD6-93FD-D6083BFFEEB6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859373C2-5484-48DB-91A6-6E1D956C47C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766AF3C-86BB-4173-955B-906BBE8E77CE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6812387-5E4D-47E2-B3AE-DF5AA3DDD30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" name="Graphic 2">
              <a:extLst>
                <a:ext uri="{FF2B5EF4-FFF2-40B4-BE49-F238E27FC236}">
                  <a16:creationId xmlns:a16="http://schemas.microsoft.com/office/drawing/2014/main" id="{8856B621-0DD6-4553-9407-A76C240C8D50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43ECC337-255F-484A-ABA8-41AEA3190C0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3898C2E0-2E09-48D6-9D31-5A74D6DCF984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8" name="Graphic 2">
                  <a:extLst>
                    <a:ext uri="{FF2B5EF4-FFF2-40B4-BE49-F238E27FC236}">
                      <a16:creationId xmlns:a16="http://schemas.microsoft.com/office/drawing/2014/main" id="{72876178-68F0-4E72-9AE9-FC2C921CE538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77F19B12-BA63-478D-B934-40C4F429A664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CBFC6D14-749C-4061-BB07-E001FAF35AA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9E04DB18-C063-4354-BA08-A604E1254B9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9" name="Graphic 2">
                <a:extLst>
                  <a:ext uri="{FF2B5EF4-FFF2-40B4-BE49-F238E27FC236}">
                    <a16:creationId xmlns:a16="http://schemas.microsoft.com/office/drawing/2014/main" id="{D5730EFC-95CC-4E27-A86E-572B39B34DF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F6AC8F71-78BA-46AA-82A8-1756451F0A2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3" name="Graphic 2">
                  <a:extLst>
                    <a:ext uri="{FF2B5EF4-FFF2-40B4-BE49-F238E27FC236}">
                      <a16:creationId xmlns:a16="http://schemas.microsoft.com/office/drawing/2014/main" id="{E42373AA-FA68-405B-BC90-1F2A6B86BF7E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F5D8E434-56DA-446D-80AF-504180BD2CC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A542F00F-067C-447E-993D-F3C732E6738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D2546F56-6C0F-4738-B733-169DAFEE3FF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0" name="Graphic 2">
                <a:extLst>
                  <a:ext uri="{FF2B5EF4-FFF2-40B4-BE49-F238E27FC236}">
                    <a16:creationId xmlns:a16="http://schemas.microsoft.com/office/drawing/2014/main" id="{19833F06-6262-4541-9D63-F5B28E0E9DF5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B01F171F-4EB7-4BB3-8F43-CB56857C6658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8" name="Graphic 2">
                  <a:extLst>
                    <a:ext uri="{FF2B5EF4-FFF2-40B4-BE49-F238E27FC236}">
                      <a16:creationId xmlns:a16="http://schemas.microsoft.com/office/drawing/2014/main" id="{3D7499AD-B8D4-4B7B-B8F5-682DF8585A2B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64CC829C-E2F8-4C69-80D6-7937551170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0" name="Freeform: Shape 359">
                    <a:extLst>
                      <a:ext uri="{FF2B5EF4-FFF2-40B4-BE49-F238E27FC236}">
                        <a16:creationId xmlns:a16="http://schemas.microsoft.com/office/drawing/2014/main" id="{EFA015E4-0245-4558-B303-8E5CF71FB0D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96D8ED1C-0EDD-46DB-B198-5A620CEBE42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5C5781C6-FDD4-4CA4-A0B3-2FD471E4402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A44BFCF3-0427-481C-9FF9-D42CD0963D70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3" name="Graphic 2">
                  <a:extLst>
                    <a:ext uri="{FF2B5EF4-FFF2-40B4-BE49-F238E27FC236}">
                      <a16:creationId xmlns:a16="http://schemas.microsoft.com/office/drawing/2014/main" id="{CB40455E-C65C-4B1C-84B2-537CFD044768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4E69A209-E2BA-4DC1-9309-2E97A8BE8CF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DE4B4989-8CD7-446E-BE4E-D617874E016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8C659587-28D1-4A2A-A356-202365DEB67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23" name="Graphic 2">
              <a:extLst>
                <a:ext uri="{FF2B5EF4-FFF2-40B4-BE49-F238E27FC236}">
                  <a16:creationId xmlns:a16="http://schemas.microsoft.com/office/drawing/2014/main" id="{3E44BF60-47CC-423D-B2AC-58B9E4684CFE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24" name="Graphic 2">
                <a:extLst>
                  <a:ext uri="{FF2B5EF4-FFF2-40B4-BE49-F238E27FC236}">
                    <a16:creationId xmlns:a16="http://schemas.microsoft.com/office/drawing/2014/main" id="{87C368AE-DB9B-4631-A357-3DA5037426B1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B26A2B91-F2CB-444F-AC20-1109CE02951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0C823A2D-AACA-4004-A917-B4BE6E6A3C75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205E24E8-DA2C-4C80-9E1D-BDCFF7720CC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47FAC800-B9D5-46E0-AA23-93389F0F598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FB503C9E-51C4-4689-ACEC-480EEC2BBF5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5" name="Graphic 2">
                <a:extLst>
                  <a:ext uri="{FF2B5EF4-FFF2-40B4-BE49-F238E27FC236}">
                    <a16:creationId xmlns:a16="http://schemas.microsoft.com/office/drawing/2014/main" id="{1AB5B0CC-ABE1-4C95-9060-D3FC7416E79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8B4D013C-B588-416F-8855-D392321FC945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9" name="Graphic 2">
                  <a:extLst>
                    <a:ext uri="{FF2B5EF4-FFF2-40B4-BE49-F238E27FC236}">
                      <a16:creationId xmlns:a16="http://schemas.microsoft.com/office/drawing/2014/main" id="{CD7D2713-C525-485E-8D81-43D062E5898D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0BB68CDB-0B58-406F-9E7C-0F3AD1054FA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742E80B7-1CE5-4A1B-A0B5-59D6FFA637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910B08F-F00F-4414-B9B5-7B12E7CBB00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6" name="Graphic 2">
                <a:extLst>
                  <a:ext uri="{FF2B5EF4-FFF2-40B4-BE49-F238E27FC236}">
                    <a16:creationId xmlns:a16="http://schemas.microsoft.com/office/drawing/2014/main" id="{E1293D1A-235A-4BB6-89DB-157F06C9392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FDBFDCEF-AF3D-4BD5-B618-E2E5326CA670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4" name="Graphic 2">
                  <a:extLst>
                    <a:ext uri="{FF2B5EF4-FFF2-40B4-BE49-F238E27FC236}">
                      <a16:creationId xmlns:a16="http://schemas.microsoft.com/office/drawing/2014/main" id="{2871C594-A855-4509-B2FA-D4F115EF91E5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A5B3F2A6-997E-4B1E-996B-F771351D3FB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7036024A-B43A-428C-AD1F-C643E2036C2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CCD7A3C9-9976-434E-8F06-6128DC53C65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7" name="Graphic 2">
                <a:extLst>
                  <a:ext uri="{FF2B5EF4-FFF2-40B4-BE49-F238E27FC236}">
                    <a16:creationId xmlns:a16="http://schemas.microsoft.com/office/drawing/2014/main" id="{AB1B9946-6026-48D4-A37F-2A161025D1AA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FA9FD4F4-2473-4F7E-8AC9-CBEA0D2F7388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9" name="Graphic 2">
                  <a:extLst>
                    <a:ext uri="{FF2B5EF4-FFF2-40B4-BE49-F238E27FC236}">
                      <a16:creationId xmlns:a16="http://schemas.microsoft.com/office/drawing/2014/main" id="{BBEBBFD3-70FA-42E9-AEA6-238B44A1AFCC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6224E200-F9B3-417F-B8E8-2AC5E32A145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344F69C9-6728-4E2E-931B-DF863460D90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78000DF5-4B08-4123-95E8-66DA6109749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568DBBE-3877-4342-9627-EDAA44869A9E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F9ED5BA-FC10-448B-B196-1C75F566BC92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" name="Graphic 2">
              <a:extLst>
                <a:ext uri="{FF2B5EF4-FFF2-40B4-BE49-F238E27FC236}">
                  <a16:creationId xmlns:a16="http://schemas.microsoft.com/office/drawing/2014/main" id="{8E60FC7D-9608-4935-ABD7-C252C459453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1D149F2E-B2DE-47AE-9DD9-82DA90FDDC1D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17238A16-6059-4EA8-9FF1-389C9911829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68EC0E43-768F-492F-AE60-272ECFDAA68F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18" name="Graphic 2">
                <a:extLst>
                  <a:ext uri="{FF2B5EF4-FFF2-40B4-BE49-F238E27FC236}">
                    <a16:creationId xmlns:a16="http://schemas.microsoft.com/office/drawing/2014/main" id="{723CDDBA-4B29-4A08-8E05-379DBE67BC5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86DF8A34-F29C-4636-B394-1B055A2F83BD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B38E032E-3DBB-4083-9111-47E0F3FFEA7D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12657EA9-4F58-48E7-8A5A-D4D460907A59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7" name="Graphic 2">
              <a:extLst>
                <a:ext uri="{FF2B5EF4-FFF2-40B4-BE49-F238E27FC236}">
                  <a16:creationId xmlns:a16="http://schemas.microsoft.com/office/drawing/2014/main" id="{2E44E5C9-6F2D-4BDB-B861-AC8FD582DF4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624EA89-6FAB-407E-AF85-A0A365FF387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D9BE64C0-579F-4498-9BBD-127223DF4C3C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955FE4C5-5AFB-4E8E-81C2-6DA3F93FC6F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304DE94-514A-42E8-A707-0C7D81316792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E550537-1DCD-439B-847D-97C5F558E588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F0F535B-8D66-4AF7-8F46-1758C817E3F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E14BD30D-DD1B-4AD5-B643-345547447BD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409194C6-22B8-4443-A2DD-A43DEC9CFC9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" name="Graphic 2">
                <a:extLst>
                  <a:ext uri="{FF2B5EF4-FFF2-40B4-BE49-F238E27FC236}">
                    <a16:creationId xmlns:a16="http://schemas.microsoft.com/office/drawing/2014/main" id="{73D26E0E-7C44-4EC7-BA3D-1DC34820B08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4883EAE2-000B-45D7-A182-8A3F4083B87A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AD755B28-2E10-48E4-A326-0047FC58BD7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C3D0E36A-49F5-4421-8945-079C4B59885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94832529-CD4A-4823-9618-34A95983B0C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B3CF9214-352C-4733-8467-34F4699E48A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8" name="Graphic 2">
                  <a:extLst>
                    <a:ext uri="{FF2B5EF4-FFF2-40B4-BE49-F238E27FC236}">
                      <a16:creationId xmlns:a16="http://schemas.microsoft.com/office/drawing/2014/main" id="{B2DEE1F0-2E7D-4E68-B5CF-4199969129F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73832EAE-010F-4B64-87A5-6FCAB9DD6DF6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6D7462A9-57F1-4655-932F-BCE9E01219A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BF4583EF-7BD9-4DED-A8AB-DBA45EADD24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34084470-8966-4253-9D35-8E00BFE24B6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9" name="Graphic 2">
                  <a:extLst>
                    <a:ext uri="{FF2B5EF4-FFF2-40B4-BE49-F238E27FC236}">
                      <a16:creationId xmlns:a16="http://schemas.microsoft.com/office/drawing/2014/main" id="{9C3321F1-AEB3-4CBE-B55F-FE50B625262C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4774A79E-9FA9-446C-9AA2-E3D8AFE6F39C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4041796-D82F-401B-BD24-4C111544A4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DDF9F21C-ED12-4558-A2EF-7238AD0E70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CB6B9F1F-BEF2-4F7A-9CCE-018AF8E7B8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0" name="Graphic 2">
                  <a:extLst>
                    <a:ext uri="{FF2B5EF4-FFF2-40B4-BE49-F238E27FC236}">
                      <a16:creationId xmlns:a16="http://schemas.microsoft.com/office/drawing/2014/main" id="{85E24EAB-7DAE-4CFD-8F27-BB02D299453E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583125C7-2182-4DCE-AEAA-360A137C6EF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69EB046F-3DCE-4700-82F1-A5B1DA82121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8B12A7FB-2313-4FEA-BD8B-6C222D4CE99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4" name="Freeform: Shape 303">
                    <a:extLst>
                      <a:ext uri="{FF2B5EF4-FFF2-40B4-BE49-F238E27FC236}">
                        <a16:creationId xmlns:a16="http://schemas.microsoft.com/office/drawing/2014/main" id="{3A6E018C-08D2-4BFE-BBBB-468B5354DF6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1" name="Graphic 2">
                  <a:extLst>
                    <a:ext uri="{FF2B5EF4-FFF2-40B4-BE49-F238E27FC236}">
                      <a16:creationId xmlns:a16="http://schemas.microsoft.com/office/drawing/2014/main" id="{691D5688-E2D5-4778-BCCC-2114C71CAC62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6E7B1E74-1EF8-4EEF-BD4C-9668B4DD0AA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E8241F30-13FF-40A4-9B72-792C44E6F1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07F0719-CADE-4840-8FAC-117CC69D6096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A5227483-1140-4A0C-806C-AAEF58D7107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2" name="Graphic 2">
                  <a:extLst>
                    <a:ext uri="{FF2B5EF4-FFF2-40B4-BE49-F238E27FC236}">
                      <a16:creationId xmlns:a16="http://schemas.microsoft.com/office/drawing/2014/main" id="{89A35633-FF9C-4424-AAE3-A748E3916607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D59D8A75-A5CF-483B-9361-B9E04BF33C9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357D0F7A-81A9-4031-9FFB-54462AE5C902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DB7843D2-1D2F-4E24-8A91-A02863695D8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ECA6900E-85B7-4E09-AB35-28FB19D367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3" name="Graphic 2">
                  <a:extLst>
                    <a:ext uri="{FF2B5EF4-FFF2-40B4-BE49-F238E27FC236}">
                      <a16:creationId xmlns:a16="http://schemas.microsoft.com/office/drawing/2014/main" id="{8F91B6C1-A0A1-4143-A91F-5211F31D39C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DBD71349-5AD0-44A3-B763-8D6E955DFAD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26BD7025-BD6C-4ACD-AC38-960959AD186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D68F7BBA-E1A5-4D3D-B229-5DEF18E41EA9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AB040801-3B7A-4A22-8B2A-3A8868D02CC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" name="Graphic 2">
                  <a:extLst>
                    <a:ext uri="{FF2B5EF4-FFF2-40B4-BE49-F238E27FC236}">
                      <a16:creationId xmlns:a16="http://schemas.microsoft.com/office/drawing/2014/main" id="{185C22EC-F757-47BB-856E-661F40C8A01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0430937A-D5B1-4628-8D00-0C84792C0C18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CAB257FF-6C9C-424E-AEFF-2C18D70986C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95E049AF-4087-45E5-970A-0867B6A802A2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023E99EE-425D-4D37-A2A1-A1DEF2C4F8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5" name="Graphic 2">
                  <a:extLst>
                    <a:ext uri="{FF2B5EF4-FFF2-40B4-BE49-F238E27FC236}">
                      <a16:creationId xmlns:a16="http://schemas.microsoft.com/office/drawing/2014/main" id="{BB066020-EE9C-4A32-9175-F0A7BAE4D57C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22F08251-813C-4BFB-85F2-4548B06F570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5EB8FE4B-FDDA-4333-B80E-F1439C5D783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2EFD6AFA-84D5-4E64-A3A3-CF87F7DDF48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BE330055-1EB7-4E0D-B365-76771B49949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6" name="Graphic 2">
                  <a:extLst>
                    <a:ext uri="{FF2B5EF4-FFF2-40B4-BE49-F238E27FC236}">
                      <a16:creationId xmlns:a16="http://schemas.microsoft.com/office/drawing/2014/main" id="{06DA7E87-C842-4436-8DA4-74B4E2F5DF14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F51EBE82-548A-4E31-A483-BE98B36E65B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2FF7FD6F-02B8-47CF-8965-8EB07AE050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ADD13D8F-AA11-456B-B525-768519F0FD3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E8B873C2-8DDC-478E-906F-6F679F94797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7" name="Graphic 2">
                  <a:extLst>
                    <a:ext uri="{FF2B5EF4-FFF2-40B4-BE49-F238E27FC236}">
                      <a16:creationId xmlns:a16="http://schemas.microsoft.com/office/drawing/2014/main" id="{E0D8E1C6-E30B-4EFA-89EF-EEF320A2A6D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88F770CF-1B49-4061-9DB2-B1016EEFF1D7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B509EC49-20BA-4886-AFAA-14A81EFFCCA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3280FC18-13C7-4756-8D93-6B6EEC3B670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774472EE-E0FE-4F60-80A0-9A3D48130B3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8" name="Graphic 2">
                  <a:extLst>
                    <a:ext uri="{FF2B5EF4-FFF2-40B4-BE49-F238E27FC236}">
                      <a16:creationId xmlns:a16="http://schemas.microsoft.com/office/drawing/2014/main" id="{D07FE8A3-0307-45B2-9673-53D61020A499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3E2527FB-606D-4E30-8902-8B1C30A1F726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217168BA-E7DB-4B7C-BEE7-7AF6BDDBEA9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0B383DE1-1B7F-4B4C-85C2-0A329A08D275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7EC50FC-01BB-432E-BB95-9084A8DB3E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9" name="Graphic 2">
                  <a:extLst>
                    <a:ext uri="{FF2B5EF4-FFF2-40B4-BE49-F238E27FC236}">
                      <a16:creationId xmlns:a16="http://schemas.microsoft.com/office/drawing/2014/main" id="{27229F1E-F3EF-48C1-BC6C-F65C115E5CB1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828F4943-84BA-46DF-9DEE-C8F579D6898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4C5C5BAE-FAF1-418E-8183-3DE7459999E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575F22D6-75E7-4D2C-9CCC-7BF1331517F8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5A47AFB5-439A-471E-9BA2-EF5B382CD4F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60" name="Graphic 2">
                  <a:extLst>
                    <a:ext uri="{FF2B5EF4-FFF2-40B4-BE49-F238E27FC236}">
                      <a16:creationId xmlns:a16="http://schemas.microsoft.com/office/drawing/2014/main" id="{A103EC7E-A2A5-4A3E-928E-E1792F5BABFA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5E484FD1-8B14-42BC-9E57-ADF46F429FF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93C9B262-8372-4BF2-900C-BDBB9B2D982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529A1C-CD1B-49BC-BC40-ED8632A578F3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DEA8447D-965A-43FE-BE46-D2282C8FC7A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47CDF9D2-1A6D-4360-92DB-A5A5FC6F4BA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73647A89-789D-408D-B920-5DF3F1108CD7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5FA06D7-F990-4DBC-BBA9-093B058361F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21AA187-BA32-4975-BFDA-4846EB6F3D0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80B8B0B-70AE-4B4A-AF05-69924C9CE2D9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2A85641-CAF1-4821-A3BF-0C4EE12EBF62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AB17B5A5-1DD3-459B-BCAA-A36A8C7F72F1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CA41C715-A23B-4A0B-ADF7-604EA3CFAC67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17F375D6-197E-4E66-B271-8A7B8DD253DD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A4AF291-4B94-46AB-B22D-4DA3B1EF2D21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93" name="TextBox 492">
            <a:extLst>
              <a:ext uri="{FF2B5EF4-FFF2-40B4-BE49-F238E27FC236}">
                <a16:creationId xmlns:a16="http://schemas.microsoft.com/office/drawing/2014/main" id="{796D5BAA-1685-4F60-AB74-C46C8337DE1D}"/>
              </a:ext>
            </a:extLst>
          </p:cNvPr>
          <p:cNvSpPr txBox="1"/>
          <p:nvPr/>
        </p:nvSpPr>
        <p:spPr>
          <a:xfrm>
            <a:off x="7952138" y="4535958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A6D4BDFA-8868-4AC6-AD15-9C95A6147AFD}"/>
              </a:ext>
            </a:extLst>
          </p:cNvPr>
          <p:cNvSpPr txBox="1"/>
          <p:nvPr/>
        </p:nvSpPr>
        <p:spPr>
          <a:xfrm>
            <a:off x="4633330" y="1290183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House Hold Expenditures</a:t>
            </a:r>
          </a:p>
        </p:txBody>
      </p:sp>
      <p:sp>
        <p:nvSpPr>
          <p:cNvPr id="495" name="TextBox 494">
            <a:extLst>
              <a:ext uri="{FF2B5EF4-FFF2-40B4-BE49-F238E27FC236}">
                <a16:creationId xmlns:a16="http://schemas.microsoft.com/office/drawing/2014/main" id="{6962D2A8-C7BB-4360-8A1F-04B49666C63E}"/>
              </a:ext>
            </a:extLst>
          </p:cNvPr>
          <p:cNvSpPr txBox="1"/>
          <p:nvPr/>
        </p:nvSpPr>
        <p:spPr>
          <a:xfrm>
            <a:off x="4633330" y="2175554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Final Goods And Service</a:t>
            </a:r>
          </a:p>
        </p:txBody>
      </p:sp>
      <p:sp>
        <p:nvSpPr>
          <p:cNvPr id="496" name="TextBox 495">
            <a:extLst>
              <a:ext uri="{FF2B5EF4-FFF2-40B4-BE49-F238E27FC236}">
                <a16:creationId xmlns:a16="http://schemas.microsoft.com/office/drawing/2014/main" id="{65C445AA-1B1C-48F6-BE3B-7E548FF7E412}"/>
              </a:ext>
            </a:extLst>
          </p:cNvPr>
          <p:cNvSpPr txBox="1"/>
          <p:nvPr/>
        </p:nvSpPr>
        <p:spPr>
          <a:xfrm>
            <a:off x="4633330" y="5093660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Source Services</a:t>
            </a:r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64182825-F738-459F-9D00-BDF92D8FE0CB}"/>
              </a:ext>
            </a:extLst>
          </p:cNvPr>
          <p:cNvSpPr txBox="1"/>
          <p:nvPr/>
        </p:nvSpPr>
        <p:spPr>
          <a:xfrm>
            <a:off x="4559473" y="6037089"/>
            <a:ext cx="31064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 = Wages,rent,Interest,Profit </a:t>
            </a:r>
          </a:p>
        </p:txBody>
      </p:sp>
      <p:cxnSp>
        <p:nvCxnSpPr>
          <p:cNvPr id="499" name="Straight Connector 498">
            <a:extLst>
              <a:ext uri="{FF2B5EF4-FFF2-40B4-BE49-F238E27FC236}">
                <a16:creationId xmlns:a16="http://schemas.microsoft.com/office/drawing/2014/main" id="{9E5EB71F-D319-4460-8FB6-848B612707E3}"/>
              </a:ext>
            </a:extLst>
          </p:cNvPr>
          <p:cNvCxnSpPr>
            <a:cxnSpLocks/>
          </p:cNvCxnSpPr>
          <p:nvPr/>
        </p:nvCxnSpPr>
        <p:spPr>
          <a:xfrm flipH="1">
            <a:off x="4383314" y="2329442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Straight Connector 500">
            <a:extLst>
              <a:ext uri="{FF2B5EF4-FFF2-40B4-BE49-F238E27FC236}">
                <a16:creationId xmlns:a16="http://schemas.microsoft.com/office/drawing/2014/main" id="{ADF7D9C9-8958-4036-9DA1-7862F2890F57}"/>
              </a:ext>
            </a:extLst>
          </p:cNvPr>
          <p:cNvCxnSpPr>
            <a:cxnSpLocks/>
          </p:cNvCxnSpPr>
          <p:nvPr/>
        </p:nvCxnSpPr>
        <p:spPr>
          <a:xfrm flipH="1">
            <a:off x="3918856" y="6205490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Straight Connector 503">
            <a:extLst>
              <a:ext uri="{FF2B5EF4-FFF2-40B4-BE49-F238E27FC236}">
                <a16:creationId xmlns:a16="http://schemas.microsoft.com/office/drawing/2014/main" id="{731F3B0C-1209-451F-9449-6464CEE5C748}"/>
              </a:ext>
            </a:extLst>
          </p:cNvPr>
          <p:cNvCxnSpPr>
            <a:cxnSpLocks/>
          </p:cNvCxnSpPr>
          <p:nvPr/>
        </p:nvCxnSpPr>
        <p:spPr>
          <a:xfrm>
            <a:off x="6963583" y="5247548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Straight Connector 504">
            <a:extLst>
              <a:ext uri="{FF2B5EF4-FFF2-40B4-BE49-F238E27FC236}">
                <a16:creationId xmlns:a16="http://schemas.microsoft.com/office/drawing/2014/main" id="{FFC3BF1C-48C8-4650-9FB6-36FF2ADF943E}"/>
              </a:ext>
            </a:extLst>
          </p:cNvPr>
          <p:cNvCxnSpPr>
            <a:cxnSpLocks/>
          </p:cNvCxnSpPr>
          <p:nvPr/>
        </p:nvCxnSpPr>
        <p:spPr>
          <a:xfrm>
            <a:off x="2594300" y="4849751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Straight Connector 507">
            <a:extLst>
              <a:ext uri="{FF2B5EF4-FFF2-40B4-BE49-F238E27FC236}">
                <a16:creationId xmlns:a16="http://schemas.microsoft.com/office/drawing/2014/main" id="{E2807831-8C39-4C8E-BB7A-330CAB207CA8}"/>
              </a:ext>
            </a:extLst>
          </p:cNvPr>
          <p:cNvCxnSpPr>
            <a:cxnSpLocks/>
          </p:cNvCxnSpPr>
          <p:nvPr/>
        </p:nvCxnSpPr>
        <p:spPr>
          <a:xfrm>
            <a:off x="10521300" y="4849751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C660D20F-0A0F-4BFD-A633-688FD74DFB96}"/>
              </a:ext>
            </a:extLst>
          </p:cNvPr>
          <p:cNvCxnSpPr>
            <a:cxnSpLocks/>
          </p:cNvCxnSpPr>
          <p:nvPr/>
        </p:nvCxnSpPr>
        <p:spPr>
          <a:xfrm>
            <a:off x="7250596" y="1458585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2CFF08AF-E59A-42B6-B917-3120CDE00EAD}"/>
              </a:ext>
            </a:extLst>
          </p:cNvPr>
          <p:cNvCxnSpPr>
            <a:cxnSpLocks/>
          </p:cNvCxnSpPr>
          <p:nvPr/>
        </p:nvCxnSpPr>
        <p:spPr>
          <a:xfrm flipV="1">
            <a:off x="9534776" y="2349827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96B2C798-9F9F-46E0-9608-54297E5D95D4}"/>
              </a:ext>
            </a:extLst>
          </p:cNvPr>
          <p:cNvCxnSpPr>
            <a:cxnSpLocks/>
          </p:cNvCxnSpPr>
          <p:nvPr/>
        </p:nvCxnSpPr>
        <p:spPr>
          <a:xfrm flipV="1">
            <a:off x="1537405" y="2349827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76B585EA-0FB6-4E8A-A70B-95C528C75E55}"/>
              </a:ext>
            </a:extLst>
          </p:cNvPr>
          <p:cNvSpPr txBox="1"/>
          <p:nvPr/>
        </p:nvSpPr>
        <p:spPr>
          <a:xfrm>
            <a:off x="5300463" y="1686010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3" name="TextBox 512">
            <a:extLst>
              <a:ext uri="{FF2B5EF4-FFF2-40B4-BE49-F238E27FC236}">
                <a16:creationId xmlns:a16="http://schemas.microsoft.com/office/drawing/2014/main" id="{69C6F583-71DF-4436-9DDA-9EAA40F12DD7}"/>
              </a:ext>
            </a:extLst>
          </p:cNvPr>
          <p:cNvSpPr txBox="1"/>
          <p:nvPr/>
        </p:nvSpPr>
        <p:spPr>
          <a:xfrm>
            <a:off x="5300463" y="5576573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4496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46" grpId="0"/>
      <p:bldP spid="493" grpId="0"/>
      <p:bldP spid="494" grpId="0"/>
      <p:bldP spid="495" grpId="0"/>
      <p:bldP spid="497" grpId="0"/>
      <p:bldP spid="512" grpId="0"/>
      <p:bldP spid="5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itle 86">
            <a:extLst>
              <a:ext uri="{FF2B5EF4-FFF2-40B4-BE49-F238E27FC236}">
                <a16:creationId xmlns:a16="http://schemas.microsoft.com/office/drawing/2014/main" id="{0E8BECF6-CBA2-448E-9FBD-4E1C16383B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Activity</a:t>
            </a:r>
            <a:endParaRPr lang="en-ID" b="0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9024B8DC-1914-4EC4-AA54-8A8B8379FB97}"/>
              </a:ext>
            </a:extLst>
          </p:cNvPr>
          <p:cNvSpPr/>
          <p:nvPr/>
        </p:nvSpPr>
        <p:spPr>
          <a:xfrm>
            <a:off x="1256316" y="1668863"/>
            <a:ext cx="12334" cy="12334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54442E4-F813-4E8E-AB38-95C3ACE5EC15}"/>
              </a:ext>
            </a:extLst>
          </p:cNvPr>
          <p:cNvSpPr/>
          <p:nvPr/>
        </p:nvSpPr>
        <p:spPr>
          <a:xfrm>
            <a:off x="1260125" y="1673390"/>
            <a:ext cx="12330" cy="12330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EE81E-55A0-4AB1-8372-A425A5FFE84A}"/>
              </a:ext>
            </a:extLst>
          </p:cNvPr>
          <p:cNvSpPr txBox="1"/>
          <p:nvPr/>
        </p:nvSpPr>
        <p:spPr>
          <a:xfrm>
            <a:off x="1562533" y="1650000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Services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12117B6-2F24-4C72-86C7-F6479D02DF41}"/>
              </a:ext>
            </a:extLst>
          </p:cNvPr>
          <p:cNvSpPr txBox="1"/>
          <p:nvPr/>
        </p:nvSpPr>
        <p:spPr>
          <a:xfrm>
            <a:off x="9359050" y="1669101"/>
            <a:ext cx="12836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/>
              <a:t>Goods Services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EF182E4-99CB-425E-B9C8-3594D18D88E5}"/>
              </a:ext>
            </a:extLst>
          </p:cNvPr>
          <p:cNvSpPr txBox="1"/>
          <p:nvPr/>
        </p:nvSpPr>
        <p:spPr>
          <a:xfrm>
            <a:off x="3467277" y="474069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D96544A-E97A-46C9-B30C-26E0DECB2E84}"/>
              </a:ext>
            </a:extLst>
          </p:cNvPr>
          <p:cNvSpPr txBox="1"/>
          <p:nvPr/>
        </p:nvSpPr>
        <p:spPr>
          <a:xfrm>
            <a:off x="7780902" y="4827420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82EA9EA-2588-4B44-BDE6-18FA32D98408}"/>
              </a:ext>
            </a:extLst>
          </p:cNvPr>
          <p:cNvSpPr txBox="1"/>
          <p:nvPr/>
        </p:nvSpPr>
        <p:spPr>
          <a:xfrm>
            <a:off x="8983612" y="5351705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1F95DE4-B639-4198-87DA-858F53307D2C}"/>
              </a:ext>
            </a:extLst>
          </p:cNvPr>
          <p:cNvSpPr txBox="1"/>
          <p:nvPr/>
        </p:nvSpPr>
        <p:spPr>
          <a:xfrm>
            <a:off x="1623358" y="534802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113A234-F33B-4DDC-A298-4433C219135A}"/>
              </a:ext>
            </a:extLst>
          </p:cNvPr>
          <p:cNvSpPr txBox="1"/>
          <p:nvPr/>
        </p:nvSpPr>
        <p:spPr>
          <a:xfrm>
            <a:off x="3474626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3966F703-9CB0-4C05-B094-0D106B81D2B3}"/>
              </a:ext>
            </a:extLst>
          </p:cNvPr>
          <p:cNvSpPr txBox="1"/>
          <p:nvPr/>
        </p:nvSpPr>
        <p:spPr>
          <a:xfrm>
            <a:off x="7618075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E20135C-6798-4654-8482-7C39FF354C96}"/>
              </a:ext>
            </a:extLst>
          </p:cNvPr>
          <p:cNvSpPr txBox="1"/>
          <p:nvPr/>
        </p:nvSpPr>
        <p:spPr>
          <a:xfrm>
            <a:off x="7618075" y="4129183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AF1FC56D-4A72-4F9D-BD89-67C9FEFB3D43}"/>
              </a:ext>
            </a:extLst>
          </p:cNvPr>
          <p:cNvSpPr txBox="1"/>
          <p:nvPr/>
        </p:nvSpPr>
        <p:spPr>
          <a:xfrm>
            <a:off x="3474626" y="413513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483659-1095-4BBB-81E3-A1A3EA6E3E1D}"/>
              </a:ext>
            </a:extLst>
          </p:cNvPr>
          <p:cNvGrpSpPr/>
          <p:nvPr/>
        </p:nvGrpSpPr>
        <p:grpSpPr>
          <a:xfrm>
            <a:off x="1563688" y="1954044"/>
            <a:ext cx="3835350" cy="728997"/>
            <a:chOff x="1563688" y="1954044"/>
            <a:chExt cx="3835350" cy="728997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4C7E6264-79F6-4CC5-B2F7-6DCF4BCF6C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1955119"/>
              <a:ext cx="0" cy="72792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B1263F29-7634-45EC-8C02-4F3EE8DE5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3688" y="1954044"/>
              <a:ext cx="3835350" cy="0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BB57646-3E15-431E-BCED-0132269ABB51}"/>
              </a:ext>
            </a:extLst>
          </p:cNvPr>
          <p:cNvGrpSpPr/>
          <p:nvPr/>
        </p:nvGrpSpPr>
        <p:grpSpPr>
          <a:xfrm>
            <a:off x="2800576" y="2282129"/>
            <a:ext cx="2598462" cy="432000"/>
            <a:chOff x="2800576" y="2282129"/>
            <a:chExt cx="2598462" cy="432000"/>
          </a:xfrm>
        </p:grpSpPr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8D98F9F2-CA50-4556-A94A-18EB02D290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229175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0B666504-0AD2-4EB7-B5E8-8FB2EF53F9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9D4E0C9-7CCC-4B49-B4AA-F7C021BEBDF9}"/>
              </a:ext>
            </a:extLst>
          </p:cNvPr>
          <p:cNvGrpSpPr/>
          <p:nvPr/>
        </p:nvGrpSpPr>
        <p:grpSpPr>
          <a:xfrm>
            <a:off x="2800576" y="4182102"/>
            <a:ext cx="2598462" cy="301491"/>
            <a:chOff x="2800576" y="4182102"/>
            <a:chExt cx="2598462" cy="301491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1EFD5B7C-0079-4883-900A-FE5A9806AC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558848FE-ED84-4566-92AB-D27651D280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447771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DAF14E9-0785-4B58-9B45-F41464FBB081}"/>
              </a:ext>
            </a:extLst>
          </p:cNvPr>
          <p:cNvGrpSpPr/>
          <p:nvPr/>
        </p:nvGrpSpPr>
        <p:grpSpPr>
          <a:xfrm>
            <a:off x="2248902" y="4182102"/>
            <a:ext cx="3075834" cy="499696"/>
            <a:chOff x="2248902" y="4182102"/>
            <a:chExt cx="3075834" cy="499696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7CF6D02-E743-4B33-A3AE-BC1E2B09F5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48902" y="4182102"/>
              <a:ext cx="0" cy="499696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073C8577-1751-46E9-9EBC-F9E51A48C2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248902" y="4675918"/>
              <a:ext cx="307583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AD50BB8-94E2-485B-9FF7-D963D815C63D}"/>
              </a:ext>
            </a:extLst>
          </p:cNvPr>
          <p:cNvGrpSpPr/>
          <p:nvPr/>
        </p:nvGrpSpPr>
        <p:grpSpPr>
          <a:xfrm>
            <a:off x="1562030" y="4182102"/>
            <a:ext cx="3837008" cy="1742362"/>
            <a:chOff x="1562030" y="4182102"/>
            <a:chExt cx="3837008" cy="1742362"/>
          </a:xfrm>
        </p:grpSpPr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00B016F1-D153-4706-B50A-0C8AE08718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4182102"/>
              <a:ext cx="0" cy="1742362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68681A59-724B-4E18-AA27-CFDC952C78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2030" y="5912814"/>
              <a:ext cx="3837008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9762EA1-CC45-4E64-8A42-7ED6C0C1E8BB}"/>
              </a:ext>
            </a:extLst>
          </p:cNvPr>
          <p:cNvGrpSpPr/>
          <p:nvPr/>
        </p:nvGrpSpPr>
        <p:grpSpPr>
          <a:xfrm>
            <a:off x="7417837" y="1943214"/>
            <a:ext cx="3106594" cy="727922"/>
            <a:chOff x="7417837" y="1943214"/>
            <a:chExt cx="3106594" cy="727922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CD941069-8D4D-481A-B803-AF41BD71D7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17287" y="1943214"/>
              <a:ext cx="0" cy="727922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9E789194-9F6B-4C5F-AF09-58CE1392CA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7837" y="1954044"/>
              <a:ext cx="310659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6AA3ACC-5C16-4804-8346-D48AFAF0E7C8}"/>
              </a:ext>
            </a:extLst>
          </p:cNvPr>
          <p:cNvGrpSpPr/>
          <p:nvPr/>
        </p:nvGrpSpPr>
        <p:grpSpPr>
          <a:xfrm>
            <a:off x="7352522" y="2282129"/>
            <a:ext cx="2144711" cy="432000"/>
            <a:chOff x="7352522" y="2282129"/>
            <a:chExt cx="2144711" cy="432000"/>
          </a:xfrm>
        </p:grpSpPr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47FB908A-1B10-483A-BE3F-EAA80EDA5B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2291754"/>
              <a:ext cx="2144711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34C54F7C-4024-4589-B757-F4B135D2C7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8331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1EC36BF7-DFC2-4F86-98AB-2FED94ED8608}"/>
              </a:ext>
            </a:extLst>
          </p:cNvPr>
          <p:cNvGrpSpPr/>
          <p:nvPr/>
        </p:nvGrpSpPr>
        <p:grpSpPr>
          <a:xfrm>
            <a:off x="7352522" y="4182102"/>
            <a:ext cx="2099717" cy="301491"/>
            <a:chOff x="7352522" y="4182102"/>
            <a:chExt cx="2099717" cy="301491"/>
          </a:xfrm>
        </p:grpSpPr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BF6F315A-C415-4EC0-8486-18F2628E61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4477714"/>
              <a:ext cx="2099717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4A78A808-1FCD-4058-A407-6D17C3A09B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39501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8A323A5-F778-4080-BE2B-693C5D7E390C}"/>
              </a:ext>
            </a:extLst>
          </p:cNvPr>
          <p:cNvGrpSpPr/>
          <p:nvPr/>
        </p:nvGrpSpPr>
        <p:grpSpPr>
          <a:xfrm>
            <a:off x="7277878" y="4332847"/>
            <a:ext cx="2764373" cy="354977"/>
            <a:chOff x="7277878" y="4332847"/>
            <a:chExt cx="2764373" cy="354977"/>
          </a:xfrm>
        </p:grpSpPr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4D62E600-44C9-44B2-9114-FB92CBB6AC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4675918"/>
              <a:ext cx="2764373" cy="0"/>
            </a:xfrm>
            <a:prstGeom prst="line">
              <a:avLst/>
            </a:prstGeom>
            <a:ln w="38100"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760EADF-C906-42F5-9C37-9319D48FD2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35107" y="4332847"/>
              <a:ext cx="0" cy="35497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ED2AC0F-009A-440B-83C8-E8B1697EF786}"/>
              </a:ext>
            </a:extLst>
          </p:cNvPr>
          <p:cNvGrpSpPr/>
          <p:nvPr/>
        </p:nvGrpSpPr>
        <p:grpSpPr>
          <a:xfrm>
            <a:off x="7277878" y="4291197"/>
            <a:ext cx="3250616" cy="1633266"/>
            <a:chOff x="7277878" y="4291197"/>
            <a:chExt cx="3250616" cy="1633266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D527A70-8510-4BB8-9FB2-B4519D953D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5912814"/>
              <a:ext cx="3250616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55B1F7B-0F08-4797-9D64-7D322242F864}"/>
                </a:ext>
              </a:extLst>
            </p:cNvPr>
            <p:cNvCxnSpPr>
              <a:cxnSpLocks/>
            </p:cNvCxnSpPr>
            <p:nvPr/>
          </p:nvCxnSpPr>
          <p:spPr>
            <a:xfrm>
              <a:off x="10517287" y="4291197"/>
              <a:ext cx="0" cy="1633266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aphic 2">
            <a:extLst>
              <a:ext uri="{FF2B5EF4-FFF2-40B4-BE49-F238E27FC236}">
                <a16:creationId xmlns:a16="http://schemas.microsoft.com/office/drawing/2014/main" id="{33A97B4A-293E-48FB-9E57-02FBBD60D375}"/>
              </a:ext>
            </a:extLst>
          </p:cNvPr>
          <p:cNvGrpSpPr/>
          <p:nvPr/>
        </p:nvGrpSpPr>
        <p:grpSpPr>
          <a:xfrm>
            <a:off x="1440634" y="2615035"/>
            <a:ext cx="1564499" cy="1293944"/>
            <a:chOff x="3029414" y="2654991"/>
            <a:chExt cx="1957710" cy="1619154"/>
          </a:xfrm>
          <a:solidFill>
            <a:schemeClr val="accent1"/>
          </a:solidFill>
        </p:grpSpPr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734CC73-7E1C-413B-A7FB-D58CE11DCFC0}"/>
                </a:ext>
              </a:extLst>
            </p:cNvPr>
            <p:cNvSpPr/>
            <p:nvPr/>
          </p:nvSpPr>
          <p:spPr>
            <a:xfrm>
              <a:off x="3029414" y="3534486"/>
              <a:ext cx="1957709" cy="739659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BCF73B4-C1EC-48D6-8F65-72ABCFACD545}"/>
                </a:ext>
              </a:extLst>
            </p:cNvPr>
            <p:cNvSpPr/>
            <p:nvPr/>
          </p:nvSpPr>
          <p:spPr>
            <a:xfrm>
              <a:off x="3029414" y="3024207"/>
              <a:ext cx="1957709" cy="1100290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DFE3939-1536-4AD9-8C2C-E054C66C8817}"/>
                </a:ext>
              </a:extLst>
            </p:cNvPr>
            <p:cNvSpPr/>
            <p:nvPr/>
          </p:nvSpPr>
          <p:spPr>
            <a:xfrm>
              <a:off x="4203304" y="3503820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38068E17-89CF-44C5-9515-0E17FD0B5B6D}"/>
                </a:ext>
              </a:extLst>
            </p:cNvPr>
            <p:cNvSpPr/>
            <p:nvPr/>
          </p:nvSpPr>
          <p:spPr>
            <a:xfrm>
              <a:off x="4209437" y="3506274"/>
              <a:ext cx="509054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9EA2D2E0-42B3-44A5-A0AB-698951971143}"/>
                </a:ext>
              </a:extLst>
            </p:cNvPr>
            <p:cNvSpPr/>
            <p:nvPr/>
          </p:nvSpPr>
          <p:spPr>
            <a:xfrm>
              <a:off x="3831633" y="2986180"/>
              <a:ext cx="553212" cy="628036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B8653C5-A06A-4799-B7B5-4F5EF8797A9D}"/>
                </a:ext>
              </a:extLst>
            </p:cNvPr>
            <p:cNvSpPr/>
            <p:nvPr/>
          </p:nvSpPr>
          <p:spPr>
            <a:xfrm>
              <a:off x="3837767" y="2995993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02FF846-FAA9-4047-9EB9-C92CD36367F0}"/>
                </a:ext>
              </a:extLst>
            </p:cNvPr>
            <p:cNvSpPr/>
            <p:nvPr/>
          </p:nvSpPr>
          <p:spPr>
            <a:xfrm>
              <a:off x="3938350" y="3294066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" name="Graphic 2">
              <a:extLst>
                <a:ext uri="{FF2B5EF4-FFF2-40B4-BE49-F238E27FC236}">
                  <a16:creationId xmlns:a16="http://schemas.microsoft.com/office/drawing/2014/main" id="{F7042E51-9A14-4245-AC89-AB087C04483D}"/>
                </a:ext>
              </a:extLst>
            </p:cNvPr>
            <p:cNvGrpSpPr/>
            <p:nvPr/>
          </p:nvGrpSpPr>
          <p:grpSpPr>
            <a:xfrm>
              <a:off x="4249916" y="3110740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3A7E5447-34B4-48B9-B239-2D113EFD31DC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49F26F-20EB-48C3-9E08-9D6C31A53BB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1" name="Graphic 2">
              <a:extLst>
                <a:ext uri="{FF2B5EF4-FFF2-40B4-BE49-F238E27FC236}">
                  <a16:creationId xmlns:a16="http://schemas.microsoft.com/office/drawing/2014/main" id="{425A0451-66ED-4C35-822E-B90F0FC43A99}"/>
                </a:ext>
              </a:extLst>
            </p:cNvPr>
            <p:cNvGrpSpPr/>
            <p:nvPr/>
          </p:nvGrpSpPr>
          <p:grpSpPr>
            <a:xfrm>
              <a:off x="3910138" y="3299642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E8D0E8A-3D40-4DDB-9CFB-D4B4F5C354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2A022FE5-E025-48DC-A178-0DBEC9ADDEAD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281B32A-1DD7-4955-A92E-820EAFE2C279}"/>
                </a:ext>
              </a:extLst>
            </p:cNvPr>
            <p:cNvSpPr/>
            <p:nvPr/>
          </p:nvSpPr>
          <p:spPr>
            <a:xfrm>
              <a:off x="4061013" y="3157909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1474B566-F705-46E5-A760-182965B64004}"/>
                </a:ext>
              </a:extLst>
            </p:cNvPr>
            <p:cNvSpPr/>
            <p:nvPr/>
          </p:nvSpPr>
          <p:spPr>
            <a:xfrm>
              <a:off x="4061013" y="3164042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BF7F2B28-CA80-41C8-98D3-D56A4E004B8C}"/>
                </a:ext>
              </a:extLst>
            </p:cNvPr>
            <p:cNvSpPr/>
            <p:nvPr/>
          </p:nvSpPr>
          <p:spPr>
            <a:xfrm>
              <a:off x="3432977" y="3070819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55AB1F4-98BC-4011-8F0C-B1D05C18DA64}"/>
                </a:ext>
              </a:extLst>
            </p:cNvPr>
            <p:cNvSpPr/>
            <p:nvPr/>
          </p:nvSpPr>
          <p:spPr>
            <a:xfrm>
              <a:off x="3439109" y="3080632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919B18B8-A3E6-4927-B30D-30E8FD162FB0}"/>
                </a:ext>
              </a:extLst>
            </p:cNvPr>
            <p:cNvSpPr/>
            <p:nvPr/>
          </p:nvSpPr>
          <p:spPr>
            <a:xfrm>
              <a:off x="3029414" y="3296519"/>
              <a:ext cx="290712" cy="410921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C6A8E943-BCF4-49A8-8FF2-63210ED285F3}"/>
                </a:ext>
              </a:extLst>
            </p:cNvPr>
            <p:cNvSpPr/>
            <p:nvPr/>
          </p:nvSpPr>
          <p:spPr>
            <a:xfrm>
              <a:off x="3035547" y="3306332"/>
              <a:ext cx="278447" cy="391295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B75333C-310C-4787-ADA1-4B37B06602CB}"/>
                </a:ext>
              </a:extLst>
            </p:cNvPr>
            <p:cNvSpPr/>
            <p:nvPr/>
          </p:nvSpPr>
          <p:spPr>
            <a:xfrm>
              <a:off x="3320126" y="3235188"/>
              <a:ext cx="403563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0015E463-FD82-4A53-AC9B-E16C19507E7D}"/>
                </a:ext>
              </a:extLst>
            </p:cNvPr>
            <p:cNvSpPr/>
            <p:nvPr/>
          </p:nvSpPr>
          <p:spPr>
            <a:xfrm>
              <a:off x="3327487" y="3247453"/>
              <a:ext cx="388843" cy="446494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D4133A3-7F7A-4A4E-8F17-11B3536B8936}"/>
                </a:ext>
              </a:extLst>
            </p:cNvPr>
            <p:cNvSpPr/>
            <p:nvPr/>
          </p:nvSpPr>
          <p:spPr>
            <a:xfrm>
              <a:off x="3377778" y="3472847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943723B-FDB8-471F-A4EB-50CFEECBE111}"/>
                </a:ext>
              </a:extLst>
            </p:cNvPr>
            <p:cNvSpPr/>
            <p:nvPr/>
          </p:nvSpPr>
          <p:spPr>
            <a:xfrm>
              <a:off x="3488175" y="3411266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334BC67B-DC71-4090-A399-6E784356252C}"/>
                </a:ext>
              </a:extLst>
            </p:cNvPr>
            <p:cNvSpPr/>
            <p:nvPr/>
          </p:nvSpPr>
          <p:spPr>
            <a:xfrm>
              <a:off x="3598572" y="3348956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3" name="Graphic 2">
              <a:extLst>
                <a:ext uri="{FF2B5EF4-FFF2-40B4-BE49-F238E27FC236}">
                  <a16:creationId xmlns:a16="http://schemas.microsoft.com/office/drawing/2014/main" id="{CDAE33F5-A208-4672-8B06-AB51ACDF22A6}"/>
                </a:ext>
              </a:extLst>
            </p:cNvPr>
            <p:cNvGrpSpPr/>
            <p:nvPr/>
          </p:nvGrpSpPr>
          <p:grpSpPr>
            <a:xfrm>
              <a:off x="3381458" y="3353258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8379F5D0-6BDF-4523-8F67-C09F0A130C45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AC74341-F661-424E-A3ED-4BD86C4CBE1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A216C19A-E6AF-43AC-B0A1-CB685BFA44C4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4973A5F9-817F-4408-B752-1906608B0AEB}"/>
                </a:ext>
              </a:extLst>
            </p:cNvPr>
            <p:cNvGrpSpPr/>
            <p:nvPr/>
          </p:nvGrpSpPr>
          <p:grpSpPr>
            <a:xfrm>
              <a:off x="3381458" y="3353176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92EEF8EB-5BC3-445C-9481-A09003BC2FDC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E153F6E-01F9-46BA-B3A5-EDEBEBB53D1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B99737C-FEEB-41BC-8EC4-0765BFC981D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60C16ED-342B-4954-9413-50639661D868}"/>
                </a:ext>
              </a:extLst>
            </p:cNvPr>
            <p:cNvSpPr/>
            <p:nvPr/>
          </p:nvSpPr>
          <p:spPr>
            <a:xfrm>
              <a:off x="3084612" y="3395876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B1B3AC1-AFF1-4C20-8433-40E92894FF97}"/>
                </a:ext>
              </a:extLst>
            </p:cNvPr>
            <p:cNvSpPr/>
            <p:nvPr/>
          </p:nvSpPr>
          <p:spPr>
            <a:xfrm>
              <a:off x="3188876" y="3454755"/>
              <a:ext cx="51517" cy="196260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417E5B-78BF-4EDC-A2FC-B2E7A2ACFB2A}"/>
                </a:ext>
              </a:extLst>
            </p:cNvPr>
            <p:cNvSpPr/>
            <p:nvPr/>
          </p:nvSpPr>
          <p:spPr>
            <a:xfrm>
              <a:off x="3098105" y="3404463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149FE5C7-D19D-4160-BADD-F4B0E6D8F752}"/>
                </a:ext>
              </a:extLst>
            </p:cNvPr>
            <p:cNvSpPr/>
            <p:nvPr/>
          </p:nvSpPr>
          <p:spPr>
            <a:xfrm>
              <a:off x="3202370" y="3462115"/>
              <a:ext cx="38026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0EA786A6-5E56-48B6-B467-505669FCEF60}"/>
                </a:ext>
              </a:extLst>
            </p:cNvPr>
            <p:cNvSpPr/>
            <p:nvPr/>
          </p:nvSpPr>
          <p:spPr>
            <a:xfrm>
              <a:off x="4113758" y="3195936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B5A2F828-5AC5-474C-AAD7-2CD9D2B043C5}"/>
                </a:ext>
              </a:extLst>
            </p:cNvPr>
            <p:cNvSpPr/>
            <p:nvPr/>
          </p:nvSpPr>
          <p:spPr>
            <a:xfrm>
              <a:off x="3930991" y="3534486"/>
              <a:ext cx="1056133" cy="739659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9C52A43-5F0C-48FA-BBB3-BBBA1B3132C5}"/>
                </a:ext>
              </a:extLst>
            </p:cNvPr>
            <p:cNvSpPr/>
            <p:nvPr/>
          </p:nvSpPr>
          <p:spPr>
            <a:xfrm>
              <a:off x="3320128" y="3481741"/>
              <a:ext cx="403563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6A238C1-BFD6-4BA3-8B74-035C61FB924D}"/>
                </a:ext>
              </a:extLst>
            </p:cNvPr>
            <p:cNvSpPr/>
            <p:nvPr/>
          </p:nvSpPr>
          <p:spPr>
            <a:xfrm>
              <a:off x="3723690" y="3481741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07B8D3F-F0BD-4F81-B748-102EE2CB57AD}"/>
                </a:ext>
              </a:extLst>
            </p:cNvPr>
            <p:cNvSpPr/>
            <p:nvPr/>
          </p:nvSpPr>
          <p:spPr>
            <a:xfrm>
              <a:off x="3029415" y="3543073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B343798-990C-4DA7-8825-A9433A6E2A0B}"/>
                </a:ext>
              </a:extLst>
            </p:cNvPr>
            <p:cNvSpPr/>
            <p:nvPr/>
          </p:nvSpPr>
          <p:spPr>
            <a:xfrm>
              <a:off x="3699158" y="2760480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3CA82A9-8A42-4C61-84CD-CF0E2B52721D}"/>
                </a:ext>
              </a:extLst>
            </p:cNvPr>
            <p:cNvSpPr/>
            <p:nvPr/>
          </p:nvSpPr>
          <p:spPr>
            <a:xfrm>
              <a:off x="3432978" y="2760480"/>
              <a:ext cx="771554" cy="596143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DF810BE-BD47-45D5-AA0E-719560574B2C}"/>
                </a:ext>
              </a:extLst>
            </p:cNvPr>
            <p:cNvSpPr/>
            <p:nvPr/>
          </p:nvSpPr>
          <p:spPr>
            <a:xfrm>
              <a:off x="3029415" y="3242547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AE9EB490-7C9C-45FC-B2F2-E30E44B08422}"/>
                </a:ext>
              </a:extLst>
            </p:cNvPr>
            <p:cNvSpPr/>
            <p:nvPr/>
          </p:nvSpPr>
          <p:spPr>
            <a:xfrm>
              <a:off x="3042907" y="3249907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027718F-FF58-4C0D-A667-7C8C55D84D1B}"/>
                </a:ext>
              </a:extLst>
            </p:cNvPr>
            <p:cNvSpPr/>
            <p:nvPr/>
          </p:nvSpPr>
          <p:spPr>
            <a:xfrm>
              <a:off x="3058854" y="3254813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DF05740-9FFA-491D-9F5C-4CF89F803755}"/>
                </a:ext>
              </a:extLst>
            </p:cNvPr>
            <p:cNvSpPr/>
            <p:nvPr/>
          </p:nvSpPr>
          <p:spPr>
            <a:xfrm>
              <a:off x="3029414" y="3016846"/>
              <a:ext cx="545852" cy="279671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1DA57F0B-1752-4351-9364-E808B96D3809}"/>
                </a:ext>
              </a:extLst>
            </p:cNvPr>
            <p:cNvSpPr/>
            <p:nvPr/>
          </p:nvSpPr>
          <p:spPr>
            <a:xfrm>
              <a:off x="3170476" y="3016846"/>
              <a:ext cx="553212" cy="444040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FE15CC4-5130-400F-BEDC-A6DBA895104B}"/>
                </a:ext>
              </a:extLst>
            </p:cNvPr>
            <p:cNvSpPr/>
            <p:nvPr/>
          </p:nvSpPr>
          <p:spPr>
            <a:xfrm>
              <a:off x="3803421" y="2695469"/>
              <a:ext cx="74823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0C8CD250-F4F5-4F2C-BAE2-3FFE9AFBCFBC}"/>
                </a:ext>
              </a:extLst>
            </p:cNvPr>
            <p:cNvSpPr/>
            <p:nvPr/>
          </p:nvSpPr>
          <p:spPr>
            <a:xfrm>
              <a:off x="3878245" y="2696694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1433F41-237A-4064-9FC3-DCE4C446E120}"/>
                </a:ext>
              </a:extLst>
            </p:cNvPr>
            <p:cNvSpPr/>
            <p:nvPr/>
          </p:nvSpPr>
          <p:spPr>
            <a:xfrm>
              <a:off x="3803421" y="2654991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87BEAEF-2C97-40DB-A985-D6AFC874939D}"/>
                </a:ext>
              </a:extLst>
            </p:cNvPr>
            <p:cNvSpPr/>
            <p:nvPr/>
          </p:nvSpPr>
          <p:spPr>
            <a:xfrm>
              <a:off x="3810781" y="2658672"/>
              <a:ext cx="133702" cy="74823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4121EC8-D9C6-4B6F-BE49-2144938D568F}"/>
                </a:ext>
              </a:extLst>
            </p:cNvPr>
            <p:cNvSpPr/>
            <p:nvPr/>
          </p:nvSpPr>
          <p:spPr>
            <a:xfrm>
              <a:off x="3841446" y="2693017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2DADB9E8-F073-47F2-98C4-A29E0A9D4511}"/>
                </a:ext>
              </a:extLst>
            </p:cNvPr>
            <p:cNvSpPr/>
            <p:nvPr/>
          </p:nvSpPr>
          <p:spPr>
            <a:xfrm>
              <a:off x="3831633" y="3232736"/>
              <a:ext cx="661156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04D1F58-F46C-4EC0-800D-89119CA54AB7}"/>
                </a:ext>
              </a:extLst>
            </p:cNvPr>
            <p:cNvSpPr/>
            <p:nvPr/>
          </p:nvSpPr>
          <p:spPr>
            <a:xfrm>
              <a:off x="3938351" y="3349266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30DE6AB-D6E9-4552-8802-3BA4928F6CAA}"/>
                </a:ext>
              </a:extLst>
            </p:cNvPr>
            <p:cNvSpPr/>
            <p:nvPr/>
          </p:nvSpPr>
          <p:spPr>
            <a:xfrm>
              <a:off x="4094133" y="3254815"/>
              <a:ext cx="13492" cy="255139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3C9D20B-77AB-4694-9FD3-7B91814EAEF2}"/>
                </a:ext>
              </a:extLst>
            </p:cNvPr>
            <p:cNvSpPr/>
            <p:nvPr/>
          </p:nvSpPr>
          <p:spPr>
            <a:xfrm>
              <a:off x="4107626" y="3254815"/>
              <a:ext cx="13492" cy="255139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9B309D6-9B84-4A2F-993B-6ECCCE570F6A}"/>
                </a:ext>
              </a:extLst>
            </p:cNvPr>
            <p:cNvSpPr/>
            <p:nvPr/>
          </p:nvSpPr>
          <p:spPr>
            <a:xfrm>
              <a:off x="4313701" y="3130925"/>
              <a:ext cx="13493" cy="255139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41B38D2-D947-4CAB-80AF-1A92F9DDF3AB}"/>
                </a:ext>
              </a:extLst>
            </p:cNvPr>
            <p:cNvSpPr/>
            <p:nvPr/>
          </p:nvSpPr>
          <p:spPr>
            <a:xfrm>
              <a:off x="4327194" y="3132152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BA78A4A-48A9-41F6-94E9-16E5F303669F}"/>
                </a:ext>
              </a:extLst>
            </p:cNvPr>
            <p:cNvSpPr/>
            <p:nvPr/>
          </p:nvSpPr>
          <p:spPr>
            <a:xfrm>
              <a:off x="4121119" y="3386065"/>
              <a:ext cx="253913" cy="143515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ADF7859-D992-4429-A325-7E7E0CF97653}"/>
                </a:ext>
              </a:extLst>
            </p:cNvPr>
            <p:cNvSpPr/>
            <p:nvPr/>
          </p:nvSpPr>
          <p:spPr>
            <a:xfrm>
              <a:off x="4167731" y="3437584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2DC626F-074E-4DCF-992F-E0C1CC036142}"/>
                </a:ext>
              </a:extLst>
            </p:cNvPr>
            <p:cNvSpPr/>
            <p:nvPr/>
          </p:nvSpPr>
          <p:spPr>
            <a:xfrm>
              <a:off x="4167731" y="341427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E52B3A2-7F1A-435C-B2B5-9A735FA14CE0}"/>
                </a:ext>
              </a:extLst>
            </p:cNvPr>
            <p:cNvSpPr/>
            <p:nvPr/>
          </p:nvSpPr>
          <p:spPr>
            <a:xfrm>
              <a:off x="4186131" y="3470703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1DACC21-6C69-4CF4-BBB7-219E24CFBDD5}"/>
                </a:ext>
              </a:extLst>
            </p:cNvPr>
            <p:cNvSpPr/>
            <p:nvPr/>
          </p:nvSpPr>
          <p:spPr>
            <a:xfrm>
              <a:off x="4202077" y="3480516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078B933C-8A99-4E77-8757-04D3E7048DBF}"/>
                </a:ext>
              </a:extLst>
            </p:cNvPr>
            <p:cNvSpPr/>
            <p:nvPr/>
          </p:nvSpPr>
          <p:spPr>
            <a:xfrm>
              <a:off x="4184903" y="3447397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60D6433-1F82-4C07-9EF7-1C4D796845A5}"/>
                </a:ext>
              </a:extLst>
            </p:cNvPr>
            <p:cNvSpPr/>
            <p:nvPr/>
          </p:nvSpPr>
          <p:spPr>
            <a:xfrm>
              <a:off x="4121119" y="3501369"/>
              <a:ext cx="82184" cy="117755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3D68BE0-DCB7-4C62-B129-70D7E24EB1FC}"/>
                </a:ext>
              </a:extLst>
            </p:cNvPr>
            <p:cNvSpPr/>
            <p:nvPr/>
          </p:nvSpPr>
          <p:spPr>
            <a:xfrm>
              <a:off x="3951844" y="3437584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94EE49A-255F-4E10-8087-64F22CB0CB77}"/>
                </a:ext>
              </a:extLst>
            </p:cNvPr>
            <p:cNvSpPr/>
            <p:nvPr/>
          </p:nvSpPr>
          <p:spPr>
            <a:xfrm>
              <a:off x="3951844" y="3403239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9595749-7F1B-43D8-953E-64EDDCB6F706}"/>
                </a:ext>
              </a:extLst>
            </p:cNvPr>
            <p:cNvSpPr/>
            <p:nvPr/>
          </p:nvSpPr>
          <p:spPr>
            <a:xfrm>
              <a:off x="3951844" y="3470703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832860F-FA06-4E1C-B85A-534368BD2E43}"/>
                </a:ext>
              </a:extLst>
            </p:cNvPr>
            <p:cNvSpPr/>
            <p:nvPr/>
          </p:nvSpPr>
          <p:spPr>
            <a:xfrm>
              <a:off x="3951844" y="3442490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F8352833-455A-4C64-A53C-3F118C6F4346}"/>
                </a:ext>
              </a:extLst>
            </p:cNvPr>
            <p:cNvSpPr/>
            <p:nvPr/>
          </p:nvSpPr>
          <p:spPr>
            <a:xfrm>
              <a:off x="3951844" y="3408145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AFDBAE3B-FEC3-4852-8934-1B4657F3EE2A}"/>
                </a:ext>
              </a:extLst>
            </p:cNvPr>
            <p:cNvSpPr/>
            <p:nvPr/>
          </p:nvSpPr>
          <p:spPr>
            <a:xfrm>
              <a:off x="3951844" y="3476836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5" name="Graphic 2">
              <a:extLst>
                <a:ext uri="{FF2B5EF4-FFF2-40B4-BE49-F238E27FC236}">
                  <a16:creationId xmlns:a16="http://schemas.microsoft.com/office/drawing/2014/main" id="{5924F01A-D747-48D7-AC61-EE7C990CC5CF}"/>
                </a:ext>
              </a:extLst>
            </p:cNvPr>
            <p:cNvGrpSpPr/>
            <p:nvPr/>
          </p:nvGrpSpPr>
          <p:grpSpPr>
            <a:xfrm>
              <a:off x="3831633" y="3437584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6ACA2BED-663D-4B27-816D-E82380B5D87C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61D832A3-EAD1-47EB-BBE3-DF7F7F0199CA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660D14D-EC22-441A-9542-3D1FF02548C3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73BCD9AB-E10F-4302-8B62-6383970BFEB4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6703070-9618-4CB0-BB09-3280A3D04DF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C10BC73-340F-4654-BDC0-FF23569413F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6" name="Graphic 2">
              <a:extLst>
                <a:ext uri="{FF2B5EF4-FFF2-40B4-BE49-F238E27FC236}">
                  <a16:creationId xmlns:a16="http://schemas.microsoft.com/office/drawing/2014/main" id="{77475A4A-4257-462B-9C29-9DB4E1B74821}"/>
                </a:ext>
              </a:extLst>
            </p:cNvPr>
            <p:cNvGrpSpPr/>
            <p:nvPr/>
          </p:nvGrpSpPr>
          <p:grpSpPr>
            <a:xfrm>
              <a:off x="4371353" y="3135832"/>
              <a:ext cx="94451" cy="143515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7F5416E8-A379-4507-AD71-BACE77907AA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2F45ECAE-E86B-45FD-B2F6-A7C236053339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15D77CE2-3F80-49F8-A435-0C5F5E7E789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44CA6FD9-8C78-47C2-8847-22F0327C2654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316BAE31-5E76-43AB-9444-1E5BC9C3916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8AD13EAC-D649-4303-992A-77E69B404165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9F51B75-225F-4D6D-AC7B-58DE938B3060}"/>
                </a:ext>
              </a:extLst>
            </p:cNvPr>
            <p:cNvSpPr/>
            <p:nvPr/>
          </p:nvSpPr>
          <p:spPr>
            <a:xfrm>
              <a:off x="4465803" y="3047515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BE1FBA1A-06A2-44FD-8A3E-4345C3BBCB4E}"/>
                </a:ext>
              </a:extLst>
            </p:cNvPr>
            <p:cNvSpPr/>
            <p:nvPr/>
          </p:nvSpPr>
          <p:spPr>
            <a:xfrm>
              <a:off x="4479296" y="3047515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8E94EF2-6F9A-4965-8B62-424DD7CB24D6}"/>
                </a:ext>
              </a:extLst>
            </p:cNvPr>
            <p:cNvSpPr/>
            <p:nvPr/>
          </p:nvSpPr>
          <p:spPr>
            <a:xfrm>
              <a:off x="4340687" y="3229057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3E3A292-36EB-469D-9693-6B2D4CCF1A87}"/>
                </a:ext>
              </a:extLst>
            </p:cNvPr>
            <p:cNvSpPr/>
            <p:nvPr/>
          </p:nvSpPr>
          <p:spPr>
            <a:xfrm>
              <a:off x="4340687" y="3194710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A868B439-9E41-4488-99B5-B8A28C4E6EE1}"/>
                </a:ext>
              </a:extLst>
            </p:cNvPr>
            <p:cNvSpPr/>
            <p:nvPr/>
          </p:nvSpPr>
          <p:spPr>
            <a:xfrm>
              <a:off x="4340687" y="326340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6E3A450-5B42-4EB4-8169-12C9D727C260}"/>
                </a:ext>
              </a:extLst>
            </p:cNvPr>
            <p:cNvSpPr/>
            <p:nvPr/>
          </p:nvSpPr>
          <p:spPr>
            <a:xfrm>
              <a:off x="4340687" y="3235190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0FE6945-FB84-4625-A801-DB8AA77F4CA8}"/>
                </a:ext>
              </a:extLst>
            </p:cNvPr>
            <p:cNvSpPr/>
            <p:nvPr/>
          </p:nvSpPr>
          <p:spPr>
            <a:xfrm>
              <a:off x="4340687" y="3200843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81203EB-B84F-4C4F-8EC8-BEB7B281DDD6}"/>
                </a:ext>
              </a:extLst>
            </p:cNvPr>
            <p:cNvSpPr/>
            <p:nvPr/>
          </p:nvSpPr>
          <p:spPr>
            <a:xfrm>
              <a:off x="4340687" y="326953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63D33AE-79C4-49C7-988C-6C70296310EA}"/>
                </a:ext>
              </a:extLst>
            </p:cNvPr>
            <p:cNvSpPr/>
            <p:nvPr/>
          </p:nvSpPr>
          <p:spPr>
            <a:xfrm>
              <a:off x="3924857" y="334926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7DF059C-9BFF-4138-ABFE-7D4D8EE9EECF}"/>
                </a:ext>
              </a:extLst>
            </p:cNvPr>
            <p:cNvSpPr/>
            <p:nvPr/>
          </p:nvSpPr>
          <p:spPr>
            <a:xfrm>
              <a:off x="3370419" y="3532035"/>
              <a:ext cx="403563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9710DD9-1B1E-4ADA-A673-BB48DE1AA2A5}"/>
                </a:ext>
              </a:extLst>
            </p:cNvPr>
            <p:cNvSpPr/>
            <p:nvPr/>
          </p:nvSpPr>
          <p:spPr>
            <a:xfrm>
              <a:off x="3320128" y="3503822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63462232-91DA-4E19-B9FA-B47DF4EB34EB}"/>
                </a:ext>
              </a:extLst>
            </p:cNvPr>
            <p:cNvSpPr/>
            <p:nvPr/>
          </p:nvSpPr>
          <p:spPr>
            <a:xfrm>
              <a:off x="3320129" y="3729522"/>
              <a:ext cx="50291" cy="77279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08B32F8-2F14-4267-88C5-2DACD7FF35F0}"/>
                </a:ext>
              </a:extLst>
            </p:cNvPr>
            <p:cNvSpPr/>
            <p:nvPr/>
          </p:nvSpPr>
          <p:spPr>
            <a:xfrm>
              <a:off x="3938354" y="3047513"/>
              <a:ext cx="554439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B62347E-A9A7-45C1-951E-4E1B17231CF6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B317A8A-051C-4DB5-AB45-F09355F94AE8}"/>
                </a:ext>
              </a:extLst>
            </p:cNvPr>
            <p:cNvSpPr/>
            <p:nvPr/>
          </p:nvSpPr>
          <p:spPr>
            <a:xfrm>
              <a:off x="3987419" y="3063459"/>
              <a:ext cx="440362" cy="245326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7BA67A95-14EE-4FC3-BD8A-CE395447E3A3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" name="Graphic 2">
              <a:extLst>
                <a:ext uri="{FF2B5EF4-FFF2-40B4-BE49-F238E27FC236}">
                  <a16:creationId xmlns:a16="http://schemas.microsoft.com/office/drawing/2014/main" id="{9CBBA318-921E-47C0-8CB9-A5578CFF6550}"/>
                </a:ext>
              </a:extLst>
            </p:cNvPr>
            <p:cNvGrpSpPr/>
            <p:nvPr/>
          </p:nvGrpSpPr>
          <p:grpSpPr>
            <a:xfrm>
              <a:off x="4530813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B9D2994E-3F37-48D0-8430-6B3712D70F94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B01259C5-6D85-4863-BB57-B0E4691C9843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931FEA04-3A9E-4F1E-A02B-14953530042D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B7057A5-04FD-4CDE-974B-55A1FC181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C92B488-141C-46EC-991D-C1E76A4613B0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15ABF31-B8EA-4838-BC99-BEF14CDA722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5D3043E7-76A0-41A0-885D-B3ED934A4297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39511649-D726-4B3F-B688-ECD02C0DF4DD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ED35AB70-A496-4313-9189-695656754B31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10820633-EB12-4A11-A17B-B98ED6A11C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6FEA2155-8CE1-4DD7-8429-DF43E2802895}"/>
              </a:ext>
            </a:extLst>
          </p:cNvPr>
          <p:cNvSpPr txBox="1"/>
          <p:nvPr/>
        </p:nvSpPr>
        <p:spPr>
          <a:xfrm>
            <a:off x="1567186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78" name="Graphic 2">
            <a:extLst>
              <a:ext uri="{FF2B5EF4-FFF2-40B4-BE49-F238E27FC236}">
                <a16:creationId xmlns:a16="http://schemas.microsoft.com/office/drawing/2014/main" id="{1B8CCE8D-B50A-4E2E-86E5-E939E1EBEB62}"/>
              </a:ext>
            </a:extLst>
          </p:cNvPr>
          <p:cNvGrpSpPr/>
          <p:nvPr/>
        </p:nvGrpSpPr>
        <p:grpSpPr>
          <a:xfrm>
            <a:off x="9362657" y="2644678"/>
            <a:ext cx="1246252" cy="1234659"/>
            <a:chOff x="7447781" y="2567906"/>
            <a:chExt cx="1714847" cy="1698889"/>
          </a:xfrm>
          <a:solidFill>
            <a:schemeClr val="accent1"/>
          </a:solidFill>
        </p:grpSpPr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859B3E2-B38F-4424-8625-8C7AEA6677A4}"/>
                </a:ext>
              </a:extLst>
            </p:cNvPr>
            <p:cNvSpPr/>
            <p:nvPr/>
          </p:nvSpPr>
          <p:spPr>
            <a:xfrm>
              <a:off x="7447782" y="3592146"/>
              <a:ext cx="1714841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84B92251-ABC6-41B2-90F0-0B803D893385}"/>
                </a:ext>
              </a:extLst>
            </p:cNvPr>
            <p:cNvSpPr/>
            <p:nvPr/>
          </p:nvSpPr>
          <p:spPr>
            <a:xfrm>
              <a:off x="7447781" y="3202075"/>
              <a:ext cx="1714841" cy="964136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0A374274-F451-4EDC-847C-67BF8A2DFDB3}"/>
                </a:ext>
              </a:extLst>
            </p:cNvPr>
            <p:cNvSpPr/>
            <p:nvPr/>
          </p:nvSpPr>
          <p:spPr>
            <a:xfrm>
              <a:off x="7447784" y="3202075"/>
              <a:ext cx="1601991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A50B52C-EE03-4D6A-B21A-8E6FBDB761F0}"/>
                </a:ext>
              </a:extLst>
            </p:cNvPr>
            <p:cNvSpPr/>
            <p:nvPr/>
          </p:nvSpPr>
          <p:spPr>
            <a:xfrm>
              <a:off x="8582425" y="2982507"/>
              <a:ext cx="295619" cy="704089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43BFC67-5302-4E4C-B969-15CC463B13E6}"/>
                </a:ext>
              </a:extLst>
            </p:cNvPr>
            <p:cNvSpPr/>
            <p:nvPr/>
          </p:nvSpPr>
          <p:spPr>
            <a:xfrm>
              <a:off x="8107715" y="2879469"/>
              <a:ext cx="474709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9CA2A37-6EC8-426A-8A3E-E805D5747B5F}"/>
                </a:ext>
              </a:extLst>
            </p:cNvPr>
            <p:cNvSpPr/>
            <p:nvPr/>
          </p:nvSpPr>
          <p:spPr>
            <a:xfrm>
              <a:off x="8143287" y="2742087"/>
              <a:ext cx="699185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B56A0A6D-D3D1-4C7F-8F79-71025750ED14}"/>
                </a:ext>
              </a:extLst>
            </p:cNvPr>
            <p:cNvSpPr/>
            <p:nvPr/>
          </p:nvSpPr>
          <p:spPr>
            <a:xfrm>
              <a:off x="8403335" y="2728594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CB9BD83-3D04-496D-B696-F8E4931D4166}"/>
                </a:ext>
              </a:extLst>
            </p:cNvPr>
            <p:cNvSpPr/>
            <p:nvPr/>
          </p:nvSpPr>
          <p:spPr>
            <a:xfrm>
              <a:off x="8107715" y="2873336"/>
              <a:ext cx="485749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0DF3588-62A3-43A3-AFC6-2318EB942E41}"/>
                </a:ext>
              </a:extLst>
            </p:cNvPr>
            <p:cNvSpPr/>
            <p:nvPr/>
          </p:nvSpPr>
          <p:spPr>
            <a:xfrm>
              <a:off x="8392296" y="2716328"/>
              <a:ext cx="172955" cy="96905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464BCDB-758A-4AA9-A346-EB73427138EA}"/>
                </a:ext>
              </a:extLst>
            </p:cNvPr>
            <p:cNvSpPr/>
            <p:nvPr/>
          </p:nvSpPr>
          <p:spPr>
            <a:xfrm>
              <a:off x="8137157" y="3592146"/>
              <a:ext cx="1025471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B723DBB4-6570-4FC4-B4A4-6FC32B0641E1}"/>
                </a:ext>
              </a:extLst>
            </p:cNvPr>
            <p:cNvSpPr/>
            <p:nvPr/>
          </p:nvSpPr>
          <p:spPr>
            <a:xfrm>
              <a:off x="7544690" y="3457215"/>
              <a:ext cx="475935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EFC463D-B1B3-4FE6-B8D9-AC2A6805284B}"/>
                </a:ext>
              </a:extLst>
            </p:cNvPr>
            <p:cNvSpPr/>
            <p:nvPr/>
          </p:nvSpPr>
          <p:spPr>
            <a:xfrm>
              <a:off x="8020625" y="3420417"/>
              <a:ext cx="561800" cy="578972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3293BE6-7D9E-4545-913A-D87F3808C85C}"/>
                </a:ext>
              </a:extLst>
            </p:cNvPr>
            <p:cNvSpPr/>
            <p:nvPr/>
          </p:nvSpPr>
          <p:spPr>
            <a:xfrm>
              <a:off x="8020628" y="3421643"/>
              <a:ext cx="857421" cy="577746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A43F8DE-B658-4C13-9A4A-4CE13F3EDF57}"/>
                </a:ext>
              </a:extLst>
            </p:cNvPr>
            <p:cNvSpPr/>
            <p:nvPr/>
          </p:nvSpPr>
          <p:spPr>
            <a:xfrm>
              <a:off x="7544693" y="3620358"/>
              <a:ext cx="475935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55DFCCCB-2A1E-4554-8928-E5B24C977E53}"/>
                </a:ext>
              </a:extLst>
            </p:cNvPr>
            <p:cNvGrpSpPr/>
            <p:nvPr/>
          </p:nvGrpSpPr>
          <p:grpSpPr>
            <a:xfrm>
              <a:off x="7723781" y="3658382"/>
              <a:ext cx="255140" cy="171729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AE93BE6B-C136-4156-9F75-D22B861F830D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38BFC4AE-B02C-491C-9432-05899FBF6EE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6D2130B8-224F-42EB-B788-F261B0181A8B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0C39BB5C-22B4-437F-B108-F36368394EF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709E6CD5-A26D-4030-AAA9-5C903B55B5B8}"/>
                </a:ext>
              </a:extLst>
            </p:cNvPr>
            <p:cNvGrpSpPr/>
            <p:nvPr/>
          </p:nvGrpSpPr>
          <p:grpSpPr>
            <a:xfrm>
              <a:off x="7723781" y="3704994"/>
              <a:ext cx="255140" cy="171729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90B70939-117B-465D-9513-2D2A378232CC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B57FF614-3981-40C0-8154-821B71F91F4A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0C6C129E-7D16-4B24-9810-41754194ABA1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FF3A2101-EFA1-4119-B780-2555542CD658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2">
              <a:extLst>
                <a:ext uri="{FF2B5EF4-FFF2-40B4-BE49-F238E27FC236}">
                  <a16:creationId xmlns:a16="http://schemas.microsoft.com/office/drawing/2014/main" id="{10801178-6A17-4173-9307-51BF9D484E6F}"/>
                </a:ext>
              </a:extLst>
            </p:cNvPr>
            <p:cNvGrpSpPr/>
            <p:nvPr/>
          </p:nvGrpSpPr>
          <p:grpSpPr>
            <a:xfrm>
              <a:off x="7723781" y="3681689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31586B00-36F6-40FC-A552-9D15562E8ED6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84E4C89D-6BB5-4898-9F1F-9FA8B7058C3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EF3C576A-911C-40EF-AE60-EB0205347607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B9231703-5E18-4DA3-84EB-5B3028893152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6" name="Graphic 2">
              <a:extLst>
                <a:ext uri="{FF2B5EF4-FFF2-40B4-BE49-F238E27FC236}">
                  <a16:creationId xmlns:a16="http://schemas.microsoft.com/office/drawing/2014/main" id="{4B12F5AF-DCEC-4D58-9420-A077ABFD0666}"/>
                </a:ext>
              </a:extLst>
            </p:cNvPr>
            <p:cNvGrpSpPr/>
            <p:nvPr/>
          </p:nvGrpSpPr>
          <p:grpSpPr>
            <a:xfrm>
              <a:off x="7723781" y="3728301"/>
              <a:ext cx="255140" cy="171729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80D5502-FE77-447C-B16C-C89A0F31BC6E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D50A33C3-4436-4310-8EEB-C0B4F7AA0256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F885D1F-FD7F-4671-B5A4-A6DC6B55DE3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904A9873-5282-47A1-A71A-B6EEE31B171E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7" name="Graphic 2">
              <a:extLst>
                <a:ext uri="{FF2B5EF4-FFF2-40B4-BE49-F238E27FC236}">
                  <a16:creationId xmlns:a16="http://schemas.microsoft.com/office/drawing/2014/main" id="{4D0C6623-C0B6-46B3-80F8-0F4E0B87451F}"/>
                </a:ext>
              </a:extLst>
            </p:cNvPr>
            <p:cNvGrpSpPr/>
            <p:nvPr/>
          </p:nvGrpSpPr>
          <p:grpSpPr>
            <a:xfrm>
              <a:off x="7729916" y="3662061"/>
              <a:ext cx="249007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85950AB-447D-4C44-9FB9-4379DD3C8606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FEB70C1E-B1C6-4104-83FD-F622B3F386F8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F36DA68A-8E3B-4EF9-A20A-F1B57ABEEFA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F8584BF6-AECC-4DA0-A66F-8B50C97BEBD1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8" name="Graphic 2">
              <a:extLst>
                <a:ext uri="{FF2B5EF4-FFF2-40B4-BE49-F238E27FC236}">
                  <a16:creationId xmlns:a16="http://schemas.microsoft.com/office/drawing/2014/main" id="{15986E3E-7B05-4377-8F8C-4D97A3DA35FA}"/>
                </a:ext>
              </a:extLst>
            </p:cNvPr>
            <p:cNvGrpSpPr/>
            <p:nvPr/>
          </p:nvGrpSpPr>
          <p:grpSpPr>
            <a:xfrm>
              <a:off x="7729916" y="3708675"/>
              <a:ext cx="249007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8DB98C94-8ABE-4338-8F5F-634424BBB81C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D1F81D10-80C6-4DB8-BAA3-4FF0AD868F8C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53FE8621-EFB1-4AB4-8DA2-84828C9F1A67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E4B8B16A-E4A0-44CC-B283-2866463ECC3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9" name="Graphic 2">
              <a:extLst>
                <a:ext uri="{FF2B5EF4-FFF2-40B4-BE49-F238E27FC236}">
                  <a16:creationId xmlns:a16="http://schemas.microsoft.com/office/drawing/2014/main" id="{02AE1FDB-1A6F-4EA5-94E7-CC7F0227B08C}"/>
                </a:ext>
              </a:extLst>
            </p:cNvPr>
            <p:cNvGrpSpPr/>
            <p:nvPr/>
          </p:nvGrpSpPr>
          <p:grpSpPr>
            <a:xfrm>
              <a:off x="7729916" y="3685368"/>
              <a:ext cx="249007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03B4C7F-8495-42CB-8843-66F418775A1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F9D70B7-CF55-4388-B417-E9F1AC25DEE1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0551FC0D-E3EF-4060-B829-30AAA7F4C001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1A23EA92-23FF-44FE-AB7C-956A38CC3BC6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0" name="Graphic 2">
              <a:extLst>
                <a:ext uri="{FF2B5EF4-FFF2-40B4-BE49-F238E27FC236}">
                  <a16:creationId xmlns:a16="http://schemas.microsoft.com/office/drawing/2014/main" id="{A31D3309-FF8E-4DD4-8573-04DFC1AB40D0}"/>
                </a:ext>
              </a:extLst>
            </p:cNvPr>
            <p:cNvGrpSpPr/>
            <p:nvPr/>
          </p:nvGrpSpPr>
          <p:grpSpPr>
            <a:xfrm>
              <a:off x="7729916" y="3731980"/>
              <a:ext cx="249007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04A6A2DC-C07D-4FB6-BAA9-C105F777EE78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C44E8C5-8374-4CD2-8EAF-A1FD3CEDE7C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B7A668CA-CDE2-497A-825E-178098BF860F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EE1A357B-C17B-4C1B-917F-FCB8558A605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963A8A8-06A4-4FBC-B32F-42D4E75D613B}"/>
                </a:ext>
              </a:extLst>
            </p:cNvPr>
            <p:cNvSpPr/>
            <p:nvPr/>
          </p:nvSpPr>
          <p:spPr>
            <a:xfrm>
              <a:off x="7655090" y="361790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48F3C49-EB36-4010-9F85-6C9BB4E1A095}"/>
                </a:ext>
              </a:extLst>
            </p:cNvPr>
            <p:cNvSpPr/>
            <p:nvPr/>
          </p:nvSpPr>
          <p:spPr>
            <a:xfrm>
              <a:off x="7586397" y="357865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B84C344C-76AF-422E-9C9C-34C48623D0B4}"/>
                </a:ext>
              </a:extLst>
            </p:cNvPr>
            <p:cNvSpPr/>
            <p:nvPr/>
          </p:nvSpPr>
          <p:spPr>
            <a:xfrm>
              <a:off x="7655090" y="366451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4F3CCDA-9E48-4BDA-94E6-1D05F362D4CF}"/>
                </a:ext>
              </a:extLst>
            </p:cNvPr>
            <p:cNvSpPr/>
            <p:nvPr/>
          </p:nvSpPr>
          <p:spPr>
            <a:xfrm>
              <a:off x="7586397" y="362526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DF26258-CBBC-4B27-8A07-53DB961B6707}"/>
                </a:ext>
              </a:extLst>
            </p:cNvPr>
            <p:cNvSpPr/>
            <p:nvPr/>
          </p:nvSpPr>
          <p:spPr>
            <a:xfrm>
              <a:off x="7655090" y="364120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92C14-954E-4AAF-929A-E05125A08322}"/>
                </a:ext>
              </a:extLst>
            </p:cNvPr>
            <p:cNvSpPr/>
            <p:nvPr/>
          </p:nvSpPr>
          <p:spPr>
            <a:xfrm>
              <a:off x="7586397" y="3601956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423606-5F03-4EBC-A8B1-1B4F9E4107A6}"/>
                </a:ext>
              </a:extLst>
            </p:cNvPr>
            <p:cNvSpPr/>
            <p:nvPr/>
          </p:nvSpPr>
          <p:spPr>
            <a:xfrm>
              <a:off x="7655090" y="368782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EEB0A77-1BDA-4BE4-A612-60DE66BB142C}"/>
                </a:ext>
              </a:extLst>
            </p:cNvPr>
            <p:cNvSpPr/>
            <p:nvPr/>
          </p:nvSpPr>
          <p:spPr>
            <a:xfrm>
              <a:off x="7586397" y="3648568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5A0DDD0-30C8-4A45-8E00-7DC39FA289C5}"/>
                </a:ext>
              </a:extLst>
            </p:cNvPr>
            <p:cNvSpPr/>
            <p:nvPr/>
          </p:nvSpPr>
          <p:spPr>
            <a:xfrm>
              <a:off x="7661223" y="3621584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9A09DE4-5DBA-46CA-9038-12F4C867CE13}"/>
                </a:ext>
              </a:extLst>
            </p:cNvPr>
            <p:cNvSpPr/>
            <p:nvPr/>
          </p:nvSpPr>
          <p:spPr>
            <a:xfrm>
              <a:off x="7592531" y="3582330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0416F5E-FA5B-4B08-827C-F3A2E243E028}"/>
                </a:ext>
              </a:extLst>
            </p:cNvPr>
            <p:cNvSpPr/>
            <p:nvPr/>
          </p:nvSpPr>
          <p:spPr>
            <a:xfrm>
              <a:off x="7661223" y="3668196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8621394-A26C-41D2-8B5A-FDF4E31E20BE}"/>
                </a:ext>
              </a:extLst>
            </p:cNvPr>
            <p:cNvSpPr/>
            <p:nvPr/>
          </p:nvSpPr>
          <p:spPr>
            <a:xfrm>
              <a:off x="7592531" y="3628942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99ABBFA-0FAA-402B-B6F3-1A0F4127A06C}"/>
                </a:ext>
              </a:extLst>
            </p:cNvPr>
            <p:cNvSpPr/>
            <p:nvPr/>
          </p:nvSpPr>
          <p:spPr>
            <a:xfrm>
              <a:off x="7661223" y="364488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8460D3F-C418-4215-8066-D722B2D1E879}"/>
                </a:ext>
              </a:extLst>
            </p:cNvPr>
            <p:cNvSpPr/>
            <p:nvPr/>
          </p:nvSpPr>
          <p:spPr>
            <a:xfrm>
              <a:off x="7592531" y="3605637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C76FFE09-CCC8-4CBA-AF3D-C7B107A16060}"/>
                </a:ext>
              </a:extLst>
            </p:cNvPr>
            <p:cNvSpPr/>
            <p:nvPr/>
          </p:nvSpPr>
          <p:spPr>
            <a:xfrm>
              <a:off x="7661223" y="3691501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AFF4491-3570-4726-AD90-0FC057F2C0D3}"/>
                </a:ext>
              </a:extLst>
            </p:cNvPr>
            <p:cNvSpPr/>
            <p:nvPr/>
          </p:nvSpPr>
          <p:spPr>
            <a:xfrm>
              <a:off x="7592531" y="365224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6DF4471-8B03-427F-A23D-6E0B8DC25611}"/>
                </a:ext>
              </a:extLst>
            </p:cNvPr>
            <p:cNvSpPr/>
            <p:nvPr/>
          </p:nvSpPr>
          <p:spPr>
            <a:xfrm>
              <a:off x="7819460" y="3143194"/>
              <a:ext cx="762970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4328BD3A-F0B6-4FAA-9D2E-C9A08B2F3441}"/>
                </a:ext>
              </a:extLst>
            </p:cNvPr>
            <p:cNvSpPr/>
            <p:nvPr/>
          </p:nvSpPr>
          <p:spPr>
            <a:xfrm>
              <a:off x="7544693" y="3195941"/>
              <a:ext cx="750704" cy="538493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FB930A05-4CAE-4DBA-B0C2-419D4B99DCAE}"/>
                </a:ext>
              </a:extLst>
            </p:cNvPr>
            <p:cNvSpPr/>
            <p:nvPr/>
          </p:nvSpPr>
          <p:spPr>
            <a:xfrm>
              <a:off x="8020624" y="3420415"/>
              <a:ext cx="561800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3091B19-20D4-4FE3-9616-DD8D5A1CCD99}"/>
                </a:ext>
              </a:extLst>
            </p:cNvPr>
            <p:cNvSpPr/>
            <p:nvPr/>
          </p:nvSpPr>
          <p:spPr>
            <a:xfrm>
              <a:off x="8092998" y="3443721"/>
              <a:ext cx="425643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3A528400-F871-4273-9E0F-5BDFBF83724F}"/>
                </a:ext>
              </a:extLst>
            </p:cNvPr>
            <p:cNvSpPr/>
            <p:nvPr/>
          </p:nvSpPr>
          <p:spPr>
            <a:xfrm>
              <a:off x="8121210" y="3449853"/>
              <a:ext cx="369219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ADCC867-0BD9-45BC-9961-0DC372142776}"/>
                </a:ext>
              </a:extLst>
            </p:cNvPr>
            <p:cNvSpPr/>
            <p:nvPr/>
          </p:nvSpPr>
          <p:spPr>
            <a:xfrm>
              <a:off x="8180089" y="3566385"/>
              <a:ext cx="262500" cy="344685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870031E-498A-4946-9301-F76F2CD5D9D4}"/>
                </a:ext>
              </a:extLst>
            </p:cNvPr>
            <p:cNvSpPr/>
            <p:nvPr/>
          </p:nvSpPr>
          <p:spPr>
            <a:xfrm>
              <a:off x="8121210" y="371848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A433364-D9F6-4112-AE9A-1A935D3303B2}"/>
                </a:ext>
              </a:extLst>
            </p:cNvPr>
            <p:cNvSpPr/>
            <p:nvPr/>
          </p:nvSpPr>
          <p:spPr>
            <a:xfrm>
              <a:off x="8451177" y="3535719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1724D54B-8A9F-400C-A971-D195EEA9ED13}"/>
                </a:ext>
              </a:extLst>
            </p:cNvPr>
            <p:cNvSpPr/>
            <p:nvPr/>
          </p:nvSpPr>
          <p:spPr>
            <a:xfrm>
              <a:off x="8112624" y="3750380"/>
              <a:ext cx="9814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6410376F-9B75-415F-BC00-0FFD19AAEC8D}"/>
                </a:ext>
              </a:extLst>
            </p:cNvPr>
            <p:cNvSpPr/>
            <p:nvPr/>
          </p:nvSpPr>
          <p:spPr>
            <a:xfrm>
              <a:off x="8442590" y="3567613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9C385D66-A776-49BB-87B1-23E506945AF2}"/>
                </a:ext>
              </a:extLst>
            </p:cNvPr>
            <p:cNvSpPr/>
            <p:nvPr/>
          </p:nvSpPr>
          <p:spPr>
            <a:xfrm>
              <a:off x="8112624" y="3500148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737DDD8-D7E3-40AE-B1D9-B1F6F96251D9}"/>
                </a:ext>
              </a:extLst>
            </p:cNvPr>
            <p:cNvSpPr/>
            <p:nvPr/>
          </p:nvSpPr>
          <p:spPr>
            <a:xfrm>
              <a:off x="8122437" y="3506282"/>
              <a:ext cx="396204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29" name="Graphic 2">
              <a:extLst>
                <a:ext uri="{FF2B5EF4-FFF2-40B4-BE49-F238E27FC236}">
                  <a16:creationId xmlns:a16="http://schemas.microsoft.com/office/drawing/2014/main" id="{3BA59835-9584-453C-B310-97E705FF5D2F}"/>
                </a:ext>
              </a:extLst>
            </p:cNvPr>
            <p:cNvGrpSpPr/>
            <p:nvPr/>
          </p:nvGrpSpPr>
          <p:grpSpPr>
            <a:xfrm>
              <a:off x="8513736" y="3138291"/>
              <a:ext cx="29440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6F164135-4189-4354-B082-DDD51FBD7273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9708496-4A14-4917-9373-E9B8A5A24677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A05851B9-1FF1-4F16-8ADC-6BE6743B6C66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2592709A-A75D-4BAC-A1AF-51AC53295D5B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0" name="Graphic 2">
              <a:extLst>
                <a:ext uri="{FF2B5EF4-FFF2-40B4-BE49-F238E27FC236}">
                  <a16:creationId xmlns:a16="http://schemas.microsoft.com/office/drawing/2014/main" id="{F9B7FEAA-B799-432F-9EA9-C9A0E1BCD4E7}"/>
                </a:ext>
              </a:extLst>
            </p:cNvPr>
            <p:cNvGrpSpPr/>
            <p:nvPr/>
          </p:nvGrpSpPr>
          <p:grpSpPr>
            <a:xfrm>
              <a:off x="8235288" y="2975148"/>
              <a:ext cx="29440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DC65E86-5A20-4E4F-9970-C2016ED42349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F723591-130D-498F-8E68-2A5D6C0B44E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51D919C8-8065-4E9C-BC77-E1F61BD2BC2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3F79BD9-DBAB-44A5-8F57-9842915C72BF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1" name="Graphic 2">
              <a:extLst>
                <a:ext uri="{FF2B5EF4-FFF2-40B4-BE49-F238E27FC236}">
                  <a16:creationId xmlns:a16="http://schemas.microsoft.com/office/drawing/2014/main" id="{5AB247D6-C147-41B7-B55D-528587B2EA21}"/>
                </a:ext>
              </a:extLst>
            </p:cNvPr>
            <p:cNvGrpSpPr/>
            <p:nvPr/>
          </p:nvGrpSpPr>
          <p:grpSpPr>
            <a:xfrm>
              <a:off x="8354272" y="3045067"/>
              <a:ext cx="29440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1C1792E-0F07-4008-9920-25A11B93966B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32155EA-E49A-4612-A383-1FBD7DBF679B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15093CAD-2F9C-4397-BAA7-93D1DAA4DF19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95A5E4C1-0684-4719-B3C6-DB34696F62C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2" name="Graphic 2">
              <a:extLst>
                <a:ext uri="{FF2B5EF4-FFF2-40B4-BE49-F238E27FC236}">
                  <a16:creationId xmlns:a16="http://schemas.microsoft.com/office/drawing/2014/main" id="{DAC16AC7-D2F7-4B6B-8D57-178442071E66}"/>
                </a:ext>
              </a:extLst>
            </p:cNvPr>
            <p:cNvGrpSpPr/>
            <p:nvPr/>
          </p:nvGrpSpPr>
          <p:grpSpPr>
            <a:xfrm>
              <a:off x="8400884" y="3072053"/>
              <a:ext cx="29440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4E1C2168-BF15-47DA-BAEA-5E6119A88891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B4CF96A2-FB13-4DA4-8AC8-73B18EDD5755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DFEC124A-8ED6-4E24-BE2C-583D7BF0F7D7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FE78145-7530-465B-A2FC-A9840AAA235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3" name="Graphic 2">
              <a:extLst>
                <a:ext uri="{FF2B5EF4-FFF2-40B4-BE49-F238E27FC236}">
                  <a16:creationId xmlns:a16="http://schemas.microsoft.com/office/drawing/2014/main" id="{33589427-5A48-46BF-B63D-A2FEA2B9228D}"/>
                </a:ext>
              </a:extLst>
            </p:cNvPr>
            <p:cNvGrpSpPr/>
            <p:nvPr/>
          </p:nvGrpSpPr>
          <p:grpSpPr>
            <a:xfrm>
              <a:off x="8121210" y="2910136"/>
              <a:ext cx="29440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4CC5700-754B-4DE7-9E9A-D72DE27F0EDA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14CB74D8-803E-4A01-92AB-6E3B3480E92F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237FE901-4755-454C-9987-60DB46970D7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6E4CED4-9559-429C-9328-8B17A2A34B5C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4" name="Graphic 2">
              <a:extLst>
                <a:ext uri="{FF2B5EF4-FFF2-40B4-BE49-F238E27FC236}">
                  <a16:creationId xmlns:a16="http://schemas.microsoft.com/office/drawing/2014/main" id="{7CD4845B-F770-4729-95D6-19326CD1BC7A}"/>
                </a:ext>
              </a:extLst>
            </p:cNvPr>
            <p:cNvGrpSpPr/>
            <p:nvPr/>
          </p:nvGrpSpPr>
          <p:grpSpPr>
            <a:xfrm>
              <a:off x="8475710" y="3116211"/>
              <a:ext cx="29440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490B1D87-B02D-41AF-B170-4C1DD407F4D9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C56FA507-BD5C-43CB-89FE-964E1D1D5FA7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D896FBC9-179B-4C86-AEF4-90448201C9C3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8B0EF9A3-AF8D-4F21-9EFB-00290D44909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5" name="Graphic 2">
              <a:extLst>
                <a:ext uri="{FF2B5EF4-FFF2-40B4-BE49-F238E27FC236}">
                  <a16:creationId xmlns:a16="http://schemas.microsoft.com/office/drawing/2014/main" id="{DF07401A-5889-48A5-90FA-C38C9B64962D}"/>
                </a:ext>
              </a:extLst>
            </p:cNvPr>
            <p:cNvGrpSpPr/>
            <p:nvPr/>
          </p:nvGrpSpPr>
          <p:grpSpPr>
            <a:xfrm>
              <a:off x="8197262" y="2954295"/>
              <a:ext cx="29440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D73F9FC-5694-4A6E-BDB0-1ECA2AF20BF1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E7676BBA-BE38-4E17-A1BA-34042AC8321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D1EEB746-DFFA-4773-AB11-E57F9E09738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B72CBE97-5E23-4A5F-932E-34B479BCC06D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2">
              <a:extLst>
                <a:ext uri="{FF2B5EF4-FFF2-40B4-BE49-F238E27FC236}">
                  <a16:creationId xmlns:a16="http://schemas.microsoft.com/office/drawing/2014/main" id="{D5A2FFAB-9A4C-4AB8-A8C1-6CD2E265AE2A}"/>
                </a:ext>
              </a:extLst>
            </p:cNvPr>
            <p:cNvGrpSpPr/>
            <p:nvPr/>
          </p:nvGrpSpPr>
          <p:grpSpPr>
            <a:xfrm>
              <a:off x="8316246" y="3022986"/>
              <a:ext cx="29440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A1C08FF-8FED-49EC-B292-BA51C8314624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5958C635-8A40-476C-BD39-2C22A8DD4D35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477E5EC-7531-4F95-A1CA-263502534FE6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0E92B3DB-1156-4EB7-981D-7CD89DAA3731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7" name="Graphic 2">
              <a:extLst>
                <a:ext uri="{FF2B5EF4-FFF2-40B4-BE49-F238E27FC236}">
                  <a16:creationId xmlns:a16="http://schemas.microsoft.com/office/drawing/2014/main" id="{00DA3E73-A178-49E0-9A6B-0EBF0D8B5B10}"/>
                </a:ext>
              </a:extLst>
            </p:cNvPr>
            <p:cNvGrpSpPr/>
            <p:nvPr/>
          </p:nvGrpSpPr>
          <p:grpSpPr>
            <a:xfrm>
              <a:off x="8438910" y="3094131"/>
              <a:ext cx="28212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A9EB75D6-4B3F-4E34-9E72-814E46597BD1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28353B4-2DC2-4EFE-9706-E3AA4032E518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6C0BEE8B-02BB-47C2-A704-53AEDCA7C11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DD54987-7401-48A3-8CBC-B5DACFE7CE2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8" name="Graphic 2">
              <a:extLst>
                <a:ext uri="{FF2B5EF4-FFF2-40B4-BE49-F238E27FC236}">
                  <a16:creationId xmlns:a16="http://schemas.microsoft.com/office/drawing/2014/main" id="{5E38846D-2637-4FF5-9F52-A8440E4C027A}"/>
                </a:ext>
              </a:extLst>
            </p:cNvPr>
            <p:cNvGrpSpPr/>
            <p:nvPr/>
          </p:nvGrpSpPr>
          <p:grpSpPr>
            <a:xfrm>
              <a:off x="8159237" y="2932216"/>
              <a:ext cx="29440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99F40C27-D747-46EF-B11E-EF921B9C9042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CA05026-D127-4DF8-B636-721B48A613B7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AEC20B7F-E4F0-45A2-8A5F-2F81B24A454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5B11BC21-0B66-4DCC-A895-69A43E0B8917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9" name="Graphic 2">
              <a:extLst>
                <a:ext uri="{FF2B5EF4-FFF2-40B4-BE49-F238E27FC236}">
                  <a16:creationId xmlns:a16="http://schemas.microsoft.com/office/drawing/2014/main" id="{24C57F31-F8EF-4898-AC5A-6DCB5210EEFF}"/>
                </a:ext>
              </a:extLst>
            </p:cNvPr>
            <p:cNvGrpSpPr/>
            <p:nvPr/>
          </p:nvGrpSpPr>
          <p:grpSpPr>
            <a:xfrm>
              <a:off x="8279448" y="3000907"/>
              <a:ext cx="29440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08857E30-EBD1-407B-82AE-1DE544BBC18F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476229B-CD1F-4124-9816-EE4BCE8495D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58090558-5771-46F4-A266-F24158B730B2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AA80C53A-28CF-4045-9132-E23574B8062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0" name="Graphic 2">
              <a:extLst>
                <a:ext uri="{FF2B5EF4-FFF2-40B4-BE49-F238E27FC236}">
                  <a16:creationId xmlns:a16="http://schemas.microsoft.com/office/drawing/2014/main" id="{D95A3EF8-5AE9-46D6-91CC-0647AA697A22}"/>
                </a:ext>
              </a:extLst>
            </p:cNvPr>
            <p:cNvGrpSpPr/>
            <p:nvPr/>
          </p:nvGrpSpPr>
          <p:grpSpPr>
            <a:xfrm>
              <a:off x="8513736" y="3200849"/>
              <a:ext cx="29440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C6DC00AE-C4D7-470F-98C0-F39CB80E830E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9C321066-509E-4EFA-9710-81D5898C1546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9341F277-5261-47BF-9BD9-9433E1088CE0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E92929FE-43FA-4DDB-BB90-41843DB2F552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1" name="Graphic 2">
              <a:extLst>
                <a:ext uri="{FF2B5EF4-FFF2-40B4-BE49-F238E27FC236}">
                  <a16:creationId xmlns:a16="http://schemas.microsoft.com/office/drawing/2014/main" id="{90714256-4B36-45A0-A77D-0C0697EBDA68}"/>
                </a:ext>
              </a:extLst>
            </p:cNvPr>
            <p:cNvGrpSpPr/>
            <p:nvPr/>
          </p:nvGrpSpPr>
          <p:grpSpPr>
            <a:xfrm>
              <a:off x="8235288" y="3038932"/>
              <a:ext cx="29440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82641A1B-FA30-4719-BF78-30D2DDEB2A5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453AF8-0346-4732-93E4-0B28BD57857A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06A155D-322D-4287-920E-06A1817A29F0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8B4B12EF-168F-41CD-9D81-B237A9F40B6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2" name="Graphic 2">
              <a:extLst>
                <a:ext uri="{FF2B5EF4-FFF2-40B4-BE49-F238E27FC236}">
                  <a16:creationId xmlns:a16="http://schemas.microsoft.com/office/drawing/2014/main" id="{FCA5392C-E9A7-49C9-9F02-B7A2995888FB}"/>
                </a:ext>
              </a:extLst>
            </p:cNvPr>
            <p:cNvGrpSpPr/>
            <p:nvPr/>
          </p:nvGrpSpPr>
          <p:grpSpPr>
            <a:xfrm>
              <a:off x="8354272" y="3108851"/>
              <a:ext cx="29440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254EA069-F379-4121-BD5E-A51D893A65D7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7E31292B-AD6B-4A7C-AF61-622A5EC835CE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C532BE80-8EE3-4C7B-B60B-902B9875399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7AD8BE9-03AE-4E96-BE1F-50012FD2FF3D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3" name="Graphic 2">
              <a:extLst>
                <a:ext uri="{FF2B5EF4-FFF2-40B4-BE49-F238E27FC236}">
                  <a16:creationId xmlns:a16="http://schemas.microsoft.com/office/drawing/2014/main" id="{AB81A2E8-EC54-4FE1-B845-2C5C1B7E1E7E}"/>
                </a:ext>
              </a:extLst>
            </p:cNvPr>
            <p:cNvGrpSpPr/>
            <p:nvPr/>
          </p:nvGrpSpPr>
          <p:grpSpPr>
            <a:xfrm>
              <a:off x="8400884" y="3135837"/>
              <a:ext cx="29440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798994EC-932E-4F95-8607-30BA883AA9BE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0245877-613E-4E78-AA79-BF53040872C2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B790DDA-1731-44CC-B053-6CA2D42FC19D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7BA3A77-0664-4EAB-B5DF-F9BAEE530B07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4" name="Graphic 2">
              <a:extLst>
                <a:ext uri="{FF2B5EF4-FFF2-40B4-BE49-F238E27FC236}">
                  <a16:creationId xmlns:a16="http://schemas.microsoft.com/office/drawing/2014/main" id="{90F43DC7-7E94-4D8E-B5A1-65BB94D8D21C}"/>
                </a:ext>
              </a:extLst>
            </p:cNvPr>
            <p:cNvGrpSpPr/>
            <p:nvPr/>
          </p:nvGrpSpPr>
          <p:grpSpPr>
            <a:xfrm>
              <a:off x="8121210" y="2972695"/>
              <a:ext cx="29440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FB62A8-BD45-4AC0-89D1-C952C978429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61DB2073-1528-4CCD-9593-5ECB069C8D0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E6C5006B-CE57-401B-8981-D768386B3E6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C180226A-19AE-41CA-AC14-6D6C275B706B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2">
              <a:extLst>
                <a:ext uri="{FF2B5EF4-FFF2-40B4-BE49-F238E27FC236}">
                  <a16:creationId xmlns:a16="http://schemas.microsoft.com/office/drawing/2014/main" id="{F8636735-44F2-4F82-B596-A9BAE781D82C}"/>
                </a:ext>
              </a:extLst>
            </p:cNvPr>
            <p:cNvGrpSpPr/>
            <p:nvPr/>
          </p:nvGrpSpPr>
          <p:grpSpPr>
            <a:xfrm>
              <a:off x="8475710" y="3178770"/>
              <a:ext cx="29440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60E799A1-DA0A-42A0-929D-6240A0AB465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78F98AC2-B64A-43E7-9DB8-F093662558C5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FF9A5B4C-2F00-4DE4-B38D-140B00ED22A7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A35C7FFE-4C6E-4FB2-8547-D40019274658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6" name="Graphic 2">
              <a:extLst>
                <a:ext uri="{FF2B5EF4-FFF2-40B4-BE49-F238E27FC236}">
                  <a16:creationId xmlns:a16="http://schemas.microsoft.com/office/drawing/2014/main" id="{1EE0635D-5CFD-4DE3-A419-41403B29E048}"/>
                </a:ext>
              </a:extLst>
            </p:cNvPr>
            <p:cNvGrpSpPr/>
            <p:nvPr/>
          </p:nvGrpSpPr>
          <p:grpSpPr>
            <a:xfrm>
              <a:off x="8197262" y="3016853"/>
              <a:ext cx="29440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06A0682-EE13-47E5-8D3B-36C6F58011DD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FCCB8C80-58BC-4905-BE5E-53DE5C41C1F4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78B18948-710E-47E3-9382-ACDC7B745D8A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B231C41D-5223-40B9-893E-B5D8C8676315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7" name="Graphic 2">
              <a:extLst>
                <a:ext uri="{FF2B5EF4-FFF2-40B4-BE49-F238E27FC236}">
                  <a16:creationId xmlns:a16="http://schemas.microsoft.com/office/drawing/2014/main" id="{59E484FF-E12B-4933-B2B4-0D7201070506}"/>
                </a:ext>
              </a:extLst>
            </p:cNvPr>
            <p:cNvGrpSpPr/>
            <p:nvPr/>
          </p:nvGrpSpPr>
          <p:grpSpPr>
            <a:xfrm>
              <a:off x="8316246" y="3086772"/>
              <a:ext cx="29440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A1E5E8-0C2D-40AA-B784-3AA2596E58D7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65444BB8-F69E-4711-A9E0-9443343301E4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DBC9882A-0D03-4B58-89D8-7830BEDDBD6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2830D75F-B07D-40C2-A5BB-5C35BB740AC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8" name="Graphic 2">
              <a:extLst>
                <a:ext uri="{FF2B5EF4-FFF2-40B4-BE49-F238E27FC236}">
                  <a16:creationId xmlns:a16="http://schemas.microsoft.com/office/drawing/2014/main" id="{77644D18-B958-4D1F-AA60-9CC606F7E1A8}"/>
                </a:ext>
              </a:extLst>
            </p:cNvPr>
            <p:cNvGrpSpPr/>
            <p:nvPr/>
          </p:nvGrpSpPr>
          <p:grpSpPr>
            <a:xfrm>
              <a:off x="8438910" y="3157916"/>
              <a:ext cx="28212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02C26B96-EFA6-4D1A-9AE6-EE7348FA5C4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3A1CEE42-47EB-49C9-B633-B05B0A1E432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B4D985D6-200B-4A5F-95C0-ACA6B249C9C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745D6C75-50D6-406B-B1B6-5EEF0339916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9" name="Graphic 2">
              <a:extLst>
                <a:ext uri="{FF2B5EF4-FFF2-40B4-BE49-F238E27FC236}">
                  <a16:creationId xmlns:a16="http://schemas.microsoft.com/office/drawing/2014/main" id="{215569AE-969E-4973-B400-24E74FA291FE}"/>
                </a:ext>
              </a:extLst>
            </p:cNvPr>
            <p:cNvGrpSpPr/>
            <p:nvPr/>
          </p:nvGrpSpPr>
          <p:grpSpPr>
            <a:xfrm>
              <a:off x="8159237" y="2994774"/>
              <a:ext cx="29440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7D52B25B-EBF2-43E9-BE61-6913F8FDC145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C7C980FB-1BF2-4798-8DE3-1FC1A5DDC66B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1ED3C80D-4D91-4297-B9A2-715F554EE263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90131A5E-8331-46B2-B1DC-F1403C8787F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0" name="Graphic 2">
              <a:extLst>
                <a:ext uri="{FF2B5EF4-FFF2-40B4-BE49-F238E27FC236}">
                  <a16:creationId xmlns:a16="http://schemas.microsoft.com/office/drawing/2014/main" id="{A805D0D5-5F3D-428D-BA7D-528641A412ED}"/>
                </a:ext>
              </a:extLst>
            </p:cNvPr>
            <p:cNvGrpSpPr/>
            <p:nvPr/>
          </p:nvGrpSpPr>
          <p:grpSpPr>
            <a:xfrm>
              <a:off x="8279448" y="3064693"/>
              <a:ext cx="29440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3A6E75F1-8DA7-4CD0-A5AF-8A3828BE6AD0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67101F9C-AA05-41C8-ADA5-B659D2E21C3B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AB466E6-C957-4865-BFE1-9C1C3B2D4D9B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EC1A4BE-3669-48E7-9B6C-A2D053A8264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AEAEEC2-50DF-4E22-A75F-7701F582155F}"/>
                </a:ext>
              </a:extLst>
            </p:cNvPr>
            <p:cNvSpPr/>
            <p:nvPr/>
          </p:nvSpPr>
          <p:spPr>
            <a:xfrm>
              <a:off x="8727171" y="3359085"/>
              <a:ext cx="122664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F8BAB12-5F4F-4C04-AB5D-EC3CD4314904}"/>
                </a:ext>
              </a:extLst>
            </p:cNvPr>
            <p:cNvSpPr/>
            <p:nvPr/>
          </p:nvSpPr>
          <p:spPr>
            <a:xfrm>
              <a:off x="8727171" y="3363992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3" name="Graphic 2">
              <a:extLst>
                <a:ext uri="{FF2B5EF4-FFF2-40B4-BE49-F238E27FC236}">
                  <a16:creationId xmlns:a16="http://schemas.microsoft.com/office/drawing/2014/main" id="{6F366686-5673-4D7A-9975-627507F4727B}"/>
                </a:ext>
              </a:extLst>
            </p:cNvPr>
            <p:cNvGrpSpPr/>
            <p:nvPr/>
          </p:nvGrpSpPr>
          <p:grpSpPr>
            <a:xfrm>
              <a:off x="8600827" y="3016853"/>
              <a:ext cx="251461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579" name="Graphic 2">
                <a:extLst>
                  <a:ext uri="{FF2B5EF4-FFF2-40B4-BE49-F238E27FC236}">
                    <a16:creationId xmlns:a16="http://schemas.microsoft.com/office/drawing/2014/main" id="{0C478CBF-732B-4634-B7AB-BB7FB5F65B26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09FAF6CF-BC71-40E9-B928-337178DD214C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9" name="Graphic 2">
                  <a:extLst>
                    <a:ext uri="{FF2B5EF4-FFF2-40B4-BE49-F238E27FC236}">
                      <a16:creationId xmlns:a16="http://schemas.microsoft.com/office/drawing/2014/main" id="{7ACE03EF-11A0-4003-96CF-34BC6F3AD68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F2A7AD15-6509-4A4B-BFB8-B56061D71B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CBBE4310-F738-407B-A881-E98F898C7E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EC244614-8DCD-4E8D-8986-48B691AC7A9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0" name="Graphic 2">
                <a:extLst>
                  <a:ext uri="{FF2B5EF4-FFF2-40B4-BE49-F238E27FC236}">
                    <a16:creationId xmlns:a16="http://schemas.microsoft.com/office/drawing/2014/main" id="{0B8D86D4-2130-4CE2-8CBD-9166B2D10ED5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350E8064-DC81-4759-B0F9-CB5BC33CCBED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4" name="Graphic 2">
                  <a:extLst>
                    <a:ext uri="{FF2B5EF4-FFF2-40B4-BE49-F238E27FC236}">
                      <a16:creationId xmlns:a16="http://schemas.microsoft.com/office/drawing/2014/main" id="{069C94DD-7C2D-44FB-87F3-2846FADEC9D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D92F5A27-149F-418F-A8D3-2FFA64B60C2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10D5A3DB-BAE1-41E0-AD3A-197A2E12BE4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D8ABB035-39E3-4155-9026-6FF465D8717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1" name="Graphic 2">
                <a:extLst>
                  <a:ext uri="{FF2B5EF4-FFF2-40B4-BE49-F238E27FC236}">
                    <a16:creationId xmlns:a16="http://schemas.microsoft.com/office/drawing/2014/main" id="{4DCA75A7-9952-45F8-9917-2746DF2DFD8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241743E5-962D-47E9-AC09-C49E43752215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9" name="Graphic 2">
                  <a:extLst>
                    <a:ext uri="{FF2B5EF4-FFF2-40B4-BE49-F238E27FC236}">
                      <a16:creationId xmlns:a16="http://schemas.microsoft.com/office/drawing/2014/main" id="{7020405A-855C-46D7-9A6B-8FA89334D98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D4852CB0-E60D-4260-A1C1-081D6E684DE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0C721710-1027-4A47-BE97-71642B39F1F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20DCEC7E-F169-4194-9D51-D39A0BD7C43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2" name="Graphic 2">
                <a:extLst>
                  <a:ext uri="{FF2B5EF4-FFF2-40B4-BE49-F238E27FC236}">
                    <a16:creationId xmlns:a16="http://schemas.microsoft.com/office/drawing/2014/main" id="{1EB51823-E6BF-4EAB-95CB-E8199FC40D34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941D84B2-43C3-4624-8826-173448BA4083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4" name="Graphic 2">
                  <a:extLst>
                    <a:ext uri="{FF2B5EF4-FFF2-40B4-BE49-F238E27FC236}">
                      <a16:creationId xmlns:a16="http://schemas.microsoft.com/office/drawing/2014/main" id="{BF634479-EB21-4683-A308-519108AC421E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65FF790F-D6A9-460B-B2EB-9E0F1636656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1257F8D8-9397-4923-A46E-7ABDD1B703FE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B84EBB99-4819-43D1-A631-E79DD5E7AC0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54" name="Graphic 2">
              <a:extLst>
                <a:ext uri="{FF2B5EF4-FFF2-40B4-BE49-F238E27FC236}">
                  <a16:creationId xmlns:a16="http://schemas.microsoft.com/office/drawing/2014/main" id="{D081B1A7-7A12-4333-9D0F-7AFBEB84D131}"/>
                </a:ext>
              </a:extLst>
            </p:cNvPr>
            <p:cNvGrpSpPr/>
            <p:nvPr/>
          </p:nvGrpSpPr>
          <p:grpSpPr>
            <a:xfrm>
              <a:off x="8600827" y="3189809"/>
              <a:ext cx="251461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555" name="Graphic 2">
                <a:extLst>
                  <a:ext uri="{FF2B5EF4-FFF2-40B4-BE49-F238E27FC236}">
                    <a16:creationId xmlns:a16="http://schemas.microsoft.com/office/drawing/2014/main" id="{DB1A2E04-3A83-4EAB-BE49-D63CCF08DD4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A7A0071B-1039-4D5C-B453-E0F5AD32404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5" name="Graphic 2">
                  <a:extLst>
                    <a:ext uri="{FF2B5EF4-FFF2-40B4-BE49-F238E27FC236}">
                      <a16:creationId xmlns:a16="http://schemas.microsoft.com/office/drawing/2014/main" id="{E6ACE135-AAD6-4E82-8A63-47796FDD70A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CBE32AD7-6845-4E40-B8DC-333002FDAD2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5870A5EC-4D9B-48AD-A36A-1AE8A35C38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BA68ED68-3DAC-4A69-8F6C-FBDEBCCB43B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6" name="Graphic 2">
                <a:extLst>
                  <a:ext uri="{FF2B5EF4-FFF2-40B4-BE49-F238E27FC236}">
                    <a16:creationId xmlns:a16="http://schemas.microsoft.com/office/drawing/2014/main" id="{FD0DEC75-6419-47C1-98BC-536B302B027D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0E9AB447-CABC-4C75-9D2B-08181A683F4D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0" name="Graphic 2">
                  <a:extLst>
                    <a:ext uri="{FF2B5EF4-FFF2-40B4-BE49-F238E27FC236}">
                      <a16:creationId xmlns:a16="http://schemas.microsoft.com/office/drawing/2014/main" id="{974BF9E1-E526-401B-B945-9E8F8B7050A7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EA1F162D-FAD0-4F34-8178-D7243BDADBA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7AF24B91-B6BD-4B09-BC66-E52EDC369D3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1A776584-E0C1-477B-ACCB-2D01F85FF92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7" name="Graphic 2">
                <a:extLst>
                  <a:ext uri="{FF2B5EF4-FFF2-40B4-BE49-F238E27FC236}">
                    <a16:creationId xmlns:a16="http://schemas.microsoft.com/office/drawing/2014/main" id="{D6545169-6D04-48A3-BB19-5746FC6F2F0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040F645F-A584-4E8C-A43B-0D2AE2519D4F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5" name="Graphic 2">
                  <a:extLst>
                    <a:ext uri="{FF2B5EF4-FFF2-40B4-BE49-F238E27FC236}">
                      <a16:creationId xmlns:a16="http://schemas.microsoft.com/office/drawing/2014/main" id="{6591FB4A-209F-473C-BB0E-8D5C56251D50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528D45DE-4A6F-4D90-86B5-6C1A7FB5483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40064914-AE6C-4752-AED7-166874E5BA3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27D8B2D1-A6EA-47DE-B4F6-2B6BB1B0282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8" name="Graphic 2">
                <a:extLst>
                  <a:ext uri="{FF2B5EF4-FFF2-40B4-BE49-F238E27FC236}">
                    <a16:creationId xmlns:a16="http://schemas.microsoft.com/office/drawing/2014/main" id="{520AF365-B72F-4F7D-BC8D-7CEC333D2B2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12C2448A-F476-40D6-B4BE-BB1E8C793837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0" name="Graphic 2">
                  <a:extLst>
                    <a:ext uri="{FF2B5EF4-FFF2-40B4-BE49-F238E27FC236}">
                      <a16:creationId xmlns:a16="http://schemas.microsoft.com/office/drawing/2014/main" id="{870CE36F-84AB-49D9-B232-D700BB7C1483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49AE4F72-FE1B-4442-8B5D-982881821B3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67DFBAFD-3F8B-48C8-931D-F067807BBA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F6CE2A7F-9BD6-4FA2-AF23-6EE48D48C4D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7768594D-9D3A-44CA-ADE4-9636244E854D}"/>
                </a:ext>
              </a:extLst>
            </p:cNvPr>
            <p:cNvSpPr/>
            <p:nvPr/>
          </p:nvSpPr>
          <p:spPr>
            <a:xfrm>
              <a:off x="8600827" y="3441163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32E59B-882A-4F73-B364-CBB0B3094AD0}"/>
                </a:ext>
              </a:extLst>
            </p:cNvPr>
            <p:cNvSpPr/>
            <p:nvPr/>
          </p:nvSpPr>
          <p:spPr>
            <a:xfrm>
              <a:off x="8600827" y="3439648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7" name="Graphic 2">
              <a:extLst>
                <a:ext uri="{FF2B5EF4-FFF2-40B4-BE49-F238E27FC236}">
                  <a16:creationId xmlns:a16="http://schemas.microsoft.com/office/drawing/2014/main" id="{B1FBE9C1-7076-4617-9535-822FCAE8966B}"/>
                </a:ext>
              </a:extLst>
            </p:cNvPr>
            <p:cNvGrpSpPr/>
            <p:nvPr/>
          </p:nvGrpSpPr>
          <p:grpSpPr>
            <a:xfrm>
              <a:off x="8613093" y="3474386"/>
              <a:ext cx="73598" cy="138608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548" name="Graphic 2">
                <a:extLst>
                  <a:ext uri="{FF2B5EF4-FFF2-40B4-BE49-F238E27FC236}">
                    <a16:creationId xmlns:a16="http://schemas.microsoft.com/office/drawing/2014/main" id="{DD0C8CAA-91E6-40DE-BA02-756CA3F49B9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3C84392B-752A-475E-BE7F-38E82E1FDF8A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6C27DB93-EB2C-4B2A-91EA-D4FDBC8529C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49" name="Graphic 2">
                <a:extLst>
                  <a:ext uri="{FF2B5EF4-FFF2-40B4-BE49-F238E27FC236}">
                    <a16:creationId xmlns:a16="http://schemas.microsoft.com/office/drawing/2014/main" id="{0985D649-AAB5-418A-BE55-A9A548D464E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B503303B-A463-4CC5-A700-30A1E4727EA0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B084269E-A463-46E1-B9EE-9A3E2641011E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57C34488-7FB6-4C1B-8762-328FB1E4A50E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8" name="Graphic 2">
              <a:extLst>
                <a:ext uri="{FF2B5EF4-FFF2-40B4-BE49-F238E27FC236}">
                  <a16:creationId xmlns:a16="http://schemas.microsoft.com/office/drawing/2014/main" id="{53D00234-6B42-4663-A0BC-C1168C14CA60}"/>
                </a:ext>
              </a:extLst>
            </p:cNvPr>
            <p:cNvGrpSpPr/>
            <p:nvPr/>
          </p:nvGrpSpPr>
          <p:grpSpPr>
            <a:xfrm>
              <a:off x="8236515" y="2567906"/>
              <a:ext cx="412150" cy="394977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AE9F06F6-A91F-447F-9D0E-C77FBEFBC399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1986F4CD-7428-4C6E-BF7B-AA21D04F87C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882F2670-C177-4940-AC1D-A8BF5539E02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3BA2A7E0-40A0-476E-B178-7365BEEC74A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43C05A68-0E3F-44B6-ABFD-3EECA8B52FA2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DFF45E20-E825-4089-A857-2373D9BC0A6C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CA96ECC4-5807-4CF7-B9C1-AA0CA28E608F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4EC87092-29D2-42AF-B44E-AC3AB1B177D9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77" name="Graphic 2">
                <a:extLst>
                  <a:ext uri="{FF2B5EF4-FFF2-40B4-BE49-F238E27FC236}">
                    <a16:creationId xmlns:a16="http://schemas.microsoft.com/office/drawing/2014/main" id="{DBDC0A10-41AF-4F76-88B1-51755A3B9E5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478" name="Graphic 2">
                  <a:extLst>
                    <a:ext uri="{FF2B5EF4-FFF2-40B4-BE49-F238E27FC236}">
                      <a16:creationId xmlns:a16="http://schemas.microsoft.com/office/drawing/2014/main" id="{6BDDF455-450C-4004-AF92-DBFCAE95341E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7E356990-80E6-4B65-ABA8-CE6F12F58C3F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DAF14F5C-7EB1-45A4-B464-7861F6D593F2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3B23B391-E22F-4160-B1CE-589E8E9E7FF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id="{CD4651D7-72DD-44A0-A72C-CE0FC07ED0A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9" name="Graphic 2">
                  <a:extLst>
                    <a:ext uri="{FF2B5EF4-FFF2-40B4-BE49-F238E27FC236}">
                      <a16:creationId xmlns:a16="http://schemas.microsoft.com/office/drawing/2014/main" id="{FC468F15-6B7A-4FC1-B6AC-D7E8ED830C94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CA2437B8-4F9C-495A-BFD9-2260296705A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76F5A6D8-0D06-4127-9E72-B5E25B20438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23CA5FF1-0F3B-47B0-B921-143A68C8F5A7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30627886-53AF-4B21-9A79-A9420999D8D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0" name="Graphic 2">
                  <a:extLst>
                    <a:ext uri="{FF2B5EF4-FFF2-40B4-BE49-F238E27FC236}">
                      <a16:creationId xmlns:a16="http://schemas.microsoft.com/office/drawing/2014/main" id="{C90E2FCB-C1BA-4953-903E-EDDF9A90588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410117B4-39D6-41C7-905B-96F682C02B1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BA336EE7-470C-4C14-8EB4-BD2D97784CB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999E18B0-5DFF-42A9-8E74-C9AC51D44FE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50900C17-55AA-43A0-B2B0-35237036FE3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1" name="Graphic 2">
                  <a:extLst>
                    <a:ext uri="{FF2B5EF4-FFF2-40B4-BE49-F238E27FC236}">
                      <a16:creationId xmlns:a16="http://schemas.microsoft.com/office/drawing/2014/main" id="{74B39738-FE15-47C1-A216-5470CB6953E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458D2F83-F42D-4CCA-818E-68BABE8A156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AF5B1934-4428-4E35-AE01-E0A1835D7A6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0253FB1F-FD5F-4274-AECD-B8F6BF7C2104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ACB3EDA0-1E24-4F78-A668-1A052BCCF41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2" name="Graphic 2">
                  <a:extLst>
                    <a:ext uri="{FF2B5EF4-FFF2-40B4-BE49-F238E27FC236}">
                      <a16:creationId xmlns:a16="http://schemas.microsoft.com/office/drawing/2014/main" id="{FBE47AC8-ABF8-4C04-BF6E-DEECE076D934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EEFC4D50-3BD8-4229-B7C7-04B79A29C16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4191D276-F1BF-4607-8B9A-74825E0900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96E04476-3A15-4C79-8D8F-98740C1990A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DB3CB507-C8AF-41AA-ACBA-2FB24ED383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3" name="Graphic 2">
                  <a:extLst>
                    <a:ext uri="{FF2B5EF4-FFF2-40B4-BE49-F238E27FC236}">
                      <a16:creationId xmlns:a16="http://schemas.microsoft.com/office/drawing/2014/main" id="{2BA0982F-9514-4FCB-86A7-AB2AFA499B81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E274BD3E-724E-49A1-A7BD-1BBE2AE8DA9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2DF42797-B9B4-4A8D-8782-EBE27E29AC46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8F9E46C9-3F20-4194-9798-2F0987A18E0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EB61D7B5-45F1-4C32-BEA1-38156166E2A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4" name="Graphic 2">
                  <a:extLst>
                    <a:ext uri="{FF2B5EF4-FFF2-40B4-BE49-F238E27FC236}">
                      <a16:creationId xmlns:a16="http://schemas.microsoft.com/office/drawing/2014/main" id="{E7985212-6DEE-44C4-85B2-AB9F157AD0F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D1C67BDB-014F-44BC-BAE0-128BF6058FD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1" name="Freeform: Shape 520">
                    <a:extLst>
                      <a:ext uri="{FF2B5EF4-FFF2-40B4-BE49-F238E27FC236}">
                        <a16:creationId xmlns:a16="http://schemas.microsoft.com/office/drawing/2014/main" id="{21E6C0A3-1DF3-4705-B8D3-01C69595A3A8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2" name="Freeform: Shape 521">
                    <a:extLst>
                      <a:ext uri="{FF2B5EF4-FFF2-40B4-BE49-F238E27FC236}">
                        <a16:creationId xmlns:a16="http://schemas.microsoft.com/office/drawing/2014/main" id="{B2775624-825D-471D-AE31-D1E6D985562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A586766B-61E3-47E5-A2F3-F5B0F1FF44A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5" name="Graphic 2">
                  <a:extLst>
                    <a:ext uri="{FF2B5EF4-FFF2-40B4-BE49-F238E27FC236}">
                      <a16:creationId xmlns:a16="http://schemas.microsoft.com/office/drawing/2014/main" id="{FBCA5077-6E67-45D0-97DC-5618E6683DE3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A458F904-E48C-4315-AA77-BA98C8205BF3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2A349370-AE7B-455A-8F44-F11F49147F8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8" name="Freeform: Shape 517">
                    <a:extLst>
                      <a:ext uri="{FF2B5EF4-FFF2-40B4-BE49-F238E27FC236}">
                        <a16:creationId xmlns:a16="http://schemas.microsoft.com/office/drawing/2014/main" id="{71C161A8-E1CB-4EB7-92D0-A5500D2EBEB6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FD380588-9118-4E72-AE02-3C6EB63FDED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6" name="Graphic 2">
                  <a:extLst>
                    <a:ext uri="{FF2B5EF4-FFF2-40B4-BE49-F238E27FC236}">
                      <a16:creationId xmlns:a16="http://schemas.microsoft.com/office/drawing/2014/main" id="{18C49DA1-F6A2-404F-8163-26A446B5E484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12" name="Freeform: Shape 511">
                    <a:extLst>
                      <a:ext uri="{FF2B5EF4-FFF2-40B4-BE49-F238E27FC236}">
                        <a16:creationId xmlns:a16="http://schemas.microsoft.com/office/drawing/2014/main" id="{6460D21B-833B-41D9-BEE0-EE8EC529259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3" name="Freeform: Shape 512">
                    <a:extLst>
                      <a:ext uri="{FF2B5EF4-FFF2-40B4-BE49-F238E27FC236}">
                        <a16:creationId xmlns:a16="http://schemas.microsoft.com/office/drawing/2014/main" id="{6948EC50-A37A-4F78-8D3D-15070B5905B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4" name="Freeform: Shape 513">
                    <a:extLst>
                      <a:ext uri="{FF2B5EF4-FFF2-40B4-BE49-F238E27FC236}">
                        <a16:creationId xmlns:a16="http://schemas.microsoft.com/office/drawing/2014/main" id="{FFC1C564-1BB4-428B-88A1-9E8A4288829B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5" name="Freeform: Shape 514">
                    <a:extLst>
                      <a:ext uri="{FF2B5EF4-FFF2-40B4-BE49-F238E27FC236}">
                        <a16:creationId xmlns:a16="http://schemas.microsoft.com/office/drawing/2014/main" id="{FD05670F-114B-49D2-93DB-AF4DD25CD19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7" name="Graphic 2">
                  <a:extLst>
                    <a:ext uri="{FF2B5EF4-FFF2-40B4-BE49-F238E27FC236}">
                      <a16:creationId xmlns:a16="http://schemas.microsoft.com/office/drawing/2014/main" id="{AC30F7B8-6EBF-4A85-B416-3861E3B0271A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06E943DC-8B75-40DC-A086-B2E3A02C3A80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0E029D2E-169F-450F-8710-4A9209F9A64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67C4C736-6568-4DC3-8251-9791C8B075AA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47F730B0-F7DB-452B-A66D-ECD85F370DA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8" name="Graphic 2">
                  <a:extLst>
                    <a:ext uri="{FF2B5EF4-FFF2-40B4-BE49-F238E27FC236}">
                      <a16:creationId xmlns:a16="http://schemas.microsoft.com/office/drawing/2014/main" id="{FDC341E1-E834-4AAE-9B4E-A74359A2EA8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8E20B73B-1CC3-48A3-B22C-42941D07ED5E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4A91C2A1-0158-43BB-A599-93BB185FD5D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6" name="Freeform: Shape 505">
                    <a:extLst>
                      <a:ext uri="{FF2B5EF4-FFF2-40B4-BE49-F238E27FC236}">
                        <a16:creationId xmlns:a16="http://schemas.microsoft.com/office/drawing/2014/main" id="{3296E0BB-6B11-4389-979F-1C60D51A371F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769668F4-6F21-4509-98C7-3CAFDBA379C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9" name="Graphic 2">
                  <a:extLst>
                    <a:ext uri="{FF2B5EF4-FFF2-40B4-BE49-F238E27FC236}">
                      <a16:creationId xmlns:a16="http://schemas.microsoft.com/office/drawing/2014/main" id="{185E71DF-2B72-47E0-B88A-67D412E7FABC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F44EA8DE-46BF-4BB0-B97C-66185F4F4F79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D9C23A3F-76E8-477A-9BA5-B1EEBA33BFD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73ECFD03-9CA3-4A36-B684-99576BB8690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1CF89A59-7541-4D5B-8E49-621140EC6C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0" name="Graphic 2">
                  <a:extLst>
                    <a:ext uri="{FF2B5EF4-FFF2-40B4-BE49-F238E27FC236}">
                      <a16:creationId xmlns:a16="http://schemas.microsoft.com/office/drawing/2014/main" id="{160015D7-F314-440E-8D36-649E98B21CC5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35D3018C-6E08-4749-B3B1-8F7163DB972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56BCE92C-8A73-451F-830E-7D97168EB6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A1488E1E-E86D-4616-AD94-9A6EEA60644D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8350A521-1998-4FCC-9E5A-0D3B23BFC6F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1" name="Graphic 2">
                  <a:extLst>
                    <a:ext uri="{FF2B5EF4-FFF2-40B4-BE49-F238E27FC236}">
                      <a16:creationId xmlns:a16="http://schemas.microsoft.com/office/drawing/2014/main" id="{1844138E-8450-4E8A-B4D8-5FBF251D694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466A9926-424B-476D-A5A8-EFE9C84CE0B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79682DE8-D939-4170-9414-70E0D297F9B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253B3807-B6D2-42F5-9651-1BD0A5699EA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B97BCE0A-38CD-4B9A-B86C-50CA75683DD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001C2AA-3284-4A8D-B684-E84BD82363D1}"/>
                </a:ext>
              </a:extLst>
            </p:cNvPr>
            <p:cNvSpPr/>
            <p:nvPr/>
          </p:nvSpPr>
          <p:spPr>
            <a:xfrm>
              <a:off x="8638852" y="2861071"/>
              <a:ext cx="228155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D5A96232-0767-4212-B31E-F580BFF70C6E}"/>
                </a:ext>
              </a:extLst>
            </p:cNvPr>
            <p:cNvSpPr/>
            <p:nvPr/>
          </p:nvSpPr>
          <p:spPr>
            <a:xfrm>
              <a:off x="8638844" y="2854938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F1AC3065-7946-4E31-8C00-63C575F9B78F}"/>
                </a:ext>
              </a:extLst>
            </p:cNvPr>
            <p:cNvSpPr/>
            <p:nvPr/>
          </p:nvSpPr>
          <p:spPr>
            <a:xfrm>
              <a:off x="8129789" y="2814459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88A82C23-5A2C-4A5A-8BA8-CFBE63030DC9}"/>
                </a:ext>
              </a:extLst>
            </p:cNvPr>
            <p:cNvSpPr/>
            <p:nvPr/>
          </p:nvSpPr>
          <p:spPr>
            <a:xfrm>
              <a:off x="8107706" y="2808326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64302F3E-7534-446E-A16D-6541E78F3B38}"/>
                </a:ext>
              </a:extLst>
            </p:cNvPr>
            <p:cNvSpPr/>
            <p:nvPr/>
          </p:nvSpPr>
          <p:spPr>
            <a:xfrm>
              <a:off x="8572602" y="2977603"/>
              <a:ext cx="305433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93BE09B1-91BA-4CAD-A284-E0C83D0B0548}"/>
                </a:ext>
              </a:extLst>
            </p:cNvPr>
            <p:cNvSpPr/>
            <p:nvPr/>
          </p:nvSpPr>
          <p:spPr>
            <a:xfrm>
              <a:off x="8188680" y="2760486"/>
              <a:ext cx="96905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2FA553F-673F-467F-AD41-292EA58BEF86}"/>
                </a:ext>
              </a:extLst>
            </p:cNvPr>
            <p:cNvSpPr/>
            <p:nvPr/>
          </p:nvSpPr>
          <p:spPr>
            <a:xfrm>
              <a:off x="8191144" y="2728526"/>
              <a:ext cx="95678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B3515842-0B9F-4936-91E6-FF58D72499F0}"/>
                </a:ext>
              </a:extLst>
            </p:cNvPr>
            <p:cNvSpPr/>
            <p:nvPr/>
          </p:nvSpPr>
          <p:spPr>
            <a:xfrm>
              <a:off x="8380021" y="2953071"/>
              <a:ext cx="44159" cy="50291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3C5B8D1-9911-4C43-86C8-28086A2F25DE}"/>
                </a:ext>
              </a:extLst>
            </p:cNvPr>
            <p:cNvSpPr/>
            <p:nvPr/>
          </p:nvSpPr>
          <p:spPr>
            <a:xfrm>
              <a:off x="8279437" y="2921180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6DEB9A0-DFCD-4599-A6F9-4B9823A98371}"/>
                </a:ext>
              </a:extLst>
            </p:cNvPr>
            <p:cNvSpPr/>
            <p:nvPr/>
          </p:nvSpPr>
          <p:spPr>
            <a:xfrm>
              <a:off x="8279409" y="2896640"/>
              <a:ext cx="143517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23" name="Graphic 801">
            <a:extLst>
              <a:ext uri="{FF2B5EF4-FFF2-40B4-BE49-F238E27FC236}">
                <a16:creationId xmlns:a16="http://schemas.microsoft.com/office/drawing/2014/main" id="{C054F56C-48AB-4D15-8853-FEC422E38B3E}"/>
              </a:ext>
            </a:extLst>
          </p:cNvPr>
          <p:cNvGrpSpPr/>
          <p:nvPr/>
        </p:nvGrpSpPr>
        <p:grpSpPr>
          <a:xfrm flipH="1">
            <a:off x="5698435" y="5033494"/>
            <a:ext cx="1281032" cy="1246529"/>
            <a:chOff x="5644514" y="2728912"/>
            <a:chExt cx="1096329" cy="1066799"/>
          </a:xfrm>
          <a:solidFill>
            <a:schemeClr val="accent1"/>
          </a:solidFill>
        </p:grpSpPr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FD331359-88F3-4791-9A0E-5F90BA387B8B}"/>
                </a:ext>
              </a:extLst>
            </p:cNvPr>
            <p:cNvSpPr/>
            <p:nvPr/>
          </p:nvSpPr>
          <p:spPr>
            <a:xfrm>
              <a:off x="5644514" y="3343274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21FD414-7967-4F69-9270-E1E758A6365B}"/>
                </a:ext>
              </a:extLst>
            </p:cNvPr>
            <p:cNvSpPr/>
            <p:nvPr/>
          </p:nvSpPr>
          <p:spPr>
            <a:xfrm>
              <a:off x="5644516" y="3111816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6AA67753-89FA-46A8-B2D2-FD5124FE4E59}"/>
                </a:ext>
              </a:extLst>
            </p:cNvPr>
            <p:cNvSpPr/>
            <p:nvPr/>
          </p:nvSpPr>
          <p:spPr>
            <a:xfrm>
              <a:off x="5803584" y="3128008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47EE6A40-C9CB-49B0-B33C-8D88D233B8A9}"/>
                </a:ext>
              </a:extLst>
            </p:cNvPr>
            <p:cNvSpPr/>
            <p:nvPr/>
          </p:nvSpPr>
          <p:spPr>
            <a:xfrm>
              <a:off x="5813108" y="3132771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14BEF63-0A7A-4403-9321-4A6D2B7A93ED}"/>
                </a:ext>
              </a:extLst>
            </p:cNvPr>
            <p:cNvSpPr/>
            <p:nvPr/>
          </p:nvSpPr>
          <p:spPr>
            <a:xfrm>
              <a:off x="5822634" y="3138486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019216E-6C7E-4AE4-ADAC-1979A450B0E8}"/>
                </a:ext>
              </a:extLst>
            </p:cNvPr>
            <p:cNvSpPr/>
            <p:nvPr/>
          </p:nvSpPr>
          <p:spPr>
            <a:xfrm>
              <a:off x="5800726" y="3326128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058454F-E33C-4E41-9FE4-52D27E1DEEC8}"/>
                </a:ext>
              </a:extLst>
            </p:cNvPr>
            <p:cNvSpPr/>
            <p:nvPr/>
          </p:nvSpPr>
          <p:spPr>
            <a:xfrm>
              <a:off x="6099812" y="3246119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36FDC3F2-3689-46E4-932C-DBA54CB07D3B}"/>
                </a:ext>
              </a:extLst>
            </p:cNvPr>
            <p:cNvSpPr/>
            <p:nvPr/>
          </p:nvSpPr>
          <p:spPr>
            <a:xfrm>
              <a:off x="6229352" y="3317556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7251F87-F245-4A41-B64F-939F906D4F5F}"/>
                </a:ext>
              </a:extLst>
            </p:cNvPr>
            <p:cNvSpPr/>
            <p:nvPr/>
          </p:nvSpPr>
          <p:spPr>
            <a:xfrm>
              <a:off x="5905501" y="3137533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BFABCE5-7D35-4FA4-8F48-B02133F0FC30}"/>
                </a:ext>
              </a:extLst>
            </p:cNvPr>
            <p:cNvSpPr/>
            <p:nvPr/>
          </p:nvSpPr>
          <p:spPr>
            <a:xfrm>
              <a:off x="5905501" y="3236594"/>
              <a:ext cx="518160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D51395B-EE57-4964-95BE-1C9BABAFA2DA}"/>
                </a:ext>
              </a:extLst>
            </p:cNvPr>
            <p:cNvSpPr/>
            <p:nvPr/>
          </p:nvSpPr>
          <p:spPr>
            <a:xfrm>
              <a:off x="6423662" y="3155631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B0CC3C6E-D0D7-48FF-838E-08F1B680B39A}"/>
                </a:ext>
              </a:extLst>
            </p:cNvPr>
            <p:cNvSpPr/>
            <p:nvPr/>
          </p:nvSpPr>
          <p:spPr>
            <a:xfrm>
              <a:off x="5644518" y="3343274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6A9C9B5-831C-4595-A25B-42B4858B753F}"/>
                </a:ext>
              </a:extLst>
            </p:cNvPr>
            <p:cNvSpPr/>
            <p:nvPr/>
          </p:nvSpPr>
          <p:spPr>
            <a:xfrm>
              <a:off x="6099813" y="3101339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37" name="Graphic 801">
              <a:extLst>
                <a:ext uri="{FF2B5EF4-FFF2-40B4-BE49-F238E27FC236}">
                  <a16:creationId xmlns:a16="http://schemas.microsoft.com/office/drawing/2014/main" id="{4B2F1B53-BF11-439A-8525-FF1862C0A92C}"/>
                </a:ext>
              </a:extLst>
            </p:cNvPr>
            <p:cNvGrpSpPr/>
            <p:nvPr/>
          </p:nvGrpSpPr>
          <p:grpSpPr>
            <a:xfrm>
              <a:off x="6175060" y="3167306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769A5446-F83A-4CD9-8F2B-74EA478C3CF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6" name="Graphic 801">
                <a:extLst>
                  <a:ext uri="{FF2B5EF4-FFF2-40B4-BE49-F238E27FC236}">
                    <a16:creationId xmlns:a16="http://schemas.microsoft.com/office/drawing/2014/main" id="{7F67D482-1361-4A23-9B31-677358A2DB96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037" name="Graphic 801">
                  <a:extLst>
                    <a:ext uri="{FF2B5EF4-FFF2-40B4-BE49-F238E27FC236}">
                      <a16:creationId xmlns:a16="http://schemas.microsoft.com/office/drawing/2014/main" id="{1144ADDB-F268-40E2-B4B6-E2823821D7D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EC0C8A76-C606-46AB-B358-F91AC8DF2943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2F79E5B5-9AEC-4F84-AE08-3CD1F5AC804D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6390380D-3408-443F-9161-A6EA8BB4249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00D5E1F6-4567-4A9B-A1DE-2169AABFB3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801">
                  <a:extLst>
                    <a:ext uri="{FF2B5EF4-FFF2-40B4-BE49-F238E27FC236}">
                      <a16:creationId xmlns:a16="http://schemas.microsoft.com/office/drawing/2014/main" id="{39B6071E-DCD1-4B42-8FEB-6714F71A684B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DB5640FD-2656-49C4-8E0D-F609614EFEB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3AB064B0-7C4E-4B6E-AE85-DF3D40C920B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801">
                  <a:extLst>
                    <a:ext uri="{FF2B5EF4-FFF2-40B4-BE49-F238E27FC236}">
                      <a16:creationId xmlns:a16="http://schemas.microsoft.com/office/drawing/2014/main" id="{C6CDB9F7-9F28-4343-8FB8-7DDEE91B8353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A5537FA-EEC1-48AE-82D8-3F382356E356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AC1B48F4-C680-482D-B16F-1C4D2902640B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801">
                  <a:extLst>
                    <a:ext uri="{FF2B5EF4-FFF2-40B4-BE49-F238E27FC236}">
                      <a16:creationId xmlns:a16="http://schemas.microsoft.com/office/drawing/2014/main" id="{7B54C1C3-A002-4C1B-A904-A0BBB158B0A4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07D0D413-66AA-4F05-9A42-19FB233279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2F0BAA2A-EDC2-4C66-A3BD-9191E4F17CB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38" name="Graphic 801">
              <a:extLst>
                <a:ext uri="{FF2B5EF4-FFF2-40B4-BE49-F238E27FC236}">
                  <a16:creationId xmlns:a16="http://schemas.microsoft.com/office/drawing/2014/main" id="{9D3D2E85-85D1-48EC-BAA7-FAE7B5B89A79}"/>
                </a:ext>
              </a:extLst>
            </p:cNvPr>
            <p:cNvGrpSpPr/>
            <p:nvPr/>
          </p:nvGrpSpPr>
          <p:grpSpPr>
            <a:xfrm>
              <a:off x="6130293" y="3142119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86548016-A8ED-45EC-A1BE-33BF53E7762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0" name="Graphic 801">
                <a:extLst>
                  <a:ext uri="{FF2B5EF4-FFF2-40B4-BE49-F238E27FC236}">
                    <a16:creationId xmlns:a16="http://schemas.microsoft.com/office/drawing/2014/main" id="{E7172C5C-C6FA-4563-BAF5-C504BCBC7095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21" name="Graphic 801">
                  <a:extLst>
                    <a:ext uri="{FF2B5EF4-FFF2-40B4-BE49-F238E27FC236}">
                      <a16:creationId xmlns:a16="http://schemas.microsoft.com/office/drawing/2014/main" id="{DAFA293C-9EAD-4010-8F67-7079181013E7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8C16AAE-003C-4144-B9BE-680506770BE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E41768B6-601C-4C8D-B78E-95CABBE5199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1EF40604-AAE0-4ADD-9FA3-CC7A06C49C9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3525F0F4-58A0-40E7-801F-0260E86E172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2" name="Graphic 801">
                  <a:extLst>
                    <a:ext uri="{FF2B5EF4-FFF2-40B4-BE49-F238E27FC236}">
                      <a16:creationId xmlns:a16="http://schemas.microsoft.com/office/drawing/2014/main" id="{F6AA7374-E8F5-4C52-8C19-EA55458660DC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31F0FD4D-91D4-4164-8EDD-6CCCFEEE63D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2B75DFAA-31DC-4BE8-91FD-2F341EC0C00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D3C297DB-D6E1-4A14-BFA3-B919589D4040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D8E7EED9-3634-4F40-BE64-AC9C5097C7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D00AA9A0-1A5B-48BF-A3AD-E150BA64678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376B6F5F-3BFA-4A75-885B-FBEEFE43B0B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8609A1C5-0CB5-4334-BB14-CD4A60BC5A2A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7A80D22E-48B9-4109-BD88-AB2BA322714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DBEDE80B-26DB-4F5F-8671-91EE638D4EA9}"/>
                </a:ext>
              </a:extLst>
            </p:cNvPr>
            <p:cNvSpPr/>
            <p:nvPr/>
          </p:nvSpPr>
          <p:spPr>
            <a:xfrm>
              <a:off x="6229353" y="3173728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7DDEC39-1AF2-4796-8CC5-4EA53E1E27AA}"/>
                </a:ext>
              </a:extLst>
            </p:cNvPr>
            <p:cNvSpPr/>
            <p:nvPr/>
          </p:nvSpPr>
          <p:spPr>
            <a:xfrm>
              <a:off x="5905503" y="2993706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E0AB77CA-2BA3-42AC-A799-4FC4A7AA02B4}"/>
                </a:ext>
              </a:extLst>
            </p:cNvPr>
            <p:cNvSpPr/>
            <p:nvPr/>
          </p:nvSpPr>
          <p:spPr>
            <a:xfrm>
              <a:off x="6130293" y="3281361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91DCB47E-7E8B-4546-ACE1-9E732C879C06}"/>
                </a:ext>
              </a:extLst>
            </p:cNvPr>
            <p:cNvSpPr/>
            <p:nvPr/>
          </p:nvSpPr>
          <p:spPr>
            <a:xfrm>
              <a:off x="6135056" y="3284219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A86E14-1AAC-46C2-94DE-CB859984C07E}"/>
                </a:ext>
              </a:extLst>
            </p:cNvPr>
            <p:cNvSpPr/>
            <p:nvPr/>
          </p:nvSpPr>
          <p:spPr>
            <a:xfrm>
              <a:off x="6167441" y="3302316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D834B58-C00C-4832-9FA5-D08FE077705C}"/>
                </a:ext>
              </a:extLst>
            </p:cNvPr>
            <p:cNvSpPr/>
            <p:nvPr/>
          </p:nvSpPr>
          <p:spPr>
            <a:xfrm>
              <a:off x="5991228" y="3349941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EE6CFA28-6107-428F-8A7B-5FB7BDC2F391}"/>
                </a:ext>
              </a:extLst>
            </p:cNvPr>
            <p:cNvSpPr/>
            <p:nvPr/>
          </p:nvSpPr>
          <p:spPr>
            <a:xfrm>
              <a:off x="5991228" y="3349941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2A46B06E-E623-4B30-823E-D571F7344640}"/>
                </a:ext>
              </a:extLst>
            </p:cNvPr>
            <p:cNvSpPr/>
            <p:nvPr/>
          </p:nvSpPr>
          <p:spPr>
            <a:xfrm>
              <a:off x="6002658" y="3347083"/>
              <a:ext cx="280035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3B90C7A-B2CA-4D2B-81F9-347C638AC63B}"/>
                </a:ext>
              </a:extLst>
            </p:cNvPr>
            <p:cNvSpPr/>
            <p:nvPr/>
          </p:nvSpPr>
          <p:spPr>
            <a:xfrm>
              <a:off x="6002658" y="3347083"/>
              <a:ext cx="280035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33E4B5B4-2A54-47C0-9CAF-6D8BFC07C89F}"/>
                </a:ext>
              </a:extLst>
            </p:cNvPr>
            <p:cNvSpPr/>
            <p:nvPr/>
          </p:nvSpPr>
          <p:spPr>
            <a:xfrm>
              <a:off x="6016946" y="3344226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DACB0F5E-7C6C-46C0-8025-12A223D71D48}"/>
                </a:ext>
              </a:extLst>
            </p:cNvPr>
            <p:cNvSpPr/>
            <p:nvPr/>
          </p:nvSpPr>
          <p:spPr>
            <a:xfrm>
              <a:off x="6016946" y="3344226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D6E741FA-98A0-4BAC-B301-47AA8E4B12D0}"/>
                </a:ext>
              </a:extLst>
            </p:cNvPr>
            <p:cNvSpPr/>
            <p:nvPr/>
          </p:nvSpPr>
          <p:spPr>
            <a:xfrm>
              <a:off x="6030282" y="3341369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CBDFA261-6D4B-45F8-88B5-BA653F19E88E}"/>
                </a:ext>
              </a:extLst>
            </p:cNvPr>
            <p:cNvSpPr/>
            <p:nvPr/>
          </p:nvSpPr>
          <p:spPr>
            <a:xfrm>
              <a:off x="6030282" y="3341369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FCA19062-3E74-4536-BDE4-FC12F273AB2A}"/>
                </a:ext>
              </a:extLst>
            </p:cNvPr>
            <p:cNvSpPr/>
            <p:nvPr/>
          </p:nvSpPr>
          <p:spPr>
            <a:xfrm>
              <a:off x="6216971" y="3192778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EFB58D1-681C-4232-98A3-8529FCC28C74}"/>
                </a:ext>
              </a:extLst>
            </p:cNvPr>
            <p:cNvSpPr/>
            <p:nvPr/>
          </p:nvSpPr>
          <p:spPr>
            <a:xfrm>
              <a:off x="6205541" y="3192778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54" name="Graphic 801">
              <a:extLst>
                <a:ext uri="{FF2B5EF4-FFF2-40B4-BE49-F238E27FC236}">
                  <a16:creationId xmlns:a16="http://schemas.microsoft.com/office/drawing/2014/main" id="{570E9087-10FC-47FF-A13C-1DE5FA5DFBA8}"/>
                </a:ext>
              </a:extLst>
            </p:cNvPr>
            <p:cNvGrpSpPr/>
            <p:nvPr/>
          </p:nvGrpSpPr>
          <p:grpSpPr>
            <a:xfrm>
              <a:off x="6241735" y="3197541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995" name="Graphic 801">
                <a:extLst>
                  <a:ext uri="{FF2B5EF4-FFF2-40B4-BE49-F238E27FC236}">
                    <a16:creationId xmlns:a16="http://schemas.microsoft.com/office/drawing/2014/main" id="{07870F7A-D0D0-4AEB-A14E-527F5EF54D00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4" name="Freeform: Shape 1013">
                  <a:extLst>
                    <a:ext uri="{FF2B5EF4-FFF2-40B4-BE49-F238E27FC236}">
                      <a16:creationId xmlns:a16="http://schemas.microsoft.com/office/drawing/2014/main" id="{065C9E4A-8A91-4523-B532-3300A32FF7D8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5" name="Graphic 801">
                  <a:extLst>
                    <a:ext uri="{FF2B5EF4-FFF2-40B4-BE49-F238E27FC236}">
                      <a16:creationId xmlns:a16="http://schemas.microsoft.com/office/drawing/2014/main" id="{F4BBA8C6-C098-49EB-8804-EF10B7733ADB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BC8A6834-F9AE-4107-9099-BC6173425D81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CD7CFCA2-4594-4F35-9AAB-2C5F5A519E7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19ABEF82-3C79-4F40-BA58-3B0136258AF8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6" name="Graphic 801">
                <a:extLst>
                  <a:ext uri="{FF2B5EF4-FFF2-40B4-BE49-F238E27FC236}">
                    <a16:creationId xmlns:a16="http://schemas.microsoft.com/office/drawing/2014/main" id="{C891CFDB-896C-4ED0-8A9E-4F5A1C64259C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9" name="Freeform: Shape 1008">
                  <a:extLst>
                    <a:ext uri="{FF2B5EF4-FFF2-40B4-BE49-F238E27FC236}">
                      <a16:creationId xmlns:a16="http://schemas.microsoft.com/office/drawing/2014/main" id="{0A36045D-3787-4616-9EAF-457CC48E1642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0" name="Graphic 801">
                  <a:extLst>
                    <a:ext uri="{FF2B5EF4-FFF2-40B4-BE49-F238E27FC236}">
                      <a16:creationId xmlns:a16="http://schemas.microsoft.com/office/drawing/2014/main" id="{C2C88356-9D40-4816-AC61-0BFC4AAF5E0F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CC6EBA5-6A10-4A08-B631-2155E5D1448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6AF380C-1BD7-4B3F-8137-883363AE4FE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FAB4027E-E607-4EF5-8788-4E30C8F4FEB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04866AF8-90A8-4076-943D-8CA3A50E49DA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4" name="Freeform: Shape 1003">
                  <a:extLst>
                    <a:ext uri="{FF2B5EF4-FFF2-40B4-BE49-F238E27FC236}">
                      <a16:creationId xmlns:a16="http://schemas.microsoft.com/office/drawing/2014/main" id="{A30E07EF-FDCF-4035-8B72-7E66E50042BA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5" name="Graphic 801">
                  <a:extLst>
                    <a:ext uri="{FF2B5EF4-FFF2-40B4-BE49-F238E27FC236}">
                      <a16:creationId xmlns:a16="http://schemas.microsoft.com/office/drawing/2014/main" id="{C75C9E98-DE8F-4CAB-AE5F-C4317F9CEFC3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4C9508-EC9B-49F5-B3D9-F5EE8EF818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C4AB5FD-A89E-4135-BE31-B07CF0ED828D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B44FBC1-712B-499F-8F9D-D4AC6FCEC7B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8" name="Graphic 801">
                <a:extLst>
                  <a:ext uri="{FF2B5EF4-FFF2-40B4-BE49-F238E27FC236}">
                    <a16:creationId xmlns:a16="http://schemas.microsoft.com/office/drawing/2014/main" id="{9A540AB2-872B-42C5-AEBB-F677F6B02315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77D94C18-C206-421E-B277-20286AB40361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0" name="Graphic 801">
                  <a:extLst>
                    <a:ext uri="{FF2B5EF4-FFF2-40B4-BE49-F238E27FC236}">
                      <a16:creationId xmlns:a16="http://schemas.microsoft.com/office/drawing/2014/main" id="{4BD6BD42-A7C1-46C0-9534-C2B4BF08AF06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F00C4A09-89C0-434A-8917-F6C384C452C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D23B45D0-CC87-4578-9EA2-BC57016695D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D092B17E-FAC6-44C5-BD64-66B7442A3FC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5" name="Graphic 801">
              <a:extLst>
                <a:ext uri="{FF2B5EF4-FFF2-40B4-BE49-F238E27FC236}">
                  <a16:creationId xmlns:a16="http://schemas.microsoft.com/office/drawing/2014/main" id="{83CB84B1-3042-4E47-9F00-0DB8CFBC8B44}"/>
                </a:ext>
              </a:extLst>
            </p:cNvPr>
            <p:cNvGrpSpPr/>
            <p:nvPr/>
          </p:nvGrpSpPr>
          <p:grpSpPr>
            <a:xfrm>
              <a:off x="6453191" y="3189921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71" name="Graphic 801">
                <a:extLst>
                  <a:ext uri="{FF2B5EF4-FFF2-40B4-BE49-F238E27FC236}">
                    <a16:creationId xmlns:a16="http://schemas.microsoft.com/office/drawing/2014/main" id="{16B83EA7-1A3B-4043-8D59-3F4EF56101CE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29E718EC-C18D-48F2-B5E6-0C124EE218EF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1" name="Graphic 801">
                  <a:extLst>
                    <a:ext uri="{FF2B5EF4-FFF2-40B4-BE49-F238E27FC236}">
                      <a16:creationId xmlns:a16="http://schemas.microsoft.com/office/drawing/2014/main" id="{5231EC30-42B5-4830-BB46-9B854AC6125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ADFEE7BC-9AD1-40C7-AD79-AAF30CEE2D7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D5DA48CF-1C85-4EBF-A79B-69C71E395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1B1E9B45-97E4-448D-910E-3EC1A8B32C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D1F19BF1-FD3A-4225-AE75-9EF5A4660672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AAD103A6-FEDB-428D-A6E0-5EA8EDA0FE77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6" name="Graphic 801">
                  <a:extLst>
                    <a:ext uri="{FF2B5EF4-FFF2-40B4-BE49-F238E27FC236}">
                      <a16:creationId xmlns:a16="http://schemas.microsoft.com/office/drawing/2014/main" id="{4637ADDD-5D63-4994-9F94-FCA0A723AB18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2F16CFF1-6145-4E6C-9CAB-A88C125BD486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F2050AAC-9B9A-43F9-BE24-CB15A06ECED7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06DB3FF8-441B-489B-9688-1C1890B22B3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3" name="Graphic 801">
                <a:extLst>
                  <a:ext uri="{FF2B5EF4-FFF2-40B4-BE49-F238E27FC236}">
                    <a16:creationId xmlns:a16="http://schemas.microsoft.com/office/drawing/2014/main" id="{132CDEF3-2357-4013-AA90-3E22E77085A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178B5CF3-B8AC-4274-B802-1C4CB907A722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8EE4091-12F1-4F09-9A06-29C49AD5969C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0F1A903-DB88-4DF0-B2AB-2FFBC5EA312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A8AB2A8-402D-437A-9F19-E7F4A7BF000C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9137A7EC-256E-4BE5-8729-1B74715D458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4" name="Graphic 801">
                <a:extLst>
                  <a:ext uri="{FF2B5EF4-FFF2-40B4-BE49-F238E27FC236}">
                    <a16:creationId xmlns:a16="http://schemas.microsoft.com/office/drawing/2014/main" id="{6B787297-4555-4877-8B54-95DE4E0DA30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B049E75F-2770-4139-9C69-8632D66D2AD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6" name="Graphic 801">
                  <a:extLst>
                    <a:ext uri="{FF2B5EF4-FFF2-40B4-BE49-F238E27FC236}">
                      <a16:creationId xmlns:a16="http://schemas.microsoft.com/office/drawing/2014/main" id="{AA8283BD-6003-4F94-8C3C-38E5B99D2B2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9804CC8A-B868-4E20-B203-DEAF40018FE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5BF3C63-65BA-4E06-9479-002FE15A06A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B3E7DADB-9B39-4A4D-AEEE-1E86EA9C68AF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6" name="Graphic 801">
              <a:extLst>
                <a:ext uri="{FF2B5EF4-FFF2-40B4-BE49-F238E27FC236}">
                  <a16:creationId xmlns:a16="http://schemas.microsoft.com/office/drawing/2014/main" id="{318F81C4-4D43-445D-9160-124B005A81C2}"/>
                </a:ext>
              </a:extLst>
            </p:cNvPr>
            <p:cNvGrpSpPr/>
            <p:nvPr/>
          </p:nvGrpSpPr>
          <p:grpSpPr>
            <a:xfrm>
              <a:off x="5917885" y="3017519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E02358C6-746D-4101-B4EE-3E4F00EB979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66" name="Freeform: Shape 965">
                  <a:extLst>
                    <a:ext uri="{FF2B5EF4-FFF2-40B4-BE49-F238E27FC236}">
                      <a16:creationId xmlns:a16="http://schemas.microsoft.com/office/drawing/2014/main" id="{14A83A41-7CB4-4639-A9A7-6B5372F7E5D0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7" name="Graphic 801">
                  <a:extLst>
                    <a:ext uri="{FF2B5EF4-FFF2-40B4-BE49-F238E27FC236}">
                      <a16:creationId xmlns:a16="http://schemas.microsoft.com/office/drawing/2014/main" id="{2FA9C241-A8D0-402C-81D0-26A5690FCC5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E690B0DD-40B5-48FE-9766-F0AEE267A5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52CE5AF5-E243-45F1-AA7A-BFF8177A49CE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BEAA85C-F1B4-4E1D-9B1B-1B1E2E4185D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8" name="Graphic 801">
                <a:extLst>
                  <a:ext uri="{FF2B5EF4-FFF2-40B4-BE49-F238E27FC236}">
                    <a16:creationId xmlns:a16="http://schemas.microsoft.com/office/drawing/2014/main" id="{30AF85D7-7877-4919-9C9F-755A4DC11B05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7737804B-5A64-447C-BE7B-BD39DF55F44E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D0746236-403B-4530-A6C8-B3603458403B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E3EDA9C5-8E7C-4F0B-A3DF-6752FD6660F8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C98BF276-1A42-4D17-86E5-82D6F387BED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E1D3FAAA-4FC0-41EE-B605-DF87FF783B67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9" name="Graphic 801">
                <a:extLst>
                  <a:ext uri="{FF2B5EF4-FFF2-40B4-BE49-F238E27FC236}">
                    <a16:creationId xmlns:a16="http://schemas.microsoft.com/office/drawing/2014/main" id="{9C39FB92-6DA9-49CE-8CE0-5B5C401640D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6" name="Freeform: Shape 955">
                  <a:extLst>
                    <a:ext uri="{FF2B5EF4-FFF2-40B4-BE49-F238E27FC236}">
                      <a16:creationId xmlns:a16="http://schemas.microsoft.com/office/drawing/2014/main" id="{74C67064-BE33-4316-BD63-89E4F8BF33C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7" name="Graphic 801">
                  <a:extLst>
                    <a:ext uri="{FF2B5EF4-FFF2-40B4-BE49-F238E27FC236}">
                      <a16:creationId xmlns:a16="http://schemas.microsoft.com/office/drawing/2014/main" id="{1BADC088-04E2-4B5B-B5AA-5F93F09E92D6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FB7FAD0B-5C30-42CD-9B45-3DCC373CC29C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76C5B63-295C-4A95-BCB3-0BDAA35746E3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7B74A3B5-51CD-4C2E-A106-93EA1F27D7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50" name="Graphic 801">
                <a:extLst>
                  <a:ext uri="{FF2B5EF4-FFF2-40B4-BE49-F238E27FC236}">
                    <a16:creationId xmlns:a16="http://schemas.microsoft.com/office/drawing/2014/main" id="{E71409E0-6032-43AF-A0E9-6651ADE78C96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1" name="Freeform: Shape 950">
                  <a:extLst>
                    <a:ext uri="{FF2B5EF4-FFF2-40B4-BE49-F238E27FC236}">
                      <a16:creationId xmlns:a16="http://schemas.microsoft.com/office/drawing/2014/main" id="{C14BA8D7-B85D-4AD9-9AE0-879622B294CA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2" name="Graphic 801">
                  <a:extLst>
                    <a:ext uri="{FF2B5EF4-FFF2-40B4-BE49-F238E27FC236}">
                      <a16:creationId xmlns:a16="http://schemas.microsoft.com/office/drawing/2014/main" id="{64FD7F48-76F6-4BF4-8B36-DCF05B071436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C4CF5ED5-DDC8-490C-B9EC-C429E9614D1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14AC564-7936-4DD1-9CD0-3416F1172375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BD0D847E-F5A2-4701-926D-246033501FF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7" name="Graphic 801">
              <a:extLst>
                <a:ext uri="{FF2B5EF4-FFF2-40B4-BE49-F238E27FC236}">
                  <a16:creationId xmlns:a16="http://schemas.microsoft.com/office/drawing/2014/main" id="{56CDE313-61DD-4A90-964E-7A9289FF7D95}"/>
                </a:ext>
              </a:extLst>
            </p:cNvPr>
            <p:cNvGrpSpPr/>
            <p:nvPr/>
          </p:nvGrpSpPr>
          <p:grpSpPr>
            <a:xfrm>
              <a:off x="6241735" y="3342321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23" name="Graphic 801">
                <a:extLst>
                  <a:ext uri="{FF2B5EF4-FFF2-40B4-BE49-F238E27FC236}">
                    <a16:creationId xmlns:a16="http://schemas.microsoft.com/office/drawing/2014/main" id="{CC6D752A-4A12-4E86-B6F6-5E3B1DABC246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45F3907D-3008-46DC-B27B-A771DAAA9472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D0AFFFE6-ADE9-4662-9B1C-6E8C6DE50785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10D9D020-38D5-494B-BABC-E19ADB4D6203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10DE1751-4445-445A-9E43-0A3133DFFDE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9E0F6CC4-9C8A-426F-B51D-C2BF6FF743F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4" name="Graphic 801">
                <a:extLst>
                  <a:ext uri="{FF2B5EF4-FFF2-40B4-BE49-F238E27FC236}">
                    <a16:creationId xmlns:a16="http://schemas.microsoft.com/office/drawing/2014/main" id="{EFFB6A3A-4DB9-4837-AA37-9379ED6408DD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6487E5DF-B365-4DAE-A900-ADC21102D3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8" name="Graphic 801">
                  <a:extLst>
                    <a:ext uri="{FF2B5EF4-FFF2-40B4-BE49-F238E27FC236}">
                      <a16:creationId xmlns:a16="http://schemas.microsoft.com/office/drawing/2014/main" id="{A778852E-1523-4798-8E47-D8F6CDEA006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ED521E53-21A9-45C6-8383-7ED0C7B03F5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F7FA34F8-85B2-4CD0-B694-4051B7D35F26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DEF84E3B-F6FD-4326-BCBA-60C3F8401A9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5" name="Graphic 801">
                <a:extLst>
                  <a:ext uri="{FF2B5EF4-FFF2-40B4-BE49-F238E27FC236}">
                    <a16:creationId xmlns:a16="http://schemas.microsoft.com/office/drawing/2014/main" id="{8C464B66-02B0-484F-9D8B-8AA55C3693AC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73BF79E3-B17F-4DCA-80E7-8451C33991D8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3" name="Graphic 801">
                  <a:extLst>
                    <a:ext uri="{FF2B5EF4-FFF2-40B4-BE49-F238E27FC236}">
                      <a16:creationId xmlns:a16="http://schemas.microsoft.com/office/drawing/2014/main" id="{C0A6E9C1-840B-4B30-8465-380C56EF82D5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A5D9133-ED12-479F-9AAC-956398A7864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58BA4EB8-B2E1-4561-AEAC-6822A3D3CA2C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4AF2F161-9E31-44C5-8EED-0848458A1A42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6" name="Graphic 801">
                <a:extLst>
                  <a:ext uri="{FF2B5EF4-FFF2-40B4-BE49-F238E27FC236}">
                    <a16:creationId xmlns:a16="http://schemas.microsoft.com/office/drawing/2014/main" id="{D7891ABB-F7EB-4F25-A50E-AD2FBE2463D6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6DBA9CBE-CFE2-43D8-8A6E-4FBD33CAE293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8" name="Graphic 801">
                  <a:extLst>
                    <a:ext uri="{FF2B5EF4-FFF2-40B4-BE49-F238E27FC236}">
                      <a16:creationId xmlns:a16="http://schemas.microsoft.com/office/drawing/2014/main" id="{181E99F9-C162-491F-A16F-B84004AD35A1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E59CF675-80F0-49D3-8208-2463933A651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1A2479DF-3AFA-406B-88FE-1BF516C98CA5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C0DAF2FF-6395-4DB6-A79A-EFE78CF32C9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8" name="Graphic 801">
              <a:extLst>
                <a:ext uri="{FF2B5EF4-FFF2-40B4-BE49-F238E27FC236}">
                  <a16:creationId xmlns:a16="http://schemas.microsoft.com/office/drawing/2014/main" id="{9E808143-30CB-4689-B51E-66B7D11AEA23}"/>
                </a:ext>
              </a:extLst>
            </p:cNvPr>
            <p:cNvGrpSpPr/>
            <p:nvPr/>
          </p:nvGrpSpPr>
          <p:grpSpPr>
            <a:xfrm>
              <a:off x="6457000" y="3329939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899" name="Graphic 801">
                <a:extLst>
                  <a:ext uri="{FF2B5EF4-FFF2-40B4-BE49-F238E27FC236}">
                    <a16:creationId xmlns:a16="http://schemas.microsoft.com/office/drawing/2014/main" id="{B3E55860-ADE7-4989-8EE0-C3FD468597CE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77AE1DC1-4881-4B8C-91CC-3B3D162553B4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9" name="Graphic 801">
                  <a:extLst>
                    <a:ext uri="{FF2B5EF4-FFF2-40B4-BE49-F238E27FC236}">
                      <a16:creationId xmlns:a16="http://schemas.microsoft.com/office/drawing/2014/main" id="{253ECCF9-481D-42ED-AD9B-60E14360BC3E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97AC93C2-846C-4754-852C-BB2795D8480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EB702146-E376-4CC3-8FA6-D504DF187515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id="{977C800F-ED61-4FCA-B4C6-5599C97B696C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0" name="Graphic 801">
                <a:extLst>
                  <a:ext uri="{FF2B5EF4-FFF2-40B4-BE49-F238E27FC236}">
                    <a16:creationId xmlns:a16="http://schemas.microsoft.com/office/drawing/2014/main" id="{65B0C12D-9646-4F68-9EFA-D89C72BBF29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C146D92-638A-4E4A-96CC-B4BB4AC1C54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4" name="Graphic 801">
                  <a:extLst>
                    <a:ext uri="{FF2B5EF4-FFF2-40B4-BE49-F238E27FC236}">
                      <a16:creationId xmlns:a16="http://schemas.microsoft.com/office/drawing/2014/main" id="{C8A3B46D-DFC6-4399-8AEE-5461B5FB10EC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03A51884-98AB-4FCD-9C06-0A02F0D158A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6" name="Freeform: Shape 915">
                    <a:extLst>
                      <a:ext uri="{FF2B5EF4-FFF2-40B4-BE49-F238E27FC236}">
                        <a16:creationId xmlns:a16="http://schemas.microsoft.com/office/drawing/2014/main" id="{46C47B40-B8F5-406D-8B8A-D47603B852E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id="{5504F2EB-447F-445A-BD6A-65335791952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1" name="Graphic 801">
                <a:extLst>
                  <a:ext uri="{FF2B5EF4-FFF2-40B4-BE49-F238E27FC236}">
                    <a16:creationId xmlns:a16="http://schemas.microsoft.com/office/drawing/2014/main" id="{ADBA4C43-DF8E-4A19-8A65-B16D60414CF4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829E8D51-5A39-48FB-A3A9-939FC130232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9" name="Graphic 801">
                  <a:extLst>
                    <a:ext uri="{FF2B5EF4-FFF2-40B4-BE49-F238E27FC236}">
                      <a16:creationId xmlns:a16="http://schemas.microsoft.com/office/drawing/2014/main" id="{A9AC8198-2933-4094-B098-E934EDB34E5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EC91849-32A7-4B60-86CC-571873EC62E6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1" name="Freeform: Shape 910">
                    <a:extLst>
                      <a:ext uri="{FF2B5EF4-FFF2-40B4-BE49-F238E27FC236}">
                        <a16:creationId xmlns:a16="http://schemas.microsoft.com/office/drawing/2014/main" id="{99CFEFA7-E827-4881-B05E-CAA4F61078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2" name="Freeform: Shape 911">
                    <a:extLst>
                      <a:ext uri="{FF2B5EF4-FFF2-40B4-BE49-F238E27FC236}">
                        <a16:creationId xmlns:a16="http://schemas.microsoft.com/office/drawing/2014/main" id="{F5A8DF8B-91E5-456F-BBD4-043B440C165F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2" name="Graphic 801">
                <a:extLst>
                  <a:ext uri="{FF2B5EF4-FFF2-40B4-BE49-F238E27FC236}">
                    <a16:creationId xmlns:a16="http://schemas.microsoft.com/office/drawing/2014/main" id="{01EE1756-3FCD-4E41-BB09-097379B281BB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C93DD7EC-AFCF-41C1-A40C-8BBB03066AD9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4" name="Graphic 801">
                  <a:extLst>
                    <a:ext uri="{FF2B5EF4-FFF2-40B4-BE49-F238E27FC236}">
                      <a16:creationId xmlns:a16="http://schemas.microsoft.com/office/drawing/2014/main" id="{B4FEC97B-0C40-48C0-99CE-F70A5DF0B7CE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05" name="Freeform: Shape 904">
                    <a:extLst>
                      <a:ext uri="{FF2B5EF4-FFF2-40B4-BE49-F238E27FC236}">
                        <a16:creationId xmlns:a16="http://schemas.microsoft.com/office/drawing/2014/main" id="{59772FEA-EACA-490D-861C-276EEC4DBF8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6" name="Freeform: Shape 905">
                    <a:extLst>
                      <a:ext uri="{FF2B5EF4-FFF2-40B4-BE49-F238E27FC236}">
                        <a16:creationId xmlns:a16="http://schemas.microsoft.com/office/drawing/2014/main" id="{95E84928-B84F-473A-9C2C-D8EE93B60DC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E643C7F7-F79F-4681-87DE-DF59AF19EA3F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9" name="Graphic 801">
              <a:extLst>
                <a:ext uri="{FF2B5EF4-FFF2-40B4-BE49-F238E27FC236}">
                  <a16:creationId xmlns:a16="http://schemas.microsoft.com/office/drawing/2014/main" id="{840B588D-DA99-4D22-954B-9F1164673ABB}"/>
                </a:ext>
              </a:extLst>
            </p:cNvPr>
            <p:cNvGrpSpPr/>
            <p:nvPr/>
          </p:nvGrpSpPr>
          <p:grpSpPr>
            <a:xfrm>
              <a:off x="5917885" y="3162299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875" name="Graphic 801">
                <a:extLst>
                  <a:ext uri="{FF2B5EF4-FFF2-40B4-BE49-F238E27FC236}">
                    <a16:creationId xmlns:a16="http://schemas.microsoft.com/office/drawing/2014/main" id="{A36BFCFE-902E-41FD-8C7F-B0F00FB93F1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B6A143E6-4842-4515-AFCA-296CD8FD27C2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801">
                  <a:extLst>
                    <a:ext uri="{FF2B5EF4-FFF2-40B4-BE49-F238E27FC236}">
                      <a16:creationId xmlns:a16="http://schemas.microsoft.com/office/drawing/2014/main" id="{74861A42-74E1-40AD-8031-6FBB5E1A2A55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F2103CC3-CE7E-4D30-BD68-9AADDFBF52F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id="{6C57565B-74FA-47DC-909B-91E3F5FC9761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584C4ADC-F73F-40E1-8D3E-24860F94C1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6" name="Graphic 801">
                <a:extLst>
                  <a:ext uri="{FF2B5EF4-FFF2-40B4-BE49-F238E27FC236}">
                    <a16:creationId xmlns:a16="http://schemas.microsoft.com/office/drawing/2014/main" id="{91588FEB-3DC8-4DD5-B00D-E3B6501147C1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2FCD36EC-CE82-435F-8989-69B8BD487B87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0" name="Graphic 801">
                  <a:extLst>
                    <a:ext uri="{FF2B5EF4-FFF2-40B4-BE49-F238E27FC236}">
                      <a16:creationId xmlns:a16="http://schemas.microsoft.com/office/drawing/2014/main" id="{0121DEBF-06EA-4226-BD52-279202A6C30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67B5EA3-F7FB-4E0A-ACB1-0616BA99218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id="{BC0E4B59-C710-4D54-896F-4F3643357423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id="{12EB6096-3F95-48A7-B342-8F0CA27D6A3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7" name="Graphic 801">
                <a:extLst>
                  <a:ext uri="{FF2B5EF4-FFF2-40B4-BE49-F238E27FC236}">
                    <a16:creationId xmlns:a16="http://schemas.microsoft.com/office/drawing/2014/main" id="{3225E8FE-726A-4002-A696-6CECC8C8E1A5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48622E56-D17C-4AC4-B1AE-9051C9E08883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5" name="Graphic 801">
                  <a:extLst>
                    <a:ext uri="{FF2B5EF4-FFF2-40B4-BE49-F238E27FC236}">
                      <a16:creationId xmlns:a16="http://schemas.microsoft.com/office/drawing/2014/main" id="{3832D7A0-6345-48A4-B8A8-B6B67C3D13D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9B4666BB-58C0-479F-A171-7DCB835664A4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986EBD89-BF8A-49A3-A2CF-154607259F1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05251444-B85E-4500-A701-007E2F2B66FE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8" name="Graphic 801">
                <a:extLst>
                  <a:ext uri="{FF2B5EF4-FFF2-40B4-BE49-F238E27FC236}">
                    <a16:creationId xmlns:a16="http://schemas.microsoft.com/office/drawing/2014/main" id="{726A42B7-D4FC-4970-84E1-249E91967DE1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81DF7B2-70D9-4935-9AB9-12CE9A32B3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0" name="Graphic 801">
                  <a:extLst>
                    <a:ext uri="{FF2B5EF4-FFF2-40B4-BE49-F238E27FC236}">
                      <a16:creationId xmlns:a16="http://schemas.microsoft.com/office/drawing/2014/main" id="{6B3A3FB8-70A5-40E8-9EE7-814F7A1F7148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881" name="Freeform: Shape 880">
                    <a:extLst>
                      <a:ext uri="{FF2B5EF4-FFF2-40B4-BE49-F238E27FC236}">
                        <a16:creationId xmlns:a16="http://schemas.microsoft.com/office/drawing/2014/main" id="{F88A8DFB-76A6-4FC2-83DA-A0D85DB4223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CD8E367E-7767-4495-BC14-7A1BCFB7E7AA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19961171-5D0F-401D-AEEF-7B4AB85EB4F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A169154E-7785-4A97-A28C-1C7B40CF5C7B}"/>
                </a:ext>
              </a:extLst>
            </p:cNvPr>
            <p:cNvSpPr/>
            <p:nvPr/>
          </p:nvSpPr>
          <p:spPr>
            <a:xfrm>
              <a:off x="6187443" y="3226116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24EF3763-934D-45F0-89D1-014005B0C835}"/>
                </a:ext>
              </a:extLst>
            </p:cNvPr>
            <p:cNvSpPr/>
            <p:nvPr/>
          </p:nvSpPr>
          <p:spPr>
            <a:xfrm>
              <a:off x="6112196" y="3133724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069DD49-52CC-468D-8C86-1D73686EDDB4}"/>
                </a:ext>
              </a:extLst>
            </p:cNvPr>
            <p:cNvSpPr/>
            <p:nvPr/>
          </p:nvSpPr>
          <p:spPr>
            <a:xfrm>
              <a:off x="6099813" y="3133724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2CD02C2-7840-48BC-AB19-1A028D3ED1BE}"/>
                </a:ext>
              </a:extLst>
            </p:cNvPr>
            <p:cNvSpPr/>
            <p:nvPr/>
          </p:nvSpPr>
          <p:spPr>
            <a:xfrm>
              <a:off x="6291269" y="3444239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FF25F122-72F8-4532-BC30-8D3D723D7AF4}"/>
                </a:ext>
              </a:extLst>
            </p:cNvPr>
            <p:cNvSpPr/>
            <p:nvPr/>
          </p:nvSpPr>
          <p:spPr>
            <a:xfrm>
              <a:off x="6300795" y="3449953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B0ADF50-0852-4D66-90D3-00B4DA0E65C3}"/>
                </a:ext>
              </a:extLst>
            </p:cNvPr>
            <p:cNvSpPr/>
            <p:nvPr/>
          </p:nvSpPr>
          <p:spPr>
            <a:xfrm>
              <a:off x="6310318" y="3454716"/>
              <a:ext cx="366713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64F74EE7-37E0-46C2-BAF2-5EDFB724A031}"/>
                </a:ext>
              </a:extLst>
            </p:cNvPr>
            <p:cNvSpPr/>
            <p:nvPr/>
          </p:nvSpPr>
          <p:spPr>
            <a:xfrm>
              <a:off x="5966466" y="2851784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38E4EF4-76C5-4844-B6F3-4CA89F40E69E}"/>
                </a:ext>
              </a:extLst>
            </p:cNvPr>
            <p:cNvSpPr/>
            <p:nvPr/>
          </p:nvSpPr>
          <p:spPr>
            <a:xfrm>
              <a:off x="5881694" y="2944176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FFFD3BFC-959B-4E83-9643-45D0A4989C4A}"/>
                </a:ext>
              </a:extLst>
            </p:cNvPr>
            <p:cNvSpPr/>
            <p:nvPr/>
          </p:nvSpPr>
          <p:spPr>
            <a:xfrm>
              <a:off x="6423669" y="3108958"/>
              <a:ext cx="247651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69" name="Graphic 801">
              <a:extLst>
                <a:ext uri="{FF2B5EF4-FFF2-40B4-BE49-F238E27FC236}">
                  <a16:creationId xmlns:a16="http://schemas.microsoft.com/office/drawing/2014/main" id="{CE77E3C7-119A-4422-9166-BA3EEA394109}"/>
                </a:ext>
              </a:extLst>
            </p:cNvPr>
            <p:cNvGrpSpPr/>
            <p:nvPr/>
          </p:nvGrpSpPr>
          <p:grpSpPr>
            <a:xfrm>
              <a:off x="618649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D2EFEC85-650D-49B9-9B00-1B9B95161CE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5B687D0B-0FEE-4C01-B975-F95575371F84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DEAADA0C-24E3-42B1-BAB7-EBA6FFD59628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E4705276-B02D-4E27-95DE-23CF799F57CF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7969D4FB-4F65-4BA6-90F8-FCE9F3C090D7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4B7A4DC4-AF9E-481A-9585-6D0D564A196C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5" name="Graphic 801">
                <a:extLst>
                  <a:ext uri="{FF2B5EF4-FFF2-40B4-BE49-F238E27FC236}">
                    <a16:creationId xmlns:a16="http://schemas.microsoft.com/office/drawing/2014/main" id="{7CA95819-DB48-4005-A70E-C64E940111B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EB4807D2-F0A6-4ADB-A324-2E9C6F46D531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7C71CA82-8E00-4363-BBB6-893DFAF1831F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802016CF-8A70-4E0B-99A6-9CAC957C40A1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C837F4B0-7F0D-4A2E-8743-245B0F314AB9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6" name="Graphic 801">
                <a:extLst>
                  <a:ext uri="{FF2B5EF4-FFF2-40B4-BE49-F238E27FC236}">
                    <a16:creationId xmlns:a16="http://schemas.microsoft.com/office/drawing/2014/main" id="{F39E04CF-2D4E-4ED5-A4DA-24900DFCBAC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6C00605B-4203-40DB-A73F-A5A1F687E64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5F349E7B-2347-46D1-9310-8834A950F3A6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111FACCF-94A7-416E-B9A1-19311325906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65D7B7C0-A846-46E8-B418-722304D9AFB4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7" name="Graphic 801">
                <a:extLst>
                  <a:ext uri="{FF2B5EF4-FFF2-40B4-BE49-F238E27FC236}">
                    <a16:creationId xmlns:a16="http://schemas.microsoft.com/office/drawing/2014/main" id="{825C1863-DB3C-46A1-BF87-D28C10EFB4BA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4B0AB979-35A8-441F-AEC5-197243A35B15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1317FE88-F73C-4249-91BA-89B540172632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4526F76B-3778-44C9-976F-66011F809EF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BCC17624-3B8A-4A56-AE00-123E7420489D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4C778BB6-FE75-4EC3-B963-36F232917DE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045E5DE-B435-40B0-9237-A38E8C5EF7D0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CF8F37AB-6BF7-4376-93D2-0A8E495257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8E917BA-AF8C-4A08-9385-94BD07926DC5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74B69E8-E616-4D0D-B4A0-9C2BCAA33FE7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5ACFD81C-C5BD-4639-A172-83FB8B38F6D5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079D8EED-1393-4C9B-A6EB-492127ED11FB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39D5EFCE-BBCC-4A30-BCF8-009C4B22A030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16AACC2-FD1B-4A6A-BAF4-99EAF12C2E2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8E2F731F-8D5B-4541-8DD5-3D864017EF4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B3059515-2333-48DF-9AA1-5A2449DEBC6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5" name="Graphic 801">
                <a:extLst>
                  <a:ext uri="{FF2B5EF4-FFF2-40B4-BE49-F238E27FC236}">
                    <a16:creationId xmlns:a16="http://schemas.microsoft.com/office/drawing/2014/main" id="{2EE26EA3-2B7D-4FBA-832D-D7218F9E54DB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4016D7C-AD53-4245-9C04-62AA35EA937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82C8881A-40E3-4DB7-AE05-0ADAA88830C2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7C3A1515-2F6D-422C-B42F-190C6FA4541F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672D531-4A39-486B-BBD5-0FDC58BC314A}"/>
                </a:ext>
              </a:extLst>
            </p:cNvPr>
            <p:cNvSpPr/>
            <p:nvPr/>
          </p:nvSpPr>
          <p:spPr>
            <a:xfrm>
              <a:off x="617125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ECFB7692-66EE-47D0-86C5-411046A7BF66}"/>
                </a:ext>
              </a:extLst>
            </p:cNvPr>
            <p:cNvSpPr/>
            <p:nvPr/>
          </p:nvSpPr>
          <p:spPr>
            <a:xfrm>
              <a:off x="6030287" y="3092768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680151C3-EB64-42FD-84CB-7F5416D66CE6}"/>
                </a:ext>
              </a:extLst>
            </p:cNvPr>
            <p:cNvSpPr/>
            <p:nvPr/>
          </p:nvSpPr>
          <p:spPr>
            <a:xfrm>
              <a:off x="6030287" y="3092768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02EC9E1-FF26-41D3-A920-28ACFB4F30FC}"/>
                </a:ext>
              </a:extLst>
            </p:cNvPr>
            <p:cNvSpPr/>
            <p:nvPr/>
          </p:nvSpPr>
          <p:spPr>
            <a:xfrm>
              <a:off x="6030286" y="3092766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21079B92-9002-4BA9-ABB1-A668A1E79B13}"/>
                </a:ext>
              </a:extLst>
            </p:cNvPr>
            <p:cNvSpPr/>
            <p:nvPr/>
          </p:nvSpPr>
          <p:spPr>
            <a:xfrm>
              <a:off x="6140776" y="3108960"/>
              <a:ext cx="128588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4E675DC-F1B3-43A1-96D2-FFC8BF18CFC2}"/>
                </a:ext>
              </a:extLst>
            </p:cNvPr>
            <p:cNvSpPr/>
            <p:nvPr/>
          </p:nvSpPr>
          <p:spPr>
            <a:xfrm>
              <a:off x="6029333" y="3108963"/>
              <a:ext cx="211456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BFCFF776-93B9-4021-881B-9956D8C2235D}"/>
                </a:ext>
              </a:extLst>
            </p:cNvPr>
            <p:cNvSpPr/>
            <p:nvPr/>
          </p:nvSpPr>
          <p:spPr>
            <a:xfrm>
              <a:off x="6423669" y="3398524"/>
              <a:ext cx="222884" cy="172403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77" name="Graphic 801">
              <a:extLst>
                <a:ext uri="{FF2B5EF4-FFF2-40B4-BE49-F238E27FC236}">
                  <a16:creationId xmlns:a16="http://schemas.microsoft.com/office/drawing/2014/main" id="{3EEFCA7C-701E-4F39-81CC-BECB111EB64E}"/>
                </a:ext>
              </a:extLst>
            </p:cNvPr>
            <p:cNvGrpSpPr/>
            <p:nvPr/>
          </p:nvGrpSpPr>
          <p:grpSpPr>
            <a:xfrm>
              <a:off x="6319847" y="3473771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307C249-8E28-41BF-B550-7F6D0F85EE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41519025-4693-4DFF-943C-CDCA84A3A201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3D43B1DA-4A47-4327-B681-B4824B1D042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0043DED5-85B9-4CFF-B61E-F3CA2039454E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8" name="Graphic 801">
              <a:extLst>
                <a:ext uri="{FF2B5EF4-FFF2-40B4-BE49-F238E27FC236}">
                  <a16:creationId xmlns:a16="http://schemas.microsoft.com/office/drawing/2014/main" id="{CE88BC05-EF0A-44B8-B38C-AF402CA1443F}"/>
                </a:ext>
              </a:extLst>
            </p:cNvPr>
            <p:cNvGrpSpPr/>
            <p:nvPr/>
          </p:nvGrpSpPr>
          <p:grpSpPr>
            <a:xfrm>
              <a:off x="5848358" y="3210881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7CDAFE45-9C7F-4534-95C6-5AC3CAFE7C9E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2025FF28-F99E-4F05-94A0-5B85354F4555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39C6A0E1-D0D5-410E-8B32-959C43657892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245C9389-89DF-4C33-BEED-2469E29E4BF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9" name="Graphic 801">
              <a:extLst>
                <a:ext uri="{FF2B5EF4-FFF2-40B4-BE49-F238E27FC236}">
                  <a16:creationId xmlns:a16="http://schemas.microsoft.com/office/drawing/2014/main" id="{F0137BC7-8A4B-4DA4-B1A6-C7ABD2F01012}"/>
                </a:ext>
              </a:extLst>
            </p:cNvPr>
            <p:cNvGrpSpPr/>
            <p:nvPr/>
          </p:nvGrpSpPr>
          <p:grpSpPr>
            <a:xfrm>
              <a:off x="6367472" y="3500441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081C09F3-7FF8-4036-B581-4497B10BCE1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B5743CC9-16E1-4F6D-B261-4C1B1747B3A8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BE1AA64-CB25-447D-9391-6AF4234B7DD3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51A0675-DF3C-4C39-AEDD-69E439D43947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0" name="Graphic 801">
              <a:extLst>
                <a:ext uri="{FF2B5EF4-FFF2-40B4-BE49-F238E27FC236}">
                  <a16:creationId xmlns:a16="http://schemas.microsoft.com/office/drawing/2014/main" id="{C40116C5-EAC3-455E-99AB-C8077AD551E5}"/>
                </a:ext>
              </a:extLst>
            </p:cNvPr>
            <p:cNvGrpSpPr/>
            <p:nvPr/>
          </p:nvGrpSpPr>
          <p:grpSpPr>
            <a:xfrm>
              <a:off x="5895986" y="3237555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836362C4-EFA3-4B04-A010-C4C4FE91BD5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BDC2C6F9-CBB5-4D86-B99F-56F7A5BA60B2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D79DC080-9436-43B2-BC7C-125B40E0F082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603F01E1-D28F-4D34-9620-81C8B421673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1" name="Graphic 801">
              <a:extLst>
                <a:ext uri="{FF2B5EF4-FFF2-40B4-BE49-F238E27FC236}">
                  <a16:creationId xmlns:a16="http://schemas.microsoft.com/office/drawing/2014/main" id="{A181DA8E-5C49-4A7A-AAF5-0A4F9A0531FD}"/>
                </a:ext>
              </a:extLst>
            </p:cNvPr>
            <p:cNvGrpSpPr/>
            <p:nvPr/>
          </p:nvGrpSpPr>
          <p:grpSpPr>
            <a:xfrm>
              <a:off x="6444627" y="3486158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FF461CDE-DF32-469A-B7D6-511E12099128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7D31060-EDFD-4A90-98CB-63AAFF19187E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45CD12DD-FE33-4F88-94A2-02B382F8D5FD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3D8D43B2-922D-458B-B802-1BD5E0C2C35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2" name="Graphic 801">
              <a:extLst>
                <a:ext uri="{FF2B5EF4-FFF2-40B4-BE49-F238E27FC236}">
                  <a16:creationId xmlns:a16="http://schemas.microsoft.com/office/drawing/2014/main" id="{3664B6A2-1F88-4D3A-9D2C-D17CF3A6C356}"/>
                </a:ext>
              </a:extLst>
            </p:cNvPr>
            <p:cNvGrpSpPr/>
            <p:nvPr/>
          </p:nvGrpSpPr>
          <p:grpSpPr>
            <a:xfrm>
              <a:off x="6500825" y="3453773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0E3D57F0-904A-41CA-BB3F-F958515938F5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977F2AF9-A4BE-497A-BC9D-BF815A3F736A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7EFD28AF-047A-4F4E-A2B5-890FB7192E55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BB201789-4A5D-4013-B568-576668DBA275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3" name="Graphic 801">
              <a:extLst>
                <a:ext uri="{FF2B5EF4-FFF2-40B4-BE49-F238E27FC236}">
                  <a16:creationId xmlns:a16="http://schemas.microsoft.com/office/drawing/2014/main" id="{92155BF1-1EA2-44E7-9D4F-5B1B525AA643}"/>
                </a:ext>
              </a:extLst>
            </p:cNvPr>
            <p:cNvGrpSpPr/>
            <p:nvPr/>
          </p:nvGrpSpPr>
          <p:grpSpPr>
            <a:xfrm>
              <a:off x="6551306" y="3425198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2736E7FB-9480-4CD4-A5B4-D4EA374A81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A3462871-5A13-4180-92C6-18AF0906BF9B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61BA4C42-0678-492A-9DC8-0499E450F56A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4620EEF5-2FF2-43E6-8C31-3FEE172DA042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4" name="Graphic 801">
              <a:extLst>
                <a:ext uri="{FF2B5EF4-FFF2-40B4-BE49-F238E27FC236}">
                  <a16:creationId xmlns:a16="http://schemas.microsoft.com/office/drawing/2014/main" id="{B89B9F8F-B8D8-4379-ABFF-5069F0F5EAB1}"/>
                </a:ext>
              </a:extLst>
            </p:cNvPr>
            <p:cNvGrpSpPr/>
            <p:nvPr/>
          </p:nvGrpSpPr>
          <p:grpSpPr>
            <a:xfrm>
              <a:off x="6597030" y="3399483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1D7A2603-06E9-4EDB-81D7-5576DD386091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E4460BF4-628E-41BA-9938-D8E26773CD1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D79805F9-1216-45E5-83DF-0C4C7B17137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33D70997-9457-4A03-A802-0168074576D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5" name="Graphic 801">
              <a:extLst>
                <a:ext uri="{FF2B5EF4-FFF2-40B4-BE49-F238E27FC236}">
                  <a16:creationId xmlns:a16="http://schemas.microsoft.com/office/drawing/2014/main" id="{7146E4FD-1881-48B8-8052-85E5BBA54A2B}"/>
                </a:ext>
              </a:extLst>
            </p:cNvPr>
            <p:cNvGrpSpPr/>
            <p:nvPr/>
          </p:nvGrpSpPr>
          <p:grpSpPr>
            <a:xfrm>
              <a:off x="6192223" y="3486154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A1AFA2F7-6EFB-41AB-86A7-1499085813AF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8" name="Graphic 801">
                <a:extLst>
                  <a:ext uri="{FF2B5EF4-FFF2-40B4-BE49-F238E27FC236}">
                    <a16:creationId xmlns:a16="http://schemas.microsoft.com/office/drawing/2014/main" id="{8B4F88B3-A7D9-492D-B62E-1CB18A4A2385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695351C0-F33D-4839-B91B-B5EC9747F77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E390F3C7-65BE-4F8B-8108-2CD457F301A6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FBC24B5E-7B0A-4920-A41E-78E735711848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C56E8EC6-A184-4096-A10C-37A826E758FC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A389E52F-0A7A-4017-9DC7-B988CA26822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68F22F9D-D7B6-46F0-BDF8-1C2900A7C6F7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C2736376-0C48-4372-AE38-7C21596C6FD3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15B2D2D0-1373-4F82-9036-3A05F10CD25A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86" name="Graphic 801">
              <a:extLst>
                <a:ext uri="{FF2B5EF4-FFF2-40B4-BE49-F238E27FC236}">
                  <a16:creationId xmlns:a16="http://schemas.microsoft.com/office/drawing/2014/main" id="{EE6AF7BC-72D2-428C-8FB5-052F5AE43EA5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23323C46-257C-4AEB-9920-1A24FA3E5D6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8" name="Graphic 801">
                <a:extLst>
                  <a:ext uri="{FF2B5EF4-FFF2-40B4-BE49-F238E27FC236}">
                    <a16:creationId xmlns:a16="http://schemas.microsoft.com/office/drawing/2014/main" id="{964DEA05-8BBC-437A-BD7A-04C7DA66FAA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AC509661-11A7-4E54-AB6A-021DAFC9739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BAC150-8E45-4BC9-9C2F-EC4E63F92DC5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550C5372-9D88-4A92-9E24-8CCA01F7C9A6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142F13A3-C46F-4703-8B05-7C91FF930D7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92C580C6-276F-42B3-9587-1E6D70AAB895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8EE5611B-104B-42C7-BAA9-7CDD7191550B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72671A1-8BD0-477E-B2C6-2794E060B66F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7DB7437E-4216-48E6-88C9-4F886405C4FC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052" name="TextBox 1051">
            <a:extLst>
              <a:ext uri="{FF2B5EF4-FFF2-40B4-BE49-F238E27FC236}">
                <a16:creationId xmlns:a16="http://schemas.microsoft.com/office/drawing/2014/main" id="{C371D328-9BB1-43EB-9691-B688A5B19BD5}"/>
              </a:ext>
            </a:extLst>
          </p:cNvPr>
          <p:cNvSpPr txBox="1"/>
          <p:nvPr/>
        </p:nvSpPr>
        <p:spPr>
          <a:xfrm>
            <a:off x="9423561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Firm</a:t>
            </a:r>
            <a:endParaRPr lang="id-ID" sz="1200" b="1" dirty="0">
              <a:latin typeface="+mj-lt"/>
            </a:endParaRPr>
          </a:p>
        </p:txBody>
      </p:sp>
      <p:sp>
        <p:nvSpPr>
          <p:cNvPr id="1054" name="TextBox 1053">
            <a:extLst>
              <a:ext uri="{FF2B5EF4-FFF2-40B4-BE49-F238E27FC236}">
                <a16:creationId xmlns:a16="http://schemas.microsoft.com/office/drawing/2014/main" id="{D6E3955B-DEF1-477C-8C1A-D6062C128FD6}"/>
              </a:ext>
            </a:extLst>
          </p:cNvPr>
          <p:cNvSpPr txBox="1"/>
          <p:nvPr/>
        </p:nvSpPr>
        <p:spPr>
          <a:xfrm>
            <a:off x="5745065" y="6253111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8" name="Graphic 36">
            <a:extLst>
              <a:ext uri="{FF2B5EF4-FFF2-40B4-BE49-F238E27FC236}">
                <a16:creationId xmlns:a16="http://schemas.microsoft.com/office/drawing/2014/main" id="{5AE9F91C-E4C2-4566-A67B-6E886BE38C5D}"/>
              </a:ext>
            </a:extLst>
          </p:cNvPr>
          <p:cNvGrpSpPr/>
          <p:nvPr/>
        </p:nvGrpSpPr>
        <p:grpSpPr>
          <a:xfrm>
            <a:off x="5575856" y="1465386"/>
            <a:ext cx="1564414" cy="1246196"/>
            <a:chOff x="1788768" y="2"/>
            <a:chExt cx="8611471" cy="6859788"/>
          </a:xfrm>
          <a:solidFill>
            <a:schemeClr val="accent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173B9E7-C997-4BA4-91D3-474B4F3B1325}"/>
                </a:ext>
              </a:extLst>
            </p:cNvPr>
            <p:cNvSpPr/>
            <p:nvPr/>
          </p:nvSpPr>
          <p:spPr>
            <a:xfrm>
              <a:off x="1788768" y="4020681"/>
              <a:ext cx="7857930" cy="2839109"/>
            </a:xfrm>
            <a:custGeom>
              <a:avLst/>
              <a:gdLst>
                <a:gd name="connsiteX0" fmla="*/ 7857925 w 7857925"/>
                <a:gd name="connsiteY0" fmla="*/ 502960 h 2839116"/>
                <a:gd name="connsiteX1" fmla="*/ 7857925 w 7857925"/>
                <a:gd name="connsiteY1" fmla="*/ 878232 h 2839116"/>
                <a:gd name="connsiteX2" fmla="*/ 4352792 w 7857925"/>
                <a:gd name="connsiteY2" fmla="*/ 2839116 h 2839116"/>
                <a:gd name="connsiteX3" fmla="*/ 0 w 7857925"/>
                <a:gd name="connsiteY3" fmla="*/ 375272 h 2839116"/>
                <a:gd name="connsiteX4" fmla="*/ 0 w 7857925"/>
                <a:gd name="connsiteY4" fmla="*/ 0 h 2839116"/>
                <a:gd name="connsiteX5" fmla="*/ 4352792 w 7857925"/>
                <a:gd name="connsiteY5" fmla="*/ 2463844 h 283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7925" h="2839116">
                  <a:moveTo>
                    <a:pt x="7857925" y="502960"/>
                  </a:moveTo>
                  <a:lnTo>
                    <a:pt x="7857925" y="878232"/>
                  </a:lnTo>
                  <a:lnTo>
                    <a:pt x="4352792" y="2839116"/>
                  </a:lnTo>
                  <a:lnTo>
                    <a:pt x="0" y="375272"/>
                  </a:lnTo>
                  <a:lnTo>
                    <a:pt x="0" y="0"/>
                  </a:lnTo>
                  <a:lnTo>
                    <a:pt x="4352792" y="2463844"/>
                  </a:lnTo>
                  <a:close/>
                </a:path>
              </a:pathLst>
            </a:custGeom>
            <a:solidFill>
              <a:srgbClr val="59442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B5D9034-CD6F-4E94-ACA6-DAD23CB69568}"/>
                </a:ext>
              </a:extLst>
            </p:cNvPr>
            <p:cNvSpPr/>
            <p:nvPr/>
          </p:nvSpPr>
          <p:spPr>
            <a:xfrm>
              <a:off x="1788768" y="1638364"/>
              <a:ext cx="8611471" cy="4846151"/>
            </a:xfrm>
            <a:custGeom>
              <a:avLst/>
              <a:gdLst>
                <a:gd name="connsiteX0" fmla="*/ 4258674 w 8611465"/>
                <a:gd name="connsiteY0" fmla="*/ 0 h 4846159"/>
                <a:gd name="connsiteX1" fmla="*/ 8611466 w 8611465"/>
                <a:gd name="connsiteY1" fmla="*/ 2463245 h 4846159"/>
                <a:gd name="connsiteX2" fmla="*/ 4352792 w 8611465"/>
                <a:gd name="connsiteY2" fmla="*/ 4846160 h 4846159"/>
                <a:gd name="connsiteX3" fmla="*/ 4055452 w 8611465"/>
                <a:gd name="connsiteY3" fmla="*/ 4677708 h 4846159"/>
                <a:gd name="connsiteX4" fmla="*/ 3656801 w 8611465"/>
                <a:gd name="connsiteY4" fmla="*/ 4451706 h 4846159"/>
                <a:gd name="connsiteX5" fmla="*/ 0 w 8611465"/>
                <a:gd name="connsiteY5" fmla="*/ 2382316 h 48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1465" h="4846159">
                  <a:moveTo>
                    <a:pt x="4258674" y="0"/>
                  </a:moveTo>
                  <a:lnTo>
                    <a:pt x="8611466" y="2463245"/>
                  </a:lnTo>
                  <a:lnTo>
                    <a:pt x="4352792" y="4846160"/>
                  </a:lnTo>
                  <a:lnTo>
                    <a:pt x="4055452" y="4677708"/>
                  </a:lnTo>
                  <a:lnTo>
                    <a:pt x="3656801" y="4451706"/>
                  </a:lnTo>
                  <a:lnTo>
                    <a:pt x="0" y="2382316"/>
                  </a:lnTo>
                  <a:close/>
                </a:path>
              </a:pathLst>
            </a:custGeom>
            <a:solidFill>
              <a:srgbClr val="B3B2B3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321CC06-9AF1-4CA2-8F22-1BF2E097FB7E}"/>
                </a:ext>
              </a:extLst>
            </p:cNvPr>
            <p:cNvSpPr/>
            <p:nvPr/>
          </p:nvSpPr>
          <p:spPr>
            <a:xfrm>
              <a:off x="2269545" y="1638364"/>
              <a:ext cx="7795585" cy="3940345"/>
            </a:xfrm>
            <a:custGeom>
              <a:avLst/>
              <a:gdLst>
                <a:gd name="connsiteX0" fmla="*/ 7795580 w 7795579"/>
                <a:gd name="connsiteY0" fmla="*/ 2273811 h 3940352"/>
                <a:gd name="connsiteX1" fmla="*/ 4913901 w 7795579"/>
                <a:gd name="connsiteY1" fmla="*/ 3885201 h 3940352"/>
                <a:gd name="connsiteX2" fmla="*/ 3223380 w 7795579"/>
                <a:gd name="connsiteY2" fmla="*/ 3940353 h 3940352"/>
                <a:gd name="connsiteX3" fmla="*/ 3210791 w 7795579"/>
                <a:gd name="connsiteY3" fmla="*/ 3933159 h 3940352"/>
                <a:gd name="connsiteX4" fmla="*/ 748145 w 7795579"/>
                <a:gd name="connsiteY4" fmla="*/ 2537580 h 3940352"/>
                <a:gd name="connsiteX5" fmla="*/ 27576 w 7795579"/>
                <a:gd name="connsiteY5" fmla="*/ 2129337 h 3940352"/>
                <a:gd name="connsiteX6" fmla="*/ 0 w 7795579"/>
                <a:gd name="connsiteY6" fmla="*/ 2113751 h 3940352"/>
                <a:gd name="connsiteX7" fmla="*/ 3778494 w 7795579"/>
                <a:gd name="connsiteY7" fmla="*/ 0 h 3940352"/>
                <a:gd name="connsiteX8" fmla="*/ 7795580 w 7795579"/>
                <a:gd name="connsiteY8" fmla="*/ 2273811 h 394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95579" h="3940352">
                  <a:moveTo>
                    <a:pt x="7795580" y="2273811"/>
                  </a:moveTo>
                  <a:lnTo>
                    <a:pt x="4913901" y="3885201"/>
                  </a:lnTo>
                  <a:lnTo>
                    <a:pt x="3223380" y="3940353"/>
                  </a:lnTo>
                  <a:lnTo>
                    <a:pt x="3210791" y="3933159"/>
                  </a:lnTo>
                  <a:cubicBezTo>
                    <a:pt x="2389509" y="3467966"/>
                    <a:pt x="1569427" y="3002173"/>
                    <a:pt x="748145" y="2537580"/>
                  </a:cubicBezTo>
                  <a:cubicBezTo>
                    <a:pt x="507756" y="2401499"/>
                    <a:pt x="267966" y="2265418"/>
                    <a:pt x="27576" y="2129337"/>
                  </a:cubicBezTo>
                  <a:lnTo>
                    <a:pt x="0" y="2113751"/>
                  </a:lnTo>
                  <a:lnTo>
                    <a:pt x="3778494" y="0"/>
                  </a:lnTo>
                  <a:lnTo>
                    <a:pt x="7795580" y="2273811"/>
                  </a:lnTo>
                  <a:close/>
                </a:path>
              </a:pathLst>
            </a:custGeom>
            <a:solidFill>
              <a:srgbClr val="00000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00FEA8-63E7-470A-B54D-5C3A95B86E50}"/>
                </a:ext>
              </a:extLst>
            </p:cNvPr>
            <p:cNvSpPr/>
            <p:nvPr/>
          </p:nvSpPr>
          <p:spPr>
            <a:xfrm>
              <a:off x="2322901" y="1637769"/>
              <a:ext cx="7688879" cy="3887594"/>
            </a:xfrm>
            <a:custGeom>
              <a:avLst/>
              <a:gdLst>
                <a:gd name="connsiteX0" fmla="*/ 7688873 w 7688872"/>
                <a:gd name="connsiteY0" fmla="*/ 2243837 h 3887598"/>
                <a:gd name="connsiteX1" fmla="*/ 7432298 w 7688872"/>
                <a:gd name="connsiteY1" fmla="*/ 2387112 h 3887598"/>
                <a:gd name="connsiteX2" fmla="*/ 4846160 w 7688872"/>
                <a:gd name="connsiteY2" fmla="*/ 3833646 h 3887598"/>
                <a:gd name="connsiteX3" fmla="*/ 3183215 w 7688872"/>
                <a:gd name="connsiteY3" fmla="*/ 3887599 h 3887598"/>
                <a:gd name="connsiteX4" fmla="*/ 720570 w 7688872"/>
                <a:gd name="connsiteY4" fmla="*/ 2492020 h 3887598"/>
                <a:gd name="connsiteX5" fmla="*/ 0 w 7688872"/>
                <a:gd name="connsiteY5" fmla="*/ 2083777 h 3887598"/>
                <a:gd name="connsiteX6" fmla="*/ 3725141 w 7688872"/>
                <a:gd name="connsiteY6" fmla="*/ 0 h 3887598"/>
                <a:gd name="connsiteX7" fmla="*/ 7688873 w 7688872"/>
                <a:gd name="connsiteY7" fmla="*/ 2243837 h 38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88872" h="3887598">
                  <a:moveTo>
                    <a:pt x="7688873" y="2243837"/>
                  </a:moveTo>
                  <a:lnTo>
                    <a:pt x="7432298" y="2387112"/>
                  </a:lnTo>
                  <a:lnTo>
                    <a:pt x="4846160" y="3833646"/>
                  </a:lnTo>
                  <a:lnTo>
                    <a:pt x="3183215" y="3887599"/>
                  </a:lnTo>
                  <a:cubicBezTo>
                    <a:pt x="2899064" y="3726340"/>
                    <a:pt x="1004721" y="2652679"/>
                    <a:pt x="720570" y="2492020"/>
                  </a:cubicBezTo>
                  <a:cubicBezTo>
                    <a:pt x="480180" y="2355939"/>
                    <a:pt x="240390" y="2219858"/>
                    <a:pt x="0" y="2083777"/>
                  </a:cubicBezTo>
                  <a:lnTo>
                    <a:pt x="3725141" y="0"/>
                  </a:lnTo>
                  <a:lnTo>
                    <a:pt x="7688873" y="2243837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C5380A3-F84B-46B7-B1B5-2198A4B683EA}"/>
                </a:ext>
              </a:extLst>
            </p:cNvPr>
            <p:cNvSpPr/>
            <p:nvPr/>
          </p:nvSpPr>
          <p:spPr>
            <a:xfrm>
              <a:off x="8553853" y="1433946"/>
              <a:ext cx="605473" cy="2650875"/>
            </a:xfrm>
            <a:custGeom>
              <a:avLst/>
              <a:gdLst>
                <a:gd name="connsiteX0" fmla="*/ 605470 w 605470"/>
                <a:gd name="connsiteY0" fmla="*/ 2650881 h 2650880"/>
                <a:gd name="connsiteX1" fmla="*/ 605470 w 605470"/>
                <a:gd name="connsiteY1" fmla="*/ 338704 h 2650880"/>
                <a:gd name="connsiteX2" fmla="*/ 0 w 605470"/>
                <a:gd name="connsiteY2" fmla="*/ 0 h 2650880"/>
                <a:gd name="connsiteX3" fmla="*/ 0 w 605470"/>
                <a:gd name="connsiteY3" fmla="*/ 2312177 h 265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0880">
                  <a:moveTo>
                    <a:pt x="605470" y="2650881"/>
                  </a:moveTo>
                  <a:lnTo>
                    <a:pt x="605470" y="338704"/>
                  </a:lnTo>
                  <a:lnTo>
                    <a:pt x="0" y="0"/>
                  </a:lnTo>
                  <a:lnTo>
                    <a:pt x="0" y="2312177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B0F5BED-D91E-436A-A4CB-9BED708E9536}"/>
                </a:ext>
              </a:extLst>
            </p:cNvPr>
            <p:cNvSpPr/>
            <p:nvPr/>
          </p:nvSpPr>
          <p:spPr>
            <a:xfrm>
              <a:off x="8553853" y="1091643"/>
              <a:ext cx="1210940" cy="681005"/>
            </a:xfrm>
            <a:custGeom>
              <a:avLst/>
              <a:gdLst>
                <a:gd name="connsiteX0" fmla="*/ 605470 w 1210940"/>
                <a:gd name="connsiteY0" fmla="*/ 0 h 681004"/>
                <a:gd name="connsiteX1" fmla="*/ 0 w 1210940"/>
                <a:gd name="connsiteY1" fmla="*/ 342300 h 681004"/>
                <a:gd name="connsiteX2" fmla="*/ 605470 w 1210940"/>
                <a:gd name="connsiteY2" fmla="*/ 681004 h 681004"/>
                <a:gd name="connsiteX3" fmla="*/ 1210941 w 1210940"/>
                <a:gd name="connsiteY3" fmla="*/ 338704 h 68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940" h="681004">
                  <a:moveTo>
                    <a:pt x="605470" y="0"/>
                  </a:moveTo>
                  <a:lnTo>
                    <a:pt x="0" y="342300"/>
                  </a:lnTo>
                  <a:lnTo>
                    <a:pt x="605470" y="681004"/>
                  </a:lnTo>
                  <a:lnTo>
                    <a:pt x="1210941" y="338704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3876E78-5644-4784-902A-74D4C246C006}"/>
                </a:ext>
              </a:extLst>
            </p:cNvPr>
            <p:cNvSpPr/>
            <p:nvPr/>
          </p:nvSpPr>
          <p:spPr>
            <a:xfrm>
              <a:off x="8714511" y="1181566"/>
              <a:ext cx="890220" cy="501159"/>
            </a:xfrm>
            <a:custGeom>
              <a:avLst/>
              <a:gdLst>
                <a:gd name="connsiteX0" fmla="*/ 445410 w 890221"/>
                <a:gd name="connsiteY0" fmla="*/ 0 h 501161"/>
                <a:gd name="connsiteX1" fmla="*/ 0 w 890221"/>
                <a:gd name="connsiteY1" fmla="*/ 252379 h 501161"/>
                <a:gd name="connsiteX2" fmla="*/ 444811 w 890221"/>
                <a:gd name="connsiteY2" fmla="*/ 501162 h 501161"/>
                <a:gd name="connsiteX3" fmla="*/ 890221 w 890221"/>
                <a:gd name="connsiteY3" fmla="*/ 248782 h 50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221" h="501161">
                  <a:moveTo>
                    <a:pt x="445410" y="0"/>
                  </a:moveTo>
                  <a:lnTo>
                    <a:pt x="0" y="252379"/>
                  </a:lnTo>
                  <a:lnTo>
                    <a:pt x="444811" y="501162"/>
                  </a:lnTo>
                  <a:lnTo>
                    <a:pt x="890221" y="248782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C1ACE2B-E2DE-4EBA-9A28-4B1B612EF23A}"/>
                </a:ext>
              </a:extLst>
            </p:cNvPr>
            <p:cNvSpPr/>
            <p:nvPr/>
          </p:nvSpPr>
          <p:spPr>
            <a:xfrm>
              <a:off x="8814028" y="1294267"/>
              <a:ext cx="690596" cy="388458"/>
            </a:xfrm>
            <a:custGeom>
              <a:avLst/>
              <a:gdLst>
                <a:gd name="connsiteX0" fmla="*/ 345897 w 690595"/>
                <a:gd name="connsiteY0" fmla="*/ 0 h 388460"/>
                <a:gd name="connsiteX1" fmla="*/ 0 w 690595"/>
                <a:gd name="connsiteY1" fmla="*/ 195429 h 388460"/>
                <a:gd name="connsiteX2" fmla="*/ 345298 w 690595"/>
                <a:gd name="connsiteY2" fmla="*/ 388460 h 388460"/>
                <a:gd name="connsiteX3" fmla="*/ 690596 w 690595"/>
                <a:gd name="connsiteY3" fmla="*/ 193031 h 3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0595" h="388460">
                  <a:moveTo>
                    <a:pt x="345897" y="0"/>
                  </a:moveTo>
                  <a:lnTo>
                    <a:pt x="0" y="195429"/>
                  </a:lnTo>
                  <a:lnTo>
                    <a:pt x="345298" y="388460"/>
                  </a:lnTo>
                  <a:lnTo>
                    <a:pt x="690596" y="193031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C9BCC93-B2CD-4AD1-A5CA-2E0655B25FD9}"/>
                </a:ext>
              </a:extLst>
            </p:cNvPr>
            <p:cNvSpPr/>
            <p:nvPr/>
          </p:nvSpPr>
          <p:spPr>
            <a:xfrm>
              <a:off x="9159326" y="1430346"/>
              <a:ext cx="605473" cy="2654475"/>
            </a:xfrm>
            <a:custGeom>
              <a:avLst/>
              <a:gdLst>
                <a:gd name="connsiteX0" fmla="*/ 605470 w 605470"/>
                <a:gd name="connsiteY0" fmla="*/ 2311578 h 2654477"/>
                <a:gd name="connsiteX1" fmla="*/ 0 w 605470"/>
                <a:gd name="connsiteY1" fmla="*/ 2654478 h 2654477"/>
                <a:gd name="connsiteX2" fmla="*/ 0 w 605470"/>
                <a:gd name="connsiteY2" fmla="*/ 342301 h 2654477"/>
                <a:gd name="connsiteX3" fmla="*/ 605470 w 605470"/>
                <a:gd name="connsiteY3" fmla="*/ 0 h 265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4477">
                  <a:moveTo>
                    <a:pt x="605470" y="2311578"/>
                  </a:moveTo>
                  <a:lnTo>
                    <a:pt x="0" y="2654478"/>
                  </a:lnTo>
                  <a:lnTo>
                    <a:pt x="0" y="342301"/>
                  </a:lnTo>
                  <a:lnTo>
                    <a:pt x="605470" y="0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3BDB26-CA52-4162-86D6-EE703C24AAB7}"/>
                </a:ext>
              </a:extLst>
            </p:cNvPr>
            <p:cNvSpPr/>
            <p:nvPr/>
          </p:nvSpPr>
          <p:spPr>
            <a:xfrm>
              <a:off x="9255238" y="1729487"/>
              <a:ext cx="448405" cy="918395"/>
            </a:xfrm>
            <a:custGeom>
              <a:avLst/>
              <a:gdLst>
                <a:gd name="connsiteX0" fmla="*/ 448408 w 448407"/>
                <a:gd name="connsiteY0" fmla="*/ 664818 h 918396"/>
                <a:gd name="connsiteX1" fmla="*/ 448408 w 448407"/>
                <a:gd name="connsiteY1" fmla="*/ 0 h 918396"/>
                <a:gd name="connsiteX2" fmla="*/ 0 w 448407"/>
                <a:gd name="connsiteY2" fmla="*/ 253578 h 918396"/>
                <a:gd name="connsiteX3" fmla="*/ 0 w 448407"/>
                <a:gd name="connsiteY3" fmla="*/ 918397 h 9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407" h="918396">
                  <a:moveTo>
                    <a:pt x="448408" y="664818"/>
                  </a:moveTo>
                  <a:lnTo>
                    <a:pt x="448408" y="0"/>
                  </a:lnTo>
                  <a:lnTo>
                    <a:pt x="0" y="253578"/>
                  </a:lnTo>
                  <a:lnTo>
                    <a:pt x="0" y="918397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3A718D-A499-4B63-8AEB-3092A59D4C60}"/>
                </a:ext>
              </a:extLst>
            </p:cNvPr>
            <p:cNvSpPr/>
            <p:nvPr/>
          </p:nvSpPr>
          <p:spPr>
            <a:xfrm>
              <a:off x="9329572" y="1863771"/>
              <a:ext cx="352493" cy="637838"/>
            </a:xfrm>
            <a:custGeom>
              <a:avLst/>
              <a:gdLst>
                <a:gd name="connsiteX0" fmla="*/ 159460 w 352491"/>
                <a:gd name="connsiteY0" fmla="*/ 367479 h 637841"/>
                <a:gd name="connsiteX1" fmla="*/ 159460 w 352491"/>
                <a:gd name="connsiteY1" fmla="*/ 426227 h 637841"/>
                <a:gd name="connsiteX2" fmla="*/ 79730 w 352491"/>
                <a:gd name="connsiteY2" fmla="*/ 471188 h 637841"/>
                <a:gd name="connsiteX3" fmla="*/ 0 w 352491"/>
                <a:gd name="connsiteY3" fmla="*/ 516148 h 637841"/>
                <a:gd name="connsiteX4" fmla="*/ 15586 w 352491"/>
                <a:gd name="connsiteY4" fmla="*/ 443612 h 637841"/>
                <a:gd name="connsiteX5" fmla="*/ 66542 w 352491"/>
                <a:gd name="connsiteY5" fmla="*/ 335107 h 637841"/>
                <a:gd name="connsiteX6" fmla="*/ 104309 w 352491"/>
                <a:gd name="connsiteY6" fmla="*/ 259573 h 637841"/>
                <a:gd name="connsiteX7" fmla="*/ 113900 w 352491"/>
                <a:gd name="connsiteY7" fmla="*/ 215212 h 637841"/>
                <a:gd name="connsiteX8" fmla="*/ 105508 w 352491"/>
                <a:gd name="connsiteY8" fmla="*/ 187036 h 637841"/>
                <a:gd name="connsiteX9" fmla="*/ 82727 w 352491"/>
                <a:gd name="connsiteY9" fmla="*/ 188235 h 637841"/>
                <a:gd name="connsiteX10" fmla="*/ 59948 w 352491"/>
                <a:gd name="connsiteY10" fmla="*/ 212814 h 637841"/>
                <a:gd name="connsiteX11" fmla="*/ 50356 w 352491"/>
                <a:gd name="connsiteY11" fmla="*/ 258374 h 637841"/>
                <a:gd name="connsiteX12" fmla="*/ 4795 w 352491"/>
                <a:gd name="connsiteY12" fmla="*/ 277557 h 637841"/>
                <a:gd name="connsiteX13" fmla="*/ 29974 w 352491"/>
                <a:gd name="connsiteY13" fmla="*/ 187636 h 637841"/>
                <a:gd name="connsiteX14" fmla="*/ 83327 w 352491"/>
                <a:gd name="connsiteY14" fmla="*/ 134282 h 637841"/>
                <a:gd name="connsiteX15" fmla="*/ 138479 w 352491"/>
                <a:gd name="connsiteY15" fmla="*/ 129487 h 637841"/>
                <a:gd name="connsiteX16" fmla="*/ 158262 w 352491"/>
                <a:gd name="connsiteY16" fmla="*/ 184039 h 637841"/>
                <a:gd name="connsiteX17" fmla="*/ 152267 w 352491"/>
                <a:gd name="connsiteY17" fmla="*/ 230199 h 637841"/>
                <a:gd name="connsiteX18" fmla="*/ 134283 w 352491"/>
                <a:gd name="connsiteY18" fmla="*/ 282953 h 637841"/>
                <a:gd name="connsiteX19" fmla="*/ 104309 w 352491"/>
                <a:gd name="connsiteY19" fmla="*/ 342301 h 637841"/>
                <a:gd name="connsiteX20" fmla="*/ 76732 w 352491"/>
                <a:gd name="connsiteY20" fmla="*/ 394455 h 637841"/>
                <a:gd name="connsiteX21" fmla="*/ 67141 w 352491"/>
                <a:gd name="connsiteY21" fmla="*/ 417235 h 637841"/>
                <a:gd name="connsiteX22" fmla="*/ 112102 w 352491"/>
                <a:gd name="connsiteY22" fmla="*/ 391458 h 637841"/>
                <a:gd name="connsiteX23" fmla="*/ 159460 w 352491"/>
                <a:gd name="connsiteY23" fmla="*/ 367479 h 637841"/>
                <a:gd name="connsiteX24" fmla="*/ 159460 w 352491"/>
                <a:gd name="connsiteY24" fmla="*/ 367479 h 637841"/>
                <a:gd name="connsiteX25" fmla="*/ 4795 w 352491"/>
                <a:gd name="connsiteY25" fmla="*/ 637842 h 637841"/>
                <a:gd name="connsiteX26" fmla="*/ 19183 w 352491"/>
                <a:gd name="connsiteY26" fmla="*/ 629449 h 637841"/>
                <a:gd name="connsiteX27" fmla="*/ 19183 w 352491"/>
                <a:gd name="connsiteY27" fmla="*/ 585688 h 637841"/>
                <a:gd name="connsiteX28" fmla="*/ 47359 w 352491"/>
                <a:gd name="connsiteY28" fmla="*/ 569502 h 637841"/>
                <a:gd name="connsiteX29" fmla="*/ 47359 w 352491"/>
                <a:gd name="connsiteY29" fmla="*/ 613264 h 637841"/>
                <a:gd name="connsiteX30" fmla="*/ 61746 w 352491"/>
                <a:gd name="connsiteY30" fmla="*/ 604871 h 637841"/>
                <a:gd name="connsiteX31" fmla="*/ 61746 w 352491"/>
                <a:gd name="connsiteY31" fmla="*/ 505358 h 637841"/>
                <a:gd name="connsiteX32" fmla="*/ 47359 w 352491"/>
                <a:gd name="connsiteY32" fmla="*/ 513751 h 637841"/>
                <a:gd name="connsiteX33" fmla="*/ 47359 w 352491"/>
                <a:gd name="connsiteY33" fmla="*/ 552717 h 637841"/>
                <a:gd name="connsiteX34" fmla="*/ 19183 w 352491"/>
                <a:gd name="connsiteY34" fmla="*/ 568902 h 637841"/>
                <a:gd name="connsiteX35" fmla="*/ 19183 w 352491"/>
                <a:gd name="connsiteY35" fmla="*/ 529936 h 637841"/>
                <a:gd name="connsiteX36" fmla="*/ 4795 w 352491"/>
                <a:gd name="connsiteY36" fmla="*/ 538329 h 637841"/>
                <a:gd name="connsiteX37" fmla="*/ 4795 w 352491"/>
                <a:gd name="connsiteY37" fmla="*/ 637842 h 637841"/>
                <a:gd name="connsiteX38" fmla="*/ 4795 w 352491"/>
                <a:gd name="connsiteY38" fmla="*/ 637842 h 637841"/>
                <a:gd name="connsiteX39" fmla="*/ 73735 w 352491"/>
                <a:gd name="connsiteY39" fmla="*/ 549719 h 637841"/>
                <a:gd name="connsiteX40" fmla="*/ 83327 w 352491"/>
                <a:gd name="connsiteY40" fmla="*/ 582091 h 637841"/>
                <a:gd name="connsiteX41" fmla="*/ 108505 w 352491"/>
                <a:gd name="connsiteY41" fmla="*/ 581491 h 637841"/>
                <a:gd name="connsiteX42" fmla="*/ 133683 w 352491"/>
                <a:gd name="connsiteY42" fmla="*/ 553915 h 637841"/>
                <a:gd name="connsiteX43" fmla="*/ 143275 w 352491"/>
                <a:gd name="connsiteY43" fmla="*/ 510753 h 637841"/>
                <a:gd name="connsiteX44" fmla="*/ 133683 w 352491"/>
                <a:gd name="connsiteY44" fmla="*/ 477782 h 637841"/>
                <a:gd name="connsiteX45" fmla="*/ 108505 w 352491"/>
                <a:gd name="connsiteY45" fmla="*/ 478382 h 637841"/>
                <a:gd name="connsiteX46" fmla="*/ 92919 w 352491"/>
                <a:gd name="connsiteY46" fmla="*/ 490970 h 637841"/>
                <a:gd name="connsiteX47" fmla="*/ 83927 w 352491"/>
                <a:gd name="connsiteY47" fmla="*/ 505358 h 637841"/>
                <a:gd name="connsiteX48" fmla="*/ 77332 w 352491"/>
                <a:gd name="connsiteY48" fmla="*/ 522743 h 637841"/>
                <a:gd name="connsiteX49" fmla="*/ 73735 w 352491"/>
                <a:gd name="connsiteY49" fmla="*/ 549719 h 637841"/>
                <a:gd name="connsiteX50" fmla="*/ 73735 w 352491"/>
                <a:gd name="connsiteY50" fmla="*/ 549719 h 637841"/>
                <a:gd name="connsiteX51" fmla="*/ 88722 w 352491"/>
                <a:gd name="connsiteY51" fmla="*/ 540727 h 637841"/>
                <a:gd name="connsiteX52" fmla="*/ 94117 w 352491"/>
                <a:gd name="connsiteY52" fmla="*/ 563507 h 637841"/>
                <a:gd name="connsiteX53" fmla="*/ 108505 w 352491"/>
                <a:gd name="connsiteY53" fmla="*/ 564107 h 637841"/>
                <a:gd name="connsiteX54" fmla="*/ 122892 w 352491"/>
                <a:gd name="connsiteY54" fmla="*/ 547321 h 637841"/>
                <a:gd name="connsiteX55" fmla="*/ 128288 w 352491"/>
                <a:gd name="connsiteY55" fmla="*/ 517947 h 637841"/>
                <a:gd name="connsiteX56" fmla="*/ 122892 w 352491"/>
                <a:gd name="connsiteY56" fmla="*/ 495167 h 637841"/>
                <a:gd name="connsiteX57" fmla="*/ 108505 w 352491"/>
                <a:gd name="connsiteY57" fmla="*/ 495167 h 637841"/>
                <a:gd name="connsiteX58" fmla="*/ 94117 w 352491"/>
                <a:gd name="connsiteY58" fmla="*/ 511952 h 637841"/>
                <a:gd name="connsiteX59" fmla="*/ 88722 w 352491"/>
                <a:gd name="connsiteY59" fmla="*/ 540727 h 637841"/>
                <a:gd name="connsiteX60" fmla="*/ 88722 w 352491"/>
                <a:gd name="connsiteY60" fmla="*/ 540727 h 637841"/>
                <a:gd name="connsiteX61" fmla="*/ 154664 w 352491"/>
                <a:gd name="connsiteY61" fmla="*/ 453803 h 637841"/>
                <a:gd name="connsiteX62" fmla="*/ 154664 w 352491"/>
                <a:gd name="connsiteY62" fmla="*/ 507156 h 637841"/>
                <a:gd name="connsiteX63" fmla="*/ 155864 w 352491"/>
                <a:gd name="connsiteY63" fmla="*/ 531735 h 637841"/>
                <a:gd name="connsiteX64" fmla="*/ 160060 w 352491"/>
                <a:gd name="connsiteY64" fmla="*/ 540727 h 637841"/>
                <a:gd name="connsiteX65" fmla="*/ 168452 w 352491"/>
                <a:gd name="connsiteY65" fmla="*/ 544324 h 637841"/>
                <a:gd name="connsiteX66" fmla="*/ 184039 w 352491"/>
                <a:gd name="connsiteY66" fmla="*/ 538928 h 637841"/>
                <a:gd name="connsiteX67" fmla="*/ 197827 w 352491"/>
                <a:gd name="connsiteY67" fmla="*/ 528138 h 637841"/>
                <a:gd name="connsiteX68" fmla="*/ 206220 w 352491"/>
                <a:gd name="connsiteY68" fmla="*/ 515549 h 637841"/>
                <a:gd name="connsiteX69" fmla="*/ 210416 w 352491"/>
                <a:gd name="connsiteY69" fmla="*/ 500562 h 637841"/>
                <a:gd name="connsiteX70" fmla="*/ 211614 w 352491"/>
                <a:gd name="connsiteY70" fmla="*/ 474785 h 637841"/>
                <a:gd name="connsiteX71" fmla="*/ 211614 w 352491"/>
                <a:gd name="connsiteY71" fmla="*/ 422630 h 637841"/>
                <a:gd name="connsiteX72" fmla="*/ 197228 w 352491"/>
                <a:gd name="connsiteY72" fmla="*/ 431023 h 637841"/>
                <a:gd name="connsiteX73" fmla="*/ 197228 w 352491"/>
                <a:gd name="connsiteY73" fmla="*/ 486175 h 637841"/>
                <a:gd name="connsiteX74" fmla="*/ 196628 w 352491"/>
                <a:gd name="connsiteY74" fmla="*/ 503559 h 637841"/>
                <a:gd name="connsiteX75" fmla="*/ 193031 w 352491"/>
                <a:gd name="connsiteY75" fmla="*/ 514350 h 637841"/>
                <a:gd name="connsiteX76" fmla="*/ 184039 w 352491"/>
                <a:gd name="connsiteY76" fmla="*/ 522743 h 637841"/>
                <a:gd name="connsiteX77" fmla="*/ 174447 w 352491"/>
                <a:gd name="connsiteY77" fmla="*/ 524541 h 637841"/>
                <a:gd name="connsiteX78" fmla="*/ 170251 w 352491"/>
                <a:gd name="connsiteY78" fmla="*/ 517348 h 637841"/>
                <a:gd name="connsiteX79" fmla="*/ 169651 w 352491"/>
                <a:gd name="connsiteY79" fmla="*/ 501162 h 637841"/>
                <a:gd name="connsiteX80" fmla="*/ 169651 w 352491"/>
                <a:gd name="connsiteY80" fmla="*/ 447209 h 637841"/>
                <a:gd name="connsiteX81" fmla="*/ 154664 w 352491"/>
                <a:gd name="connsiteY81" fmla="*/ 453803 h 637841"/>
                <a:gd name="connsiteX82" fmla="*/ 154664 w 352491"/>
                <a:gd name="connsiteY82" fmla="*/ 453803 h 637841"/>
                <a:gd name="connsiteX83" fmla="*/ 226601 w 352491"/>
                <a:gd name="connsiteY83" fmla="*/ 512552 h 637841"/>
                <a:gd name="connsiteX84" fmla="*/ 226601 w 352491"/>
                <a:gd name="connsiteY84" fmla="*/ 413039 h 637841"/>
                <a:gd name="connsiteX85" fmla="*/ 257175 w 352491"/>
                <a:gd name="connsiteY85" fmla="*/ 395654 h 637841"/>
                <a:gd name="connsiteX86" fmla="*/ 273960 w 352491"/>
                <a:gd name="connsiteY86" fmla="*/ 389060 h 637841"/>
                <a:gd name="connsiteX87" fmla="*/ 282353 w 352491"/>
                <a:gd name="connsiteY87" fmla="*/ 393856 h 637841"/>
                <a:gd name="connsiteX88" fmla="*/ 285350 w 352491"/>
                <a:gd name="connsiteY88" fmla="*/ 407643 h 637841"/>
                <a:gd name="connsiteX89" fmla="*/ 280554 w 352491"/>
                <a:gd name="connsiteY89" fmla="*/ 428625 h 637841"/>
                <a:gd name="connsiteX90" fmla="*/ 266767 w 352491"/>
                <a:gd name="connsiteY90" fmla="*/ 446010 h 637841"/>
                <a:gd name="connsiteX91" fmla="*/ 274559 w 352491"/>
                <a:gd name="connsiteY91" fmla="*/ 450206 h 637841"/>
                <a:gd name="connsiteX92" fmla="*/ 282952 w 352491"/>
                <a:gd name="connsiteY92" fmla="*/ 461596 h 637841"/>
                <a:gd name="connsiteX93" fmla="*/ 291944 w 352491"/>
                <a:gd name="connsiteY93" fmla="*/ 475984 h 637841"/>
                <a:gd name="connsiteX94" fmla="*/ 274559 w 352491"/>
                <a:gd name="connsiteY94" fmla="*/ 485575 h 637841"/>
                <a:gd name="connsiteX95" fmla="*/ 264369 w 352491"/>
                <a:gd name="connsiteY95" fmla="*/ 469989 h 637841"/>
                <a:gd name="connsiteX96" fmla="*/ 256575 w 352491"/>
                <a:gd name="connsiteY96" fmla="*/ 459798 h 637841"/>
                <a:gd name="connsiteX97" fmla="*/ 252379 w 352491"/>
                <a:gd name="connsiteY97" fmla="*/ 457999 h 637841"/>
                <a:gd name="connsiteX98" fmla="*/ 245186 w 352491"/>
                <a:gd name="connsiteY98" fmla="*/ 460997 h 637841"/>
                <a:gd name="connsiteX99" fmla="*/ 242188 w 352491"/>
                <a:gd name="connsiteY99" fmla="*/ 462795 h 637841"/>
                <a:gd name="connsiteX100" fmla="*/ 242188 w 352491"/>
                <a:gd name="connsiteY100" fmla="*/ 504159 h 637841"/>
                <a:gd name="connsiteX101" fmla="*/ 226601 w 352491"/>
                <a:gd name="connsiteY101" fmla="*/ 512552 h 637841"/>
                <a:gd name="connsiteX102" fmla="*/ 226601 w 352491"/>
                <a:gd name="connsiteY102" fmla="*/ 512552 h 637841"/>
                <a:gd name="connsiteX103" fmla="*/ 240989 w 352491"/>
                <a:gd name="connsiteY103" fmla="*/ 446609 h 637841"/>
                <a:gd name="connsiteX104" fmla="*/ 251780 w 352491"/>
                <a:gd name="connsiteY104" fmla="*/ 440615 h 637841"/>
                <a:gd name="connsiteX105" fmla="*/ 264968 w 352491"/>
                <a:gd name="connsiteY105" fmla="*/ 432222 h 637841"/>
                <a:gd name="connsiteX106" fmla="*/ 269165 w 352491"/>
                <a:gd name="connsiteY106" fmla="*/ 425628 h 637841"/>
                <a:gd name="connsiteX107" fmla="*/ 270363 w 352491"/>
                <a:gd name="connsiteY107" fmla="*/ 417235 h 637841"/>
                <a:gd name="connsiteX108" fmla="*/ 268565 w 352491"/>
                <a:gd name="connsiteY108" fmla="*/ 410041 h 637841"/>
                <a:gd name="connsiteX109" fmla="*/ 263170 w 352491"/>
                <a:gd name="connsiteY109" fmla="*/ 409442 h 637841"/>
                <a:gd name="connsiteX110" fmla="*/ 252379 w 352491"/>
                <a:gd name="connsiteY110" fmla="*/ 414837 h 637841"/>
                <a:gd name="connsiteX111" fmla="*/ 240989 w 352491"/>
                <a:gd name="connsiteY111" fmla="*/ 421431 h 637841"/>
                <a:gd name="connsiteX112" fmla="*/ 240989 w 352491"/>
                <a:gd name="connsiteY112" fmla="*/ 446609 h 637841"/>
                <a:gd name="connsiteX113" fmla="*/ 240989 w 352491"/>
                <a:gd name="connsiteY113" fmla="*/ 446609 h 637841"/>
                <a:gd name="connsiteX114" fmla="*/ 294342 w 352491"/>
                <a:gd name="connsiteY114" fmla="*/ 441814 h 637841"/>
                <a:gd name="connsiteX115" fmla="*/ 308131 w 352491"/>
                <a:gd name="connsiteY115" fmla="*/ 432222 h 637841"/>
                <a:gd name="connsiteX116" fmla="*/ 313525 w 352491"/>
                <a:gd name="connsiteY116" fmla="*/ 443612 h 637841"/>
                <a:gd name="connsiteX117" fmla="*/ 323717 w 352491"/>
                <a:gd name="connsiteY117" fmla="*/ 442413 h 637841"/>
                <a:gd name="connsiteX118" fmla="*/ 333908 w 352491"/>
                <a:gd name="connsiteY118" fmla="*/ 432222 h 637841"/>
                <a:gd name="connsiteX119" fmla="*/ 337504 w 352491"/>
                <a:gd name="connsiteY119" fmla="*/ 420832 h 637841"/>
                <a:gd name="connsiteX120" fmla="*/ 336306 w 352491"/>
                <a:gd name="connsiteY120" fmla="*/ 415437 h 637841"/>
                <a:gd name="connsiteX121" fmla="*/ 330910 w 352491"/>
                <a:gd name="connsiteY121" fmla="*/ 414238 h 637841"/>
                <a:gd name="connsiteX122" fmla="*/ 319520 w 352491"/>
                <a:gd name="connsiteY122" fmla="*/ 416636 h 637841"/>
                <a:gd name="connsiteX123" fmla="*/ 303334 w 352491"/>
                <a:gd name="connsiteY123" fmla="*/ 416036 h 637841"/>
                <a:gd name="connsiteX124" fmla="*/ 296740 w 352491"/>
                <a:gd name="connsiteY124" fmla="*/ 399850 h 637841"/>
                <a:gd name="connsiteX125" fmla="*/ 299738 w 352491"/>
                <a:gd name="connsiteY125" fmla="*/ 383664 h 637841"/>
                <a:gd name="connsiteX126" fmla="*/ 308730 w 352491"/>
                <a:gd name="connsiteY126" fmla="*/ 368677 h 637841"/>
                <a:gd name="connsiteX127" fmla="*/ 322517 w 352491"/>
                <a:gd name="connsiteY127" fmla="*/ 357287 h 637841"/>
                <a:gd name="connsiteX128" fmla="*/ 342900 w 352491"/>
                <a:gd name="connsiteY128" fmla="*/ 354290 h 637841"/>
                <a:gd name="connsiteX129" fmla="*/ 350094 w 352491"/>
                <a:gd name="connsiteY129" fmla="*/ 372274 h 637841"/>
                <a:gd name="connsiteX130" fmla="*/ 335706 w 352491"/>
                <a:gd name="connsiteY130" fmla="*/ 381266 h 637841"/>
                <a:gd name="connsiteX131" fmla="*/ 331510 w 352491"/>
                <a:gd name="connsiteY131" fmla="*/ 372274 h 637841"/>
                <a:gd name="connsiteX132" fmla="*/ 322517 w 352491"/>
                <a:gd name="connsiteY132" fmla="*/ 374073 h 637841"/>
                <a:gd name="connsiteX133" fmla="*/ 312926 w 352491"/>
                <a:gd name="connsiteY133" fmla="*/ 383065 h 637841"/>
                <a:gd name="connsiteX134" fmla="*/ 310528 w 352491"/>
                <a:gd name="connsiteY134" fmla="*/ 390858 h 637841"/>
                <a:gd name="connsiteX135" fmla="*/ 312926 w 352491"/>
                <a:gd name="connsiteY135" fmla="*/ 395654 h 637841"/>
                <a:gd name="connsiteX136" fmla="*/ 326115 w 352491"/>
                <a:gd name="connsiteY136" fmla="*/ 395054 h 637841"/>
                <a:gd name="connsiteX137" fmla="*/ 341701 w 352491"/>
                <a:gd name="connsiteY137" fmla="*/ 393256 h 637841"/>
                <a:gd name="connsiteX138" fmla="*/ 349494 w 352491"/>
                <a:gd name="connsiteY138" fmla="*/ 399251 h 637841"/>
                <a:gd name="connsiteX139" fmla="*/ 352491 w 352491"/>
                <a:gd name="connsiteY139" fmla="*/ 413638 h 637841"/>
                <a:gd name="connsiteX140" fmla="*/ 348894 w 352491"/>
                <a:gd name="connsiteY140" fmla="*/ 431622 h 637841"/>
                <a:gd name="connsiteX141" fmla="*/ 339303 w 352491"/>
                <a:gd name="connsiteY141" fmla="*/ 447808 h 637841"/>
                <a:gd name="connsiteX142" fmla="*/ 323717 w 352491"/>
                <a:gd name="connsiteY142" fmla="*/ 460397 h 637841"/>
                <a:gd name="connsiteX143" fmla="*/ 302735 w 352491"/>
                <a:gd name="connsiteY143" fmla="*/ 463395 h 637841"/>
                <a:gd name="connsiteX144" fmla="*/ 294342 w 352491"/>
                <a:gd name="connsiteY144" fmla="*/ 441814 h 637841"/>
                <a:gd name="connsiteX145" fmla="*/ 294342 w 352491"/>
                <a:gd name="connsiteY145" fmla="*/ 441814 h 637841"/>
                <a:gd name="connsiteX146" fmla="*/ 278756 w 352491"/>
                <a:gd name="connsiteY146" fmla="*/ 358486 h 637841"/>
                <a:gd name="connsiteX147" fmla="*/ 323117 w 352491"/>
                <a:gd name="connsiteY147" fmla="*/ 333308 h 637841"/>
                <a:gd name="connsiteX148" fmla="*/ 323117 w 352491"/>
                <a:gd name="connsiteY148" fmla="*/ 266767 h 637841"/>
                <a:gd name="connsiteX149" fmla="*/ 352491 w 352491"/>
                <a:gd name="connsiteY149" fmla="*/ 249981 h 637841"/>
                <a:gd name="connsiteX150" fmla="*/ 352491 w 352491"/>
                <a:gd name="connsiteY150" fmla="*/ 194230 h 637841"/>
                <a:gd name="connsiteX151" fmla="*/ 323117 w 352491"/>
                <a:gd name="connsiteY151" fmla="*/ 211015 h 637841"/>
                <a:gd name="connsiteX152" fmla="*/ 323117 w 352491"/>
                <a:gd name="connsiteY152" fmla="*/ 105508 h 637841"/>
                <a:gd name="connsiteX153" fmla="*/ 323117 w 352491"/>
                <a:gd name="connsiteY153" fmla="*/ 0 h 637841"/>
                <a:gd name="connsiteX154" fmla="*/ 284751 w 352491"/>
                <a:gd name="connsiteY154" fmla="*/ 21581 h 637841"/>
                <a:gd name="connsiteX155" fmla="*/ 233196 w 352491"/>
                <a:gd name="connsiteY155" fmla="*/ 155864 h 637841"/>
                <a:gd name="connsiteX156" fmla="*/ 181641 w 352491"/>
                <a:gd name="connsiteY156" fmla="*/ 290146 h 637841"/>
                <a:gd name="connsiteX157" fmla="*/ 181641 w 352491"/>
                <a:gd name="connsiteY157" fmla="*/ 345298 h 637841"/>
                <a:gd name="connsiteX158" fmla="*/ 230199 w 352491"/>
                <a:gd name="connsiteY158" fmla="*/ 317722 h 637841"/>
                <a:gd name="connsiteX159" fmla="*/ 278756 w 352491"/>
                <a:gd name="connsiteY159" fmla="*/ 290146 h 637841"/>
                <a:gd name="connsiteX160" fmla="*/ 278756 w 352491"/>
                <a:gd name="connsiteY160" fmla="*/ 358486 h 637841"/>
                <a:gd name="connsiteX161" fmla="*/ 278756 w 352491"/>
                <a:gd name="connsiteY161" fmla="*/ 358486 h 637841"/>
                <a:gd name="connsiteX162" fmla="*/ 278756 w 352491"/>
                <a:gd name="connsiteY162" fmla="*/ 236193 h 637841"/>
                <a:gd name="connsiteX163" fmla="*/ 224803 w 352491"/>
                <a:gd name="connsiteY163" fmla="*/ 266767 h 637841"/>
                <a:gd name="connsiteX164" fmla="*/ 278756 w 352491"/>
                <a:gd name="connsiteY164" fmla="*/ 122892 h 637841"/>
                <a:gd name="connsiteX165" fmla="*/ 278756 w 352491"/>
                <a:gd name="connsiteY165" fmla="*/ 236193 h 6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2491" h="637841">
                  <a:moveTo>
                    <a:pt x="159460" y="367479"/>
                  </a:moveTo>
                  <a:cubicBezTo>
                    <a:pt x="159460" y="387261"/>
                    <a:pt x="159460" y="406445"/>
                    <a:pt x="159460" y="426227"/>
                  </a:cubicBezTo>
                  <a:cubicBezTo>
                    <a:pt x="133083" y="441214"/>
                    <a:pt x="106107" y="456201"/>
                    <a:pt x="79730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8" y="492769"/>
                    <a:pt x="6594" y="468790"/>
                    <a:pt x="15586" y="443612"/>
                  </a:cubicBezTo>
                  <a:cubicBezTo>
                    <a:pt x="23979" y="419033"/>
                    <a:pt x="41364" y="382466"/>
                    <a:pt x="66542" y="335107"/>
                  </a:cubicBezTo>
                  <a:cubicBezTo>
                    <a:pt x="86924" y="296740"/>
                    <a:pt x="99513" y="271563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2" y="182241"/>
                    <a:pt x="92319" y="182840"/>
                    <a:pt x="82727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5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6" y="121094"/>
                    <a:pt x="125291" y="119296"/>
                    <a:pt x="138479" y="129487"/>
                  </a:cubicBezTo>
                  <a:cubicBezTo>
                    <a:pt x="151667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69" y="245785"/>
                    <a:pt x="142075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2" y="394455"/>
                  </a:cubicBezTo>
                  <a:cubicBezTo>
                    <a:pt x="73136" y="402848"/>
                    <a:pt x="69539" y="410041"/>
                    <a:pt x="67141" y="417235"/>
                  </a:cubicBezTo>
                  <a:cubicBezTo>
                    <a:pt x="82128" y="408842"/>
                    <a:pt x="97115" y="399850"/>
                    <a:pt x="112102" y="391458"/>
                  </a:cubicBezTo>
                  <a:cubicBezTo>
                    <a:pt x="128887" y="384863"/>
                    <a:pt x="143874" y="375871"/>
                    <a:pt x="159460" y="367479"/>
                  </a:cubicBezTo>
                  <a:lnTo>
                    <a:pt x="159460" y="367479"/>
                  </a:lnTo>
                  <a:close/>
                  <a:moveTo>
                    <a:pt x="4795" y="637842"/>
                  </a:moveTo>
                  <a:cubicBezTo>
                    <a:pt x="9591" y="635444"/>
                    <a:pt x="14388" y="632447"/>
                    <a:pt x="19183" y="629449"/>
                  </a:cubicBezTo>
                  <a:cubicBezTo>
                    <a:pt x="19183" y="615062"/>
                    <a:pt x="19183" y="600675"/>
                    <a:pt x="19183" y="585688"/>
                  </a:cubicBezTo>
                  <a:cubicBezTo>
                    <a:pt x="28774" y="580292"/>
                    <a:pt x="37767" y="574897"/>
                    <a:pt x="47359" y="569502"/>
                  </a:cubicBezTo>
                  <a:cubicBezTo>
                    <a:pt x="47359" y="583889"/>
                    <a:pt x="47359" y="598277"/>
                    <a:pt x="47359" y="613264"/>
                  </a:cubicBezTo>
                  <a:cubicBezTo>
                    <a:pt x="52154" y="610266"/>
                    <a:pt x="56950" y="607868"/>
                    <a:pt x="61746" y="604871"/>
                  </a:cubicBezTo>
                  <a:cubicBezTo>
                    <a:pt x="61746" y="571900"/>
                    <a:pt x="61746" y="538329"/>
                    <a:pt x="61746" y="505358"/>
                  </a:cubicBezTo>
                  <a:cubicBezTo>
                    <a:pt x="56950" y="508355"/>
                    <a:pt x="52154" y="510753"/>
                    <a:pt x="47359" y="513751"/>
                  </a:cubicBezTo>
                  <a:cubicBezTo>
                    <a:pt x="47359" y="526939"/>
                    <a:pt x="47359" y="540128"/>
                    <a:pt x="47359" y="552717"/>
                  </a:cubicBezTo>
                  <a:cubicBezTo>
                    <a:pt x="37767" y="558112"/>
                    <a:pt x="28774" y="563507"/>
                    <a:pt x="19183" y="568902"/>
                  </a:cubicBezTo>
                  <a:cubicBezTo>
                    <a:pt x="19183" y="555714"/>
                    <a:pt x="19183" y="542525"/>
                    <a:pt x="19183" y="529936"/>
                  </a:cubicBezTo>
                  <a:cubicBezTo>
                    <a:pt x="14388" y="532934"/>
                    <a:pt x="9591" y="535332"/>
                    <a:pt x="4795" y="538329"/>
                  </a:cubicBezTo>
                  <a:cubicBezTo>
                    <a:pt x="4795" y="571300"/>
                    <a:pt x="4795" y="604871"/>
                    <a:pt x="4795" y="637842"/>
                  </a:cubicBezTo>
                  <a:lnTo>
                    <a:pt x="4795" y="637842"/>
                  </a:lnTo>
                  <a:close/>
                  <a:moveTo>
                    <a:pt x="73735" y="549719"/>
                  </a:moveTo>
                  <a:cubicBezTo>
                    <a:pt x="73735" y="565905"/>
                    <a:pt x="76732" y="576096"/>
                    <a:pt x="83327" y="582091"/>
                  </a:cubicBezTo>
                  <a:cubicBezTo>
                    <a:pt x="89322" y="587486"/>
                    <a:pt x="98314" y="587486"/>
                    <a:pt x="108505" y="581491"/>
                  </a:cubicBezTo>
                  <a:cubicBezTo>
                    <a:pt x="118696" y="575497"/>
                    <a:pt x="127089" y="566504"/>
                    <a:pt x="133683" y="553915"/>
                  </a:cubicBezTo>
                  <a:cubicBezTo>
                    <a:pt x="139677" y="541327"/>
                    <a:pt x="143275" y="526939"/>
                    <a:pt x="143275" y="510753"/>
                  </a:cubicBezTo>
                  <a:cubicBezTo>
                    <a:pt x="143275" y="494567"/>
                    <a:pt x="140277" y="483777"/>
                    <a:pt x="133683" y="477782"/>
                  </a:cubicBezTo>
                  <a:cubicBezTo>
                    <a:pt x="127688" y="472387"/>
                    <a:pt x="118696" y="472387"/>
                    <a:pt x="108505" y="478382"/>
                  </a:cubicBezTo>
                  <a:cubicBezTo>
                    <a:pt x="102510" y="481978"/>
                    <a:pt x="97714" y="486175"/>
                    <a:pt x="92919" y="490970"/>
                  </a:cubicBezTo>
                  <a:cubicBezTo>
                    <a:pt x="89322" y="494567"/>
                    <a:pt x="86325" y="499363"/>
                    <a:pt x="83927" y="505358"/>
                  </a:cubicBezTo>
                  <a:cubicBezTo>
                    <a:pt x="80929" y="510753"/>
                    <a:pt x="79130" y="516748"/>
                    <a:pt x="77332" y="522743"/>
                  </a:cubicBezTo>
                  <a:cubicBezTo>
                    <a:pt x="74934" y="530536"/>
                    <a:pt x="73735" y="539528"/>
                    <a:pt x="73735" y="549719"/>
                  </a:cubicBezTo>
                  <a:lnTo>
                    <a:pt x="73735" y="549719"/>
                  </a:lnTo>
                  <a:close/>
                  <a:moveTo>
                    <a:pt x="88722" y="540727"/>
                  </a:moveTo>
                  <a:cubicBezTo>
                    <a:pt x="88722" y="552117"/>
                    <a:pt x="90521" y="559311"/>
                    <a:pt x="94117" y="563507"/>
                  </a:cubicBezTo>
                  <a:cubicBezTo>
                    <a:pt x="97714" y="567104"/>
                    <a:pt x="102510" y="567703"/>
                    <a:pt x="108505" y="564107"/>
                  </a:cubicBezTo>
                  <a:cubicBezTo>
                    <a:pt x="114500" y="561109"/>
                    <a:pt x="118696" y="555114"/>
                    <a:pt x="122892" y="547321"/>
                  </a:cubicBezTo>
                  <a:cubicBezTo>
                    <a:pt x="126489" y="539528"/>
                    <a:pt x="128288" y="529936"/>
                    <a:pt x="128288" y="517947"/>
                  </a:cubicBezTo>
                  <a:cubicBezTo>
                    <a:pt x="128288" y="506557"/>
                    <a:pt x="126489" y="498764"/>
                    <a:pt x="122892" y="495167"/>
                  </a:cubicBezTo>
                  <a:cubicBezTo>
                    <a:pt x="119296" y="491570"/>
                    <a:pt x="114500" y="491570"/>
                    <a:pt x="108505" y="495167"/>
                  </a:cubicBezTo>
                  <a:cubicBezTo>
                    <a:pt x="102510" y="498764"/>
                    <a:pt x="97714" y="504159"/>
                    <a:pt x="94117" y="511952"/>
                  </a:cubicBezTo>
                  <a:cubicBezTo>
                    <a:pt x="90521" y="519146"/>
                    <a:pt x="88722" y="529337"/>
                    <a:pt x="88722" y="540727"/>
                  </a:cubicBezTo>
                  <a:lnTo>
                    <a:pt x="88722" y="540727"/>
                  </a:lnTo>
                  <a:close/>
                  <a:moveTo>
                    <a:pt x="154664" y="453803"/>
                  </a:moveTo>
                  <a:cubicBezTo>
                    <a:pt x="154664" y="471787"/>
                    <a:pt x="154664" y="489172"/>
                    <a:pt x="154664" y="507156"/>
                  </a:cubicBezTo>
                  <a:cubicBezTo>
                    <a:pt x="154664" y="518546"/>
                    <a:pt x="155264" y="526340"/>
                    <a:pt x="155864" y="531735"/>
                  </a:cubicBezTo>
                  <a:cubicBezTo>
                    <a:pt x="156463" y="535332"/>
                    <a:pt x="157662" y="538329"/>
                    <a:pt x="160060" y="540727"/>
                  </a:cubicBezTo>
                  <a:cubicBezTo>
                    <a:pt x="161858" y="543125"/>
                    <a:pt x="164856" y="544324"/>
                    <a:pt x="168452" y="544324"/>
                  </a:cubicBezTo>
                  <a:cubicBezTo>
                    <a:pt x="172049" y="544324"/>
                    <a:pt x="176845" y="542525"/>
                    <a:pt x="184039" y="538928"/>
                  </a:cubicBezTo>
                  <a:cubicBezTo>
                    <a:pt x="189434" y="535931"/>
                    <a:pt x="194230" y="532334"/>
                    <a:pt x="197827" y="528138"/>
                  </a:cubicBezTo>
                  <a:cubicBezTo>
                    <a:pt x="201424" y="523942"/>
                    <a:pt x="203822" y="519745"/>
                    <a:pt x="206220" y="515549"/>
                  </a:cubicBezTo>
                  <a:cubicBezTo>
                    <a:pt x="208018" y="510753"/>
                    <a:pt x="209816" y="505957"/>
                    <a:pt x="210416" y="500562"/>
                  </a:cubicBezTo>
                  <a:cubicBezTo>
                    <a:pt x="211015" y="495167"/>
                    <a:pt x="211614" y="486774"/>
                    <a:pt x="211614" y="474785"/>
                  </a:cubicBezTo>
                  <a:cubicBezTo>
                    <a:pt x="211614" y="457400"/>
                    <a:pt x="211614" y="440015"/>
                    <a:pt x="211614" y="422630"/>
                  </a:cubicBezTo>
                  <a:cubicBezTo>
                    <a:pt x="206819" y="425628"/>
                    <a:pt x="202023" y="428026"/>
                    <a:pt x="197228" y="431023"/>
                  </a:cubicBezTo>
                  <a:cubicBezTo>
                    <a:pt x="197228" y="449607"/>
                    <a:pt x="197228" y="467591"/>
                    <a:pt x="197228" y="486175"/>
                  </a:cubicBezTo>
                  <a:cubicBezTo>
                    <a:pt x="197228" y="493968"/>
                    <a:pt x="197228" y="499963"/>
                    <a:pt x="196628" y="503559"/>
                  </a:cubicBezTo>
                  <a:cubicBezTo>
                    <a:pt x="196028" y="507156"/>
                    <a:pt x="194830" y="510753"/>
                    <a:pt x="193031" y="514350"/>
                  </a:cubicBezTo>
                  <a:cubicBezTo>
                    <a:pt x="191233" y="517947"/>
                    <a:pt x="187635" y="520944"/>
                    <a:pt x="184039" y="522743"/>
                  </a:cubicBezTo>
                  <a:cubicBezTo>
                    <a:pt x="179843" y="525141"/>
                    <a:pt x="176845" y="525740"/>
                    <a:pt x="174447" y="524541"/>
                  </a:cubicBezTo>
                  <a:cubicBezTo>
                    <a:pt x="172049" y="523342"/>
                    <a:pt x="170851" y="520944"/>
                    <a:pt x="170251" y="517348"/>
                  </a:cubicBezTo>
                  <a:cubicBezTo>
                    <a:pt x="169651" y="514949"/>
                    <a:pt x="169651" y="509554"/>
                    <a:pt x="169651" y="501162"/>
                  </a:cubicBezTo>
                  <a:cubicBezTo>
                    <a:pt x="169651" y="483177"/>
                    <a:pt x="169651" y="465193"/>
                    <a:pt x="169651" y="447209"/>
                  </a:cubicBezTo>
                  <a:cubicBezTo>
                    <a:pt x="164256" y="448408"/>
                    <a:pt x="159460" y="450806"/>
                    <a:pt x="154664" y="453803"/>
                  </a:cubicBezTo>
                  <a:lnTo>
                    <a:pt x="154664" y="453803"/>
                  </a:lnTo>
                  <a:close/>
                  <a:moveTo>
                    <a:pt x="226601" y="512552"/>
                  </a:moveTo>
                  <a:cubicBezTo>
                    <a:pt x="226601" y="479580"/>
                    <a:pt x="226601" y="446010"/>
                    <a:pt x="226601" y="413039"/>
                  </a:cubicBezTo>
                  <a:cubicBezTo>
                    <a:pt x="236793" y="407044"/>
                    <a:pt x="246984" y="401649"/>
                    <a:pt x="257175" y="395654"/>
                  </a:cubicBezTo>
                  <a:cubicBezTo>
                    <a:pt x="264968" y="391458"/>
                    <a:pt x="270363" y="389060"/>
                    <a:pt x="273960" y="389060"/>
                  </a:cubicBezTo>
                  <a:cubicBezTo>
                    <a:pt x="277557" y="389060"/>
                    <a:pt x="279955" y="390259"/>
                    <a:pt x="282353" y="393856"/>
                  </a:cubicBezTo>
                  <a:cubicBezTo>
                    <a:pt x="284152" y="397452"/>
                    <a:pt x="285350" y="401649"/>
                    <a:pt x="285350" y="407643"/>
                  </a:cubicBezTo>
                  <a:cubicBezTo>
                    <a:pt x="285350" y="414837"/>
                    <a:pt x="283551" y="422031"/>
                    <a:pt x="280554" y="428625"/>
                  </a:cubicBezTo>
                  <a:cubicBezTo>
                    <a:pt x="277557" y="435219"/>
                    <a:pt x="272761" y="440615"/>
                    <a:pt x="266767" y="446010"/>
                  </a:cubicBezTo>
                  <a:cubicBezTo>
                    <a:pt x="269764" y="446609"/>
                    <a:pt x="272162" y="447808"/>
                    <a:pt x="274559" y="450206"/>
                  </a:cubicBezTo>
                  <a:cubicBezTo>
                    <a:pt x="276957" y="452604"/>
                    <a:pt x="279355" y="456201"/>
                    <a:pt x="282952" y="461596"/>
                  </a:cubicBezTo>
                  <a:cubicBezTo>
                    <a:pt x="285950" y="466392"/>
                    <a:pt x="288947" y="471188"/>
                    <a:pt x="291944" y="475984"/>
                  </a:cubicBezTo>
                  <a:cubicBezTo>
                    <a:pt x="285950" y="478981"/>
                    <a:pt x="280554" y="482578"/>
                    <a:pt x="274559" y="485575"/>
                  </a:cubicBezTo>
                  <a:cubicBezTo>
                    <a:pt x="270963" y="480180"/>
                    <a:pt x="267965" y="474785"/>
                    <a:pt x="264369" y="469989"/>
                  </a:cubicBezTo>
                  <a:cubicBezTo>
                    <a:pt x="260772" y="464594"/>
                    <a:pt x="258374" y="460997"/>
                    <a:pt x="256575" y="459798"/>
                  </a:cubicBezTo>
                  <a:cubicBezTo>
                    <a:pt x="255376" y="458599"/>
                    <a:pt x="253578" y="457999"/>
                    <a:pt x="252379" y="457999"/>
                  </a:cubicBezTo>
                  <a:cubicBezTo>
                    <a:pt x="250580" y="457999"/>
                    <a:pt x="248183" y="459198"/>
                    <a:pt x="245186" y="460997"/>
                  </a:cubicBezTo>
                  <a:cubicBezTo>
                    <a:pt x="243986" y="461596"/>
                    <a:pt x="243387" y="462196"/>
                    <a:pt x="242188" y="462795"/>
                  </a:cubicBezTo>
                  <a:cubicBezTo>
                    <a:pt x="242188" y="476583"/>
                    <a:pt x="242188" y="490371"/>
                    <a:pt x="242188" y="504159"/>
                  </a:cubicBezTo>
                  <a:cubicBezTo>
                    <a:pt x="236194" y="507156"/>
                    <a:pt x="231397" y="509554"/>
                    <a:pt x="226601" y="512552"/>
                  </a:cubicBezTo>
                  <a:lnTo>
                    <a:pt x="226601" y="512552"/>
                  </a:lnTo>
                  <a:close/>
                  <a:moveTo>
                    <a:pt x="240989" y="446609"/>
                  </a:moveTo>
                  <a:cubicBezTo>
                    <a:pt x="244586" y="444811"/>
                    <a:pt x="248183" y="442413"/>
                    <a:pt x="251780" y="440615"/>
                  </a:cubicBezTo>
                  <a:cubicBezTo>
                    <a:pt x="258973" y="436418"/>
                    <a:pt x="263170" y="434020"/>
                    <a:pt x="264968" y="432222"/>
                  </a:cubicBezTo>
                  <a:cubicBezTo>
                    <a:pt x="266767" y="430424"/>
                    <a:pt x="267965" y="428026"/>
                    <a:pt x="269165" y="425628"/>
                  </a:cubicBezTo>
                  <a:cubicBezTo>
                    <a:pt x="270363" y="423230"/>
                    <a:pt x="270363" y="420232"/>
                    <a:pt x="270363" y="417235"/>
                  </a:cubicBezTo>
                  <a:cubicBezTo>
                    <a:pt x="270363" y="413638"/>
                    <a:pt x="269764" y="411240"/>
                    <a:pt x="268565" y="410041"/>
                  </a:cubicBezTo>
                  <a:cubicBezTo>
                    <a:pt x="267366" y="408842"/>
                    <a:pt x="265567" y="408243"/>
                    <a:pt x="263170" y="409442"/>
                  </a:cubicBezTo>
                  <a:cubicBezTo>
                    <a:pt x="261971" y="410041"/>
                    <a:pt x="258374" y="411840"/>
                    <a:pt x="252379" y="414837"/>
                  </a:cubicBezTo>
                  <a:cubicBezTo>
                    <a:pt x="248782" y="417235"/>
                    <a:pt x="245186" y="419033"/>
                    <a:pt x="240989" y="421431"/>
                  </a:cubicBezTo>
                  <a:cubicBezTo>
                    <a:pt x="240989" y="429824"/>
                    <a:pt x="240989" y="438217"/>
                    <a:pt x="240989" y="446609"/>
                  </a:cubicBezTo>
                  <a:lnTo>
                    <a:pt x="240989" y="446609"/>
                  </a:lnTo>
                  <a:close/>
                  <a:moveTo>
                    <a:pt x="294342" y="441814"/>
                  </a:moveTo>
                  <a:cubicBezTo>
                    <a:pt x="299138" y="438816"/>
                    <a:pt x="303934" y="435219"/>
                    <a:pt x="308131" y="432222"/>
                  </a:cubicBezTo>
                  <a:cubicBezTo>
                    <a:pt x="308730" y="438217"/>
                    <a:pt x="310528" y="442413"/>
                    <a:pt x="313525" y="443612"/>
                  </a:cubicBezTo>
                  <a:cubicBezTo>
                    <a:pt x="315923" y="445410"/>
                    <a:pt x="319520" y="444811"/>
                    <a:pt x="323717" y="442413"/>
                  </a:cubicBezTo>
                  <a:cubicBezTo>
                    <a:pt x="328512" y="440015"/>
                    <a:pt x="332110" y="436418"/>
                    <a:pt x="333908" y="432222"/>
                  </a:cubicBezTo>
                  <a:cubicBezTo>
                    <a:pt x="336306" y="428026"/>
                    <a:pt x="337504" y="424429"/>
                    <a:pt x="337504" y="420832"/>
                  </a:cubicBezTo>
                  <a:cubicBezTo>
                    <a:pt x="337504" y="418434"/>
                    <a:pt x="336905" y="416636"/>
                    <a:pt x="336306" y="415437"/>
                  </a:cubicBezTo>
                  <a:cubicBezTo>
                    <a:pt x="335107" y="414238"/>
                    <a:pt x="333308" y="413638"/>
                    <a:pt x="330910" y="414238"/>
                  </a:cubicBezTo>
                  <a:cubicBezTo>
                    <a:pt x="329112" y="414238"/>
                    <a:pt x="325515" y="414837"/>
                    <a:pt x="319520" y="416636"/>
                  </a:cubicBezTo>
                  <a:cubicBezTo>
                    <a:pt x="311727" y="418434"/>
                    <a:pt x="306332" y="417835"/>
                    <a:pt x="303334" y="416036"/>
                  </a:cubicBezTo>
                  <a:cubicBezTo>
                    <a:pt x="299138" y="413039"/>
                    <a:pt x="296740" y="407643"/>
                    <a:pt x="296740" y="399850"/>
                  </a:cubicBezTo>
                  <a:cubicBezTo>
                    <a:pt x="296740" y="395054"/>
                    <a:pt x="297939" y="389659"/>
                    <a:pt x="299738" y="383664"/>
                  </a:cubicBezTo>
                  <a:cubicBezTo>
                    <a:pt x="301536" y="378269"/>
                    <a:pt x="304533" y="372874"/>
                    <a:pt x="308730" y="368677"/>
                  </a:cubicBezTo>
                  <a:cubicBezTo>
                    <a:pt x="312327" y="363882"/>
                    <a:pt x="317123" y="360285"/>
                    <a:pt x="322517" y="357287"/>
                  </a:cubicBezTo>
                  <a:cubicBezTo>
                    <a:pt x="331510" y="352492"/>
                    <a:pt x="338104" y="351293"/>
                    <a:pt x="342900" y="354290"/>
                  </a:cubicBezTo>
                  <a:cubicBezTo>
                    <a:pt x="347696" y="357287"/>
                    <a:pt x="349494" y="363282"/>
                    <a:pt x="350094" y="372274"/>
                  </a:cubicBezTo>
                  <a:cubicBezTo>
                    <a:pt x="345298" y="375272"/>
                    <a:pt x="340502" y="378269"/>
                    <a:pt x="335706" y="381266"/>
                  </a:cubicBezTo>
                  <a:cubicBezTo>
                    <a:pt x="335107" y="376471"/>
                    <a:pt x="333908" y="373473"/>
                    <a:pt x="331510" y="372274"/>
                  </a:cubicBezTo>
                  <a:cubicBezTo>
                    <a:pt x="329712" y="371075"/>
                    <a:pt x="326714" y="371675"/>
                    <a:pt x="322517" y="374073"/>
                  </a:cubicBezTo>
                  <a:cubicBezTo>
                    <a:pt x="318321" y="376471"/>
                    <a:pt x="315324" y="379468"/>
                    <a:pt x="312926" y="383065"/>
                  </a:cubicBezTo>
                  <a:cubicBezTo>
                    <a:pt x="311128" y="385463"/>
                    <a:pt x="310528" y="387861"/>
                    <a:pt x="310528" y="390858"/>
                  </a:cubicBezTo>
                  <a:cubicBezTo>
                    <a:pt x="310528" y="393256"/>
                    <a:pt x="311128" y="395054"/>
                    <a:pt x="312926" y="395654"/>
                  </a:cubicBezTo>
                  <a:cubicBezTo>
                    <a:pt x="314725" y="396853"/>
                    <a:pt x="318921" y="396853"/>
                    <a:pt x="326115" y="395054"/>
                  </a:cubicBezTo>
                  <a:cubicBezTo>
                    <a:pt x="333308" y="393256"/>
                    <a:pt x="338104" y="392656"/>
                    <a:pt x="341701" y="393256"/>
                  </a:cubicBezTo>
                  <a:cubicBezTo>
                    <a:pt x="345298" y="393856"/>
                    <a:pt x="347696" y="395654"/>
                    <a:pt x="349494" y="399251"/>
                  </a:cubicBezTo>
                  <a:cubicBezTo>
                    <a:pt x="351293" y="402248"/>
                    <a:pt x="352491" y="407044"/>
                    <a:pt x="352491" y="413638"/>
                  </a:cubicBezTo>
                  <a:cubicBezTo>
                    <a:pt x="352491" y="419633"/>
                    <a:pt x="351293" y="425628"/>
                    <a:pt x="348894" y="431622"/>
                  </a:cubicBezTo>
                  <a:cubicBezTo>
                    <a:pt x="346496" y="437617"/>
                    <a:pt x="343499" y="443612"/>
                    <a:pt x="339303" y="447808"/>
                  </a:cubicBezTo>
                  <a:cubicBezTo>
                    <a:pt x="335107" y="452604"/>
                    <a:pt x="329712" y="456800"/>
                    <a:pt x="323717" y="460397"/>
                  </a:cubicBezTo>
                  <a:cubicBezTo>
                    <a:pt x="314725" y="465793"/>
                    <a:pt x="307531" y="466392"/>
                    <a:pt x="302735" y="463395"/>
                  </a:cubicBezTo>
                  <a:cubicBezTo>
                    <a:pt x="298538" y="459198"/>
                    <a:pt x="295541" y="452005"/>
                    <a:pt x="294342" y="441814"/>
                  </a:cubicBezTo>
                  <a:lnTo>
                    <a:pt x="294342" y="441814"/>
                  </a:lnTo>
                  <a:close/>
                  <a:moveTo>
                    <a:pt x="278756" y="358486"/>
                  </a:moveTo>
                  <a:cubicBezTo>
                    <a:pt x="293144" y="350094"/>
                    <a:pt x="308131" y="341701"/>
                    <a:pt x="323117" y="333308"/>
                  </a:cubicBezTo>
                  <a:cubicBezTo>
                    <a:pt x="323117" y="311128"/>
                    <a:pt x="323117" y="288947"/>
                    <a:pt x="323117" y="266767"/>
                  </a:cubicBezTo>
                  <a:cubicBezTo>
                    <a:pt x="332709" y="261371"/>
                    <a:pt x="342900" y="255377"/>
                    <a:pt x="352491" y="249981"/>
                  </a:cubicBezTo>
                  <a:cubicBezTo>
                    <a:pt x="352491" y="231398"/>
                    <a:pt x="352491" y="212814"/>
                    <a:pt x="352491" y="194230"/>
                  </a:cubicBezTo>
                  <a:cubicBezTo>
                    <a:pt x="342900" y="199625"/>
                    <a:pt x="332709" y="205620"/>
                    <a:pt x="323117" y="211015"/>
                  </a:cubicBezTo>
                  <a:cubicBezTo>
                    <a:pt x="323117" y="176246"/>
                    <a:pt x="323117" y="140877"/>
                    <a:pt x="323117" y="105508"/>
                  </a:cubicBezTo>
                  <a:cubicBezTo>
                    <a:pt x="323117" y="70139"/>
                    <a:pt x="323117" y="35369"/>
                    <a:pt x="323117" y="0"/>
                  </a:cubicBezTo>
                  <a:cubicBezTo>
                    <a:pt x="310528" y="7194"/>
                    <a:pt x="297340" y="14387"/>
                    <a:pt x="284751" y="21581"/>
                  </a:cubicBezTo>
                  <a:cubicBezTo>
                    <a:pt x="267366" y="66542"/>
                    <a:pt x="250580" y="111502"/>
                    <a:pt x="233196" y="155864"/>
                  </a:cubicBezTo>
                  <a:cubicBezTo>
                    <a:pt x="215811" y="200824"/>
                    <a:pt x="199026" y="245185"/>
                    <a:pt x="181641" y="290146"/>
                  </a:cubicBezTo>
                  <a:cubicBezTo>
                    <a:pt x="181641" y="308730"/>
                    <a:pt x="181641" y="327314"/>
                    <a:pt x="181641" y="345298"/>
                  </a:cubicBezTo>
                  <a:cubicBezTo>
                    <a:pt x="197827" y="336306"/>
                    <a:pt x="214012" y="327314"/>
                    <a:pt x="230199" y="317722"/>
                  </a:cubicBezTo>
                  <a:cubicBezTo>
                    <a:pt x="246384" y="308730"/>
                    <a:pt x="262570" y="299738"/>
                    <a:pt x="278756" y="290146"/>
                  </a:cubicBezTo>
                  <a:cubicBezTo>
                    <a:pt x="278756" y="314125"/>
                    <a:pt x="278756" y="336306"/>
                    <a:pt x="278756" y="358486"/>
                  </a:cubicBezTo>
                  <a:lnTo>
                    <a:pt x="278756" y="358486"/>
                  </a:lnTo>
                  <a:close/>
                  <a:moveTo>
                    <a:pt x="278756" y="236193"/>
                  </a:moveTo>
                  <a:cubicBezTo>
                    <a:pt x="260772" y="246384"/>
                    <a:pt x="242788" y="256576"/>
                    <a:pt x="224803" y="266767"/>
                  </a:cubicBezTo>
                  <a:cubicBezTo>
                    <a:pt x="242788" y="218809"/>
                    <a:pt x="260772" y="170851"/>
                    <a:pt x="278756" y="122892"/>
                  </a:cubicBezTo>
                  <a:cubicBezTo>
                    <a:pt x="278756" y="160660"/>
                    <a:pt x="278756" y="198426"/>
                    <a:pt x="278756" y="236193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E99CA7D-A60D-40CB-82CC-91758F36F299}"/>
                </a:ext>
              </a:extLst>
            </p:cNvPr>
            <p:cNvSpPr/>
            <p:nvPr/>
          </p:nvSpPr>
          <p:spPr>
            <a:xfrm>
              <a:off x="6141562" y="4101609"/>
              <a:ext cx="4258677" cy="2758181"/>
            </a:xfrm>
            <a:custGeom>
              <a:avLst/>
              <a:gdLst>
                <a:gd name="connsiteX0" fmla="*/ 4258674 w 4258674"/>
                <a:gd name="connsiteY0" fmla="*/ 0 h 2758187"/>
                <a:gd name="connsiteX1" fmla="*/ 635444 w 4258674"/>
                <a:gd name="connsiteY1" fmla="*/ 2027426 h 2758187"/>
                <a:gd name="connsiteX2" fmla="*/ 0 w 4258674"/>
                <a:gd name="connsiteY2" fmla="*/ 2382915 h 2758187"/>
                <a:gd name="connsiteX3" fmla="*/ 0 w 4258674"/>
                <a:gd name="connsiteY3" fmla="*/ 2758187 h 2758187"/>
                <a:gd name="connsiteX4" fmla="*/ 4258674 w 4258674"/>
                <a:gd name="connsiteY4" fmla="*/ 375272 h 275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8674" h="2758187">
                  <a:moveTo>
                    <a:pt x="4258674" y="0"/>
                  </a:moveTo>
                  <a:lnTo>
                    <a:pt x="635444" y="2027426"/>
                  </a:lnTo>
                  <a:lnTo>
                    <a:pt x="0" y="2382915"/>
                  </a:lnTo>
                  <a:lnTo>
                    <a:pt x="0" y="2758187"/>
                  </a:lnTo>
                  <a:lnTo>
                    <a:pt x="4258674" y="375272"/>
                  </a:lnTo>
                  <a:close/>
                </a:path>
              </a:pathLst>
            </a:custGeom>
            <a:solidFill>
              <a:srgbClr val="856431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453E8F5-1EBF-49FE-90DE-DE30EFFC382A}"/>
                </a:ext>
              </a:extLst>
            </p:cNvPr>
            <p:cNvSpPr/>
            <p:nvPr/>
          </p:nvSpPr>
          <p:spPr>
            <a:xfrm>
              <a:off x="2870223" y="2"/>
              <a:ext cx="5984567" cy="3101083"/>
            </a:xfrm>
            <a:custGeom>
              <a:avLst/>
              <a:gdLst>
                <a:gd name="connsiteX0" fmla="*/ 2872687 w 5984563"/>
                <a:gd name="connsiteY0" fmla="*/ 0 h 3101086"/>
                <a:gd name="connsiteX1" fmla="*/ 5683628 w 5984563"/>
                <a:gd name="connsiteY1" fmla="*/ 1592807 h 3101086"/>
                <a:gd name="connsiteX2" fmla="*/ 5683628 w 5984563"/>
                <a:gd name="connsiteY2" fmla="*/ 1935706 h 3101086"/>
                <a:gd name="connsiteX3" fmla="*/ 5984564 w 5984563"/>
                <a:gd name="connsiteY3" fmla="*/ 2104159 h 3101086"/>
                <a:gd name="connsiteX4" fmla="*/ 5534358 w 5984563"/>
                <a:gd name="connsiteY4" fmla="*/ 2355939 h 3101086"/>
                <a:gd name="connsiteX5" fmla="*/ 4298839 w 5984563"/>
                <a:gd name="connsiteY5" fmla="*/ 3047134 h 3101086"/>
                <a:gd name="connsiteX6" fmla="*/ 2635894 w 5984563"/>
                <a:gd name="connsiteY6" fmla="*/ 3101087 h 3101086"/>
                <a:gd name="connsiteX7" fmla="*/ 851855 w 5984563"/>
                <a:gd name="connsiteY7" fmla="*/ 2089772 h 3101086"/>
                <a:gd name="connsiteX8" fmla="*/ 0 w 5984563"/>
                <a:gd name="connsiteY8" fmla="*/ 1607793 h 3101086"/>
                <a:gd name="connsiteX9" fmla="*/ 2872687 w 5984563"/>
                <a:gd name="connsiteY9" fmla="*/ 0 h 310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4563" h="3101086">
                  <a:moveTo>
                    <a:pt x="2872687" y="0"/>
                  </a:moveTo>
                  <a:lnTo>
                    <a:pt x="5683628" y="1592807"/>
                  </a:lnTo>
                  <a:lnTo>
                    <a:pt x="5683628" y="1935706"/>
                  </a:lnTo>
                  <a:lnTo>
                    <a:pt x="5984564" y="2104159"/>
                  </a:lnTo>
                  <a:lnTo>
                    <a:pt x="5534358" y="2355939"/>
                  </a:lnTo>
                  <a:lnTo>
                    <a:pt x="4298839" y="3047134"/>
                  </a:lnTo>
                  <a:lnTo>
                    <a:pt x="2635894" y="3101087"/>
                  </a:lnTo>
                  <a:cubicBezTo>
                    <a:pt x="2351743" y="2939828"/>
                    <a:pt x="1135407" y="2250431"/>
                    <a:pt x="851855" y="2089772"/>
                  </a:cubicBezTo>
                  <a:cubicBezTo>
                    <a:pt x="568303" y="1929112"/>
                    <a:pt x="284151" y="1767853"/>
                    <a:pt x="0" y="1607793"/>
                  </a:cubicBezTo>
                  <a:cubicBezTo>
                    <a:pt x="957362" y="1071263"/>
                    <a:pt x="1915324" y="535931"/>
                    <a:pt x="2872687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7CEDDE2-AF3C-40EA-9BD9-C5F89E320FB8}"/>
                </a:ext>
              </a:extLst>
            </p:cNvPr>
            <p:cNvSpPr/>
            <p:nvPr/>
          </p:nvSpPr>
          <p:spPr>
            <a:xfrm>
              <a:off x="3083636" y="120497"/>
              <a:ext cx="5556540" cy="2875082"/>
            </a:xfrm>
            <a:custGeom>
              <a:avLst/>
              <a:gdLst>
                <a:gd name="connsiteX0" fmla="*/ 2659273 w 5556538"/>
                <a:gd name="connsiteY0" fmla="*/ 0 h 2875084"/>
                <a:gd name="connsiteX1" fmla="*/ 0 w 5556538"/>
                <a:gd name="connsiteY1" fmla="*/ 1487299 h 2875084"/>
                <a:gd name="connsiteX2" fmla="*/ 689397 w 5556538"/>
                <a:gd name="connsiteY2" fmla="*/ 1878157 h 2875084"/>
                <a:gd name="connsiteX3" fmla="*/ 2448258 w 5556538"/>
                <a:gd name="connsiteY3" fmla="*/ 2875085 h 2875084"/>
                <a:gd name="connsiteX4" fmla="*/ 4056651 w 5556538"/>
                <a:gd name="connsiteY4" fmla="*/ 2822930 h 2875084"/>
                <a:gd name="connsiteX5" fmla="*/ 5269989 w 5556538"/>
                <a:gd name="connsiteY5" fmla="*/ 2144324 h 2875084"/>
                <a:gd name="connsiteX6" fmla="*/ 5556539 w 5556538"/>
                <a:gd name="connsiteY6" fmla="*/ 1984264 h 2875084"/>
                <a:gd name="connsiteX7" fmla="*/ 5247809 w 5556538"/>
                <a:gd name="connsiteY7" fmla="*/ 1811016 h 2875084"/>
                <a:gd name="connsiteX8" fmla="*/ 5470214 w 5556538"/>
                <a:gd name="connsiteY8" fmla="*/ 1679730 h 2875084"/>
                <a:gd name="connsiteX9" fmla="*/ 5472013 w 5556538"/>
                <a:gd name="connsiteY9" fmla="*/ 1594605 h 2875084"/>
                <a:gd name="connsiteX10" fmla="*/ 5336531 w 5556538"/>
                <a:gd name="connsiteY10" fmla="*/ 1517872 h 2875084"/>
                <a:gd name="connsiteX11" fmla="*/ 2659273 w 5556538"/>
                <a:gd name="connsiteY11" fmla="*/ 0 h 28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56538" h="2875084">
                  <a:moveTo>
                    <a:pt x="2659273" y="0"/>
                  </a:moveTo>
                  <a:cubicBezTo>
                    <a:pt x="1772649" y="495766"/>
                    <a:pt x="886624" y="991533"/>
                    <a:pt x="0" y="1487299"/>
                  </a:cubicBezTo>
                  <a:cubicBezTo>
                    <a:pt x="229599" y="1617385"/>
                    <a:pt x="459798" y="1747471"/>
                    <a:pt x="689397" y="1878157"/>
                  </a:cubicBezTo>
                  <a:cubicBezTo>
                    <a:pt x="1275684" y="2210266"/>
                    <a:pt x="1861372" y="2542975"/>
                    <a:pt x="2448258" y="2875085"/>
                  </a:cubicBezTo>
                  <a:lnTo>
                    <a:pt x="4056651" y="2822930"/>
                  </a:lnTo>
                  <a:lnTo>
                    <a:pt x="5269989" y="2144324"/>
                  </a:lnTo>
                  <a:lnTo>
                    <a:pt x="5556539" y="1984264"/>
                  </a:lnTo>
                  <a:lnTo>
                    <a:pt x="5247809" y="1811016"/>
                  </a:lnTo>
                  <a:lnTo>
                    <a:pt x="5470214" y="1679730"/>
                  </a:lnTo>
                  <a:lnTo>
                    <a:pt x="5472013" y="1594605"/>
                  </a:lnTo>
                  <a:lnTo>
                    <a:pt x="5336531" y="1517872"/>
                  </a:lnTo>
                  <a:lnTo>
                    <a:pt x="265927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9D1BE5E-D930-49BE-98D9-58E9F4A50185}"/>
                </a:ext>
              </a:extLst>
            </p:cNvPr>
            <p:cNvSpPr/>
            <p:nvPr/>
          </p:nvSpPr>
          <p:spPr>
            <a:xfrm>
              <a:off x="3177154" y="225403"/>
              <a:ext cx="5370705" cy="2770170"/>
            </a:xfrm>
            <a:custGeom>
              <a:avLst/>
              <a:gdLst>
                <a:gd name="connsiteX0" fmla="*/ 2565755 w 5370701"/>
                <a:gd name="connsiteY0" fmla="*/ 0 h 2770176"/>
                <a:gd name="connsiteX1" fmla="*/ 0 w 5370701"/>
                <a:gd name="connsiteY1" fmla="*/ 1435744 h 2770176"/>
                <a:gd name="connsiteX2" fmla="*/ 596478 w 5370701"/>
                <a:gd name="connsiteY2" fmla="*/ 1773249 h 2770176"/>
                <a:gd name="connsiteX3" fmla="*/ 2355339 w 5370701"/>
                <a:gd name="connsiteY3" fmla="*/ 2770177 h 2770176"/>
                <a:gd name="connsiteX4" fmla="*/ 3963732 w 5370701"/>
                <a:gd name="connsiteY4" fmla="*/ 2718022 h 2770176"/>
                <a:gd name="connsiteX5" fmla="*/ 5177070 w 5370701"/>
                <a:gd name="connsiteY5" fmla="*/ 2039416 h 2770176"/>
                <a:gd name="connsiteX6" fmla="*/ 5370701 w 5370701"/>
                <a:gd name="connsiteY6" fmla="*/ 1930911 h 2770176"/>
                <a:gd name="connsiteX7" fmla="*/ 5154890 w 5370701"/>
                <a:gd name="connsiteY7" fmla="*/ 1809817 h 2770176"/>
                <a:gd name="connsiteX8" fmla="*/ 5154890 w 5370701"/>
                <a:gd name="connsiteY8" fmla="*/ 1705508 h 2770176"/>
                <a:gd name="connsiteX9" fmla="*/ 5361709 w 5370701"/>
                <a:gd name="connsiteY9" fmla="*/ 1583814 h 2770176"/>
                <a:gd name="connsiteX10" fmla="*/ 5226228 w 5370701"/>
                <a:gd name="connsiteY10" fmla="*/ 1507082 h 2770176"/>
                <a:gd name="connsiteX11" fmla="*/ 2565755 w 5370701"/>
                <a:gd name="connsiteY11" fmla="*/ 0 h 277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01" h="2770176">
                  <a:moveTo>
                    <a:pt x="2565755" y="0"/>
                  </a:moveTo>
                  <a:cubicBezTo>
                    <a:pt x="1710304" y="478382"/>
                    <a:pt x="854852" y="956763"/>
                    <a:pt x="0" y="1435744"/>
                  </a:cubicBezTo>
                  <a:cubicBezTo>
                    <a:pt x="199026" y="1548445"/>
                    <a:pt x="397452" y="1661147"/>
                    <a:pt x="596478" y="1773249"/>
                  </a:cubicBezTo>
                  <a:cubicBezTo>
                    <a:pt x="1182765" y="2105358"/>
                    <a:pt x="1768453" y="2438067"/>
                    <a:pt x="2355339" y="2770177"/>
                  </a:cubicBezTo>
                  <a:lnTo>
                    <a:pt x="3963732" y="2718022"/>
                  </a:lnTo>
                  <a:lnTo>
                    <a:pt x="5177070" y="2039416"/>
                  </a:lnTo>
                  <a:lnTo>
                    <a:pt x="5370701" y="1930911"/>
                  </a:lnTo>
                  <a:lnTo>
                    <a:pt x="5154890" y="1809817"/>
                  </a:lnTo>
                  <a:lnTo>
                    <a:pt x="5154890" y="1705508"/>
                  </a:lnTo>
                  <a:lnTo>
                    <a:pt x="5361709" y="1583814"/>
                  </a:lnTo>
                  <a:lnTo>
                    <a:pt x="5226228" y="1507082"/>
                  </a:lnTo>
                  <a:lnTo>
                    <a:pt x="2565755" y="0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F9E112E-CB77-4FCF-8B79-29BAADA911F7}"/>
                </a:ext>
              </a:extLst>
            </p:cNvPr>
            <p:cNvSpPr/>
            <p:nvPr/>
          </p:nvSpPr>
          <p:spPr>
            <a:xfrm>
              <a:off x="7169061" y="2104156"/>
              <a:ext cx="1685723" cy="2753386"/>
            </a:xfrm>
            <a:custGeom>
              <a:avLst/>
              <a:gdLst>
                <a:gd name="connsiteX0" fmla="*/ 0 w 1685724"/>
                <a:gd name="connsiteY0" fmla="*/ 942975 h 2753391"/>
                <a:gd name="connsiteX1" fmla="*/ 1685725 w 1685724"/>
                <a:gd name="connsiteY1" fmla="*/ 0 h 2753391"/>
                <a:gd name="connsiteX2" fmla="*/ 1685725 w 1685724"/>
                <a:gd name="connsiteY2" fmla="*/ 1810416 h 2753391"/>
                <a:gd name="connsiteX3" fmla="*/ 0 w 1685724"/>
                <a:gd name="connsiteY3" fmla="*/ 2753391 h 275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724" h="2753391">
                  <a:moveTo>
                    <a:pt x="0" y="942975"/>
                  </a:moveTo>
                  <a:lnTo>
                    <a:pt x="1685725" y="0"/>
                  </a:lnTo>
                  <a:lnTo>
                    <a:pt x="1685725" y="1810416"/>
                  </a:lnTo>
                  <a:lnTo>
                    <a:pt x="0" y="2753391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8960FA-114E-46DE-A67C-4B95B5CD99C7}"/>
                </a:ext>
              </a:extLst>
            </p:cNvPr>
            <p:cNvSpPr/>
            <p:nvPr/>
          </p:nvSpPr>
          <p:spPr>
            <a:xfrm>
              <a:off x="2870223" y="1607191"/>
              <a:ext cx="2635894" cy="3300107"/>
            </a:xfrm>
            <a:custGeom>
              <a:avLst/>
              <a:gdLst>
                <a:gd name="connsiteX0" fmla="*/ 0 w 2635893"/>
                <a:gd name="connsiteY0" fmla="*/ 0 h 3300112"/>
                <a:gd name="connsiteX1" fmla="*/ 2635894 w 2635893"/>
                <a:gd name="connsiteY1" fmla="*/ 1493893 h 3300112"/>
                <a:gd name="connsiteX2" fmla="*/ 2628700 w 2635893"/>
                <a:gd name="connsiteY2" fmla="*/ 3300113 h 3300112"/>
                <a:gd name="connsiteX3" fmla="*/ 0 w 2635893"/>
                <a:gd name="connsiteY3" fmla="*/ 1810416 h 330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5893" h="3300112">
                  <a:moveTo>
                    <a:pt x="0" y="0"/>
                  </a:moveTo>
                  <a:lnTo>
                    <a:pt x="2635894" y="1493893"/>
                  </a:lnTo>
                  <a:lnTo>
                    <a:pt x="2628700" y="3300113"/>
                  </a:lnTo>
                  <a:lnTo>
                    <a:pt x="0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21700" y="2282801"/>
              <a:ext cx="1475909" cy="2515996"/>
              <a:chOff x="3921701" y="2282802"/>
              <a:chExt cx="1475908" cy="2515998"/>
            </a:xfrm>
            <a:solidFill>
              <a:srgbClr val="571D0A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FA7E941-0CC9-43D7-8604-D3B15977F5AB}"/>
                  </a:ext>
                </a:extLst>
              </p:cNvPr>
              <p:cNvSpPr/>
              <p:nvPr/>
            </p:nvSpPr>
            <p:spPr>
              <a:xfrm>
                <a:off x="4708213" y="2722817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97CF696-50ED-4A71-AC77-78AE8743ED52}"/>
                  </a:ext>
                </a:extLst>
              </p:cNvPr>
              <p:cNvSpPr/>
              <p:nvPr/>
            </p:nvSpPr>
            <p:spPr>
              <a:xfrm>
                <a:off x="4708213" y="3698763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92ACCE5-ACC2-433E-B736-469E22C4335A}"/>
                  </a:ext>
                </a:extLst>
              </p:cNvPr>
              <p:cNvSpPr/>
              <p:nvPr/>
            </p:nvSpPr>
            <p:spPr>
              <a:xfrm>
                <a:off x="3921701" y="2282802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3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3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4DECA2E-C3F8-4478-84E2-916AB2FA984B}"/>
                  </a:ext>
                </a:extLst>
              </p:cNvPr>
              <p:cNvSpPr/>
              <p:nvPr/>
            </p:nvSpPr>
            <p:spPr>
              <a:xfrm>
                <a:off x="3921701" y="3258748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4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4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65462" y="2307379"/>
              <a:ext cx="1432148" cy="2453651"/>
              <a:chOff x="3965463" y="2307381"/>
              <a:chExt cx="1432146" cy="2453653"/>
            </a:xfrm>
            <a:solidFill>
              <a:srgbClr val="FFFFFF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8682C95-B4C8-461A-B1C9-840A012EC2E5}"/>
                  </a:ext>
                </a:extLst>
              </p:cNvPr>
              <p:cNvSpPr/>
              <p:nvPr/>
            </p:nvSpPr>
            <p:spPr>
              <a:xfrm>
                <a:off x="4751975" y="2747396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8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243EF34-0459-4A15-9867-AC7511C257D7}"/>
                  </a:ext>
                </a:extLst>
              </p:cNvPr>
              <p:cNvSpPr/>
              <p:nvPr/>
            </p:nvSpPr>
            <p:spPr>
              <a:xfrm>
                <a:off x="4751975" y="3723342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9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99B6229-D700-43ED-BEA3-95CA4E669A03}"/>
                  </a:ext>
                </a:extLst>
              </p:cNvPr>
              <p:cNvSpPr/>
              <p:nvPr/>
            </p:nvSpPr>
            <p:spPr>
              <a:xfrm>
                <a:off x="3965463" y="2307381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9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59939A1-159E-4046-A552-07026EA3719C}"/>
                  </a:ext>
                </a:extLst>
              </p:cNvPr>
              <p:cNvSpPr/>
              <p:nvPr/>
            </p:nvSpPr>
            <p:spPr>
              <a:xfrm>
                <a:off x="3965463" y="3283327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8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23E8324D-6E3D-49FA-A8B5-005191119AC6}"/>
                </a:ext>
              </a:extLst>
            </p:cNvPr>
            <p:cNvSpPr/>
            <p:nvPr/>
          </p:nvSpPr>
          <p:spPr>
            <a:xfrm>
              <a:off x="5498922" y="3047129"/>
              <a:ext cx="1670139" cy="1860169"/>
            </a:xfrm>
            <a:custGeom>
              <a:avLst/>
              <a:gdLst>
                <a:gd name="connsiteX0" fmla="*/ 0 w 1670138"/>
                <a:gd name="connsiteY0" fmla="*/ 1860173 h 1860172"/>
                <a:gd name="connsiteX1" fmla="*/ 7193 w 1670138"/>
                <a:gd name="connsiteY1" fmla="*/ 53953 h 1860172"/>
                <a:gd name="connsiteX2" fmla="*/ 1670139 w 1670138"/>
                <a:gd name="connsiteY2" fmla="*/ 0 h 1860172"/>
                <a:gd name="connsiteX3" fmla="*/ 1670139 w 1670138"/>
                <a:gd name="connsiteY3" fmla="*/ 1810416 h 186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0138" h="1860172">
                  <a:moveTo>
                    <a:pt x="0" y="1860173"/>
                  </a:moveTo>
                  <a:lnTo>
                    <a:pt x="7193" y="53953"/>
                  </a:lnTo>
                  <a:lnTo>
                    <a:pt x="1670139" y="0"/>
                  </a:lnTo>
                  <a:lnTo>
                    <a:pt x="1670139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705463-C882-4ADD-BF95-FE37F4D97CFB}"/>
                </a:ext>
              </a:extLst>
            </p:cNvPr>
            <p:cNvSpPr/>
            <p:nvPr/>
          </p:nvSpPr>
          <p:spPr>
            <a:xfrm>
              <a:off x="5669774" y="3052523"/>
              <a:ext cx="1331436" cy="1960881"/>
            </a:xfrm>
            <a:custGeom>
              <a:avLst/>
              <a:gdLst>
                <a:gd name="connsiteX0" fmla="*/ 0 w 1331434"/>
                <a:gd name="connsiteY0" fmla="*/ 1960884 h 1960884"/>
                <a:gd name="connsiteX1" fmla="*/ 1329037 w 1331434"/>
                <a:gd name="connsiteY1" fmla="*/ 1920719 h 1960884"/>
                <a:gd name="connsiteX2" fmla="*/ 1331435 w 1331434"/>
                <a:gd name="connsiteY2" fmla="*/ 0 h 1960884"/>
                <a:gd name="connsiteX3" fmla="*/ 8392 w 1331434"/>
                <a:gd name="connsiteY3" fmla="*/ 42563 h 1960884"/>
                <a:gd name="connsiteX4" fmla="*/ 6594 w 1331434"/>
                <a:gd name="connsiteY4" fmla="*/ 261971 h 196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434" h="1960884">
                  <a:moveTo>
                    <a:pt x="0" y="1960884"/>
                  </a:moveTo>
                  <a:lnTo>
                    <a:pt x="1329037" y="1920719"/>
                  </a:lnTo>
                  <a:lnTo>
                    <a:pt x="1331435" y="0"/>
                  </a:lnTo>
                  <a:lnTo>
                    <a:pt x="8392" y="42563"/>
                  </a:lnTo>
                  <a:lnTo>
                    <a:pt x="6594" y="261971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7590A499-5CB5-4C02-9110-F26D0248B50F}"/>
                </a:ext>
              </a:extLst>
            </p:cNvPr>
            <p:cNvSpPr/>
            <p:nvPr/>
          </p:nvSpPr>
          <p:spPr>
            <a:xfrm>
              <a:off x="5840625" y="3228169"/>
              <a:ext cx="990332" cy="751139"/>
            </a:xfrm>
            <a:custGeom>
              <a:avLst/>
              <a:gdLst>
                <a:gd name="connsiteX0" fmla="*/ 0 w 990333"/>
                <a:gd name="connsiteY0" fmla="*/ 751143 h 751142"/>
                <a:gd name="connsiteX1" fmla="*/ 987936 w 990333"/>
                <a:gd name="connsiteY1" fmla="*/ 721769 h 751142"/>
                <a:gd name="connsiteX2" fmla="*/ 990333 w 990333"/>
                <a:gd name="connsiteY2" fmla="*/ 0 h 751142"/>
                <a:gd name="connsiteX3" fmla="*/ 6594 w 990333"/>
                <a:gd name="connsiteY3" fmla="*/ 32372 h 751142"/>
                <a:gd name="connsiteX4" fmla="*/ 6594 w 990333"/>
                <a:gd name="connsiteY4" fmla="*/ 86924 h 75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2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23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79E3106-3EB9-4F46-95B8-49D65244906A}"/>
                </a:ext>
              </a:extLst>
            </p:cNvPr>
            <p:cNvSpPr/>
            <p:nvPr/>
          </p:nvSpPr>
          <p:spPr>
            <a:xfrm>
              <a:off x="5840625" y="4256871"/>
              <a:ext cx="990332" cy="751144"/>
            </a:xfrm>
            <a:custGeom>
              <a:avLst/>
              <a:gdLst>
                <a:gd name="connsiteX0" fmla="*/ 0 w 990333"/>
                <a:gd name="connsiteY0" fmla="*/ 751143 h 751143"/>
                <a:gd name="connsiteX1" fmla="*/ 987936 w 990333"/>
                <a:gd name="connsiteY1" fmla="*/ 721769 h 751143"/>
                <a:gd name="connsiteX2" fmla="*/ 990333 w 990333"/>
                <a:gd name="connsiteY2" fmla="*/ 0 h 751143"/>
                <a:gd name="connsiteX3" fmla="*/ 6594 w 990333"/>
                <a:gd name="connsiteY3" fmla="*/ 31772 h 751143"/>
                <a:gd name="connsiteX4" fmla="*/ 6594 w 990333"/>
                <a:gd name="connsiteY4" fmla="*/ 86924 h 75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3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17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9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5910765" y="3230569"/>
              <a:ext cx="859648" cy="746944"/>
              <a:chOff x="5910761" y="3230573"/>
              <a:chExt cx="859648" cy="746946"/>
            </a:xfrm>
            <a:solidFill>
              <a:srgbClr val="CBCACA"/>
            </a:solidFill>
          </p:grpSpPr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C47B9E2E-46FF-49DE-B4FF-CBA6B58EE07B}"/>
                  </a:ext>
                </a:extLst>
              </p:cNvPr>
              <p:cNvSpPr/>
              <p:nvPr/>
            </p:nvSpPr>
            <p:spPr>
              <a:xfrm>
                <a:off x="6613946" y="3230573"/>
                <a:ext cx="156462" cy="725964"/>
              </a:xfrm>
              <a:custGeom>
                <a:avLst/>
                <a:gdLst>
                  <a:gd name="connsiteX0" fmla="*/ 155264 w 156462"/>
                  <a:gd name="connsiteY0" fmla="*/ 721169 h 725964"/>
                  <a:gd name="connsiteX1" fmla="*/ 155864 w 156462"/>
                  <a:gd name="connsiteY1" fmla="*/ 399850 h 725964"/>
                  <a:gd name="connsiteX2" fmla="*/ 2398 w 156462"/>
                  <a:gd name="connsiteY2" fmla="*/ 404646 h 725964"/>
                  <a:gd name="connsiteX3" fmla="*/ 0 w 156462"/>
                  <a:gd name="connsiteY3" fmla="*/ 725965 h 725964"/>
                  <a:gd name="connsiteX4" fmla="*/ 155264 w 156462"/>
                  <a:gd name="connsiteY4" fmla="*/ 721169 h 725964"/>
                  <a:gd name="connsiteX5" fmla="*/ 155264 w 156462"/>
                  <a:gd name="connsiteY5" fmla="*/ 721169 h 725964"/>
                  <a:gd name="connsiteX6" fmla="*/ 155864 w 156462"/>
                  <a:gd name="connsiteY6" fmla="*/ 320719 h 725964"/>
                  <a:gd name="connsiteX7" fmla="*/ 156463 w 156462"/>
                  <a:gd name="connsiteY7" fmla="*/ 0 h 725964"/>
                  <a:gd name="connsiteX8" fmla="*/ 5395 w 156462"/>
                  <a:gd name="connsiteY8" fmla="*/ 4796 h 725964"/>
                  <a:gd name="connsiteX9" fmla="*/ 5395 w 156462"/>
                  <a:gd name="connsiteY9" fmla="*/ 27576 h 725964"/>
                  <a:gd name="connsiteX10" fmla="*/ 2997 w 156462"/>
                  <a:gd name="connsiteY10" fmla="*/ 324915 h 725964"/>
                  <a:gd name="connsiteX11" fmla="*/ 155864 w 156462"/>
                  <a:gd name="connsiteY11" fmla="*/ 320719 h 72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462" h="725964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5864" y="320719"/>
                    </a:moveTo>
                    <a:lnTo>
                      <a:pt x="156463" y="0"/>
                    </a:lnTo>
                    <a:lnTo>
                      <a:pt x="5395" y="4796"/>
                    </a:lnTo>
                    <a:lnTo>
                      <a:pt x="5395" y="27576"/>
                    </a:lnTo>
                    <a:lnTo>
                      <a:pt x="2997" y="324915"/>
                    </a:lnTo>
                    <a:lnTo>
                      <a:pt x="155864" y="320719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0D2D164D-B0EC-42E2-B15E-8BD4FF42E255}"/>
                  </a:ext>
                </a:extLst>
              </p:cNvPr>
              <p:cNvSpPr/>
              <p:nvPr/>
            </p:nvSpPr>
            <p:spPr>
              <a:xfrm>
                <a:off x="6145156" y="3245560"/>
                <a:ext cx="157062" cy="724765"/>
              </a:xfrm>
              <a:custGeom>
                <a:avLst/>
                <a:gdLst>
                  <a:gd name="connsiteX0" fmla="*/ 155264 w 157062"/>
                  <a:gd name="connsiteY0" fmla="*/ 719970 h 724765"/>
                  <a:gd name="connsiteX1" fmla="*/ 155864 w 157062"/>
                  <a:gd name="connsiteY1" fmla="*/ 398651 h 724765"/>
                  <a:gd name="connsiteX2" fmla="*/ 2398 w 157062"/>
                  <a:gd name="connsiteY2" fmla="*/ 403447 h 724765"/>
                  <a:gd name="connsiteX3" fmla="*/ 0 w 157062"/>
                  <a:gd name="connsiteY3" fmla="*/ 724766 h 724765"/>
                  <a:gd name="connsiteX4" fmla="*/ 155264 w 157062"/>
                  <a:gd name="connsiteY4" fmla="*/ 719970 h 724765"/>
                  <a:gd name="connsiteX5" fmla="*/ 155264 w 157062"/>
                  <a:gd name="connsiteY5" fmla="*/ 719970 h 724765"/>
                  <a:gd name="connsiteX6" fmla="*/ 156463 w 157062"/>
                  <a:gd name="connsiteY6" fmla="*/ 317722 h 724765"/>
                  <a:gd name="connsiteX7" fmla="*/ 157063 w 157062"/>
                  <a:gd name="connsiteY7" fmla="*/ 0 h 724765"/>
                  <a:gd name="connsiteX8" fmla="*/ 5995 w 157062"/>
                  <a:gd name="connsiteY8" fmla="*/ 4796 h 724765"/>
                  <a:gd name="connsiteX9" fmla="*/ 5995 w 157062"/>
                  <a:gd name="connsiteY9" fmla="*/ 30573 h 724765"/>
                  <a:gd name="connsiteX10" fmla="*/ 3597 w 157062"/>
                  <a:gd name="connsiteY10" fmla="*/ 321319 h 724765"/>
                  <a:gd name="connsiteX11" fmla="*/ 156463 w 157062"/>
                  <a:gd name="connsiteY11" fmla="*/ 317722 h 7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765">
                    <a:moveTo>
                      <a:pt x="155264" y="719970"/>
                    </a:moveTo>
                    <a:lnTo>
                      <a:pt x="155864" y="398651"/>
                    </a:lnTo>
                    <a:lnTo>
                      <a:pt x="2398" y="403447"/>
                    </a:lnTo>
                    <a:lnTo>
                      <a:pt x="0" y="724766"/>
                    </a:lnTo>
                    <a:lnTo>
                      <a:pt x="155264" y="719970"/>
                    </a:lnTo>
                    <a:lnTo>
                      <a:pt x="155264" y="719970"/>
                    </a:lnTo>
                    <a:close/>
                    <a:moveTo>
                      <a:pt x="156463" y="317722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0573"/>
                    </a:lnTo>
                    <a:lnTo>
                      <a:pt x="3597" y="321319"/>
                    </a:lnTo>
                    <a:lnTo>
                      <a:pt x="156463" y="317722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CCE296FB-BF28-4972-AD48-7824949B85B3}"/>
                  </a:ext>
                </a:extLst>
              </p:cNvPr>
              <p:cNvSpPr/>
              <p:nvPr/>
            </p:nvSpPr>
            <p:spPr>
              <a:xfrm>
                <a:off x="5910761" y="3253353"/>
                <a:ext cx="157062" cy="724166"/>
              </a:xfrm>
              <a:custGeom>
                <a:avLst/>
                <a:gdLst>
                  <a:gd name="connsiteX0" fmla="*/ 155264 w 157062"/>
                  <a:gd name="connsiteY0" fmla="*/ 719371 h 724166"/>
                  <a:gd name="connsiteX1" fmla="*/ 155864 w 157062"/>
                  <a:gd name="connsiteY1" fmla="*/ 398052 h 724166"/>
                  <a:gd name="connsiteX2" fmla="*/ 2398 w 157062"/>
                  <a:gd name="connsiteY2" fmla="*/ 402848 h 724166"/>
                  <a:gd name="connsiteX3" fmla="*/ 0 w 157062"/>
                  <a:gd name="connsiteY3" fmla="*/ 724166 h 724166"/>
                  <a:gd name="connsiteX4" fmla="*/ 155264 w 157062"/>
                  <a:gd name="connsiteY4" fmla="*/ 719371 h 724166"/>
                  <a:gd name="connsiteX5" fmla="*/ 155264 w 157062"/>
                  <a:gd name="connsiteY5" fmla="*/ 719371 h 724166"/>
                  <a:gd name="connsiteX6" fmla="*/ 156463 w 157062"/>
                  <a:gd name="connsiteY6" fmla="*/ 315924 h 724166"/>
                  <a:gd name="connsiteX7" fmla="*/ 157063 w 157062"/>
                  <a:gd name="connsiteY7" fmla="*/ 0 h 724166"/>
                  <a:gd name="connsiteX8" fmla="*/ 5995 w 157062"/>
                  <a:gd name="connsiteY8" fmla="*/ 4796 h 724166"/>
                  <a:gd name="connsiteX9" fmla="*/ 5995 w 157062"/>
                  <a:gd name="connsiteY9" fmla="*/ 31772 h 724166"/>
                  <a:gd name="connsiteX10" fmla="*/ 3597 w 157062"/>
                  <a:gd name="connsiteY10" fmla="*/ 319520 h 724166"/>
                  <a:gd name="connsiteX11" fmla="*/ 156463 w 157062"/>
                  <a:gd name="connsiteY11" fmla="*/ 315924 h 72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166">
                    <a:moveTo>
                      <a:pt x="155264" y="719371"/>
                    </a:moveTo>
                    <a:lnTo>
                      <a:pt x="155864" y="398052"/>
                    </a:lnTo>
                    <a:lnTo>
                      <a:pt x="2398" y="402848"/>
                    </a:lnTo>
                    <a:lnTo>
                      <a:pt x="0" y="724166"/>
                    </a:lnTo>
                    <a:lnTo>
                      <a:pt x="155264" y="719371"/>
                    </a:lnTo>
                    <a:lnTo>
                      <a:pt x="155264" y="719371"/>
                    </a:lnTo>
                    <a:close/>
                    <a:moveTo>
                      <a:pt x="156463" y="315924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1772"/>
                    </a:lnTo>
                    <a:lnTo>
                      <a:pt x="3597" y="319520"/>
                    </a:lnTo>
                    <a:lnTo>
                      <a:pt x="156463" y="315924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22D731C7-7C37-415A-9AFD-4613EFCBB525}"/>
                  </a:ext>
                </a:extLst>
              </p:cNvPr>
              <p:cNvSpPr/>
              <p:nvPr/>
            </p:nvSpPr>
            <p:spPr>
              <a:xfrm>
                <a:off x="6379551" y="3237767"/>
                <a:ext cx="157062" cy="725965"/>
              </a:xfrm>
              <a:custGeom>
                <a:avLst/>
                <a:gdLst>
                  <a:gd name="connsiteX0" fmla="*/ 155264 w 157062"/>
                  <a:gd name="connsiteY0" fmla="*/ 721169 h 725965"/>
                  <a:gd name="connsiteX1" fmla="*/ 155864 w 157062"/>
                  <a:gd name="connsiteY1" fmla="*/ 399850 h 725965"/>
                  <a:gd name="connsiteX2" fmla="*/ 2398 w 157062"/>
                  <a:gd name="connsiteY2" fmla="*/ 404646 h 725965"/>
                  <a:gd name="connsiteX3" fmla="*/ 0 w 157062"/>
                  <a:gd name="connsiteY3" fmla="*/ 725965 h 725965"/>
                  <a:gd name="connsiteX4" fmla="*/ 155264 w 157062"/>
                  <a:gd name="connsiteY4" fmla="*/ 721169 h 725965"/>
                  <a:gd name="connsiteX5" fmla="*/ 155264 w 157062"/>
                  <a:gd name="connsiteY5" fmla="*/ 721169 h 725965"/>
                  <a:gd name="connsiteX6" fmla="*/ 156463 w 157062"/>
                  <a:gd name="connsiteY6" fmla="*/ 319521 h 725965"/>
                  <a:gd name="connsiteX7" fmla="*/ 157063 w 157062"/>
                  <a:gd name="connsiteY7" fmla="*/ 0 h 725965"/>
                  <a:gd name="connsiteX8" fmla="*/ 5995 w 157062"/>
                  <a:gd name="connsiteY8" fmla="*/ 4796 h 725965"/>
                  <a:gd name="connsiteX9" fmla="*/ 5995 w 157062"/>
                  <a:gd name="connsiteY9" fmla="*/ 28775 h 725965"/>
                  <a:gd name="connsiteX10" fmla="*/ 3597 w 157062"/>
                  <a:gd name="connsiteY10" fmla="*/ 323117 h 725965"/>
                  <a:gd name="connsiteX11" fmla="*/ 156463 w 157062"/>
                  <a:gd name="connsiteY11" fmla="*/ 319521 h 725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5965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6463" y="319521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28775"/>
                    </a:lnTo>
                    <a:lnTo>
                      <a:pt x="3597" y="323117"/>
                    </a:lnTo>
                    <a:lnTo>
                      <a:pt x="156463" y="319521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295B32D0-2C3A-4561-9322-2D6C188FDB05}"/>
                </a:ext>
              </a:extLst>
            </p:cNvPr>
            <p:cNvSpPr/>
            <p:nvPr/>
          </p:nvSpPr>
          <p:spPr>
            <a:xfrm>
              <a:off x="6613950" y="4259271"/>
              <a:ext cx="156463" cy="725961"/>
            </a:xfrm>
            <a:custGeom>
              <a:avLst/>
              <a:gdLst>
                <a:gd name="connsiteX0" fmla="*/ 155264 w 156462"/>
                <a:gd name="connsiteY0" fmla="*/ 721169 h 725964"/>
                <a:gd name="connsiteX1" fmla="*/ 155864 w 156462"/>
                <a:gd name="connsiteY1" fmla="*/ 399251 h 725964"/>
                <a:gd name="connsiteX2" fmla="*/ 2398 w 156462"/>
                <a:gd name="connsiteY2" fmla="*/ 404047 h 725964"/>
                <a:gd name="connsiteX3" fmla="*/ 0 w 156462"/>
                <a:gd name="connsiteY3" fmla="*/ 725965 h 725964"/>
                <a:gd name="connsiteX4" fmla="*/ 155264 w 156462"/>
                <a:gd name="connsiteY4" fmla="*/ 721169 h 725964"/>
                <a:gd name="connsiteX5" fmla="*/ 155264 w 156462"/>
                <a:gd name="connsiteY5" fmla="*/ 721169 h 725964"/>
                <a:gd name="connsiteX6" fmla="*/ 155864 w 156462"/>
                <a:gd name="connsiteY6" fmla="*/ 320120 h 725964"/>
                <a:gd name="connsiteX7" fmla="*/ 156463 w 156462"/>
                <a:gd name="connsiteY7" fmla="*/ 0 h 725964"/>
                <a:gd name="connsiteX8" fmla="*/ 5395 w 156462"/>
                <a:gd name="connsiteY8" fmla="*/ 4796 h 725964"/>
                <a:gd name="connsiteX9" fmla="*/ 5395 w 156462"/>
                <a:gd name="connsiteY9" fmla="*/ 27576 h 725964"/>
                <a:gd name="connsiteX10" fmla="*/ 2997 w 156462"/>
                <a:gd name="connsiteY10" fmla="*/ 324316 h 725964"/>
                <a:gd name="connsiteX11" fmla="*/ 155864 w 156462"/>
                <a:gd name="connsiteY11" fmla="*/ 320120 h 72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462" h="725964">
                  <a:moveTo>
                    <a:pt x="155264" y="721169"/>
                  </a:moveTo>
                  <a:lnTo>
                    <a:pt x="155864" y="399251"/>
                  </a:lnTo>
                  <a:lnTo>
                    <a:pt x="2398" y="404047"/>
                  </a:lnTo>
                  <a:lnTo>
                    <a:pt x="0" y="725965"/>
                  </a:lnTo>
                  <a:lnTo>
                    <a:pt x="155264" y="721169"/>
                  </a:lnTo>
                  <a:lnTo>
                    <a:pt x="155264" y="721169"/>
                  </a:lnTo>
                  <a:close/>
                  <a:moveTo>
                    <a:pt x="155864" y="320120"/>
                  </a:moveTo>
                  <a:lnTo>
                    <a:pt x="156463" y="0"/>
                  </a:lnTo>
                  <a:lnTo>
                    <a:pt x="5395" y="4796"/>
                  </a:lnTo>
                  <a:lnTo>
                    <a:pt x="5395" y="27576"/>
                  </a:lnTo>
                  <a:lnTo>
                    <a:pt x="2997" y="324316"/>
                  </a:lnTo>
                  <a:lnTo>
                    <a:pt x="155864" y="320120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F6469569-1115-4848-9322-D7F3BB8507BC}"/>
                </a:ext>
              </a:extLst>
            </p:cNvPr>
            <p:cNvSpPr/>
            <p:nvPr/>
          </p:nvSpPr>
          <p:spPr>
            <a:xfrm>
              <a:off x="5910765" y="4282049"/>
              <a:ext cx="157063" cy="724166"/>
            </a:xfrm>
            <a:custGeom>
              <a:avLst/>
              <a:gdLst>
                <a:gd name="connsiteX0" fmla="*/ 155264 w 157062"/>
                <a:gd name="connsiteY0" fmla="*/ 719371 h 724166"/>
                <a:gd name="connsiteX1" fmla="*/ 155864 w 157062"/>
                <a:gd name="connsiteY1" fmla="*/ 397452 h 724166"/>
                <a:gd name="connsiteX2" fmla="*/ 2398 w 157062"/>
                <a:gd name="connsiteY2" fmla="*/ 402248 h 724166"/>
                <a:gd name="connsiteX3" fmla="*/ 0 w 157062"/>
                <a:gd name="connsiteY3" fmla="*/ 724166 h 724166"/>
                <a:gd name="connsiteX4" fmla="*/ 155264 w 157062"/>
                <a:gd name="connsiteY4" fmla="*/ 719371 h 724166"/>
                <a:gd name="connsiteX5" fmla="*/ 155264 w 157062"/>
                <a:gd name="connsiteY5" fmla="*/ 719371 h 724166"/>
                <a:gd name="connsiteX6" fmla="*/ 156463 w 157062"/>
                <a:gd name="connsiteY6" fmla="*/ 315324 h 724166"/>
                <a:gd name="connsiteX7" fmla="*/ 157063 w 157062"/>
                <a:gd name="connsiteY7" fmla="*/ 0 h 724166"/>
                <a:gd name="connsiteX8" fmla="*/ 5995 w 157062"/>
                <a:gd name="connsiteY8" fmla="*/ 4796 h 724166"/>
                <a:gd name="connsiteX9" fmla="*/ 5995 w 157062"/>
                <a:gd name="connsiteY9" fmla="*/ 31772 h 724166"/>
                <a:gd name="connsiteX10" fmla="*/ 3597 w 157062"/>
                <a:gd name="connsiteY10" fmla="*/ 318921 h 724166"/>
                <a:gd name="connsiteX11" fmla="*/ 156463 w 157062"/>
                <a:gd name="connsiteY11" fmla="*/ 315324 h 72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062" h="724166">
                  <a:moveTo>
                    <a:pt x="155264" y="719371"/>
                  </a:moveTo>
                  <a:lnTo>
                    <a:pt x="155864" y="397452"/>
                  </a:lnTo>
                  <a:lnTo>
                    <a:pt x="2398" y="402248"/>
                  </a:lnTo>
                  <a:lnTo>
                    <a:pt x="0" y="724166"/>
                  </a:lnTo>
                  <a:lnTo>
                    <a:pt x="155264" y="719371"/>
                  </a:lnTo>
                  <a:lnTo>
                    <a:pt x="155264" y="719371"/>
                  </a:lnTo>
                  <a:close/>
                  <a:moveTo>
                    <a:pt x="156463" y="315324"/>
                  </a:moveTo>
                  <a:lnTo>
                    <a:pt x="157063" y="0"/>
                  </a:lnTo>
                  <a:lnTo>
                    <a:pt x="5995" y="4796"/>
                  </a:lnTo>
                  <a:lnTo>
                    <a:pt x="5995" y="31772"/>
                  </a:lnTo>
                  <a:lnTo>
                    <a:pt x="3597" y="318921"/>
                  </a:lnTo>
                  <a:lnTo>
                    <a:pt x="156463" y="315324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D541D9D5-129A-43F2-9ECB-213E9BBE203D}"/>
                </a:ext>
              </a:extLst>
            </p:cNvPr>
            <p:cNvSpPr/>
            <p:nvPr/>
          </p:nvSpPr>
          <p:spPr>
            <a:xfrm>
              <a:off x="6145756" y="4347988"/>
              <a:ext cx="390260" cy="651027"/>
            </a:xfrm>
            <a:custGeom>
              <a:avLst/>
              <a:gdLst>
                <a:gd name="connsiteX0" fmla="*/ 389060 w 390258"/>
                <a:gd name="connsiteY0" fmla="*/ 639041 h 651030"/>
                <a:gd name="connsiteX1" fmla="*/ 390259 w 390258"/>
                <a:gd name="connsiteY1" fmla="*/ 0 h 651030"/>
                <a:gd name="connsiteX2" fmla="*/ 4796 w 390258"/>
                <a:gd name="connsiteY2" fmla="*/ 12589 h 651030"/>
                <a:gd name="connsiteX3" fmla="*/ 4796 w 390258"/>
                <a:gd name="connsiteY3" fmla="*/ 38367 h 651030"/>
                <a:gd name="connsiteX4" fmla="*/ 0 w 390258"/>
                <a:gd name="connsiteY4" fmla="*/ 651031 h 651030"/>
                <a:gd name="connsiteX5" fmla="*/ 389060 w 390258"/>
                <a:gd name="connsiteY5" fmla="*/ 639041 h 65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258" h="651030">
                  <a:moveTo>
                    <a:pt x="389060" y="639041"/>
                  </a:moveTo>
                  <a:lnTo>
                    <a:pt x="390259" y="0"/>
                  </a:lnTo>
                  <a:cubicBezTo>
                    <a:pt x="261372" y="4196"/>
                    <a:pt x="133683" y="8393"/>
                    <a:pt x="4796" y="12589"/>
                  </a:cubicBezTo>
                  <a:lnTo>
                    <a:pt x="4796" y="38367"/>
                  </a:lnTo>
                  <a:lnTo>
                    <a:pt x="0" y="651031"/>
                  </a:lnTo>
                  <a:cubicBezTo>
                    <a:pt x="129487" y="646834"/>
                    <a:pt x="258973" y="643237"/>
                    <a:pt x="389060" y="639041"/>
                  </a:cubicBezTo>
                  <a:close/>
                </a:path>
              </a:pathLst>
            </a:custGeom>
            <a:solidFill>
              <a:srgbClr val="42424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5BF1FBD-FDFF-4370-A2DB-448EC08AD74A}"/>
                </a:ext>
              </a:extLst>
            </p:cNvPr>
            <p:cNvSpPr/>
            <p:nvPr/>
          </p:nvSpPr>
          <p:spPr>
            <a:xfrm>
              <a:off x="5678168" y="2875083"/>
              <a:ext cx="1326041" cy="220007"/>
            </a:xfrm>
            <a:custGeom>
              <a:avLst/>
              <a:gdLst>
                <a:gd name="connsiteX0" fmla="*/ 0 w 1326039"/>
                <a:gd name="connsiteY0" fmla="*/ 220007 h 220007"/>
                <a:gd name="connsiteX1" fmla="*/ 1323043 w 1326039"/>
                <a:gd name="connsiteY1" fmla="*/ 177445 h 220007"/>
                <a:gd name="connsiteX2" fmla="*/ 1326040 w 1326039"/>
                <a:gd name="connsiteY2" fmla="*/ 0 h 220007"/>
                <a:gd name="connsiteX3" fmla="*/ 2997 w 1326039"/>
                <a:gd name="connsiteY3" fmla="*/ 43162 h 22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39" h="220007">
                  <a:moveTo>
                    <a:pt x="0" y="220007"/>
                  </a:moveTo>
                  <a:lnTo>
                    <a:pt x="1323043" y="177445"/>
                  </a:lnTo>
                  <a:lnTo>
                    <a:pt x="1326040" y="0"/>
                  </a:lnTo>
                  <a:lnTo>
                    <a:pt x="2997" y="43162"/>
                  </a:lnTo>
                  <a:close/>
                </a:path>
              </a:pathLst>
            </a:custGeom>
            <a:solidFill>
              <a:srgbClr val="7B403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68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282801"/>
              <a:ext cx="1475909" cy="2515996"/>
              <a:chOff x="7273968" y="2282802"/>
              <a:chExt cx="1475908" cy="2515998"/>
            </a:xfrm>
            <a:solidFill>
              <a:srgbClr val="571D0A"/>
            </a:solidFill>
          </p:grpSpPr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9A2801FE-8AC7-481C-BFED-3DD3950950F9}"/>
                  </a:ext>
                </a:extLst>
              </p:cNvPr>
              <p:cNvSpPr/>
              <p:nvPr/>
            </p:nvSpPr>
            <p:spPr>
              <a:xfrm>
                <a:off x="7273968" y="2722817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D7928A80-44AF-45E9-B087-41FDADEEBBAC}"/>
                  </a:ext>
                </a:extLst>
              </p:cNvPr>
              <p:cNvSpPr/>
              <p:nvPr/>
            </p:nvSpPr>
            <p:spPr>
              <a:xfrm>
                <a:off x="7273968" y="3698763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167DA6C7-99ED-4FC4-9903-6B9C5D9146D4}"/>
                  </a:ext>
                </a:extLst>
              </p:cNvPr>
              <p:cNvSpPr/>
              <p:nvPr/>
            </p:nvSpPr>
            <p:spPr>
              <a:xfrm>
                <a:off x="8082062" y="2282802"/>
                <a:ext cx="667815" cy="1088048"/>
              </a:xfrm>
              <a:custGeom>
                <a:avLst/>
                <a:gdLst>
                  <a:gd name="connsiteX0" fmla="*/ 0 w 667815"/>
                  <a:gd name="connsiteY0" fmla="*/ 373473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3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369F0984-0FE6-4251-88F9-668A8C8C43BE}"/>
                  </a:ext>
                </a:extLst>
              </p:cNvPr>
              <p:cNvSpPr/>
              <p:nvPr/>
            </p:nvSpPr>
            <p:spPr>
              <a:xfrm>
                <a:off x="8082062" y="3258748"/>
                <a:ext cx="667815" cy="1088048"/>
              </a:xfrm>
              <a:custGeom>
                <a:avLst/>
                <a:gdLst>
                  <a:gd name="connsiteX0" fmla="*/ 0 w 667815"/>
                  <a:gd name="connsiteY0" fmla="*/ 373474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4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307379"/>
              <a:ext cx="1432148" cy="2453651"/>
              <a:chOff x="7273968" y="2307381"/>
              <a:chExt cx="1432147" cy="2453653"/>
            </a:xfrm>
            <a:solidFill>
              <a:srgbClr val="FFFFFF"/>
            </a:solidFill>
          </p:grpSpPr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B909312F-0C75-4CED-9E86-F4391364227B}"/>
                  </a:ext>
                </a:extLst>
              </p:cNvPr>
              <p:cNvSpPr/>
              <p:nvPr/>
            </p:nvSpPr>
            <p:spPr>
              <a:xfrm>
                <a:off x="7273968" y="2747396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8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8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2F35FEBC-9C6C-4CCF-A4C8-D505AA9CC88B}"/>
                  </a:ext>
                </a:extLst>
              </p:cNvPr>
              <p:cNvSpPr/>
              <p:nvPr/>
            </p:nvSpPr>
            <p:spPr>
              <a:xfrm>
                <a:off x="7273968" y="3723342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9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9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80933324-B7DE-4AB1-885E-87CD22D055F8}"/>
                  </a:ext>
                </a:extLst>
              </p:cNvPr>
              <p:cNvSpPr/>
              <p:nvPr/>
            </p:nvSpPr>
            <p:spPr>
              <a:xfrm>
                <a:off x="8082062" y="2307381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9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9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B19C901C-3C47-4F5C-BD73-3E2235BDEB28}"/>
                  </a:ext>
                </a:extLst>
              </p:cNvPr>
              <p:cNvSpPr/>
              <p:nvPr/>
            </p:nvSpPr>
            <p:spPr>
              <a:xfrm>
                <a:off x="8082062" y="3283327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8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8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29B65F9-CADA-4B1C-A5EF-872B66CFD0BE}"/>
                </a:ext>
              </a:extLst>
            </p:cNvPr>
            <p:cNvSpPr/>
            <p:nvPr/>
          </p:nvSpPr>
          <p:spPr>
            <a:xfrm>
              <a:off x="7169061" y="2938628"/>
              <a:ext cx="1990259" cy="1194753"/>
            </a:xfrm>
            <a:custGeom>
              <a:avLst/>
              <a:gdLst>
                <a:gd name="connsiteX0" fmla="*/ 1685725 w 1990258"/>
                <a:gd name="connsiteY0" fmla="*/ 0 h 1194754"/>
                <a:gd name="connsiteX1" fmla="*/ 1990259 w 1990258"/>
                <a:gd name="connsiteY1" fmla="*/ 170251 h 1194754"/>
                <a:gd name="connsiteX2" fmla="*/ 1990259 w 1990258"/>
                <a:gd name="connsiteY2" fmla="*/ 252379 h 1194754"/>
                <a:gd name="connsiteX3" fmla="*/ 304533 w 1990258"/>
                <a:gd name="connsiteY3" fmla="*/ 1194755 h 1194754"/>
                <a:gd name="connsiteX4" fmla="*/ 0 w 1990258"/>
                <a:gd name="connsiteY4" fmla="*/ 1024503 h 1194754"/>
                <a:gd name="connsiteX5" fmla="*/ 0 w 1990258"/>
                <a:gd name="connsiteY5" fmla="*/ 942975 h 119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0258" h="1194754">
                  <a:moveTo>
                    <a:pt x="1685725" y="0"/>
                  </a:moveTo>
                  <a:lnTo>
                    <a:pt x="1990259" y="170251"/>
                  </a:lnTo>
                  <a:lnTo>
                    <a:pt x="1990259" y="252379"/>
                  </a:lnTo>
                  <a:lnTo>
                    <a:pt x="304533" y="1194755"/>
                  </a:lnTo>
                  <a:lnTo>
                    <a:pt x="0" y="1024503"/>
                  </a:lnTo>
                  <a:lnTo>
                    <a:pt x="0" y="942975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3A8C8C74-9E28-4342-84A3-AB5C552EC8A0}"/>
                </a:ext>
              </a:extLst>
            </p:cNvPr>
            <p:cNvSpPr/>
            <p:nvPr/>
          </p:nvSpPr>
          <p:spPr>
            <a:xfrm>
              <a:off x="7169061" y="2938628"/>
              <a:ext cx="1990259" cy="1113225"/>
            </a:xfrm>
            <a:custGeom>
              <a:avLst/>
              <a:gdLst>
                <a:gd name="connsiteX0" fmla="*/ 1685725 w 1990258"/>
                <a:gd name="connsiteY0" fmla="*/ 0 h 1113226"/>
                <a:gd name="connsiteX1" fmla="*/ 1990259 w 1990258"/>
                <a:gd name="connsiteY1" fmla="*/ 170251 h 1113226"/>
                <a:gd name="connsiteX2" fmla="*/ 304533 w 1990258"/>
                <a:gd name="connsiteY2" fmla="*/ 1113226 h 1113226"/>
                <a:gd name="connsiteX3" fmla="*/ 0 w 1990258"/>
                <a:gd name="connsiteY3" fmla="*/ 942975 h 1113226"/>
                <a:gd name="connsiteX4" fmla="*/ 140277 w 1990258"/>
                <a:gd name="connsiteY4" fmla="*/ 864444 h 111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258" h="1113226">
                  <a:moveTo>
                    <a:pt x="1685725" y="0"/>
                  </a:moveTo>
                  <a:lnTo>
                    <a:pt x="1990259" y="170251"/>
                  </a:lnTo>
                  <a:lnTo>
                    <a:pt x="304533" y="1113226"/>
                  </a:lnTo>
                  <a:lnTo>
                    <a:pt x="0" y="942975"/>
                  </a:lnTo>
                  <a:lnTo>
                    <a:pt x="140277" y="864444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9DD39A5-E8C8-4F83-8C07-E5527F2DC006}"/>
                </a:ext>
              </a:extLst>
            </p:cNvPr>
            <p:cNvSpPr/>
            <p:nvPr/>
          </p:nvSpPr>
          <p:spPr>
            <a:xfrm>
              <a:off x="2650215" y="993331"/>
              <a:ext cx="1278680" cy="3141245"/>
            </a:xfrm>
            <a:custGeom>
              <a:avLst/>
              <a:gdLst>
                <a:gd name="connsiteX0" fmla="*/ 220007 w 1278681"/>
                <a:gd name="connsiteY0" fmla="*/ 0 h 3141251"/>
                <a:gd name="connsiteX1" fmla="*/ 1278681 w 1278681"/>
                <a:gd name="connsiteY1" fmla="*/ 600075 h 3141251"/>
                <a:gd name="connsiteX2" fmla="*/ 1271488 w 1278681"/>
                <a:gd name="connsiteY2" fmla="*/ 3020158 h 3141251"/>
                <a:gd name="connsiteX3" fmla="*/ 1051480 w 1278681"/>
                <a:gd name="connsiteY3" fmla="*/ 3141252 h 3141251"/>
                <a:gd name="connsiteX4" fmla="*/ 0 w 1278681"/>
                <a:gd name="connsiteY4" fmla="*/ 2545373 h 3141251"/>
                <a:gd name="connsiteX5" fmla="*/ 0 w 1278681"/>
                <a:gd name="connsiteY5" fmla="*/ 121094 h 314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8681" h="3141251">
                  <a:moveTo>
                    <a:pt x="220007" y="0"/>
                  </a:moveTo>
                  <a:lnTo>
                    <a:pt x="1278681" y="600075"/>
                  </a:lnTo>
                  <a:lnTo>
                    <a:pt x="1271488" y="3020158"/>
                  </a:lnTo>
                  <a:lnTo>
                    <a:pt x="1051480" y="3141252"/>
                  </a:lnTo>
                  <a:lnTo>
                    <a:pt x="0" y="2545373"/>
                  </a:lnTo>
                  <a:lnTo>
                    <a:pt x="0" y="121094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3D10194F-0EDD-433F-A685-A56D3BB0552B}"/>
                </a:ext>
              </a:extLst>
            </p:cNvPr>
            <p:cNvSpPr/>
            <p:nvPr/>
          </p:nvSpPr>
          <p:spPr>
            <a:xfrm>
              <a:off x="2650215" y="1114426"/>
              <a:ext cx="1059272" cy="3020155"/>
            </a:xfrm>
            <a:custGeom>
              <a:avLst/>
              <a:gdLst>
                <a:gd name="connsiteX0" fmla="*/ 0 w 1059273"/>
                <a:gd name="connsiteY0" fmla="*/ 0 h 3020157"/>
                <a:gd name="connsiteX1" fmla="*/ 1059273 w 1059273"/>
                <a:gd name="connsiteY1" fmla="*/ 600075 h 3020157"/>
                <a:gd name="connsiteX2" fmla="*/ 1051480 w 1059273"/>
                <a:gd name="connsiteY2" fmla="*/ 3020158 h 3020157"/>
                <a:gd name="connsiteX3" fmla="*/ 0 w 1059273"/>
                <a:gd name="connsiteY3" fmla="*/ 2424279 h 30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273" h="3020157">
                  <a:moveTo>
                    <a:pt x="0" y="0"/>
                  </a:moveTo>
                  <a:lnTo>
                    <a:pt x="1059273" y="600075"/>
                  </a:lnTo>
                  <a:lnTo>
                    <a:pt x="1051480" y="3020158"/>
                  </a:lnTo>
                  <a:lnTo>
                    <a:pt x="0" y="2424279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8FE88D72-DA28-46C3-B22D-CDFFC75CD14C}"/>
                </a:ext>
              </a:extLst>
            </p:cNvPr>
            <p:cNvSpPr/>
            <p:nvPr/>
          </p:nvSpPr>
          <p:spPr>
            <a:xfrm>
              <a:off x="2696971" y="1399173"/>
              <a:ext cx="970549" cy="996324"/>
            </a:xfrm>
            <a:custGeom>
              <a:avLst/>
              <a:gdLst>
                <a:gd name="connsiteX0" fmla="*/ 32971 w 970550"/>
                <a:gd name="connsiteY0" fmla="*/ 0 h 996328"/>
                <a:gd name="connsiteX1" fmla="*/ 970551 w 970550"/>
                <a:gd name="connsiteY1" fmla="*/ 531135 h 996328"/>
                <a:gd name="connsiteX2" fmla="*/ 969352 w 970550"/>
                <a:gd name="connsiteY2" fmla="*/ 978344 h 996328"/>
                <a:gd name="connsiteX3" fmla="*/ 936381 w 970550"/>
                <a:gd name="connsiteY3" fmla="*/ 996328 h 996328"/>
                <a:gd name="connsiteX4" fmla="*/ 600 w 970550"/>
                <a:gd name="connsiteY4" fmla="*/ 466392 h 996328"/>
                <a:gd name="connsiteX5" fmla="*/ 0 w 970550"/>
                <a:gd name="connsiteY5" fmla="*/ 17984 h 9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550" h="996328">
                  <a:moveTo>
                    <a:pt x="32971" y="0"/>
                  </a:moveTo>
                  <a:lnTo>
                    <a:pt x="970551" y="531135"/>
                  </a:lnTo>
                  <a:lnTo>
                    <a:pt x="969352" y="978344"/>
                  </a:lnTo>
                  <a:lnTo>
                    <a:pt x="936381" y="996328"/>
                  </a:lnTo>
                  <a:lnTo>
                    <a:pt x="600" y="466392"/>
                  </a:lnTo>
                  <a:lnTo>
                    <a:pt x="0" y="179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89AC67B-3315-4D55-9937-1ECA736CC836}"/>
                </a:ext>
              </a:extLst>
            </p:cNvPr>
            <p:cNvSpPr/>
            <p:nvPr/>
          </p:nvSpPr>
          <p:spPr>
            <a:xfrm>
              <a:off x="2696971" y="1417162"/>
              <a:ext cx="937582" cy="978340"/>
            </a:xfrm>
            <a:custGeom>
              <a:avLst/>
              <a:gdLst>
                <a:gd name="connsiteX0" fmla="*/ 0 w 937579"/>
                <a:gd name="connsiteY0" fmla="*/ 0 h 978344"/>
                <a:gd name="connsiteX1" fmla="*/ 937580 w 937579"/>
                <a:gd name="connsiteY1" fmla="*/ 531735 h 978344"/>
                <a:gd name="connsiteX2" fmla="*/ 936381 w 937579"/>
                <a:gd name="connsiteY2" fmla="*/ 978344 h 978344"/>
                <a:gd name="connsiteX3" fmla="*/ 103709 w 937579"/>
                <a:gd name="connsiteY3" fmla="*/ 506557 h 978344"/>
                <a:gd name="connsiteX4" fmla="*/ 100112 w 937579"/>
                <a:gd name="connsiteY4" fmla="*/ 504758 h 978344"/>
                <a:gd name="connsiteX5" fmla="*/ 600 w 937579"/>
                <a:gd name="connsiteY5" fmla="*/ 448408 h 97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579" h="978344">
                  <a:moveTo>
                    <a:pt x="0" y="0"/>
                  </a:moveTo>
                  <a:lnTo>
                    <a:pt x="937580" y="531735"/>
                  </a:lnTo>
                  <a:lnTo>
                    <a:pt x="936381" y="978344"/>
                  </a:lnTo>
                  <a:lnTo>
                    <a:pt x="103709" y="506557"/>
                  </a:lnTo>
                  <a:lnTo>
                    <a:pt x="100112" y="504758"/>
                  </a:lnTo>
                  <a:lnTo>
                    <a:pt x="600" y="448408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D4A5DD3-C2F7-44E2-BD02-8CF996924711}"/>
                </a:ext>
              </a:extLst>
            </p:cNvPr>
            <p:cNvSpPr/>
            <p:nvPr/>
          </p:nvSpPr>
          <p:spPr>
            <a:xfrm>
              <a:off x="2778500" y="1583962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0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3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0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6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39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5950 w 794305"/>
                <a:gd name="connsiteY102" fmla="*/ 384713 h 662270"/>
                <a:gd name="connsiteX103" fmla="*/ 285950 w 794305"/>
                <a:gd name="connsiteY103" fmla="*/ 269614 h 662270"/>
                <a:gd name="connsiteX104" fmla="*/ 285950 w 794305"/>
                <a:gd name="connsiteY104" fmla="*/ 153915 h 662270"/>
                <a:gd name="connsiteX105" fmla="*/ 317722 w 794305"/>
                <a:gd name="connsiteY105" fmla="*/ 171900 h 662270"/>
                <a:gd name="connsiteX106" fmla="*/ 335107 w 794305"/>
                <a:gd name="connsiteY106" fmla="*/ 188085 h 662270"/>
                <a:gd name="connsiteX107" fmla="*/ 343499 w 794305"/>
                <a:gd name="connsiteY107" fmla="*/ 215062 h 662270"/>
                <a:gd name="connsiteX108" fmla="*/ 346497 w 794305"/>
                <a:gd name="connsiteY108" fmla="*/ 253428 h 662270"/>
                <a:gd name="connsiteX109" fmla="*/ 341701 w 794305"/>
                <a:gd name="connsiteY109" fmla="*/ 293593 h 662270"/>
                <a:gd name="connsiteX110" fmla="*/ 327314 w 794305"/>
                <a:gd name="connsiteY110" fmla="*/ 306782 h 662270"/>
                <a:gd name="connsiteX111" fmla="*/ 335107 w 794305"/>
                <a:gd name="connsiteY111" fmla="*/ 330761 h 662270"/>
                <a:gd name="connsiteX112" fmla="*/ 343499 w 794305"/>
                <a:gd name="connsiteY112" fmla="*/ 373323 h 662270"/>
                <a:gd name="connsiteX113" fmla="*/ 352492 w 794305"/>
                <a:gd name="connsiteY113" fmla="*/ 423679 h 662270"/>
                <a:gd name="connsiteX114" fmla="*/ 334507 w 794305"/>
                <a:gd name="connsiteY114" fmla="*/ 413488 h 662270"/>
                <a:gd name="connsiteX115" fmla="*/ 323717 w 794305"/>
                <a:gd name="connsiteY115" fmla="*/ 357137 h 662270"/>
                <a:gd name="connsiteX116" fmla="*/ 315924 w 794305"/>
                <a:gd name="connsiteY116" fmla="*/ 318771 h 662270"/>
                <a:gd name="connsiteX117" fmla="*/ 311727 w 794305"/>
                <a:gd name="connsiteY117" fmla="*/ 306782 h 662270"/>
                <a:gd name="connsiteX118" fmla="*/ 303934 w 794305"/>
                <a:gd name="connsiteY118" fmla="*/ 300187 h 662270"/>
                <a:gd name="connsiteX119" fmla="*/ 300937 w 794305"/>
                <a:gd name="connsiteY119" fmla="*/ 298389 h 662270"/>
                <a:gd name="connsiteX120" fmla="*/ 300937 w 794305"/>
                <a:gd name="connsiteY120" fmla="*/ 346347 h 662270"/>
                <a:gd name="connsiteX121" fmla="*/ 300937 w 794305"/>
                <a:gd name="connsiteY121" fmla="*/ 394305 h 662270"/>
                <a:gd name="connsiteX122" fmla="*/ 285950 w 794305"/>
                <a:gd name="connsiteY122" fmla="*/ 384713 h 662270"/>
                <a:gd name="connsiteX123" fmla="*/ 285950 w 794305"/>
                <a:gd name="connsiteY123" fmla="*/ 384713 h 662270"/>
                <a:gd name="connsiteX124" fmla="*/ 300937 w 794305"/>
                <a:gd name="connsiteY124" fmla="*/ 260023 h 662270"/>
                <a:gd name="connsiteX125" fmla="*/ 312327 w 794305"/>
                <a:gd name="connsiteY125" fmla="*/ 266617 h 662270"/>
                <a:gd name="connsiteX126" fmla="*/ 325515 w 794305"/>
                <a:gd name="connsiteY126" fmla="*/ 271413 h 662270"/>
                <a:gd name="connsiteX127" fmla="*/ 329712 w 794305"/>
                <a:gd name="connsiteY127" fmla="*/ 264219 h 662270"/>
                <a:gd name="connsiteX128" fmla="*/ 331510 w 794305"/>
                <a:gd name="connsiteY128" fmla="*/ 247433 h 662270"/>
                <a:gd name="connsiteX129" fmla="*/ 329712 w 794305"/>
                <a:gd name="connsiteY129" fmla="*/ 227651 h 662270"/>
                <a:gd name="connsiteX130" fmla="*/ 324316 w 794305"/>
                <a:gd name="connsiteY130" fmla="*/ 215661 h 662270"/>
                <a:gd name="connsiteX131" fmla="*/ 313526 w 794305"/>
                <a:gd name="connsiteY131" fmla="*/ 208468 h 662270"/>
                <a:gd name="connsiteX132" fmla="*/ 302136 w 794305"/>
                <a:gd name="connsiteY132" fmla="*/ 201873 h 662270"/>
                <a:gd name="connsiteX133" fmla="*/ 300937 w 794305"/>
                <a:gd name="connsiteY133" fmla="*/ 260023 h 662270"/>
                <a:gd name="connsiteX134" fmla="*/ 300937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7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1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3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19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5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078 w 794305"/>
                <a:gd name="connsiteY210" fmla="*/ 562158 h 662270"/>
                <a:gd name="connsiteX211" fmla="*/ 597078 w 794305"/>
                <a:gd name="connsiteY211" fmla="*/ 447059 h 662270"/>
                <a:gd name="connsiteX212" fmla="*/ 597078 w 794305"/>
                <a:gd name="connsiteY212" fmla="*/ 331360 h 662270"/>
                <a:gd name="connsiteX213" fmla="*/ 612065 w 794305"/>
                <a:gd name="connsiteY213" fmla="*/ 339753 h 662270"/>
                <a:gd name="connsiteX214" fmla="*/ 612065 w 794305"/>
                <a:gd name="connsiteY214" fmla="*/ 390708 h 662270"/>
                <a:gd name="connsiteX215" fmla="*/ 612065 w 794305"/>
                <a:gd name="connsiteY215" fmla="*/ 441664 h 662270"/>
                <a:gd name="connsiteX216" fmla="*/ 627051 w 794305"/>
                <a:gd name="connsiteY216" fmla="*/ 399101 h 662270"/>
                <a:gd name="connsiteX217" fmla="*/ 642038 w 794305"/>
                <a:gd name="connsiteY217" fmla="*/ 356538 h 662270"/>
                <a:gd name="connsiteX218" fmla="*/ 662420 w 794305"/>
                <a:gd name="connsiteY218" fmla="*/ 367928 h 662270"/>
                <a:gd name="connsiteX219" fmla="*/ 648632 w 794305"/>
                <a:gd name="connsiteY219" fmla="*/ 405095 h 662270"/>
                <a:gd name="connsiteX220" fmla="*/ 634845 w 794305"/>
                <a:gd name="connsiteY220" fmla="*/ 442263 h 662270"/>
                <a:gd name="connsiteX221" fmla="*/ 649831 w 794305"/>
                <a:gd name="connsiteY221" fmla="*/ 520794 h 662270"/>
                <a:gd name="connsiteX222" fmla="*/ 664818 w 794305"/>
                <a:gd name="connsiteY222" fmla="*/ 599925 h 662270"/>
                <a:gd name="connsiteX223" fmla="*/ 645635 w 794305"/>
                <a:gd name="connsiteY223" fmla="*/ 589135 h 662270"/>
                <a:gd name="connsiteX224" fmla="*/ 635444 w 794305"/>
                <a:gd name="connsiteY224" fmla="*/ 529187 h 662270"/>
                <a:gd name="connsiteX225" fmla="*/ 625253 w 794305"/>
                <a:gd name="connsiteY225" fmla="*/ 469239 h 662270"/>
                <a:gd name="connsiteX226" fmla="*/ 613263 w 794305"/>
                <a:gd name="connsiteY226" fmla="*/ 501012 h 662270"/>
                <a:gd name="connsiteX227" fmla="*/ 613263 w 794305"/>
                <a:gd name="connsiteY227" fmla="*/ 535781 h 662270"/>
                <a:gd name="connsiteX228" fmla="*/ 613263 w 794305"/>
                <a:gd name="connsiteY228" fmla="*/ 570551 h 662270"/>
                <a:gd name="connsiteX229" fmla="*/ 597078 w 794305"/>
                <a:gd name="connsiteY229" fmla="*/ 562158 h 662270"/>
                <a:gd name="connsiteX230" fmla="*/ 597078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4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1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5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1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2"/>
                    <a:pt x="7793" y="209667"/>
                  </a:cubicBezTo>
                  <a:cubicBezTo>
                    <a:pt x="2997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0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7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3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3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0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76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6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39"/>
                  </a:cubicBezTo>
                  <a:cubicBezTo>
                    <a:pt x="167853" y="125141"/>
                    <a:pt x="165455" y="123941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1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8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5594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5950" y="384713"/>
                  </a:moveTo>
                  <a:cubicBezTo>
                    <a:pt x="285950" y="346347"/>
                    <a:pt x="285950" y="307981"/>
                    <a:pt x="285950" y="269614"/>
                  </a:cubicBezTo>
                  <a:cubicBezTo>
                    <a:pt x="285950" y="231248"/>
                    <a:pt x="285950" y="192881"/>
                    <a:pt x="285950" y="153915"/>
                  </a:cubicBezTo>
                  <a:cubicBezTo>
                    <a:pt x="296141" y="159910"/>
                    <a:pt x="306931" y="165905"/>
                    <a:pt x="317722" y="171900"/>
                  </a:cubicBezTo>
                  <a:cubicBezTo>
                    <a:pt x="325515" y="176695"/>
                    <a:pt x="331510" y="182091"/>
                    <a:pt x="335107" y="188085"/>
                  </a:cubicBezTo>
                  <a:cubicBezTo>
                    <a:pt x="338704" y="194080"/>
                    <a:pt x="341701" y="203072"/>
                    <a:pt x="343499" y="215062"/>
                  </a:cubicBezTo>
                  <a:cubicBezTo>
                    <a:pt x="345897" y="227051"/>
                    <a:pt x="346497" y="239640"/>
                    <a:pt x="346497" y="253428"/>
                  </a:cubicBezTo>
                  <a:cubicBezTo>
                    <a:pt x="346497" y="270813"/>
                    <a:pt x="344698" y="284002"/>
                    <a:pt x="341701" y="293593"/>
                  </a:cubicBezTo>
                  <a:cubicBezTo>
                    <a:pt x="338704" y="303185"/>
                    <a:pt x="333308" y="307381"/>
                    <a:pt x="327314" y="306782"/>
                  </a:cubicBezTo>
                  <a:cubicBezTo>
                    <a:pt x="330311" y="314575"/>
                    <a:pt x="333308" y="322368"/>
                    <a:pt x="335107" y="330761"/>
                  </a:cubicBezTo>
                  <a:cubicBezTo>
                    <a:pt x="337505" y="339153"/>
                    <a:pt x="339903" y="352941"/>
                    <a:pt x="343499" y="373323"/>
                  </a:cubicBezTo>
                  <a:cubicBezTo>
                    <a:pt x="346497" y="390109"/>
                    <a:pt x="349494" y="406894"/>
                    <a:pt x="352492" y="423679"/>
                  </a:cubicBezTo>
                  <a:cubicBezTo>
                    <a:pt x="346497" y="420082"/>
                    <a:pt x="340502" y="417085"/>
                    <a:pt x="334507" y="413488"/>
                  </a:cubicBezTo>
                  <a:cubicBezTo>
                    <a:pt x="330910" y="394905"/>
                    <a:pt x="327314" y="375721"/>
                    <a:pt x="323717" y="357137"/>
                  </a:cubicBezTo>
                  <a:cubicBezTo>
                    <a:pt x="320120" y="337355"/>
                    <a:pt x="317123" y="324166"/>
                    <a:pt x="315924" y="318771"/>
                  </a:cubicBezTo>
                  <a:cubicBezTo>
                    <a:pt x="314725" y="313376"/>
                    <a:pt x="312926" y="309179"/>
                    <a:pt x="311727" y="306782"/>
                  </a:cubicBezTo>
                  <a:cubicBezTo>
                    <a:pt x="309929" y="304384"/>
                    <a:pt x="307531" y="301986"/>
                    <a:pt x="303934" y="300187"/>
                  </a:cubicBezTo>
                  <a:cubicBezTo>
                    <a:pt x="302735" y="299588"/>
                    <a:pt x="302136" y="298988"/>
                    <a:pt x="300937" y="298389"/>
                  </a:cubicBezTo>
                  <a:cubicBezTo>
                    <a:pt x="300937" y="314575"/>
                    <a:pt x="300937" y="330761"/>
                    <a:pt x="300937" y="346347"/>
                  </a:cubicBezTo>
                  <a:cubicBezTo>
                    <a:pt x="300937" y="362533"/>
                    <a:pt x="300937" y="378719"/>
                    <a:pt x="300937" y="394305"/>
                  </a:cubicBezTo>
                  <a:cubicBezTo>
                    <a:pt x="296141" y="390109"/>
                    <a:pt x="291345" y="387111"/>
                    <a:pt x="285950" y="384713"/>
                  </a:cubicBezTo>
                  <a:lnTo>
                    <a:pt x="285950" y="384713"/>
                  </a:lnTo>
                  <a:close/>
                  <a:moveTo>
                    <a:pt x="300937" y="260023"/>
                  </a:moveTo>
                  <a:cubicBezTo>
                    <a:pt x="304533" y="261821"/>
                    <a:pt x="308130" y="264219"/>
                    <a:pt x="312327" y="266617"/>
                  </a:cubicBezTo>
                  <a:cubicBezTo>
                    <a:pt x="319520" y="270813"/>
                    <a:pt x="323717" y="272612"/>
                    <a:pt x="325515" y="271413"/>
                  </a:cubicBezTo>
                  <a:cubicBezTo>
                    <a:pt x="327314" y="270813"/>
                    <a:pt x="328513" y="267816"/>
                    <a:pt x="329712" y="264219"/>
                  </a:cubicBezTo>
                  <a:cubicBezTo>
                    <a:pt x="330910" y="260023"/>
                    <a:pt x="331510" y="254627"/>
                    <a:pt x="331510" y="247433"/>
                  </a:cubicBezTo>
                  <a:cubicBezTo>
                    <a:pt x="331510" y="239640"/>
                    <a:pt x="330910" y="233046"/>
                    <a:pt x="329712" y="227651"/>
                  </a:cubicBezTo>
                  <a:cubicBezTo>
                    <a:pt x="328513" y="222255"/>
                    <a:pt x="326714" y="218059"/>
                    <a:pt x="324316" y="215661"/>
                  </a:cubicBezTo>
                  <a:cubicBezTo>
                    <a:pt x="323117" y="214462"/>
                    <a:pt x="319520" y="212064"/>
                    <a:pt x="313526" y="208468"/>
                  </a:cubicBezTo>
                  <a:cubicBezTo>
                    <a:pt x="309929" y="206070"/>
                    <a:pt x="305733" y="204271"/>
                    <a:pt x="302136" y="201873"/>
                  </a:cubicBezTo>
                  <a:cubicBezTo>
                    <a:pt x="300937" y="221057"/>
                    <a:pt x="300937" y="240240"/>
                    <a:pt x="300937" y="260023"/>
                  </a:cubicBezTo>
                  <a:lnTo>
                    <a:pt x="300937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0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2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6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0"/>
                    <a:pt x="375871" y="315774"/>
                    <a:pt x="375871" y="345747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0"/>
                    <a:pt x="491570" y="449457"/>
                  </a:cubicBezTo>
                  <a:cubicBezTo>
                    <a:pt x="481379" y="444061"/>
                    <a:pt x="471787" y="438067"/>
                    <a:pt x="461596" y="432671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1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8955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6"/>
                    <a:pt x="468190" y="382915"/>
                    <a:pt x="466991" y="396103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29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4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19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1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6939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7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5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078" y="562158"/>
                  </a:moveTo>
                  <a:cubicBezTo>
                    <a:pt x="597078" y="523792"/>
                    <a:pt x="597078" y="485425"/>
                    <a:pt x="597078" y="447059"/>
                  </a:cubicBezTo>
                  <a:cubicBezTo>
                    <a:pt x="597078" y="408692"/>
                    <a:pt x="597078" y="370326"/>
                    <a:pt x="597078" y="331360"/>
                  </a:cubicBezTo>
                  <a:cubicBezTo>
                    <a:pt x="601873" y="334357"/>
                    <a:pt x="607269" y="337355"/>
                    <a:pt x="612065" y="339753"/>
                  </a:cubicBezTo>
                  <a:cubicBezTo>
                    <a:pt x="612065" y="356538"/>
                    <a:pt x="612065" y="373923"/>
                    <a:pt x="612065" y="390708"/>
                  </a:cubicBezTo>
                  <a:cubicBezTo>
                    <a:pt x="612065" y="407494"/>
                    <a:pt x="612065" y="424878"/>
                    <a:pt x="612065" y="441664"/>
                  </a:cubicBezTo>
                  <a:cubicBezTo>
                    <a:pt x="616860" y="427276"/>
                    <a:pt x="622256" y="413488"/>
                    <a:pt x="627051" y="399101"/>
                  </a:cubicBezTo>
                  <a:cubicBezTo>
                    <a:pt x="631847" y="384713"/>
                    <a:pt x="637242" y="370925"/>
                    <a:pt x="642038" y="356538"/>
                  </a:cubicBezTo>
                  <a:cubicBezTo>
                    <a:pt x="648632" y="360135"/>
                    <a:pt x="655227" y="364331"/>
                    <a:pt x="662420" y="367928"/>
                  </a:cubicBezTo>
                  <a:cubicBezTo>
                    <a:pt x="657625" y="380517"/>
                    <a:pt x="652829" y="392507"/>
                    <a:pt x="648632" y="405095"/>
                  </a:cubicBezTo>
                  <a:cubicBezTo>
                    <a:pt x="643837" y="417685"/>
                    <a:pt x="639041" y="429674"/>
                    <a:pt x="634845" y="442263"/>
                  </a:cubicBezTo>
                  <a:cubicBezTo>
                    <a:pt x="639640" y="468640"/>
                    <a:pt x="644436" y="495017"/>
                    <a:pt x="649831" y="520794"/>
                  </a:cubicBezTo>
                  <a:cubicBezTo>
                    <a:pt x="654627" y="547171"/>
                    <a:pt x="659423" y="573548"/>
                    <a:pt x="664818" y="599925"/>
                  </a:cubicBezTo>
                  <a:cubicBezTo>
                    <a:pt x="658224" y="596328"/>
                    <a:pt x="651630" y="592731"/>
                    <a:pt x="645635" y="589135"/>
                  </a:cubicBezTo>
                  <a:cubicBezTo>
                    <a:pt x="642038" y="569352"/>
                    <a:pt x="638441" y="548970"/>
                    <a:pt x="635444" y="529187"/>
                  </a:cubicBezTo>
                  <a:cubicBezTo>
                    <a:pt x="631847" y="509404"/>
                    <a:pt x="628850" y="489022"/>
                    <a:pt x="625253" y="469239"/>
                  </a:cubicBezTo>
                  <a:cubicBezTo>
                    <a:pt x="621057" y="480030"/>
                    <a:pt x="616860" y="490221"/>
                    <a:pt x="613263" y="501012"/>
                  </a:cubicBezTo>
                  <a:cubicBezTo>
                    <a:pt x="613263" y="512402"/>
                    <a:pt x="613263" y="524391"/>
                    <a:pt x="613263" y="535781"/>
                  </a:cubicBezTo>
                  <a:cubicBezTo>
                    <a:pt x="613263" y="547171"/>
                    <a:pt x="613263" y="559161"/>
                    <a:pt x="613263" y="570551"/>
                  </a:cubicBezTo>
                  <a:cubicBezTo>
                    <a:pt x="607269" y="567553"/>
                    <a:pt x="602473" y="565156"/>
                    <a:pt x="597078" y="562158"/>
                  </a:cubicBezTo>
                  <a:lnTo>
                    <a:pt x="597078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3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29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4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1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1"/>
                    <a:pt x="794305" y="444061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8"/>
                    <a:pt x="772124" y="662271"/>
                  </a:cubicBezTo>
                  <a:cubicBezTo>
                    <a:pt x="767928" y="659273"/>
                    <a:pt x="762533" y="656875"/>
                    <a:pt x="757737" y="653878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1904E50-3593-4C05-8C19-404911286E3D}"/>
                </a:ext>
              </a:extLst>
            </p:cNvPr>
            <p:cNvSpPr/>
            <p:nvPr/>
          </p:nvSpPr>
          <p:spPr>
            <a:xfrm>
              <a:off x="3620164" y="2991979"/>
              <a:ext cx="1882952" cy="1141397"/>
            </a:xfrm>
            <a:custGeom>
              <a:avLst/>
              <a:gdLst>
                <a:gd name="connsiteX0" fmla="*/ 304533 w 1882952"/>
                <a:gd name="connsiteY0" fmla="*/ 0 h 1141401"/>
                <a:gd name="connsiteX1" fmla="*/ 0 w 1882952"/>
                <a:gd name="connsiteY1" fmla="*/ 169052 h 1141401"/>
                <a:gd name="connsiteX2" fmla="*/ 0 w 1882952"/>
                <a:gd name="connsiteY2" fmla="*/ 250581 h 1141401"/>
                <a:gd name="connsiteX3" fmla="*/ 1577820 w 1882952"/>
                <a:gd name="connsiteY3" fmla="*/ 1141401 h 1141401"/>
                <a:gd name="connsiteX4" fmla="*/ 1882952 w 1882952"/>
                <a:gd name="connsiteY4" fmla="*/ 972349 h 1141401"/>
                <a:gd name="connsiteX5" fmla="*/ 1882952 w 1882952"/>
                <a:gd name="connsiteY5" fmla="*/ 890221 h 11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2952" h="1141401">
                  <a:moveTo>
                    <a:pt x="304533" y="0"/>
                  </a:moveTo>
                  <a:lnTo>
                    <a:pt x="0" y="169052"/>
                  </a:lnTo>
                  <a:lnTo>
                    <a:pt x="0" y="250581"/>
                  </a:lnTo>
                  <a:lnTo>
                    <a:pt x="1577820" y="1141401"/>
                  </a:lnTo>
                  <a:lnTo>
                    <a:pt x="1882952" y="972349"/>
                  </a:lnTo>
                  <a:lnTo>
                    <a:pt x="1882952" y="890221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5FECED7E-F4B8-42AD-A920-BB83A9C4C3BA}"/>
                </a:ext>
              </a:extLst>
            </p:cNvPr>
            <p:cNvSpPr/>
            <p:nvPr/>
          </p:nvSpPr>
          <p:spPr>
            <a:xfrm>
              <a:off x="3620164" y="2991979"/>
              <a:ext cx="1882952" cy="1059269"/>
            </a:xfrm>
            <a:custGeom>
              <a:avLst/>
              <a:gdLst>
                <a:gd name="connsiteX0" fmla="*/ 304533 w 1882952"/>
                <a:gd name="connsiteY0" fmla="*/ 0 h 1059273"/>
                <a:gd name="connsiteX1" fmla="*/ 0 w 1882952"/>
                <a:gd name="connsiteY1" fmla="*/ 169052 h 1059273"/>
                <a:gd name="connsiteX2" fmla="*/ 1577820 w 1882952"/>
                <a:gd name="connsiteY2" fmla="*/ 1059273 h 1059273"/>
                <a:gd name="connsiteX3" fmla="*/ 1882952 w 1882952"/>
                <a:gd name="connsiteY3" fmla="*/ 890221 h 1059273"/>
                <a:gd name="connsiteX4" fmla="*/ 1742675 w 1882952"/>
                <a:gd name="connsiteY4" fmla="*/ 811091 h 105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2952" h="1059273">
                  <a:moveTo>
                    <a:pt x="304533" y="0"/>
                  </a:moveTo>
                  <a:lnTo>
                    <a:pt x="0" y="169052"/>
                  </a:lnTo>
                  <a:lnTo>
                    <a:pt x="1577820" y="1059273"/>
                  </a:lnTo>
                  <a:lnTo>
                    <a:pt x="1882952" y="890221"/>
                  </a:lnTo>
                  <a:lnTo>
                    <a:pt x="1742675" y="811091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59332B34-DA68-4B7E-B522-05570FE87FA2}"/>
                </a:ext>
              </a:extLst>
            </p:cNvPr>
            <p:cNvSpPr/>
            <p:nvPr/>
          </p:nvSpPr>
          <p:spPr>
            <a:xfrm>
              <a:off x="9321783" y="1861371"/>
              <a:ext cx="353092" cy="637243"/>
            </a:xfrm>
            <a:custGeom>
              <a:avLst/>
              <a:gdLst>
                <a:gd name="connsiteX0" fmla="*/ 159460 w 353091"/>
                <a:gd name="connsiteY0" fmla="*/ 367478 h 637242"/>
                <a:gd name="connsiteX1" fmla="*/ 159460 w 353091"/>
                <a:gd name="connsiteY1" fmla="*/ 426227 h 637242"/>
                <a:gd name="connsiteX2" fmla="*/ 79731 w 353091"/>
                <a:gd name="connsiteY2" fmla="*/ 471188 h 637242"/>
                <a:gd name="connsiteX3" fmla="*/ 0 w 353091"/>
                <a:gd name="connsiteY3" fmla="*/ 516148 h 637242"/>
                <a:gd name="connsiteX4" fmla="*/ 15586 w 353091"/>
                <a:gd name="connsiteY4" fmla="*/ 443612 h 637242"/>
                <a:gd name="connsiteX5" fmla="*/ 66542 w 353091"/>
                <a:gd name="connsiteY5" fmla="*/ 335107 h 637242"/>
                <a:gd name="connsiteX6" fmla="*/ 104309 w 353091"/>
                <a:gd name="connsiteY6" fmla="*/ 259573 h 637242"/>
                <a:gd name="connsiteX7" fmla="*/ 113900 w 353091"/>
                <a:gd name="connsiteY7" fmla="*/ 215212 h 637242"/>
                <a:gd name="connsiteX8" fmla="*/ 105508 w 353091"/>
                <a:gd name="connsiteY8" fmla="*/ 187036 h 637242"/>
                <a:gd name="connsiteX9" fmla="*/ 82728 w 353091"/>
                <a:gd name="connsiteY9" fmla="*/ 188235 h 637242"/>
                <a:gd name="connsiteX10" fmla="*/ 59948 w 353091"/>
                <a:gd name="connsiteY10" fmla="*/ 212814 h 637242"/>
                <a:gd name="connsiteX11" fmla="*/ 50356 w 353091"/>
                <a:gd name="connsiteY11" fmla="*/ 258374 h 637242"/>
                <a:gd name="connsiteX12" fmla="*/ 4796 w 353091"/>
                <a:gd name="connsiteY12" fmla="*/ 277557 h 637242"/>
                <a:gd name="connsiteX13" fmla="*/ 29974 w 353091"/>
                <a:gd name="connsiteY13" fmla="*/ 187636 h 637242"/>
                <a:gd name="connsiteX14" fmla="*/ 83327 w 353091"/>
                <a:gd name="connsiteY14" fmla="*/ 134282 h 637242"/>
                <a:gd name="connsiteX15" fmla="*/ 138479 w 353091"/>
                <a:gd name="connsiteY15" fmla="*/ 129487 h 637242"/>
                <a:gd name="connsiteX16" fmla="*/ 158262 w 353091"/>
                <a:gd name="connsiteY16" fmla="*/ 184039 h 637242"/>
                <a:gd name="connsiteX17" fmla="*/ 152267 w 353091"/>
                <a:gd name="connsiteY17" fmla="*/ 230199 h 637242"/>
                <a:gd name="connsiteX18" fmla="*/ 134283 w 353091"/>
                <a:gd name="connsiteY18" fmla="*/ 282953 h 637242"/>
                <a:gd name="connsiteX19" fmla="*/ 104309 w 353091"/>
                <a:gd name="connsiteY19" fmla="*/ 342301 h 637242"/>
                <a:gd name="connsiteX20" fmla="*/ 76733 w 353091"/>
                <a:gd name="connsiteY20" fmla="*/ 394455 h 637242"/>
                <a:gd name="connsiteX21" fmla="*/ 67142 w 353091"/>
                <a:gd name="connsiteY21" fmla="*/ 417235 h 637242"/>
                <a:gd name="connsiteX22" fmla="*/ 112102 w 353091"/>
                <a:gd name="connsiteY22" fmla="*/ 391457 h 637242"/>
                <a:gd name="connsiteX23" fmla="*/ 159460 w 353091"/>
                <a:gd name="connsiteY23" fmla="*/ 367478 h 637242"/>
                <a:gd name="connsiteX24" fmla="*/ 159460 w 353091"/>
                <a:gd name="connsiteY24" fmla="*/ 367478 h 637242"/>
                <a:gd name="connsiteX25" fmla="*/ 5395 w 353091"/>
                <a:gd name="connsiteY25" fmla="*/ 637242 h 637242"/>
                <a:gd name="connsiteX26" fmla="*/ 19783 w 353091"/>
                <a:gd name="connsiteY26" fmla="*/ 628850 h 637242"/>
                <a:gd name="connsiteX27" fmla="*/ 19783 w 353091"/>
                <a:gd name="connsiteY27" fmla="*/ 585088 h 637242"/>
                <a:gd name="connsiteX28" fmla="*/ 47958 w 353091"/>
                <a:gd name="connsiteY28" fmla="*/ 568902 h 637242"/>
                <a:gd name="connsiteX29" fmla="*/ 47958 w 353091"/>
                <a:gd name="connsiteY29" fmla="*/ 612664 h 637242"/>
                <a:gd name="connsiteX30" fmla="*/ 62346 w 353091"/>
                <a:gd name="connsiteY30" fmla="*/ 604271 h 637242"/>
                <a:gd name="connsiteX31" fmla="*/ 62346 w 353091"/>
                <a:gd name="connsiteY31" fmla="*/ 504758 h 637242"/>
                <a:gd name="connsiteX32" fmla="*/ 47958 w 353091"/>
                <a:gd name="connsiteY32" fmla="*/ 513151 h 637242"/>
                <a:gd name="connsiteX33" fmla="*/ 47958 w 353091"/>
                <a:gd name="connsiteY33" fmla="*/ 552117 h 637242"/>
                <a:gd name="connsiteX34" fmla="*/ 19783 w 353091"/>
                <a:gd name="connsiteY34" fmla="*/ 568303 h 637242"/>
                <a:gd name="connsiteX35" fmla="*/ 19783 w 353091"/>
                <a:gd name="connsiteY35" fmla="*/ 529337 h 637242"/>
                <a:gd name="connsiteX36" fmla="*/ 5395 w 353091"/>
                <a:gd name="connsiteY36" fmla="*/ 537730 h 637242"/>
                <a:gd name="connsiteX37" fmla="*/ 5395 w 353091"/>
                <a:gd name="connsiteY37" fmla="*/ 637242 h 637242"/>
                <a:gd name="connsiteX38" fmla="*/ 5395 w 353091"/>
                <a:gd name="connsiteY38" fmla="*/ 637242 h 637242"/>
                <a:gd name="connsiteX39" fmla="*/ 74335 w 353091"/>
                <a:gd name="connsiteY39" fmla="*/ 549120 h 637242"/>
                <a:gd name="connsiteX40" fmla="*/ 83927 w 353091"/>
                <a:gd name="connsiteY40" fmla="*/ 581491 h 637242"/>
                <a:gd name="connsiteX41" fmla="*/ 109105 w 353091"/>
                <a:gd name="connsiteY41" fmla="*/ 580892 h 637242"/>
                <a:gd name="connsiteX42" fmla="*/ 134283 w 353091"/>
                <a:gd name="connsiteY42" fmla="*/ 553316 h 637242"/>
                <a:gd name="connsiteX43" fmla="*/ 143874 w 353091"/>
                <a:gd name="connsiteY43" fmla="*/ 510154 h 637242"/>
                <a:gd name="connsiteX44" fmla="*/ 134283 w 353091"/>
                <a:gd name="connsiteY44" fmla="*/ 477183 h 637242"/>
                <a:gd name="connsiteX45" fmla="*/ 109105 w 353091"/>
                <a:gd name="connsiteY45" fmla="*/ 477782 h 637242"/>
                <a:gd name="connsiteX46" fmla="*/ 93518 w 353091"/>
                <a:gd name="connsiteY46" fmla="*/ 490371 h 637242"/>
                <a:gd name="connsiteX47" fmla="*/ 84526 w 353091"/>
                <a:gd name="connsiteY47" fmla="*/ 504758 h 637242"/>
                <a:gd name="connsiteX48" fmla="*/ 77932 w 353091"/>
                <a:gd name="connsiteY48" fmla="*/ 522143 h 637242"/>
                <a:gd name="connsiteX49" fmla="*/ 74335 w 353091"/>
                <a:gd name="connsiteY49" fmla="*/ 549120 h 637242"/>
                <a:gd name="connsiteX50" fmla="*/ 74335 w 353091"/>
                <a:gd name="connsiteY50" fmla="*/ 549120 h 637242"/>
                <a:gd name="connsiteX51" fmla="*/ 89322 w 353091"/>
                <a:gd name="connsiteY51" fmla="*/ 540128 h 637242"/>
                <a:gd name="connsiteX52" fmla="*/ 94717 w 353091"/>
                <a:gd name="connsiteY52" fmla="*/ 562908 h 637242"/>
                <a:gd name="connsiteX53" fmla="*/ 109105 w 353091"/>
                <a:gd name="connsiteY53" fmla="*/ 563507 h 637242"/>
                <a:gd name="connsiteX54" fmla="*/ 123492 w 353091"/>
                <a:gd name="connsiteY54" fmla="*/ 546722 h 637242"/>
                <a:gd name="connsiteX55" fmla="*/ 128887 w 353091"/>
                <a:gd name="connsiteY55" fmla="*/ 517347 h 637242"/>
                <a:gd name="connsiteX56" fmla="*/ 123492 w 353091"/>
                <a:gd name="connsiteY56" fmla="*/ 494567 h 637242"/>
                <a:gd name="connsiteX57" fmla="*/ 109105 w 353091"/>
                <a:gd name="connsiteY57" fmla="*/ 494567 h 637242"/>
                <a:gd name="connsiteX58" fmla="*/ 94717 w 353091"/>
                <a:gd name="connsiteY58" fmla="*/ 511353 h 637242"/>
                <a:gd name="connsiteX59" fmla="*/ 89322 w 353091"/>
                <a:gd name="connsiteY59" fmla="*/ 540128 h 637242"/>
                <a:gd name="connsiteX60" fmla="*/ 89322 w 353091"/>
                <a:gd name="connsiteY60" fmla="*/ 540128 h 637242"/>
                <a:gd name="connsiteX61" fmla="*/ 155264 w 353091"/>
                <a:gd name="connsiteY61" fmla="*/ 453204 h 637242"/>
                <a:gd name="connsiteX62" fmla="*/ 155264 w 353091"/>
                <a:gd name="connsiteY62" fmla="*/ 506557 h 637242"/>
                <a:gd name="connsiteX63" fmla="*/ 156463 w 353091"/>
                <a:gd name="connsiteY63" fmla="*/ 531135 h 637242"/>
                <a:gd name="connsiteX64" fmla="*/ 160660 w 353091"/>
                <a:gd name="connsiteY64" fmla="*/ 540128 h 637242"/>
                <a:gd name="connsiteX65" fmla="*/ 169053 w 353091"/>
                <a:gd name="connsiteY65" fmla="*/ 543724 h 637242"/>
                <a:gd name="connsiteX66" fmla="*/ 184639 w 353091"/>
                <a:gd name="connsiteY66" fmla="*/ 538329 h 637242"/>
                <a:gd name="connsiteX67" fmla="*/ 198426 w 353091"/>
                <a:gd name="connsiteY67" fmla="*/ 527538 h 637242"/>
                <a:gd name="connsiteX68" fmla="*/ 206819 w 353091"/>
                <a:gd name="connsiteY68" fmla="*/ 514949 h 637242"/>
                <a:gd name="connsiteX69" fmla="*/ 211016 w 353091"/>
                <a:gd name="connsiteY69" fmla="*/ 499963 h 637242"/>
                <a:gd name="connsiteX70" fmla="*/ 212214 w 353091"/>
                <a:gd name="connsiteY70" fmla="*/ 474185 h 637242"/>
                <a:gd name="connsiteX71" fmla="*/ 212214 w 353091"/>
                <a:gd name="connsiteY71" fmla="*/ 422031 h 637242"/>
                <a:gd name="connsiteX72" fmla="*/ 197827 w 353091"/>
                <a:gd name="connsiteY72" fmla="*/ 430423 h 637242"/>
                <a:gd name="connsiteX73" fmla="*/ 197827 w 353091"/>
                <a:gd name="connsiteY73" fmla="*/ 485575 h 637242"/>
                <a:gd name="connsiteX74" fmla="*/ 197228 w 353091"/>
                <a:gd name="connsiteY74" fmla="*/ 502960 h 637242"/>
                <a:gd name="connsiteX75" fmla="*/ 193631 w 353091"/>
                <a:gd name="connsiteY75" fmla="*/ 513751 h 637242"/>
                <a:gd name="connsiteX76" fmla="*/ 184639 w 353091"/>
                <a:gd name="connsiteY76" fmla="*/ 522143 h 637242"/>
                <a:gd name="connsiteX77" fmla="*/ 175047 w 353091"/>
                <a:gd name="connsiteY77" fmla="*/ 523942 h 637242"/>
                <a:gd name="connsiteX78" fmla="*/ 170851 w 353091"/>
                <a:gd name="connsiteY78" fmla="*/ 516748 h 637242"/>
                <a:gd name="connsiteX79" fmla="*/ 170251 w 353091"/>
                <a:gd name="connsiteY79" fmla="*/ 500562 h 637242"/>
                <a:gd name="connsiteX80" fmla="*/ 170251 w 353091"/>
                <a:gd name="connsiteY80" fmla="*/ 446609 h 637242"/>
                <a:gd name="connsiteX81" fmla="*/ 155264 w 353091"/>
                <a:gd name="connsiteY81" fmla="*/ 453204 h 637242"/>
                <a:gd name="connsiteX82" fmla="*/ 155264 w 353091"/>
                <a:gd name="connsiteY82" fmla="*/ 453204 h 637242"/>
                <a:gd name="connsiteX83" fmla="*/ 227201 w 353091"/>
                <a:gd name="connsiteY83" fmla="*/ 511952 h 637242"/>
                <a:gd name="connsiteX84" fmla="*/ 227201 w 353091"/>
                <a:gd name="connsiteY84" fmla="*/ 412439 h 637242"/>
                <a:gd name="connsiteX85" fmla="*/ 257774 w 353091"/>
                <a:gd name="connsiteY85" fmla="*/ 395054 h 637242"/>
                <a:gd name="connsiteX86" fmla="*/ 274560 w 353091"/>
                <a:gd name="connsiteY86" fmla="*/ 388460 h 637242"/>
                <a:gd name="connsiteX87" fmla="*/ 282953 w 353091"/>
                <a:gd name="connsiteY87" fmla="*/ 393256 h 637242"/>
                <a:gd name="connsiteX88" fmla="*/ 285950 w 353091"/>
                <a:gd name="connsiteY88" fmla="*/ 407044 h 637242"/>
                <a:gd name="connsiteX89" fmla="*/ 281154 w 353091"/>
                <a:gd name="connsiteY89" fmla="*/ 428026 h 637242"/>
                <a:gd name="connsiteX90" fmla="*/ 267366 w 353091"/>
                <a:gd name="connsiteY90" fmla="*/ 445410 h 637242"/>
                <a:gd name="connsiteX91" fmla="*/ 275159 w 353091"/>
                <a:gd name="connsiteY91" fmla="*/ 449607 h 637242"/>
                <a:gd name="connsiteX92" fmla="*/ 283552 w 353091"/>
                <a:gd name="connsiteY92" fmla="*/ 460997 h 637242"/>
                <a:gd name="connsiteX93" fmla="*/ 292544 w 353091"/>
                <a:gd name="connsiteY93" fmla="*/ 475384 h 637242"/>
                <a:gd name="connsiteX94" fmla="*/ 275159 w 353091"/>
                <a:gd name="connsiteY94" fmla="*/ 484976 h 637242"/>
                <a:gd name="connsiteX95" fmla="*/ 264969 w 353091"/>
                <a:gd name="connsiteY95" fmla="*/ 469389 h 637242"/>
                <a:gd name="connsiteX96" fmla="*/ 257175 w 353091"/>
                <a:gd name="connsiteY96" fmla="*/ 459198 h 637242"/>
                <a:gd name="connsiteX97" fmla="*/ 252979 w 353091"/>
                <a:gd name="connsiteY97" fmla="*/ 457400 h 637242"/>
                <a:gd name="connsiteX98" fmla="*/ 245785 w 353091"/>
                <a:gd name="connsiteY98" fmla="*/ 460397 h 637242"/>
                <a:gd name="connsiteX99" fmla="*/ 242788 w 353091"/>
                <a:gd name="connsiteY99" fmla="*/ 462196 h 637242"/>
                <a:gd name="connsiteX100" fmla="*/ 242788 w 353091"/>
                <a:gd name="connsiteY100" fmla="*/ 503559 h 637242"/>
                <a:gd name="connsiteX101" fmla="*/ 227201 w 353091"/>
                <a:gd name="connsiteY101" fmla="*/ 511952 h 637242"/>
                <a:gd name="connsiteX102" fmla="*/ 227201 w 353091"/>
                <a:gd name="connsiteY102" fmla="*/ 511952 h 637242"/>
                <a:gd name="connsiteX103" fmla="*/ 241589 w 353091"/>
                <a:gd name="connsiteY103" fmla="*/ 446609 h 637242"/>
                <a:gd name="connsiteX104" fmla="*/ 252379 w 353091"/>
                <a:gd name="connsiteY104" fmla="*/ 440615 h 637242"/>
                <a:gd name="connsiteX105" fmla="*/ 265568 w 353091"/>
                <a:gd name="connsiteY105" fmla="*/ 432222 h 637242"/>
                <a:gd name="connsiteX106" fmla="*/ 269764 w 353091"/>
                <a:gd name="connsiteY106" fmla="*/ 425628 h 637242"/>
                <a:gd name="connsiteX107" fmla="*/ 270963 w 353091"/>
                <a:gd name="connsiteY107" fmla="*/ 417235 h 637242"/>
                <a:gd name="connsiteX108" fmla="*/ 269165 w 353091"/>
                <a:gd name="connsiteY108" fmla="*/ 410041 h 637242"/>
                <a:gd name="connsiteX109" fmla="*/ 263769 w 353091"/>
                <a:gd name="connsiteY109" fmla="*/ 409442 h 637242"/>
                <a:gd name="connsiteX110" fmla="*/ 252979 w 353091"/>
                <a:gd name="connsiteY110" fmla="*/ 414837 h 637242"/>
                <a:gd name="connsiteX111" fmla="*/ 241589 w 353091"/>
                <a:gd name="connsiteY111" fmla="*/ 421431 h 637242"/>
                <a:gd name="connsiteX112" fmla="*/ 241589 w 353091"/>
                <a:gd name="connsiteY112" fmla="*/ 446609 h 637242"/>
                <a:gd name="connsiteX113" fmla="*/ 241589 w 353091"/>
                <a:gd name="connsiteY113" fmla="*/ 446609 h 637242"/>
                <a:gd name="connsiteX114" fmla="*/ 294942 w 353091"/>
                <a:gd name="connsiteY114" fmla="*/ 441214 h 637242"/>
                <a:gd name="connsiteX115" fmla="*/ 308730 w 353091"/>
                <a:gd name="connsiteY115" fmla="*/ 431622 h 637242"/>
                <a:gd name="connsiteX116" fmla="*/ 314125 w 353091"/>
                <a:gd name="connsiteY116" fmla="*/ 443012 h 637242"/>
                <a:gd name="connsiteX117" fmla="*/ 324316 w 353091"/>
                <a:gd name="connsiteY117" fmla="*/ 441814 h 637242"/>
                <a:gd name="connsiteX118" fmla="*/ 334508 w 353091"/>
                <a:gd name="connsiteY118" fmla="*/ 431622 h 637242"/>
                <a:gd name="connsiteX119" fmla="*/ 338104 w 353091"/>
                <a:gd name="connsiteY119" fmla="*/ 420232 h 637242"/>
                <a:gd name="connsiteX120" fmla="*/ 336906 w 353091"/>
                <a:gd name="connsiteY120" fmla="*/ 414837 h 637242"/>
                <a:gd name="connsiteX121" fmla="*/ 331510 w 353091"/>
                <a:gd name="connsiteY121" fmla="*/ 413638 h 637242"/>
                <a:gd name="connsiteX122" fmla="*/ 320120 w 353091"/>
                <a:gd name="connsiteY122" fmla="*/ 416036 h 637242"/>
                <a:gd name="connsiteX123" fmla="*/ 303935 w 353091"/>
                <a:gd name="connsiteY123" fmla="*/ 415436 h 637242"/>
                <a:gd name="connsiteX124" fmla="*/ 297340 w 353091"/>
                <a:gd name="connsiteY124" fmla="*/ 399251 h 637242"/>
                <a:gd name="connsiteX125" fmla="*/ 300337 w 353091"/>
                <a:gd name="connsiteY125" fmla="*/ 383065 h 637242"/>
                <a:gd name="connsiteX126" fmla="*/ 309329 w 353091"/>
                <a:gd name="connsiteY126" fmla="*/ 368078 h 637242"/>
                <a:gd name="connsiteX127" fmla="*/ 323117 w 353091"/>
                <a:gd name="connsiteY127" fmla="*/ 356688 h 637242"/>
                <a:gd name="connsiteX128" fmla="*/ 343500 w 353091"/>
                <a:gd name="connsiteY128" fmla="*/ 353691 h 637242"/>
                <a:gd name="connsiteX129" fmla="*/ 350693 w 353091"/>
                <a:gd name="connsiteY129" fmla="*/ 371675 h 637242"/>
                <a:gd name="connsiteX130" fmla="*/ 336306 w 353091"/>
                <a:gd name="connsiteY130" fmla="*/ 380667 h 637242"/>
                <a:gd name="connsiteX131" fmla="*/ 332110 w 353091"/>
                <a:gd name="connsiteY131" fmla="*/ 371675 h 637242"/>
                <a:gd name="connsiteX132" fmla="*/ 323117 w 353091"/>
                <a:gd name="connsiteY132" fmla="*/ 373473 h 637242"/>
                <a:gd name="connsiteX133" fmla="*/ 313526 w 353091"/>
                <a:gd name="connsiteY133" fmla="*/ 382465 h 637242"/>
                <a:gd name="connsiteX134" fmla="*/ 311128 w 353091"/>
                <a:gd name="connsiteY134" fmla="*/ 390259 h 637242"/>
                <a:gd name="connsiteX135" fmla="*/ 313526 w 353091"/>
                <a:gd name="connsiteY135" fmla="*/ 395054 h 637242"/>
                <a:gd name="connsiteX136" fmla="*/ 326714 w 353091"/>
                <a:gd name="connsiteY136" fmla="*/ 394455 h 637242"/>
                <a:gd name="connsiteX137" fmla="*/ 342300 w 353091"/>
                <a:gd name="connsiteY137" fmla="*/ 392656 h 637242"/>
                <a:gd name="connsiteX138" fmla="*/ 350094 w 353091"/>
                <a:gd name="connsiteY138" fmla="*/ 398651 h 637242"/>
                <a:gd name="connsiteX139" fmla="*/ 353091 w 353091"/>
                <a:gd name="connsiteY139" fmla="*/ 413039 h 637242"/>
                <a:gd name="connsiteX140" fmla="*/ 349495 w 353091"/>
                <a:gd name="connsiteY140" fmla="*/ 431023 h 637242"/>
                <a:gd name="connsiteX141" fmla="*/ 339903 w 353091"/>
                <a:gd name="connsiteY141" fmla="*/ 447209 h 637242"/>
                <a:gd name="connsiteX142" fmla="*/ 324316 w 353091"/>
                <a:gd name="connsiteY142" fmla="*/ 459798 h 637242"/>
                <a:gd name="connsiteX143" fmla="*/ 303334 w 353091"/>
                <a:gd name="connsiteY143" fmla="*/ 462795 h 637242"/>
                <a:gd name="connsiteX144" fmla="*/ 294942 w 353091"/>
                <a:gd name="connsiteY144" fmla="*/ 441214 h 637242"/>
                <a:gd name="connsiteX145" fmla="*/ 294942 w 353091"/>
                <a:gd name="connsiteY145" fmla="*/ 441214 h 637242"/>
                <a:gd name="connsiteX146" fmla="*/ 279355 w 353091"/>
                <a:gd name="connsiteY146" fmla="*/ 358486 h 637242"/>
                <a:gd name="connsiteX147" fmla="*/ 323717 w 353091"/>
                <a:gd name="connsiteY147" fmla="*/ 333308 h 637242"/>
                <a:gd name="connsiteX148" fmla="*/ 323717 w 353091"/>
                <a:gd name="connsiteY148" fmla="*/ 266767 h 637242"/>
                <a:gd name="connsiteX149" fmla="*/ 353091 w 353091"/>
                <a:gd name="connsiteY149" fmla="*/ 249981 h 637242"/>
                <a:gd name="connsiteX150" fmla="*/ 353091 w 353091"/>
                <a:gd name="connsiteY150" fmla="*/ 194230 h 637242"/>
                <a:gd name="connsiteX151" fmla="*/ 323717 w 353091"/>
                <a:gd name="connsiteY151" fmla="*/ 211015 h 637242"/>
                <a:gd name="connsiteX152" fmla="*/ 323717 w 353091"/>
                <a:gd name="connsiteY152" fmla="*/ 105508 h 637242"/>
                <a:gd name="connsiteX153" fmla="*/ 323717 w 353091"/>
                <a:gd name="connsiteY153" fmla="*/ 0 h 637242"/>
                <a:gd name="connsiteX154" fmla="*/ 285350 w 353091"/>
                <a:gd name="connsiteY154" fmla="*/ 21581 h 637242"/>
                <a:gd name="connsiteX155" fmla="*/ 233795 w 353091"/>
                <a:gd name="connsiteY155" fmla="*/ 155864 h 637242"/>
                <a:gd name="connsiteX156" fmla="*/ 182241 w 353091"/>
                <a:gd name="connsiteY156" fmla="*/ 290146 h 637242"/>
                <a:gd name="connsiteX157" fmla="*/ 182241 w 353091"/>
                <a:gd name="connsiteY157" fmla="*/ 345298 h 637242"/>
                <a:gd name="connsiteX158" fmla="*/ 230798 w 353091"/>
                <a:gd name="connsiteY158" fmla="*/ 317722 h 637242"/>
                <a:gd name="connsiteX159" fmla="*/ 279355 w 353091"/>
                <a:gd name="connsiteY159" fmla="*/ 290146 h 637242"/>
                <a:gd name="connsiteX160" fmla="*/ 279355 w 353091"/>
                <a:gd name="connsiteY160" fmla="*/ 358486 h 637242"/>
                <a:gd name="connsiteX161" fmla="*/ 279355 w 353091"/>
                <a:gd name="connsiteY161" fmla="*/ 358486 h 637242"/>
                <a:gd name="connsiteX162" fmla="*/ 279355 w 353091"/>
                <a:gd name="connsiteY162" fmla="*/ 236193 h 637242"/>
                <a:gd name="connsiteX163" fmla="*/ 225403 w 353091"/>
                <a:gd name="connsiteY163" fmla="*/ 266767 h 637242"/>
                <a:gd name="connsiteX164" fmla="*/ 279355 w 353091"/>
                <a:gd name="connsiteY164" fmla="*/ 122892 h 637242"/>
                <a:gd name="connsiteX165" fmla="*/ 279355 w 353091"/>
                <a:gd name="connsiteY165" fmla="*/ 236193 h 6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3091" h="637242">
                  <a:moveTo>
                    <a:pt x="159460" y="367478"/>
                  </a:moveTo>
                  <a:cubicBezTo>
                    <a:pt x="159460" y="387261"/>
                    <a:pt x="159460" y="406444"/>
                    <a:pt x="159460" y="426227"/>
                  </a:cubicBezTo>
                  <a:cubicBezTo>
                    <a:pt x="133084" y="441214"/>
                    <a:pt x="106108" y="456201"/>
                    <a:pt x="79731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9" y="492769"/>
                    <a:pt x="6594" y="468790"/>
                    <a:pt x="15586" y="443612"/>
                  </a:cubicBezTo>
                  <a:cubicBezTo>
                    <a:pt x="23979" y="419033"/>
                    <a:pt x="41364" y="382465"/>
                    <a:pt x="66542" y="335107"/>
                  </a:cubicBezTo>
                  <a:cubicBezTo>
                    <a:pt x="86924" y="296740"/>
                    <a:pt x="99513" y="271562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3" y="182241"/>
                    <a:pt x="92319" y="182840"/>
                    <a:pt x="82728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6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7" y="121094"/>
                    <a:pt x="125291" y="119296"/>
                    <a:pt x="138479" y="129487"/>
                  </a:cubicBezTo>
                  <a:cubicBezTo>
                    <a:pt x="151668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70" y="245785"/>
                    <a:pt x="142076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3" y="394455"/>
                  </a:cubicBezTo>
                  <a:cubicBezTo>
                    <a:pt x="73136" y="402848"/>
                    <a:pt x="69539" y="410041"/>
                    <a:pt x="67142" y="417235"/>
                  </a:cubicBezTo>
                  <a:cubicBezTo>
                    <a:pt x="82129" y="408842"/>
                    <a:pt x="97115" y="400450"/>
                    <a:pt x="112102" y="391457"/>
                  </a:cubicBezTo>
                  <a:cubicBezTo>
                    <a:pt x="129487" y="384264"/>
                    <a:pt x="144473" y="375871"/>
                    <a:pt x="159460" y="367478"/>
                  </a:cubicBezTo>
                  <a:lnTo>
                    <a:pt x="159460" y="367478"/>
                  </a:lnTo>
                  <a:close/>
                  <a:moveTo>
                    <a:pt x="5395" y="637242"/>
                  </a:moveTo>
                  <a:cubicBezTo>
                    <a:pt x="10192" y="634845"/>
                    <a:pt x="14987" y="631847"/>
                    <a:pt x="19783" y="628850"/>
                  </a:cubicBezTo>
                  <a:cubicBezTo>
                    <a:pt x="19783" y="614462"/>
                    <a:pt x="19783" y="600075"/>
                    <a:pt x="19783" y="585088"/>
                  </a:cubicBezTo>
                  <a:cubicBezTo>
                    <a:pt x="29374" y="579693"/>
                    <a:pt x="38367" y="574298"/>
                    <a:pt x="47958" y="568902"/>
                  </a:cubicBezTo>
                  <a:cubicBezTo>
                    <a:pt x="47958" y="583290"/>
                    <a:pt x="47958" y="597677"/>
                    <a:pt x="47958" y="612664"/>
                  </a:cubicBezTo>
                  <a:cubicBezTo>
                    <a:pt x="52754" y="609667"/>
                    <a:pt x="57550" y="607269"/>
                    <a:pt x="62346" y="604271"/>
                  </a:cubicBezTo>
                  <a:cubicBezTo>
                    <a:pt x="62346" y="571300"/>
                    <a:pt x="62346" y="537730"/>
                    <a:pt x="62346" y="504758"/>
                  </a:cubicBezTo>
                  <a:cubicBezTo>
                    <a:pt x="57550" y="507756"/>
                    <a:pt x="52754" y="510154"/>
                    <a:pt x="47958" y="513151"/>
                  </a:cubicBezTo>
                  <a:cubicBezTo>
                    <a:pt x="47958" y="526339"/>
                    <a:pt x="47958" y="539528"/>
                    <a:pt x="47958" y="552117"/>
                  </a:cubicBezTo>
                  <a:cubicBezTo>
                    <a:pt x="38367" y="557512"/>
                    <a:pt x="29374" y="562908"/>
                    <a:pt x="19783" y="568303"/>
                  </a:cubicBezTo>
                  <a:cubicBezTo>
                    <a:pt x="19783" y="555114"/>
                    <a:pt x="19783" y="541926"/>
                    <a:pt x="19783" y="529337"/>
                  </a:cubicBezTo>
                  <a:cubicBezTo>
                    <a:pt x="14987" y="532334"/>
                    <a:pt x="10192" y="534732"/>
                    <a:pt x="5395" y="537730"/>
                  </a:cubicBezTo>
                  <a:cubicBezTo>
                    <a:pt x="5395" y="571300"/>
                    <a:pt x="5395" y="604271"/>
                    <a:pt x="5395" y="637242"/>
                  </a:cubicBezTo>
                  <a:lnTo>
                    <a:pt x="5395" y="637242"/>
                  </a:lnTo>
                  <a:close/>
                  <a:moveTo>
                    <a:pt x="74335" y="549120"/>
                  </a:moveTo>
                  <a:cubicBezTo>
                    <a:pt x="74335" y="564706"/>
                    <a:pt x="77332" y="575497"/>
                    <a:pt x="83927" y="581491"/>
                  </a:cubicBezTo>
                  <a:cubicBezTo>
                    <a:pt x="89921" y="586887"/>
                    <a:pt x="98913" y="586887"/>
                    <a:pt x="109105" y="580892"/>
                  </a:cubicBezTo>
                  <a:cubicBezTo>
                    <a:pt x="119895" y="574897"/>
                    <a:pt x="127689" y="565905"/>
                    <a:pt x="134283" y="553316"/>
                  </a:cubicBezTo>
                  <a:cubicBezTo>
                    <a:pt x="140277" y="540727"/>
                    <a:pt x="143874" y="526339"/>
                    <a:pt x="143874" y="510154"/>
                  </a:cubicBezTo>
                  <a:cubicBezTo>
                    <a:pt x="143874" y="493968"/>
                    <a:pt x="140877" y="483177"/>
                    <a:pt x="134283" y="477183"/>
                  </a:cubicBezTo>
                  <a:cubicBezTo>
                    <a:pt x="128288" y="471787"/>
                    <a:pt x="119296" y="471787"/>
                    <a:pt x="109105" y="477782"/>
                  </a:cubicBezTo>
                  <a:cubicBezTo>
                    <a:pt x="103110" y="481379"/>
                    <a:pt x="98314" y="485575"/>
                    <a:pt x="93518" y="490371"/>
                  </a:cubicBezTo>
                  <a:cubicBezTo>
                    <a:pt x="89921" y="493968"/>
                    <a:pt x="86924" y="498764"/>
                    <a:pt x="84526" y="504758"/>
                  </a:cubicBezTo>
                  <a:cubicBezTo>
                    <a:pt x="81529" y="510154"/>
                    <a:pt x="79731" y="516148"/>
                    <a:pt x="77932" y="522143"/>
                  </a:cubicBezTo>
                  <a:cubicBezTo>
                    <a:pt x="75534" y="529936"/>
                    <a:pt x="74335" y="538928"/>
                    <a:pt x="74335" y="549120"/>
                  </a:cubicBezTo>
                  <a:lnTo>
                    <a:pt x="74335" y="549120"/>
                  </a:lnTo>
                  <a:close/>
                  <a:moveTo>
                    <a:pt x="89322" y="540128"/>
                  </a:moveTo>
                  <a:cubicBezTo>
                    <a:pt x="89322" y="551518"/>
                    <a:pt x="91121" y="558711"/>
                    <a:pt x="94717" y="562908"/>
                  </a:cubicBezTo>
                  <a:cubicBezTo>
                    <a:pt x="98314" y="566504"/>
                    <a:pt x="103110" y="567104"/>
                    <a:pt x="109105" y="563507"/>
                  </a:cubicBezTo>
                  <a:cubicBezTo>
                    <a:pt x="115100" y="560510"/>
                    <a:pt x="119296" y="554515"/>
                    <a:pt x="123492" y="546722"/>
                  </a:cubicBezTo>
                  <a:cubicBezTo>
                    <a:pt x="127089" y="538928"/>
                    <a:pt x="128887" y="529337"/>
                    <a:pt x="128887" y="517347"/>
                  </a:cubicBezTo>
                  <a:cubicBezTo>
                    <a:pt x="128887" y="505957"/>
                    <a:pt x="127089" y="498164"/>
                    <a:pt x="123492" y="494567"/>
                  </a:cubicBezTo>
                  <a:cubicBezTo>
                    <a:pt x="119895" y="490970"/>
                    <a:pt x="115100" y="490970"/>
                    <a:pt x="109105" y="494567"/>
                  </a:cubicBezTo>
                  <a:cubicBezTo>
                    <a:pt x="103110" y="498164"/>
                    <a:pt x="98314" y="503559"/>
                    <a:pt x="94717" y="511353"/>
                  </a:cubicBezTo>
                  <a:cubicBezTo>
                    <a:pt x="91121" y="519146"/>
                    <a:pt x="89322" y="528738"/>
                    <a:pt x="89322" y="540128"/>
                  </a:cubicBezTo>
                  <a:lnTo>
                    <a:pt x="89322" y="540128"/>
                  </a:lnTo>
                  <a:close/>
                  <a:moveTo>
                    <a:pt x="155264" y="453204"/>
                  </a:moveTo>
                  <a:cubicBezTo>
                    <a:pt x="155264" y="471188"/>
                    <a:pt x="155264" y="488573"/>
                    <a:pt x="155264" y="506557"/>
                  </a:cubicBezTo>
                  <a:cubicBezTo>
                    <a:pt x="155264" y="517947"/>
                    <a:pt x="155864" y="525740"/>
                    <a:pt x="156463" y="531135"/>
                  </a:cubicBezTo>
                  <a:cubicBezTo>
                    <a:pt x="157063" y="534732"/>
                    <a:pt x="158262" y="537730"/>
                    <a:pt x="160660" y="540128"/>
                  </a:cubicBezTo>
                  <a:cubicBezTo>
                    <a:pt x="162458" y="542525"/>
                    <a:pt x="165455" y="543724"/>
                    <a:pt x="169053" y="543724"/>
                  </a:cubicBezTo>
                  <a:cubicBezTo>
                    <a:pt x="172649" y="543724"/>
                    <a:pt x="177445" y="541926"/>
                    <a:pt x="184639" y="538329"/>
                  </a:cubicBezTo>
                  <a:cubicBezTo>
                    <a:pt x="190034" y="535332"/>
                    <a:pt x="194830" y="531735"/>
                    <a:pt x="198426" y="527538"/>
                  </a:cubicBezTo>
                  <a:cubicBezTo>
                    <a:pt x="202024" y="523342"/>
                    <a:pt x="204421" y="519146"/>
                    <a:pt x="206819" y="514949"/>
                  </a:cubicBezTo>
                  <a:cubicBezTo>
                    <a:pt x="208618" y="510154"/>
                    <a:pt x="210416" y="505358"/>
                    <a:pt x="211016" y="499963"/>
                  </a:cubicBezTo>
                  <a:cubicBezTo>
                    <a:pt x="211615" y="494567"/>
                    <a:pt x="212214" y="486175"/>
                    <a:pt x="212214" y="474185"/>
                  </a:cubicBezTo>
                  <a:cubicBezTo>
                    <a:pt x="212214" y="456800"/>
                    <a:pt x="212214" y="439416"/>
                    <a:pt x="212214" y="422031"/>
                  </a:cubicBezTo>
                  <a:cubicBezTo>
                    <a:pt x="207418" y="425028"/>
                    <a:pt x="202623" y="427426"/>
                    <a:pt x="197827" y="430423"/>
                  </a:cubicBezTo>
                  <a:cubicBezTo>
                    <a:pt x="197827" y="449007"/>
                    <a:pt x="197827" y="466991"/>
                    <a:pt x="197827" y="485575"/>
                  </a:cubicBezTo>
                  <a:cubicBezTo>
                    <a:pt x="197827" y="493368"/>
                    <a:pt x="197827" y="499363"/>
                    <a:pt x="197228" y="502960"/>
                  </a:cubicBezTo>
                  <a:cubicBezTo>
                    <a:pt x="196628" y="506557"/>
                    <a:pt x="195429" y="510154"/>
                    <a:pt x="193631" y="513751"/>
                  </a:cubicBezTo>
                  <a:cubicBezTo>
                    <a:pt x="191832" y="517347"/>
                    <a:pt x="188235" y="520345"/>
                    <a:pt x="184639" y="522143"/>
                  </a:cubicBezTo>
                  <a:cubicBezTo>
                    <a:pt x="180442" y="524541"/>
                    <a:pt x="177445" y="525141"/>
                    <a:pt x="175047" y="523942"/>
                  </a:cubicBezTo>
                  <a:cubicBezTo>
                    <a:pt x="172649" y="522743"/>
                    <a:pt x="171450" y="520345"/>
                    <a:pt x="170851" y="516748"/>
                  </a:cubicBezTo>
                  <a:cubicBezTo>
                    <a:pt x="170251" y="514350"/>
                    <a:pt x="170251" y="508955"/>
                    <a:pt x="170251" y="500562"/>
                  </a:cubicBezTo>
                  <a:cubicBezTo>
                    <a:pt x="170251" y="482578"/>
                    <a:pt x="170251" y="464594"/>
                    <a:pt x="170251" y="446609"/>
                  </a:cubicBezTo>
                  <a:cubicBezTo>
                    <a:pt x="164856" y="447808"/>
                    <a:pt x="160060" y="450806"/>
                    <a:pt x="155264" y="453204"/>
                  </a:cubicBezTo>
                  <a:lnTo>
                    <a:pt x="155264" y="453204"/>
                  </a:lnTo>
                  <a:close/>
                  <a:moveTo>
                    <a:pt x="227201" y="511952"/>
                  </a:moveTo>
                  <a:cubicBezTo>
                    <a:pt x="227201" y="478981"/>
                    <a:pt x="227201" y="445410"/>
                    <a:pt x="227201" y="412439"/>
                  </a:cubicBezTo>
                  <a:cubicBezTo>
                    <a:pt x="237392" y="406444"/>
                    <a:pt x="247584" y="401049"/>
                    <a:pt x="257774" y="395054"/>
                  </a:cubicBezTo>
                  <a:cubicBezTo>
                    <a:pt x="265568" y="390858"/>
                    <a:pt x="270963" y="388460"/>
                    <a:pt x="274560" y="388460"/>
                  </a:cubicBezTo>
                  <a:cubicBezTo>
                    <a:pt x="278157" y="388460"/>
                    <a:pt x="280555" y="389659"/>
                    <a:pt x="282953" y="393256"/>
                  </a:cubicBezTo>
                  <a:cubicBezTo>
                    <a:pt x="284751" y="396853"/>
                    <a:pt x="285950" y="401049"/>
                    <a:pt x="285950" y="407044"/>
                  </a:cubicBezTo>
                  <a:cubicBezTo>
                    <a:pt x="285950" y="414238"/>
                    <a:pt x="284152" y="421431"/>
                    <a:pt x="281154" y="428026"/>
                  </a:cubicBezTo>
                  <a:cubicBezTo>
                    <a:pt x="278157" y="434620"/>
                    <a:pt x="273361" y="440015"/>
                    <a:pt x="267366" y="445410"/>
                  </a:cubicBezTo>
                  <a:cubicBezTo>
                    <a:pt x="270363" y="446010"/>
                    <a:pt x="272761" y="447209"/>
                    <a:pt x="275159" y="449607"/>
                  </a:cubicBezTo>
                  <a:cubicBezTo>
                    <a:pt x="276958" y="451405"/>
                    <a:pt x="279956" y="455601"/>
                    <a:pt x="283552" y="460997"/>
                  </a:cubicBezTo>
                  <a:cubicBezTo>
                    <a:pt x="286550" y="465793"/>
                    <a:pt x="289547" y="470588"/>
                    <a:pt x="292544" y="475384"/>
                  </a:cubicBezTo>
                  <a:cubicBezTo>
                    <a:pt x="286550" y="478381"/>
                    <a:pt x="281154" y="481978"/>
                    <a:pt x="275159" y="484976"/>
                  </a:cubicBezTo>
                  <a:cubicBezTo>
                    <a:pt x="271563" y="479580"/>
                    <a:pt x="268565" y="474185"/>
                    <a:pt x="264969" y="469389"/>
                  </a:cubicBezTo>
                  <a:cubicBezTo>
                    <a:pt x="261371" y="463994"/>
                    <a:pt x="258974" y="460397"/>
                    <a:pt x="257175" y="459198"/>
                  </a:cubicBezTo>
                  <a:cubicBezTo>
                    <a:pt x="255976" y="457999"/>
                    <a:pt x="254178" y="457400"/>
                    <a:pt x="252979" y="457400"/>
                  </a:cubicBezTo>
                  <a:cubicBezTo>
                    <a:pt x="251180" y="457400"/>
                    <a:pt x="248782" y="458599"/>
                    <a:pt x="245785" y="460397"/>
                  </a:cubicBezTo>
                  <a:cubicBezTo>
                    <a:pt x="244586" y="460997"/>
                    <a:pt x="243987" y="461596"/>
                    <a:pt x="242788" y="462196"/>
                  </a:cubicBezTo>
                  <a:cubicBezTo>
                    <a:pt x="242788" y="475984"/>
                    <a:pt x="242788" y="489772"/>
                    <a:pt x="242788" y="503559"/>
                  </a:cubicBezTo>
                  <a:cubicBezTo>
                    <a:pt x="236793" y="506557"/>
                    <a:pt x="231997" y="509554"/>
                    <a:pt x="227201" y="511952"/>
                  </a:cubicBezTo>
                  <a:lnTo>
                    <a:pt x="227201" y="511952"/>
                  </a:lnTo>
                  <a:close/>
                  <a:moveTo>
                    <a:pt x="241589" y="446609"/>
                  </a:moveTo>
                  <a:cubicBezTo>
                    <a:pt x="245186" y="444811"/>
                    <a:pt x="248782" y="442413"/>
                    <a:pt x="252379" y="440615"/>
                  </a:cubicBezTo>
                  <a:cubicBezTo>
                    <a:pt x="259573" y="436418"/>
                    <a:pt x="263769" y="434020"/>
                    <a:pt x="265568" y="432222"/>
                  </a:cubicBezTo>
                  <a:cubicBezTo>
                    <a:pt x="267366" y="430423"/>
                    <a:pt x="268565" y="428026"/>
                    <a:pt x="269764" y="425628"/>
                  </a:cubicBezTo>
                  <a:cubicBezTo>
                    <a:pt x="270963" y="423230"/>
                    <a:pt x="270963" y="420232"/>
                    <a:pt x="270963" y="417235"/>
                  </a:cubicBezTo>
                  <a:cubicBezTo>
                    <a:pt x="270963" y="413638"/>
                    <a:pt x="270363" y="411240"/>
                    <a:pt x="269165" y="410041"/>
                  </a:cubicBezTo>
                  <a:cubicBezTo>
                    <a:pt x="267966" y="408842"/>
                    <a:pt x="266167" y="408243"/>
                    <a:pt x="263769" y="409442"/>
                  </a:cubicBezTo>
                  <a:cubicBezTo>
                    <a:pt x="262571" y="410041"/>
                    <a:pt x="258974" y="411840"/>
                    <a:pt x="252979" y="414837"/>
                  </a:cubicBezTo>
                  <a:cubicBezTo>
                    <a:pt x="249382" y="417235"/>
                    <a:pt x="245785" y="419033"/>
                    <a:pt x="241589" y="421431"/>
                  </a:cubicBezTo>
                  <a:cubicBezTo>
                    <a:pt x="241589" y="429824"/>
                    <a:pt x="241589" y="438217"/>
                    <a:pt x="241589" y="446609"/>
                  </a:cubicBezTo>
                  <a:lnTo>
                    <a:pt x="241589" y="446609"/>
                  </a:lnTo>
                  <a:close/>
                  <a:moveTo>
                    <a:pt x="294942" y="441214"/>
                  </a:moveTo>
                  <a:cubicBezTo>
                    <a:pt x="299738" y="438217"/>
                    <a:pt x="304534" y="434620"/>
                    <a:pt x="308730" y="431622"/>
                  </a:cubicBezTo>
                  <a:cubicBezTo>
                    <a:pt x="309329" y="437617"/>
                    <a:pt x="311128" y="441814"/>
                    <a:pt x="314125" y="443012"/>
                  </a:cubicBezTo>
                  <a:cubicBezTo>
                    <a:pt x="316523" y="444811"/>
                    <a:pt x="320120" y="444211"/>
                    <a:pt x="324316" y="441814"/>
                  </a:cubicBezTo>
                  <a:cubicBezTo>
                    <a:pt x="329112" y="439416"/>
                    <a:pt x="332709" y="435819"/>
                    <a:pt x="334508" y="431622"/>
                  </a:cubicBezTo>
                  <a:cubicBezTo>
                    <a:pt x="336906" y="427426"/>
                    <a:pt x="338104" y="423829"/>
                    <a:pt x="338104" y="420232"/>
                  </a:cubicBezTo>
                  <a:cubicBezTo>
                    <a:pt x="338104" y="417835"/>
                    <a:pt x="337505" y="416036"/>
                    <a:pt x="336906" y="414837"/>
                  </a:cubicBezTo>
                  <a:cubicBezTo>
                    <a:pt x="335706" y="413638"/>
                    <a:pt x="333908" y="413039"/>
                    <a:pt x="331510" y="413638"/>
                  </a:cubicBezTo>
                  <a:cubicBezTo>
                    <a:pt x="329712" y="413638"/>
                    <a:pt x="326115" y="414238"/>
                    <a:pt x="320120" y="416036"/>
                  </a:cubicBezTo>
                  <a:cubicBezTo>
                    <a:pt x="312327" y="417835"/>
                    <a:pt x="306932" y="417235"/>
                    <a:pt x="303935" y="415436"/>
                  </a:cubicBezTo>
                  <a:cubicBezTo>
                    <a:pt x="299738" y="412439"/>
                    <a:pt x="297340" y="407044"/>
                    <a:pt x="297340" y="399251"/>
                  </a:cubicBezTo>
                  <a:cubicBezTo>
                    <a:pt x="297340" y="394455"/>
                    <a:pt x="298539" y="389060"/>
                    <a:pt x="300337" y="383065"/>
                  </a:cubicBezTo>
                  <a:cubicBezTo>
                    <a:pt x="302136" y="377670"/>
                    <a:pt x="305133" y="372274"/>
                    <a:pt x="309329" y="368078"/>
                  </a:cubicBezTo>
                  <a:cubicBezTo>
                    <a:pt x="312927" y="363282"/>
                    <a:pt x="317722" y="359685"/>
                    <a:pt x="323117" y="356688"/>
                  </a:cubicBezTo>
                  <a:cubicBezTo>
                    <a:pt x="332110" y="351892"/>
                    <a:pt x="338704" y="350693"/>
                    <a:pt x="343500" y="353691"/>
                  </a:cubicBezTo>
                  <a:cubicBezTo>
                    <a:pt x="348295" y="356688"/>
                    <a:pt x="350094" y="362683"/>
                    <a:pt x="350693" y="371675"/>
                  </a:cubicBezTo>
                  <a:cubicBezTo>
                    <a:pt x="345898" y="374672"/>
                    <a:pt x="341102" y="377670"/>
                    <a:pt x="336306" y="380667"/>
                  </a:cubicBezTo>
                  <a:cubicBezTo>
                    <a:pt x="335706" y="375871"/>
                    <a:pt x="334508" y="372874"/>
                    <a:pt x="332110" y="371675"/>
                  </a:cubicBezTo>
                  <a:cubicBezTo>
                    <a:pt x="330311" y="370476"/>
                    <a:pt x="327313" y="371075"/>
                    <a:pt x="323117" y="373473"/>
                  </a:cubicBezTo>
                  <a:cubicBezTo>
                    <a:pt x="318921" y="375871"/>
                    <a:pt x="315924" y="378869"/>
                    <a:pt x="313526" y="382465"/>
                  </a:cubicBezTo>
                  <a:cubicBezTo>
                    <a:pt x="311727" y="384863"/>
                    <a:pt x="311128" y="387261"/>
                    <a:pt x="311128" y="390259"/>
                  </a:cubicBezTo>
                  <a:cubicBezTo>
                    <a:pt x="311128" y="392656"/>
                    <a:pt x="311727" y="394455"/>
                    <a:pt x="313526" y="395054"/>
                  </a:cubicBezTo>
                  <a:cubicBezTo>
                    <a:pt x="315324" y="396253"/>
                    <a:pt x="319521" y="395654"/>
                    <a:pt x="326714" y="394455"/>
                  </a:cubicBezTo>
                  <a:cubicBezTo>
                    <a:pt x="333908" y="392656"/>
                    <a:pt x="338704" y="392057"/>
                    <a:pt x="342300" y="392656"/>
                  </a:cubicBezTo>
                  <a:cubicBezTo>
                    <a:pt x="345898" y="393256"/>
                    <a:pt x="348295" y="395054"/>
                    <a:pt x="350094" y="398651"/>
                  </a:cubicBezTo>
                  <a:cubicBezTo>
                    <a:pt x="351893" y="401649"/>
                    <a:pt x="353091" y="406444"/>
                    <a:pt x="353091" y="413039"/>
                  </a:cubicBezTo>
                  <a:cubicBezTo>
                    <a:pt x="353091" y="419033"/>
                    <a:pt x="351893" y="425028"/>
                    <a:pt x="349495" y="431023"/>
                  </a:cubicBezTo>
                  <a:cubicBezTo>
                    <a:pt x="347096" y="437018"/>
                    <a:pt x="344099" y="443012"/>
                    <a:pt x="339903" y="447209"/>
                  </a:cubicBezTo>
                  <a:cubicBezTo>
                    <a:pt x="335706" y="452005"/>
                    <a:pt x="330311" y="456201"/>
                    <a:pt x="324316" y="459798"/>
                  </a:cubicBezTo>
                  <a:cubicBezTo>
                    <a:pt x="315324" y="465193"/>
                    <a:pt x="308131" y="465793"/>
                    <a:pt x="303334" y="462795"/>
                  </a:cubicBezTo>
                  <a:cubicBezTo>
                    <a:pt x="299138" y="458599"/>
                    <a:pt x="296141" y="452005"/>
                    <a:pt x="294942" y="441214"/>
                  </a:cubicBezTo>
                  <a:lnTo>
                    <a:pt x="294942" y="441214"/>
                  </a:lnTo>
                  <a:close/>
                  <a:moveTo>
                    <a:pt x="279355" y="358486"/>
                  </a:moveTo>
                  <a:cubicBezTo>
                    <a:pt x="293743" y="350094"/>
                    <a:pt x="308730" y="341701"/>
                    <a:pt x="323717" y="333308"/>
                  </a:cubicBezTo>
                  <a:cubicBezTo>
                    <a:pt x="323717" y="311128"/>
                    <a:pt x="323717" y="288947"/>
                    <a:pt x="323717" y="266767"/>
                  </a:cubicBezTo>
                  <a:cubicBezTo>
                    <a:pt x="333308" y="261371"/>
                    <a:pt x="343500" y="255377"/>
                    <a:pt x="353091" y="249981"/>
                  </a:cubicBezTo>
                  <a:cubicBezTo>
                    <a:pt x="353091" y="231398"/>
                    <a:pt x="353091" y="212814"/>
                    <a:pt x="353091" y="194230"/>
                  </a:cubicBezTo>
                  <a:cubicBezTo>
                    <a:pt x="343500" y="199625"/>
                    <a:pt x="333308" y="205620"/>
                    <a:pt x="323717" y="211015"/>
                  </a:cubicBezTo>
                  <a:cubicBezTo>
                    <a:pt x="323717" y="176246"/>
                    <a:pt x="323717" y="140877"/>
                    <a:pt x="323717" y="105508"/>
                  </a:cubicBezTo>
                  <a:cubicBezTo>
                    <a:pt x="323717" y="70139"/>
                    <a:pt x="323717" y="35369"/>
                    <a:pt x="323717" y="0"/>
                  </a:cubicBezTo>
                  <a:cubicBezTo>
                    <a:pt x="311128" y="7194"/>
                    <a:pt x="297940" y="14387"/>
                    <a:pt x="285350" y="21581"/>
                  </a:cubicBezTo>
                  <a:cubicBezTo>
                    <a:pt x="267966" y="66542"/>
                    <a:pt x="251180" y="111502"/>
                    <a:pt x="233795" y="155864"/>
                  </a:cubicBezTo>
                  <a:cubicBezTo>
                    <a:pt x="216411" y="200824"/>
                    <a:pt x="199626" y="245185"/>
                    <a:pt x="182241" y="290146"/>
                  </a:cubicBezTo>
                  <a:cubicBezTo>
                    <a:pt x="182241" y="308730"/>
                    <a:pt x="182241" y="327314"/>
                    <a:pt x="182241" y="345298"/>
                  </a:cubicBezTo>
                  <a:cubicBezTo>
                    <a:pt x="198426" y="336306"/>
                    <a:pt x="214613" y="327314"/>
                    <a:pt x="230798" y="317722"/>
                  </a:cubicBezTo>
                  <a:cubicBezTo>
                    <a:pt x="246984" y="308730"/>
                    <a:pt x="263170" y="299738"/>
                    <a:pt x="279355" y="290146"/>
                  </a:cubicBezTo>
                  <a:cubicBezTo>
                    <a:pt x="279355" y="314125"/>
                    <a:pt x="279355" y="336306"/>
                    <a:pt x="279355" y="358486"/>
                  </a:cubicBezTo>
                  <a:lnTo>
                    <a:pt x="279355" y="358486"/>
                  </a:lnTo>
                  <a:close/>
                  <a:moveTo>
                    <a:pt x="279355" y="236193"/>
                  </a:moveTo>
                  <a:cubicBezTo>
                    <a:pt x="261371" y="246384"/>
                    <a:pt x="243387" y="256575"/>
                    <a:pt x="225403" y="266767"/>
                  </a:cubicBezTo>
                  <a:cubicBezTo>
                    <a:pt x="243387" y="218809"/>
                    <a:pt x="261371" y="170851"/>
                    <a:pt x="279355" y="122892"/>
                  </a:cubicBezTo>
                  <a:cubicBezTo>
                    <a:pt x="279355" y="160659"/>
                    <a:pt x="279355" y="198426"/>
                    <a:pt x="279355" y="236193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D9E7D166-AA4A-4337-836A-30692E93D82D}"/>
                </a:ext>
              </a:extLst>
            </p:cNvPr>
            <p:cNvSpPr/>
            <p:nvPr/>
          </p:nvSpPr>
          <p:spPr>
            <a:xfrm>
              <a:off x="9214476" y="1960283"/>
              <a:ext cx="40762" cy="687599"/>
            </a:xfrm>
            <a:custGeom>
              <a:avLst/>
              <a:gdLst>
                <a:gd name="connsiteX0" fmla="*/ 40765 w 40764"/>
                <a:gd name="connsiteY0" fmla="*/ 687599 h 687598"/>
                <a:gd name="connsiteX1" fmla="*/ 40765 w 40764"/>
                <a:gd name="connsiteY1" fmla="*/ 22780 h 687598"/>
                <a:gd name="connsiteX2" fmla="*/ 0 w 40764"/>
                <a:gd name="connsiteY2" fmla="*/ 0 h 687598"/>
                <a:gd name="connsiteX3" fmla="*/ 0 w 40764"/>
                <a:gd name="connsiteY3" fmla="*/ 664818 h 6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64" h="687598">
                  <a:moveTo>
                    <a:pt x="40765" y="687599"/>
                  </a:moveTo>
                  <a:lnTo>
                    <a:pt x="40765" y="22780"/>
                  </a:lnTo>
                  <a:lnTo>
                    <a:pt x="0" y="0"/>
                  </a:lnTo>
                  <a:lnTo>
                    <a:pt x="0" y="66481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95FFC4A-D258-4BC6-BF9B-336916F208F1}"/>
                </a:ext>
              </a:extLst>
            </p:cNvPr>
            <p:cNvSpPr/>
            <p:nvPr/>
          </p:nvSpPr>
          <p:spPr>
            <a:xfrm>
              <a:off x="9214476" y="1706703"/>
              <a:ext cx="489172" cy="276357"/>
            </a:xfrm>
            <a:custGeom>
              <a:avLst/>
              <a:gdLst>
                <a:gd name="connsiteX0" fmla="*/ 40765 w 489172"/>
                <a:gd name="connsiteY0" fmla="*/ 276358 h 276358"/>
                <a:gd name="connsiteX1" fmla="*/ 489173 w 489172"/>
                <a:gd name="connsiteY1" fmla="*/ 22780 h 276358"/>
                <a:gd name="connsiteX2" fmla="*/ 448408 w 489172"/>
                <a:gd name="connsiteY2" fmla="*/ 0 h 276358"/>
                <a:gd name="connsiteX3" fmla="*/ 0 w 489172"/>
                <a:gd name="connsiteY3" fmla="*/ 253578 h 27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172" h="276358">
                  <a:moveTo>
                    <a:pt x="40765" y="276358"/>
                  </a:moveTo>
                  <a:lnTo>
                    <a:pt x="489173" y="22780"/>
                  </a:lnTo>
                  <a:lnTo>
                    <a:pt x="448408" y="0"/>
                  </a:lnTo>
                  <a:lnTo>
                    <a:pt x="0" y="2535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625DE59-241A-4C52-A299-C317A652352C}"/>
                </a:ext>
              </a:extLst>
            </p:cNvPr>
            <p:cNvSpPr/>
            <p:nvPr/>
          </p:nvSpPr>
          <p:spPr>
            <a:xfrm>
              <a:off x="2769511" y="1573773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1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4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1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7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40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6549 w 794305"/>
                <a:gd name="connsiteY102" fmla="*/ 384714 h 662270"/>
                <a:gd name="connsiteX103" fmla="*/ 286549 w 794305"/>
                <a:gd name="connsiteY103" fmla="*/ 269614 h 662270"/>
                <a:gd name="connsiteX104" fmla="*/ 286549 w 794305"/>
                <a:gd name="connsiteY104" fmla="*/ 153915 h 662270"/>
                <a:gd name="connsiteX105" fmla="*/ 318321 w 794305"/>
                <a:gd name="connsiteY105" fmla="*/ 171900 h 662270"/>
                <a:gd name="connsiteX106" fmla="*/ 335706 w 794305"/>
                <a:gd name="connsiteY106" fmla="*/ 188085 h 662270"/>
                <a:gd name="connsiteX107" fmla="*/ 344099 w 794305"/>
                <a:gd name="connsiteY107" fmla="*/ 215062 h 662270"/>
                <a:gd name="connsiteX108" fmla="*/ 347096 w 794305"/>
                <a:gd name="connsiteY108" fmla="*/ 253428 h 662270"/>
                <a:gd name="connsiteX109" fmla="*/ 342300 w 794305"/>
                <a:gd name="connsiteY109" fmla="*/ 293593 h 662270"/>
                <a:gd name="connsiteX110" fmla="*/ 327913 w 794305"/>
                <a:gd name="connsiteY110" fmla="*/ 306782 h 662270"/>
                <a:gd name="connsiteX111" fmla="*/ 335706 w 794305"/>
                <a:gd name="connsiteY111" fmla="*/ 330761 h 662270"/>
                <a:gd name="connsiteX112" fmla="*/ 344099 w 794305"/>
                <a:gd name="connsiteY112" fmla="*/ 373323 h 662270"/>
                <a:gd name="connsiteX113" fmla="*/ 353091 w 794305"/>
                <a:gd name="connsiteY113" fmla="*/ 423679 h 662270"/>
                <a:gd name="connsiteX114" fmla="*/ 335107 w 794305"/>
                <a:gd name="connsiteY114" fmla="*/ 413488 h 662270"/>
                <a:gd name="connsiteX115" fmla="*/ 324316 w 794305"/>
                <a:gd name="connsiteY115" fmla="*/ 357138 h 662270"/>
                <a:gd name="connsiteX116" fmla="*/ 316523 w 794305"/>
                <a:gd name="connsiteY116" fmla="*/ 318771 h 662270"/>
                <a:gd name="connsiteX117" fmla="*/ 312327 w 794305"/>
                <a:gd name="connsiteY117" fmla="*/ 306782 h 662270"/>
                <a:gd name="connsiteX118" fmla="*/ 304533 w 794305"/>
                <a:gd name="connsiteY118" fmla="*/ 300187 h 662270"/>
                <a:gd name="connsiteX119" fmla="*/ 301536 w 794305"/>
                <a:gd name="connsiteY119" fmla="*/ 298389 h 662270"/>
                <a:gd name="connsiteX120" fmla="*/ 301536 w 794305"/>
                <a:gd name="connsiteY120" fmla="*/ 346347 h 662270"/>
                <a:gd name="connsiteX121" fmla="*/ 301536 w 794305"/>
                <a:gd name="connsiteY121" fmla="*/ 394305 h 662270"/>
                <a:gd name="connsiteX122" fmla="*/ 286549 w 794305"/>
                <a:gd name="connsiteY122" fmla="*/ 384714 h 662270"/>
                <a:gd name="connsiteX123" fmla="*/ 286549 w 794305"/>
                <a:gd name="connsiteY123" fmla="*/ 384714 h 662270"/>
                <a:gd name="connsiteX124" fmla="*/ 301536 w 794305"/>
                <a:gd name="connsiteY124" fmla="*/ 260023 h 662270"/>
                <a:gd name="connsiteX125" fmla="*/ 312926 w 794305"/>
                <a:gd name="connsiteY125" fmla="*/ 266617 h 662270"/>
                <a:gd name="connsiteX126" fmla="*/ 326115 w 794305"/>
                <a:gd name="connsiteY126" fmla="*/ 271413 h 662270"/>
                <a:gd name="connsiteX127" fmla="*/ 330311 w 794305"/>
                <a:gd name="connsiteY127" fmla="*/ 264219 h 662270"/>
                <a:gd name="connsiteX128" fmla="*/ 332109 w 794305"/>
                <a:gd name="connsiteY128" fmla="*/ 247433 h 662270"/>
                <a:gd name="connsiteX129" fmla="*/ 330311 w 794305"/>
                <a:gd name="connsiteY129" fmla="*/ 227651 h 662270"/>
                <a:gd name="connsiteX130" fmla="*/ 324916 w 794305"/>
                <a:gd name="connsiteY130" fmla="*/ 215661 h 662270"/>
                <a:gd name="connsiteX131" fmla="*/ 314125 w 794305"/>
                <a:gd name="connsiteY131" fmla="*/ 208468 h 662270"/>
                <a:gd name="connsiteX132" fmla="*/ 302735 w 794305"/>
                <a:gd name="connsiteY132" fmla="*/ 201874 h 662270"/>
                <a:gd name="connsiteX133" fmla="*/ 301536 w 794305"/>
                <a:gd name="connsiteY133" fmla="*/ 260023 h 662270"/>
                <a:gd name="connsiteX134" fmla="*/ 301536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8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2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4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20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6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677 w 794305"/>
                <a:gd name="connsiteY210" fmla="*/ 562158 h 662270"/>
                <a:gd name="connsiteX211" fmla="*/ 597677 w 794305"/>
                <a:gd name="connsiteY211" fmla="*/ 447059 h 662270"/>
                <a:gd name="connsiteX212" fmla="*/ 597677 w 794305"/>
                <a:gd name="connsiteY212" fmla="*/ 331360 h 662270"/>
                <a:gd name="connsiteX213" fmla="*/ 612664 w 794305"/>
                <a:gd name="connsiteY213" fmla="*/ 339753 h 662270"/>
                <a:gd name="connsiteX214" fmla="*/ 612664 w 794305"/>
                <a:gd name="connsiteY214" fmla="*/ 390708 h 662270"/>
                <a:gd name="connsiteX215" fmla="*/ 612664 w 794305"/>
                <a:gd name="connsiteY215" fmla="*/ 441664 h 662270"/>
                <a:gd name="connsiteX216" fmla="*/ 627651 w 794305"/>
                <a:gd name="connsiteY216" fmla="*/ 399101 h 662270"/>
                <a:gd name="connsiteX217" fmla="*/ 642638 w 794305"/>
                <a:gd name="connsiteY217" fmla="*/ 356538 h 662270"/>
                <a:gd name="connsiteX218" fmla="*/ 663020 w 794305"/>
                <a:gd name="connsiteY218" fmla="*/ 367928 h 662270"/>
                <a:gd name="connsiteX219" fmla="*/ 649232 w 794305"/>
                <a:gd name="connsiteY219" fmla="*/ 405096 h 662270"/>
                <a:gd name="connsiteX220" fmla="*/ 635444 w 794305"/>
                <a:gd name="connsiteY220" fmla="*/ 442263 h 662270"/>
                <a:gd name="connsiteX221" fmla="*/ 650431 w 794305"/>
                <a:gd name="connsiteY221" fmla="*/ 520794 h 662270"/>
                <a:gd name="connsiteX222" fmla="*/ 665418 w 794305"/>
                <a:gd name="connsiteY222" fmla="*/ 599925 h 662270"/>
                <a:gd name="connsiteX223" fmla="*/ 646235 w 794305"/>
                <a:gd name="connsiteY223" fmla="*/ 589135 h 662270"/>
                <a:gd name="connsiteX224" fmla="*/ 636044 w 794305"/>
                <a:gd name="connsiteY224" fmla="*/ 529187 h 662270"/>
                <a:gd name="connsiteX225" fmla="*/ 625852 w 794305"/>
                <a:gd name="connsiteY225" fmla="*/ 469239 h 662270"/>
                <a:gd name="connsiteX226" fmla="*/ 613863 w 794305"/>
                <a:gd name="connsiteY226" fmla="*/ 501012 h 662270"/>
                <a:gd name="connsiteX227" fmla="*/ 613863 w 794305"/>
                <a:gd name="connsiteY227" fmla="*/ 535781 h 662270"/>
                <a:gd name="connsiteX228" fmla="*/ 613863 w 794305"/>
                <a:gd name="connsiteY228" fmla="*/ 570551 h 662270"/>
                <a:gd name="connsiteX229" fmla="*/ 597677 w 794305"/>
                <a:gd name="connsiteY229" fmla="*/ 562158 h 662270"/>
                <a:gd name="connsiteX230" fmla="*/ 597677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5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2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6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2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3"/>
                    <a:pt x="7793" y="209667"/>
                  </a:cubicBezTo>
                  <a:cubicBezTo>
                    <a:pt x="4196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1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8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4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4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1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82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7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40"/>
                  </a:cubicBezTo>
                  <a:cubicBezTo>
                    <a:pt x="167853" y="125141"/>
                    <a:pt x="165455" y="123942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2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9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6193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6549" y="384714"/>
                  </a:moveTo>
                  <a:cubicBezTo>
                    <a:pt x="286549" y="346347"/>
                    <a:pt x="286549" y="307981"/>
                    <a:pt x="286549" y="269614"/>
                  </a:cubicBezTo>
                  <a:cubicBezTo>
                    <a:pt x="286549" y="231248"/>
                    <a:pt x="286549" y="192881"/>
                    <a:pt x="286549" y="153915"/>
                  </a:cubicBezTo>
                  <a:cubicBezTo>
                    <a:pt x="296740" y="159910"/>
                    <a:pt x="307531" y="165905"/>
                    <a:pt x="318321" y="171900"/>
                  </a:cubicBezTo>
                  <a:cubicBezTo>
                    <a:pt x="326115" y="176695"/>
                    <a:pt x="332109" y="182091"/>
                    <a:pt x="335706" y="188085"/>
                  </a:cubicBezTo>
                  <a:cubicBezTo>
                    <a:pt x="339303" y="194080"/>
                    <a:pt x="342300" y="203072"/>
                    <a:pt x="344099" y="215062"/>
                  </a:cubicBezTo>
                  <a:cubicBezTo>
                    <a:pt x="346497" y="227051"/>
                    <a:pt x="347096" y="239640"/>
                    <a:pt x="347096" y="253428"/>
                  </a:cubicBezTo>
                  <a:cubicBezTo>
                    <a:pt x="347096" y="270813"/>
                    <a:pt x="345298" y="284002"/>
                    <a:pt x="342300" y="293593"/>
                  </a:cubicBezTo>
                  <a:cubicBezTo>
                    <a:pt x="339303" y="303185"/>
                    <a:pt x="333908" y="307381"/>
                    <a:pt x="327913" y="306782"/>
                  </a:cubicBezTo>
                  <a:cubicBezTo>
                    <a:pt x="330910" y="314575"/>
                    <a:pt x="333908" y="322368"/>
                    <a:pt x="335706" y="330761"/>
                  </a:cubicBezTo>
                  <a:cubicBezTo>
                    <a:pt x="338104" y="339153"/>
                    <a:pt x="340502" y="352941"/>
                    <a:pt x="344099" y="373323"/>
                  </a:cubicBezTo>
                  <a:cubicBezTo>
                    <a:pt x="347096" y="390109"/>
                    <a:pt x="350094" y="406894"/>
                    <a:pt x="353091" y="423679"/>
                  </a:cubicBezTo>
                  <a:cubicBezTo>
                    <a:pt x="347096" y="420083"/>
                    <a:pt x="341102" y="417085"/>
                    <a:pt x="335107" y="413488"/>
                  </a:cubicBezTo>
                  <a:cubicBezTo>
                    <a:pt x="331510" y="394905"/>
                    <a:pt x="327913" y="375721"/>
                    <a:pt x="324316" y="357138"/>
                  </a:cubicBezTo>
                  <a:cubicBezTo>
                    <a:pt x="320719" y="337355"/>
                    <a:pt x="317722" y="324166"/>
                    <a:pt x="316523" y="318771"/>
                  </a:cubicBezTo>
                  <a:cubicBezTo>
                    <a:pt x="315324" y="313376"/>
                    <a:pt x="313526" y="309180"/>
                    <a:pt x="312327" y="306782"/>
                  </a:cubicBezTo>
                  <a:cubicBezTo>
                    <a:pt x="310528" y="304384"/>
                    <a:pt x="308130" y="301986"/>
                    <a:pt x="304533" y="300187"/>
                  </a:cubicBezTo>
                  <a:cubicBezTo>
                    <a:pt x="303335" y="299588"/>
                    <a:pt x="302735" y="298988"/>
                    <a:pt x="301536" y="298389"/>
                  </a:cubicBezTo>
                  <a:cubicBezTo>
                    <a:pt x="301536" y="314575"/>
                    <a:pt x="301536" y="330761"/>
                    <a:pt x="301536" y="346347"/>
                  </a:cubicBezTo>
                  <a:cubicBezTo>
                    <a:pt x="301536" y="362533"/>
                    <a:pt x="301536" y="378719"/>
                    <a:pt x="301536" y="394305"/>
                  </a:cubicBezTo>
                  <a:cubicBezTo>
                    <a:pt x="296141" y="390109"/>
                    <a:pt x="291345" y="387111"/>
                    <a:pt x="286549" y="384714"/>
                  </a:cubicBezTo>
                  <a:lnTo>
                    <a:pt x="286549" y="384714"/>
                  </a:lnTo>
                  <a:close/>
                  <a:moveTo>
                    <a:pt x="301536" y="260023"/>
                  </a:moveTo>
                  <a:cubicBezTo>
                    <a:pt x="305133" y="261821"/>
                    <a:pt x="308730" y="264219"/>
                    <a:pt x="312926" y="266617"/>
                  </a:cubicBezTo>
                  <a:cubicBezTo>
                    <a:pt x="320120" y="270813"/>
                    <a:pt x="324316" y="272612"/>
                    <a:pt x="326115" y="271413"/>
                  </a:cubicBezTo>
                  <a:cubicBezTo>
                    <a:pt x="327913" y="270813"/>
                    <a:pt x="329112" y="267816"/>
                    <a:pt x="330311" y="264219"/>
                  </a:cubicBezTo>
                  <a:cubicBezTo>
                    <a:pt x="331510" y="260023"/>
                    <a:pt x="332109" y="254627"/>
                    <a:pt x="332109" y="247433"/>
                  </a:cubicBezTo>
                  <a:cubicBezTo>
                    <a:pt x="332109" y="239640"/>
                    <a:pt x="331510" y="233046"/>
                    <a:pt x="330311" y="227651"/>
                  </a:cubicBezTo>
                  <a:cubicBezTo>
                    <a:pt x="329112" y="222256"/>
                    <a:pt x="327314" y="218059"/>
                    <a:pt x="324916" y="215661"/>
                  </a:cubicBezTo>
                  <a:cubicBezTo>
                    <a:pt x="323717" y="214462"/>
                    <a:pt x="320120" y="212064"/>
                    <a:pt x="314125" y="208468"/>
                  </a:cubicBezTo>
                  <a:cubicBezTo>
                    <a:pt x="310528" y="206070"/>
                    <a:pt x="306332" y="204271"/>
                    <a:pt x="302735" y="201874"/>
                  </a:cubicBezTo>
                  <a:cubicBezTo>
                    <a:pt x="301536" y="221057"/>
                    <a:pt x="301536" y="240240"/>
                    <a:pt x="301536" y="260023"/>
                  </a:cubicBezTo>
                  <a:lnTo>
                    <a:pt x="301536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1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3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7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1"/>
                    <a:pt x="375871" y="315774"/>
                    <a:pt x="375871" y="345748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1"/>
                    <a:pt x="491570" y="449457"/>
                  </a:cubicBezTo>
                  <a:cubicBezTo>
                    <a:pt x="481379" y="444062"/>
                    <a:pt x="471787" y="438067"/>
                    <a:pt x="461596" y="432672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2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9554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7"/>
                    <a:pt x="468190" y="382915"/>
                    <a:pt x="466991" y="396104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30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5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20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2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7538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8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6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677" y="562158"/>
                  </a:moveTo>
                  <a:cubicBezTo>
                    <a:pt x="597677" y="523792"/>
                    <a:pt x="597677" y="485425"/>
                    <a:pt x="597677" y="447059"/>
                  </a:cubicBezTo>
                  <a:cubicBezTo>
                    <a:pt x="597677" y="408693"/>
                    <a:pt x="597677" y="370326"/>
                    <a:pt x="597677" y="331360"/>
                  </a:cubicBezTo>
                  <a:cubicBezTo>
                    <a:pt x="602473" y="334357"/>
                    <a:pt x="607868" y="337355"/>
                    <a:pt x="612664" y="339753"/>
                  </a:cubicBezTo>
                  <a:cubicBezTo>
                    <a:pt x="612664" y="356538"/>
                    <a:pt x="612664" y="373923"/>
                    <a:pt x="612664" y="390708"/>
                  </a:cubicBezTo>
                  <a:cubicBezTo>
                    <a:pt x="612664" y="407494"/>
                    <a:pt x="612664" y="424878"/>
                    <a:pt x="612664" y="441664"/>
                  </a:cubicBezTo>
                  <a:cubicBezTo>
                    <a:pt x="617460" y="427276"/>
                    <a:pt x="622855" y="413488"/>
                    <a:pt x="627651" y="399101"/>
                  </a:cubicBezTo>
                  <a:cubicBezTo>
                    <a:pt x="632447" y="384714"/>
                    <a:pt x="637842" y="370925"/>
                    <a:pt x="642638" y="356538"/>
                  </a:cubicBezTo>
                  <a:cubicBezTo>
                    <a:pt x="649232" y="360135"/>
                    <a:pt x="655826" y="364331"/>
                    <a:pt x="663020" y="367928"/>
                  </a:cubicBezTo>
                  <a:cubicBezTo>
                    <a:pt x="658224" y="380517"/>
                    <a:pt x="653428" y="392507"/>
                    <a:pt x="649232" y="405096"/>
                  </a:cubicBezTo>
                  <a:cubicBezTo>
                    <a:pt x="644436" y="417685"/>
                    <a:pt x="639640" y="429674"/>
                    <a:pt x="635444" y="442263"/>
                  </a:cubicBezTo>
                  <a:cubicBezTo>
                    <a:pt x="640240" y="468640"/>
                    <a:pt x="645036" y="495017"/>
                    <a:pt x="650431" y="520794"/>
                  </a:cubicBezTo>
                  <a:cubicBezTo>
                    <a:pt x="655227" y="547171"/>
                    <a:pt x="660023" y="573548"/>
                    <a:pt x="665418" y="599925"/>
                  </a:cubicBezTo>
                  <a:cubicBezTo>
                    <a:pt x="658824" y="596328"/>
                    <a:pt x="652229" y="592731"/>
                    <a:pt x="646235" y="589135"/>
                  </a:cubicBezTo>
                  <a:cubicBezTo>
                    <a:pt x="642638" y="569352"/>
                    <a:pt x="639041" y="548970"/>
                    <a:pt x="636044" y="529187"/>
                  </a:cubicBezTo>
                  <a:cubicBezTo>
                    <a:pt x="632447" y="509404"/>
                    <a:pt x="629449" y="489022"/>
                    <a:pt x="625852" y="469239"/>
                  </a:cubicBezTo>
                  <a:cubicBezTo>
                    <a:pt x="621656" y="480030"/>
                    <a:pt x="617460" y="490221"/>
                    <a:pt x="613863" y="501012"/>
                  </a:cubicBezTo>
                  <a:cubicBezTo>
                    <a:pt x="613863" y="512402"/>
                    <a:pt x="613863" y="524391"/>
                    <a:pt x="613863" y="535781"/>
                  </a:cubicBezTo>
                  <a:cubicBezTo>
                    <a:pt x="613863" y="547171"/>
                    <a:pt x="613863" y="559161"/>
                    <a:pt x="613863" y="570551"/>
                  </a:cubicBezTo>
                  <a:cubicBezTo>
                    <a:pt x="607269" y="567554"/>
                    <a:pt x="602473" y="565156"/>
                    <a:pt x="597677" y="562158"/>
                  </a:cubicBezTo>
                  <a:lnTo>
                    <a:pt x="597677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4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30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5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2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2"/>
                    <a:pt x="794305" y="444062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9"/>
                    <a:pt x="772124" y="662271"/>
                  </a:cubicBezTo>
                  <a:cubicBezTo>
                    <a:pt x="767928" y="659273"/>
                    <a:pt x="763132" y="656875"/>
                    <a:pt x="757737" y="653878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094" name="TextBox 1093">
            <a:extLst>
              <a:ext uri="{FF2B5EF4-FFF2-40B4-BE49-F238E27FC236}">
                <a16:creationId xmlns:a16="http://schemas.microsoft.com/office/drawing/2014/main" id="{0D0215D1-63B9-4FE3-86DA-4739343121E1}"/>
              </a:ext>
            </a:extLst>
          </p:cNvPr>
          <p:cNvSpPr txBox="1"/>
          <p:nvPr/>
        </p:nvSpPr>
        <p:spPr>
          <a:xfrm>
            <a:off x="5601524" y="2730164"/>
            <a:ext cx="14990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Product Market</a:t>
            </a:r>
            <a:endParaRPr lang="id-ID" sz="1200" b="1" dirty="0">
              <a:latin typeface="+mj-lt"/>
            </a:endParaRPr>
          </a:p>
        </p:txBody>
      </p:sp>
      <p:sp>
        <p:nvSpPr>
          <p:cNvPr id="1263" name="Rectangle: Rounded Corners 1262">
            <a:extLst>
              <a:ext uri="{FF2B5EF4-FFF2-40B4-BE49-F238E27FC236}">
                <a16:creationId xmlns:a16="http://schemas.microsoft.com/office/drawing/2014/main" id="{E4B24B4D-1757-463A-991F-234817EB000C}"/>
              </a:ext>
            </a:extLst>
          </p:cNvPr>
          <p:cNvSpPr/>
          <p:nvPr/>
        </p:nvSpPr>
        <p:spPr>
          <a:xfrm>
            <a:off x="5611795" y="4109261"/>
            <a:ext cx="1488065" cy="77308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64" name="TextBox 1263">
            <a:extLst>
              <a:ext uri="{FF2B5EF4-FFF2-40B4-BE49-F238E27FC236}">
                <a16:creationId xmlns:a16="http://schemas.microsoft.com/office/drawing/2014/main" id="{090FBE71-E365-469C-84D0-C6DDD79B8169}"/>
              </a:ext>
            </a:extLst>
          </p:cNvPr>
          <p:cNvSpPr txBox="1"/>
          <p:nvPr/>
        </p:nvSpPr>
        <p:spPr>
          <a:xfrm>
            <a:off x="5560290" y="4357303"/>
            <a:ext cx="1591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02125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500"/>
                            </p:stCondLst>
                            <p:childTnLst>
                              <p:par>
                                <p:cTn id="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8500"/>
                            </p:stCondLst>
                            <p:childTnLst>
                              <p:par>
                                <p:cTn id="10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000"/>
                            </p:stCondLst>
                            <p:childTnLst>
                              <p:par>
                                <p:cTn id="1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95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  <p:bldP spid="99" grpId="0"/>
      <p:bldP spid="100" grpId="0"/>
      <p:bldP spid="101" grpId="0"/>
      <p:bldP spid="102" grpId="0"/>
      <p:bldP spid="103" grpId="0"/>
      <p:bldP spid="104" grpId="0"/>
      <p:bldP spid="106" grpId="0"/>
      <p:bldP spid="107" grpId="0"/>
      <p:bldP spid="108" grpId="0"/>
      <p:bldP spid="109" grpId="0"/>
      <p:bldP spid="377" grpId="0"/>
      <p:bldP spid="1052" grpId="0"/>
      <p:bldP spid="1054" grpId="0"/>
      <p:bldP spid="1094" grpId="0"/>
      <p:bldP spid="1263" grpId="0" animBg="1"/>
      <p:bldP spid="126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Freeform: Shape 1471">
            <a:extLst>
              <a:ext uri="{FF2B5EF4-FFF2-40B4-BE49-F238E27FC236}">
                <a16:creationId xmlns:a16="http://schemas.microsoft.com/office/drawing/2014/main" id="{5CECB70C-9585-4A25-8063-F715AC4264DB}"/>
              </a:ext>
            </a:extLst>
          </p:cNvPr>
          <p:cNvSpPr/>
          <p:nvPr/>
        </p:nvSpPr>
        <p:spPr>
          <a:xfrm>
            <a:off x="1535857" y="3359343"/>
            <a:ext cx="9278264" cy="2767658"/>
          </a:xfrm>
          <a:custGeom>
            <a:avLst/>
            <a:gdLst>
              <a:gd name="connsiteX0" fmla="*/ 8900657 w 9278264"/>
              <a:gd name="connsiteY0" fmla="*/ 0 h 2767658"/>
              <a:gd name="connsiteX1" fmla="*/ 9278264 w 9278264"/>
              <a:gd name="connsiteY1" fmla="*/ 589007 h 2767658"/>
              <a:gd name="connsiteX2" fmla="*/ 9143212 w 9278264"/>
              <a:gd name="connsiteY2" fmla="*/ 589007 h 2767658"/>
              <a:gd name="connsiteX3" fmla="*/ 9143212 w 9278264"/>
              <a:gd name="connsiteY3" fmla="*/ 1373586 h 2767658"/>
              <a:gd name="connsiteX4" fmla="*/ 9143402 w 9278264"/>
              <a:gd name="connsiteY4" fmla="*/ 1373586 h 2767658"/>
              <a:gd name="connsiteX5" fmla="*/ 9143402 w 9278264"/>
              <a:gd name="connsiteY5" fmla="*/ 2438677 h 2767658"/>
              <a:gd name="connsiteX6" fmla="*/ 8814421 w 9278264"/>
              <a:gd name="connsiteY6" fmla="*/ 2767658 h 2767658"/>
              <a:gd name="connsiteX7" fmla="*/ 328982 w 9278264"/>
              <a:gd name="connsiteY7" fmla="*/ 2767658 h 2767658"/>
              <a:gd name="connsiteX8" fmla="*/ 0 w 9278264"/>
              <a:gd name="connsiteY8" fmla="*/ 2438677 h 2767658"/>
              <a:gd name="connsiteX9" fmla="*/ 0 w 9278264"/>
              <a:gd name="connsiteY9" fmla="*/ 1608310 h 2767658"/>
              <a:gd name="connsiteX10" fmla="*/ 0 w 9278264"/>
              <a:gd name="connsiteY10" fmla="*/ 1373586 h 2767658"/>
              <a:gd name="connsiteX11" fmla="*/ 0 w 9278264"/>
              <a:gd name="connsiteY11" fmla="*/ 162468 h 2767658"/>
              <a:gd name="connsiteX12" fmla="*/ 485111 w 9278264"/>
              <a:gd name="connsiteY12" fmla="*/ 162468 h 2767658"/>
              <a:gd name="connsiteX13" fmla="*/ 485111 w 9278264"/>
              <a:gd name="connsiteY13" fmla="*/ 1373586 h 2767658"/>
              <a:gd name="connsiteX14" fmla="*/ 486539 w 9278264"/>
              <a:gd name="connsiteY14" fmla="*/ 1373586 h 2767658"/>
              <a:gd name="connsiteX15" fmla="*/ 486539 w 9278264"/>
              <a:gd name="connsiteY15" fmla="*/ 2155073 h 2767658"/>
              <a:gd name="connsiteX16" fmla="*/ 621409 w 9278264"/>
              <a:gd name="connsiteY16" fmla="*/ 2289943 h 2767658"/>
              <a:gd name="connsiteX17" fmla="*/ 8523254 w 9278264"/>
              <a:gd name="connsiteY17" fmla="*/ 2289943 h 2767658"/>
              <a:gd name="connsiteX18" fmla="*/ 8656862 w 9278264"/>
              <a:gd name="connsiteY18" fmla="*/ 2155073 h 2767658"/>
              <a:gd name="connsiteX19" fmla="*/ 8656862 w 9278264"/>
              <a:gd name="connsiteY19" fmla="*/ 1373586 h 2767658"/>
              <a:gd name="connsiteX20" fmla="*/ 8658102 w 9278264"/>
              <a:gd name="connsiteY20" fmla="*/ 1373586 h 2767658"/>
              <a:gd name="connsiteX21" fmla="*/ 8658102 w 9278264"/>
              <a:gd name="connsiteY21" fmla="*/ 589007 h 2767658"/>
              <a:gd name="connsiteX22" fmla="*/ 8523050 w 9278264"/>
              <a:gd name="connsiteY22" fmla="*/ 589007 h 2767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278264" h="2767658">
                <a:moveTo>
                  <a:pt x="8900657" y="0"/>
                </a:moveTo>
                <a:lnTo>
                  <a:pt x="9278264" y="589007"/>
                </a:lnTo>
                <a:lnTo>
                  <a:pt x="9143212" y="589007"/>
                </a:lnTo>
                <a:lnTo>
                  <a:pt x="9143212" y="1373586"/>
                </a:lnTo>
                <a:lnTo>
                  <a:pt x="9143402" y="1373586"/>
                </a:lnTo>
                <a:lnTo>
                  <a:pt x="9143402" y="2438677"/>
                </a:lnTo>
                <a:cubicBezTo>
                  <a:pt x="9143402" y="2618923"/>
                  <a:pt x="8995927" y="2767658"/>
                  <a:pt x="8814421" y="2767658"/>
                </a:cubicBezTo>
                <a:lnTo>
                  <a:pt x="328982" y="2767658"/>
                </a:lnTo>
                <a:cubicBezTo>
                  <a:pt x="148735" y="2767658"/>
                  <a:pt x="0" y="2620183"/>
                  <a:pt x="0" y="2438677"/>
                </a:cubicBezTo>
                <a:lnTo>
                  <a:pt x="0" y="1608310"/>
                </a:lnTo>
                <a:lnTo>
                  <a:pt x="0" y="1373586"/>
                </a:lnTo>
                <a:lnTo>
                  <a:pt x="0" y="162468"/>
                </a:lnTo>
                <a:lnTo>
                  <a:pt x="485111" y="162468"/>
                </a:lnTo>
                <a:lnTo>
                  <a:pt x="485111" y="1373586"/>
                </a:lnTo>
                <a:lnTo>
                  <a:pt x="486539" y="1373586"/>
                </a:lnTo>
                <a:lnTo>
                  <a:pt x="486539" y="2155073"/>
                </a:lnTo>
                <a:cubicBezTo>
                  <a:pt x="486539" y="2229441"/>
                  <a:pt x="547042" y="2289943"/>
                  <a:pt x="621409" y="2289943"/>
                </a:cubicBezTo>
                <a:lnTo>
                  <a:pt x="8523254" y="2289943"/>
                </a:lnTo>
                <a:cubicBezTo>
                  <a:pt x="8596361" y="2289943"/>
                  <a:pt x="8656862" y="2229441"/>
                  <a:pt x="8656862" y="2155073"/>
                </a:cubicBezTo>
                <a:lnTo>
                  <a:pt x="8656862" y="1373586"/>
                </a:lnTo>
                <a:lnTo>
                  <a:pt x="8658102" y="1373586"/>
                </a:lnTo>
                <a:lnTo>
                  <a:pt x="8658102" y="589007"/>
                </a:lnTo>
                <a:lnTo>
                  <a:pt x="8523050" y="58900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FF574F21-3CDC-44F5-8C56-7F4FA91BB13B}"/>
              </a:ext>
            </a:extLst>
          </p:cNvPr>
          <p:cNvSpPr/>
          <p:nvPr/>
        </p:nvSpPr>
        <p:spPr>
          <a:xfrm>
            <a:off x="7194067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34CE7B93-3B36-40A1-93FE-C50752003FF0}"/>
              </a:ext>
            </a:extLst>
          </p:cNvPr>
          <p:cNvSpPr/>
          <p:nvPr/>
        </p:nvSpPr>
        <p:spPr>
          <a:xfrm>
            <a:off x="2449998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3D748A-A852-4767-A453-DEC75AB60E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810" name="Graphic 2">
            <a:extLst>
              <a:ext uri="{FF2B5EF4-FFF2-40B4-BE49-F238E27FC236}">
                <a16:creationId xmlns:a16="http://schemas.microsoft.com/office/drawing/2014/main" id="{2FCCBD84-3903-4A81-BA87-85F89E349BF6}"/>
              </a:ext>
            </a:extLst>
          </p:cNvPr>
          <p:cNvGrpSpPr/>
          <p:nvPr/>
        </p:nvGrpSpPr>
        <p:grpSpPr>
          <a:xfrm>
            <a:off x="5613918" y="4098877"/>
            <a:ext cx="964164" cy="961088"/>
            <a:chOff x="5685744" y="4218129"/>
            <a:chExt cx="1224254" cy="1220347"/>
          </a:xfrm>
          <a:solidFill>
            <a:schemeClr val="accent1"/>
          </a:solidFill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A7020388-EED5-4C5A-927D-9D07F11D875C}"/>
                </a:ext>
              </a:extLst>
            </p:cNvPr>
            <p:cNvSpPr/>
            <p:nvPr/>
          </p:nvSpPr>
          <p:spPr>
            <a:xfrm>
              <a:off x="6326979" y="4408279"/>
              <a:ext cx="583018" cy="573055"/>
            </a:xfrm>
            <a:custGeom>
              <a:avLst/>
              <a:gdLst>
                <a:gd name="connsiteX0" fmla="*/ 583019 w 583018"/>
                <a:gd name="connsiteY0" fmla="*/ 420675 h 573055"/>
                <a:gd name="connsiteX1" fmla="*/ 563483 w 583018"/>
                <a:gd name="connsiteY1" fmla="*/ 573055 h 573055"/>
                <a:gd name="connsiteX2" fmla="*/ 560878 w 583018"/>
                <a:gd name="connsiteY2" fmla="*/ 571753 h 573055"/>
                <a:gd name="connsiteX3" fmla="*/ 547854 w 583018"/>
                <a:gd name="connsiteY3" fmla="*/ 488399 h 573055"/>
                <a:gd name="connsiteX4" fmla="*/ 512690 w 583018"/>
                <a:gd name="connsiteY4" fmla="*/ 457142 h 573055"/>
                <a:gd name="connsiteX5" fmla="*/ 506178 w 583018"/>
                <a:gd name="connsiteY5" fmla="*/ 438908 h 573055"/>
                <a:gd name="connsiteX6" fmla="*/ 467106 w 583018"/>
                <a:gd name="connsiteY6" fmla="*/ 423279 h 573055"/>
                <a:gd name="connsiteX7" fmla="*/ 392869 w 583018"/>
                <a:gd name="connsiteY7" fmla="*/ 472771 h 573055"/>
                <a:gd name="connsiteX8" fmla="*/ 359006 w 583018"/>
                <a:gd name="connsiteY8" fmla="*/ 506633 h 573055"/>
                <a:gd name="connsiteX9" fmla="*/ 332958 w 583018"/>
                <a:gd name="connsiteY9" fmla="*/ 492307 h 573055"/>
                <a:gd name="connsiteX10" fmla="*/ 247000 w 583018"/>
                <a:gd name="connsiteY10" fmla="*/ 382905 h 573055"/>
                <a:gd name="connsiteX11" fmla="*/ 249605 w 583018"/>
                <a:gd name="connsiteY11" fmla="*/ 363369 h 573055"/>
                <a:gd name="connsiteX12" fmla="*/ 263931 w 583018"/>
                <a:gd name="connsiteY12" fmla="*/ 358160 h 573055"/>
                <a:gd name="connsiteX13" fmla="*/ 270443 w 583018"/>
                <a:gd name="connsiteY13" fmla="*/ 359462 h 573055"/>
                <a:gd name="connsiteX14" fmla="*/ 314725 w 583018"/>
                <a:gd name="connsiteY14" fmla="*/ 369881 h 573055"/>
                <a:gd name="connsiteX15" fmla="*/ 335563 w 583018"/>
                <a:gd name="connsiteY15" fmla="*/ 330809 h 573055"/>
                <a:gd name="connsiteX16" fmla="*/ 308213 w 583018"/>
                <a:gd name="connsiteY16" fmla="*/ 322995 h 573055"/>
                <a:gd name="connsiteX17" fmla="*/ 263931 w 583018"/>
                <a:gd name="connsiteY17" fmla="*/ 343833 h 573055"/>
                <a:gd name="connsiteX18" fmla="*/ 206626 w 583018"/>
                <a:gd name="connsiteY18" fmla="*/ 367276 h 573055"/>
                <a:gd name="connsiteX19" fmla="*/ 170159 w 583018"/>
                <a:gd name="connsiteY19" fmla="*/ 352950 h 573055"/>
                <a:gd name="connsiteX20" fmla="*/ 166252 w 583018"/>
                <a:gd name="connsiteY20" fmla="*/ 300854 h 573055"/>
                <a:gd name="connsiteX21" fmla="*/ 153228 w 583018"/>
                <a:gd name="connsiteY21" fmla="*/ 260480 h 573055"/>
                <a:gd name="connsiteX22" fmla="*/ 131087 w 583018"/>
                <a:gd name="connsiteY22" fmla="*/ 261782 h 573055"/>
                <a:gd name="connsiteX23" fmla="*/ 94620 w 583018"/>
                <a:gd name="connsiteY23" fmla="*/ 300854 h 573055"/>
                <a:gd name="connsiteX24" fmla="*/ 19081 w 583018"/>
                <a:gd name="connsiteY24" fmla="*/ 342531 h 573055"/>
                <a:gd name="connsiteX25" fmla="*/ 6057 w 583018"/>
                <a:gd name="connsiteY25" fmla="*/ 330809 h 573055"/>
                <a:gd name="connsiteX26" fmla="*/ 11266 w 583018"/>
                <a:gd name="connsiteY26" fmla="*/ 248758 h 573055"/>
                <a:gd name="connsiteX27" fmla="*/ 34709 w 583018"/>
                <a:gd name="connsiteY27" fmla="*/ 235734 h 573055"/>
                <a:gd name="connsiteX28" fmla="*/ 93317 w 583018"/>
                <a:gd name="connsiteY28" fmla="*/ 244851 h 573055"/>
                <a:gd name="connsiteX29" fmla="*/ 106341 w 583018"/>
                <a:gd name="connsiteY29" fmla="*/ 238339 h 573055"/>
                <a:gd name="connsiteX30" fmla="*/ 97225 w 583018"/>
                <a:gd name="connsiteY30" fmla="*/ 209686 h 573055"/>
                <a:gd name="connsiteX31" fmla="*/ 58153 w 583018"/>
                <a:gd name="connsiteY31" fmla="*/ 191453 h 573055"/>
                <a:gd name="connsiteX32" fmla="*/ 29500 w 583018"/>
                <a:gd name="connsiteY32" fmla="*/ 157590 h 573055"/>
                <a:gd name="connsiteX33" fmla="*/ 55548 w 583018"/>
                <a:gd name="connsiteY33" fmla="*/ 132845 h 573055"/>
                <a:gd name="connsiteX34" fmla="*/ 90713 w 583018"/>
                <a:gd name="connsiteY34" fmla="*/ 166707 h 573055"/>
                <a:gd name="connsiteX35" fmla="*/ 98527 w 583018"/>
                <a:gd name="connsiteY35" fmla="*/ 166707 h 573055"/>
                <a:gd name="connsiteX36" fmla="*/ 108946 w 583018"/>
                <a:gd name="connsiteY36" fmla="*/ 153683 h 573055"/>
                <a:gd name="connsiteX37" fmla="*/ 123273 w 583018"/>
                <a:gd name="connsiteY37" fmla="*/ 152381 h 573055"/>
                <a:gd name="connsiteX38" fmla="*/ 148018 w 583018"/>
                <a:gd name="connsiteY38" fmla="*/ 157590 h 573055"/>
                <a:gd name="connsiteX39" fmla="*/ 148018 w 583018"/>
                <a:gd name="connsiteY39" fmla="*/ 144566 h 573055"/>
                <a:gd name="connsiteX40" fmla="*/ 115458 w 583018"/>
                <a:gd name="connsiteY40" fmla="*/ 122425 h 573055"/>
                <a:gd name="connsiteX41" fmla="*/ 124575 w 583018"/>
                <a:gd name="connsiteY41" fmla="*/ 66422 h 573055"/>
                <a:gd name="connsiteX42" fmla="*/ 174066 w 583018"/>
                <a:gd name="connsiteY42" fmla="*/ 33862 h 573055"/>
                <a:gd name="connsiteX43" fmla="*/ 269141 w 583018"/>
                <a:gd name="connsiteY43" fmla="*/ 35165 h 573055"/>
                <a:gd name="connsiteX44" fmla="*/ 317330 w 583018"/>
                <a:gd name="connsiteY44" fmla="*/ 50793 h 573055"/>
                <a:gd name="connsiteX45" fmla="*/ 412405 w 583018"/>
                <a:gd name="connsiteY45" fmla="*/ 2605 h 573055"/>
                <a:gd name="connsiteX46" fmla="*/ 416312 w 583018"/>
                <a:gd name="connsiteY46" fmla="*/ 0 h 573055"/>
                <a:gd name="connsiteX47" fmla="*/ 583019 w 583018"/>
                <a:gd name="connsiteY47" fmla="*/ 420675 h 57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83018" h="573055">
                  <a:moveTo>
                    <a:pt x="583019" y="420675"/>
                  </a:moveTo>
                  <a:cubicBezTo>
                    <a:pt x="583019" y="472771"/>
                    <a:pt x="576507" y="524867"/>
                    <a:pt x="563483" y="573055"/>
                  </a:cubicBezTo>
                  <a:cubicBezTo>
                    <a:pt x="562181" y="573055"/>
                    <a:pt x="562181" y="571753"/>
                    <a:pt x="560878" y="571753"/>
                  </a:cubicBezTo>
                  <a:cubicBezTo>
                    <a:pt x="533528" y="550915"/>
                    <a:pt x="563483" y="513145"/>
                    <a:pt x="547854" y="488399"/>
                  </a:cubicBezTo>
                  <a:cubicBezTo>
                    <a:pt x="538738" y="475375"/>
                    <a:pt x="520504" y="471468"/>
                    <a:pt x="512690" y="457142"/>
                  </a:cubicBezTo>
                  <a:cubicBezTo>
                    <a:pt x="510085" y="450630"/>
                    <a:pt x="508782" y="444118"/>
                    <a:pt x="506178" y="438908"/>
                  </a:cubicBezTo>
                  <a:cubicBezTo>
                    <a:pt x="499666" y="425884"/>
                    <a:pt x="481432" y="421977"/>
                    <a:pt x="467106" y="423279"/>
                  </a:cubicBezTo>
                  <a:cubicBezTo>
                    <a:pt x="435848" y="425884"/>
                    <a:pt x="407195" y="445420"/>
                    <a:pt x="392869" y="472771"/>
                  </a:cubicBezTo>
                  <a:cubicBezTo>
                    <a:pt x="385054" y="487097"/>
                    <a:pt x="378542" y="506633"/>
                    <a:pt x="359006" y="506633"/>
                  </a:cubicBezTo>
                  <a:cubicBezTo>
                    <a:pt x="348587" y="506633"/>
                    <a:pt x="338168" y="501423"/>
                    <a:pt x="332958" y="492307"/>
                  </a:cubicBezTo>
                  <a:lnTo>
                    <a:pt x="247000" y="382905"/>
                  </a:lnTo>
                  <a:cubicBezTo>
                    <a:pt x="241790" y="376393"/>
                    <a:pt x="243093" y="368579"/>
                    <a:pt x="249605" y="363369"/>
                  </a:cubicBezTo>
                  <a:cubicBezTo>
                    <a:pt x="254814" y="360764"/>
                    <a:pt x="258722" y="358160"/>
                    <a:pt x="263931" y="358160"/>
                  </a:cubicBezTo>
                  <a:cubicBezTo>
                    <a:pt x="266536" y="358160"/>
                    <a:pt x="267838" y="359462"/>
                    <a:pt x="270443" y="359462"/>
                  </a:cubicBezTo>
                  <a:cubicBezTo>
                    <a:pt x="284770" y="364672"/>
                    <a:pt x="299096" y="371184"/>
                    <a:pt x="314725" y="369881"/>
                  </a:cubicBezTo>
                  <a:cubicBezTo>
                    <a:pt x="332958" y="368579"/>
                    <a:pt x="349890" y="347740"/>
                    <a:pt x="335563" y="330809"/>
                  </a:cubicBezTo>
                  <a:cubicBezTo>
                    <a:pt x="329051" y="322995"/>
                    <a:pt x="318632" y="320390"/>
                    <a:pt x="308213" y="322995"/>
                  </a:cubicBezTo>
                  <a:cubicBezTo>
                    <a:pt x="292584" y="326902"/>
                    <a:pt x="278258" y="334716"/>
                    <a:pt x="263931" y="343833"/>
                  </a:cubicBezTo>
                  <a:cubicBezTo>
                    <a:pt x="245698" y="354252"/>
                    <a:pt x="228766" y="365974"/>
                    <a:pt x="206626" y="367276"/>
                  </a:cubicBezTo>
                  <a:cubicBezTo>
                    <a:pt x="193602" y="368579"/>
                    <a:pt x="179276" y="363369"/>
                    <a:pt x="170159" y="352950"/>
                  </a:cubicBezTo>
                  <a:cubicBezTo>
                    <a:pt x="155832" y="336019"/>
                    <a:pt x="162344" y="317785"/>
                    <a:pt x="166252" y="300854"/>
                  </a:cubicBezTo>
                  <a:cubicBezTo>
                    <a:pt x="168856" y="285225"/>
                    <a:pt x="168856" y="266992"/>
                    <a:pt x="153228" y="260480"/>
                  </a:cubicBezTo>
                  <a:cubicBezTo>
                    <a:pt x="145413" y="257875"/>
                    <a:pt x="137599" y="257875"/>
                    <a:pt x="131087" y="261782"/>
                  </a:cubicBezTo>
                  <a:cubicBezTo>
                    <a:pt x="114156" y="269596"/>
                    <a:pt x="105039" y="286528"/>
                    <a:pt x="94620" y="300854"/>
                  </a:cubicBezTo>
                  <a:cubicBezTo>
                    <a:pt x="76386" y="324297"/>
                    <a:pt x="49036" y="338624"/>
                    <a:pt x="19081" y="342531"/>
                  </a:cubicBezTo>
                  <a:cubicBezTo>
                    <a:pt x="12569" y="343833"/>
                    <a:pt x="6057" y="337321"/>
                    <a:pt x="6057" y="330809"/>
                  </a:cubicBezTo>
                  <a:cubicBezTo>
                    <a:pt x="8661" y="303459"/>
                    <a:pt x="-12177" y="272201"/>
                    <a:pt x="11266" y="248758"/>
                  </a:cubicBezTo>
                  <a:cubicBezTo>
                    <a:pt x="17778" y="242246"/>
                    <a:pt x="26895" y="238339"/>
                    <a:pt x="34709" y="235734"/>
                  </a:cubicBezTo>
                  <a:cubicBezTo>
                    <a:pt x="55548" y="231827"/>
                    <a:pt x="73781" y="238339"/>
                    <a:pt x="93317" y="244851"/>
                  </a:cubicBezTo>
                  <a:cubicBezTo>
                    <a:pt x="98527" y="247456"/>
                    <a:pt x="105039" y="243548"/>
                    <a:pt x="106341" y="238339"/>
                  </a:cubicBezTo>
                  <a:cubicBezTo>
                    <a:pt x="108946" y="229222"/>
                    <a:pt x="105039" y="216198"/>
                    <a:pt x="97225" y="209686"/>
                  </a:cubicBezTo>
                  <a:cubicBezTo>
                    <a:pt x="86805" y="200569"/>
                    <a:pt x="72479" y="196662"/>
                    <a:pt x="58153" y="191453"/>
                  </a:cubicBezTo>
                  <a:cubicBezTo>
                    <a:pt x="43826" y="186243"/>
                    <a:pt x="28197" y="174521"/>
                    <a:pt x="29500" y="157590"/>
                  </a:cubicBezTo>
                  <a:cubicBezTo>
                    <a:pt x="30802" y="144566"/>
                    <a:pt x="41221" y="134147"/>
                    <a:pt x="55548" y="132845"/>
                  </a:cubicBezTo>
                  <a:cubicBezTo>
                    <a:pt x="76386" y="131542"/>
                    <a:pt x="89410" y="149776"/>
                    <a:pt x="90713" y="166707"/>
                  </a:cubicBezTo>
                  <a:cubicBezTo>
                    <a:pt x="90713" y="170614"/>
                    <a:pt x="94620" y="171917"/>
                    <a:pt x="98527" y="166707"/>
                  </a:cubicBezTo>
                  <a:lnTo>
                    <a:pt x="108946" y="153683"/>
                  </a:lnTo>
                  <a:cubicBezTo>
                    <a:pt x="112853" y="149776"/>
                    <a:pt x="118063" y="148473"/>
                    <a:pt x="123273" y="152381"/>
                  </a:cubicBezTo>
                  <a:cubicBezTo>
                    <a:pt x="129785" y="157590"/>
                    <a:pt x="140204" y="158893"/>
                    <a:pt x="148018" y="157590"/>
                  </a:cubicBezTo>
                  <a:cubicBezTo>
                    <a:pt x="154530" y="156288"/>
                    <a:pt x="155832" y="145869"/>
                    <a:pt x="148018" y="144566"/>
                  </a:cubicBezTo>
                  <a:cubicBezTo>
                    <a:pt x="134994" y="140659"/>
                    <a:pt x="120668" y="135449"/>
                    <a:pt x="115458" y="122425"/>
                  </a:cubicBezTo>
                  <a:cubicBezTo>
                    <a:pt x="107644" y="104192"/>
                    <a:pt x="112853" y="82051"/>
                    <a:pt x="124575" y="66422"/>
                  </a:cubicBezTo>
                  <a:cubicBezTo>
                    <a:pt x="136297" y="50793"/>
                    <a:pt x="154530" y="40374"/>
                    <a:pt x="174066" y="33862"/>
                  </a:cubicBezTo>
                  <a:cubicBezTo>
                    <a:pt x="204021" y="23443"/>
                    <a:pt x="237883" y="24745"/>
                    <a:pt x="269141" y="35165"/>
                  </a:cubicBezTo>
                  <a:cubicBezTo>
                    <a:pt x="284770" y="40374"/>
                    <a:pt x="300398" y="49491"/>
                    <a:pt x="317330" y="50793"/>
                  </a:cubicBezTo>
                  <a:cubicBezTo>
                    <a:pt x="356402" y="54701"/>
                    <a:pt x="382450" y="22141"/>
                    <a:pt x="412405" y="2605"/>
                  </a:cubicBezTo>
                  <a:cubicBezTo>
                    <a:pt x="413707" y="1302"/>
                    <a:pt x="415010" y="1302"/>
                    <a:pt x="416312" y="0"/>
                  </a:cubicBezTo>
                  <a:cubicBezTo>
                    <a:pt x="519202" y="109401"/>
                    <a:pt x="583019" y="256572"/>
                    <a:pt x="583019" y="42067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BC6034C-FE2D-4C8F-A4E8-C34D530AC693}"/>
                </a:ext>
              </a:extLst>
            </p:cNvPr>
            <p:cNvSpPr/>
            <p:nvPr/>
          </p:nvSpPr>
          <p:spPr>
            <a:xfrm>
              <a:off x="5685744" y="4218129"/>
              <a:ext cx="1204718" cy="1220347"/>
            </a:xfrm>
            <a:custGeom>
              <a:avLst/>
              <a:gdLst>
                <a:gd name="connsiteX0" fmla="*/ 1202113 w 1204718"/>
                <a:gd name="connsiteY0" fmla="*/ 760601 h 1220347"/>
                <a:gd name="connsiteX1" fmla="*/ 1204718 w 1204718"/>
                <a:gd name="connsiteY1" fmla="*/ 761903 h 1220347"/>
                <a:gd name="connsiteX2" fmla="*/ 613430 w 1204718"/>
                <a:gd name="connsiteY2" fmla="*/ 1220347 h 1220347"/>
                <a:gd name="connsiteX3" fmla="*/ 347741 w 1204718"/>
                <a:gd name="connsiteY3" fmla="*/ 1160437 h 1220347"/>
                <a:gd name="connsiteX4" fmla="*/ 352950 w 1204718"/>
                <a:gd name="connsiteY4" fmla="*/ 1096619 h 1220347"/>
                <a:gd name="connsiteX5" fmla="*/ 415465 w 1204718"/>
                <a:gd name="connsiteY5" fmla="*/ 1006754 h 1220347"/>
                <a:gd name="connsiteX6" fmla="*/ 463654 w 1204718"/>
                <a:gd name="connsiteY6" fmla="*/ 923400 h 1220347"/>
                <a:gd name="connsiteX7" fmla="*/ 475375 w 1204718"/>
                <a:gd name="connsiteY7" fmla="*/ 914284 h 1220347"/>
                <a:gd name="connsiteX8" fmla="*/ 522262 w 1204718"/>
                <a:gd name="connsiteY8" fmla="*/ 898655 h 1220347"/>
                <a:gd name="connsiteX9" fmla="*/ 547007 w 1204718"/>
                <a:gd name="connsiteY9" fmla="*/ 829628 h 1220347"/>
                <a:gd name="connsiteX10" fmla="*/ 536588 w 1204718"/>
                <a:gd name="connsiteY10" fmla="*/ 797068 h 1220347"/>
                <a:gd name="connsiteX11" fmla="*/ 464956 w 1204718"/>
                <a:gd name="connsiteY11" fmla="*/ 781439 h 1220347"/>
                <a:gd name="connsiteX12" fmla="*/ 399836 w 1204718"/>
                <a:gd name="connsiteY12" fmla="*/ 700690 h 1220347"/>
                <a:gd name="connsiteX13" fmla="*/ 285225 w 1204718"/>
                <a:gd name="connsiteY13" fmla="*/ 640780 h 1220347"/>
                <a:gd name="connsiteX14" fmla="*/ 161497 w 1204718"/>
                <a:gd name="connsiteY14" fmla="*/ 670735 h 1220347"/>
                <a:gd name="connsiteX15" fmla="*/ 197965 w 1204718"/>
                <a:gd name="connsiteY15" fmla="*/ 725436 h 1220347"/>
                <a:gd name="connsiteX16" fmla="*/ 216198 w 1204718"/>
                <a:gd name="connsiteY16" fmla="*/ 785346 h 1220347"/>
                <a:gd name="connsiteX17" fmla="*/ 243549 w 1204718"/>
                <a:gd name="connsiteY17" fmla="*/ 851769 h 1220347"/>
                <a:gd name="connsiteX18" fmla="*/ 272201 w 1204718"/>
                <a:gd name="connsiteY18" fmla="*/ 864793 h 1220347"/>
                <a:gd name="connsiteX19" fmla="*/ 294342 w 1204718"/>
                <a:gd name="connsiteY19" fmla="*/ 940332 h 1220347"/>
                <a:gd name="connsiteX20" fmla="*/ 282621 w 1204718"/>
                <a:gd name="connsiteY20" fmla="*/ 1123970 h 1220347"/>
                <a:gd name="connsiteX21" fmla="*/ 0 w 1204718"/>
                <a:gd name="connsiteY21" fmla="*/ 609522 h 1220347"/>
                <a:gd name="connsiteX22" fmla="*/ 2605 w 1204718"/>
                <a:gd name="connsiteY22" fmla="*/ 554822 h 1220347"/>
                <a:gd name="connsiteX23" fmla="*/ 20838 w 1204718"/>
                <a:gd name="connsiteY23" fmla="*/ 596498 h 1220347"/>
                <a:gd name="connsiteX24" fmla="*/ 70329 w 1204718"/>
                <a:gd name="connsiteY24" fmla="*/ 652502 h 1220347"/>
                <a:gd name="connsiteX25" fmla="*/ 104192 w 1204718"/>
                <a:gd name="connsiteY25" fmla="*/ 669433 h 1220347"/>
                <a:gd name="connsiteX26" fmla="*/ 136752 w 1204718"/>
                <a:gd name="connsiteY26" fmla="*/ 643385 h 1220347"/>
                <a:gd name="connsiteX27" fmla="*/ 139357 w 1204718"/>
                <a:gd name="connsiteY27" fmla="*/ 621244 h 1220347"/>
                <a:gd name="connsiteX28" fmla="*/ 169312 w 1204718"/>
                <a:gd name="connsiteY28" fmla="*/ 584777 h 1220347"/>
                <a:gd name="connsiteX29" fmla="*/ 247456 w 1204718"/>
                <a:gd name="connsiteY29" fmla="*/ 576962 h 1220347"/>
                <a:gd name="connsiteX30" fmla="*/ 274806 w 1204718"/>
                <a:gd name="connsiteY30" fmla="*/ 539193 h 1220347"/>
                <a:gd name="connsiteX31" fmla="*/ 364672 w 1204718"/>
                <a:gd name="connsiteY31" fmla="*/ 520959 h 1220347"/>
                <a:gd name="connsiteX32" fmla="*/ 414162 w 1204718"/>
                <a:gd name="connsiteY32" fmla="*/ 402441 h 1220347"/>
                <a:gd name="connsiteX33" fmla="*/ 298249 w 1204718"/>
                <a:gd name="connsiteY33" fmla="*/ 324297 h 1220347"/>
                <a:gd name="connsiteX34" fmla="*/ 266992 w 1204718"/>
                <a:gd name="connsiteY34" fmla="*/ 329507 h 1220347"/>
                <a:gd name="connsiteX35" fmla="*/ 252665 w 1204718"/>
                <a:gd name="connsiteY35" fmla="*/ 350345 h 1220347"/>
                <a:gd name="connsiteX36" fmla="*/ 186243 w 1204718"/>
                <a:gd name="connsiteY36" fmla="*/ 372486 h 1220347"/>
                <a:gd name="connsiteX37" fmla="*/ 153683 w 1204718"/>
                <a:gd name="connsiteY37" fmla="*/ 309971 h 1220347"/>
                <a:gd name="connsiteX38" fmla="*/ 188848 w 1204718"/>
                <a:gd name="connsiteY38" fmla="*/ 252665 h 1220347"/>
                <a:gd name="connsiteX39" fmla="*/ 192755 w 1204718"/>
                <a:gd name="connsiteY39" fmla="*/ 190150 h 1220347"/>
                <a:gd name="connsiteX40" fmla="*/ 162800 w 1204718"/>
                <a:gd name="connsiteY40" fmla="*/ 192755 h 1220347"/>
                <a:gd name="connsiteX41" fmla="*/ 608220 w 1204718"/>
                <a:gd name="connsiteY41" fmla="*/ 0 h 1220347"/>
                <a:gd name="connsiteX42" fmla="*/ 1051036 w 1204718"/>
                <a:gd name="connsiteY42" fmla="*/ 190150 h 1220347"/>
                <a:gd name="connsiteX43" fmla="*/ 1047128 w 1204718"/>
                <a:gd name="connsiteY43" fmla="*/ 192755 h 1220347"/>
                <a:gd name="connsiteX44" fmla="*/ 952053 w 1204718"/>
                <a:gd name="connsiteY44" fmla="*/ 240944 h 1220347"/>
                <a:gd name="connsiteX45" fmla="*/ 903864 w 1204718"/>
                <a:gd name="connsiteY45" fmla="*/ 225315 h 1220347"/>
                <a:gd name="connsiteX46" fmla="*/ 808789 w 1204718"/>
                <a:gd name="connsiteY46" fmla="*/ 224012 h 1220347"/>
                <a:gd name="connsiteX47" fmla="*/ 759298 w 1204718"/>
                <a:gd name="connsiteY47" fmla="*/ 256572 h 1220347"/>
                <a:gd name="connsiteX48" fmla="*/ 750181 w 1204718"/>
                <a:gd name="connsiteY48" fmla="*/ 312576 h 1220347"/>
                <a:gd name="connsiteX49" fmla="*/ 782741 w 1204718"/>
                <a:gd name="connsiteY49" fmla="*/ 334716 h 1220347"/>
                <a:gd name="connsiteX50" fmla="*/ 782741 w 1204718"/>
                <a:gd name="connsiteY50" fmla="*/ 347740 h 1220347"/>
                <a:gd name="connsiteX51" fmla="*/ 757996 w 1204718"/>
                <a:gd name="connsiteY51" fmla="*/ 342531 h 1220347"/>
                <a:gd name="connsiteX52" fmla="*/ 743670 w 1204718"/>
                <a:gd name="connsiteY52" fmla="*/ 343833 h 1220347"/>
                <a:gd name="connsiteX53" fmla="*/ 733250 w 1204718"/>
                <a:gd name="connsiteY53" fmla="*/ 356857 h 1220347"/>
                <a:gd name="connsiteX54" fmla="*/ 725436 w 1204718"/>
                <a:gd name="connsiteY54" fmla="*/ 356857 h 1220347"/>
                <a:gd name="connsiteX55" fmla="*/ 690271 w 1204718"/>
                <a:gd name="connsiteY55" fmla="*/ 322995 h 1220347"/>
                <a:gd name="connsiteX56" fmla="*/ 664223 w 1204718"/>
                <a:gd name="connsiteY56" fmla="*/ 347740 h 1220347"/>
                <a:gd name="connsiteX57" fmla="*/ 692876 w 1204718"/>
                <a:gd name="connsiteY57" fmla="*/ 381603 h 1220347"/>
                <a:gd name="connsiteX58" fmla="*/ 731948 w 1204718"/>
                <a:gd name="connsiteY58" fmla="*/ 399836 h 1220347"/>
                <a:gd name="connsiteX59" fmla="*/ 741065 w 1204718"/>
                <a:gd name="connsiteY59" fmla="*/ 428489 h 1220347"/>
                <a:gd name="connsiteX60" fmla="*/ 728041 w 1204718"/>
                <a:gd name="connsiteY60" fmla="*/ 435001 h 1220347"/>
                <a:gd name="connsiteX61" fmla="*/ 669433 w 1204718"/>
                <a:gd name="connsiteY61" fmla="*/ 425884 h 1220347"/>
                <a:gd name="connsiteX62" fmla="*/ 645990 w 1204718"/>
                <a:gd name="connsiteY62" fmla="*/ 438908 h 1220347"/>
                <a:gd name="connsiteX63" fmla="*/ 640780 w 1204718"/>
                <a:gd name="connsiteY63" fmla="*/ 520959 h 1220347"/>
                <a:gd name="connsiteX64" fmla="*/ 653804 w 1204718"/>
                <a:gd name="connsiteY64" fmla="*/ 532681 h 1220347"/>
                <a:gd name="connsiteX65" fmla="*/ 729343 w 1204718"/>
                <a:gd name="connsiteY65" fmla="*/ 491004 h 1220347"/>
                <a:gd name="connsiteX66" fmla="*/ 765810 w 1204718"/>
                <a:gd name="connsiteY66" fmla="*/ 451932 h 1220347"/>
                <a:gd name="connsiteX67" fmla="*/ 787951 w 1204718"/>
                <a:gd name="connsiteY67" fmla="*/ 450630 h 1220347"/>
                <a:gd name="connsiteX68" fmla="*/ 800975 w 1204718"/>
                <a:gd name="connsiteY68" fmla="*/ 491004 h 1220347"/>
                <a:gd name="connsiteX69" fmla="*/ 804882 w 1204718"/>
                <a:gd name="connsiteY69" fmla="*/ 543100 h 1220347"/>
                <a:gd name="connsiteX70" fmla="*/ 841349 w 1204718"/>
                <a:gd name="connsiteY70" fmla="*/ 557427 h 1220347"/>
                <a:gd name="connsiteX71" fmla="*/ 898655 w 1204718"/>
                <a:gd name="connsiteY71" fmla="*/ 533983 h 1220347"/>
                <a:gd name="connsiteX72" fmla="*/ 897352 w 1204718"/>
                <a:gd name="connsiteY72" fmla="*/ 548310 h 1220347"/>
                <a:gd name="connsiteX73" fmla="*/ 883026 w 1204718"/>
                <a:gd name="connsiteY73" fmla="*/ 553519 h 1220347"/>
                <a:gd name="connsiteX74" fmla="*/ 880421 w 1204718"/>
                <a:gd name="connsiteY74" fmla="*/ 573055 h 1220347"/>
                <a:gd name="connsiteX75" fmla="*/ 966380 w 1204718"/>
                <a:gd name="connsiteY75" fmla="*/ 682457 h 1220347"/>
                <a:gd name="connsiteX76" fmla="*/ 992428 w 1204718"/>
                <a:gd name="connsiteY76" fmla="*/ 696783 h 1220347"/>
                <a:gd name="connsiteX77" fmla="*/ 1026290 w 1204718"/>
                <a:gd name="connsiteY77" fmla="*/ 662921 h 1220347"/>
                <a:gd name="connsiteX78" fmla="*/ 1100527 w 1204718"/>
                <a:gd name="connsiteY78" fmla="*/ 613430 h 1220347"/>
                <a:gd name="connsiteX79" fmla="*/ 1139599 w 1204718"/>
                <a:gd name="connsiteY79" fmla="*/ 629058 h 1220347"/>
                <a:gd name="connsiteX80" fmla="*/ 1146111 w 1204718"/>
                <a:gd name="connsiteY80" fmla="*/ 647292 h 1220347"/>
                <a:gd name="connsiteX81" fmla="*/ 1181275 w 1204718"/>
                <a:gd name="connsiteY81" fmla="*/ 678550 h 1220347"/>
                <a:gd name="connsiteX82" fmla="*/ 1202113 w 1204718"/>
                <a:gd name="connsiteY82" fmla="*/ 760601 h 1220347"/>
                <a:gd name="connsiteX83" fmla="*/ 1004149 w 1204718"/>
                <a:gd name="connsiteY83" fmla="*/ 742367 h 1220347"/>
                <a:gd name="connsiteX84" fmla="*/ 985916 w 1204718"/>
                <a:gd name="connsiteY84" fmla="*/ 712412 h 1220347"/>
                <a:gd name="connsiteX85" fmla="*/ 950751 w 1204718"/>
                <a:gd name="connsiteY85" fmla="*/ 699388 h 1220347"/>
                <a:gd name="connsiteX86" fmla="*/ 881724 w 1204718"/>
                <a:gd name="connsiteY86" fmla="*/ 609522 h 1220347"/>
                <a:gd name="connsiteX87" fmla="*/ 765810 w 1204718"/>
                <a:gd name="connsiteY87" fmla="*/ 571753 h 1220347"/>
                <a:gd name="connsiteX88" fmla="*/ 567846 w 1204718"/>
                <a:gd name="connsiteY88" fmla="*/ 608220 h 1220347"/>
                <a:gd name="connsiteX89" fmla="*/ 683759 w 1204718"/>
                <a:gd name="connsiteY89" fmla="*/ 784044 h 1220347"/>
                <a:gd name="connsiteX90" fmla="*/ 763205 w 1204718"/>
                <a:gd name="connsiteY90" fmla="*/ 813999 h 1220347"/>
                <a:gd name="connsiteX91" fmla="*/ 761903 w 1204718"/>
                <a:gd name="connsiteY91" fmla="*/ 879119 h 1220347"/>
                <a:gd name="connsiteX92" fmla="*/ 800975 w 1204718"/>
                <a:gd name="connsiteY92" fmla="*/ 985915 h 1220347"/>
                <a:gd name="connsiteX93" fmla="*/ 911679 w 1204718"/>
                <a:gd name="connsiteY93" fmla="*/ 1011963 h 1220347"/>
                <a:gd name="connsiteX94" fmla="*/ 927308 w 1204718"/>
                <a:gd name="connsiteY94" fmla="*/ 937727 h 1220347"/>
                <a:gd name="connsiteX95" fmla="*/ 972892 w 1204718"/>
                <a:gd name="connsiteY95" fmla="*/ 871305 h 1220347"/>
                <a:gd name="connsiteX96" fmla="*/ 984613 w 1204718"/>
                <a:gd name="connsiteY96" fmla="*/ 768415 h 1220347"/>
                <a:gd name="connsiteX97" fmla="*/ 1004149 w 1204718"/>
                <a:gd name="connsiteY97" fmla="*/ 742367 h 1220347"/>
                <a:gd name="connsiteX98" fmla="*/ 976799 w 1204718"/>
                <a:gd name="connsiteY98" fmla="*/ 932517 h 1220347"/>
                <a:gd name="connsiteX99" fmla="*/ 949448 w 1204718"/>
                <a:gd name="connsiteY99" fmla="*/ 944239 h 1220347"/>
                <a:gd name="connsiteX100" fmla="*/ 949448 w 1204718"/>
                <a:gd name="connsiteY100" fmla="*/ 944239 h 1220347"/>
                <a:gd name="connsiteX101" fmla="*/ 931215 w 1204718"/>
                <a:gd name="connsiteY101" fmla="*/ 988520 h 1220347"/>
                <a:gd name="connsiteX102" fmla="*/ 945541 w 1204718"/>
                <a:gd name="connsiteY102" fmla="*/ 1018475 h 1220347"/>
                <a:gd name="connsiteX103" fmla="*/ 967682 w 1204718"/>
                <a:gd name="connsiteY103" fmla="*/ 1001544 h 1220347"/>
                <a:gd name="connsiteX104" fmla="*/ 968984 w 1204718"/>
                <a:gd name="connsiteY104" fmla="*/ 970287 h 1220347"/>
                <a:gd name="connsiteX105" fmla="*/ 976799 w 1204718"/>
                <a:gd name="connsiteY105" fmla="*/ 932517 h 1220347"/>
                <a:gd name="connsiteX106" fmla="*/ 597801 w 1204718"/>
                <a:gd name="connsiteY106" fmla="*/ 178429 h 1220347"/>
                <a:gd name="connsiteX107" fmla="*/ 584777 w 1204718"/>
                <a:gd name="connsiteY107" fmla="*/ 148474 h 1220347"/>
                <a:gd name="connsiteX108" fmla="*/ 480585 w 1204718"/>
                <a:gd name="connsiteY108" fmla="*/ 123728 h 1220347"/>
                <a:gd name="connsiteX109" fmla="*/ 378998 w 1204718"/>
                <a:gd name="connsiteY109" fmla="*/ 125030 h 1220347"/>
                <a:gd name="connsiteX110" fmla="*/ 317785 w 1204718"/>
                <a:gd name="connsiteY110" fmla="*/ 182336 h 1220347"/>
                <a:gd name="connsiteX111" fmla="*/ 321693 w 1204718"/>
                <a:gd name="connsiteY111" fmla="*/ 205779 h 1220347"/>
                <a:gd name="connsiteX112" fmla="*/ 347741 w 1204718"/>
                <a:gd name="connsiteY112" fmla="*/ 285225 h 1220347"/>
                <a:gd name="connsiteX113" fmla="*/ 347741 w 1204718"/>
                <a:gd name="connsiteY113" fmla="*/ 295644 h 1220347"/>
                <a:gd name="connsiteX114" fmla="*/ 363369 w 1204718"/>
                <a:gd name="connsiteY114" fmla="*/ 321692 h 1220347"/>
                <a:gd name="connsiteX115" fmla="*/ 415465 w 1204718"/>
                <a:gd name="connsiteY115" fmla="*/ 354252 h 1220347"/>
                <a:gd name="connsiteX116" fmla="*/ 444118 w 1204718"/>
                <a:gd name="connsiteY116" fmla="*/ 343833 h 1220347"/>
                <a:gd name="connsiteX117" fmla="*/ 457142 w 1204718"/>
                <a:gd name="connsiteY117" fmla="*/ 309971 h 1220347"/>
                <a:gd name="connsiteX118" fmla="*/ 464956 w 1204718"/>
                <a:gd name="connsiteY118" fmla="*/ 294342 h 1220347"/>
                <a:gd name="connsiteX119" fmla="*/ 485794 w 1204718"/>
                <a:gd name="connsiteY119" fmla="*/ 283923 h 1220347"/>
                <a:gd name="connsiteX120" fmla="*/ 597801 w 1204718"/>
                <a:gd name="connsiteY120" fmla="*/ 178429 h 122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04718" h="1220347">
                  <a:moveTo>
                    <a:pt x="1202113" y="760601"/>
                  </a:moveTo>
                  <a:cubicBezTo>
                    <a:pt x="1203416" y="761903"/>
                    <a:pt x="1203416" y="761903"/>
                    <a:pt x="1204718" y="761903"/>
                  </a:cubicBezTo>
                  <a:cubicBezTo>
                    <a:pt x="1136994" y="1024987"/>
                    <a:pt x="897352" y="1220347"/>
                    <a:pt x="613430" y="1220347"/>
                  </a:cubicBezTo>
                  <a:cubicBezTo>
                    <a:pt x="518354" y="1220347"/>
                    <a:pt x="428489" y="1198207"/>
                    <a:pt x="347741" y="1160437"/>
                  </a:cubicBezTo>
                  <a:cubicBezTo>
                    <a:pt x="352950" y="1139599"/>
                    <a:pt x="349043" y="1117458"/>
                    <a:pt x="352950" y="1096619"/>
                  </a:cubicBezTo>
                  <a:cubicBezTo>
                    <a:pt x="359462" y="1060152"/>
                    <a:pt x="389417" y="1032802"/>
                    <a:pt x="415465" y="1006754"/>
                  </a:cubicBezTo>
                  <a:cubicBezTo>
                    <a:pt x="438908" y="983311"/>
                    <a:pt x="461049" y="954658"/>
                    <a:pt x="463654" y="923400"/>
                  </a:cubicBezTo>
                  <a:cubicBezTo>
                    <a:pt x="463654" y="918191"/>
                    <a:pt x="468863" y="912981"/>
                    <a:pt x="475375" y="914284"/>
                  </a:cubicBezTo>
                  <a:cubicBezTo>
                    <a:pt x="492306" y="916888"/>
                    <a:pt x="509238" y="910377"/>
                    <a:pt x="522262" y="898655"/>
                  </a:cubicBezTo>
                  <a:cubicBezTo>
                    <a:pt x="540495" y="881724"/>
                    <a:pt x="547007" y="854373"/>
                    <a:pt x="547007" y="829628"/>
                  </a:cubicBezTo>
                  <a:cubicBezTo>
                    <a:pt x="547007" y="817906"/>
                    <a:pt x="543100" y="806185"/>
                    <a:pt x="536588" y="797068"/>
                  </a:cubicBezTo>
                  <a:cubicBezTo>
                    <a:pt x="517052" y="772322"/>
                    <a:pt x="489702" y="786649"/>
                    <a:pt x="464956" y="781439"/>
                  </a:cubicBezTo>
                  <a:cubicBezTo>
                    <a:pt x="429791" y="773625"/>
                    <a:pt x="419372" y="730646"/>
                    <a:pt x="399836" y="700690"/>
                  </a:cubicBezTo>
                  <a:cubicBezTo>
                    <a:pt x="375091" y="664223"/>
                    <a:pt x="329507" y="644687"/>
                    <a:pt x="285225" y="640780"/>
                  </a:cubicBezTo>
                  <a:cubicBezTo>
                    <a:pt x="259177" y="638175"/>
                    <a:pt x="156288" y="634268"/>
                    <a:pt x="161497" y="670735"/>
                  </a:cubicBezTo>
                  <a:cubicBezTo>
                    <a:pt x="164102" y="685062"/>
                    <a:pt x="191453" y="711110"/>
                    <a:pt x="197965" y="725436"/>
                  </a:cubicBezTo>
                  <a:cubicBezTo>
                    <a:pt x="207081" y="743669"/>
                    <a:pt x="213593" y="764508"/>
                    <a:pt x="216198" y="785346"/>
                  </a:cubicBezTo>
                  <a:cubicBezTo>
                    <a:pt x="220105" y="810092"/>
                    <a:pt x="222710" y="838745"/>
                    <a:pt x="243549" y="851769"/>
                  </a:cubicBezTo>
                  <a:cubicBezTo>
                    <a:pt x="252665" y="856978"/>
                    <a:pt x="264387" y="859583"/>
                    <a:pt x="272201" y="864793"/>
                  </a:cubicBezTo>
                  <a:cubicBezTo>
                    <a:pt x="295645" y="879119"/>
                    <a:pt x="296947" y="912981"/>
                    <a:pt x="294342" y="940332"/>
                  </a:cubicBezTo>
                  <a:cubicBezTo>
                    <a:pt x="290435" y="1001544"/>
                    <a:pt x="286528" y="1062757"/>
                    <a:pt x="282621" y="1123970"/>
                  </a:cubicBezTo>
                  <a:cubicBezTo>
                    <a:pt x="113309" y="1015871"/>
                    <a:pt x="0" y="825721"/>
                    <a:pt x="0" y="609522"/>
                  </a:cubicBezTo>
                  <a:cubicBezTo>
                    <a:pt x="0" y="591289"/>
                    <a:pt x="1302" y="573055"/>
                    <a:pt x="2605" y="554822"/>
                  </a:cubicBezTo>
                  <a:cubicBezTo>
                    <a:pt x="6512" y="570450"/>
                    <a:pt x="13024" y="584777"/>
                    <a:pt x="20838" y="596498"/>
                  </a:cubicBezTo>
                  <a:cubicBezTo>
                    <a:pt x="35165" y="617337"/>
                    <a:pt x="50793" y="638175"/>
                    <a:pt x="70329" y="652502"/>
                  </a:cubicBezTo>
                  <a:cubicBezTo>
                    <a:pt x="80749" y="660316"/>
                    <a:pt x="92470" y="665526"/>
                    <a:pt x="104192" y="669433"/>
                  </a:cubicBezTo>
                  <a:cubicBezTo>
                    <a:pt x="121123" y="673340"/>
                    <a:pt x="136752" y="660316"/>
                    <a:pt x="136752" y="643385"/>
                  </a:cubicBezTo>
                  <a:cubicBezTo>
                    <a:pt x="136752" y="635570"/>
                    <a:pt x="138054" y="627756"/>
                    <a:pt x="139357" y="621244"/>
                  </a:cubicBezTo>
                  <a:cubicBezTo>
                    <a:pt x="143264" y="605615"/>
                    <a:pt x="153683" y="589986"/>
                    <a:pt x="169312" y="584777"/>
                  </a:cubicBezTo>
                  <a:cubicBezTo>
                    <a:pt x="194057" y="575660"/>
                    <a:pt x="225315" y="592591"/>
                    <a:pt x="247456" y="576962"/>
                  </a:cubicBezTo>
                  <a:cubicBezTo>
                    <a:pt x="260480" y="567846"/>
                    <a:pt x="264387" y="550915"/>
                    <a:pt x="274806" y="539193"/>
                  </a:cubicBezTo>
                  <a:cubicBezTo>
                    <a:pt x="296947" y="517052"/>
                    <a:pt x="334717" y="528774"/>
                    <a:pt x="364672" y="520959"/>
                  </a:cubicBezTo>
                  <a:cubicBezTo>
                    <a:pt x="411558" y="509238"/>
                    <a:pt x="433698" y="446723"/>
                    <a:pt x="414162" y="402441"/>
                  </a:cubicBezTo>
                  <a:cubicBezTo>
                    <a:pt x="394627" y="358160"/>
                    <a:pt x="346438" y="330809"/>
                    <a:pt x="298249" y="324297"/>
                  </a:cubicBezTo>
                  <a:cubicBezTo>
                    <a:pt x="287830" y="322995"/>
                    <a:pt x="274806" y="322995"/>
                    <a:pt x="266992" y="329507"/>
                  </a:cubicBezTo>
                  <a:cubicBezTo>
                    <a:pt x="260480" y="334716"/>
                    <a:pt x="257875" y="342531"/>
                    <a:pt x="252665" y="350345"/>
                  </a:cubicBezTo>
                  <a:cubicBezTo>
                    <a:pt x="239641" y="372486"/>
                    <a:pt x="209686" y="381603"/>
                    <a:pt x="186243" y="372486"/>
                  </a:cubicBezTo>
                  <a:cubicBezTo>
                    <a:pt x="162800" y="363369"/>
                    <a:pt x="148473" y="334716"/>
                    <a:pt x="153683" y="309971"/>
                  </a:cubicBezTo>
                  <a:cubicBezTo>
                    <a:pt x="158893" y="287830"/>
                    <a:pt x="177126" y="272201"/>
                    <a:pt x="188848" y="252665"/>
                  </a:cubicBezTo>
                  <a:cubicBezTo>
                    <a:pt x="201872" y="234432"/>
                    <a:pt x="208384" y="205779"/>
                    <a:pt x="192755" y="190150"/>
                  </a:cubicBezTo>
                  <a:cubicBezTo>
                    <a:pt x="183638" y="192755"/>
                    <a:pt x="173219" y="192755"/>
                    <a:pt x="162800" y="192755"/>
                  </a:cubicBezTo>
                  <a:cubicBezTo>
                    <a:pt x="274806" y="74237"/>
                    <a:pt x="432396" y="0"/>
                    <a:pt x="608220" y="0"/>
                  </a:cubicBezTo>
                  <a:cubicBezTo>
                    <a:pt x="782741" y="0"/>
                    <a:pt x="940332" y="72934"/>
                    <a:pt x="1051036" y="190150"/>
                  </a:cubicBezTo>
                  <a:cubicBezTo>
                    <a:pt x="1049733" y="191453"/>
                    <a:pt x="1048431" y="191453"/>
                    <a:pt x="1047128" y="192755"/>
                  </a:cubicBezTo>
                  <a:cubicBezTo>
                    <a:pt x="1017173" y="212291"/>
                    <a:pt x="992428" y="243548"/>
                    <a:pt x="952053" y="240944"/>
                  </a:cubicBezTo>
                  <a:cubicBezTo>
                    <a:pt x="935122" y="239641"/>
                    <a:pt x="919493" y="231827"/>
                    <a:pt x="903864" y="225315"/>
                  </a:cubicBezTo>
                  <a:cubicBezTo>
                    <a:pt x="873909" y="214896"/>
                    <a:pt x="840047" y="214896"/>
                    <a:pt x="808789" y="224012"/>
                  </a:cubicBezTo>
                  <a:cubicBezTo>
                    <a:pt x="790556" y="230524"/>
                    <a:pt x="772322" y="240944"/>
                    <a:pt x="759298" y="256572"/>
                  </a:cubicBezTo>
                  <a:cubicBezTo>
                    <a:pt x="747577" y="272201"/>
                    <a:pt x="742367" y="294342"/>
                    <a:pt x="750181" y="312576"/>
                  </a:cubicBezTo>
                  <a:cubicBezTo>
                    <a:pt x="755391" y="325600"/>
                    <a:pt x="769717" y="330809"/>
                    <a:pt x="782741" y="334716"/>
                  </a:cubicBezTo>
                  <a:cubicBezTo>
                    <a:pt x="789253" y="337321"/>
                    <a:pt x="789253" y="346438"/>
                    <a:pt x="782741" y="347740"/>
                  </a:cubicBezTo>
                  <a:cubicBezTo>
                    <a:pt x="774927" y="350345"/>
                    <a:pt x="764508" y="347740"/>
                    <a:pt x="757996" y="342531"/>
                  </a:cubicBezTo>
                  <a:cubicBezTo>
                    <a:pt x="754089" y="339926"/>
                    <a:pt x="747577" y="339926"/>
                    <a:pt x="743670" y="343833"/>
                  </a:cubicBezTo>
                  <a:lnTo>
                    <a:pt x="733250" y="356857"/>
                  </a:lnTo>
                  <a:cubicBezTo>
                    <a:pt x="729343" y="360764"/>
                    <a:pt x="725436" y="359462"/>
                    <a:pt x="725436" y="356857"/>
                  </a:cubicBezTo>
                  <a:cubicBezTo>
                    <a:pt x="724134" y="338624"/>
                    <a:pt x="711110" y="321692"/>
                    <a:pt x="690271" y="322995"/>
                  </a:cubicBezTo>
                  <a:cubicBezTo>
                    <a:pt x="677247" y="324297"/>
                    <a:pt x="665526" y="334716"/>
                    <a:pt x="664223" y="347740"/>
                  </a:cubicBezTo>
                  <a:cubicBezTo>
                    <a:pt x="662921" y="364672"/>
                    <a:pt x="678550" y="375091"/>
                    <a:pt x="692876" y="381603"/>
                  </a:cubicBezTo>
                  <a:cubicBezTo>
                    <a:pt x="705900" y="386812"/>
                    <a:pt x="720226" y="389417"/>
                    <a:pt x="731948" y="399836"/>
                  </a:cubicBezTo>
                  <a:cubicBezTo>
                    <a:pt x="739762" y="406348"/>
                    <a:pt x="743670" y="419372"/>
                    <a:pt x="741065" y="428489"/>
                  </a:cubicBezTo>
                  <a:cubicBezTo>
                    <a:pt x="739762" y="433699"/>
                    <a:pt x="733250" y="436303"/>
                    <a:pt x="728041" y="435001"/>
                  </a:cubicBezTo>
                  <a:cubicBezTo>
                    <a:pt x="709807" y="427187"/>
                    <a:pt x="690271" y="421977"/>
                    <a:pt x="669433" y="425884"/>
                  </a:cubicBezTo>
                  <a:cubicBezTo>
                    <a:pt x="660316" y="427187"/>
                    <a:pt x="652502" y="432396"/>
                    <a:pt x="645990" y="438908"/>
                  </a:cubicBezTo>
                  <a:cubicBezTo>
                    <a:pt x="622546" y="462351"/>
                    <a:pt x="643385" y="493609"/>
                    <a:pt x="640780" y="520959"/>
                  </a:cubicBezTo>
                  <a:cubicBezTo>
                    <a:pt x="639478" y="527471"/>
                    <a:pt x="645990" y="533983"/>
                    <a:pt x="653804" y="532681"/>
                  </a:cubicBezTo>
                  <a:cubicBezTo>
                    <a:pt x="682457" y="528774"/>
                    <a:pt x="709807" y="514447"/>
                    <a:pt x="729343" y="491004"/>
                  </a:cubicBezTo>
                  <a:cubicBezTo>
                    <a:pt x="741065" y="476678"/>
                    <a:pt x="748879" y="459747"/>
                    <a:pt x="765810" y="451932"/>
                  </a:cubicBezTo>
                  <a:cubicBezTo>
                    <a:pt x="772322" y="448025"/>
                    <a:pt x="781439" y="448025"/>
                    <a:pt x="787951" y="450630"/>
                  </a:cubicBezTo>
                  <a:cubicBezTo>
                    <a:pt x="803580" y="457142"/>
                    <a:pt x="804882" y="476678"/>
                    <a:pt x="800975" y="491004"/>
                  </a:cubicBezTo>
                  <a:cubicBezTo>
                    <a:pt x="797068" y="509238"/>
                    <a:pt x="790556" y="527471"/>
                    <a:pt x="804882" y="543100"/>
                  </a:cubicBezTo>
                  <a:cubicBezTo>
                    <a:pt x="813999" y="553519"/>
                    <a:pt x="827023" y="557427"/>
                    <a:pt x="841349" y="557427"/>
                  </a:cubicBezTo>
                  <a:cubicBezTo>
                    <a:pt x="863490" y="556124"/>
                    <a:pt x="881724" y="545705"/>
                    <a:pt x="898655" y="533983"/>
                  </a:cubicBezTo>
                  <a:lnTo>
                    <a:pt x="897352" y="548310"/>
                  </a:lnTo>
                  <a:cubicBezTo>
                    <a:pt x="892143" y="548310"/>
                    <a:pt x="888236" y="550915"/>
                    <a:pt x="883026" y="553519"/>
                  </a:cubicBezTo>
                  <a:cubicBezTo>
                    <a:pt x="876514" y="557427"/>
                    <a:pt x="875212" y="566543"/>
                    <a:pt x="880421" y="573055"/>
                  </a:cubicBezTo>
                  <a:lnTo>
                    <a:pt x="966380" y="682457"/>
                  </a:lnTo>
                  <a:cubicBezTo>
                    <a:pt x="972892" y="690271"/>
                    <a:pt x="982008" y="696783"/>
                    <a:pt x="992428" y="696783"/>
                  </a:cubicBezTo>
                  <a:cubicBezTo>
                    <a:pt x="1013266" y="696783"/>
                    <a:pt x="1018476" y="678550"/>
                    <a:pt x="1026290" y="662921"/>
                  </a:cubicBezTo>
                  <a:cubicBezTo>
                    <a:pt x="1040616" y="635570"/>
                    <a:pt x="1069269" y="616034"/>
                    <a:pt x="1100527" y="613430"/>
                  </a:cubicBezTo>
                  <a:cubicBezTo>
                    <a:pt x="1114853" y="612127"/>
                    <a:pt x="1133087" y="616034"/>
                    <a:pt x="1139599" y="629058"/>
                  </a:cubicBezTo>
                  <a:cubicBezTo>
                    <a:pt x="1142203" y="634268"/>
                    <a:pt x="1143506" y="642082"/>
                    <a:pt x="1146111" y="647292"/>
                  </a:cubicBezTo>
                  <a:cubicBezTo>
                    <a:pt x="1152623" y="661618"/>
                    <a:pt x="1172158" y="665526"/>
                    <a:pt x="1181275" y="678550"/>
                  </a:cubicBezTo>
                  <a:cubicBezTo>
                    <a:pt x="1204718" y="701993"/>
                    <a:pt x="1174763" y="741065"/>
                    <a:pt x="1202113" y="760601"/>
                  </a:cubicBezTo>
                  <a:close/>
                  <a:moveTo>
                    <a:pt x="1004149" y="742367"/>
                  </a:moveTo>
                  <a:cubicBezTo>
                    <a:pt x="1006754" y="729343"/>
                    <a:pt x="996335" y="717622"/>
                    <a:pt x="985916" y="712412"/>
                  </a:cubicBezTo>
                  <a:cubicBezTo>
                    <a:pt x="974194" y="707202"/>
                    <a:pt x="961170" y="704598"/>
                    <a:pt x="950751" y="699388"/>
                  </a:cubicBezTo>
                  <a:cubicBezTo>
                    <a:pt x="916888" y="682457"/>
                    <a:pt x="909074" y="636873"/>
                    <a:pt x="881724" y="609522"/>
                  </a:cubicBezTo>
                  <a:cubicBezTo>
                    <a:pt x="853071" y="579567"/>
                    <a:pt x="807487" y="574358"/>
                    <a:pt x="765810" y="571753"/>
                  </a:cubicBezTo>
                  <a:cubicBezTo>
                    <a:pt x="711110" y="567846"/>
                    <a:pt x="595196" y="539193"/>
                    <a:pt x="567846" y="608220"/>
                  </a:cubicBezTo>
                  <a:cubicBezTo>
                    <a:pt x="536588" y="686364"/>
                    <a:pt x="609522" y="771020"/>
                    <a:pt x="683759" y="784044"/>
                  </a:cubicBezTo>
                  <a:cubicBezTo>
                    <a:pt x="712412" y="789253"/>
                    <a:pt x="748879" y="787951"/>
                    <a:pt x="763205" y="813999"/>
                  </a:cubicBezTo>
                  <a:cubicBezTo>
                    <a:pt x="773625" y="833535"/>
                    <a:pt x="764508" y="856978"/>
                    <a:pt x="761903" y="879119"/>
                  </a:cubicBezTo>
                  <a:cubicBezTo>
                    <a:pt x="756693" y="918191"/>
                    <a:pt x="771020" y="959867"/>
                    <a:pt x="800975" y="985915"/>
                  </a:cubicBezTo>
                  <a:cubicBezTo>
                    <a:pt x="830930" y="1011963"/>
                    <a:pt x="873909" y="1022383"/>
                    <a:pt x="911679" y="1011963"/>
                  </a:cubicBezTo>
                  <a:cubicBezTo>
                    <a:pt x="897352" y="988520"/>
                    <a:pt x="910376" y="958565"/>
                    <a:pt x="927308" y="937727"/>
                  </a:cubicBezTo>
                  <a:cubicBezTo>
                    <a:pt x="944239" y="916888"/>
                    <a:pt x="966380" y="897353"/>
                    <a:pt x="972892" y="871305"/>
                  </a:cubicBezTo>
                  <a:cubicBezTo>
                    <a:pt x="980706" y="837442"/>
                    <a:pt x="961170" y="795765"/>
                    <a:pt x="984613" y="768415"/>
                  </a:cubicBezTo>
                  <a:cubicBezTo>
                    <a:pt x="991125" y="760601"/>
                    <a:pt x="1002847" y="754089"/>
                    <a:pt x="1004149" y="742367"/>
                  </a:cubicBezTo>
                  <a:close/>
                  <a:moveTo>
                    <a:pt x="976799" y="932517"/>
                  </a:moveTo>
                  <a:cubicBezTo>
                    <a:pt x="966380" y="929912"/>
                    <a:pt x="954658" y="935122"/>
                    <a:pt x="949448" y="944239"/>
                  </a:cubicBezTo>
                  <a:lnTo>
                    <a:pt x="949448" y="944239"/>
                  </a:lnTo>
                  <a:cubicBezTo>
                    <a:pt x="939029" y="957263"/>
                    <a:pt x="932517" y="972891"/>
                    <a:pt x="931215" y="988520"/>
                  </a:cubicBezTo>
                  <a:cubicBezTo>
                    <a:pt x="929912" y="1000242"/>
                    <a:pt x="933820" y="1015871"/>
                    <a:pt x="945541" y="1018475"/>
                  </a:cubicBezTo>
                  <a:cubicBezTo>
                    <a:pt x="955960" y="1021080"/>
                    <a:pt x="965077" y="1011963"/>
                    <a:pt x="967682" y="1001544"/>
                  </a:cubicBezTo>
                  <a:cubicBezTo>
                    <a:pt x="970287" y="991125"/>
                    <a:pt x="968984" y="980706"/>
                    <a:pt x="968984" y="970287"/>
                  </a:cubicBezTo>
                  <a:cubicBezTo>
                    <a:pt x="967682" y="955960"/>
                    <a:pt x="971589" y="942936"/>
                    <a:pt x="976799" y="932517"/>
                  </a:cubicBezTo>
                  <a:close/>
                  <a:moveTo>
                    <a:pt x="597801" y="178429"/>
                  </a:moveTo>
                  <a:cubicBezTo>
                    <a:pt x="603010" y="166707"/>
                    <a:pt x="596498" y="152381"/>
                    <a:pt x="584777" y="148474"/>
                  </a:cubicBezTo>
                  <a:cubicBezTo>
                    <a:pt x="550914" y="136752"/>
                    <a:pt x="515750" y="130240"/>
                    <a:pt x="480585" y="123728"/>
                  </a:cubicBezTo>
                  <a:cubicBezTo>
                    <a:pt x="446722" y="117216"/>
                    <a:pt x="411558" y="114611"/>
                    <a:pt x="378998" y="125030"/>
                  </a:cubicBezTo>
                  <a:cubicBezTo>
                    <a:pt x="351648" y="134147"/>
                    <a:pt x="326902" y="156288"/>
                    <a:pt x="317785" y="182336"/>
                  </a:cubicBezTo>
                  <a:cubicBezTo>
                    <a:pt x="315181" y="190150"/>
                    <a:pt x="316483" y="197964"/>
                    <a:pt x="321693" y="205779"/>
                  </a:cubicBezTo>
                  <a:cubicBezTo>
                    <a:pt x="336019" y="227920"/>
                    <a:pt x="345136" y="259177"/>
                    <a:pt x="347741" y="285225"/>
                  </a:cubicBezTo>
                  <a:cubicBezTo>
                    <a:pt x="347741" y="289132"/>
                    <a:pt x="347741" y="291737"/>
                    <a:pt x="347741" y="295644"/>
                  </a:cubicBezTo>
                  <a:cubicBezTo>
                    <a:pt x="345136" y="304761"/>
                    <a:pt x="354252" y="315180"/>
                    <a:pt x="363369" y="321692"/>
                  </a:cubicBezTo>
                  <a:cubicBezTo>
                    <a:pt x="380300" y="333414"/>
                    <a:pt x="397231" y="343833"/>
                    <a:pt x="415465" y="354252"/>
                  </a:cubicBezTo>
                  <a:cubicBezTo>
                    <a:pt x="425884" y="359462"/>
                    <a:pt x="438908" y="354252"/>
                    <a:pt x="444118" y="343833"/>
                  </a:cubicBezTo>
                  <a:cubicBezTo>
                    <a:pt x="448025" y="332112"/>
                    <a:pt x="453234" y="321692"/>
                    <a:pt x="457142" y="309971"/>
                  </a:cubicBezTo>
                  <a:cubicBezTo>
                    <a:pt x="458444" y="304761"/>
                    <a:pt x="461049" y="298249"/>
                    <a:pt x="464956" y="294342"/>
                  </a:cubicBezTo>
                  <a:cubicBezTo>
                    <a:pt x="470166" y="287830"/>
                    <a:pt x="479282" y="286528"/>
                    <a:pt x="485794" y="283923"/>
                  </a:cubicBezTo>
                  <a:cubicBezTo>
                    <a:pt x="535286" y="266992"/>
                    <a:pt x="576962" y="227920"/>
                    <a:pt x="597801" y="178429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F8A0B9F-A483-4A0E-94D7-ED0044B5B261}"/>
                </a:ext>
              </a:extLst>
            </p:cNvPr>
            <p:cNvSpPr/>
            <p:nvPr/>
          </p:nvSpPr>
          <p:spPr>
            <a:xfrm>
              <a:off x="6244862" y="4781986"/>
              <a:ext cx="445479" cy="453401"/>
            </a:xfrm>
            <a:custGeom>
              <a:avLst/>
              <a:gdLst>
                <a:gd name="connsiteX0" fmla="*/ 426798 w 445479"/>
                <a:gd name="connsiteY0" fmla="*/ 148554 h 453401"/>
                <a:gd name="connsiteX1" fmla="*/ 445032 w 445479"/>
                <a:gd name="connsiteY1" fmla="*/ 178510 h 453401"/>
                <a:gd name="connsiteX2" fmla="*/ 424193 w 445479"/>
                <a:gd name="connsiteY2" fmla="*/ 205860 h 453401"/>
                <a:gd name="connsiteX3" fmla="*/ 412472 w 445479"/>
                <a:gd name="connsiteY3" fmla="*/ 308750 h 453401"/>
                <a:gd name="connsiteX4" fmla="*/ 366888 w 445479"/>
                <a:gd name="connsiteY4" fmla="*/ 375172 h 453401"/>
                <a:gd name="connsiteX5" fmla="*/ 351259 w 445479"/>
                <a:gd name="connsiteY5" fmla="*/ 449408 h 453401"/>
                <a:gd name="connsiteX6" fmla="*/ 240555 w 445479"/>
                <a:gd name="connsiteY6" fmla="*/ 423361 h 453401"/>
                <a:gd name="connsiteX7" fmla="*/ 201483 w 445479"/>
                <a:gd name="connsiteY7" fmla="*/ 316564 h 453401"/>
                <a:gd name="connsiteX8" fmla="*/ 202785 w 445479"/>
                <a:gd name="connsiteY8" fmla="*/ 251444 h 453401"/>
                <a:gd name="connsiteX9" fmla="*/ 123339 w 445479"/>
                <a:gd name="connsiteY9" fmla="*/ 221489 h 453401"/>
                <a:gd name="connsiteX10" fmla="*/ 7426 w 445479"/>
                <a:gd name="connsiteY10" fmla="*/ 45665 h 453401"/>
                <a:gd name="connsiteX11" fmla="*/ 205390 w 445479"/>
                <a:gd name="connsiteY11" fmla="*/ 9198 h 453401"/>
                <a:gd name="connsiteX12" fmla="*/ 321304 w 445479"/>
                <a:gd name="connsiteY12" fmla="*/ 46967 h 453401"/>
                <a:gd name="connsiteX13" fmla="*/ 390331 w 445479"/>
                <a:gd name="connsiteY13" fmla="*/ 136833 h 453401"/>
                <a:gd name="connsiteX14" fmla="*/ 426798 w 445479"/>
                <a:gd name="connsiteY14" fmla="*/ 148554 h 4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479" h="453401">
                  <a:moveTo>
                    <a:pt x="426798" y="148554"/>
                  </a:moveTo>
                  <a:cubicBezTo>
                    <a:pt x="438520" y="153764"/>
                    <a:pt x="447636" y="165486"/>
                    <a:pt x="445032" y="178510"/>
                  </a:cubicBezTo>
                  <a:cubicBezTo>
                    <a:pt x="442427" y="190231"/>
                    <a:pt x="430705" y="196743"/>
                    <a:pt x="424193" y="205860"/>
                  </a:cubicBezTo>
                  <a:cubicBezTo>
                    <a:pt x="402052" y="233210"/>
                    <a:pt x="421588" y="273585"/>
                    <a:pt x="412472" y="308750"/>
                  </a:cubicBezTo>
                  <a:cubicBezTo>
                    <a:pt x="405960" y="334798"/>
                    <a:pt x="383819" y="354334"/>
                    <a:pt x="366888" y="375172"/>
                  </a:cubicBezTo>
                  <a:cubicBezTo>
                    <a:pt x="349956" y="396010"/>
                    <a:pt x="336932" y="425965"/>
                    <a:pt x="351259" y="449408"/>
                  </a:cubicBezTo>
                  <a:cubicBezTo>
                    <a:pt x="313489" y="459827"/>
                    <a:pt x="270510" y="449408"/>
                    <a:pt x="240555" y="423361"/>
                  </a:cubicBezTo>
                  <a:cubicBezTo>
                    <a:pt x="210600" y="397313"/>
                    <a:pt x="196273" y="355636"/>
                    <a:pt x="201483" y="316564"/>
                  </a:cubicBezTo>
                  <a:cubicBezTo>
                    <a:pt x="204088" y="294423"/>
                    <a:pt x="213204" y="270980"/>
                    <a:pt x="202785" y="251444"/>
                  </a:cubicBezTo>
                  <a:cubicBezTo>
                    <a:pt x="188459" y="225396"/>
                    <a:pt x="151992" y="226698"/>
                    <a:pt x="123339" y="221489"/>
                  </a:cubicBezTo>
                  <a:cubicBezTo>
                    <a:pt x="49103" y="208465"/>
                    <a:pt x="-23832" y="123809"/>
                    <a:pt x="7426" y="45665"/>
                  </a:cubicBezTo>
                  <a:cubicBezTo>
                    <a:pt x="34776" y="-23362"/>
                    <a:pt x="150689" y="5291"/>
                    <a:pt x="205390" y="9198"/>
                  </a:cubicBezTo>
                  <a:cubicBezTo>
                    <a:pt x="247067" y="11803"/>
                    <a:pt x="292651" y="17012"/>
                    <a:pt x="321304" y="46967"/>
                  </a:cubicBezTo>
                  <a:cubicBezTo>
                    <a:pt x="347352" y="74318"/>
                    <a:pt x="355166" y="119902"/>
                    <a:pt x="390331" y="136833"/>
                  </a:cubicBezTo>
                  <a:cubicBezTo>
                    <a:pt x="402052" y="142042"/>
                    <a:pt x="415076" y="143345"/>
                    <a:pt x="426798" y="148554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EAC1A379-C39E-402B-A3F5-4F6729FCEABE}"/>
                </a:ext>
              </a:extLst>
            </p:cNvPr>
            <p:cNvSpPr/>
            <p:nvPr/>
          </p:nvSpPr>
          <p:spPr>
            <a:xfrm>
              <a:off x="6590911" y="4730297"/>
              <a:ext cx="76994" cy="48031"/>
            </a:xfrm>
            <a:custGeom>
              <a:avLst/>
              <a:gdLst>
                <a:gd name="connsiteX0" fmla="*/ 71632 w 76994"/>
                <a:gd name="connsiteY0" fmla="*/ 8791 h 48031"/>
                <a:gd name="connsiteX1" fmla="*/ 50793 w 76994"/>
                <a:gd name="connsiteY1" fmla="*/ 47863 h 48031"/>
                <a:gd name="connsiteX2" fmla="*/ 6512 w 76994"/>
                <a:gd name="connsiteY2" fmla="*/ 37444 h 48031"/>
                <a:gd name="connsiteX3" fmla="*/ 0 w 76994"/>
                <a:gd name="connsiteY3" fmla="*/ 36142 h 48031"/>
                <a:gd name="connsiteX4" fmla="*/ 1302 w 76994"/>
                <a:gd name="connsiteY4" fmla="*/ 21815 h 48031"/>
                <a:gd name="connsiteX5" fmla="*/ 45584 w 76994"/>
                <a:gd name="connsiteY5" fmla="*/ 977 h 48031"/>
                <a:gd name="connsiteX6" fmla="*/ 71632 w 76994"/>
                <a:gd name="connsiteY6" fmla="*/ 8791 h 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94" h="48031">
                  <a:moveTo>
                    <a:pt x="71632" y="8791"/>
                  </a:moveTo>
                  <a:cubicBezTo>
                    <a:pt x="85958" y="25722"/>
                    <a:pt x="69027" y="45258"/>
                    <a:pt x="50793" y="47863"/>
                  </a:cubicBezTo>
                  <a:cubicBezTo>
                    <a:pt x="35165" y="49166"/>
                    <a:pt x="20838" y="42654"/>
                    <a:pt x="6512" y="37444"/>
                  </a:cubicBezTo>
                  <a:cubicBezTo>
                    <a:pt x="3907" y="36142"/>
                    <a:pt x="1302" y="36142"/>
                    <a:pt x="0" y="36142"/>
                  </a:cubicBezTo>
                  <a:lnTo>
                    <a:pt x="1302" y="21815"/>
                  </a:lnTo>
                  <a:cubicBezTo>
                    <a:pt x="15629" y="14001"/>
                    <a:pt x="28653" y="4884"/>
                    <a:pt x="45584" y="977"/>
                  </a:cubicBezTo>
                  <a:cubicBezTo>
                    <a:pt x="53398" y="-1628"/>
                    <a:pt x="65120" y="977"/>
                    <a:pt x="71632" y="8791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A56A1B6F-5FE6-40F4-9002-470ECD7EE963}"/>
                </a:ext>
              </a:extLst>
            </p:cNvPr>
            <p:cNvSpPr/>
            <p:nvPr/>
          </p:nvSpPr>
          <p:spPr>
            <a:xfrm>
              <a:off x="6615417" y="5148673"/>
              <a:ext cx="47125" cy="85776"/>
            </a:xfrm>
            <a:custGeom>
              <a:avLst/>
              <a:gdLst>
                <a:gd name="connsiteX0" fmla="*/ 19775 w 47125"/>
                <a:gd name="connsiteY0" fmla="*/ 12392 h 85776"/>
                <a:gd name="connsiteX1" fmla="*/ 47126 w 47125"/>
                <a:gd name="connsiteY1" fmla="*/ 671 h 85776"/>
                <a:gd name="connsiteX2" fmla="*/ 38009 w 47125"/>
                <a:gd name="connsiteY2" fmla="*/ 37138 h 85776"/>
                <a:gd name="connsiteX3" fmla="*/ 36707 w 47125"/>
                <a:gd name="connsiteY3" fmla="*/ 68395 h 85776"/>
                <a:gd name="connsiteX4" fmla="*/ 14566 w 47125"/>
                <a:gd name="connsiteY4" fmla="*/ 85326 h 85776"/>
                <a:gd name="connsiteX5" fmla="*/ 239 w 47125"/>
                <a:gd name="connsiteY5" fmla="*/ 55371 h 85776"/>
                <a:gd name="connsiteX6" fmla="*/ 19775 w 47125"/>
                <a:gd name="connsiteY6" fmla="*/ 12392 h 85776"/>
                <a:gd name="connsiteX7" fmla="*/ 19775 w 47125"/>
                <a:gd name="connsiteY7" fmla="*/ 12392 h 85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25" h="85776">
                  <a:moveTo>
                    <a:pt x="19775" y="12392"/>
                  </a:moveTo>
                  <a:cubicBezTo>
                    <a:pt x="24985" y="3275"/>
                    <a:pt x="36707" y="-1934"/>
                    <a:pt x="47126" y="671"/>
                  </a:cubicBezTo>
                  <a:cubicBezTo>
                    <a:pt x="41916" y="12392"/>
                    <a:pt x="38009" y="24114"/>
                    <a:pt x="38009" y="37138"/>
                  </a:cubicBezTo>
                  <a:cubicBezTo>
                    <a:pt x="38009" y="47557"/>
                    <a:pt x="39311" y="57976"/>
                    <a:pt x="36707" y="68395"/>
                  </a:cubicBezTo>
                  <a:cubicBezTo>
                    <a:pt x="34102" y="78814"/>
                    <a:pt x="23683" y="87931"/>
                    <a:pt x="14566" y="85326"/>
                  </a:cubicBezTo>
                  <a:cubicBezTo>
                    <a:pt x="2844" y="82722"/>
                    <a:pt x="-1063" y="67093"/>
                    <a:pt x="239" y="55371"/>
                  </a:cubicBezTo>
                  <a:cubicBezTo>
                    <a:pt x="2844" y="41045"/>
                    <a:pt x="9356" y="25416"/>
                    <a:pt x="19775" y="12392"/>
                  </a:cubicBezTo>
                  <a:lnTo>
                    <a:pt x="19775" y="12392"/>
                  </a:ln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2E285A5C-CE29-4B28-9B74-E73C1CA9B81F}"/>
                </a:ext>
              </a:extLst>
            </p:cNvPr>
            <p:cNvSpPr/>
            <p:nvPr/>
          </p:nvSpPr>
          <p:spPr>
            <a:xfrm>
              <a:off x="6000436" y="4333545"/>
              <a:ext cx="283621" cy="239068"/>
            </a:xfrm>
            <a:custGeom>
              <a:avLst/>
              <a:gdLst>
                <a:gd name="connsiteX0" fmla="*/ 268782 w 283621"/>
                <a:gd name="connsiteY0" fmla="*/ 33058 h 239068"/>
                <a:gd name="connsiteX1" fmla="*/ 281806 w 283621"/>
                <a:gd name="connsiteY1" fmla="*/ 63013 h 239068"/>
                <a:gd name="connsiteX2" fmla="*/ 168498 w 283621"/>
                <a:gd name="connsiteY2" fmla="*/ 165902 h 239068"/>
                <a:gd name="connsiteX3" fmla="*/ 147659 w 283621"/>
                <a:gd name="connsiteY3" fmla="*/ 176322 h 239068"/>
                <a:gd name="connsiteX4" fmla="*/ 139845 w 283621"/>
                <a:gd name="connsiteY4" fmla="*/ 191950 h 239068"/>
                <a:gd name="connsiteX5" fmla="*/ 126821 w 283621"/>
                <a:gd name="connsiteY5" fmla="*/ 225813 h 239068"/>
                <a:gd name="connsiteX6" fmla="*/ 98168 w 283621"/>
                <a:gd name="connsiteY6" fmla="*/ 236232 h 239068"/>
                <a:gd name="connsiteX7" fmla="*/ 46072 w 283621"/>
                <a:gd name="connsiteY7" fmla="*/ 203672 h 239068"/>
                <a:gd name="connsiteX8" fmla="*/ 30443 w 283621"/>
                <a:gd name="connsiteY8" fmla="*/ 177624 h 239068"/>
                <a:gd name="connsiteX9" fmla="*/ 30443 w 283621"/>
                <a:gd name="connsiteY9" fmla="*/ 167205 h 239068"/>
                <a:gd name="connsiteX10" fmla="*/ 4395 w 283621"/>
                <a:gd name="connsiteY10" fmla="*/ 87758 h 239068"/>
                <a:gd name="connsiteX11" fmla="*/ 488 w 283621"/>
                <a:gd name="connsiteY11" fmla="*/ 64315 h 239068"/>
                <a:gd name="connsiteX12" fmla="*/ 61701 w 283621"/>
                <a:gd name="connsiteY12" fmla="*/ 7010 h 239068"/>
                <a:gd name="connsiteX13" fmla="*/ 163288 w 283621"/>
                <a:gd name="connsiteY13" fmla="*/ 5707 h 239068"/>
                <a:gd name="connsiteX14" fmla="*/ 268782 w 283621"/>
                <a:gd name="connsiteY14" fmla="*/ 33058 h 23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621" h="239068">
                  <a:moveTo>
                    <a:pt x="268782" y="33058"/>
                  </a:moveTo>
                  <a:cubicBezTo>
                    <a:pt x="280504" y="36965"/>
                    <a:pt x="287016" y="51291"/>
                    <a:pt x="281806" y="63013"/>
                  </a:cubicBezTo>
                  <a:cubicBezTo>
                    <a:pt x="260968" y="111202"/>
                    <a:pt x="219291" y="150274"/>
                    <a:pt x="168498" y="165902"/>
                  </a:cubicBezTo>
                  <a:cubicBezTo>
                    <a:pt x="160683" y="168507"/>
                    <a:pt x="152869" y="169810"/>
                    <a:pt x="147659" y="176322"/>
                  </a:cubicBezTo>
                  <a:cubicBezTo>
                    <a:pt x="143752" y="180229"/>
                    <a:pt x="142450" y="186741"/>
                    <a:pt x="139845" y="191950"/>
                  </a:cubicBezTo>
                  <a:cubicBezTo>
                    <a:pt x="135938" y="203672"/>
                    <a:pt x="130728" y="215393"/>
                    <a:pt x="126821" y="225813"/>
                  </a:cubicBezTo>
                  <a:cubicBezTo>
                    <a:pt x="122914" y="237534"/>
                    <a:pt x="108587" y="242744"/>
                    <a:pt x="98168" y="236232"/>
                  </a:cubicBezTo>
                  <a:cubicBezTo>
                    <a:pt x="79934" y="227115"/>
                    <a:pt x="63003" y="216696"/>
                    <a:pt x="46072" y="203672"/>
                  </a:cubicBezTo>
                  <a:cubicBezTo>
                    <a:pt x="36955" y="197160"/>
                    <a:pt x="27838" y="188043"/>
                    <a:pt x="30443" y="177624"/>
                  </a:cubicBezTo>
                  <a:cubicBezTo>
                    <a:pt x="31746" y="173717"/>
                    <a:pt x="31746" y="171112"/>
                    <a:pt x="30443" y="167205"/>
                  </a:cubicBezTo>
                  <a:cubicBezTo>
                    <a:pt x="27838" y="141157"/>
                    <a:pt x="18722" y="109899"/>
                    <a:pt x="4395" y="87758"/>
                  </a:cubicBezTo>
                  <a:cubicBezTo>
                    <a:pt x="488" y="81246"/>
                    <a:pt x="-814" y="72130"/>
                    <a:pt x="488" y="64315"/>
                  </a:cubicBezTo>
                  <a:cubicBezTo>
                    <a:pt x="8303" y="36965"/>
                    <a:pt x="34350" y="16127"/>
                    <a:pt x="61701" y="7010"/>
                  </a:cubicBezTo>
                  <a:cubicBezTo>
                    <a:pt x="94261" y="-3409"/>
                    <a:pt x="129426" y="-805"/>
                    <a:pt x="163288" y="5707"/>
                  </a:cubicBezTo>
                  <a:cubicBezTo>
                    <a:pt x="199755" y="14824"/>
                    <a:pt x="234920" y="21336"/>
                    <a:pt x="268782" y="33058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DCB2DBFD-2176-44AC-B21B-70162ABD0779}"/>
                </a:ext>
              </a:extLst>
            </p:cNvPr>
            <p:cNvSpPr/>
            <p:nvPr/>
          </p:nvSpPr>
          <p:spPr>
            <a:xfrm>
              <a:off x="5847050" y="4858631"/>
              <a:ext cx="384398" cy="519934"/>
            </a:xfrm>
            <a:custGeom>
              <a:avLst/>
              <a:gdLst>
                <a:gd name="connsiteX0" fmla="*/ 384398 w 384398"/>
                <a:gd name="connsiteY0" fmla="*/ 189125 h 519934"/>
                <a:gd name="connsiteX1" fmla="*/ 359653 w 384398"/>
                <a:gd name="connsiteY1" fmla="*/ 258152 h 519934"/>
                <a:gd name="connsiteX2" fmla="*/ 312767 w 384398"/>
                <a:gd name="connsiteY2" fmla="*/ 273781 h 519934"/>
                <a:gd name="connsiteX3" fmla="*/ 301045 w 384398"/>
                <a:gd name="connsiteY3" fmla="*/ 282898 h 519934"/>
                <a:gd name="connsiteX4" fmla="*/ 252856 w 384398"/>
                <a:gd name="connsiteY4" fmla="*/ 366251 h 519934"/>
                <a:gd name="connsiteX5" fmla="*/ 190341 w 384398"/>
                <a:gd name="connsiteY5" fmla="*/ 456117 h 519934"/>
                <a:gd name="connsiteX6" fmla="*/ 185132 w 384398"/>
                <a:gd name="connsiteY6" fmla="*/ 519934 h 519934"/>
                <a:gd name="connsiteX7" fmla="*/ 121314 w 384398"/>
                <a:gd name="connsiteY7" fmla="*/ 484770 h 519934"/>
                <a:gd name="connsiteX8" fmla="*/ 133036 w 384398"/>
                <a:gd name="connsiteY8" fmla="*/ 301131 h 519934"/>
                <a:gd name="connsiteX9" fmla="*/ 110895 w 384398"/>
                <a:gd name="connsiteY9" fmla="*/ 225592 h 519934"/>
                <a:gd name="connsiteX10" fmla="*/ 82242 w 384398"/>
                <a:gd name="connsiteY10" fmla="*/ 212568 h 519934"/>
                <a:gd name="connsiteX11" fmla="*/ 54892 w 384398"/>
                <a:gd name="connsiteY11" fmla="*/ 146146 h 519934"/>
                <a:gd name="connsiteX12" fmla="*/ 36658 w 384398"/>
                <a:gd name="connsiteY12" fmla="*/ 86236 h 519934"/>
                <a:gd name="connsiteX13" fmla="*/ 191 w 384398"/>
                <a:gd name="connsiteY13" fmla="*/ 31535 h 519934"/>
                <a:gd name="connsiteX14" fmla="*/ 123919 w 384398"/>
                <a:gd name="connsiteY14" fmla="*/ 1580 h 519934"/>
                <a:gd name="connsiteX15" fmla="*/ 238530 w 384398"/>
                <a:gd name="connsiteY15" fmla="*/ 61490 h 519934"/>
                <a:gd name="connsiteX16" fmla="*/ 303650 w 384398"/>
                <a:gd name="connsiteY16" fmla="*/ 142239 h 519934"/>
                <a:gd name="connsiteX17" fmla="*/ 375282 w 384398"/>
                <a:gd name="connsiteY17" fmla="*/ 157868 h 519934"/>
                <a:gd name="connsiteX18" fmla="*/ 384398 w 384398"/>
                <a:gd name="connsiteY18" fmla="*/ 189125 h 5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4398" h="519934">
                  <a:moveTo>
                    <a:pt x="384398" y="189125"/>
                  </a:moveTo>
                  <a:cubicBezTo>
                    <a:pt x="384398" y="213871"/>
                    <a:pt x="377886" y="239918"/>
                    <a:pt x="359653" y="258152"/>
                  </a:cubicBezTo>
                  <a:cubicBezTo>
                    <a:pt x="347931" y="269874"/>
                    <a:pt x="329698" y="276386"/>
                    <a:pt x="312767" y="273781"/>
                  </a:cubicBezTo>
                  <a:cubicBezTo>
                    <a:pt x="307557" y="272478"/>
                    <a:pt x="301045" y="277688"/>
                    <a:pt x="301045" y="282898"/>
                  </a:cubicBezTo>
                  <a:cubicBezTo>
                    <a:pt x="298440" y="314155"/>
                    <a:pt x="276300" y="342808"/>
                    <a:pt x="252856" y="366251"/>
                  </a:cubicBezTo>
                  <a:cubicBezTo>
                    <a:pt x="226808" y="392299"/>
                    <a:pt x="196853" y="419650"/>
                    <a:pt x="190341" y="456117"/>
                  </a:cubicBezTo>
                  <a:cubicBezTo>
                    <a:pt x="186434" y="476955"/>
                    <a:pt x="190341" y="499096"/>
                    <a:pt x="185132" y="519934"/>
                  </a:cubicBezTo>
                  <a:cubicBezTo>
                    <a:pt x="162991" y="509515"/>
                    <a:pt x="142152" y="497794"/>
                    <a:pt x="121314" y="484770"/>
                  </a:cubicBezTo>
                  <a:cubicBezTo>
                    <a:pt x="125221" y="423557"/>
                    <a:pt x="129128" y="362344"/>
                    <a:pt x="133036" y="301131"/>
                  </a:cubicBezTo>
                  <a:cubicBezTo>
                    <a:pt x="134338" y="273781"/>
                    <a:pt x="134338" y="239918"/>
                    <a:pt x="110895" y="225592"/>
                  </a:cubicBezTo>
                  <a:cubicBezTo>
                    <a:pt x="101778" y="220383"/>
                    <a:pt x="90056" y="217778"/>
                    <a:pt x="82242" y="212568"/>
                  </a:cubicBezTo>
                  <a:cubicBezTo>
                    <a:pt x="61404" y="199544"/>
                    <a:pt x="58799" y="170892"/>
                    <a:pt x="54892" y="146146"/>
                  </a:cubicBezTo>
                  <a:cubicBezTo>
                    <a:pt x="50984" y="125308"/>
                    <a:pt x="44472" y="105772"/>
                    <a:pt x="36658" y="86236"/>
                  </a:cubicBezTo>
                  <a:cubicBezTo>
                    <a:pt x="28844" y="70607"/>
                    <a:pt x="1493" y="45861"/>
                    <a:pt x="191" y="31535"/>
                  </a:cubicBezTo>
                  <a:cubicBezTo>
                    <a:pt x="-5019" y="-4932"/>
                    <a:pt x="97871" y="-1025"/>
                    <a:pt x="123919" y="1580"/>
                  </a:cubicBezTo>
                  <a:cubicBezTo>
                    <a:pt x="168200" y="5487"/>
                    <a:pt x="213784" y="25023"/>
                    <a:pt x="238530" y="61490"/>
                  </a:cubicBezTo>
                  <a:cubicBezTo>
                    <a:pt x="258066" y="91445"/>
                    <a:pt x="269788" y="133122"/>
                    <a:pt x="303650" y="142239"/>
                  </a:cubicBezTo>
                  <a:cubicBezTo>
                    <a:pt x="327093" y="147448"/>
                    <a:pt x="355746" y="133122"/>
                    <a:pt x="375282" y="157868"/>
                  </a:cubicBezTo>
                  <a:cubicBezTo>
                    <a:pt x="381794" y="165682"/>
                    <a:pt x="384398" y="177404"/>
                    <a:pt x="384398" y="18912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5CACB26A-09A5-4513-9657-0643BE5FA891}"/>
                </a:ext>
              </a:extLst>
            </p:cNvPr>
            <p:cNvSpPr/>
            <p:nvPr/>
          </p:nvSpPr>
          <p:spPr>
            <a:xfrm>
              <a:off x="5690954" y="4406977"/>
              <a:ext cx="418661" cy="481282"/>
            </a:xfrm>
            <a:custGeom>
              <a:avLst/>
              <a:gdLst>
                <a:gd name="connsiteX0" fmla="*/ 411558 w 418661"/>
                <a:gd name="connsiteY0" fmla="*/ 213593 h 481282"/>
                <a:gd name="connsiteX1" fmla="*/ 362067 w 418661"/>
                <a:gd name="connsiteY1" fmla="*/ 332112 h 481282"/>
                <a:gd name="connsiteX2" fmla="*/ 272201 w 418661"/>
                <a:gd name="connsiteY2" fmla="*/ 350345 h 481282"/>
                <a:gd name="connsiteX3" fmla="*/ 244851 w 418661"/>
                <a:gd name="connsiteY3" fmla="*/ 388115 h 481282"/>
                <a:gd name="connsiteX4" fmla="*/ 166707 w 418661"/>
                <a:gd name="connsiteY4" fmla="*/ 395929 h 481282"/>
                <a:gd name="connsiteX5" fmla="*/ 136752 w 418661"/>
                <a:gd name="connsiteY5" fmla="*/ 432396 h 481282"/>
                <a:gd name="connsiteX6" fmla="*/ 134147 w 418661"/>
                <a:gd name="connsiteY6" fmla="*/ 454537 h 481282"/>
                <a:gd name="connsiteX7" fmla="*/ 101587 w 418661"/>
                <a:gd name="connsiteY7" fmla="*/ 480585 h 481282"/>
                <a:gd name="connsiteX8" fmla="*/ 67725 w 418661"/>
                <a:gd name="connsiteY8" fmla="*/ 463654 h 481282"/>
                <a:gd name="connsiteX9" fmla="*/ 18233 w 418661"/>
                <a:gd name="connsiteY9" fmla="*/ 407651 h 481282"/>
                <a:gd name="connsiteX10" fmla="*/ 0 w 418661"/>
                <a:gd name="connsiteY10" fmla="*/ 365974 h 481282"/>
                <a:gd name="connsiteX11" fmla="*/ 162800 w 418661"/>
                <a:gd name="connsiteY11" fmla="*/ 2605 h 481282"/>
                <a:gd name="connsiteX12" fmla="*/ 192755 w 418661"/>
                <a:gd name="connsiteY12" fmla="*/ 0 h 481282"/>
                <a:gd name="connsiteX13" fmla="*/ 188848 w 418661"/>
                <a:gd name="connsiteY13" fmla="*/ 62515 h 481282"/>
                <a:gd name="connsiteX14" fmla="*/ 153683 w 418661"/>
                <a:gd name="connsiteY14" fmla="*/ 119821 h 481282"/>
                <a:gd name="connsiteX15" fmla="*/ 186243 w 418661"/>
                <a:gd name="connsiteY15" fmla="*/ 182336 h 481282"/>
                <a:gd name="connsiteX16" fmla="*/ 252665 w 418661"/>
                <a:gd name="connsiteY16" fmla="*/ 160195 h 481282"/>
                <a:gd name="connsiteX17" fmla="*/ 266992 w 418661"/>
                <a:gd name="connsiteY17" fmla="*/ 139357 h 481282"/>
                <a:gd name="connsiteX18" fmla="*/ 298249 w 418661"/>
                <a:gd name="connsiteY18" fmla="*/ 134147 h 481282"/>
                <a:gd name="connsiteX19" fmla="*/ 411558 w 418661"/>
                <a:gd name="connsiteY19" fmla="*/ 213593 h 48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8661" h="481282">
                  <a:moveTo>
                    <a:pt x="411558" y="213593"/>
                  </a:moveTo>
                  <a:cubicBezTo>
                    <a:pt x="431094" y="257875"/>
                    <a:pt x="408953" y="320390"/>
                    <a:pt x="362067" y="332112"/>
                  </a:cubicBezTo>
                  <a:cubicBezTo>
                    <a:pt x="332112" y="339926"/>
                    <a:pt x="294342" y="329507"/>
                    <a:pt x="272201" y="350345"/>
                  </a:cubicBezTo>
                  <a:cubicBezTo>
                    <a:pt x="260480" y="362067"/>
                    <a:pt x="256573" y="378998"/>
                    <a:pt x="244851" y="388115"/>
                  </a:cubicBezTo>
                  <a:cubicBezTo>
                    <a:pt x="222710" y="403743"/>
                    <a:pt x="191453" y="386812"/>
                    <a:pt x="166707" y="395929"/>
                  </a:cubicBezTo>
                  <a:cubicBezTo>
                    <a:pt x="151078" y="401139"/>
                    <a:pt x="141961" y="416767"/>
                    <a:pt x="136752" y="432396"/>
                  </a:cubicBezTo>
                  <a:cubicBezTo>
                    <a:pt x="134147" y="440211"/>
                    <a:pt x="134147" y="446723"/>
                    <a:pt x="134147" y="454537"/>
                  </a:cubicBezTo>
                  <a:cubicBezTo>
                    <a:pt x="134147" y="471468"/>
                    <a:pt x="117216" y="484492"/>
                    <a:pt x="101587" y="480585"/>
                  </a:cubicBezTo>
                  <a:cubicBezTo>
                    <a:pt x="89865" y="477980"/>
                    <a:pt x="76841" y="471468"/>
                    <a:pt x="67725" y="463654"/>
                  </a:cubicBezTo>
                  <a:cubicBezTo>
                    <a:pt x="48189" y="448025"/>
                    <a:pt x="32560" y="427187"/>
                    <a:pt x="18233" y="407651"/>
                  </a:cubicBezTo>
                  <a:cubicBezTo>
                    <a:pt x="10419" y="395929"/>
                    <a:pt x="3907" y="381603"/>
                    <a:pt x="0" y="365974"/>
                  </a:cubicBezTo>
                  <a:cubicBezTo>
                    <a:pt x="11722" y="226617"/>
                    <a:pt x="71632" y="98982"/>
                    <a:pt x="162800" y="2605"/>
                  </a:cubicBezTo>
                  <a:cubicBezTo>
                    <a:pt x="173219" y="2605"/>
                    <a:pt x="182336" y="1302"/>
                    <a:pt x="192755" y="0"/>
                  </a:cubicBezTo>
                  <a:cubicBezTo>
                    <a:pt x="208384" y="15629"/>
                    <a:pt x="201872" y="44282"/>
                    <a:pt x="188848" y="62515"/>
                  </a:cubicBezTo>
                  <a:cubicBezTo>
                    <a:pt x="175824" y="80749"/>
                    <a:pt x="158893" y="97680"/>
                    <a:pt x="153683" y="119821"/>
                  </a:cubicBezTo>
                  <a:cubicBezTo>
                    <a:pt x="148473" y="144566"/>
                    <a:pt x="162800" y="173219"/>
                    <a:pt x="186243" y="182336"/>
                  </a:cubicBezTo>
                  <a:cubicBezTo>
                    <a:pt x="209686" y="191453"/>
                    <a:pt x="239641" y="182336"/>
                    <a:pt x="252665" y="160195"/>
                  </a:cubicBezTo>
                  <a:cubicBezTo>
                    <a:pt x="256573" y="153683"/>
                    <a:pt x="260480" y="144566"/>
                    <a:pt x="266992" y="139357"/>
                  </a:cubicBezTo>
                  <a:cubicBezTo>
                    <a:pt x="274806" y="132845"/>
                    <a:pt x="287830" y="132845"/>
                    <a:pt x="298249" y="134147"/>
                  </a:cubicBezTo>
                  <a:cubicBezTo>
                    <a:pt x="343833" y="141962"/>
                    <a:pt x="393324" y="168009"/>
                    <a:pt x="411558" y="213593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22" name="Graphic 2">
            <a:extLst>
              <a:ext uri="{FF2B5EF4-FFF2-40B4-BE49-F238E27FC236}">
                <a16:creationId xmlns:a16="http://schemas.microsoft.com/office/drawing/2014/main" id="{D822EE1B-5DDD-4A63-A67C-8AEBEC02D351}"/>
              </a:ext>
            </a:extLst>
          </p:cNvPr>
          <p:cNvGrpSpPr/>
          <p:nvPr/>
        </p:nvGrpSpPr>
        <p:grpSpPr>
          <a:xfrm>
            <a:off x="968441" y="1770753"/>
            <a:ext cx="1699354" cy="140548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284DBD7-C943-4F41-BFFC-7B6A43E2D3EA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A0A4731-26D7-48A3-91FB-720F3C27F11E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394B2919-33C1-406E-8CA8-F6341D71C640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C8774CB-4F48-4810-897F-46D900F99BC2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40F6320D-5B9E-47BB-B120-BCF7590E3E6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BDBE48D0-C5C8-4744-8FEC-E9F885BC6E02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B18824FB-D48A-40BE-BD59-4179A4EBC249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0" name="Graphic 2">
              <a:extLst>
                <a:ext uri="{FF2B5EF4-FFF2-40B4-BE49-F238E27FC236}">
                  <a16:creationId xmlns:a16="http://schemas.microsoft.com/office/drawing/2014/main" id="{D4CCDF72-BA91-4305-B2FC-70BA5B9A86D3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E435898A-BD61-4756-B59A-6E757674942B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F4B52BB9-686B-465C-A437-130BD5F4E95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31" name="Graphic 2">
              <a:extLst>
                <a:ext uri="{FF2B5EF4-FFF2-40B4-BE49-F238E27FC236}">
                  <a16:creationId xmlns:a16="http://schemas.microsoft.com/office/drawing/2014/main" id="{F4058F96-7BFC-4B71-9FC5-75A7168AD3B7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1D15CE54-A63A-40BB-81D2-609141171B25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4448DE3A-B4F9-49AB-8889-CC4386C9011A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CAA260F9-021E-4D1C-A93D-08862CA92BDF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995AAF48-11DE-47D0-BB3D-4121FB3F518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B0AD9532-AE31-4ACD-B99D-C8618B14E3D5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DF34B01D-2935-42F8-BB21-ED4315645054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1DF5B825-FD83-4613-AF5E-20C9173C24A3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7D73979F-C56C-477E-925A-B5535F911F60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60D796EF-ECAC-4FD8-803E-7118C98FDAC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AAEF9749-5B91-4025-92D9-FF126BE322A3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DD39AF63-FCF2-4BD3-B951-8A2DC37EF940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93F1786D-B6BE-48C8-A2B0-A79096B781BE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4CEA1CA5-E867-49A1-8935-8F675BC90FE7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2">
              <a:extLst>
                <a:ext uri="{FF2B5EF4-FFF2-40B4-BE49-F238E27FC236}">
                  <a16:creationId xmlns:a16="http://schemas.microsoft.com/office/drawing/2014/main" id="{FB1C0DEE-208E-45DD-B214-E46C2DD52C4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B98AC97B-E66C-40C8-992B-3C37CD74A3E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FBDA50BF-694E-49D5-80D9-5BA9ED93A8D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E9689A8C-C1D3-4ADE-8E78-D3366F4D7633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2">
              <a:extLst>
                <a:ext uri="{FF2B5EF4-FFF2-40B4-BE49-F238E27FC236}">
                  <a16:creationId xmlns:a16="http://schemas.microsoft.com/office/drawing/2014/main" id="{382F08E2-38AF-4AA9-9191-06F7A05BEA3D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957B47BF-C6E0-40A4-AB3C-4281996A4627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06DA0CCB-48F8-4659-A406-473403017AD2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856A01B8-90B3-4ABA-BE3A-7590E6C64310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44777722-DD64-4DB2-9D53-D1ADECA084C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3C6BC9D-5158-41EF-9920-0768342832A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3971C70B-9540-4BF9-9980-2D40C4115A9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D38C7E6C-FBB5-4474-BC53-64FC5F6BCFF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3CD42E27-BC86-4C04-8850-456590696CCE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76D2B3BE-1830-4A88-9691-D5BFF8FFA8E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7418553-1FC0-4F4F-817A-38BD0846AFA1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7199DC99-E7E7-4AE7-A6E4-634EED49E34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9087315E-A981-4CF2-AAD8-EE543FE4088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DC82FB1E-EF9D-407F-AFE6-33CD900FC3FA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EA56D04E-6A33-4907-9681-C8B9EFBC0754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B71855D4-7770-4ECF-857E-F0A196E76897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F8106E6-D98E-4320-8C6E-81E281C88D6F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7DED8A79-5CA6-4DBD-B5FD-DF34600DB623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DA43E958-58FA-4F47-9230-583B13EED2E1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A3156463-1D6A-41F8-B2A3-97645850743B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F5C1218-90C2-4150-BDCF-FFCFD47FC340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5C3532E2-A828-4FCD-AB69-CA8A8E704909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87192E6C-B8CB-411D-ACFF-D3E8E696F255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9BA3B6ED-D1A5-49DE-9D58-E4C704FD702C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267BE13-2FFC-4686-930C-3CD9BDE2550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C66A2A9-5CDC-497F-A19F-0AA62032C3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38CFEFF7-DD4F-44AA-9F75-F0F1062D23C7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46516434-A06E-4F40-BD55-8A241A0AB1D9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2FBF5434-2323-4695-B79F-9EE9821FF74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D1F69A34-79CB-4B6F-A03A-2CA39935CFB7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548986AD-55FF-4743-9D94-BC8362D7775D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FE4436FC-3A11-4D29-A00C-924F4490E115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27F9D877-92E3-4233-8864-EFF6EB1F6325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625B1865-57A9-4FB8-8124-0ACC66A829AF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B28F0D52-6A45-41C6-9ED1-599A08DDA940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6667DBA-7BAB-4C22-8CB2-6A1A68E79A1B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7B3F9CFC-FEC4-4358-9EF6-2480E29534F4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0DF7B9EE-877F-44FC-BBD9-20D4B83A9D3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499DA01C-3AD1-4723-B438-C24827201D30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90C0E88E-D7AE-425D-83EE-A7184C97E095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B8CDEB14-20E2-4A84-B960-9ADE21ED4E59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E053EE8-84BA-43C7-BD61-D58D3EF33F1E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6817D8B7-6FE0-4792-90DA-257CBB3A8820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628D8D0E-E0D7-41A2-8A2D-374AE46FA2E1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85" name="Graphic 2">
              <a:extLst>
                <a:ext uri="{FF2B5EF4-FFF2-40B4-BE49-F238E27FC236}">
                  <a16:creationId xmlns:a16="http://schemas.microsoft.com/office/drawing/2014/main" id="{A1A3D3F6-B04E-4155-B0A2-24D29894EC60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B98F160A-0C26-4D37-BD60-7B5D3B2DA8E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91E91E75-FE82-4033-9DCB-80FF2274FBE0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88FF569F-A508-41D5-A207-55BA1520A6F9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158FB9C-2A5B-4B69-BC6E-439D2463854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CF264251-0F66-4A15-AB77-8B54D1D669A3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F30596E6-2487-453C-A7E4-0A4F4390463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6" name="Graphic 2">
              <a:extLst>
                <a:ext uri="{FF2B5EF4-FFF2-40B4-BE49-F238E27FC236}">
                  <a16:creationId xmlns:a16="http://schemas.microsoft.com/office/drawing/2014/main" id="{FBFA8F15-F18C-40FB-8A30-3A6AE3575684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7EAF5188-4FB4-46B2-BCEC-9D3DA9A5BC0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8ECD9E5-9C37-4715-BF4A-CB0D374AA488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4B87F374-018A-438F-8840-C3213726B27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7866D4D8-0CA3-417B-8537-2CDD3018876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F7672D0E-2B25-41B6-8424-8C15D1EBF9C6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15E4F48B-76A2-4687-AD48-1D0A0CC14AB9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0B4A6CA-7F4C-49BF-8DDF-58489F023221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1439FB4-2717-460E-8190-3D8D20E5CB93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438304F2-37D1-4D52-AF67-78AF25AD2944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A3084FE2-17F7-47B2-B64F-3F6D594ACF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624841C-264C-45D9-B80F-FDC1527684BB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04F611DD-5B38-4EBD-9CE7-8D70CBD70EF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6204C87-B5FF-4E87-96A4-0EB622317D24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1B7E2457-02F6-4078-98DF-5BB6BBC5EB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E93E8FC-C7FB-4E14-BB72-2096F905B79B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DA39900A-85F4-4ADF-9427-F62CA4177F96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5989540B-A18A-4663-9DED-72644CA065FA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BA3715CC-743F-43D9-BFE5-084675E43E95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30A3EA77-5793-4B5A-9103-071C083EE7AE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A67E6A36-DB76-4257-90D5-E1D793415E9A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94BA14B2-77A6-4177-8ED8-3EB9FBEDE2E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F0D03C15-5D8C-40AE-B6C8-F70C54D23F9D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3" name="Graphic 2">
              <a:extLst>
                <a:ext uri="{FF2B5EF4-FFF2-40B4-BE49-F238E27FC236}">
                  <a16:creationId xmlns:a16="http://schemas.microsoft.com/office/drawing/2014/main" id="{B2FE98C2-E9C7-4D2E-9E01-FAFB3D953E36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72A68C47-61A6-4298-A72A-29D657CCA631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E1BB450-857B-4BF2-868C-7E3ACCA947B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6D7502B1-2AC5-477C-81A8-27CC71EF3E54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B1897D0A-EC64-4EE4-95D9-CA058C456EC4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72E31D5D-E00C-44F3-8984-A2B44997199C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1C6E3C8F-0C73-4C0E-9D09-528EE3DB44A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993D2106-C40A-4894-A13D-C6C79F645D2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27F4DFFA-A5D2-4A52-894F-2E1330D42B98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B6BF8565-A21D-44C6-9A7E-80A251559E8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3ED87938-0956-4F21-B8FB-599C69BB60CB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936" name="Graphic 2">
            <a:extLst>
              <a:ext uri="{FF2B5EF4-FFF2-40B4-BE49-F238E27FC236}">
                <a16:creationId xmlns:a16="http://schemas.microsoft.com/office/drawing/2014/main" id="{95367B2C-9041-4D61-9D9F-F521D76BE1E5}"/>
              </a:ext>
            </a:extLst>
          </p:cNvPr>
          <p:cNvGrpSpPr/>
          <p:nvPr/>
        </p:nvGrpSpPr>
        <p:grpSpPr>
          <a:xfrm>
            <a:off x="9685579" y="1688474"/>
            <a:ext cx="1488532" cy="1474692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819251F9-E67F-4536-93F7-4569AF2E3A5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83576C32-8978-4830-BEFA-8FD64A0CED20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977EDC65-A1C6-4CDA-B9A7-ECB6DF22B554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77A8F647-E1E4-4537-97A2-83D65426ADF0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B1F554F1-3321-4A17-9559-5D265439D31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64B2A2FB-89C2-4EE4-BD56-0EB357637076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DAED9C8-CB77-4712-B7FB-E1CA96D67ED0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03B760B-D725-4FF0-BC48-DB247615B5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E7FB1DA2-0380-4BCC-B3F4-F6A7ADCD7D24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C7D13C8B-A877-45F1-B91E-C6444AC54A8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7FDCFFC-A0C4-4BE4-8234-A4D709253151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CF5798CE-4744-4170-8215-33446414AE62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4A7B17A8-2436-42B1-BD30-A421C0C7738A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F30621AA-A07B-4B58-A898-8546678C8BCC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E8BD8B1-9263-4D8E-B09B-211A18FCC01F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4898946-B921-46C7-A9B7-B28633A1B3F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BE5A4B1B-7BC1-43E0-B564-AB20794921AE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E18EB72E-6CE5-4224-A2DA-1840A28BC9F2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C8F91F-480F-47FE-8584-28FA003A62B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2" name="Graphic 2">
              <a:extLst>
                <a:ext uri="{FF2B5EF4-FFF2-40B4-BE49-F238E27FC236}">
                  <a16:creationId xmlns:a16="http://schemas.microsoft.com/office/drawing/2014/main" id="{9FE763C3-2112-435A-812C-E1D45C4A00F1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0D92CE0-32A6-4BED-8C1F-3FBD9212A2FB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F268E913-BC4D-4919-BF7F-0BA4EAA0749F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69957D47-5B7D-47AB-9D23-E67219831509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71F383C9-656B-41B6-BE7C-985ED6D6E2D3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3" name="Graphic 2">
              <a:extLst>
                <a:ext uri="{FF2B5EF4-FFF2-40B4-BE49-F238E27FC236}">
                  <a16:creationId xmlns:a16="http://schemas.microsoft.com/office/drawing/2014/main" id="{103CE2AD-11D6-4850-B638-6C83B5A1908F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E6BC26FD-BD10-40B0-8C16-35767EE0745F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04D829F9-88DA-483A-B8C1-17AFEE91D8CB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7F6B2E60-EE51-458F-BD09-714971454E6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E9C36FF-D104-4774-B375-963967BB12FA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4" name="Graphic 2">
              <a:extLst>
                <a:ext uri="{FF2B5EF4-FFF2-40B4-BE49-F238E27FC236}">
                  <a16:creationId xmlns:a16="http://schemas.microsoft.com/office/drawing/2014/main" id="{C97D837D-FB3A-4D16-A4C0-FE969777EE3C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F36BC3B1-C764-4706-B7E8-735D99198C49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5A7F425B-03AC-43DB-B207-80EA1EDD740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E3AF6DA6-28C0-4DD1-872D-97E3246A35A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32FAB89F-1094-45AD-A338-CAEF26659FAB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5" name="Graphic 2">
              <a:extLst>
                <a:ext uri="{FF2B5EF4-FFF2-40B4-BE49-F238E27FC236}">
                  <a16:creationId xmlns:a16="http://schemas.microsoft.com/office/drawing/2014/main" id="{8EA6032E-8DF5-45FF-9470-2128C3E45C7D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264FC23-7671-4200-8E00-F44187ABAF7F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72902B81-F381-46F4-925C-8FD298C2CFE5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709F89FD-9878-4A2B-A84A-14E79A789B31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F7B96569-B09E-4C4F-96C0-C21CF519F4CC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6" name="Graphic 2">
              <a:extLst>
                <a:ext uri="{FF2B5EF4-FFF2-40B4-BE49-F238E27FC236}">
                  <a16:creationId xmlns:a16="http://schemas.microsoft.com/office/drawing/2014/main" id="{6F9CCB24-957B-423B-A95D-BE969AC9D62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CBFAC7F3-3807-46D4-B102-2473B7CB8B5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88C9B91B-B277-4DF8-AB2D-4FFD588D4B9D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6D101E74-FB39-408F-87D1-B8DD37CC041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86E5154E-BB10-4E1C-94E8-BE6C85E412A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7" name="Graphic 2">
              <a:extLst>
                <a:ext uri="{FF2B5EF4-FFF2-40B4-BE49-F238E27FC236}">
                  <a16:creationId xmlns:a16="http://schemas.microsoft.com/office/drawing/2014/main" id="{A55153C0-E93A-4F9E-AD26-71C89CE8D39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1AC9391D-6B69-47C7-8F86-A4FE7E721547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104A4930-8CD8-45FD-BE93-2C820B289F2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4F0F8551-3A0C-4622-98D0-4BEBA6E6C9F6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D795F36-12B9-4B27-A44F-9C18CF139553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8" name="Graphic 2">
              <a:extLst>
                <a:ext uri="{FF2B5EF4-FFF2-40B4-BE49-F238E27FC236}">
                  <a16:creationId xmlns:a16="http://schemas.microsoft.com/office/drawing/2014/main" id="{121FF839-BFD2-46E3-BA1E-EA8C94247D83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903A1E4F-3BEF-4458-A3F8-00022BE8B32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07E22834-FB5B-4BC2-8FB1-47A85999FB1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3624A26F-494F-4208-9431-A8FE6DF1FB0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D0974C77-ADBA-4C6D-95E5-12764AC45F55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BFC6C88E-BF87-4AE4-81D0-6E3FF2BE54E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B2DC98A3-3B11-479D-8C01-BC9212E4D80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B9E9557-A114-41FF-A28F-4AF15CCE5252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EC099EAF-8AE3-4B8A-8938-F022F4BA4645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262951E6-5B9A-4782-AC68-27FF7DB13250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84C433CE-76E3-48F2-8539-FAFB934B05CA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6B619E28-2C38-4FC4-AB6D-8B9ED6B72A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770967B4-2055-41A1-970A-6A1D79C113C5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03DB90E1-4898-48C4-A25E-8318A5523A6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13382C14-A7DC-4EBC-813C-43998C4C834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91C6391-109A-49C6-972F-C8641ED8EC9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8152439D-0440-4E2C-B63A-9B588C8C2191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685EB272-68E3-49B0-AA8A-7DC598DA6DD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D73D02A5-C046-4584-AF20-5A1934B8BBC4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AE727CD-E2E7-4737-AD86-3A1D7E8BBD0C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592D4D6-97B4-417F-BDF1-02007B69035D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242C58E0-35D2-411E-91E2-9B5B63BE8167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93C89797-80EF-4589-8EDF-E2A4FEBF3AA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1669C95A-660A-41EC-A746-660E6ED6EF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DC25E9E6-2B8A-4DB5-B329-7C86B41887D1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7D0E963C-CE5E-4159-B635-D6DE6D69D2A0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735B1EE2-54B9-4530-802A-18C0CABACBF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56CF12F2-DB50-4422-ABC2-23262EBC90B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40AEC3E1-1E76-4F8C-B721-F60D59CE7156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418B547E-191F-499F-A1B1-6B96040E2885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16249EFD-3870-4B1C-A9E8-1D5F0B49A1EC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DE7AD612-3FB5-4CF1-B14D-73CD7557ECB9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F4D805C2-E5CF-4437-BA5B-2A4BDB670759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87" name="Graphic 2">
              <a:extLst>
                <a:ext uri="{FF2B5EF4-FFF2-40B4-BE49-F238E27FC236}">
                  <a16:creationId xmlns:a16="http://schemas.microsoft.com/office/drawing/2014/main" id="{267C7773-8D8B-4E06-A81C-4A61B2E07FB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C86EBE02-75A5-4B86-8D4D-E1D65FA2901A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55376F92-5DE4-4A55-B00C-29E40A54A22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291396E5-76D0-4C91-A20C-D9FD4CB1994C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010B8EBB-6703-4DE5-95AF-FD69ABC8852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8" name="Graphic 2">
              <a:extLst>
                <a:ext uri="{FF2B5EF4-FFF2-40B4-BE49-F238E27FC236}">
                  <a16:creationId xmlns:a16="http://schemas.microsoft.com/office/drawing/2014/main" id="{6CB85FE3-43E7-4ADC-B53B-D674AE193B6A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927CE62F-8225-4C9F-9622-048F9046DBBB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C750B8AC-C2F5-45E7-A1B8-1723012FB064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4BAEA6E-E282-4261-ABEF-74D9E9F44C80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D668AD57-FA94-433D-8D3B-31022111F352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9" name="Graphic 2">
              <a:extLst>
                <a:ext uri="{FF2B5EF4-FFF2-40B4-BE49-F238E27FC236}">
                  <a16:creationId xmlns:a16="http://schemas.microsoft.com/office/drawing/2014/main" id="{B415EEE4-D8DD-45CF-8BC4-B884678837A2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C46C3ABF-4A42-45CE-8A1E-996DC5B0BC6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2A291338-6F6F-412A-9928-FB10AF78E098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23170481-60AF-48D2-84B7-2725E0879DF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E5394FD5-29FE-4D40-AEF3-1329782451A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0" name="Graphic 2">
              <a:extLst>
                <a:ext uri="{FF2B5EF4-FFF2-40B4-BE49-F238E27FC236}">
                  <a16:creationId xmlns:a16="http://schemas.microsoft.com/office/drawing/2014/main" id="{DCD82E92-7424-4E3B-9D1E-420D3803E691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6D2A106E-23EF-42F3-B935-F7C01C3BC0A5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E9B03EE5-F0F7-41D7-A6D7-C0825547A0ED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F4753C0A-8C37-4969-931A-AA94219449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A28DAFFC-B2DF-4F92-93CC-D74350EB02F0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1" name="Graphic 2">
              <a:extLst>
                <a:ext uri="{FF2B5EF4-FFF2-40B4-BE49-F238E27FC236}">
                  <a16:creationId xmlns:a16="http://schemas.microsoft.com/office/drawing/2014/main" id="{BC3914B4-54ED-4C8F-A7FD-7D504BEDE044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BAC79F6-3380-4663-B5E2-AC9AA895E835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ECF774CE-27FC-4581-B08C-7B5B637DB31A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33784F60-396A-424F-8BE5-3F959D263EA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E644FCE4-D4ED-49C6-9177-8E08CEEDC152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2" name="Graphic 2">
              <a:extLst>
                <a:ext uri="{FF2B5EF4-FFF2-40B4-BE49-F238E27FC236}">
                  <a16:creationId xmlns:a16="http://schemas.microsoft.com/office/drawing/2014/main" id="{225B6F0E-5787-4DCC-B06F-DC68EA2AF3B0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5FEEDC44-3EE0-4531-B0A3-45ED99E6C6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8D0F56B8-0F61-4593-BB21-7FF1FA672911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C7484E9E-61F9-4A88-99F2-8809FCA62409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AE570C9B-D0A3-4803-8BDE-5780F7940272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3" name="Graphic 2">
              <a:extLst>
                <a:ext uri="{FF2B5EF4-FFF2-40B4-BE49-F238E27FC236}">
                  <a16:creationId xmlns:a16="http://schemas.microsoft.com/office/drawing/2014/main" id="{1691303C-C014-4641-B72B-37DB12B7B60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DA498B01-92A7-41D9-AD8D-064FA36281B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7D371A99-BB74-4527-8F86-8AF6A24D15FD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3BD2455D-6EC9-4F03-B4F3-1D8A62E28BFF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FAB79510-2E24-400D-9AD8-B4826F4B0BBA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4" name="Graphic 2">
              <a:extLst>
                <a:ext uri="{FF2B5EF4-FFF2-40B4-BE49-F238E27FC236}">
                  <a16:creationId xmlns:a16="http://schemas.microsoft.com/office/drawing/2014/main" id="{3C7DB434-2308-450C-A350-7A0C464FDEF7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F4940F21-4B53-4FFA-8B6F-5228FF627DE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36CADCBA-6F5D-47CC-8E4B-AC4E0D38F74E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D9090BE1-18AE-4927-AA3C-4F3AFB22642E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88D4354F-E639-4A9A-AC6C-1BE60AEEE0DE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5" name="Graphic 2">
              <a:extLst>
                <a:ext uri="{FF2B5EF4-FFF2-40B4-BE49-F238E27FC236}">
                  <a16:creationId xmlns:a16="http://schemas.microsoft.com/office/drawing/2014/main" id="{2DBB8CB7-DA1C-45CB-A67C-3FE81743E39A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B0CEF1B4-113A-477E-BD95-C3A742A8850B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4C7DB57D-1E6D-415A-9A43-895C675717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0095FB8D-1D83-4D38-B9FE-4439F98E639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1ABA1F82-E306-4BE5-8852-FB0CA01CB7CF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6" name="Graphic 2">
              <a:extLst>
                <a:ext uri="{FF2B5EF4-FFF2-40B4-BE49-F238E27FC236}">
                  <a16:creationId xmlns:a16="http://schemas.microsoft.com/office/drawing/2014/main" id="{692E70FA-121A-4CAE-AF51-03246ECDF619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86ECF692-B73C-480B-94EF-2ABBC1664161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7200D983-DF1A-4109-9CD4-5F8F405109F8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3D1CF78B-899F-4CD3-828E-8201BA532083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359CA00E-EB72-4CFF-8E9E-776662871F9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7" name="Graphic 2">
              <a:extLst>
                <a:ext uri="{FF2B5EF4-FFF2-40B4-BE49-F238E27FC236}">
                  <a16:creationId xmlns:a16="http://schemas.microsoft.com/office/drawing/2014/main" id="{826AE259-CC57-46D2-94A3-B5B5B9229A28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7C43AC11-67D6-4CCD-B47B-93BCE6CB2AA9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5FAC4BA8-C923-460F-A7CE-BB3F0D7405F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54AA74DF-5E08-4A88-8CA8-21CC47ABC5E1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567BC8B1-4F19-43B5-ACD0-BA94F57FC81F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8" name="Graphic 2">
              <a:extLst>
                <a:ext uri="{FF2B5EF4-FFF2-40B4-BE49-F238E27FC236}">
                  <a16:creationId xmlns:a16="http://schemas.microsoft.com/office/drawing/2014/main" id="{C4A7C68E-5F93-4340-B066-45DDC259C53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162368C9-9897-4A54-B0F7-7032F0F7905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5008CC66-75AF-44B3-A262-6E0E4DF3BC07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0126C17F-39A2-4422-8020-E88737C6529C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59086D18-3981-442A-A18E-E3C912D9B730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9" name="Graphic 2">
              <a:extLst>
                <a:ext uri="{FF2B5EF4-FFF2-40B4-BE49-F238E27FC236}">
                  <a16:creationId xmlns:a16="http://schemas.microsoft.com/office/drawing/2014/main" id="{EB982CB6-5C6E-4CA0-A8D5-73506DD569D4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0119F788-9C67-4D88-A599-A0BD9D632FEE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904546C8-9B58-4BBC-9A80-CE349BC3424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8A0F0101-230A-4E3E-843C-BA16E7D6EE9F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F6CE9048-3DB8-4782-BB0D-DFB1BA895305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0" name="Graphic 2">
              <a:extLst>
                <a:ext uri="{FF2B5EF4-FFF2-40B4-BE49-F238E27FC236}">
                  <a16:creationId xmlns:a16="http://schemas.microsoft.com/office/drawing/2014/main" id="{9675B0DE-34C3-427A-A681-235541790720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82CCCA83-C53D-4660-95EA-E8A113F81E3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F88EE64D-8BD7-4A12-ADC0-B2417DDB9C42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9B8DF87A-B426-4E15-9982-A5C5B1F57E4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7EB87B6A-CD1A-4E61-9872-29B212FAA489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1" name="Graphic 2">
              <a:extLst>
                <a:ext uri="{FF2B5EF4-FFF2-40B4-BE49-F238E27FC236}">
                  <a16:creationId xmlns:a16="http://schemas.microsoft.com/office/drawing/2014/main" id="{68866804-5FCA-4545-BE71-DDED619A35BE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7E98241A-9C37-4207-A3A9-D9883860867C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AF03BF73-1826-467C-9CE2-7F3D1FA10CC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7A847DC5-F6A0-43BE-98E4-69227633678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30209BCC-6C60-4F91-9E58-7331E08C42A8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2" name="Graphic 2">
              <a:extLst>
                <a:ext uri="{FF2B5EF4-FFF2-40B4-BE49-F238E27FC236}">
                  <a16:creationId xmlns:a16="http://schemas.microsoft.com/office/drawing/2014/main" id="{7265EEBA-894D-4855-AB69-7CF8FF3B432F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C76DC4DF-225E-4B68-B957-83A6E0D245C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481569A5-379B-4085-8080-08407D9B1F3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52C042EF-AB5B-4A91-A3FE-9E939F34BC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DA10006D-7BEE-4593-BDF4-9A08BC263B81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3" name="Graphic 2">
              <a:extLst>
                <a:ext uri="{FF2B5EF4-FFF2-40B4-BE49-F238E27FC236}">
                  <a16:creationId xmlns:a16="http://schemas.microsoft.com/office/drawing/2014/main" id="{463FA5B4-7772-40FF-A425-A1347345F6A6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344942FB-75FA-4D35-910B-94F03B86F48A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3C0D76B2-E2FF-4EB0-8304-AC407404B7C9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0AEAA3E1-AF05-4662-B570-9186CACB8EF9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791035A3-C6E0-417E-9D9A-134D8062E192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4" name="Graphic 2">
              <a:extLst>
                <a:ext uri="{FF2B5EF4-FFF2-40B4-BE49-F238E27FC236}">
                  <a16:creationId xmlns:a16="http://schemas.microsoft.com/office/drawing/2014/main" id="{66173994-9C74-4085-BDEF-FEEBD7A4D82F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1396F9A4-3CBA-4A23-8DB7-5F1CEAFEABD7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A0A3EB01-4C04-4754-A6C7-75B2061FED0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23A770C8-3533-4A47-A1DE-29998DB7B5A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E7D8958C-027D-4324-9C28-CD46A824E127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5" name="Graphic 2">
              <a:extLst>
                <a:ext uri="{FF2B5EF4-FFF2-40B4-BE49-F238E27FC236}">
                  <a16:creationId xmlns:a16="http://schemas.microsoft.com/office/drawing/2014/main" id="{570E70E9-A0B0-43E9-A04F-4AB94CADF7B3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159D907F-D7D2-497B-82A6-9D92D3BD96F3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201E151C-08FC-4E7B-A4FE-28CCE8C401A9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C6344C78-BE17-4179-9BBC-877AFC9E1D42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C3F64531-92BF-43F4-ABC7-7601B3754DC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6" name="Graphic 2">
              <a:extLst>
                <a:ext uri="{FF2B5EF4-FFF2-40B4-BE49-F238E27FC236}">
                  <a16:creationId xmlns:a16="http://schemas.microsoft.com/office/drawing/2014/main" id="{52889D1D-220E-42CE-8211-870C90D8FD72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56169569-5B95-4B79-9922-BCF4EB112B7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D1647290-94F6-46C2-8790-B9F659505D29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7CBBA1E4-6511-4D7C-B00A-E9ACACF35C42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373D5A54-02F7-4326-8A1E-BC1D0BDCE98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7" name="Graphic 2">
              <a:extLst>
                <a:ext uri="{FF2B5EF4-FFF2-40B4-BE49-F238E27FC236}">
                  <a16:creationId xmlns:a16="http://schemas.microsoft.com/office/drawing/2014/main" id="{DA410310-8BA1-4E38-9F67-F89CD62C48FF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00CD44C4-B817-4137-8A6D-EAA347CF374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AC0AC22E-0C72-4152-9CE2-F77C70176E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94A77363-D565-4733-A8D7-9C2F5044B378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247C6496-FF10-455C-8891-659B5534CD2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8" name="Graphic 2">
              <a:extLst>
                <a:ext uri="{FF2B5EF4-FFF2-40B4-BE49-F238E27FC236}">
                  <a16:creationId xmlns:a16="http://schemas.microsoft.com/office/drawing/2014/main" id="{78724680-F884-439C-A978-CADA05D049A2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6F8583B3-58B7-4B8A-A855-BBCF0703AF0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FA658E9A-875A-4776-8877-116CE02FE303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80D3CA6E-032F-4310-BB84-9129BB468B59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E3DDE805-8D43-44AE-8A4A-F083E95AAC4D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E658A78-FD7B-49F0-A19E-2B9F007BC613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07E149B9-A1BA-4CDD-B166-05941744B15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1" name="Graphic 2">
              <a:extLst>
                <a:ext uri="{FF2B5EF4-FFF2-40B4-BE49-F238E27FC236}">
                  <a16:creationId xmlns:a16="http://schemas.microsoft.com/office/drawing/2014/main" id="{0BB3C8BB-5CF7-45E7-B5BB-867801EF65CA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137" name="Graphic 2">
                <a:extLst>
                  <a:ext uri="{FF2B5EF4-FFF2-40B4-BE49-F238E27FC236}">
                    <a16:creationId xmlns:a16="http://schemas.microsoft.com/office/drawing/2014/main" id="{A2805043-EEA6-402A-9876-2D8887CF2095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6" name="Freeform: Shape 1155">
                  <a:extLst>
                    <a:ext uri="{FF2B5EF4-FFF2-40B4-BE49-F238E27FC236}">
                      <a16:creationId xmlns:a16="http://schemas.microsoft.com/office/drawing/2014/main" id="{B9EECD82-07FA-4E7A-B33A-EBF585B4E65A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7" name="Graphic 2">
                  <a:extLst>
                    <a:ext uri="{FF2B5EF4-FFF2-40B4-BE49-F238E27FC236}">
                      <a16:creationId xmlns:a16="http://schemas.microsoft.com/office/drawing/2014/main" id="{643AE2D8-EE55-4BEF-BA94-DE1ED6361E3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84B6468-653B-432E-8FE9-12C6D1631FB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F31ECF12-6ED3-4D6E-9F13-37998059CF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5E5B1BFF-C242-44CA-9EAC-B66EFD30D1F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8" name="Graphic 2">
                <a:extLst>
                  <a:ext uri="{FF2B5EF4-FFF2-40B4-BE49-F238E27FC236}">
                    <a16:creationId xmlns:a16="http://schemas.microsoft.com/office/drawing/2014/main" id="{B7845AD5-FAA7-47CA-BB1B-0A3B7270A53E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87616DCA-33F0-41D6-B35A-F94B443C52E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2" name="Graphic 2">
                  <a:extLst>
                    <a:ext uri="{FF2B5EF4-FFF2-40B4-BE49-F238E27FC236}">
                      <a16:creationId xmlns:a16="http://schemas.microsoft.com/office/drawing/2014/main" id="{CDC4B4EC-8147-4511-951F-A88409FC6DA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625B0466-52EB-4BCE-B520-595B9F4C8DA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63E1DF4-D6E1-4C29-8B09-1146F2F903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915F6C72-5117-4E41-8B4C-34174A2C305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9" name="Graphic 2">
                <a:extLst>
                  <a:ext uri="{FF2B5EF4-FFF2-40B4-BE49-F238E27FC236}">
                    <a16:creationId xmlns:a16="http://schemas.microsoft.com/office/drawing/2014/main" id="{09D82D73-9E92-447E-9241-E45B4040E2A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37EE1B1F-17DE-4D82-8088-D4A15EA2C964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2">
                  <a:extLst>
                    <a:ext uri="{FF2B5EF4-FFF2-40B4-BE49-F238E27FC236}">
                      <a16:creationId xmlns:a16="http://schemas.microsoft.com/office/drawing/2014/main" id="{EF525A9F-CAA2-4008-AD76-4E82778D66FC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869BC9F0-1AAE-4E40-80B5-E047EB97E1E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CEB1D04C-B1F7-4D45-A3C7-62CB50D608A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EB488A1B-6287-41EA-8ACC-76295C9F270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40" name="Graphic 2">
                <a:extLst>
                  <a:ext uri="{FF2B5EF4-FFF2-40B4-BE49-F238E27FC236}">
                    <a16:creationId xmlns:a16="http://schemas.microsoft.com/office/drawing/2014/main" id="{F126624A-75A7-4D11-936F-B8A829AB1D09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5F089C8E-CE0D-48A9-B59A-B280E0698BA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2" name="Graphic 2">
                  <a:extLst>
                    <a:ext uri="{FF2B5EF4-FFF2-40B4-BE49-F238E27FC236}">
                      <a16:creationId xmlns:a16="http://schemas.microsoft.com/office/drawing/2014/main" id="{C3D77232-3C22-4E5D-AB16-818262B22186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170F143F-021F-473E-B6E7-855D6D09537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A9F68B1C-FA14-4F7B-8289-AAEAB8AB85E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5AE0A008-F4C7-4B24-AF85-E78810A4F8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12" name="Graphic 2">
              <a:extLst>
                <a:ext uri="{FF2B5EF4-FFF2-40B4-BE49-F238E27FC236}">
                  <a16:creationId xmlns:a16="http://schemas.microsoft.com/office/drawing/2014/main" id="{544058E2-309E-4E3F-ADF3-E7405D160D89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13" name="Graphic 2">
                <a:extLst>
                  <a:ext uri="{FF2B5EF4-FFF2-40B4-BE49-F238E27FC236}">
                    <a16:creationId xmlns:a16="http://schemas.microsoft.com/office/drawing/2014/main" id="{A55AA627-1710-45AE-8E47-17B4E94EB729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A4349D38-9402-409C-9106-FA667343F5F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3" name="Graphic 2">
                  <a:extLst>
                    <a:ext uri="{FF2B5EF4-FFF2-40B4-BE49-F238E27FC236}">
                      <a16:creationId xmlns:a16="http://schemas.microsoft.com/office/drawing/2014/main" id="{3B1576E0-3425-48A0-880C-94488D288CEE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ED9C30E9-8BDB-48C4-B9D0-FAB9927C337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14F6A8B8-7BFE-439D-8CA1-644E6A2B676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8901EF96-FDEA-48A8-A2FB-9246FA3A65FE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4" name="Graphic 2">
                <a:extLst>
                  <a:ext uri="{FF2B5EF4-FFF2-40B4-BE49-F238E27FC236}">
                    <a16:creationId xmlns:a16="http://schemas.microsoft.com/office/drawing/2014/main" id="{5448BCCE-AF22-4DDA-B13E-FE988C3A272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E0ED92D-1C4C-423C-B6AA-B687E607A1C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8" name="Graphic 2">
                  <a:extLst>
                    <a:ext uri="{FF2B5EF4-FFF2-40B4-BE49-F238E27FC236}">
                      <a16:creationId xmlns:a16="http://schemas.microsoft.com/office/drawing/2014/main" id="{9D51509F-634E-4A66-9816-B74FF6BAED4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4411B3F3-E8CB-4DE0-88EB-56B8A4FB462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F47FF350-9C11-4315-A166-C8852C04CC1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0B6C2CE3-8197-4E67-888A-DE8281F1103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5" name="Graphic 2">
                <a:extLst>
                  <a:ext uri="{FF2B5EF4-FFF2-40B4-BE49-F238E27FC236}">
                    <a16:creationId xmlns:a16="http://schemas.microsoft.com/office/drawing/2014/main" id="{DF11811B-859D-431F-9D84-8DDC1411FC93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2" name="Freeform: Shape 1121">
                  <a:extLst>
                    <a:ext uri="{FF2B5EF4-FFF2-40B4-BE49-F238E27FC236}">
                      <a16:creationId xmlns:a16="http://schemas.microsoft.com/office/drawing/2014/main" id="{FA27277E-89AD-414B-992F-D1B472C443E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3" name="Graphic 2">
                  <a:extLst>
                    <a:ext uri="{FF2B5EF4-FFF2-40B4-BE49-F238E27FC236}">
                      <a16:creationId xmlns:a16="http://schemas.microsoft.com/office/drawing/2014/main" id="{C139F8E5-05DB-474D-8F1A-BA777E0B3D64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A9A56EEE-C7BE-48E4-9F18-8984CE76CD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CD9CDE7A-8729-4841-8391-E5BE6F1C311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9B483B7-4CE2-49FA-A085-063FB9EDB82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6" name="Graphic 2">
                <a:extLst>
                  <a:ext uri="{FF2B5EF4-FFF2-40B4-BE49-F238E27FC236}">
                    <a16:creationId xmlns:a16="http://schemas.microsoft.com/office/drawing/2014/main" id="{1F14E937-5970-4426-B585-BE39659E7A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68C03378-C1D8-45B0-A4D0-92E476E538B4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18" name="Graphic 2">
                  <a:extLst>
                    <a:ext uri="{FF2B5EF4-FFF2-40B4-BE49-F238E27FC236}">
                      <a16:creationId xmlns:a16="http://schemas.microsoft.com/office/drawing/2014/main" id="{A8B46957-2441-4DEF-84B9-72230B7B3201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6730421-A5B3-4CE3-8058-F9B35E525C8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2ED4B1E-DD1E-4A99-A186-E4641928B4D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CBAC2B3C-6594-4150-BE45-63BBD206F93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C8E3E19F-31BD-460C-B27D-5AF157B10292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57720B1D-FB97-40F5-8BEA-3033A3CD316C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5" name="Graphic 2">
              <a:extLst>
                <a:ext uri="{FF2B5EF4-FFF2-40B4-BE49-F238E27FC236}">
                  <a16:creationId xmlns:a16="http://schemas.microsoft.com/office/drawing/2014/main" id="{16CCE47E-C990-4FD2-A494-978793A22D08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06" name="Graphic 2">
                <a:extLst>
                  <a:ext uri="{FF2B5EF4-FFF2-40B4-BE49-F238E27FC236}">
                    <a16:creationId xmlns:a16="http://schemas.microsoft.com/office/drawing/2014/main" id="{24FF698A-700D-4D52-8FE6-06C463B8FFE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CDD2A25F-D8D8-47BD-B058-C0BA83559473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CFA420BC-D5F1-4E6A-9A2A-2600C97F2EB2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07" name="Graphic 2">
                <a:extLst>
                  <a:ext uri="{FF2B5EF4-FFF2-40B4-BE49-F238E27FC236}">
                    <a16:creationId xmlns:a16="http://schemas.microsoft.com/office/drawing/2014/main" id="{3B594EA6-47BD-4BF8-8A5B-BA30BEA96BD7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0A3FB254-7D61-4DEA-B163-AAF046A2CEE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BB46D42A-3EE9-4C3D-A570-E1437288FC09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A3DEDAEA-F8A5-429F-9176-4A0B0B289A6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89E122-97EF-4E8F-BCDE-9E62BA4B682F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722B1197-72CA-464B-AA7C-A5B8605C2EE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7C606828-C7B9-4192-804C-593D37DCC3F2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27904603-962D-436E-AB77-613FB4E92459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41C5BD0B-D3E1-4742-8354-B9623B808F2A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59B3556D-F256-4B50-BAA9-174FB7A6295F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431238EE-5DD4-4F75-9604-4EFAE69DC265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33F472C1-67C2-4FAE-A2C1-78851FFCF664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4E4A6594-EDBB-46C3-ADB2-17298677C5F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5" name="Graphic 2">
                <a:extLst>
                  <a:ext uri="{FF2B5EF4-FFF2-40B4-BE49-F238E27FC236}">
                    <a16:creationId xmlns:a16="http://schemas.microsoft.com/office/drawing/2014/main" id="{A57B471B-0179-420C-8D99-13B0910845F6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36" name="Graphic 2">
                  <a:extLst>
                    <a:ext uri="{FF2B5EF4-FFF2-40B4-BE49-F238E27FC236}">
                      <a16:creationId xmlns:a16="http://schemas.microsoft.com/office/drawing/2014/main" id="{B4734EDF-4513-41FD-BC5C-D9A710C2FB12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DB42F46D-603D-499A-AD16-6B991EF8A695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CB71BA62-6DCD-4D54-ACF2-61DE85B263F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03EB620A-BCDD-4682-AD12-69D686751F3B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DFD34ABB-3D07-4D48-BF74-80D439EC23BF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7" name="Graphic 2">
                  <a:extLst>
                    <a:ext uri="{FF2B5EF4-FFF2-40B4-BE49-F238E27FC236}">
                      <a16:creationId xmlns:a16="http://schemas.microsoft.com/office/drawing/2014/main" id="{B82526C8-9ED4-4400-BB10-5C7F5CB1226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5B0F76B1-71AA-455F-A570-025012528B8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08F9A18-6ECB-4E3B-A39F-FA1EC9DE447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5A3DC2CD-3FF1-41FB-9C7F-B45FC4433783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B2C91863-9405-48DA-B982-37161B72724B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2">
                  <a:extLst>
                    <a:ext uri="{FF2B5EF4-FFF2-40B4-BE49-F238E27FC236}">
                      <a16:creationId xmlns:a16="http://schemas.microsoft.com/office/drawing/2014/main" id="{83133E22-A0CE-46D4-A77B-36653292B4F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B96728BD-309F-4643-BCD0-7EB68D649FA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1C7A352E-35C3-49BF-A17F-9A8AAD29779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E40D82F-FB49-41F3-BAD8-A7CA2CBC8D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63A0EC36-E650-48D1-B0A1-3F54A1646CE9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2">
                  <a:extLst>
                    <a:ext uri="{FF2B5EF4-FFF2-40B4-BE49-F238E27FC236}">
                      <a16:creationId xmlns:a16="http://schemas.microsoft.com/office/drawing/2014/main" id="{5C8CCA88-D171-47CF-B800-2647CEBC82A3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1393058B-501B-4965-B30C-EDC51284BC41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F919442F-DF51-44AB-AAE0-B0EC6D88F66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6197493C-CA14-40F3-BA58-75FFC7DB6EE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92475BB0-EEB1-45C6-94C2-12A56F0F95B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2">
                  <a:extLst>
                    <a:ext uri="{FF2B5EF4-FFF2-40B4-BE49-F238E27FC236}">
                      <a16:creationId xmlns:a16="http://schemas.microsoft.com/office/drawing/2014/main" id="{E4FA1715-5B59-4BEE-BBB6-9F5EEEB4793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5A6CD97-D6AE-4950-BC96-0095C81E2234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1CBD1614-8515-4BD3-BCB2-8667BD24887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39186069-2A50-427F-9F83-C28D6DFF7E9A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87C6C97C-8961-4B5E-9352-633728F8B09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1" name="Graphic 2">
                  <a:extLst>
                    <a:ext uri="{FF2B5EF4-FFF2-40B4-BE49-F238E27FC236}">
                      <a16:creationId xmlns:a16="http://schemas.microsoft.com/office/drawing/2014/main" id="{F1DDD2BD-7C72-4583-83A0-EFCB163223E0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DE7F973C-8BC4-4709-85B0-7B0EFFF7CB2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9F06B1B5-AC0A-4F3A-B3CD-5DD54955C74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DC87AD89-62C9-4270-993B-9C8C9EF9DC9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AC587FEF-8819-44CD-B211-FFD4EFBF9F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2" name="Graphic 2">
                  <a:extLst>
                    <a:ext uri="{FF2B5EF4-FFF2-40B4-BE49-F238E27FC236}">
                      <a16:creationId xmlns:a16="http://schemas.microsoft.com/office/drawing/2014/main" id="{BCAFE7A5-CE6C-4020-A19B-E0E9162707F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D0C88DFE-FBE7-47AA-BB84-C9F6CF12CBA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AFF2BFD5-3B31-4C86-948A-47A934A44C2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B2FB49DC-04D8-45B4-B2B4-78A1BB7C9A0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987BDB3C-F52C-4029-A37F-209633A5ACF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3" name="Graphic 2">
                  <a:extLst>
                    <a:ext uri="{FF2B5EF4-FFF2-40B4-BE49-F238E27FC236}">
                      <a16:creationId xmlns:a16="http://schemas.microsoft.com/office/drawing/2014/main" id="{4C5060C1-42E9-4142-862D-D228AF37E18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8F0D75DF-8EEC-48DD-ABD4-0A08163D2FD1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2DFFDC30-1FAA-4643-A44D-D1B7B3A8361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F9B214FB-A3FC-41B9-BFB3-32505570A2E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95A986E5-2973-4164-9194-627BBE64E7E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4" name="Graphic 2">
                  <a:extLst>
                    <a:ext uri="{FF2B5EF4-FFF2-40B4-BE49-F238E27FC236}">
                      <a16:creationId xmlns:a16="http://schemas.microsoft.com/office/drawing/2014/main" id="{D7FE978E-26A1-405B-88FF-346B4ABDB1E5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C18A9B61-504C-4D4E-AC73-071E1FBC449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1755EAB1-A4C1-4794-BDCA-F8C410879F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D51CFD3-2A6B-40ED-A7E5-CD180A8A2D3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34939918-0F22-41C4-9DAC-E5B088BD6B3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5" name="Graphic 2">
                  <a:extLst>
                    <a:ext uri="{FF2B5EF4-FFF2-40B4-BE49-F238E27FC236}">
                      <a16:creationId xmlns:a16="http://schemas.microsoft.com/office/drawing/2014/main" id="{64411FAF-87BE-43D9-AF62-3BC9B2DA07B0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536911B1-A71C-491D-A592-9E2637AE557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D1F83128-ED04-4E06-9835-D9B4C4CAC2D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E1D49AC5-45CC-41CA-BC0D-26508BF4D254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2A379C1-3F99-4717-B75E-05771416504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6" name="Graphic 2">
                  <a:extLst>
                    <a:ext uri="{FF2B5EF4-FFF2-40B4-BE49-F238E27FC236}">
                      <a16:creationId xmlns:a16="http://schemas.microsoft.com/office/drawing/2014/main" id="{99CD1F35-6239-4126-B025-6A827AF1A046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BDFD66BB-D8FE-4E42-9C02-BFBD35C397CC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6DAFBA6E-F87E-4438-B0AA-97E027CA5C4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D497B6B5-0465-4D16-8E7E-164C4B32CC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95240962-C21D-4915-AFFC-09E0453C280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7" name="Graphic 2">
                  <a:extLst>
                    <a:ext uri="{FF2B5EF4-FFF2-40B4-BE49-F238E27FC236}">
                      <a16:creationId xmlns:a16="http://schemas.microsoft.com/office/drawing/2014/main" id="{CA0C8B47-6B16-4A80-A325-0EEEEFD70D33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0BD51232-D377-4A3E-9239-6BA40F456E9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D5A0696-B5D7-4793-BF36-9A23FA695B0D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14A384CB-D786-4F11-83F2-1BA00AE4931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A971F9C1-F435-4A40-882B-B1B5F9F9A66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8" name="Graphic 2">
                  <a:extLst>
                    <a:ext uri="{FF2B5EF4-FFF2-40B4-BE49-F238E27FC236}">
                      <a16:creationId xmlns:a16="http://schemas.microsoft.com/office/drawing/2014/main" id="{E7D81AB6-0688-4FED-9610-6F65ECCD949A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D846D2E1-A96F-448D-BF27-C131A79372F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1788B155-C49E-4A4C-A767-FC959AC2DD1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A6ADC082-A0DA-4B95-823D-34897B3BF424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36941502-B057-4B03-8CF2-D60391D205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9" name="Graphic 2">
                  <a:extLst>
                    <a:ext uri="{FF2B5EF4-FFF2-40B4-BE49-F238E27FC236}">
                      <a16:creationId xmlns:a16="http://schemas.microsoft.com/office/drawing/2014/main" id="{14053B12-C2C9-4BF6-9AF9-906F7867905D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B16151BE-DB5C-46DE-84AE-0A61EFD215D5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89C93AA6-67CD-46A7-BA9A-7FA29FCFAE0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D3FFD9E9-5AB9-404C-869D-C68920EDDAA8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2C48CA0A-2741-48CE-8CA6-CA34918FC86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FF1222BE-63B0-4B7F-A127-108CEB3388EC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3F731C5C-5DC3-4C55-86CF-18828F93D4D4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A893537-4680-4375-A391-D9CDE29EFAA6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87B6AE4C-DD3D-413B-9E2D-1070D77CC294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FFE2067-1D14-4774-92BC-7E1315992BD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CDB9A2C1-6892-4A7F-B3DC-430F26510046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15E1FB58-5564-4E6C-AE7A-E614BE0C635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B396874-D35D-4A6B-84D9-DE2D6FBE8640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58D8A3E-25A1-426B-9546-A0C9C37D3857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B8BE7A22-5E3A-4B7A-B765-BB4585686EE7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282" name="TextBox 1281">
            <a:extLst>
              <a:ext uri="{FF2B5EF4-FFF2-40B4-BE49-F238E27FC236}">
                <a16:creationId xmlns:a16="http://schemas.microsoft.com/office/drawing/2014/main" id="{7617B666-BC61-4AB1-8200-7BC549D92421}"/>
              </a:ext>
            </a:extLst>
          </p:cNvPr>
          <p:cNvSpPr txBox="1"/>
          <p:nvPr/>
        </p:nvSpPr>
        <p:spPr>
          <a:xfrm>
            <a:off x="1024848" y="129739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1284" name="TextBox 1283">
            <a:extLst>
              <a:ext uri="{FF2B5EF4-FFF2-40B4-BE49-F238E27FC236}">
                <a16:creationId xmlns:a16="http://schemas.microsoft.com/office/drawing/2014/main" id="{60B3261D-190F-4646-BDD0-7D5149C70E30}"/>
              </a:ext>
            </a:extLst>
          </p:cNvPr>
          <p:cNvSpPr txBox="1"/>
          <p:nvPr/>
        </p:nvSpPr>
        <p:spPr>
          <a:xfrm>
            <a:off x="9701492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285" name="Graphic 13">
            <a:extLst>
              <a:ext uri="{FF2B5EF4-FFF2-40B4-BE49-F238E27FC236}">
                <a16:creationId xmlns:a16="http://schemas.microsoft.com/office/drawing/2014/main" id="{BC704513-BF57-46EA-9849-E87373586833}"/>
              </a:ext>
            </a:extLst>
          </p:cNvPr>
          <p:cNvGrpSpPr/>
          <p:nvPr/>
        </p:nvGrpSpPr>
        <p:grpSpPr>
          <a:xfrm>
            <a:off x="5098162" y="1571028"/>
            <a:ext cx="1945002" cy="1631708"/>
            <a:chOff x="4902918" y="2970502"/>
            <a:chExt cx="1732595" cy="1453512"/>
          </a:xfrm>
          <a:solidFill>
            <a:schemeClr val="accent1"/>
          </a:solidFill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FE807C43-4F6F-4012-9ABC-C24AB7F3161E}"/>
                </a:ext>
              </a:extLst>
            </p:cNvPr>
            <p:cNvSpPr/>
            <p:nvPr/>
          </p:nvSpPr>
          <p:spPr>
            <a:xfrm>
              <a:off x="5662060" y="3722974"/>
              <a:ext cx="973453" cy="701039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79241E7-96D5-41D3-80AA-C1DD39BFCBD3}"/>
                </a:ext>
              </a:extLst>
            </p:cNvPr>
            <p:cNvSpPr/>
            <p:nvPr/>
          </p:nvSpPr>
          <p:spPr>
            <a:xfrm>
              <a:off x="4902919" y="3873470"/>
              <a:ext cx="759141" cy="550544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AA003AAC-2B83-4DDB-9FA3-6BF8ABD440EF}"/>
                </a:ext>
              </a:extLst>
            </p:cNvPr>
            <p:cNvSpPr/>
            <p:nvPr/>
          </p:nvSpPr>
          <p:spPr>
            <a:xfrm>
              <a:off x="4902918" y="3302923"/>
              <a:ext cx="1729738" cy="989645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C20A70B4-BB5F-4C3F-9CF4-AC41D5C6E184}"/>
                </a:ext>
              </a:extLst>
            </p:cNvPr>
            <p:cNvSpPr/>
            <p:nvPr/>
          </p:nvSpPr>
          <p:spPr>
            <a:xfrm>
              <a:off x="4902919" y="3339118"/>
              <a:ext cx="1423986" cy="824864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C94F4C2C-0BCE-4ED6-85E0-C741C5EDF8BF}"/>
                </a:ext>
              </a:extLst>
            </p:cNvPr>
            <p:cNvSpPr/>
            <p:nvPr/>
          </p:nvSpPr>
          <p:spPr>
            <a:xfrm>
              <a:off x="5507755" y="3638202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1" name="Graphic 13">
              <a:extLst>
                <a:ext uri="{FF2B5EF4-FFF2-40B4-BE49-F238E27FC236}">
                  <a16:creationId xmlns:a16="http://schemas.microsoft.com/office/drawing/2014/main" id="{34ECFFB0-1D0C-4EF6-93BA-80F98543FAB2}"/>
                </a:ext>
              </a:extLst>
            </p:cNvPr>
            <p:cNvGrpSpPr/>
            <p:nvPr/>
          </p:nvGrpSpPr>
          <p:grpSpPr>
            <a:xfrm>
              <a:off x="5283919" y="2970502"/>
              <a:ext cx="769619" cy="946784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1346" name="Graphic 13">
                <a:extLst>
                  <a:ext uri="{FF2B5EF4-FFF2-40B4-BE49-F238E27FC236}">
                    <a16:creationId xmlns:a16="http://schemas.microsoft.com/office/drawing/2014/main" id="{55B6AC3A-33DC-45F4-9053-A0C86E973C94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414D1D22-490E-4D53-8203-DBE04AC88146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38D2B53B-C9C5-4C3D-893D-869A737F7BDC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59DDB9F4-265F-4F24-83BD-041BD39D7B95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AD1A97C8-8EDC-4701-82F7-2D36FD6E17BD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84F31E4F-F3A1-48BE-8E8B-7D6EEDB1CCB7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2969E73C-D9F7-44CC-B847-A044A93A806D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0756A3E8-B8F8-4C72-ACCB-A33737D68FD6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5D3DEA53-32CA-42B8-A2E8-57A5EDA03205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D7B6FCAC-847F-42E2-AA5E-036362970A36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4C9BC69F-A2CD-4E3F-8E92-A43F9881460E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4" name="Graphic 13">
                <a:extLst>
                  <a:ext uri="{FF2B5EF4-FFF2-40B4-BE49-F238E27FC236}">
                    <a16:creationId xmlns:a16="http://schemas.microsoft.com/office/drawing/2014/main" id="{0EAD9953-217E-41FE-B53C-5A0AE2E1423E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11152414-119B-443D-B268-D2150EE9AA68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CE5850B0-0F07-4157-BD56-5E8885749406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7E01A14C-5F33-410F-BD0F-7B0418696FE9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BB9B432D-E150-4A9C-88B3-28C788B6CF3B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5" name="Graphic 13">
                <a:extLst>
                  <a:ext uri="{FF2B5EF4-FFF2-40B4-BE49-F238E27FC236}">
                    <a16:creationId xmlns:a16="http://schemas.microsoft.com/office/drawing/2014/main" id="{05C6624C-43CD-486C-9EA1-D4F38F295FE4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0" name="Freeform: Shape 1419">
                  <a:extLst>
                    <a:ext uri="{FF2B5EF4-FFF2-40B4-BE49-F238E27FC236}">
                      <a16:creationId xmlns:a16="http://schemas.microsoft.com/office/drawing/2014/main" id="{E984F5B0-EDFC-4680-9E31-C4D9415590F1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1" name="Freeform: Shape 1420">
                  <a:extLst>
                    <a:ext uri="{FF2B5EF4-FFF2-40B4-BE49-F238E27FC236}">
                      <a16:creationId xmlns:a16="http://schemas.microsoft.com/office/drawing/2014/main" id="{275A57CE-1AB2-4E93-96B2-F605F62C34D4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12BF0DF7-8DFF-4274-B787-C119B3A876C7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D7D54209-7607-4D21-AADD-BDFFC76AEBD2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6" name="Graphic 13">
                <a:extLst>
                  <a:ext uri="{FF2B5EF4-FFF2-40B4-BE49-F238E27FC236}">
                    <a16:creationId xmlns:a16="http://schemas.microsoft.com/office/drawing/2014/main" id="{CF7F33C9-1F43-4222-9211-30FE9D5A05DD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1313AAF3-53EE-41D8-9942-38B921118DA3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0DC5BC3-7AD8-476B-A1BC-E3A9ED8E8A6A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A80DD021-AC4C-4D4C-AF8B-E9C45CED8E72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28471B74-E514-407A-956F-6C0DD32F9943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7" name="Graphic 13">
                <a:extLst>
                  <a:ext uri="{FF2B5EF4-FFF2-40B4-BE49-F238E27FC236}">
                    <a16:creationId xmlns:a16="http://schemas.microsoft.com/office/drawing/2014/main" id="{66F3B9D5-A9A7-42C1-AD0D-7ACBF7794328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2F59AE78-43D7-4F53-BA3F-89700EDF26AF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B22414EE-5C2A-4F89-853F-25352E1A241D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827B79BB-3699-4BA0-BA20-47920ECAD6E0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FFA842CD-027C-43DC-BA58-01143A274C4C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8" name="Graphic 13">
                <a:extLst>
                  <a:ext uri="{FF2B5EF4-FFF2-40B4-BE49-F238E27FC236}">
                    <a16:creationId xmlns:a16="http://schemas.microsoft.com/office/drawing/2014/main" id="{C1F26CCB-34D7-4765-90C1-517575F56351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1400" name="Graphic 13">
                  <a:extLst>
                    <a:ext uri="{FF2B5EF4-FFF2-40B4-BE49-F238E27FC236}">
                      <a16:creationId xmlns:a16="http://schemas.microsoft.com/office/drawing/2014/main" id="{6C5AD93C-44B8-4311-9A68-63DBDAE04518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35903725-9EF6-41F1-A362-D8199EAC8535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B42F44A7-CE8E-45AC-A93B-064CD8F48968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3FFC104E-B1C6-4DA3-ACA8-283C2F70D518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AE099735-47C4-4D45-8D8C-C34688D4E56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09D7DA1D-F900-4E7A-9D12-BC8EE6EA352A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401" name="Graphic 13">
                  <a:extLst>
                    <a:ext uri="{FF2B5EF4-FFF2-40B4-BE49-F238E27FC236}">
                      <a16:creationId xmlns:a16="http://schemas.microsoft.com/office/drawing/2014/main" id="{2A48DE11-816B-4D98-9BA5-115236E0D623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27E3E070-6635-4623-A3FC-6D946CBF6198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AF432AF1-2329-4199-B1A3-3F0E60D34FD4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4" name="Freeform: Shape 1403">
                    <a:extLst>
                      <a:ext uri="{FF2B5EF4-FFF2-40B4-BE49-F238E27FC236}">
                        <a16:creationId xmlns:a16="http://schemas.microsoft.com/office/drawing/2014/main" id="{F0D12741-DC92-4E9F-8301-143ABA66F8DA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5" name="Freeform: Shape 1404">
                    <a:extLst>
                      <a:ext uri="{FF2B5EF4-FFF2-40B4-BE49-F238E27FC236}">
                        <a16:creationId xmlns:a16="http://schemas.microsoft.com/office/drawing/2014/main" id="{9CD78D11-A797-4133-BE96-1B904EDC422C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5FFEA736-1A8E-4935-AA5D-265EECB0ABF8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5CBB9729-F230-4E3A-A005-56BB030B6F3A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B5736EFB-6E8F-461A-98A3-C847D19115E9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C596F277-A495-4409-847E-261F19424502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4F478D80-83D8-41F4-963A-30F6B922532A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A6A10EF0-AE53-44FF-8A55-9A03A8F2A042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4" name="Graphic 13">
                <a:extLst>
                  <a:ext uri="{FF2B5EF4-FFF2-40B4-BE49-F238E27FC236}">
                    <a16:creationId xmlns:a16="http://schemas.microsoft.com/office/drawing/2014/main" id="{AAA3A29D-DD7D-46CC-986B-2011383CA47D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B63B261A-2647-4552-A718-CAD2E8470EAD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1751DEF8-A31D-486D-ABCA-B358377B3E70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637098FB-1C24-4C19-88A2-B64F1963EF79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C9BE97DF-743F-4A84-83A8-8DC3FC6E6B0E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4D118F3E-A756-4B8D-9997-4F18FA5BCD3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B4AF4C70-A6EE-4A12-9BC2-FC84D71B5227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355D30EC-4594-41BB-9E71-53280D18FAE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9" name="Graphic 13">
                <a:extLst>
                  <a:ext uri="{FF2B5EF4-FFF2-40B4-BE49-F238E27FC236}">
                    <a16:creationId xmlns:a16="http://schemas.microsoft.com/office/drawing/2014/main" id="{A9BEE0D2-A760-4FCC-9550-7CAA778DC2B4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12D3EAB9-F3F5-441D-B9ED-70217A87BA90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653B75CA-B4DE-458F-9EB2-A51A0AE49B19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9" name="Freeform: Shape 1378">
                  <a:extLst>
                    <a:ext uri="{FF2B5EF4-FFF2-40B4-BE49-F238E27FC236}">
                      <a16:creationId xmlns:a16="http://schemas.microsoft.com/office/drawing/2014/main" id="{141577A0-DED1-4C7A-98A5-90E9488D41E1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C85855C7-AF20-4590-90AD-1EC715667C76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1" name="Freeform: Shape 1380">
                  <a:extLst>
                    <a:ext uri="{FF2B5EF4-FFF2-40B4-BE49-F238E27FC236}">
                      <a16:creationId xmlns:a16="http://schemas.microsoft.com/office/drawing/2014/main" id="{381078FB-5EC2-4D3C-96D0-C9B64FCE848F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2" name="Freeform: Shape 1381">
                  <a:extLst>
                    <a:ext uri="{FF2B5EF4-FFF2-40B4-BE49-F238E27FC236}">
                      <a16:creationId xmlns:a16="http://schemas.microsoft.com/office/drawing/2014/main" id="{B4695D41-9D9E-401D-A6FB-717603CD325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3" name="Freeform: Shape 1382">
                  <a:extLst>
                    <a:ext uri="{FF2B5EF4-FFF2-40B4-BE49-F238E27FC236}">
                      <a16:creationId xmlns:a16="http://schemas.microsoft.com/office/drawing/2014/main" id="{D64A02FA-1487-4A22-8F11-A9915008EE59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4" name="Freeform: Shape 1383">
                  <a:extLst>
                    <a:ext uri="{FF2B5EF4-FFF2-40B4-BE49-F238E27FC236}">
                      <a16:creationId xmlns:a16="http://schemas.microsoft.com/office/drawing/2014/main" id="{C6CB3A4D-8889-4B97-9181-31507F41C283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5" name="Freeform: Shape 1384">
                  <a:extLst>
                    <a:ext uri="{FF2B5EF4-FFF2-40B4-BE49-F238E27FC236}">
                      <a16:creationId xmlns:a16="http://schemas.microsoft.com/office/drawing/2014/main" id="{B076EFE9-1855-4F01-941E-B5FF78B0C16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12C18885-28A8-4173-9AEC-AA4352DB1A5C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AD16AA25-20DB-4D7A-93D3-F8F3B9A5F141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3AB13AD-B5B2-46F7-A570-5341B5058E9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6853394E-8E26-430C-95B5-7803B2584EE3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4F5FEC0C-53D8-4053-BDD9-9C00F1BC6A8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AABA064D-826A-4A06-848C-F168FF96F7D5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85D4228B-2877-48FA-977F-A826850064C0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82BDBEB6-4158-4F1E-9C09-347478597A7E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602D358D-4688-433B-979C-22D90ECD6526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60CF4201-C30C-4257-8409-CB1359195DC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D3C8834E-A88B-41CB-8EB6-3CFF987FAE74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2052D898-1258-40BC-8C43-147B8366C67F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CE834AE2-C4C3-4C7D-BF84-9BBCB7D04A02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55AE943B-BBC1-4B2B-8E55-E1F920FE05F5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CC47047B-D433-4084-AAC6-ABFDDC57D9E3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74" name="Graphic 13">
                <a:extLst>
                  <a:ext uri="{FF2B5EF4-FFF2-40B4-BE49-F238E27FC236}">
                    <a16:creationId xmlns:a16="http://schemas.microsoft.com/office/drawing/2014/main" id="{C4F7DF12-D728-4C2D-B75B-76602BAA157B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59B9BEDF-BB65-4CFA-92C9-309426DBDB0F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A42E3450-3346-495C-82AF-33AC579898B9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27C9C7D-8D16-4A4D-8118-FAD8DF716B6E}"/>
                </a:ext>
              </a:extLst>
            </p:cNvPr>
            <p:cNvSpPr/>
            <p:nvPr/>
          </p:nvSpPr>
          <p:spPr>
            <a:xfrm>
              <a:off x="5656345" y="3079085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E226C7F-8EF5-4282-BF10-759999902D29}"/>
                </a:ext>
              </a:extLst>
            </p:cNvPr>
            <p:cNvSpPr/>
            <p:nvPr/>
          </p:nvSpPr>
          <p:spPr>
            <a:xfrm>
              <a:off x="5582050" y="3102899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0B34896F-4800-4B84-B6F1-B5093F417B9B}"/>
                </a:ext>
              </a:extLst>
            </p:cNvPr>
            <p:cNvSpPr/>
            <p:nvPr/>
          </p:nvSpPr>
          <p:spPr>
            <a:xfrm>
              <a:off x="5599195" y="3060988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BB0D8EFF-1784-4776-9432-4429DA10AF5B}"/>
                </a:ext>
              </a:extLst>
            </p:cNvPr>
            <p:cNvSpPr/>
            <p:nvPr/>
          </p:nvSpPr>
          <p:spPr>
            <a:xfrm>
              <a:off x="5547760" y="3098136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58A5059-D72C-43E2-94E9-92E845EB6F94}"/>
                </a:ext>
              </a:extLst>
            </p:cNvPr>
            <p:cNvSpPr/>
            <p:nvPr/>
          </p:nvSpPr>
          <p:spPr>
            <a:xfrm>
              <a:off x="5599195" y="3046700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7B65CAA4-6223-4A7D-9E39-2D6E2D44ADE5}"/>
                </a:ext>
              </a:extLst>
            </p:cNvPr>
            <p:cNvSpPr/>
            <p:nvPr/>
          </p:nvSpPr>
          <p:spPr>
            <a:xfrm>
              <a:off x="5547760" y="3083847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E8C942D5-6495-4448-8883-85ADD18AC53B}"/>
                </a:ext>
              </a:extLst>
            </p:cNvPr>
            <p:cNvSpPr/>
            <p:nvPr/>
          </p:nvSpPr>
          <p:spPr>
            <a:xfrm>
              <a:off x="5584907" y="3681061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9" name="Graphic 13">
              <a:extLst>
                <a:ext uri="{FF2B5EF4-FFF2-40B4-BE49-F238E27FC236}">
                  <a16:creationId xmlns:a16="http://schemas.microsoft.com/office/drawing/2014/main" id="{A63C889F-2BC6-49A3-A494-5EE0BB357417}"/>
                </a:ext>
              </a:extLst>
            </p:cNvPr>
            <p:cNvGrpSpPr/>
            <p:nvPr/>
          </p:nvGrpSpPr>
          <p:grpSpPr>
            <a:xfrm>
              <a:off x="5027696" y="3602774"/>
              <a:ext cx="233757" cy="316411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8AEB14D7-CE50-43C7-8D78-59B81CEC82F0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37" name="Graphic 13">
                <a:extLst>
                  <a:ext uri="{FF2B5EF4-FFF2-40B4-BE49-F238E27FC236}">
                    <a16:creationId xmlns:a16="http://schemas.microsoft.com/office/drawing/2014/main" id="{10C588D3-DAC7-4FC5-BC3B-C7857430CDC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38" name="Freeform: Shape 1337">
                  <a:extLst>
                    <a:ext uri="{FF2B5EF4-FFF2-40B4-BE49-F238E27FC236}">
                      <a16:creationId xmlns:a16="http://schemas.microsoft.com/office/drawing/2014/main" id="{B619D375-5F16-4C60-9523-13E91A1CAEB3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1120D6A1-14EC-410D-822E-8DE6FBB8BE20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42478972-BCA5-4502-A08E-206BC894CBBE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3F30B486-C357-4A17-B052-D1B156BE0E56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311353F8-A6A0-4E7E-BB1F-DDEDFDAC3C37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30AA30DD-E23B-4780-B783-0648A7522B29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4941E9F7-A93B-43CD-840B-CAB8EFFA0C7A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37E02952-DCA2-4224-BF99-80E30628DAB4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0" name="Graphic 13">
              <a:extLst>
                <a:ext uri="{FF2B5EF4-FFF2-40B4-BE49-F238E27FC236}">
                  <a16:creationId xmlns:a16="http://schemas.microsoft.com/office/drawing/2014/main" id="{F2B881A0-EB7F-4CAA-9950-D98B50645246}"/>
                </a:ext>
              </a:extLst>
            </p:cNvPr>
            <p:cNvGrpSpPr/>
            <p:nvPr/>
          </p:nvGrpSpPr>
          <p:grpSpPr>
            <a:xfrm>
              <a:off x="5183266" y="3770597"/>
              <a:ext cx="180043" cy="255269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0AE2AC51-9933-4B2B-B891-9EA83E78020A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27" name="Graphic 13">
                <a:extLst>
                  <a:ext uri="{FF2B5EF4-FFF2-40B4-BE49-F238E27FC236}">
                    <a16:creationId xmlns:a16="http://schemas.microsoft.com/office/drawing/2014/main" id="{AAC3958D-EE0F-4FBE-93B6-203D4838D9CF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1CAC7238-0D1C-45ED-822D-A4DFB34BEE5C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9C068D47-69AA-4D8D-BFC1-8BB159A940BD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A405FBA2-F485-447B-B254-86F1A5E37ECD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800E899-ADA3-4AD8-B147-E6A42CE4A814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C56685E2-E2DB-4D40-B784-CA15CA851203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3" name="Freeform: Shape 1332">
                  <a:extLst>
                    <a:ext uri="{FF2B5EF4-FFF2-40B4-BE49-F238E27FC236}">
                      <a16:creationId xmlns:a16="http://schemas.microsoft.com/office/drawing/2014/main" id="{1A3E9514-00CB-40A7-8137-D48D6FF29EC7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4" name="Freeform: Shape 1333">
                  <a:extLst>
                    <a:ext uri="{FF2B5EF4-FFF2-40B4-BE49-F238E27FC236}">
                      <a16:creationId xmlns:a16="http://schemas.microsoft.com/office/drawing/2014/main" id="{126B0E04-7202-45B1-9465-A4276E0131F9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5" name="Freeform: Shape 1334">
                  <a:extLst>
                    <a:ext uri="{FF2B5EF4-FFF2-40B4-BE49-F238E27FC236}">
                      <a16:creationId xmlns:a16="http://schemas.microsoft.com/office/drawing/2014/main" id="{F0254AF4-A757-47BC-91FB-EDB58ACCD99F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4F34F908-8A91-4E4F-B44D-58629AA5E882}"/>
                </a:ext>
              </a:extLst>
            </p:cNvPr>
            <p:cNvSpPr/>
            <p:nvPr/>
          </p:nvSpPr>
          <p:spPr>
            <a:xfrm>
              <a:off x="5505852" y="3636294"/>
              <a:ext cx="972501" cy="570546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3802DF71-E6B5-4C21-8CC6-6B64E4256D2A}"/>
                </a:ext>
              </a:extLst>
            </p:cNvPr>
            <p:cNvSpPr/>
            <p:nvPr/>
          </p:nvSpPr>
          <p:spPr>
            <a:xfrm>
              <a:off x="5505852" y="3636294"/>
              <a:ext cx="972501" cy="569593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E0E46D00-B8D4-411E-A33D-27A2D3591007}"/>
                </a:ext>
              </a:extLst>
            </p:cNvPr>
            <p:cNvSpPr/>
            <p:nvPr/>
          </p:nvSpPr>
          <p:spPr>
            <a:xfrm>
              <a:off x="5583003" y="3680110"/>
              <a:ext cx="976311" cy="570546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4" name="Graphic 13">
              <a:extLst>
                <a:ext uri="{FF2B5EF4-FFF2-40B4-BE49-F238E27FC236}">
                  <a16:creationId xmlns:a16="http://schemas.microsoft.com/office/drawing/2014/main" id="{FE800388-938C-4A42-9ADB-508546725E19}"/>
                </a:ext>
              </a:extLst>
            </p:cNvPr>
            <p:cNvGrpSpPr/>
            <p:nvPr/>
          </p:nvGrpSpPr>
          <p:grpSpPr>
            <a:xfrm>
              <a:off x="6082114" y="3459133"/>
              <a:ext cx="148933" cy="215264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4B85E0C-CE58-4726-8A0C-5981A8FFD18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17" name="Graphic 13">
                <a:extLst>
                  <a:ext uri="{FF2B5EF4-FFF2-40B4-BE49-F238E27FC236}">
                    <a16:creationId xmlns:a16="http://schemas.microsoft.com/office/drawing/2014/main" id="{35893646-3B2D-450B-A58A-8DB56EC3E37B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318" name="Freeform: Shape 1317">
                  <a:extLst>
                    <a:ext uri="{FF2B5EF4-FFF2-40B4-BE49-F238E27FC236}">
                      <a16:creationId xmlns:a16="http://schemas.microsoft.com/office/drawing/2014/main" id="{DC2DFF84-3185-456C-90D4-91254C569FFB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9" name="Freeform: Shape 1318">
                  <a:extLst>
                    <a:ext uri="{FF2B5EF4-FFF2-40B4-BE49-F238E27FC236}">
                      <a16:creationId xmlns:a16="http://schemas.microsoft.com/office/drawing/2014/main" id="{870B5139-223F-426D-B26C-3B55EFBCCA51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0" name="Freeform: Shape 1319">
                  <a:extLst>
                    <a:ext uri="{FF2B5EF4-FFF2-40B4-BE49-F238E27FC236}">
                      <a16:creationId xmlns:a16="http://schemas.microsoft.com/office/drawing/2014/main" id="{6F8AB3B6-ED0B-4B32-8BDF-0B595DE7CC43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1" name="Freeform: Shape 1320">
                  <a:extLst>
                    <a:ext uri="{FF2B5EF4-FFF2-40B4-BE49-F238E27FC236}">
                      <a16:creationId xmlns:a16="http://schemas.microsoft.com/office/drawing/2014/main" id="{37D01DA0-45F6-42CB-903A-FC6883EE6D1E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2" name="Freeform: Shape 1321">
                  <a:extLst>
                    <a:ext uri="{FF2B5EF4-FFF2-40B4-BE49-F238E27FC236}">
                      <a16:creationId xmlns:a16="http://schemas.microsoft.com/office/drawing/2014/main" id="{03CD876F-7D95-4AE8-B53D-4141C7309E1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3" name="Freeform: Shape 1322">
                  <a:extLst>
                    <a:ext uri="{FF2B5EF4-FFF2-40B4-BE49-F238E27FC236}">
                      <a16:creationId xmlns:a16="http://schemas.microsoft.com/office/drawing/2014/main" id="{9F530BB3-6F1C-4076-ADA5-DAEF715D20C6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4" name="Freeform: Shape 1323">
                  <a:extLst>
                    <a:ext uri="{FF2B5EF4-FFF2-40B4-BE49-F238E27FC236}">
                      <a16:creationId xmlns:a16="http://schemas.microsoft.com/office/drawing/2014/main" id="{010809D0-FE5E-4685-AB05-D06D3CB41CF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1B9D91AA-0D2A-495C-9A98-91C94953F452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5" name="Graphic 13">
              <a:extLst>
                <a:ext uri="{FF2B5EF4-FFF2-40B4-BE49-F238E27FC236}">
                  <a16:creationId xmlns:a16="http://schemas.microsoft.com/office/drawing/2014/main" id="{D921C966-241B-4077-9593-B9C37BB1BE0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CA137E81-B0F7-44F8-9872-135F2ED886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07" name="Graphic 13">
                <a:extLst>
                  <a:ext uri="{FF2B5EF4-FFF2-40B4-BE49-F238E27FC236}">
                    <a16:creationId xmlns:a16="http://schemas.microsoft.com/office/drawing/2014/main" id="{FCE9B01C-9C98-4B9C-B62A-F36D9E1FFC88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FB7ABD33-8CB4-457E-B211-3578B2E0EC95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3AAFA068-51B3-4CDF-ADCA-169588DECD22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5F93F360-9A8D-4A2E-AC6C-D04EADF08C02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5EF18471-9C68-4480-9FC5-E2FF8EB7377A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FA7C123E-A42D-4371-8DF0-0A8CD6B6E843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376B88CE-32D5-4DBF-B506-635C02DCC990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E7E36D74-4E91-4097-80ED-B6C7DFFB8729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5" name="Freeform: Shape 1314">
                  <a:extLst>
                    <a:ext uri="{FF2B5EF4-FFF2-40B4-BE49-F238E27FC236}">
                      <a16:creationId xmlns:a16="http://schemas.microsoft.com/office/drawing/2014/main" id="{90065606-AC22-4EEB-9A57-278C1DDABFBD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32" name="TextBox 1431">
            <a:extLst>
              <a:ext uri="{FF2B5EF4-FFF2-40B4-BE49-F238E27FC236}">
                <a16:creationId xmlns:a16="http://schemas.microsoft.com/office/drawing/2014/main" id="{A05193F9-4805-4FAD-B249-9685D80965A7}"/>
              </a:ext>
            </a:extLst>
          </p:cNvPr>
          <p:cNvSpPr txBox="1"/>
          <p:nvPr/>
        </p:nvSpPr>
        <p:spPr>
          <a:xfrm>
            <a:off x="5359745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Bank</a:t>
            </a:r>
            <a:endParaRPr lang="id-ID" sz="1400" b="1" dirty="0">
              <a:latin typeface="+mj-lt"/>
            </a:endParaRPr>
          </a:p>
        </p:txBody>
      </p:sp>
      <p:sp>
        <p:nvSpPr>
          <p:cNvPr id="1433" name="TextBox 1432">
            <a:extLst>
              <a:ext uri="{FF2B5EF4-FFF2-40B4-BE49-F238E27FC236}">
                <a16:creationId xmlns:a16="http://schemas.microsoft.com/office/drawing/2014/main" id="{E6A2752D-889F-4202-B07E-397187E27AE1}"/>
              </a:ext>
            </a:extLst>
          </p:cNvPr>
          <p:cNvSpPr txBox="1"/>
          <p:nvPr/>
        </p:nvSpPr>
        <p:spPr>
          <a:xfrm rot="5400000">
            <a:off x="745883" y="4706871"/>
            <a:ext cx="20883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</a:t>
            </a:r>
          </a:p>
        </p:txBody>
      </p:sp>
      <p:sp>
        <p:nvSpPr>
          <p:cNvPr id="1434" name="TextBox 1433">
            <a:extLst>
              <a:ext uri="{FF2B5EF4-FFF2-40B4-BE49-F238E27FC236}">
                <a16:creationId xmlns:a16="http://schemas.microsoft.com/office/drawing/2014/main" id="{5F075698-40C1-4E94-A3BE-92EAC75CABFA}"/>
              </a:ext>
            </a:extLst>
          </p:cNvPr>
          <p:cNvSpPr txBox="1"/>
          <p:nvPr/>
        </p:nvSpPr>
        <p:spPr>
          <a:xfrm>
            <a:off x="5166117" y="5116233"/>
            <a:ext cx="18633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Rest Of The World</a:t>
            </a:r>
            <a:endParaRPr lang="id-ID" sz="1400" b="1" dirty="0">
              <a:latin typeface="+mj-lt"/>
            </a:endParaRPr>
          </a:p>
        </p:txBody>
      </p:sp>
      <p:sp>
        <p:nvSpPr>
          <p:cNvPr id="1440" name="TextBox 1439">
            <a:extLst>
              <a:ext uri="{FF2B5EF4-FFF2-40B4-BE49-F238E27FC236}">
                <a16:creationId xmlns:a16="http://schemas.microsoft.com/office/drawing/2014/main" id="{627AABE2-49F3-4209-9848-3682B5D2657A}"/>
              </a:ext>
            </a:extLst>
          </p:cNvPr>
          <p:cNvSpPr txBox="1"/>
          <p:nvPr/>
        </p:nvSpPr>
        <p:spPr>
          <a:xfrm rot="5400000">
            <a:off x="9109910" y="4589283"/>
            <a:ext cx="26739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 Plus Net Exports</a:t>
            </a:r>
          </a:p>
        </p:txBody>
      </p:sp>
      <p:sp>
        <p:nvSpPr>
          <p:cNvPr id="1442" name="TextBox 1441">
            <a:extLst>
              <a:ext uri="{FF2B5EF4-FFF2-40B4-BE49-F238E27FC236}">
                <a16:creationId xmlns:a16="http://schemas.microsoft.com/office/drawing/2014/main" id="{053D4785-30A7-4F05-A5E8-18D1EE1FB19D}"/>
              </a:ext>
            </a:extLst>
          </p:cNvPr>
          <p:cNvSpPr txBox="1"/>
          <p:nvPr/>
        </p:nvSpPr>
        <p:spPr>
          <a:xfrm>
            <a:off x="6346084" y="3643825"/>
            <a:ext cx="16794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400" b="1"/>
              <a:t>Borrowing From Other Countries</a:t>
            </a:r>
          </a:p>
        </p:txBody>
      </p:sp>
      <p:sp>
        <p:nvSpPr>
          <p:cNvPr id="1455" name="Freeform: Shape 1454">
            <a:extLst>
              <a:ext uri="{FF2B5EF4-FFF2-40B4-BE49-F238E27FC236}">
                <a16:creationId xmlns:a16="http://schemas.microsoft.com/office/drawing/2014/main" id="{0F92C166-C4CE-484F-9C0D-089B3FED6DFE}"/>
              </a:ext>
            </a:extLst>
          </p:cNvPr>
          <p:cNvSpPr/>
          <p:nvPr/>
        </p:nvSpPr>
        <p:spPr>
          <a:xfrm>
            <a:off x="2090649" y="3488538"/>
            <a:ext cx="7966367" cy="2359430"/>
          </a:xfrm>
          <a:custGeom>
            <a:avLst/>
            <a:gdLst>
              <a:gd name="connsiteX0" fmla="*/ 114300 w 5476875"/>
              <a:gd name="connsiteY0" fmla="*/ 1622108 h 1622107"/>
              <a:gd name="connsiteX1" fmla="*/ 5362575 w 5476875"/>
              <a:gd name="connsiteY1" fmla="*/ 1622108 h 1622107"/>
              <a:gd name="connsiteX2" fmla="*/ 5476875 w 5476875"/>
              <a:gd name="connsiteY2" fmla="*/ 1507808 h 1622107"/>
              <a:gd name="connsiteX3" fmla="*/ 5476875 w 5476875"/>
              <a:gd name="connsiteY3" fmla="*/ 0 h 1622107"/>
              <a:gd name="connsiteX4" fmla="*/ 0 w 5476875"/>
              <a:gd name="connsiteY4" fmla="*/ 0 h 1622107"/>
              <a:gd name="connsiteX5" fmla="*/ 0 w 5476875"/>
              <a:gd name="connsiteY5" fmla="*/ 1507808 h 1622107"/>
              <a:gd name="connsiteX6" fmla="*/ 114300 w 5476875"/>
              <a:gd name="connsiteY6" fmla="*/ 1622108 h 1622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75" h="1622107">
                <a:moveTo>
                  <a:pt x="114300" y="1622108"/>
                </a:moveTo>
                <a:lnTo>
                  <a:pt x="5362575" y="1622108"/>
                </a:lnTo>
                <a:cubicBezTo>
                  <a:pt x="5425440" y="1622108"/>
                  <a:pt x="5476875" y="1570673"/>
                  <a:pt x="5476875" y="1507808"/>
                </a:cubicBezTo>
                <a:lnTo>
                  <a:pt x="5476875" y="0"/>
                </a:lnTo>
                <a:lnTo>
                  <a:pt x="0" y="0"/>
                </a:lnTo>
                <a:lnTo>
                  <a:pt x="0" y="1507808"/>
                </a:lnTo>
                <a:cubicBezTo>
                  <a:pt x="0" y="1570673"/>
                  <a:pt x="51435" y="1622108"/>
                  <a:pt x="114300" y="1622108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38" name="TextBox 1437">
            <a:extLst>
              <a:ext uri="{FF2B5EF4-FFF2-40B4-BE49-F238E27FC236}">
                <a16:creationId xmlns:a16="http://schemas.microsoft.com/office/drawing/2014/main" id="{68FE5085-ADD2-4C14-B795-CA6B7499FED5}"/>
              </a:ext>
            </a:extLst>
          </p:cNvPr>
          <p:cNvSpPr txBox="1"/>
          <p:nvPr/>
        </p:nvSpPr>
        <p:spPr>
          <a:xfrm>
            <a:off x="2882102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>
                <a:solidFill>
                  <a:schemeClr val="bg2"/>
                </a:solidFill>
              </a:rPr>
              <a:t>Import</a:t>
            </a:r>
          </a:p>
        </p:txBody>
      </p:sp>
      <p:sp>
        <p:nvSpPr>
          <p:cNvPr id="1478" name="TextBox 1477">
            <a:extLst>
              <a:ext uri="{FF2B5EF4-FFF2-40B4-BE49-F238E27FC236}">
                <a16:creationId xmlns:a16="http://schemas.microsoft.com/office/drawing/2014/main" id="{68645E5E-8A11-4B4C-85D8-E88B9685EA52}"/>
              </a:ext>
            </a:extLst>
          </p:cNvPr>
          <p:cNvSpPr txBox="1"/>
          <p:nvPr/>
        </p:nvSpPr>
        <p:spPr>
          <a:xfrm>
            <a:off x="7626171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Export</a:t>
            </a:r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6868E85E-BF70-49BA-BAB2-5B3167B9B4B1}"/>
              </a:ext>
            </a:extLst>
          </p:cNvPr>
          <p:cNvSpPr/>
          <p:nvPr/>
        </p:nvSpPr>
        <p:spPr>
          <a:xfrm>
            <a:off x="5825400" y="3265337"/>
            <a:ext cx="541200" cy="735155"/>
          </a:xfrm>
          <a:custGeom>
            <a:avLst/>
            <a:gdLst>
              <a:gd name="connsiteX0" fmla="*/ 270600 w 541200"/>
              <a:gd name="connsiteY0" fmla="*/ 0 h 735155"/>
              <a:gd name="connsiteX1" fmla="*/ 541200 w 541200"/>
              <a:gd name="connsiteY1" fmla="*/ 394626 h 735155"/>
              <a:gd name="connsiteX2" fmla="*/ 405384 w 541200"/>
              <a:gd name="connsiteY2" fmla="*/ 394626 h 735155"/>
              <a:gd name="connsiteX3" fmla="*/ 405384 w 541200"/>
              <a:gd name="connsiteY3" fmla="*/ 735155 h 735155"/>
              <a:gd name="connsiteX4" fmla="*/ 135816 w 541200"/>
              <a:gd name="connsiteY4" fmla="*/ 735155 h 735155"/>
              <a:gd name="connsiteX5" fmla="*/ 135816 w 541200"/>
              <a:gd name="connsiteY5" fmla="*/ 394626 h 735155"/>
              <a:gd name="connsiteX6" fmla="*/ 0 w 541200"/>
              <a:gd name="connsiteY6" fmla="*/ 394626 h 73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200" h="735155">
                <a:moveTo>
                  <a:pt x="270600" y="0"/>
                </a:moveTo>
                <a:lnTo>
                  <a:pt x="541200" y="394626"/>
                </a:lnTo>
                <a:lnTo>
                  <a:pt x="405384" y="394626"/>
                </a:lnTo>
                <a:lnTo>
                  <a:pt x="405384" y="735155"/>
                </a:lnTo>
                <a:lnTo>
                  <a:pt x="135816" y="735155"/>
                </a:lnTo>
                <a:lnTo>
                  <a:pt x="135816" y="394626"/>
                </a:lnTo>
                <a:lnTo>
                  <a:pt x="0" y="39462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772178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2" grpId="0" animBg="1"/>
      <p:bldP spid="1482" grpId="0" animBg="1"/>
      <p:bldP spid="1480" grpId="0" animBg="1"/>
      <p:bldP spid="2" grpId="0"/>
      <p:bldP spid="1282" grpId="0"/>
      <p:bldP spid="1284" grpId="0"/>
      <p:bldP spid="1432" grpId="0"/>
      <p:bldP spid="1433" grpId="0"/>
      <p:bldP spid="1434" grpId="0"/>
      <p:bldP spid="1440" grpId="0"/>
      <p:bldP spid="1442" grpId="0"/>
      <p:bldP spid="1438" grpId="0"/>
      <p:bldP spid="1478" grpId="0"/>
      <p:bldP spid="148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rgbClr val="68FF35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138909" y="3517773"/>
            <a:ext cx="12298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Goods And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ServiceMarket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449214" y="4640489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06975" y="5553486"/>
            <a:ext cx="11961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7757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576450" y="4404102"/>
            <a:ext cx="14025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Borrowing and Stock by Firm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7" y="5060604"/>
            <a:ext cx="1523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Borrowing and Sales Of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6549147" y="320003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4947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Purchase Goods And Service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5" y="4108313"/>
            <a:ext cx="14496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Gross Domestic Product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1992115" y="49532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 Spending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739238" y="523456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Exports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752200" y="58580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781E52B-EC10-48E5-892B-9BC962B86801}"/>
              </a:ext>
            </a:extLst>
          </p:cNvPr>
          <p:cNvSpPr txBox="1"/>
          <p:nvPr/>
        </p:nvSpPr>
        <p:spPr>
          <a:xfrm>
            <a:off x="6549147" y="417158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C69C028-12D2-4F23-86E8-2C1A64C6ED82}"/>
              </a:ext>
            </a:extLst>
          </p:cNvPr>
          <p:cNvSpPr txBox="1"/>
          <p:nvPr/>
        </p:nvSpPr>
        <p:spPr>
          <a:xfrm>
            <a:off x="7420496" y="5799516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Lending and Sales Of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3697BF3-2FB3-4D55-B988-A0A191D3C1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 </a:t>
            </a:r>
            <a:endParaRPr lang="en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496252A-91B3-4C97-97AC-1CC868A59F68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8A81A630-377D-4891-B87C-B41AD52F8D0E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4B5B5AB1-A63B-4B7D-8B69-E3EFD3A080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5E8D3F4-557E-416D-92B8-2939F092B52D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59F1CF1-0FCB-4CFB-A7FD-060671080B7C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424A6B17-04B5-4E21-AFA2-8B95866451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9A5E377-18B3-4792-A1FB-C2869982FBBA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A18584A-8E76-4C7E-863D-E44139889872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3D67EB52-8488-4264-BB9F-7F06C9FA870E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5A67A18-621C-4712-89F0-0D195F35CA6C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97508CA6-27B4-40C3-974C-0AE5A640190E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D505F570-5796-49C9-AF72-0F4BCC47B156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FD27AA-D92A-45B0-A427-C1A37CA7192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BD921DB-BEEC-49FA-B411-C9ABFE880814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53DFBE4-46D5-4210-BF2B-43868806CADA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8ED26DD-8798-479E-AA85-0208CACB2F6B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9C2F685-6BEC-437B-8780-8CDFB0E7B723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6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8746EED-1267-4A5B-BC83-4A36059BCFCD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059D50F-091D-4489-8927-5A08D07299F6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3C3911E8-EC1E-46EC-8487-EAF1D317B7E4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CDFDD002-002B-4569-B0E7-95620BB35336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666EF92-7F2B-45A7-A692-2309A2557A4A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AF7C618-C37D-4D8F-9156-DF6C7A0143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08D035D-C57A-4F97-8FF5-AC097C33CF7D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14B87A8-9B64-4C2C-A8C9-12FC3D45C632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969D2A61-E344-4A28-BAB2-5477B8D0046E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BA4611A0-FCA9-4B70-88C6-BE4202A7E980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88807EC-FA81-45BB-98DD-84F93ED22BA4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C2D080D-2E8B-4271-A900-BA12D2D427A2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3D61C812-A438-4E75-9EC2-4A22CF39E054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3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87420D1-64EA-4F7C-BF07-5A47B0B2FB88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75EFA7-C75E-428E-8437-768575319F12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CAED14F9-8A3D-4847-B7A9-F251A69DFE5C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AE36772-7642-4958-8EF7-8341D0D9FD69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3F8F15F8-E336-4817-B8A1-C14930472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ADED287C-71F7-4D0D-8C8A-33897FE92A7B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051E7CB-8BC3-432F-BE04-7A3E092B728B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6A68C4B7-8A85-4040-B80A-4486BDB97A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E7ED20D7-E28C-40D4-AA11-2EAC31CB8CB6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23645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6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7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5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0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8500"/>
                            </p:stCondLst>
                            <p:childTnLst>
                              <p:par>
                                <p:cTn id="1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90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9500"/>
                            </p:stCondLst>
                            <p:childTnLst>
                              <p:par>
                                <p:cTn id="1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6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4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095627" y="3610107"/>
            <a:ext cx="13163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105371" y="4640489"/>
            <a:ext cx="11993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Business 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61473" y="5461153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The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9406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858011" y="4404102"/>
            <a:ext cx="11506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Borrowing </a:t>
            </a:r>
          </a:p>
          <a:p>
            <a:r>
              <a:rPr lang="en-ID" sz="1200" b="1"/>
              <a:t>Stock Issue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6" y="5172663"/>
            <a:ext cx="21181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Borrowing And Selling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5943927" y="320003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EAFEEE-8FE3-4DC0-BB78-6A22F02745CD}"/>
              </a:ext>
            </a:extLst>
          </p:cNvPr>
          <p:cNvSpPr txBox="1"/>
          <p:nvPr/>
        </p:nvSpPr>
        <p:spPr>
          <a:xfrm>
            <a:off x="6370048" y="433238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Cost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7002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Spending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6" y="4298810"/>
            <a:ext cx="11825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Revenue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2049494" y="49801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687086" y="518298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687085" y="58326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A36194B-EA38-4226-A1C0-9E79267C25CE}"/>
              </a:ext>
            </a:extLst>
          </p:cNvPr>
          <p:cNvSpPr txBox="1"/>
          <p:nvPr/>
        </p:nvSpPr>
        <p:spPr>
          <a:xfrm>
            <a:off x="2652210" y="3387840"/>
            <a:ext cx="11825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F98E5D6-0474-4DBC-B27D-F6B18B0F0FBD}"/>
              </a:ext>
            </a:extLst>
          </p:cNvPr>
          <p:cNvSpPr txBox="1"/>
          <p:nvPr/>
        </p:nvSpPr>
        <p:spPr>
          <a:xfrm>
            <a:off x="5220312" y="377092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F.O.P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64F48F7-0A8B-4429-B44D-71DB0C2DD28D}"/>
              </a:ext>
            </a:extLst>
          </p:cNvPr>
          <p:cNvSpPr txBox="1"/>
          <p:nvPr/>
        </p:nvSpPr>
        <p:spPr>
          <a:xfrm>
            <a:off x="7420495" y="5841612"/>
            <a:ext cx="23066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Lending And Purchasing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FB5B02B-912A-41FF-A83E-035D9EBBF2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E0F9AF5-C342-4E11-BBC0-8AA39536B945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666A0A36-29F5-45CD-9932-128F741C937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19303EF1-86B2-4CC8-B6FA-6FA97B0467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A9C5664-DD9D-4A29-8C67-4539FE9FACE8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11BCE9E-C194-48CD-8B74-1DF79541C0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53713107-FA1D-4F78-996F-8CB0B61402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3B9F9D-ACFE-4CF0-BF59-F9FEED994501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97C038F-A782-4A6E-BFC9-A81B49325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5CC96557-3B93-42BF-94DE-48D92B39BDD5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D5F5617-D2DD-491A-A6B7-5359BEB69D40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ED725CBE-09C2-48AE-9B66-1E62A73204C8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1274DEE6-17A9-4463-BC1C-D5DF1C3CCAE2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389E549-F3DE-4D5C-94F3-7A40A9853DD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2D205439-2A73-45C5-A0CC-BCDE887E2A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8C197EC-75F6-4DBF-B7BE-09641E860A75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6DBEDB0-367C-4FCD-888B-F66409224507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BDF74A6B-0C52-4DED-888C-A961A717CC0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E1957192-7BA8-4AF3-9421-3F98904AF7C8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6344D97-7F14-4660-A3FB-47289CDCFD77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F358A52-6414-43BB-B7C4-E13CC8F6E73A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D6DFBCD-DABB-45AC-9C02-75742B28EB74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26BCFB1-54E1-4552-8D47-F27C4269C099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4800E14-4540-4E22-9FB2-04AAA8E260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986B87A1-883D-4C60-BD73-985403A3EDD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7A0FF69-86D6-4F01-9D7B-91E714EADBC5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364FF873-B77A-4BF9-B6B0-B9A6BBA4500C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270293EF-0BE4-4C43-9382-D53982056751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BBF4A51-64FB-4ABB-B326-8C2FFD0807CE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1B5A6AA5-F379-4D62-8A7C-27AAD061D976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78D5C339-2726-477D-B274-233224B27997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2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D9F5FA41-A491-4989-8EC5-D3A43BC0DED9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13A90FAC-2042-462C-956C-FDF8DA2C5CED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5428CDEB-9048-4FD8-B8E0-621B6CAA16A8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D93D148-AC6B-439A-A51E-B185F52CCC77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2CF9C815-3AA4-457B-BC0E-A3A440E43D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817E4CF1-92A4-43E8-9201-C08C295C6A2A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C54777B-7231-4AAE-A28E-3167D3526770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7CB96B82-0C86-4F23-9970-8F087C883656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5D9F71A5-2D2F-46E9-A12E-9E7C5C8804E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648D0F-7C84-406D-865E-6F13601E6FDB}"/>
              </a:ext>
            </a:extLst>
          </p:cNvPr>
          <p:cNvGrpSpPr/>
          <p:nvPr/>
        </p:nvGrpSpPr>
        <p:grpSpPr>
          <a:xfrm>
            <a:off x="2606939" y="3441973"/>
            <a:ext cx="1741393" cy="472215"/>
            <a:chOff x="2606939" y="3441973"/>
            <a:chExt cx="1741393" cy="472215"/>
          </a:xfrm>
        </p:grpSpPr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837BB1DC-3E91-486D-A822-CDBA2FF77F98}"/>
                </a:ext>
              </a:extLst>
            </p:cNvPr>
            <p:cNvCxnSpPr>
              <a:cxnSpLocks/>
            </p:cNvCxnSpPr>
            <p:nvPr/>
          </p:nvCxnSpPr>
          <p:spPr>
            <a:xfrm>
              <a:off x="4345951" y="3441973"/>
              <a:ext cx="0" cy="472215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D087F1ED-1F6A-4E4F-90FA-647C22BF1247}"/>
                </a:ext>
              </a:extLst>
            </p:cNvPr>
            <p:cNvCxnSpPr>
              <a:cxnSpLocks/>
            </p:cNvCxnSpPr>
            <p:nvPr/>
          </p:nvCxnSpPr>
          <p:spPr>
            <a:xfrm>
              <a:off x="2606939" y="3899883"/>
              <a:ext cx="1741393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0A5267-0256-47BA-AB25-A99A745FAD1C}"/>
              </a:ext>
            </a:extLst>
          </p:cNvPr>
          <p:cNvGrpSpPr/>
          <p:nvPr/>
        </p:nvGrpSpPr>
        <p:grpSpPr>
          <a:xfrm>
            <a:off x="4840816" y="3716316"/>
            <a:ext cx="2861118" cy="512784"/>
            <a:chOff x="4840816" y="3716316"/>
            <a:chExt cx="2861118" cy="512784"/>
          </a:xfrm>
        </p:grpSpPr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44DCCB96-3065-4A70-972C-88F70F52C279}"/>
                </a:ext>
              </a:extLst>
            </p:cNvPr>
            <p:cNvCxnSpPr>
              <a:cxnSpLocks/>
            </p:cNvCxnSpPr>
            <p:nvPr/>
          </p:nvCxnSpPr>
          <p:spPr>
            <a:xfrm>
              <a:off x="4840816" y="3727264"/>
              <a:ext cx="2861118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2E2F4824-BD5C-47F3-8231-1CD34E2B69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52722" y="3716316"/>
              <a:ext cx="0" cy="512784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1873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6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6500"/>
                            </p:stCondLst>
                            <p:childTnLst>
                              <p:par>
                                <p:cTn id="10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500"/>
                            </p:stCondLst>
                            <p:childTnLst>
                              <p:par>
                                <p:cTn id="1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8000"/>
                            </p:stCondLst>
                            <p:childTnLst>
                              <p:par>
                                <p:cTn id="1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8500"/>
                            </p:stCondLst>
                            <p:childTnLst>
                              <p:par>
                                <p:cTn id="1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9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8" grpId="0"/>
      <p:bldP spid="69" grpId="0"/>
      <p:bldP spid="7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itle 79">
            <a:extLst>
              <a:ext uri="{FF2B5EF4-FFF2-40B4-BE49-F238E27FC236}">
                <a16:creationId xmlns:a16="http://schemas.microsoft.com/office/drawing/2014/main" id="{5A78F6B7-923A-41AD-8884-2E005ED7BC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260D70A-4237-46F4-9F60-75B5C2717E0F}"/>
              </a:ext>
            </a:extLst>
          </p:cNvPr>
          <p:cNvSpPr/>
          <p:nvPr/>
        </p:nvSpPr>
        <p:spPr>
          <a:xfrm>
            <a:off x="3735602" y="3568455"/>
            <a:ext cx="1371438" cy="303963"/>
          </a:xfrm>
          <a:custGeom>
            <a:avLst/>
            <a:gdLst>
              <a:gd name="connsiteX0" fmla="*/ 0 w 1315593"/>
              <a:gd name="connsiteY0" fmla="*/ 203896 h 203895"/>
              <a:gd name="connsiteX1" fmla="*/ 0 w 1315593"/>
              <a:gd name="connsiteY1" fmla="*/ 0 h 203895"/>
              <a:gd name="connsiteX2" fmla="*/ 1315593 w 1315593"/>
              <a:gd name="connsiteY2" fmla="*/ 0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203895">
                <a:moveTo>
                  <a:pt x="0" y="203896"/>
                </a:moveTo>
                <a:lnTo>
                  <a:pt x="0" y="0"/>
                </a:lnTo>
                <a:lnTo>
                  <a:pt x="1315593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E7AB67D-86C9-48D0-A578-96677F6F97CB}"/>
              </a:ext>
            </a:extLst>
          </p:cNvPr>
          <p:cNvSpPr/>
          <p:nvPr/>
        </p:nvSpPr>
        <p:spPr>
          <a:xfrm>
            <a:off x="3735602" y="4407988"/>
            <a:ext cx="1371438" cy="266035"/>
          </a:xfrm>
          <a:custGeom>
            <a:avLst/>
            <a:gdLst>
              <a:gd name="connsiteX0" fmla="*/ 1315593 w 1315593"/>
              <a:gd name="connsiteY0" fmla="*/ 151396 h 151395"/>
              <a:gd name="connsiteX1" fmla="*/ 0 w 1315593"/>
              <a:gd name="connsiteY1" fmla="*/ 151396 h 151395"/>
              <a:gd name="connsiteX2" fmla="*/ 0 w 1315593"/>
              <a:gd name="connsiteY2" fmla="*/ 0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151395">
                <a:moveTo>
                  <a:pt x="1315593" y="151396"/>
                </a:moveTo>
                <a:lnTo>
                  <a:pt x="0" y="151396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AF77EDE-19BD-4022-8D5B-5FDB7B8DECE5}"/>
              </a:ext>
            </a:extLst>
          </p:cNvPr>
          <p:cNvSpPr/>
          <p:nvPr/>
        </p:nvSpPr>
        <p:spPr>
          <a:xfrm>
            <a:off x="7114030" y="4434952"/>
            <a:ext cx="1599738" cy="239071"/>
          </a:xfrm>
          <a:custGeom>
            <a:avLst/>
            <a:gdLst>
              <a:gd name="connsiteX0" fmla="*/ 1341882 w 1341882"/>
              <a:gd name="connsiteY0" fmla="*/ 0 h 151395"/>
              <a:gd name="connsiteX1" fmla="*/ 1341882 w 1341882"/>
              <a:gd name="connsiteY1" fmla="*/ 151396 h 151395"/>
              <a:gd name="connsiteX2" fmla="*/ 0 w 1341882"/>
              <a:gd name="connsiteY2" fmla="*/ 151396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1882" h="151395">
                <a:moveTo>
                  <a:pt x="1341882" y="0"/>
                </a:moveTo>
                <a:lnTo>
                  <a:pt x="1341882" y="151396"/>
                </a:lnTo>
                <a:lnTo>
                  <a:pt x="0" y="1513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260B764-DF03-4A6B-9FAD-E5D3E7E7C5F3}"/>
              </a:ext>
            </a:extLst>
          </p:cNvPr>
          <p:cNvSpPr/>
          <p:nvPr/>
        </p:nvSpPr>
        <p:spPr>
          <a:xfrm>
            <a:off x="7114029" y="3566543"/>
            <a:ext cx="1599739" cy="305875"/>
          </a:xfrm>
          <a:custGeom>
            <a:avLst/>
            <a:gdLst>
              <a:gd name="connsiteX0" fmla="*/ 0 w 1319022"/>
              <a:gd name="connsiteY0" fmla="*/ 0 h 203895"/>
              <a:gd name="connsiteX1" fmla="*/ 1319022 w 1319022"/>
              <a:gd name="connsiteY1" fmla="*/ 0 h 203895"/>
              <a:gd name="connsiteX2" fmla="*/ 1319022 w 1319022"/>
              <a:gd name="connsiteY2" fmla="*/ 203896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9022" h="203895">
                <a:moveTo>
                  <a:pt x="0" y="0"/>
                </a:moveTo>
                <a:lnTo>
                  <a:pt x="1319022" y="0"/>
                </a:lnTo>
                <a:lnTo>
                  <a:pt x="1319022" y="2038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2E00F0D-3D1F-4042-8254-FFC657BD4B62}"/>
              </a:ext>
            </a:extLst>
          </p:cNvPr>
          <p:cNvSpPr/>
          <p:nvPr/>
        </p:nvSpPr>
        <p:spPr>
          <a:xfrm>
            <a:off x="7345904" y="2749186"/>
            <a:ext cx="2303396" cy="922693"/>
          </a:xfrm>
          <a:custGeom>
            <a:avLst/>
            <a:gdLst>
              <a:gd name="connsiteX0" fmla="*/ 0 w 2067686"/>
              <a:gd name="connsiteY0" fmla="*/ 0 h 698372"/>
              <a:gd name="connsiteX1" fmla="*/ 2067687 w 2067686"/>
              <a:gd name="connsiteY1" fmla="*/ 0 h 698372"/>
              <a:gd name="connsiteX2" fmla="*/ 2067687 w 2067686"/>
              <a:gd name="connsiteY2" fmla="*/ 698373 h 69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67686" h="698372">
                <a:moveTo>
                  <a:pt x="0" y="0"/>
                </a:moveTo>
                <a:lnTo>
                  <a:pt x="2067687" y="0"/>
                </a:lnTo>
                <a:lnTo>
                  <a:pt x="2067687" y="698373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47E4F4E-1DF1-4798-B669-AA9C6E654BBD}"/>
              </a:ext>
            </a:extLst>
          </p:cNvPr>
          <p:cNvSpPr/>
          <p:nvPr/>
        </p:nvSpPr>
        <p:spPr>
          <a:xfrm>
            <a:off x="2945727" y="4582450"/>
            <a:ext cx="1192608" cy="597238"/>
          </a:xfrm>
          <a:custGeom>
            <a:avLst/>
            <a:gdLst>
              <a:gd name="connsiteX0" fmla="*/ 993267 w 993266"/>
              <a:gd name="connsiteY0" fmla="*/ 402908 h 402907"/>
              <a:gd name="connsiteX1" fmla="*/ 0 w 993266"/>
              <a:gd name="connsiteY1" fmla="*/ 402908 h 402907"/>
              <a:gd name="connsiteX2" fmla="*/ 0 w 993266"/>
              <a:gd name="connsiteY2" fmla="*/ 0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266" h="402907">
                <a:moveTo>
                  <a:pt x="993267" y="402908"/>
                </a:moveTo>
                <a:lnTo>
                  <a:pt x="0" y="402908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10B43C5-8377-4164-BABE-78E094B9C87A}"/>
              </a:ext>
            </a:extLst>
          </p:cNvPr>
          <p:cNvSpPr/>
          <p:nvPr/>
        </p:nvSpPr>
        <p:spPr>
          <a:xfrm>
            <a:off x="8135881" y="4582450"/>
            <a:ext cx="1000975" cy="597237"/>
          </a:xfrm>
          <a:custGeom>
            <a:avLst/>
            <a:gdLst>
              <a:gd name="connsiteX0" fmla="*/ 1170432 w 1170431"/>
              <a:gd name="connsiteY0" fmla="*/ 0 h 402907"/>
              <a:gd name="connsiteX1" fmla="*/ 1170432 w 1170431"/>
              <a:gd name="connsiteY1" fmla="*/ 402908 h 402907"/>
              <a:gd name="connsiteX2" fmla="*/ 0 w 1170431"/>
              <a:gd name="connsiteY2" fmla="*/ 402908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0431" h="402907">
                <a:moveTo>
                  <a:pt x="1170432" y="0"/>
                </a:moveTo>
                <a:lnTo>
                  <a:pt x="1170432" y="402908"/>
                </a:lnTo>
                <a:lnTo>
                  <a:pt x="0" y="40290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C3318BB-8C38-44AF-BB6A-A95B454FD741}"/>
              </a:ext>
            </a:extLst>
          </p:cNvPr>
          <p:cNvSpPr/>
          <p:nvPr/>
        </p:nvSpPr>
        <p:spPr>
          <a:xfrm>
            <a:off x="7338755" y="3035338"/>
            <a:ext cx="1798101" cy="613778"/>
          </a:xfrm>
          <a:custGeom>
            <a:avLst/>
            <a:gdLst>
              <a:gd name="connsiteX0" fmla="*/ 0 w 1935098"/>
              <a:gd name="connsiteY0" fmla="*/ 0 h 404128"/>
              <a:gd name="connsiteX1" fmla="*/ 1935099 w 1935098"/>
              <a:gd name="connsiteY1" fmla="*/ 0 h 404128"/>
              <a:gd name="connsiteX2" fmla="*/ 1935099 w 1935098"/>
              <a:gd name="connsiteY2" fmla="*/ 404128 h 40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5098" h="404128">
                <a:moveTo>
                  <a:pt x="0" y="0"/>
                </a:moveTo>
                <a:lnTo>
                  <a:pt x="1935099" y="0"/>
                </a:lnTo>
                <a:lnTo>
                  <a:pt x="1935099" y="40412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93D9EB6-50B4-43A4-8401-B7A1365D5AA8}"/>
              </a:ext>
            </a:extLst>
          </p:cNvPr>
          <p:cNvSpPr/>
          <p:nvPr/>
        </p:nvSpPr>
        <p:spPr>
          <a:xfrm>
            <a:off x="2945727" y="2897604"/>
            <a:ext cx="1980202" cy="751512"/>
          </a:xfrm>
          <a:custGeom>
            <a:avLst/>
            <a:gdLst>
              <a:gd name="connsiteX0" fmla="*/ 0 w 1748790"/>
              <a:gd name="connsiteY0" fmla="*/ 545757 h 545756"/>
              <a:gd name="connsiteX1" fmla="*/ 0 w 1748790"/>
              <a:gd name="connsiteY1" fmla="*/ 0 h 545756"/>
              <a:gd name="connsiteX2" fmla="*/ 1748790 w 1748790"/>
              <a:gd name="connsiteY2" fmla="*/ 0 h 54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48790" h="545756">
                <a:moveTo>
                  <a:pt x="0" y="545757"/>
                </a:moveTo>
                <a:lnTo>
                  <a:pt x="0" y="0"/>
                </a:lnTo>
                <a:lnTo>
                  <a:pt x="174879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BA2A4DD-ECEB-4400-9214-CE3877260800}"/>
              </a:ext>
            </a:extLst>
          </p:cNvPr>
          <p:cNvSpPr/>
          <p:nvPr/>
        </p:nvSpPr>
        <p:spPr>
          <a:xfrm>
            <a:off x="2227139" y="4582450"/>
            <a:ext cx="1882600" cy="1072177"/>
          </a:xfrm>
          <a:custGeom>
            <a:avLst/>
            <a:gdLst>
              <a:gd name="connsiteX0" fmla="*/ 1805940 w 1805940"/>
              <a:gd name="connsiteY0" fmla="*/ 959653 h 959652"/>
              <a:gd name="connsiteX1" fmla="*/ 0 w 1805940"/>
              <a:gd name="connsiteY1" fmla="*/ 959653 h 959652"/>
              <a:gd name="connsiteX2" fmla="*/ 0 w 1805940"/>
              <a:gd name="connsiteY2" fmla="*/ 0 h 95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959652">
                <a:moveTo>
                  <a:pt x="1805940" y="959653"/>
                </a:moveTo>
                <a:lnTo>
                  <a:pt x="0" y="959653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6F206607-E355-42DE-97CB-A323F2801757}"/>
              </a:ext>
            </a:extLst>
          </p:cNvPr>
          <p:cNvSpPr/>
          <p:nvPr/>
        </p:nvSpPr>
        <p:spPr>
          <a:xfrm>
            <a:off x="8244309" y="2056287"/>
            <a:ext cx="1882600" cy="1594096"/>
          </a:xfrm>
          <a:custGeom>
            <a:avLst/>
            <a:gdLst>
              <a:gd name="connsiteX0" fmla="*/ 0 w 1805940"/>
              <a:gd name="connsiteY0" fmla="*/ 0 h 1748374"/>
              <a:gd name="connsiteX1" fmla="*/ 1805940 w 1805940"/>
              <a:gd name="connsiteY1" fmla="*/ 0 h 1748374"/>
              <a:gd name="connsiteX2" fmla="*/ 1805940 w 1805940"/>
              <a:gd name="connsiteY2" fmla="*/ 1748374 h 1748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1748374">
                <a:moveTo>
                  <a:pt x="0" y="0"/>
                </a:moveTo>
                <a:lnTo>
                  <a:pt x="1805940" y="0"/>
                </a:lnTo>
                <a:lnTo>
                  <a:pt x="1805940" y="1748374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24E13D1-E342-4387-BEC4-2CF7C5B6530B}"/>
              </a:ext>
            </a:extLst>
          </p:cNvPr>
          <p:cNvSpPr/>
          <p:nvPr/>
        </p:nvSpPr>
        <p:spPr>
          <a:xfrm>
            <a:off x="1333500" y="1466851"/>
            <a:ext cx="11915" cy="11873"/>
          </a:xfrm>
          <a:custGeom>
            <a:avLst/>
            <a:gdLst/>
            <a:ahLst/>
            <a:cxnLst/>
            <a:rect l="l" t="t" r="r" b="b"/>
            <a:pathLst>
              <a:path w="11430" h="12209"/>
            </a:pathLst>
          </a:custGeom>
          <a:noFill/>
          <a:ln w="3429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0662F3C-73F9-4102-B21A-A41B19E920EB}"/>
              </a:ext>
            </a:extLst>
          </p:cNvPr>
          <p:cNvSpPr/>
          <p:nvPr/>
        </p:nvSpPr>
        <p:spPr>
          <a:xfrm>
            <a:off x="2227139" y="2056287"/>
            <a:ext cx="1787278" cy="1592829"/>
          </a:xfrm>
          <a:custGeom>
            <a:avLst/>
            <a:gdLst>
              <a:gd name="connsiteX0" fmla="*/ 0 w 1714500"/>
              <a:gd name="connsiteY0" fmla="*/ 1533490 h 1533490"/>
              <a:gd name="connsiteX1" fmla="*/ 0 w 1714500"/>
              <a:gd name="connsiteY1" fmla="*/ 0 h 1533490"/>
              <a:gd name="connsiteX2" fmla="*/ 1714500 w 1714500"/>
              <a:gd name="connsiteY2" fmla="*/ 0 h 1533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0" h="1533490">
                <a:moveTo>
                  <a:pt x="0" y="1533490"/>
                </a:moveTo>
                <a:lnTo>
                  <a:pt x="0" y="0"/>
                </a:lnTo>
                <a:lnTo>
                  <a:pt x="171450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0192545-4F2B-49BC-81DD-6F0058ACD5B9}"/>
              </a:ext>
            </a:extLst>
          </p:cNvPr>
          <p:cNvSpPr/>
          <p:nvPr/>
        </p:nvSpPr>
        <p:spPr>
          <a:xfrm>
            <a:off x="8135880" y="4582450"/>
            <a:ext cx="2437847" cy="1405821"/>
          </a:xfrm>
          <a:custGeom>
            <a:avLst/>
            <a:gdLst>
              <a:gd name="connsiteX0" fmla="*/ 2338578 w 2338577"/>
              <a:gd name="connsiteY0" fmla="*/ 0 h 1373548"/>
              <a:gd name="connsiteX1" fmla="*/ 2338578 w 2338577"/>
              <a:gd name="connsiteY1" fmla="*/ 1373548 h 1373548"/>
              <a:gd name="connsiteX2" fmla="*/ 0 w 2338577"/>
              <a:gd name="connsiteY2" fmla="*/ 1373548 h 1373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38577" h="1373548">
                <a:moveTo>
                  <a:pt x="2338578" y="0"/>
                </a:moveTo>
                <a:lnTo>
                  <a:pt x="2338578" y="1373548"/>
                </a:lnTo>
                <a:lnTo>
                  <a:pt x="0" y="1373548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CE4825FE-B76F-4DE4-93D9-B41E16F49100}"/>
              </a:ext>
            </a:extLst>
          </p:cNvPr>
          <p:cNvSpPr/>
          <p:nvPr/>
        </p:nvSpPr>
        <p:spPr>
          <a:xfrm>
            <a:off x="8244309" y="1641390"/>
            <a:ext cx="2329419" cy="2008992"/>
          </a:xfrm>
          <a:custGeom>
            <a:avLst/>
            <a:gdLst>
              <a:gd name="connsiteX0" fmla="*/ 0 w 2234565"/>
              <a:gd name="connsiteY0" fmla="*/ 0 h 2065816"/>
              <a:gd name="connsiteX1" fmla="*/ 2234565 w 2234565"/>
              <a:gd name="connsiteY1" fmla="*/ 0 h 2065816"/>
              <a:gd name="connsiteX2" fmla="*/ 2234565 w 2234565"/>
              <a:gd name="connsiteY2" fmla="*/ 2065817 h 206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4565" h="2065816">
                <a:moveTo>
                  <a:pt x="0" y="0"/>
                </a:moveTo>
                <a:lnTo>
                  <a:pt x="2234565" y="0"/>
                </a:lnTo>
                <a:lnTo>
                  <a:pt x="2234565" y="2065817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19DD20A-2DCA-4248-8A43-875F004A67FF}"/>
              </a:ext>
            </a:extLst>
          </p:cNvPr>
          <p:cNvSpPr/>
          <p:nvPr/>
        </p:nvSpPr>
        <p:spPr>
          <a:xfrm>
            <a:off x="1351373" y="1641390"/>
            <a:ext cx="2758366" cy="4469124"/>
          </a:xfrm>
          <a:custGeom>
            <a:avLst/>
            <a:gdLst>
              <a:gd name="connsiteX0" fmla="*/ 2646045 w 2646045"/>
              <a:gd name="connsiteY0" fmla="*/ 4469831 h 4469831"/>
              <a:gd name="connsiteX1" fmla="*/ 0 w 2646045"/>
              <a:gd name="connsiteY1" fmla="*/ 4469831 h 4469831"/>
              <a:gd name="connsiteX2" fmla="*/ 0 w 2646045"/>
              <a:gd name="connsiteY2" fmla="*/ 0 h 4469831"/>
              <a:gd name="connsiteX3" fmla="*/ 2554605 w 2646045"/>
              <a:gd name="connsiteY3" fmla="*/ 0 h 446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6045" h="4469831">
                <a:moveTo>
                  <a:pt x="2646045" y="4469831"/>
                </a:moveTo>
                <a:lnTo>
                  <a:pt x="0" y="4469831"/>
                </a:lnTo>
                <a:lnTo>
                  <a:pt x="0" y="0"/>
                </a:lnTo>
                <a:lnTo>
                  <a:pt x="2554605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51974A4-9091-43EA-9BC9-372E51ADD0F4}"/>
              </a:ext>
            </a:extLst>
          </p:cNvPr>
          <p:cNvSpPr/>
          <p:nvPr/>
        </p:nvSpPr>
        <p:spPr>
          <a:xfrm>
            <a:off x="4385000" y="4886501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C8B92D21-5322-4606-B9B6-15967F5292A0}"/>
              </a:ext>
            </a:extLst>
          </p:cNvPr>
          <p:cNvSpPr/>
          <p:nvPr/>
        </p:nvSpPr>
        <p:spPr>
          <a:xfrm>
            <a:off x="5019870" y="2584581"/>
            <a:ext cx="2216604" cy="627234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1D11184-9940-40E8-984D-1966CB1C4103}"/>
              </a:ext>
            </a:extLst>
          </p:cNvPr>
          <p:cNvSpPr/>
          <p:nvPr/>
        </p:nvSpPr>
        <p:spPr>
          <a:xfrm>
            <a:off x="4218167" y="1466851"/>
            <a:ext cx="3820009" cy="761090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7A9D372D-F184-4EB2-B3E3-B47DCBB546C9}"/>
              </a:ext>
            </a:extLst>
          </p:cNvPr>
          <p:cNvSpPr/>
          <p:nvPr/>
        </p:nvSpPr>
        <p:spPr>
          <a:xfrm>
            <a:off x="5310790" y="3385188"/>
            <a:ext cx="1634763" cy="508254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36059EDE-E8D4-42B4-829A-F7CE6CA66FD7}"/>
              </a:ext>
            </a:extLst>
          </p:cNvPr>
          <p:cNvSpPr/>
          <p:nvPr/>
        </p:nvSpPr>
        <p:spPr>
          <a:xfrm>
            <a:off x="1900204" y="3930598"/>
            <a:ext cx="2070621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2863E90-6D87-4452-9236-FA895C299F26}"/>
              </a:ext>
            </a:extLst>
          </p:cNvPr>
          <p:cNvSpPr/>
          <p:nvPr/>
        </p:nvSpPr>
        <p:spPr>
          <a:xfrm>
            <a:off x="5310790" y="4344982"/>
            <a:ext cx="16347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7CA51304-874B-4299-880F-5E327DBBD05C}"/>
              </a:ext>
            </a:extLst>
          </p:cNvPr>
          <p:cNvSpPr/>
          <p:nvPr/>
        </p:nvSpPr>
        <p:spPr>
          <a:xfrm>
            <a:off x="4385000" y="5362751"/>
            <a:ext cx="3491150" cy="454753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4" name="Rectangle: Rounded Corners 93">
            <a:extLst>
              <a:ext uri="{FF2B5EF4-FFF2-40B4-BE49-F238E27FC236}">
                <a16:creationId xmlns:a16="http://schemas.microsoft.com/office/drawing/2014/main" id="{6A83F748-D840-4010-995B-036D769F256C}"/>
              </a:ext>
            </a:extLst>
          </p:cNvPr>
          <p:cNvSpPr/>
          <p:nvPr/>
        </p:nvSpPr>
        <p:spPr>
          <a:xfrm>
            <a:off x="4421957" y="5840482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5" name="Rectangle: Rounded Corners 94">
            <a:extLst>
              <a:ext uri="{FF2B5EF4-FFF2-40B4-BE49-F238E27FC236}">
                <a16:creationId xmlns:a16="http://schemas.microsoft.com/office/drawing/2014/main" id="{30A476C8-36DB-438D-9875-8D318178D3E6}"/>
              </a:ext>
            </a:extLst>
          </p:cNvPr>
          <p:cNvSpPr/>
          <p:nvPr/>
        </p:nvSpPr>
        <p:spPr>
          <a:xfrm>
            <a:off x="8494664" y="3930598"/>
            <a:ext cx="23459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5D992499-32E7-40CF-BA39-079F3CC1EECB}"/>
              </a:ext>
            </a:extLst>
          </p:cNvPr>
          <p:cNvSpPr txBox="1"/>
          <p:nvPr/>
        </p:nvSpPr>
        <p:spPr>
          <a:xfrm>
            <a:off x="5068142" y="1616564"/>
            <a:ext cx="21200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2400" b="1">
                <a:solidFill>
                  <a:schemeClr val="bg2"/>
                </a:solidFill>
                <a:latin typeface="+mj-lt"/>
              </a:rPr>
              <a:t>Investment</a:t>
            </a:r>
            <a:endParaRPr lang="id-ID" sz="2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DE3E7FAF-8CAE-419F-89D9-542C589DA4E1}"/>
              </a:ext>
            </a:extLst>
          </p:cNvPr>
          <p:cNvSpPr txBox="1"/>
          <p:nvPr/>
        </p:nvSpPr>
        <p:spPr>
          <a:xfrm>
            <a:off x="5118944" y="2728921"/>
            <a:ext cx="20184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Rest Of The World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C29C40D-BBD9-4357-8660-A503B202D4A2}"/>
              </a:ext>
            </a:extLst>
          </p:cNvPr>
          <p:cNvSpPr txBox="1"/>
          <p:nvPr/>
        </p:nvSpPr>
        <p:spPr>
          <a:xfrm>
            <a:off x="5499943" y="3377705"/>
            <a:ext cx="12564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Goods And Service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073DE338-2677-4ADA-9912-860766D9A630}"/>
              </a:ext>
            </a:extLst>
          </p:cNvPr>
          <p:cNvSpPr txBox="1"/>
          <p:nvPr/>
        </p:nvSpPr>
        <p:spPr>
          <a:xfrm>
            <a:off x="5614242" y="4412534"/>
            <a:ext cx="1027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Factors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1CC054A-4F9F-43C3-A7DF-8EFCFF92AB7D}"/>
              </a:ext>
            </a:extLst>
          </p:cNvPr>
          <p:cNvSpPr txBox="1"/>
          <p:nvPr/>
        </p:nvSpPr>
        <p:spPr>
          <a:xfrm>
            <a:off x="5063708" y="494460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Taxes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5C111C5-00B0-4FD6-BFCA-901966CBCF5F}"/>
              </a:ext>
            </a:extLst>
          </p:cNvPr>
          <p:cNvSpPr txBox="1"/>
          <p:nvPr/>
        </p:nvSpPr>
        <p:spPr>
          <a:xfrm>
            <a:off x="5063708" y="542085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B02BD445-A581-41DF-877B-112B32FAB321}"/>
              </a:ext>
            </a:extLst>
          </p:cNvPr>
          <p:cNvSpPr txBox="1"/>
          <p:nvPr/>
        </p:nvSpPr>
        <p:spPr>
          <a:xfrm>
            <a:off x="5063708" y="5898581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08D6BE67-E2D1-4CFE-928A-FD3D08D50195}"/>
              </a:ext>
            </a:extLst>
          </p:cNvPr>
          <p:cNvSpPr txBox="1"/>
          <p:nvPr/>
        </p:nvSpPr>
        <p:spPr>
          <a:xfrm>
            <a:off x="2149544" y="3982761"/>
            <a:ext cx="16350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E994840D-7B3E-40F4-A012-B516B535B544}"/>
              </a:ext>
            </a:extLst>
          </p:cNvPr>
          <p:cNvSpPr txBox="1"/>
          <p:nvPr/>
        </p:nvSpPr>
        <p:spPr>
          <a:xfrm>
            <a:off x="8768890" y="3982761"/>
            <a:ext cx="17975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A01821B-470F-4EB9-A1FE-DDF4A38F9D01}"/>
              </a:ext>
            </a:extLst>
          </p:cNvPr>
          <p:cNvSpPr txBox="1"/>
          <p:nvPr/>
        </p:nvSpPr>
        <p:spPr>
          <a:xfrm>
            <a:off x="1281601" y="130774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Saving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B1DD3633-7F65-4693-BC4D-01FBA537E2AF}"/>
              </a:ext>
            </a:extLst>
          </p:cNvPr>
          <p:cNvSpPr txBox="1"/>
          <p:nvPr/>
        </p:nvSpPr>
        <p:spPr>
          <a:xfrm>
            <a:off x="2310703" y="213680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Household Saving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19B3BDB-4F97-4838-BF6C-39F1D065D289}"/>
              </a:ext>
            </a:extLst>
          </p:cNvPr>
          <p:cNvSpPr txBox="1"/>
          <p:nvPr/>
        </p:nvSpPr>
        <p:spPr>
          <a:xfrm>
            <a:off x="2970576" y="2934157"/>
            <a:ext cx="18577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 and Service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9E5006BA-3806-458B-8677-1BECEA7E3CBB}"/>
              </a:ext>
            </a:extLst>
          </p:cNvPr>
          <p:cNvSpPr txBox="1"/>
          <p:nvPr/>
        </p:nvSpPr>
        <p:spPr>
          <a:xfrm>
            <a:off x="2857015" y="5270105"/>
            <a:ext cx="14709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DC743C7-5D34-4EF6-96DC-687ACA3BCC91}"/>
              </a:ext>
            </a:extLst>
          </p:cNvPr>
          <p:cNvSpPr txBox="1"/>
          <p:nvPr/>
        </p:nvSpPr>
        <p:spPr>
          <a:xfrm>
            <a:off x="2219450" y="570752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Transfer Employment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94D2685E-BEAF-4741-AF13-768658298EF9}"/>
              </a:ext>
            </a:extLst>
          </p:cNvPr>
          <p:cNvSpPr txBox="1"/>
          <p:nvPr/>
        </p:nvSpPr>
        <p:spPr>
          <a:xfrm>
            <a:off x="8244309" y="521556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BE25C780-00C2-4A0F-A302-BA18060486B2}"/>
              </a:ext>
            </a:extLst>
          </p:cNvPr>
          <p:cNvSpPr txBox="1"/>
          <p:nvPr/>
        </p:nvSpPr>
        <p:spPr>
          <a:xfrm>
            <a:off x="8089987" y="6070985"/>
            <a:ext cx="31596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Buy Goods And Service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90C66FE-E747-411A-8A5B-B4CCFA11740E}"/>
              </a:ext>
            </a:extLst>
          </p:cNvPr>
          <p:cNvSpPr txBox="1"/>
          <p:nvPr/>
        </p:nvSpPr>
        <p:spPr>
          <a:xfrm>
            <a:off x="7826074" y="2418329"/>
            <a:ext cx="19554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Export Goods And Service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B3B5BC4-E756-4A22-9BD6-3A1F824DBC4A}"/>
              </a:ext>
            </a:extLst>
          </p:cNvPr>
          <p:cNvSpPr txBox="1"/>
          <p:nvPr/>
        </p:nvSpPr>
        <p:spPr>
          <a:xfrm>
            <a:off x="8636368" y="173846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Corporate Saving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0C117E2C-47A6-40CC-85B6-3C5567783047}"/>
              </a:ext>
            </a:extLst>
          </p:cNvPr>
          <p:cNvSpPr txBox="1"/>
          <p:nvPr/>
        </p:nvSpPr>
        <p:spPr>
          <a:xfrm>
            <a:off x="8870112" y="132889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Invesment Goods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96B6F4C-76F4-42B4-B66E-D200EAF095C7}"/>
              </a:ext>
            </a:extLst>
          </p:cNvPr>
          <p:cNvSpPr txBox="1"/>
          <p:nvPr/>
        </p:nvSpPr>
        <p:spPr>
          <a:xfrm>
            <a:off x="7442607" y="308057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Intermediates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AD20D26A-DBFE-4AD3-994C-1EEE2CD7EE04}"/>
              </a:ext>
            </a:extLst>
          </p:cNvPr>
          <p:cNvSpPr txBox="1"/>
          <p:nvPr/>
        </p:nvSpPr>
        <p:spPr>
          <a:xfrm>
            <a:off x="3857344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G And S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DE906BCA-E601-4071-A88A-81BF4F49175B}"/>
              </a:ext>
            </a:extLst>
          </p:cNvPr>
          <p:cNvSpPr txBox="1"/>
          <p:nvPr/>
        </p:nvSpPr>
        <p:spPr>
          <a:xfrm>
            <a:off x="3838647" y="4196403"/>
            <a:ext cx="13526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  labor and capital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7C7A3CA1-7F0E-434F-B3CA-06B1F246D022}"/>
              </a:ext>
            </a:extLst>
          </p:cNvPr>
          <p:cNvSpPr txBox="1"/>
          <p:nvPr/>
        </p:nvSpPr>
        <p:spPr>
          <a:xfrm>
            <a:off x="7260476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Sell G And S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12A18B58-BC02-4BF8-A079-5DD8CC683403}"/>
              </a:ext>
            </a:extLst>
          </p:cNvPr>
          <p:cNvSpPr txBox="1"/>
          <p:nvPr/>
        </p:nvSpPr>
        <p:spPr>
          <a:xfrm>
            <a:off x="7243662" y="4399070"/>
            <a:ext cx="14588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Hired Employment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38FB1B-1565-4BD5-A92F-1B5549DF7F12}"/>
              </a:ext>
            </a:extLst>
          </p:cNvPr>
          <p:cNvCxnSpPr>
            <a:cxnSpLocks/>
          </p:cNvCxnSpPr>
          <p:nvPr/>
        </p:nvCxnSpPr>
        <p:spPr>
          <a:xfrm>
            <a:off x="5956300" y="2275305"/>
            <a:ext cx="0" cy="236120"/>
          </a:xfrm>
          <a:prstGeom prst="line">
            <a:avLst/>
          </a:prstGeom>
          <a:ln w="34290">
            <a:head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449E13F1-D89C-40DD-A0F6-77DBC2DD9B62}"/>
              </a:ext>
            </a:extLst>
          </p:cNvPr>
          <p:cNvCxnSpPr>
            <a:cxnSpLocks/>
          </p:cNvCxnSpPr>
          <p:nvPr/>
        </p:nvCxnSpPr>
        <p:spPr>
          <a:xfrm>
            <a:off x="6283325" y="2275305"/>
            <a:ext cx="0" cy="236120"/>
          </a:xfrm>
          <a:prstGeom prst="line">
            <a:avLst/>
          </a:prstGeom>
          <a:ln w="34290"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6665A44D-A436-40D4-8F17-66632741B62E}"/>
              </a:ext>
            </a:extLst>
          </p:cNvPr>
          <p:cNvSpPr txBox="1"/>
          <p:nvPr/>
        </p:nvSpPr>
        <p:spPr>
          <a:xfrm>
            <a:off x="6461893" y="2277783"/>
            <a:ext cx="1829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06F8568-13B5-4A9D-AF7C-17BD34B653AB}"/>
              </a:ext>
            </a:extLst>
          </p:cNvPr>
          <p:cNvSpPr txBox="1"/>
          <p:nvPr/>
        </p:nvSpPr>
        <p:spPr>
          <a:xfrm>
            <a:off x="4085131" y="226449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Foreign Saving</a:t>
            </a:r>
          </a:p>
        </p:txBody>
      </p:sp>
    </p:spTree>
    <p:extLst>
      <p:ext uri="{BB962C8B-B14F-4D97-AF65-F5344CB8AC3E}">
        <p14:creationId xmlns:p14="http://schemas.microsoft.com/office/powerpoint/2010/main" val="3863312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0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500"/>
                            </p:stCondLst>
                            <p:childTnLst>
                              <p:par>
                                <p:cTn id="9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5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00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9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4" grpId="0" animBg="1"/>
      <p:bldP spid="5" grpId="0" animBg="1"/>
      <p:bldP spid="12" grpId="0" animBg="1"/>
      <p:bldP spid="13" grpId="0" animBg="1"/>
      <p:bldP spid="14" grpId="0" animBg="1"/>
      <p:bldP spid="15" grpId="0" animBg="1"/>
      <p:bldP spid="27" grpId="0" animBg="1"/>
      <p:bldP spid="28" grpId="0" animBg="1"/>
      <p:bldP spid="29" grpId="0" animBg="1"/>
      <p:bldP spid="30" grpId="0" animBg="1"/>
      <p:bldP spid="32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87" grpId="0" animBg="1"/>
      <p:bldP spid="94" grpId="0" animBg="1"/>
      <p:bldP spid="95" grpId="0" animBg="1"/>
      <p:bldP spid="101" grpId="0"/>
      <p:bldP spid="102" grpId="0"/>
      <p:bldP spid="104" grpId="0"/>
      <p:bldP spid="105" grpId="0"/>
      <p:bldP spid="107" grpId="0"/>
      <p:bldP spid="108" grpId="0"/>
      <p:bldP spid="109" grpId="0"/>
      <p:bldP spid="110" grpId="0"/>
      <p:bldP spid="111" grpId="0"/>
      <p:bldP spid="112" grpId="0"/>
      <p:bldP spid="113" grpId="0"/>
      <p:bldP spid="114" grpId="0"/>
      <p:bldP spid="115" grpId="0"/>
      <p:bldP spid="116" grpId="0"/>
      <p:bldP spid="117" grpId="0"/>
      <p:bldP spid="118" grpId="0"/>
      <p:bldP spid="120" grpId="0"/>
      <p:bldP spid="121" grpId="0"/>
      <p:bldP spid="122" grpId="0"/>
      <p:bldP spid="123" grpId="0"/>
      <p:bldP spid="125" grpId="0"/>
      <p:bldP spid="126" grpId="0"/>
      <p:bldP spid="128" grpId="0"/>
      <p:bldP spid="12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8B33AA8D-0B12-42F6-9C21-7ADDA406CD76}"/>
              </a:ext>
            </a:extLst>
          </p:cNvPr>
          <p:cNvSpPr/>
          <p:nvPr/>
        </p:nvSpPr>
        <p:spPr>
          <a:xfrm>
            <a:off x="5124878" y="1866900"/>
            <a:ext cx="1959130" cy="900984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EF2D2B75-064B-468E-BCBF-B7BB60AA648D}"/>
              </a:ext>
            </a:extLst>
          </p:cNvPr>
          <p:cNvSpPr/>
          <p:nvPr/>
        </p:nvSpPr>
        <p:spPr>
          <a:xfrm>
            <a:off x="5124878" y="5196479"/>
            <a:ext cx="1959130" cy="922048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63CB959E-08AE-4BF2-BFE6-B88339F3A85E}"/>
              </a:ext>
            </a:extLst>
          </p:cNvPr>
          <p:cNvSpPr/>
          <p:nvPr/>
        </p:nvSpPr>
        <p:spPr>
          <a:xfrm>
            <a:off x="7853287" y="3624895"/>
            <a:ext cx="2347724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E95592A4-2D41-43B9-95F1-FB3C8C2871C4}"/>
              </a:ext>
            </a:extLst>
          </p:cNvPr>
          <p:cNvSpPr/>
          <p:nvPr/>
        </p:nvSpPr>
        <p:spPr>
          <a:xfrm>
            <a:off x="2117344" y="3624895"/>
            <a:ext cx="2311126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F412128-7558-4679-AE8E-2EBA21C51290}"/>
              </a:ext>
            </a:extLst>
          </p:cNvPr>
          <p:cNvGrpSpPr/>
          <p:nvPr/>
        </p:nvGrpSpPr>
        <p:grpSpPr>
          <a:xfrm>
            <a:off x="7281431" y="2657947"/>
            <a:ext cx="1241761" cy="841676"/>
            <a:chOff x="7281431" y="2657947"/>
            <a:chExt cx="1241761" cy="841676"/>
          </a:xfrm>
          <a:solidFill>
            <a:schemeClr val="accent3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C0762D2-015F-4BAF-86FC-265B6862C7BB}"/>
                </a:ext>
              </a:extLst>
            </p:cNvPr>
            <p:cNvSpPr/>
            <p:nvPr/>
          </p:nvSpPr>
          <p:spPr>
            <a:xfrm>
              <a:off x="7281431" y="2657947"/>
              <a:ext cx="1180908" cy="771764"/>
            </a:xfrm>
            <a:custGeom>
              <a:avLst/>
              <a:gdLst>
                <a:gd name="connsiteX0" fmla="*/ 919163 w 942975"/>
                <a:gd name="connsiteY0" fmla="*/ 616268 h 616267"/>
                <a:gd name="connsiteX1" fmla="*/ 0 w 942975"/>
                <a:gd name="connsiteY1" fmla="*/ 27623 h 616267"/>
                <a:gd name="connsiteX2" fmla="*/ 8572 w 942975"/>
                <a:gd name="connsiteY2" fmla="*/ 0 h 616267"/>
                <a:gd name="connsiteX3" fmla="*/ 942975 w 942975"/>
                <a:gd name="connsiteY3" fmla="*/ 599123 h 616267"/>
                <a:gd name="connsiteX4" fmla="*/ 919163 w 942975"/>
                <a:gd name="connsiteY4" fmla="*/ 616268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75" h="616267">
                  <a:moveTo>
                    <a:pt x="919163" y="616268"/>
                  </a:moveTo>
                  <a:cubicBezTo>
                    <a:pt x="738188" y="365760"/>
                    <a:pt x="411480" y="156210"/>
                    <a:pt x="0" y="27623"/>
                  </a:cubicBezTo>
                  <a:lnTo>
                    <a:pt x="8572" y="0"/>
                  </a:lnTo>
                  <a:cubicBezTo>
                    <a:pt x="426720" y="130493"/>
                    <a:pt x="758190" y="342900"/>
                    <a:pt x="942975" y="599123"/>
                  </a:cubicBezTo>
                  <a:lnTo>
                    <a:pt x="919163" y="616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709408EE-8C36-4F2F-BE9B-4B000146C32A}"/>
                </a:ext>
              </a:extLst>
            </p:cNvPr>
            <p:cNvSpPr/>
            <p:nvPr/>
          </p:nvSpPr>
          <p:spPr>
            <a:xfrm rot="9000000">
              <a:off x="8344230" y="334534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2DEB2E4-F93F-4A83-AFFF-CAFA66457F5B}"/>
              </a:ext>
            </a:extLst>
          </p:cNvPr>
          <p:cNvGrpSpPr/>
          <p:nvPr/>
        </p:nvGrpSpPr>
        <p:grpSpPr>
          <a:xfrm>
            <a:off x="7229862" y="4616583"/>
            <a:ext cx="1203849" cy="794033"/>
            <a:chOff x="7229862" y="4616583"/>
            <a:chExt cx="1203849" cy="794033"/>
          </a:xfrm>
          <a:solidFill>
            <a:schemeClr val="accent3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484E336-DBC4-4DF4-B000-C587FDDB4E75}"/>
                </a:ext>
              </a:extLst>
            </p:cNvPr>
            <p:cNvSpPr/>
            <p:nvPr/>
          </p:nvSpPr>
          <p:spPr>
            <a:xfrm>
              <a:off x="7280239" y="4616583"/>
              <a:ext cx="1153472" cy="734786"/>
            </a:xfrm>
            <a:custGeom>
              <a:avLst/>
              <a:gdLst>
                <a:gd name="connsiteX0" fmla="*/ 8573 w 921067"/>
                <a:gd name="connsiteY0" fmla="*/ 586740 h 586739"/>
                <a:gd name="connsiteX1" fmla="*/ 0 w 921067"/>
                <a:gd name="connsiteY1" fmla="*/ 559118 h 586739"/>
                <a:gd name="connsiteX2" fmla="*/ 898207 w 921067"/>
                <a:gd name="connsiteY2" fmla="*/ 0 h 586739"/>
                <a:gd name="connsiteX3" fmla="*/ 921068 w 921067"/>
                <a:gd name="connsiteY3" fmla="*/ 17145 h 586739"/>
                <a:gd name="connsiteX4" fmla="*/ 8573 w 921067"/>
                <a:gd name="connsiteY4" fmla="*/ 586740 h 58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067" h="586739">
                  <a:moveTo>
                    <a:pt x="8573" y="586740"/>
                  </a:moveTo>
                  <a:lnTo>
                    <a:pt x="0" y="559118"/>
                  </a:lnTo>
                  <a:cubicBezTo>
                    <a:pt x="394335" y="436245"/>
                    <a:pt x="713423" y="237173"/>
                    <a:pt x="898207" y="0"/>
                  </a:cubicBezTo>
                  <a:lnTo>
                    <a:pt x="921068" y="17145"/>
                  </a:lnTo>
                  <a:cubicBezTo>
                    <a:pt x="732473" y="260033"/>
                    <a:pt x="408623" y="461962"/>
                    <a:pt x="8573" y="586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Isosceles Triangle 53">
              <a:extLst>
                <a:ext uri="{FF2B5EF4-FFF2-40B4-BE49-F238E27FC236}">
                  <a16:creationId xmlns:a16="http://schemas.microsoft.com/office/drawing/2014/main" id="{D7071569-B77B-4F66-B233-624A394D7477}"/>
                </a:ext>
              </a:extLst>
            </p:cNvPr>
            <p:cNvSpPr/>
            <p:nvPr/>
          </p:nvSpPr>
          <p:spPr>
            <a:xfrm rot="15300000">
              <a:off x="7217520" y="5243996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FFD7DA9-3AD9-43BA-81BE-FA80975B0C42}"/>
              </a:ext>
            </a:extLst>
          </p:cNvPr>
          <p:cNvGrpSpPr/>
          <p:nvPr/>
        </p:nvGrpSpPr>
        <p:grpSpPr>
          <a:xfrm>
            <a:off x="3612033" y="4489343"/>
            <a:ext cx="1220506" cy="846518"/>
            <a:chOff x="3612033" y="4489343"/>
            <a:chExt cx="1220506" cy="846518"/>
          </a:xfrm>
          <a:solidFill>
            <a:schemeClr val="accent3"/>
          </a:solidFill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792FDE9-DCAF-4FF9-93BF-14C743A086C0}"/>
                </a:ext>
              </a:extLst>
            </p:cNvPr>
            <p:cNvSpPr/>
            <p:nvPr/>
          </p:nvSpPr>
          <p:spPr>
            <a:xfrm>
              <a:off x="3689802" y="4566483"/>
              <a:ext cx="1142737" cy="769378"/>
            </a:xfrm>
            <a:custGeom>
              <a:avLst/>
              <a:gdLst>
                <a:gd name="connsiteX0" fmla="*/ 902970 w 912495"/>
                <a:gd name="connsiteY0" fmla="*/ 614363 h 614362"/>
                <a:gd name="connsiteX1" fmla="*/ 0 w 912495"/>
                <a:gd name="connsiteY1" fmla="*/ 16192 h 614362"/>
                <a:gd name="connsiteX2" fmla="*/ 23813 w 912495"/>
                <a:gd name="connsiteY2" fmla="*/ 0 h 614362"/>
                <a:gd name="connsiteX3" fmla="*/ 912495 w 912495"/>
                <a:gd name="connsiteY3" fmla="*/ 586740 h 614362"/>
                <a:gd name="connsiteX4" fmla="*/ 902970 w 912495"/>
                <a:gd name="connsiteY4" fmla="*/ 61436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495" h="614362">
                  <a:moveTo>
                    <a:pt x="902970" y="614363"/>
                  </a:moveTo>
                  <a:cubicBezTo>
                    <a:pt x="497205" y="481013"/>
                    <a:pt x="177165" y="268605"/>
                    <a:pt x="0" y="16192"/>
                  </a:cubicBezTo>
                  <a:lnTo>
                    <a:pt x="23813" y="0"/>
                  </a:lnTo>
                  <a:cubicBezTo>
                    <a:pt x="197167" y="247650"/>
                    <a:pt x="512445" y="455295"/>
                    <a:pt x="912495" y="586740"/>
                  </a:cubicBezTo>
                  <a:lnTo>
                    <a:pt x="902970" y="6143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Isosceles Triangle 54">
              <a:extLst>
                <a:ext uri="{FF2B5EF4-FFF2-40B4-BE49-F238E27FC236}">
                  <a16:creationId xmlns:a16="http://schemas.microsoft.com/office/drawing/2014/main" id="{437D1C1D-0CD1-4CFC-8191-634BDA264647}"/>
                </a:ext>
              </a:extLst>
            </p:cNvPr>
            <p:cNvSpPr/>
            <p:nvPr/>
          </p:nvSpPr>
          <p:spPr>
            <a:xfrm rot="19800000">
              <a:off x="3612033" y="4489343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D15DF32F-DD0C-49E7-A47F-218208EBF14D}"/>
              </a:ext>
            </a:extLst>
          </p:cNvPr>
          <p:cNvGrpSpPr/>
          <p:nvPr/>
        </p:nvGrpSpPr>
        <p:grpSpPr>
          <a:xfrm>
            <a:off x="3698153" y="2592799"/>
            <a:ext cx="1243724" cy="840492"/>
            <a:chOff x="3698153" y="2592799"/>
            <a:chExt cx="1243724" cy="840492"/>
          </a:xfrm>
          <a:solidFill>
            <a:schemeClr val="accent3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3ADB18B-4AE3-482C-8111-7985355190F1}"/>
                </a:ext>
              </a:extLst>
            </p:cNvPr>
            <p:cNvSpPr/>
            <p:nvPr/>
          </p:nvSpPr>
          <p:spPr>
            <a:xfrm>
              <a:off x="3698153" y="2674647"/>
              <a:ext cx="1133194" cy="758644"/>
            </a:xfrm>
            <a:custGeom>
              <a:avLst/>
              <a:gdLst>
                <a:gd name="connsiteX0" fmla="*/ 22860 w 904875"/>
                <a:gd name="connsiteY0" fmla="*/ 605790 h 605790"/>
                <a:gd name="connsiteX1" fmla="*/ 0 w 904875"/>
                <a:gd name="connsiteY1" fmla="*/ 589597 h 605790"/>
                <a:gd name="connsiteX2" fmla="*/ 896303 w 904875"/>
                <a:gd name="connsiteY2" fmla="*/ 0 h 605790"/>
                <a:gd name="connsiteX3" fmla="*/ 904875 w 904875"/>
                <a:gd name="connsiteY3" fmla="*/ 26670 h 605790"/>
                <a:gd name="connsiteX4" fmla="*/ 22860 w 904875"/>
                <a:gd name="connsiteY4" fmla="*/ 605790 h 6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75" h="605790">
                  <a:moveTo>
                    <a:pt x="22860" y="605790"/>
                  </a:moveTo>
                  <a:lnTo>
                    <a:pt x="0" y="589597"/>
                  </a:lnTo>
                  <a:cubicBezTo>
                    <a:pt x="178117" y="340995"/>
                    <a:pt x="496253" y="132398"/>
                    <a:pt x="896303" y="0"/>
                  </a:cubicBezTo>
                  <a:lnTo>
                    <a:pt x="904875" y="26670"/>
                  </a:lnTo>
                  <a:cubicBezTo>
                    <a:pt x="510540" y="157163"/>
                    <a:pt x="197167" y="361950"/>
                    <a:pt x="22860" y="6057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2C625EB5-86B7-4D86-8E02-F674E94CFEBE}"/>
                </a:ext>
              </a:extLst>
            </p:cNvPr>
            <p:cNvSpPr/>
            <p:nvPr/>
          </p:nvSpPr>
          <p:spPr>
            <a:xfrm rot="4500000">
              <a:off x="4775257" y="26051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7" name="Title 56">
            <a:extLst>
              <a:ext uri="{FF2B5EF4-FFF2-40B4-BE49-F238E27FC236}">
                <a16:creationId xmlns:a16="http://schemas.microsoft.com/office/drawing/2014/main" id="{506689B7-6AC8-4A70-B15A-589AD6A137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</a:t>
            </a:r>
            <a:br>
              <a:rPr lang="en-ID"/>
            </a:br>
            <a:r>
              <a:rPr lang="en-ID"/>
              <a:t>Economic Activity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7C9D3EC-1618-48B3-A620-BA605B4A6EE8}"/>
              </a:ext>
            </a:extLst>
          </p:cNvPr>
          <p:cNvSpPr txBox="1"/>
          <p:nvPr/>
        </p:nvSpPr>
        <p:spPr>
          <a:xfrm>
            <a:off x="5256294" y="2148115"/>
            <a:ext cx="16962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3127992-8B30-4E39-8A34-64B02F71D91F}"/>
              </a:ext>
            </a:extLst>
          </p:cNvPr>
          <p:cNvSpPr txBox="1"/>
          <p:nvPr/>
        </p:nvSpPr>
        <p:spPr>
          <a:xfrm>
            <a:off x="3004914" y="3802089"/>
            <a:ext cx="12586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ID" sz="16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8DB5FEE-8B8A-417C-B27D-6C3B4026C20C}"/>
              </a:ext>
            </a:extLst>
          </p:cNvPr>
          <p:cNvSpPr txBox="1"/>
          <p:nvPr/>
        </p:nvSpPr>
        <p:spPr>
          <a:xfrm>
            <a:off x="8043569" y="3802089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7D435AD-0496-49E2-BE8C-3C21D2CDE4CF}"/>
              </a:ext>
            </a:extLst>
          </p:cNvPr>
          <p:cNvSpPr txBox="1"/>
          <p:nvPr/>
        </p:nvSpPr>
        <p:spPr>
          <a:xfrm>
            <a:off x="5326826" y="5488226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42DB3E1-5F63-4648-9F0A-B7A729AA9F27}"/>
              </a:ext>
            </a:extLst>
          </p:cNvPr>
          <p:cNvSpPr txBox="1"/>
          <p:nvPr/>
        </p:nvSpPr>
        <p:spPr>
          <a:xfrm>
            <a:off x="8814023" y="22711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212F20B-0990-4242-B482-8A43347409A6}"/>
              </a:ext>
            </a:extLst>
          </p:cNvPr>
          <p:cNvSpPr txBox="1"/>
          <p:nvPr/>
        </p:nvSpPr>
        <p:spPr>
          <a:xfrm>
            <a:off x="8814023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 From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1DCCA54-08AD-440C-BC86-211E18701511}"/>
              </a:ext>
            </a:extLst>
          </p:cNvPr>
          <p:cNvSpPr txBox="1"/>
          <p:nvPr/>
        </p:nvSpPr>
        <p:spPr>
          <a:xfrm>
            <a:off x="1861887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Payment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CFBD704-54E0-4CA8-9234-5B3B6435021D}"/>
              </a:ext>
            </a:extLst>
          </p:cNvPr>
          <p:cNvSpPr txBox="1"/>
          <p:nvPr/>
        </p:nvSpPr>
        <p:spPr>
          <a:xfrm>
            <a:off x="1861887" y="229228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Business</a:t>
            </a:r>
          </a:p>
          <a:p>
            <a:pPr algn="r"/>
            <a:r>
              <a:rPr lang="en-ID" sz="1200" b="1"/>
              <a:t>Income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72E221E-CB91-4685-A2CE-BB973C082E11}"/>
              </a:ext>
            </a:extLst>
          </p:cNvPr>
          <p:cNvSpPr txBox="1"/>
          <p:nvPr/>
        </p:nvSpPr>
        <p:spPr>
          <a:xfrm>
            <a:off x="6452547" y="294089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FBDF9E6-7735-4D82-B1E0-42EE3C02CD7D}"/>
              </a:ext>
            </a:extLst>
          </p:cNvPr>
          <p:cNvSpPr txBox="1"/>
          <p:nvPr/>
        </p:nvSpPr>
        <p:spPr>
          <a:xfrm>
            <a:off x="5900039" y="4511931"/>
            <a:ext cx="2110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 err="1"/>
              <a:t>Land,Capital</a:t>
            </a:r>
            <a:endParaRPr lang="en-ID" sz="1200" b="1" dirty="0"/>
          </a:p>
          <a:p>
            <a:pPr algn="r"/>
            <a:r>
              <a:rPr lang="en-ID" sz="1200" b="1" dirty="0" err="1"/>
              <a:t>Labor,Enterpreneur</a:t>
            </a:r>
            <a:endParaRPr lang="en-ID" sz="1200" b="1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684FCA1-37DD-458B-A49A-45113EBEC853}"/>
              </a:ext>
            </a:extLst>
          </p:cNvPr>
          <p:cNvSpPr txBox="1"/>
          <p:nvPr/>
        </p:nvSpPr>
        <p:spPr>
          <a:xfrm>
            <a:off x="4373915" y="2942603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5EFE438-9E5A-481E-BA06-DB215D501D37}"/>
              </a:ext>
            </a:extLst>
          </p:cNvPr>
          <p:cNvSpPr txBox="1"/>
          <p:nvPr/>
        </p:nvSpPr>
        <p:spPr>
          <a:xfrm>
            <a:off x="4373915" y="446519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Productive</a:t>
            </a:r>
          </a:p>
          <a:p>
            <a:r>
              <a:rPr lang="en-ID" sz="1200" b="1"/>
              <a:t>Resource</a:t>
            </a: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594594D1-0FBC-4A0A-9D56-7FEC47990FD5}"/>
              </a:ext>
            </a:extLst>
          </p:cNvPr>
          <p:cNvGrpSpPr/>
          <p:nvPr/>
        </p:nvGrpSpPr>
        <p:grpSpPr>
          <a:xfrm>
            <a:off x="951013" y="2602746"/>
            <a:ext cx="2121684" cy="2103500"/>
            <a:chOff x="4986333" y="2328865"/>
            <a:chExt cx="2222180" cy="220314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34F72CE-B889-4B1B-8601-A45C50472E08}"/>
                </a:ext>
              </a:extLst>
            </p:cNvPr>
            <p:cNvSpPr/>
            <p:nvPr/>
          </p:nvSpPr>
          <p:spPr>
            <a:xfrm>
              <a:off x="4986333" y="3657610"/>
              <a:ext cx="2222180" cy="874398"/>
            </a:xfrm>
            <a:custGeom>
              <a:avLst/>
              <a:gdLst>
                <a:gd name="connsiteX0" fmla="*/ 0 w 2222182"/>
                <a:gd name="connsiteY0" fmla="*/ 0 h 874395"/>
                <a:gd name="connsiteX1" fmla="*/ 0 w 2222182"/>
                <a:gd name="connsiteY1" fmla="*/ 131445 h 874395"/>
                <a:gd name="connsiteX2" fmla="*/ 1328738 w 2222182"/>
                <a:gd name="connsiteY2" fmla="*/ 874395 h 874395"/>
                <a:gd name="connsiteX3" fmla="*/ 2222183 w 2222182"/>
                <a:gd name="connsiteY3" fmla="*/ 368617 h 874395"/>
                <a:gd name="connsiteX4" fmla="*/ 2222183 w 2222182"/>
                <a:gd name="connsiteY4" fmla="*/ 238125 h 874395"/>
                <a:gd name="connsiteX5" fmla="*/ 1328738 w 2222182"/>
                <a:gd name="connsiteY5" fmla="*/ 743903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2182" h="874395">
                  <a:moveTo>
                    <a:pt x="0" y="0"/>
                  </a:moveTo>
                  <a:lnTo>
                    <a:pt x="0" y="131445"/>
                  </a:lnTo>
                  <a:lnTo>
                    <a:pt x="1328738" y="874395"/>
                  </a:lnTo>
                  <a:lnTo>
                    <a:pt x="2222183" y="368617"/>
                  </a:lnTo>
                  <a:lnTo>
                    <a:pt x="2222183" y="238125"/>
                  </a:lnTo>
                  <a:lnTo>
                    <a:pt x="1328738" y="743903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21F95DE-E133-4B51-AFAE-9F5D925C4925}"/>
                </a:ext>
              </a:extLst>
            </p:cNvPr>
            <p:cNvSpPr/>
            <p:nvPr/>
          </p:nvSpPr>
          <p:spPr>
            <a:xfrm>
              <a:off x="4986333" y="3151832"/>
              <a:ext cx="2222180" cy="1249684"/>
            </a:xfrm>
            <a:custGeom>
              <a:avLst/>
              <a:gdLst>
                <a:gd name="connsiteX0" fmla="*/ 893445 w 2222182"/>
                <a:gd name="connsiteY0" fmla="*/ 0 h 1249680"/>
                <a:gd name="connsiteX1" fmla="*/ 0 w 2222182"/>
                <a:gd name="connsiteY1" fmla="*/ 505778 h 1249680"/>
                <a:gd name="connsiteX2" fmla="*/ 1328738 w 2222182"/>
                <a:gd name="connsiteY2" fmla="*/ 1249680 h 1249680"/>
                <a:gd name="connsiteX3" fmla="*/ 1432560 w 2222182"/>
                <a:gd name="connsiteY3" fmla="*/ 1190625 h 1249680"/>
                <a:gd name="connsiteX4" fmla="*/ 2222183 w 2222182"/>
                <a:gd name="connsiteY4" fmla="*/ 743903 h 12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182" h="1249680">
                  <a:moveTo>
                    <a:pt x="893445" y="0"/>
                  </a:moveTo>
                  <a:lnTo>
                    <a:pt x="0" y="505778"/>
                  </a:lnTo>
                  <a:lnTo>
                    <a:pt x="1328738" y="1249680"/>
                  </a:lnTo>
                  <a:lnTo>
                    <a:pt x="1432560" y="1190625"/>
                  </a:lnTo>
                  <a:lnTo>
                    <a:pt x="2222183" y="74390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7F62183-578B-42A7-8722-5BDBA3BB16DA}"/>
                </a:ext>
              </a:extLst>
            </p:cNvPr>
            <p:cNvSpPr/>
            <p:nvPr/>
          </p:nvSpPr>
          <p:spPr>
            <a:xfrm>
              <a:off x="5133017" y="3151832"/>
              <a:ext cx="2075495" cy="1166815"/>
            </a:xfrm>
            <a:custGeom>
              <a:avLst/>
              <a:gdLst>
                <a:gd name="connsiteX0" fmla="*/ 746760 w 2075497"/>
                <a:gd name="connsiteY0" fmla="*/ 0 h 1166812"/>
                <a:gd name="connsiteX1" fmla="*/ 0 w 2075497"/>
                <a:gd name="connsiteY1" fmla="*/ 422910 h 1166812"/>
                <a:gd name="connsiteX2" fmla="*/ 1328738 w 2075497"/>
                <a:gd name="connsiteY2" fmla="*/ 1166812 h 1166812"/>
                <a:gd name="connsiteX3" fmla="*/ 1432560 w 2075497"/>
                <a:gd name="connsiteY3" fmla="*/ 1107758 h 1166812"/>
                <a:gd name="connsiteX4" fmla="*/ 2075498 w 2075497"/>
                <a:gd name="connsiteY4" fmla="*/ 743903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5497" h="1166812">
                  <a:moveTo>
                    <a:pt x="746760" y="0"/>
                  </a:moveTo>
                  <a:lnTo>
                    <a:pt x="0" y="422910"/>
                  </a:lnTo>
                  <a:lnTo>
                    <a:pt x="1328738" y="1166812"/>
                  </a:lnTo>
                  <a:lnTo>
                    <a:pt x="1432560" y="1107758"/>
                  </a:lnTo>
                  <a:lnTo>
                    <a:pt x="2075498" y="743903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928BD01-2283-4DDB-A661-72712E537745}"/>
                </a:ext>
              </a:extLst>
            </p:cNvPr>
            <p:cNvSpPr/>
            <p:nvPr/>
          </p:nvSpPr>
          <p:spPr>
            <a:xfrm>
              <a:off x="5355901" y="2867985"/>
              <a:ext cx="382904" cy="911545"/>
            </a:xfrm>
            <a:custGeom>
              <a:avLst/>
              <a:gdLst>
                <a:gd name="connsiteX0" fmla="*/ 382905 w 382905"/>
                <a:gd name="connsiteY0" fmla="*/ 212408 h 911542"/>
                <a:gd name="connsiteX1" fmla="*/ 0 w 382905"/>
                <a:gd name="connsiteY1" fmla="*/ 0 h 911542"/>
                <a:gd name="connsiteX2" fmla="*/ 0 w 382905"/>
                <a:gd name="connsiteY2" fmla="*/ 699135 h 911542"/>
                <a:gd name="connsiteX3" fmla="*/ 382905 w 382905"/>
                <a:gd name="connsiteY3" fmla="*/ 911543 h 91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05" h="911542">
                  <a:moveTo>
                    <a:pt x="382905" y="212408"/>
                  </a:moveTo>
                  <a:lnTo>
                    <a:pt x="0" y="0"/>
                  </a:lnTo>
                  <a:lnTo>
                    <a:pt x="0" y="699135"/>
                  </a:lnTo>
                  <a:lnTo>
                    <a:pt x="382905" y="91154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9B933BB-0207-4FD9-9B8F-FE20EF1DCF85}"/>
                </a:ext>
              </a:extLst>
            </p:cNvPr>
            <p:cNvSpPr/>
            <p:nvPr/>
          </p:nvSpPr>
          <p:spPr>
            <a:xfrm>
              <a:off x="5738807" y="2733682"/>
              <a:ext cx="614362" cy="1045848"/>
            </a:xfrm>
            <a:custGeom>
              <a:avLst/>
              <a:gdLst>
                <a:gd name="connsiteX0" fmla="*/ 0 w 614362"/>
                <a:gd name="connsiteY0" fmla="*/ 1045845 h 1045845"/>
                <a:gd name="connsiteX1" fmla="*/ 0 w 614362"/>
                <a:gd name="connsiteY1" fmla="*/ 346710 h 1045845"/>
                <a:gd name="connsiteX2" fmla="*/ 614363 w 614362"/>
                <a:gd name="connsiteY2" fmla="*/ 0 h 1045845"/>
                <a:gd name="connsiteX3" fmla="*/ 614363 w 614362"/>
                <a:gd name="connsiteY3" fmla="*/ 698183 h 1045845"/>
                <a:gd name="connsiteX4" fmla="*/ 524828 w 614362"/>
                <a:gd name="connsiteY4" fmla="*/ 748665 h 104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362" h="1045845">
                  <a:moveTo>
                    <a:pt x="0" y="1045845"/>
                  </a:moveTo>
                  <a:lnTo>
                    <a:pt x="0" y="346710"/>
                  </a:lnTo>
                  <a:lnTo>
                    <a:pt x="614363" y="0"/>
                  </a:lnTo>
                  <a:lnTo>
                    <a:pt x="614363" y="698183"/>
                  </a:lnTo>
                  <a:lnTo>
                    <a:pt x="524828" y="74866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F94159E-D342-4666-9BEE-D89A783CA180}"/>
                </a:ext>
              </a:extLst>
            </p:cNvPr>
            <p:cNvSpPr/>
            <p:nvPr/>
          </p:nvSpPr>
          <p:spPr>
            <a:xfrm>
              <a:off x="5400670" y="2555564"/>
              <a:ext cx="907731" cy="509588"/>
            </a:xfrm>
            <a:custGeom>
              <a:avLst/>
              <a:gdLst>
                <a:gd name="connsiteX0" fmla="*/ 907733 w 907732"/>
                <a:gd name="connsiteY0" fmla="*/ 187643 h 509587"/>
                <a:gd name="connsiteX1" fmla="*/ 568643 w 907732"/>
                <a:gd name="connsiteY1" fmla="*/ 0 h 509587"/>
                <a:gd name="connsiteX2" fmla="*/ 0 w 907732"/>
                <a:gd name="connsiteY2" fmla="*/ 321945 h 509587"/>
                <a:gd name="connsiteX3" fmla="*/ 338138 w 907732"/>
                <a:gd name="connsiteY3" fmla="*/ 509588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732" h="509587">
                  <a:moveTo>
                    <a:pt x="907733" y="187643"/>
                  </a:moveTo>
                  <a:lnTo>
                    <a:pt x="568643" y="0"/>
                  </a:lnTo>
                  <a:lnTo>
                    <a:pt x="0" y="321945"/>
                  </a:lnTo>
                  <a:lnTo>
                    <a:pt x="338138" y="509588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508CCEE-CC3F-43FA-A146-B8AA1A3A426E}"/>
                </a:ext>
              </a:extLst>
            </p:cNvPr>
            <p:cNvSpPr/>
            <p:nvPr/>
          </p:nvSpPr>
          <p:spPr>
            <a:xfrm>
              <a:off x="5775002" y="2537467"/>
              <a:ext cx="196214" cy="128588"/>
            </a:xfrm>
            <a:custGeom>
              <a:avLst/>
              <a:gdLst>
                <a:gd name="connsiteX0" fmla="*/ 196215 w 196214"/>
                <a:gd name="connsiteY0" fmla="*/ 0 h 128587"/>
                <a:gd name="connsiteX1" fmla="*/ 194310 w 196214"/>
                <a:gd name="connsiteY1" fmla="*/ 18097 h 128587"/>
                <a:gd name="connsiteX2" fmla="*/ 0 w 196214"/>
                <a:gd name="connsiteY2" fmla="*/ 128588 h 128587"/>
                <a:gd name="connsiteX3" fmla="*/ 0 w 196214"/>
                <a:gd name="connsiteY3" fmla="*/ 109538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8587">
                  <a:moveTo>
                    <a:pt x="196215" y="0"/>
                  </a:moveTo>
                  <a:lnTo>
                    <a:pt x="194310" y="18097"/>
                  </a:lnTo>
                  <a:lnTo>
                    <a:pt x="0" y="128588"/>
                  </a:lnTo>
                  <a:lnTo>
                    <a:pt x="0" y="10953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231BD3E-B8B9-419C-9815-3B96B07B750B}"/>
                </a:ext>
              </a:extLst>
            </p:cNvPr>
            <p:cNvSpPr/>
            <p:nvPr/>
          </p:nvSpPr>
          <p:spPr>
            <a:xfrm>
              <a:off x="5724520" y="2725109"/>
              <a:ext cx="628649" cy="355283"/>
            </a:xfrm>
            <a:custGeom>
              <a:avLst/>
              <a:gdLst>
                <a:gd name="connsiteX0" fmla="*/ 0 w 628650"/>
                <a:gd name="connsiteY0" fmla="*/ 347663 h 355282"/>
                <a:gd name="connsiteX1" fmla="*/ 614363 w 628650"/>
                <a:gd name="connsiteY1" fmla="*/ 0 h 355282"/>
                <a:gd name="connsiteX2" fmla="*/ 628650 w 628650"/>
                <a:gd name="connsiteY2" fmla="*/ 8573 h 355282"/>
                <a:gd name="connsiteX3" fmla="*/ 14288 w 628650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8650" h="355282">
                  <a:moveTo>
                    <a:pt x="0" y="347663"/>
                  </a:moveTo>
                  <a:lnTo>
                    <a:pt x="614363" y="0"/>
                  </a:lnTo>
                  <a:lnTo>
                    <a:pt x="628650" y="8573"/>
                  </a:lnTo>
                  <a:lnTo>
                    <a:pt x="14288" y="35528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69CAA98-5EBF-4D6C-8C6B-36B8563AA7DB}"/>
                </a:ext>
              </a:extLst>
            </p:cNvPr>
            <p:cNvSpPr/>
            <p:nvPr/>
          </p:nvSpPr>
          <p:spPr>
            <a:xfrm>
              <a:off x="5760715" y="2521275"/>
              <a:ext cx="224789" cy="126683"/>
            </a:xfrm>
            <a:custGeom>
              <a:avLst/>
              <a:gdLst>
                <a:gd name="connsiteX0" fmla="*/ 0 w 224789"/>
                <a:gd name="connsiteY0" fmla="*/ 119063 h 126682"/>
                <a:gd name="connsiteX1" fmla="*/ 209550 w 224789"/>
                <a:gd name="connsiteY1" fmla="*/ 0 h 126682"/>
                <a:gd name="connsiteX2" fmla="*/ 224790 w 224789"/>
                <a:gd name="connsiteY2" fmla="*/ 8572 h 126682"/>
                <a:gd name="connsiteX3" fmla="*/ 13335 w 224789"/>
                <a:gd name="connsiteY3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89" h="126682">
                  <a:moveTo>
                    <a:pt x="0" y="119063"/>
                  </a:moveTo>
                  <a:lnTo>
                    <a:pt x="209550" y="0"/>
                  </a:lnTo>
                  <a:lnTo>
                    <a:pt x="224790" y="8572"/>
                  </a:lnTo>
                  <a:lnTo>
                    <a:pt x="13335" y="126682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F92330-56BA-4AEA-8814-5196CC46FFF2}"/>
                </a:ext>
              </a:extLst>
            </p:cNvPr>
            <p:cNvSpPr/>
            <p:nvPr/>
          </p:nvSpPr>
          <p:spPr>
            <a:xfrm>
              <a:off x="4986334" y="3657610"/>
              <a:ext cx="1328736" cy="874398"/>
            </a:xfrm>
            <a:custGeom>
              <a:avLst/>
              <a:gdLst>
                <a:gd name="connsiteX0" fmla="*/ 0 w 1328737"/>
                <a:gd name="connsiteY0" fmla="*/ 0 h 874395"/>
                <a:gd name="connsiteX1" fmla="*/ 1328738 w 1328737"/>
                <a:gd name="connsiteY1" fmla="*/ 743903 h 874395"/>
                <a:gd name="connsiteX2" fmla="*/ 1328738 w 1328737"/>
                <a:gd name="connsiteY2" fmla="*/ 874395 h 874395"/>
                <a:gd name="connsiteX3" fmla="*/ 0 w 1328737"/>
                <a:gd name="connsiteY3" fmla="*/ 131445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737" h="874395">
                  <a:moveTo>
                    <a:pt x="0" y="0"/>
                  </a:moveTo>
                  <a:lnTo>
                    <a:pt x="1328738" y="743903"/>
                  </a:lnTo>
                  <a:lnTo>
                    <a:pt x="1328738" y="87439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2183A41-8CAD-4117-9454-45B7C63D5818}"/>
                </a:ext>
              </a:extLst>
            </p:cNvPr>
            <p:cNvSpPr/>
            <p:nvPr/>
          </p:nvSpPr>
          <p:spPr>
            <a:xfrm>
              <a:off x="6466517" y="3481397"/>
              <a:ext cx="617219" cy="703899"/>
            </a:xfrm>
            <a:custGeom>
              <a:avLst/>
              <a:gdLst>
                <a:gd name="connsiteX0" fmla="*/ 953 w 617220"/>
                <a:gd name="connsiteY0" fmla="*/ 703897 h 703897"/>
                <a:gd name="connsiteX1" fmla="*/ 0 w 617220"/>
                <a:gd name="connsiteY1" fmla="*/ 360045 h 703897"/>
                <a:gd name="connsiteX2" fmla="*/ 617220 w 617220"/>
                <a:gd name="connsiteY2" fmla="*/ 0 h 703897"/>
                <a:gd name="connsiteX3" fmla="*/ 617220 w 617220"/>
                <a:gd name="connsiteY3" fmla="*/ 204788 h 703897"/>
                <a:gd name="connsiteX4" fmla="*/ 617220 w 617220"/>
                <a:gd name="connsiteY4" fmla="*/ 343853 h 7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20" h="703897">
                  <a:moveTo>
                    <a:pt x="953" y="703897"/>
                  </a:moveTo>
                  <a:lnTo>
                    <a:pt x="0" y="360045"/>
                  </a:lnTo>
                  <a:lnTo>
                    <a:pt x="617220" y="0"/>
                  </a:lnTo>
                  <a:lnTo>
                    <a:pt x="617220" y="204788"/>
                  </a:lnTo>
                  <a:lnTo>
                    <a:pt x="617220" y="34385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497FC58-D79E-45B4-9469-2D0AE2D566DF}"/>
                </a:ext>
              </a:extLst>
            </p:cNvPr>
            <p:cNvSpPr/>
            <p:nvPr/>
          </p:nvSpPr>
          <p:spPr>
            <a:xfrm>
              <a:off x="5737855" y="3435676"/>
              <a:ext cx="729613" cy="749620"/>
            </a:xfrm>
            <a:custGeom>
              <a:avLst/>
              <a:gdLst>
                <a:gd name="connsiteX0" fmla="*/ 729615 w 729614"/>
                <a:gd name="connsiteY0" fmla="*/ 749618 h 749617"/>
                <a:gd name="connsiteX1" fmla="*/ 728662 w 729614"/>
                <a:gd name="connsiteY1" fmla="*/ 405765 h 749617"/>
                <a:gd name="connsiteX2" fmla="*/ 359092 w 729614"/>
                <a:gd name="connsiteY2" fmla="*/ 199073 h 749617"/>
                <a:gd name="connsiteX3" fmla="*/ 0 w 729614"/>
                <a:gd name="connsiteY3" fmla="*/ 0 h 749617"/>
                <a:gd name="connsiteX4" fmla="*/ 952 w 729614"/>
                <a:gd name="connsiteY4" fmla="*/ 343853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614" h="749617">
                  <a:moveTo>
                    <a:pt x="729615" y="749618"/>
                  </a:moveTo>
                  <a:lnTo>
                    <a:pt x="728662" y="405765"/>
                  </a:lnTo>
                  <a:lnTo>
                    <a:pt x="359092" y="199073"/>
                  </a:lnTo>
                  <a:lnTo>
                    <a:pt x="0" y="0"/>
                  </a:lnTo>
                  <a:lnTo>
                    <a:pt x="952" y="34385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24966D7-4F56-4752-A33B-2740D8E9EF04}"/>
                </a:ext>
              </a:extLst>
            </p:cNvPr>
            <p:cNvSpPr/>
            <p:nvPr/>
          </p:nvSpPr>
          <p:spPr>
            <a:xfrm>
              <a:off x="5355902" y="3435676"/>
              <a:ext cx="1111566" cy="749620"/>
            </a:xfrm>
            <a:custGeom>
              <a:avLst/>
              <a:gdLst>
                <a:gd name="connsiteX0" fmla="*/ 0 w 1111567"/>
                <a:gd name="connsiteY0" fmla="*/ 0 h 749617"/>
                <a:gd name="connsiteX1" fmla="*/ 1111568 w 1111567"/>
                <a:gd name="connsiteY1" fmla="*/ 618173 h 749617"/>
                <a:gd name="connsiteX2" fmla="*/ 1111568 w 1111567"/>
                <a:gd name="connsiteY2" fmla="*/ 749618 h 749617"/>
                <a:gd name="connsiteX3" fmla="*/ 0 w 1111567"/>
                <a:gd name="connsiteY3" fmla="*/ 131445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1567" h="749617">
                  <a:moveTo>
                    <a:pt x="0" y="0"/>
                  </a:moveTo>
                  <a:lnTo>
                    <a:pt x="1111568" y="618173"/>
                  </a:lnTo>
                  <a:lnTo>
                    <a:pt x="1111568" y="749618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E33978-227E-4828-9FF0-B5A95739DBAE}"/>
                </a:ext>
              </a:extLst>
            </p:cNvPr>
            <p:cNvSpPr/>
            <p:nvPr/>
          </p:nvSpPr>
          <p:spPr>
            <a:xfrm>
              <a:off x="6467470" y="3693805"/>
              <a:ext cx="616266" cy="491491"/>
            </a:xfrm>
            <a:custGeom>
              <a:avLst/>
              <a:gdLst>
                <a:gd name="connsiteX0" fmla="*/ 616268 w 616267"/>
                <a:gd name="connsiteY0" fmla="*/ 0 h 491489"/>
                <a:gd name="connsiteX1" fmla="*/ 0 w 616267"/>
                <a:gd name="connsiteY1" fmla="*/ 360045 h 491489"/>
                <a:gd name="connsiteX2" fmla="*/ 0 w 616267"/>
                <a:gd name="connsiteY2" fmla="*/ 491490 h 491489"/>
                <a:gd name="connsiteX3" fmla="*/ 616268 w 616267"/>
                <a:gd name="connsiteY3" fmla="*/ 131445 h 49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67" h="491489">
                  <a:moveTo>
                    <a:pt x="616268" y="0"/>
                  </a:moveTo>
                  <a:lnTo>
                    <a:pt x="0" y="360045"/>
                  </a:lnTo>
                  <a:lnTo>
                    <a:pt x="0" y="491490"/>
                  </a:lnTo>
                  <a:lnTo>
                    <a:pt x="616268" y="13144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2382"/>
              <a:ext cx="331468" cy="223838"/>
              <a:chOff x="6520814" y="3742371"/>
              <a:chExt cx="331469" cy="223837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8EC8FE8-2016-4D85-8870-485C3467316D}"/>
                  </a:ext>
                </a:extLst>
              </p:cNvPr>
              <p:cNvSpPr/>
              <p:nvPr/>
            </p:nvSpPr>
            <p:spPr>
              <a:xfrm>
                <a:off x="6520814" y="3897629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861901A-EA15-4C0A-9B20-457ACE8E032B}"/>
                  </a:ext>
                </a:extLst>
              </p:cNvPr>
              <p:cNvSpPr/>
              <p:nvPr/>
            </p:nvSpPr>
            <p:spPr>
              <a:xfrm>
                <a:off x="6609396" y="3845241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F4AC14A-0592-4FD7-97DF-99B67F884625}"/>
                  </a:ext>
                </a:extLst>
              </p:cNvPr>
              <p:cNvSpPr/>
              <p:nvPr/>
            </p:nvSpPr>
            <p:spPr>
              <a:xfrm>
                <a:off x="6697979" y="379380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0CD6AB7-519A-4B31-8E84-B8C755965832}"/>
                  </a:ext>
                </a:extLst>
              </p:cNvPr>
              <p:cNvSpPr/>
              <p:nvPr/>
            </p:nvSpPr>
            <p:spPr>
              <a:xfrm>
                <a:off x="6786562" y="3742371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3344"/>
              <a:ext cx="331468" cy="222885"/>
              <a:chOff x="6520814" y="3803332"/>
              <a:chExt cx="331469" cy="222884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69DA0B8-3D36-4111-95B5-F227BDC00972}"/>
                  </a:ext>
                </a:extLst>
              </p:cNvPr>
              <p:cNvSpPr/>
              <p:nvPr/>
            </p:nvSpPr>
            <p:spPr>
              <a:xfrm>
                <a:off x="6520814" y="3957637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D2E0FD0-1DE5-4589-A366-D36FDA31EEA1}"/>
                  </a:ext>
                </a:extLst>
              </p:cNvPr>
              <p:cNvSpPr/>
              <p:nvPr/>
            </p:nvSpPr>
            <p:spPr>
              <a:xfrm>
                <a:off x="6609396" y="390620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0E65472-87AC-448D-87E8-463FF789992F}"/>
                  </a:ext>
                </a:extLst>
              </p:cNvPr>
              <p:cNvSpPr/>
              <p:nvPr/>
            </p:nvSpPr>
            <p:spPr>
              <a:xfrm>
                <a:off x="6697979" y="3854766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520F0F7-A783-4F19-9ACE-A2E7E9AC8FE0}"/>
                  </a:ext>
                </a:extLst>
              </p:cNvPr>
              <p:cNvSpPr/>
              <p:nvPr/>
            </p:nvSpPr>
            <p:spPr>
              <a:xfrm>
                <a:off x="6786562" y="380333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2864"/>
              <a:ext cx="331468" cy="223838"/>
              <a:chOff x="6520814" y="3772852"/>
              <a:chExt cx="331469" cy="223837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B15B8DC-0F66-4A6A-B9EF-6908341FDD94}"/>
                  </a:ext>
                </a:extLst>
              </p:cNvPr>
              <p:cNvSpPr/>
              <p:nvPr/>
            </p:nvSpPr>
            <p:spPr>
              <a:xfrm>
                <a:off x="6520814" y="392810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307CCAE9-24BF-48BC-A28D-1CAD84D1C78E}"/>
                  </a:ext>
                </a:extLst>
              </p:cNvPr>
              <p:cNvSpPr/>
              <p:nvPr/>
            </p:nvSpPr>
            <p:spPr>
              <a:xfrm>
                <a:off x="6609396" y="3875721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4AFB752-63DE-403F-8697-14486238FF67}"/>
                  </a:ext>
                </a:extLst>
              </p:cNvPr>
              <p:cNvSpPr/>
              <p:nvPr/>
            </p:nvSpPr>
            <p:spPr>
              <a:xfrm>
                <a:off x="6697979" y="382428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C89E10D-329C-441E-BF33-09A42C736B57}"/>
                  </a:ext>
                </a:extLst>
              </p:cNvPr>
              <p:cNvSpPr/>
              <p:nvPr/>
            </p:nvSpPr>
            <p:spPr>
              <a:xfrm>
                <a:off x="6786562" y="377285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2871"/>
              <a:ext cx="331468" cy="223838"/>
              <a:chOff x="6520814" y="3832859"/>
              <a:chExt cx="331469" cy="223837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BBEDB3D-1DC0-4E4D-B0A1-8975F175DDE7}"/>
                  </a:ext>
                </a:extLst>
              </p:cNvPr>
              <p:cNvSpPr/>
              <p:nvPr/>
            </p:nvSpPr>
            <p:spPr>
              <a:xfrm>
                <a:off x="6520814" y="3988116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C0D6378-1207-457D-A695-BB67E059B1FA}"/>
                  </a:ext>
                </a:extLst>
              </p:cNvPr>
              <p:cNvSpPr/>
              <p:nvPr/>
            </p:nvSpPr>
            <p:spPr>
              <a:xfrm>
                <a:off x="6609396" y="393668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CDDFEB0-B00E-4307-9EE1-EEEB75EB914B}"/>
                  </a:ext>
                </a:extLst>
              </p:cNvPr>
              <p:cNvSpPr/>
              <p:nvPr/>
            </p:nvSpPr>
            <p:spPr>
              <a:xfrm>
                <a:off x="6697979" y="3885246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E3D8267-BF31-454B-BB55-BF7854AFF7B4}"/>
                  </a:ext>
                </a:extLst>
              </p:cNvPr>
              <p:cNvSpPr/>
              <p:nvPr/>
            </p:nvSpPr>
            <p:spPr>
              <a:xfrm>
                <a:off x="6786562" y="383285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7145"/>
              <a:ext cx="323850" cy="211456"/>
              <a:chOff x="6520814" y="3747134"/>
              <a:chExt cx="323850" cy="211455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FDDDAA5-0F78-43B2-BFE6-DA8DD4F24C0C}"/>
                  </a:ext>
                </a:extLst>
              </p:cNvPr>
              <p:cNvSpPr/>
              <p:nvPr/>
            </p:nvSpPr>
            <p:spPr>
              <a:xfrm>
                <a:off x="6520814" y="3902391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1D143C2-65DF-4BB4-8596-79C4A2F43E94}"/>
                  </a:ext>
                </a:extLst>
              </p:cNvPr>
              <p:cNvSpPr/>
              <p:nvPr/>
            </p:nvSpPr>
            <p:spPr>
              <a:xfrm>
                <a:off x="6609396" y="385000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565E035-F668-4045-8CC5-60E907A8E22F}"/>
                  </a:ext>
                </a:extLst>
              </p:cNvPr>
              <p:cNvSpPr/>
              <p:nvPr/>
            </p:nvSpPr>
            <p:spPr>
              <a:xfrm>
                <a:off x="6697979" y="379856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0487E75-B744-42D1-AB68-F6B01F958B30}"/>
                  </a:ext>
                </a:extLst>
              </p:cNvPr>
              <p:cNvSpPr/>
              <p:nvPr/>
            </p:nvSpPr>
            <p:spPr>
              <a:xfrm>
                <a:off x="6786562" y="374713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7152"/>
              <a:ext cx="323850" cy="211455"/>
              <a:chOff x="6520814" y="3807141"/>
              <a:chExt cx="323850" cy="211454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AC954D5-CDCC-42B3-8B08-986FA556FADA}"/>
                  </a:ext>
                </a:extLst>
              </p:cNvPr>
              <p:cNvSpPr/>
              <p:nvPr/>
            </p:nvSpPr>
            <p:spPr>
              <a:xfrm>
                <a:off x="6520814" y="396239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7A6BEA3-12DA-43E1-817C-1FE80BE321CF}"/>
                  </a:ext>
                </a:extLst>
              </p:cNvPr>
              <p:cNvSpPr/>
              <p:nvPr/>
            </p:nvSpPr>
            <p:spPr>
              <a:xfrm>
                <a:off x="6609396" y="391096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AB6C64D-0827-424F-AB30-83C33BD29DF9}"/>
                  </a:ext>
                </a:extLst>
              </p:cNvPr>
              <p:cNvSpPr/>
              <p:nvPr/>
            </p:nvSpPr>
            <p:spPr>
              <a:xfrm>
                <a:off x="6697979" y="385952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F25034B-2C9F-495F-9607-009057F118F6}"/>
                  </a:ext>
                </a:extLst>
              </p:cNvPr>
              <p:cNvSpPr/>
              <p:nvPr/>
            </p:nvSpPr>
            <p:spPr>
              <a:xfrm>
                <a:off x="6786562" y="380714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7626"/>
              <a:ext cx="323850" cy="210503"/>
              <a:chOff x="6520814" y="3777614"/>
              <a:chExt cx="323850" cy="210502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E89F50-4BD9-40AC-9A8C-F2DAEAB5BC9E}"/>
                  </a:ext>
                </a:extLst>
              </p:cNvPr>
              <p:cNvSpPr/>
              <p:nvPr/>
            </p:nvSpPr>
            <p:spPr>
              <a:xfrm>
                <a:off x="6520814" y="393191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711A3AA-B0DE-41CA-AD9C-4670B748EB33}"/>
                  </a:ext>
                </a:extLst>
              </p:cNvPr>
              <p:cNvSpPr/>
              <p:nvPr/>
            </p:nvSpPr>
            <p:spPr>
              <a:xfrm>
                <a:off x="6609396" y="388048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0FDF0E07-83F6-4C1A-9228-90CA053BD890}"/>
                  </a:ext>
                </a:extLst>
              </p:cNvPr>
              <p:cNvSpPr/>
              <p:nvPr/>
            </p:nvSpPr>
            <p:spPr>
              <a:xfrm>
                <a:off x="6697979" y="382904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EEE7370-D7BE-40CE-8C29-1285A0D9D71B}"/>
                  </a:ext>
                </a:extLst>
              </p:cNvPr>
              <p:cNvSpPr/>
              <p:nvPr/>
            </p:nvSpPr>
            <p:spPr>
              <a:xfrm>
                <a:off x="6786562" y="377761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7633"/>
              <a:ext cx="323850" cy="211456"/>
              <a:chOff x="6520814" y="3837621"/>
              <a:chExt cx="323850" cy="211455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E1E068C-7E9F-4C4F-AFAF-881412CC71B9}"/>
                  </a:ext>
                </a:extLst>
              </p:cNvPr>
              <p:cNvSpPr/>
              <p:nvPr/>
            </p:nvSpPr>
            <p:spPr>
              <a:xfrm>
                <a:off x="6520814" y="399287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73EB4FDA-C077-455B-9396-AF2FAE525A41}"/>
                  </a:ext>
                </a:extLst>
              </p:cNvPr>
              <p:cNvSpPr/>
              <p:nvPr/>
            </p:nvSpPr>
            <p:spPr>
              <a:xfrm>
                <a:off x="6609396" y="394144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73F4CDB-6DCF-4FDC-BED1-F9DE32399D6F}"/>
                  </a:ext>
                </a:extLst>
              </p:cNvPr>
              <p:cNvSpPr/>
              <p:nvPr/>
            </p:nvSpPr>
            <p:spPr>
              <a:xfrm>
                <a:off x="6697979" y="3889057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D922D986-0DB9-4396-87FC-5F7E9737E338}"/>
                  </a:ext>
                </a:extLst>
              </p:cNvPr>
              <p:cNvSpPr/>
              <p:nvPr/>
            </p:nvSpPr>
            <p:spPr>
              <a:xfrm>
                <a:off x="6786562" y="383762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B84B100-72E4-4AD4-A573-C8FCCBE5FC8E}"/>
                </a:ext>
              </a:extLst>
            </p:cNvPr>
            <p:cNvSpPr/>
            <p:nvPr/>
          </p:nvSpPr>
          <p:spPr>
            <a:xfrm>
              <a:off x="6875139" y="3690949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1EA6B7F-5EFE-4C41-B83B-45769C7CE6B1}"/>
                </a:ext>
              </a:extLst>
            </p:cNvPr>
            <p:cNvSpPr/>
            <p:nvPr/>
          </p:nvSpPr>
          <p:spPr>
            <a:xfrm>
              <a:off x="6964674" y="363856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256417E-85D7-4C11-BA4C-2DC52F2A46DE}"/>
                </a:ext>
              </a:extLst>
            </p:cNvPr>
            <p:cNvSpPr/>
            <p:nvPr/>
          </p:nvSpPr>
          <p:spPr>
            <a:xfrm>
              <a:off x="6875139" y="3750956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101377E-486D-45DE-B364-ED94CCEBB923}"/>
                </a:ext>
              </a:extLst>
            </p:cNvPr>
            <p:cNvSpPr/>
            <p:nvPr/>
          </p:nvSpPr>
          <p:spPr>
            <a:xfrm>
              <a:off x="6964674" y="3699520"/>
              <a:ext cx="65722" cy="68580"/>
            </a:xfrm>
            <a:custGeom>
              <a:avLst/>
              <a:gdLst>
                <a:gd name="connsiteX0" fmla="*/ 65723 w 65722"/>
                <a:gd name="connsiteY0" fmla="*/ 0 h 68580"/>
                <a:gd name="connsiteX1" fmla="*/ 65723 w 65722"/>
                <a:gd name="connsiteY1" fmla="*/ 30480 h 68580"/>
                <a:gd name="connsiteX2" fmla="*/ 0 w 65722"/>
                <a:gd name="connsiteY2" fmla="*/ 68580 h 68580"/>
                <a:gd name="connsiteX3" fmla="*/ 0 w 65722"/>
                <a:gd name="connsiteY3" fmla="*/ 38100 h 68580"/>
                <a:gd name="connsiteX4" fmla="*/ 65723 w 65722"/>
                <a:gd name="connsiteY4" fmla="*/ 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80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09FBC8A-9777-4C65-8151-0989C5F89FB5}"/>
                </a:ext>
              </a:extLst>
            </p:cNvPr>
            <p:cNvSpPr/>
            <p:nvPr/>
          </p:nvSpPr>
          <p:spPr>
            <a:xfrm>
              <a:off x="6875139" y="3721427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C829BA0-5A92-4664-97B8-459333028542}"/>
                </a:ext>
              </a:extLst>
            </p:cNvPr>
            <p:cNvSpPr/>
            <p:nvPr/>
          </p:nvSpPr>
          <p:spPr>
            <a:xfrm>
              <a:off x="6964674" y="366904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7A7FC4-EAD0-4032-986F-7E8E0C36C7E4}"/>
                </a:ext>
              </a:extLst>
            </p:cNvPr>
            <p:cNvSpPr/>
            <p:nvPr/>
          </p:nvSpPr>
          <p:spPr>
            <a:xfrm>
              <a:off x="6875139" y="3781435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79AC0C5-9787-4C4F-A379-18C191F897A9}"/>
                </a:ext>
              </a:extLst>
            </p:cNvPr>
            <p:cNvSpPr/>
            <p:nvPr/>
          </p:nvSpPr>
          <p:spPr>
            <a:xfrm>
              <a:off x="6963722" y="3730000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8C269C4-C48B-4EA2-8C8B-3BD5100354DA}"/>
                </a:ext>
              </a:extLst>
            </p:cNvPr>
            <p:cNvSpPr/>
            <p:nvPr/>
          </p:nvSpPr>
          <p:spPr>
            <a:xfrm>
              <a:off x="6875139" y="3695710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F008311-86DC-487C-8310-EFFC3CC82590}"/>
                </a:ext>
              </a:extLst>
            </p:cNvPr>
            <p:cNvSpPr/>
            <p:nvPr/>
          </p:nvSpPr>
          <p:spPr>
            <a:xfrm>
              <a:off x="6963722" y="364332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E467202-40A9-491C-929A-B63A35886B9B}"/>
                </a:ext>
              </a:extLst>
            </p:cNvPr>
            <p:cNvSpPr/>
            <p:nvPr/>
          </p:nvSpPr>
          <p:spPr>
            <a:xfrm>
              <a:off x="6875139" y="3755718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A376F54-5755-4FFF-AFD2-DC44A5D780F8}"/>
                </a:ext>
              </a:extLst>
            </p:cNvPr>
            <p:cNvSpPr/>
            <p:nvPr/>
          </p:nvSpPr>
          <p:spPr>
            <a:xfrm>
              <a:off x="6963722" y="370428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BE5523B-1009-4E3C-8244-2DE1799555FA}"/>
                </a:ext>
              </a:extLst>
            </p:cNvPr>
            <p:cNvSpPr/>
            <p:nvPr/>
          </p:nvSpPr>
          <p:spPr>
            <a:xfrm>
              <a:off x="6875139" y="372523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BF68296-19C9-4980-9C78-FC2EE948DFE7}"/>
                </a:ext>
              </a:extLst>
            </p:cNvPr>
            <p:cNvSpPr/>
            <p:nvPr/>
          </p:nvSpPr>
          <p:spPr>
            <a:xfrm>
              <a:off x="6963722" y="3673802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C590C3D-046A-4342-A0FD-9B561ACB6794}"/>
                </a:ext>
              </a:extLst>
            </p:cNvPr>
            <p:cNvSpPr/>
            <p:nvPr/>
          </p:nvSpPr>
          <p:spPr>
            <a:xfrm>
              <a:off x="6875139" y="378619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FEF64BC-2A79-4B2A-A00E-9B591A83881F}"/>
                </a:ext>
              </a:extLst>
            </p:cNvPr>
            <p:cNvSpPr/>
            <p:nvPr/>
          </p:nvSpPr>
          <p:spPr>
            <a:xfrm>
              <a:off x="6963722" y="373476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A429B76-3B2A-45D9-9796-DAA6643CA920}"/>
                </a:ext>
              </a:extLst>
            </p:cNvPr>
            <p:cNvSpPr/>
            <p:nvPr/>
          </p:nvSpPr>
          <p:spPr>
            <a:xfrm>
              <a:off x="5737854" y="3075631"/>
              <a:ext cx="989646" cy="427674"/>
            </a:xfrm>
            <a:custGeom>
              <a:avLst/>
              <a:gdLst>
                <a:gd name="connsiteX0" fmla="*/ 989648 w 989647"/>
                <a:gd name="connsiteY0" fmla="*/ 67627 h 427672"/>
                <a:gd name="connsiteX1" fmla="*/ 617220 w 989647"/>
                <a:gd name="connsiteY1" fmla="*/ 0 h 427672"/>
                <a:gd name="connsiteX2" fmla="*/ 0 w 989647"/>
                <a:gd name="connsiteY2" fmla="*/ 360045 h 427672"/>
                <a:gd name="connsiteX3" fmla="*/ 372428 w 989647"/>
                <a:gd name="connsiteY3" fmla="*/ 427673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9647" h="427672">
                  <a:moveTo>
                    <a:pt x="989648" y="67627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72428" y="42767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508A2E-C039-435B-BC79-BFA82FE30AF4}"/>
                </a:ext>
              </a:extLst>
            </p:cNvPr>
            <p:cNvSpPr/>
            <p:nvPr/>
          </p:nvSpPr>
          <p:spPr>
            <a:xfrm>
              <a:off x="6110283" y="3143259"/>
              <a:ext cx="973454" cy="698184"/>
            </a:xfrm>
            <a:custGeom>
              <a:avLst/>
              <a:gdLst>
                <a:gd name="connsiteX0" fmla="*/ 973455 w 973454"/>
                <a:gd name="connsiteY0" fmla="*/ 338138 h 698182"/>
                <a:gd name="connsiteX1" fmla="*/ 617220 w 973454"/>
                <a:gd name="connsiteY1" fmla="*/ 0 h 698182"/>
                <a:gd name="connsiteX2" fmla="*/ 0 w 973454"/>
                <a:gd name="connsiteY2" fmla="*/ 360045 h 698182"/>
                <a:gd name="connsiteX3" fmla="*/ 356235 w 973454"/>
                <a:gd name="connsiteY3" fmla="*/ 698183 h 69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698182">
                  <a:moveTo>
                    <a:pt x="973455" y="338138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56235" y="6981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E5FF94-3B4A-4C42-802E-9ED0535971AF}"/>
                </a:ext>
              </a:extLst>
            </p:cNvPr>
            <p:cNvSpPr/>
            <p:nvPr/>
          </p:nvSpPr>
          <p:spPr>
            <a:xfrm>
              <a:off x="5737858" y="3435676"/>
              <a:ext cx="728662" cy="406718"/>
            </a:xfrm>
            <a:custGeom>
              <a:avLst/>
              <a:gdLst>
                <a:gd name="connsiteX0" fmla="*/ 0 w 728662"/>
                <a:gd name="connsiteY0" fmla="*/ 0 h 406717"/>
                <a:gd name="connsiteX1" fmla="*/ 372428 w 728662"/>
                <a:gd name="connsiteY1" fmla="*/ 68580 h 406717"/>
                <a:gd name="connsiteX2" fmla="*/ 728662 w 728662"/>
                <a:gd name="connsiteY2" fmla="*/ 406717 h 406717"/>
                <a:gd name="connsiteX3" fmla="*/ 0 w 728662"/>
                <a:gd name="connsiteY3" fmla="*/ 0 h 40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662" h="406717">
                  <a:moveTo>
                    <a:pt x="0" y="0"/>
                  </a:moveTo>
                  <a:lnTo>
                    <a:pt x="372428" y="68580"/>
                  </a:lnTo>
                  <a:lnTo>
                    <a:pt x="728662" y="4067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9171F1A-B4C6-4E32-8324-67484A9E7167}"/>
                </a:ext>
              </a:extLst>
            </p:cNvPr>
            <p:cNvSpPr/>
            <p:nvPr/>
          </p:nvSpPr>
          <p:spPr>
            <a:xfrm>
              <a:off x="5821678" y="3465205"/>
              <a:ext cx="552449" cy="307658"/>
            </a:xfrm>
            <a:custGeom>
              <a:avLst/>
              <a:gdLst>
                <a:gd name="connsiteX0" fmla="*/ 0 w 552450"/>
                <a:gd name="connsiteY0" fmla="*/ 0 h 307657"/>
                <a:gd name="connsiteX1" fmla="*/ 552450 w 552450"/>
                <a:gd name="connsiteY1" fmla="*/ 307658 h 307657"/>
                <a:gd name="connsiteX2" fmla="*/ 281940 w 552450"/>
                <a:gd name="connsiteY2" fmla="*/ 51435 h 307657"/>
                <a:gd name="connsiteX3" fmla="*/ 0 w 552450"/>
                <a:gd name="connsiteY3" fmla="*/ 0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307657">
                  <a:moveTo>
                    <a:pt x="0" y="0"/>
                  </a:moveTo>
                  <a:lnTo>
                    <a:pt x="552450" y="307658"/>
                  </a:lnTo>
                  <a:lnTo>
                    <a:pt x="281940" y="51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BE50340-8687-4B09-9970-11979E994CAB}"/>
                </a:ext>
              </a:extLst>
            </p:cNvPr>
            <p:cNvSpPr/>
            <p:nvPr/>
          </p:nvSpPr>
          <p:spPr>
            <a:xfrm>
              <a:off x="5859778" y="3471872"/>
              <a:ext cx="478154" cy="266701"/>
            </a:xfrm>
            <a:custGeom>
              <a:avLst/>
              <a:gdLst>
                <a:gd name="connsiteX0" fmla="*/ 0 w 478154"/>
                <a:gd name="connsiteY0" fmla="*/ 0 h 266700"/>
                <a:gd name="connsiteX1" fmla="*/ 95250 w 478154"/>
                <a:gd name="connsiteY1" fmla="*/ 53340 h 266700"/>
                <a:gd name="connsiteX2" fmla="*/ 478155 w 478154"/>
                <a:gd name="connsiteY2" fmla="*/ 266700 h 266700"/>
                <a:gd name="connsiteX3" fmla="*/ 244793 w 478154"/>
                <a:gd name="connsiteY3" fmla="*/ 45720 h 266700"/>
                <a:gd name="connsiteX4" fmla="*/ 0 w 478154"/>
                <a:gd name="connsiteY4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54" h="266700">
                  <a:moveTo>
                    <a:pt x="0" y="0"/>
                  </a:moveTo>
                  <a:lnTo>
                    <a:pt x="95250" y="53340"/>
                  </a:lnTo>
                  <a:lnTo>
                    <a:pt x="478155" y="266700"/>
                  </a:lnTo>
                  <a:lnTo>
                    <a:pt x="244793" y="457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C7B94E0-B3B6-4224-A633-4813865DCA4C}"/>
                </a:ext>
              </a:extLst>
            </p:cNvPr>
            <p:cNvSpPr/>
            <p:nvPr/>
          </p:nvSpPr>
          <p:spPr>
            <a:xfrm>
              <a:off x="5919785" y="3624273"/>
              <a:ext cx="340042" cy="445771"/>
            </a:xfrm>
            <a:custGeom>
              <a:avLst/>
              <a:gdLst>
                <a:gd name="connsiteX0" fmla="*/ 0 w 340042"/>
                <a:gd name="connsiteY0" fmla="*/ 256222 h 445770"/>
                <a:gd name="connsiteX1" fmla="*/ 0 w 340042"/>
                <a:gd name="connsiteY1" fmla="*/ 0 h 445770"/>
                <a:gd name="connsiteX2" fmla="*/ 340042 w 340042"/>
                <a:gd name="connsiteY2" fmla="*/ 189547 h 445770"/>
                <a:gd name="connsiteX3" fmla="*/ 340042 w 340042"/>
                <a:gd name="connsiteY3" fmla="*/ 44577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445770">
                  <a:moveTo>
                    <a:pt x="0" y="256222"/>
                  </a:moveTo>
                  <a:lnTo>
                    <a:pt x="0" y="0"/>
                  </a:lnTo>
                  <a:lnTo>
                    <a:pt x="340042" y="189547"/>
                  </a:lnTo>
                  <a:lnTo>
                    <a:pt x="340042" y="445770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843385C-6E87-469C-952F-66ABE8691380}"/>
                </a:ext>
              </a:extLst>
            </p:cNvPr>
            <p:cNvSpPr/>
            <p:nvPr/>
          </p:nvSpPr>
          <p:spPr>
            <a:xfrm>
              <a:off x="6248397" y="3820489"/>
              <a:ext cx="86677" cy="303848"/>
            </a:xfrm>
            <a:custGeom>
              <a:avLst/>
              <a:gdLst>
                <a:gd name="connsiteX0" fmla="*/ 86678 w 86677"/>
                <a:gd name="connsiteY0" fmla="*/ 48577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7 h 303847"/>
                <a:gd name="connsiteX4" fmla="*/ 86678 w 86677"/>
                <a:gd name="connsiteY4" fmla="*/ 48577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7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7"/>
                  </a:lnTo>
                  <a:lnTo>
                    <a:pt x="86678" y="4857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AE8D081-E5BB-4B9F-A27F-01FA64BDE832}"/>
                </a:ext>
              </a:extLst>
            </p:cNvPr>
            <p:cNvSpPr/>
            <p:nvPr/>
          </p:nvSpPr>
          <p:spPr>
            <a:xfrm>
              <a:off x="5821678" y="3583315"/>
              <a:ext cx="86677" cy="303848"/>
            </a:xfrm>
            <a:custGeom>
              <a:avLst/>
              <a:gdLst>
                <a:gd name="connsiteX0" fmla="*/ 86678 w 86677"/>
                <a:gd name="connsiteY0" fmla="*/ 48578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8 h 303847"/>
                <a:gd name="connsiteX4" fmla="*/ 86678 w 86677"/>
                <a:gd name="connsiteY4" fmla="*/ 48578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8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8"/>
                  </a:lnTo>
                  <a:lnTo>
                    <a:pt x="86678" y="4857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2A89E0E-BF97-44FB-8B6E-4290C3EFDF7F}"/>
                </a:ext>
              </a:extLst>
            </p:cNvPr>
            <p:cNvSpPr/>
            <p:nvPr/>
          </p:nvSpPr>
          <p:spPr>
            <a:xfrm>
              <a:off x="6335075" y="3862399"/>
              <a:ext cx="12382" cy="262891"/>
            </a:xfrm>
            <a:custGeom>
              <a:avLst/>
              <a:gdLst>
                <a:gd name="connsiteX0" fmla="*/ 952 w 12382"/>
                <a:gd name="connsiteY0" fmla="*/ 262890 h 262890"/>
                <a:gd name="connsiteX1" fmla="*/ 0 w 12382"/>
                <a:gd name="connsiteY1" fmla="*/ 6667 h 262890"/>
                <a:gd name="connsiteX2" fmla="*/ 12382 w 12382"/>
                <a:gd name="connsiteY2" fmla="*/ 0 h 262890"/>
                <a:gd name="connsiteX3" fmla="*/ 12382 w 12382"/>
                <a:gd name="connsiteY3" fmla="*/ 159067 h 262890"/>
                <a:gd name="connsiteX4" fmla="*/ 12382 w 12382"/>
                <a:gd name="connsiteY4" fmla="*/ 255270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262890">
                  <a:moveTo>
                    <a:pt x="952" y="262890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159067"/>
                  </a:lnTo>
                  <a:lnTo>
                    <a:pt x="12382" y="25527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7169222-D5FA-4B72-87C0-6501B06F7DD8}"/>
                </a:ext>
              </a:extLst>
            </p:cNvPr>
            <p:cNvSpPr/>
            <p:nvPr/>
          </p:nvSpPr>
          <p:spPr>
            <a:xfrm>
              <a:off x="5908355" y="3624272"/>
              <a:ext cx="11429" cy="262891"/>
            </a:xfrm>
            <a:custGeom>
              <a:avLst/>
              <a:gdLst>
                <a:gd name="connsiteX0" fmla="*/ 0 w 11429"/>
                <a:gd name="connsiteY0" fmla="*/ 262890 h 262890"/>
                <a:gd name="connsiteX1" fmla="*/ 0 w 11429"/>
                <a:gd name="connsiteY1" fmla="*/ 7620 h 262890"/>
                <a:gd name="connsiteX2" fmla="*/ 11430 w 11429"/>
                <a:gd name="connsiteY2" fmla="*/ 0 h 262890"/>
                <a:gd name="connsiteX3" fmla="*/ 11430 w 11429"/>
                <a:gd name="connsiteY3" fmla="*/ 160020 h 262890"/>
                <a:gd name="connsiteX4" fmla="*/ 11430 w 11429"/>
                <a:gd name="connsiteY4" fmla="*/ 256222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262890">
                  <a:moveTo>
                    <a:pt x="0" y="262890"/>
                  </a:moveTo>
                  <a:lnTo>
                    <a:pt x="0" y="7620"/>
                  </a:lnTo>
                  <a:lnTo>
                    <a:pt x="11430" y="0"/>
                  </a:lnTo>
                  <a:lnTo>
                    <a:pt x="11430" y="160020"/>
                  </a:lnTo>
                  <a:lnTo>
                    <a:pt x="11430" y="25622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D807EE5-CCF1-40A1-A4FC-EFE29425BDB6}"/>
                </a:ext>
              </a:extLst>
            </p:cNvPr>
            <p:cNvSpPr/>
            <p:nvPr/>
          </p:nvSpPr>
          <p:spPr>
            <a:xfrm>
              <a:off x="5820724" y="3538547"/>
              <a:ext cx="526732" cy="330517"/>
            </a:xfrm>
            <a:custGeom>
              <a:avLst/>
              <a:gdLst>
                <a:gd name="connsiteX0" fmla="*/ 526732 w 526732"/>
                <a:gd name="connsiteY0" fmla="*/ 323850 h 330517"/>
                <a:gd name="connsiteX1" fmla="*/ 526732 w 526732"/>
                <a:gd name="connsiteY1" fmla="*/ 285750 h 330517"/>
                <a:gd name="connsiteX2" fmla="*/ 12383 w 526732"/>
                <a:gd name="connsiteY2" fmla="*/ 0 h 330517"/>
                <a:gd name="connsiteX3" fmla="*/ 952 w 526732"/>
                <a:gd name="connsiteY3" fmla="*/ 6667 h 330517"/>
                <a:gd name="connsiteX4" fmla="*/ 0 w 526732"/>
                <a:gd name="connsiteY4" fmla="*/ 44767 h 330517"/>
                <a:gd name="connsiteX5" fmla="*/ 514350 w 526732"/>
                <a:gd name="connsiteY5" fmla="*/ 330517 h 3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732" h="330517">
                  <a:moveTo>
                    <a:pt x="526732" y="323850"/>
                  </a:moveTo>
                  <a:lnTo>
                    <a:pt x="526732" y="285750"/>
                  </a:lnTo>
                  <a:lnTo>
                    <a:pt x="12383" y="0"/>
                  </a:lnTo>
                  <a:lnTo>
                    <a:pt x="952" y="6667"/>
                  </a:lnTo>
                  <a:lnTo>
                    <a:pt x="0" y="44767"/>
                  </a:lnTo>
                  <a:lnTo>
                    <a:pt x="514350" y="33051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2E34B53-B4A0-4020-8A44-E7FC712122D1}"/>
                </a:ext>
              </a:extLst>
            </p:cNvPr>
            <p:cNvSpPr/>
            <p:nvPr/>
          </p:nvSpPr>
          <p:spPr>
            <a:xfrm>
              <a:off x="5820724" y="3545212"/>
              <a:ext cx="514350" cy="323851"/>
            </a:xfrm>
            <a:custGeom>
              <a:avLst/>
              <a:gdLst>
                <a:gd name="connsiteX0" fmla="*/ 514350 w 514350"/>
                <a:gd name="connsiteY0" fmla="*/ 323850 h 323850"/>
                <a:gd name="connsiteX1" fmla="*/ 514350 w 514350"/>
                <a:gd name="connsiteY1" fmla="*/ 286703 h 323850"/>
                <a:gd name="connsiteX2" fmla="*/ 952 w 514350"/>
                <a:gd name="connsiteY2" fmla="*/ 0 h 323850"/>
                <a:gd name="connsiteX3" fmla="*/ 0 w 514350"/>
                <a:gd name="connsiteY3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323850">
                  <a:moveTo>
                    <a:pt x="514350" y="323850"/>
                  </a:moveTo>
                  <a:lnTo>
                    <a:pt x="514350" y="286703"/>
                  </a:lnTo>
                  <a:lnTo>
                    <a:pt x="952" y="0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068961"/>
              <a:ext cx="38100" cy="91441"/>
              <a:chOff x="5789294" y="3068954"/>
              <a:chExt cx="38100" cy="91440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C86A919-DC18-4C0E-9133-FE27B123389D}"/>
                  </a:ext>
                </a:extLst>
              </p:cNvPr>
              <p:cNvSpPr/>
              <p:nvPr/>
            </p:nvSpPr>
            <p:spPr>
              <a:xfrm>
                <a:off x="5789294" y="3068954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8AC5E23-5D72-4DBF-A80A-F6EFC5C76170}"/>
                  </a:ext>
                </a:extLst>
              </p:cNvPr>
              <p:cNvSpPr/>
              <p:nvPr/>
            </p:nvSpPr>
            <p:spPr>
              <a:xfrm>
                <a:off x="5792151" y="3074669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216B441A-BB97-4CE6-9D24-022F744CAF46}"/>
                  </a:ext>
                </a:extLst>
              </p:cNvPr>
              <p:cNvSpPr/>
              <p:nvPr/>
            </p:nvSpPr>
            <p:spPr>
              <a:xfrm>
                <a:off x="5792151" y="307943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B674B6C-79CB-49D5-8842-EB7245F88BC9}"/>
                  </a:ext>
                </a:extLst>
              </p:cNvPr>
              <p:cNvSpPr/>
              <p:nvPr/>
            </p:nvSpPr>
            <p:spPr>
              <a:xfrm>
                <a:off x="5792151" y="3130866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858457"/>
              <a:ext cx="38100" cy="90487"/>
              <a:chOff x="6151244" y="2858451"/>
              <a:chExt cx="38100" cy="90487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89376ED-0795-4163-938F-45ED0DD34EB2}"/>
                  </a:ext>
                </a:extLst>
              </p:cNvPr>
              <p:cNvSpPr/>
              <p:nvPr/>
            </p:nvSpPr>
            <p:spPr>
              <a:xfrm>
                <a:off x="6151244" y="285845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D0DB707-637A-4365-89C3-4BEE9510718A}"/>
                  </a:ext>
                </a:extLst>
              </p:cNvPr>
              <p:cNvSpPr/>
              <p:nvPr/>
            </p:nvSpPr>
            <p:spPr>
              <a:xfrm>
                <a:off x="6154101" y="286416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F612093-6377-4AD8-B7B1-0CABEEBF8DDB}"/>
                  </a:ext>
                </a:extLst>
              </p:cNvPr>
              <p:cNvSpPr/>
              <p:nvPr/>
            </p:nvSpPr>
            <p:spPr>
              <a:xfrm>
                <a:off x="6154101" y="2868929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A5F21EE-D1D9-4464-862B-9B4799257719}"/>
                  </a:ext>
                </a:extLst>
              </p:cNvPr>
              <p:cNvSpPr/>
              <p:nvPr/>
            </p:nvSpPr>
            <p:spPr>
              <a:xfrm>
                <a:off x="6154101" y="291941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2948945"/>
              <a:ext cx="38100" cy="90487"/>
              <a:chOff x="5995987" y="2948939"/>
              <a:chExt cx="38100" cy="90487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67D3CDDB-576F-4A84-9B48-19EDCE7015B5}"/>
                  </a:ext>
                </a:extLst>
              </p:cNvPr>
              <p:cNvSpPr/>
              <p:nvPr/>
            </p:nvSpPr>
            <p:spPr>
              <a:xfrm>
                <a:off x="5995987" y="294893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C6549FC5-25BF-4B95-8FC8-87F82BA161E9}"/>
                  </a:ext>
                </a:extLst>
              </p:cNvPr>
              <p:cNvSpPr/>
              <p:nvPr/>
            </p:nvSpPr>
            <p:spPr>
              <a:xfrm>
                <a:off x="5998844" y="2953701"/>
                <a:ext cx="32384" cy="80010"/>
              </a:xfrm>
              <a:custGeom>
                <a:avLst/>
                <a:gdLst>
                  <a:gd name="connsiteX0" fmla="*/ 0 w 32384"/>
                  <a:gd name="connsiteY0" fmla="*/ 19050 h 80010"/>
                  <a:gd name="connsiteX1" fmla="*/ 32385 w 32384"/>
                  <a:gd name="connsiteY1" fmla="*/ 0 h 80010"/>
                  <a:gd name="connsiteX2" fmla="*/ 32385 w 32384"/>
                  <a:gd name="connsiteY2" fmla="*/ 60960 h 80010"/>
                  <a:gd name="connsiteX3" fmla="*/ 0 w 32384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80010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68CD0F0-437B-4F4A-9BEB-FB22D7E2F64B}"/>
                  </a:ext>
                </a:extLst>
              </p:cNvPr>
              <p:cNvSpPr/>
              <p:nvPr/>
            </p:nvSpPr>
            <p:spPr>
              <a:xfrm>
                <a:off x="5998844" y="295846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500A625-9514-44F7-8346-D18CAA786CDF}"/>
                  </a:ext>
                </a:extLst>
              </p:cNvPr>
              <p:cNvSpPr/>
              <p:nvPr/>
            </p:nvSpPr>
            <p:spPr>
              <a:xfrm>
                <a:off x="5998844" y="3009899"/>
                <a:ext cx="32384" cy="23812"/>
              </a:xfrm>
              <a:custGeom>
                <a:avLst/>
                <a:gdLst>
                  <a:gd name="connsiteX0" fmla="*/ 0 w 32384"/>
                  <a:gd name="connsiteY0" fmla="*/ 23813 h 23812"/>
                  <a:gd name="connsiteX1" fmla="*/ 32385 w 32384"/>
                  <a:gd name="connsiteY1" fmla="*/ 4763 h 23812"/>
                  <a:gd name="connsiteX2" fmla="*/ 23813 w 32384"/>
                  <a:gd name="connsiteY2" fmla="*/ 0 h 23812"/>
                  <a:gd name="connsiteX3" fmla="*/ 0 w 32384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3812">
                    <a:moveTo>
                      <a:pt x="0" y="23813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2983235"/>
              <a:ext cx="38100" cy="91441"/>
              <a:chOff x="5935979" y="2983229"/>
              <a:chExt cx="38100" cy="9144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69E6D52B-0A60-4786-BD88-0C756C933761}"/>
                  </a:ext>
                </a:extLst>
              </p:cNvPr>
              <p:cNvSpPr/>
              <p:nvPr/>
            </p:nvSpPr>
            <p:spPr>
              <a:xfrm>
                <a:off x="5935979" y="2983229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9533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EDC5F9C1-2AEA-4C01-90A0-9A7B8A90E737}"/>
                  </a:ext>
                </a:extLst>
              </p:cNvPr>
              <p:cNvSpPr/>
              <p:nvPr/>
            </p:nvSpPr>
            <p:spPr>
              <a:xfrm>
                <a:off x="5939789" y="298894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09B464E9-BF19-4B3F-B392-E66B48E6C728}"/>
                  </a:ext>
                </a:extLst>
              </p:cNvPr>
              <p:cNvSpPr/>
              <p:nvPr/>
            </p:nvSpPr>
            <p:spPr>
              <a:xfrm>
                <a:off x="5939789" y="2993707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BBD3051-1176-4BB8-9912-4E1D1EFC1162}"/>
                  </a:ext>
                </a:extLst>
              </p:cNvPr>
              <p:cNvSpPr/>
              <p:nvPr/>
            </p:nvSpPr>
            <p:spPr>
              <a:xfrm>
                <a:off x="5939789" y="304514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772732"/>
              <a:ext cx="38100" cy="90487"/>
              <a:chOff x="6297929" y="2772726"/>
              <a:chExt cx="38100" cy="90487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57D4A92-2595-4D13-ACEB-B68566B4D8EE}"/>
                  </a:ext>
                </a:extLst>
              </p:cNvPr>
              <p:cNvSpPr/>
              <p:nvPr/>
            </p:nvSpPr>
            <p:spPr>
              <a:xfrm>
                <a:off x="6297929" y="2772726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D7DBC68-D7BC-4927-9DF8-80369AB316D2}"/>
                  </a:ext>
                </a:extLst>
              </p:cNvPr>
              <p:cNvSpPr/>
              <p:nvPr/>
            </p:nvSpPr>
            <p:spPr>
              <a:xfrm>
                <a:off x="6300787" y="2778442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0B72549-0607-45CC-9F45-E670B43AC023}"/>
                  </a:ext>
                </a:extLst>
              </p:cNvPr>
              <p:cNvSpPr/>
              <p:nvPr/>
            </p:nvSpPr>
            <p:spPr>
              <a:xfrm>
                <a:off x="6300787" y="278320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DBA4235E-ECB7-45E3-A4F4-30CFED774027}"/>
                  </a:ext>
                </a:extLst>
              </p:cNvPr>
              <p:cNvSpPr/>
              <p:nvPr/>
            </p:nvSpPr>
            <p:spPr>
              <a:xfrm>
                <a:off x="6300787" y="2833687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040386"/>
              <a:ext cx="38100" cy="91441"/>
              <a:chOff x="5837872" y="3040379"/>
              <a:chExt cx="38100" cy="9144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191E4BF-7C3C-4B15-998E-AB8AC771D743}"/>
                  </a:ext>
                </a:extLst>
              </p:cNvPr>
              <p:cNvSpPr/>
              <p:nvPr/>
            </p:nvSpPr>
            <p:spPr>
              <a:xfrm>
                <a:off x="5837872" y="3040379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17ECB-6A7F-41A0-9499-1C5981E08789}"/>
                  </a:ext>
                </a:extLst>
              </p:cNvPr>
              <p:cNvSpPr/>
              <p:nvPr/>
            </p:nvSpPr>
            <p:spPr>
              <a:xfrm>
                <a:off x="5841682" y="304609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F02CB83-210F-4A3D-9579-246312DA0F20}"/>
                  </a:ext>
                </a:extLst>
              </p:cNvPr>
              <p:cNvSpPr/>
              <p:nvPr/>
            </p:nvSpPr>
            <p:spPr>
              <a:xfrm>
                <a:off x="5841682" y="3050857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1435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71344E6-49FC-4029-B064-03956D02BFBA}"/>
                  </a:ext>
                </a:extLst>
              </p:cNvPr>
              <p:cNvSpPr/>
              <p:nvPr/>
            </p:nvSpPr>
            <p:spPr>
              <a:xfrm>
                <a:off x="5841682" y="310229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829883"/>
              <a:ext cx="38099" cy="90487"/>
              <a:chOff x="6199822" y="2829876"/>
              <a:chExt cx="38099" cy="90487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108C7CB-511B-408C-BC0F-33AC2523BCAB}"/>
                  </a:ext>
                </a:extLst>
              </p:cNvPr>
              <p:cNvSpPr/>
              <p:nvPr/>
            </p:nvSpPr>
            <p:spPr>
              <a:xfrm>
                <a:off x="6199822" y="2829876"/>
                <a:ext cx="38099" cy="90487"/>
              </a:xfrm>
              <a:custGeom>
                <a:avLst/>
                <a:gdLst>
                  <a:gd name="connsiteX0" fmla="*/ 0 w 38099"/>
                  <a:gd name="connsiteY0" fmla="*/ 21908 h 90487"/>
                  <a:gd name="connsiteX1" fmla="*/ 0 w 38099"/>
                  <a:gd name="connsiteY1" fmla="*/ 90488 h 90487"/>
                  <a:gd name="connsiteX2" fmla="*/ 38100 w 38099"/>
                  <a:gd name="connsiteY2" fmla="*/ 68580 h 90487"/>
                  <a:gd name="connsiteX3" fmla="*/ 38100 w 38099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FD34B472-0AD3-4F55-B0BB-479A5E1011BF}"/>
                  </a:ext>
                </a:extLst>
              </p:cNvPr>
              <p:cNvSpPr/>
              <p:nvPr/>
            </p:nvSpPr>
            <p:spPr>
              <a:xfrm>
                <a:off x="6202679" y="2835592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4D341BC-267A-4F07-9816-F635ABE1818F}"/>
                  </a:ext>
                </a:extLst>
              </p:cNvPr>
              <p:cNvSpPr/>
              <p:nvPr/>
            </p:nvSpPr>
            <p:spPr>
              <a:xfrm>
                <a:off x="6202679" y="284035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72BF618-8AC4-44F3-8878-15DC57B6F27F}"/>
                  </a:ext>
                </a:extLst>
              </p:cNvPr>
              <p:cNvSpPr/>
              <p:nvPr/>
            </p:nvSpPr>
            <p:spPr>
              <a:xfrm>
                <a:off x="6202679" y="2890837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2920370"/>
              <a:ext cx="38100" cy="90487"/>
              <a:chOff x="6044564" y="2920364"/>
              <a:chExt cx="38100" cy="90487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B3E76BB-9805-4935-8245-91EB65F6230A}"/>
                  </a:ext>
                </a:extLst>
              </p:cNvPr>
              <p:cNvSpPr/>
              <p:nvPr/>
            </p:nvSpPr>
            <p:spPr>
              <a:xfrm>
                <a:off x="6044564" y="2920364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AF37D52-4CC7-4D63-8CA2-923EE57A1D9F}"/>
                  </a:ext>
                </a:extLst>
              </p:cNvPr>
              <p:cNvSpPr/>
              <p:nvPr/>
            </p:nvSpPr>
            <p:spPr>
              <a:xfrm>
                <a:off x="6048374" y="2925126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E913B323-0C4B-42D9-98A8-CA1327153826}"/>
                  </a:ext>
                </a:extLst>
              </p:cNvPr>
              <p:cNvSpPr/>
              <p:nvPr/>
            </p:nvSpPr>
            <p:spPr>
              <a:xfrm>
                <a:off x="6048374" y="2929889"/>
                <a:ext cx="22860" cy="65722"/>
              </a:xfrm>
              <a:custGeom>
                <a:avLst/>
                <a:gdLst>
                  <a:gd name="connsiteX0" fmla="*/ 22860 w 22860"/>
                  <a:gd name="connsiteY0" fmla="*/ 0 h 65722"/>
                  <a:gd name="connsiteX1" fmla="*/ 22860 w 22860"/>
                  <a:gd name="connsiteY1" fmla="*/ 51435 h 65722"/>
                  <a:gd name="connsiteX2" fmla="*/ 0 w 22860"/>
                  <a:gd name="connsiteY2" fmla="*/ 65723 h 65722"/>
                  <a:gd name="connsiteX3" fmla="*/ 0 w 22860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5722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DC9D7AAB-8FF7-405C-BDF1-84BD05FB0274}"/>
                  </a:ext>
                </a:extLst>
              </p:cNvPr>
              <p:cNvSpPr/>
              <p:nvPr/>
            </p:nvSpPr>
            <p:spPr>
              <a:xfrm>
                <a:off x="6048374" y="298132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11811"/>
              <a:ext cx="38100" cy="91441"/>
              <a:chOff x="5887401" y="3011804"/>
              <a:chExt cx="38100" cy="91440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B370555B-2FD8-4346-BB8C-7DEBD376227C}"/>
                  </a:ext>
                </a:extLst>
              </p:cNvPr>
              <p:cNvSpPr/>
              <p:nvPr/>
            </p:nvSpPr>
            <p:spPr>
              <a:xfrm>
                <a:off x="5887401" y="3011804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9310B475-6B62-4E95-A662-D1594F3F8610}"/>
                  </a:ext>
                </a:extLst>
              </p:cNvPr>
              <p:cNvSpPr/>
              <p:nvPr/>
            </p:nvSpPr>
            <p:spPr>
              <a:xfrm>
                <a:off x="5890259" y="301751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AD8E8598-D88A-42AE-BD3F-579F033A8368}"/>
                  </a:ext>
                </a:extLst>
              </p:cNvPr>
              <p:cNvSpPr/>
              <p:nvPr/>
            </p:nvSpPr>
            <p:spPr>
              <a:xfrm>
                <a:off x="5890259" y="302228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4A4268F-8A79-41F4-9507-A1AEADBF3641}"/>
                  </a:ext>
                </a:extLst>
              </p:cNvPr>
              <p:cNvSpPr/>
              <p:nvPr/>
            </p:nvSpPr>
            <p:spPr>
              <a:xfrm>
                <a:off x="5890259" y="307371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01307"/>
              <a:ext cx="38100" cy="90487"/>
              <a:chOff x="6248399" y="2801301"/>
              <a:chExt cx="38100" cy="90487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1E9CCE0-09E4-4CBC-8F79-981FEB891175}"/>
                  </a:ext>
                </a:extLst>
              </p:cNvPr>
              <p:cNvSpPr/>
              <p:nvPr/>
            </p:nvSpPr>
            <p:spPr>
              <a:xfrm>
                <a:off x="6248399" y="280130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AA318F1-DE07-4CFA-97A3-22869F1C2786}"/>
                  </a:ext>
                </a:extLst>
              </p:cNvPr>
              <p:cNvSpPr/>
              <p:nvPr/>
            </p:nvSpPr>
            <p:spPr>
              <a:xfrm>
                <a:off x="6252209" y="280701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8E414307-ADE7-4EB7-9EBA-5BA7D09CDA73}"/>
                  </a:ext>
                </a:extLst>
              </p:cNvPr>
              <p:cNvSpPr/>
              <p:nvPr/>
            </p:nvSpPr>
            <p:spPr>
              <a:xfrm>
                <a:off x="6252209" y="2811779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D070CFDF-3264-4F15-84ED-A4D779CE92E2}"/>
                  </a:ext>
                </a:extLst>
              </p:cNvPr>
              <p:cNvSpPr/>
              <p:nvPr/>
            </p:nvSpPr>
            <p:spPr>
              <a:xfrm>
                <a:off x="6252209" y="286226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891796"/>
              <a:ext cx="38100" cy="90487"/>
              <a:chOff x="6094094" y="2891789"/>
              <a:chExt cx="38100" cy="90487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E651E08A-A621-4C88-9C7F-0EE395308EA2}"/>
                  </a:ext>
                </a:extLst>
              </p:cNvPr>
              <p:cNvSpPr/>
              <p:nvPr/>
            </p:nvSpPr>
            <p:spPr>
              <a:xfrm>
                <a:off x="6094094" y="289178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F146A0D-9812-4F56-A843-5AFD59F71E5D}"/>
                  </a:ext>
                </a:extLst>
              </p:cNvPr>
              <p:cNvSpPr/>
              <p:nvPr/>
            </p:nvSpPr>
            <p:spPr>
              <a:xfrm>
                <a:off x="6096951" y="2896551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76E7446-C6B6-4AD7-93C2-B282621636F7}"/>
                  </a:ext>
                </a:extLst>
              </p:cNvPr>
              <p:cNvSpPr/>
              <p:nvPr/>
            </p:nvSpPr>
            <p:spPr>
              <a:xfrm>
                <a:off x="6096951" y="290131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C6D8A157-89BB-41FF-94A8-4A925E1929F4}"/>
                  </a:ext>
                </a:extLst>
              </p:cNvPr>
              <p:cNvSpPr/>
              <p:nvPr/>
            </p:nvSpPr>
            <p:spPr>
              <a:xfrm>
                <a:off x="6096951" y="295274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150876"/>
              <a:ext cx="38100" cy="90487"/>
              <a:chOff x="5789294" y="3150869"/>
              <a:chExt cx="38100" cy="90487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6EEFC5B-AB72-4862-91D4-9754C0570B5D}"/>
                  </a:ext>
                </a:extLst>
              </p:cNvPr>
              <p:cNvSpPr/>
              <p:nvPr/>
            </p:nvSpPr>
            <p:spPr>
              <a:xfrm>
                <a:off x="5789294" y="315086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14128EA7-3F83-4FB4-AFB6-2FA2A49B5FB0}"/>
                  </a:ext>
                </a:extLst>
              </p:cNvPr>
              <p:cNvSpPr/>
              <p:nvPr/>
            </p:nvSpPr>
            <p:spPr>
              <a:xfrm>
                <a:off x="5792151" y="3156584"/>
                <a:ext cx="32385" cy="79057"/>
              </a:xfrm>
              <a:custGeom>
                <a:avLst/>
                <a:gdLst>
                  <a:gd name="connsiteX0" fmla="*/ 0 w 32385"/>
                  <a:gd name="connsiteY0" fmla="*/ 18098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1F9FC7B0-C972-445A-A12A-A67F5A0BA4A3}"/>
                  </a:ext>
                </a:extLst>
              </p:cNvPr>
              <p:cNvSpPr/>
              <p:nvPr/>
            </p:nvSpPr>
            <p:spPr>
              <a:xfrm>
                <a:off x="5792151" y="316134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CED17598-CE49-4683-8BCC-EC4CEB257FE4}"/>
                  </a:ext>
                </a:extLst>
              </p:cNvPr>
              <p:cNvSpPr/>
              <p:nvPr/>
            </p:nvSpPr>
            <p:spPr>
              <a:xfrm>
                <a:off x="5792151" y="3211829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939421"/>
              <a:ext cx="38100" cy="91440"/>
              <a:chOff x="6151244" y="2939414"/>
              <a:chExt cx="38100" cy="91439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A00EB387-6F09-449F-AB08-4938FF30F5DD}"/>
                  </a:ext>
                </a:extLst>
              </p:cNvPr>
              <p:cNvSpPr/>
              <p:nvPr/>
            </p:nvSpPr>
            <p:spPr>
              <a:xfrm>
                <a:off x="6151244" y="293941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5128F1C2-0292-4B5F-B9A1-1FAB94708DB0}"/>
                  </a:ext>
                </a:extLst>
              </p:cNvPr>
              <p:cNvSpPr/>
              <p:nvPr/>
            </p:nvSpPr>
            <p:spPr>
              <a:xfrm>
                <a:off x="6154101" y="294512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3549A8E7-A0F6-4D70-9A5C-B6168B0F1C6F}"/>
                  </a:ext>
                </a:extLst>
              </p:cNvPr>
              <p:cNvSpPr/>
              <p:nvPr/>
            </p:nvSpPr>
            <p:spPr>
              <a:xfrm>
                <a:off x="6154101" y="2949891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973B5491-82AF-4EB1-92E6-775252801DB6}"/>
                  </a:ext>
                </a:extLst>
              </p:cNvPr>
              <p:cNvSpPr/>
              <p:nvPr/>
            </p:nvSpPr>
            <p:spPr>
              <a:xfrm>
                <a:off x="6154101" y="300132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3029908"/>
              <a:ext cx="38100" cy="91440"/>
              <a:chOff x="5995987" y="3029901"/>
              <a:chExt cx="38100" cy="91439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4CA93868-B362-4DAF-B9ED-830E6C8720E3}"/>
                  </a:ext>
                </a:extLst>
              </p:cNvPr>
              <p:cNvSpPr/>
              <p:nvPr/>
            </p:nvSpPr>
            <p:spPr>
              <a:xfrm>
                <a:off x="5995987" y="302990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7455666-7034-4985-8EDD-2E9C8C0F5C87}"/>
                  </a:ext>
                </a:extLst>
              </p:cNvPr>
              <p:cNvSpPr/>
              <p:nvPr/>
            </p:nvSpPr>
            <p:spPr>
              <a:xfrm>
                <a:off x="5998844" y="3035616"/>
                <a:ext cx="32384" cy="79057"/>
              </a:xfrm>
              <a:custGeom>
                <a:avLst/>
                <a:gdLst>
                  <a:gd name="connsiteX0" fmla="*/ 0 w 32384"/>
                  <a:gd name="connsiteY0" fmla="*/ 18098 h 79057"/>
                  <a:gd name="connsiteX1" fmla="*/ 32385 w 32384"/>
                  <a:gd name="connsiteY1" fmla="*/ 0 h 79057"/>
                  <a:gd name="connsiteX2" fmla="*/ 32385 w 32384"/>
                  <a:gd name="connsiteY2" fmla="*/ 60960 h 79057"/>
                  <a:gd name="connsiteX3" fmla="*/ 0 w 32384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B51CF175-267D-462B-9F6E-1D8D944AE5CD}"/>
                  </a:ext>
                </a:extLst>
              </p:cNvPr>
              <p:cNvSpPr/>
              <p:nvPr/>
            </p:nvSpPr>
            <p:spPr>
              <a:xfrm>
                <a:off x="5998844" y="304037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84E7436-0975-45A1-9B21-EBDDCB57CB47}"/>
                  </a:ext>
                </a:extLst>
              </p:cNvPr>
              <p:cNvSpPr/>
              <p:nvPr/>
            </p:nvSpPr>
            <p:spPr>
              <a:xfrm>
                <a:off x="5998844" y="3091814"/>
                <a:ext cx="32384" cy="22860"/>
              </a:xfrm>
              <a:custGeom>
                <a:avLst/>
                <a:gdLst>
                  <a:gd name="connsiteX0" fmla="*/ 0 w 32384"/>
                  <a:gd name="connsiteY0" fmla="*/ 22860 h 22860"/>
                  <a:gd name="connsiteX1" fmla="*/ 32385 w 32384"/>
                  <a:gd name="connsiteY1" fmla="*/ 4763 h 22860"/>
                  <a:gd name="connsiteX2" fmla="*/ 23813 w 32384"/>
                  <a:gd name="connsiteY2" fmla="*/ 0 h 22860"/>
                  <a:gd name="connsiteX3" fmla="*/ 0 w 32384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3065151"/>
              <a:ext cx="38100" cy="90487"/>
              <a:chOff x="5935979" y="3065144"/>
              <a:chExt cx="38100" cy="90487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AA57F94F-7B8A-433C-AD6F-135DF9DB330F}"/>
                  </a:ext>
                </a:extLst>
              </p:cNvPr>
              <p:cNvSpPr/>
              <p:nvPr/>
            </p:nvSpPr>
            <p:spPr>
              <a:xfrm>
                <a:off x="5935979" y="306514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70476BF-52FE-49FE-AE0F-6B458DFE0F73}"/>
                  </a:ext>
                </a:extLst>
              </p:cNvPr>
              <p:cNvSpPr/>
              <p:nvPr/>
            </p:nvSpPr>
            <p:spPr>
              <a:xfrm>
                <a:off x="5939789" y="307085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9977F74C-D88D-4699-A461-8A5BE22EE988}"/>
                  </a:ext>
                </a:extLst>
              </p:cNvPr>
              <p:cNvSpPr/>
              <p:nvPr/>
            </p:nvSpPr>
            <p:spPr>
              <a:xfrm>
                <a:off x="5939789" y="307562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524F931-B923-4069-9C52-DBE6A03B7D1C}"/>
                  </a:ext>
                </a:extLst>
              </p:cNvPr>
              <p:cNvSpPr/>
              <p:nvPr/>
            </p:nvSpPr>
            <p:spPr>
              <a:xfrm>
                <a:off x="5939789" y="312610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853696"/>
              <a:ext cx="38100" cy="91440"/>
              <a:chOff x="6297929" y="2853689"/>
              <a:chExt cx="38100" cy="91439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08036ECB-DE2B-4DFD-A59B-A86E77995ACA}"/>
                  </a:ext>
                </a:extLst>
              </p:cNvPr>
              <p:cNvSpPr/>
              <p:nvPr/>
            </p:nvSpPr>
            <p:spPr>
              <a:xfrm>
                <a:off x="6297929" y="2853689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7CDAC64-D02E-418B-BFB1-9759D1821615}"/>
                  </a:ext>
                </a:extLst>
              </p:cNvPr>
              <p:cNvSpPr/>
              <p:nvPr/>
            </p:nvSpPr>
            <p:spPr>
              <a:xfrm>
                <a:off x="6300787" y="2859404"/>
                <a:ext cx="31432" cy="80009"/>
              </a:xfrm>
              <a:custGeom>
                <a:avLst/>
                <a:gdLst>
                  <a:gd name="connsiteX0" fmla="*/ 0 w 31432"/>
                  <a:gd name="connsiteY0" fmla="*/ 18097 h 80009"/>
                  <a:gd name="connsiteX1" fmla="*/ 31433 w 31432"/>
                  <a:gd name="connsiteY1" fmla="*/ 0 h 80009"/>
                  <a:gd name="connsiteX2" fmla="*/ 31433 w 31432"/>
                  <a:gd name="connsiteY2" fmla="*/ 60960 h 80009"/>
                  <a:gd name="connsiteX3" fmla="*/ 0 w 31432"/>
                  <a:gd name="connsiteY3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09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0FD96AB1-22A7-4EAC-BE0B-031D58A11078}"/>
                  </a:ext>
                </a:extLst>
              </p:cNvPr>
              <p:cNvSpPr/>
              <p:nvPr/>
            </p:nvSpPr>
            <p:spPr>
              <a:xfrm>
                <a:off x="6300787" y="286416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C0120CD8-E1DF-476C-89F8-1F5EC8B22B9A}"/>
                  </a:ext>
                </a:extLst>
              </p:cNvPr>
              <p:cNvSpPr/>
              <p:nvPr/>
            </p:nvSpPr>
            <p:spPr>
              <a:xfrm>
                <a:off x="6300787" y="2915601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3335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122301"/>
              <a:ext cx="38100" cy="90487"/>
              <a:chOff x="5837872" y="3122294"/>
              <a:chExt cx="38100" cy="90487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0A2D305-F30F-4E49-A02E-107251DF3035}"/>
                  </a:ext>
                </a:extLst>
              </p:cNvPr>
              <p:cNvSpPr/>
              <p:nvPr/>
            </p:nvSpPr>
            <p:spPr>
              <a:xfrm>
                <a:off x="5837872" y="312229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2781963B-2D26-49DE-BDBB-DD618F6EF55A}"/>
                  </a:ext>
                </a:extLst>
              </p:cNvPr>
              <p:cNvSpPr/>
              <p:nvPr/>
            </p:nvSpPr>
            <p:spPr>
              <a:xfrm>
                <a:off x="5841682" y="312800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259ACB64-0F51-4CAA-9CEE-881D3CC871C2}"/>
                  </a:ext>
                </a:extLst>
              </p:cNvPr>
              <p:cNvSpPr/>
              <p:nvPr/>
            </p:nvSpPr>
            <p:spPr>
              <a:xfrm>
                <a:off x="5841682" y="3132772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0482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17279653-871D-4930-9FF1-28B2F518888C}"/>
                  </a:ext>
                </a:extLst>
              </p:cNvPr>
              <p:cNvSpPr/>
              <p:nvPr/>
            </p:nvSpPr>
            <p:spPr>
              <a:xfrm>
                <a:off x="5841682" y="318325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910845"/>
              <a:ext cx="38099" cy="91440"/>
              <a:chOff x="6199822" y="2910839"/>
              <a:chExt cx="38099" cy="91439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7EB086C-6151-4EF3-9F85-50DEC84F7C17}"/>
                  </a:ext>
                </a:extLst>
              </p:cNvPr>
              <p:cNvSpPr/>
              <p:nvPr/>
            </p:nvSpPr>
            <p:spPr>
              <a:xfrm>
                <a:off x="6199822" y="2910839"/>
                <a:ext cx="38099" cy="91439"/>
              </a:xfrm>
              <a:custGeom>
                <a:avLst/>
                <a:gdLst>
                  <a:gd name="connsiteX0" fmla="*/ 0 w 38099"/>
                  <a:gd name="connsiteY0" fmla="*/ 22860 h 91439"/>
                  <a:gd name="connsiteX1" fmla="*/ 0 w 38099"/>
                  <a:gd name="connsiteY1" fmla="*/ 91440 h 91439"/>
                  <a:gd name="connsiteX2" fmla="*/ 38100 w 38099"/>
                  <a:gd name="connsiteY2" fmla="*/ 69533 h 91439"/>
                  <a:gd name="connsiteX3" fmla="*/ 38100 w 3809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16DCF4A4-28E2-4C71-A9EC-8CD11FB2ECA2}"/>
                  </a:ext>
                </a:extLst>
              </p:cNvPr>
              <p:cNvSpPr/>
              <p:nvPr/>
            </p:nvSpPr>
            <p:spPr>
              <a:xfrm>
                <a:off x="6202679" y="2916554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BCBCCBE-73F5-4352-8985-D88E82A279A8}"/>
                  </a:ext>
                </a:extLst>
              </p:cNvPr>
              <p:cNvSpPr/>
              <p:nvPr/>
            </p:nvSpPr>
            <p:spPr>
              <a:xfrm>
                <a:off x="6202679" y="292131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4EE0DBF9-F895-4ACB-AD28-E42158C7CA05}"/>
                  </a:ext>
                </a:extLst>
              </p:cNvPr>
              <p:cNvSpPr/>
              <p:nvPr/>
            </p:nvSpPr>
            <p:spPr>
              <a:xfrm>
                <a:off x="6202679" y="2972751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3001333"/>
              <a:ext cx="38100" cy="91440"/>
              <a:chOff x="6044564" y="3001326"/>
              <a:chExt cx="38100" cy="9143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E6C747DE-F5C7-4E8F-A94D-BAD135069AA2}"/>
                  </a:ext>
                </a:extLst>
              </p:cNvPr>
              <p:cNvSpPr/>
              <p:nvPr/>
            </p:nvSpPr>
            <p:spPr>
              <a:xfrm>
                <a:off x="6044564" y="3001326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B36BB95-DEF9-4D4D-9CE3-E58343FF4D40}"/>
                  </a:ext>
                </a:extLst>
              </p:cNvPr>
              <p:cNvSpPr/>
              <p:nvPr/>
            </p:nvSpPr>
            <p:spPr>
              <a:xfrm>
                <a:off x="6048374" y="3007041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140D909-A9EF-4017-8E0D-E97317D721E3}"/>
                  </a:ext>
                </a:extLst>
              </p:cNvPr>
              <p:cNvSpPr/>
              <p:nvPr/>
            </p:nvSpPr>
            <p:spPr>
              <a:xfrm>
                <a:off x="6048374" y="3011804"/>
                <a:ext cx="22860" cy="64770"/>
              </a:xfrm>
              <a:custGeom>
                <a:avLst/>
                <a:gdLst>
                  <a:gd name="connsiteX0" fmla="*/ 22860 w 22860"/>
                  <a:gd name="connsiteY0" fmla="*/ 0 h 64770"/>
                  <a:gd name="connsiteX1" fmla="*/ 22860 w 22860"/>
                  <a:gd name="connsiteY1" fmla="*/ 51435 h 64770"/>
                  <a:gd name="connsiteX2" fmla="*/ 0 w 22860"/>
                  <a:gd name="connsiteY2" fmla="*/ 64770 h 64770"/>
                  <a:gd name="connsiteX3" fmla="*/ 0 w 22860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70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256F5268-0AAF-46EF-9C71-39DE360D852C}"/>
                  </a:ext>
                </a:extLst>
              </p:cNvPr>
              <p:cNvSpPr/>
              <p:nvPr/>
            </p:nvSpPr>
            <p:spPr>
              <a:xfrm>
                <a:off x="6048374" y="3063239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93726"/>
              <a:ext cx="38100" cy="90487"/>
              <a:chOff x="5887401" y="3093719"/>
              <a:chExt cx="38100" cy="90487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176F0DA-8794-4BC5-A36B-EBB8C7AC1502}"/>
                  </a:ext>
                </a:extLst>
              </p:cNvPr>
              <p:cNvSpPr/>
              <p:nvPr/>
            </p:nvSpPr>
            <p:spPr>
              <a:xfrm>
                <a:off x="5887401" y="309371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7696ED1-3CAA-49FA-A1E0-7938F8221D5A}"/>
                  </a:ext>
                </a:extLst>
              </p:cNvPr>
              <p:cNvSpPr/>
              <p:nvPr/>
            </p:nvSpPr>
            <p:spPr>
              <a:xfrm>
                <a:off x="5890259" y="3099434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67A78AC-3FB6-4BC2-9F0D-00153827B775}"/>
                  </a:ext>
                </a:extLst>
              </p:cNvPr>
              <p:cNvSpPr/>
              <p:nvPr/>
            </p:nvSpPr>
            <p:spPr>
              <a:xfrm>
                <a:off x="5890259" y="310419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9D3AA80-294D-4FC0-B6CA-67C1EE3403CF}"/>
                  </a:ext>
                </a:extLst>
              </p:cNvPr>
              <p:cNvSpPr/>
              <p:nvPr/>
            </p:nvSpPr>
            <p:spPr>
              <a:xfrm>
                <a:off x="5890259" y="315467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82271"/>
              <a:ext cx="38100" cy="91440"/>
              <a:chOff x="6248399" y="2882264"/>
              <a:chExt cx="38100" cy="91439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D8E46766-1485-452E-A7A0-DEAB62082A94}"/>
                  </a:ext>
                </a:extLst>
              </p:cNvPr>
              <p:cNvSpPr/>
              <p:nvPr/>
            </p:nvSpPr>
            <p:spPr>
              <a:xfrm>
                <a:off x="6248399" y="288226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E2E956F6-72D5-41D6-9F35-7475DFAD1E4E}"/>
                  </a:ext>
                </a:extLst>
              </p:cNvPr>
              <p:cNvSpPr/>
              <p:nvPr/>
            </p:nvSpPr>
            <p:spPr>
              <a:xfrm>
                <a:off x="6252209" y="288797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0F29E76-FA91-4DE4-B7EC-EFEAB04293B2}"/>
                  </a:ext>
                </a:extLst>
              </p:cNvPr>
              <p:cNvSpPr/>
              <p:nvPr/>
            </p:nvSpPr>
            <p:spPr>
              <a:xfrm>
                <a:off x="6252209" y="289274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99270F9-9A27-49A0-BB89-B076BAFB6243}"/>
                  </a:ext>
                </a:extLst>
              </p:cNvPr>
              <p:cNvSpPr/>
              <p:nvPr/>
            </p:nvSpPr>
            <p:spPr>
              <a:xfrm>
                <a:off x="6252209" y="294417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972757"/>
              <a:ext cx="38100" cy="91440"/>
              <a:chOff x="6094094" y="2972751"/>
              <a:chExt cx="38100" cy="91439"/>
            </a:xfrm>
            <a:solidFill>
              <a:schemeClr val="accent1"/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B6BA91E-C327-4B76-86A2-BE6CAE62D3C3}"/>
                  </a:ext>
                </a:extLst>
              </p:cNvPr>
              <p:cNvSpPr/>
              <p:nvPr/>
            </p:nvSpPr>
            <p:spPr>
              <a:xfrm>
                <a:off x="6094094" y="297275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A60F2FF2-0331-49F1-83C7-CE073EF05E2D}"/>
                  </a:ext>
                </a:extLst>
              </p:cNvPr>
              <p:cNvSpPr/>
              <p:nvPr/>
            </p:nvSpPr>
            <p:spPr>
              <a:xfrm>
                <a:off x="6096951" y="2978466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5C769B3D-D2A4-49D5-9151-661881A1D3FA}"/>
                  </a:ext>
                </a:extLst>
              </p:cNvPr>
              <p:cNvSpPr/>
              <p:nvPr/>
            </p:nvSpPr>
            <p:spPr>
              <a:xfrm>
                <a:off x="6096951" y="298322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1050C732-B97B-418F-886A-CC599F418236}"/>
                  </a:ext>
                </a:extLst>
              </p:cNvPr>
              <p:cNvSpPr/>
              <p:nvPr/>
            </p:nvSpPr>
            <p:spPr>
              <a:xfrm>
                <a:off x="6096951" y="3034664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9D90071-77CA-408A-B6EB-5CEBBEB93C2A}"/>
                </a:ext>
              </a:extLst>
            </p:cNvPr>
            <p:cNvSpPr/>
            <p:nvPr/>
          </p:nvSpPr>
          <p:spPr>
            <a:xfrm>
              <a:off x="5393052" y="3354712"/>
              <a:ext cx="158114" cy="320040"/>
            </a:xfrm>
            <a:custGeom>
              <a:avLst/>
              <a:gdLst>
                <a:gd name="connsiteX0" fmla="*/ 158115 w 158114"/>
                <a:gd name="connsiteY0" fmla="*/ 87630 h 320040"/>
                <a:gd name="connsiteX1" fmla="*/ 0 w 158114"/>
                <a:gd name="connsiteY1" fmla="*/ 0 h 320040"/>
                <a:gd name="connsiteX2" fmla="*/ 0 w 158114"/>
                <a:gd name="connsiteY2" fmla="*/ 232410 h 320040"/>
                <a:gd name="connsiteX3" fmla="*/ 158115 w 158114"/>
                <a:gd name="connsiteY3" fmla="*/ 320040 h 320040"/>
                <a:gd name="connsiteX4" fmla="*/ 158115 w 158114"/>
                <a:gd name="connsiteY4" fmla="*/ 11430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114" h="320040">
                  <a:moveTo>
                    <a:pt x="158115" y="87630"/>
                  </a:moveTo>
                  <a:lnTo>
                    <a:pt x="0" y="0"/>
                  </a:lnTo>
                  <a:lnTo>
                    <a:pt x="0" y="232410"/>
                  </a:lnTo>
                  <a:lnTo>
                    <a:pt x="158115" y="320040"/>
                  </a:lnTo>
                  <a:lnTo>
                    <a:pt x="158115" y="11430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BB65C38-0758-4112-833E-2321689EFE2B}"/>
                </a:ext>
              </a:extLst>
            </p:cNvPr>
            <p:cNvSpPr/>
            <p:nvPr/>
          </p:nvSpPr>
          <p:spPr>
            <a:xfrm>
              <a:off x="5402577" y="3360426"/>
              <a:ext cx="148589" cy="304801"/>
            </a:xfrm>
            <a:custGeom>
              <a:avLst/>
              <a:gdLst>
                <a:gd name="connsiteX0" fmla="*/ 0 w 148589"/>
                <a:gd name="connsiteY0" fmla="*/ 0 h 304800"/>
                <a:gd name="connsiteX1" fmla="*/ 0 w 148589"/>
                <a:gd name="connsiteY1" fmla="*/ 222885 h 304800"/>
                <a:gd name="connsiteX2" fmla="*/ 29527 w 148589"/>
                <a:gd name="connsiteY2" fmla="*/ 239077 h 304800"/>
                <a:gd name="connsiteX3" fmla="*/ 116205 w 148589"/>
                <a:gd name="connsiteY3" fmla="*/ 287655 h 304800"/>
                <a:gd name="connsiteX4" fmla="*/ 148590 w 148589"/>
                <a:gd name="connsiteY4" fmla="*/ 304800 h 304800"/>
                <a:gd name="connsiteX5" fmla="*/ 148590 w 148589"/>
                <a:gd name="connsiteY5" fmla="*/ 108585 h 304800"/>
                <a:gd name="connsiteX6" fmla="*/ 148590 w 148589"/>
                <a:gd name="connsiteY6" fmla="*/ 8191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89" h="304800">
                  <a:moveTo>
                    <a:pt x="0" y="0"/>
                  </a:moveTo>
                  <a:lnTo>
                    <a:pt x="0" y="222885"/>
                  </a:lnTo>
                  <a:lnTo>
                    <a:pt x="29527" y="239077"/>
                  </a:lnTo>
                  <a:lnTo>
                    <a:pt x="116205" y="287655"/>
                  </a:lnTo>
                  <a:lnTo>
                    <a:pt x="148590" y="304800"/>
                  </a:lnTo>
                  <a:lnTo>
                    <a:pt x="148590" y="108585"/>
                  </a:lnTo>
                  <a:lnTo>
                    <a:pt x="148590" y="8191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4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2911798"/>
              <a:ext cx="326707" cy="340043"/>
              <a:chOff x="5388292" y="2911792"/>
              <a:chExt cx="326707" cy="340042"/>
            </a:xfrm>
            <a:solidFill>
              <a:schemeClr val="accent1"/>
            </a:solidFill>
          </p:grpSpPr>
          <p:grpSp>
            <p:nvGrpSpPr>
              <p:cNvPr id="241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064191"/>
                <a:ext cx="54292" cy="187642"/>
                <a:chOff x="5660707" y="3064191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5CEB2BCC-E985-4B72-AD26-4309B03627B7}"/>
                    </a:ext>
                  </a:extLst>
                </p:cNvPr>
                <p:cNvSpPr/>
                <p:nvPr/>
              </p:nvSpPr>
              <p:spPr>
                <a:xfrm>
                  <a:off x="5660707" y="3064191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3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071812"/>
                  <a:ext cx="44767" cy="171450"/>
                  <a:chOff x="5665469" y="3071812"/>
                  <a:chExt cx="44767" cy="171450"/>
                </a:xfrm>
                <a:solidFill>
                  <a:schemeClr val="accent1"/>
                </a:solidFill>
              </p:grpSpPr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10C4FEB8-D74A-46FB-8ABE-F4747A97B8E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071812"/>
                    <a:ext cx="44767" cy="171450"/>
                  </a:xfrm>
                  <a:custGeom>
                    <a:avLst/>
                    <a:gdLst>
                      <a:gd name="connsiteX0" fmla="*/ 44767 w 44767"/>
                      <a:gd name="connsiteY0" fmla="*/ 24765 h 171450"/>
                      <a:gd name="connsiteX1" fmla="*/ 0 w 44767"/>
                      <a:gd name="connsiteY1" fmla="*/ 0 h 171450"/>
                      <a:gd name="connsiteX2" fmla="*/ 0 w 44767"/>
                      <a:gd name="connsiteY2" fmla="*/ 146685 h 171450"/>
                      <a:gd name="connsiteX3" fmla="*/ 44767 w 44767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1450">
                        <a:moveTo>
                          <a:pt x="44767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7478CFB8-21E3-481B-BD24-7326176C9E08}"/>
                      </a:ext>
                    </a:extLst>
                  </p:cNvPr>
                  <p:cNvSpPr/>
                  <p:nvPr/>
                </p:nvSpPr>
                <p:spPr>
                  <a:xfrm>
                    <a:off x="5676899" y="3078479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0FBC6B89-E082-44F0-B853-E7AA0A04F86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151822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6667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8098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6667"/>
                        </a:lnTo>
                        <a:lnTo>
                          <a:pt x="11430" y="0"/>
                        </a:lnTo>
                        <a:lnTo>
                          <a:pt x="44767" y="1809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7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012757"/>
                <a:ext cx="54292" cy="187642"/>
                <a:chOff x="5570219" y="301275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FB1A482F-4A09-4BDD-B78B-7298DCFB60BD}"/>
                    </a:ext>
                  </a:extLst>
                </p:cNvPr>
                <p:cNvSpPr/>
                <p:nvPr/>
              </p:nvSpPr>
              <p:spPr>
                <a:xfrm>
                  <a:off x="5570219" y="301275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9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020376"/>
                  <a:ext cx="45719" cy="172402"/>
                  <a:chOff x="5574029" y="302037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83BB5300-DE9B-4488-B1B3-CA80A31DF7D5}"/>
                      </a:ext>
                    </a:extLst>
                  </p:cNvPr>
                  <p:cNvSpPr/>
                  <p:nvPr/>
                </p:nvSpPr>
                <p:spPr>
                  <a:xfrm>
                    <a:off x="5574029" y="302037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8D6BE8C2-4080-4E9C-9121-E7591324BBA4}"/>
                      </a:ext>
                    </a:extLst>
                  </p:cNvPr>
                  <p:cNvSpPr/>
                  <p:nvPr/>
                </p:nvSpPr>
                <p:spPr>
                  <a:xfrm>
                    <a:off x="5586412" y="3027044"/>
                    <a:ext cx="33337" cy="152400"/>
                  </a:xfrm>
                  <a:custGeom>
                    <a:avLst/>
                    <a:gdLst>
                      <a:gd name="connsiteX0" fmla="*/ 0 w 33337"/>
                      <a:gd name="connsiteY0" fmla="*/ 0 h 152400"/>
                      <a:gd name="connsiteX1" fmla="*/ 0 w 33337"/>
                      <a:gd name="connsiteY1" fmla="*/ 133350 h 152400"/>
                      <a:gd name="connsiteX2" fmla="*/ 33338 w 33337"/>
                      <a:gd name="connsiteY2" fmla="*/ 152400 h 152400"/>
                      <a:gd name="connsiteX3" fmla="*/ 33338 w 33337"/>
                      <a:gd name="connsiteY3" fmla="*/ 19050 h 152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2400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2400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51FDDEE5-06EC-4102-9946-F569915D6449}"/>
                      </a:ext>
                    </a:extLst>
                  </p:cNvPr>
                  <p:cNvSpPr/>
                  <p:nvPr/>
                </p:nvSpPr>
                <p:spPr>
                  <a:xfrm>
                    <a:off x="5574029" y="3100387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2382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2962274"/>
                <a:ext cx="55244" cy="187642"/>
                <a:chOff x="5478779" y="2962274"/>
                <a:chExt cx="55244" cy="187642"/>
              </a:xfrm>
              <a:solidFill>
                <a:schemeClr val="accent1"/>
              </a:solidFill>
            </p:grpSpPr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F2427184-6648-493C-BE5B-DA029D8A3D2A}"/>
                    </a:ext>
                  </a:extLst>
                </p:cNvPr>
                <p:cNvSpPr/>
                <p:nvPr/>
              </p:nvSpPr>
              <p:spPr>
                <a:xfrm>
                  <a:off x="5478779" y="2962274"/>
                  <a:ext cx="55244" cy="187642"/>
                </a:xfrm>
                <a:custGeom>
                  <a:avLst/>
                  <a:gdLst>
                    <a:gd name="connsiteX0" fmla="*/ 55245 w 55244"/>
                    <a:gd name="connsiteY0" fmla="*/ 30480 h 187642"/>
                    <a:gd name="connsiteX1" fmla="*/ 55245 w 55244"/>
                    <a:gd name="connsiteY1" fmla="*/ 187642 h 187642"/>
                    <a:gd name="connsiteX2" fmla="*/ 0 w 55244"/>
                    <a:gd name="connsiteY2" fmla="*/ 157163 h 187642"/>
                    <a:gd name="connsiteX3" fmla="*/ 0 w 55244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7642">
                      <a:moveTo>
                        <a:pt x="55245" y="30480"/>
                      </a:moveTo>
                      <a:lnTo>
                        <a:pt x="55245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2969894"/>
                  <a:ext cx="45719" cy="172402"/>
                  <a:chOff x="5483542" y="2969894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5E2A7DE8-723E-4872-A672-D048FBC84721}"/>
                      </a:ext>
                    </a:extLst>
                  </p:cNvPr>
                  <p:cNvSpPr/>
                  <p:nvPr/>
                </p:nvSpPr>
                <p:spPr>
                  <a:xfrm>
                    <a:off x="5483542" y="2969894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3EC3DC46-FFF3-41F7-B909-35B08BBCC081}"/>
                      </a:ext>
                    </a:extLst>
                  </p:cNvPr>
                  <p:cNvSpPr/>
                  <p:nvPr/>
                </p:nvSpPr>
                <p:spPr>
                  <a:xfrm>
                    <a:off x="5495924" y="2976562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CE3EACD6-66A2-4989-B1B0-6CAD59AC50A5}"/>
                      </a:ext>
                    </a:extLst>
                  </p:cNvPr>
                  <p:cNvSpPr/>
                  <p:nvPr/>
                </p:nvSpPr>
                <p:spPr>
                  <a:xfrm>
                    <a:off x="5483542" y="3049904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2911792"/>
                <a:ext cx="54292" cy="187642"/>
                <a:chOff x="5388292" y="2911792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B00C86DC-D612-4BD6-B788-2D281161DE7A}"/>
                    </a:ext>
                  </a:extLst>
                </p:cNvPr>
                <p:cNvSpPr/>
                <p:nvPr/>
              </p:nvSpPr>
              <p:spPr>
                <a:xfrm>
                  <a:off x="5388292" y="2911792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2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1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2919412"/>
                  <a:ext cx="45719" cy="172402"/>
                  <a:chOff x="5393054" y="2919412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83D9910B-6DCF-4556-8006-18A3BC3CC43A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19412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C2F933-C267-4A02-BF93-8738B98BC48B}"/>
                      </a:ext>
                    </a:extLst>
                  </p:cNvPr>
                  <p:cNvSpPr/>
                  <p:nvPr/>
                </p:nvSpPr>
                <p:spPr>
                  <a:xfrm>
                    <a:off x="5404484" y="2926079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2397 h 151447"/>
                      <a:gd name="connsiteX2" fmla="*/ 34290 w 34289"/>
                      <a:gd name="connsiteY2" fmla="*/ 151447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2397"/>
                        </a:lnTo>
                        <a:lnTo>
                          <a:pt x="34290" y="151447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68FE0063-7104-409D-A1C7-81A5C1C62A75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99422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1430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3135636"/>
              <a:ext cx="326707" cy="340043"/>
              <a:chOff x="5388292" y="3135629"/>
              <a:chExt cx="326707" cy="340042"/>
            </a:xfrm>
            <a:solidFill>
              <a:schemeClr val="accent1"/>
            </a:solidFill>
          </p:grpSpPr>
          <p:grpSp>
            <p:nvGrpSpPr>
              <p:cNvPr id="26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288029"/>
                <a:ext cx="54292" cy="187642"/>
                <a:chOff x="5660707" y="32880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106A3728-2733-4131-B620-868A12672764}"/>
                    </a:ext>
                  </a:extLst>
                </p:cNvPr>
                <p:cNvSpPr/>
                <p:nvPr/>
              </p:nvSpPr>
              <p:spPr>
                <a:xfrm>
                  <a:off x="5660707" y="3288029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8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295649"/>
                  <a:ext cx="44767" cy="172402"/>
                  <a:chOff x="5665469" y="3295649"/>
                  <a:chExt cx="44767" cy="172402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AD21C803-6FD0-4877-A957-8EE332183F1F}"/>
                      </a:ext>
                    </a:extLst>
                  </p:cNvPr>
                  <p:cNvSpPr/>
                  <p:nvPr/>
                </p:nvSpPr>
                <p:spPr>
                  <a:xfrm>
                    <a:off x="5665469" y="3295649"/>
                    <a:ext cx="44767" cy="172402"/>
                  </a:xfrm>
                  <a:custGeom>
                    <a:avLst/>
                    <a:gdLst>
                      <a:gd name="connsiteX0" fmla="*/ 44767 w 44767"/>
                      <a:gd name="connsiteY0" fmla="*/ 25717 h 172402"/>
                      <a:gd name="connsiteX1" fmla="*/ 0 w 44767"/>
                      <a:gd name="connsiteY1" fmla="*/ 0 h 172402"/>
                      <a:gd name="connsiteX2" fmla="*/ 0 w 44767"/>
                      <a:gd name="connsiteY2" fmla="*/ 146685 h 172402"/>
                      <a:gd name="connsiteX3" fmla="*/ 44767 w 44767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2402">
                        <a:moveTo>
                          <a:pt x="44767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58A0407C-B7C5-4385-AFF3-7E140F1C12A1}"/>
                      </a:ext>
                    </a:extLst>
                  </p:cNvPr>
                  <p:cNvSpPr/>
                  <p:nvPr/>
                </p:nvSpPr>
                <p:spPr>
                  <a:xfrm>
                    <a:off x="5676899" y="3302316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2D92A65A-6B73-4258-A7A2-5E11DD04D59D}"/>
                      </a:ext>
                    </a:extLst>
                  </p:cNvPr>
                  <p:cNvSpPr/>
                  <p:nvPr/>
                </p:nvSpPr>
                <p:spPr>
                  <a:xfrm>
                    <a:off x="5665469" y="3375659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7620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4767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237547"/>
                <a:ext cx="54292" cy="187642"/>
                <a:chOff x="5570219" y="323754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EFE2720-9582-46C1-A961-ABDCEFE05D1B}"/>
                    </a:ext>
                  </a:extLst>
                </p:cNvPr>
                <p:cNvSpPr/>
                <p:nvPr/>
              </p:nvSpPr>
              <p:spPr>
                <a:xfrm>
                  <a:off x="5570219" y="323754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4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245166"/>
                  <a:ext cx="45719" cy="172402"/>
                  <a:chOff x="5574029" y="324516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F70F1E7-30AF-4086-925F-668744127E6C}"/>
                      </a:ext>
                    </a:extLst>
                  </p:cNvPr>
                  <p:cNvSpPr/>
                  <p:nvPr/>
                </p:nvSpPr>
                <p:spPr>
                  <a:xfrm>
                    <a:off x="5574029" y="324516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3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833410B8-2C15-4301-842E-5127B2030B38}"/>
                      </a:ext>
                    </a:extLst>
                  </p:cNvPr>
                  <p:cNvSpPr/>
                  <p:nvPr/>
                </p:nvSpPr>
                <p:spPr>
                  <a:xfrm>
                    <a:off x="5586412" y="3251834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2C6DCC6-D8CA-4967-AB86-66771854DED4}"/>
                      </a:ext>
                    </a:extLst>
                  </p:cNvPr>
                  <p:cNvSpPr/>
                  <p:nvPr/>
                </p:nvSpPr>
                <p:spPr>
                  <a:xfrm>
                    <a:off x="5574029" y="3325176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8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3186112"/>
                <a:ext cx="55244" cy="188595"/>
                <a:chOff x="5478779" y="3186112"/>
                <a:chExt cx="55244" cy="188595"/>
              </a:xfrm>
              <a:solidFill>
                <a:schemeClr val="accent1"/>
              </a:solidFill>
            </p:grpSpPr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F21E9562-E465-4B5C-AF0B-2242EF55E720}"/>
                    </a:ext>
                  </a:extLst>
                </p:cNvPr>
                <p:cNvSpPr/>
                <p:nvPr/>
              </p:nvSpPr>
              <p:spPr>
                <a:xfrm>
                  <a:off x="5478779" y="3186112"/>
                  <a:ext cx="55244" cy="188595"/>
                </a:xfrm>
                <a:custGeom>
                  <a:avLst/>
                  <a:gdLst>
                    <a:gd name="connsiteX0" fmla="*/ 55245 w 55244"/>
                    <a:gd name="connsiteY0" fmla="*/ 30480 h 188595"/>
                    <a:gd name="connsiteX1" fmla="*/ 55245 w 55244"/>
                    <a:gd name="connsiteY1" fmla="*/ 188595 h 188595"/>
                    <a:gd name="connsiteX2" fmla="*/ 0 w 55244"/>
                    <a:gd name="connsiteY2" fmla="*/ 158115 h 188595"/>
                    <a:gd name="connsiteX3" fmla="*/ 0 w 55244"/>
                    <a:gd name="connsiteY3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8595">
                      <a:moveTo>
                        <a:pt x="55245" y="30480"/>
                      </a:moveTo>
                      <a:lnTo>
                        <a:pt x="55245" y="188595"/>
                      </a:lnTo>
                      <a:lnTo>
                        <a:pt x="0" y="1581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3194684"/>
                  <a:ext cx="45719" cy="171450"/>
                  <a:chOff x="5483542" y="3194684"/>
                  <a:chExt cx="45719" cy="171450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7F5FB779-D0CC-4117-A080-3BA3BE4C7480}"/>
                      </a:ext>
                    </a:extLst>
                  </p:cNvPr>
                  <p:cNvSpPr/>
                  <p:nvPr/>
                </p:nvSpPr>
                <p:spPr>
                  <a:xfrm>
                    <a:off x="5483542" y="3194684"/>
                    <a:ext cx="45719" cy="171450"/>
                  </a:xfrm>
                  <a:custGeom>
                    <a:avLst/>
                    <a:gdLst>
                      <a:gd name="connsiteX0" fmla="*/ 45720 w 45719"/>
                      <a:gd name="connsiteY0" fmla="*/ 24765 h 171450"/>
                      <a:gd name="connsiteX1" fmla="*/ 0 w 45719"/>
                      <a:gd name="connsiteY1" fmla="*/ 0 h 171450"/>
                      <a:gd name="connsiteX2" fmla="*/ 0 w 45719"/>
                      <a:gd name="connsiteY2" fmla="*/ 146685 h 171450"/>
                      <a:gd name="connsiteX3" fmla="*/ 45720 w 45719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1450">
                        <a:moveTo>
                          <a:pt x="45720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3ECC0895-DA14-477F-ADD8-E4576B52DC04}"/>
                      </a:ext>
                    </a:extLst>
                  </p:cNvPr>
                  <p:cNvSpPr/>
                  <p:nvPr/>
                </p:nvSpPr>
                <p:spPr>
                  <a:xfrm>
                    <a:off x="5495924" y="3201351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07ACEF0B-9910-45E7-B5A9-13408DE53158}"/>
                      </a:ext>
                    </a:extLst>
                  </p:cNvPr>
                  <p:cNvSpPr/>
                  <p:nvPr/>
                </p:nvSpPr>
                <p:spPr>
                  <a:xfrm>
                    <a:off x="5483542" y="3274694"/>
                    <a:ext cx="45719" cy="32384"/>
                  </a:xfrm>
                  <a:custGeom>
                    <a:avLst/>
                    <a:gdLst>
                      <a:gd name="connsiteX0" fmla="*/ 45720 w 45719"/>
                      <a:gd name="connsiteY0" fmla="*/ 32385 h 32384"/>
                      <a:gd name="connsiteX1" fmla="*/ 0 w 45719"/>
                      <a:gd name="connsiteY1" fmla="*/ 6667 h 32384"/>
                      <a:gd name="connsiteX2" fmla="*/ 12382 w 45719"/>
                      <a:gd name="connsiteY2" fmla="*/ 0 h 32384"/>
                      <a:gd name="connsiteX3" fmla="*/ 45720 w 45719"/>
                      <a:gd name="connsiteY3" fmla="*/ 18097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4">
                        <a:moveTo>
                          <a:pt x="45720" y="32385"/>
                        </a:moveTo>
                        <a:lnTo>
                          <a:pt x="0" y="6667"/>
                        </a:lnTo>
                        <a:lnTo>
                          <a:pt x="12382" y="0"/>
                        </a:lnTo>
                        <a:lnTo>
                          <a:pt x="45720" y="1809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84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3135629"/>
                <a:ext cx="54292" cy="187642"/>
                <a:chOff x="5388292" y="31356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B8B19882-573B-4EF8-A420-34F7244DE576}"/>
                    </a:ext>
                  </a:extLst>
                </p:cNvPr>
                <p:cNvSpPr/>
                <p:nvPr/>
              </p:nvSpPr>
              <p:spPr>
                <a:xfrm>
                  <a:off x="5388292" y="3135629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6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3143249"/>
                  <a:ext cx="45719" cy="172402"/>
                  <a:chOff x="5393054" y="3143249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051A261C-4594-4421-8AA2-076B42EF4C7B}"/>
                      </a:ext>
                    </a:extLst>
                  </p:cNvPr>
                  <p:cNvSpPr/>
                  <p:nvPr/>
                </p:nvSpPr>
                <p:spPr>
                  <a:xfrm>
                    <a:off x="5393054" y="3143249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16206704-C4DA-4B0D-A2AE-F9EB8B20964C}"/>
                      </a:ext>
                    </a:extLst>
                  </p:cNvPr>
                  <p:cNvSpPr/>
                  <p:nvPr/>
                </p:nvSpPr>
                <p:spPr>
                  <a:xfrm>
                    <a:off x="5404484" y="3149916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3350 h 151447"/>
                      <a:gd name="connsiteX2" fmla="*/ 34290 w 34289"/>
                      <a:gd name="connsiteY2" fmla="*/ 151448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4290" y="151448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88E35E65-0821-451D-811A-43DF94958EF2}"/>
                      </a:ext>
                    </a:extLst>
                  </p:cNvPr>
                  <p:cNvSpPr/>
                  <p:nvPr/>
                </p:nvSpPr>
                <p:spPr>
                  <a:xfrm>
                    <a:off x="5393054" y="3223259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1430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6D69FE57-7522-47C9-8550-0A7FB041B072}"/>
                </a:ext>
              </a:extLst>
            </p:cNvPr>
            <p:cNvSpPr/>
            <p:nvPr/>
          </p:nvSpPr>
          <p:spPr>
            <a:xfrm>
              <a:off x="5584504" y="3460272"/>
              <a:ext cx="130492" cy="257343"/>
            </a:xfrm>
            <a:custGeom>
              <a:avLst/>
              <a:gdLst>
                <a:gd name="connsiteX0" fmla="*/ 130493 w 130492"/>
                <a:gd name="connsiteY0" fmla="*/ 92560 h 257342"/>
                <a:gd name="connsiteX1" fmla="*/ 130493 w 130492"/>
                <a:gd name="connsiteY1" fmla="*/ 257342 h 257342"/>
                <a:gd name="connsiteX2" fmla="*/ 0 w 130492"/>
                <a:gd name="connsiteY2" fmla="*/ 184000 h 257342"/>
                <a:gd name="connsiteX3" fmla="*/ 953 w 130492"/>
                <a:gd name="connsiteY3" fmla="*/ 20170 h 257342"/>
                <a:gd name="connsiteX4" fmla="*/ 130493 w 130492"/>
                <a:gd name="connsiteY4" fmla="*/ 92560 h 25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257342">
                  <a:moveTo>
                    <a:pt x="130493" y="92560"/>
                  </a:moveTo>
                  <a:lnTo>
                    <a:pt x="130493" y="257342"/>
                  </a:lnTo>
                  <a:lnTo>
                    <a:pt x="0" y="184000"/>
                  </a:lnTo>
                  <a:lnTo>
                    <a:pt x="953" y="20170"/>
                  </a:lnTo>
                  <a:cubicBezTo>
                    <a:pt x="0" y="-36028"/>
                    <a:pt x="130493" y="37315"/>
                    <a:pt x="130493" y="92560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C07F425-C776-4493-843A-D6B4810F676B}"/>
                </a:ext>
              </a:extLst>
            </p:cNvPr>
            <p:cNvSpPr/>
            <p:nvPr/>
          </p:nvSpPr>
          <p:spPr>
            <a:xfrm>
              <a:off x="5594029" y="3460692"/>
              <a:ext cx="120967" cy="244540"/>
            </a:xfrm>
            <a:custGeom>
              <a:avLst/>
              <a:gdLst>
                <a:gd name="connsiteX0" fmla="*/ 120015 w 120967"/>
                <a:gd name="connsiteY0" fmla="*/ 244540 h 244539"/>
                <a:gd name="connsiteX1" fmla="*/ 0 w 120967"/>
                <a:gd name="connsiteY1" fmla="*/ 176912 h 244539"/>
                <a:gd name="connsiteX2" fmla="*/ 953 w 120967"/>
                <a:gd name="connsiteY2" fmla="*/ 13082 h 244539"/>
                <a:gd name="connsiteX3" fmla="*/ 4763 w 120967"/>
                <a:gd name="connsiteY3" fmla="*/ 700 h 244539"/>
                <a:gd name="connsiteX4" fmla="*/ 120968 w 120967"/>
                <a:gd name="connsiteY4" fmla="*/ 93092 h 244539"/>
                <a:gd name="connsiteX5" fmla="*/ 120015 w 120967"/>
                <a:gd name="connsiteY5" fmla="*/ 244540 h 24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67" h="244539">
                  <a:moveTo>
                    <a:pt x="120015" y="244540"/>
                  </a:moveTo>
                  <a:lnTo>
                    <a:pt x="0" y="176912"/>
                  </a:lnTo>
                  <a:lnTo>
                    <a:pt x="953" y="13082"/>
                  </a:lnTo>
                  <a:cubicBezTo>
                    <a:pt x="953" y="7367"/>
                    <a:pt x="1905" y="3557"/>
                    <a:pt x="4763" y="700"/>
                  </a:cubicBezTo>
                  <a:cubicBezTo>
                    <a:pt x="38100" y="-6920"/>
                    <a:pt x="120968" y="49277"/>
                    <a:pt x="120968" y="93092"/>
                  </a:cubicBezTo>
                  <a:lnTo>
                    <a:pt x="120015" y="24454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03555" y="3504954"/>
              <a:ext cx="95250" cy="178370"/>
              <a:chOff x="5603557" y="3504946"/>
              <a:chExt cx="95250" cy="178370"/>
            </a:xfrm>
            <a:solidFill>
              <a:srgbClr val="FFFFFF"/>
            </a:solidFill>
          </p:grpSpPr>
          <p:grpSp>
            <p:nvGrpSpPr>
              <p:cNvPr id="29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49966"/>
                <a:ext cx="95250" cy="89535"/>
                <a:chOff x="5603557" y="3549966"/>
                <a:chExt cx="95250" cy="89535"/>
              </a:xfrm>
              <a:solidFill>
                <a:srgbClr val="FFFFFF"/>
              </a:solidFill>
            </p:grpSpPr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626D780B-0BCB-4F53-ACC5-8DEFE618E525}"/>
                    </a:ext>
                  </a:extLst>
                </p:cNvPr>
                <p:cNvSpPr/>
                <p:nvPr/>
              </p:nvSpPr>
              <p:spPr>
                <a:xfrm>
                  <a:off x="5655944" y="3579494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6195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6195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3484EDB4-1D09-44AF-B61E-6964E3B0BBAB}"/>
                    </a:ext>
                  </a:extLst>
                </p:cNvPr>
                <p:cNvSpPr/>
                <p:nvPr/>
              </p:nvSpPr>
              <p:spPr>
                <a:xfrm>
                  <a:off x="5603557" y="3549966"/>
                  <a:ext cx="43814" cy="60960"/>
                </a:xfrm>
                <a:custGeom>
                  <a:avLst/>
                  <a:gdLst>
                    <a:gd name="connsiteX0" fmla="*/ 0 w 43814"/>
                    <a:gd name="connsiteY0" fmla="*/ 37148 h 60960"/>
                    <a:gd name="connsiteX1" fmla="*/ 43815 w 43814"/>
                    <a:gd name="connsiteY1" fmla="*/ 60960 h 60960"/>
                    <a:gd name="connsiteX2" fmla="*/ 43815 w 43814"/>
                    <a:gd name="connsiteY2" fmla="*/ 23813 h 60960"/>
                    <a:gd name="connsiteX3" fmla="*/ 952 w 43814"/>
                    <a:gd name="connsiteY3" fmla="*/ 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60">
                      <a:moveTo>
                        <a:pt x="0" y="37148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93782"/>
                <a:ext cx="95250" cy="89534"/>
                <a:chOff x="5603557" y="3593782"/>
                <a:chExt cx="95250" cy="89534"/>
              </a:xfrm>
              <a:solidFill>
                <a:srgbClr val="FFFFFF"/>
              </a:solidFill>
            </p:grpSpPr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192964BF-8B5A-47FF-BA48-00FB4E73D819}"/>
                    </a:ext>
                  </a:extLst>
                </p:cNvPr>
                <p:cNvSpPr/>
                <p:nvPr/>
              </p:nvSpPr>
              <p:spPr>
                <a:xfrm>
                  <a:off x="5655944" y="3623309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7148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7148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EE497B07-6E9B-46F4-9F9F-8E0CCFBE210E}"/>
                    </a:ext>
                  </a:extLst>
                </p:cNvPr>
                <p:cNvSpPr/>
                <p:nvPr/>
              </p:nvSpPr>
              <p:spPr>
                <a:xfrm>
                  <a:off x="5603557" y="3593782"/>
                  <a:ext cx="43814" cy="60959"/>
                </a:xfrm>
                <a:custGeom>
                  <a:avLst/>
                  <a:gdLst>
                    <a:gd name="connsiteX0" fmla="*/ 0 w 43814"/>
                    <a:gd name="connsiteY0" fmla="*/ 37147 h 60959"/>
                    <a:gd name="connsiteX1" fmla="*/ 43815 w 43814"/>
                    <a:gd name="connsiteY1" fmla="*/ 60960 h 60959"/>
                    <a:gd name="connsiteX2" fmla="*/ 43815 w 43814"/>
                    <a:gd name="connsiteY2" fmla="*/ 23813 h 60959"/>
                    <a:gd name="connsiteX3" fmla="*/ 952 w 43814"/>
                    <a:gd name="connsiteY3" fmla="*/ 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59">
                      <a:moveTo>
                        <a:pt x="0" y="37147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80A22F47-DC3F-4285-A314-13280AEB65AB}"/>
                  </a:ext>
                </a:extLst>
              </p:cNvPr>
              <p:cNvSpPr/>
              <p:nvPr/>
            </p:nvSpPr>
            <p:spPr>
              <a:xfrm>
                <a:off x="5630226" y="3504946"/>
                <a:ext cx="37147" cy="37654"/>
              </a:xfrm>
              <a:custGeom>
                <a:avLst/>
                <a:gdLst>
                  <a:gd name="connsiteX0" fmla="*/ 17145 w 37147"/>
                  <a:gd name="connsiteY0" fmla="*/ 3111 h 37654"/>
                  <a:gd name="connsiteX1" fmla="*/ 4763 w 37147"/>
                  <a:gd name="connsiteY1" fmla="*/ 253 h 37654"/>
                  <a:gd name="connsiteX2" fmla="*/ 0 w 37147"/>
                  <a:gd name="connsiteY2" fmla="*/ 7873 h 37654"/>
                  <a:gd name="connsiteX3" fmla="*/ 5715 w 37147"/>
                  <a:gd name="connsiteY3" fmla="*/ 22161 h 37654"/>
                  <a:gd name="connsiteX4" fmla="*/ 20002 w 37147"/>
                  <a:gd name="connsiteY4" fmla="*/ 34543 h 37654"/>
                  <a:gd name="connsiteX5" fmla="*/ 32385 w 37147"/>
                  <a:gd name="connsiteY5" fmla="*/ 37401 h 37654"/>
                  <a:gd name="connsiteX6" fmla="*/ 37148 w 37147"/>
                  <a:gd name="connsiteY6" fmla="*/ 29781 h 37654"/>
                  <a:gd name="connsiteX7" fmla="*/ 31433 w 37147"/>
                  <a:gd name="connsiteY7" fmla="*/ 15493 h 37654"/>
                  <a:gd name="connsiteX8" fmla="*/ 17145 w 37147"/>
                  <a:gd name="connsiteY8" fmla="*/ 3111 h 3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47" h="37654">
                    <a:moveTo>
                      <a:pt x="17145" y="3111"/>
                    </a:moveTo>
                    <a:cubicBezTo>
                      <a:pt x="13335" y="1206"/>
                      <a:pt x="8573" y="-699"/>
                      <a:pt x="4763" y="253"/>
                    </a:cubicBezTo>
                    <a:cubicBezTo>
                      <a:pt x="952" y="1206"/>
                      <a:pt x="0" y="5016"/>
                      <a:pt x="0" y="7873"/>
                    </a:cubicBezTo>
                    <a:cubicBezTo>
                      <a:pt x="0" y="12636"/>
                      <a:pt x="2858" y="17398"/>
                      <a:pt x="5715" y="22161"/>
                    </a:cubicBezTo>
                    <a:cubicBezTo>
                      <a:pt x="8573" y="26923"/>
                      <a:pt x="13335" y="31686"/>
                      <a:pt x="20002" y="34543"/>
                    </a:cubicBezTo>
                    <a:cubicBezTo>
                      <a:pt x="23813" y="36448"/>
                      <a:pt x="28575" y="38353"/>
                      <a:pt x="32385" y="37401"/>
                    </a:cubicBezTo>
                    <a:cubicBezTo>
                      <a:pt x="36195" y="36448"/>
                      <a:pt x="37148" y="32638"/>
                      <a:pt x="37148" y="29781"/>
                    </a:cubicBezTo>
                    <a:cubicBezTo>
                      <a:pt x="37148" y="25018"/>
                      <a:pt x="34290" y="20256"/>
                      <a:pt x="31433" y="15493"/>
                    </a:cubicBezTo>
                    <a:cubicBezTo>
                      <a:pt x="27623" y="11683"/>
                      <a:pt x="22860" y="5968"/>
                      <a:pt x="17145" y="31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52132" y="2328865"/>
              <a:ext cx="535304" cy="513398"/>
              <a:chOff x="5652134" y="2328862"/>
              <a:chExt cx="535304" cy="513397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3C03AF88-BCDE-4B43-A059-FBECD4629DB7}"/>
                  </a:ext>
                </a:extLst>
              </p:cNvPr>
              <p:cNvSpPr/>
              <p:nvPr/>
            </p:nvSpPr>
            <p:spPr>
              <a:xfrm>
                <a:off x="5653087" y="2508884"/>
                <a:ext cx="215264" cy="333375"/>
              </a:xfrm>
              <a:custGeom>
                <a:avLst/>
                <a:gdLst>
                  <a:gd name="connsiteX0" fmla="*/ 215265 w 215264"/>
                  <a:gd name="connsiteY0" fmla="*/ 180975 h 333375"/>
                  <a:gd name="connsiteX1" fmla="*/ 0 w 215264"/>
                  <a:gd name="connsiteY1" fmla="*/ 0 h 333375"/>
                  <a:gd name="connsiteX2" fmla="*/ 0 w 215264"/>
                  <a:gd name="connsiteY2" fmla="*/ 212408 h 333375"/>
                  <a:gd name="connsiteX3" fmla="*/ 215265 w 215264"/>
                  <a:gd name="connsiteY3" fmla="*/ 3333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264" h="333375">
                    <a:moveTo>
                      <a:pt x="215265" y="180975"/>
                    </a:moveTo>
                    <a:lnTo>
                      <a:pt x="0" y="0"/>
                    </a:lnTo>
                    <a:lnTo>
                      <a:pt x="0" y="212408"/>
                    </a:lnTo>
                    <a:lnTo>
                      <a:pt x="215265" y="33337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BEF3CF8-9695-4747-83EE-FA0648EF7BA8}"/>
                  </a:ext>
                </a:extLst>
              </p:cNvPr>
              <p:cNvSpPr/>
              <p:nvPr/>
            </p:nvSpPr>
            <p:spPr>
              <a:xfrm>
                <a:off x="5868351" y="2509837"/>
                <a:ext cx="319087" cy="332422"/>
              </a:xfrm>
              <a:custGeom>
                <a:avLst/>
                <a:gdLst>
                  <a:gd name="connsiteX0" fmla="*/ 0 w 319087"/>
                  <a:gd name="connsiteY0" fmla="*/ 332423 h 332422"/>
                  <a:gd name="connsiteX1" fmla="*/ 0 w 319087"/>
                  <a:gd name="connsiteY1" fmla="*/ 180023 h 332422"/>
                  <a:gd name="connsiteX2" fmla="*/ 318135 w 319087"/>
                  <a:gd name="connsiteY2" fmla="*/ 0 h 332422"/>
                  <a:gd name="connsiteX3" fmla="*/ 319088 w 319087"/>
                  <a:gd name="connsiteY3" fmla="*/ 151448 h 33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087" h="332422">
                    <a:moveTo>
                      <a:pt x="0" y="332423"/>
                    </a:moveTo>
                    <a:lnTo>
                      <a:pt x="0" y="180023"/>
                    </a:lnTo>
                    <a:lnTo>
                      <a:pt x="318135" y="0"/>
                    </a:lnTo>
                    <a:lnTo>
                      <a:pt x="319088" y="151448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F398CDFC-7482-49E0-A8BD-6D1286A49C68}"/>
                  </a:ext>
                </a:extLst>
              </p:cNvPr>
              <p:cNvSpPr/>
              <p:nvPr/>
            </p:nvSpPr>
            <p:spPr>
              <a:xfrm>
                <a:off x="5652134" y="2328862"/>
                <a:ext cx="534352" cy="360997"/>
              </a:xfrm>
              <a:custGeom>
                <a:avLst/>
                <a:gdLst>
                  <a:gd name="connsiteX0" fmla="*/ 216217 w 534352"/>
                  <a:gd name="connsiteY0" fmla="*/ 360998 h 360997"/>
                  <a:gd name="connsiteX1" fmla="*/ 0 w 534352"/>
                  <a:gd name="connsiteY1" fmla="*/ 180023 h 360997"/>
                  <a:gd name="connsiteX2" fmla="*/ 320040 w 534352"/>
                  <a:gd name="connsiteY2" fmla="*/ 0 h 360997"/>
                  <a:gd name="connsiteX3" fmla="*/ 534353 w 534352"/>
                  <a:gd name="connsiteY3" fmla="*/ 180975 h 360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4352" h="360997">
                    <a:moveTo>
                      <a:pt x="216217" y="360998"/>
                    </a:moveTo>
                    <a:lnTo>
                      <a:pt x="0" y="180023"/>
                    </a:lnTo>
                    <a:lnTo>
                      <a:pt x="320040" y="0"/>
                    </a:lnTo>
                    <a:lnTo>
                      <a:pt x="534353" y="180975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F6A2590-1809-4FE4-B881-D0EDEC1FFDD9}"/>
                  </a:ext>
                </a:extLst>
              </p:cNvPr>
              <p:cNvSpPr/>
              <p:nvPr/>
            </p:nvSpPr>
            <p:spPr>
              <a:xfrm>
                <a:off x="5703569" y="2628686"/>
                <a:ext cx="98107" cy="175472"/>
              </a:xfrm>
              <a:custGeom>
                <a:avLst/>
                <a:gdLst>
                  <a:gd name="connsiteX0" fmla="*/ 98107 w 98107"/>
                  <a:gd name="connsiteY0" fmla="*/ 87843 h 175472"/>
                  <a:gd name="connsiteX1" fmla="*/ 98107 w 98107"/>
                  <a:gd name="connsiteY1" fmla="*/ 175473 h 175472"/>
                  <a:gd name="connsiteX2" fmla="*/ 0 w 98107"/>
                  <a:gd name="connsiteY2" fmla="*/ 121180 h 175472"/>
                  <a:gd name="connsiteX3" fmla="*/ 0 w 98107"/>
                  <a:gd name="connsiteY3" fmla="*/ 33550 h 175472"/>
                  <a:gd name="connsiteX4" fmla="*/ 98107 w 98107"/>
                  <a:gd name="connsiteY4" fmla="*/ 87843 h 175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107" h="175472">
                    <a:moveTo>
                      <a:pt x="98107" y="87843"/>
                    </a:moveTo>
                    <a:lnTo>
                      <a:pt x="98107" y="175473"/>
                    </a:lnTo>
                    <a:lnTo>
                      <a:pt x="0" y="121180"/>
                    </a:lnTo>
                    <a:lnTo>
                      <a:pt x="0" y="33550"/>
                    </a:lnTo>
                    <a:cubicBezTo>
                      <a:pt x="0" y="-37887"/>
                      <a:pt x="98107" y="16405"/>
                      <a:pt x="98107" y="87843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0C99908C-8410-4D08-B86F-916D0DA4C0F6}"/>
                  </a:ext>
                </a:extLst>
              </p:cNvPr>
              <p:cNvSpPr/>
              <p:nvPr/>
            </p:nvSpPr>
            <p:spPr>
              <a:xfrm>
                <a:off x="5712141" y="2686049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B0B0C6F6-5657-4BAA-AA2E-06254FC50AB1}"/>
                  </a:ext>
                </a:extLst>
              </p:cNvPr>
              <p:cNvSpPr/>
              <p:nvPr/>
            </p:nvSpPr>
            <p:spPr>
              <a:xfrm>
                <a:off x="5712141" y="2634827"/>
                <a:ext cx="38100" cy="62652"/>
              </a:xfrm>
              <a:custGeom>
                <a:avLst/>
                <a:gdLst>
                  <a:gd name="connsiteX0" fmla="*/ 5715 w 38100"/>
                  <a:gd name="connsiteY0" fmla="*/ 4550 h 62652"/>
                  <a:gd name="connsiteX1" fmla="*/ 0 w 38100"/>
                  <a:gd name="connsiteY1" fmla="*/ 26457 h 62652"/>
                  <a:gd name="connsiteX2" fmla="*/ 0 w 38100"/>
                  <a:gd name="connsiteY2" fmla="*/ 40745 h 62652"/>
                  <a:gd name="connsiteX3" fmla="*/ 38100 w 38100"/>
                  <a:gd name="connsiteY3" fmla="*/ 62652 h 62652"/>
                  <a:gd name="connsiteX4" fmla="*/ 38100 w 38100"/>
                  <a:gd name="connsiteY4" fmla="*/ 5502 h 62652"/>
                  <a:gd name="connsiteX5" fmla="*/ 5715 w 38100"/>
                  <a:gd name="connsiteY5" fmla="*/ 4550 h 62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62652">
                    <a:moveTo>
                      <a:pt x="5715" y="4550"/>
                    </a:moveTo>
                    <a:cubicBezTo>
                      <a:pt x="1905" y="9312"/>
                      <a:pt x="0" y="16932"/>
                      <a:pt x="0" y="26457"/>
                    </a:cubicBezTo>
                    <a:lnTo>
                      <a:pt x="0" y="40745"/>
                    </a:lnTo>
                    <a:lnTo>
                      <a:pt x="38100" y="62652"/>
                    </a:lnTo>
                    <a:lnTo>
                      <a:pt x="38100" y="5502"/>
                    </a:lnTo>
                    <a:cubicBezTo>
                      <a:pt x="25718" y="-1165"/>
                      <a:pt x="13335" y="-2118"/>
                      <a:pt x="5715" y="455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C46AE68F-85B8-4AB0-9C3D-33A70255B0F4}"/>
                  </a:ext>
                </a:extLst>
              </p:cNvPr>
              <p:cNvSpPr/>
              <p:nvPr/>
            </p:nvSpPr>
            <p:spPr>
              <a:xfrm>
                <a:off x="5758814" y="2644139"/>
                <a:ext cx="38100" cy="78105"/>
              </a:xfrm>
              <a:custGeom>
                <a:avLst/>
                <a:gdLst>
                  <a:gd name="connsiteX0" fmla="*/ 0 w 38100"/>
                  <a:gd name="connsiteY0" fmla="*/ 0 h 78105"/>
                  <a:gd name="connsiteX1" fmla="*/ 0 w 38100"/>
                  <a:gd name="connsiteY1" fmla="*/ 57150 h 78105"/>
                  <a:gd name="connsiteX2" fmla="*/ 38100 w 38100"/>
                  <a:gd name="connsiteY2" fmla="*/ 78105 h 78105"/>
                  <a:gd name="connsiteX3" fmla="*/ 38100 w 38100"/>
                  <a:gd name="connsiteY3" fmla="*/ 69533 h 78105"/>
                  <a:gd name="connsiteX4" fmla="*/ 0 w 38100"/>
                  <a:gd name="connsiteY4" fmla="*/ 0 h 7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78105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8105"/>
                    </a:lnTo>
                    <a:lnTo>
                      <a:pt x="38100" y="69533"/>
                    </a:lnTo>
                    <a:cubicBezTo>
                      <a:pt x="38100" y="40005"/>
                      <a:pt x="20002" y="1428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4E320-639C-4E4F-8ED8-38A23FBF8DB5}"/>
                  </a:ext>
                </a:extLst>
              </p:cNvPr>
              <p:cNvSpPr/>
              <p:nvPr/>
            </p:nvSpPr>
            <p:spPr>
              <a:xfrm>
                <a:off x="5758814" y="2711767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879782" y="2530792"/>
                <a:ext cx="288607" cy="293369"/>
                <a:chOff x="5879782" y="2530792"/>
                <a:chExt cx="288607" cy="293369"/>
              </a:xfrm>
              <a:solidFill>
                <a:schemeClr val="accent1"/>
              </a:solidFill>
            </p:grpSpPr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677476"/>
                  <a:ext cx="32384" cy="77152"/>
                  <a:chOff x="5879782" y="2677476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5832B953-A6F6-4426-B8A7-BAFEC7D1F0EC}"/>
                      </a:ext>
                    </a:extLst>
                  </p:cNvPr>
                  <p:cNvSpPr/>
                  <p:nvPr/>
                </p:nvSpPr>
                <p:spPr>
                  <a:xfrm>
                    <a:off x="5879782" y="2677476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8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8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80B8B50-52F6-4EF0-B0FD-2711F791D36A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2239"/>
                    <a:ext cx="26670" cy="67627"/>
                  </a:xfrm>
                  <a:custGeom>
                    <a:avLst/>
                    <a:gdLst>
                      <a:gd name="connsiteX0" fmla="*/ 0 w 26670"/>
                      <a:gd name="connsiteY0" fmla="*/ 15240 h 67627"/>
                      <a:gd name="connsiteX1" fmla="*/ 26670 w 26670"/>
                      <a:gd name="connsiteY1" fmla="*/ 0 h 67627"/>
                      <a:gd name="connsiteX2" fmla="*/ 26670 w 26670"/>
                      <a:gd name="connsiteY2" fmla="*/ 52388 h 67627"/>
                      <a:gd name="connsiteX3" fmla="*/ 0 w 26670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F71E17CF-4CA2-4572-9E86-84D6EF0AD725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604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EA53DC4D-AEFC-4368-903D-C609A48902AC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29864"/>
                    <a:ext cx="26670" cy="20002"/>
                  </a:xfrm>
                  <a:custGeom>
                    <a:avLst/>
                    <a:gdLst>
                      <a:gd name="connsiteX0" fmla="*/ 0 w 26670"/>
                      <a:gd name="connsiteY0" fmla="*/ 20003 h 20002"/>
                      <a:gd name="connsiteX1" fmla="*/ 26670 w 26670"/>
                      <a:gd name="connsiteY1" fmla="*/ 4763 h 20002"/>
                      <a:gd name="connsiteX2" fmla="*/ 20002 w 26670"/>
                      <a:gd name="connsiteY2" fmla="*/ 0 h 20002"/>
                      <a:gd name="connsiteX3" fmla="*/ 0 w 26670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06039"/>
                  <a:ext cx="32384" cy="76199"/>
                  <a:chOff x="6008369" y="2606039"/>
                  <a:chExt cx="32384" cy="76199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D7B0C718-193B-4C6B-8A0C-6B36FA1ECC52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06039"/>
                    <a:ext cx="32384" cy="76199"/>
                  </a:xfrm>
                  <a:custGeom>
                    <a:avLst/>
                    <a:gdLst>
                      <a:gd name="connsiteX0" fmla="*/ 0 w 32384"/>
                      <a:gd name="connsiteY0" fmla="*/ 18097 h 76199"/>
                      <a:gd name="connsiteX1" fmla="*/ 0 w 32384"/>
                      <a:gd name="connsiteY1" fmla="*/ 76200 h 76199"/>
                      <a:gd name="connsiteX2" fmla="*/ 32385 w 32384"/>
                      <a:gd name="connsiteY2" fmla="*/ 58103 h 76199"/>
                      <a:gd name="connsiteX3" fmla="*/ 32385 w 32384"/>
                      <a:gd name="connsiteY3" fmla="*/ 0 h 76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6199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59C407DF-96D5-4F2C-BB9D-FE7BE0DC923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0802"/>
                    <a:ext cx="27622" cy="66674"/>
                  </a:xfrm>
                  <a:custGeom>
                    <a:avLst/>
                    <a:gdLst>
                      <a:gd name="connsiteX0" fmla="*/ 0 w 27622"/>
                      <a:gd name="connsiteY0" fmla="*/ 15240 h 66674"/>
                      <a:gd name="connsiteX1" fmla="*/ 27623 w 27622"/>
                      <a:gd name="connsiteY1" fmla="*/ 0 h 66674"/>
                      <a:gd name="connsiteX2" fmla="*/ 27623 w 27622"/>
                      <a:gd name="connsiteY2" fmla="*/ 51435 h 66674"/>
                      <a:gd name="connsiteX3" fmla="*/ 0 w 27622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4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9E2D3C97-A50A-46F4-93F7-E5499AD33196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461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F8920147-7913-464C-8CE7-05C413624BB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58426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8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654617"/>
                  <a:ext cx="32385" cy="76200"/>
                  <a:chOff x="5921691" y="2654617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07177ADD-ECB0-4DF4-8353-29E54878E660}"/>
                      </a:ext>
                    </a:extLst>
                  </p:cNvPr>
                  <p:cNvSpPr/>
                  <p:nvPr/>
                </p:nvSpPr>
                <p:spPr>
                  <a:xfrm>
                    <a:off x="5921691" y="2654617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E6BFE295-AF59-4007-94AF-A22FAE76045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59379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6AA3301B-FBBD-436E-B3C6-1DCB12ED973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6318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55649A4C-7750-47F5-B0E6-DDA7BFB5D30A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07004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582227"/>
                  <a:ext cx="32385" cy="77152"/>
                  <a:chOff x="6049326" y="258222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BCE09674-9F6E-495E-9896-F4F77C54D099}"/>
                      </a:ext>
                    </a:extLst>
                  </p:cNvPr>
                  <p:cNvSpPr/>
                  <p:nvPr/>
                </p:nvSpPr>
                <p:spPr>
                  <a:xfrm>
                    <a:off x="6049326" y="258222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0EDA29F5-2FCD-4EDB-9728-DC3F5DE0310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86989"/>
                    <a:ext cx="26669" cy="66674"/>
                  </a:xfrm>
                  <a:custGeom>
                    <a:avLst/>
                    <a:gdLst>
                      <a:gd name="connsiteX0" fmla="*/ 0 w 26669"/>
                      <a:gd name="connsiteY0" fmla="*/ 15240 h 66674"/>
                      <a:gd name="connsiteX1" fmla="*/ 26670 w 26669"/>
                      <a:gd name="connsiteY1" fmla="*/ 0 h 66674"/>
                      <a:gd name="connsiteX2" fmla="*/ 26670 w 26669"/>
                      <a:gd name="connsiteY2" fmla="*/ 51435 h 66674"/>
                      <a:gd name="connsiteX3" fmla="*/ 0 w 26669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4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30C3EB3C-DE34-4213-A749-D2D8F861EF30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9079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D9049A43-F738-4594-ADFA-C4A593C93A4D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3461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630804"/>
                  <a:ext cx="32385" cy="77152"/>
                  <a:chOff x="5962649" y="263080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83BFD8C-1334-4F92-BEFE-B2CC048C3383}"/>
                      </a:ext>
                    </a:extLst>
                  </p:cNvPr>
                  <p:cNvSpPr/>
                  <p:nvPr/>
                </p:nvSpPr>
                <p:spPr>
                  <a:xfrm>
                    <a:off x="5962649" y="263080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D4C23AF6-C7B7-49A4-845D-CAAB541F5BF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5567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3CF03D9-8142-4B6E-81F2-309EF2C1FDCC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9376"/>
                    <a:ext cx="20002" cy="55245"/>
                  </a:xfrm>
                  <a:custGeom>
                    <a:avLst/>
                    <a:gdLst>
                      <a:gd name="connsiteX0" fmla="*/ 20002 w 20002"/>
                      <a:gd name="connsiteY0" fmla="*/ 0 h 55245"/>
                      <a:gd name="connsiteX1" fmla="*/ 20002 w 20002"/>
                      <a:gd name="connsiteY1" fmla="*/ 43815 h 55245"/>
                      <a:gd name="connsiteX2" fmla="*/ 0 w 20002"/>
                      <a:gd name="connsiteY2" fmla="*/ 55245 h 55245"/>
                      <a:gd name="connsiteX3" fmla="*/ 0 w 20002"/>
                      <a:gd name="connsiteY3" fmla="*/ 11430 h 55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5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4868A1D7-6FA8-4DD4-9EA0-2F683E1DE683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83192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2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2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558414"/>
                  <a:ext cx="32385" cy="77152"/>
                  <a:chOff x="6091237" y="255841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99AD9E1E-9B64-4BBE-BC92-AEF5CDF4AEA1}"/>
                      </a:ext>
                    </a:extLst>
                  </p:cNvPr>
                  <p:cNvSpPr/>
                  <p:nvPr/>
                </p:nvSpPr>
                <p:spPr>
                  <a:xfrm>
                    <a:off x="6091237" y="255841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488D8F64-502C-4772-8B22-2FABB6299E5F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3177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8222A35C-8028-4F63-8374-C2E952D0997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6987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5C94155-CAC2-4B5E-8AF0-06BA4792B7D9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10802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530792"/>
                  <a:ext cx="32385" cy="77152"/>
                  <a:chOff x="6136004" y="2530792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B3E8D226-6D0A-459B-B025-CA5C9EE4D38D}"/>
                      </a:ext>
                    </a:extLst>
                  </p:cNvPr>
                  <p:cNvSpPr/>
                  <p:nvPr/>
                </p:nvSpPr>
                <p:spPr>
                  <a:xfrm>
                    <a:off x="6136004" y="2530792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8102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324B3B5-F88F-4D8D-B357-670D1CC7EE68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5554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F007B62D-6EC5-4C16-9EFA-2625946C50F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9364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9A1346BB-8273-4E1D-97AF-294FBD92A79D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83179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747009"/>
                  <a:ext cx="32384" cy="77152"/>
                  <a:chOff x="5879782" y="274700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396CC33-453D-4F14-8583-848B30888EF0}"/>
                      </a:ext>
                    </a:extLst>
                  </p:cNvPr>
                  <p:cNvSpPr/>
                  <p:nvPr/>
                </p:nvSpPr>
                <p:spPr>
                  <a:xfrm>
                    <a:off x="5879782" y="274700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7 h 77152"/>
                      <a:gd name="connsiteX1" fmla="*/ 0 w 32384"/>
                      <a:gd name="connsiteY1" fmla="*/ 77152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7028528B-431A-4D6D-976B-E50DC64D9266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1772"/>
                    <a:ext cx="26670" cy="66675"/>
                  </a:xfrm>
                  <a:custGeom>
                    <a:avLst/>
                    <a:gdLst>
                      <a:gd name="connsiteX0" fmla="*/ 0 w 26670"/>
                      <a:gd name="connsiteY0" fmla="*/ 15240 h 66675"/>
                      <a:gd name="connsiteX1" fmla="*/ 26670 w 26670"/>
                      <a:gd name="connsiteY1" fmla="*/ 0 h 66675"/>
                      <a:gd name="connsiteX2" fmla="*/ 26670 w 26670"/>
                      <a:gd name="connsiteY2" fmla="*/ 51435 h 66675"/>
                      <a:gd name="connsiteX3" fmla="*/ 0 w 26670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56E807BF-4DE6-46F4-9099-B4B21C913B28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5581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6B4B5F9B-3598-4E37-A5A4-AA43CE68F16D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99397"/>
                    <a:ext cx="26670" cy="19050"/>
                  </a:xfrm>
                  <a:custGeom>
                    <a:avLst/>
                    <a:gdLst>
                      <a:gd name="connsiteX0" fmla="*/ 0 w 26670"/>
                      <a:gd name="connsiteY0" fmla="*/ 19050 h 19050"/>
                      <a:gd name="connsiteX1" fmla="*/ 26670 w 26670"/>
                      <a:gd name="connsiteY1" fmla="*/ 3810 h 19050"/>
                      <a:gd name="connsiteX2" fmla="*/ 20002 w 26670"/>
                      <a:gd name="connsiteY2" fmla="*/ 0 h 19050"/>
                      <a:gd name="connsiteX3" fmla="*/ 0 w 26670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74619"/>
                  <a:ext cx="32384" cy="77152"/>
                  <a:chOff x="6008369" y="267461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DB642595-9B72-4D32-A46B-E8785B7A8F1E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7461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9050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9050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B87F2E3E-8AD4-474D-AC18-C1F2E7AFEAA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79381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15240 h 67627"/>
                      <a:gd name="connsiteX1" fmla="*/ 27623 w 27622"/>
                      <a:gd name="connsiteY1" fmla="*/ 0 h 67627"/>
                      <a:gd name="connsiteX2" fmla="*/ 27623 w 27622"/>
                      <a:gd name="connsiteY2" fmla="*/ 52388 h 67627"/>
                      <a:gd name="connsiteX3" fmla="*/ 0 w 27622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DA1FEBE-9B80-4E9B-BB11-5123D0984A39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83192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D009D81E-AA90-404D-90CB-8EC0ED02E5A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727006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3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3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724149"/>
                  <a:ext cx="32385" cy="76200"/>
                  <a:chOff x="5921691" y="272414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F5E4F51-A6FE-41C3-BAC3-E1093B553487}"/>
                      </a:ext>
                    </a:extLst>
                  </p:cNvPr>
                  <p:cNvSpPr/>
                  <p:nvPr/>
                </p:nvSpPr>
                <p:spPr>
                  <a:xfrm>
                    <a:off x="5921691" y="272414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8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8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23D51939-64E2-4897-A26B-F76D5ACF265C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28912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4288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4288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B8C2F3-1E28-49C1-BBFD-2CA1E26E091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3272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0477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49E9AFEE-E97D-4116-A2A7-491781FE500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75584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651759"/>
                  <a:ext cx="32385" cy="76200"/>
                  <a:chOff x="6049326" y="265175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6C83A049-60A3-4A01-A09C-0EB747296CBC}"/>
                      </a:ext>
                    </a:extLst>
                  </p:cNvPr>
                  <p:cNvSpPr/>
                  <p:nvPr/>
                </p:nvSpPr>
                <p:spPr>
                  <a:xfrm>
                    <a:off x="6049326" y="265175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7B648476-DE77-4ED7-B2BC-14BF09106736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55569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8EB28068-3612-4F81-A049-C09E614D96D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60331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3 h 54292"/>
                      <a:gd name="connsiteX3" fmla="*/ 0 w 20002"/>
                      <a:gd name="connsiteY3" fmla="*/ 10478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3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790CB46B-763A-47E1-924E-F0375D1070A8}"/>
                      </a:ext>
                    </a:extLst>
                  </p:cNvPr>
                  <p:cNvSpPr/>
                  <p:nvPr/>
                </p:nvSpPr>
                <p:spPr>
                  <a:xfrm>
                    <a:off x="6052184" y="2703194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3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700337"/>
                  <a:ext cx="32385" cy="77152"/>
                  <a:chOff x="5962649" y="270033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3500674D-C1C7-46A5-A379-7E1106DE57F0}"/>
                      </a:ext>
                    </a:extLst>
                  </p:cNvPr>
                  <p:cNvSpPr/>
                  <p:nvPr/>
                </p:nvSpPr>
                <p:spPr>
                  <a:xfrm>
                    <a:off x="5962649" y="270033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8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8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E9C0BB97-F1C4-4A56-BF31-A2A052426821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509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3BA419D4-5DC5-4030-9165-29F96CA9947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890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6BAE64A8-2379-4B46-AEA9-AC1F94B467DE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5272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627946"/>
                  <a:ext cx="32385" cy="76200"/>
                  <a:chOff x="6091237" y="2627946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5695E545-15E8-49D1-9CD3-8F49442D0959}"/>
                      </a:ext>
                    </a:extLst>
                  </p:cNvPr>
                  <p:cNvSpPr/>
                  <p:nvPr/>
                </p:nvSpPr>
                <p:spPr>
                  <a:xfrm>
                    <a:off x="6091237" y="2627946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3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8CE01872-EAB8-4998-898F-780876461A2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270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EA9C438C-DE84-4ADB-90CA-97A8A798DFE8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651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E5FEC817-72E3-4B1F-8B81-10FD93FF63A1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8033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600324"/>
                  <a:ext cx="32385" cy="76200"/>
                  <a:chOff x="6136004" y="2600324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7C91E4F2-6E38-49AF-ACD7-93B874950457}"/>
                      </a:ext>
                    </a:extLst>
                  </p:cNvPr>
                  <p:cNvSpPr/>
                  <p:nvPr/>
                </p:nvSpPr>
                <p:spPr>
                  <a:xfrm>
                    <a:off x="6136004" y="2600324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9E2C2526-84B5-4C63-B155-7C2819ABA4A4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5087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B84ED0C2-896B-4DEB-B4BA-1AA34BBE5EA1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8896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1C75FDC-4316-4347-9C30-5B2DC611BDA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51759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BCCFED15-F0ED-407E-925B-A39523A4E6A9}"/>
                </a:ext>
              </a:extLst>
            </p:cNvPr>
            <p:cNvSpPr/>
            <p:nvPr/>
          </p:nvSpPr>
          <p:spPr>
            <a:xfrm>
              <a:off x="5369240" y="2709866"/>
              <a:ext cx="297180" cy="176212"/>
            </a:xfrm>
            <a:custGeom>
              <a:avLst/>
              <a:gdLst>
                <a:gd name="connsiteX0" fmla="*/ 0 w 297180"/>
                <a:gd name="connsiteY0" fmla="*/ 166688 h 176212"/>
                <a:gd name="connsiteX1" fmla="*/ 297180 w 297180"/>
                <a:gd name="connsiteY1" fmla="*/ 0 h 176212"/>
                <a:gd name="connsiteX2" fmla="*/ 297180 w 297180"/>
                <a:gd name="connsiteY2" fmla="*/ 19050 h 176212"/>
                <a:gd name="connsiteX3" fmla="*/ 18097 w 297180"/>
                <a:gd name="connsiteY3" fmla="*/ 176213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180" h="176212">
                  <a:moveTo>
                    <a:pt x="0" y="166688"/>
                  </a:moveTo>
                  <a:lnTo>
                    <a:pt x="297180" y="0"/>
                  </a:lnTo>
                  <a:lnTo>
                    <a:pt x="297180" y="19050"/>
                  </a:lnTo>
                  <a:lnTo>
                    <a:pt x="18097" y="17621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C0C824A-5965-41F0-B6DC-B417B5A96FB5}"/>
                </a:ext>
              </a:extLst>
            </p:cNvPr>
            <p:cNvSpPr/>
            <p:nvPr/>
          </p:nvSpPr>
          <p:spPr>
            <a:xfrm>
              <a:off x="5355904" y="2702246"/>
              <a:ext cx="310515" cy="174307"/>
            </a:xfrm>
            <a:custGeom>
              <a:avLst/>
              <a:gdLst>
                <a:gd name="connsiteX0" fmla="*/ 0 w 310515"/>
                <a:gd name="connsiteY0" fmla="*/ 166688 h 174307"/>
                <a:gd name="connsiteX1" fmla="*/ 297180 w 310515"/>
                <a:gd name="connsiteY1" fmla="*/ 0 h 174307"/>
                <a:gd name="connsiteX2" fmla="*/ 310515 w 310515"/>
                <a:gd name="connsiteY2" fmla="*/ 7620 h 174307"/>
                <a:gd name="connsiteX3" fmla="*/ 13335 w 310515"/>
                <a:gd name="connsiteY3" fmla="*/ 174308 h 17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515" h="174307">
                  <a:moveTo>
                    <a:pt x="0" y="166688"/>
                  </a:moveTo>
                  <a:lnTo>
                    <a:pt x="297180" y="0"/>
                  </a:lnTo>
                  <a:lnTo>
                    <a:pt x="310515" y="7620"/>
                  </a:lnTo>
                  <a:lnTo>
                    <a:pt x="13335" y="17430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CC6131B-0EC8-49CF-B547-8923F4A04863}"/>
                </a:ext>
              </a:extLst>
            </p:cNvPr>
            <p:cNvSpPr/>
            <p:nvPr/>
          </p:nvSpPr>
          <p:spPr>
            <a:xfrm>
              <a:off x="6173149" y="2649858"/>
              <a:ext cx="152400" cy="93345"/>
            </a:xfrm>
            <a:custGeom>
              <a:avLst/>
              <a:gdLst>
                <a:gd name="connsiteX0" fmla="*/ 152400 w 152400"/>
                <a:gd name="connsiteY0" fmla="*/ 83820 h 93344"/>
                <a:gd name="connsiteX1" fmla="*/ 0 w 152400"/>
                <a:gd name="connsiteY1" fmla="*/ 0 h 93344"/>
                <a:gd name="connsiteX2" fmla="*/ 0 w 152400"/>
                <a:gd name="connsiteY2" fmla="*/ 18097 h 93344"/>
                <a:gd name="connsiteX3" fmla="*/ 135255 w 152400"/>
                <a:gd name="connsiteY3" fmla="*/ 93345 h 9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93344">
                  <a:moveTo>
                    <a:pt x="152400" y="83820"/>
                  </a:moveTo>
                  <a:lnTo>
                    <a:pt x="0" y="0"/>
                  </a:lnTo>
                  <a:lnTo>
                    <a:pt x="0" y="18097"/>
                  </a:lnTo>
                  <a:lnTo>
                    <a:pt x="135255" y="9334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4D55F5C-97E4-4C30-85E1-64D884880FF0}"/>
                </a:ext>
              </a:extLst>
            </p:cNvPr>
            <p:cNvSpPr/>
            <p:nvPr/>
          </p:nvSpPr>
          <p:spPr>
            <a:xfrm>
              <a:off x="6173146" y="2641285"/>
              <a:ext cx="180022" cy="100012"/>
            </a:xfrm>
            <a:custGeom>
              <a:avLst/>
              <a:gdLst>
                <a:gd name="connsiteX0" fmla="*/ 180023 w 180022"/>
                <a:gd name="connsiteY0" fmla="*/ 92393 h 100012"/>
                <a:gd name="connsiteX1" fmla="*/ 14288 w 180022"/>
                <a:gd name="connsiteY1" fmla="*/ 0 h 100012"/>
                <a:gd name="connsiteX2" fmla="*/ 0 w 180022"/>
                <a:gd name="connsiteY2" fmla="*/ 8573 h 100012"/>
                <a:gd name="connsiteX3" fmla="*/ 166688 w 180022"/>
                <a:gd name="connsiteY3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100012">
                  <a:moveTo>
                    <a:pt x="180023" y="92393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166688" y="10001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CFDAF1E4-FE33-491A-B1FB-3FF333ABCBE1}"/>
                </a:ext>
              </a:extLst>
            </p:cNvPr>
            <p:cNvSpPr/>
            <p:nvPr/>
          </p:nvSpPr>
          <p:spPr>
            <a:xfrm>
              <a:off x="5355903" y="2860358"/>
              <a:ext cx="396240" cy="220027"/>
            </a:xfrm>
            <a:custGeom>
              <a:avLst/>
              <a:gdLst>
                <a:gd name="connsiteX0" fmla="*/ 396240 w 396240"/>
                <a:gd name="connsiteY0" fmla="*/ 212408 h 220027"/>
                <a:gd name="connsiteX1" fmla="*/ 14288 w 396240"/>
                <a:gd name="connsiteY1" fmla="*/ 0 h 220027"/>
                <a:gd name="connsiteX2" fmla="*/ 0 w 396240"/>
                <a:gd name="connsiteY2" fmla="*/ 8573 h 220027"/>
                <a:gd name="connsiteX3" fmla="*/ 382905 w 396240"/>
                <a:gd name="connsiteY3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40" h="220027">
                  <a:moveTo>
                    <a:pt x="396240" y="212408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382905" y="22002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E9AC917-5315-49DA-9A8D-EB7C96E5C29A}"/>
                </a:ext>
              </a:extLst>
            </p:cNvPr>
            <p:cNvSpPr/>
            <p:nvPr/>
          </p:nvSpPr>
          <p:spPr>
            <a:xfrm>
              <a:off x="6120761" y="2579371"/>
              <a:ext cx="125730" cy="205774"/>
            </a:xfrm>
            <a:custGeom>
              <a:avLst/>
              <a:gdLst>
                <a:gd name="connsiteX0" fmla="*/ 125730 w 125730"/>
                <a:gd name="connsiteY0" fmla="*/ 159068 h 205774"/>
                <a:gd name="connsiteX1" fmla="*/ 125730 w 125730"/>
                <a:gd name="connsiteY1" fmla="*/ 163830 h 205774"/>
                <a:gd name="connsiteX2" fmla="*/ 62865 w 125730"/>
                <a:gd name="connsiteY2" fmla="*/ 205740 h 205774"/>
                <a:gd name="connsiteX3" fmla="*/ 0 w 125730"/>
                <a:gd name="connsiteY3" fmla="*/ 160020 h 205774"/>
                <a:gd name="connsiteX4" fmla="*/ 0 w 125730"/>
                <a:gd name="connsiteY4" fmla="*/ 159068 h 205774"/>
                <a:gd name="connsiteX5" fmla="*/ 0 w 125730"/>
                <a:gd name="connsiteY5" fmla="*/ 159068 h 205774"/>
                <a:gd name="connsiteX6" fmla="*/ 0 w 125730"/>
                <a:gd name="connsiteY6" fmla="*/ 0 h 205774"/>
                <a:gd name="connsiteX7" fmla="*/ 124777 w 125730"/>
                <a:gd name="connsiteY7" fmla="*/ 0 h 205774"/>
                <a:gd name="connsiteX8" fmla="*/ 125730 w 125730"/>
                <a:gd name="connsiteY8" fmla="*/ 159068 h 205774"/>
                <a:gd name="connsiteX9" fmla="*/ 125730 w 125730"/>
                <a:gd name="connsiteY9" fmla="*/ 159068 h 20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730" h="205774">
                  <a:moveTo>
                    <a:pt x="125730" y="159068"/>
                  </a:moveTo>
                  <a:cubicBezTo>
                    <a:pt x="125730" y="160973"/>
                    <a:pt x="125730" y="161925"/>
                    <a:pt x="125730" y="163830"/>
                  </a:cubicBezTo>
                  <a:cubicBezTo>
                    <a:pt x="125730" y="187643"/>
                    <a:pt x="98107" y="206693"/>
                    <a:pt x="62865" y="205740"/>
                  </a:cubicBezTo>
                  <a:cubicBezTo>
                    <a:pt x="28575" y="204788"/>
                    <a:pt x="0" y="183833"/>
                    <a:pt x="0" y="160020"/>
                  </a:cubicBezTo>
                  <a:lnTo>
                    <a:pt x="0" y="159068"/>
                  </a:lnTo>
                  <a:lnTo>
                    <a:pt x="0" y="159068"/>
                  </a:lnTo>
                  <a:lnTo>
                    <a:pt x="0" y="0"/>
                  </a:lnTo>
                  <a:lnTo>
                    <a:pt x="124777" y="0"/>
                  </a:lnTo>
                  <a:lnTo>
                    <a:pt x="125730" y="159068"/>
                  </a:lnTo>
                  <a:lnTo>
                    <a:pt x="125730" y="159068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4FEDD89-2C53-4568-BC9E-AFF54FCACC8B}"/>
                </a:ext>
              </a:extLst>
            </p:cNvPr>
            <p:cNvSpPr/>
            <p:nvPr/>
          </p:nvSpPr>
          <p:spPr>
            <a:xfrm>
              <a:off x="6121709" y="2538290"/>
              <a:ext cx="125729" cy="87790"/>
            </a:xfrm>
            <a:custGeom>
              <a:avLst/>
              <a:gdLst>
                <a:gd name="connsiteX0" fmla="*/ 62865 w 125729"/>
                <a:gd name="connsiteY0" fmla="*/ 126 h 87790"/>
                <a:gd name="connsiteX1" fmla="*/ 125730 w 125729"/>
                <a:gd name="connsiteY1" fmla="*/ 45846 h 87790"/>
                <a:gd name="connsiteX2" fmla="*/ 62865 w 125729"/>
                <a:gd name="connsiteY2" fmla="*/ 87756 h 87790"/>
                <a:gd name="connsiteX3" fmla="*/ 0 w 125729"/>
                <a:gd name="connsiteY3" fmla="*/ 42036 h 87790"/>
                <a:gd name="connsiteX4" fmla="*/ 62865 w 125729"/>
                <a:gd name="connsiteY4" fmla="*/ 126 h 8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29" h="87790">
                  <a:moveTo>
                    <a:pt x="62865" y="126"/>
                  </a:moveTo>
                  <a:cubicBezTo>
                    <a:pt x="97155" y="1078"/>
                    <a:pt x="125730" y="22033"/>
                    <a:pt x="125730" y="45846"/>
                  </a:cubicBezTo>
                  <a:cubicBezTo>
                    <a:pt x="125730" y="69658"/>
                    <a:pt x="98108" y="88708"/>
                    <a:pt x="62865" y="87756"/>
                  </a:cubicBezTo>
                  <a:cubicBezTo>
                    <a:pt x="28575" y="86803"/>
                    <a:pt x="0" y="65848"/>
                    <a:pt x="0" y="42036"/>
                  </a:cubicBezTo>
                  <a:cubicBezTo>
                    <a:pt x="0" y="18223"/>
                    <a:pt x="28575" y="-1779"/>
                    <a:pt x="62865" y="126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71485B3-FDEB-4541-9F3E-4DB2C94FAA4B}"/>
                </a:ext>
              </a:extLst>
            </p:cNvPr>
            <p:cNvSpPr/>
            <p:nvPr/>
          </p:nvSpPr>
          <p:spPr>
            <a:xfrm>
              <a:off x="5944548" y="2827976"/>
              <a:ext cx="56196" cy="66675"/>
            </a:xfrm>
            <a:custGeom>
              <a:avLst/>
              <a:gdLst>
                <a:gd name="connsiteX0" fmla="*/ 0 w 56197"/>
                <a:gd name="connsiteY0" fmla="*/ 0 h 66675"/>
                <a:gd name="connsiteX1" fmla="*/ 56198 w 56197"/>
                <a:gd name="connsiteY1" fmla="*/ 33338 h 66675"/>
                <a:gd name="connsiteX2" fmla="*/ 56198 w 56197"/>
                <a:gd name="connsiteY2" fmla="*/ 66675 h 66675"/>
                <a:gd name="connsiteX3" fmla="*/ 0 w 56197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66675">
                  <a:moveTo>
                    <a:pt x="0" y="0"/>
                  </a:moveTo>
                  <a:lnTo>
                    <a:pt x="56198" y="33338"/>
                  </a:lnTo>
                  <a:lnTo>
                    <a:pt x="56198" y="66675"/>
                  </a:lnTo>
                  <a:lnTo>
                    <a:pt x="0" y="33338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42E30A0-FAF9-449B-89FD-2EC8AB3275C4}"/>
                </a:ext>
              </a:extLst>
            </p:cNvPr>
            <p:cNvSpPr/>
            <p:nvPr/>
          </p:nvSpPr>
          <p:spPr>
            <a:xfrm>
              <a:off x="6000749" y="2787978"/>
              <a:ext cx="130493" cy="106680"/>
            </a:xfrm>
            <a:custGeom>
              <a:avLst/>
              <a:gdLst>
                <a:gd name="connsiteX0" fmla="*/ 0 w 130492"/>
                <a:gd name="connsiteY0" fmla="*/ 73343 h 106680"/>
                <a:gd name="connsiteX1" fmla="*/ 130492 w 130492"/>
                <a:gd name="connsiteY1" fmla="*/ 0 h 106680"/>
                <a:gd name="connsiteX2" fmla="*/ 130492 w 130492"/>
                <a:gd name="connsiteY2" fmla="*/ 33338 h 106680"/>
                <a:gd name="connsiteX3" fmla="*/ 0 w 130492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06680">
                  <a:moveTo>
                    <a:pt x="0" y="73343"/>
                  </a:moveTo>
                  <a:lnTo>
                    <a:pt x="130492" y="0"/>
                  </a:lnTo>
                  <a:lnTo>
                    <a:pt x="130492" y="33338"/>
                  </a:lnTo>
                  <a:lnTo>
                    <a:pt x="0" y="106680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859AAB8-C65C-4918-B386-BF2CE72B74B3}"/>
                </a:ext>
              </a:extLst>
            </p:cNvPr>
            <p:cNvSpPr/>
            <p:nvPr/>
          </p:nvSpPr>
          <p:spPr>
            <a:xfrm>
              <a:off x="5944551" y="2754629"/>
              <a:ext cx="186689" cy="106680"/>
            </a:xfrm>
            <a:custGeom>
              <a:avLst/>
              <a:gdLst>
                <a:gd name="connsiteX0" fmla="*/ 130493 w 186689"/>
                <a:gd name="connsiteY0" fmla="*/ 0 h 106680"/>
                <a:gd name="connsiteX1" fmla="*/ 0 w 186689"/>
                <a:gd name="connsiteY1" fmla="*/ 73343 h 106680"/>
                <a:gd name="connsiteX2" fmla="*/ 56198 w 186689"/>
                <a:gd name="connsiteY2" fmla="*/ 106680 h 106680"/>
                <a:gd name="connsiteX3" fmla="*/ 186690 w 186689"/>
                <a:gd name="connsiteY3" fmla="*/ 33338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106680">
                  <a:moveTo>
                    <a:pt x="130493" y="0"/>
                  </a:moveTo>
                  <a:lnTo>
                    <a:pt x="0" y="73343"/>
                  </a:lnTo>
                  <a:lnTo>
                    <a:pt x="56198" y="106680"/>
                  </a:lnTo>
                  <a:lnTo>
                    <a:pt x="186690" y="33338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05" name="Graphic 1">
            <a:extLst>
              <a:ext uri="{FF2B5EF4-FFF2-40B4-BE49-F238E27FC236}">
                <a16:creationId xmlns:a16="http://schemas.microsoft.com/office/drawing/2014/main" id="{6C8C3067-8C19-4FE0-A1A7-972B5CE62DA5}"/>
              </a:ext>
            </a:extLst>
          </p:cNvPr>
          <p:cNvGrpSpPr/>
          <p:nvPr/>
        </p:nvGrpSpPr>
        <p:grpSpPr>
          <a:xfrm flipH="1">
            <a:off x="9290881" y="3136799"/>
            <a:ext cx="1917412" cy="1586120"/>
            <a:chOff x="5238761" y="2719387"/>
            <a:chExt cx="1714508" cy="1418270"/>
          </a:xfrm>
          <a:solidFill>
            <a:schemeClr val="accent1"/>
          </a:solidFill>
        </p:grpSpPr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52977CB3-B3D5-40C2-981F-52B9ED8FA14E}"/>
                </a:ext>
              </a:extLst>
            </p:cNvPr>
            <p:cNvSpPr/>
            <p:nvPr/>
          </p:nvSpPr>
          <p:spPr>
            <a:xfrm>
              <a:off x="5238765" y="3489958"/>
              <a:ext cx="1714504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E81F8185-1FE3-4822-96BF-5840421F6093}"/>
                </a:ext>
              </a:extLst>
            </p:cNvPr>
            <p:cNvSpPr/>
            <p:nvPr/>
          </p:nvSpPr>
          <p:spPr>
            <a:xfrm>
              <a:off x="5238764" y="3042283"/>
              <a:ext cx="1714504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6A2FD97-5685-42AD-86FD-6DA07501D881}"/>
                </a:ext>
              </a:extLst>
            </p:cNvPr>
            <p:cNvSpPr/>
            <p:nvPr/>
          </p:nvSpPr>
          <p:spPr>
            <a:xfrm>
              <a:off x="5469269" y="3462336"/>
              <a:ext cx="456248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5AF1C36-D9BB-413D-BAE6-217955054165}"/>
                </a:ext>
              </a:extLst>
            </p:cNvPr>
            <p:cNvSpPr/>
            <p:nvPr/>
          </p:nvSpPr>
          <p:spPr>
            <a:xfrm>
              <a:off x="5474983" y="3466146"/>
              <a:ext cx="445770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324037A-18F1-4898-811A-1C79BED00B9D}"/>
                </a:ext>
              </a:extLst>
            </p:cNvPr>
            <p:cNvSpPr/>
            <p:nvPr/>
          </p:nvSpPr>
          <p:spPr>
            <a:xfrm>
              <a:off x="5766449" y="3009898"/>
              <a:ext cx="484823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BFB9EEA6-2AB0-460E-A891-BB241FA37D5C}"/>
                </a:ext>
              </a:extLst>
            </p:cNvPr>
            <p:cNvSpPr/>
            <p:nvPr/>
          </p:nvSpPr>
          <p:spPr>
            <a:xfrm>
              <a:off x="5772165" y="3018470"/>
              <a:ext cx="474346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91C89A3-B197-4DB5-838B-B2ED5EFCC583}"/>
                </a:ext>
              </a:extLst>
            </p:cNvPr>
            <p:cNvSpPr/>
            <p:nvPr/>
          </p:nvSpPr>
          <p:spPr>
            <a:xfrm>
              <a:off x="5672151" y="3279455"/>
              <a:ext cx="484823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3" name="Graphic 1">
              <a:extLst>
                <a:ext uri="{FF2B5EF4-FFF2-40B4-BE49-F238E27FC236}">
                  <a16:creationId xmlns:a16="http://schemas.microsoft.com/office/drawing/2014/main" id="{C5619EE0-1254-477E-86B0-3C29389F8CE6}"/>
                </a:ext>
              </a:extLst>
            </p:cNvPr>
            <p:cNvGrpSpPr/>
            <p:nvPr/>
          </p:nvGrpSpPr>
          <p:grpSpPr>
            <a:xfrm>
              <a:off x="5820742" y="3118915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24C413CD-1D19-4469-B3AC-AC41AC2B13F2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43414468-2B21-470D-BD3A-4A392FE791F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1">
              <a:extLst>
                <a:ext uri="{FF2B5EF4-FFF2-40B4-BE49-F238E27FC236}">
                  <a16:creationId xmlns:a16="http://schemas.microsoft.com/office/drawing/2014/main" id="{81B3B2B8-41FC-4CE0-8C38-4A65013D81F9}"/>
                </a:ext>
              </a:extLst>
            </p:cNvPr>
            <p:cNvGrpSpPr/>
            <p:nvPr/>
          </p:nvGrpSpPr>
          <p:grpSpPr>
            <a:xfrm>
              <a:off x="6117923" y="3284033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4E600C1E-2848-448F-97BD-67CD807EFA10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92305E10-EA5A-4D15-9F61-E4568D1FC32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ABB6CE9-5218-4C72-BCCF-A95B6AFB8F60}"/>
                </a:ext>
              </a:extLst>
            </p:cNvPr>
            <p:cNvSpPr/>
            <p:nvPr/>
          </p:nvSpPr>
          <p:spPr>
            <a:xfrm>
              <a:off x="5934090" y="3159441"/>
              <a:ext cx="116205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9F128FB0-C2D3-4A4C-B653-481A93DB833F}"/>
                </a:ext>
              </a:extLst>
            </p:cNvPr>
            <p:cNvSpPr/>
            <p:nvPr/>
          </p:nvSpPr>
          <p:spPr>
            <a:xfrm>
              <a:off x="5943616" y="3165155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7487B88-E0AB-47D8-9DF4-BDBE9CBFEE1C}"/>
                </a:ext>
              </a:extLst>
            </p:cNvPr>
            <p:cNvSpPr/>
            <p:nvPr/>
          </p:nvSpPr>
          <p:spPr>
            <a:xfrm>
              <a:off x="6251273" y="3083241"/>
              <a:ext cx="348615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4FF4D5D5-0AE4-426E-B588-AE8957C827C4}"/>
                </a:ext>
              </a:extLst>
            </p:cNvPr>
            <p:cNvSpPr/>
            <p:nvPr/>
          </p:nvSpPr>
          <p:spPr>
            <a:xfrm>
              <a:off x="6256988" y="3092766"/>
              <a:ext cx="338138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77C42DC8-3766-486F-A116-39FF41E6FBB3}"/>
                </a:ext>
              </a:extLst>
            </p:cNvPr>
            <p:cNvSpPr/>
            <p:nvPr/>
          </p:nvSpPr>
          <p:spPr>
            <a:xfrm>
              <a:off x="6698948" y="3281361"/>
              <a:ext cx="254318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F62C5613-E04E-4807-8271-2108D4F8567B}"/>
                </a:ext>
              </a:extLst>
            </p:cNvPr>
            <p:cNvSpPr/>
            <p:nvPr/>
          </p:nvSpPr>
          <p:spPr>
            <a:xfrm>
              <a:off x="6704663" y="3289933"/>
              <a:ext cx="243841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C241D1-0780-44D6-BC2D-2F1FFD1267AE}"/>
                </a:ext>
              </a:extLst>
            </p:cNvPr>
            <p:cNvSpPr/>
            <p:nvPr/>
          </p:nvSpPr>
          <p:spPr>
            <a:xfrm>
              <a:off x="6345569" y="3227068"/>
              <a:ext cx="353378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EC95412-1DAC-42D7-A99D-11F445479718}"/>
                </a:ext>
              </a:extLst>
            </p:cNvPr>
            <p:cNvSpPr/>
            <p:nvPr/>
          </p:nvSpPr>
          <p:spPr>
            <a:xfrm>
              <a:off x="6352238" y="3239450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13773DF-836C-45F8-B5CA-017F4638C025}"/>
                </a:ext>
              </a:extLst>
            </p:cNvPr>
            <p:cNvSpPr/>
            <p:nvPr/>
          </p:nvSpPr>
          <p:spPr>
            <a:xfrm>
              <a:off x="6583695" y="3436098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AA4A51A-475B-4C70-AE90-9C3FEB3C5AA6}"/>
                </a:ext>
              </a:extLst>
            </p:cNvPr>
            <p:cNvSpPr/>
            <p:nvPr/>
          </p:nvSpPr>
          <p:spPr>
            <a:xfrm>
              <a:off x="6486541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C70E077C-86E2-4BD0-90B7-E80928D8DC1F}"/>
                </a:ext>
              </a:extLst>
            </p:cNvPr>
            <p:cNvSpPr/>
            <p:nvPr/>
          </p:nvSpPr>
          <p:spPr>
            <a:xfrm>
              <a:off x="6390338" y="3327848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id="{47996DA9-6095-4815-A86F-E1C53D844560}"/>
                </a:ext>
              </a:extLst>
            </p:cNvPr>
            <p:cNvGrpSpPr/>
            <p:nvPr/>
          </p:nvGrpSpPr>
          <p:grpSpPr>
            <a:xfrm>
              <a:off x="6393194" y="3330749"/>
              <a:ext cx="252413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0EA4137F-3182-4358-AAC0-044AC533426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0146AEFD-AACC-4C88-82AF-0B1D5C8F7D54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9A0C3C56-6BD9-467A-8640-585955E225E3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62A81D2E-0661-4540-AF8F-0854842604EC}"/>
                </a:ext>
              </a:extLst>
            </p:cNvPr>
            <p:cNvGrpSpPr/>
            <p:nvPr/>
          </p:nvGrpSpPr>
          <p:grpSpPr>
            <a:xfrm>
              <a:off x="6395100" y="3331397"/>
              <a:ext cx="250508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6C32AE8-E7F7-4B52-BCDC-2AB2E7EEFF8C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F47DE32-D8B2-4506-82AC-FC696B87EBA2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E08A6B-1CCB-46F2-A80F-982BA5CE1F7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D589501-69AC-4B75-A585-E907235DE5FC}"/>
                </a:ext>
              </a:extLst>
            </p:cNvPr>
            <p:cNvSpPr/>
            <p:nvPr/>
          </p:nvSpPr>
          <p:spPr>
            <a:xfrm>
              <a:off x="6859921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077DD803-3670-4E9B-B171-BC36B7564D5E}"/>
                </a:ext>
              </a:extLst>
            </p:cNvPr>
            <p:cNvSpPr/>
            <p:nvPr/>
          </p:nvSpPr>
          <p:spPr>
            <a:xfrm>
              <a:off x="6768481" y="3419473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382BE07-8C00-4B00-B822-2CC3FD9FE21A}"/>
                </a:ext>
              </a:extLst>
            </p:cNvPr>
            <p:cNvSpPr/>
            <p:nvPr/>
          </p:nvSpPr>
          <p:spPr>
            <a:xfrm>
              <a:off x="6859921" y="3375658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CE2343A-9031-426B-994A-1B04B7086281}"/>
                </a:ext>
              </a:extLst>
            </p:cNvPr>
            <p:cNvSpPr/>
            <p:nvPr/>
          </p:nvSpPr>
          <p:spPr>
            <a:xfrm>
              <a:off x="6768481" y="3426140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6DE73DE-7FFB-4A0D-BABD-10C867A85271}"/>
                </a:ext>
              </a:extLst>
            </p:cNvPr>
            <p:cNvSpPr/>
            <p:nvPr/>
          </p:nvSpPr>
          <p:spPr>
            <a:xfrm>
              <a:off x="5994096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50812C6-C3E4-4253-BDF8-AAEF024C4283}"/>
                </a:ext>
              </a:extLst>
            </p:cNvPr>
            <p:cNvSpPr/>
            <p:nvPr/>
          </p:nvSpPr>
          <p:spPr>
            <a:xfrm>
              <a:off x="5238761" y="3489958"/>
              <a:ext cx="924879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E038F66-92E2-4BE0-9DFB-C667CB49F8BD}"/>
                </a:ext>
              </a:extLst>
            </p:cNvPr>
            <p:cNvSpPr/>
            <p:nvPr/>
          </p:nvSpPr>
          <p:spPr>
            <a:xfrm>
              <a:off x="6345567" y="3444238"/>
              <a:ext cx="353378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9B44EBE-3C94-4415-844C-177E4A1CBB9B}"/>
                </a:ext>
              </a:extLst>
            </p:cNvPr>
            <p:cNvSpPr/>
            <p:nvPr/>
          </p:nvSpPr>
          <p:spPr>
            <a:xfrm>
              <a:off x="6156973" y="3444238"/>
              <a:ext cx="188595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3E78B40-C851-46B7-8679-D78A7F459588}"/>
                </a:ext>
              </a:extLst>
            </p:cNvPr>
            <p:cNvSpPr/>
            <p:nvPr/>
          </p:nvSpPr>
          <p:spPr>
            <a:xfrm>
              <a:off x="6698946" y="3497578"/>
              <a:ext cx="254318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72ADE0-114D-4775-9FE2-D71B0A74FBEB}"/>
                </a:ext>
              </a:extLst>
            </p:cNvPr>
            <p:cNvSpPr/>
            <p:nvPr/>
          </p:nvSpPr>
          <p:spPr>
            <a:xfrm>
              <a:off x="5672150" y="2811778"/>
              <a:ext cx="695326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1775048-7179-4246-B8E8-8CCDD2797FB8}"/>
                </a:ext>
              </a:extLst>
            </p:cNvPr>
            <p:cNvSpPr/>
            <p:nvPr/>
          </p:nvSpPr>
          <p:spPr>
            <a:xfrm>
              <a:off x="5924563" y="2812731"/>
              <a:ext cx="675323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A95326CA-BB31-4F11-ACF9-4E96D97094E3}"/>
                </a:ext>
              </a:extLst>
            </p:cNvPr>
            <p:cNvSpPr/>
            <p:nvPr/>
          </p:nvSpPr>
          <p:spPr>
            <a:xfrm>
              <a:off x="6698945" y="3233736"/>
              <a:ext cx="254318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D21A4574-0852-4830-B570-07AA8C220370}"/>
                </a:ext>
              </a:extLst>
            </p:cNvPr>
            <p:cNvSpPr/>
            <p:nvPr/>
          </p:nvSpPr>
          <p:spPr>
            <a:xfrm>
              <a:off x="6716090" y="3240403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3690B2BB-94D3-4ED7-8A2A-A547EF3F5636}"/>
                </a:ext>
              </a:extLst>
            </p:cNvPr>
            <p:cNvSpPr/>
            <p:nvPr/>
          </p:nvSpPr>
          <p:spPr>
            <a:xfrm>
              <a:off x="6724663" y="3245166"/>
              <a:ext cx="202883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802AA00A-515F-49DA-B8D3-56BACC413BAE}"/>
                </a:ext>
              </a:extLst>
            </p:cNvPr>
            <p:cNvSpPr/>
            <p:nvPr/>
          </p:nvSpPr>
          <p:spPr>
            <a:xfrm>
              <a:off x="6476058" y="3036568"/>
              <a:ext cx="477203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356B03C-EAB8-4B5C-A258-E415CB1BB8B5}"/>
                </a:ext>
              </a:extLst>
            </p:cNvPr>
            <p:cNvSpPr/>
            <p:nvPr/>
          </p:nvSpPr>
          <p:spPr>
            <a:xfrm>
              <a:off x="6345563" y="3036568"/>
              <a:ext cx="483871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6C51983-6621-4FF3-B8C8-C58DA0A77EC4}"/>
                </a:ext>
              </a:extLst>
            </p:cNvPr>
            <p:cNvSpPr/>
            <p:nvPr/>
          </p:nvSpPr>
          <p:spPr>
            <a:xfrm>
              <a:off x="6210309" y="2755580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4E570DD-FBEB-482C-9DBB-4010164999B4}"/>
                </a:ext>
              </a:extLst>
            </p:cNvPr>
            <p:cNvSpPr/>
            <p:nvPr/>
          </p:nvSpPr>
          <p:spPr>
            <a:xfrm>
              <a:off x="6145538" y="2756533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7119CBC-2306-4448-A9DC-042CB8C72649}"/>
                </a:ext>
              </a:extLst>
            </p:cNvPr>
            <p:cNvSpPr/>
            <p:nvPr/>
          </p:nvSpPr>
          <p:spPr>
            <a:xfrm>
              <a:off x="6145538" y="2719387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59AF51C-317A-486E-9A08-C02C2AD29A75}"/>
                </a:ext>
              </a:extLst>
            </p:cNvPr>
            <p:cNvSpPr/>
            <p:nvPr/>
          </p:nvSpPr>
          <p:spPr>
            <a:xfrm>
              <a:off x="6152206" y="2723195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9C516920-2752-4D6B-BDBD-A284D5DFB813}"/>
                </a:ext>
              </a:extLst>
            </p:cNvPr>
            <p:cNvSpPr/>
            <p:nvPr/>
          </p:nvSpPr>
          <p:spPr>
            <a:xfrm>
              <a:off x="6178876" y="2752722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B0C5B2AA-394D-45FC-B7C8-421EFB60FBBF}"/>
                </a:ext>
              </a:extLst>
            </p:cNvPr>
            <p:cNvSpPr/>
            <p:nvPr/>
          </p:nvSpPr>
          <p:spPr>
            <a:xfrm>
              <a:off x="5672145" y="3226116"/>
              <a:ext cx="579121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7DC10DD2-E2D9-4D66-A997-0B0C85F8F7F6}"/>
                </a:ext>
              </a:extLst>
            </p:cNvPr>
            <p:cNvSpPr/>
            <p:nvPr/>
          </p:nvSpPr>
          <p:spPr>
            <a:xfrm>
              <a:off x="6145537" y="33280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0A01E891-F260-4DD7-BB18-DEB0460230C7}"/>
                </a:ext>
              </a:extLst>
            </p:cNvPr>
            <p:cNvSpPr/>
            <p:nvPr/>
          </p:nvSpPr>
          <p:spPr>
            <a:xfrm>
              <a:off x="6009331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B6CAF64E-9647-438B-8C99-CBA98E2D0886}"/>
                </a:ext>
              </a:extLst>
            </p:cNvPr>
            <p:cNvSpPr/>
            <p:nvPr/>
          </p:nvSpPr>
          <p:spPr>
            <a:xfrm>
              <a:off x="5997901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CCA75854-8AB5-465F-8036-1783B07C6D18}"/>
                </a:ext>
              </a:extLst>
            </p:cNvPr>
            <p:cNvSpPr/>
            <p:nvPr/>
          </p:nvSpPr>
          <p:spPr>
            <a:xfrm>
              <a:off x="5816926" y="3136579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760269D-2B5D-4755-AC61-94E280C14F9B}"/>
                </a:ext>
              </a:extLst>
            </p:cNvPr>
            <p:cNvSpPr/>
            <p:nvPr/>
          </p:nvSpPr>
          <p:spPr>
            <a:xfrm>
              <a:off x="5805495" y="31375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2091AD4E-427C-4F83-A792-D18CB7F0639B}"/>
                </a:ext>
              </a:extLst>
            </p:cNvPr>
            <p:cNvSpPr/>
            <p:nvPr/>
          </p:nvSpPr>
          <p:spPr>
            <a:xfrm>
              <a:off x="5775016" y="3360417"/>
              <a:ext cx="222884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9B5C782-6AEB-4653-9F2E-B7AD4BB7CB8B}"/>
                </a:ext>
              </a:extLst>
            </p:cNvPr>
            <p:cNvSpPr/>
            <p:nvPr/>
          </p:nvSpPr>
          <p:spPr>
            <a:xfrm>
              <a:off x="5759775" y="3405185"/>
              <a:ext cx="196216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1CE3027-0352-4584-85B8-AC9627EAC4B1}"/>
                </a:ext>
              </a:extLst>
            </p:cNvPr>
            <p:cNvSpPr/>
            <p:nvPr/>
          </p:nvSpPr>
          <p:spPr>
            <a:xfrm>
              <a:off x="5775016" y="3384230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22B0AC5-C457-4512-9A5F-0B6F2A378BD3}"/>
                </a:ext>
              </a:extLst>
            </p:cNvPr>
            <p:cNvSpPr/>
            <p:nvPr/>
          </p:nvSpPr>
          <p:spPr>
            <a:xfrm>
              <a:off x="5744535" y="3433760"/>
              <a:ext cx="196215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984D2DE7-30BF-4474-B9BF-AD70B67EDC96}"/>
                </a:ext>
              </a:extLst>
            </p:cNvPr>
            <p:cNvSpPr/>
            <p:nvPr/>
          </p:nvSpPr>
          <p:spPr>
            <a:xfrm>
              <a:off x="5744536" y="3442333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53A1DF05-85E2-43AA-A910-75CDDAF3DDAD}"/>
                </a:ext>
              </a:extLst>
            </p:cNvPr>
            <p:cNvSpPr/>
            <p:nvPr/>
          </p:nvSpPr>
          <p:spPr>
            <a:xfrm>
              <a:off x="5759775" y="3413757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955DBECB-A216-4EE2-AB7B-B363FD942B7E}"/>
                </a:ext>
              </a:extLst>
            </p:cNvPr>
            <p:cNvSpPr/>
            <p:nvPr/>
          </p:nvSpPr>
          <p:spPr>
            <a:xfrm>
              <a:off x="5925511" y="3461382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E4CE3BF-7970-41E4-AFAA-11847A74CA10}"/>
                </a:ext>
              </a:extLst>
            </p:cNvPr>
            <p:cNvSpPr/>
            <p:nvPr/>
          </p:nvSpPr>
          <p:spPr>
            <a:xfrm>
              <a:off x="6009331" y="3404232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AF57F7C-1247-4CBD-A445-002B1840128D}"/>
                </a:ext>
              </a:extLst>
            </p:cNvPr>
            <p:cNvSpPr/>
            <p:nvPr/>
          </p:nvSpPr>
          <p:spPr>
            <a:xfrm>
              <a:off x="6009331" y="3374705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762BDF4-4144-4847-B251-9FAA157904DF}"/>
                </a:ext>
              </a:extLst>
            </p:cNvPr>
            <p:cNvSpPr/>
            <p:nvPr/>
          </p:nvSpPr>
          <p:spPr>
            <a:xfrm>
              <a:off x="6009331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7589948-507D-44B4-B36C-6FAC10A25ACD}"/>
                </a:ext>
              </a:extLst>
            </p:cNvPr>
            <p:cNvSpPr/>
            <p:nvPr/>
          </p:nvSpPr>
          <p:spPr>
            <a:xfrm>
              <a:off x="6009331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45CCA818-3002-41FE-887C-3540A033B216}"/>
                </a:ext>
              </a:extLst>
            </p:cNvPr>
            <p:cNvSpPr/>
            <p:nvPr/>
          </p:nvSpPr>
          <p:spPr>
            <a:xfrm>
              <a:off x="6009331" y="3379468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9C53411-CBBA-4B5B-9405-2E0F5A55A779}"/>
                </a:ext>
              </a:extLst>
            </p:cNvPr>
            <p:cNvSpPr/>
            <p:nvPr/>
          </p:nvSpPr>
          <p:spPr>
            <a:xfrm>
              <a:off x="6009331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id="{BE81EA30-A591-483F-8701-38F2ACFF39D8}"/>
                </a:ext>
              </a:extLst>
            </p:cNvPr>
            <p:cNvGrpSpPr/>
            <p:nvPr/>
          </p:nvGrpSpPr>
          <p:grpSpPr>
            <a:xfrm>
              <a:off x="6169351" y="3404232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975E942E-B9B6-4101-8B5A-9FFE6CDCB301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7299392C-6E9A-4100-9877-5F92E3EE039C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06C9724-2EE6-4937-BA03-4305B7A8BD07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E6D44F0B-BEC5-4B41-BF0D-51CF2104363B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F02C2D45-375B-4631-8914-EF1CC0CB675F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ABF9F477-F7E8-4F71-B3A1-1A16DF8E0CDD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id="{4A50AC0F-FBC5-44D8-8B18-93D45C7853F6}"/>
                </a:ext>
              </a:extLst>
            </p:cNvPr>
            <p:cNvGrpSpPr/>
            <p:nvPr/>
          </p:nvGrpSpPr>
          <p:grpSpPr>
            <a:xfrm>
              <a:off x="5695959" y="3140390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73EBE7B-F5DA-463A-84B1-7B86780BA6C9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D65EE5BD-A461-4701-9ADB-AC78DC33E39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9D2F3730-6525-44EF-9C40-1E6C04F7B57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BA80AC25-6E90-4B2F-925B-EE7D23639076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871CB943-F3FE-48BA-92B9-077AFDF145C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352FB4C7-4200-4A04-B108-BFC444E7874D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27B76BDD-7519-4916-9ACD-DEF65D06A3C1}"/>
                </a:ext>
              </a:extLst>
            </p:cNvPr>
            <p:cNvSpPr/>
            <p:nvPr/>
          </p:nvSpPr>
          <p:spPr>
            <a:xfrm>
              <a:off x="5684527" y="3063237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E066180D-F37A-4377-ABC3-1DF7DD699C67}"/>
                </a:ext>
              </a:extLst>
            </p:cNvPr>
            <p:cNvSpPr/>
            <p:nvPr/>
          </p:nvSpPr>
          <p:spPr>
            <a:xfrm>
              <a:off x="5672146" y="3063237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FA1864C-8BAC-48B3-AB50-EB5210EA2EDC}"/>
                </a:ext>
              </a:extLst>
            </p:cNvPr>
            <p:cNvSpPr/>
            <p:nvPr/>
          </p:nvSpPr>
          <p:spPr>
            <a:xfrm>
              <a:off x="5684527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CA4CDB17-A919-4B9A-B8D7-DFAF0E972677}"/>
                </a:ext>
              </a:extLst>
            </p:cNvPr>
            <p:cNvSpPr/>
            <p:nvPr/>
          </p:nvSpPr>
          <p:spPr>
            <a:xfrm>
              <a:off x="5684527" y="3192777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A101C5CB-2128-4C98-A382-E5C1B73B1624}"/>
                </a:ext>
              </a:extLst>
            </p:cNvPr>
            <p:cNvSpPr/>
            <p:nvPr/>
          </p:nvSpPr>
          <p:spPr>
            <a:xfrm>
              <a:off x="5684527" y="3252785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82940FEF-6873-4F33-8FBE-FE8BB0C89FCF}"/>
                </a:ext>
              </a:extLst>
            </p:cNvPr>
            <p:cNvSpPr/>
            <p:nvPr/>
          </p:nvSpPr>
          <p:spPr>
            <a:xfrm>
              <a:off x="5684527" y="3228020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07C04D0C-EE77-4298-9FAB-F9BA4F9374BD}"/>
                </a:ext>
              </a:extLst>
            </p:cNvPr>
            <p:cNvSpPr/>
            <p:nvPr/>
          </p:nvSpPr>
          <p:spPr>
            <a:xfrm>
              <a:off x="5684527" y="3197540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3334F7BA-BEE2-4032-A8D9-1D3640C59189}"/>
                </a:ext>
              </a:extLst>
            </p:cNvPr>
            <p:cNvSpPr/>
            <p:nvPr/>
          </p:nvSpPr>
          <p:spPr>
            <a:xfrm>
              <a:off x="5684527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5DB636-9DEA-4886-9B8E-03B102B0D1E2}"/>
                </a:ext>
              </a:extLst>
            </p:cNvPr>
            <p:cNvSpPr/>
            <p:nvPr/>
          </p:nvSpPr>
          <p:spPr>
            <a:xfrm>
              <a:off x="6156970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26405B42-BD35-40E5-8730-089B0ED87A8B}"/>
                </a:ext>
              </a:extLst>
            </p:cNvPr>
            <p:cNvSpPr/>
            <p:nvPr/>
          </p:nvSpPr>
          <p:spPr>
            <a:xfrm>
              <a:off x="6301748" y="3488052"/>
              <a:ext cx="353378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89BB7FC-5AA5-425A-92F0-10BAAE32F153}"/>
                </a:ext>
              </a:extLst>
            </p:cNvPr>
            <p:cNvSpPr/>
            <p:nvPr/>
          </p:nvSpPr>
          <p:spPr>
            <a:xfrm>
              <a:off x="6300795" y="3463287"/>
              <a:ext cx="398146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8FE7EE6-B885-4291-9AF4-78A12E0CE2EF}"/>
                </a:ext>
              </a:extLst>
            </p:cNvPr>
            <p:cNvSpPr/>
            <p:nvPr/>
          </p:nvSpPr>
          <p:spPr>
            <a:xfrm>
              <a:off x="6654172" y="3660454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2F57DE9-5608-42BD-B0B3-156E8975EA71}"/>
                </a:ext>
              </a:extLst>
            </p:cNvPr>
            <p:cNvSpPr/>
            <p:nvPr/>
          </p:nvSpPr>
          <p:spPr>
            <a:xfrm>
              <a:off x="5672140" y="3063236"/>
              <a:ext cx="484822" cy="270509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D57EA8C-999C-46EC-99A0-042F0A52C85C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E367B457-8907-48E9-B65C-3B4ABA4ACD80}"/>
                </a:ext>
              </a:extLst>
            </p:cNvPr>
            <p:cNvSpPr/>
            <p:nvPr/>
          </p:nvSpPr>
          <p:spPr>
            <a:xfrm>
              <a:off x="5729291" y="3077523"/>
              <a:ext cx="384811" cy="214311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14A7089-E8DB-40C6-9095-8EF9C43E4AC2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id="{F13F96DF-4E40-422F-8A54-F619C440C077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36B9EA1-59FC-45AC-BDEA-B588DF59C8B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88" name="Graphic 1">
                <a:extLst>
                  <a:ext uri="{FF2B5EF4-FFF2-40B4-BE49-F238E27FC236}">
                    <a16:creationId xmlns:a16="http://schemas.microsoft.com/office/drawing/2014/main" id="{116B95EF-2FA1-492C-95EE-B2DE1A545EE3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515639D4-5507-42DC-83FB-94A0C3768A92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08275E4E-CECA-4A0F-A3B7-9517F79FF7EC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3F425B8F-0CFD-4465-A14A-39BD55893DC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1B0DE53E-7B46-4CB0-A650-3C69F7B108EC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FECDDE17-BE37-4DE7-BF09-1DC4484EA317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26AB6175-FBBE-4081-9672-50C6FA7C8DC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5A771FF2-4F19-4B0C-A4E1-510180306540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DAF12F4F-86DD-499C-AA39-EDBCF65894E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C5BE91D9-B63B-432D-A964-840A2395B2AC}"/>
              </a:ext>
            </a:extLst>
          </p:cNvPr>
          <p:cNvGrpSpPr/>
          <p:nvPr/>
        </p:nvGrpSpPr>
        <p:grpSpPr>
          <a:xfrm>
            <a:off x="2849710" y="2185584"/>
            <a:ext cx="2030543" cy="1314039"/>
            <a:chOff x="2849710" y="2185584"/>
            <a:chExt cx="2030543" cy="1314039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7E4B8C1F-A5AF-40C2-834F-76397405E36D}"/>
                </a:ext>
              </a:extLst>
            </p:cNvPr>
            <p:cNvGrpSpPr/>
            <p:nvPr/>
          </p:nvGrpSpPr>
          <p:grpSpPr>
            <a:xfrm>
              <a:off x="2849710" y="2185584"/>
              <a:ext cx="2030543" cy="1314039"/>
              <a:chOff x="2849710" y="2185584"/>
              <a:chExt cx="2030543" cy="1314039"/>
            </a:xfrm>
            <a:solidFill>
              <a:schemeClr val="accent2"/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9332396-236C-416E-AAD7-2B7644F1EF43}"/>
                  </a:ext>
                </a:extLst>
              </p:cNvPr>
              <p:cNvSpPr/>
              <p:nvPr/>
            </p:nvSpPr>
            <p:spPr>
              <a:xfrm>
                <a:off x="2919230" y="2185584"/>
                <a:ext cx="1961023" cy="1241741"/>
              </a:xfrm>
              <a:custGeom>
                <a:avLst/>
                <a:gdLst>
                  <a:gd name="connsiteX0" fmla="*/ 24765 w 1565910"/>
                  <a:gd name="connsiteY0" fmla="*/ 991553 h 991552"/>
                  <a:gd name="connsiteX1" fmla="*/ 0 w 1565910"/>
                  <a:gd name="connsiteY1" fmla="*/ 978218 h 991552"/>
                  <a:gd name="connsiteX2" fmla="*/ 594360 w 1565910"/>
                  <a:gd name="connsiteY2" fmla="*/ 383858 h 991552"/>
                  <a:gd name="connsiteX3" fmla="*/ 1559243 w 1565910"/>
                  <a:gd name="connsiteY3" fmla="*/ 0 h 991552"/>
                  <a:gd name="connsiteX4" fmla="*/ 1565910 w 1565910"/>
                  <a:gd name="connsiteY4" fmla="*/ 27623 h 991552"/>
                  <a:gd name="connsiteX5" fmla="*/ 24765 w 1565910"/>
                  <a:gd name="connsiteY5" fmla="*/ 991553 h 99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5910" h="991552">
                    <a:moveTo>
                      <a:pt x="24765" y="991553"/>
                    </a:moveTo>
                    <a:lnTo>
                      <a:pt x="0" y="978218"/>
                    </a:lnTo>
                    <a:cubicBezTo>
                      <a:pt x="119063" y="758190"/>
                      <a:pt x="324803" y="553403"/>
                      <a:pt x="594360" y="383858"/>
                    </a:cubicBezTo>
                    <a:cubicBezTo>
                      <a:pt x="862965" y="216218"/>
                      <a:pt x="1196340" y="82868"/>
                      <a:pt x="1559243" y="0"/>
                    </a:cubicBezTo>
                    <a:lnTo>
                      <a:pt x="1565910" y="27623"/>
                    </a:lnTo>
                    <a:cubicBezTo>
                      <a:pt x="836295" y="195263"/>
                      <a:pt x="260985" y="556260"/>
                      <a:pt x="24765" y="9915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Isosceles Triangle 46">
                <a:extLst>
                  <a:ext uri="{FF2B5EF4-FFF2-40B4-BE49-F238E27FC236}">
                    <a16:creationId xmlns:a16="http://schemas.microsoft.com/office/drawing/2014/main" id="{04AD0DD0-80CA-41BD-AA32-18842CC5DFF0}"/>
                  </a:ext>
                </a:extLst>
              </p:cNvPr>
              <p:cNvSpPr/>
              <p:nvPr/>
            </p:nvSpPr>
            <p:spPr>
              <a:xfrm rot="12600000">
                <a:off x="2849710" y="3345345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46D6786-6CF3-4A3C-B337-9A4DBCEEA1FE}"/>
                </a:ext>
              </a:extLst>
            </p:cNvPr>
            <p:cNvGrpSpPr/>
            <p:nvPr/>
          </p:nvGrpSpPr>
          <p:grpSpPr>
            <a:xfrm>
              <a:off x="346718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2F3B27C4-DCA1-48B3-B1B9-A408D880A30C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B41BC06E-D31E-4E33-9642-6D4C3955191B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D3F37772-2E94-4DBE-9059-6F352E4EC1BC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33" name="TextBox 632">
                <a:extLst>
                  <a:ext uri="{FF2B5EF4-FFF2-40B4-BE49-F238E27FC236}">
                    <a16:creationId xmlns:a16="http://schemas.microsoft.com/office/drawing/2014/main" id="{68B619E0-125F-4846-837B-0823F2EBB275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663C2927-D288-4AD0-AB25-CC2FF48C8995}"/>
              </a:ext>
            </a:extLst>
          </p:cNvPr>
          <p:cNvGrpSpPr/>
          <p:nvPr/>
        </p:nvGrpSpPr>
        <p:grpSpPr>
          <a:xfrm>
            <a:off x="7229861" y="2119491"/>
            <a:ext cx="1992314" cy="1272049"/>
            <a:chOff x="7229861" y="2119491"/>
            <a:chExt cx="1992314" cy="1272049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59EE1CF8-8A13-4256-B71F-62512ECAEE69}"/>
                </a:ext>
              </a:extLst>
            </p:cNvPr>
            <p:cNvGrpSpPr/>
            <p:nvPr/>
          </p:nvGrpSpPr>
          <p:grpSpPr>
            <a:xfrm>
              <a:off x="7229861" y="2119491"/>
              <a:ext cx="1992314" cy="1272049"/>
              <a:chOff x="7229861" y="2119491"/>
              <a:chExt cx="1992314" cy="1272049"/>
            </a:xfrm>
            <a:solidFill>
              <a:schemeClr val="accent2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B5F0743-1327-4726-9620-5647C381C8AB}"/>
                  </a:ext>
                </a:extLst>
              </p:cNvPr>
              <p:cNvSpPr/>
              <p:nvPr/>
            </p:nvSpPr>
            <p:spPr>
              <a:xfrm>
                <a:off x="7281431" y="2185584"/>
                <a:ext cx="1940744" cy="1205956"/>
              </a:xfrm>
              <a:custGeom>
                <a:avLst/>
                <a:gdLst>
                  <a:gd name="connsiteX0" fmla="*/ 1524953 w 1549717"/>
                  <a:gd name="connsiteY0" fmla="*/ 962978 h 962977"/>
                  <a:gd name="connsiteX1" fmla="*/ 0 w 1549717"/>
                  <a:gd name="connsiteY1" fmla="*/ 27623 h 962977"/>
                  <a:gd name="connsiteX2" fmla="*/ 6668 w 1549717"/>
                  <a:gd name="connsiteY2" fmla="*/ 0 h 962977"/>
                  <a:gd name="connsiteX3" fmla="*/ 1549717 w 1549717"/>
                  <a:gd name="connsiteY3" fmla="*/ 948690 h 962977"/>
                  <a:gd name="connsiteX4" fmla="*/ 1524953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1524953" y="962978"/>
                    </a:moveTo>
                    <a:cubicBezTo>
                      <a:pt x="1277303" y="534353"/>
                      <a:pt x="721042" y="193358"/>
                      <a:pt x="0" y="27623"/>
                    </a:cubicBezTo>
                    <a:lnTo>
                      <a:pt x="6668" y="0"/>
                    </a:lnTo>
                    <a:cubicBezTo>
                      <a:pt x="735330" y="167640"/>
                      <a:pt x="1297305" y="513398"/>
                      <a:pt x="1549717" y="948690"/>
                    </a:cubicBezTo>
                    <a:lnTo>
                      <a:pt x="1524953" y="96297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Isosceles Triangle 49">
                <a:extLst>
                  <a:ext uri="{FF2B5EF4-FFF2-40B4-BE49-F238E27FC236}">
                    <a16:creationId xmlns:a16="http://schemas.microsoft.com/office/drawing/2014/main" id="{6498AD89-A69A-4399-B3C3-B766AC5CC677}"/>
                  </a:ext>
                </a:extLst>
              </p:cNvPr>
              <p:cNvSpPr/>
              <p:nvPr/>
            </p:nvSpPr>
            <p:spPr>
              <a:xfrm rot="17100000">
                <a:off x="7217519" y="2131833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20" name="Group 619">
              <a:extLst>
                <a:ext uri="{FF2B5EF4-FFF2-40B4-BE49-F238E27FC236}">
                  <a16:creationId xmlns:a16="http://schemas.microsoft.com/office/drawing/2014/main" id="{2C1AAA98-269E-4D52-8BC7-207CA79856DE}"/>
                </a:ext>
              </a:extLst>
            </p:cNvPr>
            <p:cNvGrpSpPr/>
            <p:nvPr/>
          </p:nvGrpSpPr>
          <p:grpSpPr>
            <a:xfrm>
              <a:off x="813443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624" name="Group 623">
                <a:extLst>
                  <a:ext uri="{FF2B5EF4-FFF2-40B4-BE49-F238E27FC236}">
                    <a16:creationId xmlns:a16="http://schemas.microsoft.com/office/drawing/2014/main" id="{31A36659-C435-4EEB-B3F2-0C522272BDE3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822A6262-80D9-4040-BA81-087181564803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D509CF9A-1F3D-4764-9BA4-15187A1C2CC6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28" name="TextBox 627">
                <a:extLst>
                  <a:ext uri="{FF2B5EF4-FFF2-40B4-BE49-F238E27FC236}">
                    <a16:creationId xmlns:a16="http://schemas.microsoft.com/office/drawing/2014/main" id="{96159E6F-4CD0-4AFD-A0AE-FEBB344F21E4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737D9A50-F37A-44AC-8FB6-B55F0C3B2644}"/>
              </a:ext>
            </a:extLst>
          </p:cNvPr>
          <p:cNvGrpSpPr/>
          <p:nvPr/>
        </p:nvGrpSpPr>
        <p:grpSpPr>
          <a:xfrm>
            <a:off x="7281431" y="4519012"/>
            <a:ext cx="2030224" cy="1304719"/>
            <a:chOff x="7281431" y="4519012"/>
            <a:chExt cx="2030224" cy="1304719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EBCDF93E-D1A7-4AAB-B2AB-3C11BAFC335D}"/>
                </a:ext>
              </a:extLst>
            </p:cNvPr>
            <p:cNvGrpSpPr/>
            <p:nvPr/>
          </p:nvGrpSpPr>
          <p:grpSpPr>
            <a:xfrm>
              <a:off x="7281431" y="4519012"/>
              <a:ext cx="2030224" cy="1304719"/>
              <a:chOff x="7281431" y="4519012"/>
              <a:chExt cx="2030224" cy="1304719"/>
            </a:xfrm>
            <a:solidFill>
              <a:schemeClr val="accent2"/>
            </a:solidFill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DF0CC47-7A5C-4171-8BC1-8D101087FD9E}"/>
                  </a:ext>
                </a:extLst>
              </p:cNvPr>
              <p:cNvSpPr/>
              <p:nvPr/>
            </p:nvSpPr>
            <p:spPr>
              <a:xfrm>
                <a:off x="7281431" y="4617775"/>
                <a:ext cx="1940744" cy="1205956"/>
              </a:xfrm>
              <a:custGeom>
                <a:avLst/>
                <a:gdLst>
                  <a:gd name="connsiteX0" fmla="*/ 6668 w 1549717"/>
                  <a:gd name="connsiteY0" fmla="*/ 962978 h 962977"/>
                  <a:gd name="connsiteX1" fmla="*/ 0 w 1549717"/>
                  <a:gd name="connsiteY1" fmla="*/ 935355 h 962977"/>
                  <a:gd name="connsiteX2" fmla="*/ 1524953 w 1549717"/>
                  <a:gd name="connsiteY2" fmla="*/ 0 h 962977"/>
                  <a:gd name="connsiteX3" fmla="*/ 1549717 w 1549717"/>
                  <a:gd name="connsiteY3" fmla="*/ 14288 h 962977"/>
                  <a:gd name="connsiteX4" fmla="*/ 6668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6668" y="962978"/>
                    </a:moveTo>
                    <a:lnTo>
                      <a:pt x="0" y="935355"/>
                    </a:lnTo>
                    <a:cubicBezTo>
                      <a:pt x="721042" y="769620"/>
                      <a:pt x="1276350" y="428625"/>
                      <a:pt x="1524953" y="0"/>
                    </a:cubicBezTo>
                    <a:lnTo>
                      <a:pt x="1549717" y="14288"/>
                    </a:lnTo>
                    <a:cubicBezTo>
                      <a:pt x="1298258" y="449580"/>
                      <a:pt x="735330" y="795338"/>
                      <a:pt x="6668" y="962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96F4AA0D-E30E-48B7-9E3C-224F21EA4FDF}"/>
                  </a:ext>
                </a:extLst>
              </p:cNvPr>
              <p:cNvSpPr/>
              <p:nvPr/>
            </p:nvSpPr>
            <p:spPr>
              <a:xfrm rot="1800000">
                <a:off x="9132693" y="4519012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38" name="Group 637">
              <a:extLst>
                <a:ext uri="{FF2B5EF4-FFF2-40B4-BE49-F238E27FC236}">
                  <a16:creationId xmlns:a16="http://schemas.microsoft.com/office/drawing/2014/main" id="{F0A293C0-3290-400E-AF52-F38EB20C6B0F}"/>
                </a:ext>
              </a:extLst>
            </p:cNvPr>
            <p:cNvGrpSpPr/>
            <p:nvPr/>
          </p:nvGrpSpPr>
          <p:grpSpPr>
            <a:xfrm>
              <a:off x="8134437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BCA85A58-A7C2-4A06-A514-01C6BA29C115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D2246F2A-78D0-49C0-9DA7-629626F38594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4816F8BD-3969-47D7-B2EE-2A5C97E916A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0" name="TextBox 639">
                <a:extLst>
                  <a:ext uri="{FF2B5EF4-FFF2-40B4-BE49-F238E27FC236}">
                    <a16:creationId xmlns:a16="http://schemas.microsoft.com/office/drawing/2014/main" id="{B9EB4F35-4855-4509-8488-AAE9F75D5DFD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F13E4045-F196-4D55-BF16-6573365CADBA}"/>
              </a:ext>
            </a:extLst>
          </p:cNvPr>
          <p:cNvGrpSpPr/>
          <p:nvPr/>
        </p:nvGrpSpPr>
        <p:grpSpPr>
          <a:xfrm>
            <a:off x="2909687" y="4568870"/>
            <a:ext cx="1997604" cy="1314289"/>
            <a:chOff x="2909687" y="4568870"/>
            <a:chExt cx="1997604" cy="1314289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FF4C200A-CF1C-45F7-9917-CF5FB5E12298}"/>
                </a:ext>
              </a:extLst>
            </p:cNvPr>
            <p:cNvGrpSpPr/>
            <p:nvPr/>
          </p:nvGrpSpPr>
          <p:grpSpPr>
            <a:xfrm>
              <a:off x="2909687" y="4568870"/>
              <a:ext cx="1997604" cy="1314289"/>
              <a:chOff x="2909687" y="4568870"/>
              <a:chExt cx="1997604" cy="1314289"/>
            </a:xfrm>
            <a:solidFill>
              <a:schemeClr val="accent2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D66F0C9-4F98-4FCA-A902-B30D1812BBF4}"/>
                  </a:ext>
                </a:extLst>
              </p:cNvPr>
              <p:cNvSpPr/>
              <p:nvPr/>
            </p:nvSpPr>
            <p:spPr>
              <a:xfrm>
                <a:off x="2909687" y="4568870"/>
                <a:ext cx="1920465" cy="1244127"/>
              </a:xfrm>
              <a:custGeom>
                <a:avLst/>
                <a:gdLst>
                  <a:gd name="connsiteX0" fmla="*/ 1526858 w 1533524"/>
                  <a:gd name="connsiteY0" fmla="*/ 993458 h 993457"/>
                  <a:gd name="connsiteX1" fmla="*/ 580073 w 1533524"/>
                  <a:gd name="connsiteY1" fmla="*/ 605790 h 993457"/>
                  <a:gd name="connsiteX2" fmla="*/ 0 w 1533524"/>
                  <a:gd name="connsiteY2" fmla="*/ 13335 h 993457"/>
                  <a:gd name="connsiteX3" fmla="*/ 25717 w 1533524"/>
                  <a:gd name="connsiteY3" fmla="*/ 0 h 993457"/>
                  <a:gd name="connsiteX4" fmla="*/ 1533525 w 1533524"/>
                  <a:gd name="connsiteY4" fmla="*/ 965835 h 993457"/>
                  <a:gd name="connsiteX5" fmla="*/ 1526858 w 1533524"/>
                  <a:gd name="connsiteY5" fmla="*/ 993458 h 99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3524" h="993457">
                    <a:moveTo>
                      <a:pt x="1526858" y="993458"/>
                    </a:moveTo>
                    <a:cubicBezTo>
                      <a:pt x="1169670" y="907733"/>
                      <a:pt x="842010" y="773430"/>
                      <a:pt x="580073" y="605790"/>
                    </a:cubicBezTo>
                    <a:cubicBezTo>
                      <a:pt x="316230" y="436245"/>
                      <a:pt x="115252" y="231458"/>
                      <a:pt x="0" y="13335"/>
                    </a:cubicBezTo>
                    <a:lnTo>
                      <a:pt x="25717" y="0"/>
                    </a:lnTo>
                    <a:cubicBezTo>
                      <a:pt x="256223" y="438150"/>
                      <a:pt x="805815" y="790575"/>
                      <a:pt x="1533525" y="965835"/>
                    </a:cubicBezTo>
                    <a:lnTo>
                      <a:pt x="1526858" y="99345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5466294B-93BF-4797-983B-B68BCCE28C8E}"/>
                  </a:ext>
                </a:extLst>
              </p:cNvPr>
              <p:cNvSpPr/>
              <p:nvPr/>
            </p:nvSpPr>
            <p:spPr>
              <a:xfrm rot="6300000">
                <a:off x="4740671" y="5716539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43" name="Group 642">
              <a:extLst>
                <a:ext uri="{FF2B5EF4-FFF2-40B4-BE49-F238E27FC236}">
                  <a16:creationId xmlns:a16="http://schemas.microsoft.com/office/drawing/2014/main" id="{4A913DB9-DA03-4243-A96A-C12B1FB1239E}"/>
                </a:ext>
              </a:extLst>
            </p:cNvPr>
            <p:cNvGrpSpPr/>
            <p:nvPr/>
          </p:nvGrpSpPr>
          <p:grpSpPr>
            <a:xfrm>
              <a:off x="3500393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44" name="Group 643">
                <a:extLst>
                  <a:ext uri="{FF2B5EF4-FFF2-40B4-BE49-F238E27FC236}">
                    <a16:creationId xmlns:a16="http://schemas.microsoft.com/office/drawing/2014/main" id="{FB223822-28FD-4C96-90B0-612A4AB1495B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E18EAE37-C9B6-44B4-85A4-57385249DD8D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CFE357B9-E943-47D3-AD4E-359CA536C2D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5" name="TextBox 644">
                <a:extLst>
                  <a:ext uri="{FF2B5EF4-FFF2-40B4-BE49-F238E27FC236}">
                    <a16:creationId xmlns:a16="http://schemas.microsoft.com/office/drawing/2014/main" id="{FBF9E545-EEFA-4010-9D32-46C65400CBFA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3322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000"/>
                            </p:stCondLst>
                            <p:childTnLst>
                              <p:par>
                                <p:cTn id="9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5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6" grpId="0" animBg="1"/>
      <p:bldP spid="87" grpId="0" animBg="1"/>
      <p:bldP spid="88" grpId="0" animBg="1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Oval 110">
            <a:extLst>
              <a:ext uri="{FF2B5EF4-FFF2-40B4-BE49-F238E27FC236}">
                <a16:creationId xmlns:a16="http://schemas.microsoft.com/office/drawing/2014/main" id="{5A24321F-B9B1-49B3-A872-63897E0CAB0D}"/>
              </a:ext>
            </a:extLst>
          </p:cNvPr>
          <p:cNvSpPr/>
          <p:nvPr/>
        </p:nvSpPr>
        <p:spPr>
          <a:xfrm>
            <a:off x="1131165" y="3490658"/>
            <a:ext cx="1967680" cy="849638"/>
          </a:xfrm>
          <a:prstGeom prst="ellipse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DF524F63-60D4-40C0-9C05-2B6FCFB5BECF}"/>
              </a:ext>
            </a:extLst>
          </p:cNvPr>
          <p:cNvSpPr/>
          <p:nvPr/>
        </p:nvSpPr>
        <p:spPr>
          <a:xfrm>
            <a:off x="3354667" y="3490658"/>
            <a:ext cx="1966514" cy="849638"/>
          </a:xfrm>
          <a:prstGeom prst="ellipse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8509070A-3E51-47A6-9EBA-23FE7E1B4DD9}"/>
              </a:ext>
            </a:extLst>
          </p:cNvPr>
          <p:cNvSpPr/>
          <p:nvPr/>
        </p:nvSpPr>
        <p:spPr>
          <a:xfrm>
            <a:off x="9093372" y="3490658"/>
            <a:ext cx="1966514" cy="849638"/>
          </a:xfrm>
          <a:prstGeom prst="ellipse">
            <a:avLst/>
          </a:pr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B41428EF-8F09-460E-8F84-D950436F91B2}"/>
              </a:ext>
            </a:extLst>
          </p:cNvPr>
          <p:cNvSpPr/>
          <p:nvPr/>
        </p:nvSpPr>
        <p:spPr>
          <a:xfrm>
            <a:off x="6901565" y="3490658"/>
            <a:ext cx="1967680" cy="849638"/>
          </a:xfrm>
          <a:prstGeom prst="ellipse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F7366360-E3AF-4794-9B2E-5FC39C0E29AF}"/>
              </a:ext>
            </a:extLst>
          </p:cNvPr>
          <p:cNvGrpSpPr/>
          <p:nvPr/>
        </p:nvGrpSpPr>
        <p:grpSpPr>
          <a:xfrm>
            <a:off x="6952874" y="1849999"/>
            <a:ext cx="2887040" cy="1483081"/>
            <a:chOff x="6952874" y="1849999"/>
            <a:chExt cx="2887040" cy="1483081"/>
          </a:xfrm>
          <a:solidFill>
            <a:schemeClr val="accent1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A6E5D71-D9BA-41CB-A859-4A8AA0973B48}"/>
                </a:ext>
              </a:extLst>
            </p:cNvPr>
            <p:cNvSpPr/>
            <p:nvPr/>
          </p:nvSpPr>
          <p:spPr>
            <a:xfrm>
              <a:off x="7077552" y="1911397"/>
              <a:ext cx="2762362" cy="1421683"/>
            </a:xfrm>
            <a:custGeom>
              <a:avLst/>
              <a:gdLst>
                <a:gd name="connsiteX0" fmla="*/ 2215515 w 2241232"/>
                <a:gd name="connsiteY0" fmla="*/ 1153478 h 1153477"/>
                <a:gd name="connsiteX1" fmla="*/ 0 w 2241232"/>
                <a:gd name="connsiteY1" fmla="*/ 28575 h 1153477"/>
                <a:gd name="connsiteX2" fmla="*/ 3810 w 2241232"/>
                <a:gd name="connsiteY2" fmla="*/ 0 h 1153477"/>
                <a:gd name="connsiteX3" fmla="*/ 2241233 w 2241232"/>
                <a:gd name="connsiteY3" fmla="*/ 1139190 h 1153477"/>
                <a:gd name="connsiteX4" fmla="*/ 2215515 w 2241232"/>
                <a:gd name="connsiteY4" fmla="*/ 1153478 h 1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232" h="1153477">
                  <a:moveTo>
                    <a:pt x="2215515" y="1153478"/>
                  </a:moveTo>
                  <a:cubicBezTo>
                    <a:pt x="1916430" y="605790"/>
                    <a:pt x="1066800" y="174308"/>
                    <a:pt x="0" y="28575"/>
                  </a:cubicBezTo>
                  <a:lnTo>
                    <a:pt x="3810" y="0"/>
                  </a:lnTo>
                  <a:cubicBezTo>
                    <a:pt x="1080135" y="146685"/>
                    <a:pt x="1937385" y="583883"/>
                    <a:pt x="2241233" y="1139190"/>
                  </a:cubicBezTo>
                  <a:lnTo>
                    <a:pt x="2215515" y="1153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Isosceles Triangle 49">
              <a:extLst>
                <a:ext uri="{FF2B5EF4-FFF2-40B4-BE49-F238E27FC236}">
                  <a16:creationId xmlns:a16="http://schemas.microsoft.com/office/drawing/2014/main" id="{BAD6745C-C0A9-4C8C-981D-681BB6F9DB00}"/>
                </a:ext>
              </a:extLst>
            </p:cNvPr>
            <p:cNvSpPr/>
            <p:nvPr/>
          </p:nvSpPr>
          <p:spPr>
            <a:xfrm rot="16200000">
              <a:off x="6940532" y="18623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D522066A-BCCE-4158-8195-9F12F3A50AA0}"/>
              </a:ext>
            </a:extLst>
          </p:cNvPr>
          <p:cNvGrpSpPr/>
          <p:nvPr/>
        </p:nvGrpSpPr>
        <p:grpSpPr>
          <a:xfrm>
            <a:off x="2255912" y="1904353"/>
            <a:ext cx="2893973" cy="1537335"/>
            <a:chOff x="2255912" y="1904353"/>
            <a:chExt cx="2893973" cy="1537335"/>
          </a:xfrm>
          <a:solidFill>
            <a:schemeClr val="accent1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CD84C1C-5807-41C9-924B-09D6A0B7BA8C}"/>
                </a:ext>
              </a:extLst>
            </p:cNvPr>
            <p:cNvSpPr/>
            <p:nvPr/>
          </p:nvSpPr>
          <p:spPr>
            <a:xfrm>
              <a:off x="2329999" y="1904353"/>
              <a:ext cx="2819886" cy="1428727"/>
            </a:xfrm>
            <a:custGeom>
              <a:avLst/>
              <a:gdLst>
                <a:gd name="connsiteX0" fmla="*/ 24765 w 2287904"/>
                <a:gd name="connsiteY0" fmla="*/ 1159192 h 1159192"/>
                <a:gd name="connsiteX1" fmla="*/ 0 w 2287904"/>
                <a:gd name="connsiteY1" fmla="*/ 1145858 h 1159192"/>
                <a:gd name="connsiteX2" fmla="*/ 2284095 w 2287904"/>
                <a:gd name="connsiteY2" fmla="*/ 0 h 1159192"/>
                <a:gd name="connsiteX3" fmla="*/ 2287905 w 2287904"/>
                <a:gd name="connsiteY3" fmla="*/ 28575 h 1159192"/>
                <a:gd name="connsiteX4" fmla="*/ 24765 w 2287904"/>
                <a:gd name="connsiteY4" fmla="*/ 1159192 h 1159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904" h="1159192">
                  <a:moveTo>
                    <a:pt x="24765" y="1159192"/>
                  </a:moveTo>
                  <a:lnTo>
                    <a:pt x="0" y="1145858"/>
                  </a:lnTo>
                  <a:cubicBezTo>
                    <a:pt x="308610" y="579120"/>
                    <a:pt x="1183958" y="140970"/>
                    <a:pt x="2284095" y="0"/>
                  </a:cubicBezTo>
                  <a:lnTo>
                    <a:pt x="2287905" y="28575"/>
                  </a:lnTo>
                  <a:cubicBezTo>
                    <a:pt x="1196340" y="167640"/>
                    <a:pt x="329565" y="601028"/>
                    <a:pt x="24765" y="1159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Isosceles Triangle 50">
              <a:extLst>
                <a:ext uri="{FF2B5EF4-FFF2-40B4-BE49-F238E27FC236}">
                  <a16:creationId xmlns:a16="http://schemas.microsoft.com/office/drawing/2014/main" id="{CA1813B3-F62E-40C3-86A0-1823E78EAF3B}"/>
                </a:ext>
              </a:extLst>
            </p:cNvPr>
            <p:cNvSpPr/>
            <p:nvPr/>
          </p:nvSpPr>
          <p:spPr>
            <a:xfrm rot="11700000">
              <a:off x="2255912" y="328741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03F357A9-9BC6-4641-87C5-EB42B250B0D7}"/>
              </a:ext>
            </a:extLst>
          </p:cNvPr>
          <p:cNvGrpSpPr/>
          <p:nvPr/>
        </p:nvGrpSpPr>
        <p:grpSpPr>
          <a:xfrm>
            <a:off x="2372262" y="4482402"/>
            <a:ext cx="2942830" cy="1430298"/>
            <a:chOff x="2372262" y="4482402"/>
            <a:chExt cx="2942830" cy="1430298"/>
          </a:xfrm>
          <a:solidFill>
            <a:schemeClr val="accent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097584F-60DA-437F-83F9-5C619C8E545D}"/>
                </a:ext>
              </a:extLst>
            </p:cNvPr>
            <p:cNvSpPr/>
            <p:nvPr/>
          </p:nvSpPr>
          <p:spPr>
            <a:xfrm>
              <a:off x="2372262" y="4482402"/>
              <a:ext cx="2818712" cy="1362984"/>
            </a:xfrm>
            <a:custGeom>
              <a:avLst/>
              <a:gdLst>
                <a:gd name="connsiteX0" fmla="*/ 2284095 w 2286952"/>
                <a:gd name="connsiteY0" fmla="*/ 1105852 h 1105852"/>
                <a:gd name="connsiteX1" fmla="*/ 865822 w 2286952"/>
                <a:gd name="connsiteY1" fmla="*/ 715327 h 1105852"/>
                <a:gd name="connsiteX2" fmla="*/ 0 w 2286952"/>
                <a:gd name="connsiteY2" fmla="*/ 15240 h 1105852"/>
                <a:gd name="connsiteX3" fmla="*/ 23813 w 2286952"/>
                <a:gd name="connsiteY3" fmla="*/ 0 h 1105852"/>
                <a:gd name="connsiteX4" fmla="*/ 2286953 w 2286952"/>
                <a:gd name="connsiteY4" fmla="*/ 1077277 h 1105852"/>
                <a:gd name="connsiteX5" fmla="*/ 2284095 w 2286952"/>
                <a:gd name="connsiteY5" fmla="*/ 1105852 h 110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952" h="1105852">
                  <a:moveTo>
                    <a:pt x="2284095" y="1105852"/>
                  </a:moveTo>
                  <a:cubicBezTo>
                    <a:pt x="1756410" y="1042035"/>
                    <a:pt x="1266825" y="906780"/>
                    <a:pt x="865822" y="715327"/>
                  </a:cubicBezTo>
                  <a:cubicBezTo>
                    <a:pt x="466725" y="524827"/>
                    <a:pt x="166688" y="282892"/>
                    <a:pt x="0" y="15240"/>
                  </a:cubicBezTo>
                  <a:lnTo>
                    <a:pt x="23813" y="0"/>
                  </a:lnTo>
                  <a:cubicBezTo>
                    <a:pt x="359092" y="535305"/>
                    <a:pt x="1226820" y="947737"/>
                    <a:pt x="2286953" y="1077277"/>
                  </a:cubicBezTo>
                  <a:lnTo>
                    <a:pt x="2284095" y="1105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Isosceles Triangle 51">
              <a:extLst>
                <a:ext uri="{FF2B5EF4-FFF2-40B4-BE49-F238E27FC236}">
                  <a16:creationId xmlns:a16="http://schemas.microsoft.com/office/drawing/2014/main" id="{105FBD1E-CE6B-4529-8153-C5E16685146F}"/>
                </a:ext>
              </a:extLst>
            </p:cNvPr>
            <p:cNvSpPr/>
            <p:nvPr/>
          </p:nvSpPr>
          <p:spPr>
            <a:xfrm rot="5400000">
              <a:off x="5148472" y="574608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EE7F12DC-AA32-4972-939E-B566C70F58B7}"/>
              </a:ext>
            </a:extLst>
          </p:cNvPr>
          <p:cNvGrpSpPr/>
          <p:nvPr/>
        </p:nvGrpSpPr>
        <p:grpSpPr>
          <a:xfrm>
            <a:off x="7005941" y="4410102"/>
            <a:ext cx="2858167" cy="1431763"/>
            <a:chOff x="7005941" y="4410102"/>
            <a:chExt cx="2858167" cy="1431763"/>
          </a:xfrm>
          <a:solidFill>
            <a:schemeClr val="accent1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6CFDD34-6EE9-4B88-A4A8-2913DA634728}"/>
                </a:ext>
              </a:extLst>
            </p:cNvPr>
            <p:cNvSpPr/>
            <p:nvPr/>
          </p:nvSpPr>
          <p:spPr>
            <a:xfrm>
              <a:off x="7005941" y="4482402"/>
              <a:ext cx="2789362" cy="1359463"/>
            </a:xfrm>
            <a:custGeom>
              <a:avLst/>
              <a:gdLst>
                <a:gd name="connsiteX0" fmla="*/ 3810 w 2263139"/>
                <a:gd name="connsiteY0" fmla="*/ 1102995 h 1102995"/>
                <a:gd name="connsiteX1" fmla="*/ 0 w 2263139"/>
                <a:gd name="connsiteY1" fmla="*/ 1074420 h 1102995"/>
                <a:gd name="connsiteX2" fmla="*/ 1393507 w 2263139"/>
                <a:gd name="connsiteY2" fmla="*/ 684848 h 1102995"/>
                <a:gd name="connsiteX3" fmla="*/ 2239327 w 2263139"/>
                <a:gd name="connsiteY3" fmla="*/ 0 h 1102995"/>
                <a:gd name="connsiteX4" fmla="*/ 2263140 w 2263139"/>
                <a:gd name="connsiteY4" fmla="*/ 15240 h 1102995"/>
                <a:gd name="connsiteX5" fmla="*/ 1405890 w 2263139"/>
                <a:gd name="connsiteY5" fmla="*/ 710565 h 1102995"/>
                <a:gd name="connsiteX6" fmla="*/ 3810 w 2263139"/>
                <a:gd name="connsiteY6" fmla="*/ 1102995 h 110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3139" h="1102995">
                  <a:moveTo>
                    <a:pt x="3810" y="1102995"/>
                  </a:moveTo>
                  <a:lnTo>
                    <a:pt x="0" y="1074420"/>
                  </a:lnTo>
                  <a:cubicBezTo>
                    <a:pt x="519113" y="1008698"/>
                    <a:pt x="1001077" y="874395"/>
                    <a:pt x="1393507" y="684848"/>
                  </a:cubicBezTo>
                  <a:cubicBezTo>
                    <a:pt x="1784032" y="497205"/>
                    <a:pt x="2076450" y="260033"/>
                    <a:pt x="2239327" y="0"/>
                  </a:cubicBezTo>
                  <a:lnTo>
                    <a:pt x="2263140" y="15240"/>
                  </a:lnTo>
                  <a:cubicBezTo>
                    <a:pt x="2097405" y="280035"/>
                    <a:pt x="1801177" y="520065"/>
                    <a:pt x="1405890" y="710565"/>
                  </a:cubicBezTo>
                  <a:cubicBezTo>
                    <a:pt x="1011555" y="901065"/>
                    <a:pt x="525780" y="1036320"/>
                    <a:pt x="3810" y="1102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6282D7A1-8477-44DF-BFC7-190F9973FD24}"/>
                </a:ext>
              </a:extLst>
            </p:cNvPr>
            <p:cNvSpPr/>
            <p:nvPr/>
          </p:nvSpPr>
          <p:spPr>
            <a:xfrm rot="1800000">
              <a:off x="9685146" y="44101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8B7960D9-0235-47A7-8E05-DED42BD63C59}"/>
              </a:ext>
            </a:extLst>
          </p:cNvPr>
          <p:cNvGrpSpPr/>
          <p:nvPr/>
        </p:nvGrpSpPr>
        <p:grpSpPr>
          <a:xfrm>
            <a:off x="7002418" y="2532429"/>
            <a:ext cx="1117163" cy="913984"/>
            <a:chOff x="7002418" y="2532429"/>
            <a:chExt cx="1117163" cy="913984"/>
          </a:xfrm>
          <a:solidFill>
            <a:schemeClr val="accent2"/>
          </a:solidFill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54FBA47-99CB-4889-968B-2A8D4074ED2A}"/>
                </a:ext>
              </a:extLst>
            </p:cNvPr>
            <p:cNvSpPr/>
            <p:nvPr/>
          </p:nvSpPr>
          <p:spPr>
            <a:xfrm>
              <a:off x="7002418" y="2532429"/>
              <a:ext cx="1017835" cy="800650"/>
            </a:xfrm>
            <a:custGeom>
              <a:avLst/>
              <a:gdLst>
                <a:gd name="connsiteX0" fmla="*/ 802005 w 825817"/>
                <a:gd name="connsiteY0" fmla="*/ 649605 h 649604"/>
                <a:gd name="connsiteX1" fmla="*/ 0 w 825817"/>
                <a:gd name="connsiteY1" fmla="*/ 26670 h 649604"/>
                <a:gd name="connsiteX2" fmla="*/ 9525 w 825817"/>
                <a:gd name="connsiteY2" fmla="*/ 0 h 649604"/>
                <a:gd name="connsiteX3" fmla="*/ 825818 w 825817"/>
                <a:gd name="connsiteY3" fmla="*/ 635318 h 649604"/>
                <a:gd name="connsiteX4" fmla="*/ 802005 w 825817"/>
                <a:gd name="connsiteY4" fmla="*/ 649605 h 64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17" h="649604">
                  <a:moveTo>
                    <a:pt x="802005" y="649605"/>
                  </a:moveTo>
                  <a:cubicBezTo>
                    <a:pt x="650557" y="379095"/>
                    <a:pt x="365760" y="158115"/>
                    <a:pt x="0" y="26670"/>
                  </a:cubicBezTo>
                  <a:lnTo>
                    <a:pt x="9525" y="0"/>
                  </a:lnTo>
                  <a:cubicBezTo>
                    <a:pt x="381952" y="133350"/>
                    <a:pt x="671513" y="359093"/>
                    <a:pt x="825818" y="635318"/>
                  </a:cubicBezTo>
                  <a:lnTo>
                    <a:pt x="802005" y="649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0FE2E33C-2303-4AD0-A4C2-BF1CC3A010DF}"/>
                </a:ext>
              </a:extLst>
            </p:cNvPr>
            <p:cNvSpPr/>
            <p:nvPr/>
          </p:nvSpPr>
          <p:spPr>
            <a:xfrm rot="9000000">
              <a:off x="7940619" y="329213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D37706A6-C8C3-4B56-B795-B5B82172D513}"/>
              </a:ext>
            </a:extLst>
          </p:cNvPr>
          <p:cNvGrpSpPr/>
          <p:nvPr/>
        </p:nvGrpSpPr>
        <p:grpSpPr>
          <a:xfrm>
            <a:off x="6896266" y="4469488"/>
            <a:ext cx="1088770" cy="825613"/>
            <a:chOff x="6896266" y="4469488"/>
            <a:chExt cx="1088770" cy="825613"/>
          </a:xfrm>
          <a:solidFill>
            <a:schemeClr val="accent2"/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6D6023F-DFA4-4EC5-A1BE-8144FCD38676}"/>
                </a:ext>
              </a:extLst>
            </p:cNvPr>
            <p:cNvSpPr/>
            <p:nvPr/>
          </p:nvSpPr>
          <p:spPr>
            <a:xfrm>
              <a:off x="7008289" y="4469488"/>
              <a:ext cx="976747" cy="739604"/>
            </a:xfrm>
            <a:custGeom>
              <a:avLst/>
              <a:gdLst>
                <a:gd name="connsiteX0" fmla="*/ 9525 w 792480"/>
                <a:gd name="connsiteY0" fmla="*/ 600075 h 600075"/>
                <a:gd name="connsiteX1" fmla="*/ 0 w 792480"/>
                <a:gd name="connsiteY1" fmla="*/ 573405 h 600075"/>
                <a:gd name="connsiteX2" fmla="*/ 768668 w 792480"/>
                <a:gd name="connsiteY2" fmla="*/ 0 h 600075"/>
                <a:gd name="connsiteX3" fmla="*/ 792480 w 792480"/>
                <a:gd name="connsiteY3" fmla="*/ 15240 h 600075"/>
                <a:gd name="connsiteX4" fmla="*/ 9525 w 792480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80" h="600075">
                  <a:moveTo>
                    <a:pt x="9525" y="600075"/>
                  </a:moveTo>
                  <a:lnTo>
                    <a:pt x="0" y="573405"/>
                  </a:lnTo>
                  <a:cubicBezTo>
                    <a:pt x="340043" y="451485"/>
                    <a:pt x="612457" y="247650"/>
                    <a:pt x="768668" y="0"/>
                  </a:cubicBezTo>
                  <a:lnTo>
                    <a:pt x="792480" y="15240"/>
                  </a:lnTo>
                  <a:cubicBezTo>
                    <a:pt x="633413" y="268605"/>
                    <a:pt x="355282" y="476250"/>
                    <a:pt x="9525" y="600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Isosceles Triangle 56">
              <a:extLst>
                <a:ext uri="{FF2B5EF4-FFF2-40B4-BE49-F238E27FC236}">
                  <a16:creationId xmlns:a16="http://schemas.microsoft.com/office/drawing/2014/main" id="{49A6F7B2-F22F-4E1B-AEAE-4B752B877899}"/>
                </a:ext>
              </a:extLst>
            </p:cNvPr>
            <p:cNvSpPr/>
            <p:nvPr/>
          </p:nvSpPr>
          <p:spPr>
            <a:xfrm rot="15300000">
              <a:off x="6883924" y="512848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4971FF64-C4FD-4029-9F60-CDD6F2BFC7F9}"/>
              </a:ext>
            </a:extLst>
          </p:cNvPr>
          <p:cNvGrpSpPr/>
          <p:nvPr/>
        </p:nvGrpSpPr>
        <p:grpSpPr>
          <a:xfrm>
            <a:off x="4116676" y="4378058"/>
            <a:ext cx="1080168" cy="843947"/>
            <a:chOff x="4116676" y="4378058"/>
            <a:chExt cx="1080168" cy="843947"/>
          </a:xfrm>
          <a:solidFill>
            <a:schemeClr val="accent2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BB874BF-CD7B-48AE-9D39-37EF32962E08}"/>
                </a:ext>
              </a:extLst>
            </p:cNvPr>
            <p:cNvSpPr/>
            <p:nvPr/>
          </p:nvSpPr>
          <p:spPr>
            <a:xfrm>
              <a:off x="4191923" y="4482402"/>
              <a:ext cx="1004921" cy="739603"/>
            </a:xfrm>
            <a:custGeom>
              <a:avLst/>
              <a:gdLst>
                <a:gd name="connsiteX0" fmla="*/ 805815 w 815339"/>
                <a:gd name="connsiteY0" fmla="*/ 600075 h 600074"/>
                <a:gd name="connsiteX1" fmla="*/ 0 w 815339"/>
                <a:gd name="connsiteY1" fmla="*/ 15240 h 600074"/>
                <a:gd name="connsiteX2" fmla="*/ 23813 w 815339"/>
                <a:gd name="connsiteY2" fmla="*/ 0 h 600074"/>
                <a:gd name="connsiteX3" fmla="*/ 815340 w 815339"/>
                <a:gd name="connsiteY3" fmla="*/ 573405 h 600074"/>
                <a:gd name="connsiteX4" fmla="*/ 805815 w 815339"/>
                <a:gd name="connsiteY4" fmla="*/ 600075 h 60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5339" h="600074">
                  <a:moveTo>
                    <a:pt x="805815" y="600075"/>
                  </a:moveTo>
                  <a:cubicBezTo>
                    <a:pt x="451485" y="478155"/>
                    <a:pt x="164783" y="270510"/>
                    <a:pt x="0" y="15240"/>
                  </a:cubicBezTo>
                  <a:lnTo>
                    <a:pt x="23813" y="0"/>
                  </a:lnTo>
                  <a:cubicBezTo>
                    <a:pt x="185737" y="250508"/>
                    <a:pt x="466725" y="453390"/>
                    <a:pt x="815340" y="573405"/>
                  </a:cubicBezTo>
                  <a:lnTo>
                    <a:pt x="805815" y="6000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Isosceles Triangle 57">
              <a:extLst>
                <a:ext uri="{FF2B5EF4-FFF2-40B4-BE49-F238E27FC236}">
                  <a16:creationId xmlns:a16="http://schemas.microsoft.com/office/drawing/2014/main" id="{A5A4760C-233D-4C2D-914A-C38557A18931}"/>
                </a:ext>
              </a:extLst>
            </p:cNvPr>
            <p:cNvSpPr/>
            <p:nvPr/>
          </p:nvSpPr>
          <p:spPr>
            <a:xfrm rot="20700000">
              <a:off x="4116676" y="4378058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13F29581-7645-4966-B4BF-A10C94E34E34}"/>
              </a:ext>
            </a:extLst>
          </p:cNvPr>
          <p:cNvGrpSpPr/>
          <p:nvPr/>
        </p:nvGrpSpPr>
        <p:grpSpPr>
          <a:xfrm>
            <a:off x="4127355" y="2468775"/>
            <a:ext cx="1126396" cy="900698"/>
            <a:chOff x="4127355" y="2468775"/>
            <a:chExt cx="1126396" cy="900698"/>
          </a:xfrm>
          <a:solidFill>
            <a:schemeClr val="accent2"/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51837B4-EE5D-4B60-900F-3CDA4FAA8DAB}"/>
                </a:ext>
              </a:extLst>
            </p:cNvPr>
            <p:cNvSpPr/>
            <p:nvPr/>
          </p:nvSpPr>
          <p:spPr>
            <a:xfrm>
              <a:off x="4127355" y="2532429"/>
              <a:ext cx="1037794" cy="837044"/>
            </a:xfrm>
            <a:custGeom>
              <a:avLst/>
              <a:gdLst>
                <a:gd name="connsiteX0" fmla="*/ 25717 w 842010"/>
                <a:gd name="connsiteY0" fmla="*/ 679133 h 679132"/>
                <a:gd name="connsiteX1" fmla="*/ 0 w 842010"/>
                <a:gd name="connsiteY1" fmla="*/ 665798 h 679132"/>
                <a:gd name="connsiteX2" fmla="*/ 832485 w 842010"/>
                <a:gd name="connsiteY2" fmla="*/ 0 h 679132"/>
                <a:gd name="connsiteX3" fmla="*/ 842010 w 842010"/>
                <a:gd name="connsiteY3" fmla="*/ 26670 h 679132"/>
                <a:gd name="connsiteX4" fmla="*/ 25717 w 842010"/>
                <a:gd name="connsiteY4" fmla="*/ 679133 h 67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10" h="679132">
                  <a:moveTo>
                    <a:pt x="25717" y="679133"/>
                  </a:moveTo>
                  <a:lnTo>
                    <a:pt x="0" y="665798"/>
                  </a:lnTo>
                  <a:cubicBezTo>
                    <a:pt x="149542" y="375285"/>
                    <a:pt x="445770" y="139065"/>
                    <a:pt x="832485" y="0"/>
                  </a:cubicBezTo>
                  <a:lnTo>
                    <a:pt x="842010" y="26670"/>
                  </a:lnTo>
                  <a:cubicBezTo>
                    <a:pt x="461962" y="162878"/>
                    <a:pt x="171450" y="394335"/>
                    <a:pt x="25717" y="679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Isosceles Triangle 58">
              <a:extLst>
                <a:ext uri="{FF2B5EF4-FFF2-40B4-BE49-F238E27FC236}">
                  <a16:creationId xmlns:a16="http://schemas.microsoft.com/office/drawing/2014/main" id="{A03A4FA1-8C05-4B36-8844-89089F9D0A78}"/>
                </a:ext>
              </a:extLst>
            </p:cNvPr>
            <p:cNvSpPr/>
            <p:nvPr/>
          </p:nvSpPr>
          <p:spPr>
            <a:xfrm rot="4500000">
              <a:off x="5087131" y="2481117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2F9136E3-9CF3-40F8-B69C-0F0DF9F37D8A}"/>
              </a:ext>
            </a:extLst>
          </p:cNvPr>
          <p:cNvSpPr txBox="1"/>
          <p:nvPr/>
        </p:nvSpPr>
        <p:spPr>
          <a:xfrm>
            <a:off x="5482104" y="2811863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1FF6C36-A73D-451C-9E42-8433D0993F75}"/>
              </a:ext>
            </a:extLst>
          </p:cNvPr>
          <p:cNvSpPr txBox="1"/>
          <p:nvPr/>
        </p:nvSpPr>
        <p:spPr>
          <a:xfrm>
            <a:off x="1663909" y="3748596"/>
            <a:ext cx="9156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3681BF9-E32B-48A7-B4EE-E0095B6BFFA3}"/>
              </a:ext>
            </a:extLst>
          </p:cNvPr>
          <p:cNvSpPr txBox="1"/>
          <p:nvPr/>
        </p:nvSpPr>
        <p:spPr>
          <a:xfrm>
            <a:off x="3896546" y="3748596"/>
            <a:ext cx="8883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Income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BA4F6A9F-1FBD-4F5F-9BB2-0EA5F6EAE4E3}"/>
              </a:ext>
            </a:extLst>
          </p:cNvPr>
          <p:cNvSpPr txBox="1"/>
          <p:nvPr/>
        </p:nvSpPr>
        <p:spPr>
          <a:xfrm>
            <a:off x="7326716" y="3748596"/>
            <a:ext cx="11112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E21971B1-1620-45BC-A45F-C1AC089AE3CD}"/>
              </a:ext>
            </a:extLst>
          </p:cNvPr>
          <p:cNvSpPr txBox="1"/>
          <p:nvPr/>
        </p:nvSpPr>
        <p:spPr>
          <a:xfrm>
            <a:off x="9664770" y="3748596"/>
            <a:ext cx="8098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0B5B57A-FB62-46C2-835E-D16D554266B9}"/>
              </a:ext>
            </a:extLst>
          </p:cNvPr>
          <p:cNvSpPr txBox="1"/>
          <p:nvPr/>
        </p:nvSpPr>
        <p:spPr>
          <a:xfrm>
            <a:off x="5772677" y="5897892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60552E3E-A00F-442D-A1F8-E49CCCAA6EA5}"/>
              </a:ext>
            </a:extLst>
          </p:cNvPr>
          <p:cNvGrpSpPr/>
          <p:nvPr/>
        </p:nvGrpSpPr>
        <p:grpSpPr>
          <a:xfrm>
            <a:off x="5352552" y="4374657"/>
            <a:ext cx="1505442" cy="1493606"/>
            <a:chOff x="5672134" y="4420141"/>
            <a:chExt cx="848679" cy="841998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A201077-F196-44BE-ADF9-0B0EDDA9D38A}"/>
                </a:ext>
              </a:extLst>
            </p:cNvPr>
            <p:cNvSpPr/>
            <p:nvPr/>
          </p:nvSpPr>
          <p:spPr>
            <a:xfrm>
              <a:off x="5672136" y="4927816"/>
              <a:ext cx="848677" cy="334323"/>
            </a:xfrm>
            <a:custGeom>
              <a:avLst/>
              <a:gdLst>
                <a:gd name="connsiteX0" fmla="*/ 0 w 848677"/>
                <a:gd name="connsiteY0" fmla="*/ 0 h 334327"/>
                <a:gd name="connsiteX1" fmla="*/ 0 w 848677"/>
                <a:gd name="connsiteY1" fmla="*/ 49530 h 334327"/>
                <a:gd name="connsiteX2" fmla="*/ 507683 w 848677"/>
                <a:gd name="connsiteY2" fmla="*/ 334328 h 334327"/>
                <a:gd name="connsiteX3" fmla="*/ 848678 w 848677"/>
                <a:gd name="connsiteY3" fmla="*/ 140970 h 334327"/>
                <a:gd name="connsiteX4" fmla="*/ 848678 w 848677"/>
                <a:gd name="connsiteY4" fmla="*/ 90488 h 334327"/>
                <a:gd name="connsiteX5" fmla="*/ 507683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0" y="0"/>
                  </a:moveTo>
                  <a:lnTo>
                    <a:pt x="0" y="49530"/>
                  </a:lnTo>
                  <a:lnTo>
                    <a:pt x="507683" y="334328"/>
                  </a:lnTo>
                  <a:lnTo>
                    <a:pt x="848678" y="140970"/>
                  </a:lnTo>
                  <a:lnTo>
                    <a:pt x="848678" y="90488"/>
                  </a:lnTo>
                  <a:lnTo>
                    <a:pt x="507683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02CD8AA-60EA-48C4-A332-96A2D99DF3C8}"/>
                </a:ext>
              </a:extLst>
            </p:cNvPr>
            <p:cNvSpPr/>
            <p:nvPr/>
          </p:nvSpPr>
          <p:spPr>
            <a:xfrm>
              <a:off x="5672135" y="4734461"/>
              <a:ext cx="848677" cy="477197"/>
            </a:xfrm>
            <a:custGeom>
              <a:avLst/>
              <a:gdLst>
                <a:gd name="connsiteX0" fmla="*/ 340995 w 848677"/>
                <a:gd name="connsiteY0" fmla="*/ 0 h 477202"/>
                <a:gd name="connsiteX1" fmla="*/ 0 w 848677"/>
                <a:gd name="connsiteY1" fmla="*/ 193358 h 477202"/>
                <a:gd name="connsiteX2" fmla="*/ 507683 w 848677"/>
                <a:gd name="connsiteY2" fmla="*/ 477203 h 477202"/>
                <a:gd name="connsiteX3" fmla="*/ 546735 w 848677"/>
                <a:gd name="connsiteY3" fmla="*/ 454342 h 477202"/>
                <a:gd name="connsiteX4" fmla="*/ 848678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340995" y="0"/>
                  </a:moveTo>
                  <a:lnTo>
                    <a:pt x="0" y="193358"/>
                  </a:lnTo>
                  <a:lnTo>
                    <a:pt x="507683" y="477203"/>
                  </a:lnTo>
                  <a:lnTo>
                    <a:pt x="546735" y="454342"/>
                  </a:lnTo>
                  <a:lnTo>
                    <a:pt x="848678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63453EE-967F-4F3F-9FF0-C18CEF942A75}"/>
                </a:ext>
              </a:extLst>
            </p:cNvPr>
            <p:cNvSpPr/>
            <p:nvPr/>
          </p:nvSpPr>
          <p:spPr>
            <a:xfrm>
              <a:off x="5728330" y="4734461"/>
              <a:ext cx="792478" cy="445765"/>
            </a:xfrm>
            <a:custGeom>
              <a:avLst/>
              <a:gdLst>
                <a:gd name="connsiteX0" fmla="*/ 284798 w 792479"/>
                <a:gd name="connsiteY0" fmla="*/ 0 h 445770"/>
                <a:gd name="connsiteX1" fmla="*/ 0 w 792479"/>
                <a:gd name="connsiteY1" fmla="*/ 161925 h 445770"/>
                <a:gd name="connsiteX2" fmla="*/ 507683 w 792479"/>
                <a:gd name="connsiteY2" fmla="*/ 445770 h 445770"/>
                <a:gd name="connsiteX3" fmla="*/ 546735 w 792479"/>
                <a:gd name="connsiteY3" fmla="*/ 422910 h 445770"/>
                <a:gd name="connsiteX4" fmla="*/ 79248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284798" y="0"/>
                  </a:moveTo>
                  <a:lnTo>
                    <a:pt x="0" y="161925"/>
                  </a:lnTo>
                  <a:lnTo>
                    <a:pt x="507683" y="445770"/>
                  </a:lnTo>
                  <a:lnTo>
                    <a:pt x="546735" y="422910"/>
                  </a:lnTo>
                  <a:lnTo>
                    <a:pt x="79248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3CF12FF-F215-4674-A318-FE561BA40700}"/>
                </a:ext>
              </a:extLst>
            </p:cNvPr>
            <p:cNvSpPr/>
            <p:nvPr/>
          </p:nvSpPr>
          <p:spPr>
            <a:xfrm>
              <a:off x="5813104" y="4625877"/>
              <a:ext cx="146685" cy="348611"/>
            </a:xfrm>
            <a:custGeom>
              <a:avLst/>
              <a:gdLst>
                <a:gd name="connsiteX0" fmla="*/ 146685 w 146685"/>
                <a:gd name="connsiteY0" fmla="*/ 80963 h 348615"/>
                <a:gd name="connsiteX1" fmla="*/ 0 w 146685"/>
                <a:gd name="connsiteY1" fmla="*/ 0 h 348615"/>
                <a:gd name="connsiteX2" fmla="*/ 0 w 146685"/>
                <a:gd name="connsiteY2" fmla="*/ 266700 h 348615"/>
                <a:gd name="connsiteX3" fmla="*/ 146685 w 146685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85" h="348615">
                  <a:moveTo>
                    <a:pt x="146685" y="80963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146685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BC7A51B-DED4-4898-BB6C-18CF5EB0B54B}"/>
                </a:ext>
              </a:extLst>
            </p:cNvPr>
            <p:cNvSpPr/>
            <p:nvPr/>
          </p:nvSpPr>
          <p:spPr>
            <a:xfrm>
              <a:off x="5959788" y="4574443"/>
              <a:ext cx="234314" cy="400046"/>
            </a:xfrm>
            <a:custGeom>
              <a:avLst/>
              <a:gdLst>
                <a:gd name="connsiteX0" fmla="*/ 0 w 234314"/>
                <a:gd name="connsiteY0" fmla="*/ 400050 h 400050"/>
                <a:gd name="connsiteX1" fmla="*/ 0 w 234314"/>
                <a:gd name="connsiteY1" fmla="*/ 132398 h 400050"/>
                <a:gd name="connsiteX2" fmla="*/ 234315 w 234314"/>
                <a:gd name="connsiteY2" fmla="*/ 0 h 400050"/>
                <a:gd name="connsiteX3" fmla="*/ 234315 w 234314"/>
                <a:gd name="connsiteY3" fmla="*/ 266700 h 400050"/>
                <a:gd name="connsiteX4" fmla="*/ 200025 w 234314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14" h="400050">
                  <a:moveTo>
                    <a:pt x="0" y="400050"/>
                  </a:moveTo>
                  <a:lnTo>
                    <a:pt x="0" y="132398"/>
                  </a:lnTo>
                  <a:lnTo>
                    <a:pt x="234315" y="0"/>
                  </a:lnTo>
                  <a:lnTo>
                    <a:pt x="234315" y="266700"/>
                  </a:lnTo>
                  <a:lnTo>
                    <a:pt x="200025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91C4C8-E9EE-45C0-A346-827875F43E0F}"/>
                </a:ext>
              </a:extLst>
            </p:cNvPr>
            <p:cNvSpPr/>
            <p:nvPr/>
          </p:nvSpPr>
          <p:spPr>
            <a:xfrm>
              <a:off x="5830249" y="4506816"/>
              <a:ext cx="346709" cy="194307"/>
            </a:xfrm>
            <a:custGeom>
              <a:avLst/>
              <a:gdLst>
                <a:gd name="connsiteX0" fmla="*/ 346710 w 346709"/>
                <a:gd name="connsiteY0" fmla="*/ 71438 h 194309"/>
                <a:gd name="connsiteX1" fmla="*/ 217170 w 346709"/>
                <a:gd name="connsiteY1" fmla="*/ 0 h 194309"/>
                <a:gd name="connsiteX2" fmla="*/ 0 w 346709"/>
                <a:gd name="connsiteY2" fmla="*/ 122873 h 194309"/>
                <a:gd name="connsiteX3" fmla="*/ 129540 w 346709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09" h="194309">
                  <a:moveTo>
                    <a:pt x="346710" y="71438"/>
                  </a:moveTo>
                  <a:lnTo>
                    <a:pt x="217170" y="0"/>
                  </a:lnTo>
                  <a:lnTo>
                    <a:pt x="0" y="122873"/>
                  </a:lnTo>
                  <a:lnTo>
                    <a:pt x="129540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5320B48-8E73-4EEC-93E9-C0F066CCF5F4}"/>
                </a:ext>
              </a:extLst>
            </p:cNvPr>
            <p:cNvSpPr/>
            <p:nvPr/>
          </p:nvSpPr>
          <p:spPr>
            <a:xfrm>
              <a:off x="5973123" y="4500148"/>
              <a:ext cx="75247" cy="48576"/>
            </a:xfrm>
            <a:custGeom>
              <a:avLst/>
              <a:gdLst>
                <a:gd name="connsiteX0" fmla="*/ 75248 w 75247"/>
                <a:gd name="connsiteY0" fmla="*/ 0 h 48577"/>
                <a:gd name="connsiteX1" fmla="*/ 74295 w 75247"/>
                <a:gd name="connsiteY1" fmla="*/ 6668 h 48577"/>
                <a:gd name="connsiteX2" fmla="*/ 0 w 75247"/>
                <a:gd name="connsiteY2" fmla="*/ 48578 h 48577"/>
                <a:gd name="connsiteX3" fmla="*/ 0 w 75247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47" h="48577">
                  <a:moveTo>
                    <a:pt x="75248" y="0"/>
                  </a:moveTo>
                  <a:lnTo>
                    <a:pt x="74295" y="6668"/>
                  </a:lnTo>
                  <a:lnTo>
                    <a:pt x="0" y="48578"/>
                  </a:lnTo>
                  <a:lnTo>
                    <a:pt x="0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FD66783-6CE0-4139-9E83-C67FB1E5C9E3}"/>
                </a:ext>
              </a:extLst>
            </p:cNvPr>
            <p:cNvSpPr/>
            <p:nvPr/>
          </p:nvSpPr>
          <p:spPr>
            <a:xfrm>
              <a:off x="5954073" y="4571585"/>
              <a:ext cx="240029" cy="135254"/>
            </a:xfrm>
            <a:custGeom>
              <a:avLst/>
              <a:gdLst>
                <a:gd name="connsiteX0" fmla="*/ 0 w 240029"/>
                <a:gd name="connsiteY0" fmla="*/ 132398 h 135255"/>
                <a:gd name="connsiteX1" fmla="*/ 234315 w 240029"/>
                <a:gd name="connsiteY1" fmla="*/ 0 h 135255"/>
                <a:gd name="connsiteX2" fmla="*/ 240030 w 240029"/>
                <a:gd name="connsiteY2" fmla="*/ 2858 h 135255"/>
                <a:gd name="connsiteX3" fmla="*/ 5715 w 240029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29" h="135255">
                  <a:moveTo>
                    <a:pt x="0" y="132398"/>
                  </a:moveTo>
                  <a:lnTo>
                    <a:pt x="234315" y="0"/>
                  </a:lnTo>
                  <a:lnTo>
                    <a:pt x="240030" y="2858"/>
                  </a:lnTo>
                  <a:lnTo>
                    <a:pt x="5715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A4901D3-6B9D-4390-8CCF-DA8C93A816D8}"/>
                </a:ext>
              </a:extLst>
            </p:cNvPr>
            <p:cNvSpPr/>
            <p:nvPr/>
          </p:nvSpPr>
          <p:spPr>
            <a:xfrm>
              <a:off x="5967408" y="4493481"/>
              <a:ext cx="86677" cy="48576"/>
            </a:xfrm>
            <a:custGeom>
              <a:avLst/>
              <a:gdLst>
                <a:gd name="connsiteX0" fmla="*/ 0 w 86677"/>
                <a:gd name="connsiteY0" fmla="*/ 45720 h 48577"/>
                <a:gd name="connsiteX1" fmla="*/ 80963 w 86677"/>
                <a:gd name="connsiteY1" fmla="*/ 0 h 48577"/>
                <a:gd name="connsiteX2" fmla="*/ 86677 w 86677"/>
                <a:gd name="connsiteY2" fmla="*/ 2858 h 48577"/>
                <a:gd name="connsiteX3" fmla="*/ 5715 w 86677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48577">
                  <a:moveTo>
                    <a:pt x="0" y="45720"/>
                  </a:moveTo>
                  <a:lnTo>
                    <a:pt x="80963" y="0"/>
                  </a:lnTo>
                  <a:lnTo>
                    <a:pt x="86677" y="2858"/>
                  </a:lnTo>
                  <a:lnTo>
                    <a:pt x="5715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6767E4-08EF-445F-954D-A2A72C57C620}"/>
                </a:ext>
              </a:extLst>
            </p:cNvPr>
            <p:cNvSpPr/>
            <p:nvPr/>
          </p:nvSpPr>
          <p:spPr>
            <a:xfrm>
              <a:off x="5672134" y="4927815"/>
              <a:ext cx="507682" cy="334323"/>
            </a:xfrm>
            <a:custGeom>
              <a:avLst/>
              <a:gdLst>
                <a:gd name="connsiteX0" fmla="*/ 0 w 507682"/>
                <a:gd name="connsiteY0" fmla="*/ 0 h 334327"/>
                <a:gd name="connsiteX1" fmla="*/ 507683 w 507682"/>
                <a:gd name="connsiteY1" fmla="*/ 283845 h 334327"/>
                <a:gd name="connsiteX2" fmla="*/ 507683 w 507682"/>
                <a:gd name="connsiteY2" fmla="*/ 334328 h 334327"/>
                <a:gd name="connsiteX3" fmla="*/ 0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0" y="0"/>
                  </a:moveTo>
                  <a:lnTo>
                    <a:pt x="507683" y="283845"/>
                  </a:lnTo>
                  <a:lnTo>
                    <a:pt x="507683" y="334328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4C3F5E4-EEB8-4F17-8A38-7880840EA7A5}"/>
                </a:ext>
              </a:extLst>
            </p:cNvPr>
            <p:cNvSpPr/>
            <p:nvPr/>
          </p:nvSpPr>
          <p:spPr>
            <a:xfrm>
              <a:off x="6237919" y="4860189"/>
              <a:ext cx="235267" cy="268602"/>
            </a:xfrm>
            <a:custGeom>
              <a:avLst/>
              <a:gdLst>
                <a:gd name="connsiteX0" fmla="*/ 0 w 235267"/>
                <a:gd name="connsiteY0" fmla="*/ 268605 h 268605"/>
                <a:gd name="connsiteX1" fmla="*/ 0 w 235267"/>
                <a:gd name="connsiteY1" fmla="*/ 137160 h 268605"/>
                <a:gd name="connsiteX2" fmla="*/ 235267 w 235267"/>
                <a:gd name="connsiteY2" fmla="*/ 0 h 268605"/>
                <a:gd name="connsiteX3" fmla="*/ 235267 w 235267"/>
                <a:gd name="connsiteY3" fmla="*/ 78105 h 268605"/>
                <a:gd name="connsiteX4" fmla="*/ 235267 w 235267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268605">
                  <a:moveTo>
                    <a:pt x="0" y="268605"/>
                  </a:moveTo>
                  <a:lnTo>
                    <a:pt x="0" y="137160"/>
                  </a:lnTo>
                  <a:lnTo>
                    <a:pt x="235267" y="0"/>
                  </a:lnTo>
                  <a:lnTo>
                    <a:pt x="235267" y="78105"/>
                  </a:lnTo>
                  <a:lnTo>
                    <a:pt x="235267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0E4A68B-2311-494A-811C-54A74BACCCD9}"/>
                </a:ext>
              </a:extLst>
            </p:cNvPr>
            <p:cNvSpPr/>
            <p:nvPr/>
          </p:nvSpPr>
          <p:spPr>
            <a:xfrm>
              <a:off x="5958836" y="4843045"/>
              <a:ext cx="279082" cy="285747"/>
            </a:xfrm>
            <a:custGeom>
              <a:avLst/>
              <a:gdLst>
                <a:gd name="connsiteX0" fmla="*/ 279083 w 279082"/>
                <a:gd name="connsiteY0" fmla="*/ 285750 h 285750"/>
                <a:gd name="connsiteX1" fmla="*/ 279083 w 279082"/>
                <a:gd name="connsiteY1" fmla="*/ 154305 h 285750"/>
                <a:gd name="connsiteX2" fmla="*/ 137160 w 279082"/>
                <a:gd name="connsiteY2" fmla="*/ 76200 h 285750"/>
                <a:gd name="connsiteX3" fmla="*/ 0 w 279082"/>
                <a:gd name="connsiteY3" fmla="*/ 0 h 285750"/>
                <a:gd name="connsiteX4" fmla="*/ 953 w 279082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082" h="285750">
                  <a:moveTo>
                    <a:pt x="279083" y="285750"/>
                  </a:moveTo>
                  <a:lnTo>
                    <a:pt x="279083" y="154305"/>
                  </a:lnTo>
                  <a:lnTo>
                    <a:pt x="137160" y="76200"/>
                  </a:lnTo>
                  <a:lnTo>
                    <a:pt x="0" y="0"/>
                  </a:lnTo>
                  <a:lnTo>
                    <a:pt x="953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8530E62-F019-408D-8B54-67C70DBF6846}"/>
                </a:ext>
              </a:extLst>
            </p:cNvPr>
            <p:cNvSpPr/>
            <p:nvPr/>
          </p:nvSpPr>
          <p:spPr>
            <a:xfrm>
              <a:off x="5813104" y="4843044"/>
              <a:ext cx="424815" cy="285747"/>
            </a:xfrm>
            <a:custGeom>
              <a:avLst/>
              <a:gdLst>
                <a:gd name="connsiteX0" fmla="*/ 0 w 424815"/>
                <a:gd name="connsiteY0" fmla="*/ 0 h 285750"/>
                <a:gd name="connsiteX1" fmla="*/ 424815 w 424815"/>
                <a:gd name="connsiteY1" fmla="*/ 236220 h 285750"/>
                <a:gd name="connsiteX2" fmla="*/ 424815 w 424815"/>
                <a:gd name="connsiteY2" fmla="*/ 285750 h 285750"/>
                <a:gd name="connsiteX3" fmla="*/ 0 w 424815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815" h="285750">
                  <a:moveTo>
                    <a:pt x="0" y="0"/>
                  </a:moveTo>
                  <a:lnTo>
                    <a:pt x="424815" y="236220"/>
                  </a:lnTo>
                  <a:lnTo>
                    <a:pt x="424815" y="28575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DB5A748-8A30-4F79-BAA8-57620A4F76D2}"/>
                </a:ext>
              </a:extLst>
            </p:cNvPr>
            <p:cNvSpPr/>
            <p:nvPr/>
          </p:nvSpPr>
          <p:spPr>
            <a:xfrm>
              <a:off x="6237921" y="4942100"/>
              <a:ext cx="235267" cy="186688"/>
            </a:xfrm>
            <a:custGeom>
              <a:avLst/>
              <a:gdLst>
                <a:gd name="connsiteX0" fmla="*/ 235267 w 235267"/>
                <a:gd name="connsiteY0" fmla="*/ 0 h 186690"/>
                <a:gd name="connsiteX1" fmla="*/ 0 w 235267"/>
                <a:gd name="connsiteY1" fmla="*/ 137160 h 186690"/>
                <a:gd name="connsiteX2" fmla="*/ 0 w 235267"/>
                <a:gd name="connsiteY2" fmla="*/ 186690 h 186690"/>
                <a:gd name="connsiteX3" fmla="*/ 235267 w 235267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67" h="186690">
                  <a:moveTo>
                    <a:pt x="235267" y="0"/>
                  </a:moveTo>
                  <a:lnTo>
                    <a:pt x="0" y="137160"/>
                  </a:lnTo>
                  <a:lnTo>
                    <a:pt x="0" y="186690"/>
                  </a:lnTo>
                  <a:lnTo>
                    <a:pt x="235267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60198"/>
              <a:ext cx="125730" cy="84771"/>
              <a:chOff x="6258876" y="4960257"/>
              <a:chExt cx="125730" cy="84772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FC41DE5-F973-4048-898A-D9A1A39ED5F0}"/>
                  </a:ext>
                </a:extLst>
              </p:cNvPr>
              <p:cNvSpPr/>
              <p:nvPr/>
            </p:nvSpPr>
            <p:spPr>
              <a:xfrm>
                <a:off x="6258876" y="501931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ED96310-BD4E-4031-98D6-CCD13442A572}"/>
                  </a:ext>
                </a:extLst>
              </p:cNvPr>
              <p:cNvSpPr/>
              <p:nvPr/>
            </p:nvSpPr>
            <p:spPr>
              <a:xfrm>
                <a:off x="6292214" y="4999309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29465F6-54CF-4832-BC92-582247E25517}"/>
                  </a:ext>
                </a:extLst>
              </p:cNvPr>
              <p:cNvSpPr/>
              <p:nvPr/>
            </p:nvSpPr>
            <p:spPr>
              <a:xfrm>
                <a:off x="6326504" y="497930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34A831D-61BF-4061-9ACD-27DACFB02D5F}"/>
                  </a:ext>
                </a:extLst>
              </p:cNvPr>
              <p:cNvSpPr/>
              <p:nvPr/>
            </p:nvSpPr>
            <p:spPr>
              <a:xfrm>
                <a:off x="6359841" y="496025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83057"/>
              <a:ext cx="125730" cy="84771"/>
              <a:chOff x="6258876" y="4983117"/>
              <a:chExt cx="125730" cy="84772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AE0605DA-DD04-4DDF-AF35-96D0D1CEAA6E}"/>
                  </a:ext>
                </a:extLst>
              </p:cNvPr>
              <p:cNvSpPr/>
              <p:nvPr/>
            </p:nvSpPr>
            <p:spPr>
              <a:xfrm>
                <a:off x="6258876" y="504217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96892CA-1A83-423E-8115-B2FA92FA1416}"/>
                  </a:ext>
                </a:extLst>
              </p:cNvPr>
              <p:cNvSpPr/>
              <p:nvPr/>
            </p:nvSpPr>
            <p:spPr>
              <a:xfrm>
                <a:off x="6292214" y="502312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AD782F1-EC99-40E6-A8AC-B37747FCD9A7}"/>
                  </a:ext>
                </a:extLst>
              </p:cNvPr>
              <p:cNvSpPr/>
              <p:nvPr/>
            </p:nvSpPr>
            <p:spPr>
              <a:xfrm>
                <a:off x="6326504" y="500312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20A0D96-35B5-43C5-9030-4A368A1E1DB9}"/>
                  </a:ext>
                </a:extLst>
              </p:cNvPr>
              <p:cNvSpPr/>
              <p:nvPr/>
            </p:nvSpPr>
            <p:spPr>
              <a:xfrm>
                <a:off x="6359841" y="498311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71628"/>
              <a:ext cx="125730" cy="84771"/>
              <a:chOff x="6258876" y="4971687"/>
              <a:chExt cx="125730" cy="84772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326C641-9ED8-44DA-9D52-0760CB1C9E55}"/>
                  </a:ext>
                </a:extLst>
              </p:cNvPr>
              <p:cNvSpPr/>
              <p:nvPr/>
            </p:nvSpPr>
            <p:spPr>
              <a:xfrm>
                <a:off x="6258876" y="503074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95CF8AB-9A89-4A97-93BF-1EF48813CF8A}"/>
                  </a:ext>
                </a:extLst>
              </p:cNvPr>
              <p:cNvSpPr/>
              <p:nvPr/>
            </p:nvSpPr>
            <p:spPr>
              <a:xfrm>
                <a:off x="6292214" y="5010740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144B2A9-45D5-4990-B309-35B68A9CA684}"/>
                  </a:ext>
                </a:extLst>
              </p:cNvPr>
              <p:cNvSpPr/>
              <p:nvPr/>
            </p:nvSpPr>
            <p:spPr>
              <a:xfrm>
                <a:off x="6326504" y="499169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D095161-5C79-4E5D-8077-B063FB095281}"/>
                  </a:ext>
                </a:extLst>
              </p:cNvPr>
              <p:cNvSpPr/>
              <p:nvPr/>
            </p:nvSpPr>
            <p:spPr>
              <a:xfrm>
                <a:off x="6359841" y="497168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94487"/>
              <a:ext cx="125730" cy="84771"/>
              <a:chOff x="6258876" y="4994547"/>
              <a:chExt cx="125730" cy="84772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E7B4235-B6AE-49B0-8A61-928F7C2919D9}"/>
                  </a:ext>
                </a:extLst>
              </p:cNvPr>
              <p:cNvSpPr/>
              <p:nvPr/>
            </p:nvSpPr>
            <p:spPr>
              <a:xfrm>
                <a:off x="6258876" y="505360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BC8AA7D-42C9-4747-ABC2-CF5CD184E91D}"/>
                  </a:ext>
                </a:extLst>
              </p:cNvPr>
              <p:cNvSpPr/>
              <p:nvPr/>
            </p:nvSpPr>
            <p:spPr>
              <a:xfrm>
                <a:off x="6292214" y="503455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78CDEEEC-1C4B-48D3-A04C-6C906EA63667}"/>
                  </a:ext>
                </a:extLst>
              </p:cNvPr>
              <p:cNvSpPr/>
              <p:nvPr/>
            </p:nvSpPr>
            <p:spPr>
              <a:xfrm>
                <a:off x="6326504" y="501455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3B47749-9D24-487F-97B0-77ABC521C871}"/>
                  </a:ext>
                </a:extLst>
              </p:cNvPr>
              <p:cNvSpPr/>
              <p:nvPr/>
            </p:nvSpPr>
            <p:spPr>
              <a:xfrm>
                <a:off x="6359841" y="499454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62103"/>
              <a:ext cx="123825" cy="80961"/>
              <a:chOff x="6257924" y="4962162"/>
              <a:chExt cx="123825" cy="80962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5175E19-2715-4A16-B192-24015E79120E}"/>
                  </a:ext>
                </a:extLst>
              </p:cNvPr>
              <p:cNvSpPr/>
              <p:nvPr/>
            </p:nvSpPr>
            <p:spPr>
              <a:xfrm>
                <a:off x="6257924" y="502121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B71CAF4-3C1E-481B-9120-3577E8A8214B}"/>
                  </a:ext>
                </a:extLst>
              </p:cNvPr>
              <p:cNvSpPr/>
              <p:nvPr/>
            </p:nvSpPr>
            <p:spPr>
              <a:xfrm>
                <a:off x="6292214" y="500121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154E06E-2CF5-4630-940B-DE4A541B7D4B}"/>
                  </a:ext>
                </a:extLst>
              </p:cNvPr>
              <p:cNvSpPr/>
              <p:nvPr/>
            </p:nvSpPr>
            <p:spPr>
              <a:xfrm>
                <a:off x="6326504" y="498121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B6D4B6B-D406-46D6-9F0A-76A67FF28CF4}"/>
                  </a:ext>
                </a:extLst>
              </p:cNvPr>
              <p:cNvSpPr/>
              <p:nvPr/>
            </p:nvSpPr>
            <p:spPr>
              <a:xfrm>
                <a:off x="6359841" y="496216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84962"/>
              <a:ext cx="123825" cy="80961"/>
              <a:chOff x="6257924" y="4985022"/>
              <a:chExt cx="123825" cy="80962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70DD9F5-64BF-4360-B11E-699A7073E686}"/>
                  </a:ext>
                </a:extLst>
              </p:cNvPr>
              <p:cNvSpPr/>
              <p:nvPr/>
            </p:nvSpPr>
            <p:spPr>
              <a:xfrm>
                <a:off x="6257924" y="504407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FEF787CB-3B48-464F-B49E-ADEF8EFAB052}"/>
                  </a:ext>
                </a:extLst>
              </p:cNvPr>
              <p:cNvSpPr/>
              <p:nvPr/>
            </p:nvSpPr>
            <p:spPr>
              <a:xfrm>
                <a:off x="6292214" y="502407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08E2234-A602-44CB-A953-7C5E0D7B60A4}"/>
                  </a:ext>
                </a:extLst>
              </p:cNvPr>
              <p:cNvSpPr/>
              <p:nvPr/>
            </p:nvSpPr>
            <p:spPr>
              <a:xfrm>
                <a:off x="6326504" y="500502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63428C6-1367-4989-AAC3-6C0D51EC7BFC}"/>
                  </a:ext>
                </a:extLst>
              </p:cNvPr>
              <p:cNvSpPr/>
              <p:nvPr/>
            </p:nvSpPr>
            <p:spPr>
              <a:xfrm>
                <a:off x="6359841" y="498502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73532"/>
              <a:ext cx="123825" cy="80961"/>
              <a:chOff x="6257924" y="4973592"/>
              <a:chExt cx="123825" cy="80962"/>
            </a:xfrm>
            <a:solidFill>
              <a:srgbClr val="E5E6E5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CFBE74F-30E0-4EDF-87BF-EBA8F4A5014A}"/>
                  </a:ext>
                </a:extLst>
              </p:cNvPr>
              <p:cNvSpPr/>
              <p:nvPr/>
            </p:nvSpPr>
            <p:spPr>
              <a:xfrm>
                <a:off x="6257924" y="503264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5518146-0266-4713-898C-30F8D55082FC}"/>
                  </a:ext>
                </a:extLst>
              </p:cNvPr>
              <p:cNvSpPr/>
              <p:nvPr/>
            </p:nvSpPr>
            <p:spPr>
              <a:xfrm>
                <a:off x="6292214" y="501264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B2999F7-3939-44A3-B53C-22889E943E31}"/>
                  </a:ext>
                </a:extLst>
              </p:cNvPr>
              <p:cNvSpPr/>
              <p:nvPr/>
            </p:nvSpPr>
            <p:spPr>
              <a:xfrm>
                <a:off x="6326504" y="499264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6FD45CD-22E4-4BA3-BDE9-151898D9FB80}"/>
                  </a:ext>
                </a:extLst>
              </p:cNvPr>
              <p:cNvSpPr/>
              <p:nvPr/>
            </p:nvSpPr>
            <p:spPr>
              <a:xfrm>
                <a:off x="6359841" y="497359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96392"/>
              <a:ext cx="123825" cy="80961"/>
              <a:chOff x="6257924" y="4996452"/>
              <a:chExt cx="123825" cy="80962"/>
            </a:xfrm>
            <a:solidFill>
              <a:srgbClr val="E5E6E5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BEBDCE7-9E8F-482B-A08E-5F92A4EDAE5A}"/>
                  </a:ext>
                </a:extLst>
              </p:cNvPr>
              <p:cNvSpPr/>
              <p:nvPr/>
            </p:nvSpPr>
            <p:spPr>
              <a:xfrm>
                <a:off x="6257924" y="505550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9F89E13-1C29-45A1-B0D0-E03ADC1FB7AA}"/>
                  </a:ext>
                </a:extLst>
              </p:cNvPr>
              <p:cNvSpPr/>
              <p:nvPr/>
            </p:nvSpPr>
            <p:spPr>
              <a:xfrm>
                <a:off x="6292214" y="5036457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D67F2DD-DEC0-4894-9FFA-55455202D539}"/>
                  </a:ext>
                </a:extLst>
              </p:cNvPr>
              <p:cNvSpPr/>
              <p:nvPr/>
            </p:nvSpPr>
            <p:spPr>
              <a:xfrm>
                <a:off x="6326504" y="5016454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79C4D72-6B47-466C-BEB5-B32078845B32}"/>
                  </a:ext>
                </a:extLst>
              </p:cNvPr>
              <p:cNvSpPr/>
              <p:nvPr/>
            </p:nvSpPr>
            <p:spPr>
              <a:xfrm>
                <a:off x="6359841" y="499645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DB8738-49F0-4B90-B894-BD570B0289B9}"/>
                </a:ext>
              </a:extLst>
            </p:cNvPr>
            <p:cNvSpPr/>
            <p:nvPr/>
          </p:nvSpPr>
          <p:spPr>
            <a:xfrm>
              <a:off x="6394131" y="494019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5BE8C12-131E-4DCE-B957-0107E02306C9}"/>
                </a:ext>
              </a:extLst>
            </p:cNvPr>
            <p:cNvSpPr/>
            <p:nvPr/>
          </p:nvSpPr>
          <p:spPr>
            <a:xfrm>
              <a:off x="6428421" y="492019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219D855-EE3A-4D95-9D5D-66039A0DAC74}"/>
                </a:ext>
              </a:extLst>
            </p:cNvPr>
            <p:cNvSpPr/>
            <p:nvPr/>
          </p:nvSpPr>
          <p:spPr>
            <a:xfrm>
              <a:off x="6394131" y="496305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220DD60-4673-4444-B401-478008C899EF}"/>
                </a:ext>
              </a:extLst>
            </p:cNvPr>
            <p:cNvSpPr/>
            <p:nvPr/>
          </p:nvSpPr>
          <p:spPr>
            <a:xfrm>
              <a:off x="6427468" y="4944006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944909D-0D62-47F7-922B-A45DF8661658}"/>
                </a:ext>
              </a:extLst>
            </p:cNvPr>
            <p:cNvSpPr/>
            <p:nvPr/>
          </p:nvSpPr>
          <p:spPr>
            <a:xfrm>
              <a:off x="6394131" y="495162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24CEC72-9B9F-4D42-824C-BF8F00255108}"/>
                </a:ext>
              </a:extLst>
            </p:cNvPr>
            <p:cNvSpPr/>
            <p:nvPr/>
          </p:nvSpPr>
          <p:spPr>
            <a:xfrm>
              <a:off x="6428421" y="493162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EAC4025-4C01-4E91-B0E8-5C74CDDAFEBE}"/>
                </a:ext>
              </a:extLst>
            </p:cNvPr>
            <p:cNvSpPr/>
            <p:nvPr/>
          </p:nvSpPr>
          <p:spPr>
            <a:xfrm>
              <a:off x="6393178" y="4975437"/>
              <a:ext cx="25717" cy="25716"/>
            </a:xfrm>
            <a:custGeom>
              <a:avLst/>
              <a:gdLst>
                <a:gd name="connsiteX0" fmla="*/ 25718 w 25717"/>
                <a:gd name="connsiteY0" fmla="*/ 0 h 25717"/>
                <a:gd name="connsiteX1" fmla="*/ 25718 w 25717"/>
                <a:gd name="connsiteY1" fmla="*/ 11430 h 25717"/>
                <a:gd name="connsiteX2" fmla="*/ 0 w 25717"/>
                <a:gd name="connsiteY2" fmla="*/ 25718 h 25717"/>
                <a:gd name="connsiteX3" fmla="*/ 0 w 25717"/>
                <a:gd name="connsiteY3" fmla="*/ 14288 h 25717"/>
                <a:gd name="connsiteX4" fmla="*/ 25718 w 25717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5717">
                  <a:moveTo>
                    <a:pt x="25718" y="0"/>
                  </a:moveTo>
                  <a:lnTo>
                    <a:pt x="25718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571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5CC894C-7C9C-4E7A-BE02-2CA07E172E4A}"/>
                </a:ext>
              </a:extLst>
            </p:cNvPr>
            <p:cNvSpPr/>
            <p:nvPr/>
          </p:nvSpPr>
          <p:spPr>
            <a:xfrm>
              <a:off x="6427468" y="495543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9657B65-6A9E-4F74-9D2B-A40AA5767E2F}"/>
                </a:ext>
              </a:extLst>
            </p:cNvPr>
            <p:cNvSpPr/>
            <p:nvPr/>
          </p:nvSpPr>
          <p:spPr>
            <a:xfrm>
              <a:off x="6394131" y="4942100"/>
              <a:ext cx="21907" cy="20955"/>
            </a:xfrm>
            <a:custGeom>
              <a:avLst/>
              <a:gdLst>
                <a:gd name="connsiteX0" fmla="*/ 21907 w 21907"/>
                <a:gd name="connsiteY0" fmla="*/ 0 h 20955"/>
                <a:gd name="connsiteX1" fmla="*/ 21907 w 21907"/>
                <a:gd name="connsiteY1" fmla="*/ 8573 h 20955"/>
                <a:gd name="connsiteX2" fmla="*/ 0 w 21907"/>
                <a:gd name="connsiteY2" fmla="*/ 20955 h 20955"/>
                <a:gd name="connsiteX3" fmla="*/ 0 w 21907"/>
                <a:gd name="connsiteY3" fmla="*/ 12382 h 20955"/>
                <a:gd name="connsiteX4" fmla="*/ 21907 w 21907"/>
                <a:gd name="connsiteY4" fmla="*/ 0 h 2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0955">
                  <a:moveTo>
                    <a:pt x="21907" y="0"/>
                  </a:moveTo>
                  <a:lnTo>
                    <a:pt x="21907" y="8573"/>
                  </a:lnTo>
                  <a:lnTo>
                    <a:pt x="0" y="20955"/>
                  </a:lnTo>
                  <a:lnTo>
                    <a:pt x="0" y="12382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91C6BEC-A904-489A-A3A2-1C3807BE089F}"/>
                </a:ext>
              </a:extLst>
            </p:cNvPr>
            <p:cNvSpPr/>
            <p:nvPr/>
          </p:nvSpPr>
          <p:spPr>
            <a:xfrm>
              <a:off x="6427468" y="492209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18E2A14-858D-45F8-A5A5-5AD2853621C2}"/>
                </a:ext>
              </a:extLst>
            </p:cNvPr>
            <p:cNvSpPr/>
            <p:nvPr/>
          </p:nvSpPr>
          <p:spPr>
            <a:xfrm>
              <a:off x="6394131" y="496496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039A858-F0D8-4541-9262-544168989754}"/>
                </a:ext>
              </a:extLst>
            </p:cNvPr>
            <p:cNvSpPr/>
            <p:nvPr/>
          </p:nvSpPr>
          <p:spPr>
            <a:xfrm>
              <a:off x="6427468" y="4945910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24EF323-7DBC-49E5-944C-2705A05CA502}"/>
                </a:ext>
              </a:extLst>
            </p:cNvPr>
            <p:cNvSpPr/>
            <p:nvPr/>
          </p:nvSpPr>
          <p:spPr>
            <a:xfrm>
              <a:off x="6394131" y="495353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3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3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B0740FC-DBBC-4D88-A1C1-3112B1211D79}"/>
                </a:ext>
              </a:extLst>
            </p:cNvPr>
            <p:cNvSpPr/>
            <p:nvPr/>
          </p:nvSpPr>
          <p:spPr>
            <a:xfrm>
              <a:off x="6427468" y="493352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21A4204-7CE9-4E34-A210-C6DE0DD63EBA}"/>
                </a:ext>
              </a:extLst>
            </p:cNvPr>
            <p:cNvSpPr/>
            <p:nvPr/>
          </p:nvSpPr>
          <p:spPr>
            <a:xfrm>
              <a:off x="6394131" y="497639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8141922-67B1-4169-AE6E-C3EC3357CDCF}"/>
                </a:ext>
              </a:extLst>
            </p:cNvPr>
            <p:cNvSpPr/>
            <p:nvPr/>
          </p:nvSpPr>
          <p:spPr>
            <a:xfrm>
              <a:off x="6427468" y="495734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C38BD9A-03C1-4BF5-BA40-213C4851ED4B}"/>
                </a:ext>
              </a:extLst>
            </p:cNvPr>
            <p:cNvSpPr/>
            <p:nvPr/>
          </p:nvSpPr>
          <p:spPr>
            <a:xfrm>
              <a:off x="5958838" y="4704931"/>
              <a:ext cx="378142" cy="163827"/>
            </a:xfrm>
            <a:custGeom>
              <a:avLst/>
              <a:gdLst>
                <a:gd name="connsiteX0" fmla="*/ 378143 w 378142"/>
                <a:gd name="connsiteY0" fmla="*/ 26670 h 163829"/>
                <a:gd name="connsiteX1" fmla="*/ 236220 w 378142"/>
                <a:gd name="connsiteY1" fmla="*/ 0 h 163829"/>
                <a:gd name="connsiteX2" fmla="*/ 0 w 378142"/>
                <a:gd name="connsiteY2" fmla="*/ 138113 h 163829"/>
                <a:gd name="connsiteX3" fmla="*/ 142875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378143" y="26670"/>
                  </a:moveTo>
                  <a:lnTo>
                    <a:pt x="236220" y="0"/>
                  </a:lnTo>
                  <a:lnTo>
                    <a:pt x="0" y="138113"/>
                  </a:lnTo>
                  <a:lnTo>
                    <a:pt x="142875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A75209E-595E-4E60-8EBA-E6D6DC1744B9}"/>
                </a:ext>
              </a:extLst>
            </p:cNvPr>
            <p:cNvSpPr/>
            <p:nvPr/>
          </p:nvSpPr>
          <p:spPr>
            <a:xfrm>
              <a:off x="6101711" y="4731601"/>
              <a:ext cx="371475" cy="265744"/>
            </a:xfrm>
            <a:custGeom>
              <a:avLst/>
              <a:gdLst>
                <a:gd name="connsiteX0" fmla="*/ 371475 w 371475"/>
                <a:gd name="connsiteY0" fmla="*/ 128588 h 265747"/>
                <a:gd name="connsiteX1" fmla="*/ 235268 w 371475"/>
                <a:gd name="connsiteY1" fmla="*/ 0 h 265747"/>
                <a:gd name="connsiteX2" fmla="*/ 0 w 371475"/>
                <a:gd name="connsiteY2" fmla="*/ 137160 h 265747"/>
                <a:gd name="connsiteX3" fmla="*/ 136208 w 371475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65747">
                  <a:moveTo>
                    <a:pt x="371475" y="128588"/>
                  </a:moveTo>
                  <a:lnTo>
                    <a:pt x="235268" y="0"/>
                  </a:lnTo>
                  <a:lnTo>
                    <a:pt x="0" y="137160"/>
                  </a:lnTo>
                  <a:lnTo>
                    <a:pt x="136208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B453C8B-CB35-4A4E-8766-C987ACB28D09}"/>
                </a:ext>
              </a:extLst>
            </p:cNvPr>
            <p:cNvSpPr/>
            <p:nvPr/>
          </p:nvSpPr>
          <p:spPr>
            <a:xfrm>
              <a:off x="5958837" y="4843042"/>
              <a:ext cx="278129" cy="154302"/>
            </a:xfrm>
            <a:custGeom>
              <a:avLst/>
              <a:gdLst>
                <a:gd name="connsiteX0" fmla="*/ 0 w 278129"/>
                <a:gd name="connsiteY0" fmla="*/ 0 h 154304"/>
                <a:gd name="connsiteX1" fmla="*/ 141923 w 278129"/>
                <a:gd name="connsiteY1" fmla="*/ 25717 h 154304"/>
                <a:gd name="connsiteX2" fmla="*/ 278130 w 278129"/>
                <a:gd name="connsiteY2" fmla="*/ 154305 h 154304"/>
                <a:gd name="connsiteX3" fmla="*/ 0 w 278129"/>
                <a:gd name="connsiteY3" fmla="*/ 0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29" h="154304">
                  <a:moveTo>
                    <a:pt x="0" y="0"/>
                  </a:moveTo>
                  <a:lnTo>
                    <a:pt x="141923" y="25717"/>
                  </a:lnTo>
                  <a:lnTo>
                    <a:pt x="278130" y="154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235BCB0-8CFD-46F3-965A-EC219F9C3C88}"/>
                </a:ext>
              </a:extLst>
            </p:cNvPr>
            <p:cNvSpPr/>
            <p:nvPr/>
          </p:nvSpPr>
          <p:spPr>
            <a:xfrm>
              <a:off x="5991221" y="4854471"/>
              <a:ext cx="211455" cy="117155"/>
            </a:xfrm>
            <a:custGeom>
              <a:avLst/>
              <a:gdLst>
                <a:gd name="connsiteX0" fmla="*/ 0 w 211455"/>
                <a:gd name="connsiteY0" fmla="*/ 0 h 117157"/>
                <a:gd name="connsiteX1" fmla="*/ 211455 w 211455"/>
                <a:gd name="connsiteY1" fmla="*/ 117158 h 117157"/>
                <a:gd name="connsiteX2" fmla="*/ 107632 w 211455"/>
                <a:gd name="connsiteY2" fmla="*/ 19050 h 117157"/>
                <a:gd name="connsiteX3" fmla="*/ 0 w 211455"/>
                <a:gd name="connsiteY3" fmla="*/ 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0" y="0"/>
                  </a:moveTo>
                  <a:lnTo>
                    <a:pt x="211455" y="117158"/>
                  </a:lnTo>
                  <a:lnTo>
                    <a:pt x="107632" y="19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21A02CD-2AF7-41AE-8C92-8E7C2B59B832}"/>
                </a:ext>
              </a:extLst>
            </p:cNvPr>
            <p:cNvSpPr/>
            <p:nvPr/>
          </p:nvSpPr>
          <p:spPr>
            <a:xfrm>
              <a:off x="6005509" y="4856376"/>
              <a:ext cx="181927" cy="100964"/>
            </a:xfrm>
            <a:custGeom>
              <a:avLst/>
              <a:gdLst>
                <a:gd name="connsiteX0" fmla="*/ 0 w 181927"/>
                <a:gd name="connsiteY0" fmla="*/ 0 h 100965"/>
                <a:gd name="connsiteX1" fmla="*/ 36195 w 181927"/>
                <a:gd name="connsiteY1" fmla="*/ 20003 h 100965"/>
                <a:gd name="connsiteX2" fmla="*/ 181927 w 181927"/>
                <a:gd name="connsiteY2" fmla="*/ 100965 h 100965"/>
                <a:gd name="connsiteX3" fmla="*/ 92393 w 181927"/>
                <a:gd name="connsiteY3" fmla="*/ 16193 h 100965"/>
                <a:gd name="connsiteX4" fmla="*/ 0 w 181927"/>
                <a:gd name="connsiteY4" fmla="*/ 0 h 1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5">
                  <a:moveTo>
                    <a:pt x="0" y="0"/>
                  </a:moveTo>
                  <a:lnTo>
                    <a:pt x="36195" y="20003"/>
                  </a:lnTo>
                  <a:lnTo>
                    <a:pt x="181927" y="100965"/>
                  </a:lnTo>
                  <a:lnTo>
                    <a:pt x="92393" y="16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4B3CDAB-BCE6-4993-83A7-C25891D7618F}"/>
                </a:ext>
              </a:extLst>
            </p:cNvPr>
            <p:cNvSpPr/>
            <p:nvPr/>
          </p:nvSpPr>
          <p:spPr>
            <a:xfrm>
              <a:off x="6028369" y="4915431"/>
              <a:ext cx="130492" cy="169543"/>
            </a:xfrm>
            <a:custGeom>
              <a:avLst/>
              <a:gdLst>
                <a:gd name="connsiteX0" fmla="*/ 0 w 130492"/>
                <a:gd name="connsiteY0" fmla="*/ 97155 h 169545"/>
                <a:gd name="connsiteX1" fmla="*/ 0 w 130492"/>
                <a:gd name="connsiteY1" fmla="*/ 0 h 169545"/>
                <a:gd name="connsiteX2" fmla="*/ 130492 w 130492"/>
                <a:gd name="connsiteY2" fmla="*/ 72390 h 169545"/>
                <a:gd name="connsiteX3" fmla="*/ 130492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0" y="97155"/>
                  </a:moveTo>
                  <a:lnTo>
                    <a:pt x="0" y="0"/>
                  </a:lnTo>
                  <a:lnTo>
                    <a:pt x="130492" y="72390"/>
                  </a:lnTo>
                  <a:lnTo>
                    <a:pt x="130492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08E7B5A-1BCB-4E8D-BAD5-ECD5AA3EBBFC}"/>
                </a:ext>
              </a:extLst>
            </p:cNvPr>
            <p:cNvSpPr/>
            <p:nvPr/>
          </p:nvSpPr>
          <p:spPr>
            <a:xfrm>
              <a:off x="6154098" y="4990679"/>
              <a:ext cx="33337" cy="115251"/>
            </a:xfrm>
            <a:custGeom>
              <a:avLst/>
              <a:gdLst>
                <a:gd name="connsiteX0" fmla="*/ 33338 w 33337"/>
                <a:gd name="connsiteY0" fmla="*/ 18097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2 h 115252"/>
                <a:gd name="connsiteX4" fmla="*/ 33338 w 33337"/>
                <a:gd name="connsiteY4" fmla="*/ 18097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7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2"/>
                  </a:lnTo>
                  <a:lnTo>
                    <a:pt x="33338" y="1809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9E5DC84-BB74-423E-9F09-08A0D1592EFD}"/>
                </a:ext>
              </a:extLst>
            </p:cNvPr>
            <p:cNvSpPr/>
            <p:nvPr/>
          </p:nvSpPr>
          <p:spPr>
            <a:xfrm>
              <a:off x="5991221" y="4899240"/>
              <a:ext cx="33337" cy="115251"/>
            </a:xfrm>
            <a:custGeom>
              <a:avLst/>
              <a:gdLst>
                <a:gd name="connsiteX0" fmla="*/ 33338 w 33337"/>
                <a:gd name="connsiteY0" fmla="*/ 18098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3 h 115252"/>
                <a:gd name="connsiteX4" fmla="*/ 33338 w 33337"/>
                <a:gd name="connsiteY4" fmla="*/ 18098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8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3"/>
                  </a:lnTo>
                  <a:lnTo>
                    <a:pt x="33338" y="1809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D5A35D-314C-45E1-885E-30EF1966B40A}"/>
                </a:ext>
              </a:extLst>
            </p:cNvPr>
            <p:cNvSpPr/>
            <p:nvPr/>
          </p:nvSpPr>
          <p:spPr>
            <a:xfrm>
              <a:off x="6187436" y="5005917"/>
              <a:ext cx="4762" cy="100011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2857 h 100012"/>
                <a:gd name="connsiteX2" fmla="*/ 4763 w 4762"/>
                <a:gd name="connsiteY2" fmla="*/ 0 h 100012"/>
                <a:gd name="connsiteX3" fmla="*/ 4763 w 4762"/>
                <a:gd name="connsiteY3" fmla="*/ 60960 h 100012"/>
                <a:gd name="connsiteX4" fmla="*/ 4763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2857"/>
                  </a:lnTo>
                  <a:lnTo>
                    <a:pt x="4763" y="0"/>
                  </a:lnTo>
                  <a:lnTo>
                    <a:pt x="4763" y="60960"/>
                  </a:lnTo>
                  <a:lnTo>
                    <a:pt x="4763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29672BD-B975-44C8-A3B8-37D750815FC1}"/>
                </a:ext>
              </a:extLst>
            </p:cNvPr>
            <p:cNvSpPr/>
            <p:nvPr/>
          </p:nvSpPr>
          <p:spPr>
            <a:xfrm>
              <a:off x="6024559" y="4915430"/>
              <a:ext cx="3810" cy="100011"/>
            </a:xfrm>
            <a:custGeom>
              <a:avLst/>
              <a:gdLst>
                <a:gd name="connsiteX0" fmla="*/ 0 w 3810"/>
                <a:gd name="connsiteY0" fmla="*/ 100013 h 100012"/>
                <a:gd name="connsiteX1" fmla="*/ 0 w 3810"/>
                <a:gd name="connsiteY1" fmla="*/ 1905 h 100012"/>
                <a:gd name="connsiteX2" fmla="*/ 3810 w 3810"/>
                <a:gd name="connsiteY2" fmla="*/ 0 h 100012"/>
                <a:gd name="connsiteX3" fmla="*/ 3810 w 3810"/>
                <a:gd name="connsiteY3" fmla="*/ 60007 h 100012"/>
                <a:gd name="connsiteX4" fmla="*/ 3810 w 3810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00012">
                  <a:moveTo>
                    <a:pt x="0" y="100013"/>
                  </a:moveTo>
                  <a:lnTo>
                    <a:pt x="0" y="1905"/>
                  </a:lnTo>
                  <a:lnTo>
                    <a:pt x="3810" y="0"/>
                  </a:lnTo>
                  <a:lnTo>
                    <a:pt x="3810" y="60007"/>
                  </a:lnTo>
                  <a:lnTo>
                    <a:pt x="381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33A9BA-739D-4C56-BBC5-420CDA5D00D9}"/>
                </a:ext>
              </a:extLst>
            </p:cNvPr>
            <p:cNvSpPr/>
            <p:nvPr/>
          </p:nvSpPr>
          <p:spPr>
            <a:xfrm>
              <a:off x="5991221" y="4882093"/>
              <a:ext cx="200977" cy="126680"/>
            </a:xfrm>
            <a:custGeom>
              <a:avLst/>
              <a:gdLst>
                <a:gd name="connsiteX0" fmla="*/ 200977 w 200977"/>
                <a:gd name="connsiteY0" fmla="*/ 123825 h 126682"/>
                <a:gd name="connsiteX1" fmla="*/ 200977 w 200977"/>
                <a:gd name="connsiteY1" fmla="*/ 109538 h 126682"/>
                <a:gd name="connsiteX2" fmla="*/ 3810 w 200977"/>
                <a:gd name="connsiteY2" fmla="*/ 0 h 126682"/>
                <a:gd name="connsiteX3" fmla="*/ 0 w 200977"/>
                <a:gd name="connsiteY3" fmla="*/ 2857 h 126682"/>
                <a:gd name="connsiteX4" fmla="*/ 0 w 200977"/>
                <a:gd name="connsiteY4" fmla="*/ 17145 h 126682"/>
                <a:gd name="connsiteX5" fmla="*/ 196215 w 200977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77" h="126682">
                  <a:moveTo>
                    <a:pt x="200977" y="123825"/>
                  </a:moveTo>
                  <a:lnTo>
                    <a:pt x="200977" y="109538"/>
                  </a:lnTo>
                  <a:lnTo>
                    <a:pt x="3810" y="0"/>
                  </a:lnTo>
                  <a:lnTo>
                    <a:pt x="0" y="2857"/>
                  </a:lnTo>
                  <a:lnTo>
                    <a:pt x="0" y="17145"/>
                  </a:lnTo>
                  <a:lnTo>
                    <a:pt x="196215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3FD5297-0BA3-4765-9F87-594F65287849}"/>
                </a:ext>
              </a:extLst>
            </p:cNvPr>
            <p:cNvSpPr/>
            <p:nvPr/>
          </p:nvSpPr>
          <p:spPr>
            <a:xfrm>
              <a:off x="5991221" y="4884948"/>
              <a:ext cx="196214" cy="123824"/>
            </a:xfrm>
            <a:custGeom>
              <a:avLst/>
              <a:gdLst>
                <a:gd name="connsiteX0" fmla="*/ 196215 w 196214"/>
                <a:gd name="connsiteY0" fmla="*/ 123825 h 123825"/>
                <a:gd name="connsiteX1" fmla="*/ 196215 w 196214"/>
                <a:gd name="connsiteY1" fmla="*/ 109538 h 123825"/>
                <a:gd name="connsiteX2" fmla="*/ 0 w 196214"/>
                <a:gd name="connsiteY2" fmla="*/ 0 h 123825"/>
                <a:gd name="connsiteX3" fmla="*/ 0 w 196214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3825">
                  <a:moveTo>
                    <a:pt x="196215" y="123825"/>
                  </a:moveTo>
                  <a:lnTo>
                    <a:pt x="196215" y="109538"/>
                  </a:lnTo>
                  <a:lnTo>
                    <a:pt x="0" y="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03024"/>
              <a:ext cx="14287" cy="34289"/>
              <a:chOff x="5978842" y="4703082"/>
              <a:chExt cx="14287" cy="34289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31AB150-C6FB-4053-9E29-6ABA0E316BF5}"/>
                  </a:ext>
                </a:extLst>
              </p:cNvPr>
              <p:cNvSpPr/>
              <p:nvPr/>
            </p:nvSpPr>
            <p:spPr>
              <a:xfrm>
                <a:off x="5978842" y="4703082"/>
                <a:ext cx="14287" cy="34289"/>
              </a:xfrm>
              <a:custGeom>
                <a:avLst/>
                <a:gdLst>
                  <a:gd name="connsiteX0" fmla="*/ 0 w 14287"/>
                  <a:gd name="connsiteY0" fmla="*/ 8572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3BCE768-6BC0-4B59-97DF-21CCBD45BDD0}"/>
                  </a:ext>
                </a:extLst>
              </p:cNvPr>
              <p:cNvSpPr/>
              <p:nvPr/>
            </p:nvSpPr>
            <p:spPr>
              <a:xfrm>
                <a:off x="5979794" y="4704987"/>
                <a:ext cx="12382" cy="30479"/>
              </a:xfrm>
              <a:custGeom>
                <a:avLst/>
                <a:gdLst>
                  <a:gd name="connsiteX0" fmla="*/ 0 w 12382"/>
                  <a:gd name="connsiteY0" fmla="*/ 6668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48BEE5E-7EFB-4DD4-A80C-9787020EFEA0}"/>
                  </a:ext>
                </a:extLst>
              </p:cNvPr>
              <p:cNvSpPr/>
              <p:nvPr/>
            </p:nvSpPr>
            <p:spPr>
              <a:xfrm>
                <a:off x="5979794" y="470689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56F4D2EC-B045-44F1-B34A-636CE6F56A64}"/>
                  </a:ext>
                </a:extLst>
              </p:cNvPr>
              <p:cNvSpPr/>
              <p:nvPr/>
            </p:nvSpPr>
            <p:spPr>
              <a:xfrm>
                <a:off x="5979794" y="472689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22062"/>
              <a:ext cx="14287" cy="35241"/>
              <a:chOff x="6116954" y="4622120"/>
              <a:chExt cx="14287" cy="35242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BD12C66-9F9E-4219-8FA5-A5BF7C3720B8}"/>
                  </a:ext>
                </a:extLst>
              </p:cNvPr>
              <p:cNvSpPr/>
              <p:nvPr/>
            </p:nvSpPr>
            <p:spPr>
              <a:xfrm>
                <a:off x="6116954" y="4622120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C73F4C8-A55B-4F98-A112-CEE5ACF61281}"/>
                  </a:ext>
                </a:extLst>
              </p:cNvPr>
              <p:cNvSpPr/>
              <p:nvPr/>
            </p:nvSpPr>
            <p:spPr>
              <a:xfrm>
                <a:off x="6117906" y="4624024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C9C5F50-6A0A-4688-8C56-74F658EA56A5}"/>
                  </a:ext>
                </a:extLst>
              </p:cNvPr>
              <p:cNvSpPr/>
              <p:nvPr/>
            </p:nvSpPr>
            <p:spPr>
              <a:xfrm>
                <a:off x="6117906" y="4625930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B2BE8C4D-0CFC-4AB7-8B0E-FAC80B64D70E}"/>
                  </a:ext>
                </a:extLst>
              </p:cNvPr>
              <p:cNvSpPr/>
              <p:nvPr/>
            </p:nvSpPr>
            <p:spPr>
              <a:xfrm>
                <a:off x="6117906" y="4645932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56351"/>
              <a:ext cx="14287" cy="35241"/>
              <a:chOff x="6057899" y="4656409"/>
              <a:chExt cx="14287" cy="35242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D7F9BCF-F7E5-40ED-9FBD-207293125FB7}"/>
                  </a:ext>
                </a:extLst>
              </p:cNvPr>
              <p:cNvSpPr/>
              <p:nvPr/>
            </p:nvSpPr>
            <p:spPr>
              <a:xfrm>
                <a:off x="6057899" y="4656409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BB7D173-E3EC-4CCB-958B-7AADC99ABAC0}"/>
                  </a:ext>
                </a:extLst>
              </p:cNvPr>
              <p:cNvSpPr/>
              <p:nvPr/>
            </p:nvSpPr>
            <p:spPr>
              <a:xfrm>
                <a:off x="6058851" y="4659267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3 w 12382"/>
                  <a:gd name="connsiteY1" fmla="*/ 0 h 30479"/>
                  <a:gd name="connsiteX2" fmla="*/ 12383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3" y="0"/>
                    </a:lnTo>
                    <a:lnTo>
                      <a:pt x="12383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19EDC4E7-5872-453E-B74A-652CAE92FFAA}"/>
                  </a:ext>
                </a:extLst>
              </p:cNvPr>
              <p:cNvSpPr/>
              <p:nvPr/>
            </p:nvSpPr>
            <p:spPr>
              <a:xfrm>
                <a:off x="6058851" y="466117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2218194-3619-467C-9A6B-A127ABA3506D}"/>
                  </a:ext>
                </a:extLst>
              </p:cNvPr>
              <p:cNvSpPr/>
              <p:nvPr/>
            </p:nvSpPr>
            <p:spPr>
              <a:xfrm>
                <a:off x="6058851" y="4680222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3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670639"/>
              <a:ext cx="14287" cy="34290"/>
              <a:chOff x="6035039" y="4670697"/>
              <a:chExt cx="14287" cy="34290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90DD1F6F-03F3-48AA-B415-C432B206DD13}"/>
                  </a:ext>
                </a:extLst>
              </p:cNvPr>
              <p:cNvSpPr/>
              <p:nvPr/>
            </p:nvSpPr>
            <p:spPr>
              <a:xfrm>
                <a:off x="6035039" y="467069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8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0B19B22-3DA3-437D-93F7-8515CA21A70B}"/>
                  </a:ext>
                </a:extLst>
              </p:cNvPr>
              <p:cNvSpPr/>
              <p:nvPr/>
            </p:nvSpPr>
            <p:spPr>
              <a:xfrm>
                <a:off x="6035992" y="467260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14366DC-3F9D-4126-8B88-062410CE7561}"/>
                  </a:ext>
                </a:extLst>
              </p:cNvPr>
              <p:cNvSpPr/>
              <p:nvPr/>
            </p:nvSpPr>
            <p:spPr>
              <a:xfrm>
                <a:off x="6035992" y="4674507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B30CBC8-93A0-446B-BACC-CF273B5723F4}"/>
                  </a:ext>
                </a:extLst>
              </p:cNvPr>
              <p:cNvSpPr/>
              <p:nvPr/>
            </p:nvSpPr>
            <p:spPr>
              <a:xfrm>
                <a:off x="6035992" y="469355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589677"/>
              <a:ext cx="14287" cy="34290"/>
              <a:chOff x="6173151" y="4589734"/>
              <a:chExt cx="14287" cy="3429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39239C6-99C9-470E-9E68-3BCC1663F6F1}"/>
                  </a:ext>
                </a:extLst>
              </p:cNvPr>
              <p:cNvSpPr/>
              <p:nvPr/>
            </p:nvSpPr>
            <p:spPr>
              <a:xfrm>
                <a:off x="6173151" y="4589734"/>
                <a:ext cx="14287" cy="34290"/>
              </a:xfrm>
              <a:custGeom>
                <a:avLst/>
                <a:gdLst>
                  <a:gd name="connsiteX0" fmla="*/ 0 w 14287"/>
                  <a:gd name="connsiteY0" fmla="*/ 8573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3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B9B3E56-B373-4ACE-925D-E43BC9BEDD5C}"/>
                  </a:ext>
                </a:extLst>
              </p:cNvPr>
              <p:cNvSpPr/>
              <p:nvPr/>
            </p:nvSpPr>
            <p:spPr>
              <a:xfrm>
                <a:off x="6174104" y="45916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DAB6C2C-F5EC-448F-94E6-268146C4EE23}"/>
                  </a:ext>
                </a:extLst>
              </p:cNvPr>
              <p:cNvSpPr/>
              <p:nvPr/>
            </p:nvSpPr>
            <p:spPr>
              <a:xfrm>
                <a:off x="6174104" y="45935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7A3B4EC-3A87-438A-88D0-48590DC3C290}"/>
                  </a:ext>
                </a:extLst>
              </p:cNvPr>
              <p:cNvSpPr/>
              <p:nvPr/>
            </p:nvSpPr>
            <p:spPr>
              <a:xfrm>
                <a:off x="6174104" y="46135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691593"/>
              <a:ext cx="14287" cy="35241"/>
              <a:chOff x="5997892" y="4691652"/>
              <a:chExt cx="14287" cy="35242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1A1B9A8-C2BE-4CB7-945E-26931056C9FA}"/>
                  </a:ext>
                </a:extLst>
              </p:cNvPr>
              <p:cNvSpPr/>
              <p:nvPr/>
            </p:nvSpPr>
            <p:spPr>
              <a:xfrm>
                <a:off x="5997892" y="469165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CA263F3-179A-45E5-9132-987E77EED96B}"/>
                  </a:ext>
                </a:extLst>
              </p:cNvPr>
              <p:cNvSpPr/>
              <p:nvPr/>
            </p:nvSpPr>
            <p:spPr>
              <a:xfrm>
                <a:off x="5998844" y="4694509"/>
                <a:ext cx="12382" cy="29527"/>
              </a:xfrm>
              <a:custGeom>
                <a:avLst/>
                <a:gdLst>
                  <a:gd name="connsiteX0" fmla="*/ 0 w 12382"/>
                  <a:gd name="connsiteY0" fmla="*/ 6668 h 29527"/>
                  <a:gd name="connsiteX1" fmla="*/ 12382 w 12382"/>
                  <a:gd name="connsiteY1" fmla="*/ 0 h 29527"/>
                  <a:gd name="connsiteX2" fmla="*/ 12382 w 12382"/>
                  <a:gd name="connsiteY2" fmla="*/ 22860 h 29527"/>
                  <a:gd name="connsiteX3" fmla="*/ 0 w 12382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77EF98A-0C7A-4635-9F53-334041D88805}"/>
                  </a:ext>
                </a:extLst>
              </p:cNvPr>
              <p:cNvSpPr/>
              <p:nvPr/>
            </p:nvSpPr>
            <p:spPr>
              <a:xfrm>
                <a:off x="5998844" y="469641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B3CFE52-F0BC-4292-B5CB-D4CDC76E2618}"/>
                  </a:ext>
                </a:extLst>
              </p:cNvPr>
              <p:cNvSpPr/>
              <p:nvPr/>
            </p:nvSpPr>
            <p:spPr>
              <a:xfrm>
                <a:off x="5998844" y="47154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11585"/>
              <a:ext cx="14287" cy="34290"/>
              <a:chOff x="6136004" y="4611642"/>
              <a:chExt cx="14287" cy="3429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FDC7C7A7-BD01-4449-96E2-9F8869E88C51}"/>
                  </a:ext>
                </a:extLst>
              </p:cNvPr>
              <p:cNvSpPr/>
              <p:nvPr/>
            </p:nvSpPr>
            <p:spPr>
              <a:xfrm>
                <a:off x="6136004" y="461164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8D3CAC5-1551-4E44-BDE9-AE2A771DB906}"/>
                  </a:ext>
                </a:extLst>
              </p:cNvPr>
              <p:cNvSpPr/>
              <p:nvPr/>
            </p:nvSpPr>
            <p:spPr>
              <a:xfrm>
                <a:off x="6136956" y="4613547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63D95DD8-1169-420F-83A5-FFE55B096CA9}"/>
                  </a:ext>
                </a:extLst>
              </p:cNvPr>
              <p:cNvSpPr/>
              <p:nvPr/>
            </p:nvSpPr>
            <p:spPr>
              <a:xfrm>
                <a:off x="6136956" y="461545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B7B1C9C-25ED-4CB4-B73D-9301EED1B14F}"/>
                  </a:ext>
                </a:extLst>
              </p:cNvPr>
              <p:cNvSpPr/>
              <p:nvPr/>
            </p:nvSpPr>
            <p:spPr>
              <a:xfrm>
                <a:off x="6136956" y="46354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953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953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45874"/>
              <a:ext cx="15239" cy="35241"/>
              <a:chOff x="6075997" y="4645932"/>
              <a:chExt cx="15239" cy="35242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69E91E-E45B-486E-8374-B545536E5546}"/>
                  </a:ext>
                </a:extLst>
              </p:cNvPr>
              <p:cNvSpPr/>
              <p:nvPr/>
            </p:nvSpPr>
            <p:spPr>
              <a:xfrm>
                <a:off x="6075997" y="4645932"/>
                <a:ext cx="15239" cy="35242"/>
              </a:xfrm>
              <a:custGeom>
                <a:avLst/>
                <a:gdLst>
                  <a:gd name="connsiteX0" fmla="*/ 0 w 15239"/>
                  <a:gd name="connsiteY0" fmla="*/ 8572 h 35242"/>
                  <a:gd name="connsiteX1" fmla="*/ 0 w 15239"/>
                  <a:gd name="connsiteY1" fmla="*/ 35242 h 35242"/>
                  <a:gd name="connsiteX2" fmla="*/ 15240 w 15239"/>
                  <a:gd name="connsiteY2" fmla="*/ 26670 h 35242"/>
                  <a:gd name="connsiteX3" fmla="*/ 1524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079C12D-D126-4449-8F92-4B151DD51936}"/>
                  </a:ext>
                </a:extLst>
              </p:cNvPr>
              <p:cNvSpPr/>
              <p:nvPr/>
            </p:nvSpPr>
            <p:spPr>
              <a:xfrm>
                <a:off x="6077901" y="4647837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E2FEB5E-B0BE-4F8A-842E-542B98C36938}"/>
                  </a:ext>
                </a:extLst>
              </p:cNvPr>
              <p:cNvSpPr/>
              <p:nvPr/>
            </p:nvSpPr>
            <p:spPr>
              <a:xfrm>
                <a:off x="6077901" y="464974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9305F6C-D2E3-41E2-98C1-8C9DFB369D63}"/>
                  </a:ext>
                </a:extLst>
              </p:cNvPr>
              <p:cNvSpPr/>
              <p:nvPr/>
            </p:nvSpPr>
            <p:spPr>
              <a:xfrm>
                <a:off x="6077901" y="4669745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681116"/>
              <a:ext cx="15240" cy="34290"/>
              <a:chOff x="6015989" y="4681174"/>
              <a:chExt cx="15240" cy="34290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B7DCBEA-021B-42D6-B57F-10D1CDB48E4C}"/>
                  </a:ext>
                </a:extLst>
              </p:cNvPr>
              <p:cNvSpPr/>
              <p:nvPr/>
            </p:nvSpPr>
            <p:spPr>
              <a:xfrm>
                <a:off x="6015989" y="4681174"/>
                <a:ext cx="15240" cy="34290"/>
              </a:xfrm>
              <a:custGeom>
                <a:avLst/>
                <a:gdLst>
                  <a:gd name="connsiteX0" fmla="*/ 0 w 15240"/>
                  <a:gd name="connsiteY0" fmla="*/ 8572 h 34290"/>
                  <a:gd name="connsiteX1" fmla="*/ 0 w 15240"/>
                  <a:gd name="connsiteY1" fmla="*/ 34290 h 34290"/>
                  <a:gd name="connsiteX2" fmla="*/ 15240 w 15240"/>
                  <a:gd name="connsiteY2" fmla="*/ 26670 h 34290"/>
                  <a:gd name="connsiteX3" fmla="*/ 15240 w 15240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B346ECD-9750-4F48-9A3B-43926E6252FD}"/>
                  </a:ext>
                </a:extLst>
              </p:cNvPr>
              <p:cNvSpPr/>
              <p:nvPr/>
            </p:nvSpPr>
            <p:spPr>
              <a:xfrm>
                <a:off x="6017894" y="4683080"/>
                <a:ext cx="11430" cy="30479"/>
              </a:xfrm>
              <a:custGeom>
                <a:avLst/>
                <a:gdLst>
                  <a:gd name="connsiteX0" fmla="*/ 0 w 11430"/>
                  <a:gd name="connsiteY0" fmla="*/ 7620 h 30479"/>
                  <a:gd name="connsiteX1" fmla="*/ 11430 w 11430"/>
                  <a:gd name="connsiteY1" fmla="*/ 0 h 30479"/>
                  <a:gd name="connsiteX2" fmla="*/ 11430 w 11430"/>
                  <a:gd name="connsiteY2" fmla="*/ 23813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6CFA1C1-9987-43B8-868E-5C9DC7C758FB}"/>
                  </a:ext>
                </a:extLst>
              </p:cNvPr>
              <p:cNvSpPr/>
              <p:nvPr/>
            </p:nvSpPr>
            <p:spPr>
              <a:xfrm>
                <a:off x="6017894" y="46849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F4E08DF-F54C-4981-A832-78CA8BFA2C99}"/>
                  </a:ext>
                </a:extLst>
              </p:cNvPr>
              <p:cNvSpPr/>
              <p:nvPr/>
            </p:nvSpPr>
            <p:spPr>
              <a:xfrm>
                <a:off x="6017894" y="470498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00154"/>
              <a:ext cx="15240" cy="35241"/>
              <a:chOff x="6154101" y="4600212"/>
              <a:chExt cx="15240" cy="35242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388A0A7B-1124-4A36-A03A-5E7FE7451A85}"/>
                  </a:ext>
                </a:extLst>
              </p:cNvPr>
              <p:cNvSpPr/>
              <p:nvPr/>
            </p:nvSpPr>
            <p:spPr>
              <a:xfrm>
                <a:off x="6154101" y="4600212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3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3E6B374-17CE-4AAF-B086-E102669062CC}"/>
                  </a:ext>
                </a:extLst>
              </p:cNvPr>
              <p:cNvSpPr/>
              <p:nvPr/>
            </p:nvSpPr>
            <p:spPr>
              <a:xfrm>
                <a:off x="6156006" y="4603070"/>
                <a:ext cx="11430" cy="29527"/>
              </a:xfrm>
              <a:custGeom>
                <a:avLst/>
                <a:gdLst>
                  <a:gd name="connsiteX0" fmla="*/ 0 w 11430"/>
                  <a:gd name="connsiteY0" fmla="*/ 6667 h 29527"/>
                  <a:gd name="connsiteX1" fmla="*/ 11430 w 11430"/>
                  <a:gd name="connsiteY1" fmla="*/ 0 h 29527"/>
                  <a:gd name="connsiteX2" fmla="*/ 11430 w 11430"/>
                  <a:gd name="connsiteY2" fmla="*/ 22860 h 29527"/>
                  <a:gd name="connsiteX3" fmla="*/ 0 w 11430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44BFA892-7FE0-4C11-B782-1F9E3A9C93BA}"/>
                  </a:ext>
                </a:extLst>
              </p:cNvPr>
              <p:cNvSpPr/>
              <p:nvPr/>
            </p:nvSpPr>
            <p:spPr>
              <a:xfrm>
                <a:off x="6156006" y="4604022"/>
                <a:ext cx="8572" cy="25717"/>
              </a:xfrm>
              <a:custGeom>
                <a:avLst/>
                <a:gdLst>
                  <a:gd name="connsiteX0" fmla="*/ 8573 w 8572"/>
                  <a:gd name="connsiteY0" fmla="*/ 0 h 25717"/>
                  <a:gd name="connsiteX1" fmla="*/ 8573 w 8572"/>
                  <a:gd name="connsiteY1" fmla="*/ 20003 h 25717"/>
                  <a:gd name="connsiteX2" fmla="*/ 0 w 8572"/>
                  <a:gd name="connsiteY2" fmla="*/ 25718 h 25717"/>
                  <a:gd name="connsiteX3" fmla="*/ 0 w 8572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5717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5718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888345-FA55-4F98-AC90-481E277E681D}"/>
                  </a:ext>
                </a:extLst>
              </p:cNvPr>
              <p:cNvSpPr/>
              <p:nvPr/>
            </p:nvSpPr>
            <p:spPr>
              <a:xfrm>
                <a:off x="6156006" y="4624024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35397"/>
              <a:ext cx="14287" cy="34290"/>
              <a:chOff x="6095047" y="4635455"/>
              <a:chExt cx="14287" cy="34290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B3188D25-4837-49F3-9134-DC3E1BEA8647}"/>
                  </a:ext>
                </a:extLst>
              </p:cNvPr>
              <p:cNvSpPr/>
              <p:nvPr/>
            </p:nvSpPr>
            <p:spPr>
              <a:xfrm>
                <a:off x="6095047" y="4635455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434876C9-495E-43E5-8E72-BF522F74DABD}"/>
                  </a:ext>
                </a:extLst>
              </p:cNvPr>
              <p:cNvSpPr/>
              <p:nvPr/>
            </p:nvSpPr>
            <p:spPr>
              <a:xfrm>
                <a:off x="6095999" y="4637359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5A1B0DD4-8601-47BA-A149-F21B92CD323D}"/>
                  </a:ext>
                </a:extLst>
              </p:cNvPr>
              <p:cNvSpPr/>
              <p:nvPr/>
            </p:nvSpPr>
            <p:spPr>
              <a:xfrm>
                <a:off x="6095999" y="4639265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BE8EA4F-05A6-4ACB-9823-57F4499D388D}"/>
                  </a:ext>
                </a:extLst>
              </p:cNvPr>
              <p:cNvSpPr/>
              <p:nvPr/>
            </p:nvSpPr>
            <p:spPr>
              <a:xfrm>
                <a:off x="6095999" y="465831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34456"/>
              <a:ext cx="14287" cy="34289"/>
              <a:chOff x="5978842" y="4734515"/>
              <a:chExt cx="14287" cy="34289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8C3326C-F9B9-4111-9218-A96DCC4FED34}"/>
                  </a:ext>
                </a:extLst>
              </p:cNvPr>
              <p:cNvSpPr/>
              <p:nvPr/>
            </p:nvSpPr>
            <p:spPr>
              <a:xfrm>
                <a:off x="5978842" y="4734515"/>
                <a:ext cx="14287" cy="34289"/>
              </a:xfrm>
              <a:custGeom>
                <a:avLst/>
                <a:gdLst>
                  <a:gd name="connsiteX0" fmla="*/ 0 w 14287"/>
                  <a:gd name="connsiteY0" fmla="*/ 7620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486D0DE-8E79-449F-B266-08BBCA1EFC6E}"/>
                  </a:ext>
                </a:extLst>
              </p:cNvPr>
              <p:cNvSpPr/>
              <p:nvPr/>
            </p:nvSpPr>
            <p:spPr>
              <a:xfrm>
                <a:off x="5979794" y="4736420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6B18ABFF-4FD1-40A9-A3CD-B5D441A4FE6A}"/>
                  </a:ext>
                </a:extLst>
              </p:cNvPr>
              <p:cNvSpPr/>
              <p:nvPr/>
            </p:nvSpPr>
            <p:spPr>
              <a:xfrm>
                <a:off x="5979794" y="473832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B964946A-16CA-43A2-8A8B-CC21DE85E00D}"/>
                  </a:ext>
                </a:extLst>
              </p:cNvPr>
              <p:cNvSpPr/>
              <p:nvPr/>
            </p:nvSpPr>
            <p:spPr>
              <a:xfrm>
                <a:off x="5979794" y="475737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53494"/>
              <a:ext cx="14287" cy="34290"/>
              <a:chOff x="6116954" y="4653552"/>
              <a:chExt cx="14287" cy="34290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E7F472D9-D86F-43FE-A737-A873218A58DD}"/>
                  </a:ext>
                </a:extLst>
              </p:cNvPr>
              <p:cNvSpPr/>
              <p:nvPr/>
            </p:nvSpPr>
            <p:spPr>
              <a:xfrm>
                <a:off x="6116954" y="465355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C3AA9576-6AE8-4230-9624-AF7AF7D2A796}"/>
                  </a:ext>
                </a:extLst>
              </p:cNvPr>
              <p:cNvSpPr/>
              <p:nvPr/>
            </p:nvSpPr>
            <p:spPr>
              <a:xfrm>
                <a:off x="6117906" y="4655457"/>
                <a:ext cx="12382" cy="30479"/>
              </a:xfrm>
              <a:custGeom>
                <a:avLst/>
                <a:gdLst>
                  <a:gd name="connsiteX0" fmla="*/ 0 w 12382"/>
                  <a:gd name="connsiteY0" fmla="*/ 7620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DDCD07E-7AC9-4C58-A114-A27F35D9BADE}"/>
                  </a:ext>
                </a:extLst>
              </p:cNvPr>
              <p:cNvSpPr/>
              <p:nvPr/>
            </p:nvSpPr>
            <p:spPr>
              <a:xfrm>
                <a:off x="6117906" y="465736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B5F1A24-70AA-4203-AD94-A29F6924DD2B}"/>
                  </a:ext>
                </a:extLst>
              </p:cNvPr>
              <p:cNvSpPr/>
              <p:nvPr/>
            </p:nvSpPr>
            <p:spPr>
              <a:xfrm>
                <a:off x="6117906" y="46773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87784"/>
              <a:ext cx="14287" cy="35241"/>
              <a:chOff x="6057899" y="4687842"/>
              <a:chExt cx="14287" cy="35242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E3380A7-B63F-46BF-96D5-03F865198E3B}"/>
                  </a:ext>
                </a:extLst>
              </p:cNvPr>
              <p:cNvSpPr/>
              <p:nvPr/>
            </p:nvSpPr>
            <p:spPr>
              <a:xfrm>
                <a:off x="6057899" y="468784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27516771-001C-4B70-AB5E-9F4B7A11178D}"/>
                  </a:ext>
                </a:extLst>
              </p:cNvPr>
              <p:cNvSpPr/>
              <p:nvPr/>
            </p:nvSpPr>
            <p:spPr>
              <a:xfrm>
                <a:off x="6058851" y="4689747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3 w 12382"/>
                  <a:gd name="connsiteY1" fmla="*/ 0 h 30480"/>
                  <a:gd name="connsiteX2" fmla="*/ 12383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3" y="0"/>
                    </a:lnTo>
                    <a:lnTo>
                      <a:pt x="12383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E94429AA-3758-4B30-BB42-C6332CCE9024}"/>
                  </a:ext>
                </a:extLst>
              </p:cNvPr>
              <p:cNvSpPr/>
              <p:nvPr/>
            </p:nvSpPr>
            <p:spPr>
              <a:xfrm>
                <a:off x="6058851" y="469165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8FC5994B-781A-426A-8645-F76F6D770055}"/>
                  </a:ext>
                </a:extLst>
              </p:cNvPr>
              <p:cNvSpPr/>
              <p:nvPr/>
            </p:nvSpPr>
            <p:spPr>
              <a:xfrm>
                <a:off x="6058851" y="47116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3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701118"/>
              <a:ext cx="14287" cy="35241"/>
              <a:chOff x="6035039" y="4701177"/>
              <a:chExt cx="14287" cy="35242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F6A566D-49AA-4E61-9326-FB220A83C5D6}"/>
                  </a:ext>
                </a:extLst>
              </p:cNvPr>
              <p:cNvSpPr/>
              <p:nvPr/>
            </p:nvSpPr>
            <p:spPr>
              <a:xfrm>
                <a:off x="6035039" y="4701177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98889462-019C-4BB2-80F0-3159DCB25CBC}"/>
                  </a:ext>
                </a:extLst>
              </p:cNvPr>
              <p:cNvSpPr/>
              <p:nvPr/>
            </p:nvSpPr>
            <p:spPr>
              <a:xfrm>
                <a:off x="6035992" y="4703082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97F7AB6-B76E-4C5D-8285-469809123FBF}"/>
                  </a:ext>
                </a:extLst>
              </p:cNvPr>
              <p:cNvSpPr/>
              <p:nvPr/>
            </p:nvSpPr>
            <p:spPr>
              <a:xfrm>
                <a:off x="6035992" y="470498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37D69DF1-F528-47B3-A80F-9FCDF4E16664}"/>
                  </a:ext>
                </a:extLst>
              </p:cNvPr>
              <p:cNvSpPr/>
              <p:nvPr/>
            </p:nvSpPr>
            <p:spPr>
              <a:xfrm>
                <a:off x="6035992" y="4724990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621110"/>
              <a:ext cx="14287" cy="34290"/>
              <a:chOff x="6173151" y="4621167"/>
              <a:chExt cx="14287" cy="34290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5AB234AE-50D6-442D-82B4-11D6109387AF}"/>
                  </a:ext>
                </a:extLst>
              </p:cNvPr>
              <p:cNvSpPr/>
              <p:nvPr/>
            </p:nvSpPr>
            <p:spPr>
              <a:xfrm>
                <a:off x="6173151" y="462116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2DD0B9B-385B-41C8-BD72-DA10A276E139}"/>
                  </a:ext>
                </a:extLst>
              </p:cNvPr>
              <p:cNvSpPr/>
              <p:nvPr/>
            </p:nvSpPr>
            <p:spPr>
              <a:xfrm>
                <a:off x="6174104" y="462307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458FC727-C786-42DD-9B32-C6EA80FA8346}"/>
                  </a:ext>
                </a:extLst>
              </p:cNvPr>
              <p:cNvSpPr/>
              <p:nvPr/>
            </p:nvSpPr>
            <p:spPr>
              <a:xfrm>
                <a:off x="6174104" y="462497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82CFCD8D-FAD3-4353-AF4F-92B8513A1308}"/>
                  </a:ext>
                </a:extLst>
              </p:cNvPr>
              <p:cNvSpPr/>
              <p:nvPr/>
            </p:nvSpPr>
            <p:spPr>
              <a:xfrm>
                <a:off x="6174104" y="464402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723025"/>
              <a:ext cx="14287" cy="35241"/>
              <a:chOff x="5997892" y="4723084"/>
              <a:chExt cx="14287" cy="35242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C816DB6C-336A-4049-A78A-978A15F820DE}"/>
                  </a:ext>
                </a:extLst>
              </p:cNvPr>
              <p:cNvSpPr/>
              <p:nvPr/>
            </p:nvSpPr>
            <p:spPr>
              <a:xfrm>
                <a:off x="5997892" y="472308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FE372680-16AF-49B0-9ACE-6B254BB5FD49}"/>
                  </a:ext>
                </a:extLst>
              </p:cNvPr>
              <p:cNvSpPr/>
              <p:nvPr/>
            </p:nvSpPr>
            <p:spPr>
              <a:xfrm>
                <a:off x="5998844" y="472499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699D5F0F-D70C-4087-B0E8-F1DD5E991EEE}"/>
                  </a:ext>
                </a:extLst>
              </p:cNvPr>
              <p:cNvSpPr/>
              <p:nvPr/>
            </p:nvSpPr>
            <p:spPr>
              <a:xfrm>
                <a:off x="5998844" y="4726895"/>
                <a:ext cx="8572" cy="24764"/>
              </a:xfrm>
              <a:custGeom>
                <a:avLst/>
                <a:gdLst>
                  <a:gd name="connsiteX0" fmla="*/ 8573 w 8572"/>
                  <a:gd name="connsiteY0" fmla="*/ 0 h 24764"/>
                  <a:gd name="connsiteX1" fmla="*/ 8573 w 8572"/>
                  <a:gd name="connsiteY1" fmla="*/ 20002 h 24764"/>
                  <a:gd name="connsiteX2" fmla="*/ 0 w 8572"/>
                  <a:gd name="connsiteY2" fmla="*/ 24765 h 24764"/>
                  <a:gd name="connsiteX3" fmla="*/ 0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8573" y="0"/>
                    </a:moveTo>
                    <a:lnTo>
                      <a:pt x="8573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42BF8B3B-8162-47A3-ADF0-DEBC8D2FA1C0}"/>
                  </a:ext>
                </a:extLst>
              </p:cNvPr>
              <p:cNvSpPr/>
              <p:nvPr/>
            </p:nvSpPr>
            <p:spPr>
              <a:xfrm>
                <a:off x="5998844" y="474689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42064"/>
              <a:ext cx="14287" cy="35241"/>
              <a:chOff x="6136004" y="4642122"/>
              <a:chExt cx="14287" cy="35242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0D15A90-D782-4003-AF5D-7439035222BA}"/>
                  </a:ext>
                </a:extLst>
              </p:cNvPr>
              <p:cNvSpPr/>
              <p:nvPr/>
            </p:nvSpPr>
            <p:spPr>
              <a:xfrm>
                <a:off x="6136004" y="4642122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95FF7870-2F57-4A65-91B5-434ADD2E37CA}"/>
                  </a:ext>
                </a:extLst>
              </p:cNvPr>
              <p:cNvSpPr/>
              <p:nvPr/>
            </p:nvSpPr>
            <p:spPr>
              <a:xfrm>
                <a:off x="6136956" y="4644980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2 w 12382"/>
                  <a:gd name="connsiteY1" fmla="*/ 0 h 30479"/>
                  <a:gd name="connsiteX2" fmla="*/ 12382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73DC45DB-E17C-4119-8018-3EBC9D8BC792}"/>
                  </a:ext>
                </a:extLst>
              </p:cNvPr>
              <p:cNvSpPr/>
              <p:nvPr/>
            </p:nvSpPr>
            <p:spPr>
              <a:xfrm>
                <a:off x="6136956" y="46468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7E83267-92B1-4383-A56B-4F986EBBEA2A}"/>
                  </a:ext>
                </a:extLst>
              </p:cNvPr>
              <p:cNvSpPr/>
              <p:nvPr/>
            </p:nvSpPr>
            <p:spPr>
              <a:xfrm>
                <a:off x="6136956" y="4665934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8573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77307"/>
              <a:ext cx="15239" cy="34290"/>
              <a:chOff x="6075997" y="4677365"/>
              <a:chExt cx="15239" cy="34290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88D8D56-F35E-4F30-BC55-AC87C3F8A0F8}"/>
                  </a:ext>
                </a:extLst>
              </p:cNvPr>
              <p:cNvSpPr/>
              <p:nvPr/>
            </p:nvSpPr>
            <p:spPr>
              <a:xfrm>
                <a:off x="6075997" y="4677365"/>
                <a:ext cx="15239" cy="34290"/>
              </a:xfrm>
              <a:custGeom>
                <a:avLst/>
                <a:gdLst>
                  <a:gd name="connsiteX0" fmla="*/ 0 w 15239"/>
                  <a:gd name="connsiteY0" fmla="*/ 8572 h 34290"/>
                  <a:gd name="connsiteX1" fmla="*/ 0 w 15239"/>
                  <a:gd name="connsiteY1" fmla="*/ 34290 h 34290"/>
                  <a:gd name="connsiteX2" fmla="*/ 15240 w 15239"/>
                  <a:gd name="connsiteY2" fmla="*/ 25718 h 34290"/>
                  <a:gd name="connsiteX3" fmla="*/ 1524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7993686-943B-416F-B47B-CE7352049965}"/>
                  </a:ext>
                </a:extLst>
              </p:cNvPr>
              <p:cNvSpPr/>
              <p:nvPr/>
            </p:nvSpPr>
            <p:spPr>
              <a:xfrm>
                <a:off x="6077901" y="4679270"/>
                <a:ext cx="11430" cy="30479"/>
              </a:xfrm>
              <a:custGeom>
                <a:avLst/>
                <a:gdLst>
                  <a:gd name="connsiteX0" fmla="*/ 0 w 11430"/>
                  <a:gd name="connsiteY0" fmla="*/ 6667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E294E91-FD16-4C95-8763-98CCE4E06AF2}"/>
                  </a:ext>
                </a:extLst>
              </p:cNvPr>
              <p:cNvSpPr/>
              <p:nvPr/>
            </p:nvSpPr>
            <p:spPr>
              <a:xfrm>
                <a:off x="6077901" y="468117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8114BA-5CE1-4F67-8F79-C1DC83CFA2A4}"/>
                  </a:ext>
                </a:extLst>
              </p:cNvPr>
              <p:cNvSpPr/>
              <p:nvPr/>
            </p:nvSpPr>
            <p:spPr>
              <a:xfrm>
                <a:off x="6077901" y="4700224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712548"/>
              <a:ext cx="15240" cy="34289"/>
              <a:chOff x="6015989" y="4712607"/>
              <a:chExt cx="15240" cy="3428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0D21C8FA-84C2-4A06-B410-37E8DCCAFF4D}"/>
                  </a:ext>
                </a:extLst>
              </p:cNvPr>
              <p:cNvSpPr/>
              <p:nvPr/>
            </p:nvSpPr>
            <p:spPr>
              <a:xfrm>
                <a:off x="6015989" y="4712607"/>
                <a:ext cx="15240" cy="34289"/>
              </a:xfrm>
              <a:custGeom>
                <a:avLst/>
                <a:gdLst>
                  <a:gd name="connsiteX0" fmla="*/ 0 w 15240"/>
                  <a:gd name="connsiteY0" fmla="*/ 8572 h 34289"/>
                  <a:gd name="connsiteX1" fmla="*/ 0 w 15240"/>
                  <a:gd name="connsiteY1" fmla="*/ 34290 h 34289"/>
                  <a:gd name="connsiteX2" fmla="*/ 15240 w 15240"/>
                  <a:gd name="connsiteY2" fmla="*/ 25718 h 34289"/>
                  <a:gd name="connsiteX3" fmla="*/ 15240 w 15240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9FF098B-8984-4339-BA93-CB26A1AAD288}"/>
                  </a:ext>
                </a:extLst>
              </p:cNvPr>
              <p:cNvSpPr/>
              <p:nvPr/>
            </p:nvSpPr>
            <p:spPr>
              <a:xfrm>
                <a:off x="6017894" y="4714512"/>
                <a:ext cx="11430" cy="30479"/>
              </a:xfrm>
              <a:custGeom>
                <a:avLst/>
                <a:gdLst>
                  <a:gd name="connsiteX0" fmla="*/ 0 w 11430"/>
                  <a:gd name="connsiteY0" fmla="*/ 6668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8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2F53A97-7CBF-48C5-9280-85550B943472}"/>
                  </a:ext>
                </a:extLst>
              </p:cNvPr>
              <p:cNvSpPr/>
              <p:nvPr/>
            </p:nvSpPr>
            <p:spPr>
              <a:xfrm>
                <a:off x="6017894" y="4716417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E01079F-BB23-4EB0-98C7-914B67C4F6D3}"/>
                  </a:ext>
                </a:extLst>
              </p:cNvPr>
              <p:cNvSpPr/>
              <p:nvPr/>
            </p:nvSpPr>
            <p:spPr>
              <a:xfrm>
                <a:off x="6017894" y="4735467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31587"/>
              <a:ext cx="15240" cy="35241"/>
              <a:chOff x="6154101" y="4631645"/>
              <a:chExt cx="15240" cy="35242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9E376EA-5D67-4CB7-8B6C-5CB0FCA7D190}"/>
                  </a:ext>
                </a:extLst>
              </p:cNvPr>
              <p:cNvSpPr/>
              <p:nvPr/>
            </p:nvSpPr>
            <p:spPr>
              <a:xfrm>
                <a:off x="6154101" y="4631645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2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5F6D4638-94BE-424C-81AC-1EFD7306CB1D}"/>
                  </a:ext>
                </a:extLst>
              </p:cNvPr>
              <p:cNvSpPr/>
              <p:nvPr/>
            </p:nvSpPr>
            <p:spPr>
              <a:xfrm>
                <a:off x="6156006" y="4633549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48E81EC-5F60-458D-B99A-CDE434A48CBF}"/>
                  </a:ext>
                </a:extLst>
              </p:cNvPr>
              <p:cNvSpPr/>
              <p:nvPr/>
            </p:nvSpPr>
            <p:spPr>
              <a:xfrm>
                <a:off x="6156006" y="463545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973BC2B9-9BD0-4EB3-8A4C-D07A9007BFC5}"/>
                  </a:ext>
                </a:extLst>
              </p:cNvPr>
              <p:cNvSpPr/>
              <p:nvPr/>
            </p:nvSpPr>
            <p:spPr>
              <a:xfrm>
                <a:off x="6156006" y="465545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65876"/>
              <a:ext cx="14287" cy="35241"/>
              <a:chOff x="6095047" y="4665934"/>
              <a:chExt cx="14287" cy="35242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BDDBEA40-5221-4B90-94B2-15D503868233}"/>
                  </a:ext>
                </a:extLst>
              </p:cNvPr>
              <p:cNvSpPr/>
              <p:nvPr/>
            </p:nvSpPr>
            <p:spPr>
              <a:xfrm>
                <a:off x="6095047" y="466593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C50DB18-0FB1-476B-9FB5-82CF79F018EE}"/>
                  </a:ext>
                </a:extLst>
              </p:cNvPr>
              <p:cNvSpPr/>
              <p:nvPr/>
            </p:nvSpPr>
            <p:spPr>
              <a:xfrm>
                <a:off x="6095999" y="46678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8F29DC7-FF07-479F-9C42-18DDF2678ECC}"/>
                  </a:ext>
                </a:extLst>
              </p:cNvPr>
              <p:cNvSpPr/>
              <p:nvPr/>
            </p:nvSpPr>
            <p:spPr>
              <a:xfrm>
                <a:off x="6095999" y="46697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0ADA915-B812-473D-BDF0-8E182B4F66F3}"/>
                  </a:ext>
                </a:extLst>
              </p:cNvPr>
              <p:cNvSpPr/>
              <p:nvPr/>
            </p:nvSpPr>
            <p:spPr>
              <a:xfrm>
                <a:off x="6095999" y="46897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D001926-626A-4AF2-A07E-C83E280ECAF9}"/>
                </a:ext>
              </a:extLst>
            </p:cNvPr>
            <p:cNvSpPr/>
            <p:nvPr/>
          </p:nvSpPr>
          <p:spPr>
            <a:xfrm>
              <a:off x="5827391" y="4812560"/>
              <a:ext cx="60960" cy="121918"/>
            </a:xfrm>
            <a:custGeom>
              <a:avLst/>
              <a:gdLst>
                <a:gd name="connsiteX0" fmla="*/ 60960 w 60960"/>
                <a:gd name="connsiteY0" fmla="*/ 33338 h 121919"/>
                <a:gd name="connsiteX1" fmla="*/ 0 w 60960"/>
                <a:gd name="connsiteY1" fmla="*/ 0 h 121919"/>
                <a:gd name="connsiteX2" fmla="*/ 0 w 60960"/>
                <a:gd name="connsiteY2" fmla="*/ 88582 h 121919"/>
                <a:gd name="connsiteX3" fmla="*/ 60960 w 60960"/>
                <a:gd name="connsiteY3" fmla="*/ 121920 h 121919"/>
                <a:gd name="connsiteX4" fmla="*/ 60960 w 60960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60" h="121919">
                  <a:moveTo>
                    <a:pt x="60960" y="33338"/>
                  </a:moveTo>
                  <a:lnTo>
                    <a:pt x="0" y="0"/>
                  </a:lnTo>
                  <a:lnTo>
                    <a:pt x="0" y="88582"/>
                  </a:lnTo>
                  <a:lnTo>
                    <a:pt x="60960" y="121920"/>
                  </a:lnTo>
                  <a:lnTo>
                    <a:pt x="6096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EA28522-CAC6-40BF-9824-F7415E6CBBDA}"/>
                </a:ext>
              </a:extLst>
            </p:cNvPr>
            <p:cNvSpPr/>
            <p:nvPr/>
          </p:nvSpPr>
          <p:spPr>
            <a:xfrm>
              <a:off x="5831201" y="4814465"/>
              <a:ext cx="57150" cy="116203"/>
            </a:xfrm>
            <a:custGeom>
              <a:avLst/>
              <a:gdLst>
                <a:gd name="connsiteX0" fmla="*/ 0 w 57150"/>
                <a:gd name="connsiteY0" fmla="*/ 0 h 116204"/>
                <a:gd name="connsiteX1" fmla="*/ 0 w 57150"/>
                <a:gd name="connsiteY1" fmla="*/ 84772 h 116204"/>
                <a:gd name="connsiteX2" fmla="*/ 11430 w 57150"/>
                <a:gd name="connsiteY2" fmla="*/ 91440 h 116204"/>
                <a:gd name="connsiteX3" fmla="*/ 44767 w 57150"/>
                <a:gd name="connsiteY3" fmla="*/ 109538 h 116204"/>
                <a:gd name="connsiteX4" fmla="*/ 57150 w 57150"/>
                <a:gd name="connsiteY4" fmla="*/ 116205 h 116204"/>
                <a:gd name="connsiteX5" fmla="*/ 57150 w 57150"/>
                <a:gd name="connsiteY5" fmla="*/ 40957 h 116204"/>
                <a:gd name="connsiteX6" fmla="*/ 57150 w 57150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16204">
                  <a:moveTo>
                    <a:pt x="0" y="0"/>
                  </a:moveTo>
                  <a:lnTo>
                    <a:pt x="0" y="84772"/>
                  </a:lnTo>
                  <a:lnTo>
                    <a:pt x="11430" y="91440"/>
                  </a:lnTo>
                  <a:lnTo>
                    <a:pt x="44767" y="109538"/>
                  </a:lnTo>
                  <a:lnTo>
                    <a:pt x="57150" y="116205"/>
                  </a:lnTo>
                  <a:lnTo>
                    <a:pt x="57150" y="40957"/>
                  </a:lnTo>
                  <a:lnTo>
                    <a:pt x="5715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643016"/>
              <a:ext cx="124777" cy="129538"/>
              <a:chOff x="5825489" y="4643074"/>
              <a:chExt cx="124777" cy="129540"/>
            </a:xfrm>
            <a:solidFill>
              <a:schemeClr val="accent1"/>
            </a:solidFill>
          </p:grpSpPr>
          <p:grpSp>
            <p:nvGrpSpPr>
              <p:cNvPr id="236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01177"/>
                <a:ext cx="20955" cy="71437"/>
                <a:chOff x="5929312" y="4701177"/>
                <a:chExt cx="20955" cy="7143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A82FA172-6E4C-4915-ADCB-6D565D8A998E}"/>
                    </a:ext>
                  </a:extLst>
                </p:cNvPr>
                <p:cNvSpPr/>
                <p:nvPr/>
              </p:nvSpPr>
              <p:spPr>
                <a:xfrm>
                  <a:off x="5929312" y="4701177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04034"/>
                  <a:ext cx="17144" cy="65722"/>
                  <a:chOff x="5931217" y="4704034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98418A55-8D67-4A77-AE55-F46670F61CAE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04034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929DE4DA-5D8B-4BB5-9F9F-001F85A1D3C0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0594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FE086498-D2F4-4FCA-81B2-38BAC0BAADD8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3451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2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681174"/>
                <a:ext cx="20955" cy="72390"/>
                <a:chOff x="5895021" y="4681174"/>
                <a:chExt cx="20955" cy="72390"/>
              </a:xfrm>
              <a:solidFill>
                <a:schemeClr val="accent1"/>
              </a:solidFill>
            </p:grpSpPr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69DEB1E7-C310-4372-BE20-5633134FEF3C}"/>
                    </a:ext>
                  </a:extLst>
                </p:cNvPr>
                <p:cNvSpPr/>
                <p:nvPr/>
              </p:nvSpPr>
              <p:spPr>
                <a:xfrm>
                  <a:off x="5895021" y="4681174"/>
                  <a:ext cx="20955" cy="72390"/>
                </a:xfrm>
                <a:custGeom>
                  <a:avLst/>
                  <a:gdLst>
                    <a:gd name="connsiteX0" fmla="*/ 20955 w 20955"/>
                    <a:gd name="connsiteY0" fmla="*/ 12383 h 72390"/>
                    <a:gd name="connsiteX1" fmla="*/ 20955 w 20955"/>
                    <a:gd name="connsiteY1" fmla="*/ 72390 h 72390"/>
                    <a:gd name="connsiteX2" fmla="*/ 0 w 20955"/>
                    <a:gd name="connsiteY2" fmla="*/ 60008 h 72390"/>
                    <a:gd name="connsiteX3" fmla="*/ 0 w 20955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90">
                      <a:moveTo>
                        <a:pt x="20955" y="12383"/>
                      </a:moveTo>
                      <a:lnTo>
                        <a:pt x="20955" y="72390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4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684032"/>
                  <a:ext cx="17144" cy="65722"/>
                  <a:chOff x="5896927" y="468403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93BA6745-0DFF-4C6A-8C5F-A919E4FA45EC}"/>
                      </a:ext>
                    </a:extLst>
                  </p:cNvPr>
                  <p:cNvSpPr/>
                  <p:nvPr/>
                </p:nvSpPr>
                <p:spPr>
                  <a:xfrm>
                    <a:off x="5896927" y="4684032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28975889-C65D-4572-BEFE-8AEF12B19F7A}"/>
                      </a:ext>
                    </a:extLst>
                  </p:cNvPr>
                  <p:cNvSpPr/>
                  <p:nvPr/>
                </p:nvSpPr>
                <p:spPr>
                  <a:xfrm>
                    <a:off x="5901689" y="468689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1D4A466A-7C1F-471F-947D-432B5811E604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1546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1905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1905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662124"/>
                <a:ext cx="20002" cy="71437"/>
                <a:chOff x="5860731" y="4662124"/>
                <a:chExt cx="20002" cy="7143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404D53DE-9FC9-46CD-B0FB-D78155CB269A}"/>
                    </a:ext>
                  </a:extLst>
                </p:cNvPr>
                <p:cNvSpPr/>
                <p:nvPr/>
              </p:nvSpPr>
              <p:spPr>
                <a:xfrm>
                  <a:off x="5860731" y="4662124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8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664982"/>
                  <a:ext cx="18097" cy="65722"/>
                  <a:chOff x="5861684" y="4664982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3DD1F4E6-5E75-419A-973F-03467E98DE1A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64982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9275C737-27DF-434B-AE83-1FAB6D488628}"/>
                      </a:ext>
                    </a:extLst>
                  </p:cNvPr>
                  <p:cNvSpPr/>
                  <p:nvPr/>
                </p:nvSpPr>
                <p:spPr>
                  <a:xfrm>
                    <a:off x="5866446" y="4667840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309C65BF-B76E-423B-84DC-4855CE88DB87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95462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3 h 12382"/>
                      <a:gd name="connsiteX1" fmla="*/ 0 w 18097"/>
                      <a:gd name="connsiteY1" fmla="*/ 2858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643074"/>
                <a:ext cx="20954" cy="71437"/>
                <a:chOff x="5825489" y="4643074"/>
                <a:chExt cx="20954" cy="71437"/>
              </a:xfrm>
              <a:solidFill>
                <a:schemeClr val="accent1"/>
              </a:solidFill>
            </p:grpSpPr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37ACAC58-B9DE-4906-B645-C8312B6A33E5}"/>
                    </a:ext>
                  </a:extLst>
                </p:cNvPr>
                <p:cNvSpPr/>
                <p:nvPr/>
              </p:nvSpPr>
              <p:spPr>
                <a:xfrm>
                  <a:off x="5825489" y="4643074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8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6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645932"/>
                  <a:ext cx="17145" cy="65722"/>
                  <a:chOff x="5827394" y="464593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0686CD12-2677-41DB-A95A-085D52EB8359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45932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F5662A51-5946-47A6-BBB6-EA9B831097A0}"/>
                      </a:ext>
                    </a:extLst>
                  </p:cNvPr>
                  <p:cNvSpPr/>
                  <p:nvPr/>
                </p:nvSpPr>
                <p:spPr>
                  <a:xfrm>
                    <a:off x="5832156" y="4647837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3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3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48867728-A818-46BC-96DD-23D8346B389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76412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3 h 12382"/>
                      <a:gd name="connsiteX1" fmla="*/ 0 w 17145"/>
                      <a:gd name="connsiteY1" fmla="*/ 2858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728741"/>
              <a:ext cx="124777" cy="129537"/>
              <a:chOff x="5825489" y="4728800"/>
              <a:chExt cx="124777" cy="129539"/>
            </a:xfrm>
            <a:solidFill>
              <a:schemeClr val="accent1"/>
            </a:solidFill>
          </p:grpSpPr>
          <p:grpSp>
            <p:nvGrpSpPr>
              <p:cNvPr id="26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86902"/>
                <a:ext cx="20955" cy="71437"/>
                <a:chOff x="5929312" y="4786902"/>
                <a:chExt cx="20955" cy="7143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30BE252F-335C-4812-9CE4-F2D6A3F0A7CF}"/>
                    </a:ext>
                  </a:extLst>
                </p:cNvPr>
                <p:cNvSpPr/>
                <p:nvPr/>
              </p:nvSpPr>
              <p:spPr>
                <a:xfrm>
                  <a:off x="5929312" y="4786902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3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89759"/>
                  <a:ext cx="17144" cy="65722"/>
                  <a:chOff x="5931217" y="4789759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0341BF8F-1750-4201-9182-333561E07D1A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89759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9C088E5F-F878-447B-AF99-8C772EE02112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9166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3FE90235-9DD4-4DF0-AC4B-4C0933FDE3A9}"/>
                      </a:ext>
                    </a:extLst>
                  </p:cNvPr>
                  <p:cNvSpPr/>
                  <p:nvPr/>
                </p:nvSpPr>
                <p:spPr>
                  <a:xfrm>
                    <a:off x="5931217" y="4820240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7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766900"/>
                <a:ext cx="20955" cy="72389"/>
                <a:chOff x="5895021" y="4766900"/>
                <a:chExt cx="20955" cy="72389"/>
              </a:xfrm>
              <a:solidFill>
                <a:schemeClr val="accent1"/>
              </a:solidFill>
            </p:grpSpPr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7A5D55E5-AF1B-4598-9DBD-4D31730655D6}"/>
                    </a:ext>
                  </a:extLst>
                </p:cNvPr>
                <p:cNvSpPr/>
                <p:nvPr/>
              </p:nvSpPr>
              <p:spPr>
                <a:xfrm>
                  <a:off x="5895021" y="4766900"/>
                  <a:ext cx="20955" cy="72389"/>
                </a:xfrm>
                <a:custGeom>
                  <a:avLst/>
                  <a:gdLst>
                    <a:gd name="connsiteX0" fmla="*/ 20955 w 20955"/>
                    <a:gd name="connsiteY0" fmla="*/ 12382 h 72389"/>
                    <a:gd name="connsiteX1" fmla="*/ 20955 w 20955"/>
                    <a:gd name="connsiteY1" fmla="*/ 72390 h 72389"/>
                    <a:gd name="connsiteX2" fmla="*/ 0 w 20955"/>
                    <a:gd name="connsiteY2" fmla="*/ 60007 h 72389"/>
                    <a:gd name="connsiteX3" fmla="*/ 0 w 20955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89">
                      <a:moveTo>
                        <a:pt x="20955" y="12382"/>
                      </a:moveTo>
                      <a:lnTo>
                        <a:pt x="20955" y="72390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9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769757"/>
                  <a:ext cx="17144" cy="65722"/>
                  <a:chOff x="5896927" y="476975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D6C488FB-943D-4E5A-85A2-42B4E404E8F9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69757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CBD6D658-35A0-4EDC-B502-440267EA1694}"/>
                      </a:ext>
                    </a:extLst>
                  </p:cNvPr>
                  <p:cNvSpPr/>
                  <p:nvPr/>
                </p:nvSpPr>
                <p:spPr>
                  <a:xfrm>
                    <a:off x="5901689" y="477261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CD38E56-8DA4-4FF1-BAD1-15396BA56D07}"/>
                      </a:ext>
                    </a:extLst>
                  </p:cNvPr>
                  <p:cNvSpPr/>
                  <p:nvPr/>
                </p:nvSpPr>
                <p:spPr>
                  <a:xfrm>
                    <a:off x="5896927" y="4800237"/>
                    <a:ext cx="17144" cy="13334"/>
                  </a:xfrm>
                  <a:custGeom>
                    <a:avLst/>
                    <a:gdLst>
                      <a:gd name="connsiteX0" fmla="*/ 17145 w 17144"/>
                      <a:gd name="connsiteY0" fmla="*/ 13335 h 13334"/>
                      <a:gd name="connsiteX1" fmla="*/ 0 w 17144"/>
                      <a:gd name="connsiteY1" fmla="*/ 2857 h 13334"/>
                      <a:gd name="connsiteX2" fmla="*/ 4763 w 17144"/>
                      <a:gd name="connsiteY2" fmla="*/ 0 h 13334"/>
                      <a:gd name="connsiteX3" fmla="*/ 17145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17145" y="13335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747850"/>
                <a:ext cx="20002" cy="71437"/>
                <a:chOff x="5860731" y="4747850"/>
                <a:chExt cx="20002" cy="71437"/>
              </a:xfrm>
              <a:solidFill>
                <a:schemeClr val="accent1"/>
              </a:solidFill>
            </p:grpSpPr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93FFE5FD-B628-46AD-9646-3167FDDD4F11}"/>
                    </a:ext>
                  </a:extLst>
                </p:cNvPr>
                <p:cNvSpPr/>
                <p:nvPr/>
              </p:nvSpPr>
              <p:spPr>
                <a:xfrm>
                  <a:off x="5860731" y="4747850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7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750707"/>
                  <a:ext cx="18097" cy="65722"/>
                  <a:chOff x="5861684" y="4750707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A2E16044-B9B8-4474-A01B-08546CA529C8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50707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621B2D7-8B2E-4EF1-800B-DCC5702E345C}"/>
                      </a:ext>
                    </a:extLst>
                  </p:cNvPr>
                  <p:cNvSpPr/>
                  <p:nvPr/>
                </p:nvSpPr>
                <p:spPr>
                  <a:xfrm>
                    <a:off x="5866446" y="4753565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95F93A71-0702-4227-B8A9-12BC992319BD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81187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2 h 12382"/>
                      <a:gd name="connsiteX1" fmla="*/ 0 w 18097"/>
                      <a:gd name="connsiteY1" fmla="*/ 2857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9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728800"/>
                <a:ext cx="20954" cy="71437"/>
                <a:chOff x="5825489" y="4728800"/>
                <a:chExt cx="20954" cy="71437"/>
              </a:xfrm>
              <a:solidFill>
                <a:schemeClr val="accent1"/>
              </a:solidFill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A63BA95C-8CDC-48B2-8CEB-E64F567C5048}"/>
                    </a:ext>
                  </a:extLst>
                </p:cNvPr>
                <p:cNvSpPr/>
                <p:nvPr/>
              </p:nvSpPr>
              <p:spPr>
                <a:xfrm>
                  <a:off x="5825489" y="4728800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7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1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731657"/>
                  <a:ext cx="17145" cy="65722"/>
                  <a:chOff x="5827394" y="473165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CCF77B42-B9DF-4511-BC29-C1D668199B93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31657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C022EE28-1FDF-41CA-8425-B3ABF4045116}"/>
                      </a:ext>
                    </a:extLst>
                  </p:cNvPr>
                  <p:cNvSpPr/>
                  <p:nvPr/>
                </p:nvSpPr>
                <p:spPr>
                  <a:xfrm>
                    <a:off x="5832156" y="4733562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2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2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9F3742F5-7809-4DAF-BAC9-540FBF2353D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62137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2 h 12382"/>
                      <a:gd name="connsiteX1" fmla="*/ 0 w 17145"/>
                      <a:gd name="connsiteY1" fmla="*/ 2857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4037D54-2777-4603-A8BA-6A73FC5EDAE9}"/>
                </a:ext>
              </a:extLst>
            </p:cNvPr>
            <p:cNvSpPr/>
            <p:nvPr/>
          </p:nvSpPr>
          <p:spPr>
            <a:xfrm>
              <a:off x="5900734" y="4851909"/>
              <a:ext cx="49530" cy="98762"/>
            </a:xfrm>
            <a:custGeom>
              <a:avLst/>
              <a:gdLst>
                <a:gd name="connsiteX0" fmla="*/ 49530 w 49530"/>
                <a:gd name="connsiteY0" fmla="*/ 35899 h 98763"/>
                <a:gd name="connsiteX1" fmla="*/ 49530 w 49530"/>
                <a:gd name="connsiteY1" fmla="*/ 98764 h 98763"/>
                <a:gd name="connsiteX2" fmla="*/ 0 w 49530"/>
                <a:gd name="connsiteY2" fmla="*/ 70189 h 98763"/>
                <a:gd name="connsiteX3" fmla="*/ 0 w 49530"/>
                <a:gd name="connsiteY3" fmla="*/ 7324 h 98763"/>
                <a:gd name="connsiteX4" fmla="*/ 49530 w 49530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0" h="98763">
                  <a:moveTo>
                    <a:pt x="49530" y="35899"/>
                  </a:moveTo>
                  <a:lnTo>
                    <a:pt x="49530" y="98764"/>
                  </a:lnTo>
                  <a:lnTo>
                    <a:pt x="0" y="70189"/>
                  </a:lnTo>
                  <a:lnTo>
                    <a:pt x="0" y="7324"/>
                  </a:lnTo>
                  <a:cubicBezTo>
                    <a:pt x="0" y="-13631"/>
                    <a:pt x="49530" y="14944"/>
                    <a:pt x="4953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FD27ADEE-FC77-4CD1-9923-75913E3E9E7A}"/>
                </a:ext>
              </a:extLst>
            </p:cNvPr>
            <p:cNvSpPr/>
            <p:nvPr/>
          </p:nvSpPr>
          <p:spPr>
            <a:xfrm>
              <a:off x="5904543" y="4852300"/>
              <a:ext cx="45720" cy="93607"/>
            </a:xfrm>
            <a:custGeom>
              <a:avLst/>
              <a:gdLst>
                <a:gd name="connsiteX0" fmla="*/ 45720 w 45720"/>
                <a:gd name="connsiteY0" fmla="*/ 93608 h 93608"/>
                <a:gd name="connsiteX1" fmla="*/ 0 w 45720"/>
                <a:gd name="connsiteY1" fmla="*/ 67891 h 93608"/>
                <a:gd name="connsiteX2" fmla="*/ 0 w 45720"/>
                <a:gd name="connsiteY2" fmla="*/ 5026 h 93608"/>
                <a:gd name="connsiteX3" fmla="*/ 953 w 45720"/>
                <a:gd name="connsiteY3" fmla="*/ 263 h 93608"/>
                <a:gd name="connsiteX4" fmla="*/ 45720 w 45720"/>
                <a:gd name="connsiteY4" fmla="*/ 35506 h 93608"/>
                <a:gd name="connsiteX5" fmla="*/ 45720 w 45720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0" h="93608">
                  <a:moveTo>
                    <a:pt x="45720" y="93608"/>
                  </a:moveTo>
                  <a:lnTo>
                    <a:pt x="0" y="67891"/>
                  </a:lnTo>
                  <a:lnTo>
                    <a:pt x="0" y="5026"/>
                  </a:lnTo>
                  <a:cubicBezTo>
                    <a:pt x="0" y="3121"/>
                    <a:pt x="0" y="1216"/>
                    <a:pt x="953" y="263"/>
                  </a:cubicBezTo>
                  <a:cubicBezTo>
                    <a:pt x="14288" y="-2594"/>
                    <a:pt x="45720" y="18361"/>
                    <a:pt x="45720" y="35506"/>
                  </a:cubicBezTo>
                  <a:lnTo>
                    <a:pt x="4572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7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08353" y="4869316"/>
              <a:ext cx="36195" cy="68021"/>
              <a:chOff x="5908356" y="4869375"/>
              <a:chExt cx="36195" cy="68022"/>
            </a:xfrm>
            <a:solidFill>
              <a:srgbClr val="FFFFFF"/>
            </a:solidFill>
          </p:grpSpPr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886915"/>
                <a:ext cx="36195" cy="34289"/>
                <a:chOff x="5908356" y="4886915"/>
                <a:chExt cx="36195" cy="34289"/>
              </a:xfrm>
              <a:solidFill>
                <a:srgbClr val="FFFFFF"/>
              </a:solidFill>
            </p:grpSpPr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0DEC0755-DF27-4577-B8E0-F19A3991FCEC}"/>
                    </a:ext>
                  </a:extLst>
                </p:cNvPr>
                <p:cNvSpPr/>
                <p:nvPr/>
              </p:nvSpPr>
              <p:spPr>
                <a:xfrm>
                  <a:off x="5928359" y="4897392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5240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5240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DB286DEB-927C-433F-A060-8DD3B6AC50EE}"/>
                    </a:ext>
                  </a:extLst>
                </p:cNvPr>
                <p:cNvSpPr/>
                <p:nvPr/>
              </p:nvSpPr>
              <p:spPr>
                <a:xfrm>
                  <a:off x="5908356" y="4886915"/>
                  <a:ext cx="16192" cy="22860"/>
                </a:xfrm>
                <a:custGeom>
                  <a:avLst/>
                  <a:gdLst>
                    <a:gd name="connsiteX0" fmla="*/ 0 w 16192"/>
                    <a:gd name="connsiteY0" fmla="*/ 13335 h 22860"/>
                    <a:gd name="connsiteX1" fmla="*/ 16193 w 16192"/>
                    <a:gd name="connsiteY1" fmla="*/ 22860 h 22860"/>
                    <a:gd name="connsiteX2" fmla="*/ 16193 w 16192"/>
                    <a:gd name="connsiteY2" fmla="*/ 8573 h 22860"/>
                    <a:gd name="connsiteX3" fmla="*/ 0 w 16192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60">
                      <a:moveTo>
                        <a:pt x="0" y="13335"/>
                      </a:moveTo>
                      <a:lnTo>
                        <a:pt x="16193" y="22860"/>
                      </a:lnTo>
                      <a:lnTo>
                        <a:pt x="16193" y="85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903107"/>
                <a:ext cx="36195" cy="34289"/>
                <a:chOff x="5908356" y="4903107"/>
                <a:chExt cx="36195" cy="34289"/>
              </a:xfrm>
              <a:solidFill>
                <a:srgbClr val="FFFFFF"/>
              </a:solidFill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A30CA03-10B3-4624-B6BE-1DCF682A0DBA}"/>
                    </a:ext>
                  </a:extLst>
                </p:cNvPr>
                <p:cNvSpPr/>
                <p:nvPr/>
              </p:nvSpPr>
              <p:spPr>
                <a:xfrm>
                  <a:off x="5928359" y="4914537"/>
                  <a:ext cx="16192" cy="22859"/>
                </a:xfrm>
                <a:custGeom>
                  <a:avLst/>
                  <a:gdLst>
                    <a:gd name="connsiteX0" fmla="*/ 0 w 16192"/>
                    <a:gd name="connsiteY0" fmla="*/ 14288 h 22859"/>
                    <a:gd name="connsiteX1" fmla="*/ 15240 w 16192"/>
                    <a:gd name="connsiteY1" fmla="*/ 22860 h 22859"/>
                    <a:gd name="connsiteX2" fmla="*/ 16193 w 16192"/>
                    <a:gd name="connsiteY2" fmla="*/ 9525 h 22859"/>
                    <a:gd name="connsiteX3" fmla="*/ 0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0" y="14288"/>
                      </a:moveTo>
                      <a:lnTo>
                        <a:pt x="15240" y="22860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C632A8D-9F46-4EAD-A184-88B9575AC3E8}"/>
                    </a:ext>
                  </a:extLst>
                </p:cNvPr>
                <p:cNvSpPr/>
                <p:nvPr/>
              </p:nvSpPr>
              <p:spPr>
                <a:xfrm>
                  <a:off x="5908356" y="4903107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6193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6193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1296A8C3-D1D8-4798-B623-8A030FD4B316}"/>
                  </a:ext>
                </a:extLst>
              </p:cNvPr>
              <p:cNvSpPr/>
              <p:nvPr/>
            </p:nvSpPr>
            <p:spPr>
              <a:xfrm>
                <a:off x="5917881" y="4869375"/>
                <a:ext cx="14287" cy="15076"/>
              </a:xfrm>
              <a:custGeom>
                <a:avLst/>
                <a:gdLst>
                  <a:gd name="connsiteX0" fmla="*/ 6668 w 14287"/>
                  <a:gd name="connsiteY0" fmla="*/ 1347 h 15076"/>
                  <a:gd name="connsiteX1" fmla="*/ 1905 w 14287"/>
                  <a:gd name="connsiteY1" fmla="*/ 395 h 15076"/>
                  <a:gd name="connsiteX2" fmla="*/ 0 w 14287"/>
                  <a:gd name="connsiteY2" fmla="*/ 3252 h 15076"/>
                  <a:gd name="connsiteX3" fmla="*/ 1905 w 14287"/>
                  <a:gd name="connsiteY3" fmla="*/ 8967 h 15076"/>
                  <a:gd name="connsiteX4" fmla="*/ 7620 w 14287"/>
                  <a:gd name="connsiteY4" fmla="*/ 13730 h 15076"/>
                  <a:gd name="connsiteX5" fmla="*/ 12383 w 14287"/>
                  <a:gd name="connsiteY5" fmla="*/ 14682 h 15076"/>
                  <a:gd name="connsiteX6" fmla="*/ 14288 w 14287"/>
                  <a:gd name="connsiteY6" fmla="*/ 11825 h 15076"/>
                  <a:gd name="connsiteX7" fmla="*/ 12383 w 14287"/>
                  <a:gd name="connsiteY7" fmla="*/ 6110 h 15076"/>
                  <a:gd name="connsiteX8" fmla="*/ 6668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6668" y="1347"/>
                    </a:moveTo>
                    <a:cubicBezTo>
                      <a:pt x="5715" y="395"/>
                      <a:pt x="3810" y="-558"/>
                      <a:pt x="1905" y="395"/>
                    </a:cubicBezTo>
                    <a:cubicBezTo>
                      <a:pt x="0" y="395"/>
                      <a:pt x="0" y="2300"/>
                      <a:pt x="0" y="3252"/>
                    </a:cubicBezTo>
                    <a:cubicBezTo>
                      <a:pt x="0" y="5157"/>
                      <a:pt x="953" y="7062"/>
                      <a:pt x="1905" y="8967"/>
                    </a:cubicBezTo>
                    <a:cubicBezTo>
                      <a:pt x="2858" y="10872"/>
                      <a:pt x="4763" y="12777"/>
                      <a:pt x="7620" y="13730"/>
                    </a:cubicBezTo>
                    <a:cubicBezTo>
                      <a:pt x="8573" y="14682"/>
                      <a:pt x="10478" y="15635"/>
                      <a:pt x="12383" y="14682"/>
                    </a:cubicBezTo>
                    <a:cubicBezTo>
                      <a:pt x="14288" y="14682"/>
                      <a:pt x="14288" y="12777"/>
                      <a:pt x="14288" y="11825"/>
                    </a:cubicBezTo>
                    <a:cubicBezTo>
                      <a:pt x="14288" y="9920"/>
                      <a:pt x="13335" y="8015"/>
                      <a:pt x="12383" y="6110"/>
                    </a:cubicBezTo>
                    <a:cubicBezTo>
                      <a:pt x="10478" y="4205"/>
                      <a:pt x="8573" y="2300"/>
                      <a:pt x="6668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26451" y="4420141"/>
              <a:ext cx="204787" cy="196213"/>
              <a:chOff x="5926454" y="4420190"/>
              <a:chExt cx="204787" cy="196215"/>
            </a:xfrm>
            <a:solidFill>
              <a:schemeClr val="accent1"/>
            </a:solidFill>
          </p:grpSpPr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C1EF48A-4313-411D-B0C1-08CB2C68BFA2}"/>
                  </a:ext>
                </a:extLst>
              </p:cNvPr>
              <p:cNvSpPr/>
              <p:nvPr/>
            </p:nvSpPr>
            <p:spPr>
              <a:xfrm>
                <a:off x="5926454" y="4488769"/>
                <a:ext cx="82867" cy="127635"/>
              </a:xfrm>
              <a:custGeom>
                <a:avLst/>
                <a:gdLst>
                  <a:gd name="connsiteX0" fmla="*/ 82868 w 82867"/>
                  <a:gd name="connsiteY0" fmla="*/ 69533 h 127635"/>
                  <a:gd name="connsiteX1" fmla="*/ 0 w 82867"/>
                  <a:gd name="connsiteY1" fmla="*/ 0 h 127635"/>
                  <a:gd name="connsiteX2" fmla="*/ 0 w 82867"/>
                  <a:gd name="connsiteY2" fmla="*/ 80963 h 127635"/>
                  <a:gd name="connsiteX3" fmla="*/ 82868 w 82867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127635">
                    <a:moveTo>
                      <a:pt x="82868" y="69533"/>
                    </a:moveTo>
                    <a:lnTo>
                      <a:pt x="0" y="0"/>
                    </a:lnTo>
                    <a:lnTo>
                      <a:pt x="0" y="80963"/>
                    </a:lnTo>
                    <a:lnTo>
                      <a:pt x="82868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BCF51E15-5CCC-4271-87D6-846CC85E912F}"/>
                  </a:ext>
                </a:extLst>
              </p:cNvPr>
              <p:cNvSpPr/>
              <p:nvPr/>
            </p:nvSpPr>
            <p:spPr>
              <a:xfrm>
                <a:off x="6009322" y="4488769"/>
                <a:ext cx="121919" cy="127635"/>
              </a:xfrm>
              <a:custGeom>
                <a:avLst/>
                <a:gdLst>
                  <a:gd name="connsiteX0" fmla="*/ 0 w 121919"/>
                  <a:gd name="connsiteY0" fmla="*/ 127635 h 127635"/>
                  <a:gd name="connsiteX1" fmla="*/ 0 w 121919"/>
                  <a:gd name="connsiteY1" fmla="*/ 69533 h 127635"/>
                  <a:gd name="connsiteX2" fmla="*/ 120967 w 121919"/>
                  <a:gd name="connsiteY2" fmla="*/ 0 h 127635"/>
                  <a:gd name="connsiteX3" fmla="*/ 12192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0" y="127635"/>
                    </a:moveTo>
                    <a:lnTo>
                      <a:pt x="0" y="69533"/>
                    </a:lnTo>
                    <a:lnTo>
                      <a:pt x="120967" y="0"/>
                    </a:lnTo>
                    <a:lnTo>
                      <a:pt x="12192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E9390EE-74CF-4CD0-A4B2-9208F1AF5CF5}"/>
                  </a:ext>
                </a:extLst>
              </p:cNvPr>
              <p:cNvSpPr/>
              <p:nvPr/>
            </p:nvSpPr>
            <p:spPr>
              <a:xfrm>
                <a:off x="5926454" y="4420190"/>
                <a:ext cx="203834" cy="138112"/>
              </a:xfrm>
              <a:custGeom>
                <a:avLst/>
                <a:gdLst>
                  <a:gd name="connsiteX0" fmla="*/ 82868 w 203834"/>
                  <a:gd name="connsiteY0" fmla="*/ 138113 h 138112"/>
                  <a:gd name="connsiteX1" fmla="*/ 0 w 203834"/>
                  <a:gd name="connsiteY1" fmla="*/ 68580 h 138112"/>
                  <a:gd name="connsiteX2" fmla="*/ 121920 w 203834"/>
                  <a:gd name="connsiteY2" fmla="*/ 0 h 138112"/>
                  <a:gd name="connsiteX3" fmla="*/ 203835 w 203834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4" h="138112">
                    <a:moveTo>
                      <a:pt x="82868" y="138113"/>
                    </a:moveTo>
                    <a:lnTo>
                      <a:pt x="0" y="68580"/>
                    </a:lnTo>
                    <a:lnTo>
                      <a:pt x="121920" y="0"/>
                    </a:lnTo>
                    <a:lnTo>
                      <a:pt x="203835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48BED5B1-9D5E-4F7A-A535-F2DD35E1797F}"/>
                  </a:ext>
                </a:extLst>
              </p:cNvPr>
              <p:cNvSpPr/>
              <p:nvPr/>
            </p:nvSpPr>
            <p:spPr>
              <a:xfrm>
                <a:off x="5946456" y="4534842"/>
                <a:ext cx="37147" cy="67274"/>
              </a:xfrm>
              <a:custGeom>
                <a:avLst/>
                <a:gdLst>
                  <a:gd name="connsiteX0" fmla="*/ 37148 w 37147"/>
                  <a:gd name="connsiteY0" fmla="*/ 33937 h 67274"/>
                  <a:gd name="connsiteX1" fmla="*/ 37148 w 37147"/>
                  <a:gd name="connsiteY1" fmla="*/ 67275 h 67274"/>
                  <a:gd name="connsiteX2" fmla="*/ 0 w 37147"/>
                  <a:gd name="connsiteY2" fmla="*/ 46320 h 67274"/>
                  <a:gd name="connsiteX3" fmla="*/ 0 w 37147"/>
                  <a:gd name="connsiteY3" fmla="*/ 12982 h 67274"/>
                  <a:gd name="connsiteX4" fmla="*/ 37148 w 37147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67274">
                    <a:moveTo>
                      <a:pt x="37148" y="33937"/>
                    </a:moveTo>
                    <a:lnTo>
                      <a:pt x="37148" y="67275"/>
                    </a:lnTo>
                    <a:lnTo>
                      <a:pt x="0" y="46320"/>
                    </a:lnTo>
                    <a:lnTo>
                      <a:pt x="0" y="12982"/>
                    </a:lnTo>
                    <a:cubicBezTo>
                      <a:pt x="0" y="-14640"/>
                      <a:pt x="37148" y="6315"/>
                      <a:pt x="37148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46BB9441-1816-4360-B68E-56AFE6D5E410}"/>
                  </a:ext>
                </a:extLst>
              </p:cNvPr>
              <p:cNvSpPr/>
              <p:nvPr/>
            </p:nvSpPr>
            <p:spPr>
              <a:xfrm>
                <a:off x="5949314" y="455639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6489D5C-81A0-48EE-A6FA-8A37B766C83A}"/>
                  </a:ext>
                </a:extLst>
              </p:cNvPr>
              <p:cNvSpPr/>
              <p:nvPr/>
            </p:nvSpPr>
            <p:spPr>
              <a:xfrm>
                <a:off x="5949314" y="4536972"/>
                <a:ext cx="14287" cy="24187"/>
              </a:xfrm>
              <a:custGeom>
                <a:avLst/>
                <a:gdLst>
                  <a:gd name="connsiteX0" fmla="*/ 1905 w 14287"/>
                  <a:gd name="connsiteY0" fmla="*/ 1328 h 24187"/>
                  <a:gd name="connsiteX1" fmla="*/ 0 w 14287"/>
                  <a:gd name="connsiteY1" fmla="*/ 9900 h 24187"/>
                  <a:gd name="connsiteX2" fmla="*/ 0 w 14287"/>
                  <a:gd name="connsiteY2" fmla="*/ 15615 h 24187"/>
                  <a:gd name="connsiteX3" fmla="*/ 14288 w 14287"/>
                  <a:gd name="connsiteY3" fmla="*/ 24188 h 24187"/>
                  <a:gd name="connsiteX4" fmla="*/ 14288 w 14287"/>
                  <a:gd name="connsiteY4" fmla="*/ 2280 h 24187"/>
                  <a:gd name="connsiteX5" fmla="*/ 1905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905" y="1328"/>
                    </a:moveTo>
                    <a:cubicBezTo>
                      <a:pt x="953" y="3233"/>
                      <a:pt x="0" y="6090"/>
                      <a:pt x="0" y="9900"/>
                    </a:cubicBezTo>
                    <a:lnTo>
                      <a:pt x="0" y="15615"/>
                    </a:lnTo>
                    <a:lnTo>
                      <a:pt x="14288" y="24188"/>
                    </a:lnTo>
                    <a:lnTo>
                      <a:pt x="14288" y="2280"/>
                    </a:lnTo>
                    <a:cubicBezTo>
                      <a:pt x="9525" y="-577"/>
                      <a:pt x="4763" y="-577"/>
                      <a:pt x="1905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8519556-EB43-4A1F-9E37-1CB0CA578E6E}"/>
                  </a:ext>
                </a:extLst>
              </p:cNvPr>
              <p:cNvSpPr/>
              <p:nvPr/>
            </p:nvSpPr>
            <p:spPr>
              <a:xfrm>
                <a:off x="5967412" y="454115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26670 h 30479"/>
                  <a:gd name="connsiteX4" fmla="*/ 0 w 14287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26670"/>
                    </a:lnTo>
                    <a:cubicBezTo>
                      <a:pt x="14288" y="15240"/>
                      <a:pt x="7620" y="4763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BB304FC8-73E9-463A-81BC-EEE4B6136C22}"/>
                  </a:ext>
                </a:extLst>
              </p:cNvPr>
              <p:cNvSpPr/>
              <p:nvPr/>
            </p:nvSpPr>
            <p:spPr>
              <a:xfrm>
                <a:off x="5967412" y="4566874"/>
                <a:ext cx="14287" cy="29527"/>
              </a:xfrm>
              <a:custGeom>
                <a:avLst/>
                <a:gdLst>
                  <a:gd name="connsiteX0" fmla="*/ 0 w 14287"/>
                  <a:gd name="connsiteY0" fmla="*/ 0 h 29527"/>
                  <a:gd name="connsiteX1" fmla="*/ 0 w 14287"/>
                  <a:gd name="connsiteY1" fmla="*/ 21908 h 29527"/>
                  <a:gd name="connsiteX2" fmla="*/ 14288 w 14287"/>
                  <a:gd name="connsiteY2" fmla="*/ 29528 h 29527"/>
                  <a:gd name="connsiteX3" fmla="*/ 14288 w 14287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9527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29528"/>
                    </a:lnTo>
                    <a:lnTo>
                      <a:pt x="14288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6013131" y="4497342"/>
                <a:ext cx="110490" cy="111442"/>
                <a:chOff x="6013131" y="4497342"/>
                <a:chExt cx="110490" cy="111442"/>
              </a:xfrm>
              <a:solidFill>
                <a:schemeClr val="accent1"/>
              </a:solidFill>
            </p:grpSpPr>
            <p:grpSp>
              <p:nvGrpSpPr>
                <p:cNvPr id="30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53540"/>
                  <a:ext cx="12382" cy="29527"/>
                  <a:chOff x="6013131" y="455354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E6965A4-79DE-49B9-81C2-0503357ADCAD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5354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4EA7ECB5-479E-4735-9F90-A5A69D57B144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544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F69D34AD-C5D4-4BDA-A883-45A4D0A815E8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639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2673EF7D-4DBB-48D4-85D3-5E4C3EB6DC2F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7354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25917"/>
                  <a:ext cx="12382" cy="29527"/>
                  <a:chOff x="6062662" y="452591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341CF9EE-778E-4F77-A988-36CEDBF2D483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2591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8DEFF7D2-A841-4E8C-ADDE-D56869BFAB8D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782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87B658B9-5E24-4E1C-B763-D25F2C8F4352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8774"/>
                    <a:ext cx="7620" cy="21907"/>
                  </a:xfrm>
                  <a:custGeom>
                    <a:avLst/>
                    <a:gdLst>
                      <a:gd name="connsiteX0" fmla="*/ 7620 w 7620"/>
                      <a:gd name="connsiteY0" fmla="*/ 0 h 21907"/>
                      <a:gd name="connsiteX1" fmla="*/ 7620 w 7620"/>
                      <a:gd name="connsiteY1" fmla="*/ 17145 h 21907"/>
                      <a:gd name="connsiteX2" fmla="*/ 0 w 7620"/>
                      <a:gd name="connsiteY2" fmla="*/ 21908 h 21907"/>
                      <a:gd name="connsiteX3" fmla="*/ 0 w 7620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1907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1908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5C57625C-9CDD-4ED9-A85D-97E86A92851F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45919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44967"/>
                  <a:ext cx="12382" cy="28575"/>
                  <a:chOff x="6029324" y="4544967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62DA169D-77C1-47BA-944D-FE6A431EE883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44967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7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3BD9806B-4CAA-4813-8976-A13DA01A2977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5919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EFA27264-67F1-4FF0-A621-7F9E2A17A8E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7824"/>
                    <a:ext cx="7620" cy="20955"/>
                  </a:xfrm>
                  <a:custGeom>
                    <a:avLst/>
                    <a:gdLst>
                      <a:gd name="connsiteX0" fmla="*/ 7620 w 7620"/>
                      <a:gd name="connsiteY0" fmla="*/ 0 h 20955"/>
                      <a:gd name="connsiteX1" fmla="*/ 7620 w 7620"/>
                      <a:gd name="connsiteY1" fmla="*/ 17145 h 20955"/>
                      <a:gd name="connsiteX2" fmla="*/ 0 w 7620"/>
                      <a:gd name="connsiteY2" fmla="*/ 20955 h 20955"/>
                      <a:gd name="connsiteX3" fmla="*/ 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6A548833-EADD-4888-9F2D-74F14539A9C4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64969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7 h 6667"/>
                      <a:gd name="connsiteX1" fmla="*/ 10478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7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17344"/>
                  <a:ext cx="12382" cy="28575"/>
                  <a:chOff x="6077901" y="451734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18DB23D6-327F-4EF4-9084-0BDC1D29A724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17344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3 w 12382"/>
                      <a:gd name="connsiteY2" fmla="*/ 21908 h 28575"/>
                      <a:gd name="connsiteX3" fmla="*/ 12383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7C6AA9AB-EC97-4152-939E-C89038F8CAD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1829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3BEBFC42-2022-4136-8A92-4930F05EE676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2020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2E7A894C-D09A-400D-9F60-CF8677800E5B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3639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35442"/>
                  <a:ext cx="12382" cy="29527"/>
                  <a:chOff x="6045517" y="45354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151707A2-D152-488A-B4E2-3A67D9875671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354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89A1AC4A-52AC-413A-88B3-285F8F134F3E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73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A8F5883A-FFA8-4DA8-9C74-C5121F37A8ED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925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6240B027-CBC0-4B6B-A9EF-9D4753753F40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554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07819"/>
                  <a:ext cx="12382" cy="29527"/>
                  <a:chOff x="6094094" y="4507819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7187564-2225-43A4-B668-430C8F452DAE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07819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F9D3CDDE-66F0-4C31-B107-33AB4A31EDE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0972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D89878DB-055D-4FBC-BFED-92543D3FE39B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11630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88D06F98-D5D5-443A-A51F-2A4D44F83BD9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27822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497342"/>
                  <a:ext cx="12382" cy="29527"/>
                  <a:chOff x="6111239" y="44973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B9736CE2-8D76-42CC-80B5-3E791576725F}"/>
                      </a:ext>
                    </a:extLst>
                  </p:cNvPr>
                  <p:cNvSpPr/>
                  <p:nvPr/>
                </p:nvSpPr>
                <p:spPr>
                  <a:xfrm>
                    <a:off x="6111239" y="44973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3 w 12382"/>
                      <a:gd name="connsiteY2" fmla="*/ 21907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3" y="21907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16E2533C-7292-4433-87A6-983A722F67E0}"/>
                      </a:ext>
                    </a:extLst>
                  </p:cNvPr>
                  <p:cNvSpPr/>
                  <p:nvPr/>
                </p:nvSpPr>
                <p:spPr>
                  <a:xfrm>
                    <a:off x="6112192" y="44992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A76821C8-5B1E-4AF4-B045-8F1AF9491AE9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00199"/>
                    <a:ext cx="7619" cy="20955"/>
                  </a:xfrm>
                  <a:custGeom>
                    <a:avLst/>
                    <a:gdLst>
                      <a:gd name="connsiteX0" fmla="*/ 7620 w 7619"/>
                      <a:gd name="connsiteY0" fmla="*/ 0 h 20955"/>
                      <a:gd name="connsiteX1" fmla="*/ 7620 w 7619"/>
                      <a:gd name="connsiteY1" fmla="*/ 17145 h 20955"/>
                      <a:gd name="connsiteX2" fmla="*/ 0 w 7619"/>
                      <a:gd name="connsiteY2" fmla="*/ 20955 h 20955"/>
                      <a:gd name="connsiteX3" fmla="*/ 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74FEAED-C63F-4166-B1D6-F653DF45A26D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173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80209"/>
                  <a:ext cx="12382" cy="28575"/>
                  <a:chOff x="6013131" y="458020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F3CDEADA-849B-4B97-AC76-0EB82BBAC06A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80209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8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8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8"/>
                        </a:moveTo>
                        <a:lnTo>
                          <a:pt x="0" y="28575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2C8EFAD-81C3-420B-AEFE-F639D9FFB415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2115"/>
                    <a:ext cx="10477" cy="24765"/>
                  </a:xfrm>
                  <a:custGeom>
                    <a:avLst/>
                    <a:gdLst>
                      <a:gd name="connsiteX0" fmla="*/ 0 w 10477"/>
                      <a:gd name="connsiteY0" fmla="*/ 5715 h 24765"/>
                      <a:gd name="connsiteX1" fmla="*/ 10477 w 10477"/>
                      <a:gd name="connsiteY1" fmla="*/ 0 h 24765"/>
                      <a:gd name="connsiteX2" fmla="*/ 10477 w 10477"/>
                      <a:gd name="connsiteY2" fmla="*/ 19050 h 24765"/>
                      <a:gd name="connsiteX3" fmla="*/ 0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A2D01BBD-833B-4F23-ADF1-AEACEC8250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306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433FE8DF-A29A-411E-987F-6B752677A7CA}"/>
                      </a:ext>
                    </a:extLst>
                  </p:cNvPr>
                  <p:cNvSpPr/>
                  <p:nvPr/>
                </p:nvSpPr>
                <p:spPr>
                  <a:xfrm>
                    <a:off x="6014084" y="4600212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8 h 6667"/>
                      <a:gd name="connsiteX1" fmla="*/ 10477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8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52587"/>
                  <a:ext cx="12382" cy="29527"/>
                  <a:chOff x="6062662" y="455258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ACBA703-3B6B-4C64-B06C-DD658221CA41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5258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49435BB5-8ABB-4AD7-90DC-23B9068D3C4C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449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E07D0150-9E62-41FD-8931-9CBE70AF8384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5444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7145 h 20954"/>
                      <a:gd name="connsiteX2" fmla="*/ 0 w 7620"/>
                      <a:gd name="connsiteY2" fmla="*/ 20955 h 20954"/>
                      <a:gd name="connsiteX3" fmla="*/ 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BE8C7F6E-79EE-4AE1-973D-05A33E124B80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72590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953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70685"/>
                  <a:ext cx="12382" cy="29527"/>
                  <a:chOff x="6029324" y="45706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E90373E2-B80D-442B-83BA-C761F850E1D2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70685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4AF30286-EC12-4701-979E-E6531225D07A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2590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DD11D7FD-7139-46C0-BA0C-D540239D8B33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4495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6192 h 20954"/>
                      <a:gd name="connsiteX2" fmla="*/ 0 w 7620"/>
                      <a:gd name="connsiteY2" fmla="*/ 20955 h 20954"/>
                      <a:gd name="connsiteX3" fmla="*/ 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28FD3117-A65D-4E9E-B41F-552C148272D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90687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43062"/>
                  <a:ext cx="12382" cy="29527"/>
                  <a:chOff x="6077901" y="454306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CFB677BA-D4CB-464B-952B-CA90771C3ABB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4306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2860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8"/>
                        </a:lnTo>
                        <a:lnTo>
                          <a:pt x="12383" y="22860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DE4FF0F3-4D67-40D5-905A-6D5B5CB3929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496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02D5603D-AB2F-442B-BEEF-302969A06BD9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687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80ED22D0-DFDA-4716-881E-A0BDFD0B84DC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6306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62112"/>
                  <a:ext cx="12382" cy="29527"/>
                  <a:chOff x="6045517" y="45621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A5D856B2-0E65-4F3A-8B96-868181D8EA87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621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CFA2E342-A3C8-4386-9B4D-BB06839F0136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0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B207FA4B-F689-4204-9456-FF1F3DBDC1B9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9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0C445246-7053-4CBA-9C33-E88ACBA68E58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82115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34490"/>
                  <a:ext cx="12382" cy="29527"/>
                  <a:chOff x="6094094" y="453449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88A80BEF-1DD2-4CD7-91C0-2B4CAD906F92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3449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42D09A4-B22A-4769-B270-7E808D685C5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639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2AAC03F2-1C1D-4F7B-8C22-FF7AF5416767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734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9FF3620A-9864-46E0-9D4B-70F43E976A74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5449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952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952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524012"/>
                  <a:ext cx="12382" cy="29527"/>
                  <a:chOff x="6111239" y="45240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1EB303BB-7A46-4642-B9E2-C2AAC6C72B6A}"/>
                      </a:ext>
                    </a:extLst>
                  </p:cNvPr>
                  <p:cNvSpPr/>
                  <p:nvPr/>
                </p:nvSpPr>
                <p:spPr>
                  <a:xfrm>
                    <a:off x="6111239" y="45240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1908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3DD1EC88-5DC3-4B13-A7DE-5ECDDF3B62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59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FBBE5660-BE5C-49FC-8018-1535C60BC4CA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68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9AF1009E-1B3E-4338-B33D-AF6FC3A6D4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4401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953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97352B0B-C967-4780-AB22-201689E6F767}"/>
                </a:ext>
              </a:extLst>
            </p:cNvPr>
            <p:cNvSpPr/>
            <p:nvPr/>
          </p:nvSpPr>
          <p:spPr>
            <a:xfrm>
              <a:off x="5818818" y="4565871"/>
              <a:ext cx="113347" cy="66674"/>
            </a:xfrm>
            <a:custGeom>
              <a:avLst/>
              <a:gdLst>
                <a:gd name="connsiteX0" fmla="*/ 0 w 113347"/>
                <a:gd name="connsiteY0" fmla="*/ 62865 h 66674"/>
                <a:gd name="connsiteX1" fmla="*/ 113348 w 113347"/>
                <a:gd name="connsiteY1" fmla="*/ 0 h 66674"/>
                <a:gd name="connsiteX2" fmla="*/ 113348 w 113347"/>
                <a:gd name="connsiteY2" fmla="*/ 6667 h 66674"/>
                <a:gd name="connsiteX3" fmla="*/ 6668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0" y="62865"/>
                  </a:moveTo>
                  <a:lnTo>
                    <a:pt x="113348" y="0"/>
                  </a:lnTo>
                  <a:lnTo>
                    <a:pt x="113348" y="6667"/>
                  </a:lnTo>
                  <a:lnTo>
                    <a:pt x="6668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975B9D2-1C42-4C5F-8DBB-EAC248E26270}"/>
                </a:ext>
              </a:extLst>
            </p:cNvPr>
            <p:cNvSpPr/>
            <p:nvPr/>
          </p:nvSpPr>
          <p:spPr>
            <a:xfrm>
              <a:off x="5813104" y="4563014"/>
              <a:ext cx="119062" cy="65721"/>
            </a:xfrm>
            <a:custGeom>
              <a:avLst/>
              <a:gdLst>
                <a:gd name="connsiteX0" fmla="*/ 0 w 119062"/>
                <a:gd name="connsiteY0" fmla="*/ 62865 h 65722"/>
                <a:gd name="connsiteX1" fmla="*/ 113348 w 119062"/>
                <a:gd name="connsiteY1" fmla="*/ 0 h 65722"/>
                <a:gd name="connsiteX2" fmla="*/ 119062 w 119062"/>
                <a:gd name="connsiteY2" fmla="*/ 2858 h 65722"/>
                <a:gd name="connsiteX3" fmla="*/ 5715 w 119062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2" h="65722">
                  <a:moveTo>
                    <a:pt x="0" y="62865"/>
                  </a:moveTo>
                  <a:lnTo>
                    <a:pt x="113348" y="0"/>
                  </a:lnTo>
                  <a:lnTo>
                    <a:pt x="119062" y="2858"/>
                  </a:lnTo>
                  <a:lnTo>
                    <a:pt x="5715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32DEB076-8216-41EC-9F7B-1B34EAD2D31F}"/>
                </a:ext>
              </a:extLst>
            </p:cNvPr>
            <p:cNvSpPr/>
            <p:nvPr/>
          </p:nvSpPr>
          <p:spPr>
            <a:xfrm>
              <a:off x="6125523" y="4543011"/>
              <a:ext cx="58102" cy="35241"/>
            </a:xfrm>
            <a:custGeom>
              <a:avLst/>
              <a:gdLst>
                <a:gd name="connsiteX0" fmla="*/ 58103 w 58102"/>
                <a:gd name="connsiteY0" fmla="*/ 31433 h 35242"/>
                <a:gd name="connsiteX1" fmla="*/ 0 w 58102"/>
                <a:gd name="connsiteY1" fmla="*/ 0 h 35242"/>
                <a:gd name="connsiteX2" fmla="*/ 0 w 58102"/>
                <a:gd name="connsiteY2" fmla="*/ 6668 h 35242"/>
                <a:gd name="connsiteX3" fmla="*/ 51435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58103" y="31433"/>
                  </a:moveTo>
                  <a:lnTo>
                    <a:pt x="0" y="0"/>
                  </a:lnTo>
                  <a:lnTo>
                    <a:pt x="0" y="6668"/>
                  </a:lnTo>
                  <a:lnTo>
                    <a:pt x="51435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4C6B1CA1-AF02-4EBC-A891-F8F2182C19AD}"/>
                </a:ext>
              </a:extLst>
            </p:cNvPr>
            <p:cNvSpPr/>
            <p:nvPr/>
          </p:nvSpPr>
          <p:spPr>
            <a:xfrm>
              <a:off x="6125522" y="4539202"/>
              <a:ext cx="68580" cy="38099"/>
            </a:xfrm>
            <a:custGeom>
              <a:avLst/>
              <a:gdLst>
                <a:gd name="connsiteX0" fmla="*/ 68580 w 68580"/>
                <a:gd name="connsiteY0" fmla="*/ 35243 h 38100"/>
                <a:gd name="connsiteX1" fmla="*/ 5715 w 68580"/>
                <a:gd name="connsiteY1" fmla="*/ 0 h 38100"/>
                <a:gd name="connsiteX2" fmla="*/ 0 w 68580"/>
                <a:gd name="connsiteY2" fmla="*/ 3810 h 38100"/>
                <a:gd name="connsiteX3" fmla="*/ 63818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68580" y="3524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63818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1541CC96-ADE4-4E20-AD8C-65B1E419C084}"/>
                </a:ext>
              </a:extLst>
            </p:cNvPr>
            <p:cNvSpPr/>
            <p:nvPr/>
          </p:nvSpPr>
          <p:spPr>
            <a:xfrm>
              <a:off x="5813099" y="4623024"/>
              <a:ext cx="151447" cy="83819"/>
            </a:xfrm>
            <a:custGeom>
              <a:avLst/>
              <a:gdLst>
                <a:gd name="connsiteX0" fmla="*/ 151448 w 151447"/>
                <a:gd name="connsiteY0" fmla="*/ 80963 h 83820"/>
                <a:gd name="connsiteX1" fmla="*/ 5715 w 151447"/>
                <a:gd name="connsiteY1" fmla="*/ 0 h 83820"/>
                <a:gd name="connsiteX2" fmla="*/ 0 w 151447"/>
                <a:gd name="connsiteY2" fmla="*/ 2858 h 83820"/>
                <a:gd name="connsiteX3" fmla="*/ 14668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151448" y="80963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14668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7823DA76-2408-44B8-BD8E-AF5C2E7BBB2F}"/>
                </a:ext>
              </a:extLst>
            </p:cNvPr>
            <p:cNvSpPr/>
            <p:nvPr/>
          </p:nvSpPr>
          <p:spPr>
            <a:xfrm>
              <a:off x="6105515" y="4516344"/>
              <a:ext cx="47625" cy="78103"/>
            </a:xfrm>
            <a:custGeom>
              <a:avLst/>
              <a:gdLst>
                <a:gd name="connsiteX0" fmla="*/ 47625 w 47625"/>
                <a:gd name="connsiteY0" fmla="*/ 60007 h 78104"/>
                <a:gd name="connsiteX1" fmla="*/ 47625 w 47625"/>
                <a:gd name="connsiteY1" fmla="*/ 61913 h 78104"/>
                <a:gd name="connsiteX2" fmla="*/ 23813 w 47625"/>
                <a:gd name="connsiteY2" fmla="*/ 78105 h 78104"/>
                <a:gd name="connsiteX3" fmla="*/ 0 w 47625"/>
                <a:gd name="connsiteY3" fmla="*/ 60960 h 78104"/>
                <a:gd name="connsiteX4" fmla="*/ 0 w 47625"/>
                <a:gd name="connsiteY4" fmla="*/ 60960 h 78104"/>
                <a:gd name="connsiteX5" fmla="*/ 0 w 47625"/>
                <a:gd name="connsiteY5" fmla="*/ 60960 h 78104"/>
                <a:gd name="connsiteX6" fmla="*/ 0 w 47625"/>
                <a:gd name="connsiteY6" fmla="*/ 0 h 78104"/>
                <a:gd name="connsiteX7" fmla="*/ 47625 w 47625"/>
                <a:gd name="connsiteY7" fmla="*/ 0 h 78104"/>
                <a:gd name="connsiteX8" fmla="*/ 47625 w 47625"/>
                <a:gd name="connsiteY8" fmla="*/ 60007 h 78104"/>
                <a:gd name="connsiteX9" fmla="*/ 47625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47625" y="60007"/>
                  </a:moveTo>
                  <a:cubicBezTo>
                    <a:pt x="47625" y="60960"/>
                    <a:pt x="47625" y="60960"/>
                    <a:pt x="47625" y="61913"/>
                  </a:cubicBezTo>
                  <a:cubicBezTo>
                    <a:pt x="47625" y="71438"/>
                    <a:pt x="37148" y="78105"/>
                    <a:pt x="23813" y="78105"/>
                  </a:cubicBezTo>
                  <a:cubicBezTo>
                    <a:pt x="10477" y="78105"/>
                    <a:pt x="0" y="69532"/>
                    <a:pt x="0" y="60960"/>
                  </a:cubicBezTo>
                  <a:lnTo>
                    <a:pt x="0" y="60960"/>
                  </a:lnTo>
                  <a:lnTo>
                    <a:pt x="0" y="60960"/>
                  </a:lnTo>
                  <a:lnTo>
                    <a:pt x="0" y="0"/>
                  </a:lnTo>
                  <a:lnTo>
                    <a:pt x="47625" y="0"/>
                  </a:lnTo>
                  <a:lnTo>
                    <a:pt x="47625" y="60007"/>
                  </a:lnTo>
                  <a:lnTo>
                    <a:pt x="47625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3687417-EEB3-4213-BC55-593DD91738F6}"/>
                </a:ext>
              </a:extLst>
            </p:cNvPr>
            <p:cNvSpPr/>
            <p:nvPr/>
          </p:nvSpPr>
          <p:spPr>
            <a:xfrm>
              <a:off x="6105515" y="4500079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47625 w 47625"/>
                <a:gd name="connsiteY1" fmla="*/ 17226 h 33418"/>
                <a:gd name="connsiteX2" fmla="*/ 23813 w 47625"/>
                <a:gd name="connsiteY2" fmla="*/ 33418 h 33418"/>
                <a:gd name="connsiteX3" fmla="*/ 0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37148" y="81"/>
                    <a:pt x="47625" y="8653"/>
                    <a:pt x="47625" y="17226"/>
                  </a:cubicBezTo>
                  <a:cubicBezTo>
                    <a:pt x="47625" y="26751"/>
                    <a:pt x="37148" y="33418"/>
                    <a:pt x="23813" y="33418"/>
                  </a:cubicBezTo>
                  <a:cubicBezTo>
                    <a:pt x="10477" y="33418"/>
                    <a:pt x="0" y="24846"/>
                    <a:pt x="0" y="16273"/>
                  </a:cubicBezTo>
                  <a:cubicBezTo>
                    <a:pt x="0" y="6748"/>
                    <a:pt x="11430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05D2227-82A6-4CB3-960E-BDDCF0810A9A}"/>
                </a:ext>
              </a:extLst>
            </p:cNvPr>
            <p:cNvSpPr/>
            <p:nvPr/>
          </p:nvSpPr>
          <p:spPr>
            <a:xfrm>
              <a:off x="6037876" y="4610649"/>
              <a:ext cx="21907" cy="25717"/>
            </a:xfrm>
            <a:custGeom>
              <a:avLst/>
              <a:gdLst>
                <a:gd name="connsiteX0" fmla="*/ 0 w 21907"/>
                <a:gd name="connsiteY0" fmla="*/ 0 h 25717"/>
                <a:gd name="connsiteX1" fmla="*/ 21907 w 21907"/>
                <a:gd name="connsiteY1" fmla="*/ 12382 h 25717"/>
                <a:gd name="connsiteX2" fmla="*/ 21907 w 21907"/>
                <a:gd name="connsiteY2" fmla="*/ 25718 h 25717"/>
                <a:gd name="connsiteX3" fmla="*/ 0 w 21907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25717">
                  <a:moveTo>
                    <a:pt x="0" y="0"/>
                  </a:moveTo>
                  <a:lnTo>
                    <a:pt x="21907" y="12382"/>
                  </a:lnTo>
                  <a:lnTo>
                    <a:pt x="21907" y="25718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12E63D8-1C44-44E4-BB75-AC5AE7F60DAB}"/>
                </a:ext>
              </a:extLst>
            </p:cNvPr>
            <p:cNvSpPr/>
            <p:nvPr/>
          </p:nvSpPr>
          <p:spPr>
            <a:xfrm>
              <a:off x="6059783" y="4595422"/>
              <a:ext cx="49530" cy="40957"/>
            </a:xfrm>
            <a:custGeom>
              <a:avLst/>
              <a:gdLst>
                <a:gd name="connsiteX0" fmla="*/ 0 w 49530"/>
                <a:gd name="connsiteY0" fmla="*/ 27622 h 40957"/>
                <a:gd name="connsiteX1" fmla="*/ 49530 w 49530"/>
                <a:gd name="connsiteY1" fmla="*/ 0 h 40957"/>
                <a:gd name="connsiteX2" fmla="*/ 49530 w 49530"/>
                <a:gd name="connsiteY2" fmla="*/ 12383 h 40957"/>
                <a:gd name="connsiteX3" fmla="*/ 0 w 49530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30" h="40957">
                  <a:moveTo>
                    <a:pt x="0" y="27622"/>
                  </a:moveTo>
                  <a:lnTo>
                    <a:pt x="49530" y="0"/>
                  </a:lnTo>
                  <a:lnTo>
                    <a:pt x="49530" y="12383"/>
                  </a:lnTo>
                  <a:lnTo>
                    <a:pt x="0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888AC5F-A0C9-42C9-B293-46E7450B92F1}"/>
                </a:ext>
              </a:extLst>
            </p:cNvPr>
            <p:cNvSpPr/>
            <p:nvPr/>
          </p:nvSpPr>
          <p:spPr>
            <a:xfrm>
              <a:off x="6037897" y="4583067"/>
              <a:ext cx="71437" cy="40004"/>
            </a:xfrm>
            <a:custGeom>
              <a:avLst/>
              <a:gdLst>
                <a:gd name="connsiteX0" fmla="*/ 50482 w 71437"/>
                <a:gd name="connsiteY0" fmla="*/ 0 h 40004"/>
                <a:gd name="connsiteX1" fmla="*/ 0 w 71437"/>
                <a:gd name="connsiteY1" fmla="*/ 27622 h 40004"/>
                <a:gd name="connsiteX2" fmla="*/ 21907 w 71437"/>
                <a:gd name="connsiteY2" fmla="*/ 40005 h 40004"/>
                <a:gd name="connsiteX3" fmla="*/ 71438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50482" y="0"/>
                  </a:moveTo>
                  <a:lnTo>
                    <a:pt x="0" y="27622"/>
                  </a:lnTo>
                  <a:lnTo>
                    <a:pt x="21907" y="40005"/>
                  </a:lnTo>
                  <a:lnTo>
                    <a:pt x="71438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00" name="Title 499">
            <a:extLst>
              <a:ext uri="{FF2B5EF4-FFF2-40B4-BE49-F238E27FC236}">
                <a16:creationId xmlns:a16="http://schemas.microsoft.com/office/drawing/2014/main" id="{B200BE3F-7E90-466D-B74A-1D0D7D739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501" name="Graphic 1">
            <a:extLst>
              <a:ext uri="{FF2B5EF4-FFF2-40B4-BE49-F238E27FC236}">
                <a16:creationId xmlns:a16="http://schemas.microsoft.com/office/drawing/2014/main" id="{3568FD66-5274-4639-AABF-E5A59BCA45FD}"/>
              </a:ext>
            </a:extLst>
          </p:cNvPr>
          <p:cNvGrpSpPr/>
          <p:nvPr/>
        </p:nvGrpSpPr>
        <p:grpSpPr>
          <a:xfrm>
            <a:off x="5249182" y="1455239"/>
            <a:ext cx="1594072" cy="1318650"/>
            <a:chOff x="5238745" y="2719389"/>
            <a:chExt cx="1714501" cy="1418274"/>
          </a:xfrm>
          <a:solidFill>
            <a:schemeClr val="accent1"/>
          </a:solidFill>
        </p:grpSpPr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C712B1D0-2648-48BE-8EA8-64F673DAAC94}"/>
                </a:ext>
              </a:extLst>
            </p:cNvPr>
            <p:cNvSpPr/>
            <p:nvPr/>
          </p:nvSpPr>
          <p:spPr>
            <a:xfrm>
              <a:off x="5238745" y="3489964"/>
              <a:ext cx="1714499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F3FFBCF7-E4B7-44A0-BAE7-55D36346054A}"/>
                </a:ext>
              </a:extLst>
            </p:cNvPr>
            <p:cNvSpPr/>
            <p:nvPr/>
          </p:nvSpPr>
          <p:spPr>
            <a:xfrm>
              <a:off x="5238745" y="3042287"/>
              <a:ext cx="1714499" cy="964883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A540286-B962-4FD6-9926-9FCA63DEE52A}"/>
                </a:ext>
              </a:extLst>
            </p:cNvPr>
            <p:cNvSpPr/>
            <p:nvPr/>
          </p:nvSpPr>
          <p:spPr>
            <a:xfrm>
              <a:off x="5469250" y="3462341"/>
              <a:ext cx="456246" cy="257176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60EE5D5-819D-4E16-AF00-059EEFB9F343}"/>
                </a:ext>
              </a:extLst>
            </p:cNvPr>
            <p:cNvSpPr/>
            <p:nvPr/>
          </p:nvSpPr>
          <p:spPr>
            <a:xfrm>
              <a:off x="5474963" y="3466151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30E47B5-DCED-4A41-8729-A2FA2C3D1E0E}"/>
                </a:ext>
              </a:extLst>
            </p:cNvPr>
            <p:cNvSpPr/>
            <p:nvPr/>
          </p:nvSpPr>
          <p:spPr>
            <a:xfrm>
              <a:off x="5766429" y="3009903"/>
              <a:ext cx="484822" cy="549593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78B529C-F1F6-48D8-9FA1-3E52CC32C2E4}"/>
                </a:ext>
              </a:extLst>
            </p:cNvPr>
            <p:cNvSpPr/>
            <p:nvPr/>
          </p:nvSpPr>
          <p:spPr>
            <a:xfrm>
              <a:off x="5772145" y="3018475"/>
              <a:ext cx="474345" cy="532448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3F5A7DA-E10A-4995-9C3C-0CE38EA8FC49}"/>
                </a:ext>
              </a:extLst>
            </p:cNvPr>
            <p:cNvSpPr/>
            <p:nvPr/>
          </p:nvSpPr>
          <p:spPr>
            <a:xfrm>
              <a:off x="5672132" y="3279460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820722" y="3118919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32D013EB-7061-4DD1-B5F6-BCF677A70D87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B8644638-F26C-4CD5-9382-9CC966A59873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17901" y="3284038"/>
              <a:ext cx="64768" cy="147823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B8FD4C4-34B0-4F52-BE6A-85DD1D3B0204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A0CE8D64-2C7A-490E-A3C8-A2D7023CC4B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D640D5A7-E15C-45E8-BEB2-14C794346B2A}"/>
                </a:ext>
              </a:extLst>
            </p:cNvPr>
            <p:cNvSpPr/>
            <p:nvPr/>
          </p:nvSpPr>
          <p:spPr>
            <a:xfrm>
              <a:off x="5934070" y="3159446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DBFDADF-EF4D-4C36-BCC3-BD5D830A655C}"/>
                </a:ext>
              </a:extLst>
            </p:cNvPr>
            <p:cNvSpPr/>
            <p:nvPr/>
          </p:nvSpPr>
          <p:spPr>
            <a:xfrm>
              <a:off x="5943595" y="3165159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90E0ECE-5465-4EA6-862C-28EF9E67B8FB}"/>
                </a:ext>
              </a:extLst>
            </p:cNvPr>
            <p:cNvSpPr/>
            <p:nvPr/>
          </p:nvSpPr>
          <p:spPr>
            <a:xfrm>
              <a:off x="6251251" y="3083245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4488A4FF-F141-4DA7-AD83-3DA001720555}"/>
                </a:ext>
              </a:extLst>
            </p:cNvPr>
            <p:cNvSpPr/>
            <p:nvPr/>
          </p:nvSpPr>
          <p:spPr>
            <a:xfrm>
              <a:off x="6256966" y="3092770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473F87E-C4E7-4E38-B415-14CA08E99AF5}"/>
                </a:ext>
              </a:extLst>
            </p:cNvPr>
            <p:cNvSpPr/>
            <p:nvPr/>
          </p:nvSpPr>
          <p:spPr>
            <a:xfrm>
              <a:off x="6698926" y="3281366"/>
              <a:ext cx="254317" cy="360046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AC37231F-5963-4F83-9326-C30B4591A411}"/>
                </a:ext>
              </a:extLst>
            </p:cNvPr>
            <p:cNvSpPr/>
            <p:nvPr/>
          </p:nvSpPr>
          <p:spPr>
            <a:xfrm>
              <a:off x="6704641" y="3289938"/>
              <a:ext cx="243840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B12DB8-FC45-4FB7-9D06-83AAA273B9E5}"/>
                </a:ext>
              </a:extLst>
            </p:cNvPr>
            <p:cNvSpPr/>
            <p:nvPr/>
          </p:nvSpPr>
          <p:spPr>
            <a:xfrm>
              <a:off x="6345548" y="3227072"/>
              <a:ext cx="353377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FC60950-AEA4-4160-B64B-7B245F0B76FC}"/>
                </a:ext>
              </a:extLst>
            </p:cNvPr>
            <p:cNvSpPr/>
            <p:nvPr/>
          </p:nvSpPr>
          <p:spPr>
            <a:xfrm>
              <a:off x="6352216" y="3239455"/>
              <a:ext cx="340042" cy="390526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2CE0C31E-7D54-491B-8FCB-33FAA77772E4}"/>
                </a:ext>
              </a:extLst>
            </p:cNvPr>
            <p:cNvSpPr/>
            <p:nvPr/>
          </p:nvSpPr>
          <p:spPr>
            <a:xfrm>
              <a:off x="6583673" y="3436103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A1A78B7-7507-402F-8188-4B27C9D73427}"/>
                </a:ext>
              </a:extLst>
            </p:cNvPr>
            <p:cNvSpPr/>
            <p:nvPr/>
          </p:nvSpPr>
          <p:spPr>
            <a:xfrm>
              <a:off x="6486519" y="3382145"/>
              <a:ext cx="64770" cy="147823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D6C31770-7B1B-4C9A-8FCE-949EAB4B0F51}"/>
                </a:ext>
              </a:extLst>
            </p:cNvPr>
            <p:cNvSpPr/>
            <p:nvPr/>
          </p:nvSpPr>
          <p:spPr>
            <a:xfrm>
              <a:off x="6390316" y="3327853"/>
              <a:ext cx="64768" cy="147823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3174" y="3330754"/>
              <a:ext cx="252412" cy="247792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098EF2D1-C6F6-45E6-93DF-A0976B2C3A80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2CD8B78-1501-4E3E-85A8-ECBC2F2BB785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0E638EF8-1349-43F3-8AB2-79C17C706B5E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5080" y="3331402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A181AFE5-5C9F-4618-A28A-47B6B84EA80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EF45CD43-2BFC-4701-BE71-3F10E61D36A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25AF1A00-0819-4FBC-BDD9-B9F19EC933E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618E4902-E75E-432B-B06B-FABA94871EB8}"/>
                </a:ext>
              </a:extLst>
            </p:cNvPr>
            <p:cNvSpPr/>
            <p:nvPr/>
          </p:nvSpPr>
          <p:spPr>
            <a:xfrm>
              <a:off x="6859898" y="3368995"/>
              <a:ext cx="44766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2BA62FC0-E0E3-4FDB-8B4D-B7C680B392A8}"/>
                </a:ext>
              </a:extLst>
            </p:cNvPr>
            <p:cNvSpPr/>
            <p:nvPr/>
          </p:nvSpPr>
          <p:spPr>
            <a:xfrm>
              <a:off x="6768459" y="3419478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A16DC99-5944-44B8-BA36-351D79BB665C}"/>
                </a:ext>
              </a:extLst>
            </p:cNvPr>
            <p:cNvSpPr/>
            <p:nvPr/>
          </p:nvSpPr>
          <p:spPr>
            <a:xfrm>
              <a:off x="6859898" y="3375663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B1169FF-993E-42F9-B6E3-7446C861F2C6}"/>
                </a:ext>
              </a:extLst>
            </p:cNvPr>
            <p:cNvSpPr/>
            <p:nvPr/>
          </p:nvSpPr>
          <p:spPr>
            <a:xfrm>
              <a:off x="6768459" y="3426145"/>
              <a:ext cx="34288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B57431F1-AE7E-4E41-A5C0-2E75AC8CCC34}"/>
                </a:ext>
              </a:extLst>
            </p:cNvPr>
            <p:cNvSpPr/>
            <p:nvPr/>
          </p:nvSpPr>
          <p:spPr>
            <a:xfrm>
              <a:off x="5994077" y="3193735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ABEFCD90-5F81-47E4-8193-094F5604344F}"/>
                </a:ext>
              </a:extLst>
            </p:cNvPr>
            <p:cNvSpPr/>
            <p:nvPr/>
          </p:nvSpPr>
          <p:spPr>
            <a:xfrm>
              <a:off x="5238746" y="3489964"/>
              <a:ext cx="924877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8BD355A-1FA6-4388-993B-2E5AAD6E7025}"/>
                </a:ext>
              </a:extLst>
            </p:cNvPr>
            <p:cNvSpPr/>
            <p:nvPr/>
          </p:nvSpPr>
          <p:spPr>
            <a:xfrm>
              <a:off x="6345549" y="3444243"/>
              <a:ext cx="353377" cy="260033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06EE2D2-BA37-4332-A1B9-2F00DA1E4D15}"/>
                </a:ext>
              </a:extLst>
            </p:cNvPr>
            <p:cNvSpPr/>
            <p:nvPr/>
          </p:nvSpPr>
          <p:spPr>
            <a:xfrm>
              <a:off x="6156955" y="3444243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409C989A-B60D-4A3A-B6D5-C890AD7B748F}"/>
                </a:ext>
              </a:extLst>
            </p:cNvPr>
            <p:cNvSpPr/>
            <p:nvPr/>
          </p:nvSpPr>
          <p:spPr>
            <a:xfrm>
              <a:off x="6698927" y="3497583"/>
              <a:ext cx="254317" cy="206693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03713692-54B5-41E9-BA60-9EAE41D35F63}"/>
                </a:ext>
              </a:extLst>
            </p:cNvPr>
            <p:cNvSpPr/>
            <p:nvPr/>
          </p:nvSpPr>
          <p:spPr>
            <a:xfrm>
              <a:off x="5672133" y="2811782"/>
              <a:ext cx="695325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15A88AAA-8E62-47C5-9518-B88289ADBA14}"/>
                </a:ext>
              </a:extLst>
            </p:cNvPr>
            <p:cNvSpPr/>
            <p:nvPr/>
          </p:nvSpPr>
          <p:spPr>
            <a:xfrm>
              <a:off x="5924545" y="2812735"/>
              <a:ext cx="675322" cy="521018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0BACFD-0DA8-4C95-B1C1-F1A3064F494B}"/>
                </a:ext>
              </a:extLst>
            </p:cNvPr>
            <p:cNvSpPr/>
            <p:nvPr/>
          </p:nvSpPr>
          <p:spPr>
            <a:xfrm>
              <a:off x="6698929" y="3233741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23A795C-E0F0-4554-8CF6-A00972254AD3}"/>
                </a:ext>
              </a:extLst>
            </p:cNvPr>
            <p:cNvSpPr/>
            <p:nvPr/>
          </p:nvSpPr>
          <p:spPr>
            <a:xfrm>
              <a:off x="6716074" y="3240408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830F53F-2BE4-4311-B871-9BB6B01C4402}"/>
                </a:ext>
              </a:extLst>
            </p:cNvPr>
            <p:cNvSpPr/>
            <p:nvPr/>
          </p:nvSpPr>
          <p:spPr>
            <a:xfrm>
              <a:off x="6724646" y="3245171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B4D5836-D32D-45F3-876F-1500D31CAEF0}"/>
                </a:ext>
              </a:extLst>
            </p:cNvPr>
            <p:cNvSpPr/>
            <p:nvPr/>
          </p:nvSpPr>
          <p:spPr>
            <a:xfrm>
              <a:off x="6476042" y="3036573"/>
              <a:ext cx="477201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268BF8F-2804-4CD8-BB39-36EBD6A7B8FD}"/>
                </a:ext>
              </a:extLst>
            </p:cNvPr>
            <p:cNvSpPr/>
            <p:nvPr/>
          </p:nvSpPr>
          <p:spPr>
            <a:xfrm>
              <a:off x="6345549" y="3036573"/>
              <a:ext cx="483870" cy="388620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A4B24D96-FBD4-4F8E-96E1-BE10073FA75B}"/>
                </a:ext>
              </a:extLst>
            </p:cNvPr>
            <p:cNvSpPr/>
            <p:nvPr/>
          </p:nvSpPr>
          <p:spPr>
            <a:xfrm>
              <a:off x="6210295" y="2755584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004C3A55-DE39-42EF-B107-6300313F780A}"/>
                </a:ext>
              </a:extLst>
            </p:cNvPr>
            <p:cNvSpPr/>
            <p:nvPr/>
          </p:nvSpPr>
          <p:spPr>
            <a:xfrm>
              <a:off x="6145524" y="2756537"/>
              <a:ext cx="64770" cy="117158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EB57DBD-5CC4-4B29-9525-82E7A64D4634}"/>
                </a:ext>
              </a:extLst>
            </p:cNvPr>
            <p:cNvSpPr/>
            <p:nvPr/>
          </p:nvSpPr>
          <p:spPr>
            <a:xfrm>
              <a:off x="6145524" y="2719389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20BD8C6-C916-4DE2-A497-D3ED21DB9CCC}"/>
                </a:ext>
              </a:extLst>
            </p:cNvPr>
            <p:cNvSpPr/>
            <p:nvPr/>
          </p:nvSpPr>
          <p:spPr>
            <a:xfrm>
              <a:off x="6152193" y="2723199"/>
              <a:ext cx="117157" cy="65723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98AE28B-7CBE-4D5E-914C-7369C01B82F5}"/>
                </a:ext>
              </a:extLst>
            </p:cNvPr>
            <p:cNvSpPr/>
            <p:nvPr/>
          </p:nvSpPr>
          <p:spPr>
            <a:xfrm>
              <a:off x="6178862" y="2752725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3BBE6BD7-D3DF-452A-8E54-73EC5E1BBA5A}"/>
                </a:ext>
              </a:extLst>
            </p:cNvPr>
            <p:cNvSpPr/>
            <p:nvPr/>
          </p:nvSpPr>
          <p:spPr>
            <a:xfrm>
              <a:off x="5672132" y="3226119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3621490-96AD-4FC8-AEDD-A98D16FCEB7D}"/>
                </a:ext>
              </a:extLst>
            </p:cNvPr>
            <p:cNvSpPr/>
            <p:nvPr/>
          </p:nvSpPr>
          <p:spPr>
            <a:xfrm>
              <a:off x="6145524" y="3328037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CAB5BAF-C83E-41D2-8CB2-F7078A52F1A5}"/>
                </a:ext>
              </a:extLst>
            </p:cNvPr>
            <p:cNvSpPr/>
            <p:nvPr/>
          </p:nvSpPr>
          <p:spPr>
            <a:xfrm>
              <a:off x="6009317" y="3245169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4B71A90-78DC-4287-8A9C-F9EE1A1A2299}"/>
                </a:ext>
              </a:extLst>
            </p:cNvPr>
            <p:cNvSpPr/>
            <p:nvPr/>
          </p:nvSpPr>
          <p:spPr>
            <a:xfrm>
              <a:off x="5997887" y="3245169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4C8544D-6C14-40E4-9A87-1A15667B14EE}"/>
                </a:ext>
              </a:extLst>
            </p:cNvPr>
            <p:cNvSpPr/>
            <p:nvPr/>
          </p:nvSpPr>
          <p:spPr>
            <a:xfrm>
              <a:off x="5816912" y="3136584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F3C4CF-3939-49A6-8361-45FC3ED3C697}"/>
                </a:ext>
              </a:extLst>
            </p:cNvPr>
            <p:cNvSpPr/>
            <p:nvPr/>
          </p:nvSpPr>
          <p:spPr>
            <a:xfrm>
              <a:off x="5805482" y="3137536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B247B150-B2C1-462D-91F2-876328C5EF16}"/>
                </a:ext>
              </a:extLst>
            </p:cNvPr>
            <p:cNvSpPr/>
            <p:nvPr/>
          </p:nvSpPr>
          <p:spPr>
            <a:xfrm>
              <a:off x="5775002" y="3360421"/>
              <a:ext cx="222884" cy="125730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A5F1868-F3FF-4EE6-9201-09774645C41D}"/>
                </a:ext>
              </a:extLst>
            </p:cNvPr>
            <p:cNvSpPr/>
            <p:nvPr/>
          </p:nvSpPr>
          <p:spPr>
            <a:xfrm>
              <a:off x="5759763" y="3405189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15E7A4D-D0DA-44CE-8D4A-633044091649}"/>
                </a:ext>
              </a:extLst>
            </p:cNvPr>
            <p:cNvSpPr/>
            <p:nvPr/>
          </p:nvSpPr>
          <p:spPr>
            <a:xfrm>
              <a:off x="5775002" y="3384234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B31FDEA-C772-4ACB-B430-7303274066E3}"/>
                </a:ext>
              </a:extLst>
            </p:cNvPr>
            <p:cNvSpPr/>
            <p:nvPr/>
          </p:nvSpPr>
          <p:spPr>
            <a:xfrm>
              <a:off x="5744522" y="3433764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7B8B126-A34F-4E44-AD20-E0C5EEB29D61}"/>
                </a:ext>
              </a:extLst>
            </p:cNvPr>
            <p:cNvSpPr/>
            <p:nvPr/>
          </p:nvSpPr>
          <p:spPr>
            <a:xfrm>
              <a:off x="5744522" y="3442336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59EAA1F-6308-44CF-8812-6A0986ED65DA}"/>
                </a:ext>
              </a:extLst>
            </p:cNvPr>
            <p:cNvSpPr/>
            <p:nvPr/>
          </p:nvSpPr>
          <p:spPr>
            <a:xfrm>
              <a:off x="5759763" y="3413761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A377CB4-AFAC-40EC-A17F-A4B3BA96708D}"/>
                </a:ext>
              </a:extLst>
            </p:cNvPr>
            <p:cNvSpPr/>
            <p:nvPr/>
          </p:nvSpPr>
          <p:spPr>
            <a:xfrm>
              <a:off x="5925497" y="3461386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9FF918-C7E9-45F5-835F-54F050B76593}"/>
                </a:ext>
              </a:extLst>
            </p:cNvPr>
            <p:cNvSpPr/>
            <p:nvPr/>
          </p:nvSpPr>
          <p:spPr>
            <a:xfrm>
              <a:off x="6009317" y="340423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912131A5-9952-4868-8A62-6D834D2FB2FE}"/>
                </a:ext>
              </a:extLst>
            </p:cNvPr>
            <p:cNvSpPr/>
            <p:nvPr/>
          </p:nvSpPr>
          <p:spPr>
            <a:xfrm>
              <a:off x="6009317" y="3374709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4D092AA2-7D1E-4DFA-8D27-31543C47FD30}"/>
                </a:ext>
              </a:extLst>
            </p:cNvPr>
            <p:cNvSpPr/>
            <p:nvPr/>
          </p:nvSpPr>
          <p:spPr>
            <a:xfrm>
              <a:off x="6009317" y="3434716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24CCC7B8-AECD-40F8-BD3F-63D290214790}"/>
                </a:ext>
              </a:extLst>
            </p:cNvPr>
            <p:cNvSpPr/>
            <p:nvPr/>
          </p:nvSpPr>
          <p:spPr>
            <a:xfrm>
              <a:off x="6009317" y="3409952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046B8E8C-5E33-4B5F-B1E0-D395D9D6726C}"/>
                </a:ext>
              </a:extLst>
            </p:cNvPr>
            <p:cNvSpPr/>
            <p:nvPr/>
          </p:nvSpPr>
          <p:spPr>
            <a:xfrm>
              <a:off x="6009317" y="3379472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E8D24F39-5CFE-4C9F-B25F-FE35361B60E1}"/>
                </a:ext>
              </a:extLst>
            </p:cNvPr>
            <p:cNvSpPr/>
            <p:nvPr/>
          </p:nvSpPr>
          <p:spPr>
            <a:xfrm>
              <a:off x="6009317" y="3439479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69337" y="3404236"/>
              <a:ext cx="81915" cy="125730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99A1795D-2E78-4767-A75D-56B50D65FD7F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4612635E-C0DB-4349-A5A7-71FF46F76E6A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265E5F-935E-4BBD-AF60-2CB590426055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1E6836D8-AC10-4C2E-A33B-5089EFD130CE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9EF87AA3-9D62-4A9A-9962-51FD5DDFF8F0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9247FDF6-9BA7-48A5-B832-82A748A6B80C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695945" y="3140394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98EF0C02-54AB-4273-B194-E07B3AE9634C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BEF36EE2-778D-47DD-ABD4-A74223B3BE49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8F3B2B47-326D-47B5-8112-5847218E545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87AA1FF-A6C4-479D-9317-AD7F6A4FBA9B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388179C-9B0F-4E7B-92C0-080102ECE049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84C1AD7C-9625-484D-A5EA-609AB6D89DC0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376DF79-0242-4444-B6CB-F4461B1763E5}"/>
                </a:ext>
              </a:extLst>
            </p:cNvPr>
            <p:cNvSpPr/>
            <p:nvPr/>
          </p:nvSpPr>
          <p:spPr>
            <a:xfrm>
              <a:off x="5684514" y="3063241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FB50136C-E3BC-4C31-AB19-9E0B67985C0F}"/>
                </a:ext>
              </a:extLst>
            </p:cNvPr>
            <p:cNvSpPr/>
            <p:nvPr/>
          </p:nvSpPr>
          <p:spPr>
            <a:xfrm>
              <a:off x="5672132" y="3063241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7EED724B-05A2-4B3F-8374-0B63D6972EC0}"/>
                </a:ext>
              </a:extLst>
            </p:cNvPr>
            <p:cNvSpPr/>
            <p:nvPr/>
          </p:nvSpPr>
          <p:spPr>
            <a:xfrm>
              <a:off x="5684514" y="3222308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D836CE6-66C6-48C3-BD5C-55BF30961D0C}"/>
                </a:ext>
              </a:extLst>
            </p:cNvPr>
            <p:cNvSpPr/>
            <p:nvPr/>
          </p:nvSpPr>
          <p:spPr>
            <a:xfrm>
              <a:off x="5684514" y="3192781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5B15B8D-8CCE-42B4-A33D-C0A620BB43A0}"/>
                </a:ext>
              </a:extLst>
            </p:cNvPr>
            <p:cNvSpPr/>
            <p:nvPr/>
          </p:nvSpPr>
          <p:spPr>
            <a:xfrm>
              <a:off x="5684514" y="3252789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8180A7C5-5E88-4B44-AF52-BCF0648F2B15}"/>
                </a:ext>
              </a:extLst>
            </p:cNvPr>
            <p:cNvSpPr/>
            <p:nvPr/>
          </p:nvSpPr>
          <p:spPr>
            <a:xfrm>
              <a:off x="5684514" y="3228025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952D172-8FA7-4E06-90DC-E146F1703BAA}"/>
                </a:ext>
              </a:extLst>
            </p:cNvPr>
            <p:cNvSpPr/>
            <p:nvPr/>
          </p:nvSpPr>
          <p:spPr>
            <a:xfrm>
              <a:off x="5684514" y="3197545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E049719-CC73-47E8-B975-0444596123CC}"/>
                </a:ext>
              </a:extLst>
            </p:cNvPr>
            <p:cNvSpPr/>
            <p:nvPr/>
          </p:nvSpPr>
          <p:spPr>
            <a:xfrm>
              <a:off x="5684514" y="3257552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3850E77-C5BF-42B6-A561-2AA044952D83}"/>
                </a:ext>
              </a:extLst>
            </p:cNvPr>
            <p:cNvSpPr/>
            <p:nvPr/>
          </p:nvSpPr>
          <p:spPr>
            <a:xfrm>
              <a:off x="6156955" y="3327083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856CF41-2532-4CDF-A68D-86DAEEE5D8D9}"/>
                </a:ext>
              </a:extLst>
            </p:cNvPr>
            <p:cNvSpPr/>
            <p:nvPr/>
          </p:nvSpPr>
          <p:spPr>
            <a:xfrm>
              <a:off x="6301734" y="3488056"/>
              <a:ext cx="353377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6CD8FE67-46E1-4A1C-8A98-7F749EE75BC3}"/>
                </a:ext>
              </a:extLst>
            </p:cNvPr>
            <p:cNvSpPr/>
            <p:nvPr/>
          </p:nvSpPr>
          <p:spPr>
            <a:xfrm>
              <a:off x="6300782" y="3463291"/>
              <a:ext cx="398144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E6C08B99-22A5-45E8-AD54-A5D4364A5E96}"/>
                </a:ext>
              </a:extLst>
            </p:cNvPr>
            <p:cNvSpPr/>
            <p:nvPr/>
          </p:nvSpPr>
          <p:spPr>
            <a:xfrm>
              <a:off x="6654161" y="3660460"/>
              <a:ext cx="44766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F905E61-EE56-4F10-8513-35EECF5D6B66}"/>
                </a:ext>
              </a:extLst>
            </p:cNvPr>
            <p:cNvSpPr/>
            <p:nvPr/>
          </p:nvSpPr>
          <p:spPr>
            <a:xfrm>
              <a:off x="5672131" y="3063241"/>
              <a:ext cx="484821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AF535D01-F6E3-4447-940F-F50ED71404B2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72EF920-2FCF-4922-B92F-DBA99D5ED20F}"/>
                </a:ext>
              </a:extLst>
            </p:cNvPr>
            <p:cNvSpPr/>
            <p:nvPr/>
          </p:nvSpPr>
          <p:spPr>
            <a:xfrm>
              <a:off x="5729282" y="3077528"/>
              <a:ext cx="384809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A494696-BA45-41E2-97EF-DDC595E2CEEB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01D2681C-58B0-4E6E-8D76-A3D19048B98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3" name="Graphic 1">
                <a:extLst>
                  <a:ext uri="{FF2B5EF4-FFF2-40B4-BE49-F238E27FC236}">
                    <a16:creationId xmlns:a16="http://schemas.microsoft.com/office/drawing/2014/main" id="{3568FD66-5274-4639-AABF-E5A59BCA45FD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6B355835-C2A2-45BF-9542-A4F70714D825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8403DC18-8C4C-4C5D-AD27-B1EE4C96CB73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49290349-C715-40CE-AF2F-52CB501A8487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0C859FD9-11A7-47C1-A307-632742BB4354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0EB0BDE6-8DB0-45A9-9D11-9AEDE4454935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54A9A18E-B872-42A1-8961-1CB30DC69237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A0564213-974F-46AF-8023-0263C8314CC4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EE03B03F-968C-4BBE-99F3-043BA91A7D9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97" name="Graphic 437">
            <a:extLst>
              <a:ext uri="{FF2B5EF4-FFF2-40B4-BE49-F238E27FC236}">
                <a16:creationId xmlns:a16="http://schemas.microsoft.com/office/drawing/2014/main" id="{297F2ACC-3445-41DF-8196-5AA0CBB66898}"/>
              </a:ext>
            </a:extLst>
          </p:cNvPr>
          <p:cNvGrpSpPr/>
          <p:nvPr/>
        </p:nvGrpSpPr>
        <p:grpSpPr>
          <a:xfrm>
            <a:off x="2824551" y="4924089"/>
            <a:ext cx="1144180" cy="812568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498" name="Graphic 437">
              <a:extLst>
                <a:ext uri="{FF2B5EF4-FFF2-40B4-BE49-F238E27FC236}">
                  <a16:creationId xmlns:a16="http://schemas.microsoft.com/office/drawing/2014/main" id="{8B493212-F747-45D1-8191-5A050832CB96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BB11EC6-AF82-420D-81EA-C3AA1F781AF1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DC72C0DA-66B4-4150-9325-76CF36246D5D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38FBA9DC-781B-4762-B6B7-E7DC147BE8E2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B4284000-F9F5-45FD-A601-B329FD20A4BF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98BC7D88-A9C1-43CA-81D1-A6885B0F5C9E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437">
              <a:extLst>
                <a:ext uri="{FF2B5EF4-FFF2-40B4-BE49-F238E27FC236}">
                  <a16:creationId xmlns:a16="http://schemas.microsoft.com/office/drawing/2014/main" id="{B765DB9A-8F80-47C5-BBFD-2D2065A582D7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F605EBB3-B9DC-44E4-8B51-2EF1D6D5D51E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8999005-5E94-4BD1-BFE6-DD255E9D337F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AA350E52-E1F2-41FC-B2B2-DAD9525A4AF8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36A465-2826-4D62-91B8-E48351E82593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829B465-E731-48EE-A336-4C2E0905222B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2" name="Graphic 437">
              <a:extLst>
                <a:ext uri="{FF2B5EF4-FFF2-40B4-BE49-F238E27FC236}">
                  <a16:creationId xmlns:a16="http://schemas.microsoft.com/office/drawing/2014/main" id="{9BF22DAA-C118-462D-8667-4B03A2550144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13" name="Graphic 437">
                <a:extLst>
                  <a:ext uri="{FF2B5EF4-FFF2-40B4-BE49-F238E27FC236}">
                    <a16:creationId xmlns:a16="http://schemas.microsoft.com/office/drawing/2014/main" id="{E2E0FF39-AF6E-487C-9962-223A4217E2A5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9A4D00FB-727D-493D-BB57-73F959D60C18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6FFA5E41-EAE6-443A-94F7-07F628E270E8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CF22BE9F-E84F-4422-A594-C171BB7C2EB1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7EDB4DBB-B067-4FF0-9373-EB6888B63E4C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B2F2BF19-CE0F-4685-9C09-7C0D8D0DD6EA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4" name="Graphic 437">
                <a:extLst>
                  <a:ext uri="{FF2B5EF4-FFF2-40B4-BE49-F238E27FC236}">
                    <a16:creationId xmlns:a16="http://schemas.microsoft.com/office/drawing/2014/main" id="{861E1F44-F527-40B2-80A3-654B789CDAA7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6E647669-B6F4-443C-BA58-A0F8603B7068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5F2BD0C9-9CDE-4626-8D97-BF651623399C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3B1D84A6-D24C-43D9-A2C8-EB4CD50C66AE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D03281C8-ABC1-4B2D-817B-6FA241C4D2CC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67F5EB65-9FC2-4365-979B-F8104E52A678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437">
                <a:extLst>
                  <a:ext uri="{FF2B5EF4-FFF2-40B4-BE49-F238E27FC236}">
                    <a16:creationId xmlns:a16="http://schemas.microsoft.com/office/drawing/2014/main" id="{6740902F-4E16-4FED-BD33-6FA0D98E972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B58BAC18-036B-46BC-A40B-E735993BF3C6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27E6A133-D445-46E7-849E-A806645952D2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13D8AE9F-9FD5-45EB-A940-66F1FC14428E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6CEF694D-19DE-4765-ADFF-CEC003ECE3CE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4C1A4414-C251-42A9-88AD-D6007F2D2940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6" name="Graphic 437">
                <a:extLst>
                  <a:ext uri="{FF2B5EF4-FFF2-40B4-BE49-F238E27FC236}">
                    <a16:creationId xmlns:a16="http://schemas.microsoft.com/office/drawing/2014/main" id="{46B7B7D9-C52F-4553-AA68-1163A961D78C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34268A9-F831-4C83-A9D3-3E9F0C22CD4F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1768CF65-3981-489B-A14E-1DF9529174E5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F2FDAB4-79B5-47A1-9DD2-5A65E171D6B0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0844D0EF-BDF8-4610-8D7B-7AC9FFCD1ECA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606DB2A3-6920-4D8C-864F-0B8F4C33338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86" name="Graphic 1">
            <a:extLst>
              <a:ext uri="{FF2B5EF4-FFF2-40B4-BE49-F238E27FC236}">
                <a16:creationId xmlns:a16="http://schemas.microsoft.com/office/drawing/2014/main" id="{EC636694-00F5-4BBC-99EE-1CED843FEE6C}"/>
              </a:ext>
            </a:extLst>
          </p:cNvPr>
          <p:cNvGrpSpPr/>
          <p:nvPr/>
        </p:nvGrpSpPr>
        <p:grpSpPr>
          <a:xfrm>
            <a:off x="8080352" y="1762115"/>
            <a:ext cx="1284260" cy="971250"/>
            <a:chOff x="8064890" y="1136586"/>
            <a:chExt cx="2657475" cy="2009775"/>
          </a:xfrm>
        </p:grpSpPr>
        <p:grpSp>
          <p:nvGrpSpPr>
            <p:cNvPr id="387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742117" y="1704275"/>
              <a:ext cx="397192" cy="556260"/>
              <a:chOff x="8742117" y="1704275"/>
              <a:chExt cx="397192" cy="556260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A536BD72-C844-4B23-ABD6-31926226E489}"/>
                  </a:ext>
                </a:extLst>
              </p:cNvPr>
              <p:cNvSpPr/>
              <p:nvPr/>
            </p:nvSpPr>
            <p:spPr>
              <a:xfrm>
                <a:off x="8742117" y="1914778"/>
                <a:ext cx="396239" cy="345757"/>
              </a:xfrm>
              <a:custGeom>
                <a:avLst/>
                <a:gdLst>
                  <a:gd name="connsiteX0" fmla="*/ 396240 w 396239"/>
                  <a:gd name="connsiteY0" fmla="*/ 228600 h 345757"/>
                  <a:gd name="connsiteX1" fmla="*/ 198120 w 396239"/>
                  <a:gd name="connsiteY1" fmla="*/ 345758 h 345757"/>
                  <a:gd name="connsiteX2" fmla="*/ 0 w 396239"/>
                  <a:gd name="connsiteY2" fmla="*/ 228600 h 345757"/>
                  <a:gd name="connsiteX3" fmla="*/ 0 w 396239"/>
                  <a:gd name="connsiteY3" fmla="*/ 953 h 345757"/>
                  <a:gd name="connsiteX4" fmla="*/ 0 w 396239"/>
                  <a:gd name="connsiteY4" fmla="*/ 953 h 345757"/>
                  <a:gd name="connsiteX5" fmla="*/ 27623 w 396239"/>
                  <a:gd name="connsiteY5" fmla="*/ 53340 h 345757"/>
                  <a:gd name="connsiteX6" fmla="*/ 27623 w 396239"/>
                  <a:gd name="connsiteY6" fmla="*/ 53340 h 345757"/>
                  <a:gd name="connsiteX7" fmla="*/ 29527 w 396239"/>
                  <a:gd name="connsiteY7" fmla="*/ 55245 h 345757"/>
                  <a:gd name="connsiteX8" fmla="*/ 29527 w 396239"/>
                  <a:gd name="connsiteY8" fmla="*/ 55245 h 345757"/>
                  <a:gd name="connsiteX9" fmla="*/ 31433 w 396239"/>
                  <a:gd name="connsiteY9" fmla="*/ 57150 h 345757"/>
                  <a:gd name="connsiteX10" fmla="*/ 31433 w 396239"/>
                  <a:gd name="connsiteY10" fmla="*/ 57150 h 345757"/>
                  <a:gd name="connsiteX11" fmla="*/ 33338 w 396239"/>
                  <a:gd name="connsiteY11" fmla="*/ 59055 h 345757"/>
                  <a:gd name="connsiteX12" fmla="*/ 33338 w 396239"/>
                  <a:gd name="connsiteY12" fmla="*/ 59055 h 345757"/>
                  <a:gd name="connsiteX13" fmla="*/ 35243 w 396239"/>
                  <a:gd name="connsiteY13" fmla="*/ 60960 h 345757"/>
                  <a:gd name="connsiteX14" fmla="*/ 35243 w 396239"/>
                  <a:gd name="connsiteY14" fmla="*/ 60960 h 345757"/>
                  <a:gd name="connsiteX15" fmla="*/ 37148 w 396239"/>
                  <a:gd name="connsiteY15" fmla="*/ 62865 h 345757"/>
                  <a:gd name="connsiteX16" fmla="*/ 38100 w 396239"/>
                  <a:gd name="connsiteY16" fmla="*/ 62865 h 345757"/>
                  <a:gd name="connsiteX17" fmla="*/ 40005 w 396239"/>
                  <a:gd name="connsiteY17" fmla="*/ 64770 h 345757"/>
                  <a:gd name="connsiteX18" fmla="*/ 40958 w 396239"/>
                  <a:gd name="connsiteY18" fmla="*/ 64770 h 345757"/>
                  <a:gd name="connsiteX19" fmla="*/ 43815 w 396239"/>
                  <a:gd name="connsiteY19" fmla="*/ 66675 h 345757"/>
                  <a:gd name="connsiteX20" fmla="*/ 44768 w 396239"/>
                  <a:gd name="connsiteY20" fmla="*/ 66675 h 345757"/>
                  <a:gd name="connsiteX21" fmla="*/ 47625 w 396239"/>
                  <a:gd name="connsiteY21" fmla="*/ 68580 h 345757"/>
                  <a:gd name="connsiteX22" fmla="*/ 47625 w 396239"/>
                  <a:gd name="connsiteY22" fmla="*/ 68580 h 345757"/>
                  <a:gd name="connsiteX23" fmla="*/ 50483 w 396239"/>
                  <a:gd name="connsiteY23" fmla="*/ 70485 h 345757"/>
                  <a:gd name="connsiteX24" fmla="*/ 51435 w 396239"/>
                  <a:gd name="connsiteY24" fmla="*/ 70485 h 345757"/>
                  <a:gd name="connsiteX25" fmla="*/ 54293 w 396239"/>
                  <a:gd name="connsiteY25" fmla="*/ 72390 h 345757"/>
                  <a:gd name="connsiteX26" fmla="*/ 55245 w 396239"/>
                  <a:gd name="connsiteY26" fmla="*/ 73343 h 345757"/>
                  <a:gd name="connsiteX27" fmla="*/ 58102 w 396239"/>
                  <a:gd name="connsiteY27" fmla="*/ 75248 h 345757"/>
                  <a:gd name="connsiteX28" fmla="*/ 59055 w 396239"/>
                  <a:gd name="connsiteY28" fmla="*/ 75248 h 345757"/>
                  <a:gd name="connsiteX29" fmla="*/ 61913 w 396239"/>
                  <a:gd name="connsiteY29" fmla="*/ 77153 h 345757"/>
                  <a:gd name="connsiteX30" fmla="*/ 62865 w 396239"/>
                  <a:gd name="connsiteY30" fmla="*/ 77153 h 345757"/>
                  <a:gd name="connsiteX31" fmla="*/ 65723 w 396239"/>
                  <a:gd name="connsiteY31" fmla="*/ 79058 h 345757"/>
                  <a:gd name="connsiteX32" fmla="*/ 66675 w 396239"/>
                  <a:gd name="connsiteY32" fmla="*/ 79058 h 345757"/>
                  <a:gd name="connsiteX33" fmla="*/ 69533 w 396239"/>
                  <a:gd name="connsiteY33" fmla="*/ 80963 h 345757"/>
                  <a:gd name="connsiteX34" fmla="*/ 70485 w 396239"/>
                  <a:gd name="connsiteY34" fmla="*/ 80963 h 345757"/>
                  <a:gd name="connsiteX35" fmla="*/ 73343 w 396239"/>
                  <a:gd name="connsiteY35" fmla="*/ 81915 h 345757"/>
                  <a:gd name="connsiteX36" fmla="*/ 73343 w 396239"/>
                  <a:gd name="connsiteY36" fmla="*/ 81915 h 345757"/>
                  <a:gd name="connsiteX37" fmla="*/ 80010 w 396239"/>
                  <a:gd name="connsiteY37" fmla="*/ 84773 h 345757"/>
                  <a:gd name="connsiteX38" fmla="*/ 83820 w 396239"/>
                  <a:gd name="connsiteY38" fmla="*/ 86678 h 345757"/>
                  <a:gd name="connsiteX39" fmla="*/ 83820 w 396239"/>
                  <a:gd name="connsiteY39" fmla="*/ 86678 h 345757"/>
                  <a:gd name="connsiteX40" fmla="*/ 87630 w 396239"/>
                  <a:gd name="connsiteY40" fmla="*/ 88583 h 345757"/>
                  <a:gd name="connsiteX41" fmla="*/ 90488 w 396239"/>
                  <a:gd name="connsiteY41" fmla="*/ 89535 h 345757"/>
                  <a:gd name="connsiteX42" fmla="*/ 91440 w 396239"/>
                  <a:gd name="connsiteY42" fmla="*/ 89535 h 345757"/>
                  <a:gd name="connsiteX43" fmla="*/ 94298 w 396239"/>
                  <a:gd name="connsiteY43" fmla="*/ 90488 h 345757"/>
                  <a:gd name="connsiteX44" fmla="*/ 95250 w 396239"/>
                  <a:gd name="connsiteY44" fmla="*/ 91440 h 345757"/>
                  <a:gd name="connsiteX45" fmla="*/ 98108 w 396239"/>
                  <a:gd name="connsiteY45" fmla="*/ 92393 h 345757"/>
                  <a:gd name="connsiteX46" fmla="*/ 100013 w 396239"/>
                  <a:gd name="connsiteY46" fmla="*/ 93345 h 345757"/>
                  <a:gd name="connsiteX47" fmla="*/ 101918 w 396239"/>
                  <a:gd name="connsiteY47" fmla="*/ 94298 h 345757"/>
                  <a:gd name="connsiteX48" fmla="*/ 103823 w 396239"/>
                  <a:gd name="connsiteY48" fmla="*/ 95250 h 345757"/>
                  <a:gd name="connsiteX49" fmla="*/ 105727 w 396239"/>
                  <a:gd name="connsiteY49" fmla="*/ 96203 h 345757"/>
                  <a:gd name="connsiteX50" fmla="*/ 107633 w 396239"/>
                  <a:gd name="connsiteY50" fmla="*/ 97155 h 345757"/>
                  <a:gd name="connsiteX51" fmla="*/ 109538 w 396239"/>
                  <a:gd name="connsiteY51" fmla="*/ 98108 h 345757"/>
                  <a:gd name="connsiteX52" fmla="*/ 111443 w 396239"/>
                  <a:gd name="connsiteY52" fmla="*/ 99060 h 345757"/>
                  <a:gd name="connsiteX53" fmla="*/ 113348 w 396239"/>
                  <a:gd name="connsiteY53" fmla="*/ 100013 h 345757"/>
                  <a:gd name="connsiteX54" fmla="*/ 115252 w 396239"/>
                  <a:gd name="connsiteY54" fmla="*/ 100965 h 345757"/>
                  <a:gd name="connsiteX55" fmla="*/ 117158 w 396239"/>
                  <a:gd name="connsiteY55" fmla="*/ 101918 h 345757"/>
                  <a:gd name="connsiteX56" fmla="*/ 120015 w 396239"/>
                  <a:gd name="connsiteY56" fmla="*/ 102870 h 345757"/>
                  <a:gd name="connsiteX57" fmla="*/ 121920 w 396239"/>
                  <a:gd name="connsiteY57" fmla="*/ 102870 h 345757"/>
                  <a:gd name="connsiteX58" fmla="*/ 123825 w 396239"/>
                  <a:gd name="connsiteY58" fmla="*/ 103823 h 345757"/>
                  <a:gd name="connsiteX59" fmla="*/ 125730 w 396239"/>
                  <a:gd name="connsiteY59" fmla="*/ 104775 h 345757"/>
                  <a:gd name="connsiteX60" fmla="*/ 127635 w 396239"/>
                  <a:gd name="connsiteY60" fmla="*/ 105728 h 345757"/>
                  <a:gd name="connsiteX61" fmla="*/ 129540 w 396239"/>
                  <a:gd name="connsiteY61" fmla="*/ 105728 h 345757"/>
                  <a:gd name="connsiteX62" fmla="*/ 132398 w 396239"/>
                  <a:gd name="connsiteY62" fmla="*/ 106680 h 345757"/>
                  <a:gd name="connsiteX63" fmla="*/ 134302 w 396239"/>
                  <a:gd name="connsiteY63" fmla="*/ 106680 h 345757"/>
                  <a:gd name="connsiteX64" fmla="*/ 137160 w 396239"/>
                  <a:gd name="connsiteY64" fmla="*/ 107633 h 345757"/>
                  <a:gd name="connsiteX65" fmla="*/ 139065 w 396239"/>
                  <a:gd name="connsiteY65" fmla="*/ 107633 h 345757"/>
                  <a:gd name="connsiteX66" fmla="*/ 141923 w 396239"/>
                  <a:gd name="connsiteY66" fmla="*/ 108585 h 345757"/>
                  <a:gd name="connsiteX67" fmla="*/ 143827 w 396239"/>
                  <a:gd name="connsiteY67" fmla="*/ 108585 h 345757"/>
                  <a:gd name="connsiteX68" fmla="*/ 146685 w 396239"/>
                  <a:gd name="connsiteY68" fmla="*/ 108585 h 345757"/>
                  <a:gd name="connsiteX69" fmla="*/ 148590 w 396239"/>
                  <a:gd name="connsiteY69" fmla="*/ 108585 h 345757"/>
                  <a:gd name="connsiteX70" fmla="*/ 151448 w 396239"/>
                  <a:gd name="connsiteY70" fmla="*/ 108585 h 345757"/>
                  <a:gd name="connsiteX71" fmla="*/ 153352 w 396239"/>
                  <a:gd name="connsiteY71" fmla="*/ 108585 h 345757"/>
                  <a:gd name="connsiteX72" fmla="*/ 156210 w 396239"/>
                  <a:gd name="connsiteY72" fmla="*/ 108585 h 345757"/>
                  <a:gd name="connsiteX73" fmla="*/ 158115 w 396239"/>
                  <a:gd name="connsiteY73" fmla="*/ 108585 h 345757"/>
                  <a:gd name="connsiteX74" fmla="*/ 160973 w 396239"/>
                  <a:gd name="connsiteY74" fmla="*/ 108585 h 345757"/>
                  <a:gd name="connsiteX75" fmla="*/ 162877 w 396239"/>
                  <a:gd name="connsiteY75" fmla="*/ 108585 h 345757"/>
                  <a:gd name="connsiteX76" fmla="*/ 165735 w 396239"/>
                  <a:gd name="connsiteY76" fmla="*/ 108585 h 345757"/>
                  <a:gd name="connsiteX77" fmla="*/ 167640 w 396239"/>
                  <a:gd name="connsiteY77" fmla="*/ 108585 h 345757"/>
                  <a:gd name="connsiteX78" fmla="*/ 171450 w 396239"/>
                  <a:gd name="connsiteY78" fmla="*/ 108585 h 345757"/>
                  <a:gd name="connsiteX79" fmla="*/ 172402 w 396239"/>
                  <a:gd name="connsiteY79" fmla="*/ 108585 h 345757"/>
                  <a:gd name="connsiteX80" fmla="*/ 176213 w 396239"/>
                  <a:gd name="connsiteY80" fmla="*/ 108585 h 345757"/>
                  <a:gd name="connsiteX81" fmla="*/ 177165 w 396239"/>
                  <a:gd name="connsiteY81" fmla="*/ 108585 h 345757"/>
                  <a:gd name="connsiteX82" fmla="*/ 180975 w 396239"/>
                  <a:gd name="connsiteY82" fmla="*/ 108585 h 345757"/>
                  <a:gd name="connsiteX83" fmla="*/ 182880 w 396239"/>
                  <a:gd name="connsiteY83" fmla="*/ 108585 h 345757"/>
                  <a:gd name="connsiteX84" fmla="*/ 186690 w 396239"/>
                  <a:gd name="connsiteY84" fmla="*/ 108585 h 345757"/>
                  <a:gd name="connsiteX85" fmla="*/ 187643 w 396239"/>
                  <a:gd name="connsiteY85" fmla="*/ 108585 h 345757"/>
                  <a:gd name="connsiteX86" fmla="*/ 192405 w 396239"/>
                  <a:gd name="connsiteY86" fmla="*/ 108585 h 345757"/>
                  <a:gd name="connsiteX87" fmla="*/ 193358 w 396239"/>
                  <a:gd name="connsiteY87" fmla="*/ 108585 h 345757"/>
                  <a:gd name="connsiteX88" fmla="*/ 198120 w 396239"/>
                  <a:gd name="connsiteY88" fmla="*/ 108585 h 345757"/>
                  <a:gd name="connsiteX89" fmla="*/ 202883 w 396239"/>
                  <a:gd name="connsiteY89" fmla="*/ 108585 h 345757"/>
                  <a:gd name="connsiteX90" fmla="*/ 203835 w 396239"/>
                  <a:gd name="connsiteY90" fmla="*/ 108585 h 345757"/>
                  <a:gd name="connsiteX91" fmla="*/ 208598 w 396239"/>
                  <a:gd name="connsiteY91" fmla="*/ 108585 h 345757"/>
                  <a:gd name="connsiteX92" fmla="*/ 210502 w 396239"/>
                  <a:gd name="connsiteY92" fmla="*/ 108585 h 345757"/>
                  <a:gd name="connsiteX93" fmla="*/ 213360 w 396239"/>
                  <a:gd name="connsiteY93" fmla="*/ 108585 h 345757"/>
                  <a:gd name="connsiteX94" fmla="*/ 215265 w 396239"/>
                  <a:gd name="connsiteY94" fmla="*/ 108585 h 345757"/>
                  <a:gd name="connsiteX95" fmla="*/ 218123 w 396239"/>
                  <a:gd name="connsiteY95" fmla="*/ 108585 h 345757"/>
                  <a:gd name="connsiteX96" fmla="*/ 220980 w 396239"/>
                  <a:gd name="connsiteY96" fmla="*/ 108585 h 345757"/>
                  <a:gd name="connsiteX97" fmla="*/ 222885 w 396239"/>
                  <a:gd name="connsiteY97" fmla="*/ 108585 h 345757"/>
                  <a:gd name="connsiteX98" fmla="*/ 396240 w 396239"/>
                  <a:gd name="connsiteY98" fmla="*/ 0 h 345757"/>
                  <a:gd name="connsiteX99" fmla="*/ 396240 w 396239"/>
                  <a:gd name="connsiteY99" fmla="*/ 228600 h 345757"/>
                  <a:gd name="connsiteX100" fmla="*/ 396240 w 396239"/>
                  <a:gd name="connsiteY100" fmla="*/ 228600 h 345757"/>
                  <a:gd name="connsiteX101" fmla="*/ 73343 w 396239"/>
                  <a:gd name="connsiteY101" fmla="*/ 84773 h 345757"/>
                  <a:gd name="connsiteX102" fmla="*/ 80010 w 396239"/>
                  <a:gd name="connsiteY102" fmla="*/ 87630 h 345757"/>
                  <a:gd name="connsiteX103" fmla="*/ 73343 w 396239"/>
                  <a:gd name="connsiteY103" fmla="*/ 84773 h 345757"/>
                  <a:gd name="connsiteX104" fmla="*/ 73343 w 396239"/>
                  <a:gd name="connsiteY104" fmla="*/ 84773 h 345757"/>
                  <a:gd name="connsiteX105" fmla="*/ 87630 w 396239"/>
                  <a:gd name="connsiteY105" fmla="*/ 90488 h 345757"/>
                  <a:gd name="connsiteX106" fmla="*/ 90488 w 396239"/>
                  <a:gd name="connsiteY106" fmla="*/ 91440 h 345757"/>
                  <a:gd name="connsiteX107" fmla="*/ 87630 w 396239"/>
                  <a:gd name="connsiteY107" fmla="*/ 90488 h 34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5757">
                    <a:moveTo>
                      <a:pt x="396240" y="228600"/>
                    </a:moveTo>
                    <a:cubicBezTo>
                      <a:pt x="396240" y="293370"/>
                      <a:pt x="307658" y="345758"/>
                      <a:pt x="198120" y="345758"/>
                    </a:cubicBezTo>
                    <a:cubicBezTo>
                      <a:pt x="88583" y="345758"/>
                      <a:pt x="0" y="293370"/>
                      <a:pt x="0" y="228600"/>
                    </a:cubicBezTo>
                    <a:lnTo>
                      <a:pt x="0" y="953"/>
                    </a:lnTo>
                    <a:lnTo>
                      <a:pt x="0" y="953"/>
                    </a:lnTo>
                    <a:cubicBezTo>
                      <a:pt x="1905" y="20003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3"/>
                      <a:pt x="29527" y="55245"/>
                      <a:pt x="29527" y="55245"/>
                    </a:cubicBezTo>
                    <a:lnTo>
                      <a:pt x="29527" y="55245"/>
                    </a:lnTo>
                    <a:cubicBezTo>
                      <a:pt x="30480" y="56198"/>
                      <a:pt x="31433" y="56198"/>
                      <a:pt x="31433" y="57150"/>
                    </a:cubicBezTo>
                    <a:lnTo>
                      <a:pt x="31433" y="57150"/>
                    </a:lnTo>
                    <a:cubicBezTo>
                      <a:pt x="32385" y="58103"/>
                      <a:pt x="33338" y="58103"/>
                      <a:pt x="33338" y="59055"/>
                    </a:cubicBezTo>
                    <a:lnTo>
                      <a:pt x="33338" y="59055"/>
                    </a:lnTo>
                    <a:cubicBezTo>
                      <a:pt x="34290" y="60008"/>
                      <a:pt x="35243" y="60008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2" y="63818"/>
                      <a:pt x="40005" y="63818"/>
                      <a:pt x="40005" y="64770"/>
                    </a:cubicBezTo>
                    <a:lnTo>
                      <a:pt x="40958" y="64770"/>
                    </a:lnTo>
                    <a:cubicBezTo>
                      <a:pt x="41910" y="65723"/>
                      <a:pt x="42863" y="65723"/>
                      <a:pt x="43815" y="66675"/>
                    </a:cubicBezTo>
                    <a:lnTo>
                      <a:pt x="44768" y="66675"/>
                    </a:lnTo>
                    <a:cubicBezTo>
                      <a:pt x="45720" y="67628"/>
                      <a:pt x="46673" y="67628"/>
                      <a:pt x="47625" y="68580"/>
                    </a:cubicBezTo>
                    <a:lnTo>
                      <a:pt x="47625" y="68580"/>
                    </a:lnTo>
                    <a:cubicBezTo>
                      <a:pt x="48577" y="69533"/>
                      <a:pt x="49530" y="69533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3"/>
                    </a:lnTo>
                    <a:cubicBezTo>
                      <a:pt x="56198" y="74295"/>
                      <a:pt x="57150" y="74295"/>
                      <a:pt x="58102" y="75248"/>
                    </a:cubicBezTo>
                    <a:lnTo>
                      <a:pt x="59055" y="75248"/>
                    </a:lnTo>
                    <a:cubicBezTo>
                      <a:pt x="60008" y="76200"/>
                      <a:pt x="60960" y="76200"/>
                      <a:pt x="61913" y="77153"/>
                    </a:cubicBezTo>
                    <a:lnTo>
                      <a:pt x="62865" y="77153"/>
                    </a:lnTo>
                    <a:cubicBezTo>
                      <a:pt x="63818" y="78105"/>
                      <a:pt x="64770" y="78105"/>
                      <a:pt x="65723" y="79058"/>
                    </a:cubicBezTo>
                    <a:lnTo>
                      <a:pt x="66675" y="79058"/>
                    </a:lnTo>
                    <a:cubicBezTo>
                      <a:pt x="67627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8"/>
                      <a:pt x="78105" y="83820"/>
                      <a:pt x="80010" y="84773"/>
                    </a:cubicBezTo>
                    <a:cubicBezTo>
                      <a:pt x="80963" y="85725"/>
                      <a:pt x="82868" y="85725"/>
                      <a:pt x="83820" y="86678"/>
                    </a:cubicBezTo>
                    <a:lnTo>
                      <a:pt x="83820" y="86678"/>
                    </a:lnTo>
                    <a:cubicBezTo>
                      <a:pt x="84773" y="87630"/>
                      <a:pt x="86677" y="87630"/>
                      <a:pt x="87630" y="88583"/>
                    </a:cubicBezTo>
                    <a:cubicBezTo>
                      <a:pt x="88583" y="88583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2" y="91440"/>
                      <a:pt x="97155" y="92393"/>
                      <a:pt x="98108" y="92393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8"/>
                      <a:pt x="101918" y="94298"/>
                    </a:cubicBezTo>
                    <a:lnTo>
                      <a:pt x="103823" y="95250"/>
                    </a:lnTo>
                    <a:lnTo>
                      <a:pt x="105727" y="96203"/>
                    </a:lnTo>
                    <a:lnTo>
                      <a:pt x="107633" y="97155"/>
                    </a:lnTo>
                    <a:lnTo>
                      <a:pt x="109538" y="98108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2" y="100965"/>
                    </a:lnTo>
                    <a:lnTo>
                      <a:pt x="117158" y="101918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3"/>
                    </a:lnTo>
                    <a:lnTo>
                      <a:pt x="125730" y="104775"/>
                    </a:lnTo>
                    <a:lnTo>
                      <a:pt x="127635" y="105728"/>
                    </a:lnTo>
                    <a:lnTo>
                      <a:pt x="129540" y="105728"/>
                    </a:lnTo>
                    <a:lnTo>
                      <a:pt x="132398" y="106680"/>
                    </a:lnTo>
                    <a:lnTo>
                      <a:pt x="134302" y="106680"/>
                    </a:lnTo>
                    <a:lnTo>
                      <a:pt x="137160" y="107633"/>
                    </a:lnTo>
                    <a:lnTo>
                      <a:pt x="139065" y="107633"/>
                    </a:lnTo>
                    <a:lnTo>
                      <a:pt x="141923" y="108585"/>
                    </a:lnTo>
                    <a:lnTo>
                      <a:pt x="143827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2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7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2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199073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2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7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8"/>
                      <a:pt x="390525" y="56198"/>
                      <a:pt x="396240" y="0"/>
                    </a:cubicBezTo>
                    <a:lnTo>
                      <a:pt x="396240" y="228600"/>
                    </a:lnTo>
                    <a:lnTo>
                      <a:pt x="396240" y="228600"/>
                    </a:lnTo>
                    <a:close/>
                    <a:moveTo>
                      <a:pt x="73343" y="84773"/>
                    </a:moveTo>
                    <a:cubicBezTo>
                      <a:pt x="75248" y="85725"/>
                      <a:pt x="78105" y="86678"/>
                      <a:pt x="80010" y="87630"/>
                    </a:cubicBezTo>
                    <a:lnTo>
                      <a:pt x="73343" y="84773"/>
                    </a:lnTo>
                    <a:lnTo>
                      <a:pt x="73343" y="84773"/>
                    </a:lnTo>
                    <a:close/>
                    <a:moveTo>
                      <a:pt x="87630" y="90488"/>
                    </a:moveTo>
                    <a:cubicBezTo>
                      <a:pt x="88583" y="90488"/>
                      <a:pt x="89535" y="91440"/>
                      <a:pt x="90488" y="91440"/>
                    </a:cubicBezTo>
                    <a:lnTo>
                      <a:pt x="87630" y="90488"/>
                    </a:ln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C1DB3E9-72BD-4818-A07D-E59D9B76A3B0}"/>
                  </a:ext>
                </a:extLst>
              </p:cNvPr>
              <p:cNvSpPr/>
              <p:nvPr/>
            </p:nvSpPr>
            <p:spPr>
              <a:xfrm>
                <a:off x="8848797" y="1981453"/>
                <a:ext cx="289559" cy="216827"/>
              </a:xfrm>
              <a:custGeom>
                <a:avLst/>
                <a:gdLst>
                  <a:gd name="connsiteX0" fmla="*/ 289560 w 289559"/>
                  <a:gd name="connsiteY0" fmla="*/ 0 h 216827"/>
                  <a:gd name="connsiteX1" fmla="*/ 0 w 289559"/>
                  <a:gd name="connsiteY1" fmla="*/ 66675 h 216827"/>
                  <a:gd name="connsiteX2" fmla="*/ 0 w 289559"/>
                  <a:gd name="connsiteY2" fmla="*/ 200025 h 216827"/>
                  <a:gd name="connsiteX3" fmla="*/ 289560 w 289559"/>
                  <a:gd name="connsiteY3" fmla="*/ 141923 h 216827"/>
                  <a:gd name="connsiteX4" fmla="*/ 289560 w 289559"/>
                  <a:gd name="connsiteY4" fmla="*/ 0 h 21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559" h="216827">
                    <a:moveTo>
                      <a:pt x="289560" y="0"/>
                    </a:moveTo>
                    <a:cubicBezTo>
                      <a:pt x="232410" y="93345"/>
                      <a:pt x="74295" y="91440"/>
                      <a:pt x="0" y="66675"/>
                    </a:cubicBezTo>
                    <a:lnTo>
                      <a:pt x="0" y="200025"/>
                    </a:lnTo>
                    <a:cubicBezTo>
                      <a:pt x="97155" y="237173"/>
                      <a:pt x="216217" y="210503"/>
                      <a:pt x="289560" y="141923"/>
                    </a:cubicBezTo>
                    <a:lnTo>
                      <a:pt x="2895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C9B8E3B-0E74-428D-81D4-0D06DA4140C9}"/>
                  </a:ext>
                </a:extLst>
              </p:cNvPr>
              <p:cNvSpPr/>
              <p:nvPr/>
            </p:nvSpPr>
            <p:spPr>
              <a:xfrm>
                <a:off x="8743069" y="1897633"/>
                <a:ext cx="396240" cy="127635"/>
              </a:xfrm>
              <a:custGeom>
                <a:avLst/>
                <a:gdLst>
                  <a:gd name="connsiteX0" fmla="*/ 396240 w 396240"/>
                  <a:gd name="connsiteY0" fmla="*/ 0 h 127635"/>
                  <a:gd name="connsiteX1" fmla="*/ 396240 w 396240"/>
                  <a:gd name="connsiteY1" fmla="*/ 10477 h 127635"/>
                  <a:gd name="connsiteX2" fmla="*/ 198120 w 396240"/>
                  <a:gd name="connsiteY2" fmla="*/ 127635 h 127635"/>
                  <a:gd name="connsiteX3" fmla="*/ 0 w 396240"/>
                  <a:gd name="connsiteY3" fmla="*/ 10477 h 127635"/>
                  <a:gd name="connsiteX4" fmla="*/ 0 w 396240"/>
                  <a:gd name="connsiteY4" fmla="*/ 0 h 127635"/>
                  <a:gd name="connsiteX5" fmla="*/ 198120 w 396240"/>
                  <a:gd name="connsiteY5" fmla="*/ 117157 h 127635"/>
                  <a:gd name="connsiteX6" fmla="*/ 396240 w 396240"/>
                  <a:gd name="connsiteY6" fmla="*/ 0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127635">
                    <a:moveTo>
                      <a:pt x="396240" y="0"/>
                    </a:moveTo>
                    <a:lnTo>
                      <a:pt x="396240" y="10477"/>
                    </a:lnTo>
                    <a:cubicBezTo>
                      <a:pt x="396240" y="75248"/>
                      <a:pt x="307658" y="127635"/>
                      <a:pt x="198120" y="127635"/>
                    </a:cubicBezTo>
                    <a:cubicBezTo>
                      <a:pt x="88583" y="127635"/>
                      <a:pt x="0" y="75248"/>
                      <a:pt x="0" y="104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7104B586-82D2-4DAB-B8FA-3631B3EC1D81}"/>
                  </a:ext>
                </a:extLst>
              </p:cNvPr>
              <p:cNvSpPr/>
              <p:nvPr/>
            </p:nvSpPr>
            <p:spPr>
              <a:xfrm>
                <a:off x="8743069" y="1810956"/>
                <a:ext cx="396240" cy="203834"/>
              </a:xfrm>
              <a:custGeom>
                <a:avLst/>
                <a:gdLst>
                  <a:gd name="connsiteX0" fmla="*/ 396240 w 396240"/>
                  <a:gd name="connsiteY0" fmla="*/ 0 h 203834"/>
                  <a:gd name="connsiteX1" fmla="*/ 396240 w 396240"/>
                  <a:gd name="connsiteY1" fmla="*/ 86677 h 203834"/>
                  <a:gd name="connsiteX2" fmla="*/ 198120 w 396240"/>
                  <a:gd name="connsiteY2" fmla="*/ 203835 h 203834"/>
                  <a:gd name="connsiteX3" fmla="*/ 0 w 396240"/>
                  <a:gd name="connsiteY3" fmla="*/ 86677 h 203834"/>
                  <a:gd name="connsiteX4" fmla="*/ 0 w 396240"/>
                  <a:gd name="connsiteY4" fmla="*/ 0 h 203834"/>
                  <a:gd name="connsiteX5" fmla="*/ 198120 w 396240"/>
                  <a:gd name="connsiteY5" fmla="*/ 117157 h 203834"/>
                  <a:gd name="connsiteX6" fmla="*/ 396240 w 396240"/>
                  <a:gd name="connsiteY6" fmla="*/ 0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203834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7"/>
                      <a:pt x="307658" y="203835"/>
                      <a:pt x="198120" y="203835"/>
                    </a:cubicBezTo>
                    <a:cubicBezTo>
                      <a:pt x="88583" y="203835"/>
                      <a:pt x="0" y="151447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D3C5D83D-108A-46FF-A46A-573B53205097}"/>
                  </a:ext>
                </a:extLst>
              </p:cNvPr>
              <p:cNvSpPr/>
              <p:nvPr/>
            </p:nvSpPr>
            <p:spPr>
              <a:xfrm>
                <a:off x="8742117" y="17042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9535" y="234315"/>
                      <a:pt x="198120" y="234315"/>
                    </a:cubicBezTo>
                    <a:close/>
                  </a:path>
                </a:pathLst>
              </a:custGeom>
              <a:solidFill>
                <a:srgbClr val="EFA8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3B34618-7F5B-4D0C-A982-CDD97FDC2E9C}"/>
                  </a:ext>
                </a:extLst>
              </p:cNvPr>
              <p:cNvSpPr/>
              <p:nvPr/>
            </p:nvSpPr>
            <p:spPr>
              <a:xfrm>
                <a:off x="8768787" y="1730946"/>
                <a:ext cx="342900" cy="180975"/>
              </a:xfrm>
              <a:custGeom>
                <a:avLst/>
                <a:gdLst>
                  <a:gd name="connsiteX0" fmla="*/ 171450 w 342900"/>
                  <a:gd name="connsiteY0" fmla="*/ 180975 h 180975"/>
                  <a:gd name="connsiteX1" fmla="*/ 342900 w 342900"/>
                  <a:gd name="connsiteY1" fmla="*/ 90488 h 180975"/>
                  <a:gd name="connsiteX2" fmla="*/ 171450 w 342900"/>
                  <a:gd name="connsiteY2" fmla="*/ 0 h 180975"/>
                  <a:gd name="connsiteX3" fmla="*/ 0 w 342900"/>
                  <a:gd name="connsiteY3" fmla="*/ 90488 h 180975"/>
                  <a:gd name="connsiteX4" fmla="*/ 171450 w 342900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2" y="0"/>
                      <a:pt x="0" y="40957"/>
                      <a:pt x="0" y="90488"/>
                    </a:cubicBezTo>
                    <a:cubicBezTo>
                      <a:pt x="952" y="140017"/>
                      <a:pt x="77152" y="180975"/>
                      <a:pt x="171450" y="180975"/>
                    </a:cubicBezTo>
                    <a:close/>
                  </a:path>
                </a:pathLst>
              </a:custGeom>
              <a:solidFill>
                <a:srgbClr val="CC82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BC34533A-EE58-4631-9A7A-C27619D41612}"/>
                  </a:ext>
                </a:extLst>
              </p:cNvPr>
              <p:cNvSpPr/>
              <p:nvPr/>
            </p:nvSpPr>
            <p:spPr>
              <a:xfrm>
                <a:off x="8769740" y="1730946"/>
                <a:ext cx="341947" cy="96202"/>
              </a:xfrm>
              <a:custGeom>
                <a:avLst/>
                <a:gdLst>
                  <a:gd name="connsiteX0" fmla="*/ 170498 w 341947"/>
                  <a:gd name="connsiteY0" fmla="*/ 0 h 96202"/>
                  <a:gd name="connsiteX1" fmla="*/ 341948 w 341947"/>
                  <a:gd name="connsiteY1" fmla="*/ 90488 h 96202"/>
                  <a:gd name="connsiteX2" fmla="*/ 341948 w 341947"/>
                  <a:gd name="connsiteY2" fmla="*/ 96202 h 96202"/>
                  <a:gd name="connsiteX3" fmla="*/ 171450 w 341947"/>
                  <a:gd name="connsiteY3" fmla="*/ 11430 h 96202"/>
                  <a:gd name="connsiteX4" fmla="*/ 0 w 341947"/>
                  <a:gd name="connsiteY4" fmla="*/ 96202 h 96202"/>
                  <a:gd name="connsiteX5" fmla="*/ 0 w 341947"/>
                  <a:gd name="connsiteY5" fmla="*/ 90488 h 96202"/>
                  <a:gd name="connsiteX6" fmla="*/ 170498 w 341947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47" h="96202">
                    <a:moveTo>
                      <a:pt x="170498" y="0"/>
                    </a:moveTo>
                    <a:cubicBezTo>
                      <a:pt x="264795" y="0"/>
                      <a:pt x="341948" y="40005"/>
                      <a:pt x="341948" y="90488"/>
                    </a:cubicBezTo>
                    <a:cubicBezTo>
                      <a:pt x="341948" y="92392"/>
                      <a:pt x="341948" y="94298"/>
                      <a:pt x="341948" y="96202"/>
                    </a:cubicBezTo>
                    <a:cubicBezTo>
                      <a:pt x="336233" y="48577"/>
                      <a:pt x="261938" y="11430"/>
                      <a:pt x="171450" y="11430"/>
                    </a:cubicBezTo>
                    <a:cubicBezTo>
                      <a:pt x="80963" y="11430"/>
                      <a:pt x="5715" y="48577"/>
                      <a:pt x="0" y="96202"/>
                    </a:cubicBezTo>
                    <a:cubicBezTo>
                      <a:pt x="0" y="94298"/>
                      <a:pt x="0" y="92392"/>
                      <a:pt x="0" y="90488"/>
                    </a:cubicBezTo>
                    <a:cubicBezTo>
                      <a:pt x="0" y="40957"/>
                      <a:pt x="76200" y="0"/>
                      <a:pt x="170498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340287" y="1136464"/>
              <a:ext cx="546540" cy="1153049"/>
              <a:chOff x="9340287" y="1136464"/>
              <a:chExt cx="546540" cy="1153049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31941F94-2AA5-4E4C-887E-2A7ED588E2CF}"/>
                  </a:ext>
                </a:extLst>
              </p:cNvPr>
              <p:cNvSpPr/>
              <p:nvPr/>
            </p:nvSpPr>
            <p:spPr>
              <a:xfrm>
                <a:off x="9381244" y="2060511"/>
                <a:ext cx="466725" cy="229002"/>
              </a:xfrm>
              <a:custGeom>
                <a:avLst/>
                <a:gdLst>
                  <a:gd name="connsiteX0" fmla="*/ 465773 w 466725"/>
                  <a:gd name="connsiteY0" fmla="*/ 16192 h 229002"/>
                  <a:gd name="connsiteX1" fmla="*/ 465773 w 466725"/>
                  <a:gd name="connsiteY1" fmla="*/ 31433 h 229002"/>
                  <a:gd name="connsiteX2" fmla="*/ 418148 w 466725"/>
                  <a:gd name="connsiteY2" fmla="*/ 86677 h 229002"/>
                  <a:gd name="connsiteX3" fmla="*/ 282892 w 466725"/>
                  <a:gd name="connsiteY3" fmla="*/ 162877 h 229002"/>
                  <a:gd name="connsiteX4" fmla="*/ 215265 w 466725"/>
                  <a:gd name="connsiteY4" fmla="*/ 200977 h 229002"/>
                  <a:gd name="connsiteX5" fmla="*/ 118110 w 466725"/>
                  <a:gd name="connsiteY5" fmla="*/ 228600 h 229002"/>
                  <a:gd name="connsiteX6" fmla="*/ 29528 w 466725"/>
                  <a:gd name="connsiteY6" fmla="*/ 212408 h 229002"/>
                  <a:gd name="connsiteX7" fmla="*/ 29528 w 466725"/>
                  <a:gd name="connsiteY7" fmla="*/ 212408 h 229002"/>
                  <a:gd name="connsiteX8" fmla="*/ 0 w 466725"/>
                  <a:gd name="connsiteY8" fmla="*/ 171450 h 229002"/>
                  <a:gd name="connsiteX9" fmla="*/ 0 w 466725"/>
                  <a:gd name="connsiteY9" fmla="*/ 171450 h 229002"/>
                  <a:gd name="connsiteX10" fmla="*/ 0 w 466725"/>
                  <a:gd name="connsiteY10" fmla="*/ 171450 h 229002"/>
                  <a:gd name="connsiteX11" fmla="*/ 0 w 466725"/>
                  <a:gd name="connsiteY11" fmla="*/ 168592 h 229002"/>
                  <a:gd name="connsiteX12" fmla="*/ 0 w 466725"/>
                  <a:gd name="connsiteY12" fmla="*/ 160973 h 229002"/>
                  <a:gd name="connsiteX13" fmla="*/ 99060 w 466725"/>
                  <a:gd name="connsiteY13" fmla="*/ 177165 h 229002"/>
                  <a:gd name="connsiteX14" fmla="*/ 212408 w 466725"/>
                  <a:gd name="connsiteY14" fmla="*/ 144780 h 229002"/>
                  <a:gd name="connsiteX15" fmla="*/ 291465 w 466725"/>
                  <a:gd name="connsiteY15" fmla="*/ 100013 h 229002"/>
                  <a:gd name="connsiteX16" fmla="*/ 449580 w 466725"/>
                  <a:gd name="connsiteY16" fmla="*/ 10477 h 229002"/>
                  <a:gd name="connsiteX17" fmla="*/ 466725 w 466725"/>
                  <a:gd name="connsiteY17" fmla="*/ 0 h 229002"/>
                  <a:gd name="connsiteX18" fmla="*/ 466725 w 466725"/>
                  <a:gd name="connsiteY18" fmla="*/ 16192 h 22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229002">
                    <a:moveTo>
                      <a:pt x="465773" y="16192"/>
                    </a:moveTo>
                    <a:cubicBezTo>
                      <a:pt x="466725" y="20955"/>
                      <a:pt x="466725" y="26670"/>
                      <a:pt x="465773" y="31433"/>
                    </a:cubicBezTo>
                    <a:cubicBezTo>
                      <a:pt x="461963" y="50483"/>
                      <a:pt x="445770" y="70485"/>
                      <a:pt x="418148" y="86677"/>
                    </a:cubicBezTo>
                    <a:cubicBezTo>
                      <a:pt x="373380" y="112395"/>
                      <a:pt x="327660" y="138113"/>
                      <a:pt x="282892" y="162877"/>
                    </a:cubicBezTo>
                    <a:cubicBezTo>
                      <a:pt x="238125" y="188595"/>
                      <a:pt x="260033" y="175260"/>
                      <a:pt x="215265" y="200977"/>
                    </a:cubicBezTo>
                    <a:cubicBezTo>
                      <a:pt x="186690" y="217170"/>
                      <a:pt x="151448" y="226695"/>
                      <a:pt x="118110" y="228600"/>
                    </a:cubicBezTo>
                    <a:cubicBezTo>
                      <a:pt x="84773" y="230505"/>
                      <a:pt x="52388" y="225742"/>
                      <a:pt x="29528" y="212408"/>
                    </a:cubicBezTo>
                    <a:lnTo>
                      <a:pt x="29528" y="212408"/>
                    </a:lnTo>
                    <a:cubicBezTo>
                      <a:pt x="10478" y="201930"/>
                      <a:pt x="953" y="187642"/>
                      <a:pt x="0" y="171450"/>
                    </a:cubicBezTo>
                    <a:lnTo>
                      <a:pt x="0" y="171450"/>
                    </a:lnTo>
                    <a:lnTo>
                      <a:pt x="0" y="171450"/>
                    </a:lnTo>
                    <a:cubicBezTo>
                      <a:pt x="0" y="170498"/>
                      <a:pt x="0" y="169545"/>
                      <a:pt x="0" y="168592"/>
                    </a:cubicBezTo>
                    <a:lnTo>
                      <a:pt x="0" y="160973"/>
                    </a:lnTo>
                    <a:cubicBezTo>
                      <a:pt x="26670" y="174308"/>
                      <a:pt x="61913" y="179070"/>
                      <a:pt x="99060" y="177165"/>
                    </a:cubicBezTo>
                    <a:cubicBezTo>
                      <a:pt x="138113" y="174308"/>
                      <a:pt x="180023" y="163830"/>
                      <a:pt x="212408" y="144780"/>
                    </a:cubicBezTo>
                    <a:cubicBezTo>
                      <a:pt x="264795" y="115252"/>
                      <a:pt x="239078" y="129540"/>
                      <a:pt x="291465" y="100013"/>
                    </a:cubicBezTo>
                    <a:cubicBezTo>
                      <a:pt x="343853" y="70485"/>
                      <a:pt x="397192" y="40005"/>
                      <a:pt x="449580" y="10477"/>
                    </a:cubicBezTo>
                    <a:cubicBezTo>
                      <a:pt x="455295" y="6667"/>
                      <a:pt x="461010" y="3810"/>
                      <a:pt x="466725" y="0"/>
                    </a:cubicBezTo>
                    <a:lnTo>
                      <a:pt x="466725" y="16192"/>
                    </a:lnTo>
                    <a:close/>
                  </a:path>
                </a:pathLst>
              </a:custGeom>
              <a:solidFill>
                <a:srgbClr val="00A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DECA744-0031-4789-9010-B20DC35C8EDC}"/>
                  </a:ext>
                </a:extLst>
              </p:cNvPr>
              <p:cNvSpPr/>
              <p:nvPr/>
            </p:nvSpPr>
            <p:spPr>
              <a:xfrm>
                <a:off x="9341240" y="1431861"/>
                <a:ext cx="545544" cy="806461"/>
              </a:xfrm>
              <a:custGeom>
                <a:avLst/>
                <a:gdLst>
                  <a:gd name="connsiteX0" fmla="*/ 544830 w 545544"/>
                  <a:gd name="connsiteY0" fmla="*/ 557213 h 806461"/>
                  <a:gd name="connsiteX1" fmla="*/ 544830 w 545544"/>
                  <a:gd name="connsiteY1" fmla="*/ 575310 h 806461"/>
                  <a:gd name="connsiteX2" fmla="*/ 488633 w 545544"/>
                  <a:gd name="connsiteY2" fmla="*/ 639128 h 806461"/>
                  <a:gd name="connsiteX3" fmla="*/ 330517 w 545544"/>
                  <a:gd name="connsiteY3" fmla="*/ 728663 h 806461"/>
                  <a:gd name="connsiteX4" fmla="*/ 251460 w 545544"/>
                  <a:gd name="connsiteY4" fmla="*/ 773430 h 806461"/>
                  <a:gd name="connsiteX5" fmla="*/ 138113 w 545544"/>
                  <a:gd name="connsiteY5" fmla="*/ 805815 h 806461"/>
                  <a:gd name="connsiteX6" fmla="*/ 34290 w 545544"/>
                  <a:gd name="connsiteY6" fmla="*/ 786765 h 806461"/>
                  <a:gd name="connsiteX7" fmla="*/ 34290 w 545544"/>
                  <a:gd name="connsiteY7" fmla="*/ 786765 h 806461"/>
                  <a:gd name="connsiteX8" fmla="*/ 0 w 545544"/>
                  <a:gd name="connsiteY8" fmla="*/ 739140 h 806461"/>
                  <a:gd name="connsiteX9" fmla="*/ 0 w 545544"/>
                  <a:gd name="connsiteY9" fmla="*/ 739140 h 806461"/>
                  <a:gd name="connsiteX10" fmla="*/ 0 w 545544"/>
                  <a:gd name="connsiteY10" fmla="*/ 739140 h 806461"/>
                  <a:gd name="connsiteX11" fmla="*/ 0 w 545544"/>
                  <a:gd name="connsiteY11" fmla="*/ 735330 h 806461"/>
                  <a:gd name="connsiteX12" fmla="*/ 0 w 545544"/>
                  <a:gd name="connsiteY12" fmla="*/ 163830 h 806461"/>
                  <a:gd name="connsiteX13" fmla="*/ 0 w 545544"/>
                  <a:gd name="connsiteY13" fmla="*/ 163830 h 806461"/>
                  <a:gd name="connsiteX14" fmla="*/ 34290 w 545544"/>
                  <a:gd name="connsiteY14" fmla="*/ 208598 h 806461"/>
                  <a:gd name="connsiteX15" fmla="*/ 34290 w 545544"/>
                  <a:gd name="connsiteY15" fmla="*/ 208598 h 806461"/>
                  <a:gd name="connsiteX16" fmla="*/ 138113 w 545544"/>
                  <a:gd name="connsiteY16" fmla="*/ 227648 h 806461"/>
                  <a:gd name="connsiteX17" fmla="*/ 251460 w 545544"/>
                  <a:gd name="connsiteY17" fmla="*/ 195263 h 806461"/>
                  <a:gd name="connsiteX18" fmla="*/ 330517 w 545544"/>
                  <a:gd name="connsiteY18" fmla="*/ 150495 h 806461"/>
                  <a:gd name="connsiteX19" fmla="*/ 488633 w 545544"/>
                  <a:gd name="connsiteY19" fmla="*/ 60960 h 806461"/>
                  <a:gd name="connsiteX20" fmla="*/ 543878 w 545544"/>
                  <a:gd name="connsiteY20" fmla="*/ 0 h 806461"/>
                  <a:gd name="connsiteX21" fmla="*/ 544830 w 545544"/>
                  <a:gd name="connsiteY21" fmla="*/ 0 h 806461"/>
                  <a:gd name="connsiteX22" fmla="*/ 544830 w 545544"/>
                  <a:gd name="connsiteY22" fmla="*/ 557213 h 806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5544" h="806461">
                    <a:moveTo>
                      <a:pt x="544830" y="557213"/>
                    </a:moveTo>
                    <a:cubicBezTo>
                      <a:pt x="545783" y="562928"/>
                      <a:pt x="545783" y="568643"/>
                      <a:pt x="544830" y="575310"/>
                    </a:cubicBezTo>
                    <a:cubicBezTo>
                      <a:pt x="541020" y="597218"/>
                      <a:pt x="521970" y="621030"/>
                      <a:pt x="488633" y="639128"/>
                    </a:cubicBezTo>
                    <a:cubicBezTo>
                      <a:pt x="436245" y="668655"/>
                      <a:pt x="382905" y="699135"/>
                      <a:pt x="330517" y="728663"/>
                    </a:cubicBezTo>
                    <a:cubicBezTo>
                      <a:pt x="278130" y="758190"/>
                      <a:pt x="303847" y="743903"/>
                      <a:pt x="251460" y="773430"/>
                    </a:cubicBezTo>
                    <a:cubicBezTo>
                      <a:pt x="218122" y="792480"/>
                      <a:pt x="177165" y="802958"/>
                      <a:pt x="138113" y="805815"/>
                    </a:cubicBezTo>
                    <a:cubicBezTo>
                      <a:pt x="99060" y="808673"/>
                      <a:pt x="60960" y="802005"/>
                      <a:pt x="34290" y="786765"/>
                    </a:cubicBezTo>
                    <a:lnTo>
                      <a:pt x="34290" y="786765"/>
                    </a:lnTo>
                    <a:cubicBezTo>
                      <a:pt x="11430" y="774383"/>
                      <a:pt x="0" y="757238"/>
                      <a:pt x="0" y="739140"/>
                    </a:cubicBezTo>
                    <a:lnTo>
                      <a:pt x="0" y="739140"/>
                    </a:lnTo>
                    <a:lnTo>
                      <a:pt x="0" y="739140"/>
                    </a:lnTo>
                    <a:cubicBezTo>
                      <a:pt x="0" y="738188"/>
                      <a:pt x="0" y="736283"/>
                      <a:pt x="0" y="735330"/>
                    </a:cubicBezTo>
                    <a:lnTo>
                      <a:pt x="0" y="163830"/>
                    </a:lnTo>
                    <a:lnTo>
                      <a:pt x="0" y="163830"/>
                    </a:lnTo>
                    <a:cubicBezTo>
                      <a:pt x="1905" y="180975"/>
                      <a:pt x="13335" y="197168"/>
                      <a:pt x="34290" y="208598"/>
                    </a:cubicBezTo>
                    <a:lnTo>
                      <a:pt x="34290" y="208598"/>
                    </a:lnTo>
                    <a:cubicBezTo>
                      <a:pt x="60960" y="223838"/>
                      <a:pt x="99060" y="229552"/>
                      <a:pt x="138113" y="227648"/>
                    </a:cubicBezTo>
                    <a:cubicBezTo>
                      <a:pt x="177165" y="224790"/>
                      <a:pt x="219075" y="214313"/>
                      <a:pt x="251460" y="195263"/>
                    </a:cubicBezTo>
                    <a:cubicBezTo>
                      <a:pt x="303847" y="165735"/>
                      <a:pt x="278130" y="180023"/>
                      <a:pt x="330517" y="150495"/>
                    </a:cubicBezTo>
                    <a:cubicBezTo>
                      <a:pt x="382905" y="120968"/>
                      <a:pt x="436245" y="90488"/>
                      <a:pt x="488633" y="60960"/>
                    </a:cubicBezTo>
                    <a:cubicBezTo>
                      <a:pt x="520065" y="42863"/>
                      <a:pt x="539115" y="20955"/>
                      <a:pt x="543878" y="0"/>
                    </a:cubicBezTo>
                    <a:lnTo>
                      <a:pt x="544830" y="0"/>
                    </a:lnTo>
                    <a:lnTo>
                      <a:pt x="544830" y="557213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2A1A5566-88D9-48AB-9A0B-31157A0B07A2}"/>
                  </a:ext>
                </a:extLst>
              </p:cNvPr>
              <p:cNvSpPr/>
              <p:nvPr/>
            </p:nvSpPr>
            <p:spPr>
              <a:xfrm>
                <a:off x="9555552" y="1544255"/>
                <a:ext cx="280034" cy="401002"/>
              </a:xfrm>
              <a:custGeom>
                <a:avLst/>
                <a:gdLst>
                  <a:gd name="connsiteX0" fmla="*/ 280035 w 280034"/>
                  <a:gd name="connsiteY0" fmla="*/ 0 h 401002"/>
                  <a:gd name="connsiteX1" fmla="*/ 953 w 280034"/>
                  <a:gd name="connsiteY1" fmla="*/ 148590 h 401002"/>
                  <a:gd name="connsiteX2" fmla="*/ 0 w 280034"/>
                  <a:gd name="connsiteY2" fmla="*/ 401003 h 401002"/>
                  <a:gd name="connsiteX3" fmla="*/ 280035 w 280034"/>
                  <a:gd name="connsiteY3" fmla="*/ 230505 h 40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034" h="401002">
                    <a:moveTo>
                      <a:pt x="280035" y="0"/>
                    </a:moveTo>
                    <a:lnTo>
                      <a:pt x="953" y="148590"/>
                    </a:lnTo>
                    <a:lnTo>
                      <a:pt x="0" y="401003"/>
                    </a:lnTo>
                    <a:lnTo>
                      <a:pt x="280035" y="230505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C0536B0-CBFE-4FB6-AA1F-4578DB54F6CF}"/>
                  </a:ext>
                </a:extLst>
              </p:cNvPr>
              <p:cNvSpPr/>
              <p:nvPr/>
            </p:nvSpPr>
            <p:spPr>
              <a:xfrm>
                <a:off x="9341138" y="1351201"/>
                <a:ext cx="545688" cy="308953"/>
              </a:xfrm>
              <a:custGeom>
                <a:avLst/>
                <a:gdLst>
                  <a:gd name="connsiteX0" fmla="*/ 511594 w 545688"/>
                  <a:gd name="connsiteY0" fmla="*/ 18747 h 308953"/>
                  <a:gd name="connsiteX1" fmla="*/ 511594 w 545688"/>
                  <a:gd name="connsiteY1" fmla="*/ 18747 h 308953"/>
                  <a:gd name="connsiteX2" fmla="*/ 544931 w 545688"/>
                  <a:gd name="connsiteY2" fmla="*/ 77802 h 308953"/>
                  <a:gd name="connsiteX3" fmla="*/ 488734 w 545688"/>
                  <a:gd name="connsiteY3" fmla="*/ 141620 h 308953"/>
                  <a:gd name="connsiteX4" fmla="*/ 330619 w 545688"/>
                  <a:gd name="connsiteY4" fmla="*/ 231155 h 308953"/>
                  <a:gd name="connsiteX5" fmla="*/ 251561 w 545688"/>
                  <a:gd name="connsiteY5" fmla="*/ 275922 h 308953"/>
                  <a:gd name="connsiteX6" fmla="*/ 138214 w 545688"/>
                  <a:gd name="connsiteY6" fmla="*/ 308307 h 308953"/>
                  <a:gd name="connsiteX7" fmla="*/ 34391 w 545688"/>
                  <a:gd name="connsiteY7" fmla="*/ 289257 h 308953"/>
                  <a:gd name="connsiteX8" fmla="*/ 34391 w 545688"/>
                  <a:gd name="connsiteY8" fmla="*/ 289257 h 308953"/>
                  <a:gd name="connsiteX9" fmla="*/ 1054 w 545688"/>
                  <a:gd name="connsiteY9" fmla="*/ 231155 h 308953"/>
                  <a:gd name="connsiteX10" fmla="*/ 57251 w 545688"/>
                  <a:gd name="connsiteY10" fmla="*/ 167337 h 308953"/>
                  <a:gd name="connsiteX11" fmla="*/ 215366 w 545688"/>
                  <a:gd name="connsiteY11" fmla="*/ 77802 h 308953"/>
                  <a:gd name="connsiteX12" fmla="*/ 294424 w 545688"/>
                  <a:gd name="connsiteY12" fmla="*/ 33035 h 308953"/>
                  <a:gd name="connsiteX13" fmla="*/ 407771 w 545688"/>
                  <a:gd name="connsiteY13" fmla="*/ 650 h 308953"/>
                  <a:gd name="connsiteX14" fmla="*/ 511594 w 545688"/>
                  <a:gd name="connsiteY14" fmla="*/ 18747 h 30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5688" h="308953">
                    <a:moveTo>
                      <a:pt x="511594" y="18747"/>
                    </a:moveTo>
                    <a:lnTo>
                      <a:pt x="511594" y="18747"/>
                    </a:lnTo>
                    <a:cubicBezTo>
                      <a:pt x="538264" y="33987"/>
                      <a:pt x="548741" y="54942"/>
                      <a:pt x="544931" y="77802"/>
                    </a:cubicBezTo>
                    <a:cubicBezTo>
                      <a:pt x="541121" y="99710"/>
                      <a:pt x="522071" y="123522"/>
                      <a:pt x="488734" y="141620"/>
                    </a:cubicBezTo>
                    <a:cubicBezTo>
                      <a:pt x="436346" y="171147"/>
                      <a:pt x="383006" y="201627"/>
                      <a:pt x="330619" y="231155"/>
                    </a:cubicBezTo>
                    <a:cubicBezTo>
                      <a:pt x="278231" y="260682"/>
                      <a:pt x="303949" y="246395"/>
                      <a:pt x="251561" y="275922"/>
                    </a:cubicBezTo>
                    <a:cubicBezTo>
                      <a:pt x="218223" y="294972"/>
                      <a:pt x="177266" y="305450"/>
                      <a:pt x="138214" y="308307"/>
                    </a:cubicBezTo>
                    <a:cubicBezTo>
                      <a:pt x="99161" y="311165"/>
                      <a:pt x="61061" y="304497"/>
                      <a:pt x="34391" y="289257"/>
                    </a:cubicBezTo>
                    <a:lnTo>
                      <a:pt x="34391" y="289257"/>
                    </a:lnTo>
                    <a:cubicBezTo>
                      <a:pt x="7721" y="274017"/>
                      <a:pt x="-3709" y="253062"/>
                      <a:pt x="1054" y="231155"/>
                    </a:cubicBezTo>
                    <a:cubicBezTo>
                      <a:pt x="4864" y="209247"/>
                      <a:pt x="23914" y="185435"/>
                      <a:pt x="57251" y="167337"/>
                    </a:cubicBezTo>
                    <a:cubicBezTo>
                      <a:pt x="109639" y="137810"/>
                      <a:pt x="162979" y="107330"/>
                      <a:pt x="215366" y="77802"/>
                    </a:cubicBezTo>
                    <a:cubicBezTo>
                      <a:pt x="267754" y="48275"/>
                      <a:pt x="242036" y="62562"/>
                      <a:pt x="294424" y="33035"/>
                    </a:cubicBezTo>
                    <a:cubicBezTo>
                      <a:pt x="327761" y="13985"/>
                      <a:pt x="368719" y="3507"/>
                      <a:pt x="407771" y="650"/>
                    </a:cubicBezTo>
                    <a:cubicBezTo>
                      <a:pt x="446824" y="-2208"/>
                      <a:pt x="484924" y="4460"/>
                      <a:pt x="511594" y="18747"/>
                    </a:cubicBezTo>
                    <a:close/>
                  </a:path>
                </a:pathLst>
              </a:custGeom>
              <a:solidFill>
                <a:srgbClr val="00B6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C955D89F-44D5-4C70-A381-2347D3EAA42A}"/>
                  </a:ext>
                </a:extLst>
              </p:cNvPr>
              <p:cNvSpPr/>
              <p:nvPr/>
            </p:nvSpPr>
            <p:spPr>
              <a:xfrm>
                <a:off x="9489830" y="138995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7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9788D366-4AA6-4EC6-AE33-757D712E76E0}"/>
                  </a:ext>
                </a:extLst>
              </p:cNvPr>
              <p:cNvSpPr/>
              <p:nvPr/>
            </p:nvSpPr>
            <p:spPr>
              <a:xfrm>
                <a:off x="9489830" y="1316608"/>
                <a:ext cx="247650" cy="146685"/>
              </a:xfrm>
              <a:custGeom>
                <a:avLst/>
                <a:gdLst>
                  <a:gd name="connsiteX0" fmla="*/ 247650 w 247650"/>
                  <a:gd name="connsiteY0" fmla="*/ 73343 h 146685"/>
                  <a:gd name="connsiteX1" fmla="*/ 123825 w 247650"/>
                  <a:gd name="connsiteY1" fmla="*/ 146685 h 146685"/>
                  <a:gd name="connsiteX2" fmla="*/ 0 w 247650"/>
                  <a:gd name="connsiteY2" fmla="*/ 73342 h 146685"/>
                  <a:gd name="connsiteX3" fmla="*/ 123825 w 247650"/>
                  <a:gd name="connsiteY3" fmla="*/ 0 h 146685"/>
                  <a:gd name="connsiteX4" fmla="*/ 247650 w 247650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46685">
                    <a:moveTo>
                      <a:pt x="247650" y="73343"/>
                    </a:moveTo>
                    <a:cubicBezTo>
                      <a:pt x="247650" y="113848"/>
                      <a:pt x="192212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2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A5B8EB4-0902-4382-A297-CDE0B6921AB9}"/>
                  </a:ext>
                </a:extLst>
              </p:cNvPr>
              <p:cNvSpPr/>
              <p:nvPr/>
            </p:nvSpPr>
            <p:spPr>
              <a:xfrm>
                <a:off x="9521262" y="1318513"/>
                <a:ext cx="184785" cy="115252"/>
              </a:xfrm>
              <a:custGeom>
                <a:avLst/>
                <a:gdLst>
                  <a:gd name="connsiteX0" fmla="*/ 184785 w 184785"/>
                  <a:gd name="connsiteY0" fmla="*/ 60960 h 115252"/>
                  <a:gd name="connsiteX1" fmla="*/ 92393 w 184785"/>
                  <a:gd name="connsiteY1" fmla="*/ 115253 h 115252"/>
                  <a:gd name="connsiteX2" fmla="*/ 0 w 184785"/>
                  <a:gd name="connsiteY2" fmla="*/ 60960 h 115252"/>
                  <a:gd name="connsiteX3" fmla="*/ 0 w 184785"/>
                  <a:gd name="connsiteY3" fmla="*/ 0 h 115252"/>
                  <a:gd name="connsiteX4" fmla="*/ 92393 w 184785"/>
                  <a:gd name="connsiteY4" fmla="*/ 54292 h 115252"/>
                  <a:gd name="connsiteX5" fmla="*/ 184785 w 184785"/>
                  <a:gd name="connsiteY5" fmla="*/ 0 h 115252"/>
                  <a:gd name="connsiteX6" fmla="*/ 184785 w 184785"/>
                  <a:gd name="connsiteY6" fmla="*/ 60960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785" h="115252">
                    <a:moveTo>
                      <a:pt x="184785" y="60960"/>
                    </a:moveTo>
                    <a:cubicBezTo>
                      <a:pt x="184785" y="91440"/>
                      <a:pt x="143828" y="115253"/>
                      <a:pt x="92393" y="115253"/>
                    </a:cubicBezTo>
                    <a:cubicBezTo>
                      <a:pt x="41910" y="115253"/>
                      <a:pt x="0" y="90488"/>
                      <a:pt x="0" y="60960"/>
                    </a:cubicBezTo>
                    <a:lnTo>
                      <a:pt x="0" y="0"/>
                    </a:lnTo>
                    <a:cubicBezTo>
                      <a:pt x="0" y="30480"/>
                      <a:pt x="40958" y="54292"/>
                      <a:pt x="92393" y="54292"/>
                    </a:cubicBezTo>
                    <a:cubicBezTo>
                      <a:pt x="142875" y="54292"/>
                      <a:pt x="184785" y="29528"/>
                      <a:pt x="184785" y="0"/>
                    </a:cubicBezTo>
                    <a:lnTo>
                      <a:pt x="184785" y="60960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2E84B15D-41BF-4CF2-B911-C30DCE4E6DC6}"/>
                  </a:ext>
                </a:extLst>
              </p:cNvPr>
              <p:cNvSpPr/>
              <p:nvPr/>
            </p:nvSpPr>
            <p:spPr>
              <a:xfrm>
                <a:off x="9521262" y="1264221"/>
                <a:ext cx="184784" cy="108584"/>
              </a:xfrm>
              <a:custGeom>
                <a:avLst/>
                <a:gdLst>
                  <a:gd name="connsiteX0" fmla="*/ 184785 w 184784"/>
                  <a:gd name="connsiteY0" fmla="*/ 54293 h 108584"/>
                  <a:gd name="connsiteX1" fmla="*/ 92393 w 184784"/>
                  <a:gd name="connsiteY1" fmla="*/ 108585 h 108584"/>
                  <a:gd name="connsiteX2" fmla="*/ 0 w 184784"/>
                  <a:gd name="connsiteY2" fmla="*/ 54293 h 108584"/>
                  <a:gd name="connsiteX3" fmla="*/ 92393 w 184784"/>
                  <a:gd name="connsiteY3" fmla="*/ 0 h 108584"/>
                  <a:gd name="connsiteX4" fmla="*/ 184785 w 184784"/>
                  <a:gd name="connsiteY4" fmla="*/ 54293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4" h="108584">
                    <a:moveTo>
                      <a:pt x="184785" y="54293"/>
                    </a:moveTo>
                    <a:cubicBezTo>
                      <a:pt x="184785" y="84277"/>
                      <a:pt x="143420" y="108585"/>
                      <a:pt x="92393" y="108585"/>
                    </a:cubicBezTo>
                    <a:cubicBezTo>
                      <a:pt x="41366" y="108585"/>
                      <a:pt x="0" y="84277"/>
                      <a:pt x="0" y="54293"/>
                    </a:cubicBezTo>
                    <a:cubicBezTo>
                      <a:pt x="0" y="24308"/>
                      <a:pt x="41366" y="0"/>
                      <a:pt x="92393" y="0"/>
                    </a:cubicBezTo>
                    <a:cubicBezTo>
                      <a:pt x="143420" y="0"/>
                      <a:pt x="184785" y="24308"/>
                      <a:pt x="184785" y="5429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E40303C-08B7-472C-91A2-926026973455}"/>
                  </a:ext>
                </a:extLst>
              </p:cNvPr>
              <p:cNvSpPr/>
              <p:nvPr/>
            </p:nvSpPr>
            <p:spPr>
              <a:xfrm>
                <a:off x="9578412" y="1188973"/>
                <a:ext cx="64770" cy="146684"/>
              </a:xfrm>
              <a:custGeom>
                <a:avLst/>
                <a:gdLst>
                  <a:gd name="connsiteX0" fmla="*/ 64770 w 64770"/>
                  <a:gd name="connsiteY0" fmla="*/ 127635 h 146684"/>
                  <a:gd name="connsiteX1" fmla="*/ 32385 w 64770"/>
                  <a:gd name="connsiteY1" fmla="*/ 146685 h 146684"/>
                  <a:gd name="connsiteX2" fmla="*/ 0 w 64770"/>
                  <a:gd name="connsiteY2" fmla="*/ 127635 h 146684"/>
                  <a:gd name="connsiteX3" fmla="*/ 0 w 64770"/>
                  <a:gd name="connsiteY3" fmla="*/ 0 h 146684"/>
                  <a:gd name="connsiteX4" fmla="*/ 32385 w 64770"/>
                  <a:gd name="connsiteY4" fmla="*/ 19050 h 146684"/>
                  <a:gd name="connsiteX5" fmla="*/ 64770 w 64770"/>
                  <a:gd name="connsiteY5" fmla="*/ 0 h 146684"/>
                  <a:gd name="connsiteX6" fmla="*/ 64770 w 64770"/>
                  <a:gd name="connsiteY6" fmla="*/ 32385 h 146684"/>
                  <a:gd name="connsiteX7" fmla="*/ 64770 w 64770"/>
                  <a:gd name="connsiteY7" fmla="*/ 127635 h 146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770" h="146684">
                    <a:moveTo>
                      <a:pt x="64770" y="127635"/>
                    </a:moveTo>
                    <a:cubicBezTo>
                      <a:pt x="64770" y="138113"/>
                      <a:pt x="50483" y="146685"/>
                      <a:pt x="32385" y="146685"/>
                    </a:cubicBezTo>
                    <a:cubicBezTo>
                      <a:pt x="14288" y="146685"/>
                      <a:pt x="0" y="138113"/>
                      <a:pt x="0" y="127635"/>
                    </a:cubicBezTo>
                    <a:lnTo>
                      <a:pt x="0" y="0"/>
                    </a:lnTo>
                    <a:cubicBezTo>
                      <a:pt x="0" y="10477"/>
                      <a:pt x="14288" y="19050"/>
                      <a:pt x="32385" y="19050"/>
                    </a:cubicBezTo>
                    <a:cubicBezTo>
                      <a:pt x="50483" y="19050"/>
                      <a:pt x="64770" y="10477"/>
                      <a:pt x="64770" y="0"/>
                    </a:cubicBezTo>
                    <a:lnTo>
                      <a:pt x="64770" y="32385"/>
                    </a:lnTo>
                    <a:lnTo>
                      <a:pt x="64770" y="12763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6CD845C-1D7C-4DBB-9EAE-C07D79DDFD8A}"/>
                  </a:ext>
                </a:extLst>
              </p:cNvPr>
              <p:cNvSpPr/>
              <p:nvPr/>
            </p:nvSpPr>
            <p:spPr>
              <a:xfrm>
                <a:off x="9427917" y="1165930"/>
                <a:ext cx="276297" cy="156392"/>
              </a:xfrm>
              <a:custGeom>
                <a:avLst/>
                <a:gdLst>
                  <a:gd name="connsiteX0" fmla="*/ 172402 w 276297"/>
                  <a:gd name="connsiteY0" fmla="*/ 91623 h 156392"/>
                  <a:gd name="connsiteX1" fmla="*/ 218122 w 276297"/>
                  <a:gd name="connsiteY1" fmla="*/ 95433 h 156392"/>
                  <a:gd name="connsiteX2" fmla="*/ 257175 w 276297"/>
                  <a:gd name="connsiteY2" fmla="*/ 84955 h 156392"/>
                  <a:gd name="connsiteX3" fmla="*/ 276225 w 276297"/>
                  <a:gd name="connsiteY3" fmla="*/ 55427 h 156392"/>
                  <a:gd name="connsiteX4" fmla="*/ 276225 w 276297"/>
                  <a:gd name="connsiteY4" fmla="*/ 24948 h 156392"/>
                  <a:gd name="connsiteX5" fmla="*/ 257175 w 276297"/>
                  <a:gd name="connsiteY5" fmla="*/ 24948 h 156392"/>
                  <a:gd name="connsiteX6" fmla="*/ 245745 w 276297"/>
                  <a:gd name="connsiteY6" fmla="*/ 17328 h 156392"/>
                  <a:gd name="connsiteX7" fmla="*/ 183832 w 276297"/>
                  <a:gd name="connsiteY7" fmla="*/ 183 h 156392"/>
                  <a:gd name="connsiteX8" fmla="*/ 136207 w 276297"/>
                  <a:gd name="connsiteY8" fmla="*/ 6850 h 156392"/>
                  <a:gd name="connsiteX9" fmla="*/ 106680 w 276297"/>
                  <a:gd name="connsiteY9" fmla="*/ 6850 h 156392"/>
                  <a:gd name="connsiteX10" fmla="*/ 106680 w 276297"/>
                  <a:gd name="connsiteY10" fmla="*/ 37330 h 156392"/>
                  <a:gd name="connsiteX11" fmla="*/ 114300 w 276297"/>
                  <a:gd name="connsiteY11" fmla="*/ 59238 h 156392"/>
                  <a:gd name="connsiteX12" fmla="*/ 57150 w 276297"/>
                  <a:gd name="connsiteY12" fmla="*/ 96385 h 156392"/>
                  <a:gd name="connsiteX13" fmla="*/ 0 w 276297"/>
                  <a:gd name="connsiteY13" fmla="*/ 133533 h 156392"/>
                  <a:gd name="connsiteX14" fmla="*/ 20002 w 276297"/>
                  <a:gd name="connsiteY14" fmla="*/ 144963 h 156392"/>
                  <a:gd name="connsiteX15" fmla="*/ 40005 w 276297"/>
                  <a:gd name="connsiteY15" fmla="*/ 156393 h 156392"/>
                  <a:gd name="connsiteX16" fmla="*/ 106680 w 276297"/>
                  <a:gd name="connsiteY16" fmla="*/ 124008 h 156392"/>
                  <a:gd name="connsiteX17" fmla="*/ 172402 w 276297"/>
                  <a:gd name="connsiteY17" fmla="*/ 91623 h 156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6297" h="156392">
                    <a:moveTo>
                      <a:pt x="172402" y="91623"/>
                    </a:moveTo>
                    <a:cubicBezTo>
                      <a:pt x="187642" y="95433"/>
                      <a:pt x="203835" y="96385"/>
                      <a:pt x="218122" y="95433"/>
                    </a:cubicBezTo>
                    <a:cubicBezTo>
                      <a:pt x="232410" y="94480"/>
                      <a:pt x="243840" y="91623"/>
                      <a:pt x="257175" y="84955"/>
                    </a:cubicBezTo>
                    <a:cubicBezTo>
                      <a:pt x="268605" y="78288"/>
                      <a:pt x="277177" y="66858"/>
                      <a:pt x="276225" y="55427"/>
                    </a:cubicBezTo>
                    <a:lnTo>
                      <a:pt x="276225" y="24948"/>
                    </a:lnTo>
                    <a:lnTo>
                      <a:pt x="257175" y="24948"/>
                    </a:lnTo>
                    <a:cubicBezTo>
                      <a:pt x="253365" y="22090"/>
                      <a:pt x="249555" y="20185"/>
                      <a:pt x="245745" y="17328"/>
                    </a:cubicBezTo>
                    <a:cubicBezTo>
                      <a:pt x="227647" y="6850"/>
                      <a:pt x="204788" y="1135"/>
                      <a:pt x="183832" y="183"/>
                    </a:cubicBezTo>
                    <a:cubicBezTo>
                      <a:pt x="166688" y="-770"/>
                      <a:pt x="149542" y="2088"/>
                      <a:pt x="136207" y="6850"/>
                    </a:cubicBezTo>
                    <a:lnTo>
                      <a:pt x="106680" y="6850"/>
                    </a:lnTo>
                    <a:lnTo>
                      <a:pt x="106680" y="37330"/>
                    </a:lnTo>
                    <a:cubicBezTo>
                      <a:pt x="105727" y="44950"/>
                      <a:pt x="108585" y="52570"/>
                      <a:pt x="114300" y="59238"/>
                    </a:cubicBezTo>
                    <a:cubicBezTo>
                      <a:pt x="95250" y="71620"/>
                      <a:pt x="76200" y="84003"/>
                      <a:pt x="57150" y="96385"/>
                    </a:cubicBezTo>
                    <a:cubicBezTo>
                      <a:pt x="38100" y="108768"/>
                      <a:pt x="19050" y="121150"/>
                      <a:pt x="0" y="133533"/>
                    </a:cubicBezTo>
                    <a:cubicBezTo>
                      <a:pt x="6667" y="137343"/>
                      <a:pt x="13335" y="141153"/>
                      <a:pt x="20002" y="144963"/>
                    </a:cubicBezTo>
                    <a:cubicBezTo>
                      <a:pt x="26670" y="148773"/>
                      <a:pt x="33338" y="152583"/>
                      <a:pt x="40005" y="156393"/>
                    </a:cubicBezTo>
                    <a:cubicBezTo>
                      <a:pt x="61913" y="145915"/>
                      <a:pt x="83820" y="134485"/>
                      <a:pt x="106680" y="124008"/>
                    </a:cubicBezTo>
                    <a:cubicBezTo>
                      <a:pt x="127635" y="113530"/>
                      <a:pt x="150495" y="103053"/>
                      <a:pt x="172402" y="91623"/>
                    </a:cubicBez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916C5EE1-A987-491C-B226-5AABAFC91158}"/>
                  </a:ext>
                </a:extLst>
              </p:cNvPr>
              <p:cNvSpPr/>
              <p:nvPr/>
            </p:nvSpPr>
            <p:spPr>
              <a:xfrm>
                <a:off x="9427917" y="1270888"/>
                <a:ext cx="39052" cy="51434"/>
              </a:xfrm>
              <a:custGeom>
                <a:avLst/>
                <a:gdLst>
                  <a:gd name="connsiteX0" fmla="*/ 39052 w 39052"/>
                  <a:gd name="connsiteY0" fmla="*/ 21907 h 51434"/>
                  <a:gd name="connsiteX1" fmla="*/ 0 w 39052"/>
                  <a:gd name="connsiteY1" fmla="*/ 0 h 51434"/>
                  <a:gd name="connsiteX2" fmla="*/ 0 w 39052"/>
                  <a:gd name="connsiteY2" fmla="*/ 29528 h 51434"/>
                  <a:gd name="connsiteX3" fmla="*/ 39052 w 39052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2" h="51434">
                    <a:moveTo>
                      <a:pt x="39052" y="21907"/>
                    </a:moveTo>
                    <a:lnTo>
                      <a:pt x="0" y="0"/>
                    </a:lnTo>
                    <a:lnTo>
                      <a:pt x="0" y="29528"/>
                    </a:lnTo>
                    <a:lnTo>
                      <a:pt x="39052" y="51435"/>
                    </a:lnTo>
                    <a:close/>
                  </a:path>
                </a:pathLst>
              </a:custGeom>
              <a:solidFill>
                <a:srgbClr val="52566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F13D8369-0739-40FE-9027-6C1BB8AE1931}"/>
                  </a:ext>
                </a:extLst>
              </p:cNvPr>
              <p:cNvSpPr/>
              <p:nvPr/>
            </p:nvSpPr>
            <p:spPr>
              <a:xfrm>
                <a:off x="9427917" y="1136464"/>
                <a:ext cx="276490" cy="155378"/>
              </a:xfrm>
              <a:custGeom>
                <a:avLst/>
                <a:gdLst>
                  <a:gd name="connsiteX0" fmla="*/ 172402 w 276490"/>
                  <a:gd name="connsiteY0" fmla="*/ 91561 h 155378"/>
                  <a:gd name="connsiteX1" fmla="*/ 218122 w 276490"/>
                  <a:gd name="connsiteY1" fmla="*/ 95371 h 155378"/>
                  <a:gd name="connsiteX2" fmla="*/ 257175 w 276490"/>
                  <a:gd name="connsiteY2" fmla="*/ 84894 h 155378"/>
                  <a:gd name="connsiteX3" fmla="*/ 276225 w 276490"/>
                  <a:gd name="connsiteY3" fmla="*/ 52509 h 155378"/>
                  <a:gd name="connsiteX4" fmla="*/ 245745 w 276490"/>
                  <a:gd name="connsiteY4" fmla="*/ 17266 h 155378"/>
                  <a:gd name="connsiteX5" fmla="*/ 183832 w 276490"/>
                  <a:gd name="connsiteY5" fmla="*/ 121 h 155378"/>
                  <a:gd name="connsiteX6" fmla="*/ 126682 w 276490"/>
                  <a:gd name="connsiteY6" fmla="*/ 10599 h 155378"/>
                  <a:gd name="connsiteX7" fmla="*/ 107632 w 276490"/>
                  <a:gd name="connsiteY7" fmla="*/ 32506 h 155378"/>
                  <a:gd name="connsiteX8" fmla="*/ 114300 w 276490"/>
                  <a:gd name="connsiteY8" fmla="*/ 58224 h 155378"/>
                  <a:gd name="connsiteX9" fmla="*/ 57150 w 276490"/>
                  <a:gd name="connsiteY9" fmla="*/ 95371 h 155378"/>
                  <a:gd name="connsiteX10" fmla="*/ 0 w 276490"/>
                  <a:gd name="connsiteY10" fmla="*/ 132519 h 155378"/>
                  <a:gd name="connsiteX11" fmla="*/ 20002 w 276490"/>
                  <a:gd name="connsiteY11" fmla="*/ 143949 h 155378"/>
                  <a:gd name="connsiteX12" fmla="*/ 40005 w 276490"/>
                  <a:gd name="connsiteY12" fmla="*/ 155379 h 155378"/>
                  <a:gd name="connsiteX13" fmla="*/ 106680 w 276490"/>
                  <a:gd name="connsiteY13" fmla="*/ 122994 h 155378"/>
                  <a:gd name="connsiteX14" fmla="*/ 172402 w 276490"/>
                  <a:gd name="connsiteY14" fmla="*/ 91561 h 1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490" h="155378">
                    <a:moveTo>
                      <a:pt x="172402" y="91561"/>
                    </a:moveTo>
                    <a:cubicBezTo>
                      <a:pt x="187642" y="95371"/>
                      <a:pt x="203835" y="96324"/>
                      <a:pt x="218122" y="95371"/>
                    </a:cubicBezTo>
                    <a:cubicBezTo>
                      <a:pt x="232410" y="94419"/>
                      <a:pt x="243840" y="91561"/>
                      <a:pt x="257175" y="84894"/>
                    </a:cubicBezTo>
                    <a:cubicBezTo>
                      <a:pt x="269557" y="77274"/>
                      <a:pt x="278130" y="64891"/>
                      <a:pt x="276225" y="52509"/>
                    </a:cubicBezTo>
                    <a:cubicBezTo>
                      <a:pt x="274320" y="40126"/>
                      <a:pt x="263842" y="27744"/>
                      <a:pt x="245745" y="17266"/>
                    </a:cubicBezTo>
                    <a:cubicBezTo>
                      <a:pt x="227647" y="6789"/>
                      <a:pt x="204788" y="1074"/>
                      <a:pt x="183832" y="121"/>
                    </a:cubicBezTo>
                    <a:cubicBezTo>
                      <a:pt x="161925" y="-831"/>
                      <a:pt x="139065" y="3931"/>
                      <a:pt x="126682" y="10599"/>
                    </a:cubicBezTo>
                    <a:cubicBezTo>
                      <a:pt x="114300" y="18219"/>
                      <a:pt x="109538" y="23934"/>
                      <a:pt x="107632" y="32506"/>
                    </a:cubicBezTo>
                    <a:cubicBezTo>
                      <a:pt x="105727" y="41079"/>
                      <a:pt x="107632" y="49651"/>
                      <a:pt x="114300" y="58224"/>
                    </a:cubicBezTo>
                    <a:cubicBezTo>
                      <a:pt x="95250" y="70606"/>
                      <a:pt x="76200" y="82989"/>
                      <a:pt x="57150" y="95371"/>
                    </a:cubicBezTo>
                    <a:cubicBezTo>
                      <a:pt x="38100" y="107754"/>
                      <a:pt x="19050" y="120136"/>
                      <a:pt x="0" y="132519"/>
                    </a:cubicBezTo>
                    <a:cubicBezTo>
                      <a:pt x="6667" y="136329"/>
                      <a:pt x="13335" y="140139"/>
                      <a:pt x="20002" y="143949"/>
                    </a:cubicBezTo>
                    <a:cubicBezTo>
                      <a:pt x="26670" y="147759"/>
                      <a:pt x="33338" y="151569"/>
                      <a:pt x="40005" y="155379"/>
                    </a:cubicBezTo>
                    <a:cubicBezTo>
                      <a:pt x="61913" y="144901"/>
                      <a:pt x="83820" y="133471"/>
                      <a:pt x="106680" y="122994"/>
                    </a:cubicBezTo>
                    <a:cubicBezTo>
                      <a:pt x="127635" y="113469"/>
                      <a:pt x="150495" y="102039"/>
                      <a:pt x="172402" y="91561"/>
                    </a:cubicBezTo>
                    <a:close/>
                  </a:path>
                </a:pathLst>
              </a:custGeom>
              <a:solidFill>
                <a:srgbClr val="686D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8DDAAD8-EB83-43F5-A175-03E88EE3AF73}"/>
                  </a:ext>
                </a:extLst>
              </p:cNvPr>
              <p:cNvSpPr/>
              <p:nvPr/>
            </p:nvSpPr>
            <p:spPr>
              <a:xfrm>
                <a:off x="9340287" y="1595691"/>
                <a:ext cx="180975" cy="642631"/>
              </a:xfrm>
              <a:custGeom>
                <a:avLst/>
                <a:gdLst>
                  <a:gd name="connsiteX0" fmla="*/ 180975 w 180975"/>
                  <a:gd name="connsiteY0" fmla="*/ 58102 h 642631"/>
                  <a:gd name="connsiteX1" fmla="*/ 180975 w 180975"/>
                  <a:gd name="connsiteY1" fmla="*/ 636270 h 642631"/>
                  <a:gd name="connsiteX2" fmla="*/ 138113 w 180975"/>
                  <a:gd name="connsiteY2" fmla="*/ 641985 h 642631"/>
                  <a:gd name="connsiteX3" fmla="*/ 34290 w 180975"/>
                  <a:gd name="connsiteY3" fmla="*/ 622935 h 642631"/>
                  <a:gd name="connsiteX4" fmla="*/ 34290 w 180975"/>
                  <a:gd name="connsiteY4" fmla="*/ 622935 h 642631"/>
                  <a:gd name="connsiteX5" fmla="*/ 0 w 180975"/>
                  <a:gd name="connsiteY5" fmla="*/ 575310 h 642631"/>
                  <a:gd name="connsiteX6" fmla="*/ 0 w 180975"/>
                  <a:gd name="connsiteY6" fmla="*/ 575310 h 642631"/>
                  <a:gd name="connsiteX7" fmla="*/ 0 w 180975"/>
                  <a:gd name="connsiteY7" fmla="*/ 575310 h 642631"/>
                  <a:gd name="connsiteX8" fmla="*/ 0 w 180975"/>
                  <a:gd name="connsiteY8" fmla="*/ 571500 h 642631"/>
                  <a:gd name="connsiteX9" fmla="*/ 0 w 180975"/>
                  <a:gd name="connsiteY9" fmla="*/ 0 h 642631"/>
                  <a:gd name="connsiteX10" fmla="*/ 0 w 180975"/>
                  <a:gd name="connsiteY10" fmla="*/ 0 h 642631"/>
                  <a:gd name="connsiteX11" fmla="*/ 34290 w 180975"/>
                  <a:gd name="connsiteY11" fmla="*/ 44768 h 642631"/>
                  <a:gd name="connsiteX12" fmla="*/ 34290 w 180975"/>
                  <a:gd name="connsiteY12" fmla="*/ 44768 h 642631"/>
                  <a:gd name="connsiteX13" fmla="*/ 138113 w 180975"/>
                  <a:gd name="connsiteY13" fmla="*/ 63818 h 642631"/>
                  <a:gd name="connsiteX14" fmla="*/ 180975 w 180975"/>
                  <a:gd name="connsiteY14" fmla="*/ 58102 h 64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0975" h="642631">
                    <a:moveTo>
                      <a:pt x="180975" y="58102"/>
                    </a:moveTo>
                    <a:lnTo>
                      <a:pt x="180975" y="636270"/>
                    </a:lnTo>
                    <a:cubicBezTo>
                      <a:pt x="166688" y="639128"/>
                      <a:pt x="152400" y="641033"/>
                      <a:pt x="138113" y="641985"/>
                    </a:cubicBezTo>
                    <a:cubicBezTo>
                      <a:pt x="99060" y="644843"/>
                      <a:pt x="60960" y="638175"/>
                      <a:pt x="34290" y="622935"/>
                    </a:cubicBezTo>
                    <a:lnTo>
                      <a:pt x="34290" y="622935"/>
                    </a:lnTo>
                    <a:cubicBezTo>
                      <a:pt x="11430" y="610553"/>
                      <a:pt x="0" y="593408"/>
                      <a:pt x="0" y="575310"/>
                    </a:cubicBezTo>
                    <a:lnTo>
                      <a:pt x="0" y="575310"/>
                    </a:lnTo>
                    <a:lnTo>
                      <a:pt x="0" y="575310"/>
                    </a:lnTo>
                    <a:cubicBezTo>
                      <a:pt x="0" y="574358"/>
                      <a:pt x="0" y="572453"/>
                      <a:pt x="0" y="57150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1905" y="17145"/>
                      <a:pt x="13335" y="33338"/>
                      <a:pt x="34290" y="44768"/>
                    </a:cubicBezTo>
                    <a:lnTo>
                      <a:pt x="34290" y="44768"/>
                    </a:lnTo>
                    <a:cubicBezTo>
                      <a:pt x="60960" y="60007"/>
                      <a:pt x="99060" y="65722"/>
                      <a:pt x="138113" y="63818"/>
                    </a:cubicBezTo>
                    <a:cubicBezTo>
                      <a:pt x="152400" y="62865"/>
                      <a:pt x="166688" y="60960"/>
                      <a:pt x="180975" y="58102"/>
                    </a:cubicBezTo>
                    <a:close/>
                  </a:path>
                </a:pathLst>
              </a:custGeom>
              <a:solidFill>
                <a:srgbClr val="007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10245061" y="1335658"/>
              <a:ext cx="476351" cy="1067446"/>
              <a:chOff x="10245061" y="1335658"/>
              <a:chExt cx="476351" cy="1067446"/>
            </a:xfrm>
            <a:solidFill>
              <a:schemeClr val="accent1"/>
            </a:solidFill>
          </p:grpSpPr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2EFB32C4-AB0C-41A4-A5AA-01B12A4E277F}"/>
                  </a:ext>
                </a:extLst>
              </p:cNvPr>
              <p:cNvSpPr/>
              <p:nvPr/>
            </p:nvSpPr>
            <p:spPr>
              <a:xfrm>
                <a:off x="10245162" y="2007171"/>
                <a:ext cx="476011" cy="395933"/>
              </a:xfrm>
              <a:custGeom>
                <a:avLst/>
                <a:gdLst>
                  <a:gd name="connsiteX0" fmla="*/ 475297 w 476011"/>
                  <a:gd name="connsiteY0" fmla="*/ 185738 h 395933"/>
                  <a:gd name="connsiteX1" fmla="*/ 475297 w 476011"/>
                  <a:gd name="connsiteY1" fmla="*/ 203835 h 395933"/>
                  <a:gd name="connsiteX2" fmla="*/ 419100 w 476011"/>
                  <a:gd name="connsiteY2" fmla="*/ 267653 h 395933"/>
                  <a:gd name="connsiteX3" fmla="*/ 260985 w 476011"/>
                  <a:gd name="connsiteY3" fmla="*/ 357187 h 395933"/>
                  <a:gd name="connsiteX4" fmla="*/ 251460 w 476011"/>
                  <a:gd name="connsiteY4" fmla="*/ 362903 h 395933"/>
                  <a:gd name="connsiteX5" fmla="*/ 138113 w 476011"/>
                  <a:gd name="connsiteY5" fmla="*/ 395287 h 395933"/>
                  <a:gd name="connsiteX6" fmla="*/ 34290 w 476011"/>
                  <a:gd name="connsiteY6" fmla="*/ 376237 h 395933"/>
                  <a:gd name="connsiteX7" fmla="*/ 34290 w 476011"/>
                  <a:gd name="connsiteY7" fmla="*/ 376237 h 395933"/>
                  <a:gd name="connsiteX8" fmla="*/ 0 w 476011"/>
                  <a:gd name="connsiteY8" fmla="*/ 328613 h 395933"/>
                  <a:gd name="connsiteX9" fmla="*/ 0 w 476011"/>
                  <a:gd name="connsiteY9" fmla="*/ 328613 h 395933"/>
                  <a:gd name="connsiteX10" fmla="*/ 0 w 476011"/>
                  <a:gd name="connsiteY10" fmla="*/ 328613 h 395933"/>
                  <a:gd name="connsiteX11" fmla="*/ 0 w 476011"/>
                  <a:gd name="connsiteY11" fmla="*/ 324803 h 395933"/>
                  <a:gd name="connsiteX12" fmla="*/ 0 w 476011"/>
                  <a:gd name="connsiteY12" fmla="*/ 124777 h 395933"/>
                  <a:gd name="connsiteX13" fmla="*/ 0 w 476011"/>
                  <a:gd name="connsiteY13" fmla="*/ 124777 h 395933"/>
                  <a:gd name="connsiteX14" fmla="*/ 34290 w 476011"/>
                  <a:gd name="connsiteY14" fmla="*/ 169545 h 395933"/>
                  <a:gd name="connsiteX15" fmla="*/ 34290 w 476011"/>
                  <a:gd name="connsiteY15" fmla="*/ 169545 h 395933"/>
                  <a:gd name="connsiteX16" fmla="*/ 138113 w 476011"/>
                  <a:gd name="connsiteY16" fmla="*/ 188595 h 395933"/>
                  <a:gd name="connsiteX17" fmla="*/ 251460 w 476011"/>
                  <a:gd name="connsiteY17" fmla="*/ 156210 h 395933"/>
                  <a:gd name="connsiteX18" fmla="*/ 260985 w 476011"/>
                  <a:gd name="connsiteY18" fmla="*/ 150495 h 395933"/>
                  <a:gd name="connsiteX19" fmla="*/ 419100 w 476011"/>
                  <a:gd name="connsiteY19" fmla="*/ 60960 h 395933"/>
                  <a:gd name="connsiteX20" fmla="*/ 474345 w 476011"/>
                  <a:gd name="connsiteY20" fmla="*/ 0 h 395933"/>
                  <a:gd name="connsiteX21" fmla="*/ 475297 w 476011"/>
                  <a:gd name="connsiteY21" fmla="*/ 0 h 395933"/>
                  <a:gd name="connsiteX22" fmla="*/ 475297 w 476011"/>
                  <a:gd name="connsiteY22" fmla="*/ 185738 h 39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395933">
                    <a:moveTo>
                      <a:pt x="475297" y="185738"/>
                    </a:moveTo>
                    <a:cubicBezTo>
                      <a:pt x="476250" y="191452"/>
                      <a:pt x="476250" y="197167"/>
                      <a:pt x="475297" y="203835"/>
                    </a:cubicBezTo>
                    <a:cubicBezTo>
                      <a:pt x="471488" y="225742"/>
                      <a:pt x="452438" y="249555"/>
                      <a:pt x="419100" y="267653"/>
                    </a:cubicBezTo>
                    <a:cubicBezTo>
                      <a:pt x="366713" y="297180"/>
                      <a:pt x="313372" y="327660"/>
                      <a:pt x="260985" y="357187"/>
                    </a:cubicBezTo>
                    <a:cubicBezTo>
                      <a:pt x="208598" y="386715"/>
                      <a:pt x="303847" y="332423"/>
                      <a:pt x="251460" y="362903"/>
                    </a:cubicBezTo>
                    <a:cubicBezTo>
                      <a:pt x="218123" y="381953"/>
                      <a:pt x="177165" y="392430"/>
                      <a:pt x="138113" y="395287"/>
                    </a:cubicBezTo>
                    <a:cubicBezTo>
                      <a:pt x="99060" y="398145"/>
                      <a:pt x="60960" y="391478"/>
                      <a:pt x="34290" y="376237"/>
                    </a:cubicBezTo>
                    <a:lnTo>
                      <a:pt x="34290" y="376237"/>
                    </a:lnTo>
                    <a:cubicBezTo>
                      <a:pt x="11430" y="363855"/>
                      <a:pt x="0" y="346710"/>
                      <a:pt x="0" y="328613"/>
                    </a:cubicBezTo>
                    <a:lnTo>
                      <a:pt x="0" y="328613"/>
                    </a:lnTo>
                    <a:lnTo>
                      <a:pt x="0" y="328613"/>
                    </a:lnTo>
                    <a:cubicBezTo>
                      <a:pt x="0" y="327660"/>
                      <a:pt x="0" y="325755"/>
                      <a:pt x="0" y="324803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3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185738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9A8984A1-27DE-4D32-9249-DAAA097DEFDC}"/>
                  </a:ext>
                </a:extLst>
              </p:cNvPr>
              <p:cNvSpPr/>
              <p:nvPr/>
            </p:nvSpPr>
            <p:spPr>
              <a:xfrm>
                <a:off x="10245061" y="1926450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AA93CE97-EC32-4B9D-84A0-D2488A7B6468}"/>
                  </a:ext>
                </a:extLst>
              </p:cNvPr>
              <p:cNvSpPr/>
              <p:nvPr/>
            </p:nvSpPr>
            <p:spPr>
              <a:xfrm>
                <a:off x="10265703" y="1749996"/>
                <a:ext cx="435467" cy="427241"/>
              </a:xfrm>
              <a:custGeom>
                <a:avLst/>
                <a:gdLst>
                  <a:gd name="connsiteX0" fmla="*/ 217583 w 435467"/>
                  <a:gd name="connsiteY0" fmla="*/ 398145 h 427241"/>
                  <a:gd name="connsiteX1" fmla="*/ 230919 w 435467"/>
                  <a:gd name="connsiteY1" fmla="*/ 390525 h 427241"/>
                  <a:gd name="connsiteX2" fmla="*/ 389033 w 435467"/>
                  <a:gd name="connsiteY2" fmla="*/ 300990 h 427241"/>
                  <a:gd name="connsiteX3" fmla="*/ 434754 w 435467"/>
                  <a:gd name="connsiteY3" fmla="*/ 251460 h 427241"/>
                  <a:gd name="connsiteX4" fmla="*/ 434754 w 435467"/>
                  <a:gd name="connsiteY4" fmla="*/ 241935 h 427241"/>
                  <a:gd name="connsiteX5" fmla="*/ 434754 w 435467"/>
                  <a:gd name="connsiteY5" fmla="*/ 241935 h 427241"/>
                  <a:gd name="connsiteX6" fmla="*/ 434754 w 435467"/>
                  <a:gd name="connsiteY6" fmla="*/ 0 h 427241"/>
                  <a:gd name="connsiteX7" fmla="*/ 398558 w 435467"/>
                  <a:gd name="connsiteY7" fmla="*/ 27623 h 427241"/>
                  <a:gd name="connsiteX8" fmla="*/ 240443 w 435467"/>
                  <a:gd name="connsiteY8" fmla="*/ 117157 h 427241"/>
                  <a:gd name="connsiteX9" fmla="*/ 230919 w 435467"/>
                  <a:gd name="connsiteY9" fmla="*/ 122873 h 427241"/>
                  <a:gd name="connsiteX10" fmla="*/ 117571 w 435467"/>
                  <a:gd name="connsiteY10" fmla="*/ 155257 h 427241"/>
                  <a:gd name="connsiteX11" fmla="*/ 13749 w 435467"/>
                  <a:gd name="connsiteY11" fmla="*/ 136207 h 427241"/>
                  <a:gd name="connsiteX12" fmla="*/ 13749 w 435467"/>
                  <a:gd name="connsiteY12" fmla="*/ 136207 h 427241"/>
                  <a:gd name="connsiteX13" fmla="*/ 414 w 435467"/>
                  <a:gd name="connsiteY13" fmla="*/ 126682 h 427241"/>
                  <a:gd name="connsiteX14" fmla="*/ 414 w 435467"/>
                  <a:gd name="connsiteY14" fmla="*/ 373380 h 427241"/>
                  <a:gd name="connsiteX15" fmla="*/ 24226 w 435467"/>
                  <a:gd name="connsiteY15" fmla="*/ 410528 h 427241"/>
                  <a:gd name="connsiteX16" fmla="*/ 116619 w 435467"/>
                  <a:gd name="connsiteY16" fmla="*/ 426720 h 427241"/>
                  <a:gd name="connsiteX17" fmla="*/ 217583 w 435467"/>
                  <a:gd name="connsiteY17" fmla="*/ 398145 h 42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5467" h="427241">
                    <a:moveTo>
                      <a:pt x="217583" y="398145"/>
                    </a:moveTo>
                    <a:cubicBezTo>
                      <a:pt x="222346" y="395288"/>
                      <a:pt x="226156" y="393382"/>
                      <a:pt x="230919" y="390525"/>
                    </a:cubicBezTo>
                    <a:cubicBezTo>
                      <a:pt x="283306" y="360998"/>
                      <a:pt x="336646" y="330517"/>
                      <a:pt x="389033" y="300990"/>
                    </a:cubicBezTo>
                    <a:cubicBezTo>
                      <a:pt x="407131" y="291465"/>
                      <a:pt x="430943" y="272415"/>
                      <a:pt x="434754" y="251460"/>
                    </a:cubicBezTo>
                    <a:cubicBezTo>
                      <a:pt x="435706" y="247650"/>
                      <a:pt x="435706" y="244792"/>
                      <a:pt x="434754" y="241935"/>
                    </a:cubicBezTo>
                    <a:lnTo>
                      <a:pt x="434754" y="241935"/>
                    </a:lnTo>
                    <a:lnTo>
                      <a:pt x="434754" y="0"/>
                    </a:lnTo>
                    <a:cubicBezTo>
                      <a:pt x="425229" y="9525"/>
                      <a:pt x="413799" y="19050"/>
                      <a:pt x="398558" y="27623"/>
                    </a:cubicBezTo>
                    <a:cubicBezTo>
                      <a:pt x="346171" y="57150"/>
                      <a:pt x="292831" y="87630"/>
                      <a:pt x="240443" y="117157"/>
                    </a:cubicBezTo>
                    <a:cubicBezTo>
                      <a:pt x="188056" y="146685"/>
                      <a:pt x="283306" y="92392"/>
                      <a:pt x="230919" y="122873"/>
                    </a:cubicBezTo>
                    <a:cubicBezTo>
                      <a:pt x="197581" y="141923"/>
                      <a:pt x="156624" y="152400"/>
                      <a:pt x="117571" y="155257"/>
                    </a:cubicBezTo>
                    <a:cubicBezTo>
                      <a:pt x="78519" y="158115"/>
                      <a:pt x="40419" y="151448"/>
                      <a:pt x="13749" y="136207"/>
                    </a:cubicBezTo>
                    <a:lnTo>
                      <a:pt x="13749" y="136207"/>
                    </a:lnTo>
                    <a:cubicBezTo>
                      <a:pt x="8986" y="133350"/>
                      <a:pt x="4224" y="130492"/>
                      <a:pt x="414" y="126682"/>
                    </a:cubicBezTo>
                    <a:lnTo>
                      <a:pt x="414" y="373380"/>
                    </a:lnTo>
                    <a:cubicBezTo>
                      <a:pt x="-2444" y="390525"/>
                      <a:pt x="9939" y="402907"/>
                      <a:pt x="24226" y="410528"/>
                    </a:cubicBezTo>
                    <a:cubicBezTo>
                      <a:pt x="50896" y="425767"/>
                      <a:pt x="87091" y="428625"/>
                      <a:pt x="116619" y="426720"/>
                    </a:cubicBezTo>
                    <a:cubicBezTo>
                      <a:pt x="149956" y="423863"/>
                      <a:pt x="187103" y="414338"/>
                      <a:pt x="217583" y="398145"/>
                    </a:cubicBezTo>
                    <a:close/>
                  </a:path>
                </a:pathLst>
              </a:custGeom>
              <a:solidFill>
                <a:srgbClr val="9BD5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A447DF65-FA26-444E-A356-BEA48B7C92D0}"/>
                  </a:ext>
                </a:extLst>
              </p:cNvPr>
              <p:cNvSpPr/>
              <p:nvPr/>
            </p:nvSpPr>
            <p:spPr>
              <a:xfrm>
                <a:off x="10245162" y="1473771"/>
                <a:ext cx="476011" cy="462608"/>
              </a:xfrm>
              <a:custGeom>
                <a:avLst/>
                <a:gdLst>
                  <a:gd name="connsiteX0" fmla="*/ 475297 w 476011"/>
                  <a:gd name="connsiteY0" fmla="*/ 252413 h 462608"/>
                  <a:gd name="connsiteX1" fmla="*/ 475297 w 476011"/>
                  <a:gd name="connsiteY1" fmla="*/ 270510 h 462608"/>
                  <a:gd name="connsiteX2" fmla="*/ 419100 w 476011"/>
                  <a:gd name="connsiteY2" fmla="*/ 334328 h 462608"/>
                  <a:gd name="connsiteX3" fmla="*/ 260985 w 476011"/>
                  <a:gd name="connsiteY3" fmla="*/ 423863 h 462608"/>
                  <a:gd name="connsiteX4" fmla="*/ 251460 w 476011"/>
                  <a:gd name="connsiteY4" fmla="*/ 429578 h 462608"/>
                  <a:gd name="connsiteX5" fmla="*/ 138113 w 476011"/>
                  <a:gd name="connsiteY5" fmla="*/ 461963 h 462608"/>
                  <a:gd name="connsiteX6" fmla="*/ 34290 w 476011"/>
                  <a:gd name="connsiteY6" fmla="*/ 442913 h 462608"/>
                  <a:gd name="connsiteX7" fmla="*/ 34290 w 476011"/>
                  <a:gd name="connsiteY7" fmla="*/ 442913 h 462608"/>
                  <a:gd name="connsiteX8" fmla="*/ 0 w 476011"/>
                  <a:gd name="connsiteY8" fmla="*/ 395288 h 462608"/>
                  <a:gd name="connsiteX9" fmla="*/ 0 w 476011"/>
                  <a:gd name="connsiteY9" fmla="*/ 395288 h 462608"/>
                  <a:gd name="connsiteX10" fmla="*/ 0 w 476011"/>
                  <a:gd name="connsiteY10" fmla="*/ 395288 h 462608"/>
                  <a:gd name="connsiteX11" fmla="*/ 0 w 476011"/>
                  <a:gd name="connsiteY11" fmla="*/ 391478 h 462608"/>
                  <a:gd name="connsiteX12" fmla="*/ 0 w 476011"/>
                  <a:gd name="connsiteY12" fmla="*/ 124777 h 462608"/>
                  <a:gd name="connsiteX13" fmla="*/ 0 w 476011"/>
                  <a:gd name="connsiteY13" fmla="*/ 124777 h 462608"/>
                  <a:gd name="connsiteX14" fmla="*/ 34290 w 476011"/>
                  <a:gd name="connsiteY14" fmla="*/ 169545 h 462608"/>
                  <a:gd name="connsiteX15" fmla="*/ 34290 w 476011"/>
                  <a:gd name="connsiteY15" fmla="*/ 169545 h 462608"/>
                  <a:gd name="connsiteX16" fmla="*/ 138113 w 476011"/>
                  <a:gd name="connsiteY16" fmla="*/ 188595 h 462608"/>
                  <a:gd name="connsiteX17" fmla="*/ 251460 w 476011"/>
                  <a:gd name="connsiteY17" fmla="*/ 156210 h 462608"/>
                  <a:gd name="connsiteX18" fmla="*/ 260985 w 476011"/>
                  <a:gd name="connsiteY18" fmla="*/ 150495 h 462608"/>
                  <a:gd name="connsiteX19" fmla="*/ 419100 w 476011"/>
                  <a:gd name="connsiteY19" fmla="*/ 60960 h 462608"/>
                  <a:gd name="connsiteX20" fmla="*/ 474345 w 476011"/>
                  <a:gd name="connsiteY20" fmla="*/ 0 h 462608"/>
                  <a:gd name="connsiteX21" fmla="*/ 475297 w 476011"/>
                  <a:gd name="connsiteY21" fmla="*/ 0 h 462608"/>
                  <a:gd name="connsiteX22" fmla="*/ 475297 w 476011"/>
                  <a:gd name="connsiteY22" fmla="*/ 252413 h 46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462608">
                    <a:moveTo>
                      <a:pt x="475297" y="252413"/>
                    </a:moveTo>
                    <a:cubicBezTo>
                      <a:pt x="476250" y="258127"/>
                      <a:pt x="476250" y="263842"/>
                      <a:pt x="475297" y="270510"/>
                    </a:cubicBezTo>
                    <a:cubicBezTo>
                      <a:pt x="471488" y="292417"/>
                      <a:pt x="452438" y="316230"/>
                      <a:pt x="419100" y="334328"/>
                    </a:cubicBezTo>
                    <a:cubicBezTo>
                      <a:pt x="366713" y="363855"/>
                      <a:pt x="313372" y="394335"/>
                      <a:pt x="260985" y="423863"/>
                    </a:cubicBezTo>
                    <a:cubicBezTo>
                      <a:pt x="208598" y="453390"/>
                      <a:pt x="303847" y="399098"/>
                      <a:pt x="251460" y="429578"/>
                    </a:cubicBezTo>
                    <a:cubicBezTo>
                      <a:pt x="218123" y="448628"/>
                      <a:pt x="177165" y="459105"/>
                      <a:pt x="138113" y="461963"/>
                    </a:cubicBezTo>
                    <a:cubicBezTo>
                      <a:pt x="99060" y="464820"/>
                      <a:pt x="60960" y="458153"/>
                      <a:pt x="34290" y="442913"/>
                    </a:cubicBezTo>
                    <a:lnTo>
                      <a:pt x="34290" y="442913"/>
                    </a:lnTo>
                    <a:cubicBezTo>
                      <a:pt x="11430" y="430530"/>
                      <a:pt x="0" y="413385"/>
                      <a:pt x="0" y="395288"/>
                    </a:cubicBezTo>
                    <a:lnTo>
                      <a:pt x="0" y="395288"/>
                    </a:lnTo>
                    <a:lnTo>
                      <a:pt x="0" y="395288"/>
                    </a:lnTo>
                    <a:cubicBezTo>
                      <a:pt x="0" y="394335"/>
                      <a:pt x="0" y="392430"/>
                      <a:pt x="0" y="391478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2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252413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6887614-EBB0-4DF5-81C6-03432E3C1D57}"/>
                  </a:ext>
                </a:extLst>
              </p:cNvPr>
              <p:cNvSpPr/>
              <p:nvPr/>
            </p:nvSpPr>
            <p:spPr>
              <a:xfrm>
                <a:off x="10245162" y="1737613"/>
                <a:ext cx="476250" cy="204481"/>
              </a:xfrm>
              <a:custGeom>
                <a:avLst/>
                <a:gdLst>
                  <a:gd name="connsiteX0" fmla="*/ 476250 w 476250"/>
                  <a:gd name="connsiteY0" fmla="*/ 0 h 204481"/>
                  <a:gd name="connsiteX1" fmla="*/ 475297 w 476250"/>
                  <a:gd name="connsiteY1" fmla="*/ 12383 h 204481"/>
                  <a:gd name="connsiteX2" fmla="*/ 419100 w 476250"/>
                  <a:gd name="connsiteY2" fmla="*/ 76200 h 204481"/>
                  <a:gd name="connsiteX3" fmla="*/ 260985 w 476250"/>
                  <a:gd name="connsiteY3" fmla="*/ 165735 h 204481"/>
                  <a:gd name="connsiteX4" fmla="*/ 251460 w 476250"/>
                  <a:gd name="connsiteY4" fmla="*/ 171450 h 204481"/>
                  <a:gd name="connsiteX5" fmla="*/ 138113 w 476250"/>
                  <a:gd name="connsiteY5" fmla="*/ 203835 h 204481"/>
                  <a:gd name="connsiteX6" fmla="*/ 34290 w 476250"/>
                  <a:gd name="connsiteY6" fmla="*/ 184785 h 204481"/>
                  <a:gd name="connsiteX7" fmla="*/ 34290 w 476250"/>
                  <a:gd name="connsiteY7" fmla="*/ 184785 h 204481"/>
                  <a:gd name="connsiteX8" fmla="*/ 0 w 476250"/>
                  <a:gd name="connsiteY8" fmla="*/ 137160 h 204481"/>
                  <a:gd name="connsiteX9" fmla="*/ 0 w 476250"/>
                  <a:gd name="connsiteY9" fmla="*/ 137160 h 204481"/>
                  <a:gd name="connsiteX10" fmla="*/ 0 w 476250"/>
                  <a:gd name="connsiteY10" fmla="*/ 137160 h 204481"/>
                  <a:gd name="connsiteX11" fmla="*/ 0 w 476250"/>
                  <a:gd name="connsiteY11" fmla="*/ 133350 h 204481"/>
                  <a:gd name="connsiteX12" fmla="*/ 0 w 476250"/>
                  <a:gd name="connsiteY12" fmla="*/ 130493 h 204481"/>
                  <a:gd name="connsiteX13" fmla="*/ 0 w 476250"/>
                  <a:gd name="connsiteY13" fmla="*/ 130493 h 204481"/>
                  <a:gd name="connsiteX14" fmla="*/ 34290 w 476250"/>
                  <a:gd name="connsiteY14" fmla="*/ 178118 h 204481"/>
                  <a:gd name="connsiteX15" fmla="*/ 34290 w 476250"/>
                  <a:gd name="connsiteY15" fmla="*/ 178118 h 204481"/>
                  <a:gd name="connsiteX16" fmla="*/ 138113 w 476250"/>
                  <a:gd name="connsiteY16" fmla="*/ 197168 h 204481"/>
                  <a:gd name="connsiteX17" fmla="*/ 251460 w 476250"/>
                  <a:gd name="connsiteY17" fmla="*/ 164783 h 204481"/>
                  <a:gd name="connsiteX18" fmla="*/ 260985 w 476250"/>
                  <a:gd name="connsiteY18" fmla="*/ 159068 h 204481"/>
                  <a:gd name="connsiteX19" fmla="*/ 419100 w 476250"/>
                  <a:gd name="connsiteY19" fmla="*/ 69533 h 204481"/>
                  <a:gd name="connsiteX20" fmla="*/ 475297 w 476250"/>
                  <a:gd name="connsiteY20" fmla="*/ 5715 h 204481"/>
                  <a:gd name="connsiteX21" fmla="*/ 476250 w 476250"/>
                  <a:gd name="connsiteY21" fmla="*/ 0 h 20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6250" h="204481">
                    <a:moveTo>
                      <a:pt x="476250" y="0"/>
                    </a:moveTo>
                    <a:cubicBezTo>
                      <a:pt x="476250" y="3810"/>
                      <a:pt x="476250" y="8573"/>
                      <a:pt x="475297" y="12383"/>
                    </a:cubicBezTo>
                    <a:cubicBezTo>
                      <a:pt x="471488" y="34290"/>
                      <a:pt x="452438" y="58102"/>
                      <a:pt x="419100" y="76200"/>
                    </a:cubicBezTo>
                    <a:cubicBezTo>
                      <a:pt x="366713" y="105727"/>
                      <a:pt x="313372" y="136208"/>
                      <a:pt x="260985" y="165735"/>
                    </a:cubicBezTo>
                    <a:cubicBezTo>
                      <a:pt x="208598" y="195263"/>
                      <a:pt x="303847" y="140970"/>
                      <a:pt x="251460" y="171450"/>
                    </a:cubicBezTo>
                    <a:cubicBezTo>
                      <a:pt x="218123" y="190500"/>
                      <a:pt x="177165" y="200977"/>
                      <a:pt x="138113" y="203835"/>
                    </a:cubicBezTo>
                    <a:cubicBezTo>
                      <a:pt x="99060" y="206693"/>
                      <a:pt x="60960" y="200025"/>
                      <a:pt x="34290" y="184785"/>
                    </a:cubicBezTo>
                    <a:lnTo>
                      <a:pt x="34290" y="184785"/>
                    </a:lnTo>
                    <a:cubicBezTo>
                      <a:pt x="11430" y="172402"/>
                      <a:pt x="0" y="155258"/>
                      <a:pt x="0" y="137160"/>
                    </a:cubicBezTo>
                    <a:lnTo>
                      <a:pt x="0" y="137160"/>
                    </a:lnTo>
                    <a:lnTo>
                      <a:pt x="0" y="137160"/>
                    </a:lnTo>
                    <a:cubicBezTo>
                      <a:pt x="0" y="136208"/>
                      <a:pt x="0" y="134302"/>
                      <a:pt x="0" y="133350"/>
                    </a:cubicBezTo>
                    <a:lnTo>
                      <a:pt x="0" y="130493"/>
                    </a:lnTo>
                    <a:lnTo>
                      <a:pt x="0" y="130493"/>
                    </a:lnTo>
                    <a:cubicBezTo>
                      <a:pt x="953" y="148590"/>
                      <a:pt x="12383" y="165735"/>
                      <a:pt x="34290" y="178118"/>
                    </a:cubicBezTo>
                    <a:lnTo>
                      <a:pt x="34290" y="178118"/>
                    </a:lnTo>
                    <a:cubicBezTo>
                      <a:pt x="60960" y="193358"/>
                      <a:pt x="99060" y="199073"/>
                      <a:pt x="138113" y="197168"/>
                    </a:cubicBezTo>
                    <a:cubicBezTo>
                      <a:pt x="177165" y="194310"/>
                      <a:pt x="219075" y="183833"/>
                      <a:pt x="251460" y="164783"/>
                    </a:cubicBezTo>
                    <a:cubicBezTo>
                      <a:pt x="303847" y="135255"/>
                      <a:pt x="208598" y="189548"/>
                      <a:pt x="260985" y="159068"/>
                    </a:cubicBezTo>
                    <a:cubicBezTo>
                      <a:pt x="313372" y="129540"/>
                      <a:pt x="366713" y="99060"/>
                      <a:pt x="419100" y="69533"/>
                    </a:cubicBezTo>
                    <a:cubicBezTo>
                      <a:pt x="452438" y="50483"/>
                      <a:pt x="471488" y="27623"/>
                      <a:pt x="475297" y="5715"/>
                    </a:cubicBezTo>
                    <a:cubicBezTo>
                      <a:pt x="475297" y="3810"/>
                      <a:pt x="476250" y="1905"/>
                      <a:pt x="476250" y="0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351DD5F-0A81-4940-95A8-C119E4809521}"/>
                  </a:ext>
                </a:extLst>
              </p:cNvPr>
              <p:cNvSpPr/>
              <p:nvPr/>
            </p:nvSpPr>
            <p:spPr>
              <a:xfrm>
                <a:off x="10464237" y="1573783"/>
                <a:ext cx="208597" cy="298132"/>
              </a:xfrm>
              <a:custGeom>
                <a:avLst/>
                <a:gdLst>
                  <a:gd name="connsiteX0" fmla="*/ 208597 w 208597"/>
                  <a:gd name="connsiteY0" fmla="*/ 0 h 298132"/>
                  <a:gd name="connsiteX1" fmla="*/ 0 w 208597"/>
                  <a:gd name="connsiteY1" fmla="*/ 110490 h 298132"/>
                  <a:gd name="connsiteX2" fmla="*/ 0 w 208597"/>
                  <a:gd name="connsiteY2" fmla="*/ 298132 h 298132"/>
                  <a:gd name="connsiteX3" fmla="*/ 208597 w 208597"/>
                  <a:gd name="connsiteY3" fmla="*/ 17145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7" h="298132">
                    <a:moveTo>
                      <a:pt x="208597" y="0"/>
                    </a:moveTo>
                    <a:lnTo>
                      <a:pt x="0" y="110490"/>
                    </a:lnTo>
                    <a:lnTo>
                      <a:pt x="0" y="298132"/>
                    </a:lnTo>
                    <a:lnTo>
                      <a:pt x="208597" y="171450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7162264-08A1-47FC-8031-8B9C11B72526}"/>
                  </a:ext>
                </a:extLst>
              </p:cNvPr>
              <p:cNvSpPr/>
              <p:nvPr/>
            </p:nvSpPr>
            <p:spPr>
              <a:xfrm>
                <a:off x="10245061" y="1394003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299ABF60-35F9-43F6-A419-96493148BE91}"/>
                  </a:ext>
                </a:extLst>
              </p:cNvPr>
              <p:cNvSpPr/>
              <p:nvPr/>
            </p:nvSpPr>
            <p:spPr>
              <a:xfrm>
                <a:off x="10364224" y="140900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8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19D82CC6-13F9-4B02-9B28-19BE9E4DBF0A}"/>
                  </a:ext>
                </a:extLst>
              </p:cNvPr>
              <p:cNvSpPr/>
              <p:nvPr/>
            </p:nvSpPr>
            <p:spPr>
              <a:xfrm>
                <a:off x="10364225" y="1335658"/>
                <a:ext cx="247649" cy="146685"/>
              </a:xfrm>
              <a:custGeom>
                <a:avLst/>
                <a:gdLst>
                  <a:gd name="connsiteX0" fmla="*/ 247650 w 247649"/>
                  <a:gd name="connsiteY0" fmla="*/ 73343 h 146685"/>
                  <a:gd name="connsiteX1" fmla="*/ 123825 w 247649"/>
                  <a:gd name="connsiteY1" fmla="*/ 146685 h 146685"/>
                  <a:gd name="connsiteX2" fmla="*/ 0 w 247649"/>
                  <a:gd name="connsiteY2" fmla="*/ 73342 h 146685"/>
                  <a:gd name="connsiteX3" fmla="*/ 123825 w 247649"/>
                  <a:gd name="connsiteY3" fmla="*/ 0 h 146685"/>
                  <a:gd name="connsiteX4" fmla="*/ 247650 w 247649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9" h="146685">
                    <a:moveTo>
                      <a:pt x="247650" y="73343"/>
                    </a:moveTo>
                    <a:cubicBezTo>
                      <a:pt x="247650" y="113848"/>
                      <a:pt x="192211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1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1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426012" y="2110040"/>
              <a:ext cx="785812" cy="634365"/>
              <a:chOff x="9426012" y="2110040"/>
              <a:chExt cx="785812" cy="634365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1E569EC3-005E-4163-9F2A-C37FC0F96669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392429" cy="392429"/>
              </a:xfrm>
              <a:custGeom>
                <a:avLst/>
                <a:gdLst>
                  <a:gd name="connsiteX0" fmla="*/ 0 w 392429"/>
                  <a:gd name="connsiteY0" fmla="*/ 222885 h 392429"/>
                  <a:gd name="connsiteX1" fmla="*/ 392430 w 392429"/>
                  <a:gd name="connsiteY1" fmla="*/ 0 h 392429"/>
                  <a:gd name="connsiteX2" fmla="*/ 392430 w 392429"/>
                  <a:gd name="connsiteY2" fmla="*/ 170498 h 392429"/>
                  <a:gd name="connsiteX3" fmla="*/ 0 w 392429"/>
                  <a:gd name="connsiteY3" fmla="*/ 392430 h 39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2429">
                    <a:moveTo>
                      <a:pt x="0" y="222885"/>
                    </a:moveTo>
                    <a:lnTo>
                      <a:pt x="392430" y="0"/>
                    </a:lnTo>
                    <a:lnTo>
                      <a:pt x="392430" y="170498"/>
                    </a:lnTo>
                    <a:lnTo>
                      <a:pt x="0" y="392430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0DFD239F-95C0-46C6-9637-BC854E657B6D}"/>
                  </a:ext>
                </a:extLst>
              </p:cNvPr>
              <p:cNvSpPr/>
              <p:nvPr/>
            </p:nvSpPr>
            <p:spPr>
              <a:xfrm>
                <a:off x="9426012" y="2308161"/>
                <a:ext cx="106680" cy="194309"/>
              </a:xfrm>
              <a:custGeom>
                <a:avLst/>
                <a:gdLst>
                  <a:gd name="connsiteX0" fmla="*/ 0 w 106680"/>
                  <a:gd name="connsiteY0" fmla="*/ 0 h 194309"/>
                  <a:gd name="connsiteX1" fmla="*/ 106680 w 106680"/>
                  <a:gd name="connsiteY1" fmla="*/ 24765 h 194309"/>
                  <a:gd name="connsiteX2" fmla="*/ 106680 w 106680"/>
                  <a:gd name="connsiteY2" fmla="*/ 194310 h 194309"/>
                  <a:gd name="connsiteX3" fmla="*/ 0 w 106680"/>
                  <a:gd name="connsiteY3" fmla="*/ 170497 h 19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194309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194310"/>
                    </a:lnTo>
                    <a:lnTo>
                      <a:pt x="0" y="170497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5B15D71-1D49-4DB0-A019-8110DCC9244C}"/>
                  </a:ext>
                </a:extLst>
              </p:cNvPr>
              <p:cNvSpPr/>
              <p:nvPr/>
            </p:nvSpPr>
            <p:spPr>
              <a:xfrm>
                <a:off x="9521262" y="2380426"/>
                <a:ext cx="455511" cy="266047"/>
              </a:xfrm>
              <a:custGeom>
                <a:avLst/>
                <a:gdLst>
                  <a:gd name="connsiteX0" fmla="*/ 194310 w 455511"/>
                  <a:gd name="connsiteY0" fmla="*/ 7745 h 266047"/>
                  <a:gd name="connsiteX1" fmla="*/ 409575 w 455511"/>
                  <a:gd name="connsiteY1" fmla="*/ 34415 h 266047"/>
                  <a:gd name="connsiteX2" fmla="*/ 443865 w 455511"/>
                  <a:gd name="connsiteY2" fmla="*/ 28700 h 266047"/>
                  <a:gd name="connsiteX3" fmla="*/ 449580 w 455511"/>
                  <a:gd name="connsiteY3" fmla="*/ 146810 h 266047"/>
                  <a:gd name="connsiteX4" fmla="*/ 272415 w 455511"/>
                  <a:gd name="connsiteY4" fmla="*/ 258252 h 266047"/>
                  <a:gd name="connsiteX5" fmla="*/ 12383 w 455511"/>
                  <a:gd name="connsiteY5" fmla="*/ 177290 h 266047"/>
                  <a:gd name="connsiteX6" fmla="*/ 10478 w 455511"/>
                  <a:gd name="connsiteY6" fmla="*/ 167765 h 266047"/>
                  <a:gd name="connsiteX7" fmla="*/ 10478 w 455511"/>
                  <a:gd name="connsiteY7" fmla="*/ 167765 h 266047"/>
                  <a:gd name="connsiteX8" fmla="*/ 10478 w 455511"/>
                  <a:gd name="connsiteY8" fmla="*/ 167765 h 266047"/>
                  <a:gd name="connsiteX9" fmla="*/ 0 w 455511"/>
                  <a:gd name="connsiteY9" fmla="*/ 107757 h 266047"/>
                  <a:gd name="connsiteX10" fmla="*/ 26670 w 455511"/>
                  <a:gd name="connsiteY10" fmla="*/ 102995 h 266047"/>
                  <a:gd name="connsiteX11" fmla="*/ 194310 w 455511"/>
                  <a:gd name="connsiteY11" fmla="*/ 7745 h 26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5511" h="266047">
                    <a:moveTo>
                      <a:pt x="194310" y="7745"/>
                    </a:moveTo>
                    <a:cubicBezTo>
                      <a:pt x="279083" y="-9400"/>
                      <a:pt x="360045" y="2982"/>
                      <a:pt x="409575" y="34415"/>
                    </a:cubicBezTo>
                    <a:lnTo>
                      <a:pt x="443865" y="28700"/>
                    </a:lnTo>
                    <a:cubicBezTo>
                      <a:pt x="450533" y="68705"/>
                      <a:pt x="462915" y="109662"/>
                      <a:pt x="449580" y="146810"/>
                    </a:cubicBezTo>
                    <a:cubicBezTo>
                      <a:pt x="429578" y="202055"/>
                      <a:pt x="365760" y="240155"/>
                      <a:pt x="272415" y="258252"/>
                    </a:cubicBezTo>
                    <a:cubicBezTo>
                      <a:pt x="150495" y="283017"/>
                      <a:pt x="33338" y="246822"/>
                      <a:pt x="12383" y="177290"/>
                    </a:cubicBezTo>
                    <a:cubicBezTo>
                      <a:pt x="11430" y="174432"/>
                      <a:pt x="10478" y="170622"/>
                      <a:pt x="10478" y="167765"/>
                    </a:cubicBezTo>
                    <a:lnTo>
                      <a:pt x="10478" y="167765"/>
                    </a:lnTo>
                    <a:lnTo>
                      <a:pt x="10478" y="167765"/>
                    </a:lnTo>
                    <a:lnTo>
                      <a:pt x="0" y="107757"/>
                    </a:lnTo>
                    <a:lnTo>
                      <a:pt x="26670" y="102995"/>
                    </a:lnTo>
                    <a:cubicBezTo>
                      <a:pt x="55245" y="60132"/>
                      <a:pt x="116205" y="23937"/>
                      <a:pt x="194310" y="7745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815410-A105-40D6-9F13-646784ABD4F5}"/>
                  </a:ext>
                </a:extLst>
              </p:cNvPr>
              <p:cNvSpPr/>
              <p:nvPr/>
            </p:nvSpPr>
            <p:spPr>
              <a:xfrm>
                <a:off x="9517686" y="2310843"/>
                <a:ext cx="449082" cy="266096"/>
              </a:xfrm>
              <a:custGeom>
                <a:avLst/>
                <a:gdLst>
                  <a:gd name="connsiteX0" fmla="*/ 185504 w 449082"/>
                  <a:gd name="connsiteY0" fmla="*/ 7795 h 266096"/>
                  <a:gd name="connsiteX1" fmla="*/ 445537 w 449082"/>
                  <a:gd name="connsiteY1" fmla="*/ 88757 h 266096"/>
                  <a:gd name="connsiteX2" fmla="*/ 263609 w 449082"/>
                  <a:gd name="connsiteY2" fmla="*/ 258302 h 266096"/>
                  <a:gd name="connsiteX3" fmla="*/ 3576 w 449082"/>
                  <a:gd name="connsiteY3" fmla="*/ 177340 h 266096"/>
                  <a:gd name="connsiteX4" fmla="*/ 185504 w 449082"/>
                  <a:gd name="connsiteY4" fmla="*/ 7795 h 26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082" h="266096">
                    <a:moveTo>
                      <a:pt x="185504" y="7795"/>
                    </a:moveTo>
                    <a:cubicBezTo>
                      <a:pt x="307424" y="-16970"/>
                      <a:pt x="424582" y="19225"/>
                      <a:pt x="445537" y="88757"/>
                    </a:cubicBezTo>
                    <a:cubicBezTo>
                      <a:pt x="467444" y="158290"/>
                      <a:pt x="385529" y="234490"/>
                      <a:pt x="263609" y="258302"/>
                    </a:cubicBezTo>
                    <a:cubicBezTo>
                      <a:pt x="141689" y="283067"/>
                      <a:pt x="24532" y="246872"/>
                      <a:pt x="3576" y="177340"/>
                    </a:cubicBezTo>
                    <a:cubicBezTo>
                      <a:pt x="-18331" y="107807"/>
                      <a:pt x="62632" y="31607"/>
                      <a:pt x="185504" y="7795"/>
                    </a:cubicBezTo>
                    <a:close/>
                  </a:path>
                </a:pathLst>
              </a:custGeom>
              <a:solidFill>
                <a:srgbClr val="5BBA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AE8330C-B1E4-4E6E-B73D-DFEA99F9DC8B}"/>
                  </a:ext>
                </a:extLst>
              </p:cNvPr>
              <p:cNvSpPr/>
              <p:nvPr/>
            </p:nvSpPr>
            <p:spPr>
              <a:xfrm>
                <a:off x="9651755" y="2359834"/>
                <a:ext cx="202882" cy="119072"/>
              </a:xfrm>
              <a:custGeom>
                <a:avLst/>
                <a:gdLst>
                  <a:gd name="connsiteX0" fmla="*/ 37147 w 202882"/>
                  <a:gd name="connsiteY0" fmla="*/ 112157 h 119072"/>
                  <a:gd name="connsiteX1" fmla="*/ 40005 w 202882"/>
                  <a:gd name="connsiteY1" fmla="*/ 110252 h 119072"/>
                  <a:gd name="connsiteX2" fmla="*/ 60007 w 202882"/>
                  <a:gd name="connsiteY2" fmla="*/ 115967 h 119072"/>
                  <a:gd name="connsiteX3" fmla="*/ 79057 w 202882"/>
                  <a:gd name="connsiteY3" fmla="*/ 112157 h 119072"/>
                  <a:gd name="connsiteX4" fmla="*/ 85725 w 202882"/>
                  <a:gd name="connsiteY4" fmla="*/ 105489 h 119072"/>
                  <a:gd name="connsiteX5" fmla="*/ 85725 w 202882"/>
                  <a:gd name="connsiteY5" fmla="*/ 104537 h 119072"/>
                  <a:gd name="connsiteX6" fmla="*/ 85725 w 202882"/>
                  <a:gd name="connsiteY6" fmla="*/ 108347 h 119072"/>
                  <a:gd name="connsiteX7" fmla="*/ 79057 w 202882"/>
                  <a:gd name="connsiteY7" fmla="*/ 115014 h 119072"/>
                  <a:gd name="connsiteX8" fmla="*/ 60007 w 202882"/>
                  <a:gd name="connsiteY8" fmla="*/ 118824 h 119072"/>
                  <a:gd name="connsiteX9" fmla="*/ 37147 w 202882"/>
                  <a:gd name="connsiteY9" fmla="*/ 112157 h 119072"/>
                  <a:gd name="connsiteX10" fmla="*/ 37147 w 202882"/>
                  <a:gd name="connsiteY10" fmla="*/ 112157 h 119072"/>
                  <a:gd name="connsiteX11" fmla="*/ 70485 w 202882"/>
                  <a:gd name="connsiteY11" fmla="*/ 102632 h 119072"/>
                  <a:gd name="connsiteX12" fmla="*/ 66675 w 202882"/>
                  <a:gd name="connsiteY12" fmla="*/ 98822 h 119072"/>
                  <a:gd name="connsiteX13" fmla="*/ 61913 w 202882"/>
                  <a:gd name="connsiteY13" fmla="*/ 96917 h 119072"/>
                  <a:gd name="connsiteX14" fmla="*/ 56197 w 202882"/>
                  <a:gd name="connsiteY14" fmla="*/ 96917 h 119072"/>
                  <a:gd name="connsiteX15" fmla="*/ 45720 w 202882"/>
                  <a:gd name="connsiteY15" fmla="*/ 98822 h 119072"/>
                  <a:gd name="connsiteX16" fmla="*/ 28575 w 202882"/>
                  <a:gd name="connsiteY16" fmla="*/ 100727 h 119072"/>
                  <a:gd name="connsiteX17" fmla="*/ 10477 w 202882"/>
                  <a:gd name="connsiteY17" fmla="*/ 95012 h 119072"/>
                  <a:gd name="connsiteX18" fmla="*/ 1905 w 202882"/>
                  <a:gd name="connsiteY18" fmla="*/ 88344 h 119072"/>
                  <a:gd name="connsiteX19" fmla="*/ 0 w 202882"/>
                  <a:gd name="connsiteY19" fmla="*/ 81677 h 119072"/>
                  <a:gd name="connsiteX20" fmla="*/ 1905 w 202882"/>
                  <a:gd name="connsiteY20" fmla="*/ 85487 h 119072"/>
                  <a:gd name="connsiteX21" fmla="*/ 10477 w 202882"/>
                  <a:gd name="connsiteY21" fmla="*/ 92154 h 119072"/>
                  <a:gd name="connsiteX22" fmla="*/ 28575 w 202882"/>
                  <a:gd name="connsiteY22" fmla="*/ 97869 h 119072"/>
                  <a:gd name="connsiteX23" fmla="*/ 45720 w 202882"/>
                  <a:gd name="connsiteY23" fmla="*/ 95964 h 119072"/>
                  <a:gd name="connsiteX24" fmla="*/ 56197 w 202882"/>
                  <a:gd name="connsiteY24" fmla="*/ 94059 h 119072"/>
                  <a:gd name="connsiteX25" fmla="*/ 61913 w 202882"/>
                  <a:gd name="connsiteY25" fmla="*/ 94059 h 119072"/>
                  <a:gd name="connsiteX26" fmla="*/ 66675 w 202882"/>
                  <a:gd name="connsiteY26" fmla="*/ 95964 h 119072"/>
                  <a:gd name="connsiteX27" fmla="*/ 71438 w 202882"/>
                  <a:gd name="connsiteY27" fmla="*/ 100727 h 119072"/>
                  <a:gd name="connsiteX28" fmla="*/ 70485 w 202882"/>
                  <a:gd name="connsiteY28" fmla="*/ 102632 h 119072"/>
                  <a:gd name="connsiteX29" fmla="*/ 70485 w 202882"/>
                  <a:gd name="connsiteY29" fmla="*/ 102632 h 119072"/>
                  <a:gd name="connsiteX30" fmla="*/ 41910 w 202882"/>
                  <a:gd name="connsiteY30" fmla="*/ 75962 h 119072"/>
                  <a:gd name="connsiteX31" fmla="*/ 36195 w 202882"/>
                  <a:gd name="connsiteY31" fmla="*/ 79772 h 119072"/>
                  <a:gd name="connsiteX32" fmla="*/ 25717 w 202882"/>
                  <a:gd name="connsiteY32" fmla="*/ 76914 h 119072"/>
                  <a:gd name="connsiteX33" fmla="*/ 18097 w 202882"/>
                  <a:gd name="connsiteY33" fmla="*/ 78819 h 119072"/>
                  <a:gd name="connsiteX34" fmla="*/ 14288 w 202882"/>
                  <a:gd name="connsiteY34" fmla="*/ 83582 h 119072"/>
                  <a:gd name="connsiteX35" fmla="*/ 14288 w 202882"/>
                  <a:gd name="connsiteY35" fmla="*/ 84534 h 119072"/>
                  <a:gd name="connsiteX36" fmla="*/ 17145 w 202882"/>
                  <a:gd name="connsiteY36" fmla="*/ 81677 h 119072"/>
                  <a:gd name="connsiteX37" fmla="*/ 24765 w 202882"/>
                  <a:gd name="connsiteY37" fmla="*/ 79772 h 119072"/>
                  <a:gd name="connsiteX38" fmla="*/ 35242 w 202882"/>
                  <a:gd name="connsiteY38" fmla="*/ 82629 h 119072"/>
                  <a:gd name="connsiteX39" fmla="*/ 43815 w 202882"/>
                  <a:gd name="connsiteY39" fmla="*/ 76914 h 119072"/>
                  <a:gd name="connsiteX40" fmla="*/ 41910 w 202882"/>
                  <a:gd name="connsiteY40" fmla="*/ 75962 h 119072"/>
                  <a:gd name="connsiteX41" fmla="*/ 41910 w 202882"/>
                  <a:gd name="connsiteY41" fmla="*/ 75962 h 119072"/>
                  <a:gd name="connsiteX42" fmla="*/ 66675 w 202882"/>
                  <a:gd name="connsiteY42" fmla="*/ 82629 h 119072"/>
                  <a:gd name="connsiteX43" fmla="*/ 99060 w 202882"/>
                  <a:gd name="connsiteY43" fmla="*/ 94059 h 119072"/>
                  <a:gd name="connsiteX44" fmla="*/ 123825 w 202882"/>
                  <a:gd name="connsiteY44" fmla="*/ 90249 h 119072"/>
                  <a:gd name="connsiteX45" fmla="*/ 130492 w 202882"/>
                  <a:gd name="connsiteY45" fmla="*/ 78819 h 119072"/>
                  <a:gd name="connsiteX46" fmla="*/ 123825 w 202882"/>
                  <a:gd name="connsiteY46" fmla="*/ 87392 h 119072"/>
                  <a:gd name="connsiteX47" fmla="*/ 99060 w 202882"/>
                  <a:gd name="connsiteY47" fmla="*/ 91202 h 119072"/>
                  <a:gd name="connsiteX48" fmla="*/ 66675 w 202882"/>
                  <a:gd name="connsiteY48" fmla="*/ 79772 h 119072"/>
                  <a:gd name="connsiteX49" fmla="*/ 50482 w 202882"/>
                  <a:gd name="connsiteY49" fmla="*/ 68342 h 119072"/>
                  <a:gd name="connsiteX50" fmla="*/ 44767 w 202882"/>
                  <a:gd name="connsiteY50" fmla="*/ 60722 h 119072"/>
                  <a:gd name="connsiteX51" fmla="*/ 43815 w 202882"/>
                  <a:gd name="connsiteY51" fmla="*/ 57864 h 119072"/>
                  <a:gd name="connsiteX52" fmla="*/ 44767 w 202882"/>
                  <a:gd name="connsiteY52" fmla="*/ 63579 h 119072"/>
                  <a:gd name="connsiteX53" fmla="*/ 50482 w 202882"/>
                  <a:gd name="connsiteY53" fmla="*/ 71199 h 119072"/>
                  <a:gd name="connsiteX54" fmla="*/ 66675 w 202882"/>
                  <a:gd name="connsiteY54" fmla="*/ 82629 h 119072"/>
                  <a:gd name="connsiteX55" fmla="*/ 66675 w 202882"/>
                  <a:gd name="connsiteY55" fmla="*/ 82629 h 119072"/>
                  <a:gd name="connsiteX56" fmla="*/ 114300 w 202882"/>
                  <a:gd name="connsiteY56" fmla="*/ 76914 h 119072"/>
                  <a:gd name="connsiteX57" fmla="*/ 113347 w 202882"/>
                  <a:gd name="connsiteY57" fmla="*/ 75009 h 119072"/>
                  <a:gd name="connsiteX58" fmla="*/ 98107 w 202882"/>
                  <a:gd name="connsiteY58" fmla="*/ 62627 h 119072"/>
                  <a:gd name="connsiteX59" fmla="*/ 77152 w 202882"/>
                  <a:gd name="connsiteY59" fmla="*/ 54054 h 119072"/>
                  <a:gd name="connsiteX60" fmla="*/ 62865 w 202882"/>
                  <a:gd name="connsiteY60" fmla="*/ 55959 h 119072"/>
                  <a:gd name="connsiteX61" fmla="*/ 59055 w 202882"/>
                  <a:gd name="connsiteY61" fmla="*/ 59769 h 119072"/>
                  <a:gd name="connsiteX62" fmla="*/ 62865 w 202882"/>
                  <a:gd name="connsiteY62" fmla="*/ 53102 h 119072"/>
                  <a:gd name="connsiteX63" fmla="*/ 77152 w 202882"/>
                  <a:gd name="connsiteY63" fmla="*/ 51197 h 119072"/>
                  <a:gd name="connsiteX64" fmla="*/ 98107 w 202882"/>
                  <a:gd name="connsiteY64" fmla="*/ 59769 h 119072"/>
                  <a:gd name="connsiteX65" fmla="*/ 113347 w 202882"/>
                  <a:gd name="connsiteY65" fmla="*/ 72152 h 119072"/>
                  <a:gd name="connsiteX66" fmla="*/ 114300 w 202882"/>
                  <a:gd name="connsiteY66" fmla="*/ 76914 h 119072"/>
                  <a:gd name="connsiteX67" fmla="*/ 114300 w 202882"/>
                  <a:gd name="connsiteY67" fmla="*/ 76914 h 119072"/>
                  <a:gd name="connsiteX68" fmla="*/ 189547 w 202882"/>
                  <a:gd name="connsiteY68" fmla="*/ 51197 h 119072"/>
                  <a:gd name="connsiteX69" fmla="*/ 180022 w 202882"/>
                  <a:gd name="connsiteY69" fmla="*/ 56912 h 119072"/>
                  <a:gd name="connsiteX70" fmla="*/ 160020 w 202882"/>
                  <a:gd name="connsiteY70" fmla="*/ 50244 h 119072"/>
                  <a:gd name="connsiteX71" fmla="*/ 144780 w 202882"/>
                  <a:gd name="connsiteY71" fmla="*/ 58817 h 119072"/>
                  <a:gd name="connsiteX72" fmla="*/ 142875 w 202882"/>
                  <a:gd name="connsiteY72" fmla="*/ 56912 h 119072"/>
                  <a:gd name="connsiteX73" fmla="*/ 160020 w 202882"/>
                  <a:gd name="connsiteY73" fmla="*/ 47387 h 119072"/>
                  <a:gd name="connsiteX74" fmla="*/ 180022 w 202882"/>
                  <a:gd name="connsiteY74" fmla="*/ 54054 h 119072"/>
                  <a:gd name="connsiteX75" fmla="*/ 185738 w 202882"/>
                  <a:gd name="connsiteY75" fmla="*/ 50244 h 119072"/>
                  <a:gd name="connsiteX76" fmla="*/ 189547 w 202882"/>
                  <a:gd name="connsiteY76" fmla="*/ 51197 h 119072"/>
                  <a:gd name="connsiteX77" fmla="*/ 189547 w 202882"/>
                  <a:gd name="connsiteY77" fmla="*/ 51197 h 119072"/>
                  <a:gd name="connsiteX78" fmla="*/ 152400 w 202882"/>
                  <a:gd name="connsiteY78" fmla="*/ 69294 h 119072"/>
                  <a:gd name="connsiteX79" fmla="*/ 154305 w 202882"/>
                  <a:gd name="connsiteY79" fmla="*/ 71199 h 119072"/>
                  <a:gd name="connsiteX80" fmla="*/ 144780 w 202882"/>
                  <a:gd name="connsiteY80" fmla="*/ 76914 h 119072"/>
                  <a:gd name="connsiteX81" fmla="*/ 118110 w 202882"/>
                  <a:gd name="connsiteY81" fmla="*/ 53102 h 119072"/>
                  <a:gd name="connsiteX82" fmla="*/ 91440 w 202882"/>
                  <a:gd name="connsiteY82" fmla="*/ 29289 h 119072"/>
                  <a:gd name="connsiteX83" fmla="*/ 93345 w 202882"/>
                  <a:gd name="connsiteY83" fmla="*/ 28337 h 119072"/>
                  <a:gd name="connsiteX84" fmla="*/ 118110 w 202882"/>
                  <a:gd name="connsiteY84" fmla="*/ 50244 h 119072"/>
                  <a:gd name="connsiteX85" fmla="*/ 144780 w 202882"/>
                  <a:gd name="connsiteY85" fmla="*/ 74057 h 119072"/>
                  <a:gd name="connsiteX86" fmla="*/ 152400 w 202882"/>
                  <a:gd name="connsiteY86" fmla="*/ 69294 h 119072"/>
                  <a:gd name="connsiteX87" fmla="*/ 152400 w 202882"/>
                  <a:gd name="connsiteY87" fmla="*/ 69294 h 119072"/>
                  <a:gd name="connsiteX88" fmla="*/ 141922 w 202882"/>
                  <a:gd name="connsiteY88" fmla="*/ 43577 h 119072"/>
                  <a:gd name="connsiteX89" fmla="*/ 145732 w 202882"/>
                  <a:gd name="connsiteY89" fmla="*/ 41672 h 119072"/>
                  <a:gd name="connsiteX90" fmla="*/ 114300 w 202882"/>
                  <a:gd name="connsiteY90" fmla="*/ 30242 h 119072"/>
                  <a:gd name="connsiteX91" fmla="*/ 120015 w 202882"/>
                  <a:gd name="connsiteY91" fmla="*/ 35004 h 119072"/>
                  <a:gd name="connsiteX92" fmla="*/ 141922 w 202882"/>
                  <a:gd name="connsiteY92" fmla="*/ 43577 h 119072"/>
                  <a:gd name="connsiteX93" fmla="*/ 141922 w 202882"/>
                  <a:gd name="connsiteY93" fmla="*/ 43577 h 119072"/>
                  <a:gd name="connsiteX94" fmla="*/ 194310 w 202882"/>
                  <a:gd name="connsiteY94" fmla="*/ 49292 h 119072"/>
                  <a:gd name="connsiteX95" fmla="*/ 202882 w 202882"/>
                  <a:gd name="connsiteY95" fmla="*/ 44529 h 119072"/>
                  <a:gd name="connsiteX96" fmla="*/ 200025 w 202882"/>
                  <a:gd name="connsiteY96" fmla="*/ 42624 h 119072"/>
                  <a:gd name="connsiteX97" fmla="*/ 194310 w 202882"/>
                  <a:gd name="connsiteY97" fmla="*/ 46434 h 119072"/>
                  <a:gd name="connsiteX98" fmla="*/ 159067 w 202882"/>
                  <a:gd name="connsiteY98" fmla="*/ 27384 h 119072"/>
                  <a:gd name="connsiteX99" fmla="*/ 126682 w 202882"/>
                  <a:gd name="connsiteY99" fmla="*/ 9287 h 119072"/>
                  <a:gd name="connsiteX100" fmla="*/ 123825 w 202882"/>
                  <a:gd name="connsiteY100" fmla="*/ 11192 h 119072"/>
                  <a:gd name="connsiteX101" fmla="*/ 159067 w 202882"/>
                  <a:gd name="connsiteY101" fmla="*/ 30242 h 119072"/>
                  <a:gd name="connsiteX102" fmla="*/ 194310 w 202882"/>
                  <a:gd name="connsiteY102" fmla="*/ 49292 h 119072"/>
                  <a:gd name="connsiteX103" fmla="*/ 194310 w 202882"/>
                  <a:gd name="connsiteY103" fmla="*/ 49292 h 119072"/>
                  <a:gd name="connsiteX104" fmla="*/ 191452 w 202882"/>
                  <a:gd name="connsiteY104" fmla="*/ 15002 h 119072"/>
                  <a:gd name="connsiteX105" fmla="*/ 191452 w 202882"/>
                  <a:gd name="connsiteY105" fmla="*/ 15954 h 119072"/>
                  <a:gd name="connsiteX106" fmla="*/ 190500 w 202882"/>
                  <a:gd name="connsiteY106" fmla="*/ 20717 h 119072"/>
                  <a:gd name="connsiteX107" fmla="*/ 182880 w 202882"/>
                  <a:gd name="connsiteY107" fmla="*/ 26432 h 119072"/>
                  <a:gd name="connsiteX108" fmla="*/ 180022 w 202882"/>
                  <a:gd name="connsiteY108" fmla="*/ 28337 h 119072"/>
                  <a:gd name="connsiteX109" fmla="*/ 177165 w 202882"/>
                  <a:gd name="connsiteY109" fmla="*/ 26432 h 119072"/>
                  <a:gd name="connsiteX110" fmla="*/ 182880 w 202882"/>
                  <a:gd name="connsiteY110" fmla="*/ 23574 h 119072"/>
                  <a:gd name="connsiteX111" fmla="*/ 190500 w 202882"/>
                  <a:gd name="connsiteY111" fmla="*/ 17859 h 119072"/>
                  <a:gd name="connsiteX112" fmla="*/ 191452 w 202882"/>
                  <a:gd name="connsiteY112" fmla="*/ 15002 h 119072"/>
                  <a:gd name="connsiteX113" fmla="*/ 191452 w 202882"/>
                  <a:gd name="connsiteY113" fmla="*/ 15002 h 119072"/>
                  <a:gd name="connsiteX114" fmla="*/ 175260 w 202882"/>
                  <a:gd name="connsiteY114" fmla="*/ 12144 h 119072"/>
                  <a:gd name="connsiteX115" fmla="*/ 175260 w 202882"/>
                  <a:gd name="connsiteY115" fmla="*/ 12144 h 119072"/>
                  <a:gd name="connsiteX116" fmla="*/ 170497 w 202882"/>
                  <a:gd name="connsiteY116" fmla="*/ 7382 h 119072"/>
                  <a:gd name="connsiteX117" fmla="*/ 162877 w 202882"/>
                  <a:gd name="connsiteY117" fmla="*/ 4524 h 119072"/>
                  <a:gd name="connsiteX118" fmla="*/ 156210 w 202882"/>
                  <a:gd name="connsiteY118" fmla="*/ 4524 h 119072"/>
                  <a:gd name="connsiteX119" fmla="*/ 149542 w 202882"/>
                  <a:gd name="connsiteY119" fmla="*/ 7382 h 119072"/>
                  <a:gd name="connsiteX120" fmla="*/ 147638 w 202882"/>
                  <a:gd name="connsiteY120" fmla="*/ 8334 h 119072"/>
                  <a:gd name="connsiteX121" fmla="*/ 144780 w 202882"/>
                  <a:gd name="connsiteY121" fmla="*/ 6429 h 119072"/>
                  <a:gd name="connsiteX122" fmla="*/ 148590 w 202882"/>
                  <a:gd name="connsiteY122" fmla="*/ 3572 h 119072"/>
                  <a:gd name="connsiteX123" fmla="*/ 155257 w 202882"/>
                  <a:gd name="connsiteY123" fmla="*/ 714 h 119072"/>
                  <a:gd name="connsiteX124" fmla="*/ 161925 w 202882"/>
                  <a:gd name="connsiteY124" fmla="*/ 714 h 119072"/>
                  <a:gd name="connsiteX125" fmla="*/ 169545 w 202882"/>
                  <a:gd name="connsiteY125" fmla="*/ 3572 h 119072"/>
                  <a:gd name="connsiteX126" fmla="*/ 174307 w 202882"/>
                  <a:gd name="connsiteY126" fmla="*/ 7382 h 119072"/>
                  <a:gd name="connsiteX127" fmla="*/ 175260 w 202882"/>
                  <a:gd name="connsiteY127" fmla="*/ 12144 h 119072"/>
                  <a:gd name="connsiteX128" fmla="*/ 175260 w 202882"/>
                  <a:gd name="connsiteY128" fmla="*/ 12144 h 11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2882" h="119072">
                    <a:moveTo>
                      <a:pt x="37147" y="112157"/>
                    </a:moveTo>
                    <a:lnTo>
                      <a:pt x="40005" y="110252"/>
                    </a:lnTo>
                    <a:cubicBezTo>
                      <a:pt x="47625" y="113109"/>
                      <a:pt x="54292" y="115014"/>
                      <a:pt x="60007" y="115967"/>
                    </a:cubicBezTo>
                    <a:cubicBezTo>
                      <a:pt x="66675" y="116919"/>
                      <a:pt x="73342" y="115014"/>
                      <a:pt x="79057" y="112157"/>
                    </a:cubicBezTo>
                    <a:cubicBezTo>
                      <a:pt x="82867" y="110252"/>
                      <a:pt x="84772" y="107394"/>
                      <a:pt x="85725" y="105489"/>
                    </a:cubicBezTo>
                    <a:cubicBezTo>
                      <a:pt x="85725" y="105489"/>
                      <a:pt x="85725" y="104537"/>
                      <a:pt x="85725" y="104537"/>
                    </a:cubicBezTo>
                    <a:cubicBezTo>
                      <a:pt x="85725" y="105489"/>
                      <a:pt x="85725" y="107394"/>
                      <a:pt x="85725" y="108347"/>
                    </a:cubicBezTo>
                    <a:cubicBezTo>
                      <a:pt x="84772" y="111204"/>
                      <a:pt x="82867" y="113109"/>
                      <a:pt x="79057" y="115014"/>
                    </a:cubicBezTo>
                    <a:cubicBezTo>
                      <a:pt x="73342" y="117872"/>
                      <a:pt x="67627" y="119777"/>
                      <a:pt x="60007" y="118824"/>
                    </a:cubicBezTo>
                    <a:cubicBezTo>
                      <a:pt x="53340" y="118824"/>
                      <a:pt x="45720" y="115967"/>
                      <a:pt x="37147" y="112157"/>
                    </a:cubicBezTo>
                    <a:lnTo>
                      <a:pt x="37147" y="112157"/>
                    </a:lnTo>
                    <a:close/>
                    <a:moveTo>
                      <a:pt x="70485" y="102632"/>
                    </a:moveTo>
                    <a:cubicBezTo>
                      <a:pt x="69532" y="100727"/>
                      <a:pt x="68580" y="99774"/>
                      <a:pt x="66675" y="98822"/>
                    </a:cubicBezTo>
                    <a:cubicBezTo>
                      <a:pt x="64770" y="97869"/>
                      <a:pt x="62865" y="96917"/>
                      <a:pt x="61913" y="96917"/>
                    </a:cubicBezTo>
                    <a:cubicBezTo>
                      <a:pt x="60007" y="96917"/>
                      <a:pt x="58102" y="96917"/>
                      <a:pt x="56197" y="96917"/>
                    </a:cubicBezTo>
                    <a:cubicBezTo>
                      <a:pt x="54292" y="96917"/>
                      <a:pt x="51435" y="97869"/>
                      <a:pt x="45720" y="98822"/>
                    </a:cubicBezTo>
                    <a:cubicBezTo>
                      <a:pt x="39052" y="100727"/>
                      <a:pt x="33338" y="100727"/>
                      <a:pt x="28575" y="100727"/>
                    </a:cubicBezTo>
                    <a:cubicBezTo>
                      <a:pt x="21907" y="99774"/>
                      <a:pt x="16192" y="97869"/>
                      <a:pt x="10477" y="95012"/>
                    </a:cubicBezTo>
                    <a:cubicBezTo>
                      <a:pt x="6667" y="93107"/>
                      <a:pt x="3810" y="91202"/>
                      <a:pt x="1905" y="88344"/>
                    </a:cubicBezTo>
                    <a:cubicBezTo>
                      <a:pt x="0" y="86439"/>
                      <a:pt x="0" y="83582"/>
                      <a:pt x="0" y="81677"/>
                    </a:cubicBezTo>
                    <a:cubicBezTo>
                      <a:pt x="0" y="82629"/>
                      <a:pt x="952" y="83582"/>
                      <a:pt x="1905" y="85487"/>
                    </a:cubicBezTo>
                    <a:cubicBezTo>
                      <a:pt x="3810" y="88344"/>
                      <a:pt x="6667" y="90249"/>
                      <a:pt x="10477" y="92154"/>
                    </a:cubicBezTo>
                    <a:cubicBezTo>
                      <a:pt x="16192" y="95012"/>
                      <a:pt x="21907" y="96917"/>
                      <a:pt x="28575" y="97869"/>
                    </a:cubicBezTo>
                    <a:cubicBezTo>
                      <a:pt x="33338" y="97869"/>
                      <a:pt x="39052" y="97869"/>
                      <a:pt x="45720" y="95964"/>
                    </a:cubicBezTo>
                    <a:cubicBezTo>
                      <a:pt x="50482" y="95012"/>
                      <a:pt x="54292" y="94059"/>
                      <a:pt x="56197" y="94059"/>
                    </a:cubicBezTo>
                    <a:cubicBezTo>
                      <a:pt x="58102" y="94059"/>
                      <a:pt x="60960" y="94059"/>
                      <a:pt x="61913" y="94059"/>
                    </a:cubicBezTo>
                    <a:cubicBezTo>
                      <a:pt x="63817" y="94059"/>
                      <a:pt x="65722" y="95012"/>
                      <a:pt x="66675" y="95964"/>
                    </a:cubicBezTo>
                    <a:cubicBezTo>
                      <a:pt x="69532" y="97869"/>
                      <a:pt x="70485" y="98822"/>
                      <a:pt x="71438" y="100727"/>
                    </a:cubicBezTo>
                    <a:cubicBezTo>
                      <a:pt x="70485" y="100727"/>
                      <a:pt x="70485" y="101679"/>
                      <a:pt x="70485" y="102632"/>
                    </a:cubicBezTo>
                    <a:lnTo>
                      <a:pt x="70485" y="102632"/>
                    </a:lnTo>
                    <a:close/>
                    <a:moveTo>
                      <a:pt x="41910" y="75962"/>
                    </a:moveTo>
                    <a:lnTo>
                      <a:pt x="36195" y="79772"/>
                    </a:lnTo>
                    <a:cubicBezTo>
                      <a:pt x="32385" y="77867"/>
                      <a:pt x="28575" y="76914"/>
                      <a:pt x="25717" y="76914"/>
                    </a:cubicBezTo>
                    <a:cubicBezTo>
                      <a:pt x="22860" y="76914"/>
                      <a:pt x="20002" y="76914"/>
                      <a:pt x="18097" y="78819"/>
                    </a:cubicBezTo>
                    <a:cubicBezTo>
                      <a:pt x="15240" y="80724"/>
                      <a:pt x="14288" y="81677"/>
                      <a:pt x="14288" y="83582"/>
                    </a:cubicBezTo>
                    <a:cubicBezTo>
                      <a:pt x="14288" y="83582"/>
                      <a:pt x="14288" y="84534"/>
                      <a:pt x="14288" y="84534"/>
                    </a:cubicBezTo>
                    <a:cubicBezTo>
                      <a:pt x="15240" y="83582"/>
                      <a:pt x="16192" y="82629"/>
                      <a:pt x="17145" y="81677"/>
                    </a:cubicBezTo>
                    <a:cubicBezTo>
                      <a:pt x="20002" y="80724"/>
                      <a:pt x="21907" y="79772"/>
                      <a:pt x="24765" y="79772"/>
                    </a:cubicBezTo>
                    <a:cubicBezTo>
                      <a:pt x="27622" y="79772"/>
                      <a:pt x="30480" y="80724"/>
                      <a:pt x="35242" y="82629"/>
                    </a:cubicBezTo>
                    <a:cubicBezTo>
                      <a:pt x="38100" y="80724"/>
                      <a:pt x="40957" y="78819"/>
                      <a:pt x="43815" y="76914"/>
                    </a:cubicBezTo>
                    <a:cubicBezTo>
                      <a:pt x="43815" y="76914"/>
                      <a:pt x="42863" y="76914"/>
                      <a:pt x="41910" y="75962"/>
                    </a:cubicBezTo>
                    <a:lnTo>
                      <a:pt x="41910" y="75962"/>
                    </a:lnTo>
                    <a:close/>
                    <a:moveTo>
                      <a:pt x="66675" y="82629"/>
                    </a:moveTo>
                    <a:cubicBezTo>
                      <a:pt x="78105" y="89297"/>
                      <a:pt x="88582" y="93107"/>
                      <a:pt x="99060" y="94059"/>
                    </a:cubicBezTo>
                    <a:cubicBezTo>
                      <a:pt x="109538" y="95012"/>
                      <a:pt x="117157" y="94059"/>
                      <a:pt x="123825" y="90249"/>
                    </a:cubicBezTo>
                    <a:cubicBezTo>
                      <a:pt x="129540" y="87392"/>
                      <a:pt x="131445" y="83582"/>
                      <a:pt x="130492" y="78819"/>
                    </a:cubicBezTo>
                    <a:cubicBezTo>
                      <a:pt x="130492" y="81677"/>
                      <a:pt x="127635" y="84534"/>
                      <a:pt x="123825" y="87392"/>
                    </a:cubicBezTo>
                    <a:cubicBezTo>
                      <a:pt x="117157" y="91202"/>
                      <a:pt x="108585" y="92154"/>
                      <a:pt x="99060" y="91202"/>
                    </a:cubicBezTo>
                    <a:cubicBezTo>
                      <a:pt x="88582" y="90249"/>
                      <a:pt x="78105" y="86439"/>
                      <a:pt x="66675" y="79772"/>
                    </a:cubicBezTo>
                    <a:cubicBezTo>
                      <a:pt x="60007" y="75962"/>
                      <a:pt x="54292" y="72152"/>
                      <a:pt x="50482" y="68342"/>
                    </a:cubicBezTo>
                    <a:cubicBezTo>
                      <a:pt x="47625" y="65484"/>
                      <a:pt x="45720" y="63579"/>
                      <a:pt x="44767" y="60722"/>
                    </a:cubicBezTo>
                    <a:cubicBezTo>
                      <a:pt x="44767" y="59769"/>
                      <a:pt x="43815" y="58817"/>
                      <a:pt x="43815" y="57864"/>
                    </a:cubicBezTo>
                    <a:cubicBezTo>
                      <a:pt x="43815" y="59769"/>
                      <a:pt x="43815" y="61674"/>
                      <a:pt x="44767" y="63579"/>
                    </a:cubicBezTo>
                    <a:cubicBezTo>
                      <a:pt x="45720" y="66437"/>
                      <a:pt x="47625" y="68342"/>
                      <a:pt x="50482" y="71199"/>
                    </a:cubicBezTo>
                    <a:cubicBezTo>
                      <a:pt x="54292" y="75009"/>
                      <a:pt x="59055" y="77867"/>
                      <a:pt x="66675" y="82629"/>
                    </a:cubicBezTo>
                    <a:lnTo>
                      <a:pt x="66675" y="82629"/>
                    </a:lnTo>
                    <a:close/>
                    <a:moveTo>
                      <a:pt x="114300" y="76914"/>
                    </a:moveTo>
                    <a:cubicBezTo>
                      <a:pt x="114300" y="75962"/>
                      <a:pt x="114300" y="75962"/>
                      <a:pt x="113347" y="75009"/>
                    </a:cubicBezTo>
                    <a:cubicBezTo>
                      <a:pt x="111442" y="71199"/>
                      <a:pt x="106680" y="67389"/>
                      <a:pt x="98107" y="62627"/>
                    </a:cubicBezTo>
                    <a:cubicBezTo>
                      <a:pt x="90488" y="57864"/>
                      <a:pt x="82867" y="55007"/>
                      <a:pt x="77152" y="54054"/>
                    </a:cubicBezTo>
                    <a:cubicBezTo>
                      <a:pt x="71438" y="53102"/>
                      <a:pt x="65722" y="54054"/>
                      <a:pt x="62865" y="55959"/>
                    </a:cubicBezTo>
                    <a:cubicBezTo>
                      <a:pt x="60960" y="56912"/>
                      <a:pt x="60007" y="57864"/>
                      <a:pt x="59055" y="59769"/>
                    </a:cubicBezTo>
                    <a:cubicBezTo>
                      <a:pt x="58102" y="56912"/>
                      <a:pt x="59055" y="55007"/>
                      <a:pt x="62865" y="53102"/>
                    </a:cubicBezTo>
                    <a:cubicBezTo>
                      <a:pt x="66675" y="51197"/>
                      <a:pt x="71438" y="50244"/>
                      <a:pt x="77152" y="51197"/>
                    </a:cubicBezTo>
                    <a:cubicBezTo>
                      <a:pt x="82867" y="52149"/>
                      <a:pt x="90488" y="55007"/>
                      <a:pt x="98107" y="59769"/>
                    </a:cubicBezTo>
                    <a:cubicBezTo>
                      <a:pt x="105727" y="64532"/>
                      <a:pt x="111442" y="68342"/>
                      <a:pt x="113347" y="72152"/>
                    </a:cubicBezTo>
                    <a:cubicBezTo>
                      <a:pt x="114300" y="74057"/>
                      <a:pt x="115252" y="75009"/>
                      <a:pt x="114300" y="76914"/>
                    </a:cubicBezTo>
                    <a:lnTo>
                      <a:pt x="114300" y="76914"/>
                    </a:lnTo>
                    <a:close/>
                    <a:moveTo>
                      <a:pt x="189547" y="51197"/>
                    </a:moveTo>
                    <a:cubicBezTo>
                      <a:pt x="186690" y="53102"/>
                      <a:pt x="182880" y="55007"/>
                      <a:pt x="180022" y="56912"/>
                    </a:cubicBezTo>
                    <a:cubicBezTo>
                      <a:pt x="173355" y="55007"/>
                      <a:pt x="166688" y="52149"/>
                      <a:pt x="160020" y="50244"/>
                    </a:cubicBezTo>
                    <a:lnTo>
                      <a:pt x="144780" y="58817"/>
                    </a:lnTo>
                    <a:lnTo>
                      <a:pt x="142875" y="56912"/>
                    </a:lnTo>
                    <a:cubicBezTo>
                      <a:pt x="148590" y="54054"/>
                      <a:pt x="154305" y="50244"/>
                      <a:pt x="160020" y="47387"/>
                    </a:cubicBezTo>
                    <a:cubicBezTo>
                      <a:pt x="166688" y="49292"/>
                      <a:pt x="173355" y="52149"/>
                      <a:pt x="180022" y="54054"/>
                    </a:cubicBezTo>
                    <a:lnTo>
                      <a:pt x="185738" y="50244"/>
                    </a:lnTo>
                    <a:lnTo>
                      <a:pt x="189547" y="51197"/>
                    </a:lnTo>
                    <a:lnTo>
                      <a:pt x="189547" y="51197"/>
                    </a:lnTo>
                    <a:close/>
                    <a:moveTo>
                      <a:pt x="152400" y="69294"/>
                    </a:moveTo>
                    <a:lnTo>
                      <a:pt x="154305" y="71199"/>
                    </a:lnTo>
                    <a:cubicBezTo>
                      <a:pt x="151447" y="73104"/>
                      <a:pt x="147638" y="75009"/>
                      <a:pt x="144780" y="76914"/>
                    </a:cubicBezTo>
                    <a:cubicBezTo>
                      <a:pt x="136207" y="69294"/>
                      <a:pt x="126682" y="60722"/>
                      <a:pt x="118110" y="53102"/>
                    </a:cubicBezTo>
                    <a:cubicBezTo>
                      <a:pt x="109538" y="45482"/>
                      <a:pt x="100965" y="36909"/>
                      <a:pt x="91440" y="29289"/>
                    </a:cubicBezTo>
                    <a:lnTo>
                      <a:pt x="93345" y="28337"/>
                    </a:lnTo>
                    <a:cubicBezTo>
                      <a:pt x="101917" y="35957"/>
                      <a:pt x="109538" y="43577"/>
                      <a:pt x="118110" y="50244"/>
                    </a:cubicBezTo>
                    <a:cubicBezTo>
                      <a:pt x="126682" y="58817"/>
                      <a:pt x="136207" y="66437"/>
                      <a:pt x="144780" y="74057"/>
                    </a:cubicBezTo>
                    <a:lnTo>
                      <a:pt x="152400" y="69294"/>
                    </a:lnTo>
                    <a:lnTo>
                      <a:pt x="152400" y="69294"/>
                    </a:lnTo>
                    <a:close/>
                    <a:moveTo>
                      <a:pt x="141922" y="43577"/>
                    </a:moveTo>
                    <a:lnTo>
                      <a:pt x="145732" y="41672"/>
                    </a:lnTo>
                    <a:cubicBezTo>
                      <a:pt x="135255" y="37862"/>
                      <a:pt x="124777" y="34052"/>
                      <a:pt x="114300" y="30242"/>
                    </a:cubicBezTo>
                    <a:lnTo>
                      <a:pt x="120015" y="35004"/>
                    </a:lnTo>
                    <a:cubicBezTo>
                      <a:pt x="126682" y="38814"/>
                      <a:pt x="134302" y="41672"/>
                      <a:pt x="141922" y="43577"/>
                    </a:cubicBezTo>
                    <a:lnTo>
                      <a:pt x="141922" y="43577"/>
                    </a:lnTo>
                    <a:close/>
                    <a:moveTo>
                      <a:pt x="194310" y="49292"/>
                    </a:moveTo>
                    <a:cubicBezTo>
                      <a:pt x="197167" y="47387"/>
                      <a:pt x="200025" y="46434"/>
                      <a:pt x="202882" y="44529"/>
                    </a:cubicBezTo>
                    <a:lnTo>
                      <a:pt x="200025" y="42624"/>
                    </a:lnTo>
                    <a:lnTo>
                      <a:pt x="194310" y="46434"/>
                    </a:lnTo>
                    <a:cubicBezTo>
                      <a:pt x="182880" y="39767"/>
                      <a:pt x="171450" y="33099"/>
                      <a:pt x="159067" y="27384"/>
                    </a:cubicBezTo>
                    <a:cubicBezTo>
                      <a:pt x="148590" y="21669"/>
                      <a:pt x="138113" y="15002"/>
                      <a:pt x="126682" y="9287"/>
                    </a:cubicBezTo>
                    <a:lnTo>
                      <a:pt x="123825" y="11192"/>
                    </a:lnTo>
                    <a:cubicBezTo>
                      <a:pt x="135255" y="17859"/>
                      <a:pt x="146685" y="24527"/>
                      <a:pt x="159067" y="30242"/>
                    </a:cubicBezTo>
                    <a:cubicBezTo>
                      <a:pt x="170497" y="35957"/>
                      <a:pt x="181927" y="42624"/>
                      <a:pt x="194310" y="49292"/>
                    </a:cubicBezTo>
                    <a:lnTo>
                      <a:pt x="194310" y="49292"/>
                    </a:lnTo>
                    <a:close/>
                    <a:moveTo>
                      <a:pt x="191452" y="15002"/>
                    </a:moveTo>
                    <a:cubicBezTo>
                      <a:pt x="191452" y="15002"/>
                      <a:pt x="191452" y="15954"/>
                      <a:pt x="191452" y="15954"/>
                    </a:cubicBezTo>
                    <a:cubicBezTo>
                      <a:pt x="191452" y="17859"/>
                      <a:pt x="191452" y="18812"/>
                      <a:pt x="190500" y="20717"/>
                    </a:cubicBezTo>
                    <a:cubicBezTo>
                      <a:pt x="189547" y="22622"/>
                      <a:pt x="186690" y="24527"/>
                      <a:pt x="182880" y="26432"/>
                    </a:cubicBezTo>
                    <a:lnTo>
                      <a:pt x="180022" y="28337"/>
                    </a:lnTo>
                    <a:lnTo>
                      <a:pt x="177165" y="26432"/>
                    </a:lnTo>
                    <a:cubicBezTo>
                      <a:pt x="179070" y="25479"/>
                      <a:pt x="180975" y="24527"/>
                      <a:pt x="182880" y="23574"/>
                    </a:cubicBezTo>
                    <a:cubicBezTo>
                      <a:pt x="186690" y="21669"/>
                      <a:pt x="189547" y="19764"/>
                      <a:pt x="190500" y="17859"/>
                    </a:cubicBezTo>
                    <a:cubicBezTo>
                      <a:pt x="190500" y="16907"/>
                      <a:pt x="191452" y="15954"/>
                      <a:pt x="191452" y="15002"/>
                    </a:cubicBezTo>
                    <a:lnTo>
                      <a:pt x="191452" y="15002"/>
                    </a:lnTo>
                    <a:close/>
                    <a:moveTo>
                      <a:pt x="175260" y="12144"/>
                    </a:moveTo>
                    <a:cubicBezTo>
                      <a:pt x="175260" y="12144"/>
                      <a:pt x="174307" y="12144"/>
                      <a:pt x="175260" y="12144"/>
                    </a:cubicBezTo>
                    <a:cubicBezTo>
                      <a:pt x="174307" y="10239"/>
                      <a:pt x="172402" y="9287"/>
                      <a:pt x="170497" y="7382"/>
                    </a:cubicBezTo>
                    <a:cubicBezTo>
                      <a:pt x="167640" y="6429"/>
                      <a:pt x="165735" y="5477"/>
                      <a:pt x="162877" y="4524"/>
                    </a:cubicBezTo>
                    <a:cubicBezTo>
                      <a:pt x="160020" y="4524"/>
                      <a:pt x="158115" y="4524"/>
                      <a:pt x="156210" y="4524"/>
                    </a:cubicBezTo>
                    <a:cubicBezTo>
                      <a:pt x="155257" y="4524"/>
                      <a:pt x="152400" y="6429"/>
                      <a:pt x="149542" y="7382"/>
                    </a:cubicBezTo>
                    <a:lnTo>
                      <a:pt x="147638" y="8334"/>
                    </a:lnTo>
                    <a:lnTo>
                      <a:pt x="144780" y="6429"/>
                    </a:lnTo>
                    <a:cubicBezTo>
                      <a:pt x="145732" y="5477"/>
                      <a:pt x="147638" y="4524"/>
                      <a:pt x="148590" y="3572"/>
                    </a:cubicBezTo>
                    <a:cubicBezTo>
                      <a:pt x="151447" y="1667"/>
                      <a:pt x="154305" y="714"/>
                      <a:pt x="155257" y="714"/>
                    </a:cubicBezTo>
                    <a:cubicBezTo>
                      <a:pt x="157163" y="-238"/>
                      <a:pt x="159067" y="-238"/>
                      <a:pt x="161925" y="714"/>
                    </a:cubicBezTo>
                    <a:cubicBezTo>
                      <a:pt x="164782" y="714"/>
                      <a:pt x="166688" y="1667"/>
                      <a:pt x="169545" y="3572"/>
                    </a:cubicBezTo>
                    <a:cubicBezTo>
                      <a:pt x="171450" y="4524"/>
                      <a:pt x="173355" y="5477"/>
                      <a:pt x="174307" y="7382"/>
                    </a:cubicBezTo>
                    <a:cubicBezTo>
                      <a:pt x="175260" y="10239"/>
                      <a:pt x="175260" y="11192"/>
                      <a:pt x="175260" y="12144"/>
                    </a:cubicBezTo>
                    <a:cubicBezTo>
                      <a:pt x="175260" y="12144"/>
                      <a:pt x="175260" y="12144"/>
                      <a:pt x="175260" y="12144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B54E9F3-68C4-46E3-B576-59BEC278C4F1}"/>
                  </a:ext>
                </a:extLst>
              </p:cNvPr>
              <p:cNvSpPr/>
              <p:nvPr/>
            </p:nvSpPr>
            <p:spPr>
              <a:xfrm>
                <a:off x="9544610" y="2336374"/>
                <a:ext cx="387179" cy="169906"/>
              </a:xfrm>
              <a:custGeom>
                <a:avLst/>
                <a:gdLst>
                  <a:gd name="connsiteX0" fmla="*/ 167152 w 387179"/>
                  <a:gd name="connsiteY0" fmla="*/ 7029 h 169906"/>
                  <a:gd name="connsiteX1" fmla="*/ 33802 w 387179"/>
                  <a:gd name="connsiteY1" fmla="*/ 68941 h 169906"/>
                  <a:gd name="connsiteX2" fmla="*/ 2370 w 387179"/>
                  <a:gd name="connsiteY2" fmla="*/ 147046 h 169906"/>
                  <a:gd name="connsiteX3" fmla="*/ 7132 w 387179"/>
                  <a:gd name="connsiteY3" fmla="*/ 158476 h 169906"/>
                  <a:gd name="connsiteX4" fmla="*/ 15705 w 387179"/>
                  <a:gd name="connsiteY4" fmla="*/ 169906 h 169906"/>
                  <a:gd name="connsiteX5" fmla="*/ 11895 w 387179"/>
                  <a:gd name="connsiteY5" fmla="*/ 160381 h 169906"/>
                  <a:gd name="connsiteX6" fmla="*/ 43327 w 387179"/>
                  <a:gd name="connsiteY6" fmla="*/ 82276 h 169906"/>
                  <a:gd name="connsiteX7" fmla="*/ 176677 w 387179"/>
                  <a:gd name="connsiteY7" fmla="*/ 20364 h 169906"/>
                  <a:gd name="connsiteX8" fmla="*/ 318600 w 387179"/>
                  <a:gd name="connsiteY8" fmla="*/ 21316 h 169906"/>
                  <a:gd name="connsiteX9" fmla="*/ 387180 w 387179"/>
                  <a:gd name="connsiteY9" fmla="*/ 57511 h 169906"/>
                  <a:gd name="connsiteX10" fmla="*/ 386227 w 387179"/>
                  <a:gd name="connsiteY10" fmla="*/ 55606 h 169906"/>
                  <a:gd name="connsiteX11" fmla="*/ 309075 w 387179"/>
                  <a:gd name="connsiteY11" fmla="*/ 7981 h 169906"/>
                  <a:gd name="connsiteX12" fmla="*/ 167152 w 387179"/>
                  <a:gd name="connsiteY12" fmla="*/ 7029 h 16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7179" h="169906">
                    <a:moveTo>
                      <a:pt x="167152" y="7029"/>
                    </a:moveTo>
                    <a:cubicBezTo>
                      <a:pt x="118575" y="16554"/>
                      <a:pt x="68092" y="37509"/>
                      <a:pt x="33802" y="68941"/>
                    </a:cubicBezTo>
                    <a:cubicBezTo>
                      <a:pt x="13800" y="87991"/>
                      <a:pt x="-7155" y="116566"/>
                      <a:pt x="2370" y="147046"/>
                    </a:cubicBezTo>
                    <a:cubicBezTo>
                      <a:pt x="3322" y="150856"/>
                      <a:pt x="5227" y="154666"/>
                      <a:pt x="7132" y="158476"/>
                    </a:cubicBezTo>
                    <a:cubicBezTo>
                      <a:pt x="9037" y="162286"/>
                      <a:pt x="11895" y="166096"/>
                      <a:pt x="15705" y="169906"/>
                    </a:cubicBezTo>
                    <a:cubicBezTo>
                      <a:pt x="13800" y="167049"/>
                      <a:pt x="12847" y="164191"/>
                      <a:pt x="11895" y="160381"/>
                    </a:cubicBezTo>
                    <a:cubicBezTo>
                      <a:pt x="2370" y="129901"/>
                      <a:pt x="23325" y="101326"/>
                      <a:pt x="43327" y="82276"/>
                    </a:cubicBezTo>
                    <a:cubicBezTo>
                      <a:pt x="77617" y="50844"/>
                      <a:pt x="128100" y="29889"/>
                      <a:pt x="176677" y="20364"/>
                    </a:cubicBezTo>
                    <a:cubicBezTo>
                      <a:pt x="220492" y="11791"/>
                      <a:pt x="271927" y="9886"/>
                      <a:pt x="318600" y="21316"/>
                    </a:cubicBezTo>
                    <a:cubicBezTo>
                      <a:pt x="342412" y="27031"/>
                      <a:pt x="370035" y="38461"/>
                      <a:pt x="387180" y="57511"/>
                    </a:cubicBezTo>
                    <a:cubicBezTo>
                      <a:pt x="387180" y="56559"/>
                      <a:pt x="386227" y="56559"/>
                      <a:pt x="386227" y="55606"/>
                    </a:cubicBezTo>
                    <a:cubicBezTo>
                      <a:pt x="370987" y="29889"/>
                      <a:pt x="336697" y="15601"/>
                      <a:pt x="309075" y="7981"/>
                    </a:cubicBezTo>
                    <a:cubicBezTo>
                      <a:pt x="263355" y="-3449"/>
                      <a:pt x="211920" y="-1544"/>
                      <a:pt x="167152" y="7029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5DF3AA-C963-4BA6-A531-8412AAEC1A3D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679132" cy="382904"/>
              </a:xfrm>
              <a:custGeom>
                <a:avLst/>
                <a:gdLst>
                  <a:gd name="connsiteX0" fmla="*/ 392430 w 679132"/>
                  <a:gd name="connsiteY0" fmla="*/ 0 h 382904"/>
                  <a:gd name="connsiteX1" fmla="*/ 0 w 679132"/>
                  <a:gd name="connsiteY1" fmla="*/ 222885 h 382904"/>
                  <a:gd name="connsiteX2" fmla="*/ 286702 w 679132"/>
                  <a:gd name="connsiteY2" fmla="*/ 382905 h 382904"/>
                  <a:gd name="connsiteX3" fmla="*/ 679132 w 679132"/>
                  <a:gd name="connsiteY3" fmla="*/ 160973 h 38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9132" h="382904">
                    <a:moveTo>
                      <a:pt x="392430" y="0"/>
                    </a:moveTo>
                    <a:lnTo>
                      <a:pt x="0" y="222885"/>
                    </a:lnTo>
                    <a:lnTo>
                      <a:pt x="286702" y="382905"/>
                    </a:lnTo>
                    <a:lnTo>
                      <a:pt x="679132" y="160973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FD0569DD-EE97-4B9B-91F6-F638E9FD0C6A}"/>
                  </a:ext>
                </a:extLst>
              </p:cNvPr>
              <p:cNvSpPr/>
              <p:nvPr/>
            </p:nvSpPr>
            <p:spPr>
              <a:xfrm>
                <a:off x="9631752" y="2167190"/>
                <a:ext cx="480059" cy="269557"/>
              </a:xfrm>
              <a:custGeom>
                <a:avLst/>
                <a:gdLst>
                  <a:gd name="connsiteX0" fmla="*/ 193358 w 480059"/>
                  <a:gd name="connsiteY0" fmla="*/ 0 h 269557"/>
                  <a:gd name="connsiteX1" fmla="*/ 0 w 480059"/>
                  <a:gd name="connsiteY1" fmla="*/ 109538 h 269557"/>
                  <a:gd name="connsiteX2" fmla="*/ 81915 w 480059"/>
                  <a:gd name="connsiteY2" fmla="*/ 155258 h 269557"/>
                  <a:gd name="connsiteX3" fmla="*/ 82867 w 480059"/>
                  <a:gd name="connsiteY3" fmla="*/ 155258 h 269557"/>
                  <a:gd name="connsiteX4" fmla="*/ 91440 w 480059"/>
                  <a:gd name="connsiteY4" fmla="*/ 113348 h 269557"/>
                  <a:gd name="connsiteX5" fmla="*/ 139065 w 480059"/>
                  <a:gd name="connsiteY5" fmla="*/ 69533 h 269557"/>
                  <a:gd name="connsiteX6" fmla="*/ 212408 w 480059"/>
                  <a:gd name="connsiteY6" fmla="*/ 43815 h 269557"/>
                  <a:gd name="connsiteX7" fmla="*/ 261938 w 480059"/>
                  <a:gd name="connsiteY7" fmla="*/ 39053 h 269557"/>
                  <a:gd name="connsiteX8" fmla="*/ 193358 w 480059"/>
                  <a:gd name="connsiteY8" fmla="*/ 0 h 269557"/>
                  <a:gd name="connsiteX9" fmla="*/ 193358 w 480059"/>
                  <a:gd name="connsiteY9" fmla="*/ 0 h 269557"/>
                  <a:gd name="connsiteX10" fmla="*/ 215265 w 480059"/>
                  <a:gd name="connsiteY10" fmla="*/ 229553 h 269557"/>
                  <a:gd name="connsiteX11" fmla="*/ 269558 w 480059"/>
                  <a:gd name="connsiteY11" fmla="*/ 224790 h 269557"/>
                  <a:gd name="connsiteX12" fmla="*/ 342900 w 480059"/>
                  <a:gd name="connsiteY12" fmla="*/ 199073 h 269557"/>
                  <a:gd name="connsiteX13" fmla="*/ 390525 w 480059"/>
                  <a:gd name="connsiteY13" fmla="*/ 155258 h 269557"/>
                  <a:gd name="connsiteX14" fmla="*/ 400050 w 480059"/>
                  <a:gd name="connsiteY14" fmla="*/ 115253 h 269557"/>
                  <a:gd name="connsiteX15" fmla="*/ 480060 w 480059"/>
                  <a:gd name="connsiteY15" fmla="*/ 160020 h 269557"/>
                  <a:gd name="connsiteX16" fmla="*/ 286703 w 480059"/>
                  <a:gd name="connsiteY16" fmla="*/ 269558 h 269557"/>
                  <a:gd name="connsiteX17" fmla="*/ 215265 w 480059"/>
                  <a:gd name="connsiteY17" fmla="*/ 229553 h 26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0059" h="269557">
                    <a:moveTo>
                      <a:pt x="193358" y="0"/>
                    </a:moveTo>
                    <a:lnTo>
                      <a:pt x="0" y="109538"/>
                    </a:lnTo>
                    <a:lnTo>
                      <a:pt x="81915" y="155258"/>
                    </a:lnTo>
                    <a:lnTo>
                      <a:pt x="82867" y="155258"/>
                    </a:lnTo>
                    <a:cubicBezTo>
                      <a:pt x="80963" y="140970"/>
                      <a:pt x="84772" y="126683"/>
                      <a:pt x="91440" y="113348"/>
                    </a:cubicBezTo>
                    <a:cubicBezTo>
                      <a:pt x="101917" y="94298"/>
                      <a:pt x="120967" y="80010"/>
                      <a:pt x="139065" y="69533"/>
                    </a:cubicBezTo>
                    <a:cubicBezTo>
                      <a:pt x="161925" y="57150"/>
                      <a:pt x="186690" y="48578"/>
                      <a:pt x="212408" y="43815"/>
                    </a:cubicBezTo>
                    <a:cubicBezTo>
                      <a:pt x="228600" y="40958"/>
                      <a:pt x="245745" y="39053"/>
                      <a:pt x="261938" y="39053"/>
                    </a:cubicBezTo>
                    <a:lnTo>
                      <a:pt x="193358" y="0"/>
                    </a:lnTo>
                    <a:lnTo>
                      <a:pt x="193358" y="0"/>
                    </a:lnTo>
                    <a:close/>
                    <a:moveTo>
                      <a:pt x="215265" y="229553"/>
                    </a:moveTo>
                    <a:cubicBezTo>
                      <a:pt x="233363" y="229553"/>
                      <a:pt x="251460" y="228600"/>
                      <a:pt x="269558" y="224790"/>
                    </a:cubicBezTo>
                    <a:cubicBezTo>
                      <a:pt x="295275" y="220028"/>
                      <a:pt x="320040" y="211455"/>
                      <a:pt x="342900" y="199073"/>
                    </a:cubicBezTo>
                    <a:cubicBezTo>
                      <a:pt x="361950" y="188595"/>
                      <a:pt x="380047" y="174308"/>
                      <a:pt x="390525" y="155258"/>
                    </a:cubicBezTo>
                    <a:cubicBezTo>
                      <a:pt x="397192" y="142875"/>
                      <a:pt x="401003" y="129540"/>
                      <a:pt x="400050" y="115253"/>
                    </a:cubicBezTo>
                    <a:lnTo>
                      <a:pt x="480060" y="160020"/>
                    </a:lnTo>
                    <a:lnTo>
                      <a:pt x="286703" y="269558"/>
                    </a:lnTo>
                    <a:lnTo>
                      <a:pt x="215265" y="2295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BE757EA-18AA-48BF-AF77-3BF89548CDC9}"/>
                  </a:ext>
                </a:extLst>
              </p:cNvPr>
              <p:cNvSpPr/>
              <p:nvPr/>
            </p:nvSpPr>
            <p:spPr>
              <a:xfrm>
                <a:off x="9819394" y="2271013"/>
                <a:ext cx="392429" cy="391477"/>
              </a:xfrm>
              <a:custGeom>
                <a:avLst/>
                <a:gdLst>
                  <a:gd name="connsiteX0" fmla="*/ 0 w 392429"/>
                  <a:gd name="connsiteY0" fmla="*/ 221932 h 391477"/>
                  <a:gd name="connsiteX1" fmla="*/ 392430 w 392429"/>
                  <a:gd name="connsiteY1" fmla="*/ 0 h 391477"/>
                  <a:gd name="connsiteX2" fmla="*/ 392430 w 392429"/>
                  <a:gd name="connsiteY2" fmla="*/ 169545 h 391477"/>
                  <a:gd name="connsiteX3" fmla="*/ 0 w 392429"/>
                  <a:gd name="connsiteY3" fmla="*/ 391478 h 39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1477">
                    <a:moveTo>
                      <a:pt x="0" y="221932"/>
                    </a:moveTo>
                    <a:lnTo>
                      <a:pt x="392430" y="0"/>
                    </a:lnTo>
                    <a:lnTo>
                      <a:pt x="392430" y="169545"/>
                    </a:lnTo>
                    <a:lnTo>
                      <a:pt x="0" y="391478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4FD4F00-71EC-428C-BD5D-A7C30DD129BA}"/>
                  </a:ext>
                </a:extLst>
              </p:cNvPr>
              <p:cNvSpPr/>
              <p:nvPr/>
            </p:nvSpPr>
            <p:spPr>
              <a:xfrm>
                <a:off x="9917502" y="2327211"/>
                <a:ext cx="193357" cy="280034"/>
              </a:xfrm>
              <a:custGeom>
                <a:avLst/>
                <a:gdLst>
                  <a:gd name="connsiteX0" fmla="*/ 0 w 193357"/>
                  <a:gd name="connsiteY0" fmla="*/ 109538 h 280034"/>
                  <a:gd name="connsiteX1" fmla="*/ 193358 w 193357"/>
                  <a:gd name="connsiteY1" fmla="*/ 0 h 280034"/>
                  <a:gd name="connsiteX2" fmla="*/ 193358 w 193357"/>
                  <a:gd name="connsiteY2" fmla="*/ 170497 h 280034"/>
                  <a:gd name="connsiteX3" fmla="*/ 0 w 193357"/>
                  <a:gd name="connsiteY3" fmla="*/ 280035 h 280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57" h="280034">
                    <a:moveTo>
                      <a:pt x="0" y="109538"/>
                    </a:moveTo>
                    <a:lnTo>
                      <a:pt x="193358" y="0"/>
                    </a:lnTo>
                    <a:lnTo>
                      <a:pt x="193358" y="170497"/>
                    </a:lnTo>
                    <a:lnTo>
                      <a:pt x="0" y="2800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4CE3CE8A-475F-45DA-9756-708C3AEBB510}"/>
                  </a:ext>
                </a:extLst>
              </p:cNvPr>
              <p:cNvSpPr/>
              <p:nvPr/>
            </p:nvSpPr>
            <p:spPr>
              <a:xfrm>
                <a:off x="9819394" y="2492945"/>
                <a:ext cx="64770" cy="251460"/>
              </a:xfrm>
              <a:custGeom>
                <a:avLst/>
                <a:gdLst>
                  <a:gd name="connsiteX0" fmla="*/ 64770 w 64770"/>
                  <a:gd name="connsiteY0" fmla="*/ 80963 h 251460"/>
                  <a:gd name="connsiteX1" fmla="*/ 0 w 64770"/>
                  <a:gd name="connsiteY1" fmla="*/ 0 h 251460"/>
                  <a:gd name="connsiteX2" fmla="*/ 0 w 64770"/>
                  <a:gd name="connsiteY2" fmla="*/ 169545 h 251460"/>
                  <a:gd name="connsiteX3" fmla="*/ 64770 w 64770"/>
                  <a:gd name="connsiteY3" fmla="*/ 25146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70" h="251460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69545"/>
                    </a:lnTo>
                    <a:lnTo>
                      <a:pt x="64770" y="251460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A60C65D4-DB6B-4A60-8388-D09E11BC0F7F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200977"/>
              </a:xfrm>
              <a:custGeom>
                <a:avLst/>
                <a:gdLst>
                  <a:gd name="connsiteX0" fmla="*/ 0 w 356234"/>
                  <a:gd name="connsiteY0" fmla="*/ 146685 h 200977"/>
                  <a:gd name="connsiteX1" fmla="*/ 35242 w 356234"/>
                  <a:gd name="connsiteY1" fmla="*/ 126682 h 200977"/>
                  <a:gd name="connsiteX2" fmla="*/ 40005 w 356234"/>
                  <a:gd name="connsiteY2" fmla="*/ 84773 h 200977"/>
                  <a:gd name="connsiteX3" fmla="*/ 82867 w 356234"/>
                  <a:gd name="connsiteY3" fmla="*/ 45720 h 200977"/>
                  <a:gd name="connsiteX4" fmla="*/ 152400 w 356234"/>
                  <a:gd name="connsiteY4" fmla="*/ 21907 h 200977"/>
                  <a:gd name="connsiteX5" fmla="*/ 226695 w 356234"/>
                  <a:gd name="connsiteY5" fmla="*/ 19050 h 200977"/>
                  <a:gd name="connsiteX6" fmla="*/ 260985 w 356234"/>
                  <a:gd name="connsiteY6" fmla="*/ 0 h 200977"/>
                  <a:gd name="connsiteX7" fmla="*/ 308610 w 356234"/>
                  <a:gd name="connsiteY7" fmla="*/ 26670 h 200977"/>
                  <a:gd name="connsiteX8" fmla="*/ 356235 w 356234"/>
                  <a:gd name="connsiteY8" fmla="*/ 53340 h 200977"/>
                  <a:gd name="connsiteX9" fmla="*/ 321945 w 356234"/>
                  <a:gd name="connsiteY9" fmla="*/ 72390 h 200977"/>
                  <a:gd name="connsiteX10" fmla="*/ 317182 w 356234"/>
                  <a:gd name="connsiteY10" fmla="*/ 114300 h 200977"/>
                  <a:gd name="connsiteX11" fmla="*/ 274320 w 356234"/>
                  <a:gd name="connsiteY11" fmla="*/ 153352 h 200977"/>
                  <a:gd name="connsiteX12" fmla="*/ 204788 w 356234"/>
                  <a:gd name="connsiteY12" fmla="*/ 178118 h 200977"/>
                  <a:gd name="connsiteX13" fmla="*/ 130492 w 356234"/>
                  <a:gd name="connsiteY13" fmla="*/ 180975 h 200977"/>
                  <a:gd name="connsiteX14" fmla="*/ 95250 w 356234"/>
                  <a:gd name="connsiteY14" fmla="*/ 200977 h 200977"/>
                  <a:gd name="connsiteX15" fmla="*/ 47625 w 356234"/>
                  <a:gd name="connsiteY15" fmla="*/ 174307 h 200977"/>
                  <a:gd name="connsiteX16" fmla="*/ 0 w 356234"/>
                  <a:gd name="connsiteY16" fmla="*/ 146685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6234" h="200977">
                    <a:moveTo>
                      <a:pt x="0" y="146685"/>
                    </a:moveTo>
                    <a:cubicBezTo>
                      <a:pt x="11430" y="140017"/>
                      <a:pt x="23813" y="133350"/>
                      <a:pt x="35242" y="126682"/>
                    </a:cubicBezTo>
                    <a:cubicBezTo>
                      <a:pt x="30480" y="113348"/>
                      <a:pt x="32385" y="99060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cubicBezTo>
                      <a:pt x="344805" y="60007"/>
                      <a:pt x="333375" y="66675"/>
                      <a:pt x="321945" y="72390"/>
                    </a:cubicBezTo>
                    <a:cubicBezTo>
                      <a:pt x="326707" y="85725"/>
                      <a:pt x="324802" y="100013"/>
                      <a:pt x="317182" y="114300"/>
                    </a:cubicBezTo>
                    <a:cubicBezTo>
                      <a:pt x="309563" y="128588"/>
                      <a:pt x="295275" y="141923"/>
                      <a:pt x="274320" y="153352"/>
                    </a:cubicBezTo>
                    <a:cubicBezTo>
                      <a:pt x="254317" y="164782"/>
                      <a:pt x="229552" y="173355"/>
                      <a:pt x="204788" y="178118"/>
                    </a:cubicBezTo>
                    <a:cubicBezTo>
                      <a:pt x="180022" y="182880"/>
                      <a:pt x="154305" y="183832"/>
                      <a:pt x="130492" y="180975"/>
                    </a:cubicBezTo>
                    <a:cubicBezTo>
                      <a:pt x="119063" y="187643"/>
                      <a:pt x="106680" y="194310"/>
                      <a:pt x="95250" y="200977"/>
                    </a:cubicBezTo>
                    <a:cubicBezTo>
                      <a:pt x="79057" y="192405"/>
                      <a:pt x="63817" y="182880"/>
                      <a:pt x="47625" y="174307"/>
                    </a:cubicBezTo>
                    <a:cubicBezTo>
                      <a:pt x="31432" y="163830"/>
                      <a:pt x="15240" y="155257"/>
                      <a:pt x="0" y="146685"/>
                    </a:cubicBezTo>
                    <a:close/>
                  </a:path>
                </a:pathLst>
              </a:custGeom>
              <a:solidFill>
                <a:srgbClr val="D8E6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FADE2A96-054F-49A6-B0D3-6C89A0EE392B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148589"/>
              </a:xfrm>
              <a:custGeom>
                <a:avLst/>
                <a:gdLst>
                  <a:gd name="connsiteX0" fmla="*/ 0 w 356234"/>
                  <a:gd name="connsiteY0" fmla="*/ 146685 h 148589"/>
                  <a:gd name="connsiteX1" fmla="*/ 34290 w 356234"/>
                  <a:gd name="connsiteY1" fmla="*/ 127635 h 148589"/>
                  <a:gd name="connsiteX2" fmla="*/ 35242 w 356234"/>
                  <a:gd name="connsiteY2" fmla="*/ 130492 h 148589"/>
                  <a:gd name="connsiteX3" fmla="*/ 2857 w 356234"/>
                  <a:gd name="connsiteY3" fmla="*/ 148590 h 148589"/>
                  <a:gd name="connsiteX4" fmla="*/ 0 w 356234"/>
                  <a:gd name="connsiteY4" fmla="*/ 146685 h 148589"/>
                  <a:gd name="connsiteX5" fmla="*/ 0 w 356234"/>
                  <a:gd name="connsiteY5" fmla="*/ 146685 h 148589"/>
                  <a:gd name="connsiteX6" fmla="*/ 32385 w 356234"/>
                  <a:gd name="connsiteY6" fmla="*/ 113348 h 148589"/>
                  <a:gd name="connsiteX7" fmla="*/ 40005 w 356234"/>
                  <a:gd name="connsiteY7" fmla="*/ 84773 h 148589"/>
                  <a:gd name="connsiteX8" fmla="*/ 82867 w 356234"/>
                  <a:gd name="connsiteY8" fmla="*/ 45720 h 148589"/>
                  <a:gd name="connsiteX9" fmla="*/ 152400 w 356234"/>
                  <a:gd name="connsiteY9" fmla="*/ 21907 h 148589"/>
                  <a:gd name="connsiteX10" fmla="*/ 226695 w 356234"/>
                  <a:gd name="connsiteY10" fmla="*/ 19050 h 148589"/>
                  <a:gd name="connsiteX11" fmla="*/ 260985 w 356234"/>
                  <a:gd name="connsiteY11" fmla="*/ 0 h 148589"/>
                  <a:gd name="connsiteX12" fmla="*/ 308610 w 356234"/>
                  <a:gd name="connsiteY12" fmla="*/ 26670 h 148589"/>
                  <a:gd name="connsiteX13" fmla="*/ 356235 w 356234"/>
                  <a:gd name="connsiteY13" fmla="*/ 53340 h 148589"/>
                  <a:gd name="connsiteX14" fmla="*/ 353377 w 356234"/>
                  <a:gd name="connsiteY14" fmla="*/ 55245 h 148589"/>
                  <a:gd name="connsiteX15" fmla="*/ 308610 w 356234"/>
                  <a:gd name="connsiteY15" fmla="*/ 30480 h 148589"/>
                  <a:gd name="connsiteX16" fmla="*/ 260985 w 356234"/>
                  <a:gd name="connsiteY16" fmla="*/ 3810 h 148589"/>
                  <a:gd name="connsiteX17" fmla="*/ 226695 w 356234"/>
                  <a:gd name="connsiteY17" fmla="*/ 22860 h 148589"/>
                  <a:gd name="connsiteX18" fmla="*/ 152400 w 356234"/>
                  <a:gd name="connsiteY18" fmla="*/ 25717 h 148589"/>
                  <a:gd name="connsiteX19" fmla="*/ 82867 w 356234"/>
                  <a:gd name="connsiteY19" fmla="*/ 49530 h 148589"/>
                  <a:gd name="connsiteX20" fmla="*/ 40005 w 356234"/>
                  <a:gd name="connsiteY20" fmla="*/ 88582 h 148589"/>
                  <a:gd name="connsiteX21" fmla="*/ 32385 w 356234"/>
                  <a:gd name="connsiteY21" fmla="*/ 113348 h 14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6234" h="148589">
                    <a:moveTo>
                      <a:pt x="0" y="146685"/>
                    </a:moveTo>
                    <a:cubicBezTo>
                      <a:pt x="11430" y="140017"/>
                      <a:pt x="22860" y="133350"/>
                      <a:pt x="34290" y="127635"/>
                    </a:cubicBezTo>
                    <a:cubicBezTo>
                      <a:pt x="34290" y="128588"/>
                      <a:pt x="35242" y="129540"/>
                      <a:pt x="35242" y="130492"/>
                    </a:cubicBezTo>
                    <a:cubicBezTo>
                      <a:pt x="24765" y="136207"/>
                      <a:pt x="13335" y="142875"/>
                      <a:pt x="2857" y="148590"/>
                    </a:cubicBezTo>
                    <a:lnTo>
                      <a:pt x="0" y="146685"/>
                    </a:lnTo>
                    <a:lnTo>
                      <a:pt x="0" y="146685"/>
                    </a:lnTo>
                    <a:close/>
                    <a:moveTo>
                      <a:pt x="32385" y="113348"/>
                    </a:moveTo>
                    <a:cubicBezTo>
                      <a:pt x="32385" y="103823"/>
                      <a:pt x="34290" y="94298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lnTo>
                      <a:pt x="353377" y="55245"/>
                    </a:lnTo>
                    <a:cubicBezTo>
                      <a:pt x="338138" y="46673"/>
                      <a:pt x="323850" y="39052"/>
                      <a:pt x="308610" y="30480"/>
                    </a:cubicBezTo>
                    <a:cubicBezTo>
                      <a:pt x="292417" y="21907"/>
                      <a:pt x="277177" y="12382"/>
                      <a:pt x="260985" y="3810"/>
                    </a:cubicBezTo>
                    <a:cubicBezTo>
                      <a:pt x="249555" y="10477"/>
                      <a:pt x="238125" y="17145"/>
                      <a:pt x="226695" y="22860"/>
                    </a:cubicBezTo>
                    <a:cubicBezTo>
                      <a:pt x="202882" y="20002"/>
                      <a:pt x="177165" y="20955"/>
                      <a:pt x="152400" y="25717"/>
                    </a:cubicBezTo>
                    <a:cubicBezTo>
                      <a:pt x="127635" y="30480"/>
                      <a:pt x="103822" y="38100"/>
                      <a:pt x="82867" y="49530"/>
                    </a:cubicBezTo>
                    <a:cubicBezTo>
                      <a:pt x="62865" y="60960"/>
                      <a:pt x="47625" y="74295"/>
                      <a:pt x="40005" y="88582"/>
                    </a:cubicBezTo>
                    <a:cubicBezTo>
                      <a:pt x="35242" y="96202"/>
                      <a:pt x="32385" y="104775"/>
                      <a:pt x="32385" y="113348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373CF0-6584-4AE0-A177-54D04D0F64FD}"/>
                  </a:ext>
                </a:extLst>
              </p:cNvPr>
              <p:cNvSpPr/>
              <p:nvPr/>
            </p:nvSpPr>
            <p:spPr>
              <a:xfrm>
                <a:off x="9763776" y="2243629"/>
                <a:ext cx="203256" cy="122882"/>
              </a:xfrm>
              <a:custGeom>
                <a:avLst/>
                <a:gdLst>
                  <a:gd name="connsiteX0" fmla="*/ 37521 w 203256"/>
                  <a:gd name="connsiteY0" fmla="*/ 115014 h 122882"/>
                  <a:gd name="connsiteX1" fmla="*/ 45141 w 203256"/>
                  <a:gd name="connsiteY1" fmla="*/ 109299 h 122882"/>
                  <a:gd name="connsiteX2" fmla="*/ 58476 w 203256"/>
                  <a:gd name="connsiteY2" fmla="*/ 113109 h 122882"/>
                  <a:gd name="connsiteX3" fmla="*/ 68001 w 203256"/>
                  <a:gd name="connsiteY3" fmla="*/ 111204 h 122882"/>
                  <a:gd name="connsiteX4" fmla="*/ 71811 w 203256"/>
                  <a:gd name="connsiteY4" fmla="*/ 106442 h 122882"/>
                  <a:gd name="connsiteX5" fmla="*/ 67049 w 203256"/>
                  <a:gd name="connsiteY5" fmla="*/ 101679 h 122882"/>
                  <a:gd name="connsiteX6" fmla="*/ 62286 w 203256"/>
                  <a:gd name="connsiteY6" fmla="*/ 99774 h 122882"/>
                  <a:gd name="connsiteX7" fmla="*/ 56571 w 203256"/>
                  <a:gd name="connsiteY7" fmla="*/ 99774 h 122882"/>
                  <a:gd name="connsiteX8" fmla="*/ 46094 w 203256"/>
                  <a:gd name="connsiteY8" fmla="*/ 101679 h 122882"/>
                  <a:gd name="connsiteX9" fmla="*/ 28949 w 203256"/>
                  <a:gd name="connsiteY9" fmla="*/ 103584 h 122882"/>
                  <a:gd name="connsiteX10" fmla="*/ 10851 w 203256"/>
                  <a:gd name="connsiteY10" fmla="*/ 97869 h 122882"/>
                  <a:gd name="connsiteX11" fmla="*/ 2279 w 203256"/>
                  <a:gd name="connsiteY11" fmla="*/ 91202 h 122882"/>
                  <a:gd name="connsiteX12" fmla="*/ 374 w 203256"/>
                  <a:gd name="connsiteY12" fmla="*/ 84534 h 122882"/>
                  <a:gd name="connsiteX13" fmla="*/ 6089 w 203256"/>
                  <a:gd name="connsiteY13" fmla="*/ 78819 h 122882"/>
                  <a:gd name="connsiteX14" fmla="*/ 24186 w 203256"/>
                  <a:gd name="connsiteY14" fmla="*/ 75009 h 122882"/>
                  <a:gd name="connsiteX15" fmla="*/ 44189 w 203256"/>
                  <a:gd name="connsiteY15" fmla="*/ 81677 h 122882"/>
                  <a:gd name="connsiteX16" fmla="*/ 35616 w 203256"/>
                  <a:gd name="connsiteY16" fmla="*/ 87392 h 122882"/>
                  <a:gd name="connsiteX17" fmla="*/ 25139 w 203256"/>
                  <a:gd name="connsiteY17" fmla="*/ 84534 h 122882"/>
                  <a:gd name="connsiteX18" fmla="*/ 17519 w 203256"/>
                  <a:gd name="connsiteY18" fmla="*/ 86439 h 122882"/>
                  <a:gd name="connsiteX19" fmla="*/ 13709 w 203256"/>
                  <a:gd name="connsiteY19" fmla="*/ 91202 h 122882"/>
                  <a:gd name="connsiteX20" fmla="*/ 16566 w 203256"/>
                  <a:gd name="connsiteY20" fmla="*/ 94059 h 122882"/>
                  <a:gd name="connsiteX21" fmla="*/ 22281 w 203256"/>
                  <a:gd name="connsiteY21" fmla="*/ 95964 h 122882"/>
                  <a:gd name="connsiteX22" fmla="*/ 34664 w 203256"/>
                  <a:gd name="connsiteY22" fmla="*/ 94059 h 122882"/>
                  <a:gd name="connsiteX23" fmla="*/ 48951 w 203256"/>
                  <a:gd name="connsiteY23" fmla="*/ 91202 h 122882"/>
                  <a:gd name="connsiteX24" fmla="*/ 60381 w 203256"/>
                  <a:gd name="connsiteY24" fmla="*/ 92154 h 122882"/>
                  <a:gd name="connsiteX25" fmla="*/ 72764 w 203256"/>
                  <a:gd name="connsiteY25" fmla="*/ 96917 h 122882"/>
                  <a:gd name="connsiteX26" fmla="*/ 82289 w 203256"/>
                  <a:gd name="connsiteY26" fmla="*/ 104537 h 122882"/>
                  <a:gd name="connsiteX27" fmla="*/ 84194 w 203256"/>
                  <a:gd name="connsiteY27" fmla="*/ 112157 h 122882"/>
                  <a:gd name="connsiteX28" fmla="*/ 77526 w 203256"/>
                  <a:gd name="connsiteY28" fmla="*/ 118824 h 122882"/>
                  <a:gd name="connsiteX29" fmla="*/ 58476 w 203256"/>
                  <a:gd name="connsiteY29" fmla="*/ 122634 h 122882"/>
                  <a:gd name="connsiteX30" fmla="*/ 37521 w 203256"/>
                  <a:gd name="connsiteY30" fmla="*/ 115014 h 122882"/>
                  <a:gd name="connsiteX31" fmla="*/ 37521 w 203256"/>
                  <a:gd name="connsiteY31" fmla="*/ 115014 h 122882"/>
                  <a:gd name="connsiteX32" fmla="*/ 67049 w 203256"/>
                  <a:gd name="connsiteY32" fmla="*/ 85487 h 122882"/>
                  <a:gd name="connsiteX33" fmla="*/ 99434 w 203256"/>
                  <a:gd name="connsiteY33" fmla="*/ 96917 h 122882"/>
                  <a:gd name="connsiteX34" fmla="*/ 124199 w 203256"/>
                  <a:gd name="connsiteY34" fmla="*/ 93107 h 122882"/>
                  <a:gd name="connsiteX35" fmla="*/ 129914 w 203256"/>
                  <a:gd name="connsiteY35" fmla="*/ 78819 h 122882"/>
                  <a:gd name="connsiteX36" fmla="*/ 108959 w 203256"/>
                  <a:gd name="connsiteY36" fmla="*/ 60722 h 122882"/>
                  <a:gd name="connsiteX37" fmla="*/ 76574 w 203256"/>
                  <a:gd name="connsiteY37" fmla="*/ 49292 h 122882"/>
                  <a:gd name="connsiteX38" fmla="*/ 51809 w 203256"/>
                  <a:gd name="connsiteY38" fmla="*/ 53102 h 122882"/>
                  <a:gd name="connsiteX39" fmla="*/ 45141 w 203256"/>
                  <a:gd name="connsiteY39" fmla="*/ 59769 h 122882"/>
                  <a:gd name="connsiteX40" fmla="*/ 46094 w 203256"/>
                  <a:gd name="connsiteY40" fmla="*/ 66437 h 122882"/>
                  <a:gd name="connsiteX41" fmla="*/ 51809 w 203256"/>
                  <a:gd name="connsiteY41" fmla="*/ 74057 h 122882"/>
                  <a:gd name="connsiteX42" fmla="*/ 67049 w 203256"/>
                  <a:gd name="connsiteY42" fmla="*/ 85487 h 122882"/>
                  <a:gd name="connsiteX43" fmla="*/ 67049 w 203256"/>
                  <a:gd name="connsiteY43" fmla="*/ 85487 h 122882"/>
                  <a:gd name="connsiteX44" fmla="*/ 75621 w 203256"/>
                  <a:gd name="connsiteY44" fmla="*/ 79772 h 122882"/>
                  <a:gd name="connsiteX45" fmla="*/ 96576 w 203256"/>
                  <a:gd name="connsiteY45" fmla="*/ 88344 h 122882"/>
                  <a:gd name="connsiteX46" fmla="*/ 111816 w 203256"/>
                  <a:gd name="connsiteY46" fmla="*/ 86439 h 122882"/>
                  <a:gd name="connsiteX47" fmla="*/ 114674 w 203256"/>
                  <a:gd name="connsiteY47" fmla="*/ 77867 h 122882"/>
                  <a:gd name="connsiteX48" fmla="*/ 99434 w 203256"/>
                  <a:gd name="connsiteY48" fmla="*/ 65484 h 122882"/>
                  <a:gd name="connsiteX49" fmla="*/ 78479 w 203256"/>
                  <a:gd name="connsiteY49" fmla="*/ 56912 h 122882"/>
                  <a:gd name="connsiteX50" fmla="*/ 64191 w 203256"/>
                  <a:gd name="connsiteY50" fmla="*/ 58817 h 122882"/>
                  <a:gd name="connsiteX51" fmla="*/ 61334 w 203256"/>
                  <a:gd name="connsiteY51" fmla="*/ 67389 h 122882"/>
                  <a:gd name="connsiteX52" fmla="*/ 75621 w 203256"/>
                  <a:gd name="connsiteY52" fmla="*/ 79772 h 122882"/>
                  <a:gd name="connsiteX53" fmla="*/ 75621 w 203256"/>
                  <a:gd name="connsiteY53" fmla="*/ 79772 h 122882"/>
                  <a:gd name="connsiteX54" fmla="*/ 188969 w 203256"/>
                  <a:gd name="connsiteY54" fmla="*/ 54054 h 122882"/>
                  <a:gd name="connsiteX55" fmla="*/ 179444 w 203256"/>
                  <a:gd name="connsiteY55" fmla="*/ 59769 h 122882"/>
                  <a:gd name="connsiteX56" fmla="*/ 159441 w 203256"/>
                  <a:gd name="connsiteY56" fmla="*/ 53102 h 122882"/>
                  <a:gd name="connsiteX57" fmla="*/ 142296 w 203256"/>
                  <a:gd name="connsiteY57" fmla="*/ 62627 h 122882"/>
                  <a:gd name="connsiteX58" fmla="*/ 154679 w 203256"/>
                  <a:gd name="connsiteY58" fmla="*/ 73104 h 122882"/>
                  <a:gd name="connsiteX59" fmla="*/ 145154 w 203256"/>
                  <a:gd name="connsiteY59" fmla="*/ 78819 h 122882"/>
                  <a:gd name="connsiteX60" fmla="*/ 118484 w 203256"/>
                  <a:gd name="connsiteY60" fmla="*/ 55007 h 122882"/>
                  <a:gd name="connsiteX61" fmla="*/ 91814 w 203256"/>
                  <a:gd name="connsiteY61" fmla="*/ 31194 h 122882"/>
                  <a:gd name="connsiteX62" fmla="*/ 101339 w 203256"/>
                  <a:gd name="connsiteY62" fmla="*/ 25479 h 122882"/>
                  <a:gd name="connsiteX63" fmla="*/ 145154 w 203256"/>
                  <a:gd name="connsiteY63" fmla="*/ 39767 h 122882"/>
                  <a:gd name="connsiteX64" fmla="*/ 188969 w 203256"/>
                  <a:gd name="connsiteY64" fmla="*/ 54054 h 122882"/>
                  <a:gd name="connsiteX65" fmla="*/ 188969 w 203256"/>
                  <a:gd name="connsiteY65" fmla="*/ 54054 h 122882"/>
                  <a:gd name="connsiteX66" fmla="*/ 145154 w 203256"/>
                  <a:gd name="connsiteY66" fmla="*/ 48339 h 122882"/>
                  <a:gd name="connsiteX67" fmla="*/ 132771 w 203256"/>
                  <a:gd name="connsiteY67" fmla="*/ 55007 h 122882"/>
                  <a:gd name="connsiteX68" fmla="*/ 112769 w 203256"/>
                  <a:gd name="connsiteY68" fmla="*/ 36909 h 122882"/>
                  <a:gd name="connsiteX69" fmla="*/ 145154 w 203256"/>
                  <a:gd name="connsiteY69" fmla="*/ 48339 h 122882"/>
                  <a:gd name="connsiteX70" fmla="*/ 145154 w 203256"/>
                  <a:gd name="connsiteY70" fmla="*/ 48339 h 122882"/>
                  <a:gd name="connsiteX71" fmla="*/ 193731 w 203256"/>
                  <a:gd name="connsiteY71" fmla="*/ 52149 h 122882"/>
                  <a:gd name="connsiteX72" fmla="*/ 158489 w 203256"/>
                  <a:gd name="connsiteY72" fmla="*/ 33099 h 122882"/>
                  <a:gd name="connsiteX73" fmla="*/ 123246 w 203256"/>
                  <a:gd name="connsiteY73" fmla="*/ 14049 h 122882"/>
                  <a:gd name="connsiteX74" fmla="*/ 137534 w 203256"/>
                  <a:gd name="connsiteY74" fmla="*/ 6429 h 122882"/>
                  <a:gd name="connsiteX75" fmla="*/ 148964 w 203256"/>
                  <a:gd name="connsiteY75" fmla="*/ 714 h 122882"/>
                  <a:gd name="connsiteX76" fmla="*/ 162299 w 203256"/>
                  <a:gd name="connsiteY76" fmla="*/ 714 h 122882"/>
                  <a:gd name="connsiteX77" fmla="*/ 178491 w 203256"/>
                  <a:gd name="connsiteY77" fmla="*/ 7382 h 122882"/>
                  <a:gd name="connsiteX78" fmla="*/ 188016 w 203256"/>
                  <a:gd name="connsiteY78" fmla="*/ 14049 h 122882"/>
                  <a:gd name="connsiteX79" fmla="*/ 190874 w 203256"/>
                  <a:gd name="connsiteY79" fmla="*/ 19764 h 122882"/>
                  <a:gd name="connsiteX80" fmla="*/ 189921 w 203256"/>
                  <a:gd name="connsiteY80" fmla="*/ 24527 h 122882"/>
                  <a:gd name="connsiteX81" fmla="*/ 182301 w 203256"/>
                  <a:gd name="connsiteY81" fmla="*/ 30242 h 122882"/>
                  <a:gd name="connsiteX82" fmla="*/ 176586 w 203256"/>
                  <a:gd name="connsiteY82" fmla="*/ 33099 h 122882"/>
                  <a:gd name="connsiteX83" fmla="*/ 203256 w 203256"/>
                  <a:gd name="connsiteY83" fmla="*/ 47387 h 122882"/>
                  <a:gd name="connsiteX84" fmla="*/ 193731 w 203256"/>
                  <a:gd name="connsiteY84" fmla="*/ 52149 h 122882"/>
                  <a:gd name="connsiteX85" fmla="*/ 193731 w 203256"/>
                  <a:gd name="connsiteY85" fmla="*/ 52149 h 122882"/>
                  <a:gd name="connsiteX86" fmla="*/ 145154 w 203256"/>
                  <a:gd name="connsiteY86" fmla="*/ 14049 h 122882"/>
                  <a:gd name="connsiteX87" fmla="*/ 165156 w 203256"/>
                  <a:gd name="connsiteY87" fmla="*/ 25479 h 122882"/>
                  <a:gd name="connsiteX88" fmla="*/ 169919 w 203256"/>
                  <a:gd name="connsiteY88" fmla="*/ 22622 h 122882"/>
                  <a:gd name="connsiteX89" fmla="*/ 175634 w 203256"/>
                  <a:gd name="connsiteY89" fmla="*/ 17859 h 122882"/>
                  <a:gd name="connsiteX90" fmla="*/ 174681 w 203256"/>
                  <a:gd name="connsiteY90" fmla="*/ 14049 h 122882"/>
                  <a:gd name="connsiteX91" fmla="*/ 169919 w 203256"/>
                  <a:gd name="connsiteY91" fmla="*/ 10239 h 122882"/>
                  <a:gd name="connsiteX92" fmla="*/ 162299 w 203256"/>
                  <a:gd name="connsiteY92" fmla="*/ 7382 h 122882"/>
                  <a:gd name="connsiteX93" fmla="*/ 155631 w 203256"/>
                  <a:gd name="connsiteY93" fmla="*/ 7382 h 122882"/>
                  <a:gd name="connsiteX94" fmla="*/ 148964 w 203256"/>
                  <a:gd name="connsiteY94" fmla="*/ 10239 h 122882"/>
                  <a:gd name="connsiteX95" fmla="*/ 145154 w 203256"/>
                  <a:gd name="connsiteY95" fmla="*/ 14049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2882">
                    <a:moveTo>
                      <a:pt x="37521" y="115014"/>
                    </a:moveTo>
                    <a:cubicBezTo>
                      <a:pt x="39426" y="113109"/>
                      <a:pt x="42284" y="111204"/>
                      <a:pt x="45141" y="109299"/>
                    </a:cubicBezTo>
                    <a:cubicBezTo>
                      <a:pt x="49904" y="111204"/>
                      <a:pt x="54666" y="113109"/>
                      <a:pt x="58476" y="113109"/>
                    </a:cubicBezTo>
                    <a:cubicBezTo>
                      <a:pt x="62286" y="113109"/>
                      <a:pt x="65144" y="113109"/>
                      <a:pt x="68001" y="111204"/>
                    </a:cubicBezTo>
                    <a:cubicBezTo>
                      <a:pt x="70859" y="109299"/>
                      <a:pt x="71811" y="108347"/>
                      <a:pt x="71811" y="106442"/>
                    </a:cubicBezTo>
                    <a:cubicBezTo>
                      <a:pt x="71811" y="104537"/>
                      <a:pt x="69906" y="102632"/>
                      <a:pt x="67049" y="101679"/>
                    </a:cubicBezTo>
                    <a:cubicBezTo>
                      <a:pt x="65144" y="100727"/>
                      <a:pt x="63239" y="99774"/>
                      <a:pt x="62286" y="99774"/>
                    </a:cubicBezTo>
                    <a:cubicBezTo>
                      <a:pt x="60381" y="99774"/>
                      <a:pt x="58476" y="99774"/>
                      <a:pt x="56571" y="99774"/>
                    </a:cubicBezTo>
                    <a:cubicBezTo>
                      <a:pt x="54666" y="99774"/>
                      <a:pt x="51809" y="100727"/>
                      <a:pt x="46094" y="101679"/>
                    </a:cubicBezTo>
                    <a:cubicBezTo>
                      <a:pt x="39426" y="103584"/>
                      <a:pt x="33711" y="103584"/>
                      <a:pt x="28949" y="103584"/>
                    </a:cubicBezTo>
                    <a:cubicBezTo>
                      <a:pt x="22281" y="102632"/>
                      <a:pt x="16566" y="100727"/>
                      <a:pt x="10851" y="97869"/>
                    </a:cubicBezTo>
                    <a:cubicBezTo>
                      <a:pt x="7041" y="95964"/>
                      <a:pt x="4184" y="94059"/>
                      <a:pt x="2279" y="91202"/>
                    </a:cubicBezTo>
                    <a:cubicBezTo>
                      <a:pt x="374" y="88344"/>
                      <a:pt x="-579" y="86439"/>
                      <a:pt x="374" y="84534"/>
                    </a:cubicBezTo>
                    <a:cubicBezTo>
                      <a:pt x="1326" y="82629"/>
                      <a:pt x="3231" y="79772"/>
                      <a:pt x="6089" y="78819"/>
                    </a:cubicBezTo>
                    <a:cubicBezTo>
                      <a:pt x="11804" y="75962"/>
                      <a:pt x="17519" y="74057"/>
                      <a:pt x="24186" y="75009"/>
                    </a:cubicBezTo>
                    <a:cubicBezTo>
                      <a:pt x="30854" y="75962"/>
                      <a:pt x="37521" y="77867"/>
                      <a:pt x="44189" y="81677"/>
                    </a:cubicBezTo>
                    <a:cubicBezTo>
                      <a:pt x="41331" y="83582"/>
                      <a:pt x="38474" y="85487"/>
                      <a:pt x="35616" y="87392"/>
                    </a:cubicBezTo>
                    <a:cubicBezTo>
                      <a:pt x="31806" y="85487"/>
                      <a:pt x="27996" y="84534"/>
                      <a:pt x="25139" y="84534"/>
                    </a:cubicBezTo>
                    <a:cubicBezTo>
                      <a:pt x="22281" y="84534"/>
                      <a:pt x="19424" y="84534"/>
                      <a:pt x="17519" y="86439"/>
                    </a:cubicBezTo>
                    <a:cubicBezTo>
                      <a:pt x="14661" y="88344"/>
                      <a:pt x="13709" y="89297"/>
                      <a:pt x="13709" y="91202"/>
                    </a:cubicBezTo>
                    <a:cubicBezTo>
                      <a:pt x="13709" y="92154"/>
                      <a:pt x="14661" y="93107"/>
                      <a:pt x="16566" y="94059"/>
                    </a:cubicBezTo>
                    <a:cubicBezTo>
                      <a:pt x="18471" y="95012"/>
                      <a:pt x="20376" y="95964"/>
                      <a:pt x="22281" y="95964"/>
                    </a:cubicBezTo>
                    <a:cubicBezTo>
                      <a:pt x="25139" y="95964"/>
                      <a:pt x="28949" y="95964"/>
                      <a:pt x="34664" y="94059"/>
                    </a:cubicBezTo>
                    <a:cubicBezTo>
                      <a:pt x="40379" y="92154"/>
                      <a:pt x="45141" y="92154"/>
                      <a:pt x="48951" y="91202"/>
                    </a:cubicBezTo>
                    <a:cubicBezTo>
                      <a:pt x="52761" y="91202"/>
                      <a:pt x="56571" y="91202"/>
                      <a:pt x="60381" y="92154"/>
                    </a:cubicBezTo>
                    <a:cubicBezTo>
                      <a:pt x="64191" y="93107"/>
                      <a:pt x="68954" y="95012"/>
                      <a:pt x="72764" y="96917"/>
                    </a:cubicBezTo>
                    <a:cubicBezTo>
                      <a:pt x="76574" y="98822"/>
                      <a:pt x="79431" y="101679"/>
                      <a:pt x="82289" y="104537"/>
                    </a:cubicBezTo>
                    <a:cubicBezTo>
                      <a:pt x="84194" y="107394"/>
                      <a:pt x="85146" y="110252"/>
                      <a:pt x="84194" y="112157"/>
                    </a:cubicBezTo>
                    <a:cubicBezTo>
                      <a:pt x="83241" y="115014"/>
                      <a:pt x="81336" y="116919"/>
                      <a:pt x="77526" y="118824"/>
                    </a:cubicBezTo>
                    <a:cubicBezTo>
                      <a:pt x="71811" y="121682"/>
                      <a:pt x="66096" y="123587"/>
                      <a:pt x="58476" y="122634"/>
                    </a:cubicBezTo>
                    <a:cubicBezTo>
                      <a:pt x="53714" y="121682"/>
                      <a:pt x="46094" y="118824"/>
                      <a:pt x="37521" y="115014"/>
                    </a:cubicBezTo>
                    <a:lnTo>
                      <a:pt x="37521" y="115014"/>
                    </a:lnTo>
                    <a:close/>
                    <a:moveTo>
                      <a:pt x="67049" y="85487"/>
                    </a:moveTo>
                    <a:cubicBezTo>
                      <a:pt x="78479" y="92154"/>
                      <a:pt x="88956" y="95964"/>
                      <a:pt x="99434" y="96917"/>
                    </a:cubicBezTo>
                    <a:cubicBezTo>
                      <a:pt x="109911" y="97869"/>
                      <a:pt x="117531" y="96917"/>
                      <a:pt x="124199" y="93107"/>
                    </a:cubicBezTo>
                    <a:cubicBezTo>
                      <a:pt x="130866" y="89297"/>
                      <a:pt x="132771" y="84534"/>
                      <a:pt x="129914" y="78819"/>
                    </a:cubicBezTo>
                    <a:cubicBezTo>
                      <a:pt x="127056" y="73104"/>
                      <a:pt x="120389" y="67389"/>
                      <a:pt x="108959" y="60722"/>
                    </a:cubicBezTo>
                    <a:cubicBezTo>
                      <a:pt x="97529" y="54054"/>
                      <a:pt x="87051" y="50244"/>
                      <a:pt x="76574" y="49292"/>
                    </a:cubicBezTo>
                    <a:cubicBezTo>
                      <a:pt x="66096" y="48339"/>
                      <a:pt x="58476" y="49292"/>
                      <a:pt x="51809" y="53102"/>
                    </a:cubicBezTo>
                    <a:cubicBezTo>
                      <a:pt x="47999" y="55007"/>
                      <a:pt x="46094" y="57864"/>
                      <a:pt x="45141" y="59769"/>
                    </a:cubicBezTo>
                    <a:cubicBezTo>
                      <a:pt x="44189" y="61674"/>
                      <a:pt x="45141" y="63579"/>
                      <a:pt x="46094" y="66437"/>
                    </a:cubicBezTo>
                    <a:cubicBezTo>
                      <a:pt x="47046" y="69294"/>
                      <a:pt x="48951" y="71199"/>
                      <a:pt x="51809" y="74057"/>
                    </a:cubicBezTo>
                    <a:cubicBezTo>
                      <a:pt x="54666" y="77867"/>
                      <a:pt x="59429" y="80724"/>
                      <a:pt x="67049" y="85487"/>
                    </a:cubicBezTo>
                    <a:lnTo>
                      <a:pt x="67049" y="85487"/>
                    </a:lnTo>
                    <a:close/>
                    <a:moveTo>
                      <a:pt x="75621" y="79772"/>
                    </a:moveTo>
                    <a:cubicBezTo>
                      <a:pt x="83241" y="84534"/>
                      <a:pt x="90861" y="86439"/>
                      <a:pt x="96576" y="88344"/>
                    </a:cubicBezTo>
                    <a:cubicBezTo>
                      <a:pt x="103244" y="89297"/>
                      <a:pt x="108006" y="89297"/>
                      <a:pt x="111816" y="86439"/>
                    </a:cubicBezTo>
                    <a:cubicBezTo>
                      <a:pt x="115626" y="84534"/>
                      <a:pt x="116579" y="81677"/>
                      <a:pt x="114674" y="77867"/>
                    </a:cubicBezTo>
                    <a:cubicBezTo>
                      <a:pt x="112769" y="74057"/>
                      <a:pt x="108006" y="70247"/>
                      <a:pt x="99434" y="65484"/>
                    </a:cubicBezTo>
                    <a:cubicBezTo>
                      <a:pt x="91814" y="60722"/>
                      <a:pt x="84194" y="57864"/>
                      <a:pt x="78479" y="56912"/>
                    </a:cubicBezTo>
                    <a:cubicBezTo>
                      <a:pt x="72764" y="55959"/>
                      <a:pt x="67049" y="56912"/>
                      <a:pt x="64191" y="58817"/>
                    </a:cubicBezTo>
                    <a:cubicBezTo>
                      <a:pt x="60381" y="60722"/>
                      <a:pt x="59429" y="63579"/>
                      <a:pt x="61334" y="67389"/>
                    </a:cubicBezTo>
                    <a:cubicBezTo>
                      <a:pt x="62286" y="71199"/>
                      <a:pt x="67049" y="75009"/>
                      <a:pt x="75621" y="79772"/>
                    </a:cubicBezTo>
                    <a:lnTo>
                      <a:pt x="75621" y="79772"/>
                    </a:lnTo>
                    <a:close/>
                    <a:moveTo>
                      <a:pt x="188969" y="54054"/>
                    </a:moveTo>
                    <a:cubicBezTo>
                      <a:pt x="186111" y="55959"/>
                      <a:pt x="182301" y="57864"/>
                      <a:pt x="179444" y="59769"/>
                    </a:cubicBezTo>
                    <a:cubicBezTo>
                      <a:pt x="172776" y="57864"/>
                      <a:pt x="166109" y="55007"/>
                      <a:pt x="159441" y="53102"/>
                    </a:cubicBezTo>
                    <a:cubicBezTo>
                      <a:pt x="153726" y="55959"/>
                      <a:pt x="148011" y="59769"/>
                      <a:pt x="142296" y="62627"/>
                    </a:cubicBezTo>
                    <a:cubicBezTo>
                      <a:pt x="146106" y="66437"/>
                      <a:pt x="150869" y="70247"/>
                      <a:pt x="154679" y="73104"/>
                    </a:cubicBezTo>
                    <a:cubicBezTo>
                      <a:pt x="151821" y="75009"/>
                      <a:pt x="148011" y="76914"/>
                      <a:pt x="145154" y="78819"/>
                    </a:cubicBezTo>
                    <a:cubicBezTo>
                      <a:pt x="136581" y="71199"/>
                      <a:pt x="127056" y="62627"/>
                      <a:pt x="118484" y="55007"/>
                    </a:cubicBezTo>
                    <a:cubicBezTo>
                      <a:pt x="109911" y="47387"/>
                      <a:pt x="101339" y="38814"/>
                      <a:pt x="91814" y="31194"/>
                    </a:cubicBezTo>
                    <a:cubicBezTo>
                      <a:pt x="94671" y="29289"/>
                      <a:pt x="98481" y="27384"/>
                      <a:pt x="101339" y="25479"/>
                    </a:cubicBezTo>
                    <a:cubicBezTo>
                      <a:pt x="115626" y="30242"/>
                      <a:pt x="129914" y="35004"/>
                      <a:pt x="145154" y="39767"/>
                    </a:cubicBezTo>
                    <a:cubicBezTo>
                      <a:pt x="160394" y="44529"/>
                      <a:pt x="174681" y="49292"/>
                      <a:pt x="188969" y="54054"/>
                    </a:cubicBezTo>
                    <a:lnTo>
                      <a:pt x="188969" y="54054"/>
                    </a:lnTo>
                    <a:close/>
                    <a:moveTo>
                      <a:pt x="145154" y="48339"/>
                    </a:moveTo>
                    <a:cubicBezTo>
                      <a:pt x="141344" y="50244"/>
                      <a:pt x="137534" y="53102"/>
                      <a:pt x="132771" y="55007"/>
                    </a:cubicBezTo>
                    <a:cubicBezTo>
                      <a:pt x="126104" y="49292"/>
                      <a:pt x="119436" y="43577"/>
                      <a:pt x="112769" y="36909"/>
                    </a:cubicBezTo>
                    <a:cubicBezTo>
                      <a:pt x="124199" y="40719"/>
                      <a:pt x="134676" y="44529"/>
                      <a:pt x="145154" y="48339"/>
                    </a:cubicBezTo>
                    <a:lnTo>
                      <a:pt x="145154" y="48339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8339"/>
                      <a:pt x="196589" y="50244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4049"/>
                    </a:moveTo>
                    <a:cubicBezTo>
                      <a:pt x="151821" y="17859"/>
                      <a:pt x="158489" y="21669"/>
                      <a:pt x="165156" y="25479"/>
                    </a:cubicBezTo>
                    <a:cubicBezTo>
                      <a:pt x="167061" y="24527"/>
                      <a:pt x="168014" y="23574"/>
                      <a:pt x="169919" y="22622"/>
                    </a:cubicBezTo>
                    <a:cubicBezTo>
                      <a:pt x="173729" y="20717"/>
                      <a:pt x="175634" y="18812"/>
                      <a:pt x="175634" y="17859"/>
                    </a:cubicBezTo>
                    <a:cubicBezTo>
                      <a:pt x="175634" y="16907"/>
                      <a:pt x="175634" y="15954"/>
                      <a:pt x="174681" y="14049"/>
                    </a:cubicBezTo>
                    <a:cubicBezTo>
                      <a:pt x="173729" y="13097"/>
                      <a:pt x="172776" y="11192"/>
                      <a:pt x="169919" y="10239"/>
                    </a:cubicBezTo>
                    <a:cubicBezTo>
                      <a:pt x="167061" y="9287"/>
                      <a:pt x="165156" y="8334"/>
                      <a:pt x="162299" y="7382"/>
                    </a:cubicBezTo>
                    <a:cubicBezTo>
                      <a:pt x="159441" y="7382"/>
                      <a:pt x="157536" y="7382"/>
                      <a:pt x="155631" y="7382"/>
                    </a:cubicBezTo>
                    <a:cubicBezTo>
                      <a:pt x="154679" y="7382"/>
                      <a:pt x="151821" y="9287"/>
                      <a:pt x="148964" y="10239"/>
                    </a:cubicBezTo>
                    <a:cubicBezTo>
                      <a:pt x="148011" y="13097"/>
                      <a:pt x="146106" y="14049"/>
                      <a:pt x="145154" y="14049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539BF379-70F4-4800-9A30-745CAEB56390}"/>
                  </a:ext>
                </a:extLst>
              </p:cNvPr>
              <p:cNvSpPr/>
              <p:nvPr/>
            </p:nvSpPr>
            <p:spPr>
              <a:xfrm>
                <a:off x="9763776" y="2239819"/>
                <a:ext cx="203256" cy="123834"/>
              </a:xfrm>
              <a:custGeom>
                <a:avLst/>
                <a:gdLst>
                  <a:gd name="connsiteX0" fmla="*/ 37521 w 203256"/>
                  <a:gd name="connsiteY0" fmla="*/ 115967 h 123834"/>
                  <a:gd name="connsiteX1" fmla="*/ 45141 w 203256"/>
                  <a:gd name="connsiteY1" fmla="*/ 110252 h 123834"/>
                  <a:gd name="connsiteX2" fmla="*/ 58476 w 203256"/>
                  <a:gd name="connsiteY2" fmla="*/ 114062 h 123834"/>
                  <a:gd name="connsiteX3" fmla="*/ 68001 w 203256"/>
                  <a:gd name="connsiteY3" fmla="*/ 112157 h 123834"/>
                  <a:gd name="connsiteX4" fmla="*/ 71811 w 203256"/>
                  <a:gd name="connsiteY4" fmla="*/ 107394 h 123834"/>
                  <a:gd name="connsiteX5" fmla="*/ 67049 w 203256"/>
                  <a:gd name="connsiteY5" fmla="*/ 102632 h 123834"/>
                  <a:gd name="connsiteX6" fmla="*/ 62286 w 203256"/>
                  <a:gd name="connsiteY6" fmla="*/ 100727 h 123834"/>
                  <a:gd name="connsiteX7" fmla="*/ 56571 w 203256"/>
                  <a:gd name="connsiteY7" fmla="*/ 100727 h 123834"/>
                  <a:gd name="connsiteX8" fmla="*/ 46094 w 203256"/>
                  <a:gd name="connsiteY8" fmla="*/ 102632 h 123834"/>
                  <a:gd name="connsiteX9" fmla="*/ 28949 w 203256"/>
                  <a:gd name="connsiteY9" fmla="*/ 104537 h 123834"/>
                  <a:gd name="connsiteX10" fmla="*/ 10851 w 203256"/>
                  <a:gd name="connsiteY10" fmla="*/ 98822 h 123834"/>
                  <a:gd name="connsiteX11" fmla="*/ 2279 w 203256"/>
                  <a:gd name="connsiteY11" fmla="*/ 92154 h 123834"/>
                  <a:gd name="connsiteX12" fmla="*/ 374 w 203256"/>
                  <a:gd name="connsiteY12" fmla="*/ 85487 h 123834"/>
                  <a:gd name="connsiteX13" fmla="*/ 6089 w 203256"/>
                  <a:gd name="connsiteY13" fmla="*/ 79772 h 123834"/>
                  <a:gd name="connsiteX14" fmla="*/ 24186 w 203256"/>
                  <a:gd name="connsiteY14" fmla="*/ 75962 h 123834"/>
                  <a:gd name="connsiteX15" fmla="*/ 44189 w 203256"/>
                  <a:gd name="connsiteY15" fmla="*/ 82629 h 123834"/>
                  <a:gd name="connsiteX16" fmla="*/ 35616 w 203256"/>
                  <a:gd name="connsiteY16" fmla="*/ 88344 h 123834"/>
                  <a:gd name="connsiteX17" fmla="*/ 25139 w 203256"/>
                  <a:gd name="connsiteY17" fmla="*/ 85487 h 123834"/>
                  <a:gd name="connsiteX18" fmla="*/ 17519 w 203256"/>
                  <a:gd name="connsiteY18" fmla="*/ 87392 h 123834"/>
                  <a:gd name="connsiteX19" fmla="*/ 13709 w 203256"/>
                  <a:gd name="connsiteY19" fmla="*/ 92154 h 123834"/>
                  <a:gd name="connsiteX20" fmla="*/ 16566 w 203256"/>
                  <a:gd name="connsiteY20" fmla="*/ 95012 h 123834"/>
                  <a:gd name="connsiteX21" fmla="*/ 22281 w 203256"/>
                  <a:gd name="connsiteY21" fmla="*/ 96917 h 123834"/>
                  <a:gd name="connsiteX22" fmla="*/ 34664 w 203256"/>
                  <a:gd name="connsiteY22" fmla="*/ 95012 h 123834"/>
                  <a:gd name="connsiteX23" fmla="*/ 48951 w 203256"/>
                  <a:gd name="connsiteY23" fmla="*/ 92154 h 123834"/>
                  <a:gd name="connsiteX24" fmla="*/ 60381 w 203256"/>
                  <a:gd name="connsiteY24" fmla="*/ 93107 h 123834"/>
                  <a:gd name="connsiteX25" fmla="*/ 72764 w 203256"/>
                  <a:gd name="connsiteY25" fmla="*/ 97869 h 123834"/>
                  <a:gd name="connsiteX26" fmla="*/ 82289 w 203256"/>
                  <a:gd name="connsiteY26" fmla="*/ 105489 h 123834"/>
                  <a:gd name="connsiteX27" fmla="*/ 84194 w 203256"/>
                  <a:gd name="connsiteY27" fmla="*/ 113109 h 123834"/>
                  <a:gd name="connsiteX28" fmla="*/ 77526 w 203256"/>
                  <a:gd name="connsiteY28" fmla="*/ 119777 h 123834"/>
                  <a:gd name="connsiteX29" fmla="*/ 58476 w 203256"/>
                  <a:gd name="connsiteY29" fmla="*/ 123587 h 123834"/>
                  <a:gd name="connsiteX30" fmla="*/ 37521 w 203256"/>
                  <a:gd name="connsiteY30" fmla="*/ 115967 h 123834"/>
                  <a:gd name="connsiteX31" fmla="*/ 37521 w 203256"/>
                  <a:gd name="connsiteY31" fmla="*/ 115967 h 123834"/>
                  <a:gd name="connsiteX32" fmla="*/ 66096 w 203256"/>
                  <a:gd name="connsiteY32" fmla="*/ 85487 h 123834"/>
                  <a:gd name="connsiteX33" fmla="*/ 98481 w 203256"/>
                  <a:gd name="connsiteY33" fmla="*/ 96917 h 123834"/>
                  <a:gd name="connsiteX34" fmla="*/ 123246 w 203256"/>
                  <a:gd name="connsiteY34" fmla="*/ 93107 h 123834"/>
                  <a:gd name="connsiteX35" fmla="*/ 128961 w 203256"/>
                  <a:gd name="connsiteY35" fmla="*/ 78819 h 123834"/>
                  <a:gd name="connsiteX36" fmla="*/ 108006 w 203256"/>
                  <a:gd name="connsiteY36" fmla="*/ 60722 h 123834"/>
                  <a:gd name="connsiteX37" fmla="*/ 75621 w 203256"/>
                  <a:gd name="connsiteY37" fmla="*/ 49292 h 123834"/>
                  <a:gd name="connsiteX38" fmla="*/ 50856 w 203256"/>
                  <a:gd name="connsiteY38" fmla="*/ 53102 h 123834"/>
                  <a:gd name="connsiteX39" fmla="*/ 44189 w 203256"/>
                  <a:gd name="connsiteY39" fmla="*/ 59769 h 123834"/>
                  <a:gd name="connsiteX40" fmla="*/ 45141 w 203256"/>
                  <a:gd name="connsiteY40" fmla="*/ 66437 h 123834"/>
                  <a:gd name="connsiteX41" fmla="*/ 50856 w 203256"/>
                  <a:gd name="connsiteY41" fmla="*/ 74057 h 123834"/>
                  <a:gd name="connsiteX42" fmla="*/ 66096 w 203256"/>
                  <a:gd name="connsiteY42" fmla="*/ 85487 h 123834"/>
                  <a:gd name="connsiteX43" fmla="*/ 66096 w 203256"/>
                  <a:gd name="connsiteY43" fmla="*/ 85487 h 123834"/>
                  <a:gd name="connsiteX44" fmla="*/ 74669 w 203256"/>
                  <a:gd name="connsiteY44" fmla="*/ 80724 h 123834"/>
                  <a:gd name="connsiteX45" fmla="*/ 95624 w 203256"/>
                  <a:gd name="connsiteY45" fmla="*/ 89297 h 123834"/>
                  <a:gd name="connsiteX46" fmla="*/ 110864 w 203256"/>
                  <a:gd name="connsiteY46" fmla="*/ 87392 h 123834"/>
                  <a:gd name="connsiteX47" fmla="*/ 113721 w 203256"/>
                  <a:gd name="connsiteY47" fmla="*/ 78819 h 123834"/>
                  <a:gd name="connsiteX48" fmla="*/ 98481 w 203256"/>
                  <a:gd name="connsiteY48" fmla="*/ 66437 h 123834"/>
                  <a:gd name="connsiteX49" fmla="*/ 77526 w 203256"/>
                  <a:gd name="connsiteY49" fmla="*/ 57864 h 123834"/>
                  <a:gd name="connsiteX50" fmla="*/ 63239 w 203256"/>
                  <a:gd name="connsiteY50" fmla="*/ 59769 h 123834"/>
                  <a:gd name="connsiteX51" fmla="*/ 60381 w 203256"/>
                  <a:gd name="connsiteY51" fmla="*/ 68342 h 123834"/>
                  <a:gd name="connsiteX52" fmla="*/ 74669 w 203256"/>
                  <a:gd name="connsiteY52" fmla="*/ 80724 h 123834"/>
                  <a:gd name="connsiteX53" fmla="*/ 74669 w 203256"/>
                  <a:gd name="connsiteY53" fmla="*/ 80724 h 123834"/>
                  <a:gd name="connsiteX54" fmla="*/ 188969 w 203256"/>
                  <a:gd name="connsiteY54" fmla="*/ 55007 h 123834"/>
                  <a:gd name="connsiteX55" fmla="*/ 179444 w 203256"/>
                  <a:gd name="connsiteY55" fmla="*/ 60722 h 123834"/>
                  <a:gd name="connsiteX56" fmla="*/ 159441 w 203256"/>
                  <a:gd name="connsiteY56" fmla="*/ 54054 h 123834"/>
                  <a:gd name="connsiteX57" fmla="*/ 142296 w 203256"/>
                  <a:gd name="connsiteY57" fmla="*/ 63579 h 123834"/>
                  <a:gd name="connsiteX58" fmla="*/ 154679 w 203256"/>
                  <a:gd name="connsiteY58" fmla="*/ 74057 h 123834"/>
                  <a:gd name="connsiteX59" fmla="*/ 145154 w 203256"/>
                  <a:gd name="connsiteY59" fmla="*/ 79772 h 123834"/>
                  <a:gd name="connsiteX60" fmla="*/ 118484 w 203256"/>
                  <a:gd name="connsiteY60" fmla="*/ 55959 h 123834"/>
                  <a:gd name="connsiteX61" fmla="*/ 91814 w 203256"/>
                  <a:gd name="connsiteY61" fmla="*/ 32147 h 123834"/>
                  <a:gd name="connsiteX62" fmla="*/ 101339 w 203256"/>
                  <a:gd name="connsiteY62" fmla="*/ 26432 h 123834"/>
                  <a:gd name="connsiteX63" fmla="*/ 145154 w 203256"/>
                  <a:gd name="connsiteY63" fmla="*/ 40719 h 123834"/>
                  <a:gd name="connsiteX64" fmla="*/ 188969 w 203256"/>
                  <a:gd name="connsiteY64" fmla="*/ 55007 h 123834"/>
                  <a:gd name="connsiteX65" fmla="*/ 188969 w 203256"/>
                  <a:gd name="connsiteY65" fmla="*/ 55007 h 123834"/>
                  <a:gd name="connsiteX66" fmla="*/ 145154 w 203256"/>
                  <a:gd name="connsiteY66" fmla="*/ 49292 h 123834"/>
                  <a:gd name="connsiteX67" fmla="*/ 132771 w 203256"/>
                  <a:gd name="connsiteY67" fmla="*/ 55959 h 123834"/>
                  <a:gd name="connsiteX68" fmla="*/ 112769 w 203256"/>
                  <a:gd name="connsiteY68" fmla="*/ 37862 h 123834"/>
                  <a:gd name="connsiteX69" fmla="*/ 145154 w 203256"/>
                  <a:gd name="connsiteY69" fmla="*/ 49292 h 123834"/>
                  <a:gd name="connsiteX70" fmla="*/ 145154 w 203256"/>
                  <a:gd name="connsiteY70" fmla="*/ 49292 h 123834"/>
                  <a:gd name="connsiteX71" fmla="*/ 193731 w 203256"/>
                  <a:gd name="connsiteY71" fmla="*/ 52149 h 123834"/>
                  <a:gd name="connsiteX72" fmla="*/ 158489 w 203256"/>
                  <a:gd name="connsiteY72" fmla="*/ 33099 h 123834"/>
                  <a:gd name="connsiteX73" fmla="*/ 123246 w 203256"/>
                  <a:gd name="connsiteY73" fmla="*/ 14049 h 123834"/>
                  <a:gd name="connsiteX74" fmla="*/ 137534 w 203256"/>
                  <a:gd name="connsiteY74" fmla="*/ 6429 h 123834"/>
                  <a:gd name="connsiteX75" fmla="*/ 148964 w 203256"/>
                  <a:gd name="connsiteY75" fmla="*/ 714 h 123834"/>
                  <a:gd name="connsiteX76" fmla="*/ 162299 w 203256"/>
                  <a:gd name="connsiteY76" fmla="*/ 714 h 123834"/>
                  <a:gd name="connsiteX77" fmla="*/ 178491 w 203256"/>
                  <a:gd name="connsiteY77" fmla="*/ 7382 h 123834"/>
                  <a:gd name="connsiteX78" fmla="*/ 188016 w 203256"/>
                  <a:gd name="connsiteY78" fmla="*/ 14049 h 123834"/>
                  <a:gd name="connsiteX79" fmla="*/ 190874 w 203256"/>
                  <a:gd name="connsiteY79" fmla="*/ 19764 h 123834"/>
                  <a:gd name="connsiteX80" fmla="*/ 189921 w 203256"/>
                  <a:gd name="connsiteY80" fmla="*/ 24527 h 123834"/>
                  <a:gd name="connsiteX81" fmla="*/ 182301 w 203256"/>
                  <a:gd name="connsiteY81" fmla="*/ 30242 h 123834"/>
                  <a:gd name="connsiteX82" fmla="*/ 176586 w 203256"/>
                  <a:gd name="connsiteY82" fmla="*/ 33099 h 123834"/>
                  <a:gd name="connsiteX83" fmla="*/ 203256 w 203256"/>
                  <a:gd name="connsiteY83" fmla="*/ 47387 h 123834"/>
                  <a:gd name="connsiteX84" fmla="*/ 193731 w 203256"/>
                  <a:gd name="connsiteY84" fmla="*/ 52149 h 123834"/>
                  <a:gd name="connsiteX85" fmla="*/ 193731 w 203256"/>
                  <a:gd name="connsiteY85" fmla="*/ 52149 h 123834"/>
                  <a:gd name="connsiteX86" fmla="*/ 145154 w 203256"/>
                  <a:gd name="connsiteY86" fmla="*/ 15002 h 123834"/>
                  <a:gd name="connsiteX87" fmla="*/ 165156 w 203256"/>
                  <a:gd name="connsiteY87" fmla="*/ 26432 h 123834"/>
                  <a:gd name="connsiteX88" fmla="*/ 169919 w 203256"/>
                  <a:gd name="connsiteY88" fmla="*/ 23574 h 123834"/>
                  <a:gd name="connsiteX89" fmla="*/ 175634 w 203256"/>
                  <a:gd name="connsiteY89" fmla="*/ 18812 h 123834"/>
                  <a:gd name="connsiteX90" fmla="*/ 174681 w 203256"/>
                  <a:gd name="connsiteY90" fmla="*/ 15002 h 123834"/>
                  <a:gd name="connsiteX91" fmla="*/ 169919 w 203256"/>
                  <a:gd name="connsiteY91" fmla="*/ 11192 h 123834"/>
                  <a:gd name="connsiteX92" fmla="*/ 162299 w 203256"/>
                  <a:gd name="connsiteY92" fmla="*/ 8334 h 123834"/>
                  <a:gd name="connsiteX93" fmla="*/ 155631 w 203256"/>
                  <a:gd name="connsiteY93" fmla="*/ 8334 h 123834"/>
                  <a:gd name="connsiteX94" fmla="*/ 148964 w 203256"/>
                  <a:gd name="connsiteY94" fmla="*/ 11192 h 123834"/>
                  <a:gd name="connsiteX95" fmla="*/ 145154 w 203256"/>
                  <a:gd name="connsiteY95" fmla="*/ 15002 h 12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3834">
                    <a:moveTo>
                      <a:pt x="37521" y="115967"/>
                    </a:moveTo>
                    <a:cubicBezTo>
                      <a:pt x="39426" y="114062"/>
                      <a:pt x="42284" y="112157"/>
                      <a:pt x="45141" y="110252"/>
                    </a:cubicBezTo>
                    <a:cubicBezTo>
                      <a:pt x="49904" y="112157"/>
                      <a:pt x="54666" y="114062"/>
                      <a:pt x="58476" y="114062"/>
                    </a:cubicBezTo>
                    <a:cubicBezTo>
                      <a:pt x="62286" y="114062"/>
                      <a:pt x="65144" y="114062"/>
                      <a:pt x="68001" y="112157"/>
                    </a:cubicBezTo>
                    <a:cubicBezTo>
                      <a:pt x="70859" y="110252"/>
                      <a:pt x="71811" y="109299"/>
                      <a:pt x="71811" y="107394"/>
                    </a:cubicBezTo>
                    <a:cubicBezTo>
                      <a:pt x="71811" y="105489"/>
                      <a:pt x="69906" y="103584"/>
                      <a:pt x="67049" y="102632"/>
                    </a:cubicBezTo>
                    <a:cubicBezTo>
                      <a:pt x="65144" y="101679"/>
                      <a:pt x="63239" y="100727"/>
                      <a:pt x="62286" y="100727"/>
                    </a:cubicBezTo>
                    <a:cubicBezTo>
                      <a:pt x="60381" y="100727"/>
                      <a:pt x="58476" y="100727"/>
                      <a:pt x="56571" y="100727"/>
                    </a:cubicBezTo>
                    <a:cubicBezTo>
                      <a:pt x="54666" y="100727"/>
                      <a:pt x="51809" y="101679"/>
                      <a:pt x="46094" y="102632"/>
                    </a:cubicBezTo>
                    <a:cubicBezTo>
                      <a:pt x="39426" y="104537"/>
                      <a:pt x="33711" y="104537"/>
                      <a:pt x="28949" y="104537"/>
                    </a:cubicBezTo>
                    <a:cubicBezTo>
                      <a:pt x="22281" y="103584"/>
                      <a:pt x="16566" y="101679"/>
                      <a:pt x="10851" y="98822"/>
                    </a:cubicBezTo>
                    <a:cubicBezTo>
                      <a:pt x="7041" y="96917"/>
                      <a:pt x="4184" y="95012"/>
                      <a:pt x="2279" y="92154"/>
                    </a:cubicBezTo>
                    <a:cubicBezTo>
                      <a:pt x="374" y="89297"/>
                      <a:pt x="-579" y="87392"/>
                      <a:pt x="374" y="85487"/>
                    </a:cubicBezTo>
                    <a:cubicBezTo>
                      <a:pt x="1326" y="83582"/>
                      <a:pt x="3231" y="80724"/>
                      <a:pt x="6089" y="79772"/>
                    </a:cubicBezTo>
                    <a:cubicBezTo>
                      <a:pt x="11804" y="76914"/>
                      <a:pt x="17519" y="75009"/>
                      <a:pt x="24186" y="75962"/>
                    </a:cubicBezTo>
                    <a:cubicBezTo>
                      <a:pt x="30854" y="76914"/>
                      <a:pt x="37521" y="78819"/>
                      <a:pt x="44189" y="82629"/>
                    </a:cubicBezTo>
                    <a:cubicBezTo>
                      <a:pt x="41331" y="84534"/>
                      <a:pt x="38474" y="86439"/>
                      <a:pt x="35616" y="88344"/>
                    </a:cubicBezTo>
                    <a:cubicBezTo>
                      <a:pt x="31806" y="86439"/>
                      <a:pt x="27996" y="85487"/>
                      <a:pt x="25139" y="85487"/>
                    </a:cubicBezTo>
                    <a:cubicBezTo>
                      <a:pt x="22281" y="85487"/>
                      <a:pt x="19424" y="85487"/>
                      <a:pt x="17519" y="87392"/>
                    </a:cubicBezTo>
                    <a:cubicBezTo>
                      <a:pt x="14661" y="89297"/>
                      <a:pt x="13709" y="90249"/>
                      <a:pt x="13709" y="92154"/>
                    </a:cubicBezTo>
                    <a:cubicBezTo>
                      <a:pt x="13709" y="93107"/>
                      <a:pt x="14661" y="94059"/>
                      <a:pt x="16566" y="95012"/>
                    </a:cubicBezTo>
                    <a:cubicBezTo>
                      <a:pt x="18471" y="95964"/>
                      <a:pt x="20376" y="96917"/>
                      <a:pt x="22281" y="96917"/>
                    </a:cubicBezTo>
                    <a:cubicBezTo>
                      <a:pt x="25139" y="96917"/>
                      <a:pt x="28949" y="96917"/>
                      <a:pt x="34664" y="95012"/>
                    </a:cubicBezTo>
                    <a:cubicBezTo>
                      <a:pt x="40379" y="93107"/>
                      <a:pt x="45141" y="93107"/>
                      <a:pt x="48951" y="92154"/>
                    </a:cubicBezTo>
                    <a:cubicBezTo>
                      <a:pt x="52761" y="92154"/>
                      <a:pt x="56571" y="92154"/>
                      <a:pt x="60381" y="93107"/>
                    </a:cubicBezTo>
                    <a:cubicBezTo>
                      <a:pt x="64191" y="94059"/>
                      <a:pt x="68954" y="95964"/>
                      <a:pt x="72764" y="97869"/>
                    </a:cubicBezTo>
                    <a:cubicBezTo>
                      <a:pt x="76574" y="99774"/>
                      <a:pt x="79431" y="102632"/>
                      <a:pt x="82289" y="105489"/>
                    </a:cubicBezTo>
                    <a:cubicBezTo>
                      <a:pt x="84194" y="108347"/>
                      <a:pt x="85146" y="111204"/>
                      <a:pt x="84194" y="113109"/>
                    </a:cubicBezTo>
                    <a:cubicBezTo>
                      <a:pt x="83241" y="115967"/>
                      <a:pt x="81336" y="117872"/>
                      <a:pt x="77526" y="119777"/>
                    </a:cubicBezTo>
                    <a:cubicBezTo>
                      <a:pt x="71811" y="122634"/>
                      <a:pt x="66096" y="124539"/>
                      <a:pt x="58476" y="123587"/>
                    </a:cubicBezTo>
                    <a:cubicBezTo>
                      <a:pt x="53714" y="121682"/>
                      <a:pt x="46094" y="119777"/>
                      <a:pt x="37521" y="115967"/>
                    </a:cubicBezTo>
                    <a:lnTo>
                      <a:pt x="37521" y="115967"/>
                    </a:lnTo>
                    <a:close/>
                    <a:moveTo>
                      <a:pt x="66096" y="85487"/>
                    </a:moveTo>
                    <a:cubicBezTo>
                      <a:pt x="77526" y="92154"/>
                      <a:pt x="88004" y="95964"/>
                      <a:pt x="98481" y="96917"/>
                    </a:cubicBezTo>
                    <a:cubicBezTo>
                      <a:pt x="108959" y="97869"/>
                      <a:pt x="116579" y="96917"/>
                      <a:pt x="123246" y="93107"/>
                    </a:cubicBezTo>
                    <a:cubicBezTo>
                      <a:pt x="129914" y="89297"/>
                      <a:pt x="131819" y="84534"/>
                      <a:pt x="128961" y="78819"/>
                    </a:cubicBezTo>
                    <a:cubicBezTo>
                      <a:pt x="126104" y="73104"/>
                      <a:pt x="119436" y="67389"/>
                      <a:pt x="108006" y="60722"/>
                    </a:cubicBezTo>
                    <a:cubicBezTo>
                      <a:pt x="96576" y="54054"/>
                      <a:pt x="86099" y="50244"/>
                      <a:pt x="75621" y="49292"/>
                    </a:cubicBezTo>
                    <a:cubicBezTo>
                      <a:pt x="65144" y="48339"/>
                      <a:pt x="57524" y="49292"/>
                      <a:pt x="50856" y="53102"/>
                    </a:cubicBezTo>
                    <a:cubicBezTo>
                      <a:pt x="47046" y="55007"/>
                      <a:pt x="45141" y="57864"/>
                      <a:pt x="44189" y="59769"/>
                    </a:cubicBezTo>
                    <a:cubicBezTo>
                      <a:pt x="43236" y="61674"/>
                      <a:pt x="44189" y="63579"/>
                      <a:pt x="45141" y="66437"/>
                    </a:cubicBezTo>
                    <a:cubicBezTo>
                      <a:pt x="46094" y="69294"/>
                      <a:pt x="47999" y="71199"/>
                      <a:pt x="50856" y="74057"/>
                    </a:cubicBezTo>
                    <a:cubicBezTo>
                      <a:pt x="53714" y="77867"/>
                      <a:pt x="59429" y="81677"/>
                      <a:pt x="66096" y="85487"/>
                    </a:cubicBezTo>
                    <a:lnTo>
                      <a:pt x="66096" y="85487"/>
                    </a:lnTo>
                    <a:close/>
                    <a:moveTo>
                      <a:pt x="74669" y="80724"/>
                    </a:moveTo>
                    <a:cubicBezTo>
                      <a:pt x="82289" y="85487"/>
                      <a:pt x="89909" y="87392"/>
                      <a:pt x="95624" y="89297"/>
                    </a:cubicBezTo>
                    <a:cubicBezTo>
                      <a:pt x="102291" y="90249"/>
                      <a:pt x="107054" y="90249"/>
                      <a:pt x="110864" y="87392"/>
                    </a:cubicBezTo>
                    <a:cubicBezTo>
                      <a:pt x="114674" y="85487"/>
                      <a:pt x="115626" y="82629"/>
                      <a:pt x="113721" y="78819"/>
                    </a:cubicBezTo>
                    <a:cubicBezTo>
                      <a:pt x="111816" y="75009"/>
                      <a:pt x="107054" y="71199"/>
                      <a:pt x="98481" y="66437"/>
                    </a:cubicBezTo>
                    <a:cubicBezTo>
                      <a:pt x="90861" y="61674"/>
                      <a:pt x="83241" y="58817"/>
                      <a:pt x="77526" y="57864"/>
                    </a:cubicBezTo>
                    <a:cubicBezTo>
                      <a:pt x="71811" y="56912"/>
                      <a:pt x="66096" y="57864"/>
                      <a:pt x="63239" y="59769"/>
                    </a:cubicBezTo>
                    <a:cubicBezTo>
                      <a:pt x="59429" y="61674"/>
                      <a:pt x="58476" y="64532"/>
                      <a:pt x="60381" y="68342"/>
                    </a:cubicBezTo>
                    <a:cubicBezTo>
                      <a:pt x="62286" y="72152"/>
                      <a:pt x="67049" y="75962"/>
                      <a:pt x="74669" y="80724"/>
                    </a:cubicBezTo>
                    <a:lnTo>
                      <a:pt x="74669" y="80724"/>
                    </a:lnTo>
                    <a:close/>
                    <a:moveTo>
                      <a:pt x="188969" y="55007"/>
                    </a:moveTo>
                    <a:cubicBezTo>
                      <a:pt x="186111" y="56912"/>
                      <a:pt x="182301" y="58817"/>
                      <a:pt x="179444" y="60722"/>
                    </a:cubicBezTo>
                    <a:cubicBezTo>
                      <a:pt x="172776" y="58817"/>
                      <a:pt x="166109" y="55959"/>
                      <a:pt x="159441" y="54054"/>
                    </a:cubicBezTo>
                    <a:cubicBezTo>
                      <a:pt x="153726" y="56912"/>
                      <a:pt x="148011" y="60722"/>
                      <a:pt x="142296" y="63579"/>
                    </a:cubicBezTo>
                    <a:cubicBezTo>
                      <a:pt x="146106" y="67389"/>
                      <a:pt x="150869" y="71199"/>
                      <a:pt x="154679" y="74057"/>
                    </a:cubicBezTo>
                    <a:cubicBezTo>
                      <a:pt x="151821" y="75962"/>
                      <a:pt x="148011" y="77867"/>
                      <a:pt x="145154" y="79772"/>
                    </a:cubicBezTo>
                    <a:cubicBezTo>
                      <a:pt x="136581" y="72152"/>
                      <a:pt x="127056" y="63579"/>
                      <a:pt x="118484" y="55959"/>
                    </a:cubicBezTo>
                    <a:cubicBezTo>
                      <a:pt x="109911" y="48339"/>
                      <a:pt x="101339" y="39767"/>
                      <a:pt x="91814" y="32147"/>
                    </a:cubicBezTo>
                    <a:cubicBezTo>
                      <a:pt x="94671" y="30242"/>
                      <a:pt x="98481" y="28337"/>
                      <a:pt x="101339" y="26432"/>
                    </a:cubicBezTo>
                    <a:cubicBezTo>
                      <a:pt x="115626" y="31194"/>
                      <a:pt x="129914" y="35957"/>
                      <a:pt x="145154" y="40719"/>
                    </a:cubicBezTo>
                    <a:cubicBezTo>
                      <a:pt x="160394" y="45482"/>
                      <a:pt x="174681" y="50244"/>
                      <a:pt x="188969" y="55007"/>
                    </a:cubicBezTo>
                    <a:lnTo>
                      <a:pt x="188969" y="55007"/>
                    </a:lnTo>
                    <a:close/>
                    <a:moveTo>
                      <a:pt x="145154" y="49292"/>
                    </a:moveTo>
                    <a:cubicBezTo>
                      <a:pt x="141344" y="51197"/>
                      <a:pt x="137534" y="54054"/>
                      <a:pt x="132771" y="55959"/>
                    </a:cubicBezTo>
                    <a:cubicBezTo>
                      <a:pt x="126104" y="50244"/>
                      <a:pt x="119436" y="44529"/>
                      <a:pt x="112769" y="37862"/>
                    </a:cubicBezTo>
                    <a:cubicBezTo>
                      <a:pt x="124199" y="41672"/>
                      <a:pt x="134676" y="45482"/>
                      <a:pt x="145154" y="49292"/>
                    </a:cubicBezTo>
                    <a:lnTo>
                      <a:pt x="145154" y="49292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9292"/>
                      <a:pt x="196589" y="51197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5002"/>
                    </a:moveTo>
                    <a:cubicBezTo>
                      <a:pt x="151821" y="18812"/>
                      <a:pt x="158489" y="22622"/>
                      <a:pt x="165156" y="26432"/>
                    </a:cubicBezTo>
                    <a:cubicBezTo>
                      <a:pt x="167061" y="25479"/>
                      <a:pt x="168014" y="24527"/>
                      <a:pt x="169919" y="23574"/>
                    </a:cubicBezTo>
                    <a:cubicBezTo>
                      <a:pt x="173729" y="21669"/>
                      <a:pt x="175634" y="19764"/>
                      <a:pt x="175634" y="18812"/>
                    </a:cubicBezTo>
                    <a:cubicBezTo>
                      <a:pt x="175634" y="17859"/>
                      <a:pt x="175634" y="16907"/>
                      <a:pt x="174681" y="15002"/>
                    </a:cubicBezTo>
                    <a:cubicBezTo>
                      <a:pt x="173729" y="14049"/>
                      <a:pt x="172776" y="12144"/>
                      <a:pt x="169919" y="11192"/>
                    </a:cubicBezTo>
                    <a:cubicBezTo>
                      <a:pt x="167061" y="10239"/>
                      <a:pt x="165156" y="9287"/>
                      <a:pt x="162299" y="8334"/>
                    </a:cubicBezTo>
                    <a:cubicBezTo>
                      <a:pt x="159441" y="8334"/>
                      <a:pt x="157536" y="8334"/>
                      <a:pt x="155631" y="8334"/>
                    </a:cubicBezTo>
                    <a:cubicBezTo>
                      <a:pt x="154679" y="8334"/>
                      <a:pt x="151821" y="10239"/>
                      <a:pt x="148964" y="11192"/>
                    </a:cubicBezTo>
                    <a:cubicBezTo>
                      <a:pt x="148011" y="13097"/>
                      <a:pt x="146106" y="14049"/>
                      <a:pt x="145154" y="15002"/>
                    </a:cubicBez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412E716-E6E7-4D40-9A85-6A1DF423ED75}"/>
                  </a:ext>
                </a:extLst>
              </p:cNvPr>
              <p:cNvSpPr/>
              <p:nvPr/>
            </p:nvSpPr>
            <p:spPr>
              <a:xfrm>
                <a:off x="9472685" y="2214815"/>
                <a:ext cx="346709" cy="278129"/>
              </a:xfrm>
              <a:custGeom>
                <a:avLst/>
                <a:gdLst>
                  <a:gd name="connsiteX0" fmla="*/ 346710 w 346709"/>
                  <a:gd name="connsiteY0" fmla="*/ 278130 h 278129"/>
                  <a:gd name="connsiteX1" fmla="*/ 60008 w 346709"/>
                  <a:gd name="connsiteY1" fmla="*/ 118110 h 278129"/>
                  <a:gd name="connsiteX2" fmla="*/ 0 w 346709"/>
                  <a:gd name="connsiteY2" fmla="*/ 0 h 278129"/>
                  <a:gd name="connsiteX3" fmla="*/ 286702 w 346709"/>
                  <a:gd name="connsiteY3" fmla="*/ 16002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709" h="278129">
                    <a:moveTo>
                      <a:pt x="346710" y="278130"/>
                    </a:moveTo>
                    <a:lnTo>
                      <a:pt x="60008" y="118110"/>
                    </a:lnTo>
                    <a:lnTo>
                      <a:pt x="0" y="0"/>
                    </a:lnTo>
                    <a:lnTo>
                      <a:pt x="286702" y="160020"/>
                    </a:lnTo>
                    <a:close/>
                  </a:path>
                </a:pathLst>
              </a:custGeom>
              <a:solidFill>
                <a:srgbClr val="BAD75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064890" y="1894775"/>
              <a:ext cx="396239" cy="556260"/>
              <a:chOff x="8064890" y="1894775"/>
              <a:chExt cx="396239" cy="556260"/>
            </a:xfrm>
            <a:solidFill>
              <a:schemeClr val="accent1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AA058905-F71C-45CD-95C0-6D15FAA96A17}"/>
                  </a:ext>
                </a:extLst>
              </p:cNvPr>
              <p:cNvSpPr/>
              <p:nvPr/>
            </p:nvSpPr>
            <p:spPr>
              <a:xfrm>
                <a:off x="8064890" y="2106231"/>
                <a:ext cx="396239" cy="344804"/>
              </a:xfrm>
              <a:custGeom>
                <a:avLst/>
                <a:gdLst>
                  <a:gd name="connsiteX0" fmla="*/ 396240 w 396239"/>
                  <a:gd name="connsiteY0" fmla="*/ 227647 h 344804"/>
                  <a:gd name="connsiteX1" fmla="*/ 198120 w 396239"/>
                  <a:gd name="connsiteY1" fmla="*/ 344805 h 344804"/>
                  <a:gd name="connsiteX2" fmla="*/ 0 w 396239"/>
                  <a:gd name="connsiteY2" fmla="*/ 227647 h 344804"/>
                  <a:gd name="connsiteX3" fmla="*/ 0 w 396239"/>
                  <a:gd name="connsiteY3" fmla="*/ 952 h 344804"/>
                  <a:gd name="connsiteX4" fmla="*/ 0 w 396239"/>
                  <a:gd name="connsiteY4" fmla="*/ 952 h 344804"/>
                  <a:gd name="connsiteX5" fmla="*/ 27623 w 396239"/>
                  <a:gd name="connsiteY5" fmla="*/ 53340 h 344804"/>
                  <a:gd name="connsiteX6" fmla="*/ 27623 w 396239"/>
                  <a:gd name="connsiteY6" fmla="*/ 53340 h 344804"/>
                  <a:gd name="connsiteX7" fmla="*/ 29528 w 396239"/>
                  <a:gd name="connsiteY7" fmla="*/ 55245 h 344804"/>
                  <a:gd name="connsiteX8" fmla="*/ 29528 w 396239"/>
                  <a:gd name="connsiteY8" fmla="*/ 55245 h 344804"/>
                  <a:gd name="connsiteX9" fmla="*/ 31433 w 396239"/>
                  <a:gd name="connsiteY9" fmla="*/ 57150 h 344804"/>
                  <a:gd name="connsiteX10" fmla="*/ 31433 w 396239"/>
                  <a:gd name="connsiteY10" fmla="*/ 57150 h 344804"/>
                  <a:gd name="connsiteX11" fmla="*/ 33338 w 396239"/>
                  <a:gd name="connsiteY11" fmla="*/ 59055 h 344804"/>
                  <a:gd name="connsiteX12" fmla="*/ 33338 w 396239"/>
                  <a:gd name="connsiteY12" fmla="*/ 59055 h 344804"/>
                  <a:gd name="connsiteX13" fmla="*/ 35243 w 396239"/>
                  <a:gd name="connsiteY13" fmla="*/ 60960 h 344804"/>
                  <a:gd name="connsiteX14" fmla="*/ 35243 w 396239"/>
                  <a:gd name="connsiteY14" fmla="*/ 60960 h 344804"/>
                  <a:gd name="connsiteX15" fmla="*/ 37148 w 396239"/>
                  <a:gd name="connsiteY15" fmla="*/ 62865 h 344804"/>
                  <a:gd name="connsiteX16" fmla="*/ 38100 w 396239"/>
                  <a:gd name="connsiteY16" fmla="*/ 62865 h 344804"/>
                  <a:gd name="connsiteX17" fmla="*/ 40005 w 396239"/>
                  <a:gd name="connsiteY17" fmla="*/ 64770 h 344804"/>
                  <a:gd name="connsiteX18" fmla="*/ 40958 w 396239"/>
                  <a:gd name="connsiteY18" fmla="*/ 64770 h 344804"/>
                  <a:gd name="connsiteX19" fmla="*/ 43815 w 396239"/>
                  <a:gd name="connsiteY19" fmla="*/ 66675 h 344804"/>
                  <a:gd name="connsiteX20" fmla="*/ 44768 w 396239"/>
                  <a:gd name="connsiteY20" fmla="*/ 66675 h 344804"/>
                  <a:gd name="connsiteX21" fmla="*/ 47625 w 396239"/>
                  <a:gd name="connsiteY21" fmla="*/ 68580 h 344804"/>
                  <a:gd name="connsiteX22" fmla="*/ 47625 w 396239"/>
                  <a:gd name="connsiteY22" fmla="*/ 68580 h 344804"/>
                  <a:gd name="connsiteX23" fmla="*/ 50483 w 396239"/>
                  <a:gd name="connsiteY23" fmla="*/ 70485 h 344804"/>
                  <a:gd name="connsiteX24" fmla="*/ 51435 w 396239"/>
                  <a:gd name="connsiteY24" fmla="*/ 70485 h 344804"/>
                  <a:gd name="connsiteX25" fmla="*/ 54293 w 396239"/>
                  <a:gd name="connsiteY25" fmla="*/ 72390 h 344804"/>
                  <a:gd name="connsiteX26" fmla="*/ 55245 w 396239"/>
                  <a:gd name="connsiteY26" fmla="*/ 73342 h 344804"/>
                  <a:gd name="connsiteX27" fmla="*/ 58103 w 396239"/>
                  <a:gd name="connsiteY27" fmla="*/ 75247 h 344804"/>
                  <a:gd name="connsiteX28" fmla="*/ 59055 w 396239"/>
                  <a:gd name="connsiteY28" fmla="*/ 75247 h 344804"/>
                  <a:gd name="connsiteX29" fmla="*/ 61913 w 396239"/>
                  <a:gd name="connsiteY29" fmla="*/ 77152 h 344804"/>
                  <a:gd name="connsiteX30" fmla="*/ 62865 w 396239"/>
                  <a:gd name="connsiteY30" fmla="*/ 77152 h 344804"/>
                  <a:gd name="connsiteX31" fmla="*/ 65723 w 396239"/>
                  <a:gd name="connsiteY31" fmla="*/ 79057 h 344804"/>
                  <a:gd name="connsiteX32" fmla="*/ 66675 w 396239"/>
                  <a:gd name="connsiteY32" fmla="*/ 79057 h 344804"/>
                  <a:gd name="connsiteX33" fmla="*/ 69533 w 396239"/>
                  <a:gd name="connsiteY33" fmla="*/ 80963 h 344804"/>
                  <a:gd name="connsiteX34" fmla="*/ 70485 w 396239"/>
                  <a:gd name="connsiteY34" fmla="*/ 80963 h 344804"/>
                  <a:gd name="connsiteX35" fmla="*/ 73343 w 396239"/>
                  <a:gd name="connsiteY35" fmla="*/ 81915 h 344804"/>
                  <a:gd name="connsiteX36" fmla="*/ 73343 w 396239"/>
                  <a:gd name="connsiteY36" fmla="*/ 81915 h 344804"/>
                  <a:gd name="connsiteX37" fmla="*/ 80010 w 396239"/>
                  <a:gd name="connsiteY37" fmla="*/ 84772 h 344804"/>
                  <a:gd name="connsiteX38" fmla="*/ 83820 w 396239"/>
                  <a:gd name="connsiteY38" fmla="*/ 86677 h 344804"/>
                  <a:gd name="connsiteX39" fmla="*/ 83820 w 396239"/>
                  <a:gd name="connsiteY39" fmla="*/ 86677 h 344804"/>
                  <a:gd name="connsiteX40" fmla="*/ 87630 w 396239"/>
                  <a:gd name="connsiteY40" fmla="*/ 88582 h 344804"/>
                  <a:gd name="connsiteX41" fmla="*/ 90488 w 396239"/>
                  <a:gd name="connsiteY41" fmla="*/ 89535 h 344804"/>
                  <a:gd name="connsiteX42" fmla="*/ 91440 w 396239"/>
                  <a:gd name="connsiteY42" fmla="*/ 89535 h 344804"/>
                  <a:gd name="connsiteX43" fmla="*/ 94298 w 396239"/>
                  <a:gd name="connsiteY43" fmla="*/ 90488 h 344804"/>
                  <a:gd name="connsiteX44" fmla="*/ 95250 w 396239"/>
                  <a:gd name="connsiteY44" fmla="*/ 91440 h 344804"/>
                  <a:gd name="connsiteX45" fmla="*/ 98108 w 396239"/>
                  <a:gd name="connsiteY45" fmla="*/ 92392 h 344804"/>
                  <a:gd name="connsiteX46" fmla="*/ 100013 w 396239"/>
                  <a:gd name="connsiteY46" fmla="*/ 93345 h 344804"/>
                  <a:gd name="connsiteX47" fmla="*/ 101918 w 396239"/>
                  <a:gd name="connsiteY47" fmla="*/ 94297 h 344804"/>
                  <a:gd name="connsiteX48" fmla="*/ 103823 w 396239"/>
                  <a:gd name="connsiteY48" fmla="*/ 95250 h 344804"/>
                  <a:gd name="connsiteX49" fmla="*/ 105728 w 396239"/>
                  <a:gd name="connsiteY49" fmla="*/ 96202 h 344804"/>
                  <a:gd name="connsiteX50" fmla="*/ 107633 w 396239"/>
                  <a:gd name="connsiteY50" fmla="*/ 97155 h 344804"/>
                  <a:gd name="connsiteX51" fmla="*/ 109538 w 396239"/>
                  <a:gd name="connsiteY51" fmla="*/ 98107 h 344804"/>
                  <a:gd name="connsiteX52" fmla="*/ 111443 w 396239"/>
                  <a:gd name="connsiteY52" fmla="*/ 99060 h 344804"/>
                  <a:gd name="connsiteX53" fmla="*/ 113348 w 396239"/>
                  <a:gd name="connsiteY53" fmla="*/ 100013 h 344804"/>
                  <a:gd name="connsiteX54" fmla="*/ 115253 w 396239"/>
                  <a:gd name="connsiteY54" fmla="*/ 100965 h 344804"/>
                  <a:gd name="connsiteX55" fmla="*/ 117158 w 396239"/>
                  <a:gd name="connsiteY55" fmla="*/ 101917 h 344804"/>
                  <a:gd name="connsiteX56" fmla="*/ 120015 w 396239"/>
                  <a:gd name="connsiteY56" fmla="*/ 102870 h 344804"/>
                  <a:gd name="connsiteX57" fmla="*/ 121920 w 396239"/>
                  <a:gd name="connsiteY57" fmla="*/ 102870 h 344804"/>
                  <a:gd name="connsiteX58" fmla="*/ 123825 w 396239"/>
                  <a:gd name="connsiteY58" fmla="*/ 103822 h 344804"/>
                  <a:gd name="connsiteX59" fmla="*/ 125730 w 396239"/>
                  <a:gd name="connsiteY59" fmla="*/ 104775 h 344804"/>
                  <a:gd name="connsiteX60" fmla="*/ 127635 w 396239"/>
                  <a:gd name="connsiteY60" fmla="*/ 105727 h 344804"/>
                  <a:gd name="connsiteX61" fmla="*/ 129540 w 396239"/>
                  <a:gd name="connsiteY61" fmla="*/ 105727 h 344804"/>
                  <a:gd name="connsiteX62" fmla="*/ 132398 w 396239"/>
                  <a:gd name="connsiteY62" fmla="*/ 106680 h 344804"/>
                  <a:gd name="connsiteX63" fmla="*/ 134303 w 396239"/>
                  <a:gd name="connsiteY63" fmla="*/ 106680 h 344804"/>
                  <a:gd name="connsiteX64" fmla="*/ 137160 w 396239"/>
                  <a:gd name="connsiteY64" fmla="*/ 107632 h 344804"/>
                  <a:gd name="connsiteX65" fmla="*/ 139065 w 396239"/>
                  <a:gd name="connsiteY65" fmla="*/ 107632 h 344804"/>
                  <a:gd name="connsiteX66" fmla="*/ 141923 w 396239"/>
                  <a:gd name="connsiteY66" fmla="*/ 108585 h 344804"/>
                  <a:gd name="connsiteX67" fmla="*/ 143828 w 396239"/>
                  <a:gd name="connsiteY67" fmla="*/ 108585 h 344804"/>
                  <a:gd name="connsiteX68" fmla="*/ 146685 w 396239"/>
                  <a:gd name="connsiteY68" fmla="*/ 108585 h 344804"/>
                  <a:gd name="connsiteX69" fmla="*/ 148590 w 396239"/>
                  <a:gd name="connsiteY69" fmla="*/ 108585 h 344804"/>
                  <a:gd name="connsiteX70" fmla="*/ 151448 w 396239"/>
                  <a:gd name="connsiteY70" fmla="*/ 108585 h 344804"/>
                  <a:gd name="connsiteX71" fmla="*/ 153353 w 396239"/>
                  <a:gd name="connsiteY71" fmla="*/ 108585 h 344804"/>
                  <a:gd name="connsiteX72" fmla="*/ 156210 w 396239"/>
                  <a:gd name="connsiteY72" fmla="*/ 108585 h 344804"/>
                  <a:gd name="connsiteX73" fmla="*/ 158115 w 396239"/>
                  <a:gd name="connsiteY73" fmla="*/ 108585 h 344804"/>
                  <a:gd name="connsiteX74" fmla="*/ 160973 w 396239"/>
                  <a:gd name="connsiteY74" fmla="*/ 108585 h 344804"/>
                  <a:gd name="connsiteX75" fmla="*/ 162878 w 396239"/>
                  <a:gd name="connsiteY75" fmla="*/ 108585 h 344804"/>
                  <a:gd name="connsiteX76" fmla="*/ 165735 w 396239"/>
                  <a:gd name="connsiteY76" fmla="*/ 108585 h 344804"/>
                  <a:gd name="connsiteX77" fmla="*/ 167640 w 396239"/>
                  <a:gd name="connsiteY77" fmla="*/ 108585 h 344804"/>
                  <a:gd name="connsiteX78" fmla="*/ 171450 w 396239"/>
                  <a:gd name="connsiteY78" fmla="*/ 108585 h 344804"/>
                  <a:gd name="connsiteX79" fmla="*/ 172403 w 396239"/>
                  <a:gd name="connsiteY79" fmla="*/ 108585 h 344804"/>
                  <a:gd name="connsiteX80" fmla="*/ 176213 w 396239"/>
                  <a:gd name="connsiteY80" fmla="*/ 108585 h 344804"/>
                  <a:gd name="connsiteX81" fmla="*/ 177165 w 396239"/>
                  <a:gd name="connsiteY81" fmla="*/ 108585 h 344804"/>
                  <a:gd name="connsiteX82" fmla="*/ 180975 w 396239"/>
                  <a:gd name="connsiteY82" fmla="*/ 108585 h 344804"/>
                  <a:gd name="connsiteX83" fmla="*/ 182880 w 396239"/>
                  <a:gd name="connsiteY83" fmla="*/ 108585 h 344804"/>
                  <a:gd name="connsiteX84" fmla="*/ 186690 w 396239"/>
                  <a:gd name="connsiteY84" fmla="*/ 108585 h 344804"/>
                  <a:gd name="connsiteX85" fmla="*/ 187643 w 396239"/>
                  <a:gd name="connsiteY85" fmla="*/ 108585 h 344804"/>
                  <a:gd name="connsiteX86" fmla="*/ 192405 w 396239"/>
                  <a:gd name="connsiteY86" fmla="*/ 108585 h 344804"/>
                  <a:gd name="connsiteX87" fmla="*/ 193358 w 396239"/>
                  <a:gd name="connsiteY87" fmla="*/ 108585 h 344804"/>
                  <a:gd name="connsiteX88" fmla="*/ 198120 w 396239"/>
                  <a:gd name="connsiteY88" fmla="*/ 108585 h 344804"/>
                  <a:gd name="connsiteX89" fmla="*/ 202883 w 396239"/>
                  <a:gd name="connsiteY89" fmla="*/ 108585 h 344804"/>
                  <a:gd name="connsiteX90" fmla="*/ 203835 w 396239"/>
                  <a:gd name="connsiteY90" fmla="*/ 108585 h 344804"/>
                  <a:gd name="connsiteX91" fmla="*/ 208598 w 396239"/>
                  <a:gd name="connsiteY91" fmla="*/ 108585 h 344804"/>
                  <a:gd name="connsiteX92" fmla="*/ 210503 w 396239"/>
                  <a:gd name="connsiteY92" fmla="*/ 108585 h 344804"/>
                  <a:gd name="connsiteX93" fmla="*/ 213360 w 396239"/>
                  <a:gd name="connsiteY93" fmla="*/ 108585 h 344804"/>
                  <a:gd name="connsiteX94" fmla="*/ 215265 w 396239"/>
                  <a:gd name="connsiteY94" fmla="*/ 108585 h 344804"/>
                  <a:gd name="connsiteX95" fmla="*/ 218123 w 396239"/>
                  <a:gd name="connsiteY95" fmla="*/ 108585 h 344804"/>
                  <a:gd name="connsiteX96" fmla="*/ 220980 w 396239"/>
                  <a:gd name="connsiteY96" fmla="*/ 108585 h 344804"/>
                  <a:gd name="connsiteX97" fmla="*/ 222885 w 396239"/>
                  <a:gd name="connsiteY97" fmla="*/ 108585 h 344804"/>
                  <a:gd name="connsiteX98" fmla="*/ 396240 w 396239"/>
                  <a:gd name="connsiteY98" fmla="*/ 0 h 344804"/>
                  <a:gd name="connsiteX99" fmla="*/ 396240 w 396239"/>
                  <a:gd name="connsiteY99" fmla="*/ 227647 h 344804"/>
                  <a:gd name="connsiteX100" fmla="*/ 396240 w 396239"/>
                  <a:gd name="connsiteY100" fmla="*/ 227647 h 344804"/>
                  <a:gd name="connsiteX101" fmla="*/ 73343 w 396239"/>
                  <a:gd name="connsiteY101" fmla="*/ 83820 h 344804"/>
                  <a:gd name="connsiteX102" fmla="*/ 80010 w 396239"/>
                  <a:gd name="connsiteY102" fmla="*/ 86677 h 344804"/>
                  <a:gd name="connsiteX103" fmla="*/ 73343 w 396239"/>
                  <a:gd name="connsiteY103" fmla="*/ 83820 h 344804"/>
                  <a:gd name="connsiteX104" fmla="*/ 73343 w 396239"/>
                  <a:gd name="connsiteY104" fmla="*/ 83820 h 344804"/>
                  <a:gd name="connsiteX105" fmla="*/ 87630 w 396239"/>
                  <a:gd name="connsiteY105" fmla="*/ 89535 h 344804"/>
                  <a:gd name="connsiteX106" fmla="*/ 90488 w 396239"/>
                  <a:gd name="connsiteY106" fmla="*/ 90488 h 344804"/>
                  <a:gd name="connsiteX107" fmla="*/ 87630 w 396239"/>
                  <a:gd name="connsiteY107" fmla="*/ 89535 h 34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4804">
                    <a:moveTo>
                      <a:pt x="396240" y="227647"/>
                    </a:moveTo>
                    <a:cubicBezTo>
                      <a:pt x="396240" y="292417"/>
                      <a:pt x="307658" y="344805"/>
                      <a:pt x="198120" y="344805"/>
                    </a:cubicBezTo>
                    <a:cubicBezTo>
                      <a:pt x="88583" y="344805"/>
                      <a:pt x="0" y="292417"/>
                      <a:pt x="0" y="227647"/>
                    </a:cubicBezTo>
                    <a:lnTo>
                      <a:pt x="0" y="952"/>
                    </a:lnTo>
                    <a:lnTo>
                      <a:pt x="0" y="952"/>
                    </a:lnTo>
                    <a:cubicBezTo>
                      <a:pt x="1905" y="20002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2"/>
                      <a:pt x="29528" y="55245"/>
                      <a:pt x="29528" y="55245"/>
                    </a:cubicBezTo>
                    <a:lnTo>
                      <a:pt x="29528" y="55245"/>
                    </a:lnTo>
                    <a:cubicBezTo>
                      <a:pt x="30480" y="56197"/>
                      <a:pt x="31433" y="56197"/>
                      <a:pt x="31433" y="57150"/>
                    </a:cubicBezTo>
                    <a:lnTo>
                      <a:pt x="31433" y="57150"/>
                    </a:lnTo>
                    <a:cubicBezTo>
                      <a:pt x="32385" y="58102"/>
                      <a:pt x="33338" y="58102"/>
                      <a:pt x="33338" y="59055"/>
                    </a:cubicBezTo>
                    <a:lnTo>
                      <a:pt x="33338" y="59055"/>
                    </a:lnTo>
                    <a:cubicBezTo>
                      <a:pt x="34290" y="60007"/>
                      <a:pt x="35243" y="60007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3" y="63817"/>
                      <a:pt x="40005" y="63817"/>
                      <a:pt x="40005" y="64770"/>
                    </a:cubicBezTo>
                    <a:lnTo>
                      <a:pt x="40958" y="64770"/>
                    </a:lnTo>
                    <a:cubicBezTo>
                      <a:pt x="41910" y="65722"/>
                      <a:pt x="42863" y="65722"/>
                      <a:pt x="43815" y="66675"/>
                    </a:cubicBezTo>
                    <a:lnTo>
                      <a:pt x="44768" y="66675"/>
                    </a:lnTo>
                    <a:cubicBezTo>
                      <a:pt x="45720" y="67627"/>
                      <a:pt x="46673" y="67627"/>
                      <a:pt x="47625" y="68580"/>
                    </a:cubicBezTo>
                    <a:lnTo>
                      <a:pt x="47625" y="68580"/>
                    </a:lnTo>
                    <a:cubicBezTo>
                      <a:pt x="48578" y="69532"/>
                      <a:pt x="49530" y="69532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2"/>
                    </a:lnTo>
                    <a:cubicBezTo>
                      <a:pt x="56198" y="74295"/>
                      <a:pt x="57150" y="74295"/>
                      <a:pt x="58103" y="75247"/>
                    </a:cubicBezTo>
                    <a:lnTo>
                      <a:pt x="59055" y="75247"/>
                    </a:lnTo>
                    <a:cubicBezTo>
                      <a:pt x="60008" y="76200"/>
                      <a:pt x="60960" y="76200"/>
                      <a:pt x="61913" y="77152"/>
                    </a:cubicBezTo>
                    <a:lnTo>
                      <a:pt x="62865" y="77152"/>
                    </a:lnTo>
                    <a:cubicBezTo>
                      <a:pt x="63818" y="78105"/>
                      <a:pt x="64770" y="78105"/>
                      <a:pt x="65723" y="79057"/>
                    </a:cubicBezTo>
                    <a:lnTo>
                      <a:pt x="66675" y="79057"/>
                    </a:lnTo>
                    <a:cubicBezTo>
                      <a:pt x="67628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7"/>
                      <a:pt x="78105" y="83820"/>
                      <a:pt x="80010" y="84772"/>
                    </a:cubicBezTo>
                    <a:cubicBezTo>
                      <a:pt x="80963" y="85725"/>
                      <a:pt x="82868" y="85725"/>
                      <a:pt x="83820" y="86677"/>
                    </a:cubicBezTo>
                    <a:lnTo>
                      <a:pt x="83820" y="86677"/>
                    </a:lnTo>
                    <a:cubicBezTo>
                      <a:pt x="84773" y="87630"/>
                      <a:pt x="86678" y="87630"/>
                      <a:pt x="87630" y="88582"/>
                    </a:cubicBezTo>
                    <a:cubicBezTo>
                      <a:pt x="88583" y="88582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3" y="91440"/>
                      <a:pt x="97155" y="92392"/>
                      <a:pt x="98108" y="92392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7"/>
                      <a:pt x="101918" y="94297"/>
                    </a:cubicBezTo>
                    <a:lnTo>
                      <a:pt x="103823" y="95250"/>
                    </a:lnTo>
                    <a:lnTo>
                      <a:pt x="105728" y="96202"/>
                    </a:lnTo>
                    <a:lnTo>
                      <a:pt x="107633" y="97155"/>
                    </a:lnTo>
                    <a:lnTo>
                      <a:pt x="109538" y="98107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3" y="100965"/>
                    </a:lnTo>
                    <a:lnTo>
                      <a:pt x="117158" y="101917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2"/>
                    </a:lnTo>
                    <a:lnTo>
                      <a:pt x="125730" y="104775"/>
                    </a:lnTo>
                    <a:lnTo>
                      <a:pt x="127635" y="105727"/>
                    </a:lnTo>
                    <a:lnTo>
                      <a:pt x="129540" y="105727"/>
                    </a:lnTo>
                    <a:lnTo>
                      <a:pt x="132398" y="106680"/>
                    </a:lnTo>
                    <a:lnTo>
                      <a:pt x="134303" y="106680"/>
                    </a:lnTo>
                    <a:lnTo>
                      <a:pt x="137160" y="107632"/>
                    </a:lnTo>
                    <a:lnTo>
                      <a:pt x="139065" y="107632"/>
                    </a:lnTo>
                    <a:lnTo>
                      <a:pt x="141923" y="108585"/>
                    </a:lnTo>
                    <a:lnTo>
                      <a:pt x="143828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3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8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3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200025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3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8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7"/>
                      <a:pt x="390525" y="56197"/>
                      <a:pt x="396240" y="0"/>
                    </a:cubicBezTo>
                    <a:lnTo>
                      <a:pt x="396240" y="227647"/>
                    </a:lnTo>
                    <a:lnTo>
                      <a:pt x="396240" y="227647"/>
                    </a:lnTo>
                    <a:close/>
                    <a:moveTo>
                      <a:pt x="73343" y="83820"/>
                    </a:moveTo>
                    <a:cubicBezTo>
                      <a:pt x="75248" y="84772"/>
                      <a:pt x="78105" y="85725"/>
                      <a:pt x="80010" y="86677"/>
                    </a:cubicBezTo>
                    <a:lnTo>
                      <a:pt x="73343" y="83820"/>
                    </a:lnTo>
                    <a:lnTo>
                      <a:pt x="73343" y="83820"/>
                    </a:lnTo>
                    <a:close/>
                    <a:moveTo>
                      <a:pt x="87630" y="89535"/>
                    </a:moveTo>
                    <a:cubicBezTo>
                      <a:pt x="88583" y="89535"/>
                      <a:pt x="89535" y="90488"/>
                      <a:pt x="90488" y="90488"/>
                    </a:cubicBezTo>
                    <a:lnTo>
                      <a:pt x="87630" y="89535"/>
                    </a:lnTo>
                    <a:close/>
                  </a:path>
                </a:pathLst>
              </a:custGeom>
              <a:solidFill>
                <a:srgbClr val="AE8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EC3E135-7F1B-4BF3-BF5E-D4389F11F5E3}"/>
                  </a:ext>
                </a:extLst>
              </p:cNvPr>
              <p:cNvSpPr/>
              <p:nvPr/>
            </p:nvSpPr>
            <p:spPr>
              <a:xfrm>
                <a:off x="8096322" y="2199575"/>
                <a:ext cx="337185" cy="220027"/>
              </a:xfrm>
              <a:custGeom>
                <a:avLst/>
                <a:gdLst>
                  <a:gd name="connsiteX0" fmla="*/ 335280 w 337185"/>
                  <a:gd name="connsiteY0" fmla="*/ 0 h 220027"/>
                  <a:gd name="connsiteX1" fmla="*/ 318135 w 337185"/>
                  <a:gd name="connsiteY1" fmla="*/ 10477 h 220027"/>
                  <a:gd name="connsiteX2" fmla="*/ 167640 w 337185"/>
                  <a:gd name="connsiteY2" fmla="*/ 46673 h 220027"/>
                  <a:gd name="connsiteX3" fmla="*/ 17145 w 337185"/>
                  <a:gd name="connsiteY3" fmla="*/ 10477 h 220027"/>
                  <a:gd name="connsiteX4" fmla="*/ 0 w 337185"/>
                  <a:gd name="connsiteY4" fmla="*/ 0 h 220027"/>
                  <a:gd name="connsiteX5" fmla="*/ 0 w 337185"/>
                  <a:gd name="connsiteY5" fmla="*/ 133350 h 220027"/>
                  <a:gd name="connsiteX6" fmla="*/ 953 w 337185"/>
                  <a:gd name="connsiteY6" fmla="*/ 140018 h 220027"/>
                  <a:gd name="connsiteX7" fmla="*/ 49530 w 337185"/>
                  <a:gd name="connsiteY7" fmla="*/ 193357 h 220027"/>
                  <a:gd name="connsiteX8" fmla="*/ 168593 w 337185"/>
                  <a:gd name="connsiteY8" fmla="*/ 220027 h 220027"/>
                  <a:gd name="connsiteX9" fmla="*/ 287655 w 337185"/>
                  <a:gd name="connsiteY9" fmla="*/ 193357 h 220027"/>
                  <a:gd name="connsiteX10" fmla="*/ 336233 w 337185"/>
                  <a:gd name="connsiteY10" fmla="*/ 140018 h 220027"/>
                  <a:gd name="connsiteX11" fmla="*/ 337185 w 337185"/>
                  <a:gd name="connsiteY11" fmla="*/ 133350 h 220027"/>
                  <a:gd name="connsiteX12" fmla="*/ 337185 w 337185"/>
                  <a:gd name="connsiteY12" fmla="*/ 0 h 22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7185" h="220027">
                    <a:moveTo>
                      <a:pt x="335280" y="0"/>
                    </a:moveTo>
                    <a:cubicBezTo>
                      <a:pt x="329565" y="3810"/>
                      <a:pt x="323850" y="7620"/>
                      <a:pt x="318135" y="10477"/>
                    </a:cubicBezTo>
                    <a:cubicBezTo>
                      <a:pt x="273368" y="35243"/>
                      <a:pt x="218123" y="46673"/>
                      <a:pt x="167640" y="46673"/>
                    </a:cubicBezTo>
                    <a:cubicBezTo>
                      <a:pt x="116205" y="46673"/>
                      <a:pt x="61913" y="36195"/>
                      <a:pt x="17145" y="10477"/>
                    </a:cubicBezTo>
                    <a:cubicBezTo>
                      <a:pt x="11430" y="7620"/>
                      <a:pt x="5715" y="3810"/>
                      <a:pt x="0" y="0"/>
                    </a:cubicBezTo>
                    <a:lnTo>
                      <a:pt x="0" y="133350"/>
                    </a:lnTo>
                    <a:cubicBezTo>
                      <a:pt x="0" y="135255"/>
                      <a:pt x="0" y="138113"/>
                      <a:pt x="953" y="140018"/>
                    </a:cubicBezTo>
                    <a:cubicBezTo>
                      <a:pt x="4763" y="163830"/>
                      <a:pt x="29528" y="182880"/>
                      <a:pt x="49530" y="193357"/>
                    </a:cubicBezTo>
                    <a:cubicBezTo>
                      <a:pt x="84773" y="212407"/>
                      <a:pt x="128587" y="220027"/>
                      <a:pt x="168593" y="220027"/>
                    </a:cubicBezTo>
                    <a:cubicBezTo>
                      <a:pt x="208598" y="220027"/>
                      <a:pt x="252413" y="212407"/>
                      <a:pt x="287655" y="193357"/>
                    </a:cubicBezTo>
                    <a:cubicBezTo>
                      <a:pt x="307658" y="182880"/>
                      <a:pt x="332423" y="163830"/>
                      <a:pt x="336233" y="140018"/>
                    </a:cubicBezTo>
                    <a:cubicBezTo>
                      <a:pt x="336233" y="138113"/>
                      <a:pt x="337185" y="135255"/>
                      <a:pt x="337185" y="133350"/>
                    </a:cubicBezTo>
                    <a:lnTo>
                      <a:pt x="33718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BD62CF9-A66B-4121-9A2B-384A507CAF71}"/>
                  </a:ext>
                </a:extLst>
              </p:cNvPr>
              <p:cNvSpPr/>
              <p:nvPr/>
            </p:nvSpPr>
            <p:spPr>
              <a:xfrm>
                <a:off x="8122040" y="2245296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3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3"/>
                      <a:pt x="140970" y="27623"/>
                    </a:cubicBezTo>
                    <a:cubicBezTo>
                      <a:pt x="93345" y="27623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73247277-4245-4A29-AEFB-BF611B42127B}"/>
                  </a:ext>
                </a:extLst>
              </p:cNvPr>
              <p:cNvSpPr/>
              <p:nvPr/>
            </p:nvSpPr>
            <p:spPr>
              <a:xfrm>
                <a:off x="8122040" y="2296731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2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2"/>
                      <a:pt x="140970" y="27622"/>
                    </a:cubicBezTo>
                    <a:cubicBezTo>
                      <a:pt x="93345" y="27622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11A95F33-3BA4-404B-BCFC-0DF8ACC9E156}"/>
                  </a:ext>
                </a:extLst>
              </p:cNvPr>
              <p:cNvSpPr/>
              <p:nvPr/>
            </p:nvSpPr>
            <p:spPr>
              <a:xfrm>
                <a:off x="8064890" y="2011933"/>
                <a:ext cx="396239" cy="203847"/>
              </a:xfrm>
              <a:custGeom>
                <a:avLst/>
                <a:gdLst>
                  <a:gd name="connsiteX0" fmla="*/ 396240 w 396239"/>
                  <a:gd name="connsiteY0" fmla="*/ 0 h 203847"/>
                  <a:gd name="connsiteX1" fmla="*/ 396240 w 396239"/>
                  <a:gd name="connsiteY1" fmla="*/ 86677 h 203847"/>
                  <a:gd name="connsiteX2" fmla="*/ 198120 w 396239"/>
                  <a:gd name="connsiteY2" fmla="*/ 203835 h 203847"/>
                  <a:gd name="connsiteX3" fmla="*/ 0 w 396239"/>
                  <a:gd name="connsiteY3" fmla="*/ 86677 h 203847"/>
                  <a:gd name="connsiteX4" fmla="*/ 0 w 396239"/>
                  <a:gd name="connsiteY4" fmla="*/ 0 h 203847"/>
                  <a:gd name="connsiteX5" fmla="*/ 198120 w 396239"/>
                  <a:gd name="connsiteY5" fmla="*/ 117157 h 203847"/>
                  <a:gd name="connsiteX6" fmla="*/ 396240 w 396239"/>
                  <a:gd name="connsiteY6" fmla="*/ 0 h 20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39" h="203847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8"/>
                      <a:pt x="307658" y="203835"/>
                      <a:pt x="198120" y="203835"/>
                    </a:cubicBezTo>
                    <a:cubicBezTo>
                      <a:pt x="88583" y="204788"/>
                      <a:pt x="0" y="151448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7658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71BF0280-063B-4124-9BCD-4EC887F9B616}"/>
                  </a:ext>
                </a:extLst>
              </p:cNvPr>
              <p:cNvSpPr/>
              <p:nvPr/>
            </p:nvSpPr>
            <p:spPr>
              <a:xfrm>
                <a:off x="8064890" y="18947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8583" y="234315"/>
                      <a:pt x="198120" y="2343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F262B818-7404-47F3-9035-59BED7AB0B4A}"/>
                  </a:ext>
                </a:extLst>
              </p:cNvPr>
              <p:cNvSpPr/>
              <p:nvPr/>
            </p:nvSpPr>
            <p:spPr>
              <a:xfrm>
                <a:off x="8091559" y="1921446"/>
                <a:ext cx="342899" cy="180975"/>
              </a:xfrm>
              <a:custGeom>
                <a:avLst/>
                <a:gdLst>
                  <a:gd name="connsiteX0" fmla="*/ 171450 w 342899"/>
                  <a:gd name="connsiteY0" fmla="*/ 180975 h 180975"/>
                  <a:gd name="connsiteX1" fmla="*/ 342900 w 342899"/>
                  <a:gd name="connsiteY1" fmla="*/ 90488 h 180975"/>
                  <a:gd name="connsiteX2" fmla="*/ 171450 w 342899"/>
                  <a:gd name="connsiteY2" fmla="*/ 0 h 180975"/>
                  <a:gd name="connsiteX3" fmla="*/ 0 w 342899"/>
                  <a:gd name="connsiteY3" fmla="*/ 90488 h 180975"/>
                  <a:gd name="connsiteX4" fmla="*/ 171450 w 342899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99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3" y="0"/>
                      <a:pt x="0" y="40957"/>
                      <a:pt x="0" y="90488"/>
                    </a:cubicBezTo>
                    <a:cubicBezTo>
                      <a:pt x="0" y="140017"/>
                      <a:pt x="77153" y="180975"/>
                      <a:pt x="171450" y="180975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B83DF46E-3199-42D1-9ED1-BB9D0139792C}"/>
                  </a:ext>
                </a:extLst>
              </p:cNvPr>
              <p:cNvSpPr/>
              <p:nvPr/>
            </p:nvSpPr>
            <p:spPr>
              <a:xfrm>
                <a:off x="8092503" y="1921446"/>
                <a:ext cx="341956" cy="96202"/>
              </a:xfrm>
              <a:custGeom>
                <a:avLst/>
                <a:gdLst>
                  <a:gd name="connsiteX0" fmla="*/ 170506 w 341956"/>
                  <a:gd name="connsiteY0" fmla="*/ 0 h 96202"/>
                  <a:gd name="connsiteX1" fmla="*/ 341956 w 341956"/>
                  <a:gd name="connsiteY1" fmla="*/ 90488 h 96202"/>
                  <a:gd name="connsiteX2" fmla="*/ 341956 w 341956"/>
                  <a:gd name="connsiteY2" fmla="*/ 96202 h 96202"/>
                  <a:gd name="connsiteX3" fmla="*/ 171459 w 341956"/>
                  <a:gd name="connsiteY3" fmla="*/ 11430 h 96202"/>
                  <a:gd name="connsiteX4" fmla="*/ 9 w 341956"/>
                  <a:gd name="connsiteY4" fmla="*/ 96202 h 96202"/>
                  <a:gd name="connsiteX5" fmla="*/ 9 w 341956"/>
                  <a:gd name="connsiteY5" fmla="*/ 90488 h 96202"/>
                  <a:gd name="connsiteX6" fmla="*/ 170506 w 341956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56" h="96202">
                    <a:moveTo>
                      <a:pt x="170506" y="0"/>
                    </a:moveTo>
                    <a:cubicBezTo>
                      <a:pt x="264804" y="0"/>
                      <a:pt x="341956" y="40005"/>
                      <a:pt x="341956" y="90488"/>
                    </a:cubicBezTo>
                    <a:cubicBezTo>
                      <a:pt x="341956" y="92392"/>
                      <a:pt x="341956" y="94298"/>
                      <a:pt x="341956" y="96202"/>
                    </a:cubicBezTo>
                    <a:cubicBezTo>
                      <a:pt x="336241" y="48577"/>
                      <a:pt x="261946" y="11430"/>
                      <a:pt x="171459" y="11430"/>
                    </a:cubicBezTo>
                    <a:cubicBezTo>
                      <a:pt x="80971" y="11430"/>
                      <a:pt x="4771" y="48577"/>
                      <a:pt x="9" y="96202"/>
                    </a:cubicBezTo>
                    <a:cubicBezTo>
                      <a:pt x="9" y="94298"/>
                      <a:pt x="9" y="92392"/>
                      <a:pt x="9" y="90488"/>
                    </a:cubicBezTo>
                    <a:cubicBezTo>
                      <a:pt x="-944" y="40957"/>
                      <a:pt x="76209" y="0"/>
                      <a:pt x="170506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467797" y="1609025"/>
              <a:ext cx="240982" cy="761047"/>
              <a:chOff x="8467797" y="1609025"/>
              <a:chExt cx="240982" cy="761047"/>
            </a:xfrm>
            <a:solidFill>
              <a:schemeClr val="accent1"/>
            </a:solidFill>
          </p:grpSpPr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545E8E1F-3B29-4C78-9E5D-B4B211676A49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152400" cy="115252"/>
              </a:xfrm>
              <a:custGeom>
                <a:avLst/>
                <a:gdLst>
                  <a:gd name="connsiteX0" fmla="*/ 152400 w 152400"/>
                  <a:gd name="connsiteY0" fmla="*/ 70485 h 115252"/>
                  <a:gd name="connsiteX1" fmla="*/ 76200 w 152400"/>
                  <a:gd name="connsiteY1" fmla="*/ 115252 h 115252"/>
                  <a:gd name="connsiteX2" fmla="*/ 0 w 152400"/>
                  <a:gd name="connsiteY2" fmla="*/ 70485 h 115252"/>
                  <a:gd name="connsiteX3" fmla="*/ 0 w 152400"/>
                  <a:gd name="connsiteY3" fmla="*/ 0 h 115252"/>
                  <a:gd name="connsiteX4" fmla="*/ 76200 w 152400"/>
                  <a:gd name="connsiteY4" fmla="*/ 44767 h 115252"/>
                  <a:gd name="connsiteX5" fmla="*/ 152400 w 152400"/>
                  <a:gd name="connsiteY5" fmla="*/ 0 h 115252"/>
                  <a:gd name="connsiteX6" fmla="*/ 152400 w 152400"/>
                  <a:gd name="connsiteY6" fmla="*/ 70485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15252">
                    <a:moveTo>
                      <a:pt x="152400" y="70485"/>
                    </a:moveTo>
                    <a:cubicBezTo>
                      <a:pt x="152400" y="95250"/>
                      <a:pt x="118110" y="115252"/>
                      <a:pt x="76200" y="115252"/>
                    </a:cubicBezTo>
                    <a:cubicBezTo>
                      <a:pt x="34290" y="115252"/>
                      <a:pt x="0" y="95250"/>
                      <a:pt x="0" y="70485"/>
                    </a:cubicBezTo>
                    <a:lnTo>
                      <a:pt x="0" y="0"/>
                    </a:lnTo>
                    <a:cubicBezTo>
                      <a:pt x="0" y="24765"/>
                      <a:pt x="34290" y="44767"/>
                      <a:pt x="76200" y="44767"/>
                    </a:cubicBezTo>
                    <a:cubicBezTo>
                      <a:pt x="118110" y="44767"/>
                      <a:pt x="152400" y="24765"/>
                      <a:pt x="152400" y="0"/>
                    </a:cubicBezTo>
                    <a:lnTo>
                      <a:pt x="152400" y="70485"/>
                    </a:lnTo>
                    <a:close/>
                  </a:path>
                </a:pathLst>
              </a:custGeom>
              <a:solidFill>
                <a:srgbClr val="C6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7B5D4982-E154-4B55-B778-280B1567815E}"/>
                  </a:ext>
                </a:extLst>
              </p:cNvPr>
              <p:cNvSpPr/>
              <p:nvPr/>
            </p:nvSpPr>
            <p:spPr>
              <a:xfrm>
                <a:off x="8467797" y="1609978"/>
                <a:ext cx="240030" cy="690562"/>
              </a:xfrm>
              <a:custGeom>
                <a:avLst/>
                <a:gdLst>
                  <a:gd name="connsiteX0" fmla="*/ 197168 w 240030"/>
                  <a:gd name="connsiteY0" fmla="*/ 645795 h 690562"/>
                  <a:gd name="connsiteX1" fmla="*/ 120968 w 240030"/>
                  <a:gd name="connsiteY1" fmla="*/ 690562 h 690562"/>
                  <a:gd name="connsiteX2" fmla="*/ 44768 w 240030"/>
                  <a:gd name="connsiteY2" fmla="*/ 645795 h 690562"/>
                  <a:gd name="connsiteX3" fmla="*/ 0 w 240030"/>
                  <a:gd name="connsiteY3" fmla="*/ 191453 h 690562"/>
                  <a:gd name="connsiteX4" fmla="*/ 0 w 240030"/>
                  <a:gd name="connsiteY4" fmla="*/ 135255 h 690562"/>
                  <a:gd name="connsiteX5" fmla="*/ 240030 w 240030"/>
                  <a:gd name="connsiteY5" fmla="*/ 0 h 690562"/>
                  <a:gd name="connsiteX6" fmla="*/ 239078 w 240030"/>
                  <a:gd name="connsiteY6" fmla="*/ 76200 h 690562"/>
                  <a:gd name="connsiteX7" fmla="*/ 197168 w 240030"/>
                  <a:gd name="connsiteY7" fmla="*/ 645795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30" h="690562">
                    <a:moveTo>
                      <a:pt x="197168" y="645795"/>
                    </a:moveTo>
                    <a:cubicBezTo>
                      <a:pt x="197168" y="670560"/>
                      <a:pt x="162878" y="690562"/>
                      <a:pt x="120968" y="690562"/>
                    </a:cubicBezTo>
                    <a:cubicBezTo>
                      <a:pt x="79057" y="690562"/>
                      <a:pt x="44768" y="670560"/>
                      <a:pt x="44768" y="645795"/>
                    </a:cubicBezTo>
                    <a:lnTo>
                      <a:pt x="0" y="191453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9078" y="76200"/>
                    </a:lnTo>
                    <a:lnTo>
                      <a:pt x="197168" y="645795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6ECBCE2-22E2-4917-83C1-7958E8100488}"/>
                  </a:ext>
                </a:extLst>
              </p:cNvPr>
              <p:cNvSpPr/>
              <p:nvPr/>
            </p:nvSpPr>
            <p:spPr>
              <a:xfrm>
                <a:off x="8514470" y="1783333"/>
                <a:ext cx="167640" cy="216217"/>
              </a:xfrm>
              <a:custGeom>
                <a:avLst/>
                <a:gdLst>
                  <a:gd name="connsiteX0" fmla="*/ 0 w 167640"/>
                  <a:gd name="connsiteY0" fmla="*/ 95250 h 216217"/>
                  <a:gd name="connsiteX1" fmla="*/ 10477 w 167640"/>
                  <a:gd name="connsiteY1" fmla="*/ 216217 h 216217"/>
                  <a:gd name="connsiteX2" fmla="*/ 159068 w 167640"/>
                  <a:gd name="connsiteY2" fmla="*/ 131445 h 216217"/>
                  <a:gd name="connsiteX3" fmla="*/ 167640 w 167640"/>
                  <a:gd name="connsiteY3" fmla="*/ 0 h 216217"/>
                  <a:gd name="connsiteX4" fmla="*/ 55245 w 167640"/>
                  <a:gd name="connsiteY4" fmla="*/ 63817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40" h="216217">
                    <a:moveTo>
                      <a:pt x="0" y="95250"/>
                    </a:moveTo>
                    <a:lnTo>
                      <a:pt x="10477" y="216217"/>
                    </a:lnTo>
                    <a:lnTo>
                      <a:pt x="159068" y="131445"/>
                    </a:lnTo>
                    <a:lnTo>
                      <a:pt x="167640" y="0"/>
                    </a:lnTo>
                    <a:lnTo>
                      <a:pt x="55245" y="6381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91E2627-C498-4FB2-B11C-8463BDF1C6A4}"/>
                  </a:ext>
                </a:extLst>
              </p:cNvPr>
              <p:cNvSpPr/>
              <p:nvPr/>
            </p:nvSpPr>
            <p:spPr>
              <a:xfrm>
                <a:off x="8468750" y="1609025"/>
                <a:ext cx="240029" cy="684847"/>
              </a:xfrm>
              <a:custGeom>
                <a:avLst/>
                <a:gdLst>
                  <a:gd name="connsiteX0" fmla="*/ 238125 w 240029"/>
                  <a:gd name="connsiteY0" fmla="*/ 52388 h 684847"/>
                  <a:gd name="connsiteX1" fmla="*/ 20002 w 240029"/>
                  <a:gd name="connsiteY1" fmla="*/ 175260 h 684847"/>
                  <a:gd name="connsiteX2" fmla="*/ 81915 w 240029"/>
                  <a:gd name="connsiteY2" fmla="*/ 684848 h 684847"/>
                  <a:gd name="connsiteX3" fmla="*/ 44767 w 240029"/>
                  <a:gd name="connsiteY3" fmla="*/ 645795 h 684847"/>
                  <a:gd name="connsiteX4" fmla="*/ 0 w 240029"/>
                  <a:gd name="connsiteY4" fmla="*/ 191452 h 684847"/>
                  <a:gd name="connsiteX5" fmla="*/ 0 w 240029"/>
                  <a:gd name="connsiteY5" fmla="*/ 135255 h 684847"/>
                  <a:gd name="connsiteX6" fmla="*/ 240030 w 240029"/>
                  <a:gd name="connsiteY6" fmla="*/ 0 h 684847"/>
                  <a:gd name="connsiteX7" fmla="*/ 238125 w 240029"/>
                  <a:gd name="connsiteY7" fmla="*/ 52388 h 684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29" h="684847">
                    <a:moveTo>
                      <a:pt x="238125" y="52388"/>
                    </a:moveTo>
                    <a:lnTo>
                      <a:pt x="20002" y="175260"/>
                    </a:lnTo>
                    <a:lnTo>
                      <a:pt x="81915" y="684848"/>
                    </a:lnTo>
                    <a:cubicBezTo>
                      <a:pt x="59055" y="677228"/>
                      <a:pt x="44767" y="662940"/>
                      <a:pt x="44767" y="645795"/>
                    </a:cubicBezTo>
                    <a:lnTo>
                      <a:pt x="0" y="191452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8125" y="52388"/>
                    </a:lnTo>
                    <a:close/>
                  </a:path>
                </a:pathLst>
              </a:custGeom>
              <a:solidFill>
                <a:srgbClr val="009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2D3B3E5-DFE7-46F8-BD80-6D54C337856F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37147" cy="109537"/>
              </a:xfrm>
              <a:custGeom>
                <a:avLst/>
                <a:gdLst>
                  <a:gd name="connsiteX0" fmla="*/ 37148 w 37147"/>
                  <a:gd name="connsiteY0" fmla="*/ 39052 h 109537"/>
                  <a:gd name="connsiteX1" fmla="*/ 37148 w 37147"/>
                  <a:gd name="connsiteY1" fmla="*/ 109537 h 109537"/>
                  <a:gd name="connsiteX2" fmla="*/ 0 w 37147"/>
                  <a:gd name="connsiteY2" fmla="*/ 70485 h 109537"/>
                  <a:gd name="connsiteX3" fmla="*/ 0 w 37147"/>
                  <a:gd name="connsiteY3" fmla="*/ 0 h 109537"/>
                  <a:gd name="connsiteX4" fmla="*/ 37148 w 37147"/>
                  <a:gd name="connsiteY4" fmla="*/ 39052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109537">
                    <a:moveTo>
                      <a:pt x="37148" y="39052"/>
                    </a:moveTo>
                    <a:lnTo>
                      <a:pt x="37148" y="109537"/>
                    </a:lnTo>
                    <a:cubicBezTo>
                      <a:pt x="14288" y="101918"/>
                      <a:pt x="0" y="87630"/>
                      <a:pt x="0" y="70485"/>
                    </a:cubicBezTo>
                    <a:lnTo>
                      <a:pt x="0" y="0"/>
                    </a:lnTo>
                    <a:cubicBezTo>
                      <a:pt x="0" y="17145"/>
                      <a:pt x="15240" y="31432"/>
                      <a:pt x="37148" y="39052"/>
                    </a:cubicBezTo>
                    <a:close/>
                  </a:path>
                </a:pathLst>
              </a:custGeom>
              <a:solidFill>
                <a:srgbClr val="AAAC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1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192524" y="2143378"/>
              <a:ext cx="1144905" cy="851535"/>
              <a:chOff x="8192524" y="2143378"/>
              <a:chExt cx="1144905" cy="851535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68634EC0-549E-4F9A-92A3-3B696424CE94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794384" cy="633412"/>
              </a:xfrm>
              <a:custGeom>
                <a:avLst/>
                <a:gdLst>
                  <a:gd name="connsiteX0" fmla="*/ 0 w 794384"/>
                  <a:gd name="connsiteY0" fmla="*/ 449580 h 633412"/>
                  <a:gd name="connsiteX1" fmla="*/ 794385 w 794384"/>
                  <a:gd name="connsiteY1" fmla="*/ 0 h 633412"/>
                  <a:gd name="connsiteX2" fmla="*/ 794385 w 794384"/>
                  <a:gd name="connsiteY2" fmla="*/ 183833 h 633412"/>
                  <a:gd name="connsiteX3" fmla="*/ 0 w 794384"/>
                  <a:gd name="connsiteY3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4384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41E28EF6-7659-40DD-AA2F-BAF3DFAE9CA2}"/>
                  </a:ext>
                </a:extLst>
              </p:cNvPr>
              <p:cNvSpPr/>
              <p:nvPr/>
            </p:nvSpPr>
            <p:spPr>
              <a:xfrm>
                <a:off x="8299205" y="2327211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29C95C3-D831-47D1-9734-3C80FE86C51F}"/>
                  </a:ext>
                </a:extLst>
              </p:cNvPr>
              <p:cNvSpPr/>
              <p:nvPr/>
            </p:nvSpPr>
            <p:spPr>
              <a:xfrm>
                <a:off x="8192524" y="2568193"/>
                <a:ext cx="106680" cy="208597"/>
              </a:xfrm>
              <a:custGeom>
                <a:avLst/>
                <a:gdLst>
                  <a:gd name="connsiteX0" fmla="*/ 0 w 106680"/>
                  <a:gd name="connsiteY0" fmla="*/ 0 h 208597"/>
                  <a:gd name="connsiteX1" fmla="*/ 106680 w 106680"/>
                  <a:gd name="connsiteY1" fmla="*/ 24765 h 208597"/>
                  <a:gd name="connsiteX2" fmla="*/ 106680 w 106680"/>
                  <a:gd name="connsiteY2" fmla="*/ 208597 h 208597"/>
                  <a:gd name="connsiteX3" fmla="*/ 0 w 106680"/>
                  <a:gd name="connsiteY3" fmla="*/ 184785 h 20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208597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208597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55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220817" y="2301493"/>
                <a:ext cx="949925" cy="621982"/>
                <a:chOff x="8220817" y="2301493"/>
                <a:chExt cx="949925" cy="621982"/>
              </a:xfrm>
              <a:solidFill>
                <a:schemeClr val="accent1"/>
              </a:solidFill>
            </p:grpSpPr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6B277EC8-A95F-4D09-A1C1-908D7FA6DF85}"/>
                    </a:ext>
                  </a:extLst>
                </p:cNvPr>
                <p:cNvSpPr/>
                <p:nvPr/>
              </p:nvSpPr>
              <p:spPr>
                <a:xfrm>
                  <a:off x="8289915" y="2692018"/>
                  <a:ext cx="170026" cy="215264"/>
                </a:xfrm>
                <a:custGeom>
                  <a:avLst/>
                  <a:gdLst>
                    <a:gd name="connsiteX0" fmla="*/ 50247 w 170026"/>
                    <a:gd name="connsiteY0" fmla="*/ 0 h 215264"/>
                    <a:gd name="connsiteX1" fmla="*/ 162642 w 170026"/>
                    <a:gd name="connsiteY1" fmla="*/ 107633 h 215264"/>
                    <a:gd name="connsiteX2" fmla="*/ 119779 w 170026"/>
                    <a:gd name="connsiteY2" fmla="*/ 215265 h 215264"/>
                    <a:gd name="connsiteX3" fmla="*/ 7384 w 170026"/>
                    <a:gd name="connsiteY3" fmla="*/ 107633 h 215264"/>
                    <a:gd name="connsiteX4" fmla="*/ 50247 w 170026"/>
                    <a:gd name="connsiteY4" fmla="*/ 0 h 21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026" h="215264">
                      <a:moveTo>
                        <a:pt x="50247" y="0"/>
                      </a:moveTo>
                      <a:cubicBezTo>
                        <a:pt x="93109" y="0"/>
                        <a:pt x="143592" y="47625"/>
                        <a:pt x="162642" y="107633"/>
                      </a:cubicBezTo>
                      <a:cubicBezTo>
                        <a:pt x="181692" y="166688"/>
                        <a:pt x="162642" y="215265"/>
                        <a:pt x="119779" y="215265"/>
                      </a:cubicBezTo>
                      <a:cubicBezTo>
                        <a:pt x="76917" y="215265"/>
                        <a:pt x="26434" y="167640"/>
                        <a:pt x="7384" y="107633"/>
                      </a:cubicBezTo>
                      <a:cubicBezTo>
                        <a:pt x="-11666" y="47625"/>
                        <a:pt x="7384" y="0"/>
                        <a:pt x="50247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B36DD684-0E37-44CB-ADD8-2D29FC8B8BBF}"/>
                    </a:ext>
                  </a:extLst>
                </p:cNvPr>
                <p:cNvSpPr/>
                <p:nvPr/>
              </p:nvSpPr>
              <p:spPr>
                <a:xfrm>
                  <a:off x="8237292" y="2732976"/>
                  <a:ext cx="190326" cy="187642"/>
                </a:xfrm>
                <a:custGeom>
                  <a:avLst/>
                  <a:gdLst>
                    <a:gd name="connsiteX0" fmla="*/ 116205 w 190326"/>
                    <a:gd name="connsiteY0" fmla="*/ 0 h 187642"/>
                    <a:gd name="connsiteX1" fmla="*/ 185737 w 190326"/>
                    <a:gd name="connsiteY1" fmla="*/ 66675 h 187642"/>
                    <a:gd name="connsiteX2" fmla="*/ 172403 w 190326"/>
                    <a:gd name="connsiteY2" fmla="*/ 130492 h 187642"/>
                    <a:gd name="connsiteX3" fmla="*/ 171450 w 190326"/>
                    <a:gd name="connsiteY3" fmla="*/ 130492 h 187642"/>
                    <a:gd name="connsiteX4" fmla="*/ 55245 w 190326"/>
                    <a:gd name="connsiteY4" fmla="*/ 187642 h 187642"/>
                    <a:gd name="connsiteX5" fmla="*/ 65723 w 190326"/>
                    <a:gd name="connsiteY5" fmla="*/ 137160 h 187642"/>
                    <a:gd name="connsiteX6" fmla="*/ 9525 w 190326"/>
                    <a:gd name="connsiteY6" fmla="*/ 83820 h 187642"/>
                    <a:gd name="connsiteX7" fmla="*/ 0 w 190326"/>
                    <a:gd name="connsiteY7" fmla="*/ 85725 h 187642"/>
                    <a:gd name="connsiteX8" fmla="*/ 107632 w 190326"/>
                    <a:gd name="connsiteY8" fmla="*/ 1905 h 187642"/>
                    <a:gd name="connsiteX9" fmla="*/ 107632 w 190326"/>
                    <a:gd name="connsiteY9" fmla="*/ 1905 h 187642"/>
                    <a:gd name="connsiteX10" fmla="*/ 116205 w 190326"/>
                    <a:gd name="connsiteY10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0326" h="187642">
                      <a:moveTo>
                        <a:pt x="116205" y="0"/>
                      </a:moveTo>
                      <a:cubicBezTo>
                        <a:pt x="142875" y="0"/>
                        <a:pt x="174308" y="29527"/>
                        <a:pt x="185737" y="66675"/>
                      </a:cubicBezTo>
                      <a:cubicBezTo>
                        <a:pt x="195262" y="96202"/>
                        <a:pt x="189548" y="121920"/>
                        <a:pt x="172403" y="130492"/>
                      </a:cubicBezTo>
                      <a:lnTo>
                        <a:pt x="171450" y="130492"/>
                      </a:lnTo>
                      <a:lnTo>
                        <a:pt x="55245" y="187642"/>
                      </a:lnTo>
                      <a:cubicBezTo>
                        <a:pt x="68580" y="180022"/>
                        <a:pt x="72390" y="160020"/>
                        <a:pt x="65723" y="137160"/>
                      </a:cubicBezTo>
                      <a:cubicBezTo>
                        <a:pt x="56197" y="107632"/>
                        <a:pt x="31432" y="83820"/>
                        <a:pt x="9525" y="83820"/>
                      </a:cubicBezTo>
                      <a:cubicBezTo>
                        <a:pt x="5715" y="83820"/>
                        <a:pt x="2857" y="84772"/>
                        <a:pt x="0" y="85725"/>
                      </a:cubicBezTo>
                      <a:lnTo>
                        <a:pt x="107632" y="1905"/>
                      </a:lnTo>
                      <a:lnTo>
                        <a:pt x="107632" y="1905"/>
                      </a:lnTo>
                      <a:cubicBezTo>
                        <a:pt x="109538" y="0"/>
                        <a:pt x="112395" y="0"/>
                        <a:pt x="116205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826E5EF0-8B3E-4327-8807-5866B9AFC4FB}"/>
                    </a:ext>
                  </a:extLst>
                </p:cNvPr>
                <p:cNvSpPr/>
                <p:nvPr/>
              </p:nvSpPr>
              <p:spPr>
                <a:xfrm>
                  <a:off x="8220817" y="2816795"/>
                  <a:ext cx="84928" cy="106680"/>
                </a:xfrm>
                <a:custGeom>
                  <a:avLst/>
                  <a:gdLst>
                    <a:gd name="connsiteX0" fmla="*/ 25048 w 84928"/>
                    <a:gd name="connsiteY0" fmla="*/ 0 h 106680"/>
                    <a:gd name="connsiteX1" fmla="*/ 81245 w 84928"/>
                    <a:gd name="connsiteY1" fmla="*/ 53340 h 106680"/>
                    <a:gd name="connsiteX2" fmla="*/ 59338 w 84928"/>
                    <a:gd name="connsiteY2" fmla="*/ 106680 h 106680"/>
                    <a:gd name="connsiteX3" fmla="*/ 3140 w 84928"/>
                    <a:gd name="connsiteY3" fmla="*/ 53340 h 106680"/>
                    <a:gd name="connsiteX4" fmla="*/ 25048 w 84928"/>
                    <a:gd name="connsiteY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928" h="106680">
                      <a:moveTo>
                        <a:pt x="25048" y="0"/>
                      </a:moveTo>
                      <a:cubicBezTo>
                        <a:pt x="46003" y="0"/>
                        <a:pt x="71720" y="23813"/>
                        <a:pt x="81245" y="53340"/>
                      </a:cubicBezTo>
                      <a:cubicBezTo>
                        <a:pt x="90770" y="82868"/>
                        <a:pt x="81245" y="106680"/>
                        <a:pt x="59338" y="106680"/>
                      </a:cubicBezTo>
                      <a:cubicBezTo>
                        <a:pt x="38383" y="106680"/>
                        <a:pt x="12665" y="82868"/>
                        <a:pt x="3140" y="53340"/>
                      </a:cubicBezTo>
                      <a:cubicBezTo>
                        <a:pt x="-5432" y="23813"/>
                        <a:pt x="4093" y="0"/>
                        <a:pt x="25048" y="0"/>
                      </a:cubicBez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D8C7A075-F433-4D57-8CBD-B81EDED79F81}"/>
                    </a:ext>
                  </a:extLst>
                </p:cNvPr>
                <p:cNvSpPr/>
                <p:nvPr/>
              </p:nvSpPr>
              <p:spPr>
                <a:xfrm>
                  <a:off x="8237526" y="2837751"/>
                  <a:ext cx="50550" cy="64769"/>
                </a:xfrm>
                <a:custGeom>
                  <a:avLst/>
                  <a:gdLst>
                    <a:gd name="connsiteX0" fmla="*/ 15006 w 50550"/>
                    <a:gd name="connsiteY0" fmla="*/ 0 h 64769"/>
                    <a:gd name="connsiteX1" fmla="*/ 48344 w 50550"/>
                    <a:gd name="connsiteY1" fmla="*/ 32385 h 64769"/>
                    <a:gd name="connsiteX2" fmla="*/ 35009 w 50550"/>
                    <a:gd name="connsiteY2" fmla="*/ 64770 h 64769"/>
                    <a:gd name="connsiteX3" fmla="*/ 1671 w 50550"/>
                    <a:gd name="connsiteY3" fmla="*/ 32385 h 64769"/>
                    <a:gd name="connsiteX4" fmla="*/ 15006 w 50550"/>
                    <a:gd name="connsiteY4" fmla="*/ 0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550" h="64769">
                      <a:moveTo>
                        <a:pt x="15006" y="0"/>
                      </a:moveTo>
                      <a:cubicBezTo>
                        <a:pt x="28341" y="0"/>
                        <a:pt x="42629" y="14288"/>
                        <a:pt x="48344" y="32385"/>
                      </a:cubicBezTo>
                      <a:cubicBezTo>
                        <a:pt x="54059" y="50482"/>
                        <a:pt x="48344" y="64770"/>
                        <a:pt x="35009" y="64770"/>
                      </a:cubicBezTo>
                      <a:cubicBezTo>
                        <a:pt x="21674" y="64770"/>
                        <a:pt x="7386" y="50482"/>
                        <a:pt x="1671" y="32385"/>
                      </a:cubicBezTo>
                      <a:cubicBezTo>
                        <a:pt x="-3091" y="14288"/>
                        <a:pt x="2624" y="0"/>
                        <a:pt x="15006" y="0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F2A323DF-EA5D-4819-A821-879528B68240}"/>
                    </a:ext>
                  </a:extLst>
                </p:cNvPr>
                <p:cNvSpPr/>
                <p:nvPr/>
              </p:nvSpPr>
              <p:spPr>
                <a:xfrm>
                  <a:off x="8313492" y="2301493"/>
                  <a:ext cx="857249" cy="598170"/>
                </a:xfrm>
                <a:custGeom>
                  <a:avLst/>
                  <a:gdLst>
                    <a:gd name="connsiteX0" fmla="*/ 0 w 857249"/>
                    <a:gd name="connsiteY0" fmla="*/ 398145 h 598170"/>
                    <a:gd name="connsiteX1" fmla="*/ 542925 w 857249"/>
                    <a:gd name="connsiteY1" fmla="*/ 0 h 598170"/>
                    <a:gd name="connsiteX2" fmla="*/ 857250 w 857249"/>
                    <a:gd name="connsiteY2" fmla="*/ 189547 h 598170"/>
                    <a:gd name="connsiteX3" fmla="*/ 119062 w 857249"/>
                    <a:gd name="connsiteY3" fmla="*/ 598170 h 598170"/>
                    <a:gd name="connsiteX4" fmla="*/ 139065 w 857249"/>
                    <a:gd name="connsiteY4" fmla="*/ 497205 h 598170"/>
                    <a:gd name="connsiteX5" fmla="*/ 26670 w 857249"/>
                    <a:gd name="connsiteY5" fmla="*/ 389572 h 598170"/>
                    <a:gd name="connsiteX6" fmla="*/ 0 w 857249"/>
                    <a:gd name="connsiteY6" fmla="*/ 398145 h 598170"/>
                    <a:gd name="connsiteX7" fmla="*/ 0 w 857249"/>
                    <a:gd name="connsiteY7" fmla="*/ 398145 h 59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249" h="598170">
                      <a:moveTo>
                        <a:pt x="0" y="398145"/>
                      </a:moveTo>
                      <a:lnTo>
                        <a:pt x="542925" y="0"/>
                      </a:lnTo>
                      <a:cubicBezTo>
                        <a:pt x="674370" y="36195"/>
                        <a:pt x="779145" y="99060"/>
                        <a:pt x="857250" y="189547"/>
                      </a:cubicBezTo>
                      <a:lnTo>
                        <a:pt x="119062" y="598170"/>
                      </a:lnTo>
                      <a:cubicBezTo>
                        <a:pt x="144780" y="583883"/>
                        <a:pt x="153353" y="543877"/>
                        <a:pt x="139065" y="497205"/>
                      </a:cubicBezTo>
                      <a:cubicBezTo>
                        <a:pt x="120015" y="438150"/>
                        <a:pt x="69533" y="389572"/>
                        <a:pt x="26670" y="389572"/>
                      </a:cubicBezTo>
                      <a:cubicBezTo>
                        <a:pt x="16192" y="390525"/>
                        <a:pt x="7620" y="393383"/>
                        <a:pt x="0" y="398145"/>
                      </a:cubicBezTo>
                      <a:lnTo>
                        <a:pt x="0" y="39814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DA2330DB-4301-48B6-871C-A6A158B766BE}"/>
                    </a:ext>
                  </a:extLst>
                </p:cNvPr>
                <p:cNvSpPr/>
                <p:nvPr/>
              </p:nvSpPr>
              <p:spPr>
                <a:xfrm>
                  <a:off x="8237943" y="2836798"/>
                  <a:ext cx="45069" cy="46672"/>
                </a:xfrm>
                <a:custGeom>
                  <a:avLst/>
                  <a:gdLst>
                    <a:gd name="connsiteX0" fmla="*/ 45069 w 45069"/>
                    <a:gd name="connsiteY0" fmla="*/ 23813 h 46672"/>
                    <a:gd name="connsiteX1" fmla="*/ 8874 w 45069"/>
                    <a:gd name="connsiteY1" fmla="*/ 46672 h 46672"/>
                    <a:gd name="connsiteX2" fmla="*/ 2207 w 45069"/>
                    <a:gd name="connsiteY2" fmla="*/ 32385 h 46672"/>
                    <a:gd name="connsiteX3" fmla="*/ 15542 w 45069"/>
                    <a:gd name="connsiteY3" fmla="*/ 0 h 46672"/>
                    <a:gd name="connsiteX4" fmla="*/ 45069 w 45069"/>
                    <a:gd name="connsiteY4" fmla="*/ 23813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069" h="46672">
                      <a:moveTo>
                        <a:pt x="45069" y="23813"/>
                      </a:moveTo>
                      <a:lnTo>
                        <a:pt x="8874" y="46672"/>
                      </a:lnTo>
                      <a:cubicBezTo>
                        <a:pt x="6017" y="42863"/>
                        <a:pt x="4112" y="38100"/>
                        <a:pt x="2207" y="32385"/>
                      </a:cubicBezTo>
                      <a:cubicBezTo>
                        <a:pt x="-3508" y="14288"/>
                        <a:pt x="2207" y="0"/>
                        <a:pt x="15542" y="0"/>
                      </a:cubicBezTo>
                      <a:cubicBezTo>
                        <a:pt x="25067" y="953"/>
                        <a:pt x="37449" y="10478"/>
                        <a:pt x="45069" y="2381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E08B10A0-A2B4-441B-A289-EC31AEC47F33}"/>
                    </a:ext>
                  </a:extLst>
                </p:cNvPr>
                <p:cNvSpPr/>
                <p:nvPr/>
              </p:nvSpPr>
              <p:spPr>
                <a:xfrm>
                  <a:off x="8313492" y="2580576"/>
                  <a:ext cx="463867" cy="320039"/>
                </a:xfrm>
                <a:custGeom>
                  <a:avLst/>
                  <a:gdLst>
                    <a:gd name="connsiteX0" fmla="*/ 463868 w 463867"/>
                    <a:gd name="connsiteY0" fmla="*/ 128588 h 320039"/>
                    <a:gd name="connsiteX1" fmla="*/ 161925 w 463867"/>
                    <a:gd name="connsiteY1" fmla="*/ 0 h 320039"/>
                    <a:gd name="connsiteX2" fmla="*/ 0 w 463867"/>
                    <a:gd name="connsiteY2" fmla="*/ 119063 h 320039"/>
                    <a:gd name="connsiteX3" fmla="*/ 0 w 463867"/>
                    <a:gd name="connsiteY3" fmla="*/ 119063 h 320039"/>
                    <a:gd name="connsiteX4" fmla="*/ 26670 w 463867"/>
                    <a:gd name="connsiteY4" fmla="*/ 111442 h 320039"/>
                    <a:gd name="connsiteX5" fmla="*/ 139065 w 463867"/>
                    <a:gd name="connsiteY5" fmla="*/ 219075 h 320039"/>
                    <a:gd name="connsiteX6" fmla="*/ 119062 w 463867"/>
                    <a:gd name="connsiteY6" fmla="*/ 320040 h 320039"/>
                    <a:gd name="connsiteX7" fmla="*/ 463868 w 463867"/>
                    <a:gd name="connsiteY7" fmla="*/ 128588 h 320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3867" h="320039">
                      <a:moveTo>
                        <a:pt x="463868" y="128588"/>
                      </a:moveTo>
                      <a:cubicBezTo>
                        <a:pt x="436245" y="44767"/>
                        <a:pt x="241935" y="70485"/>
                        <a:pt x="161925" y="0"/>
                      </a:cubicBezTo>
                      <a:lnTo>
                        <a:pt x="0" y="119063"/>
                      </a:lnTo>
                      <a:lnTo>
                        <a:pt x="0" y="119063"/>
                      </a:lnTo>
                      <a:cubicBezTo>
                        <a:pt x="7620" y="114300"/>
                        <a:pt x="16192" y="111442"/>
                        <a:pt x="26670" y="111442"/>
                      </a:cubicBezTo>
                      <a:cubicBezTo>
                        <a:pt x="69533" y="111442"/>
                        <a:pt x="120015" y="159067"/>
                        <a:pt x="139065" y="219075"/>
                      </a:cubicBezTo>
                      <a:cubicBezTo>
                        <a:pt x="154305" y="265747"/>
                        <a:pt x="144780" y="305752"/>
                        <a:pt x="119062" y="320040"/>
                      </a:cubicBezTo>
                      <a:lnTo>
                        <a:pt x="463868" y="128588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FE0B6F3B-D913-49B6-82E6-F364A265B895}"/>
                    </a:ext>
                  </a:extLst>
                </p:cNvPr>
                <p:cNvSpPr/>
                <p:nvPr/>
              </p:nvSpPr>
              <p:spPr>
                <a:xfrm>
                  <a:off x="8838319" y="2302446"/>
                  <a:ext cx="331470" cy="200977"/>
                </a:xfrm>
                <a:custGeom>
                  <a:avLst/>
                  <a:gdLst>
                    <a:gd name="connsiteX0" fmla="*/ 311468 w 331470"/>
                    <a:gd name="connsiteY0" fmla="*/ 200977 h 200977"/>
                    <a:gd name="connsiteX1" fmla="*/ 331470 w 331470"/>
                    <a:gd name="connsiteY1" fmla="*/ 189548 h 200977"/>
                    <a:gd name="connsiteX2" fmla="*/ 17145 w 331470"/>
                    <a:gd name="connsiteY2" fmla="*/ 0 h 200977"/>
                    <a:gd name="connsiteX3" fmla="*/ 0 w 331470"/>
                    <a:gd name="connsiteY3" fmla="*/ 12382 h 200977"/>
                    <a:gd name="connsiteX4" fmla="*/ 311468 w 331470"/>
                    <a:gd name="connsiteY4" fmla="*/ 200977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1470" h="200977">
                      <a:moveTo>
                        <a:pt x="311468" y="200977"/>
                      </a:moveTo>
                      <a:lnTo>
                        <a:pt x="331470" y="189548"/>
                      </a:lnTo>
                      <a:cubicBezTo>
                        <a:pt x="254318" y="99060"/>
                        <a:pt x="149543" y="36195"/>
                        <a:pt x="17145" y="0"/>
                      </a:cubicBezTo>
                      <a:lnTo>
                        <a:pt x="0" y="12382"/>
                      </a:lnTo>
                      <a:cubicBezTo>
                        <a:pt x="131445" y="47625"/>
                        <a:pt x="235268" y="110490"/>
                        <a:pt x="311468" y="200977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560FB767-C5A6-4277-92B6-91F516B2FA3A}"/>
                    </a:ext>
                  </a:extLst>
                </p:cNvPr>
                <p:cNvSpPr/>
                <p:nvPr/>
              </p:nvSpPr>
              <p:spPr>
                <a:xfrm>
                  <a:off x="8453509" y="2398648"/>
                  <a:ext cx="493394" cy="292417"/>
                </a:xfrm>
                <a:custGeom>
                  <a:avLst/>
                  <a:gdLst>
                    <a:gd name="connsiteX0" fmla="*/ 300990 w 493394"/>
                    <a:gd name="connsiteY0" fmla="*/ 131445 h 292417"/>
                    <a:gd name="connsiteX1" fmla="*/ 299085 w 493394"/>
                    <a:gd name="connsiteY1" fmla="*/ 135255 h 292417"/>
                    <a:gd name="connsiteX2" fmla="*/ 295275 w 493394"/>
                    <a:gd name="connsiteY2" fmla="*/ 139065 h 292417"/>
                    <a:gd name="connsiteX3" fmla="*/ 299085 w 493394"/>
                    <a:gd name="connsiteY3" fmla="*/ 140970 h 292417"/>
                    <a:gd name="connsiteX4" fmla="*/ 311468 w 493394"/>
                    <a:gd name="connsiteY4" fmla="*/ 146685 h 292417"/>
                    <a:gd name="connsiteX5" fmla="*/ 320040 w 493394"/>
                    <a:gd name="connsiteY5" fmla="*/ 150495 h 292417"/>
                    <a:gd name="connsiteX6" fmla="*/ 312420 w 493394"/>
                    <a:gd name="connsiteY6" fmla="*/ 155258 h 292417"/>
                    <a:gd name="connsiteX7" fmla="*/ 302895 w 493394"/>
                    <a:gd name="connsiteY7" fmla="*/ 160972 h 292417"/>
                    <a:gd name="connsiteX8" fmla="*/ 302895 w 493394"/>
                    <a:gd name="connsiteY8" fmla="*/ 160972 h 292417"/>
                    <a:gd name="connsiteX9" fmla="*/ 295275 w 493394"/>
                    <a:gd name="connsiteY9" fmla="*/ 165735 h 292417"/>
                    <a:gd name="connsiteX10" fmla="*/ 280035 w 493394"/>
                    <a:gd name="connsiteY10" fmla="*/ 175260 h 292417"/>
                    <a:gd name="connsiteX11" fmla="*/ 278130 w 493394"/>
                    <a:gd name="connsiteY11" fmla="*/ 176213 h 292417"/>
                    <a:gd name="connsiteX12" fmla="*/ 278130 w 493394"/>
                    <a:gd name="connsiteY12" fmla="*/ 176213 h 292417"/>
                    <a:gd name="connsiteX13" fmla="*/ 270510 w 493394"/>
                    <a:gd name="connsiteY13" fmla="*/ 180975 h 292417"/>
                    <a:gd name="connsiteX14" fmla="*/ 255270 w 493394"/>
                    <a:gd name="connsiteY14" fmla="*/ 190500 h 292417"/>
                    <a:gd name="connsiteX15" fmla="*/ 252413 w 493394"/>
                    <a:gd name="connsiteY15" fmla="*/ 192405 h 292417"/>
                    <a:gd name="connsiteX16" fmla="*/ 249555 w 493394"/>
                    <a:gd name="connsiteY16" fmla="*/ 191453 h 292417"/>
                    <a:gd name="connsiteX17" fmla="*/ 222885 w 493394"/>
                    <a:gd name="connsiteY17" fmla="*/ 178117 h 292417"/>
                    <a:gd name="connsiteX18" fmla="*/ 199073 w 493394"/>
                    <a:gd name="connsiteY18" fmla="*/ 166688 h 292417"/>
                    <a:gd name="connsiteX19" fmla="*/ 198120 w 493394"/>
                    <a:gd name="connsiteY19" fmla="*/ 166688 h 292417"/>
                    <a:gd name="connsiteX20" fmla="*/ 216218 w 493394"/>
                    <a:gd name="connsiteY20" fmla="*/ 175260 h 292417"/>
                    <a:gd name="connsiteX21" fmla="*/ 242888 w 493394"/>
                    <a:gd name="connsiteY21" fmla="*/ 188595 h 292417"/>
                    <a:gd name="connsiteX22" fmla="*/ 251460 w 493394"/>
                    <a:gd name="connsiteY22" fmla="*/ 192405 h 292417"/>
                    <a:gd name="connsiteX23" fmla="*/ 243840 w 493394"/>
                    <a:gd name="connsiteY23" fmla="*/ 197167 h 292417"/>
                    <a:gd name="connsiteX24" fmla="*/ 228600 w 493394"/>
                    <a:gd name="connsiteY24" fmla="*/ 207645 h 292417"/>
                    <a:gd name="connsiteX25" fmla="*/ 225743 w 493394"/>
                    <a:gd name="connsiteY25" fmla="*/ 209550 h 292417"/>
                    <a:gd name="connsiteX26" fmla="*/ 222885 w 493394"/>
                    <a:gd name="connsiteY26" fmla="*/ 208597 h 292417"/>
                    <a:gd name="connsiteX27" fmla="*/ 196215 w 493394"/>
                    <a:gd name="connsiteY27" fmla="*/ 195263 h 292417"/>
                    <a:gd name="connsiteX28" fmla="*/ 194310 w 493394"/>
                    <a:gd name="connsiteY28" fmla="*/ 194310 h 292417"/>
                    <a:gd name="connsiteX29" fmla="*/ 195263 w 493394"/>
                    <a:gd name="connsiteY29" fmla="*/ 195263 h 292417"/>
                    <a:gd name="connsiteX30" fmla="*/ 204788 w 493394"/>
                    <a:gd name="connsiteY30" fmla="*/ 206692 h 292417"/>
                    <a:gd name="connsiteX31" fmla="*/ 196215 w 493394"/>
                    <a:gd name="connsiteY31" fmla="*/ 229553 h 292417"/>
                    <a:gd name="connsiteX32" fmla="*/ 164783 w 493394"/>
                    <a:gd name="connsiteY32" fmla="*/ 236220 h 292417"/>
                    <a:gd name="connsiteX33" fmla="*/ 159068 w 493394"/>
                    <a:gd name="connsiteY33" fmla="*/ 235267 h 292417"/>
                    <a:gd name="connsiteX34" fmla="*/ 159068 w 493394"/>
                    <a:gd name="connsiteY34" fmla="*/ 235267 h 292417"/>
                    <a:gd name="connsiteX35" fmla="*/ 150495 w 493394"/>
                    <a:gd name="connsiteY35" fmla="*/ 258128 h 292417"/>
                    <a:gd name="connsiteX36" fmla="*/ 119063 w 493394"/>
                    <a:gd name="connsiteY36" fmla="*/ 264795 h 292417"/>
                    <a:gd name="connsiteX37" fmla="*/ 103823 w 493394"/>
                    <a:gd name="connsiteY37" fmla="*/ 262890 h 292417"/>
                    <a:gd name="connsiteX38" fmla="*/ 116205 w 493394"/>
                    <a:gd name="connsiteY38" fmla="*/ 268605 h 292417"/>
                    <a:gd name="connsiteX39" fmla="*/ 124778 w 493394"/>
                    <a:gd name="connsiteY39" fmla="*/ 272415 h 292417"/>
                    <a:gd name="connsiteX40" fmla="*/ 116205 w 493394"/>
                    <a:gd name="connsiteY40" fmla="*/ 280988 h 292417"/>
                    <a:gd name="connsiteX41" fmla="*/ 100965 w 493394"/>
                    <a:gd name="connsiteY41" fmla="*/ 290513 h 292417"/>
                    <a:gd name="connsiteX42" fmla="*/ 98107 w 493394"/>
                    <a:gd name="connsiteY42" fmla="*/ 292417 h 292417"/>
                    <a:gd name="connsiteX43" fmla="*/ 95250 w 493394"/>
                    <a:gd name="connsiteY43" fmla="*/ 291465 h 292417"/>
                    <a:gd name="connsiteX44" fmla="*/ 68580 w 493394"/>
                    <a:gd name="connsiteY44" fmla="*/ 278130 h 292417"/>
                    <a:gd name="connsiteX45" fmla="*/ 44768 w 493394"/>
                    <a:gd name="connsiteY45" fmla="*/ 266700 h 292417"/>
                    <a:gd name="connsiteX46" fmla="*/ 35243 w 493394"/>
                    <a:gd name="connsiteY46" fmla="*/ 273367 h 292417"/>
                    <a:gd name="connsiteX47" fmla="*/ 32385 w 493394"/>
                    <a:gd name="connsiteY47" fmla="*/ 275272 h 292417"/>
                    <a:gd name="connsiteX48" fmla="*/ 29528 w 493394"/>
                    <a:gd name="connsiteY48" fmla="*/ 274320 h 292417"/>
                    <a:gd name="connsiteX49" fmla="*/ 19050 w 493394"/>
                    <a:gd name="connsiteY49" fmla="*/ 268605 h 292417"/>
                    <a:gd name="connsiteX50" fmla="*/ 8573 w 493394"/>
                    <a:gd name="connsiteY50" fmla="*/ 262890 h 292417"/>
                    <a:gd name="connsiteX51" fmla="*/ 0 w 493394"/>
                    <a:gd name="connsiteY51" fmla="*/ 259080 h 292417"/>
                    <a:gd name="connsiteX52" fmla="*/ 7620 w 493394"/>
                    <a:gd name="connsiteY52" fmla="*/ 254317 h 292417"/>
                    <a:gd name="connsiteX53" fmla="*/ 47625 w 493394"/>
                    <a:gd name="connsiteY53" fmla="*/ 228600 h 292417"/>
                    <a:gd name="connsiteX54" fmla="*/ 50482 w 493394"/>
                    <a:gd name="connsiteY54" fmla="*/ 226695 h 292417"/>
                    <a:gd name="connsiteX55" fmla="*/ 53340 w 493394"/>
                    <a:gd name="connsiteY55" fmla="*/ 227647 h 292417"/>
                    <a:gd name="connsiteX56" fmla="*/ 56198 w 493394"/>
                    <a:gd name="connsiteY56" fmla="*/ 229553 h 292417"/>
                    <a:gd name="connsiteX57" fmla="*/ 57150 w 493394"/>
                    <a:gd name="connsiteY57" fmla="*/ 225742 h 292417"/>
                    <a:gd name="connsiteX58" fmla="*/ 66675 w 493394"/>
                    <a:gd name="connsiteY58" fmla="*/ 215265 h 292417"/>
                    <a:gd name="connsiteX59" fmla="*/ 98107 w 493394"/>
                    <a:gd name="connsiteY59" fmla="*/ 208597 h 292417"/>
                    <a:gd name="connsiteX60" fmla="*/ 103823 w 493394"/>
                    <a:gd name="connsiteY60" fmla="*/ 209550 h 292417"/>
                    <a:gd name="connsiteX61" fmla="*/ 103823 w 493394"/>
                    <a:gd name="connsiteY61" fmla="*/ 208597 h 292417"/>
                    <a:gd name="connsiteX62" fmla="*/ 102870 w 493394"/>
                    <a:gd name="connsiteY62" fmla="*/ 197167 h 292417"/>
                    <a:gd name="connsiteX63" fmla="*/ 112395 w 493394"/>
                    <a:gd name="connsiteY63" fmla="*/ 186690 h 292417"/>
                    <a:gd name="connsiteX64" fmla="*/ 129540 w 493394"/>
                    <a:gd name="connsiteY64" fmla="*/ 180975 h 292417"/>
                    <a:gd name="connsiteX65" fmla="*/ 126682 w 493394"/>
                    <a:gd name="connsiteY65" fmla="*/ 180022 h 292417"/>
                    <a:gd name="connsiteX66" fmla="*/ 134303 w 493394"/>
                    <a:gd name="connsiteY66" fmla="*/ 175260 h 292417"/>
                    <a:gd name="connsiteX67" fmla="*/ 173355 w 493394"/>
                    <a:gd name="connsiteY67" fmla="*/ 150495 h 292417"/>
                    <a:gd name="connsiteX68" fmla="*/ 188595 w 493394"/>
                    <a:gd name="connsiteY68" fmla="*/ 140970 h 292417"/>
                    <a:gd name="connsiteX69" fmla="*/ 190500 w 493394"/>
                    <a:gd name="connsiteY69" fmla="*/ 140017 h 292417"/>
                    <a:gd name="connsiteX70" fmla="*/ 190500 w 493394"/>
                    <a:gd name="connsiteY70" fmla="*/ 140017 h 292417"/>
                    <a:gd name="connsiteX71" fmla="*/ 198120 w 493394"/>
                    <a:gd name="connsiteY71" fmla="*/ 135255 h 292417"/>
                    <a:gd name="connsiteX72" fmla="*/ 213360 w 493394"/>
                    <a:gd name="connsiteY72" fmla="*/ 125730 h 292417"/>
                    <a:gd name="connsiteX73" fmla="*/ 216218 w 493394"/>
                    <a:gd name="connsiteY73" fmla="*/ 123825 h 292417"/>
                    <a:gd name="connsiteX74" fmla="*/ 232410 w 493394"/>
                    <a:gd name="connsiteY74" fmla="*/ 113347 h 292417"/>
                    <a:gd name="connsiteX75" fmla="*/ 245745 w 493394"/>
                    <a:gd name="connsiteY75" fmla="*/ 106680 h 292417"/>
                    <a:gd name="connsiteX76" fmla="*/ 263843 w 493394"/>
                    <a:gd name="connsiteY76" fmla="*/ 105728 h 292417"/>
                    <a:gd name="connsiteX77" fmla="*/ 266700 w 493394"/>
                    <a:gd name="connsiteY77" fmla="*/ 105728 h 292417"/>
                    <a:gd name="connsiteX78" fmla="*/ 262890 w 493394"/>
                    <a:gd name="connsiteY78" fmla="*/ 101917 h 292417"/>
                    <a:gd name="connsiteX79" fmla="*/ 257175 w 493394"/>
                    <a:gd name="connsiteY79" fmla="*/ 97155 h 292417"/>
                    <a:gd name="connsiteX80" fmla="*/ 262890 w 493394"/>
                    <a:gd name="connsiteY80" fmla="*/ 93345 h 292417"/>
                    <a:gd name="connsiteX81" fmla="*/ 276225 w 493394"/>
                    <a:gd name="connsiteY81" fmla="*/ 84772 h 292417"/>
                    <a:gd name="connsiteX82" fmla="*/ 278130 w 493394"/>
                    <a:gd name="connsiteY82" fmla="*/ 83820 h 292417"/>
                    <a:gd name="connsiteX83" fmla="*/ 280035 w 493394"/>
                    <a:gd name="connsiteY83" fmla="*/ 84772 h 292417"/>
                    <a:gd name="connsiteX84" fmla="*/ 306705 w 493394"/>
                    <a:gd name="connsiteY84" fmla="*/ 91440 h 292417"/>
                    <a:gd name="connsiteX85" fmla="*/ 301943 w 493394"/>
                    <a:gd name="connsiteY85" fmla="*/ 86678 h 292417"/>
                    <a:gd name="connsiteX86" fmla="*/ 299085 w 493394"/>
                    <a:gd name="connsiteY86" fmla="*/ 73342 h 292417"/>
                    <a:gd name="connsiteX87" fmla="*/ 308610 w 493394"/>
                    <a:gd name="connsiteY87" fmla="*/ 62865 h 292417"/>
                    <a:gd name="connsiteX88" fmla="*/ 320993 w 493394"/>
                    <a:gd name="connsiteY88" fmla="*/ 57150 h 292417"/>
                    <a:gd name="connsiteX89" fmla="*/ 320040 w 493394"/>
                    <a:gd name="connsiteY89" fmla="*/ 56197 h 292417"/>
                    <a:gd name="connsiteX90" fmla="*/ 327660 w 493394"/>
                    <a:gd name="connsiteY90" fmla="*/ 51435 h 292417"/>
                    <a:gd name="connsiteX91" fmla="*/ 366713 w 493394"/>
                    <a:gd name="connsiteY91" fmla="*/ 26670 h 292417"/>
                    <a:gd name="connsiteX92" fmla="*/ 404813 w 493394"/>
                    <a:gd name="connsiteY92" fmla="*/ 1905 h 292417"/>
                    <a:gd name="connsiteX93" fmla="*/ 407670 w 493394"/>
                    <a:gd name="connsiteY93" fmla="*/ 0 h 292417"/>
                    <a:gd name="connsiteX94" fmla="*/ 410528 w 493394"/>
                    <a:gd name="connsiteY94" fmla="*/ 953 h 292417"/>
                    <a:gd name="connsiteX95" fmla="*/ 421005 w 493394"/>
                    <a:gd name="connsiteY95" fmla="*/ 6667 h 292417"/>
                    <a:gd name="connsiteX96" fmla="*/ 431483 w 493394"/>
                    <a:gd name="connsiteY96" fmla="*/ 12383 h 292417"/>
                    <a:gd name="connsiteX97" fmla="*/ 440055 w 493394"/>
                    <a:gd name="connsiteY97" fmla="*/ 16192 h 292417"/>
                    <a:gd name="connsiteX98" fmla="*/ 438150 w 493394"/>
                    <a:gd name="connsiteY98" fmla="*/ 17145 h 292417"/>
                    <a:gd name="connsiteX99" fmla="*/ 443865 w 493394"/>
                    <a:gd name="connsiteY99" fmla="*/ 20003 h 292417"/>
                    <a:gd name="connsiteX100" fmla="*/ 454343 w 493394"/>
                    <a:gd name="connsiteY100" fmla="*/ 25717 h 292417"/>
                    <a:gd name="connsiteX101" fmla="*/ 458153 w 493394"/>
                    <a:gd name="connsiteY101" fmla="*/ 27622 h 292417"/>
                    <a:gd name="connsiteX102" fmla="*/ 458153 w 493394"/>
                    <a:gd name="connsiteY102" fmla="*/ 27622 h 292417"/>
                    <a:gd name="connsiteX103" fmla="*/ 461010 w 493394"/>
                    <a:gd name="connsiteY103" fmla="*/ 25717 h 292417"/>
                    <a:gd name="connsiteX104" fmla="*/ 463868 w 493394"/>
                    <a:gd name="connsiteY104" fmla="*/ 26670 h 292417"/>
                    <a:gd name="connsiteX105" fmla="*/ 474345 w 493394"/>
                    <a:gd name="connsiteY105" fmla="*/ 32385 h 292417"/>
                    <a:gd name="connsiteX106" fmla="*/ 484822 w 493394"/>
                    <a:gd name="connsiteY106" fmla="*/ 38100 h 292417"/>
                    <a:gd name="connsiteX107" fmla="*/ 493395 w 493394"/>
                    <a:gd name="connsiteY107" fmla="*/ 41910 h 292417"/>
                    <a:gd name="connsiteX108" fmla="*/ 487680 w 493394"/>
                    <a:gd name="connsiteY108" fmla="*/ 42863 h 292417"/>
                    <a:gd name="connsiteX109" fmla="*/ 448628 w 493394"/>
                    <a:gd name="connsiteY109" fmla="*/ 67628 h 292417"/>
                    <a:gd name="connsiteX110" fmla="*/ 445770 w 493394"/>
                    <a:gd name="connsiteY110" fmla="*/ 69533 h 292417"/>
                    <a:gd name="connsiteX111" fmla="*/ 442913 w 493394"/>
                    <a:gd name="connsiteY111" fmla="*/ 68580 h 292417"/>
                    <a:gd name="connsiteX112" fmla="*/ 416243 w 493394"/>
                    <a:gd name="connsiteY112" fmla="*/ 55245 h 292417"/>
                    <a:gd name="connsiteX113" fmla="*/ 392430 w 493394"/>
                    <a:gd name="connsiteY113" fmla="*/ 43815 h 292417"/>
                    <a:gd name="connsiteX114" fmla="*/ 391478 w 493394"/>
                    <a:gd name="connsiteY114" fmla="*/ 43815 h 292417"/>
                    <a:gd name="connsiteX115" fmla="*/ 409575 w 493394"/>
                    <a:gd name="connsiteY115" fmla="*/ 52388 h 292417"/>
                    <a:gd name="connsiteX116" fmla="*/ 436245 w 493394"/>
                    <a:gd name="connsiteY116" fmla="*/ 65722 h 292417"/>
                    <a:gd name="connsiteX117" fmla="*/ 444818 w 493394"/>
                    <a:gd name="connsiteY117" fmla="*/ 69533 h 292417"/>
                    <a:gd name="connsiteX118" fmla="*/ 437197 w 493394"/>
                    <a:gd name="connsiteY118" fmla="*/ 74295 h 292417"/>
                    <a:gd name="connsiteX119" fmla="*/ 421958 w 493394"/>
                    <a:gd name="connsiteY119" fmla="*/ 83820 h 292417"/>
                    <a:gd name="connsiteX120" fmla="*/ 419100 w 493394"/>
                    <a:gd name="connsiteY120" fmla="*/ 85725 h 292417"/>
                    <a:gd name="connsiteX121" fmla="*/ 416243 w 493394"/>
                    <a:gd name="connsiteY121" fmla="*/ 84772 h 292417"/>
                    <a:gd name="connsiteX122" fmla="*/ 393383 w 493394"/>
                    <a:gd name="connsiteY122" fmla="*/ 73342 h 292417"/>
                    <a:gd name="connsiteX123" fmla="*/ 399097 w 493394"/>
                    <a:gd name="connsiteY123" fmla="*/ 79058 h 292417"/>
                    <a:gd name="connsiteX124" fmla="*/ 401955 w 493394"/>
                    <a:gd name="connsiteY124" fmla="*/ 93345 h 292417"/>
                    <a:gd name="connsiteX125" fmla="*/ 392430 w 493394"/>
                    <a:gd name="connsiteY125" fmla="*/ 103822 h 292417"/>
                    <a:gd name="connsiteX126" fmla="*/ 383858 w 493394"/>
                    <a:gd name="connsiteY126" fmla="*/ 107633 h 292417"/>
                    <a:gd name="connsiteX127" fmla="*/ 377190 w 493394"/>
                    <a:gd name="connsiteY127" fmla="*/ 112395 h 292417"/>
                    <a:gd name="connsiteX128" fmla="*/ 360045 w 493394"/>
                    <a:gd name="connsiteY128" fmla="*/ 122872 h 292417"/>
                    <a:gd name="connsiteX129" fmla="*/ 358140 w 493394"/>
                    <a:gd name="connsiteY129" fmla="*/ 123825 h 292417"/>
                    <a:gd name="connsiteX130" fmla="*/ 356235 w 493394"/>
                    <a:gd name="connsiteY130" fmla="*/ 122872 h 292417"/>
                    <a:gd name="connsiteX131" fmla="*/ 340043 w 493394"/>
                    <a:gd name="connsiteY131" fmla="*/ 119063 h 292417"/>
                    <a:gd name="connsiteX132" fmla="*/ 336233 w 493394"/>
                    <a:gd name="connsiteY132" fmla="*/ 121920 h 292417"/>
                    <a:gd name="connsiteX133" fmla="*/ 341947 w 493394"/>
                    <a:gd name="connsiteY133" fmla="*/ 126683 h 292417"/>
                    <a:gd name="connsiteX134" fmla="*/ 347663 w 493394"/>
                    <a:gd name="connsiteY134" fmla="*/ 131445 h 292417"/>
                    <a:gd name="connsiteX135" fmla="*/ 341947 w 493394"/>
                    <a:gd name="connsiteY135" fmla="*/ 135255 h 292417"/>
                    <a:gd name="connsiteX136" fmla="*/ 325755 w 493394"/>
                    <a:gd name="connsiteY136" fmla="*/ 145733 h 292417"/>
                    <a:gd name="connsiteX137" fmla="*/ 322897 w 493394"/>
                    <a:gd name="connsiteY137" fmla="*/ 147638 h 292417"/>
                    <a:gd name="connsiteX138" fmla="*/ 320040 w 493394"/>
                    <a:gd name="connsiteY138" fmla="*/ 144780 h 292417"/>
                    <a:gd name="connsiteX139" fmla="*/ 300990 w 493394"/>
                    <a:gd name="connsiteY139" fmla="*/ 131445 h 292417"/>
                    <a:gd name="connsiteX140" fmla="*/ 300990 w 493394"/>
                    <a:gd name="connsiteY140" fmla="*/ 131445 h 292417"/>
                    <a:gd name="connsiteX141" fmla="*/ 378143 w 493394"/>
                    <a:gd name="connsiteY141" fmla="*/ 66675 h 292417"/>
                    <a:gd name="connsiteX142" fmla="*/ 364808 w 493394"/>
                    <a:gd name="connsiteY142" fmla="*/ 60008 h 292417"/>
                    <a:gd name="connsiteX143" fmla="*/ 364808 w 493394"/>
                    <a:gd name="connsiteY143" fmla="*/ 60008 h 292417"/>
                    <a:gd name="connsiteX144" fmla="*/ 372428 w 493394"/>
                    <a:gd name="connsiteY144" fmla="*/ 62865 h 292417"/>
                    <a:gd name="connsiteX145" fmla="*/ 370522 w 493394"/>
                    <a:gd name="connsiteY145" fmla="*/ 63817 h 292417"/>
                    <a:gd name="connsiteX146" fmla="*/ 378143 w 493394"/>
                    <a:gd name="connsiteY146" fmla="*/ 66675 h 292417"/>
                    <a:gd name="connsiteX147" fmla="*/ 378143 w 493394"/>
                    <a:gd name="connsiteY147" fmla="*/ 66675 h 292417"/>
                    <a:gd name="connsiteX148" fmla="*/ 120968 w 493394"/>
                    <a:gd name="connsiteY148" fmla="*/ 240983 h 292417"/>
                    <a:gd name="connsiteX149" fmla="*/ 113348 w 493394"/>
                    <a:gd name="connsiteY149" fmla="*/ 236220 h 292417"/>
                    <a:gd name="connsiteX150" fmla="*/ 100013 w 493394"/>
                    <a:gd name="connsiteY150" fmla="*/ 231458 h 292417"/>
                    <a:gd name="connsiteX151" fmla="*/ 94298 w 493394"/>
                    <a:gd name="connsiteY151" fmla="*/ 232410 h 292417"/>
                    <a:gd name="connsiteX152" fmla="*/ 101918 w 493394"/>
                    <a:gd name="connsiteY152" fmla="*/ 237172 h 292417"/>
                    <a:gd name="connsiteX153" fmla="*/ 115253 w 493394"/>
                    <a:gd name="connsiteY153" fmla="*/ 241935 h 292417"/>
                    <a:gd name="connsiteX154" fmla="*/ 120968 w 493394"/>
                    <a:gd name="connsiteY154" fmla="*/ 240983 h 292417"/>
                    <a:gd name="connsiteX155" fmla="*/ 120968 w 493394"/>
                    <a:gd name="connsiteY155" fmla="*/ 240983 h 292417"/>
                    <a:gd name="connsiteX156" fmla="*/ 166688 w 493394"/>
                    <a:gd name="connsiteY156" fmla="*/ 212408 h 292417"/>
                    <a:gd name="connsiteX157" fmla="*/ 159068 w 493394"/>
                    <a:gd name="connsiteY157" fmla="*/ 207645 h 292417"/>
                    <a:gd name="connsiteX158" fmla="*/ 145733 w 493394"/>
                    <a:gd name="connsiteY158" fmla="*/ 202883 h 292417"/>
                    <a:gd name="connsiteX159" fmla="*/ 140018 w 493394"/>
                    <a:gd name="connsiteY159" fmla="*/ 203835 h 292417"/>
                    <a:gd name="connsiteX160" fmla="*/ 147638 w 493394"/>
                    <a:gd name="connsiteY160" fmla="*/ 208597 h 292417"/>
                    <a:gd name="connsiteX161" fmla="*/ 160973 w 493394"/>
                    <a:gd name="connsiteY161" fmla="*/ 212408 h 292417"/>
                    <a:gd name="connsiteX162" fmla="*/ 166688 w 493394"/>
                    <a:gd name="connsiteY162" fmla="*/ 212408 h 29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</a:cxnLst>
                  <a:rect l="l" t="t" r="r" b="b"/>
                  <a:pathLst>
                    <a:path w="493394" h="292417">
                      <a:moveTo>
                        <a:pt x="300990" y="131445"/>
                      </a:moveTo>
                      <a:cubicBezTo>
                        <a:pt x="300038" y="132397"/>
                        <a:pt x="300038" y="134303"/>
                        <a:pt x="299085" y="135255"/>
                      </a:cubicBezTo>
                      <a:cubicBezTo>
                        <a:pt x="298133" y="136208"/>
                        <a:pt x="296228" y="138113"/>
                        <a:pt x="295275" y="139065"/>
                      </a:cubicBezTo>
                      <a:cubicBezTo>
                        <a:pt x="296228" y="140017"/>
                        <a:pt x="298133" y="140017"/>
                        <a:pt x="299085" y="140970"/>
                      </a:cubicBezTo>
                      <a:cubicBezTo>
                        <a:pt x="302895" y="142875"/>
                        <a:pt x="307658" y="144780"/>
                        <a:pt x="311468" y="146685"/>
                      </a:cubicBezTo>
                      <a:lnTo>
                        <a:pt x="320040" y="150495"/>
                      </a:lnTo>
                      <a:lnTo>
                        <a:pt x="312420" y="155258"/>
                      </a:lnTo>
                      <a:cubicBezTo>
                        <a:pt x="309563" y="157163"/>
                        <a:pt x="305753" y="159067"/>
                        <a:pt x="302895" y="160972"/>
                      </a:cubicBezTo>
                      <a:lnTo>
                        <a:pt x="302895" y="160972"/>
                      </a:lnTo>
                      <a:lnTo>
                        <a:pt x="295275" y="165735"/>
                      </a:lnTo>
                      <a:cubicBezTo>
                        <a:pt x="290513" y="168592"/>
                        <a:pt x="284797" y="172403"/>
                        <a:pt x="280035" y="175260"/>
                      </a:cubicBezTo>
                      <a:lnTo>
                        <a:pt x="278130" y="176213"/>
                      </a:lnTo>
                      <a:lnTo>
                        <a:pt x="278130" y="176213"/>
                      </a:lnTo>
                      <a:lnTo>
                        <a:pt x="270510" y="180975"/>
                      </a:lnTo>
                      <a:cubicBezTo>
                        <a:pt x="265747" y="183833"/>
                        <a:pt x="260033" y="187642"/>
                        <a:pt x="255270" y="190500"/>
                      </a:cubicBezTo>
                      <a:lnTo>
                        <a:pt x="252413" y="192405"/>
                      </a:lnTo>
                      <a:lnTo>
                        <a:pt x="249555" y="191453"/>
                      </a:lnTo>
                      <a:cubicBezTo>
                        <a:pt x="240983" y="186690"/>
                        <a:pt x="231458" y="182880"/>
                        <a:pt x="222885" y="178117"/>
                      </a:cubicBezTo>
                      <a:cubicBezTo>
                        <a:pt x="215265" y="174308"/>
                        <a:pt x="206693" y="170497"/>
                        <a:pt x="199073" y="166688"/>
                      </a:cubicBezTo>
                      <a:cubicBezTo>
                        <a:pt x="199073" y="166688"/>
                        <a:pt x="199073" y="166688"/>
                        <a:pt x="198120" y="166688"/>
                      </a:cubicBezTo>
                      <a:cubicBezTo>
                        <a:pt x="203835" y="169545"/>
                        <a:pt x="210503" y="172403"/>
                        <a:pt x="216218" y="175260"/>
                      </a:cubicBezTo>
                      <a:cubicBezTo>
                        <a:pt x="224790" y="180022"/>
                        <a:pt x="234315" y="183833"/>
                        <a:pt x="242888" y="188595"/>
                      </a:cubicBezTo>
                      <a:lnTo>
                        <a:pt x="251460" y="192405"/>
                      </a:lnTo>
                      <a:lnTo>
                        <a:pt x="243840" y="197167"/>
                      </a:lnTo>
                      <a:cubicBezTo>
                        <a:pt x="239078" y="200025"/>
                        <a:pt x="233363" y="203835"/>
                        <a:pt x="228600" y="207645"/>
                      </a:cubicBezTo>
                      <a:lnTo>
                        <a:pt x="225743" y="209550"/>
                      </a:lnTo>
                      <a:lnTo>
                        <a:pt x="222885" y="208597"/>
                      </a:lnTo>
                      <a:cubicBezTo>
                        <a:pt x="214313" y="203835"/>
                        <a:pt x="204788" y="200025"/>
                        <a:pt x="196215" y="195263"/>
                      </a:cubicBezTo>
                      <a:cubicBezTo>
                        <a:pt x="195263" y="195263"/>
                        <a:pt x="195263" y="194310"/>
                        <a:pt x="194310" y="194310"/>
                      </a:cubicBezTo>
                      <a:cubicBezTo>
                        <a:pt x="194310" y="194310"/>
                        <a:pt x="195263" y="195263"/>
                        <a:pt x="195263" y="195263"/>
                      </a:cubicBezTo>
                      <a:cubicBezTo>
                        <a:pt x="199073" y="198120"/>
                        <a:pt x="202883" y="201930"/>
                        <a:pt x="204788" y="206692"/>
                      </a:cubicBezTo>
                      <a:cubicBezTo>
                        <a:pt x="208598" y="216217"/>
                        <a:pt x="203835" y="223838"/>
                        <a:pt x="196215" y="229553"/>
                      </a:cubicBezTo>
                      <a:cubicBezTo>
                        <a:pt x="186690" y="235267"/>
                        <a:pt x="176213" y="237172"/>
                        <a:pt x="164783" y="236220"/>
                      </a:cubicBezTo>
                      <a:cubicBezTo>
                        <a:pt x="162878" y="236220"/>
                        <a:pt x="160973" y="236220"/>
                        <a:pt x="159068" y="235267"/>
                      </a:cubicBezTo>
                      <a:cubicBezTo>
                        <a:pt x="159068" y="235267"/>
                        <a:pt x="159068" y="235267"/>
                        <a:pt x="159068" y="235267"/>
                      </a:cubicBezTo>
                      <a:cubicBezTo>
                        <a:pt x="162878" y="244792"/>
                        <a:pt x="158115" y="252413"/>
                        <a:pt x="150495" y="258128"/>
                      </a:cubicBezTo>
                      <a:cubicBezTo>
                        <a:pt x="140970" y="263842"/>
                        <a:pt x="130493" y="265747"/>
                        <a:pt x="119063" y="264795"/>
                      </a:cubicBezTo>
                      <a:cubicBezTo>
                        <a:pt x="114300" y="264795"/>
                        <a:pt x="108585" y="263842"/>
                        <a:pt x="103823" y="262890"/>
                      </a:cubicBezTo>
                      <a:cubicBezTo>
                        <a:pt x="107632" y="264795"/>
                        <a:pt x="112395" y="266700"/>
                        <a:pt x="116205" y="268605"/>
                      </a:cubicBezTo>
                      <a:lnTo>
                        <a:pt x="124778" y="272415"/>
                      </a:lnTo>
                      <a:lnTo>
                        <a:pt x="116205" y="280988"/>
                      </a:lnTo>
                      <a:cubicBezTo>
                        <a:pt x="111443" y="283845"/>
                        <a:pt x="105728" y="287655"/>
                        <a:pt x="100965" y="290513"/>
                      </a:cubicBezTo>
                      <a:lnTo>
                        <a:pt x="98107" y="292417"/>
                      </a:lnTo>
                      <a:lnTo>
                        <a:pt x="95250" y="291465"/>
                      </a:lnTo>
                      <a:cubicBezTo>
                        <a:pt x="86678" y="286703"/>
                        <a:pt x="77153" y="282892"/>
                        <a:pt x="68580" y="278130"/>
                      </a:cubicBezTo>
                      <a:cubicBezTo>
                        <a:pt x="60960" y="274320"/>
                        <a:pt x="52388" y="270510"/>
                        <a:pt x="44768" y="266700"/>
                      </a:cubicBezTo>
                      <a:cubicBezTo>
                        <a:pt x="41910" y="268605"/>
                        <a:pt x="38100" y="270510"/>
                        <a:pt x="35243" y="273367"/>
                      </a:cubicBezTo>
                      <a:lnTo>
                        <a:pt x="32385" y="275272"/>
                      </a:lnTo>
                      <a:lnTo>
                        <a:pt x="29528" y="274320"/>
                      </a:lnTo>
                      <a:cubicBezTo>
                        <a:pt x="25718" y="272415"/>
                        <a:pt x="21907" y="270510"/>
                        <a:pt x="19050" y="268605"/>
                      </a:cubicBezTo>
                      <a:cubicBezTo>
                        <a:pt x="15240" y="266700"/>
                        <a:pt x="11430" y="264795"/>
                        <a:pt x="8573" y="262890"/>
                      </a:cubicBezTo>
                      <a:lnTo>
                        <a:pt x="0" y="259080"/>
                      </a:lnTo>
                      <a:lnTo>
                        <a:pt x="7620" y="254317"/>
                      </a:lnTo>
                      <a:cubicBezTo>
                        <a:pt x="20955" y="245745"/>
                        <a:pt x="34290" y="237172"/>
                        <a:pt x="47625" y="228600"/>
                      </a:cubicBezTo>
                      <a:lnTo>
                        <a:pt x="50482" y="226695"/>
                      </a:lnTo>
                      <a:lnTo>
                        <a:pt x="53340" y="227647"/>
                      </a:lnTo>
                      <a:cubicBezTo>
                        <a:pt x="54293" y="227647"/>
                        <a:pt x="55245" y="228600"/>
                        <a:pt x="56198" y="229553"/>
                      </a:cubicBezTo>
                      <a:cubicBezTo>
                        <a:pt x="56198" y="228600"/>
                        <a:pt x="56198" y="227647"/>
                        <a:pt x="57150" y="225742"/>
                      </a:cubicBezTo>
                      <a:cubicBezTo>
                        <a:pt x="59055" y="220980"/>
                        <a:pt x="62865" y="217170"/>
                        <a:pt x="66675" y="215265"/>
                      </a:cubicBezTo>
                      <a:cubicBezTo>
                        <a:pt x="76200" y="209550"/>
                        <a:pt x="86678" y="207645"/>
                        <a:pt x="98107" y="208597"/>
                      </a:cubicBezTo>
                      <a:cubicBezTo>
                        <a:pt x="100013" y="208597"/>
                        <a:pt x="101918" y="208597"/>
                        <a:pt x="103823" y="209550"/>
                      </a:cubicBezTo>
                      <a:cubicBezTo>
                        <a:pt x="103823" y="209550"/>
                        <a:pt x="103823" y="208597"/>
                        <a:pt x="103823" y="208597"/>
                      </a:cubicBezTo>
                      <a:cubicBezTo>
                        <a:pt x="101918" y="204788"/>
                        <a:pt x="101918" y="200978"/>
                        <a:pt x="102870" y="197167"/>
                      </a:cubicBezTo>
                      <a:cubicBezTo>
                        <a:pt x="104775" y="192405"/>
                        <a:pt x="108585" y="188595"/>
                        <a:pt x="112395" y="186690"/>
                      </a:cubicBezTo>
                      <a:cubicBezTo>
                        <a:pt x="117157" y="183833"/>
                        <a:pt x="122873" y="181928"/>
                        <a:pt x="129540" y="180975"/>
                      </a:cubicBezTo>
                      <a:lnTo>
                        <a:pt x="126682" y="180022"/>
                      </a:lnTo>
                      <a:lnTo>
                        <a:pt x="134303" y="175260"/>
                      </a:lnTo>
                      <a:cubicBezTo>
                        <a:pt x="147638" y="166688"/>
                        <a:pt x="160020" y="159067"/>
                        <a:pt x="173355" y="150495"/>
                      </a:cubicBezTo>
                      <a:cubicBezTo>
                        <a:pt x="178118" y="146685"/>
                        <a:pt x="183833" y="143828"/>
                        <a:pt x="188595" y="140970"/>
                      </a:cubicBezTo>
                      <a:lnTo>
                        <a:pt x="190500" y="140017"/>
                      </a:lnTo>
                      <a:lnTo>
                        <a:pt x="190500" y="140017"/>
                      </a:lnTo>
                      <a:lnTo>
                        <a:pt x="198120" y="135255"/>
                      </a:lnTo>
                      <a:cubicBezTo>
                        <a:pt x="202883" y="132397"/>
                        <a:pt x="208598" y="128588"/>
                        <a:pt x="213360" y="125730"/>
                      </a:cubicBezTo>
                      <a:lnTo>
                        <a:pt x="216218" y="123825"/>
                      </a:lnTo>
                      <a:cubicBezTo>
                        <a:pt x="221933" y="120015"/>
                        <a:pt x="227647" y="117158"/>
                        <a:pt x="232410" y="113347"/>
                      </a:cubicBezTo>
                      <a:cubicBezTo>
                        <a:pt x="236220" y="110490"/>
                        <a:pt x="240983" y="107633"/>
                        <a:pt x="245745" y="106680"/>
                      </a:cubicBezTo>
                      <a:cubicBezTo>
                        <a:pt x="251460" y="104775"/>
                        <a:pt x="258128" y="104775"/>
                        <a:pt x="263843" y="105728"/>
                      </a:cubicBezTo>
                      <a:cubicBezTo>
                        <a:pt x="264795" y="105728"/>
                        <a:pt x="265747" y="105728"/>
                        <a:pt x="266700" y="105728"/>
                      </a:cubicBezTo>
                      <a:cubicBezTo>
                        <a:pt x="265747" y="104775"/>
                        <a:pt x="263843" y="103822"/>
                        <a:pt x="262890" y="101917"/>
                      </a:cubicBezTo>
                      <a:lnTo>
                        <a:pt x="257175" y="97155"/>
                      </a:lnTo>
                      <a:lnTo>
                        <a:pt x="262890" y="93345"/>
                      </a:lnTo>
                      <a:cubicBezTo>
                        <a:pt x="267653" y="90488"/>
                        <a:pt x="272415" y="87630"/>
                        <a:pt x="276225" y="84772"/>
                      </a:cubicBezTo>
                      <a:lnTo>
                        <a:pt x="278130" y="83820"/>
                      </a:lnTo>
                      <a:lnTo>
                        <a:pt x="280035" y="84772"/>
                      </a:lnTo>
                      <a:cubicBezTo>
                        <a:pt x="288608" y="86678"/>
                        <a:pt x="298133" y="89535"/>
                        <a:pt x="306705" y="91440"/>
                      </a:cubicBezTo>
                      <a:cubicBezTo>
                        <a:pt x="304800" y="90488"/>
                        <a:pt x="303847" y="88583"/>
                        <a:pt x="301943" y="86678"/>
                      </a:cubicBezTo>
                      <a:cubicBezTo>
                        <a:pt x="299085" y="82867"/>
                        <a:pt x="297180" y="78105"/>
                        <a:pt x="299085" y="73342"/>
                      </a:cubicBezTo>
                      <a:cubicBezTo>
                        <a:pt x="300990" y="68580"/>
                        <a:pt x="303847" y="65722"/>
                        <a:pt x="308610" y="62865"/>
                      </a:cubicBezTo>
                      <a:cubicBezTo>
                        <a:pt x="312420" y="60008"/>
                        <a:pt x="317183" y="58103"/>
                        <a:pt x="320993" y="57150"/>
                      </a:cubicBezTo>
                      <a:lnTo>
                        <a:pt x="320040" y="56197"/>
                      </a:lnTo>
                      <a:lnTo>
                        <a:pt x="327660" y="51435"/>
                      </a:lnTo>
                      <a:cubicBezTo>
                        <a:pt x="340995" y="42863"/>
                        <a:pt x="353378" y="35242"/>
                        <a:pt x="366713" y="26670"/>
                      </a:cubicBezTo>
                      <a:cubicBezTo>
                        <a:pt x="379095" y="18097"/>
                        <a:pt x="392430" y="10478"/>
                        <a:pt x="404813" y="1905"/>
                      </a:cubicBezTo>
                      <a:lnTo>
                        <a:pt x="407670" y="0"/>
                      </a:lnTo>
                      <a:lnTo>
                        <a:pt x="410528" y="953"/>
                      </a:lnTo>
                      <a:cubicBezTo>
                        <a:pt x="414338" y="2858"/>
                        <a:pt x="418147" y="4763"/>
                        <a:pt x="421005" y="6667"/>
                      </a:cubicBezTo>
                      <a:cubicBezTo>
                        <a:pt x="424815" y="8572"/>
                        <a:pt x="428625" y="10478"/>
                        <a:pt x="431483" y="12383"/>
                      </a:cubicBezTo>
                      <a:lnTo>
                        <a:pt x="440055" y="16192"/>
                      </a:lnTo>
                      <a:lnTo>
                        <a:pt x="438150" y="17145"/>
                      </a:lnTo>
                      <a:cubicBezTo>
                        <a:pt x="440055" y="18097"/>
                        <a:pt x="441960" y="19050"/>
                        <a:pt x="443865" y="20003"/>
                      </a:cubicBezTo>
                      <a:cubicBezTo>
                        <a:pt x="447675" y="21908"/>
                        <a:pt x="451485" y="23813"/>
                        <a:pt x="454343" y="25717"/>
                      </a:cubicBezTo>
                      <a:lnTo>
                        <a:pt x="458153" y="27622"/>
                      </a:lnTo>
                      <a:cubicBezTo>
                        <a:pt x="458153" y="27622"/>
                        <a:pt x="458153" y="27622"/>
                        <a:pt x="458153" y="27622"/>
                      </a:cubicBezTo>
                      <a:lnTo>
                        <a:pt x="461010" y="25717"/>
                      </a:lnTo>
                      <a:lnTo>
                        <a:pt x="463868" y="26670"/>
                      </a:lnTo>
                      <a:cubicBezTo>
                        <a:pt x="467678" y="28575"/>
                        <a:pt x="471488" y="30480"/>
                        <a:pt x="474345" y="32385"/>
                      </a:cubicBezTo>
                      <a:cubicBezTo>
                        <a:pt x="478155" y="34290"/>
                        <a:pt x="481965" y="36195"/>
                        <a:pt x="484822" y="38100"/>
                      </a:cubicBezTo>
                      <a:lnTo>
                        <a:pt x="493395" y="41910"/>
                      </a:lnTo>
                      <a:lnTo>
                        <a:pt x="487680" y="42863"/>
                      </a:lnTo>
                      <a:cubicBezTo>
                        <a:pt x="474345" y="51435"/>
                        <a:pt x="461963" y="60008"/>
                        <a:pt x="448628" y="67628"/>
                      </a:cubicBezTo>
                      <a:lnTo>
                        <a:pt x="445770" y="69533"/>
                      </a:lnTo>
                      <a:lnTo>
                        <a:pt x="442913" y="68580"/>
                      </a:lnTo>
                      <a:cubicBezTo>
                        <a:pt x="434340" y="63817"/>
                        <a:pt x="424815" y="60008"/>
                        <a:pt x="416243" y="55245"/>
                      </a:cubicBezTo>
                      <a:cubicBezTo>
                        <a:pt x="408622" y="51435"/>
                        <a:pt x="400050" y="47625"/>
                        <a:pt x="392430" y="43815"/>
                      </a:cubicBezTo>
                      <a:cubicBezTo>
                        <a:pt x="392430" y="43815"/>
                        <a:pt x="392430" y="43815"/>
                        <a:pt x="391478" y="43815"/>
                      </a:cubicBezTo>
                      <a:cubicBezTo>
                        <a:pt x="397193" y="46672"/>
                        <a:pt x="403860" y="49530"/>
                        <a:pt x="409575" y="52388"/>
                      </a:cubicBezTo>
                      <a:cubicBezTo>
                        <a:pt x="418147" y="57150"/>
                        <a:pt x="427672" y="60960"/>
                        <a:pt x="436245" y="65722"/>
                      </a:cubicBezTo>
                      <a:lnTo>
                        <a:pt x="444818" y="69533"/>
                      </a:lnTo>
                      <a:lnTo>
                        <a:pt x="437197" y="74295"/>
                      </a:lnTo>
                      <a:cubicBezTo>
                        <a:pt x="432435" y="77153"/>
                        <a:pt x="426720" y="80963"/>
                        <a:pt x="421958" y="83820"/>
                      </a:cubicBezTo>
                      <a:lnTo>
                        <a:pt x="419100" y="85725"/>
                      </a:lnTo>
                      <a:lnTo>
                        <a:pt x="416243" y="84772"/>
                      </a:lnTo>
                      <a:cubicBezTo>
                        <a:pt x="408622" y="80963"/>
                        <a:pt x="401003" y="77153"/>
                        <a:pt x="393383" y="73342"/>
                      </a:cubicBezTo>
                      <a:cubicBezTo>
                        <a:pt x="395288" y="75247"/>
                        <a:pt x="397193" y="77153"/>
                        <a:pt x="399097" y="79058"/>
                      </a:cubicBezTo>
                      <a:cubicBezTo>
                        <a:pt x="401955" y="82867"/>
                        <a:pt x="403860" y="88583"/>
                        <a:pt x="401955" y="93345"/>
                      </a:cubicBezTo>
                      <a:cubicBezTo>
                        <a:pt x="400050" y="98108"/>
                        <a:pt x="396240" y="100965"/>
                        <a:pt x="392430" y="103822"/>
                      </a:cubicBezTo>
                      <a:cubicBezTo>
                        <a:pt x="389572" y="105728"/>
                        <a:pt x="386715" y="106680"/>
                        <a:pt x="383858" y="107633"/>
                      </a:cubicBezTo>
                      <a:lnTo>
                        <a:pt x="377190" y="112395"/>
                      </a:lnTo>
                      <a:cubicBezTo>
                        <a:pt x="371475" y="116205"/>
                        <a:pt x="365760" y="120015"/>
                        <a:pt x="360045" y="122872"/>
                      </a:cubicBezTo>
                      <a:lnTo>
                        <a:pt x="358140" y="123825"/>
                      </a:lnTo>
                      <a:lnTo>
                        <a:pt x="356235" y="122872"/>
                      </a:lnTo>
                      <a:cubicBezTo>
                        <a:pt x="350520" y="121920"/>
                        <a:pt x="345758" y="120015"/>
                        <a:pt x="340043" y="119063"/>
                      </a:cubicBezTo>
                      <a:cubicBezTo>
                        <a:pt x="339090" y="120015"/>
                        <a:pt x="337185" y="120967"/>
                        <a:pt x="336233" y="121920"/>
                      </a:cubicBezTo>
                      <a:cubicBezTo>
                        <a:pt x="338138" y="123825"/>
                        <a:pt x="340043" y="124778"/>
                        <a:pt x="341947" y="126683"/>
                      </a:cubicBezTo>
                      <a:lnTo>
                        <a:pt x="347663" y="131445"/>
                      </a:lnTo>
                      <a:lnTo>
                        <a:pt x="341947" y="135255"/>
                      </a:lnTo>
                      <a:cubicBezTo>
                        <a:pt x="336233" y="139065"/>
                        <a:pt x="330518" y="141922"/>
                        <a:pt x="325755" y="145733"/>
                      </a:cubicBezTo>
                      <a:lnTo>
                        <a:pt x="322897" y="147638"/>
                      </a:lnTo>
                      <a:lnTo>
                        <a:pt x="320040" y="144780"/>
                      </a:lnTo>
                      <a:cubicBezTo>
                        <a:pt x="312420" y="140970"/>
                        <a:pt x="306705" y="136208"/>
                        <a:pt x="300990" y="131445"/>
                      </a:cubicBezTo>
                      <a:lnTo>
                        <a:pt x="300990" y="131445"/>
                      </a:lnTo>
                      <a:close/>
                      <a:moveTo>
                        <a:pt x="378143" y="66675"/>
                      </a:moveTo>
                      <a:cubicBezTo>
                        <a:pt x="373380" y="64770"/>
                        <a:pt x="369570" y="62865"/>
                        <a:pt x="364808" y="60008"/>
                      </a:cubicBezTo>
                      <a:cubicBezTo>
                        <a:pt x="364808" y="60008"/>
                        <a:pt x="364808" y="60008"/>
                        <a:pt x="364808" y="60008"/>
                      </a:cubicBezTo>
                      <a:lnTo>
                        <a:pt x="372428" y="62865"/>
                      </a:lnTo>
                      <a:lnTo>
                        <a:pt x="370522" y="63817"/>
                      </a:lnTo>
                      <a:cubicBezTo>
                        <a:pt x="373380" y="64770"/>
                        <a:pt x="376238" y="65722"/>
                        <a:pt x="378143" y="66675"/>
                      </a:cubicBezTo>
                      <a:lnTo>
                        <a:pt x="378143" y="66675"/>
                      </a:lnTo>
                      <a:close/>
                      <a:moveTo>
                        <a:pt x="120968" y="240983"/>
                      </a:moveTo>
                      <a:cubicBezTo>
                        <a:pt x="119063" y="239078"/>
                        <a:pt x="115253" y="237172"/>
                        <a:pt x="113348" y="236220"/>
                      </a:cubicBezTo>
                      <a:cubicBezTo>
                        <a:pt x="109538" y="234315"/>
                        <a:pt x="104775" y="232410"/>
                        <a:pt x="100013" y="231458"/>
                      </a:cubicBezTo>
                      <a:cubicBezTo>
                        <a:pt x="98107" y="231458"/>
                        <a:pt x="96203" y="231458"/>
                        <a:pt x="94298" y="232410"/>
                      </a:cubicBezTo>
                      <a:cubicBezTo>
                        <a:pt x="96203" y="234315"/>
                        <a:pt x="100013" y="236220"/>
                        <a:pt x="101918" y="237172"/>
                      </a:cubicBezTo>
                      <a:cubicBezTo>
                        <a:pt x="105728" y="239078"/>
                        <a:pt x="110490" y="240983"/>
                        <a:pt x="115253" y="241935"/>
                      </a:cubicBezTo>
                      <a:cubicBezTo>
                        <a:pt x="117157" y="241935"/>
                        <a:pt x="119063" y="241935"/>
                        <a:pt x="120968" y="240983"/>
                      </a:cubicBezTo>
                      <a:lnTo>
                        <a:pt x="120968" y="240983"/>
                      </a:lnTo>
                      <a:close/>
                      <a:moveTo>
                        <a:pt x="166688" y="212408"/>
                      </a:moveTo>
                      <a:cubicBezTo>
                        <a:pt x="164783" y="210503"/>
                        <a:pt x="160973" y="208597"/>
                        <a:pt x="159068" y="207645"/>
                      </a:cubicBezTo>
                      <a:cubicBezTo>
                        <a:pt x="155258" y="205740"/>
                        <a:pt x="150495" y="203835"/>
                        <a:pt x="145733" y="202883"/>
                      </a:cubicBezTo>
                      <a:cubicBezTo>
                        <a:pt x="143828" y="202883"/>
                        <a:pt x="141923" y="202883"/>
                        <a:pt x="140018" y="203835"/>
                      </a:cubicBezTo>
                      <a:cubicBezTo>
                        <a:pt x="141923" y="205740"/>
                        <a:pt x="145733" y="207645"/>
                        <a:pt x="147638" y="208597"/>
                      </a:cubicBezTo>
                      <a:cubicBezTo>
                        <a:pt x="151448" y="210503"/>
                        <a:pt x="156210" y="212408"/>
                        <a:pt x="160973" y="212408"/>
                      </a:cubicBezTo>
                      <a:cubicBezTo>
                        <a:pt x="162878" y="212408"/>
                        <a:pt x="164783" y="212408"/>
                        <a:pt x="166688" y="2124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8C587FEC-BA6F-4BF5-AEB4-4C779FA1653C}"/>
                    </a:ext>
                  </a:extLst>
                </p:cNvPr>
                <p:cNvSpPr/>
                <p:nvPr/>
              </p:nvSpPr>
              <p:spPr>
                <a:xfrm>
                  <a:off x="8464940" y="2400553"/>
                  <a:ext cx="470535" cy="284797"/>
                </a:xfrm>
                <a:custGeom>
                  <a:avLst/>
                  <a:gdLst>
                    <a:gd name="connsiteX0" fmla="*/ 358140 w 470535"/>
                    <a:gd name="connsiteY0" fmla="*/ 24765 h 284797"/>
                    <a:gd name="connsiteX1" fmla="*/ 396240 w 470535"/>
                    <a:gd name="connsiteY1" fmla="*/ 0 h 284797"/>
                    <a:gd name="connsiteX2" fmla="*/ 406717 w 470535"/>
                    <a:gd name="connsiteY2" fmla="*/ 5715 h 284797"/>
                    <a:gd name="connsiteX3" fmla="*/ 417195 w 470535"/>
                    <a:gd name="connsiteY3" fmla="*/ 11430 h 284797"/>
                    <a:gd name="connsiteX4" fmla="*/ 394335 w 470535"/>
                    <a:gd name="connsiteY4" fmla="*/ 25717 h 284797"/>
                    <a:gd name="connsiteX5" fmla="*/ 398145 w 470535"/>
                    <a:gd name="connsiteY5" fmla="*/ 27623 h 284797"/>
                    <a:gd name="connsiteX6" fmla="*/ 419100 w 470535"/>
                    <a:gd name="connsiteY6" fmla="*/ 14288 h 284797"/>
                    <a:gd name="connsiteX7" fmla="*/ 429578 w 470535"/>
                    <a:gd name="connsiteY7" fmla="*/ 20003 h 284797"/>
                    <a:gd name="connsiteX8" fmla="*/ 440055 w 470535"/>
                    <a:gd name="connsiteY8" fmla="*/ 25717 h 284797"/>
                    <a:gd name="connsiteX9" fmla="*/ 419100 w 470535"/>
                    <a:gd name="connsiteY9" fmla="*/ 39053 h 284797"/>
                    <a:gd name="connsiteX10" fmla="*/ 425767 w 470535"/>
                    <a:gd name="connsiteY10" fmla="*/ 41910 h 284797"/>
                    <a:gd name="connsiteX11" fmla="*/ 449580 w 470535"/>
                    <a:gd name="connsiteY11" fmla="*/ 26670 h 284797"/>
                    <a:gd name="connsiteX12" fmla="*/ 460058 w 470535"/>
                    <a:gd name="connsiteY12" fmla="*/ 32385 h 284797"/>
                    <a:gd name="connsiteX13" fmla="*/ 470535 w 470535"/>
                    <a:gd name="connsiteY13" fmla="*/ 38100 h 284797"/>
                    <a:gd name="connsiteX14" fmla="*/ 431483 w 470535"/>
                    <a:gd name="connsiteY14" fmla="*/ 62865 h 284797"/>
                    <a:gd name="connsiteX15" fmla="*/ 404813 w 470535"/>
                    <a:gd name="connsiteY15" fmla="*/ 49530 h 284797"/>
                    <a:gd name="connsiteX16" fmla="*/ 378142 w 470535"/>
                    <a:gd name="connsiteY16" fmla="*/ 36195 h 284797"/>
                    <a:gd name="connsiteX17" fmla="*/ 367665 w 470535"/>
                    <a:gd name="connsiteY17" fmla="*/ 42863 h 284797"/>
                    <a:gd name="connsiteX18" fmla="*/ 394335 w 470535"/>
                    <a:gd name="connsiteY18" fmla="*/ 56198 h 284797"/>
                    <a:gd name="connsiteX19" fmla="*/ 421005 w 470535"/>
                    <a:gd name="connsiteY19" fmla="*/ 69533 h 284797"/>
                    <a:gd name="connsiteX20" fmla="*/ 405765 w 470535"/>
                    <a:gd name="connsiteY20" fmla="*/ 79058 h 284797"/>
                    <a:gd name="connsiteX21" fmla="*/ 379095 w 470535"/>
                    <a:gd name="connsiteY21" fmla="*/ 65723 h 284797"/>
                    <a:gd name="connsiteX22" fmla="*/ 352425 w 470535"/>
                    <a:gd name="connsiteY22" fmla="*/ 52388 h 284797"/>
                    <a:gd name="connsiteX23" fmla="*/ 340995 w 470535"/>
                    <a:gd name="connsiteY23" fmla="*/ 59055 h 284797"/>
                    <a:gd name="connsiteX24" fmla="*/ 342900 w 470535"/>
                    <a:gd name="connsiteY24" fmla="*/ 60008 h 284797"/>
                    <a:gd name="connsiteX25" fmla="*/ 348615 w 470535"/>
                    <a:gd name="connsiteY25" fmla="*/ 62865 h 284797"/>
                    <a:gd name="connsiteX26" fmla="*/ 341948 w 470535"/>
                    <a:gd name="connsiteY26" fmla="*/ 67628 h 284797"/>
                    <a:gd name="connsiteX27" fmla="*/ 356235 w 470535"/>
                    <a:gd name="connsiteY27" fmla="*/ 67628 h 284797"/>
                    <a:gd name="connsiteX28" fmla="*/ 371475 w 470535"/>
                    <a:gd name="connsiteY28" fmla="*/ 72390 h 284797"/>
                    <a:gd name="connsiteX29" fmla="*/ 381953 w 470535"/>
                    <a:gd name="connsiteY29" fmla="*/ 80010 h 284797"/>
                    <a:gd name="connsiteX30" fmla="*/ 383858 w 470535"/>
                    <a:gd name="connsiteY30" fmla="*/ 89535 h 284797"/>
                    <a:gd name="connsiteX31" fmla="*/ 376238 w 470535"/>
                    <a:gd name="connsiteY31" fmla="*/ 97155 h 284797"/>
                    <a:gd name="connsiteX32" fmla="*/ 354330 w 470535"/>
                    <a:gd name="connsiteY32" fmla="*/ 102870 h 284797"/>
                    <a:gd name="connsiteX33" fmla="*/ 347663 w 470535"/>
                    <a:gd name="connsiteY33" fmla="*/ 102870 h 284797"/>
                    <a:gd name="connsiteX34" fmla="*/ 360045 w 470535"/>
                    <a:gd name="connsiteY34" fmla="*/ 105728 h 284797"/>
                    <a:gd name="connsiteX35" fmla="*/ 342900 w 470535"/>
                    <a:gd name="connsiteY35" fmla="*/ 116205 h 284797"/>
                    <a:gd name="connsiteX36" fmla="*/ 324803 w 470535"/>
                    <a:gd name="connsiteY36" fmla="*/ 111442 h 284797"/>
                    <a:gd name="connsiteX37" fmla="*/ 312420 w 470535"/>
                    <a:gd name="connsiteY37" fmla="*/ 119063 h 284797"/>
                    <a:gd name="connsiteX38" fmla="*/ 323850 w 470535"/>
                    <a:gd name="connsiteY38" fmla="*/ 128588 h 284797"/>
                    <a:gd name="connsiteX39" fmla="*/ 307658 w 470535"/>
                    <a:gd name="connsiteY39" fmla="*/ 139065 h 284797"/>
                    <a:gd name="connsiteX40" fmla="*/ 279083 w 470535"/>
                    <a:gd name="connsiteY40" fmla="*/ 114300 h 284797"/>
                    <a:gd name="connsiteX41" fmla="*/ 250508 w 470535"/>
                    <a:gd name="connsiteY41" fmla="*/ 89535 h 284797"/>
                    <a:gd name="connsiteX42" fmla="*/ 263842 w 470535"/>
                    <a:gd name="connsiteY42" fmla="*/ 80963 h 284797"/>
                    <a:gd name="connsiteX43" fmla="*/ 296228 w 470535"/>
                    <a:gd name="connsiteY43" fmla="*/ 89535 h 284797"/>
                    <a:gd name="connsiteX44" fmla="*/ 328613 w 470535"/>
                    <a:gd name="connsiteY44" fmla="*/ 98108 h 284797"/>
                    <a:gd name="connsiteX45" fmla="*/ 326708 w 470535"/>
                    <a:gd name="connsiteY45" fmla="*/ 97155 h 284797"/>
                    <a:gd name="connsiteX46" fmla="*/ 320992 w 470535"/>
                    <a:gd name="connsiteY46" fmla="*/ 95250 h 284797"/>
                    <a:gd name="connsiteX47" fmla="*/ 329565 w 470535"/>
                    <a:gd name="connsiteY47" fmla="*/ 87630 h 284797"/>
                    <a:gd name="connsiteX48" fmla="*/ 322898 w 470535"/>
                    <a:gd name="connsiteY48" fmla="*/ 87630 h 284797"/>
                    <a:gd name="connsiteX49" fmla="*/ 300990 w 470535"/>
                    <a:gd name="connsiteY49" fmla="*/ 82867 h 284797"/>
                    <a:gd name="connsiteX50" fmla="*/ 291465 w 470535"/>
                    <a:gd name="connsiteY50" fmla="*/ 75248 h 284797"/>
                    <a:gd name="connsiteX51" fmla="*/ 289560 w 470535"/>
                    <a:gd name="connsiteY51" fmla="*/ 66675 h 284797"/>
                    <a:gd name="connsiteX52" fmla="*/ 296228 w 470535"/>
                    <a:gd name="connsiteY52" fmla="*/ 59055 h 284797"/>
                    <a:gd name="connsiteX53" fmla="*/ 317183 w 470535"/>
                    <a:gd name="connsiteY53" fmla="*/ 53340 h 284797"/>
                    <a:gd name="connsiteX54" fmla="*/ 328613 w 470535"/>
                    <a:gd name="connsiteY54" fmla="*/ 54292 h 284797"/>
                    <a:gd name="connsiteX55" fmla="*/ 315278 w 470535"/>
                    <a:gd name="connsiteY55" fmla="*/ 47625 h 284797"/>
                    <a:gd name="connsiteX56" fmla="*/ 358140 w 470535"/>
                    <a:gd name="connsiteY56" fmla="*/ 24765 h 284797"/>
                    <a:gd name="connsiteX57" fmla="*/ 358140 w 470535"/>
                    <a:gd name="connsiteY57" fmla="*/ 24765 h 284797"/>
                    <a:gd name="connsiteX58" fmla="*/ 320040 w 470535"/>
                    <a:gd name="connsiteY58" fmla="*/ 73342 h 284797"/>
                    <a:gd name="connsiteX59" fmla="*/ 329565 w 470535"/>
                    <a:gd name="connsiteY59" fmla="*/ 70485 h 284797"/>
                    <a:gd name="connsiteX60" fmla="*/ 331470 w 470535"/>
                    <a:gd name="connsiteY60" fmla="*/ 69533 h 284797"/>
                    <a:gd name="connsiteX61" fmla="*/ 326708 w 470535"/>
                    <a:gd name="connsiteY61" fmla="*/ 68580 h 284797"/>
                    <a:gd name="connsiteX62" fmla="*/ 322898 w 470535"/>
                    <a:gd name="connsiteY62" fmla="*/ 70485 h 284797"/>
                    <a:gd name="connsiteX63" fmla="*/ 320040 w 470535"/>
                    <a:gd name="connsiteY63" fmla="*/ 73342 h 284797"/>
                    <a:gd name="connsiteX64" fmla="*/ 320040 w 470535"/>
                    <a:gd name="connsiteY64" fmla="*/ 73342 h 284797"/>
                    <a:gd name="connsiteX65" fmla="*/ 341948 w 470535"/>
                    <a:gd name="connsiteY65" fmla="*/ 86678 h 284797"/>
                    <a:gd name="connsiteX66" fmla="*/ 342900 w 470535"/>
                    <a:gd name="connsiteY66" fmla="*/ 86678 h 284797"/>
                    <a:gd name="connsiteX67" fmla="*/ 351473 w 470535"/>
                    <a:gd name="connsiteY67" fmla="*/ 88583 h 284797"/>
                    <a:gd name="connsiteX68" fmla="*/ 357188 w 470535"/>
                    <a:gd name="connsiteY68" fmla="*/ 86678 h 284797"/>
                    <a:gd name="connsiteX69" fmla="*/ 360045 w 470535"/>
                    <a:gd name="connsiteY69" fmla="*/ 83820 h 284797"/>
                    <a:gd name="connsiteX70" fmla="*/ 359092 w 470535"/>
                    <a:gd name="connsiteY70" fmla="*/ 81915 h 284797"/>
                    <a:gd name="connsiteX71" fmla="*/ 359092 w 470535"/>
                    <a:gd name="connsiteY71" fmla="*/ 81915 h 284797"/>
                    <a:gd name="connsiteX72" fmla="*/ 356235 w 470535"/>
                    <a:gd name="connsiteY72" fmla="*/ 81915 h 284797"/>
                    <a:gd name="connsiteX73" fmla="*/ 346710 w 470535"/>
                    <a:gd name="connsiteY73" fmla="*/ 84773 h 284797"/>
                    <a:gd name="connsiteX74" fmla="*/ 341948 w 470535"/>
                    <a:gd name="connsiteY74" fmla="*/ 86678 h 284797"/>
                    <a:gd name="connsiteX75" fmla="*/ 341948 w 470535"/>
                    <a:gd name="connsiteY75" fmla="*/ 86678 h 284797"/>
                    <a:gd name="connsiteX76" fmla="*/ 163830 w 470535"/>
                    <a:gd name="connsiteY76" fmla="*/ 149542 h 284797"/>
                    <a:gd name="connsiteX77" fmla="*/ 124777 w 470535"/>
                    <a:gd name="connsiteY77" fmla="*/ 174308 h 284797"/>
                    <a:gd name="connsiteX78" fmla="*/ 140970 w 470535"/>
                    <a:gd name="connsiteY78" fmla="*/ 181928 h 284797"/>
                    <a:gd name="connsiteX79" fmla="*/ 131445 w 470535"/>
                    <a:gd name="connsiteY79" fmla="*/ 180975 h 284797"/>
                    <a:gd name="connsiteX80" fmla="*/ 103823 w 470535"/>
                    <a:gd name="connsiteY80" fmla="*/ 186690 h 284797"/>
                    <a:gd name="connsiteX81" fmla="*/ 96202 w 470535"/>
                    <a:gd name="connsiteY81" fmla="*/ 195263 h 284797"/>
                    <a:gd name="connsiteX82" fmla="*/ 97155 w 470535"/>
                    <a:gd name="connsiteY82" fmla="*/ 202883 h 284797"/>
                    <a:gd name="connsiteX83" fmla="*/ 102870 w 470535"/>
                    <a:gd name="connsiteY83" fmla="*/ 210503 h 284797"/>
                    <a:gd name="connsiteX84" fmla="*/ 106680 w 470535"/>
                    <a:gd name="connsiteY84" fmla="*/ 213360 h 284797"/>
                    <a:gd name="connsiteX85" fmla="*/ 85725 w 470535"/>
                    <a:gd name="connsiteY85" fmla="*/ 209550 h 284797"/>
                    <a:gd name="connsiteX86" fmla="*/ 58102 w 470535"/>
                    <a:gd name="connsiteY86" fmla="*/ 215265 h 284797"/>
                    <a:gd name="connsiteX87" fmla="*/ 50482 w 470535"/>
                    <a:gd name="connsiteY87" fmla="*/ 223838 h 284797"/>
                    <a:gd name="connsiteX88" fmla="*/ 51435 w 470535"/>
                    <a:gd name="connsiteY88" fmla="*/ 231458 h 284797"/>
                    <a:gd name="connsiteX89" fmla="*/ 53340 w 470535"/>
                    <a:gd name="connsiteY89" fmla="*/ 235267 h 284797"/>
                    <a:gd name="connsiteX90" fmla="*/ 40005 w 470535"/>
                    <a:gd name="connsiteY90" fmla="*/ 228600 h 284797"/>
                    <a:gd name="connsiteX91" fmla="*/ 0 w 470535"/>
                    <a:gd name="connsiteY91" fmla="*/ 254317 h 284797"/>
                    <a:gd name="connsiteX92" fmla="*/ 10477 w 470535"/>
                    <a:gd name="connsiteY92" fmla="*/ 260033 h 284797"/>
                    <a:gd name="connsiteX93" fmla="*/ 20955 w 470535"/>
                    <a:gd name="connsiteY93" fmla="*/ 265748 h 284797"/>
                    <a:gd name="connsiteX94" fmla="*/ 33338 w 470535"/>
                    <a:gd name="connsiteY94" fmla="*/ 258128 h 284797"/>
                    <a:gd name="connsiteX95" fmla="*/ 60007 w 470535"/>
                    <a:gd name="connsiteY95" fmla="*/ 271463 h 284797"/>
                    <a:gd name="connsiteX96" fmla="*/ 86677 w 470535"/>
                    <a:gd name="connsiteY96" fmla="*/ 284798 h 284797"/>
                    <a:gd name="connsiteX97" fmla="*/ 101918 w 470535"/>
                    <a:gd name="connsiteY97" fmla="*/ 275273 h 284797"/>
                    <a:gd name="connsiteX98" fmla="*/ 75248 w 470535"/>
                    <a:gd name="connsiteY98" fmla="*/ 261938 h 284797"/>
                    <a:gd name="connsiteX99" fmla="*/ 48577 w 470535"/>
                    <a:gd name="connsiteY99" fmla="*/ 248603 h 284797"/>
                    <a:gd name="connsiteX100" fmla="*/ 58102 w 470535"/>
                    <a:gd name="connsiteY100" fmla="*/ 241935 h 284797"/>
                    <a:gd name="connsiteX101" fmla="*/ 73343 w 470535"/>
                    <a:gd name="connsiteY101" fmla="*/ 250508 h 284797"/>
                    <a:gd name="connsiteX102" fmla="*/ 89535 w 470535"/>
                    <a:gd name="connsiteY102" fmla="*/ 257175 h 284797"/>
                    <a:gd name="connsiteX103" fmla="*/ 107632 w 470535"/>
                    <a:gd name="connsiteY103" fmla="*/ 260033 h 284797"/>
                    <a:gd name="connsiteX104" fmla="*/ 135255 w 470535"/>
                    <a:gd name="connsiteY104" fmla="*/ 254317 h 284797"/>
                    <a:gd name="connsiteX105" fmla="*/ 141923 w 470535"/>
                    <a:gd name="connsiteY105" fmla="*/ 238125 h 284797"/>
                    <a:gd name="connsiteX106" fmla="*/ 132398 w 470535"/>
                    <a:gd name="connsiteY106" fmla="*/ 227648 h 284797"/>
                    <a:gd name="connsiteX107" fmla="*/ 152400 w 470535"/>
                    <a:gd name="connsiteY107" fmla="*/ 231458 h 284797"/>
                    <a:gd name="connsiteX108" fmla="*/ 180023 w 470535"/>
                    <a:gd name="connsiteY108" fmla="*/ 225742 h 284797"/>
                    <a:gd name="connsiteX109" fmla="*/ 186690 w 470535"/>
                    <a:gd name="connsiteY109" fmla="*/ 209550 h 284797"/>
                    <a:gd name="connsiteX110" fmla="*/ 179070 w 470535"/>
                    <a:gd name="connsiteY110" fmla="*/ 200025 h 284797"/>
                    <a:gd name="connsiteX111" fmla="*/ 165735 w 470535"/>
                    <a:gd name="connsiteY111" fmla="*/ 191453 h 284797"/>
                    <a:gd name="connsiteX112" fmla="*/ 147638 w 470535"/>
                    <a:gd name="connsiteY112" fmla="*/ 184785 h 284797"/>
                    <a:gd name="connsiteX113" fmla="*/ 158115 w 470535"/>
                    <a:gd name="connsiteY113" fmla="*/ 178117 h 284797"/>
                    <a:gd name="connsiteX114" fmla="*/ 184785 w 470535"/>
                    <a:gd name="connsiteY114" fmla="*/ 191453 h 284797"/>
                    <a:gd name="connsiteX115" fmla="*/ 211455 w 470535"/>
                    <a:gd name="connsiteY115" fmla="*/ 204788 h 284797"/>
                    <a:gd name="connsiteX116" fmla="*/ 226695 w 470535"/>
                    <a:gd name="connsiteY116" fmla="*/ 194310 h 284797"/>
                    <a:gd name="connsiteX117" fmla="*/ 200025 w 470535"/>
                    <a:gd name="connsiteY117" fmla="*/ 180975 h 284797"/>
                    <a:gd name="connsiteX118" fmla="*/ 173355 w 470535"/>
                    <a:gd name="connsiteY118" fmla="*/ 167640 h 284797"/>
                    <a:gd name="connsiteX119" fmla="*/ 183833 w 470535"/>
                    <a:gd name="connsiteY119" fmla="*/ 160973 h 284797"/>
                    <a:gd name="connsiteX120" fmla="*/ 210502 w 470535"/>
                    <a:gd name="connsiteY120" fmla="*/ 174308 h 284797"/>
                    <a:gd name="connsiteX121" fmla="*/ 237173 w 470535"/>
                    <a:gd name="connsiteY121" fmla="*/ 187642 h 284797"/>
                    <a:gd name="connsiteX122" fmla="*/ 252413 w 470535"/>
                    <a:gd name="connsiteY122" fmla="*/ 178117 h 284797"/>
                    <a:gd name="connsiteX123" fmla="*/ 238125 w 470535"/>
                    <a:gd name="connsiteY123" fmla="*/ 171450 h 284797"/>
                    <a:gd name="connsiteX124" fmla="*/ 223838 w 470535"/>
                    <a:gd name="connsiteY124" fmla="*/ 164783 h 284797"/>
                    <a:gd name="connsiteX125" fmla="*/ 233363 w 470535"/>
                    <a:gd name="connsiteY125" fmla="*/ 159067 h 284797"/>
                    <a:gd name="connsiteX126" fmla="*/ 247650 w 470535"/>
                    <a:gd name="connsiteY126" fmla="*/ 165735 h 284797"/>
                    <a:gd name="connsiteX127" fmla="*/ 261938 w 470535"/>
                    <a:gd name="connsiteY127" fmla="*/ 172403 h 284797"/>
                    <a:gd name="connsiteX128" fmla="*/ 277178 w 470535"/>
                    <a:gd name="connsiteY128" fmla="*/ 162878 h 284797"/>
                    <a:gd name="connsiteX129" fmla="*/ 239077 w 470535"/>
                    <a:gd name="connsiteY129" fmla="*/ 144780 h 284797"/>
                    <a:gd name="connsiteX130" fmla="*/ 200977 w 470535"/>
                    <a:gd name="connsiteY130" fmla="*/ 126683 h 284797"/>
                    <a:gd name="connsiteX131" fmla="*/ 185738 w 470535"/>
                    <a:gd name="connsiteY131" fmla="*/ 136208 h 284797"/>
                    <a:gd name="connsiteX132" fmla="*/ 198120 w 470535"/>
                    <a:gd name="connsiteY132" fmla="*/ 141923 h 284797"/>
                    <a:gd name="connsiteX133" fmla="*/ 210502 w 470535"/>
                    <a:gd name="connsiteY133" fmla="*/ 147638 h 284797"/>
                    <a:gd name="connsiteX134" fmla="*/ 200977 w 470535"/>
                    <a:gd name="connsiteY134" fmla="*/ 153353 h 284797"/>
                    <a:gd name="connsiteX135" fmla="*/ 188595 w 470535"/>
                    <a:gd name="connsiteY135" fmla="*/ 147638 h 284797"/>
                    <a:gd name="connsiteX136" fmla="*/ 176213 w 470535"/>
                    <a:gd name="connsiteY136" fmla="*/ 141923 h 284797"/>
                    <a:gd name="connsiteX137" fmla="*/ 163830 w 470535"/>
                    <a:gd name="connsiteY137" fmla="*/ 149542 h 284797"/>
                    <a:gd name="connsiteX138" fmla="*/ 163830 w 470535"/>
                    <a:gd name="connsiteY138" fmla="*/ 149542 h 284797"/>
                    <a:gd name="connsiteX139" fmla="*/ 272415 w 470535"/>
                    <a:gd name="connsiteY139" fmla="*/ 137160 h 284797"/>
                    <a:gd name="connsiteX140" fmla="*/ 274320 w 470535"/>
                    <a:gd name="connsiteY140" fmla="*/ 136208 h 284797"/>
                    <a:gd name="connsiteX141" fmla="*/ 282892 w 470535"/>
                    <a:gd name="connsiteY141" fmla="*/ 129540 h 284797"/>
                    <a:gd name="connsiteX142" fmla="*/ 284798 w 470535"/>
                    <a:gd name="connsiteY142" fmla="*/ 123825 h 284797"/>
                    <a:gd name="connsiteX143" fmla="*/ 280988 w 470535"/>
                    <a:gd name="connsiteY143" fmla="*/ 117158 h 284797"/>
                    <a:gd name="connsiteX144" fmla="*/ 270510 w 470535"/>
                    <a:gd name="connsiteY144" fmla="*/ 109538 h 284797"/>
                    <a:gd name="connsiteX145" fmla="*/ 251460 w 470535"/>
                    <a:gd name="connsiteY145" fmla="*/ 103823 h 284797"/>
                    <a:gd name="connsiteX146" fmla="*/ 235267 w 470535"/>
                    <a:gd name="connsiteY146" fmla="*/ 104775 h 284797"/>
                    <a:gd name="connsiteX147" fmla="*/ 222885 w 470535"/>
                    <a:gd name="connsiteY147" fmla="*/ 111442 h 284797"/>
                    <a:gd name="connsiteX148" fmla="*/ 205740 w 470535"/>
                    <a:gd name="connsiteY148" fmla="*/ 122873 h 284797"/>
                    <a:gd name="connsiteX149" fmla="*/ 243840 w 470535"/>
                    <a:gd name="connsiteY149" fmla="*/ 140970 h 284797"/>
                    <a:gd name="connsiteX150" fmla="*/ 281940 w 470535"/>
                    <a:gd name="connsiteY150" fmla="*/ 159067 h 284797"/>
                    <a:gd name="connsiteX151" fmla="*/ 297180 w 470535"/>
                    <a:gd name="connsiteY151" fmla="*/ 149542 h 284797"/>
                    <a:gd name="connsiteX152" fmla="*/ 284798 w 470535"/>
                    <a:gd name="connsiteY152" fmla="*/ 143828 h 284797"/>
                    <a:gd name="connsiteX153" fmla="*/ 272415 w 470535"/>
                    <a:gd name="connsiteY153" fmla="*/ 137160 h 284797"/>
                    <a:gd name="connsiteX154" fmla="*/ 272415 w 470535"/>
                    <a:gd name="connsiteY154" fmla="*/ 137160 h 284797"/>
                    <a:gd name="connsiteX155" fmla="*/ 87630 w 470535"/>
                    <a:gd name="connsiteY155" fmla="*/ 240983 h 284797"/>
                    <a:gd name="connsiteX156" fmla="*/ 77152 w 470535"/>
                    <a:gd name="connsiteY156" fmla="*/ 233363 h 284797"/>
                    <a:gd name="connsiteX157" fmla="*/ 79057 w 470535"/>
                    <a:gd name="connsiteY157" fmla="*/ 227648 h 284797"/>
                    <a:gd name="connsiteX158" fmla="*/ 88582 w 470535"/>
                    <a:gd name="connsiteY158" fmla="*/ 225742 h 284797"/>
                    <a:gd name="connsiteX159" fmla="*/ 103823 w 470535"/>
                    <a:gd name="connsiteY159" fmla="*/ 230505 h 284797"/>
                    <a:gd name="connsiteX160" fmla="*/ 114300 w 470535"/>
                    <a:gd name="connsiteY160" fmla="*/ 238125 h 284797"/>
                    <a:gd name="connsiteX161" fmla="*/ 112395 w 470535"/>
                    <a:gd name="connsiteY161" fmla="*/ 243840 h 284797"/>
                    <a:gd name="connsiteX162" fmla="*/ 102870 w 470535"/>
                    <a:gd name="connsiteY162" fmla="*/ 245745 h 284797"/>
                    <a:gd name="connsiteX163" fmla="*/ 87630 w 470535"/>
                    <a:gd name="connsiteY163" fmla="*/ 240983 h 284797"/>
                    <a:gd name="connsiteX164" fmla="*/ 87630 w 470535"/>
                    <a:gd name="connsiteY164" fmla="*/ 240983 h 284797"/>
                    <a:gd name="connsiteX165" fmla="*/ 133350 w 470535"/>
                    <a:gd name="connsiteY165" fmla="*/ 211455 h 284797"/>
                    <a:gd name="connsiteX166" fmla="*/ 122873 w 470535"/>
                    <a:gd name="connsiteY166" fmla="*/ 203835 h 284797"/>
                    <a:gd name="connsiteX167" fmla="*/ 124777 w 470535"/>
                    <a:gd name="connsiteY167" fmla="*/ 198120 h 284797"/>
                    <a:gd name="connsiteX168" fmla="*/ 134302 w 470535"/>
                    <a:gd name="connsiteY168" fmla="*/ 196215 h 284797"/>
                    <a:gd name="connsiteX169" fmla="*/ 149543 w 470535"/>
                    <a:gd name="connsiteY169" fmla="*/ 200978 h 284797"/>
                    <a:gd name="connsiteX170" fmla="*/ 160020 w 470535"/>
                    <a:gd name="connsiteY170" fmla="*/ 208598 h 284797"/>
                    <a:gd name="connsiteX171" fmla="*/ 158115 w 470535"/>
                    <a:gd name="connsiteY171" fmla="*/ 214313 h 284797"/>
                    <a:gd name="connsiteX172" fmla="*/ 148590 w 470535"/>
                    <a:gd name="connsiteY172" fmla="*/ 216217 h 284797"/>
                    <a:gd name="connsiteX173" fmla="*/ 133350 w 470535"/>
                    <a:gd name="connsiteY173" fmla="*/ 211455 h 284797"/>
                    <a:gd name="connsiteX174" fmla="*/ 133350 w 470535"/>
                    <a:gd name="connsiteY174" fmla="*/ 211455 h 284797"/>
                    <a:gd name="connsiteX175" fmla="*/ 242888 w 470535"/>
                    <a:gd name="connsiteY175" fmla="*/ 122873 h 284797"/>
                    <a:gd name="connsiteX176" fmla="*/ 250508 w 470535"/>
                    <a:gd name="connsiteY176" fmla="*/ 126683 h 284797"/>
                    <a:gd name="connsiteX177" fmla="*/ 251460 w 470535"/>
                    <a:gd name="connsiteY177" fmla="*/ 125730 h 284797"/>
                    <a:gd name="connsiteX178" fmla="*/ 256223 w 470535"/>
                    <a:gd name="connsiteY178" fmla="*/ 121920 h 284797"/>
                    <a:gd name="connsiteX179" fmla="*/ 256223 w 470535"/>
                    <a:gd name="connsiteY179" fmla="*/ 120967 h 284797"/>
                    <a:gd name="connsiteX180" fmla="*/ 254317 w 470535"/>
                    <a:gd name="connsiteY180" fmla="*/ 120015 h 284797"/>
                    <a:gd name="connsiteX181" fmla="*/ 251460 w 470535"/>
                    <a:gd name="connsiteY181" fmla="*/ 119063 h 284797"/>
                    <a:gd name="connsiteX182" fmla="*/ 248602 w 470535"/>
                    <a:gd name="connsiteY182" fmla="*/ 119063 h 284797"/>
                    <a:gd name="connsiteX183" fmla="*/ 242888 w 470535"/>
                    <a:gd name="connsiteY183" fmla="*/ 122873 h 284797"/>
                    <a:gd name="connsiteX184" fmla="*/ 242888 w 470535"/>
                    <a:gd name="connsiteY184" fmla="*/ 122873 h 284797"/>
                    <a:gd name="connsiteX185" fmla="*/ 242888 w 470535"/>
                    <a:gd name="connsiteY185" fmla="*/ 122873 h 284797"/>
                    <a:gd name="connsiteX186" fmla="*/ 300990 w 470535"/>
                    <a:gd name="connsiteY186" fmla="*/ 105728 h 284797"/>
                    <a:gd name="connsiteX187" fmla="*/ 297180 w 470535"/>
                    <a:gd name="connsiteY187" fmla="*/ 104775 h 284797"/>
                    <a:gd name="connsiteX188" fmla="*/ 299085 w 470535"/>
                    <a:gd name="connsiteY188" fmla="*/ 106680 h 284797"/>
                    <a:gd name="connsiteX189" fmla="*/ 300990 w 470535"/>
                    <a:gd name="connsiteY189" fmla="*/ 105728 h 284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0535" h="284797">
                      <a:moveTo>
                        <a:pt x="358140" y="24765"/>
                      </a:moveTo>
                      <a:cubicBezTo>
                        <a:pt x="370523" y="16192"/>
                        <a:pt x="383858" y="8573"/>
                        <a:pt x="396240" y="0"/>
                      </a:cubicBezTo>
                      <a:cubicBezTo>
                        <a:pt x="400050" y="1905"/>
                        <a:pt x="403860" y="3810"/>
                        <a:pt x="406717" y="5715"/>
                      </a:cubicBezTo>
                      <a:cubicBezTo>
                        <a:pt x="410528" y="7620"/>
                        <a:pt x="414338" y="9525"/>
                        <a:pt x="417195" y="11430"/>
                      </a:cubicBezTo>
                      <a:cubicBezTo>
                        <a:pt x="409575" y="16192"/>
                        <a:pt x="401955" y="20955"/>
                        <a:pt x="394335" y="25717"/>
                      </a:cubicBezTo>
                      <a:cubicBezTo>
                        <a:pt x="395288" y="26670"/>
                        <a:pt x="396240" y="26670"/>
                        <a:pt x="398145" y="27623"/>
                      </a:cubicBezTo>
                      <a:cubicBezTo>
                        <a:pt x="404813" y="22860"/>
                        <a:pt x="412433" y="19050"/>
                        <a:pt x="419100" y="14288"/>
                      </a:cubicBezTo>
                      <a:cubicBezTo>
                        <a:pt x="422910" y="16192"/>
                        <a:pt x="426720" y="18098"/>
                        <a:pt x="429578" y="20003"/>
                      </a:cubicBezTo>
                      <a:cubicBezTo>
                        <a:pt x="433388" y="21908"/>
                        <a:pt x="437198" y="23813"/>
                        <a:pt x="440055" y="25717"/>
                      </a:cubicBezTo>
                      <a:cubicBezTo>
                        <a:pt x="433388" y="30480"/>
                        <a:pt x="425767" y="34290"/>
                        <a:pt x="419100" y="39053"/>
                      </a:cubicBezTo>
                      <a:cubicBezTo>
                        <a:pt x="421005" y="40005"/>
                        <a:pt x="423863" y="40958"/>
                        <a:pt x="425767" y="41910"/>
                      </a:cubicBezTo>
                      <a:cubicBezTo>
                        <a:pt x="433388" y="37148"/>
                        <a:pt x="441008" y="31433"/>
                        <a:pt x="449580" y="26670"/>
                      </a:cubicBezTo>
                      <a:cubicBezTo>
                        <a:pt x="453390" y="28575"/>
                        <a:pt x="457200" y="30480"/>
                        <a:pt x="460058" y="32385"/>
                      </a:cubicBezTo>
                      <a:cubicBezTo>
                        <a:pt x="463867" y="34290"/>
                        <a:pt x="467678" y="36195"/>
                        <a:pt x="470535" y="38100"/>
                      </a:cubicBezTo>
                      <a:cubicBezTo>
                        <a:pt x="457200" y="46673"/>
                        <a:pt x="444817" y="55245"/>
                        <a:pt x="431483" y="62865"/>
                      </a:cubicBezTo>
                      <a:cubicBezTo>
                        <a:pt x="422910" y="58103"/>
                        <a:pt x="413385" y="54292"/>
                        <a:pt x="404813" y="49530"/>
                      </a:cubicBezTo>
                      <a:cubicBezTo>
                        <a:pt x="396240" y="44767"/>
                        <a:pt x="386715" y="40958"/>
                        <a:pt x="378142" y="36195"/>
                      </a:cubicBezTo>
                      <a:cubicBezTo>
                        <a:pt x="374333" y="38100"/>
                        <a:pt x="370523" y="40958"/>
                        <a:pt x="367665" y="42863"/>
                      </a:cubicBezTo>
                      <a:cubicBezTo>
                        <a:pt x="376238" y="47625"/>
                        <a:pt x="385763" y="51435"/>
                        <a:pt x="394335" y="56198"/>
                      </a:cubicBezTo>
                      <a:cubicBezTo>
                        <a:pt x="402908" y="60960"/>
                        <a:pt x="412433" y="64770"/>
                        <a:pt x="421005" y="69533"/>
                      </a:cubicBezTo>
                      <a:cubicBezTo>
                        <a:pt x="416242" y="72390"/>
                        <a:pt x="410528" y="76200"/>
                        <a:pt x="405765" y="79058"/>
                      </a:cubicBezTo>
                      <a:cubicBezTo>
                        <a:pt x="397192" y="74295"/>
                        <a:pt x="387667" y="70485"/>
                        <a:pt x="379095" y="65723"/>
                      </a:cubicBezTo>
                      <a:cubicBezTo>
                        <a:pt x="370523" y="60960"/>
                        <a:pt x="360998" y="57150"/>
                        <a:pt x="352425" y="52388"/>
                      </a:cubicBezTo>
                      <a:cubicBezTo>
                        <a:pt x="348615" y="54292"/>
                        <a:pt x="344805" y="57150"/>
                        <a:pt x="340995" y="59055"/>
                      </a:cubicBezTo>
                      <a:cubicBezTo>
                        <a:pt x="341948" y="59055"/>
                        <a:pt x="342900" y="60008"/>
                        <a:pt x="342900" y="60008"/>
                      </a:cubicBezTo>
                      <a:cubicBezTo>
                        <a:pt x="344805" y="60960"/>
                        <a:pt x="346710" y="61913"/>
                        <a:pt x="348615" y="62865"/>
                      </a:cubicBezTo>
                      <a:cubicBezTo>
                        <a:pt x="346710" y="64770"/>
                        <a:pt x="343853" y="65723"/>
                        <a:pt x="341948" y="67628"/>
                      </a:cubicBezTo>
                      <a:cubicBezTo>
                        <a:pt x="346710" y="66675"/>
                        <a:pt x="351473" y="66675"/>
                        <a:pt x="356235" y="67628"/>
                      </a:cubicBezTo>
                      <a:cubicBezTo>
                        <a:pt x="361950" y="68580"/>
                        <a:pt x="366713" y="70485"/>
                        <a:pt x="371475" y="72390"/>
                      </a:cubicBezTo>
                      <a:cubicBezTo>
                        <a:pt x="376238" y="74295"/>
                        <a:pt x="380048" y="77153"/>
                        <a:pt x="381953" y="80010"/>
                      </a:cubicBezTo>
                      <a:cubicBezTo>
                        <a:pt x="384810" y="82867"/>
                        <a:pt x="384810" y="86678"/>
                        <a:pt x="383858" y="89535"/>
                      </a:cubicBezTo>
                      <a:cubicBezTo>
                        <a:pt x="382905" y="92392"/>
                        <a:pt x="380048" y="95250"/>
                        <a:pt x="376238" y="97155"/>
                      </a:cubicBezTo>
                      <a:cubicBezTo>
                        <a:pt x="371475" y="100013"/>
                        <a:pt x="363855" y="102870"/>
                        <a:pt x="354330" y="102870"/>
                      </a:cubicBezTo>
                      <a:cubicBezTo>
                        <a:pt x="352425" y="102870"/>
                        <a:pt x="349567" y="102870"/>
                        <a:pt x="347663" y="102870"/>
                      </a:cubicBezTo>
                      <a:cubicBezTo>
                        <a:pt x="351473" y="103823"/>
                        <a:pt x="356235" y="104775"/>
                        <a:pt x="360045" y="105728"/>
                      </a:cubicBezTo>
                      <a:cubicBezTo>
                        <a:pt x="354330" y="109538"/>
                        <a:pt x="348615" y="113348"/>
                        <a:pt x="342900" y="116205"/>
                      </a:cubicBezTo>
                      <a:cubicBezTo>
                        <a:pt x="337185" y="114300"/>
                        <a:pt x="330517" y="113348"/>
                        <a:pt x="324803" y="111442"/>
                      </a:cubicBezTo>
                      <a:cubicBezTo>
                        <a:pt x="320992" y="114300"/>
                        <a:pt x="317183" y="116205"/>
                        <a:pt x="312420" y="119063"/>
                      </a:cubicBezTo>
                      <a:cubicBezTo>
                        <a:pt x="316230" y="121920"/>
                        <a:pt x="320040" y="125730"/>
                        <a:pt x="323850" y="128588"/>
                      </a:cubicBezTo>
                      <a:cubicBezTo>
                        <a:pt x="318135" y="132398"/>
                        <a:pt x="312420" y="135255"/>
                        <a:pt x="307658" y="139065"/>
                      </a:cubicBezTo>
                      <a:cubicBezTo>
                        <a:pt x="298133" y="130492"/>
                        <a:pt x="288608" y="122873"/>
                        <a:pt x="279083" y="114300"/>
                      </a:cubicBezTo>
                      <a:cubicBezTo>
                        <a:pt x="269558" y="105728"/>
                        <a:pt x="260033" y="98108"/>
                        <a:pt x="250508" y="89535"/>
                      </a:cubicBezTo>
                      <a:cubicBezTo>
                        <a:pt x="255270" y="86678"/>
                        <a:pt x="260033" y="83820"/>
                        <a:pt x="263842" y="80963"/>
                      </a:cubicBezTo>
                      <a:cubicBezTo>
                        <a:pt x="274320" y="83820"/>
                        <a:pt x="285750" y="86678"/>
                        <a:pt x="296228" y="89535"/>
                      </a:cubicBezTo>
                      <a:cubicBezTo>
                        <a:pt x="306705" y="92392"/>
                        <a:pt x="318135" y="95250"/>
                        <a:pt x="328613" y="98108"/>
                      </a:cubicBezTo>
                      <a:cubicBezTo>
                        <a:pt x="327660" y="98108"/>
                        <a:pt x="327660" y="97155"/>
                        <a:pt x="326708" y="97155"/>
                      </a:cubicBezTo>
                      <a:cubicBezTo>
                        <a:pt x="324803" y="96203"/>
                        <a:pt x="322898" y="95250"/>
                        <a:pt x="320992" y="95250"/>
                      </a:cubicBezTo>
                      <a:cubicBezTo>
                        <a:pt x="323850" y="92392"/>
                        <a:pt x="326708" y="90488"/>
                        <a:pt x="329565" y="87630"/>
                      </a:cubicBezTo>
                      <a:cubicBezTo>
                        <a:pt x="327660" y="87630"/>
                        <a:pt x="324803" y="87630"/>
                        <a:pt x="322898" y="87630"/>
                      </a:cubicBezTo>
                      <a:cubicBezTo>
                        <a:pt x="315278" y="87630"/>
                        <a:pt x="307658" y="85725"/>
                        <a:pt x="300990" y="82867"/>
                      </a:cubicBezTo>
                      <a:cubicBezTo>
                        <a:pt x="296228" y="80963"/>
                        <a:pt x="293370" y="78105"/>
                        <a:pt x="291465" y="75248"/>
                      </a:cubicBezTo>
                      <a:cubicBezTo>
                        <a:pt x="289560" y="72390"/>
                        <a:pt x="288608" y="69533"/>
                        <a:pt x="289560" y="66675"/>
                      </a:cubicBezTo>
                      <a:cubicBezTo>
                        <a:pt x="290513" y="63817"/>
                        <a:pt x="293370" y="60960"/>
                        <a:pt x="296228" y="59055"/>
                      </a:cubicBezTo>
                      <a:cubicBezTo>
                        <a:pt x="300990" y="56198"/>
                        <a:pt x="307658" y="53340"/>
                        <a:pt x="317183" y="53340"/>
                      </a:cubicBezTo>
                      <a:cubicBezTo>
                        <a:pt x="320992" y="53340"/>
                        <a:pt x="324803" y="53340"/>
                        <a:pt x="328613" y="54292"/>
                      </a:cubicBezTo>
                      <a:cubicBezTo>
                        <a:pt x="323850" y="52388"/>
                        <a:pt x="320040" y="49530"/>
                        <a:pt x="315278" y="47625"/>
                      </a:cubicBezTo>
                      <a:cubicBezTo>
                        <a:pt x="332423" y="40958"/>
                        <a:pt x="345758" y="33338"/>
                        <a:pt x="358140" y="24765"/>
                      </a:cubicBezTo>
                      <a:lnTo>
                        <a:pt x="358140" y="24765"/>
                      </a:lnTo>
                      <a:close/>
                      <a:moveTo>
                        <a:pt x="320040" y="73342"/>
                      </a:moveTo>
                      <a:cubicBezTo>
                        <a:pt x="322898" y="73342"/>
                        <a:pt x="327660" y="71438"/>
                        <a:pt x="329565" y="70485"/>
                      </a:cubicBezTo>
                      <a:cubicBezTo>
                        <a:pt x="330517" y="70485"/>
                        <a:pt x="330517" y="70485"/>
                        <a:pt x="331470" y="69533"/>
                      </a:cubicBezTo>
                      <a:cubicBezTo>
                        <a:pt x="330517" y="69533"/>
                        <a:pt x="328613" y="68580"/>
                        <a:pt x="326708" y="68580"/>
                      </a:cubicBezTo>
                      <a:cubicBezTo>
                        <a:pt x="324803" y="68580"/>
                        <a:pt x="323850" y="69533"/>
                        <a:pt x="322898" y="70485"/>
                      </a:cubicBezTo>
                      <a:cubicBezTo>
                        <a:pt x="320992" y="71438"/>
                        <a:pt x="320040" y="72390"/>
                        <a:pt x="320040" y="73342"/>
                      </a:cubicBezTo>
                      <a:lnTo>
                        <a:pt x="320040" y="73342"/>
                      </a:lnTo>
                      <a:close/>
                      <a:moveTo>
                        <a:pt x="341948" y="86678"/>
                      </a:moveTo>
                      <a:cubicBezTo>
                        <a:pt x="341948" y="86678"/>
                        <a:pt x="342900" y="86678"/>
                        <a:pt x="342900" y="86678"/>
                      </a:cubicBezTo>
                      <a:cubicBezTo>
                        <a:pt x="344805" y="87630"/>
                        <a:pt x="348615" y="88583"/>
                        <a:pt x="351473" y="88583"/>
                      </a:cubicBezTo>
                      <a:cubicBezTo>
                        <a:pt x="354330" y="88583"/>
                        <a:pt x="355283" y="87630"/>
                        <a:pt x="357188" y="86678"/>
                      </a:cubicBezTo>
                      <a:cubicBezTo>
                        <a:pt x="358140" y="85725"/>
                        <a:pt x="360045" y="84773"/>
                        <a:pt x="360045" y="83820"/>
                      </a:cubicBezTo>
                      <a:cubicBezTo>
                        <a:pt x="360045" y="82867"/>
                        <a:pt x="360045" y="82867"/>
                        <a:pt x="359092" y="81915"/>
                      </a:cubicBezTo>
                      <a:cubicBezTo>
                        <a:pt x="359092" y="81915"/>
                        <a:pt x="359092" y="81915"/>
                        <a:pt x="359092" y="81915"/>
                      </a:cubicBezTo>
                      <a:cubicBezTo>
                        <a:pt x="358140" y="81915"/>
                        <a:pt x="357188" y="81915"/>
                        <a:pt x="356235" y="81915"/>
                      </a:cubicBezTo>
                      <a:cubicBezTo>
                        <a:pt x="353378" y="82867"/>
                        <a:pt x="349567" y="83820"/>
                        <a:pt x="346710" y="84773"/>
                      </a:cubicBezTo>
                      <a:cubicBezTo>
                        <a:pt x="344805" y="85725"/>
                        <a:pt x="343853" y="86678"/>
                        <a:pt x="341948" y="86678"/>
                      </a:cubicBezTo>
                      <a:lnTo>
                        <a:pt x="341948" y="86678"/>
                      </a:lnTo>
                      <a:close/>
                      <a:moveTo>
                        <a:pt x="163830" y="149542"/>
                      </a:moveTo>
                      <a:cubicBezTo>
                        <a:pt x="150495" y="158115"/>
                        <a:pt x="138113" y="165735"/>
                        <a:pt x="124777" y="174308"/>
                      </a:cubicBezTo>
                      <a:cubicBezTo>
                        <a:pt x="130493" y="177165"/>
                        <a:pt x="135255" y="179070"/>
                        <a:pt x="140970" y="181928"/>
                      </a:cubicBezTo>
                      <a:cubicBezTo>
                        <a:pt x="138113" y="180975"/>
                        <a:pt x="134302" y="180975"/>
                        <a:pt x="131445" y="180975"/>
                      </a:cubicBezTo>
                      <a:cubicBezTo>
                        <a:pt x="119063" y="180023"/>
                        <a:pt x="110490" y="182880"/>
                        <a:pt x="103823" y="186690"/>
                      </a:cubicBezTo>
                      <a:cubicBezTo>
                        <a:pt x="100013" y="188595"/>
                        <a:pt x="97155" y="191453"/>
                        <a:pt x="96202" y="195263"/>
                      </a:cubicBezTo>
                      <a:cubicBezTo>
                        <a:pt x="95250" y="198120"/>
                        <a:pt x="95250" y="200025"/>
                        <a:pt x="97155" y="202883"/>
                      </a:cubicBezTo>
                      <a:cubicBezTo>
                        <a:pt x="98107" y="205740"/>
                        <a:pt x="100013" y="208598"/>
                        <a:pt x="102870" y="210503"/>
                      </a:cubicBezTo>
                      <a:cubicBezTo>
                        <a:pt x="103823" y="211455"/>
                        <a:pt x="105727" y="212408"/>
                        <a:pt x="106680" y="213360"/>
                      </a:cubicBezTo>
                      <a:cubicBezTo>
                        <a:pt x="100013" y="211455"/>
                        <a:pt x="93345" y="209550"/>
                        <a:pt x="85725" y="209550"/>
                      </a:cubicBezTo>
                      <a:cubicBezTo>
                        <a:pt x="73343" y="208598"/>
                        <a:pt x="64770" y="211455"/>
                        <a:pt x="58102" y="215265"/>
                      </a:cubicBezTo>
                      <a:cubicBezTo>
                        <a:pt x="54293" y="217170"/>
                        <a:pt x="51435" y="220028"/>
                        <a:pt x="50482" y="223838"/>
                      </a:cubicBezTo>
                      <a:cubicBezTo>
                        <a:pt x="49530" y="225742"/>
                        <a:pt x="49530" y="228600"/>
                        <a:pt x="51435" y="231458"/>
                      </a:cubicBezTo>
                      <a:cubicBezTo>
                        <a:pt x="52388" y="232410"/>
                        <a:pt x="52388" y="234315"/>
                        <a:pt x="53340" y="235267"/>
                      </a:cubicBezTo>
                      <a:cubicBezTo>
                        <a:pt x="48577" y="233363"/>
                        <a:pt x="44768" y="230505"/>
                        <a:pt x="40005" y="228600"/>
                      </a:cubicBezTo>
                      <a:cubicBezTo>
                        <a:pt x="26670" y="237173"/>
                        <a:pt x="13335" y="245745"/>
                        <a:pt x="0" y="254317"/>
                      </a:cubicBezTo>
                      <a:cubicBezTo>
                        <a:pt x="3810" y="256223"/>
                        <a:pt x="7620" y="258128"/>
                        <a:pt x="10477" y="260033"/>
                      </a:cubicBezTo>
                      <a:cubicBezTo>
                        <a:pt x="14288" y="261938"/>
                        <a:pt x="18098" y="263842"/>
                        <a:pt x="20955" y="265748"/>
                      </a:cubicBezTo>
                      <a:cubicBezTo>
                        <a:pt x="24765" y="262890"/>
                        <a:pt x="29527" y="260033"/>
                        <a:pt x="33338" y="258128"/>
                      </a:cubicBezTo>
                      <a:cubicBezTo>
                        <a:pt x="41910" y="262890"/>
                        <a:pt x="51435" y="266700"/>
                        <a:pt x="60007" y="271463"/>
                      </a:cubicBezTo>
                      <a:cubicBezTo>
                        <a:pt x="68580" y="276225"/>
                        <a:pt x="78105" y="280035"/>
                        <a:pt x="86677" y="284798"/>
                      </a:cubicBezTo>
                      <a:cubicBezTo>
                        <a:pt x="91440" y="281940"/>
                        <a:pt x="97155" y="278130"/>
                        <a:pt x="101918" y="275273"/>
                      </a:cubicBezTo>
                      <a:cubicBezTo>
                        <a:pt x="93345" y="270510"/>
                        <a:pt x="83820" y="266700"/>
                        <a:pt x="75248" y="261938"/>
                      </a:cubicBezTo>
                      <a:cubicBezTo>
                        <a:pt x="66675" y="257175"/>
                        <a:pt x="57150" y="253365"/>
                        <a:pt x="48577" y="248603"/>
                      </a:cubicBezTo>
                      <a:cubicBezTo>
                        <a:pt x="51435" y="246698"/>
                        <a:pt x="55245" y="244792"/>
                        <a:pt x="58102" y="241935"/>
                      </a:cubicBezTo>
                      <a:cubicBezTo>
                        <a:pt x="61913" y="244792"/>
                        <a:pt x="67627" y="248603"/>
                        <a:pt x="73343" y="250508"/>
                      </a:cubicBezTo>
                      <a:cubicBezTo>
                        <a:pt x="78105" y="253365"/>
                        <a:pt x="83820" y="255270"/>
                        <a:pt x="89535" y="257175"/>
                      </a:cubicBezTo>
                      <a:cubicBezTo>
                        <a:pt x="95250" y="259080"/>
                        <a:pt x="100965" y="260033"/>
                        <a:pt x="107632" y="260033"/>
                      </a:cubicBezTo>
                      <a:cubicBezTo>
                        <a:pt x="120015" y="260985"/>
                        <a:pt x="128588" y="258128"/>
                        <a:pt x="135255" y="254317"/>
                      </a:cubicBezTo>
                      <a:cubicBezTo>
                        <a:pt x="141923" y="250508"/>
                        <a:pt x="144780" y="244792"/>
                        <a:pt x="141923" y="238125"/>
                      </a:cubicBezTo>
                      <a:cubicBezTo>
                        <a:pt x="140018" y="234315"/>
                        <a:pt x="137160" y="230505"/>
                        <a:pt x="132398" y="227648"/>
                      </a:cubicBezTo>
                      <a:cubicBezTo>
                        <a:pt x="139065" y="229553"/>
                        <a:pt x="145733" y="231458"/>
                        <a:pt x="152400" y="231458"/>
                      </a:cubicBezTo>
                      <a:cubicBezTo>
                        <a:pt x="164783" y="232410"/>
                        <a:pt x="173355" y="229553"/>
                        <a:pt x="180023" y="225742"/>
                      </a:cubicBezTo>
                      <a:cubicBezTo>
                        <a:pt x="186690" y="221933"/>
                        <a:pt x="189548" y="216217"/>
                        <a:pt x="186690" y="209550"/>
                      </a:cubicBezTo>
                      <a:cubicBezTo>
                        <a:pt x="184785" y="205740"/>
                        <a:pt x="182880" y="202883"/>
                        <a:pt x="179070" y="200025"/>
                      </a:cubicBezTo>
                      <a:cubicBezTo>
                        <a:pt x="175260" y="197167"/>
                        <a:pt x="170498" y="194310"/>
                        <a:pt x="165735" y="191453"/>
                      </a:cubicBezTo>
                      <a:cubicBezTo>
                        <a:pt x="160020" y="188595"/>
                        <a:pt x="154305" y="186690"/>
                        <a:pt x="147638" y="184785"/>
                      </a:cubicBezTo>
                      <a:cubicBezTo>
                        <a:pt x="151448" y="182880"/>
                        <a:pt x="154305" y="180023"/>
                        <a:pt x="158115" y="178117"/>
                      </a:cubicBezTo>
                      <a:cubicBezTo>
                        <a:pt x="166688" y="182880"/>
                        <a:pt x="176213" y="186690"/>
                        <a:pt x="184785" y="191453"/>
                      </a:cubicBezTo>
                      <a:cubicBezTo>
                        <a:pt x="193358" y="196215"/>
                        <a:pt x="202883" y="200025"/>
                        <a:pt x="211455" y="204788"/>
                      </a:cubicBezTo>
                      <a:cubicBezTo>
                        <a:pt x="216217" y="201930"/>
                        <a:pt x="221933" y="198120"/>
                        <a:pt x="226695" y="194310"/>
                      </a:cubicBezTo>
                      <a:cubicBezTo>
                        <a:pt x="218123" y="189548"/>
                        <a:pt x="208598" y="185738"/>
                        <a:pt x="200025" y="180975"/>
                      </a:cubicBezTo>
                      <a:cubicBezTo>
                        <a:pt x="191452" y="176213"/>
                        <a:pt x="181927" y="172403"/>
                        <a:pt x="173355" y="167640"/>
                      </a:cubicBezTo>
                      <a:cubicBezTo>
                        <a:pt x="177165" y="165735"/>
                        <a:pt x="180975" y="162878"/>
                        <a:pt x="183833" y="160973"/>
                      </a:cubicBezTo>
                      <a:cubicBezTo>
                        <a:pt x="192405" y="165735"/>
                        <a:pt x="201930" y="169545"/>
                        <a:pt x="210502" y="174308"/>
                      </a:cubicBezTo>
                      <a:cubicBezTo>
                        <a:pt x="219075" y="179070"/>
                        <a:pt x="228600" y="182880"/>
                        <a:pt x="237173" y="187642"/>
                      </a:cubicBezTo>
                      <a:cubicBezTo>
                        <a:pt x="241935" y="184785"/>
                        <a:pt x="247650" y="180975"/>
                        <a:pt x="252413" y="178117"/>
                      </a:cubicBezTo>
                      <a:cubicBezTo>
                        <a:pt x="247650" y="176213"/>
                        <a:pt x="242888" y="173355"/>
                        <a:pt x="238125" y="171450"/>
                      </a:cubicBezTo>
                      <a:cubicBezTo>
                        <a:pt x="233363" y="169545"/>
                        <a:pt x="228600" y="166688"/>
                        <a:pt x="223838" y="164783"/>
                      </a:cubicBezTo>
                      <a:cubicBezTo>
                        <a:pt x="226695" y="162878"/>
                        <a:pt x="230505" y="160973"/>
                        <a:pt x="233363" y="159067"/>
                      </a:cubicBezTo>
                      <a:cubicBezTo>
                        <a:pt x="238125" y="160973"/>
                        <a:pt x="242888" y="163830"/>
                        <a:pt x="247650" y="165735"/>
                      </a:cubicBezTo>
                      <a:cubicBezTo>
                        <a:pt x="252413" y="167640"/>
                        <a:pt x="257175" y="170498"/>
                        <a:pt x="261938" y="172403"/>
                      </a:cubicBezTo>
                      <a:cubicBezTo>
                        <a:pt x="266700" y="169545"/>
                        <a:pt x="272415" y="165735"/>
                        <a:pt x="277178" y="162878"/>
                      </a:cubicBezTo>
                      <a:cubicBezTo>
                        <a:pt x="264795" y="157163"/>
                        <a:pt x="252413" y="150495"/>
                        <a:pt x="239077" y="144780"/>
                      </a:cubicBezTo>
                      <a:cubicBezTo>
                        <a:pt x="226695" y="139065"/>
                        <a:pt x="214313" y="132398"/>
                        <a:pt x="200977" y="126683"/>
                      </a:cubicBezTo>
                      <a:cubicBezTo>
                        <a:pt x="196215" y="129540"/>
                        <a:pt x="190500" y="133350"/>
                        <a:pt x="185738" y="136208"/>
                      </a:cubicBezTo>
                      <a:cubicBezTo>
                        <a:pt x="190500" y="138113"/>
                        <a:pt x="194310" y="140017"/>
                        <a:pt x="198120" y="141923"/>
                      </a:cubicBezTo>
                      <a:cubicBezTo>
                        <a:pt x="201930" y="143828"/>
                        <a:pt x="206693" y="145733"/>
                        <a:pt x="210502" y="147638"/>
                      </a:cubicBezTo>
                      <a:cubicBezTo>
                        <a:pt x="207645" y="149542"/>
                        <a:pt x="203835" y="151448"/>
                        <a:pt x="200977" y="153353"/>
                      </a:cubicBezTo>
                      <a:cubicBezTo>
                        <a:pt x="197168" y="151448"/>
                        <a:pt x="192405" y="149542"/>
                        <a:pt x="188595" y="147638"/>
                      </a:cubicBezTo>
                      <a:cubicBezTo>
                        <a:pt x="184785" y="145733"/>
                        <a:pt x="180023" y="143828"/>
                        <a:pt x="176213" y="141923"/>
                      </a:cubicBezTo>
                      <a:cubicBezTo>
                        <a:pt x="173355" y="142875"/>
                        <a:pt x="168593" y="146685"/>
                        <a:pt x="163830" y="149542"/>
                      </a:cubicBezTo>
                      <a:lnTo>
                        <a:pt x="163830" y="149542"/>
                      </a:lnTo>
                      <a:close/>
                      <a:moveTo>
                        <a:pt x="272415" y="137160"/>
                      </a:moveTo>
                      <a:cubicBezTo>
                        <a:pt x="273367" y="137160"/>
                        <a:pt x="273367" y="136208"/>
                        <a:pt x="274320" y="136208"/>
                      </a:cubicBezTo>
                      <a:cubicBezTo>
                        <a:pt x="277178" y="134303"/>
                        <a:pt x="280988" y="132398"/>
                        <a:pt x="282892" y="129540"/>
                      </a:cubicBezTo>
                      <a:cubicBezTo>
                        <a:pt x="283845" y="127635"/>
                        <a:pt x="284798" y="125730"/>
                        <a:pt x="284798" y="123825"/>
                      </a:cubicBezTo>
                      <a:cubicBezTo>
                        <a:pt x="284798" y="121920"/>
                        <a:pt x="282892" y="119063"/>
                        <a:pt x="280988" y="117158"/>
                      </a:cubicBezTo>
                      <a:cubicBezTo>
                        <a:pt x="278130" y="114300"/>
                        <a:pt x="274320" y="112395"/>
                        <a:pt x="270510" y="109538"/>
                      </a:cubicBezTo>
                      <a:cubicBezTo>
                        <a:pt x="264795" y="106680"/>
                        <a:pt x="258127" y="104775"/>
                        <a:pt x="251460" y="103823"/>
                      </a:cubicBezTo>
                      <a:cubicBezTo>
                        <a:pt x="245745" y="102870"/>
                        <a:pt x="240030" y="103823"/>
                        <a:pt x="235267" y="104775"/>
                      </a:cubicBezTo>
                      <a:cubicBezTo>
                        <a:pt x="231458" y="105728"/>
                        <a:pt x="226695" y="109538"/>
                        <a:pt x="222885" y="111442"/>
                      </a:cubicBezTo>
                      <a:cubicBezTo>
                        <a:pt x="217170" y="115253"/>
                        <a:pt x="211455" y="119063"/>
                        <a:pt x="205740" y="122873"/>
                      </a:cubicBezTo>
                      <a:cubicBezTo>
                        <a:pt x="218123" y="128588"/>
                        <a:pt x="230505" y="135255"/>
                        <a:pt x="243840" y="140970"/>
                      </a:cubicBezTo>
                      <a:cubicBezTo>
                        <a:pt x="256223" y="146685"/>
                        <a:pt x="268605" y="153353"/>
                        <a:pt x="281940" y="159067"/>
                      </a:cubicBezTo>
                      <a:cubicBezTo>
                        <a:pt x="286703" y="156210"/>
                        <a:pt x="292417" y="152400"/>
                        <a:pt x="297180" y="149542"/>
                      </a:cubicBezTo>
                      <a:cubicBezTo>
                        <a:pt x="293370" y="147638"/>
                        <a:pt x="288608" y="145733"/>
                        <a:pt x="284798" y="143828"/>
                      </a:cubicBezTo>
                      <a:cubicBezTo>
                        <a:pt x="280988" y="140970"/>
                        <a:pt x="276225" y="139065"/>
                        <a:pt x="272415" y="137160"/>
                      </a:cubicBezTo>
                      <a:lnTo>
                        <a:pt x="272415" y="137160"/>
                      </a:lnTo>
                      <a:close/>
                      <a:moveTo>
                        <a:pt x="87630" y="240983"/>
                      </a:moveTo>
                      <a:cubicBezTo>
                        <a:pt x="83820" y="239078"/>
                        <a:pt x="78105" y="236220"/>
                        <a:pt x="77152" y="233363"/>
                      </a:cubicBezTo>
                      <a:cubicBezTo>
                        <a:pt x="76200" y="231458"/>
                        <a:pt x="77152" y="229553"/>
                        <a:pt x="79057" y="227648"/>
                      </a:cubicBezTo>
                      <a:cubicBezTo>
                        <a:pt x="80963" y="225742"/>
                        <a:pt x="84773" y="225742"/>
                        <a:pt x="88582" y="225742"/>
                      </a:cubicBezTo>
                      <a:cubicBezTo>
                        <a:pt x="93345" y="225742"/>
                        <a:pt x="100013" y="228600"/>
                        <a:pt x="103823" y="230505"/>
                      </a:cubicBezTo>
                      <a:cubicBezTo>
                        <a:pt x="108585" y="232410"/>
                        <a:pt x="113348" y="235267"/>
                        <a:pt x="114300" y="238125"/>
                      </a:cubicBezTo>
                      <a:cubicBezTo>
                        <a:pt x="115252" y="240030"/>
                        <a:pt x="114300" y="241935"/>
                        <a:pt x="112395" y="243840"/>
                      </a:cubicBezTo>
                      <a:cubicBezTo>
                        <a:pt x="110490" y="245745"/>
                        <a:pt x="106680" y="245745"/>
                        <a:pt x="102870" y="245745"/>
                      </a:cubicBezTo>
                      <a:cubicBezTo>
                        <a:pt x="98107" y="244792"/>
                        <a:pt x="92393" y="242888"/>
                        <a:pt x="87630" y="240983"/>
                      </a:cubicBezTo>
                      <a:lnTo>
                        <a:pt x="87630" y="240983"/>
                      </a:lnTo>
                      <a:close/>
                      <a:moveTo>
                        <a:pt x="133350" y="211455"/>
                      </a:moveTo>
                      <a:cubicBezTo>
                        <a:pt x="128588" y="209550"/>
                        <a:pt x="123825" y="206692"/>
                        <a:pt x="122873" y="203835"/>
                      </a:cubicBezTo>
                      <a:cubicBezTo>
                        <a:pt x="121920" y="201930"/>
                        <a:pt x="122873" y="200025"/>
                        <a:pt x="124777" y="198120"/>
                      </a:cubicBezTo>
                      <a:cubicBezTo>
                        <a:pt x="126682" y="196215"/>
                        <a:pt x="130493" y="196215"/>
                        <a:pt x="134302" y="196215"/>
                      </a:cubicBezTo>
                      <a:cubicBezTo>
                        <a:pt x="139065" y="196215"/>
                        <a:pt x="145733" y="199073"/>
                        <a:pt x="149543" y="200978"/>
                      </a:cubicBezTo>
                      <a:cubicBezTo>
                        <a:pt x="154305" y="202883"/>
                        <a:pt x="159068" y="205740"/>
                        <a:pt x="160020" y="208598"/>
                      </a:cubicBezTo>
                      <a:cubicBezTo>
                        <a:pt x="160973" y="210503"/>
                        <a:pt x="160020" y="212408"/>
                        <a:pt x="158115" y="214313"/>
                      </a:cubicBezTo>
                      <a:cubicBezTo>
                        <a:pt x="156210" y="216217"/>
                        <a:pt x="152400" y="216217"/>
                        <a:pt x="148590" y="216217"/>
                      </a:cubicBezTo>
                      <a:cubicBezTo>
                        <a:pt x="143827" y="215265"/>
                        <a:pt x="138113" y="213360"/>
                        <a:pt x="133350" y="211455"/>
                      </a:cubicBezTo>
                      <a:lnTo>
                        <a:pt x="133350" y="211455"/>
                      </a:lnTo>
                      <a:close/>
                      <a:moveTo>
                        <a:pt x="242888" y="122873"/>
                      </a:moveTo>
                      <a:cubicBezTo>
                        <a:pt x="245745" y="123825"/>
                        <a:pt x="247650" y="125730"/>
                        <a:pt x="250508" y="126683"/>
                      </a:cubicBezTo>
                      <a:cubicBezTo>
                        <a:pt x="250508" y="126683"/>
                        <a:pt x="251460" y="125730"/>
                        <a:pt x="251460" y="125730"/>
                      </a:cubicBezTo>
                      <a:cubicBezTo>
                        <a:pt x="252413" y="124778"/>
                        <a:pt x="256223" y="122873"/>
                        <a:pt x="256223" y="121920"/>
                      </a:cubicBezTo>
                      <a:cubicBezTo>
                        <a:pt x="256223" y="121920"/>
                        <a:pt x="256223" y="120967"/>
                        <a:pt x="256223" y="120967"/>
                      </a:cubicBezTo>
                      <a:cubicBezTo>
                        <a:pt x="256223" y="120015"/>
                        <a:pt x="255270" y="120015"/>
                        <a:pt x="254317" y="120015"/>
                      </a:cubicBezTo>
                      <a:cubicBezTo>
                        <a:pt x="253365" y="120015"/>
                        <a:pt x="252413" y="119063"/>
                        <a:pt x="251460" y="119063"/>
                      </a:cubicBezTo>
                      <a:cubicBezTo>
                        <a:pt x="250508" y="119063"/>
                        <a:pt x="249555" y="119063"/>
                        <a:pt x="248602" y="119063"/>
                      </a:cubicBezTo>
                      <a:cubicBezTo>
                        <a:pt x="247650" y="120015"/>
                        <a:pt x="245745" y="121920"/>
                        <a:pt x="242888" y="122873"/>
                      </a:cubicBezTo>
                      <a:cubicBezTo>
                        <a:pt x="243840" y="122873"/>
                        <a:pt x="243840" y="122873"/>
                        <a:pt x="242888" y="122873"/>
                      </a:cubicBezTo>
                      <a:lnTo>
                        <a:pt x="242888" y="122873"/>
                      </a:lnTo>
                      <a:close/>
                      <a:moveTo>
                        <a:pt x="300990" y="105728"/>
                      </a:moveTo>
                      <a:cubicBezTo>
                        <a:pt x="300038" y="105728"/>
                        <a:pt x="298133" y="104775"/>
                        <a:pt x="297180" y="104775"/>
                      </a:cubicBezTo>
                      <a:cubicBezTo>
                        <a:pt x="298133" y="105728"/>
                        <a:pt x="299085" y="105728"/>
                        <a:pt x="299085" y="106680"/>
                      </a:cubicBezTo>
                      <a:cubicBezTo>
                        <a:pt x="300038" y="106680"/>
                        <a:pt x="300038" y="105728"/>
                        <a:pt x="300990" y="1057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B0A079D-2DB8-4A53-A911-98FE5273DAA5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67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331590" y="2161475"/>
                <a:ext cx="973454" cy="549592"/>
                <a:chOff x="8331590" y="2161475"/>
                <a:chExt cx="973454" cy="549592"/>
              </a:xfrm>
              <a:solidFill>
                <a:schemeClr val="accent1"/>
              </a:solidFill>
            </p:grpSpPr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81B29682-4ACF-4A86-8C21-D63EBDA2EB71}"/>
                    </a:ext>
                  </a:extLst>
                </p:cNvPr>
                <p:cNvSpPr/>
                <p:nvPr/>
              </p:nvSpPr>
              <p:spPr>
                <a:xfrm>
                  <a:off x="8331590" y="2161475"/>
                  <a:ext cx="973454" cy="549592"/>
                </a:xfrm>
                <a:custGeom>
                  <a:avLst/>
                  <a:gdLst>
                    <a:gd name="connsiteX0" fmla="*/ 762000 w 973454"/>
                    <a:gd name="connsiteY0" fmla="*/ 0 h 549592"/>
                    <a:gd name="connsiteX1" fmla="*/ 0 w 973454"/>
                    <a:gd name="connsiteY1" fmla="*/ 431482 h 549592"/>
                    <a:gd name="connsiteX2" fmla="*/ 211455 w 973454"/>
                    <a:gd name="connsiteY2" fmla="*/ 549593 h 549592"/>
                    <a:gd name="connsiteX3" fmla="*/ 973455 w 973454"/>
                    <a:gd name="connsiteY3" fmla="*/ 118110 h 549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454" h="549592">
                      <a:moveTo>
                        <a:pt x="762000" y="0"/>
                      </a:moveTo>
                      <a:lnTo>
                        <a:pt x="0" y="431482"/>
                      </a:lnTo>
                      <a:lnTo>
                        <a:pt x="211455" y="549593"/>
                      </a:lnTo>
                      <a:lnTo>
                        <a:pt x="973455" y="118110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E479B54F-52D8-46CF-AB4F-C2353AA00BE2}"/>
                    </a:ext>
                  </a:extLst>
                </p:cNvPr>
                <p:cNvSpPr/>
                <p:nvPr/>
              </p:nvSpPr>
              <p:spPr>
                <a:xfrm>
                  <a:off x="8359212" y="2175763"/>
                  <a:ext cx="920115" cy="521969"/>
                </a:xfrm>
                <a:custGeom>
                  <a:avLst/>
                  <a:gdLst>
                    <a:gd name="connsiteX0" fmla="*/ 760095 w 920115"/>
                    <a:gd name="connsiteY0" fmla="*/ 0 h 521969"/>
                    <a:gd name="connsiteX1" fmla="*/ 0 w 920115"/>
                    <a:gd name="connsiteY1" fmla="*/ 432435 h 521969"/>
                    <a:gd name="connsiteX2" fmla="*/ 160020 w 920115"/>
                    <a:gd name="connsiteY2" fmla="*/ 521970 h 521969"/>
                    <a:gd name="connsiteX3" fmla="*/ 288608 w 920115"/>
                    <a:gd name="connsiteY3" fmla="*/ 448628 h 521969"/>
                    <a:gd name="connsiteX4" fmla="*/ 718185 w 920115"/>
                    <a:gd name="connsiteY4" fmla="*/ 203835 h 521969"/>
                    <a:gd name="connsiteX5" fmla="*/ 920115 w 920115"/>
                    <a:gd name="connsiteY5" fmla="*/ 89535 h 52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115" h="521969">
                      <a:moveTo>
                        <a:pt x="760095" y="0"/>
                      </a:moveTo>
                      <a:lnTo>
                        <a:pt x="0" y="432435"/>
                      </a:lnTo>
                      <a:lnTo>
                        <a:pt x="160020" y="521970"/>
                      </a:lnTo>
                      <a:lnTo>
                        <a:pt x="288608" y="448628"/>
                      </a:lnTo>
                      <a:lnTo>
                        <a:pt x="718185" y="203835"/>
                      </a:lnTo>
                      <a:lnTo>
                        <a:pt x="920115" y="8953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5B0D3A63-65EB-4048-8071-9B0F8FBF7F31}"/>
                    </a:ext>
                  </a:extLst>
                </p:cNvPr>
                <p:cNvSpPr/>
                <p:nvPr/>
              </p:nvSpPr>
              <p:spPr>
                <a:xfrm>
                  <a:off x="8635437" y="2191003"/>
                  <a:ext cx="617219" cy="409575"/>
                </a:xfrm>
                <a:custGeom>
                  <a:avLst/>
                  <a:gdLst>
                    <a:gd name="connsiteX0" fmla="*/ 483870 w 617219"/>
                    <a:gd name="connsiteY0" fmla="*/ 0 h 409575"/>
                    <a:gd name="connsiteX1" fmla="*/ 415290 w 617219"/>
                    <a:gd name="connsiteY1" fmla="*/ 39053 h 409575"/>
                    <a:gd name="connsiteX2" fmla="*/ 429578 w 617219"/>
                    <a:gd name="connsiteY2" fmla="*/ 151448 h 409575"/>
                    <a:gd name="connsiteX3" fmla="*/ 0 w 617219"/>
                    <a:gd name="connsiteY3" fmla="*/ 396240 h 409575"/>
                    <a:gd name="connsiteX4" fmla="*/ 23813 w 617219"/>
                    <a:gd name="connsiteY4" fmla="*/ 409575 h 409575"/>
                    <a:gd name="connsiteX5" fmla="*/ 432435 w 617219"/>
                    <a:gd name="connsiteY5" fmla="*/ 178117 h 409575"/>
                    <a:gd name="connsiteX6" fmla="*/ 432435 w 617219"/>
                    <a:gd name="connsiteY6" fmla="*/ 178117 h 409575"/>
                    <a:gd name="connsiteX7" fmla="*/ 617220 w 617219"/>
                    <a:gd name="connsiteY7" fmla="*/ 74295 h 409575"/>
                    <a:gd name="connsiteX8" fmla="*/ 591503 w 617219"/>
                    <a:gd name="connsiteY8" fmla="*/ 60008 h 409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7219" h="409575">
                      <a:moveTo>
                        <a:pt x="483870" y="0"/>
                      </a:moveTo>
                      <a:lnTo>
                        <a:pt x="415290" y="39053"/>
                      </a:lnTo>
                      <a:lnTo>
                        <a:pt x="429578" y="151448"/>
                      </a:lnTo>
                      <a:lnTo>
                        <a:pt x="0" y="396240"/>
                      </a:lnTo>
                      <a:lnTo>
                        <a:pt x="23813" y="409575"/>
                      </a:lnTo>
                      <a:lnTo>
                        <a:pt x="432435" y="178117"/>
                      </a:lnTo>
                      <a:lnTo>
                        <a:pt x="432435" y="178117"/>
                      </a:lnTo>
                      <a:lnTo>
                        <a:pt x="617220" y="74295"/>
                      </a:lnTo>
                      <a:lnTo>
                        <a:pt x="591503" y="60008"/>
                      </a:lnTo>
                      <a:close/>
                    </a:path>
                  </a:pathLst>
                </a:custGeom>
                <a:solidFill>
                  <a:srgbClr val="ED1C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D8338540-AA9B-49D1-8D1C-BAAAD1197A18}"/>
                    </a:ext>
                  </a:extLst>
                </p:cNvPr>
                <p:cNvSpPr/>
                <p:nvPr/>
              </p:nvSpPr>
              <p:spPr>
                <a:xfrm>
                  <a:off x="8570667" y="2295778"/>
                  <a:ext cx="471487" cy="260985"/>
                </a:xfrm>
                <a:custGeom>
                  <a:avLst/>
                  <a:gdLst>
                    <a:gd name="connsiteX0" fmla="*/ 359093 w 471487"/>
                    <a:gd name="connsiteY0" fmla="*/ 21908 h 260985"/>
                    <a:gd name="connsiteX1" fmla="*/ 397193 w 471487"/>
                    <a:gd name="connsiteY1" fmla="*/ 0 h 260985"/>
                    <a:gd name="connsiteX2" fmla="*/ 407670 w 471487"/>
                    <a:gd name="connsiteY2" fmla="*/ 5715 h 260985"/>
                    <a:gd name="connsiteX3" fmla="*/ 418148 w 471487"/>
                    <a:gd name="connsiteY3" fmla="*/ 11430 h 260985"/>
                    <a:gd name="connsiteX4" fmla="*/ 395288 w 471487"/>
                    <a:gd name="connsiteY4" fmla="*/ 24765 h 260985"/>
                    <a:gd name="connsiteX5" fmla="*/ 399098 w 471487"/>
                    <a:gd name="connsiteY5" fmla="*/ 26670 h 260985"/>
                    <a:gd name="connsiteX6" fmla="*/ 420053 w 471487"/>
                    <a:gd name="connsiteY6" fmla="*/ 14288 h 260985"/>
                    <a:gd name="connsiteX7" fmla="*/ 430530 w 471487"/>
                    <a:gd name="connsiteY7" fmla="*/ 20003 h 260985"/>
                    <a:gd name="connsiteX8" fmla="*/ 441008 w 471487"/>
                    <a:gd name="connsiteY8" fmla="*/ 25718 h 260985"/>
                    <a:gd name="connsiteX9" fmla="*/ 420053 w 471487"/>
                    <a:gd name="connsiteY9" fmla="*/ 38100 h 260985"/>
                    <a:gd name="connsiteX10" fmla="*/ 426720 w 471487"/>
                    <a:gd name="connsiteY10" fmla="*/ 41910 h 260985"/>
                    <a:gd name="connsiteX11" fmla="*/ 450533 w 471487"/>
                    <a:gd name="connsiteY11" fmla="*/ 28575 h 260985"/>
                    <a:gd name="connsiteX12" fmla="*/ 461010 w 471487"/>
                    <a:gd name="connsiteY12" fmla="*/ 34290 h 260985"/>
                    <a:gd name="connsiteX13" fmla="*/ 471488 w 471487"/>
                    <a:gd name="connsiteY13" fmla="*/ 40005 h 260985"/>
                    <a:gd name="connsiteX14" fmla="*/ 432435 w 471487"/>
                    <a:gd name="connsiteY14" fmla="*/ 61913 h 260985"/>
                    <a:gd name="connsiteX15" fmla="*/ 405765 w 471487"/>
                    <a:gd name="connsiteY15" fmla="*/ 46673 h 260985"/>
                    <a:gd name="connsiteX16" fmla="*/ 379095 w 471487"/>
                    <a:gd name="connsiteY16" fmla="*/ 31433 h 260985"/>
                    <a:gd name="connsiteX17" fmla="*/ 368618 w 471487"/>
                    <a:gd name="connsiteY17" fmla="*/ 38100 h 260985"/>
                    <a:gd name="connsiteX18" fmla="*/ 395288 w 471487"/>
                    <a:gd name="connsiteY18" fmla="*/ 53340 h 260985"/>
                    <a:gd name="connsiteX19" fmla="*/ 421958 w 471487"/>
                    <a:gd name="connsiteY19" fmla="*/ 68580 h 260985"/>
                    <a:gd name="connsiteX20" fmla="*/ 406718 w 471487"/>
                    <a:gd name="connsiteY20" fmla="*/ 77153 h 260985"/>
                    <a:gd name="connsiteX21" fmla="*/ 380048 w 471487"/>
                    <a:gd name="connsiteY21" fmla="*/ 61913 h 260985"/>
                    <a:gd name="connsiteX22" fmla="*/ 353378 w 471487"/>
                    <a:gd name="connsiteY22" fmla="*/ 46673 h 260985"/>
                    <a:gd name="connsiteX23" fmla="*/ 341948 w 471487"/>
                    <a:gd name="connsiteY23" fmla="*/ 53340 h 260985"/>
                    <a:gd name="connsiteX24" fmla="*/ 343853 w 471487"/>
                    <a:gd name="connsiteY24" fmla="*/ 54293 h 260985"/>
                    <a:gd name="connsiteX25" fmla="*/ 349568 w 471487"/>
                    <a:gd name="connsiteY25" fmla="*/ 57150 h 260985"/>
                    <a:gd name="connsiteX26" fmla="*/ 342900 w 471487"/>
                    <a:gd name="connsiteY26" fmla="*/ 60960 h 260985"/>
                    <a:gd name="connsiteX27" fmla="*/ 357188 w 471487"/>
                    <a:gd name="connsiteY27" fmla="*/ 61913 h 260985"/>
                    <a:gd name="connsiteX28" fmla="*/ 372428 w 471487"/>
                    <a:gd name="connsiteY28" fmla="*/ 67628 h 260985"/>
                    <a:gd name="connsiteX29" fmla="*/ 382905 w 471487"/>
                    <a:gd name="connsiteY29" fmla="*/ 76200 h 260985"/>
                    <a:gd name="connsiteX30" fmla="*/ 384810 w 471487"/>
                    <a:gd name="connsiteY30" fmla="*/ 85725 h 260985"/>
                    <a:gd name="connsiteX31" fmla="*/ 377190 w 471487"/>
                    <a:gd name="connsiteY31" fmla="*/ 93345 h 260985"/>
                    <a:gd name="connsiteX32" fmla="*/ 355283 w 471487"/>
                    <a:gd name="connsiteY32" fmla="*/ 98108 h 260985"/>
                    <a:gd name="connsiteX33" fmla="*/ 348615 w 471487"/>
                    <a:gd name="connsiteY33" fmla="*/ 97155 h 260985"/>
                    <a:gd name="connsiteX34" fmla="*/ 360998 w 471487"/>
                    <a:gd name="connsiteY34" fmla="*/ 100965 h 260985"/>
                    <a:gd name="connsiteX35" fmla="*/ 343853 w 471487"/>
                    <a:gd name="connsiteY35" fmla="*/ 110490 h 260985"/>
                    <a:gd name="connsiteX36" fmla="*/ 325755 w 471487"/>
                    <a:gd name="connsiteY36" fmla="*/ 104775 h 260985"/>
                    <a:gd name="connsiteX37" fmla="*/ 313373 w 471487"/>
                    <a:gd name="connsiteY37" fmla="*/ 111442 h 260985"/>
                    <a:gd name="connsiteX38" fmla="*/ 324803 w 471487"/>
                    <a:gd name="connsiteY38" fmla="*/ 121920 h 260985"/>
                    <a:gd name="connsiteX39" fmla="*/ 308610 w 471487"/>
                    <a:gd name="connsiteY39" fmla="*/ 131445 h 260985"/>
                    <a:gd name="connsiteX40" fmla="*/ 280035 w 471487"/>
                    <a:gd name="connsiteY40" fmla="*/ 104775 h 260985"/>
                    <a:gd name="connsiteX41" fmla="*/ 251460 w 471487"/>
                    <a:gd name="connsiteY41" fmla="*/ 78105 h 260985"/>
                    <a:gd name="connsiteX42" fmla="*/ 264795 w 471487"/>
                    <a:gd name="connsiteY42" fmla="*/ 70485 h 260985"/>
                    <a:gd name="connsiteX43" fmla="*/ 297180 w 471487"/>
                    <a:gd name="connsiteY43" fmla="*/ 80963 h 260985"/>
                    <a:gd name="connsiteX44" fmla="*/ 329565 w 471487"/>
                    <a:gd name="connsiteY44" fmla="*/ 91440 h 260985"/>
                    <a:gd name="connsiteX45" fmla="*/ 327660 w 471487"/>
                    <a:gd name="connsiteY45" fmla="*/ 90488 h 260985"/>
                    <a:gd name="connsiteX46" fmla="*/ 321945 w 471487"/>
                    <a:gd name="connsiteY46" fmla="*/ 87630 h 260985"/>
                    <a:gd name="connsiteX47" fmla="*/ 330518 w 471487"/>
                    <a:gd name="connsiteY47" fmla="*/ 80963 h 260985"/>
                    <a:gd name="connsiteX48" fmla="*/ 323850 w 471487"/>
                    <a:gd name="connsiteY48" fmla="*/ 80963 h 260985"/>
                    <a:gd name="connsiteX49" fmla="*/ 301943 w 471487"/>
                    <a:gd name="connsiteY49" fmla="*/ 74295 h 260985"/>
                    <a:gd name="connsiteX50" fmla="*/ 292418 w 471487"/>
                    <a:gd name="connsiteY50" fmla="*/ 65723 h 260985"/>
                    <a:gd name="connsiteX51" fmla="*/ 290513 w 471487"/>
                    <a:gd name="connsiteY51" fmla="*/ 57150 h 260985"/>
                    <a:gd name="connsiteX52" fmla="*/ 297180 w 471487"/>
                    <a:gd name="connsiteY52" fmla="*/ 50483 h 260985"/>
                    <a:gd name="connsiteX53" fmla="*/ 318135 w 471487"/>
                    <a:gd name="connsiteY53" fmla="*/ 45720 h 260985"/>
                    <a:gd name="connsiteX54" fmla="*/ 329565 w 471487"/>
                    <a:gd name="connsiteY54" fmla="*/ 47625 h 260985"/>
                    <a:gd name="connsiteX55" fmla="*/ 316230 w 471487"/>
                    <a:gd name="connsiteY55" fmla="*/ 40005 h 260985"/>
                    <a:gd name="connsiteX56" fmla="*/ 359093 w 471487"/>
                    <a:gd name="connsiteY56" fmla="*/ 21908 h 260985"/>
                    <a:gd name="connsiteX57" fmla="*/ 359093 w 471487"/>
                    <a:gd name="connsiteY57" fmla="*/ 21908 h 260985"/>
                    <a:gd name="connsiteX58" fmla="*/ 320040 w 471487"/>
                    <a:gd name="connsiteY58" fmla="*/ 67628 h 260985"/>
                    <a:gd name="connsiteX59" fmla="*/ 329565 w 471487"/>
                    <a:gd name="connsiteY59" fmla="*/ 65723 h 260985"/>
                    <a:gd name="connsiteX60" fmla="*/ 331470 w 471487"/>
                    <a:gd name="connsiteY60" fmla="*/ 64770 h 260985"/>
                    <a:gd name="connsiteX61" fmla="*/ 326708 w 471487"/>
                    <a:gd name="connsiteY61" fmla="*/ 63817 h 260985"/>
                    <a:gd name="connsiteX62" fmla="*/ 322898 w 471487"/>
                    <a:gd name="connsiteY62" fmla="*/ 64770 h 260985"/>
                    <a:gd name="connsiteX63" fmla="*/ 320040 w 471487"/>
                    <a:gd name="connsiteY63" fmla="*/ 67628 h 260985"/>
                    <a:gd name="connsiteX64" fmla="*/ 320040 w 471487"/>
                    <a:gd name="connsiteY64" fmla="*/ 67628 h 260985"/>
                    <a:gd name="connsiteX65" fmla="*/ 342900 w 471487"/>
                    <a:gd name="connsiteY65" fmla="*/ 82867 h 260985"/>
                    <a:gd name="connsiteX66" fmla="*/ 343853 w 471487"/>
                    <a:gd name="connsiteY66" fmla="*/ 82867 h 260985"/>
                    <a:gd name="connsiteX67" fmla="*/ 352425 w 471487"/>
                    <a:gd name="connsiteY67" fmla="*/ 85725 h 260985"/>
                    <a:gd name="connsiteX68" fmla="*/ 358140 w 471487"/>
                    <a:gd name="connsiteY68" fmla="*/ 84773 h 260985"/>
                    <a:gd name="connsiteX69" fmla="*/ 360998 w 471487"/>
                    <a:gd name="connsiteY69" fmla="*/ 81915 h 260985"/>
                    <a:gd name="connsiteX70" fmla="*/ 360045 w 471487"/>
                    <a:gd name="connsiteY70" fmla="*/ 80010 h 260985"/>
                    <a:gd name="connsiteX71" fmla="*/ 360045 w 471487"/>
                    <a:gd name="connsiteY71" fmla="*/ 80010 h 260985"/>
                    <a:gd name="connsiteX72" fmla="*/ 357188 w 471487"/>
                    <a:gd name="connsiteY72" fmla="*/ 80010 h 260985"/>
                    <a:gd name="connsiteX73" fmla="*/ 347663 w 471487"/>
                    <a:gd name="connsiteY73" fmla="*/ 81915 h 260985"/>
                    <a:gd name="connsiteX74" fmla="*/ 342900 w 471487"/>
                    <a:gd name="connsiteY74" fmla="*/ 82867 h 260985"/>
                    <a:gd name="connsiteX75" fmla="*/ 342900 w 471487"/>
                    <a:gd name="connsiteY75" fmla="*/ 82867 h 260985"/>
                    <a:gd name="connsiteX76" fmla="*/ 163830 w 471487"/>
                    <a:gd name="connsiteY76" fmla="*/ 132398 h 260985"/>
                    <a:gd name="connsiteX77" fmla="*/ 124777 w 471487"/>
                    <a:gd name="connsiteY77" fmla="*/ 154305 h 260985"/>
                    <a:gd name="connsiteX78" fmla="*/ 140970 w 471487"/>
                    <a:gd name="connsiteY78" fmla="*/ 162878 h 260985"/>
                    <a:gd name="connsiteX79" fmla="*/ 131445 w 471487"/>
                    <a:gd name="connsiteY79" fmla="*/ 160973 h 260985"/>
                    <a:gd name="connsiteX80" fmla="*/ 103823 w 471487"/>
                    <a:gd name="connsiteY80" fmla="*/ 164783 h 260985"/>
                    <a:gd name="connsiteX81" fmla="*/ 96203 w 471487"/>
                    <a:gd name="connsiteY81" fmla="*/ 172403 h 260985"/>
                    <a:gd name="connsiteX82" fmla="*/ 97155 w 471487"/>
                    <a:gd name="connsiteY82" fmla="*/ 180023 h 260985"/>
                    <a:gd name="connsiteX83" fmla="*/ 102870 w 471487"/>
                    <a:gd name="connsiteY83" fmla="*/ 188595 h 260985"/>
                    <a:gd name="connsiteX84" fmla="*/ 106680 w 471487"/>
                    <a:gd name="connsiteY84" fmla="*/ 192405 h 260985"/>
                    <a:gd name="connsiteX85" fmla="*/ 85725 w 471487"/>
                    <a:gd name="connsiteY85" fmla="*/ 187642 h 260985"/>
                    <a:gd name="connsiteX86" fmla="*/ 58103 w 471487"/>
                    <a:gd name="connsiteY86" fmla="*/ 191453 h 260985"/>
                    <a:gd name="connsiteX87" fmla="*/ 50483 w 471487"/>
                    <a:gd name="connsiteY87" fmla="*/ 199073 h 260985"/>
                    <a:gd name="connsiteX88" fmla="*/ 51435 w 471487"/>
                    <a:gd name="connsiteY88" fmla="*/ 206692 h 260985"/>
                    <a:gd name="connsiteX89" fmla="*/ 53340 w 471487"/>
                    <a:gd name="connsiteY89" fmla="*/ 210503 h 260985"/>
                    <a:gd name="connsiteX90" fmla="*/ 40005 w 471487"/>
                    <a:gd name="connsiteY90" fmla="*/ 202883 h 260985"/>
                    <a:gd name="connsiteX91" fmla="*/ 0 w 471487"/>
                    <a:gd name="connsiteY91" fmla="*/ 225742 h 260985"/>
                    <a:gd name="connsiteX92" fmla="*/ 10478 w 471487"/>
                    <a:gd name="connsiteY92" fmla="*/ 231458 h 260985"/>
                    <a:gd name="connsiteX93" fmla="*/ 20955 w 471487"/>
                    <a:gd name="connsiteY93" fmla="*/ 237173 h 260985"/>
                    <a:gd name="connsiteX94" fmla="*/ 33338 w 471487"/>
                    <a:gd name="connsiteY94" fmla="*/ 230505 h 260985"/>
                    <a:gd name="connsiteX95" fmla="*/ 60008 w 471487"/>
                    <a:gd name="connsiteY95" fmla="*/ 245745 h 260985"/>
                    <a:gd name="connsiteX96" fmla="*/ 86678 w 471487"/>
                    <a:gd name="connsiteY96" fmla="*/ 260985 h 260985"/>
                    <a:gd name="connsiteX97" fmla="*/ 101918 w 471487"/>
                    <a:gd name="connsiteY97" fmla="*/ 252413 h 260985"/>
                    <a:gd name="connsiteX98" fmla="*/ 75248 w 471487"/>
                    <a:gd name="connsiteY98" fmla="*/ 237173 h 260985"/>
                    <a:gd name="connsiteX99" fmla="*/ 48578 w 471487"/>
                    <a:gd name="connsiteY99" fmla="*/ 221933 h 260985"/>
                    <a:gd name="connsiteX100" fmla="*/ 58103 w 471487"/>
                    <a:gd name="connsiteY100" fmla="*/ 216217 h 260985"/>
                    <a:gd name="connsiteX101" fmla="*/ 73343 w 471487"/>
                    <a:gd name="connsiteY101" fmla="*/ 226695 h 260985"/>
                    <a:gd name="connsiteX102" fmla="*/ 89535 w 471487"/>
                    <a:gd name="connsiteY102" fmla="*/ 234315 h 260985"/>
                    <a:gd name="connsiteX103" fmla="*/ 107633 w 471487"/>
                    <a:gd name="connsiteY103" fmla="*/ 239078 h 260985"/>
                    <a:gd name="connsiteX104" fmla="*/ 135255 w 471487"/>
                    <a:gd name="connsiteY104" fmla="*/ 235267 h 260985"/>
                    <a:gd name="connsiteX105" fmla="*/ 141923 w 471487"/>
                    <a:gd name="connsiteY105" fmla="*/ 219075 h 260985"/>
                    <a:gd name="connsiteX106" fmla="*/ 132398 w 471487"/>
                    <a:gd name="connsiteY106" fmla="*/ 207645 h 260985"/>
                    <a:gd name="connsiteX107" fmla="*/ 152400 w 471487"/>
                    <a:gd name="connsiteY107" fmla="*/ 212408 h 260985"/>
                    <a:gd name="connsiteX108" fmla="*/ 180023 w 471487"/>
                    <a:gd name="connsiteY108" fmla="*/ 208598 h 260985"/>
                    <a:gd name="connsiteX109" fmla="*/ 186690 w 471487"/>
                    <a:gd name="connsiteY109" fmla="*/ 192405 h 260985"/>
                    <a:gd name="connsiteX110" fmla="*/ 179070 w 471487"/>
                    <a:gd name="connsiteY110" fmla="*/ 181928 h 260985"/>
                    <a:gd name="connsiteX111" fmla="*/ 165735 w 471487"/>
                    <a:gd name="connsiteY111" fmla="*/ 172403 h 260985"/>
                    <a:gd name="connsiteX112" fmla="*/ 147638 w 471487"/>
                    <a:gd name="connsiteY112" fmla="*/ 164783 h 260985"/>
                    <a:gd name="connsiteX113" fmla="*/ 158115 w 471487"/>
                    <a:gd name="connsiteY113" fmla="*/ 159067 h 260985"/>
                    <a:gd name="connsiteX114" fmla="*/ 184785 w 471487"/>
                    <a:gd name="connsiteY114" fmla="*/ 174308 h 260985"/>
                    <a:gd name="connsiteX115" fmla="*/ 211455 w 471487"/>
                    <a:gd name="connsiteY115" fmla="*/ 189548 h 260985"/>
                    <a:gd name="connsiteX116" fmla="*/ 226695 w 471487"/>
                    <a:gd name="connsiteY116" fmla="*/ 180975 h 260985"/>
                    <a:gd name="connsiteX117" fmla="*/ 200025 w 471487"/>
                    <a:gd name="connsiteY117" fmla="*/ 165735 h 260985"/>
                    <a:gd name="connsiteX118" fmla="*/ 173355 w 471487"/>
                    <a:gd name="connsiteY118" fmla="*/ 150495 h 260985"/>
                    <a:gd name="connsiteX119" fmla="*/ 183833 w 471487"/>
                    <a:gd name="connsiteY119" fmla="*/ 144780 h 260985"/>
                    <a:gd name="connsiteX120" fmla="*/ 210502 w 471487"/>
                    <a:gd name="connsiteY120" fmla="*/ 160020 h 260985"/>
                    <a:gd name="connsiteX121" fmla="*/ 237173 w 471487"/>
                    <a:gd name="connsiteY121" fmla="*/ 175260 h 260985"/>
                    <a:gd name="connsiteX122" fmla="*/ 252413 w 471487"/>
                    <a:gd name="connsiteY122" fmla="*/ 166688 h 260985"/>
                    <a:gd name="connsiteX123" fmla="*/ 238125 w 471487"/>
                    <a:gd name="connsiteY123" fmla="*/ 159067 h 260985"/>
                    <a:gd name="connsiteX124" fmla="*/ 223838 w 471487"/>
                    <a:gd name="connsiteY124" fmla="*/ 151448 h 260985"/>
                    <a:gd name="connsiteX125" fmla="*/ 233363 w 471487"/>
                    <a:gd name="connsiteY125" fmla="*/ 145733 h 260985"/>
                    <a:gd name="connsiteX126" fmla="*/ 247650 w 471487"/>
                    <a:gd name="connsiteY126" fmla="*/ 153353 h 260985"/>
                    <a:gd name="connsiteX127" fmla="*/ 261938 w 471487"/>
                    <a:gd name="connsiteY127" fmla="*/ 160973 h 260985"/>
                    <a:gd name="connsiteX128" fmla="*/ 277178 w 471487"/>
                    <a:gd name="connsiteY128" fmla="*/ 152400 h 260985"/>
                    <a:gd name="connsiteX129" fmla="*/ 239077 w 471487"/>
                    <a:gd name="connsiteY129" fmla="*/ 131445 h 260985"/>
                    <a:gd name="connsiteX130" fmla="*/ 200977 w 471487"/>
                    <a:gd name="connsiteY130" fmla="*/ 110490 h 260985"/>
                    <a:gd name="connsiteX131" fmla="*/ 185738 w 471487"/>
                    <a:gd name="connsiteY131" fmla="*/ 119063 h 260985"/>
                    <a:gd name="connsiteX132" fmla="*/ 198120 w 471487"/>
                    <a:gd name="connsiteY132" fmla="*/ 125730 h 260985"/>
                    <a:gd name="connsiteX133" fmla="*/ 210502 w 471487"/>
                    <a:gd name="connsiteY133" fmla="*/ 132398 h 260985"/>
                    <a:gd name="connsiteX134" fmla="*/ 200977 w 471487"/>
                    <a:gd name="connsiteY134" fmla="*/ 138113 h 260985"/>
                    <a:gd name="connsiteX135" fmla="*/ 188595 w 471487"/>
                    <a:gd name="connsiteY135" fmla="*/ 131445 h 260985"/>
                    <a:gd name="connsiteX136" fmla="*/ 176213 w 471487"/>
                    <a:gd name="connsiteY136" fmla="*/ 124778 h 260985"/>
                    <a:gd name="connsiteX137" fmla="*/ 163830 w 471487"/>
                    <a:gd name="connsiteY137" fmla="*/ 132398 h 260985"/>
                    <a:gd name="connsiteX138" fmla="*/ 163830 w 471487"/>
                    <a:gd name="connsiteY138" fmla="*/ 132398 h 260985"/>
                    <a:gd name="connsiteX139" fmla="*/ 273368 w 471487"/>
                    <a:gd name="connsiteY139" fmla="*/ 127635 h 260985"/>
                    <a:gd name="connsiteX140" fmla="*/ 275273 w 471487"/>
                    <a:gd name="connsiteY140" fmla="*/ 126683 h 260985"/>
                    <a:gd name="connsiteX141" fmla="*/ 283845 w 471487"/>
                    <a:gd name="connsiteY141" fmla="*/ 120967 h 260985"/>
                    <a:gd name="connsiteX142" fmla="*/ 285750 w 471487"/>
                    <a:gd name="connsiteY142" fmla="*/ 115253 h 260985"/>
                    <a:gd name="connsiteX143" fmla="*/ 281940 w 471487"/>
                    <a:gd name="connsiteY143" fmla="*/ 107633 h 260985"/>
                    <a:gd name="connsiteX144" fmla="*/ 271463 w 471487"/>
                    <a:gd name="connsiteY144" fmla="*/ 100013 h 260985"/>
                    <a:gd name="connsiteX145" fmla="*/ 252413 w 471487"/>
                    <a:gd name="connsiteY145" fmla="*/ 93345 h 260985"/>
                    <a:gd name="connsiteX146" fmla="*/ 236220 w 471487"/>
                    <a:gd name="connsiteY146" fmla="*/ 93345 h 260985"/>
                    <a:gd name="connsiteX147" fmla="*/ 223838 w 471487"/>
                    <a:gd name="connsiteY147" fmla="*/ 99060 h 260985"/>
                    <a:gd name="connsiteX148" fmla="*/ 206693 w 471487"/>
                    <a:gd name="connsiteY148" fmla="*/ 108585 h 260985"/>
                    <a:gd name="connsiteX149" fmla="*/ 244793 w 471487"/>
                    <a:gd name="connsiteY149" fmla="*/ 129540 h 260985"/>
                    <a:gd name="connsiteX150" fmla="*/ 282893 w 471487"/>
                    <a:gd name="connsiteY150" fmla="*/ 150495 h 260985"/>
                    <a:gd name="connsiteX151" fmla="*/ 298133 w 471487"/>
                    <a:gd name="connsiteY151" fmla="*/ 141923 h 260985"/>
                    <a:gd name="connsiteX152" fmla="*/ 285750 w 471487"/>
                    <a:gd name="connsiteY152" fmla="*/ 135255 h 260985"/>
                    <a:gd name="connsiteX153" fmla="*/ 273368 w 471487"/>
                    <a:gd name="connsiteY153" fmla="*/ 127635 h 260985"/>
                    <a:gd name="connsiteX154" fmla="*/ 273368 w 471487"/>
                    <a:gd name="connsiteY154" fmla="*/ 127635 h 260985"/>
                    <a:gd name="connsiteX155" fmla="*/ 87630 w 471487"/>
                    <a:gd name="connsiteY155" fmla="*/ 218123 h 260985"/>
                    <a:gd name="connsiteX156" fmla="*/ 77153 w 471487"/>
                    <a:gd name="connsiteY156" fmla="*/ 209550 h 260985"/>
                    <a:gd name="connsiteX157" fmla="*/ 79058 w 471487"/>
                    <a:gd name="connsiteY157" fmla="*/ 203835 h 260985"/>
                    <a:gd name="connsiteX158" fmla="*/ 88583 w 471487"/>
                    <a:gd name="connsiteY158" fmla="*/ 202883 h 260985"/>
                    <a:gd name="connsiteX159" fmla="*/ 103823 w 471487"/>
                    <a:gd name="connsiteY159" fmla="*/ 208598 h 260985"/>
                    <a:gd name="connsiteX160" fmla="*/ 114300 w 471487"/>
                    <a:gd name="connsiteY160" fmla="*/ 217170 h 260985"/>
                    <a:gd name="connsiteX161" fmla="*/ 112395 w 471487"/>
                    <a:gd name="connsiteY161" fmla="*/ 222885 h 260985"/>
                    <a:gd name="connsiteX162" fmla="*/ 102870 w 471487"/>
                    <a:gd name="connsiteY162" fmla="*/ 223838 h 260985"/>
                    <a:gd name="connsiteX163" fmla="*/ 87630 w 471487"/>
                    <a:gd name="connsiteY163" fmla="*/ 218123 h 260985"/>
                    <a:gd name="connsiteX164" fmla="*/ 87630 w 471487"/>
                    <a:gd name="connsiteY164" fmla="*/ 218123 h 260985"/>
                    <a:gd name="connsiteX165" fmla="*/ 133350 w 471487"/>
                    <a:gd name="connsiteY165" fmla="*/ 192405 h 260985"/>
                    <a:gd name="connsiteX166" fmla="*/ 122873 w 471487"/>
                    <a:gd name="connsiteY166" fmla="*/ 183833 h 260985"/>
                    <a:gd name="connsiteX167" fmla="*/ 124777 w 471487"/>
                    <a:gd name="connsiteY167" fmla="*/ 178117 h 260985"/>
                    <a:gd name="connsiteX168" fmla="*/ 134302 w 471487"/>
                    <a:gd name="connsiteY168" fmla="*/ 177165 h 260985"/>
                    <a:gd name="connsiteX169" fmla="*/ 149543 w 471487"/>
                    <a:gd name="connsiteY169" fmla="*/ 182880 h 260985"/>
                    <a:gd name="connsiteX170" fmla="*/ 160020 w 471487"/>
                    <a:gd name="connsiteY170" fmla="*/ 191453 h 260985"/>
                    <a:gd name="connsiteX171" fmla="*/ 158115 w 471487"/>
                    <a:gd name="connsiteY171" fmla="*/ 197167 h 260985"/>
                    <a:gd name="connsiteX172" fmla="*/ 148590 w 471487"/>
                    <a:gd name="connsiteY172" fmla="*/ 198120 h 260985"/>
                    <a:gd name="connsiteX173" fmla="*/ 133350 w 471487"/>
                    <a:gd name="connsiteY173" fmla="*/ 192405 h 260985"/>
                    <a:gd name="connsiteX174" fmla="*/ 133350 w 471487"/>
                    <a:gd name="connsiteY174" fmla="*/ 192405 h 260985"/>
                    <a:gd name="connsiteX175" fmla="*/ 243840 w 471487"/>
                    <a:gd name="connsiteY175" fmla="*/ 111442 h 260985"/>
                    <a:gd name="connsiteX176" fmla="*/ 251460 w 471487"/>
                    <a:gd name="connsiteY176" fmla="*/ 115253 h 260985"/>
                    <a:gd name="connsiteX177" fmla="*/ 252413 w 471487"/>
                    <a:gd name="connsiteY177" fmla="*/ 114300 h 260985"/>
                    <a:gd name="connsiteX178" fmla="*/ 257175 w 471487"/>
                    <a:gd name="connsiteY178" fmla="*/ 110490 h 260985"/>
                    <a:gd name="connsiteX179" fmla="*/ 257175 w 471487"/>
                    <a:gd name="connsiteY179" fmla="*/ 109538 h 260985"/>
                    <a:gd name="connsiteX180" fmla="*/ 255270 w 471487"/>
                    <a:gd name="connsiteY180" fmla="*/ 108585 h 260985"/>
                    <a:gd name="connsiteX181" fmla="*/ 252413 w 471487"/>
                    <a:gd name="connsiteY181" fmla="*/ 107633 h 260985"/>
                    <a:gd name="connsiteX182" fmla="*/ 249555 w 471487"/>
                    <a:gd name="connsiteY182" fmla="*/ 107633 h 260985"/>
                    <a:gd name="connsiteX183" fmla="*/ 243840 w 471487"/>
                    <a:gd name="connsiteY183" fmla="*/ 111442 h 260985"/>
                    <a:gd name="connsiteX184" fmla="*/ 243840 w 471487"/>
                    <a:gd name="connsiteY184" fmla="*/ 111442 h 260985"/>
                    <a:gd name="connsiteX185" fmla="*/ 243840 w 471487"/>
                    <a:gd name="connsiteY185" fmla="*/ 111442 h 260985"/>
                    <a:gd name="connsiteX186" fmla="*/ 300990 w 471487"/>
                    <a:gd name="connsiteY186" fmla="*/ 98108 h 260985"/>
                    <a:gd name="connsiteX187" fmla="*/ 297180 w 471487"/>
                    <a:gd name="connsiteY187" fmla="*/ 97155 h 260985"/>
                    <a:gd name="connsiteX188" fmla="*/ 299085 w 471487"/>
                    <a:gd name="connsiteY188" fmla="*/ 99060 h 260985"/>
                    <a:gd name="connsiteX189" fmla="*/ 300990 w 471487"/>
                    <a:gd name="connsiteY189" fmla="*/ 98108 h 260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1487" h="260985">
                      <a:moveTo>
                        <a:pt x="359093" y="21908"/>
                      </a:moveTo>
                      <a:cubicBezTo>
                        <a:pt x="371475" y="14288"/>
                        <a:pt x="384810" y="7620"/>
                        <a:pt x="397193" y="0"/>
                      </a:cubicBezTo>
                      <a:cubicBezTo>
                        <a:pt x="401003" y="1905"/>
                        <a:pt x="404813" y="3810"/>
                        <a:pt x="407670" y="5715"/>
                      </a:cubicBezTo>
                      <a:cubicBezTo>
                        <a:pt x="411480" y="7620"/>
                        <a:pt x="415290" y="9525"/>
                        <a:pt x="418148" y="11430"/>
                      </a:cubicBezTo>
                      <a:cubicBezTo>
                        <a:pt x="410528" y="16193"/>
                        <a:pt x="402908" y="20003"/>
                        <a:pt x="395288" y="24765"/>
                      </a:cubicBezTo>
                      <a:cubicBezTo>
                        <a:pt x="396240" y="25718"/>
                        <a:pt x="397193" y="25718"/>
                        <a:pt x="399098" y="26670"/>
                      </a:cubicBezTo>
                      <a:cubicBezTo>
                        <a:pt x="405765" y="22860"/>
                        <a:pt x="413385" y="19050"/>
                        <a:pt x="420053" y="14288"/>
                      </a:cubicBezTo>
                      <a:cubicBezTo>
                        <a:pt x="423863" y="16193"/>
                        <a:pt x="427673" y="18098"/>
                        <a:pt x="430530" y="20003"/>
                      </a:cubicBezTo>
                      <a:cubicBezTo>
                        <a:pt x="434340" y="21908"/>
                        <a:pt x="438150" y="23813"/>
                        <a:pt x="441008" y="25718"/>
                      </a:cubicBezTo>
                      <a:cubicBezTo>
                        <a:pt x="434340" y="29528"/>
                        <a:pt x="426720" y="33338"/>
                        <a:pt x="420053" y="38100"/>
                      </a:cubicBezTo>
                      <a:cubicBezTo>
                        <a:pt x="421958" y="39053"/>
                        <a:pt x="424815" y="40958"/>
                        <a:pt x="426720" y="41910"/>
                      </a:cubicBezTo>
                      <a:cubicBezTo>
                        <a:pt x="434340" y="37148"/>
                        <a:pt x="441960" y="33338"/>
                        <a:pt x="450533" y="28575"/>
                      </a:cubicBezTo>
                      <a:cubicBezTo>
                        <a:pt x="454343" y="30480"/>
                        <a:pt x="458153" y="32385"/>
                        <a:pt x="461010" y="34290"/>
                      </a:cubicBezTo>
                      <a:cubicBezTo>
                        <a:pt x="464820" y="36195"/>
                        <a:pt x="468630" y="38100"/>
                        <a:pt x="471488" y="40005"/>
                      </a:cubicBezTo>
                      <a:cubicBezTo>
                        <a:pt x="458153" y="47625"/>
                        <a:pt x="445770" y="55245"/>
                        <a:pt x="432435" y="61913"/>
                      </a:cubicBezTo>
                      <a:cubicBezTo>
                        <a:pt x="423863" y="57150"/>
                        <a:pt x="414338" y="52388"/>
                        <a:pt x="405765" y="46673"/>
                      </a:cubicBezTo>
                      <a:cubicBezTo>
                        <a:pt x="397193" y="41910"/>
                        <a:pt x="387668" y="37148"/>
                        <a:pt x="379095" y="31433"/>
                      </a:cubicBezTo>
                      <a:cubicBezTo>
                        <a:pt x="375285" y="33338"/>
                        <a:pt x="371475" y="35243"/>
                        <a:pt x="368618" y="38100"/>
                      </a:cubicBezTo>
                      <a:cubicBezTo>
                        <a:pt x="377190" y="42863"/>
                        <a:pt x="386715" y="47625"/>
                        <a:pt x="395288" y="53340"/>
                      </a:cubicBezTo>
                      <a:cubicBezTo>
                        <a:pt x="403860" y="58103"/>
                        <a:pt x="413385" y="62865"/>
                        <a:pt x="421958" y="68580"/>
                      </a:cubicBezTo>
                      <a:cubicBezTo>
                        <a:pt x="417195" y="71438"/>
                        <a:pt x="411480" y="74295"/>
                        <a:pt x="406718" y="77153"/>
                      </a:cubicBezTo>
                      <a:cubicBezTo>
                        <a:pt x="398145" y="72390"/>
                        <a:pt x="388620" y="67628"/>
                        <a:pt x="380048" y="61913"/>
                      </a:cubicBezTo>
                      <a:cubicBezTo>
                        <a:pt x="371475" y="57150"/>
                        <a:pt x="361950" y="52388"/>
                        <a:pt x="353378" y="46673"/>
                      </a:cubicBezTo>
                      <a:cubicBezTo>
                        <a:pt x="349568" y="48578"/>
                        <a:pt x="345758" y="50483"/>
                        <a:pt x="341948" y="53340"/>
                      </a:cubicBezTo>
                      <a:cubicBezTo>
                        <a:pt x="342900" y="53340"/>
                        <a:pt x="343853" y="54293"/>
                        <a:pt x="343853" y="54293"/>
                      </a:cubicBezTo>
                      <a:cubicBezTo>
                        <a:pt x="345758" y="55245"/>
                        <a:pt x="347663" y="56198"/>
                        <a:pt x="349568" y="57150"/>
                      </a:cubicBezTo>
                      <a:cubicBezTo>
                        <a:pt x="347663" y="58103"/>
                        <a:pt x="344805" y="60008"/>
                        <a:pt x="342900" y="60960"/>
                      </a:cubicBezTo>
                      <a:cubicBezTo>
                        <a:pt x="347663" y="60960"/>
                        <a:pt x="352425" y="60960"/>
                        <a:pt x="357188" y="61913"/>
                      </a:cubicBezTo>
                      <a:cubicBezTo>
                        <a:pt x="362903" y="62865"/>
                        <a:pt x="367665" y="65723"/>
                        <a:pt x="372428" y="67628"/>
                      </a:cubicBezTo>
                      <a:cubicBezTo>
                        <a:pt x="377190" y="70485"/>
                        <a:pt x="381000" y="73342"/>
                        <a:pt x="382905" y="76200"/>
                      </a:cubicBezTo>
                      <a:cubicBezTo>
                        <a:pt x="385763" y="80010"/>
                        <a:pt x="385763" y="82867"/>
                        <a:pt x="384810" y="85725"/>
                      </a:cubicBezTo>
                      <a:cubicBezTo>
                        <a:pt x="383858" y="88583"/>
                        <a:pt x="381000" y="91440"/>
                        <a:pt x="377190" y="93345"/>
                      </a:cubicBezTo>
                      <a:cubicBezTo>
                        <a:pt x="372428" y="96203"/>
                        <a:pt x="364808" y="98108"/>
                        <a:pt x="355283" y="98108"/>
                      </a:cubicBezTo>
                      <a:cubicBezTo>
                        <a:pt x="353378" y="98108"/>
                        <a:pt x="350520" y="98108"/>
                        <a:pt x="348615" y="97155"/>
                      </a:cubicBezTo>
                      <a:cubicBezTo>
                        <a:pt x="352425" y="98108"/>
                        <a:pt x="357188" y="100013"/>
                        <a:pt x="360998" y="100965"/>
                      </a:cubicBezTo>
                      <a:cubicBezTo>
                        <a:pt x="355283" y="103823"/>
                        <a:pt x="349568" y="107633"/>
                        <a:pt x="343853" y="110490"/>
                      </a:cubicBezTo>
                      <a:cubicBezTo>
                        <a:pt x="338138" y="108585"/>
                        <a:pt x="331470" y="106680"/>
                        <a:pt x="325755" y="104775"/>
                      </a:cubicBezTo>
                      <a:cubicBezTo>
                        <a:pt x="321945" y="106680"/>
                        <a:pt x="318135" y="109538"/>
                        <a:pt x="313373" y="111442"/>
                      </a:cubicBezTo>
                      <a:cubicBezTo>
                        <a:pt x="317183" y="115253"/>
                        <a:pt x="320993" y="118110"/>
                        <a:pt x="324803" y="121920"/>
                      </a:cubicBezTo>
                      <a:cubicBezTo>
                        <a:pt x="319088" y="124778"/>
                        <a:pt x="313373" y="128588"/>
                        <a:pt x="308610" y="131445"/>
                      </a:cubicBezTo>
                      <a:cubicBezTo>
                        <a:pt x="299085" y="122873"/>
                        <a:pt x="289560" y="113348"/>
                        <a:pt x="280035" y="104775"/>
                      </a:cubicBezTo>
                      <a:cubicBezTo>
                        <a:pt x="270510" y="96203"/>
                        <a:pt x="260985" y="86678"/>
                        <a:pt x="251460" y="78105"/>
                      </a:cubicBezTo>
                      <a:cubicBezTo>
                        <a:pt x="256223" y="75248"/>
                        <a:pt x="260985" y="73342"/>
                        <a:pt x="264795" y="70485"/>
                      </a:cubicBezTo>
                      <a:cubicBezTo>
                        <a:pt x="275273" y="74295"/>
                        <a:pt x="286703" y="77153"/>
                        <a:pt x="297180" y="80963"/>
                      </a:cubicBezTo>
                      <a:cubicBezTo>
                        <a:pt x="307658" y="84773"/>
                        <a:pt x="319088" y="87630"/>
                        <a:pt x="329565" y="91440"/>
                      </a:cubicBezTo>
                      <a:cubicBezTo>
                        <a:pt x="328613" y="91440"/>
                        <a:pt x="328613" y="90488"/>
                        <a:pt x="327660" y="90488"/>
                      </a:cubicBezTo>
                      <a:cubicBezTo>
                        <a:pt x="325755" y="89535"/>
                        <a:pt x="323850" y="88583"/>
                        <a:pt x="321945" y="87630"/>
                      </a:cubicBezTo>
                      <a:cubicBezTo>
                        <a:pt x="324803" y="85725"/>
                        <a:pt x="327660" y="82867"/>
                        <a:pt x="330518" y="80963"/>
                      </a:cubicBezTo>
                      <a:cubicBezTo>
                        <a:pt x="328613" y="80963"/>
                        <a:pt x="325755" y="80963"/>
                        <a:pt x="323850" y="80963"/>
                      </a:cubicBezTo>
                      <a:cubicBezTo>
                        <a:pt x="316230" y="80010"/>
                        <a:pt x="308610" y="78105"/>
                        <a:pt x="301943" y="74295"/>
                      </a:cubicBezTo>
                      <a:cubicBezTo>
                        <a:pt x="297180" y="71438"/>
                        <a:pt x="294323" y="69533"/>
                        <a:pt x="292418" y="65723"/>
                      </a:cubicBezTo>
                      <a:cubicBezTo>
                        <a:pt x="290513" y="62865"/>
                        <a:pt x="289560" y="60008"/>
                        <a:pt x="290513" y="57150"/>
                      </a:cubicBezTo>
                      <a:cubicBezTo>
                        <a:pt x="291465" y="54293"/>
                        <a:pt x="294323" y="52388"/>
                        <a:pt x="297180" y="50483"/>
                      </a:cubicBezTo>
                      <a:cubicBezTo>
                        <a:pt x="301943" y="47625"/>
                        <a:pt x="308610" y="45720"/>
                        <a:pt x="318135" y="45720"/>
                      </a:cubicBezTo>
                      <a:cubicBezTo>
                        <a:pt x="321945" y="45720"/>
                        <a:pt x="325755" y="46673"/>
                        <a:pt x="329565" y="47625"/>
                      </a:cubicBezTo>
                      <a:cubicBezTo>
                        <a:pt x="324803" y="44768"/>
                        <a:pt x="320993" y="42863"/>
                        <a:pt x="316230" y="40005"/>
                      </a:cubicBezTo>
                      <a:cubicBezTo>
                        <a:pt x="332423" y="36195"/>
                        <a:pt x="345758" y="28575"/>
                        <a:pt x="359093" y="21908"/>
                      </a:cubicBezTo>
                      <a:lnTo>
                        <a:pt x="359093" y="21908"/>
                      </a:lnTo>
                      <a:close/>
                      <a:moveTo>
                        <a:pt x="320040" y="67628"/>
                      </a:moveTo>
                      <a:cubicBezTo>
                        <a:pt x="322898" y="67628"/>
                        <a:pt x="327660" y="66675"/>
                        <a:pt x="329565" y="65723"/>
                      </a:cubicBezTo>
                      <a:cubicBezTo>
                        <a:pt x="330518" y="65723"/>
                        <a:pt x="330518" y="65723"/>
                        <a:pt x="331470" y="64770"/>
                      </a:cubicBezTo>
                      <a:cubicBezTo>
                        <a:pt x="330518" y="63817"/>
                        <a:pt x="328613" y="63817"/>
                        <a:pt x="326708" y="63817"/>
                      </a:cubicBezTo>
                      <a:cubicBezTo>
                        <a:pt x="324803" y="63817"/>
                        <a:pt x="323850" y="64770"/>
                        <a:pt x="322898" y="64770"/>
                      </a:cubicBezTo>
                      <a:cubicBezTo>
                        <a:pt x="320993" y="65723"/>
                        <a:pt x="320040" y="66675"/>
                        <a:pt x="320040" y="67628"/>
                      </a:cubicBezTo>
                      <a:lnTo>
                        <a:pt x="320040" y="67628"/>
                      </a:lnTo>
                      <a:close/>
                      <a:moveTo>
                        <a:pt x="342900" y="82867"/>
                      </a:moveTo>
                      <a:cubicBezTo>
                        <a:pt x="342900" y="82867"/>
                        <a:pt x="343853" y="82867"/>
                        <a:pt x="343853" y="82867"/>
                      </a:cubicBezTo>
                      <a:cubicBezTo>
                        <a:pt x="345758" y="83820"/>
                        <a:pt x="349568" y="84773"/>
                        <a:pt x="352425" y="85725"/>
                      </a:cubicBezTo>
                      <a:cubicBezTo>
                        <a:pt x="355283" y="85725"/>
                        <a:pt x="356235" y="85725"/>
                        <a:pt x="358140" y="84773"/>
                      </a:cubicBezTo>
                      <a:cubicBezTo>
                        <a:pt x="359093" y="83820"/>
                        <a:pt x="360998" y="82867"/>
                        <a:pt x="360998" y="81915"/>
                      </a:cubicBezTo>
                      <a:cubicBezTo>
                        <a:pt x="360998" y="80963"/>
                        <a:pt x="360998" y="80963"/>
                        <a:pt x="360045" y="80010"/>
                      </a:cubicBezTo>
                      <a:cubicBezTo>
                        <a:pt x="360045" y="80010"/>
                        <a:pt x="360045" y="80010"/>
                        <a:pt x="360045" y="80010"/>
                      </a:cubicBezTo>
                      <a:cubicBezTo>
                        <a:pt x="359093" y="80010"/>
                        <a:pt x="358140" y="80010"/>
                        <a:pt x="357188" y="80010"/>
                      </a:cubicBezTo>
                      <a:cubicBezTo>
                        <a:pt x="354330" y="80963"/>
                        <a:pt x="350520" y="81915"/>
                        <a:pt x="347663" y="81915"/>
                      </a:cubicBezTo>
                      <a:cubicBezTo>
                        <a:pt x="344805" y="81915"/>
                        <a:pt x="343853" y="82867"/>
                        <a:pt x="342900" y="82867"/>
                      </a:cubicBezTo>
                      <a:lnTo>
                        <a:pt x="342900" y="82867"/>
                      </a:lnTo>
                      <a:close/>
                      <a:moveTo>
                        <a:pt x="163830" y="132398"/>
                      </a:moveTo>
                      <a:cubicBezTo>
                        <a:pt x="150495" y="140017"/>
                        <a:pt x="138113" y="147638"/>
                        <a:pt x="124777" y="154305"/>
                      </a:cubicBezTo>
                      <a:cubicBezTo>
                        <a:pt x="130493" y="157163"/>
                        <a:pt x="135255" y="160020"/>
                        <a:pt x="140970" y="162878"/>
                      </a:cubicBezTo>
                      <a:cubicBezTo>
                        <a:pt x="138113" y="161925"/>
                        <a:pt x="134302" y="161925"/>
                        <a:pt x="131445" y="160973"/>
                      </a:cubicBezTo>
                      <a:cubicBezTo>
                        <a:pt x="119063" y="159067"/>
                        <a:pt x="110490" y="160973"/>
                        <a:pt x="103823" y="164783"/>
                      </a:cubicBezTo>
                      <a:cubicBezTo>
                        <a:pt x="100013" y="166688"/>
                        <a:pt x="97155" y="169545"/>
                        <a:pt x="96203" y="172403"/>
                      </a:cubicBezTo>
                      <a:cubicBezTo>
                        <a:pt x="95250" y="174308"/>
                        <a:pt x="95250" y="177165"/>
                        <a:pt x="97155" y="180023"/>
                      </a:cubicBezTo>
                      <a:cubicBezTo>
                        <a:pt x="98108" y="182880"/>
                        <a:pt x="100013" y="185738"/>
                        <a:pt x="102870" y="188595"/>
                      </a:cubicBezTo>
                      <a:cubicBezTo>
                        <a:pt x="103823" y="189548"/>
                        <a:pt x="105727" y="190500"/>
                        <a:pt x="106680" y="192405"/>
                      </a:cubicBezTo>
                      <a:cubicBezTo>
                        <a:pt x="100013" y="189548"/>
                        <a:pt x="93345" y="187642"/>
                        <a:pt x="85725" y="187642"/>
                      </a:cubicBezTo>
                      <a:cubicBezTo>
                        <a:pt x="73343" y="185738"/>
                        <a:pt x="64770" y="187642"/>
                        <a:pt x="58103" y="191453"/>
                      </a:cubicBezTo>
                      <a:cubicBezTo>
                        <a:pt x="54293" y="193358"/>
                        <a:pt x="51435" y="196215"/>
                        <a:pt x="50483" y="199073"/>
                      </a:cubicBezTo>
                      <a:cubicBezTo>
                        <a:pt x="49530" y="200978"/>
                        <a:pt x="49530" y="203835"/>
                        <a:pt x="51435" y="206692"/>
                      </a:cubicBezTo>
                      <a:cubicBezTo>
                        <a:pt x="52388" y="207645"/>
                        <a:pt x="52388" y="209550"/>
                        <a:pt x="53340" y="210503"/>
                      </a:cubicBezTo>
                      <a:cubicBezTo>
                        <a:pt x="48578" y="207645"/>
                        <a:pt x="44768" y="205740"/>
                        <a:pt x="40005" y="202883"/>
                      </a:cubicBezTo>
                      <a:cubicBezTo>
                        <a:pt x="26670" y="210503"/>
                        <a:pt x="13335" y="218123"/>
                        <a:pt x="0" y="225742"/>
                      </a:cubicBezTo>
                      <a:cubicBezTo>
                        <a:pt x="3810" y="227648"/>
                        <a:pt x="7620" y="229553"/>
                        <a:pt x="10478" y="231458"/>
                      </a:cubicBezTo>
                      <a:cubicBezTo>
                        <a:pt x="14288" y="233363"/>
                        <a:pt x="18098" y="235267"/>
                        <a:pt x="20955" y="237173"/>
                      </a:cubicBezTo>
                      <a:cubicBezTo>
                        <a:pt x="24765" y="235267"/>
                        <a:pt x="29528" y="232410"/>
                        <a:pt x="33338" y="230505"/>
                      </a:cubicBezTo>
                      <a:cubicBezTo>
                        <a:pt x="41910" y="235267"/>
                        <a:pt x="51435" y="240030"/>
                        <a:pt x="60008" y="245745"/>
                      </a:cubicBezTo>
                      <a:cubicBezTo>
                        <a:pt x="68580" y="250508"/>
                        <a:pt x="78105" y="255270"/>
                        <a:pt x="86678" y="260985"/>
                      </a:cubicBezTo>
                      <a:cubicBezTo>
                        <a:pt x="91440" y="258128"/>
                        <a:pt x="97155" y="255270"/>
                        <a:pt x="101918" y="252413"/>
                      </a:cubicBezTo>
                      <a:cubicBezTo>
                        <a:pt x="93345" y="247650"/>
                        <a:pt x="83820" y="242888"/>
                        <a:pt x="75248" y="237173"/>
                      </a:cubicBezTo>
                      <a:cubicBezTo>
                        <a:pt x="66675" y="232410"/>
                        <a:pt x="57150" y="227648"/>
                        <a:pt x="48578" y="221933"/>
                      </a:cubicBezTo>
                      <a:cubicBezTo>
                        <a:pt x="51435" y="220028"/>
                        <a:pt x="55245" y="218123"/>
                        <a:pt x="58103" y="216217"/>
                      </a:cubicBezTo>
                      <a:cubicBezTo>
                        <a:pt x="61913" y="220028"/>
                        <a:pt x="67628" y="222885"/>
                        <a:pt x="73343" y="226695"/>
                      </a:cubicBezTo>
                      <a:cubicBezTo>
                        <a:pt x="78105" y="229553"/>
                        <a:pt x="83820" y="232410"/>
                        <a:pt x="89535" y="234315"/>
                      </a:cubicBezTo>
                      <a:cubicBezTo>
                        <a:pt x="95250" y="236220"/>
                        <a:pt x="100965" y="238125"/>
                        <a:pt x="107633" y="239078"/>
                      </a:cubicBezTo>
                      <a:cubicBezTo>
                        <a:pt x="120015" y="240983"/>
                        <a:pt x="128588" y="239078"/>
                        <a:pt x="135255" y="235267"/>
                      </a:cubicBezTo>
                      <a:cubicBezTo>
                        <a:pt x="141923" y="231458"/>
                        <a:pt x="144780" y="226695"/>
                        <a:pt x="141923" y="219075"/>
                      </a:cubicBezTo>
                      <a:cubicBezTo>
                        <a:pt x="140018" y="215265"/>
                        <a:pt x="137160" y="211455"/>
                        <a:pt x="132398" y="207645"/>
                      </a:cubicBezTo>
                      <a:cubicBezTo>
                        <a:pt x="139065" y="210503"/>
                        <a:pt x="145733" y="212408"/>
                        <a:pt x="152400" y="212408"/>
                      </a:cubicBezTo>
                      <a:cubicBezTo>
                        <a:pt x="164783" y="214313"/>
                        <a:pt x="173355" y="212408"/>
                        <a:pt x="180023" y="208598"/>
                      </a:cubicBezTo>
                      <a:cubicBezTo>
                        <a:pt x="186690" y="204788"/>
                        <a:pt x="189548" y="200025"/>
                        <a:pt x="186690" y="192405"/>
                      </a:cubicBezTo>
                      <a:cubicBezTo>
                        <a:pt x="184785" y="188595"/>
                        <a:pt x="182880" y="185738"/>
                        <a:pt x="179070" y="181928"/>
                      </a:cubicBezTo>
                      <a:cubicBezTo>
                        <a:pt x="175260" y="179070"/>
                        <a:pt x="170498" y="175260"/>
                        <a:pt x="165735" y="172403"/>
                      </a:cubicBezTo>
                      <a:cubicBezTo>
                        <a:pt x="160020" y="169545"/>
                        <a:pt x="154305" y="166688"/>
                        <a:pt x="147638" y="164783"/>
                      </a:cubicBezTo>
                      <a:cubicBezTo>
                        <a:pt x="151448" y="162878"/>
                        <a:pt x="154305" y="160973"/>
                        <a:pt x="158115" y="159067"/>
                      </a:cubicBezTo>
                      <a:cubicBezTo>
                        <a:pt x="166688" y="163830"/>
                        <a:pt x="176213" y="168592"/>
                        <a:pt x="184785" y="174308"/>
                      </a:cubicBezTo>
                      <a:cubicBezTo>
                        <a:pt x="193358" y="179070"/>
                        <a:pt x="202883" y="183833"/>
                        <a:pt x="211455" y="189548"/>
                      </a:cubicBezTo>
                      <a:cubicBezTo>
                        <a:pt x="216218" y="186690"/>
                        <a:pt x="221933" y="183833"/>
                        <a:pt x="226695" y="180975"/>
                      </a:cubicBezTo>
                      <a:cubicBezTo>
                        <a:pt x="218123" y="176213"/>
                        <a:pt x="208598" y="171450"/>
                        <a:pt x="200025" y="165735"/>
                      </a:cubicBezTo>
                      <a:cubicBezTo>
                        <a:pt x="191452" y="160973"/>
                        <a:pt x="181927" y="156210"/>
                        <a:pt x="173355" y="150495"/>
                      </a:cubicBezTo>
                      <a:cubicBezTo>
                        <a:pt x="177165" y="148590"/>
                        <a:pt x="180975" y="146685"/>
                        <a:pt x="183833" y="144780"/>
                      </a:cubicBezTo>
                      <a:cubicBezTo>
                        <a:pt x="192405" y="149542"/>
                        <a:pt x="201930" y="154305"/>
                        <a:pt x="210502" y="160020"/>
                      </a:cubicBezTo>
                      <a:cubicBezTo>
                        <a:pt x="219075" y="164783"/>
                        <a:pt x="228600" y="169545"/>
                        <a:pt x="237173" y="175260"/>
                      </a:cubicBezTo>
                      <a:cubicBezTo>
                        <a:pt x="241935" y="172403"/>
                        <a:pt x="247650" y="169545"/>
                        <a:pt x="252413" y="166688"/>
                      </a:cubicBezTo>
                      <a:cubicBezTo>
                        <a:pt x="247650" y="163830"/>
                        <a:pt x="242888" y="161925"/>
                        <a:pt x="238125" y="159067"/>
                      </a:cubicBezTo>
                      <a:cubicBezTo>
                        <a:pt x="233363" y="156210"/>
                        <a:pt x="228600" y="153353"/>
                        <a:pt x="223838" y="151448"/>
                      </a:cubicBezTo>
                      <a:cubicBezTo>
                        <a:pt x="226695" y="149542"/>
                        <a:pt x="230505" y="147638"/>
                        <a:pt x="233363" y="145733"/>
                      </a:cubicBezTo>
                      <a:cubicBezTo>
                        <a:pt x="238125" y="148590"/>
                        <a:pt x="242888" y="150495"/>
                        <a:pt x="247650" y="153353"/>
                      </a:cubicBezTo>
                      <a:cubicBezTo>
                        <a:pt x="252413" y="156210"/>
                        <a:pt x="257175" y="159067"/>
                        <a:pt x="261938" y="160973"/>
                      </a:cubicBezTo>
                      <a:cubicBezTo>
                        <a:pt x="266700" y="158115"/>
                        <a:pt x="272415" y="155258"/>
                        <a:pt x="277178" y="152400"/>
                      </a:cubicBezTo>
                      <a:cubicBezTo>
                        <a:pt x="264795" y="145733"/>
                        <a:pt x="252413" y="138113"/>
                        <a:pt x="239077" y="131445"/>
                      </a:cubicBezTo>
                      <a:cubicBezTo>
                        <a:pt x="226695" y="124778"/>
                        <a:pt x="214313" y="117158"/>
                        <a:pt x="200977" y="110490"/>
                      </a:cubicBezTo>
                      <a:cubicBezTo>
                        <a:pt x="196215" y="113348"/>
                        <a:pt x="190500" y="116205"/>
                        <a:pt x="185738" y="119063"/>
                      </a:cubicBezTo>
                      <a:cubicBezTo>
                        <a:pt x="190500" y="120967"/>
                        <a:pt x="194310" y="123825"/>
                        <a:pt x="198120" y="125730"/>
                      </a:cubicBezTo>
                      <a:cubicBezTo>
                        <a:pt x="201930" y="127635"/>
                        <a:pt x="206693" y="130492"/>
                        <a:pt x="210502" y="132398"/>
                      </a:cubicBezTo>
                      <a:cubicBezTo>
                        <a:pt x="207645" y="134303"/>
                        <a:pt x="203835" y="136208"/>
                        <a:pt x="200977" y="138113"/>
                      </a:cubicBezTo>
                      <a:cubicBezTo>
                        <a:pt x="197168" y="136208"/>
                        <a:pt x="192405" y="133350"/>
                        <a:pt x="188595" y="131445"/>
                      </a:cubicBezTo>
                      <a:cubicBezTo>
                        <a:pt x="184785" y="129540"/>
                        <a:pt x="180023" y="126683"/>
                        <a:pt x="176213" y="124778"/>
                      </a:cubicBezTo>
                      <a:cubicBezTo>
                        <a:pt x="174308" y="126683"/>
                        <a:pt x="168593" y="129540"/>
                        <a:pt x="163830" y="132398"/>
                      </a:cubicBezTo>
                      <a:lnTo>
                        <a:pt x="163830" y="132398"/>
                      </a:lnTo>
                      <a:close/>
                      <a:moveTo>
                        <a:pt x="273368" y="127635"/>
                      </a:moveTo>
                      <a:cubicBezTo>
                        <a:pt x="274320" y="127635"/>
                        <a:pt x="274320" y="126683"/>
                        <a:pt x="275273" y="126683"/>
                      </a:cubicBezTo>
                      <a:cubicBezTo>
                        <a:pt x="278130" y="124778"/>
                        <a:pt x="281940" y="122873"/>
                        <a:pt x="283845" y="120967"/>
                      </a:cubicBezTo>
                      <a:cubicBezTo>
                        <a:pt x="284798" y="119063"/>
                        <a:pt x="285750" y="117158"/>
                        <a:pt x="285750" y="115253"/>
                      </a:cubicBezTo>
                      <a:cubicBezTo>
                        <a:pt x="285750" y="113348"/>
                        <a:pt x="283845" y="110490"/>
                        <a:pt x="281940" y="107633"/>
                      </a:cubicBezTo>
                      <a:cubicBezTo>
                        <a:pt x="279083" y="104775"/>
                        <a:pt x="275273" y="101917"/>
                        <a:pt x="271463" y="100013"/>
                      </a:cubicBezTo>
                      <a:cubicBezTo>
                        <a:pt x="265748" y="97155"/>
                        <a:pt x="259080" y="94298"/>
                        <a:pt x="252413" y="93345"/>
                      </a:cubicBezTo>
                      <a:cubicBezTo>
                        <a:pt x="246698" y="92392"/>
                        <a:pt x="240983" y="92392"/>
                        <a:pt x="236220" y="93345"/>
                      </a:cubicBezTo>
                      <a:cubicBezTo>
                        <a:pt x="232410" y="94298"/>
                        <a:pt x="227648" y="97155"/>
                        <a:pt x="223838" y="99060"/>
                      </a:cubicBezTo>
                      <a:cubicBezTo>
                        <a:pt x="218123" y="101917"/>
                        <a:pt x="212408" y="105728"/>
                        <a:pt x="206693" y="108585"/>
                      </a:cubicBezTo>
                      <a:cubicBezTo>
                        <a:pt x="219075" y="115253"/>
                        <a:pt x="231458" y="122873"/>
                        <a:pt x="244793" y="129540"/>
                      </a:cubicBezTo>
                      <a:cubicBezTo>
                        <a:pt x="257175" y="136208"/>
                        <a:pt x="269558" y="143828"/>
                        <a:pt x="282893" y="150495"/>
                      </a:cubicBezTo>
                      <a:cubicBezTo>
                        <a:pt x="287655" y="147638"/>
                        <a:pt x="293370" y="144780"/>
                        <a:pt x="298133" y="141923"/>
                      </a:cubicBezTo>
                      <a:cubicBezTo>
                        <a:pt x="294323" y="140017"/>
                        <a:pt x="289560" y="137160"/>
                        <a:pt x="285750" y="135255"/>
                      </a:cubicBezTo>
                      <a:cubicBezTo>
                        <a:pt x="280988" y="132398"/>
                        <a:pt x="277178" y="130492"/>
                        <a:pt x="273368" y="127635"/>
                      </a:cubicBezTo>
                      <a:lnTo>
                        <a:pt x="273368" y="127635"/>
                      </a:lnTo>
                      <a:close/>
                      <a:moveTo>
                        <a:pt x="87630" y="218123"/>
                      </a:moveTo>
                      <a:cubicBezTo>
                        <a:pt x="83820" y="216217"/>
                        <a:pt x="78105" y="212408"/>
                        <a:pt x="77153" y="209550"/>
                      </a:cubicBezTo>
                      <a:cubicBezTo>
                        <a:pt x="76200" y="206692"/>
                        <a:pt x="77153" y="205740"/>
                        <a:pt x="79058" y="203835"/>
                      </a:cubicBezTo>
                      <a:cubicBezTo>
                        <a:pt x="80963" y="202883"/>
                        <a:pt x="84773" y="201930"/>
                        <a:pt x="88583" y="202883"/>
                      </a:cubicBezTo>
                      <a:cubicBezTo>
                        <a:pt x="93345" y="203835"/>
                        <a:pt x="100013" y="206692"/>
                        <a:pt x="103823" y="208598"/>
                      </a:cubicBezTo>
                      <a:cubicBezTo>
                        <a:pt x="108585" y="211455"/>
                        <a:pt x="113348" y="214313"/>
                        <a:pt x="114300" y="217170"/>
                      </a:cubicBezTo>
                      <a:cubicBezTo>
                        <a:pt x="115252" y="219075"/>
                        <a:pt x="114300" y="220980"/>
                        <a:pt x="112395" y="222885"/>
                      </a:cubicBezTo>
                      <a:cubicBezTo>
                        <a:pt x="110490" y="223838"/>
                        <a:pt x="106680" y="224790"/>
                        <a:pt x="102870" y="223838"/>
                      </a:cubicBezTo>
                      <a:cubicBezTo>
                        <a:pt x="98108" y="223838"/>
                        <a:pt x="92393" y="220980"/>
                        <a:pt x="87630" y="218123"/>
                      </a:cubicBezTo>
                      <a:lnTo>
                        <a:pt x="87630" y="218123"/>
                      </a:lnTo>
                      <a:close/>
                      <a:moveTo>
                        <a:pt x="133350" y="192405"/>
                      </a:moveTo>
                      <a:cubicBezTo>
                        <a:pt x="128588" y="190500"/>
                        <a:pt x="123825" y="186690"/>
                        <a:pt x="122873" y="183833"/>
                      </a:cubicBezTo>
                      <a:cubicBezTo>
                        <a:pt x="121920" y="180975"/>
                        <a:pt x="122873" y="180023"/>
                        <a:pt x="124777" y="178117"/>
                      </a:cubicBezTo>
                      <a:cubicBezTo>
                        <a:pt x="126683" y="177165"/>
                        <a:pt x="130493" y="176213"/>
                        <a:pt x="134302" y="177165"/>
                      </a:cubicBezTo>
                      <a:cubicBezTo>
                        <a:pt x="139065" y="178117"/>
                        <a:pt x="145733" y="180975"/>
                        <a:pt x="149543" y="182880"/>
                      </a:cubicBezTo>
                      <a:cubicBezTo>
                        <a:pt x="154305" y="185738"/>
                        <a:pt x="159068" y="188595"/>
                        <a:pt x="160020" y="191453"/>
                      </a:cubicBezTo>
                      <a:cubicBezTo>
                        <a:pt x="160973" y="194310"/>
                        <a:pt x="160020" y="195263"/>
                        <a:pt x="158115" y="197167"/>
                      </a:cubicBezTo>
                      <a:cubicBezTo>
                        <a:pt x="156210" y="198120"/>
                        <a:pt x="152400" y="199073"/>
                        <a:pt x="148590" y="198120"/>
                      </a:cubicBezTo>
                      <a:cubicBezTo>
                        <a:pt x="143827" y="197167"/>
                        <a:pt x="138113" y="194310"/>
                        <a:pt x="133350" y="192405"/>
                      </a:cubicBezTo>
                      <a:lnTo>
                        <a:pt x="133350" y="192405"/>
                      </a:lnTo>
                      <a:close/>
                      <a:moveTo>
                        <a:pt x="243840" y="111442"/>
                      </a:moveTo>
                      <a:cubicBezTo>
                        <a:pt x="246698" y="112395"/>
                        <a:pt x="248602" y="114300"/>
                        <a:pt x="251460" y="115253"/>
                      </a:cubicBezTo>
                      <a:cubicBezTo>
                        <a:pt x="251460" y="115253"/>
                        <a:pt x="252413" y="115253"/>
                        <a:pt x="252413" y="114300"/>
                      </a:cubicBezTo>
                      <a:cubicBezTo>
                        <a:pt x="253365" y="113348"/>
                        <a:pt x="257175" y="111442"/>
                        <a:pt x="257175" y="110490"/>
                      </a:cubicBezTo>
                      <a:cubicBezTo>
                        <a:pt x="257175" y="110490"/>
                        <a:pt x="257175" y="109538"/>
                        <a:pt x="257175" y="109538"/>
                      </a:cubicBezTo>
                      <a:cubicBezTo>
                        <a:pt x="257175" y="108585"/>
                        <a:pt x="256223" y="108585"/>
                        <a:pt x="255270" y="108585"/>
                      </a:cubicBezTo>
                      <a:cubicBezTo>
                        <a:pt x="254318" y="108585"/>
                        <a:pt x="253365" y="107633"/>
                        <a:pt x="252413" y="107633"/>
                      </a:cubicBezTo>
                      <a:cubicBezTo>
                        <a:pt x="251460" y="107633"/>
                        <a:pt x="250508" y="107633"/>
                        <a:pt x="249555" y="107633"/>
                      </a:cubicBezTo>
                      <a:cubicBezTo>
                        <a:pt x="247650" y="109538"/>
                        <a:pt x="245745" y="110490"/>
                        <a:pt x="243840" y="111442"/>
                      </a:cubicBezTo>
                      <a:cubicBezTo>
                        <a:pt x="243840" y="111442"/>
                        <a:pt x="243840" y="111442"/>
                        <a:pt x="243840" y="111442"/>
                      </a:cubicBezTo>
                      <a:lnTo>
                        <a:pt x="243840" y="111442"/>
                      </a:lnTo>
                      <a:close/>
                      <a:moveTo>
                        <a:pt x="300990" y="98108"/>
                      </a:moveTo>
                      <a:cubicBezTo>
                        <a:pt x="300038" y="98108"/>
                        <a:pt x="298133" y="97155"/>
                        <a:pt x="297180" y="97155"/>
                      </a:cubicBezTo>
                      <a:cubicBezTo>
                        <a:pt x="298133" y="98108"/>
                        <a:pt x="299085" y="98108"/>
                        <a:pt x="299085" y="99060"/>
                      </a:cubicBezTo>
                      <a:cubicBezTo>
                        <a:pt x="300038" y="99060"/>
                        <a:pt x="300038" y="99060"/>
                        <a:pt x="300990" y="981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B5BBE2F-3DCC-4E43-8543-E4B2E607DE48}"/>
                  </a:ext>
                </a:extLst>
              </p:cNvPr>
              <p:cNvSpPr/>
              <p:nvPr/>
            </p:nvSpPr>
            <p:spPr>
              <a:xfrm>
                <a:off x="8543045" y="2279586"/>
                <a:ext cx="794385" cy="633412"/>
              </a:xfrm>
              <a:custGeom>
                <a:avLst/>
                <a:gdLst>
                  <a:gd name="connsiteX0" fmla="*/ 0 w 794385"/>
                  <a:gd name="connsiteY0" fmla="*/ 449580 h 633412"/>
                  <a:gd name="connsiteX1" fmla="*/ 794385 w 794385"/>
                  <a:gd name="connsiteY1" fmla="*/ 0 h 633412"/>
                  <a:gd name="connsiteX2" fmla="*/ 794385 w 794385"/>
                  <a:gd name="connsiteY2" fmla="*/ 183833 h 633412"/>
                  <a:gd name="connsiteX3" fmla="*/ 157162 w 794385"/>
                  <a:gd name="connsiteY3" fmla="*/ 544830 h 633412"/>
                  <a:gd name="connsiteX4" fmla="*/ 0 w 794385"/>
                  <a:gd name="connsiteY4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385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157162" y="544830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02638D95-8351-4E5F-A59B-29701A70EB42}"/>
                  </a:ext>
                </a:extLst>
              </p:cNvPr>
              <p:cNvSpPr/>
              <p:nvPr/>
            </p:nvSpPr>
            <p:spPr>
              <a:xfrm>
                <a:off x="8222052" y="2451988"/>
                <a:ext cx="320992" cy="277177"/>
              </a:xfrm>
              <a:custGeom>
                <a:avLst/>
                <a:gdLst>
                  <a:gd name="connsiteX0" fmla="*/ 320993 w 320992"/>
                  <a:gd name="connsiteY0" fmla="*/ 277177 h 277177"/>
                  <a:gd name="connsiteX1" fmla="*/ 77153 w 320992"/>
                  <a:gd name="connsiteY1" fmla="*/ 140970 h 277177"/>
                  <a:gd name="connsiteX2" fmla="*/ 0 w 320992"/>
                  <a:gd name="connsiteY2" fmla="*/ 0 h 277177"/>
                  <a:gd name="connsiteX3" fmla="*/ 243840 w 320992"/>
                  <a:gd name="connsiteY3" fmla="*/ 136207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992" h="277177">
                    <a:moveTo>
                      <a:pt x="320993" y="277177"/>
                    </a:moveTo>
                    <a:lnTo>
                      <a:pt x="77153" y="140970"/>
                    </a:lnTo>
                    <a:lnTo>
                      <a:pt x="0" y="0"/>
                    </a:lnTo>
                    <a:lnTo>
                      <a:pt x="243840" y="136207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471B63CE-15CA-49E5-A1EF-3B0A5E3AC2B9}"/>
                  </a:ext>
                </a:extLst>
              </p:cNvPr>
              <p:cNvSpPr/>
              <p:nvPr/>
            </p:nvSpPr>
            <p:spPr>
              <a:xfrm>
                <a:off x="8543045" y="2729165"/>
                <a:ext cx="64769" cy="265747"/>
              </a:xfrm>
              <a:custGeom>
                <a:avLst/>
                <a:gdLst>
                  <a:gd name="connsiteX0" fmla="*/ 64770 w 64769"/>
                  <a:gd name="connsiteY0" fmla="*/ 80963 h 265747"/>
                  <a:gd name="connsiteX1" fmla="*/ 0 w 64769"/>
                  <a:gd name="connsiteY1" fmla="*/ 0 h 265747"/>
                  <a:gd name="connsiteX2" fmla="*/ 0 w 64769"/>
                  <a:gd name="connsiteY2" fmla="*/ 183833 h 265747"/>
                  <a:gd name="connsiteX3" fmla="*/ 64770 w 64769"/>
                  <a:gd name="connsiteY3" fmla="*/ 265748 h 26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69" h="265747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83833"/>
                    </a:lnTo>
                    <a:lnTo>
                      <a:pt x="64770" y="26574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657062" y="2528188"/>
              <a:ext cx="949925" cy="621029"/>
              <a:chOff x="8657062" y="2528188"/>
              <a:chExt cx="949925" cy="621029"/>
            </a:xfrm>
            <a:solidFill>
              <a:schemeClr val="accent1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7DDC5C5-EE41-4FEB-B172-63556C21B812}"/>
                  </a:ext>
                </a:extLst>
              </p:cNvPr>
              <p:cNvSpPr/>
              <p:nvPr/>
            </p:nvSpPr>
            <p:spPr>
              <a:xfrm>
                <a:off x="8726160" y="2918713"/>
                <a:ext cx="170026" cy="215264"/>
              </a:xfrm>
              <a:custGeom>
                <a:avLst/>
                <a:gdLst>
                  <a:gd name="connsiteX0" fmla="*/ 50247 w 170026"/>
                  <a:gd name="connsiteY0" fmla="*/ 0 h 215264"/>
                  <a:gd name="connsiteX1" fmla="*/ 162642 w 170026"/>
                  <a:gd name="connsiteY1" fmla="*/ 107632 h 215264"/>
                  <a:gd name="connsiteX2" fmla="*/ 119779 w 170026"/>
                  <a:gd name="connsiteY2" fmla="*/ 215265 h 215264"/>
                  <a:gd name="connsiteX3" fmla="*/ 7384 w 170026"/>
                  <a:gd name="connsiteY3" fmla="*/ 107632 h 215264"/>
                  <a:gd name="connsiteX4" fmla="*/ 50247 w 170026"/>
                  <a:gd name="connsiteY4" fmla="*/ 0 h 21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026" h="215264">
                    <a:moveTo>
                      <a:pt x="50247" y="0"/>
                    </a:moveTo>
                    <a:cubicBezTo>
                      <a:pt x="93109" y="0"/>
                      <a:pt x="143592" y="47625"/>
                      <a:pt x="162642" y="107632"/>
                    </a:cubicBezTo>
                    <a:cubicBezTo>
                      <a:pt x="181692" y="166688"/>
                      <a:pt x="162642" y="215265"/>
                      <a:pt x="119779" y="215265"/>
                    </a:cubicBezTo>
                    <a:cubicBezTo>
                      <a:pt x="76917" y="215265"/>
                      <a:pt x="26434" y="167640"/>
                      <a:pt x="7384" y="107632"/>
                    </a:cubicBezTo>
                    <a:cubicBezTo>
                      <a:pt x="-11666" y="47625"/>
                      <a:pt x="7384" y="0"/>
                      <a:pt x="50247" y="0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EBC0A7F-FDC4-4B2F-8733-63DF94F6D78A}"/>
                  </a:ext>
                </a:extLst>
              </p:cNvPr>
              <p:cNvSpPr/>
              <p:nvPr/>
            </p:nvSpPr>
            <p:spPr>
              <a:xfrm>
                <a:off x="8673537" y="2958718"/>
                <a:ext cx="190326" cy="187642"/>
              </a:xfrm>
              <a:custGeom>
                <a:avLst/>
                <a:gdLst>
                  <a:gd name="connsiteX0" fmla="*/ 116205 w 190326"/>
                  <a:gd name="connsiteY0" fmla="*/ 0 h 187642"/>
                  <a:gd name="connsiteX1" fmla="*/ 185738 w 190326"/>
                  <a:gd name="connsiteY1" fmla="*/ 66675 h 187642"/>
                  <a:gd name="connsiteX2" fmla="*/ 172402 w 190326"/>
                  <a:gd name="connsiteY2" fmla="*/ 130492 h 187642"/>
                  <a:gd name="connsiteX3" fmla="*/ 171450 w 190326"/>
                  <a:gd name="connsiteY3" fmla="*/ 130492 h 187642"/>
                  <a:gd name="connsiteX4" fmla="*/ 55245 w 190326"/>
                  <a:gd name="connsiteY4" fmla="*/ 187642 h 187642"/>
                  <a:gd name="connsiteX5" fmla="*/ 65723 w 190326"/>
                  <a:gd name="connsiteY5" fmla="*/ 137160 h 187642"/>
                  <a:gd name="connsiteX6" fmla="*/ 9525 w 190326"/>
                  <a:gd name="connsiteY6" fmla="*/ 83820 h 187642"/>
                  <a:gd name="connsiteX7" fmla="*/ 0 w 190326"/>
                  <a:gd name="connsiteY7" fmla="*/ 85725 h 187642"/>
                  <a:gd name="connsiteX8" fmla="*/ 107632 w 190326"/>
                  <a:gd name="connsiteY8" fmla="*/ 1905 h 187642"/>
                  <a:gd name="connsiteX9" fmla="*/ 107632 w 190326"/>
                  <a:gd name="connsiteY9" fmla="*/ 1905 h 187642"/>
                  <a:gd name="connsiteX10" fmla="*/ 116205 w 190326"/>
                  <a:gd name="connsiteY10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26" h="187642">
                    <a:moveTo>
                      <a:pt x="116205" y="0"/>
                    </a:moveTo>
                    <a:cubicBezTo>
                      <a:pt x="142875" y="0"/>
                      <a:pt x="174307" y="29527"/>
                      <a:pt x="185738" y="66675"/>
                    </a:cubicBezTo>
                    <a:cubicBezTo>
                      <a:pt x="195263" y="96202"/>
                      <a:pt x="189548" y="121920"/>
                      <a:pt x="172402" y="130492"/>
                    </a:cubicBezTo>
                    <a:lnTo>
                      <a:pt x="171450" y="130492"/>
                    </a:lnTo>
                    <a:lnTo>
                      <a:pt x="55245" y="187642"/>
                    </a:lnTo>
                    <a:cubicBezTo>
                      <a:pt x="68580" y="180022"/>
                      <a:pt x="72390" y="160020"/>
                      <a:pt x="65723" y="137160"/>
                    </a:cubicBezTo>
                    <a:cubicBezTo>
                      <a:pt x="56198" y="107633"/>
                      <a:pt x="31432" y="83820"/>
                      <a:pt x="9525" y="83820"/>
                    </a:cubicBezTo>
                    <a:cubicBezTo>
                      <a:pt x="5715" y="83820"/>
                      <a:pt x="2857" y="84772"/>
                      <a:pt x="0" y="85725"/>
                    </a:cubicBezTo>
                    <a:lnTo>
                      <a:pt x="107632" y="1905"/>
                    </a:lnTo>
                    <a:lnTo>
                      <a:pt x="107632" y="1905"/>
                    </a:lnTo>
                    <a:cubicBezTo>
                      <a:pt x="109538" y="952"/>
                      <a:pt x="112395" y="0"/>
                      <a:pt x="116205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7ADE04D3-B39B-4E3D-9835-EA9B7F607163}"/>
                  </a:ext>
                </a:extLst>
              </p:cNvPr>
              <p:cNvSpPr/>
              <p:nvPr/>
            </p:nvSpPr>
            <p:spPr>
              <a:xfrm>
                <a:off x="8657062" y="3042538"/>
                <a:ext cx="84928" cy="106679"/>
              </a:xfrm>
              <a:custGeom>
                <a:avLst/>
                <a:gdLst>
                  <a:gd name="connsiteX0" fmla="*/ 25048 w 84928"/>
                  <a:gd name="connsiteY0" fmla="*/ 0 h 106679"/>
                  <a:gd name="connsiteX1" fmla="*/ 81245 w 84928"/>
                  <a:gd name="connsiteY1" fmla="*/ 53340 h 106679"/>
                  <a:gd name="connsiteX2" fmla="*/ 59338 w 84928"/>
                  <a:gd name="connsiteY2" fmla="*/ 106680 h 106679"/>
                  <a:gd name="connsiteX3" fmla="*/ 3140 w 84928"/>
                  <a:gd name="connsiteY3" fmla="*/ 53340 h 106679"/>
                  <a:gd name="connsiteX4" fmla="*/ 25048 w 84928"/>
                  <a:gd name="connsiteY4" fmla="*/ 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28" h="106679">
                    <a:moveTo>
                      <a:pt x="25048" y="0"/>
                    </a:moveTo>
                    <a:cubicBezTo>
                      <a:pt x="46003" y="0"/>
                      <a:pt x="71720" y="23813"/>
                      <a:pt x="81245" y="53340"/>
                    </a:cubicBezTo>
                    <a:cubicBezTo>
                      <a:pt x="90770" y="82867"/>
                      <a:pt x="81245" y="106680"/>
                      <a:pt x="59338" y="106680"/>
                    </a:cubicBezTo>
                    <a:cubicBezTo>
                      <a:pt x="38383" y="106680"/>
                      <a:pt x="12665" y="82867"/>
                      <a:pt x="3140" y="53340"/>
                    </a:cubicBezTo>
                    <a:cubicBezTo>
                      <a:pt x="-5432" y="24765"/>
                      <a:pt x="4093" y="0"/>
                      <a:pt x="25048" y="0"/>
                    </a:cubicBez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2794FB9F-5381-4047-958C-122DDCABDC92}"/>
                  </a:ext>
                </a:extLst>
              </p:cNvPr>
              <p:cNvSpPr/>
              <p:nvPr/>
            </p:nvSpPr>
            <p:spPr>
              <a:xfrm>
                <a:off x="8673771" y="3064445"/>
                <a:ext cx="50550" cy="64770"/>
              </a:xfrm>
              <a:custGeom>
                <a:avLst/>
                <a:gdLst>
                  <a:gd name="connsiteX0" fmla="*/ 15006 w 50550"/>
                  <a:gd name="connsiteY0" fmla="*/ 0 h 64770"/>
                  <a:gd name="connsiteX1" fmla="*/ 48344 w 50550"/>
                  <a:gd name="connsiteY1" fmla="*/ 32385 h 64770"/>
                  <a:gd name="connsiteX2" fmla="*/ 35009 w 50550"/>
                  <a:gd name="connsiteY2" fmla="*/ 64770 h 64770"/>
                  <a:gd name="connsiteX3" fmla="*/ 1671 w 50550"/>
                  <a:gd name="connsiteY3" fmla="*/ 32385 h 64770"/>
                  <a:gd name="connsiteX4" fmla="*/ 15006 w 50550"/>
                  <a:gd name="connsiteY4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550" h="64770">
                    <a:moveTo>
                      <a:pt x="15006" y="0"/>
                    </a:moveTo>
                    <a:cubicBezTo>
                      <a:pt x="28341" y="0"/>
                      <a:pt x="42629" y="14288"/>
                      <a:pt x="48344" y="32385"/>
                    </a:cubicBezTo>
                    <a:cubicBezTo>
                      <a:pt x="54059" y="50483"/>
                      <a:pt x="48344" y="64770"/>
                      <a:pt x="35009" y="64770"/>
                    </a:cubicBezTo>
                    <a:cubicBezTo>
                      <a:pt x="21674" y="64770"/>
                      <a:pt x="7386" y="50483"/>
                      <a:pt x="1671" y="32385"/>
                    </a:cubicBezTo>
                    <a:cubicBezTo>
                      <a:pt x="-3091" y="14288"/>
                      <a:pt x="2624" y="0"/>
                      <a:pt x="15006" y="0"/>
                    </a:cubicBez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43593C7F-F305-4482-8264-33E57D558F32}"/>
                  </a:ext>
                </a:extLst>
              </p:cNvPr>
              <p:cNvSpPr/>
              <p:nvPr/>
            </p:nvSpPr>
            <p:spPr>
              <a:xfrm>
                <a:off x="8749737" y="2528188"/>
                <a:ext cx="857249" cy="599122"/>
              </a:xfrm>
              <a:custGeom>
                <a:avLst/>
                <a:gdLst>
                  <a:gd name="connsiteX0" fmla="*/ 0 w 857249"/>
                  <a:gd name="connsiteY0" fmla="*/ 398145 h 599122"/>
                  <a:gd name="connsiteX1" fmla="*/ 542925 w 857249"/>
                  <a:gd name="connsiteY1" fmla="*/ 0 h 599122"/>
                  <a:gd name="connsiteX2" fmla="*/ 857250 w 857249"/>
                  <a:gd name="connsiteY2" fmla="*/ 189547 h 599122"/>
                  <a:gd name="connsiteX3" fmla="*/ 119063 w 857249"/>
                  <a:gd name="connsiteY3" fmla="*/ 599122 h 599122"/>
                  <a:gd name="connsiteX4" fmla="*/ 139065 w 857249"/>
                  <a:gd name="connsiteY4" fmla="*/ 498157 h 599122"/>
                  <a:gd name="connsiteX5" fmla="*/ 26670 w 857249"/>
                  <a:gd name="connsiteY5" fmla="*/ 390525 h 599122"/>
                  <a:gd name="connsiteX6" fmla="*/ 0 w 857249"/>
                  <a:gd name="connsiteY6" fmla="*/ 398145 h 599122"/>
                  <a:gd name="connsiteX7" fmla="*/ 0 w 857249"/>
                  <a:gd name="connsiteY7" fmla="*/ 398145 h 59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49" h="599122">
                    <a:moveTo>
                      <a:pt x="0" y="398145"/>
                    </a:moveTo>
                    <a:lnTo>
                      <a:pt x="542925" y="0"/>
                    </a:lnTo>
                    <a:cubicBezTo>
                      <a:pt x="674370" y="36195"/>
                      <a:pt x="779145" y="99060"/>
                      <a:pt x="857250" y="189547"/>
                    </a:cubicBezTo>
                    <a:lnTo>
                      <a:pt x="119063" y="599122"/>
                    </a:lnTo>
                    <a:cubicBezTo>
                      <a:pt x="144780" y="584835"/>
                      <a:pt x="153352" y="544830"/>
                      <a:pt x="139065" y="498157"/>
                    </a:cubicBezTo>
                    <a:cubicBezTo>
                      <a:pt x="120015" y="439102"/>
                      <a:pt x="69532" y="390525"/>
                      <a:pt x="26670" y="390525"/>
                    </a:cubicBezTo>
                    <a:cubicBezTo>
                      <a:pt x="16192" y="390525"/>
                      <a:pt x="7620" y="392430"/>
                      <a:pt x="0" y="398145"/>
                    </a:cubicBezTo>
                    <a:lnTo>
                      <a:pt x="0" y="398145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6173E366-49E4-422F-A228-B4716ED8E949}"/>
                  </a:ext>
                </a:extLst>
              </p:cNvPr>
              <p:cNvSpPr/>
              <p:nvPr/>
            </p:nvSpPr>
            <p:spPr>
              <a:xfrm>
                <a:off x="8674188" y="3063493"/>
                <a:ext cx="45069" cy="46672"/>
              </a:xfrm>
              <a:custGeom>
                <a:avLst/>
                <a:gdLst>
                  <a:gd name="connsiteX0" fmla="*/ 45069 w 45069"/>
                  <a:gd name="connsiteY0" fmla="*/ 23813 h 46672"/>
                  <a:gd name="connsiteX1" fmla="*/ 8874 w 45069"/>
                  <a:gd name="connsiteY1" fmla="*/ 46672 h 46672"/>
                  <a:gd name="connsiteX2" fmla="*/ 2207 w 45069"/>
                  <a:gd name="connsiteY2" fmla="*/ 32385 h 46672"/>
                  <a:gd name="connsiteX3" fmla="*/ 15542 w 45069"/>
                  <a:gd name="connsiteY3" fmla="*/ 0 h 46672"/>
                  <a:gd name="connsiteX4" fmla="*/ 45069 w 45069"/>
                  <a:gd name="connsiteY4" fmla="*/ 23813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69" h="46672">
                    <a:moveTo>
                      <a:pt x="45069" y="23813"/>
                    </a:moveTo>
                    <a:lnTo>
                      <a:pt x="8874" y="46672"/>
                    </a:lnTo>
                    <a:cubicBezTo>
                      <a:pt x="6017" y="42863"/>
                      <a:pt x="4112" y="38100"/>
                      <a:pt x="2207" y="32385"/>
                    </a:cubicBezTo>
                    <a:cubicBezTo>
                      <a:pt x="-3508" y="14288"/>
                      <a:pt x="2207" y="0"/>
                      <a:pt x="15542" y="0"/>
                    </a:cubicBezTo>
                    <a:cubicBezTo>
                      <a:pt x="26019" y="952"/>
                      <a:pt x="37449" y="10477"/>
                      <a:pt x="45069" y="238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261912F5-3CA1-4B95-B4F5-84377DF2AC3F}"/>
                  </a:ext>
                </a:extLst>
              </p:cNvPr>
              <p:cNvSpPr/>
              <p:nvPr/>
            </p:nvSpPr>
            <p:spPr>
              <a:xfrm>
                <a:off x="8749737" y="2807270"/>
                <a:ext cx="463867" cy="320040"/>
              </a:xfrm>
              <a:custGeom>
                <a:avLst/>
                <a:gdLst>
                  <a:gd name="connsiteX0" fmla="*/ 463867 w 463867"/>
                  <a:gd name="connsiteY0" fmla="*/ 128588 h 320040"/>
                  <a:gd name="connsiteX1" fmla="*/ 161925 w 463867"/>
                  <a:gd name="connsiteY1" fmla="*/ 0 h 320040"/>
                  <a:gd name="connsiteX2" fmla="*/ 0 w 463867"/>
                  <a:gd name="connsiteY2" fmla="*/ 119063 h 320040"/>
                  <a:gd name="connsiteX3" fmla="*/ 0 w 463867"/>
                  <a:gd name="connsiteY3" fmla="*/ 119063 h 320040"/>
                  <a:gd name="connsiteX4" fmla="*/ 26670 w 463867"/>
                  <a:gd name="connsiteY4" fmla="*/ 111443 h 320040"/>
                  <a:gd name="connsiteX5" fmla="*/ 139065 w 463867"/>
                  <a:gd name="connsiteY5" fmla="*/ 219075 h 320040"/>
                  <a:gd name="connsiteX6" fmla="*/ 119063 w 463867"/>
                  <a:gd name="connsiteY6" fmla="*/ 320040 h 320040"/>
                  <a:gd name="connsiteX7" fmla="*/ 463867 w 463867"/>
                  <a:gd name="connsiteY7" fmla="*/ 128588 h 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867" h="320040">
                    <a:moveTo>
                      <a:pt x="463867" y="128588"/>
                    </a:moveTo>
                    <a:cubicBezTo>
                      <a:pt x="436245" y="44768"/>
                      <a:pt x="241935" y="70485"/>
                      <a:pt x="161925" y="0"/>
                    </a:cubicBezTo>
                    <a:lnTo>
                      <a:pt x="0" y="119063"/>
                    </a:lnTo>
                    <a:lnTo>
                      <a:pt x="0" y="119063"/>
                    </a:lnTo>
                    <a:cubicBezTo>
                      <a:pt x="7620" y="114300"/>
                      <a:pt x="16192" y="111443"/>
                      <a:pt x="26670" y="111443"/>
                    </a:cubicBezTo>
                    <a:cubicBezTo>
                      <a:pt x="69532" y="111443"/>
                      <a:pt x="120015" y="159068"/>
                      <a:pt x="139065" y="219075"/>
                    </a:cubicBezTo>
                    <a:cubicBezTo>
                      <a:pt x="154305" y="265748"/>
                      <a:pt x="144780" y="305753"/>
                      <a:pt x="119063" y="320040"/>
                    </a:cubicBezTo>
                    <a:lnTo>
                      <a:pt x="463867" y="12858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64180FC-C9C5-49B3-A86C-D2EAB825A85D}"/>
                  </a:ext>
                </a:extLst>
              </p:cNvPr>
              <p:cNvSpPr/>
              <p:nvPr/>
            </p:nvSpPr>
            <p:spPr>
              <a:xfrm>
                <a:off x="8890707" y="2620581"/>
                <a:ext cx="493395" cy="292417"/>
              </a:xfrm>
              <a:custGeom>
                <a:avLst/>
                <a:gdLst>
                  <a:gd name="connsiteX0" fmla="*/ 300038 w 493395"/>
                  <a:gd name="connsiteY0" fmla="*/ 135255 h 292417"/>
                  <a:gd name="connsiteX1" fmla="*/ 298133 w 493395"/>
                  <a:gd name="connsiteY1" fmla="*/ 139065 h 292417"/>
                  <a:gd name="connsiteX2" fmla="*/ 294323 w 493395"/>
                  <a:gd name="connsiteY2" fmla="*/ 142875 h 292417"/>
                  <a:gd name="connsiteX3" fmla="*/ 298133 w 493395"/>
                  <a:gd name="connsiteY3" fmla="*/ 144780 h 292417"/>
                  <a:gd name="connsiteX4" fmla="*/ 310515 w 493395"/>
                  <a:gd name="connsiteY4" fmla="*/ 150495 h 292417"/>
                  <a:gd name="connsiteX5" fmla="*/ 319088 w 493395"/>
                  <a:gd name="connsiteY5" fmla="*/ 154305 h 292417"/>
                  <a:gd name="connsiteX6" fmla="*/ 311468 w 493395"/>
                  <a:gd name="connsiteY6" fmla="*/ 159067 h 292417"/>
                  <a:gd name="connsiteX7" fmla="*/ 301943 w 493395"/>
                  <a:gd name="connsiteY7" fmla="*/ 164783 h 292417"/>
                  <a:gd name="connsiteX8" fmla="*/ 301943 w 493395"/>
                  <a:gd name="connsiteY8" fmla="*/ 164783 h 292417"/>
                  <a:gd name="connsiteX9" fmla="*/ 294323 w 493395"/>
                  <a:gd name="connsiteY9" fmla="*/ 169545 h 292417"/>
                  <a:gd name="connsiteX10" fmla="*/ 279083 w 493395"/>
                  <a:gd name="connsiteY10" fmla="*/ 179070 h 292417"/>
                  <a:gd name="connsiteX11" fmla="*/ 277178 w 493395"/>
                  <a:gd name="connsiteY11" fmla="*/ 180022 h 292417"/>
                  <a:gd name="connsiteX12" fmla="*/ 277178 w 493395"/>
                  <a:gd name="connsiteY12" fmla="*/ 180022 h 292417"/>
                  <a:gd name="connsiteX13" fmla="*/ 269558 w 493395"/>
                  <a:gd name="connsiteY13" fmla="*/ 184785 h 292417"/>
                  <a:gd name="connsiteX14" fmla="*/ 254318 w 493395"/>
                  <a:gd name="connsiteY14" fmla="*/ 194310 h 292417"/>
                  <a:gd name="connsiteX15" fmla="*/ 251460 w 493395"/>
                  <a:gd name="connsiteY15" fmla="*/ 196215 h 292417"/>
                  <a:gd name="connsiteX16" fmla="*/ 248603 w 493395"/>
                  <a:gd name="connsiteY16" fmla="*/ 195263 h 292417"/>
                  <a:gd name="connsiteX17" fmla="*/ 221933 w 493395"/>
                  <a:gd name="connsiteY17" fmla="*/ 181927 h 292417"/>
                  <a:gd name="connsiteX18" fmla="*/ 198120 w 493395"/>
                  <a:gd name="connsiteY18" fmla="*/ 170497 h 292417"/>
                  <a:gd name="connsiteX19" fmla="*/ 197168 w 493395"/>
                  <a:gd name="connsiteY19" fmla="*/ 170497 h 292417"/>
                  <a:gd name="connsiteX20" fmla="*/ 215265 w 493395"/>
                  <a:gd name="connsiteY20" fmla="*/ 179070 h 292417"/>
                  <a:gd name="connsiteX21" fmla="*/ 241935 w 493395"/>
                  <a:gd name="connsiteY21" fmla="*/ 192405 h 292417"/>
                  <a:gd name="connsiteX22" fmla="*/ 250508 w 493395"/>
                  <a:gd name="connsiteY22" fmla="*/ 196215 h 292417"/>
                  <a:gd name="connsiteX23" fmla="*/ 242888 w 493395"/>
                  <a:gd name="connsiteY23" fmla="*/ 200977 h 292417"/>
                  <a:gd name="connsiteX24" fmla="*/ 227648 w 493395"/>
                  <a:gd name="connsiteY24" fmla="*/ 211455 h 292417"/>
                  <a:gd name="connsiteX25" fmla="*/ 224790 w 493395"/>
                  <a:gd name="connsiteY25" fmla="*/ 213360 h 292417"/>
                  <a:gd name="connsiteX26" fmla="*/ 221933 w 493395"/>
                  <a:gd name="connsiteY26" fmla="*/ 212408 h 292417"/>
                  <a:gd name="connsiteX27" fmla="*/ 195263 w 493395"/>
                  <a:gd name="connsiteY27" fmla="*/ 199072 h 292417"/>
                  <a:gd name="connsiteX28" fmla="*/ 193358 w 493395"/>
                  <a:gd name="connsiteY28" fmla="*/ 198120 h 292417"/>
                  <a:gd name="connsiteX29" fmla="*/ 194310 w 493395"/>
                  <a:gd name="connsiteY29" fmla="*/ 199072 h 292417"/>
                  <a:gd name="connsiteX30" fmla="*/ 203835 w 493395"/>
                  <a:gd name="connsiteY30" fmla="*/ 210502 h 292417"/>
                  <a:gd name="connsiteX31" fmla="*/ 195263 w 493395"/>
                  <a:gd name="connsiteY31" fmla="*/ 233363 h 292417"/>
                  <a:gd name="connsiteX32" fmla="*/ 163830 w 493395"/>
                  <a:gd name="connsiteY32" fmla="*/ 240030 h 292417"/>
                  <a:gd name="connsiteX33" fmla="*/ 158115 w 493395"/>
                  <a:gd name="connsiteY33" fmla="*/ 239077 h 292417"/>
                  <a:gd name="connsiteX34" fmla="*/ 158115 w 493395"/>
                  <a:gd name="connsiteY34" fmla="*/ 239077 h 292417"/>
                  <a:gd name="connsiteX35" fmla="*/ 149543 w 493395"/>
                  <a:gd name="connsiteY35" fmla="*/ 261938 h 292417"/>
                  <a:gd name="connsiteX36" fmla="*/ 118110 w 493395"/>
                  <a:gd name="connsiteY36" fmla="*/ 268605 h 292417"/>
                  <a:gd name="connsiteX37" fmla="*/ 102870 w 493395"/>
                  <a:gd name="connsiteY37" fmla="*/ 266700 h 292417"/>
                  <a:gd name="connsiteX38" fmla="*/ 115253 w 493395"/>
                  <a:gd name="connsiteY38" fmla="*/ 272415 h 292417"/>
                  <a:gd name="connsiteX39" fmla="*/ 123825 w 493395"/>
                  <a:gd name="connsiteY39" fmla="*/ 276225 h 292417"/>
                  <a:gd name="connsiteX40" fmla="*/ 116205 w 493395"/>
                  <a:gd name="connsiteY40" fmla="*/ 280988 h 292417"/>
                  <a:gd name="connsiteX41" fmla="*/ 100965 w 493395"/>
                  <a:gd name="connsiteY41" fmla="*/ 290513 h 292417"/>
                  <a:gd name="connsiteX42" fmla="*/ 98108 w 493395"/>
                  <a:gd name="connsiteY42" fmla="*/ 292417 h 292417"/>
                  <a:gd name="connsiteX43" fmla="*/ 95250 w 493395"/>
                  <a:gd name="connsiteY43" fmla="*/ 291465 h 292417"/>
                  <a:gd name="connsiteX44" fmla="*/ 68580 w 493395"/>
                  <a:gd name="connsiteY44" fmla="*/ 278130 h 292417"/>
                  <a:gd name="connsiteX45" fmla="*/ 44768 w 493395"/>
                  <a:gd name="connsiteY45" fmla="*/ 266700 h 292417"/>
                  <a:gd name="connsiteX46" fmla="*/ 35243 w 493395"/>
                  <a:gd name="connsiteY46" fmla="*/ 273367 h 292417"/>
                  <a:gd name="connsiteX47" fmla="*/ 32385 w 493395"/>
                  <a:gd name="connsiteY47" fmla="*/ 275272 h 292417"/>
                  <a:gd name="connsiteX48" fmla="*/ 29528 w 493395"/>
                  <a:gd name="connsiteY48" fmla="*/ 274320 h 292417"/>
                  <a:gd name="connsiteX49" fmla="*/ 19050 w 493395"/>
                  <a:gd name="connsiteY49" fmla="*/ 268605 h 292417"/>
                  <a:gd name="connsiteX50" fmla="*/ 8573 w 493395"/>
                  <a:gd name="connsiteY50" fmla="*/ 262890 h 292417"/>
                  <a:gd name="connsiteX51" fmla="*/ 0 w 493395"/>
                  <a:gd name="connsiteY51" fmla="*/ 259080 h 292417"/>
                  <a:gd name="connsiteX52" fmla="*/ 7620 w 493395"/>
                  <a:gd name="connsiteY52" fmla="*/ 254317 h 292417"/>
                  <a:gd name="connsiteX53" fmla="*/ 47625 w 493395"/>
                  <a:gd name="connsiteY53" fmla="*/ 228600 h 292417"/>
                  <a:gd name="connsiteX54" fmla="*/ 50483 w 493395"/>
                  <a:gd name="connsiteY54" fmla="*/ 226695 h 292417"/>
                  <a:gd name="connsiteX55" fmla="*/ 53340 w 493395"/>
                  <a:gd name="connsiteY55" fmla="*/ 227647 h 292417"/>
                  <a:gd name="connsiteX56" fmla="*/ 56198 w 493395"/>
                  <a:gd name="connsiteY56" fmla="*/ 229552 h 292417"/>
                  <a:gd name="connsiteX57" fmla="*/ 57150 w 493395"/>
                  <a:gd name="connsiteY57" fmla="*/ 225742 h 292417"/>
                  <a:gd name="connsiteX58" fmla="*/ 66675 w 493395"/>
                  <a:gd name="connsiteY58" fmla="*/ 215265 h 292417"/>
                  <a:gd name="connsiteX59" fmla="*/ 98108 w 493395"/>
                  <a:gd name="connsiteY59" fmla="*/ 208597 h 292417"/>
                  <a:gd name="connsiteX60" fmla="*/ 103823 w 493395"/>
                  <a:gd name="connsiteY60" fmla="*/ 209550 h 292417"/>
                  <a:gd name="connsiteX61" fmla="*/ 103823 w 493395"/>
                  <a:gd name="connsiteY61" fmla="*/ 208597 h 292417"/>
                  <a:gd name="connsiteX62" fmla="*/ 102870 w 493395"/>
                  <a:gd name="connsiteY62" fmla="*/ 197167 h 292417"/>
                  <a:gd name="connsiteX63" fmla="*/ 112395 w 493395"/>
                  <a:gd name="connsiteY63" fmla="*/ 186690 h 292417"/>
                  <a:gd name="connsiteX64" fmla="*/ 129540 w 493395"/>
                  <a:gd name="connsiteY64" fmla="*/ 180975 h 292417"/>
                  <a:gd name="connsiteX65" fmla="*/ 126683 w 493395"/>
                  <a:gd name="connsiteY65" fmla="*/ 180022 h 292417"/>
                  <a:gd name="connsiteX66" fmla="*/ 134303 w 493395"/>
                  <a:gd name="connsiteY66" fmla="*/ 175260 h 292417"/>
                  <a:gd name="connsiteX67" fmla="*/ 173355 w 493395"/>
                  <a:gd name="connsiteY67" fmla="*/ 150495 h 292417"/>
                  <a:gd name="connsiteX68" fmla="*/ 188595 w 493395"/>
                  <a:gd name="connsiteY68" fmla="*/ 140970 h 292417"/>
                  <a:gd name="connsiteX69" fmla="*/ 190500 w 493395"/>
                  <a:gd name="connsiteY69" fmla="*/ 140017 h 292417"/>
                  <a:gd name="connsiteX70" fmla="*/ 190500 w 493395"/>
                  <a:gd name="connsiteY70" fmla="*/ 140017 h 292417"/>
                  <a:gd name="connsiteX71" fmla="*/ 198120 w 493395"/>
                  <a:gd name="connsiteY71" fmla="*/ 135255 h 292417"/>
                  <a:gd name="connsiteX72" fmla="*/ 213360 w 493395"/>
                  <a:gd name="connsiteY72" fmla="*/ 125730 h 292417"/>
                  <a:gd name="connsiteX73" fmla="*/ 216218 w 493395"/>
                  <a:gd name="connsiteY73" fmla="*/ 123825 h 292417"/>
                  <a:gd name="connsiteX74" fmla="*/ 232410 w 493395"/>
                  <a:gd name="connsiteY74" fmla="*/ 113347 h 292417"/>
                  <a:gd name="connsiteX75" fmla="*/ 245745 w 493395"/>
                  <a:gd name="connsiteY75" fmla="*/ 106680 h 292417"/>
                  <a:gd name="connsiteX76" fmla="*/ 263843 w 493395"/>
                  <a:gd name="connsiteY76" fmla="*/ 105727 h 292417"/>
                  <a:gd name="connsiteX77" fmla="*/ 266700 w 493395"/>
                  <a:gd name="connsiteY77" fmla="*/ 105727 h 292417"/>
                  <a:gd name="connsiteX78" fmla="*/ 262890 w 493395"/>
                  <a:gd name="connsiteY78" fmla="*/ 101917 h 292417"/>
                  <a:gd name="connsiteX79" fmla="*/ 257175 w 493395"/>
                  <a:gd name="connsiteY79" fmla="*/ 97155 h 292417"/>
                  <a:gd name="connsiteX80" fmla="*/ 262890 w 493395"/>
                  <a:gd name="connsiteY80" fmla="*/ 93345 h 292417"/>
                  <a:gd name="connsiteX81" fmla="*/ 276225 w 493395"/>
                  <a:gd name="connsiteY81" fmla="*/ 84772 h 292417"/>
                  <a:gd name="connsiteX82" fmla="*/ 278130 w 493395"/>
                  <a:gd name="connsiteY82" fmla="*/ 83820 h 292417"/>
                  <a:gd name="connsiteX83" fmla="*/ 280035 w 493395"/>
                  <a:gd name="connsiteY83" fmla="*/ 84772 h 292417"/>
                  <a:gd name="connsiteX84" fmla="*/ 306705 w 493395"/>
                  <a:gd name="connsiteY84" fmla="*/ 91440 h 292417"/>
                  <a:gd name="connsiteX85" fmla="*/ 301943 w 493395"/>
                  <a:gd name="connsiteY85" fmla="*/ 86677 h 292417"/>
                  <a:gd name="connsiteX86" fmla="*/ 299085 w 493395"/>
                  <a:gd name="connsiteY86" fmla="*/ 73342 h 292417"/>
                  <a:gd name="connsiteX87" fmla="*/ 308610 w 493395"/>
                  <a:gd name="connsiteY87" fmla="*/ 62865 h 292417"/>
                  <a:gd name="connsiteX88" fmla="*/ 320993 w 493395"/>
                  <a:gd name="connsiteY88" fmla="*/ 57150 h 292417"/>
                  <a:gd name="connsiteX89" fmla="*/ 320040 w 493395"/>
                  <a:gd name="connsiteY89" fmla="*/ 56197 h 292417"/>
                  <a:gd name="connsiteX90" fmla="*/ 327660 w 493395"/>
                  <a:gd name="connsiteY90" fmla="*/ 51435 h 292417"/>
                  <a:gd name="connsiteX91" fmla="*/ 366713 w 493395"/>
                  <a:gd name="connsiteY91" fmla="*/ 26670 h 292417"/>
                  <a:gd name="connsiteX92" fmla="*/ 404813 w 493395"/>
                  <a:gd name="connsiteY92" fmla="*/ 1905 h 292417"/>
                  <a:gd name="connsiteX93" fmla="*/ 407670 w 493395"/>
                  <a:gd name="connsiteY93" fmla="*/ 0 h 292417"/>
                  <a:gd name="connsiteX94" fmla="*/ 410528 w 493395"/>
                  <a:gd name="connsiteY94" fmla="*/ 952 h 292417"/>
                  <a:gd name="connsiteX95" fmla="*/ 421005 w 493395"/>
                  <a:gd name="connsiteY95" fmla="*/ 6667 h 292417"/>
                  <a:gd name="connsiteX96" fmla="*/ 431483 w 493395"/>
                  <a:gd name="connsiteY96" fmla="*/ 12383 h 292417"/>
                  <a:gd name="connsiteX97" fmla="*/ 440055 w 493395"/>
                  <a:gd name="connsiteY97" fmla="*/ 16192 h 292417"/>
                  <a:gd name="connsiteX98" fmla="*/ 438150 w 493395"/>
                  <a:gd name="connsiteY98" fmla="*/ 17145 h 292417"/>
                  <a:gd name="connsiteX99" fmla="*/ 443865 w 493395"/>
                  <a:gd name="connsiteY99" fmla="*/ 20002 h 292417"/>
                  <a:gd name="connsiteX100" fmla="*/ 454342 w 493395"/>
                  <a:gd name="connsiteY100" fmla="*/ 25717 h 292417"/>
                  <a:gd name="connsiteX101" fmla="*/ 458153 w 493395"/>
                  <a:gd name="connsiteY101" fmla="*/ 27622 h 292417"/>
                  <a:gd name="connsiteX102" fmla="*/ 458153 w 493395"/>
                  <a:gd name="connsiteY102" fmla="*/ 27622 h 292417"/>
                  <a:gd name="connsiteX103" fmla="*/ 461010 w 493395"/>
                  <a:gd name="connsiteY103" fmla="*/ 25717 h 292417"/>
                  <a:gd name="connsiteX104" fmla="*/ 463867 w 493395"/>
                  <a:gd name="connsiteY104" fmla="*/ 26670 h 292417"/>
                  <a:gd name="connsiteX105" fmla="*/ 474345 w 493395"/>
                  <a:gd name="connsiteY105" fmla="*/ 32385 h 292417"/>
                  <a:gd name="connsiteX106" fmla="*/ 484823 w 493395"/>
                  <a:gd name="connsiteY106" fmla="*/ 38100 h 292417"/>
                  <a:gd name="connsiteX107" fmla="*/ 493395 w 493395"/>
                  <a:gd name="connsiteY107" fmla="*/ 41910 h 292417"/>
                  <a:gd name="connsiteX108" fmla="*/ 485775 w 493395"/>
                  <a:gd name="connsiteY108" fmla="*/ 46672 h 292417"/>
                  <a:gd name="connsiteX109" fmla="*/ 446723 w 493395"/>
                  <a:gd name="connsiteY109" fmla="*/ 71438 h 292417"/>
                  <a:gd name="connsiteX110" fmla="*/ 443865 w 493395"/>
                  <a:gd name="connsiteY110" fmla="*/ 73342 h 292417"/>
                  <a:gd name="connsiteX111" fmla="*/ 441008 w 493395"/>
                  <a:gd name="connsiteY111" fmla="*/ 72390 h 292417"/>
                  <a:gd name="connsiteX112" fmla="*/ 414338 w 493395"/>
                  <a:gd name="connsiteY112" fmla="*/ 59055 h 292417"/>
                  <a:gd name="connsiteX113" fmla="*/ 390525 w 493395"/>
                  <a:gd name="connsiteY113" fmla="*/ 47625 h 292417"/>
                  <a:gd name="connsiteX114" fmla="*/ 389573 w 493395"/>
                  <a:gd name="connsiteY114" fmla="*/ 47625 h 292417"/>
                  <a:gd name="connsiteX115" fmla="*/ 407670 w 493395"/>
                  <a:gd name="connsiteY115" fmla="*/ 56197 h 292417"/>
                  <a:gd name="connsiteX116" fmla="*/ 434340 w 493395"/>
                  <a:gd name="connsiteY116" fmla="*/ 69533 h 292417"/>
                  <a:gd name="connsiteX117" fmla="*/ 442913 w 493395"/>
                  <a:gd name="connsiteY117" fmla="*/ 73342 h 292417"/>
                  <a:gd name="connsiteX118" fmla="*/ 435292 w 493395"/>
                  <a:gd name="connsiteY118" fmla="*/ 78105 h 292417"/>
                  <a:gd name="connsiteX119" fmla="*/ 420053 w 493395"/>
                  <a:gd name="connsiteY119" fmla="*/ 87630 h 292417"/>
                  <a:gd name="connsiteX120" fmla="*/ 417195 w 493395"/>
                  <a:gd name="connsiteY120" fmla="*/ 89535 h 292417"/>
                  <a:gd name="connsiteX121" fmla="*/ 414338 w 493395"/>
                  <a:gd name="connsiteY121" fmla="*/ 88583 h 292417"/>
                  <a:gd name="connsiteX122" fmla="*/ 391478 w 493395"/>
                  <a:gd name="connsiteY122" fmla="*/ 77152 h 292417"/>
                  <a:gd name="connsiteX123" fmla="*/ 397192 w 493395"/>
                  <a:gd name="connsiteY123" fmla="*/ 82867 h 292417"/>
                  <a:gd name="connsiteX124" fmla="*/ 400050 w 493395"/>
                  <a:gd name="connsiteY124" fmla="*/ 97155 h 292417"/>
                  <a:gd name="connsiteX125" fmla="*/ 390525 w 493395"/>
                  <a:gd name="connsiteY125" fmla="*/ 107633 h 292417"/>
                  <a:gd name="connsiteX126" fmla="*/ 381953 w 493395"/>
                  <a:gd name="connsiteY126" fmla="*/ 111442 h 292417"/>
                  <a:gd name="connsiteX127" fmla="*/ 375285 w 493395"/>
                  <a:gd name="connsiteY127" fmla="*/ 116205 h 292417"/>
                  <a:gd name="connsiteX128" fmla="*/ 358140 w 493395"/>
                  <a:gd name="connsiteY128" fmla="*/ 126683 h 292417"/>
                  <a:gd name="connsiteX129" fmla="*/ 356235 w 493395"/>
                  <a:gd name="connsiteY129" fmla="*/ 127635 h 292417"/>
                  <a:gd name="connsiteX130" fmla="*/ 354330 w 493395"/>
                  <a:gd name="connsiteY130" fmla="*/ 126683 h 292417"/>
                  <a:gd name="connsiteX131" fmla="*/ 338138 w 493395"/>
                  <a:gd name="connsiteY131" fmla="*/ 122872 h 292417"/>
                  <a:gd name="connsiteX132" fmla="*/ 334328 w 493395"/>
                  <a:gd name="connsiteY132" fmla="*/ 125730 h 292417"/>
                  <a:gd name="connsiteX133" fmla="*/ 340043 w 493395"/>
                  <a:gd name="connsiteY133" fmla="*/ 130492 h 292417"/>
                  <a:gd name="connsiteX134" fmla="*/ 345758 w 493395"/>
                  <a:gd name="connsiteY134" fmla="*/ 135255 h 292417"/>
                  <a:gd name="connsiteX135" fmla="*/ 340043 w 493395"/>
                  <a:gd name="connsiteY135" fmla="*/ 139065 h 292417"/>
                  <a:gd name="connsiteX136" fmla="*/ 323850 w 493395"/>
                  <a:gd name="connsiteY136" fmla="*/ 149542 h 292417"/>
                  <a:gd name="connsiteX137" fmla="*/ 320993 w 493395"/>
                  <a:gd name="connsiteY137" fmla="*/ 151447 h 292417"/>
                  <a:gd name="connsiteX138" fmla="*/ 318135 w 493395"/>
                  <a:gd name="connsiteY138" fmla="*/ 148590 h 292417"/>
                  <a:gd name="connsiteX139" fmla="*/ 300038 w 493395"/>
                  <a:gd name="connsiteY139" fmla="*/ 135255 h 292417"/>
                  <a:gd name="connsiteX140" fmla="*/ 300038 w 493395"/>
                  <a:gd name="connsiteY140" fmla="*/ 135255 h 292417"/>
                  <a:gd name="connsiteX141" fmla="*/ 377190 w 493395"/>
                  <a:gd name="connsiteY141" fmla="*/ 70485 h 292417"/>
                  <a:gd name="connsiteX142" fmla="*/ 363855 w 493395"/>
                  <a:gd name="connsiteY142" fmla="*/ 63817 h 292417"/>
                  <a:gd name="connsiteX143" fmla="*/ 363855 w 493395"/>
                  <a:gd name="connsiteY143" fmla="*/ 63817 h 292417"/>
                  <a:gd name="connsiteX144" fmla="*/ 371475 w 493395"/>
                  <a:gd name="connsiteY144" fmla="*/ 66675 h 292417"/>
                  <a:gd name="connsiteX145" fmla="*/ 369570 w 493395"/>
                  <a:gd name="connsiteY145" fmla="*/ 67627 h 292417"/>
                  <a:gd name="connsiteX146" fmla="*/ 377190 w 493395"/>
                  <a:gd name="connsiteY146" fmla="*/ 70485 h 292417"/>
                  <a:gd name="connsiteX147" fmla="*/ 377190 w 493395"/>
                  <a:gd name="connsiteY147" fmla="*/ 70485 h 292417"/>
                  <a:gd name="connsiteX148" fmla="*/ 120015 w 493395"/>
                  <a:gd name="connsiteY148" fmla="*/ 245745 h 292417"/>
                  <a:gd name="connsiteX149" fmla="*/ 112395 w 493395"/>
                  <a:gd name="connsiteY149" fmla="*/ 240983 h 292417"/>
                  <a:gd name="connsiteX150" fmla="*/ 99060 w 493395"/>
                  <a:gd name="connsiteY150" fmla="*/ 236220 h 292417"/>
                  <a:gd name="connsiteX151" fmla="*/ 93345 w 493395"/>
                  <a:gd name="connsiteY151" fmla="*/ 237172 h 292417"/>
                  <a:gd name="connsiteX152" fmla="*/ 100965 w 493395"/>
                  <a:gd name="connsiteY152" fmla="*/ 241935 h 292417"/>
                  <a:gd name="connsiteX153" fmla="*/ 114300 w 493395"/>
                  <a:gd name="connsiteY153" fmla="*/ 246697 h 292417"/>
                  <a:gd name="connsiteX154" fmla="*/ 120015 w 493395"/>
                  <a:gd name="connsiteY154" fmla="*/ 245745 h 292417"/>
                  <a:gd name="connsiteX155" fmla="*/ 120015 w 493395"/>
                  <a:gd name="connsiteY155" fmla="*/ 245745 h 292417"/>
                  <a:gd name="connsiteX156" fmla="*/ 165735 w 493395"/>
                  <a:gd name="connsiteY156" fmla="*/ 216217 h 292417"/>
                  <a:gd name="connsiteX157" fmla="*/ 158115 w 493395"/>
                  <a:gd name="connsiteY157" fmla="*/ 211455 h 292417"/>
                  <a:gd name="connsiteX158" fmla="*/ 144780 w 493395"/>
                  <a:gd name="connsiteY158" fmla="*/ 206692 h 292417"/>
                  <a:gd name="connsiteX159" fmla="*/ 139065 w 493395"/>
                  <a:gd name="connsiteY159" fmla="*/ 207645 h 292417"/>
                  <a:gd name="connsiteX160" fmla="*/ 146685 w 493395"/>
                  <a:gd name="connsiteY160" fmla="*/ 212408 h 292417"/>
                  <a:gd name="connsiteX161" fmla="*/ 160020 w 493395"/>
                  <a:gd name="connsiteY161" fmla="*/ 216217 h 292417"/>
                  <a:gd name="connsiteX162" fmla="*/ 165735 w 493395"/>
                  <a:gd name="connsiteY162" fmla="*/ 216217 h 292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93395" h="292417">
                    <a:moveTo>
                      <a:pt x="300038" y="135255"/>
                    </a:moveTo>
                    <a:cubicBezTo>
                      <a:pt x="299085" y="136208"/>
                      <a:pt x="299085" y="138113"/>
                      <a:pt x="298133" y="139065"/>
                    </a:cubicBezTo>
                    <a:cubicBezTo>
                      <a:pt x="297180" y="140017"/>
                      <a:pt x="295275" y="141922"/>
                      <a:pt x="294323" y="142875"/>
                    </a:cubicBezTo>
                    <a:cubicBezTo>
                      <a:pt x="295275" y="143827"/>
                      <a:pt x="297180" y="143827"/>
                      <a:pt x="298133" y="144780"/>
                    </a:cubicBezTo>
                    <a:cubicBezTo>
                      <a:pt x="301943" y="146685"/>
                      <a:pt x="306705" y="148590"/>
                      <a:pt x="310515" y="150495"/>
                    </a:cubicBezTo>
                    <a:lnTo>
                      <a:pt x="319088" y="154305"/>
                    </a:lnTo>
                    <a:lnTo>
                      <a:pt x="311468" y="159067"/>
                    </a:lnTo>
                    <a:cubicBezTo>
                      <a:pt x="308610" y="160972"/>
                      <a:pt x="304800" y="162877"/>
                      <a:pt x="301943" y="164783"/>
                    </a:cubicBezTo>
                    <a:lnTo>
                      <a:pt x="301943" y="164783"/>
                    </a:lnTo>
                    <a:lnTo>
                      <a:pt x="294323" y="169545"/>
                    </a:lnTo>
                    <a:cubicBezTo>
                      <a:pt x="289560" y="172402"/>
                      <a:pt x="283845" y="176213"/>
                      <a:pt x="279083" y="179070"/>
                    </a:cubicBezTo>
                    <a:lnTo>
                      <a:pt x="277178" y="180022"/>
                    </a:lnTo>
                    <a:lnTo>
                      <a:pt x="277178" y="180022"/>
                    </a:lnTo>
                    <a:lnTo>
                      <a:pt x="269558" y="184785"/>
                    </a:lnTo>
                    <a:cubicBezTo>
                      <a:pt x="264795" y="187642"/>
                      <a:pt x="259080" y="191452"/>
                      <a:pt x="254318" y="194310"/>
                    </a:cubicBezTo>
                    <a:lnTo>
                      <a:pt x="251460" y="196215"/>
                    </a:lnTo>
                    <a:lnTo>
                      <a:pt x="248603" y="195263"/>
                    </a:lnTo>
                    <a:cubicBezTo>
                      <a:pt x="240030" y="190500"/>
                      <a:pt x="230505" y="186690"/>
                      <a:pt x="221933" y="181927"/>
                    </a:cubicBezTo>
                    <a:cubicBezTo>
                      <a:pt x="214313" y="178117"/>
                      <a:pt x="205740" y="174308"/>
                      <a:pt x="198120" y="170497"/>
                    </a:cubicBezTo>
                    <a:cubicBezTo>
                      <a:pt x="198120" y="170497"/>
                      <a:pt x="198120" y="170497"/>
                      <a:pt x="197168" y="170497"/>
                    </a:cubicBezTo>
                    <a:cubicBezTo>
                      <a:pt x="202883" y="173355"/>
                      <a:pt x="209550" y="176213"/>
                      <a:pt x="215265" y="179070"/>
                    </a:cubicBezTo>
                    <a:cubicBezTo>
                      <a:pt x="223838" y="183833"/>
                      <a:pt x="233363" y="187642"/>
                      <a:pt x="241935" y="192405"/>
                    </a:cubicBezTo>
                    <a:lnTo>
                      <a:pt x="250508" y="196215"/>
                    </a:lnTo>
                    <a:lnTo>
                      <a:pt x="242888" y="200977"/>
                    </a:lnTo>
                    <a:cubicBezTo>
                      <a:pt x="238125" y="203835"/>
                      <a:pt x="232410" y="207645"/>
                      <a:pt x="227648" y="211455"/>
                    </a:cubicBezTo>
                    <a:lnTo>
                      <a:pt x="224790" y="213360"/>
                    </a:lnTo>
                    <a:lnTo>
                      <a:pt x="221933" y="212408"/>
                    </a:lnTo>
                    <a:cubicBezTo>
                      <a:pt x="213360" y="207645"/>
                      <a:pt x="203835" y="203835"/>
                      <a:pt x="195263" y="199072"/>
                    </a:cubicBezTo>
                    <a:cubicBezTo>
                      <a:pt x="194310" y="199072"/>
                      <a:pt x="194310" y="198120"/>
                      <a:pt x="193358" y="198120"/>
                    </a:cubicBezTo>
                    <a:cubicBezTo>
                      <a:pt x="193358" y="198120"/>
                      <a:pt x="194310" y="199072"/>
                      <a:pt x="194310" y="199072"/>
                    </a:cubicBezTo>
                    <a:cubicBezTo>
                      <a:pt x="198120" y="201930"/>
                      <a:pt x="201930" y="205740"/>
                      <a:pt x="203835" y="210502"/>
                    </a:cubicBezTo>
                    <a:cubicBezTo>
                      <a:pt x="207645" y="220027"/>
                      <a:pt x="202883" y="227647"/>
                      <a:pt x="195263" y="233363"/>
                    </a:cubicBezTo>
                    <a:cubicBezTo>
                      <a:pt x="185738" y="239077"/>
                      <a:pt x="175260" y="240983"/>
                      <a:pt x="163830" y="240030"/>
                    </a:cubicBezTo>
                    <a:cubicBezTo>
                      <a:pt x="161925" y="240030"/>
                      <a:pt x="160020" y="240030"/>
                      <a:pt x="158115" y="239077"/>
                    </a:cubicBezTo>
                    <a:cubicBezTo>
                      <a:pt x="158115" y="239077"/>
                      <a:pt x="158115" y="239077"/>
                      <a:pt x="158115" y="239077"/>
                    </a:cubicBezTo>
                    <a:cubicBezTo>
                      <a:pt x="161925" y="248602"/>
                      <a:pt x="157163" y="256222"/>
                      <a:pt x="149543" y="261938"/>
                    </a:cubicBezTo>
                    <a:cubicBezTo>
                      <a:pt x="140018" y="267652"/>
                      <a:pt x="129540" y="269558"/>
                      <a:pt x="118110" y="268605"/>
                    </a:cubicBezTo>
                    <a:cubicBezTo>
                      <a:pt x="113348" y="268605"/>
                      <a:pt x="107633" y="267652"/>
                      <a:pt x="102870" y="266700"/>
                    </a:cubicBezTo>
                    <a:cubicBezTo>
                      <a:pt x="106680" y="268605"/>
                      <a:pt x="111443" y="270510"/>
                      <a:pt x="115253" y="272415"/>
                    </a:cubicBezTo>
                    <a:lnTo>
                      <a:pt x="123825" y="276225"/>
                    </a:lnTo>
                    <a:lnTo>
                      <a:pt x="116205" y="280988"/>
                    </a:lnTo>
                    <a:cubicBezTo>
                      <a:pt x="111443" y="283845"/>
                      <a:pt x="105728" y="287655"/>
                      <a:pt x="100965" y="290513"/>
                    </a:cubicBezTo>
                    <a:lnTo>
                      <a:pt x="98108" y="292417"/>
                    </a:lnTo>
                    <a:lnTo>
                      <a:pt x="95250" y="291465"/>
                    </a:lnTo>
                    <a:cubicBezTo>
                      <a:pt x="86678" y="286702"/>
                      <a:pt x="77153" y="282892"/>
                      <a:pt x="68580" y="278130"/>
                    </a:cubicBezTo>
                    <a:cubicBezTo>
                      <a:pt x="60960" y="274320"/>
                      <a:pt x="52388" y="270510"/>
                      <a:pt x="44768" y="266700"/>
                    </a:cubicBezTo>
                    <a:cubicBezTo>
                      <a:pt x="41910" y="268605"/>
                      <a:pt x="38100" y="270510"/>
                      <a:pt x="35243" y="273367"/>
                    </a:cubicBezTo>
                    <a:lnTo>
                      <a:pt x="32385" y="275272"/>
                    </a:lnTo>
                    <a:lnTo>
                      <a:pt x="29528" y="274320"/>
                    </a:lnTo>
                    <a:cubicBezTo>
                      <a:pt x="25718" y="272415"/>
                      <a:pt x="21908" y="270510"/>
                      <a:pt x="19050" y="268605"/>
                    </a:cubicBezTo>
                    <a:cubicBezTo>
                      <a:pt x="15240" y="266700"/>
                      <a:pt x="11430" y="264795"/>
                      <a:pt x="8573" y="262890"/>
                    </a:cubicBezTo>
                    <a:lnTo>
                      <a:pt x="0" y="259080"/>
                    </a:lnTo>
                    <a:lnTo>
                      <a:pt x="7620" y="254317"/>
                    </a:lnTo>
                    <a:cubicBezTo>
                      <a:pt x="20955" y="245745"/>
                      <a:pt x="34290" y="237172"/>
                      <a:pt x="47625" y="228600"/>
                    </a:cubicBezTo>
                    <a:lnTo>
                      <a:pt x="50483" y="226695"/>
                    </a:lnTo>
                    <a:lnTo>
                      <a:pt x="53340" y="227647"/>
                    </a:lnTo>
                    <a:cubicBezTo>
                      <a:pt x="54293" y="227647"/>
                      <a:pt x="55245" y="228600"/>
                      <a:pt x="56198" y="229552"/>
                    </a:cubicBezTo>
                    <a:cubicBezTo>
                      <a:pt x="56198" y="228600"/>
                      <a:pt x="56198" y="227647"/>
                      <a:pt x="57150" y="225742"/>
                    </a:cubicBezTo>
                    <a:cubicBezTo>
                      <a:pt x="59055" y="220980"/>
                      <a:pt x="62865" y="217170"/>
                      <a:pt x="66675" y="215265"/>
                    </a:cubicBezTo>
                    <a:cubicBezTo>
                      <a:pt x="76200" y="209550"/>
                      <a:pt x="86678" y="207645"/>
                      <a:pt x="98108" y="208597"/>
                    </a:cubicBezTo>
                    <a:cubicBezTo>
                      <a:pt x="100013" y="208597"/>
                      <a:pt x="101918" y="208597"/>
                      <a:pt x="103823" y="209550"/>
                    </a:cubicBezTo>
                    <a:cubicBezTo>
                      <a:pt x="103823" y="209550"/>
                      <a:pt x="103823" y="208597"/>
                      <a:pt x="103823" y="208597"/>
                    </a:cubicBezTo>
                    <a:cubicBezTo>
                      <a:pt x="101918" y="204788"/>
                      <a:pt x="101918" y="200977"/>
                      <a:pt x="102870" y="197167"/>
                    </a:cubicBezTo>
                    <a:cubicBezTo>
                      <a:pt x="104775" y="192405"/>
                      <a:pt x="108585" y="188595"/>
                      <a:pt x="112395" y="186690"/>
                    </a:cubicBezTo>
                    <a:cubicBezTo>
                      <a:pt x="117158" y="183833"/>
                      <a:pt x="122873" y="181927"/>
                      <a:pt x="129540" y="180975"/>
                    </a:cubicBezTo>
                    <a:lnTo>
                      <a:pt x="126683" y="180022"/>
                    </a:lnTo>
                    <a:lnTo>
                      <a:pt x="134303" y="175260"/>
                    </a:lnTo>
                    <a:cubicBezTo>
                      <a:pt x="147638" y="166688"/>
                      <a:pt x="160020" y="159067"/>
                      <a:pt x="173355" y="150495"/>
                    </a:cubicBezTo>
                    <a:cubicBezTo>
                      <a:pt x="178118" y="146685"/>
                      <a:pt x="183833" y="143827"/>
                      <a:pt x="188595" y="140970"/>
                    </a:cubicBezTo>
                    <a:lnTo>
                      <a:pt x="190500" y="140017"/>
                    </a:lnTo>
                    <a:lnTo>
                      <a:pt x="190500" y="140017"/>
                    </a:lnTo>
                    <a:lnTo>
                      <a:pt x="198120" y="135255"/>
                    </a:lnTo>
                    <a:cubicBezTo>
                      <a:pt x="202883" y="132397"/>
                      <a:pt x="208598" y="128588"/>
                      <a:pt x="213360" y="125730"/>
                    </a:cubicBezTo>
                    <a:lnTo>
                      <a:pt x="216218" y="123825"/>
                    </a:lnTo>
                    <a:cubicBezTo>
                      <a:pt x="221933" y="120015"/>
                      <a:pt x="227648" y="117158"/>
                      <a:pt x="232410" y="113347"/>
                    </a:cubicBezTo>
                    <a:cubicBezTo>
                      <a:pt x="236220" y="110490"/>
                      <a:pt x="240983" y="107633"/>
                      <a:pt x="245745" y="106680"/>
                    </a:cubicBezTo>
                    <a:cubicBezTo>
                      <a:pt x="251460" y="104775"/>
                      <a:pt x="258128" y="104775"/>
                      <a:pt x="263843" y="105727"/>
                    </a:cubicBezTo>
                    <a:cubicBezTo>
                      <a:pt x="264795" y="105727"/>
                      <a:pt x="265748" y="105727"/>
                      <a:pt x="266700" y="105727"/>
                    </a:cubicBezTo>
                    <a:cubicBezTo>
                      <a:pt x="265748" y="104775"/>
                      <a:pt x="263843" y="103822"/>
                      <a:pt x="262890" y="101917"/>
                    </a:cubicBezTo>
                    <a:lnTo>
                      <a:pt x="257175" y="97155"/>
                    </a:lnTo>
                    <a:lnTo>
                      <a:pt x="262890" y="93345"/>
                    </a:lnTo>
                    <a:cubicBezTo>
                      <a:pt x="267653" y="90488"/>
                      <a:pt x="272415" y="87630"/>
                      <a:pt x="276225" y="84772"/>
                    </a:cubicBezTo>
                    <a:lnTo>
                      <a:pt x="278130" y="83820"/>
                    </a:lnTo>
                    <a:lnTo>
                      <a:pt x="280035" y="84772"/>
                    </a:lnTo>
                    <a:cubicBezTo>
                      <a:pt x="288608" y="86677"/>
                      <a:pt x="298133" y="89535"/>
                      <a:pt x="306705" y="91440"/>
                    </a:cubicBezTo>
                    <a:cubicBezTo>
                      <a:pt x="304800" y="90488"/>
                      <a:pt x="303848" y="88583"/>
                      <a:pt x="301943" y="86677"/>
                    </a:cubicBezTo>
                    <a:cubicBezTo>
                      <a:pt x="299085" y="82867"/>
                      <a:pt x="297180" y="78105"/>
                      <a:pt x="299085" y="73342"/>
                    </a:cubicBezTo>
                    <a:cubicBezTo>
                      <a:pt x="300990" y="68580"/>
                      <a:pt x="303848" y="65722"/>
                      <a:pt x="308610" y="62865"/>
                    </a:cubicBezTo>
                    <a:cubicBezTo>
                      <a:pt x="312420" y="60008"/>
                      <a:pt x="317183" y="58102"/>
                      <a:pt x="320993" y="57150"/>
                    </a:cubicBezTo>
                    <a:lnTo>
                      <a:pt x="320040" y="56197"/>
                    </a:lnTo>
                    <a:lnTo>
                      <a:pt x="327660" y="51435"/>
                    </a:lnTo>
                    <a:cubicBezTo>
                      <a:pt x="340995" y="42863"/>
                      <a:pt x="353378" y="35242"/>
                      <a:pt x="366713" y="26670"/>
                    </a:cubicBezTo>
                    <a:cubicBezTo>
                      <a:pt x="379095" y="18097"/>
                      <a:pt x="392430" y="10477"/>
                      <a:pt x="404813" y="1905"/>
                    </a:cubicBezTo>
                    <a:lnTo>
                      <a:pt x="407670" y="0"/>
                    </a:lnTo>
                    <a:lnTo>
                      <a:pt x="410528" y="952"/>
                    </a:lnTo>
                    <a:cubicBezTo>
                      <a:pt x="414338" y="2858"/>
                      <a:pt x="418148" y="4763"/>
                      <a:pt x="421005" y="6667"/>
                    </a:cubicBezTo>
                    <a:cubicBezTo>
                      <a:pt x="424815" y="8572"/>
                      <a:pt x="428625" y="10477"/>
                      <a:pt x="431483" y="12383"/>
                    </a:cubicBezTo>
                    <a:lnTo>
                      <a:pt x="440055" y="16192"/>
                    </a:lnTo>
                    <a:lnTo>
                      <a:pt x="438150" y="17145"/>
                    </a:lnTo>
                    <a:cubicBezTo>
                      <a:pt x="440055" y="18097"/>
                      <a:pt x="441960" y="19050"/>
                      <a:pt x="443865" y="20002"/>
                    </a:cubicBezTo>
                    <a:cubicBezTo>
                      <a:pt x="447675" y="21908"/>
                      <a:pt x="451485" y="23813"/>
                      <a:pt x="454342" y="25717"/>
                    </a:cubicBezTo>
                    <a:lnTo>
                      <a:pt x="458153" y="27622"/>
                    </a:lnTo>
                    <a:cubicBezTo>
                      <a:pt x="458153" y="27622"/>
                      <a:pt x="458153" y="27622"/>
                      <a:pt x="458153" y="27622"/>
                    </a:cubicBezTo>
                    <a:lnTo>
                      <a:pt x="461010" y="25717"/>
                    </a:lnTo>
                    <a:lnTo>
                      <a:pt x="463867" y="26670"/>
                    </a:lnTo>
                    <a:cubicBezTo>
                      <a:pt x="467678" y="28575"/>
                      <a:pt x="471488" y="30480"/>
                      <a:pt x="474345" y="32385"/>
                    </a:cubicBezTo>
                    <a:cubicBezTo>
                      <a:pt x="478155" y="34290"/>
                      <a:pt x="481965" y="36195"/>
                      <a:pt x="484823" y="38100"/>
                    </a:cubicBezTo>
                    <a:lnTo>
                      <a:pt x="493395" y="41910"/>
                    </a:lnTo>
                    <a:lnTo>
                      <a:pt x="485775" y="46672"/>
                    </a:lnTo>
                    <a:cubicBezTo>
                      <a:pt x="472440" y="55245"/>
                      <a:pt x="460058" y="63817"/>
                      <a:pt x="446723" y="71438"/>
                    </a:cubicBezTo>
                    <a:lnTo>
                      <a:pt x="443865" y="73342"/>
                    </a:lnTo>
                    <a:lnTo>
                      <a:pt x="441008" y="72390"/>
                    </a:lnTo>
                    <a:cubicBezTo>
                      <a:pt x="432435" y="67627"/>
                      <a:pt x="422910" y="63817"/>
                      <a:pt x="414338" y="59055"/>
                    </a:cubicBezTo>
                    <a:cubicBezTo>
                      <a:pt x="406717" y="55245"/>
                      <a:pt x="398145" y="51435"/>
                      <a:pt x="390525" y="47625"/>
                    </a:cubicBezTo>
                    <a:cubicBezTo>
                      <a:pt x="390525" y="47625"/>
                      <a:pt x="390525" y="47625"/>
                      <a:pt x="389573" y="47625"/>
                    </a:cubicBezTo>
                    <a:cubicBezTo>
                      <a:pt x="395288" y="50483"/>
                      <a:pt x="401955" y="53340"/>
                      <a:pt x="407670" y="56197"/>
                    </a:cubicBezTo>
                    <a:cubicBezTo>
                      <a:pt x="416242" y="60960"/>
                      <a:pt x="425767" y="64770"/>
                      <a:pt x="434340" y="69533"/>
                    </a:cubicBezTo>
                    <a:lnTo>
                      <a:pt x="442913" y="73342"/>
                    </a:lnTo>
                    <a:lnTo>
                      <a:pt x="435292" y="78105"/>
                    </a:lnTo>
                    <a:cubicBezTo>
                      <a:pt x="430530" y="80963"/>
                      <a:pt x="424815" y="84772"/>
                      <a:pt x="420053" y="87630"/>
                    </a:cubicBezTo>
                    <a:lnTo>
                      <a:pt x="417195" y="89535"/>
                    </a:lnTo>
                    <a:lnTo>
                      <a:pt x="414338" y="88583"/>
                    </a:lnTo>
                    <a:cubicBezTo>
                      <a:pt x="406717" y="84772"/>
                      <a:pt x="399098" y="80963"/>
                      <a:pt x="391478" y="77152"/>
                    </a:cubicBezTo>
                    <a:cubicBezTo>
                      <a:pt x="393383" y="79058"/>
                      <a:pt x="395288" y="80963"/>
                      <a:pt x="397192" y="82867"/>
                    </a:cubicBezTo>
                    <a:cubicBezTo>
                      <a:pt x="400050" y="86677"/>
                      <a:pt x="401955" y="92392"/>
                      <a:pt x="400050" y="97155"/>
                    </a:cubicBezTo>
                    <a:cubicBezTo>
                      <a:pt x="398145" y="101917"/>
                      <a:pt x="394335" y="104775"/>
                      <a:pt x="390525" y="107633"/>
                    </a:cubicBezTo>
                    <a:cubicBezTo>
                      <a:pt x="387668" y="109538"/>
                      <a:pt x="384810" y="110490"/>
                      <a:pt x="381953" y="111442"/>
                    </a:cubicBezTo>
                    <a:lnTo>
                      <a:pt x="375285" y="116205"/>
                    </a:lnTo>
                    <a:cubicBezTo>
                      <a:pt x="369570" y="120015"/>
                      <a:pt x="363855" y="123825"/>
                      <a:pt x="358140" y="126683"/>
                    </a:cubicBezTo>
                    <a:lnTo>
                      <a:pt x="356235" y="127635"/>
                    </a:lnTo>
                    <a:lnTo>
                      <a:pt x="354330" y="126683"/>
                    </a:lnTo>
                    <a:cubicBezTo>
                      <a:pt x="348615" y="125730"/>
                      <a:pt x="343853" y="123825"/>
                      <a:pt x="338138" y="122872"/>
                    </a:cubicBezTo>
                    <a:cubicBezTo>
                      <a:pt x="337185" y="123825"/>
                      <a:pt x="335280" y="124777"/>
                      <a:pt x="334328" y="125730"/>
                    </a:cubicBezTo>
                    <a:cubicBezTo>
                      <a:pt x="336233" y="127635"/>
                      <a:pt x="338138" y="128588"/>
                      <a:pt x="340043" y="130492"/>
                    </a:cubicBezTo>
                    <a:lnTo>
                      <a:pt x="345758" y="135255"/>
                    </a:lnTo>
                    <a:lnTo>
                      <a:pt x="340043" y="139065"/>
                    </a:lnTo>
                    <a:cubicBezTo>
                      <a:pt x="334328" y="142875"/>
                      <a:pt x="328613" y="145733"/>
                      <a:pt x="323850" y="149542"/>
                    </a:cubicBezTo>
                    <a:lnTo>
                      <a:pt x="320993" y="151447"/>
                    </a:lnTo>
                    <a:lnTo>
                      <a:pt x="318135" y="148590"/>
                    </a:lnTo>
                    <a:cubicBezTo>
                      <a:pt x="311468" y="145733"/>
                      <a:pt x="305753" y="140970"/>
                      <a:pt x="300038" y="135255"/>
                    </a:cubicBezTo>
                    <a:lnTo>
                      <a:pt x="300038" y="135255"/>
                    </a:lnTo>
                    <a:close/>
                    <a:moveTo>
                      <a:pt x="377190" y="70485"/>
                    </a:moveTo>
                    <a:cubicBezTo>
                      <a:pt x="372428" y="68580"/>
                      <a:pt x="368618" y="66675"/>
                      <a:pt x="363855" y="63817"/>
                    </a:cubicBezTo>
                    <a:cubicBezTo>
                      <a:pt x="363855" y="63817"/>
                      <a:pt x="363855" y="63817"/>
                      <a:pt x="363855" y="63817"/>
                    </a:cubicBezTo>
                    <a:lnTo>
                      <a:pt x="371475" y="66675"/>
                    </a:lnTo>
                    <a:lnTo>
                      <a:pt x="369570" y="67627"/>
                    </a:lnTo>
                    <a:cubicBezTo>
                      <a:pt x="372428" y="69533"/>
                      <a:pt x="375285" y="70485"/>
                      <a:pt x="377190" y="70485"/>
                    </a:cubicBezTo>
                    <a:lnTo>
                      <a:pt x="377190" y="70485"/>
                    </a:lnTo>
                    <a:close/>
                    <a:moveTo>
                      <a:pt x="120015" y="245745"/>
                    </a:moveTo>
                    <a:cubicBezTo>
                      <a:pt x="118110" y="243840"/>
                      <a:pt x="114300" y="241935"/>
                      <a:pt x="112395" y="240983"/>
                    </a:cubicBezTo>
                    <a:cubicBezTo>
                      <a:pt x="108585" y="239077"/>
                      <a:pt x="103823" y="237172"/>
                      <a:pt x="99060" y="236220"/>
                    </a:cubicBezTo>
                    <a:cubicBezTo>
                      <a:pt x="97155" y="236220"/>
                      <a:pt x="95250" y="236220"/>
                      <a:pt x="93345" y="237172"/>
                    </a:cubicBezTo>
                    <a:cubicBezTo>
                      <a:pt x="95250" y="239077"/>
                      <a:pt x="99060" y="240983"/>
                      <a:pt x="100965" y="241935"/>
                    </a:cubicBezTo>
                    <a:cubicBezTo>
                      <a:pt x="104775" y="243840"/>
                      <a:pt x="109538" y="245745"/>
                      <a:pt x="114300" y="246697"/>
                    </a:cubicBezTo>
                    <a:cubicBezTo>
                      <a:pt x="116205" y="246697"/>
                      <a:pt x="118110" y="246697"/>
                      <a:pt x="120015" y="245745"/>
                    </a:cubicBezTo>
                    <a:lnTo>
                      <a:pt x="120015" y="245745"/>
                    </a:lnTo>
                    <a:close/>
                    <a:moveTo>
                      <a:pt x="165735" y="216217"/>
                    </a:moveTo>
                    <a:cubicBezTo>
                      <a:pt x="163830" y="214313"/>
                      <a:pt x="160020" y="212408"/>
                      <a:pt x="158115" y="211455"/>
                    </a:cubicBezTo>
                    <a:cubicBezTo>
                      <a:pt x="154305" y="209550"/>
                      <a:pt x="149543" y="207645"/>
                      <a:pt x="144780" y="206692"/>
                    </a:cubicBezTo>
                    <a:cubicBezTo>
                      <a:pt x="142875" y="206692"/>
                      <a:pt x="140970" y="206692"/>
                      <a:pt x="139065" y="207645"/>
                    </a:cubicBezTo>
                    <a:cubicBezTo>
                      <a:pt x="140970" y="209550"/>
                      <a:pt x="144780" y="211455"/>
                      <a:pt x="146685" y="212408"/>
                    </a:cubicBezTo>
                    <a:cubicBezTo>
                      <a:pt x="150495" y="214313"/>
                      <a:pt x="155258" y="216217"/>
                      <a:pt x="160020" y="216217"/>
                    </a:cubicBezTo>
                    <a:cubicBezTo>
                      <a:pt x="161925" y="217170"/>
                      <a:pt x="163830" y="217170"/>
                      <a:pt x="165735" y="21621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D0B78C2B-621F-4AD5-80B8-32A275C7B768}"/>
                  </a:ext>
                </a:extLst>
              </p:cNvPr>
              <p:cNvSpPr/>
              <p:nvPr/>
            </p:nvSpPr>
            <p:spPr>
              <a:xfrm>
                <a:off x="8901185" y="2627248"/>
                <a:ext cx="470534" cy="284797"/>
              </a:xfrm>
              <a:custGeom>
                <a:avLst/>
                <a:gdLst>
                  <a:gd name="connsiteX0" fmla="*/ 358140 w 470534"/>
                  <a:gd name="connsiteY0" fmla="*/ 24765 h 284797"/>
                  <a:gd name="connsiteX1" fmla="*/ 396240 w 470534"/>
                  <a:gd name="connsiteY1" fmla="*/ 0 h 284797"/>
                  <a:gd name="connsiteX2" fmla="*/ 406717 w 470534"/>
                  <a:gd name="connsiteY2" fmla="*/ 5715 h 284797"/>
                  <a:gd name="connsiteX3" fmla="*/ 417195 w 470534"/>
                  <a:gd name="connsiteY3" fmla="*/ 11430 h 284797"/>
                  <a:gd name="connsiteX4" fmla="*/ 394335 w 470534"/>
                  <a:gd name="connsiteY4" fmla="*/ 25717 h 284797"/>
                  <a:gd name="connsiteX5" fmla="*/ 398145 w 470534"/>
                  <a:gd name="connsiteY5" fmla="*/ 27622 h 284797"/>
                  <a:gd name="connsiteX6" fmla="*/ 419100 w 470534"/>
                  <a:gd name="connsiteY6" fmla="*/ 14288 h 284797"/>
                  <a:gd name="connsiteX7" fmla="*/ 429577 w 470534"/>
                  <a:gd name="connsiteY7" fmla="*/ 20003 h 284797"/>
                  <a:gd name="connsiteX8" fmla="*/ 440055 w 470534"/>
                  <a:gd name="connsiteY8" fmla="*/ 25717 h 284797"/>
                  <a:gd name="connsiteX9" fmla="*/ 419100 w 470534"/>
                  <a:gd name="connsiteY9" fmla="*/ 39053 h 284797"/>
                  <a:gd name="connsiteX10" fmla="*/ 425767 w 470534"/>
                  <a:gd name="connsiteY10" fmla="*/ 41910 h 284797"/>
                  <a:gd name="connsiteX11" fmla="*/ 449580 w 470534"/>
                  <a:gd name="connsiteY11" fmla="*/ 26670 h 284797"/>
                  <a:gd name="connsiteX12" fmla="*/ 460058 w 470534"/>
                  <a:gd name="connsiteY12" fmla="*/ 32385 h 284797"/>
                  <a:gd name="connsiteX13" fmla="*/ 470535 w 470534"/>
                  <a:gd name="connsiteY13" fmla="*/ 38100 h 284797"/>
                  <a:gd name="connsiteX14" fmla="*/ 431483 w 470534"/>
                  <a:gd name="connsiteY14" fmla="*/ 62865 h 284797"/>
                  <a:gd name="connsiteX15" fmla="*/ 404813 w 470534"/>
                  <a:gd name="connsiteY15" fmla="*/ 49530 h 284797"/>
                  <a:gd name="connsiteX16" fmla="*/ 378142 w 470534"/>
                  <a:gd name="connsiteY16" fmla="*/ 36195 h 284797"/>
                  <a:gd name="connsiteX17" fmla="*/ 367665 w 470534"/>
                  <a:gd name="connsiteY17" fmla="*/ 42863 h 284797"/>
                  <a:gd name="connsiteX18" fmla="*/ 394335 w 470534"/>
                  <a:gd name="connsiteY18" fmla="*/ 56197 h 284797"/>
                  <a:gd name="connsiteX19" fmla="*/ 421005 w 470534"/>
                  <a:gd name="connsiteY19" fmla="*/ 69533 h 284797"/>
                  <a:gd name="connsiteX20" fmla="*/ 405765 w 470534"/>
                  <a:gd name="connsiteY20" fmla="*/ 79058 h 284797"/>
                  <a:gd name="connsiteX21" fmla="*/ 379095 w 470534"/>
                  <a:gd name="connsiteY21" fmla="*/ 65722 h 284797"/>
                  <a:gd name="connsiteX22" fmla="*/ 352425 w 470534"/>
                  <a:gd name="connsiteY22" fmla="*/ 52388 h 284797"/>
                  <a:gd name="connsiteX23" fmla="*/ 340995 w 470534"/>
                  <a:gd name="connsiteY23" fmla="*/ 59055 h 284797"/>
                  <a:gd name="connsiteX24" fmla="*/ 342900 w 470534"/>
                  <a:gd name="connsiteY24" fmla="*/ 60008 h 284797"/>
                  <a:gd name="connsiteX25" fmla="*/ 348615 w 470534"/>
                  <a:gd name="connsiteY25" fmla="*/ 62865 h 284797"/>
                  <a:gd name="connsiteX26" fmla="*/ 341947 w 470534"/>
                  <a:gd name="connsiteY26" fmla="*/ 67628 h 284797"/>
                  <a:gd name="connsiteX27" fmla="*/ 356235 w 470534"/>
                  <a:gd name="connsiteY27" fmla="*/ 67628 h 284797"/>
                  <a:gd name="connsiteX28" fmla="*/ 371475 w 470534"/>
                  <a:gd name="connsiteY28" fmla="*/ 72390 h 284797"/>
                  <a:gd name="connsiteX29" fmla="*/ 381953 w 470534"/>
                  <a:gd name="connsiteY29" fmla="*/ 80010 h 284797"/>
                  <a:gd name="connsiteX30" fmla="*/ 383858 w 470534"/>
                  <a:gd name="connsiteY30" fmla="*/ 89535 h 284797"/>
                  <a:gd name="connsiteX31" fmla="*/ 376238 w 470534"/>
                  <a:gd name="connsiteY31" fmla="*/ 97155 h 284797"/>
                  <a:gd name="connsiteX32" fmla="*/ 354330 w 470534"/>
                  <a:gd name="connsiteY32" fmla="*/ 102870 h 284797"/>
                  <a:gd name="connsiteX33" fmla="*/ 347663 w 470534"/>
                  <a:gd name="connsiteY33" fmla="*/ 102870 h 284797"/>
                  <a:gd name="connsiteX34" fmla="*/ 360045 w 470534"/>
                  <a:gd name="connsiteY34" fmla="*/ 105728 h 284797"/>
                  <a:gd name="connsiteX35" fmla="*/ 342900 w 470534"/>
                  <a:gd name="connsiteY35" fmla="*/ 116205 h 284797"/>
                  <a:gd name="connsiteX36" fmla="*/ 324803 w 470534"/>
                  <a:gd name="connsiteY36" fmla="*/ 111442 h 284797"/>
                  <a:gd name="connsiteX37" fmla="*/ 312420 w 470534"/>
                  <a:gd name="connsiteY37" fmla="*/ 119063 h 284797"/>
                  <a:gd name="connsiteX38" fmla="*/ 323850 w 470534"/>
                  <a:gd name="connsiteY38" fmla="*/ 128588 h 284797"/>
                  <a:gd name="connsiteX39" fmla="*/ 307657 w 470534"/>
                  <a:gd name="connsiteY39" fmla="*/ 139065 h 284797"/>
                  <a:gd name="connsiteX40" fmla="*/ 279082 w 470534"/>
                  <a:gd name="connsiteY40" fmla="*/ 114300 h 284797"/>
                  <a:gd name="connsiteX41" fmla="*/ 250507 w 470534"/>
                  <a:gd name="connsiteY41" fmla="*/ 89535 h 284797"/>
                  <a:gd name="connsiteX42" fmla="*/ 263842 w 470534"/>
                  <a:gd name="connsiteY42" fmla="*/ 80963 h 284797"/>
                  <a:gd name="connsiteX43" fmla="*/ 296228 w 470534"/>
                  <a:gd name="connsiteY43" fmla="*/ 89535 h 284797"/>
                  <a:gd name="connsiteX44" fmla="*/ 328613 w 470534"/>
                  <a:gd name="connsiteY44" fmla="*/ 98108 h 284797"/>
                  <a:gd name="connsiteX45" fmla="*/ 326707 w 470534"/>
                  <a:gd name="connsiteY45" fmla="*/ 97155 h 284797"/>
                  <a:gd name="connsiteX46" fmla="*/ 320992 w 470534"/>
                  <a:gd name="connsiteY46" fmla="*/ 95250 h 284797"/>
                  <a:gd name="connsiteX47" fmla="*/ 329565 w 470534"/>
                  <a:gd name="connsiteY47" fmla="*/ 87630 h 284797"/>
                  <a:gd name="connsiteX48" fmla="*/ 322897 w 470534"/>
                  <a:gd name="connsiteY48" fmla="*/ 87630 h 284797"/>
                  <a:gd name="connsiteX49" fmla="*/ 300990 w 470534"/>
                  <a:gd name="connsiteY49" fmla="*/ 82867 h 284797"/>
                  <a:gd name="connsiteX50" fmla="*/ 291465 w 470534"/>
                  <a:gd name="connsiteY50" fmla="*/ 75247 h 284797"/>
                  <a:gd name="connsiteX51" fmla="*/ 289560 w 470534"/>
                  <a:gd name="connsiteY51" fmla="*/ 66675 h 284797"/>
                  <a:gd name="connsiteX52" fmla="*/ 296228 w 470534"/>
                  <a:gd name="connsiteY52" fmla="*/ 59055 h 284797"/>
                  <a:gd name="connsiteX53" fmla="*/ 317182 w 470534"/>
                  <a:gd name="connsiteY53" fmla="*/ 53340 h 284797"/>
                  <a:gd name="connsiteX54" fmla="*/ 328613 w 470534"/>
                  <a:gd name="connsiteY54" fmla="*/ 54292 h 284797"/>
                  <a:gd name="connsiteX55" fmla="*/ 315278 w 470534"/>
                  <a:gd name="connsiteY55" fmla="*/ 47625 h 284797"/>
                  <a:gd name="connsiteX56" fmla="*/ 358140 w 470534"/>
                  <a:gd name="connsiteY56" fmla="*/ 24765 h 284797"/>
                  <a:gd name="connsiteX57" fmla="*/ 358140 w 470534"/>
                  <a:gd name="connsiteY57" fmla="*/ 24765 h 284797"/>
                  <a:gd name="connsiteX58" fmla="*/ 320040 w 470534"/>
                  <a:gd name="connsiteY58" fmla="*/ 73342 h 284797"/>
                  <a:gd name="connsiteX59" fmla="*/ 329565 w 470534"/>
                  <a:gd name="connsiteY59" fmla="*/ 70485 h 284797"/>
                  <a:gd name="connsiteX60" fmla="*/ 331470 w 470534"/>
                  <a:gd name="connsiteY60" fmla="*/ 69533 h 284797"/>
                  <a:gd name="connsiteX61" fmla="*/ 326707 w 470534"/>
                  <a:gd name="connsiteY61" fmla="*/ 68580 h 284797"/>
                  <a:gd name="connsiteX62" fmla="*/ 322897 w 470534"/>
                  <a:gd name="connsiteY62" fmla="*/ 70485 h 284797"/>
                  <a:gd name="connsiteX63" fmla="*/ 320040 w 470534"/>
                  <a:gd name="connsiteY63" fmla="*/ 73342 h 284797"/>
                  <a:gd name="connsiteX64" fmla="*/ 320040 w 470534"/>
                  <a:gd name="connsiteY64" fmla="*/ 73342 h 284797"/>
                  <a:gd name="connsiteX65" fmla="*/ 341947 w 470534"/>
                  <a:gd name="connsiteY65" fmla="*/ 86678 h 284797"/>
                  <a:gd name="connsiteX66" fmla="*/ 342900 w 470534"/>
                  <a:gd name="connsiteY66" fmla="*/ 86678 h 284797"/>
                  <a:gd name="connsiteX67" fmla="*/ 351472 w 470534"/>
                  <a:gd name="connsiteY67" fmla="*/ 88583 h 284797"/>
                  <a:gd name="connsiteX68" fmla="*/ 357188 w 470534"/>
                  <a:gd name="connsiteY68" fmla="*/ 86678 h 284797"/>
                  <a:gd name="connsiteX69" fmla="*/ 360045 w 470534"/>
                  <a:gd name="connsiteY69" fmla="*/ 83820 h 284797"/>
                  <a:gd name="connsiteX70" fmla="*/ 359092 w 470534"/>
                  <a:gd name="connsiteY70" fmla="*/ 81915 h 284797"/>
                  <a:gd name="connsiteX71" fmla="*/ 359092 w 470534"/>
                  <a:gd name="connsiteY71" fmla="*/ 81915 h 284797"/>
                  <a:gd name="connsiteX72" fmla="*/ 356235 w 470534"/>
                  <a:gd name="connsiteY72" fmla="*/ 81915 h 284797"/>
                  <a:gd name="connsiteX73" fmla="*/ 346710 w 470534"/>
                  <a:gd name="connsiteY73" fmla="*/ 84772 h 284797"/>
                  <a:gd name="connsiteX74" fmla="*/ 341947 w 470534"/>
                  <a:gd name="connsiteY74" fmla="*/ 86678 h 284797"/>
                  <a:gd name="connsiteX75" fmla="*/ 341947 w 470534"/>
                  <a:gd name="connsiteY75" fmla="*/ 86678 h 284797"/>
                  <a:gd name="connsiteX76" fmla="*/ 163830 w 470534"/>
                  <a:gd name="connsiteY76" fmla="*/ 149542 h 284797"/>
                  <a:gd name="connsiteX77" fmla="*/ 124777 w 470534"/>
                  <a:gd name="connsiteY77" fmla="*/ 174308 h 284797"/>
                  <a:gd name="connsiteX78" fmla="*/ 140970 w 470534"/>
                  <a:gd name="connsiteY78" fmla="*/ 181928 h 284797"/>
                  <a:gd name="connsiteX79" fmla="*/ 131445 w 470534"/>
                  <a:gd name="connsiteY79" fmla="*/ 180975 h 284797"/>
                  <a:gd name="connsiteX80" fmla="*/ 103822 w 470534"/>
                  <a:gd name="connsiteY80" fmla="*/ 186690 h 284797"/>
                  <a:gd name="connsiteX81" fmla="*/ 96202 w 470534"/>
                  <a:gd name="connsiteY81" fmla="*/ 195263 h 284797"/>
                  <a:gd name="connsiteX82" fmla="*/ 97155 w 470534"/>
                  <a:gd name="connsiteY82" fmla="*/ 202883 h 284797"/>
                  <a:gd name="connsiteX83" fmla="*/ 102870 w 470534"/>
                  <a:gd name="connsiteY83" fmla="*/ 210503 h 284797"/>
                  <a:gd name="connsiteX84" fmla="*/ 106680 w 470534"/>
                  <a:gd name="connsiteY84" fmla="*/ 213360 h 284797"/>
                  <a:gd name="connsiteX85" fmla="*/ 85725 w 470534"/>
                  <a:gd name="connsiteY85" fmla="*/ 209550 h 284797"/>
                  <a:gd name="connsiteX86" fmla="*/ 58102 w 470534"/>
                  <a:gd name="connsiteY86" fmla="*/ 215265 h 284797"/>
                  <a:gd name="connsiteX87" fmla="*/ 50482 w 470534"/>
                  <a:gd name="connsiteY87" fmla="*/ 223838 h 284797"/>
                  <a:gd name="connsiteX88" fmla="*/ 51435 w 470534"/>
                  <a:gd name="connsiteY88" fmla="*/ 231458 h 284797"/>
                  <a:gd name="connsiteX89" fmla="*/ 53340 w 470534"/>
                  <a:gd name="connsiteY89" fmla="*/ 235267 h 284797"/>
                  <a:gd name="connsiteX90" fmla="*/ 40005 w 470534"/>
                  <a:gd name="connsiteY90" fmla="*/ 228600 h 284797"/>
                  <a:gd name="connsiteX91" fmla="*/ 0 w 470534"/>
                  <a:gd name="connsiteY91" fmla="*/ 254317 h 284797"/>
                  <a:gd name="connsiteX92" fmla="*/ 10477 w 470534"/>
                  <a:gd name="connsiteY92" fmla="*/ 260033 h 284797"/>
                  <a:gd name="connsiteX93" fmla="*/ 20955 w 470534"/>
                  <a:gd name="connsiteY93" fmla="*/ 265747 h 284797"/>
                  <a:gd name="connsiteX94" fmla="*/ 33338 w 470534"/>
                  <a:gd name="connsiteY94" fmla="*/ 258128 h 284797"/>
                  <a:gd name="connsiteX95" fmla="*/ 60007 w 470534"/>
                  <a:gd name="connsiteY95" fmla="*/ 271463 h 284797"/>
                  <a:gd name="connsiteX96" fmla="*/ 86677 w 470534"/>
                  <a:gd name="connsiteY96" fmla="*/ 284797 h 284797"/>
                  <a:gd name="connsiteX97" fmla="*/ 101917 w 470534"/>
                  <a:gd name="connsiteY97" fmla="*/ 275272 h 284797"/>
                  <a:gd name="connsiteX98" fmla="*/ 75247 w 470534"/>
                  <a:gd name="connsiteY98" fmla="*/ 261938 h 284797"/>
                  <a:gd name="connsiteX99" fmla="*/ 48577 w 470534"/>
                  <a:gd name="connsiteY99" fmla="*/ 248603 h 284797"/>
                  <a:gd name="connsiteX100" fmla="*/ 58102 w 470534"/>
                  <a:gd name="connsiteY100" fmla="*/ 241935 h 284797"/>
                  <a:gd name="connsiteX101" fmla="*/ 73342 w 470534"/>
                  <a:gd name="connsiteY101" fmla="*/ 250508 h 284797"/>
                  <a:gd name="connsiteX102" fmla="*/ 89535 w 470534"/>
                  <a:gd name="connsiteY102" fmla="*/ 257175 h 284797"/>
                  <a:gd name="connsiteX103" fmla="*/ 107632 w 470534"/>
                  <a:gd name="connsiteY103" fmla="*/ 260033 h 284797"/>
                  <a:gd name="connsiteX104" fmla="*/ 135255 w 470534"/>
                  <a:gd name="connsiteY104" fmla="*/ 254317 h 284797"/>
                  <a:gd name="connsiteX105" fmla="*/ 141922 w 470534"/>
                  <a:gd name="connsiteY105" fmla="*/ 238125 h 284797"/>
                  <a:gd name="connsiteX106" fmla="*/ 132397 w 470534"/>
                  <a:gd name="connsiteY106" fmla="*/ 227647 h 284797"/>
                  <a:gd name="connsiteX107" fmla="*/ 152400 w 470534"/>
                  <a:gd name="connsiteY107" fmla="*/ 231458 h 284797"/>
                  <a:gd name="connsiteX108" fmla="*/ 180022 w 470534"/>
                  <a:gd name="connsiteY108" fmla="*/ 225742 h 284797"/>
                  <a:gd name="connsiteX109" fmla="*/ 186690 w 470534"/>
                  <a:gd name="connsiteY109" fmla="*/ 209550 h 284797"/>
                  <a:gd name="connsiteX110" fmla="*/ 179070 w 470534"/>
                  <a:gd name="connsiteY110" fmla="*/ 200025 h 284797"/>
                  <a:gd name="connsiteX111" fmla="*/ 165735 w 470534"/>
                  <a:gd name="connsiteY111" fmla="*/ 191453 h 284797"/>
                  <a:gd name="connsiteX112" fmla="*/ 147638 w 470534"/>
                  <a:gd name="connsiteY112" fmla="*/ 184785 h 284797"/>
                  <a:gd name="connsiteX113" fmla="*/ 158115 w 470534"/>
                  <a:gd name="connsiteY113" fmla="*/ 178117 h 284797"/>
                  <a:gd name="connsiteX114" fmla="*/ 184785 w 470534"/>
                  <a:gd name="connsiteY114" fmla="*/ 191453 h 284797"/>
                  <a:gd name="connsiteX115" fmla="*/ 211455 w 470534"/>
                  <a:gd name="connsiteY115" fmla="*/ 204788 h 284797"/>
                  <a:gd name="connsiteX116" fmla="*/ 226695 w 470534"/>
                  <a:gd name="connsiteY116" fmla="*/ 194310 h 284797"/>
                  <a:gd name="connsiteX117" fmla="*/ 200025 w 470534"/>
                  <a:gd name="connsiteY117" fmla="*/ 180975 h 284797"/>
                  <a:gd name="connsiteX118" fmla="*/ 173355 w 470534"/>
                  <a:gd name="connsiteY118" fmla="*/ 167640 h 284797"/>
                  <a:gd name="connsiteX119" fmla="*/ 183832 w 470534"/>
                  <a:gd name="connsiteY119" fmla="*/ 160972 h 284797"/>
                  <a:gd name="connsiteX120" fmla="*/ 210502 w 470534"/>
                  <a:gd name="connsiteY120" fmla="*/ 174308 h 284797"/>
                  <a:gd name="connsiteX121" fmla="*/ 237172 w 470534"/>
                  <a:gd name="connsiteY121" fmla="*/ 187642 h 284797"/>
                  <a:gd name="connsiteX122" fmla="*/ 252413 w 470534"/>
                  <a:gd name="connsiteY122" fmla="*/ 178117 h 284797"/>
                  <a:gd name="connsiteX123" fmla="*/ 238125 w 470534"/>
                  <a:gd name="connsiteY123" fmla="*/ 171450 h 284797"/>
                  <a:gd name="connsiteX124" fmla="*/ 223838 w 470534"/>
                  <a:gd name="connsiteY124" fmla="*/ 164783 h 284797"/>
                  <a:gd name="connsiteX125" fmla="*/ 233363 w 470534"/>
                  <a:gd name="connsiteY125" fmla="*/ 159067 h 284797"/>
                  <a:gd name="connsiteX126" fmla="*/ 247650 w 470534"/>
                  <a:gd name="connsiteY126" fmla="*/ 165735 h 284797"/>
                  <a:gd name="connsiteX127" fmla="*/ 261938 w 470534"/>
                  <a:gd name="connsiteY127" fmla="*/ 172403 h 284797"/>
                  <a:gd name="connsiteX128" fmla="*/ 277178 w 470534"/>
                  <a:gd name="connsiteY128" fmla="*/ 162878 h 284797"/>
                  <a:gd name="connsiteX129" fmla="*/ 239077 w 470534"/>
                  <a:gd name="connsiteY129" fmla="*/ 144780 h 284797"/>
                  <a:gd name="connsiteX130" fmla="*/ 200977 w 470534"/>
                  <a:gd name="connsiteY130" fmla="*/ 126683 h 284797"/>
                  <a:gd name="connsiteX131" fmla="*/ 185738 w 470534"/>
                  <a:gd name="connsiteY131" fmla="*/ 136208 h 284797"/>
                  <a:gd name="connsiteX132" fmla="*/ 198120 w 470534"/>
                  <a:gd name="connsiteY132" fmla="*/ 141922 h 284797"/>
                  <a:gd name="connsiteX133" fmla="*/ 210502 w 470534"/>
                  <a:gd name="connsiteY133" fmla="*/ 147638 h 284797"/>
                  <a:gd name="connsiteX134" fmla="*/ 200977 w 470534"/>
                  <a:gd name="connsiteY134" fmla="*/ 153353 h 284797"/>
                  <a:gd name="connsiteX135" fmla="*/ 188595 w 470534"/>
                  <a:gd name="connsiteY135" fmla="*/ 147638 h 284797"/>
                  <a:gd name="connsiteX136" fmla="*/ 176213 w 470534"/>
                  <a:gd name="connsiteY136" fmla="*/ 141922 h 284797"/>
                  <a:gd name="connsiteX137" fmla="*/ 163830 w 470534"/>
                  <a:gd name="connsiteY137" fmla="*/ 149542 h 284797"/>
                  <a:gd name="connsiteX138" fmla="*/ 163830 w 470534"/>
                  <a:gd name="connsiteY138" fmla="*/ 149542 h 284797"/>
                  <a:gd name="connsiteX139" fmla="*/ 272415 w 470534"/>
                  <a:gd name="connsiteY139" fmla="*/ 137160 h 284797"/>
                  <a:gd name="connsiteX140" fmla="*/ 274320 w 470534"/>
                  <a:gd name="connsiteY140" fmla="*/ 136208 h 284797"/>
                  <a:gd name="connsiteX141" fmla="*/ 282892 w 470534"/>
                  <a:gd name="connsiteY141" fmla="*/ 129540 h 284797"/>
                  <a:gd name="connsiteX142" fmla="*/ 284797 w 470534"/>
                  <a:gd name="connsiteY142" fmla="*/ 123825 h 284797"/>
                  <a:gd name="connsiteX143" fmla="*/ 280988 w 470534"/>
                  <a:gd name="connsiteY143" fmla="*/ 117158 h 284797"/>
                  <a:gd name="connsiteX144" fmla="*/ 270510 w 470534"/>
                  <a:gd name="connsiteY144" fmla="*/ 109538 h 284797"/>
                  <a:gd name="connsiteX145" fmla="*/ 251460 w 470534"/>
                  <a:gd name="connsiteY145" fmla="*/ 103822 h 284797"/>
                  <a:gd name="connsiteX146" fmla="*/ 235267 w 470534"/>
                  <a:gd name="connsiteY146" fmla="*/ 104775 h 284797"/>
                  <a:gd name="connsiteX147" fmla="*/ 222885 w 470534"/>
                  <a:gd name="connsiteY147" fmla="*/ 111442 h 284797"/>
                  <a:gd name="connsiteX148" fmla="*/ 205740 w 470534"/>
                  <a:gd name="connsiteY148" fmla="*/ 122872 h 284797"/>
                  <a:gd name="connsiteX149" fmla="*/ 243840 w 470534"/>
                  <a:gd name="connsiteY149" fmla="*/ 140970 h 284797"/>
                  <a:gd name="connsiteX150" fmla="*/ 281940 w 470534"/>
                  <a:gd name="connsiteY150" fmla="*/ 159067 h 284797"/>
                  <a:gd name="connsiteX151" fmla="*/ 297180 w 470534"/>
                  <a:gd name="connsiteY151" fmla="*/ 149542 h 284797"/>
                  <a:gd name="connsiteX152" fmla="*/ 284797 w 470534"/>
                  <a:gd name="connsiteY152" fmla="*/ 143828 h 284797"/>
                  <a:gd name="connsiteX153" fmla="*/ 272415 w 470534"/>
                  <a:gd name="connsiteY153" fmla="*/ 137160 h 284797"/>
                  <a:gd name="connsiteX154" fmla="*/ 272415 w 470534"/>
                  <a:gd name="connsiteY154" fmla="*/ 137160 h 284797"/>
                  <a:gd name="connsiteX155" fmla="*/ 87630 w 470534"/>
                  <a:gd name="connsiteY155" fmla="*/ 240030 h 284797"/>
                  <a:gd name="connsiteX156" fmla="*/ 77152 w 470534"/>
                  <a:gd name="connsiteY156" fmla="*/ 232410 h 284797"/>
                  <a:gd name="connsiteX157" fmla="*/ 79057 w 470534"/>
                  <a:gd name="connsiteY157" fmla="*/ 226695 h 284797"/>
                  <a:gd name="connsiteX158" fmla="*/ 88582 w 470534"/>
                  <a:gd name="connsiteY158" fmla="*/ 224790 h 284797"/>
                  <a:gd name="connsiteX159" fmla="*/ 103822 w 470534"/>
                  <a:gd name="connsiteY159" fmla="*/ 229553 h 284797"/>
                  <a:gd name="connsiteX160" fmla="*/ 114300 w 470534"/>
                  <a:gd name="connsiteY160" fmla="*/ 237172 h 284797"/>
                  <a:gd name="connsiteX161" fmla="*/ 112395 w 470534"/>
                  <a:gd name="connsiteY161" fmla="*/ 242888 h 284797"/>
                  <a:gd name="connsiteX162" fmla="*/ 102870 w 470534"/>
                  <a:gd name="connsiteY162" fmla="*/ 244792 h 284797"/>
                  <a:gd name="connsiteX163" fmla="*/ 87630 w 470534"/>
                  <a:gd name="connsiteY163" fmla="*/ 240030 h 284797"/>
                  <a:gd name="connsiteX164" fmla="*/ 87630 w 470534"/>
                  <a:gd name="connsiteY164" fmla="*/ 240030 h 284797"/>
                  <a:gd name="connsiteX165" fmla="*/ 133350 w 470534"/>
                  <a:gd name="connsiteY165" fmla="*/ 211455 h 284797"/>
                  <a:gd name="connsiteX166" fmla="*/ 122872 w 470534"/>
                  <a:gd name="connsiteY166" fmla="*/ 203835 h 284797"/>
                  <a:gd name="connsiteX167" fmla="*/ 124777 w 470534"/>
                  <a:gd name="connsiteY167" fmla="*/ 198120 h 284797"/>
                  <a:gd name="connsiteX168" fmla="*/ 134302 w 470534"/>
                  <a:gd name="connsiteY168" fmla="*/ 196215 h 284797"/>
                  <a:gd name="connsiteX169" fmla="*/ 149542 w 470534"/>
                  <a:gd name="connsiteY169" fmla="*/ 200978 h 284797"/>
                  <a:gd name="connsiteX170" fmla="*/ 160020 w 470534"/>
                  <a:gd name="connsiteY170" fmla="*/ 208597 h 284797"/>
                  <a:gd name="connsiteX171" fmla="*/ 158115 w 470534"/>
                  <a:gd name="connsiteY171" fmla="*/ 214313 h 284797"/>
                  <a:gd name="connsiteX172" fmla="*/ 148590 w 470534"/>
                  <a:gd name="connsiteY172" fmla="*/ 216217 h 284797"/>
                  <a:gd name="connsiteX173" fmla="*/ 133350 w 470534"/>
                  <a:gd name="connsiteY173" fmla="*/ 211455 h 284797"/>
                  <a:gd name="connsiteX174" fmla="*/ 133350 w 470534"/>
                  <a:gd name="connsiteY174" fmla="*/ 211455 h 284797"/>
                  <a:gd name="connsiteX175" fmla="*/ 242888 w 470534"/>
                  <a:gd name="connsiteY175" fmla="*/ 122872 h 284797"/>
                  <a:gd name="connsiteX176" fmla="*/ 250507 w 470534"/>
                  <a:gd name="connsiteY176" fmla="*/ 126683 h 284797"/>
                  <a:gd name="connsiteX177" fmla="*/ 251460 w 470534"/>
                  <a:gd name="connsiteY177" fmla="*/ 125730 h 284797"/>
                  <a:gd name="connsiteX178" fmla="*/ 256222 w 470534"/>
                  <a:gd name="connsiteY178" fmla="*/ 121920 h 284797"/>
                  <a:gd name="connsiteX179" fmla="*/ 256222 w 470534"/>
                  <a:gd name="connsiteY179" fmla="*/ 120967 h 284797"/>
                  <a:gd name="connsiteX180" fmla="*/ 254317 w 470534"/>
                  <a:gd name="connsiteY180" fmla="*/ 120015 h 284797"/>
                  <a:gd name="connsiteX181" fmla="*/ 251460 w 470534"/>
                  <a:gd name="connsiteY181" fmla="*/ 119063 h 284797"/>
                  <a:gd name="connsiteX182" fmla="*/ 248602 w 470534"/>
                  <a:gd name="connsiteY182" fmla="*/ 119063 h 284797"/>
                  <a:gd name="connsiteX183" fmla="*/ 242888 w 470534"/>
                  <a:gd name="connsiteY183" fmla="*/ 122872 h 284797"/>
                  <a:gd name="connsiteX184" fmla="*/ 242888 w 470534"/>
                  <a:gd name="connsiteY184" fmla="*/ 122872 h 284797"/>
                  <a:gd name="connsiteX185" fmla="*/ 242888 w 470534"/>
                  <a:gd name="connsiteY185" fmla="*/ 122872 h 284797"/>
                  <a:gd name="connsiteX186" fmla="*/ 300990 w 470534"/>
                  <a:gd name="connsiteY186" fmla="*/ 105728 h 284797"/>
                  <a:gd name="connsiteX187" fmla="*/ 297180 w 470534"/>
                  <a:gd name="connsiteY187" fmla="*/ 104775 h 284797"/>
                  <a:gd name="connsiteX188" fmla="*/ 299085 w 470534"/>
                  <a:gd name="connsiteY188" fmla="*/ 106680 h 284797"/>
                  <a:gd name="connsiteX189" fmla="*/ 300990 w 470534"/>
                  <a:gd name="connsiteY189" fmla="*/ 105728 h 28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470534" h="284797">
                    <a:moveTo>
                      <a:pt x="358140" y="24765"/>
                    </a:moveTo>
                    <a:cubicBezTo>
                      <a:pt x="370522" y="16192"/>
                      <a:pt x="383858" y="8572"/>
                      <a:pt x="396240" y="0"/>
                    </a:cubicBezTo>
                    <a:cubicBezTo>
                      <a:pt x="400050" y="1905"/>
                      <a:pt x="403860" y="3810"/>
                      <a:pt x="406717" y="5715"/>
                    </a:cubicBezTo>
                    <a:cubicBezTo>
                      <a:pt x="410527" y="7620"/>
                      <a:pt x="414338" y="9525"/>
                      <a:pt x="417195" y="11430"/>
                    </a:cubicBezTo>
                    <a:cubicBezTo>
                      <a:pt x="409575" y="16192"/>
                      <a:pt x="401955" y="20955"/>
                      <a:pt x="394335" y="25717"/>
                    </a:cubicBezTo>
                    <a:cubicBezTo>
                      <a:pt x="395288" y="26670"/>
                      <a:pt x="396240" y="26670"/>
                      <a:pt x="398145" y="27622"/>
                    </a:cubicBezTo>
                    <a:cubicBezTo>
                      <a:pt x="404813" y="22860"/>
                      <a:pt x="412433" y="19050"/>
                      <a:pt x="419100" y="14288"/>
                    </a:cubicBezTo>
                    <a:cubicBezTo>
                      <a:pt x="422910" y="16192"/>
                      <a:pt x="426720" y="18097"/>
                      <a:pt x="429577" y="20003"/>
                    </a:cubicBezTo>
                    <a:cubicBezTo>
                      <a:pt x="433388" y="21908"/>
                      <a:pt x="437197" y="23813"/>
                      <a:pt x="440055" y="25717"/>
                    </a:cubicBezTo>
                    <a:cubicBezTo>
                      <a:pt x="433388" y="30480"/>
                      <a:pt x="425767" y="34290"/>
                      <a:pt x="419100" y="39053"/>
                    </a:cubicBezTo>
                    <a:cubicBezTo>
                      <a:pt x="421005" y="40005"/>
                      <a:pt x="423863" y="40958"/>
                      <a:pt x="425767" y="41910"/>
                    </a:cubicBezTo>
                    <a:cubicBezTo>
                      <a:pt x="433388" y="37147"/>
                      <a:pt x="441008" y="31433"/>
                      <a:pt x="449580" y="26670"/>
                    </a:cubicBezTo>
                    <a:cubicBezTo>
                      <a:pt x="453390" y="28575"/>
                      <a:pt x="457200" y="30480"/>
                      <a:pt x="460058" y="32385"/>
                    </a:cubicBezTo>
                    <a:cubicBezTo>
                      <a:pt x="463867" y="34290"/>
                      <a:pt x="467677" y="36195"/>
                      <a:pt x="470535" y="38100"/>
                    </a:cubicBezTo>
                    <a:cubicBezTo>
                      <a:pt x="457200" y="46672"/>
                      <a:pt x="444817" y="55245"/>
                      <a:pt x="431483" y="62865"/>
                    </a:cubicBezTo>
                    <a:cubicBezTo>
                      <a:pt x="422910" y="58103"/>
                      <a:pt x="413385" y="54292"/>
                      <a:pt x="404813" y="49530"/>
                    </a:cubicBezTo>
                    <a:cubicBezTo>
                      <a:pt x="396240" y="44767"/>
                      <a:pt x="386715" y="40958"/>
                      <a:pt x="378142" y="36195"/>
                    </a:cubicBezTo>
                    <a:cubicBezTo>
                      <a:pt x="374332" y="38100"/>
                      <a:pt x="370522" y="40958"/>
                      <a:pt x="367665" y="42863"/>
                    </a:cubicBezTo>
                    <a:cubicBezTo>
                      <a:pt x="376238" y="47625"/>
                      <a:pt x="385763" y="51435"/>
                      <a:pt x="394335" y="56197"/>
                    </a:cubicBezTo>
                    <a:cubicBezTo>
                      <a:pt x="402908" y="60960"/>
                      <a:pt x="412433" y="64770"/>
                      <a:pt x="421005" y="69533"/>
                    </a:cubicBezTo>
                    <a:cubicBezTo>
                      <a:pt x="416242" y="72390"/>
                      <a:pt x="410527" y="76200"/>
                      <a:pt x="405765" y="79058"/>
                    </a:cubicBezTo>
                    <a:cubicBezTo>
                      <a:pt x="397192" y="74295"/>
                      <a:pt x="387667" y="70485"/>
                      <a:pt x="379095" y="65722"/>
                    </a:cubicBezTo>
                    <a:cubicBezTo>
                      <a:pt x="370522" y="60960"/>
                      <a:pt x="360997" y="57150"/>
                      <a:pt x="352425" y="52388"/>
                    </a:cubicBezTo>
                    <a:cubicBezTo>
                      <a:pt x="348615" y="54292"/>
                      <a:pt x="344805" y="57150"/>
                      <a:pt x="340995" y="59055"/>
                    </a:cubicBezTo>
                    <a:cubicBezTo>
                      <a:pt x="341947" y="59055"/>
                      <a:pt x="342900" y="60008"/>
                      <a:pt x="342900" y="60008"/>
                    </a:cubicBezTo>
                    <a:cubicBezTo>
                      <a:pt x="344805" y="60960"/>
                      <a:pt x="346710" y="61913"/>
                      <a:pt x="348615" y="62865"/>
                    </a:cubicBezTo>
                    <a:cubicBezTo>
                      <a:pt x="346710" y="64770"/>
                      <a:pt x="343853" y="65722"/>
                      <a:pt x="341947" y="67628"/>
                    </a:cubicBezTo>
                    <a:cubicBezTo>
                      <a:pt x="346710" y="66675"/>
                      <a:pt x="351472" y="66675"/>
                      <a:pt x="356235" y="67628"/>
                    </a:cubicBezTo>
                    <a:cubicBezTo>
                      <a:pt x="361950" y="68580"/>
                      <a:pt x="366713" y="70485"/>
                      <a:pt x="371475" y="72390"/>
                    </a:cubicBezTo>
                    <a:cubicBezTo>
                      <a:pt x="376238" y="74295"/>
                      <a:pt x="380047" y="77153"/>
                      <a:pt x="381953" y="80010"/>
                    </a:cubicBezTo>
                    <a:cubicBezTo>
                      <a:pt x="384810" y="82867"/>
                      <a:pt x="384810" y="86678"/>
                      <a:pt x="383858" y="89535"/>
                    </a:cubicBezTo>
                    <a:cubicBezTo>
                      <a:pt x="382905" y="92392"/>
                      <a:pt x="380047" y="95250"/>
                      <a:pt x="376238" y="97155"/>
                    </a:cubicBezTo>
                    <a:cubicBezTo>
                      <a:pt x="371475" y="100013"/>
                      <a:pt x="363855" y="102870"/>
                      <a:pt x="354330" y="102870"/>
                    </a:cubicBezTo>
                    <a:cubicBezTo>
                      <a:pt x="352425" y="102870"/>
                      <a:pt x="349567" y="102870"/>
                      <a:pt x="347663" y="102870"/>
                    </a:cubicBezTo>
                    <a:cubicBezTo>
                      <a:pt x="351472" y="103822"/>
                      <a:pt x="356235" y="104775"/>
                      <a:pt x="360045" y="105728"/>
                    </a:cubicBezTo>
                    <a:cubicBezTo>
                      <a:pt x="354330" y="109538"/>
                      <a:pt x="348615" y="113347"/>
                      <a:pt x="342900" y="116205"/>
                    </a:cubicBezTo>
                    <a:cubicBezTo>
                      <a:pt x="337185" y="114300"/>
                      <a:pt x="330517" y="113347"/>
                      <a:pt x="324803" y="111442"/>
                    </a:cubicBezTo>
                    <a:cubicBezTo>
                      <a:pt x="320992" y="114300"/>
                      <a:pt x="317182" y="116205"/>
                      <a:pt x="312420" y="119063"/>
                    </a:cubicBezTo>
                    <a:cubicBezTo>
                      <a:pt x="316230" y="121920"/>
                      <a:pt x="320040" y="125730"/>
                      <a:pt x="323850" y="128588"/>
                    </a:cubicBezTo>
                    <a:cubicBezTo>
                      <a:pt x="318135" y="132397"/>
                      <a:pt x="312420" y="135255"/>
                      <a:pt x="307657" y="139065"/>
                    </a:cubicBezTo>
                    <a:cubicBezTo>
                      <a:pt x="298132" y="130492"/>
                      <a:pt x="288607" y="122872"/>
                      <a:pt x="279082" y="114300"/>
                    </a:cubicBezTo>
                    <a:cubicBezTo>
                      <a:pt x="269557" y="105728"/>
                      <a:pt x="260032" y="98108"/>
                      <a:pt x="250507" y="89535"/>
                    </a:cubicBezTo>
                    <a:cubicBezTo>
                      <a:pt x="255270" y="86678"/>
                      <a:pt x="260032" y="83820"/>
                      <a:pt x="263842" y="80963"/>
                    </a:cubicBezTo>
                    <a:cubicBezTo>
                      <a:pt x="274320" y="83820"/>
                      <a:pt x="285750" y="86678"/>
                      <a:pt x="296228" y="89535"/>
                    </a:cubicBezTo>
                    <a:cubicBezTo>
                      <a:pt x="306705" y="92392"/>
                      <a:pt x="318135" y="95250"/>
                      <a:pt x="328613" y="98108"/>
                    </a:cubicBezTo>
                    <a:cubicBezTo>
                      <a:pt x="327660" y="98108"/>
                      <a:pt x="327660" y="97155"/>
                      <a:pt x="326707" y="97155"/>
                    </a:cubicBezTo>
                    <a:cubicBezTo>
                      <a:pt x="324803" y="96203"/>
                      <a:pt x="322897" y="95250"/>
                      <a:pt x="320992" y="95250"/>
                    </a:cubicBezTo>
                    <a:cubicBezTo>
                      <a:pt x="323850" y="92392"/>
                      <a:pt x="326707" y="90488"/>
                      <a:pt x="329565" y="87630"/>
                    </a:cubicBezTo>
                    <a:cubicBezTo>
                      <a:pt x="327660" y="87630"/>
                      <a:pt x="324803" y="87630"/>
                      <a:pt x="322897" y="87630"/>
                    </a:cubicBezTo>
                    <a:cubicBezTo>
                      <a:pt x="315278" y="87630"/>
                      <a:pt x="307657" y="85725"/>
                      <a:pt x="300990" y="82867"/>
                    </a:cubicBezTo>
                    <a:cubicBezTo>
                      <a:pt x="296228" y="80963"/>
                      <a:pt x="293370" y="78105"/>
                      <a:pt x="291465" y="75247"/>
                    </a:cubicBezTo>
                    <a:cubicBezTo>
                      <a:pt x="289560" y="72390"/>
                      <a:pt x="288607" y="69533"/>
                      <a:pt x="289560" y="66675"/>
                    </a:cubicBezTo>
                    <a:cubicBezTo>
                      <a:pt x="290513" y="63817"/>
                      <a:pt x="293370" y="60960"/>
                      <a:pt x="296228" y="59055"/>
                    </a:cubicBezTo>
                    <a:cubicBezTo>
                      <a:pt x="300990" y="56197"/>
                      <a:pt x="307657" y="53340"/>
                      <a:pt x="317182" y="53340"/>
                    </a:cubicBezTo>
                    <a:cubicBezTo>
                      <a:pt x="320992" y="53340"/>
                      <a:pt x="324803" y="53340"/>
                      <a:pt x="328613" y="54292"/>
                    </a:cubicBezTo>
                    <a:cubicBezTo>
                      <a:pt x="323850" y="52388"/>
                      <a:pt x="320040" y="49530"/>
                      <a:pt x="315278" y="47625"/>
                    </a:cubicBezTo>
                    <a:cubicBezTo>
                      <a:pt x="332422" y="40958"/>
                      <a:pt x="345757" y="32385"/>
                      <a:pt x="358140" y="24765"/>
                    </a:cubicBezTo>
                    <a:lnTo>
                      <a:pt x="358140" y="24765"/>
                    </a:lnTo>
                    <a:close/>
                    <a:moveTo>
                      <a:pt x="320040" y="73342"/>
                    </a:moveTo>
                    <a:cubicBezTo>
                      <a:pt x="322897" y="73342"/>
                      <a:pt x="327660" y="71438"/>
                      <a:pt x="329565" y="70485"/>
                    </a:cubicBezTo>
                    <a:cubicBezTo>
                      <a:pt x="330517" y="70485"/>
                      <a:pt x="330517" y="70485"/>
                      <a:pt x="331470" y="69533"/>
                    </a:cubicBezTo>
                    <a:cubicBezTo>
                      <a:pt x="330517" y="69533"/>
                      <a:pt x="328613" y="68580"/>
                      <a:pt x="326707" y="68580"/>
                    </a:cubicBezTo>
                    <a:cubicBezTo>
                      <a:pt x="324803" y="68580"/>
                      <a:pt x="323850" y="69533"/>
                      <a:pt x="322897" y="70485"/>
                    </a:cubicBezTo>
                    <a:cubicBezTo>
                      <a:pt x="320992" y="71438"/>
                      <a:pt x="320040" y="72390"/>
                      <a:pt x="320040" y="73342"/>
                    </a:cubicBezTo>
                    <a:lnTo>
                      <a:pt x="320040" y="73342"/>
                    </a:lnTo>
                    <a:close/>
                    <a:moveTo>
                      <a:pt x="341947" y="86678"/>
                    </a:moveTo>
                    <a:cubicBezTo>
                      <a:pt x="341947" y="86678"/>
                      <a:pt x="342900" y="86678"/>
                      <a:pt x="342900" y="86678"/>
                    </a:cubicBezTo>
                    <a:cubicBezTo>
                      <a:pt x="344805" y="87630"/>
                      <a:pt x="348615" y="88583"/>
                      <a:pt x="351472" y="88583"/>
                    </a:cubicBezTo>
                    <a:cubicBezTo>
                      <a:pt x="354330" y="88583"/>
                      <a:pt x="355282" y="87630"/>
                      <a:pt x="357188" y="86678"/>
                    </a:cubicBezTo>
                    <a:cubicBezTo>
                      <a:pt x="358140" y="85725"/>
                      <a:pt x="360045" y="84772"/>
                      <a:pt x="360045" y="83820"/>
                    </a:cubicBezTo>
                    <a:cubicBezTo>
                      <a:pt x="360045" y="82867"/>
                      <a:pt x="360045" y="82867"/>
                      <a:pt x="359092" y="81915"/>
                    </a:cubicBezTo>
                    <a:cubicBezTo>
                      <a:pt x="359092" y="81915"/>
                      <a:pt x="359092" y="81915"/>
                      <a:pt x="359092" y="81915"/>
                    </a:cubicBezTo>
                    <a:cubicBezTo>
                      <a:pt x="358140" y="81915"/>
                      <a:pt x="357188" y="81915"/>
                      <a:pt x="356235" y="81915"/>
                    </a:cubicBezTo>
                    <a:cubicBezTo>
                      <a:pt x="353378" y="82867"/>
                      <a:pt x="349567" y="83820"/>
                      <a:pt x="346710" y="84772"/>
                    </a:cubicBezTo>
                    <a:cubicBezTo>
                      <a:pt x="344805" y="85725"/>
                      <a:pt x="343853" y="86678"/>
                      <a:pt x="341947" y="86678"/>
                    </a:cubicBezTo>
                    <a:lnTo>
                      <a:pt x="341947" y="86678"/>
                    </a:lnTo>
                    <a:close/>
                    <a:moveTo>
                      <a:pt x="163830" y="149542"/>
                    </a:moveTo>
                    <a:cubicBezTo>
                      <a:pt x="150495" y="158115"/>
                      <a:pt x="138113" y="165735"/>
                      <a:pt x="124777" y="174308"/>
                    </a:cubicBezTo>
                    <a:cubicBezTo>
                      <a:pt x="130492" y="177165"/>
                      <a:pt x="135255" y="179070"/>
                      <a:pt x="140970" y="181928"/>
                    </a:cubicBezTo>
                    <a:cubicBezTo>
                      <a:pt x="138113" y="180975"/>
                      <a:pt x="134302" y="180975"/>
                      <a:pt x="131445" y="180975"/>
                    </a:cubicBezTo>
                    <a:cubicBezTo>
                      <a:pt x="119063" y="180022"/>
                      <a:pt x="110490" y="182880"/>
                      <a:pt x="103822" y="186690"/>
                    </a:cubicBezTo>
                    <a:cubicBezTo>
                      <a:pt x="100013" y="188595"/>
                      <a:pt x="97155" y="191453"/>
                      <a:pt x="96202" y="195263"/>
                    </a:cubicBezTo>
                    <a:cubicBezTo>
                      <a:pt x="95250" y="198120"/>
                      <a:pt x="95250" y="200025"/>
                      <a:pt x="97155" y="202883"/>
                    </a:cubicBezTo>
                    <a:cubicBezTo>
                      <a:pt x="98107" y="205740"/>
                      <a:pt x="100013" y="208597"/>
                      <a:pt x="102870" y="210503"/>
                    </a:cubicBezTo>
                    <a:cubicBezTo>
                      <a:pt x="103822" y="211455"/>
                      <a:pt x="105727" y="212408"/>
                      <a:pt x="106680" y="213360"/>
                    </a:cubicBezTo>
                    <a:cubicBezTo>
                      <a:pt x="100013" y="211455"/>
                      <a:pt x="93345" y="209550"/>
                      <a:pt x="85725" y="209550"/>
                    </a:cubicBezTo>
                    <a:cubicBezTo>
                      <a:pt x="73342" y="208597"/>
                      <a:pt x="64770" y="211455"/>
                      <a:pt x="58102" y="215265"/>
                    </a:cubicBezTo>
                    <a:cubicBezTo>
                      <a:pt x="54292" y="217170"/>
                      <a:pt x="51435" y="220028"/>
                      <a:pt x="50482" y="223838"/>
                    </a:cubicBezTo>
                    <a:cubicBezTo>
                      <a:pt x="49530" y="225742"/>
                      <a:pt x="49530" y="228600"/>
                      <a:pt x="51435" y="231458"/>
                    </a:cubicBezTo>
                    <a:cubicBezTo>
                      <a:pt x="52388" y="232410"/>
                      <a:pt x="52388" y="234315"/>
                      <a:pt x="53340" y="235267"/>
                    </a:cubicBezTo>
                    <a:cubicBezTo>
                      <a:pt x="48577" y="233363"/>
                      <a:pt x="44767" y="230505"/>
                      <a:pt x="40005" y="228600"/>
                    </a:cubicBezTo>
                    <a:cubicBezTo>
                      <a:pt x="26670" y="237172"/>
                      <a:pt x="13335" y="245745"/>
                      <a:pt x="0" y="254317"/>
                    </a:cubicBezTo>
                    <a:cubicBezTo>
                      <a:pt x="3810" y="256222"/>
                      <a:pt x="7620" y="258128"/>
                      <a:pt x="10477" y="260033"/>
                    </a:cubicBezTo>
                    <a:cubicBezTo>
                      <a:pt x="14288" y="261938"/>
                      <a:pt x="18097" y="263842"/>
                      <a:pt x="20955" y="265747"/>
                    </a:cubicBezTo>
                    <a:cubicBezTo>
                      <a:pt x="24765" y="262890"/>
                      <a:pt x="29527" y="260033"/>
                      <a:pt x="33338" y="258128"/>
                    </a:cubicBezTo>
                    <a:cubicBezTo>
                      <a:pt x="41910" y="262890"/>
                      <a:pt x="51435" y="266700"/>
                      <a:pt x="60007" y="271463"/>
                    </a:cubicBezTo>
                    <a:cubicBezTo>
                      <a:pt x="68580" y="276225"/>
                      <a:pt x="78105" y="280035"/>
                      <a:pt x="86677" y="284797"/>
                    </a:cubicBezTo>
                    <a:cubicBezTo>
                      <a:pt x="91440" y="281940"/>
                      <a:pt x="97155" y="278130"/>
                      <a:pt x="101917" y="275272"/>
                    </a:cubicBezTo>
                    <a:cubicBezTo>
                      <a:pt x="93345" y="270510"/>
                      <a:pt x="83820" y="266700"/>
                      <a:pt x="75247" y="261938"/>
                    </a:cubicBezTo>
                    <a:cubicBezTo>
                      <a:pt x="66675" y="257175"/>
                      <a:pt x="57150" y="253365"/>
                      <a:pt x="48577" y="248603"/>
                    </a:cubicBezTo>
                    <a:cubicBezTo>
                      <a:pt x="51435" y="246697"/>
                      <a:pt x="55245" y="244792"/>
                      <a:pt x="58102" y="241935"/>
                    </a:cubicBezTo>
                    <a:cubicBezTo>
                      <a:pt x="61913" y="244792"/>
                      <a:pt x="67627" y="248603"/>
                      <a:pt x="73342" y="250508"/>
                    </a:cubicBezTo>
                    <a:cubicBezTo>
                      <a:pt x="78105" y="253365"/>
                      <a:pt x="83820" y="255270"/>
                      <a:pt x="89535" y="257175"/>
                    </a:cubicBezTo>
                    <a:cubicBezTo>
                      <a:pt x="95250" y="259080"/>
                      <a:pt x="100965" y="260033"/>
                      <a:pt x="107632" y="260033"/>
                    </a:cubicBezTo>
                    <a:cubicBezTo>
                      <a:pt x="120015" y="260985"/>
                      <a:pt x="128588" y="258128"/>
                      <a:pt x="135255" y="254317"/>
                    </a:cubicBezTo>
                    <a:cubicBezTo>
                      <a:pt x="141922" y="250508"/>
                      <a:pt x="144780" y="244792"/>
                      <a:pt x="141922" y="238125"/>
                    </a:cubicBezTo>
                    <a:cubicBezTo>
                      <a:pt x="140017" y="234315"/>
                      <a:pt x="137160" y="230505"/>
                      <a:pt x="132397" y="227647"/>
                    </a:cubicBezTo>
                    <a:cubicBezTo>
                      <a:pt x="139065" y="229553"/>
                      <a:pt x="145732" y="231458"/>
                      <a:pt x="152400" y="231458"/>
                    </a:cubicBezTo>
                    <a:cubicBezTo>
                      <a:pt x="164782" y="232410"/>
                      <a:pt x="173355" y="229553"/>
                      <a:pt x="180022" y="225742"/>
                    </a:cubicBezTo>
                    <a:cubicBezTo>
                      <a:pt x="186690" y="221933"/>
                      <a:pt x="189547" y="216217"/>
                      <a:pt x="186690" y="209550"/>
                    </a:cubicBezTo>
                    <a:cubicBezTo>
                      <a:pt x="184785" y="205740"/>
                      <a:pt x="182880" y="202883"/>
                      <a:pt x="179070" y="200025"/>
                    </a:cubicBezTo>
                    <a:cubicBezTo>
                      <a:pt x="175260" y="197167"/>
                      <a:pt x="170497" y="194310"/>
                      <a:pt x="165735" y="191453"/>
                    </a:cubicBezTo>
                    <a:cubicBezTo>
                      <a:pt x="160020" y="188595"/>
                      <a:pt x="154305" y="186690"/>
                      <a:pt x="147638" y="184785"/>
                    </a:cubicBezTo>
                    <a:cubicBezTo>
                      <a:pt x="151447" y="182880"/>
                      <a:pt x="154305" y="180022"/>
                      <a:pt x="158115" y="178117"/>
                    </a:cubicBezTo>
                    <a:cubicBezTo>
                      <a:pt x="166688" y="182880"/>
                      <a:pt x="176213" y="186690"/>
                      <a:pt x="184785" y="191453"/>
                    </a:cubicBezTo>
                    <a:cubicBezTo>
                      <a:pt x="193357" y="196215"/>
                      <a:pt x="202882" y="200025"/>
                      <a:pt x="211455" y="204788"/>
                    </a:cubicBezTo>
                    <a:cubicBezTo>
                      <a:pt x="216217" y="201930"/>
                      <a:pt x="221932" y="198120"/>
                      <a:pt x="226695" y="194310"/>
                    </a:cubicBezTo>
                    <a:cubicBezTo>
                      <a:pt x="218122" y="189547"/>
                      <a:pt x="208597" y="185738"/>
                      <a:pt x="200025" y="180975"/>
                    </a:cubicBezTo>
                    <a:cubicBezTo>
                      <a:pt x="191452" y="176213"/>
                      <a:pt x="181927" y="172403"/>
                      <a:pt x="173355" y="167640"/>
                    </a:cubicBezTo>
                    <a:cubicBezTo>
                      <a:pt x="177165" y="165735"/>
                      <a:pt x="180975" y="162878"/>
                      <a:pt x="183832" y="160972"/>
                    </a:cubicBezTo>
                    <a:cubicBezTo>
                      <a:pt x="192405" y="165735"/>
                      <a:pt x="201930" y="169545"/>
                      <a:pt x="210502" y="174308"/>
                    </a:cubicBezTo>
                    <a:cubicBezTo>
                      <a:pt x="219075" y="179070"/>
                      <a:pt x="228600" y="182880"/>
                      <a:pt x="237172" y="187642"/>
                    </a:cubicBezTo>
                    <a:cubicBezTo>
                      <a:pt x="241935" y="184785"/>
                      <a:pt x="247650" y="180975"/>
                      <a:pt x="252413" y="178117"/>
                    </a:cubicBezTo>
                    <a:cubicBezTo>
                      <a:pt x="247650" y="176213"/>
                      <a:pt x="242888" y="173355"/>
                      <a:pt x="238125" y="171450"/>
                    </a:cubicBezTo>
                    <a:cubicBezTo>
                      <a:pt x="233363" y="169545"/>
                      <a:pt x="228600" y="166688"/>
                      <a:pt x="223838" y="164783"/>
                    </a:cubicBezTo>
                    <a:cubicBezTo>
                      <a:pt x="226695" y="162878"/>
                      <a:pt x="230505" y="160972"/>
                      <a:pt x="233363" y="159067"/>
                    </a:cubicBezTo>
                    <a:cubicBezTo>
                      <a:pt x="238125" y="160972"/>
                      <a:pt x="242888" y="163830"/>
                      <a:pt x="247650" y="165735"/>
                    </a:cubicBezTo>
                    <a:cubicBezTo>
                      <a:pt x="252413" y="167640"/>
                      <a:pt x="257175" y="170497"/>
                      <a:pt x="261938" y="172403"/>
                    </a:cubicBezTo>
                    <a:cubicBezTo>
                      <a:pt x="266700" y="169545"/>
                      <a:pt x="272415" y="165735"/>
                      <a:pt x="277178" y="162878"/>
                    </a:cubicBezTo>
                    <a:cubicBezTo>
                      <a:pt x="264795" y="157163"/>
                      <a:pt x="252413" y="150495"/>
                      <a:pt x="239077" y="144780"/>
                    </a:cubicBezTo>
                    <a:cubicBezTo>
                      <a:pt x="226695" y="139065"/>
                      <a:pt x="214313" y="132397"/>
                      <a:pt x="200977" y="126683"/>
                    </a:cubicBezTo>
                    <a:cubicBezTo>
                      <a:pt x="196215" y="129540"/>
                      <a:pt x="190500" y="133350"/>
                      <a:pt x="185738" y="136208"/>
                    </a:cubicBezTo>
                    <a:cubicBezTo>
                      <a:pt x="190500" y="138113"/>
                      <a:pt x="194310" y="140017"/>
                      <a:pt x="198120" y="141922"/>
                    </a:cubicBezTo>
                    <a:cubicBezTo>
                      <a:pt x="201930" y="143828"/>
                      <a:pt x="206692" y="145733"/>
                      <a:pt x="210502" y="147638"/>
                    </a:cubicBezTo>
                    <a:cubicBezTo>
                      <a:pt x="207645" y="149542"/>
                      <a:pt x="203835" y="151447"/>
                      <a:pt x="200977" y="153353"/>
                    </a:cubicBezTo>
                    <a:cubicBezTo>
                      <a:pt x="197167" y="151447"/>
                      <a:pt x="192405" y="149542"/>
                      <a:pt x="188595" y="147638"/>
                    </a:cubicBezTo>
                    <a:cubicBezTo>
                      <a:pt x="184785" y="145733"/>
                      <a:pt x="180022" y="143828"/>
                      <a:pt x="176213" y="141922"/>
                    </a:cubicBezTo>
                    <a:cubicBezTo>
                      <a:pt x="174307" y="142875"/>
                      <a:pt x="168592" y="145733"/>
                      <a:pt x="163830" y="149542"/>
                    </a:cubicBezTo>
                    <a:lnTo>
                      <a:pt x="163830" y="149542"/>
                    </a:lnTo>
                    <a:close/>
                    <a:moveTo>
                      <a:pt x="272415" y="137160"/>
                    </a:moveTo>
                    <a:cubicBezTo>
                      <a:pt x="273367" y="137160"/>
                      <a:pt x="273367" y="136208"/>
                      <a:pt x="274320" y="136208"/>
                    </a:cubicBezTo>
                    <a:cubicBezTo>
                      <a:pt x="277178" y="134303"/>
                      <a:pt x="280988" y="132397"/>
                      <a:pt x="282892" y="129540"/>
                    </a:cubicBezTo>
                    <a:cubicBezTo>
                      <a:pt x="283845" y="127635"/>
                      <a:pt x="284797" y="125730"/>
                      <a:pt x="284797" y="123825"/>
                    </a:cubicBezTo>
                    <a:cubicBezTo>
                      <a:pt x="284797" y="121920"/>
                      <a:pt x="282892" y="119063"/>
                      <a:pt x="280988" y="117158"/>
                    </a:cubicBezTo>
                    <a:cubicBezTo>
                      <a:pt x="278130" y="114300"/>
                      <a:pt x="274320" y="112395"/>
                      <a:pt x="270510" y="109538"/>
                    </a:cubicBezTo>
                    <a:cubicBezTo>
                      <a:pt x="264795" y="106680"/>
                      <a:pt x="258127" y="104775"/>
                      <a:pt x="251460" y="103822"/>
                    </a:cubicBezTo>
                    <a:cubicBezTo>
                      <a:pt x="245745" y="102870"/>
                      <a:pt x="240030" y="103822"/>
                      <a:pt x="235267" y="104775"/>
                    </a:cubicBezTo>
                    <a:cubicBezTo>
                      <a:pt x="231457" y="105728"/>
                      <a:pt x="226695" y="109538"/>
                      <a:pt x="222885" y="111442"/>
                    </a:cubicBezTo>
                    <a:cubicBezTo>
                      <a:pt x="217170" y="115253"/>
                      <a:pt x="211455" y="119063"/>
                      <a:pt x="205740" y="122872"/>
                    </a:cubicBezTo>
                    <a:cubicBezTo>
                      <a:pt x="218122" y="128588"/>
                      <a:pt x="230505" y="135255"/>
                      <a:pt x="243840" y="140970"/>
                    </a:cubicBezTo>
                    <a:cubicBezTo>
                      <a:pt x="256222" y="146685"/>
                      <a:pt x="268605" y="153353"/>
                      <a:pt x="281940" y="159067"/>
                    </a:cubicBezTo>
                    <a:cubicBezTo>
                      <a:pt x="286703" y="156210"/>
                      <a:pt x="292417" y="152400"/>
                      <a:pt x="297180" y="149542"/>
                    </a:cubicBezTo>
                    <a:cubicBezTo>
                      <a:pt x="293370" y="147638"/>
                      <a:pt x="288607" y="145733"/>
                      <a:pt x="284797" y="143828"/>
                    </a:cubicBezTo>
                    <a:cubicBezTo>
                      <a:pt x="280988" y="140970"/>
                      <a:pt x="277178" y="139065"/>
                      <a:pt x="272415" y="137160"/>
                    </a:cubicBezTo>
                    <a:lnTo>
                      <a:pt x="272415" y="137160"/>
                    </a:lnTo>
                    <a:close/>
                    <a:moveTo>
                      <a:pt x="87630" y="240030"/>
                    </a:moveTo>
                    <a:cubicBezTo>
                      <a:pt x="83820" y="238125"/>
                      <a:pt x="78105" y="235267"/>
                      <a:pt x="77152" y="232410"/>
                    </a:cubicBezTo>
                    <a:cubicBezTo>
                      <a:pt x="76200" y="230505"/>
                      <a:pt x="77152" y="228600"/>
                      <a:pt x="79057" y="226695"/>
                    </a:cubicBezTo>
                    <a:cubicBezTo>
                      <a:pt x="80963" y="224790"/>
                      <a:pt x="84772" y="224790"/>
                      <a:pt x="88582" y="224790"/>
                    </a:cubicBezTo>
                    <a:cubicBezTo>
                      <a:pt x="93345" y="224790"/>
                      <a:pt x="100013" y="227647"/>
                      <a:pt x="103822" y="229553"/>
                    </a:cubicBezTo>
                    <a:cubicBezTo>
                      <a:pt x="108585" y="231458"/>
                      <a:pt x="113347" y="234315"/>
                      <a:pt x="114300" y="237172"/>
                    </a:cubicBezTo>
                    <a:cubicBezTo>
                      <a:pt x="115252" y="239078"/>
                      <a:pt x="114300" y="240983"/>
                      <a:pt x="112395" y="242888"/>
                    </a:cubicBezTo>
                    <a:cubicBezTo>
                      <a:pt x="110490" y="244792"/>
                      <a:pt x="106680" y="244792"/>
                      <a:pt x="102870" y="244792"/>
                    </a:cubicBezTo>
                    <a:cubicBezTo>
                      <a:pt x="98107" y="244792"/>
                      <a:pt x="92392" y="242888"/>
                      <a:pt x="87630" y="240030"/>
                    </a:cubicBezTo>
                    <a:lnTo>
                      <a:pt x="87630" y="240030"/>
                    </a:lnTo>
                    <a:close/>
                    <a:moveTo>
                      <a:pt x="133350" y="211455"/>
                    </a:moveTo>
                    <a:cubicBezTo>
                      <a:pt x="128588" y="209550"/>
                      <a:pt x="123825" y="206692"/>
                      <a:pt x="122872" y="203835"/>
                    </a:cubicBezTo>
                    <a:cubicBezTo>
                      <a:pt x="121920" y="201930"/>
                      <a:pt x="122872" y="200025"/>
                      <a:pt x="124777" y="198120"/>
                    </a:cubicBezTo>
                    <a:cubicBezTo>
                      <a:pt x="126682" y="196215"/>
                      <a:pt x="130492" y="196215"/>
                      <a:pt x="134302" y="196215"/>
                    </a:cubicBezTo>
                    <a:cubicBezTo>
                      <a:pt x="139065" y="196215"/>
                      <a:pt x="145732" y="199072"/>
                      <a:pt x="149542" y="200978"/>
                    </a:cubicBezTo>
                    <a:cubicBezTo>
                      <a:pt x="154305" y="202883"/>
                      <a:pt x="159067" y="205740"/>
                      <a:pt x="160020" y="208597"/>
                    </a:cubicBezTo>
                    <a:cubicBezTo>
                      <a:pt x="160972" y="210503"/>
                      <a:pt x="160020" y="212408"/>
                      <a:pt x="158115" y="214313"/>
                    </a:cubicBezTo>
                    <a:cubicBezTo>
                      <a:pt x="156210" y="216217"/>
                      <a:pt x="152400" y="216217"/>
                      <a:pt x="148590" y="216217"/>
                    </a:cubicBezTo>
                    <a:cubicBezTo>
                      <a:pt x="143827" y="215265"/>
                      <a:pt x="138113" y="213360"/>
                      <a:pt x="133350" y="211455"/>
                    </a:cubicBezTo>
                    <a:lnTo>
                      <a:pt x="133350" y="211455"/>
                    </a:lnTo>
                    <a:close/>
                    <a:moveTo>
                      <a:pt x="242888" y="122872"/>
                    </a:moveTo>
                    <a:cubicBezTo>
                      <a:pt x="245745" y="123825"/>
                      <a:pt x="247650" y="125730"/>
                      <a:pt x="250507" y="126683"/>
                    </a:cubicBezTo>
                    <a:cubicBezTo>
                      <a:pt x="250507" y="126683"/>
                      <a:pt x="251460" y="125730"/>
                      <a:pt x="251460" y="125730"/>
                    </a:cubicBezTo>
                    <a:cubicBezTo>
                      <a:pt x="252413" y="124778"/>
                      <a:pt x="256222" y="122872"/>
                      <a:pt x="256222" y="121920"/>
                    </a:cubicBezTo>
                    <a:cubicBezTo>
                      <a:pt x="256222" y="121920"/>
                      <a:pt x="256222" y="120967"/>
                      <a:pt x="256222" y="120967"/>
                    </a:cubicBezTo>
                    <a:cubicBezTo>
                      <a:pt x="256222" y="120015"/>
                      <a:pt x="255270" y="120015"/>
                      <a:pt x="254317" y="120015"/>
                    </a:cubicBezTo>
                    <a:cubicBezTo>
                      <a:pt x="253365" y="120015"/>
                      <a:pt x="252413" y="119063"/>
                      <a:pt x="251460" y="119063"/>
                    </a:cubicBezTo>
                    <a:cubicBezTo>
                      <a:pt x="250507" y="119063"/>
                      <a:pt x="249555" y="119063"/>
                      <a:pt x="248602" y="119063"/>
                    </a:cubicBezTo>
                    <a:cubicBezTo>
                      <a:pt x="247650" y="120015"/>
                      <a:pt x="245745" y="120967"/>
                      <a:pt x="242888" y="122872"/>
                    </a:cubicBezTo>
                    <a:cubicBezTo>
                      <a:pt x="243840" y="122872"/>
                      <a:pt x="243840" y="122872"/>
                      <a:pt x="242888" y="122872"/>
                    </a:cubicBezTo>
                    <a:lnTo>
                      <a:pt x="242888" y="122872"/>
                    </a:lnTo>
                    <a:close/>
                    <a:moveTo>
                      <a:pt x="300990" y="105728"/>
                    </a:moveTo>
                    <a:cubicBezTo>
                      <a:pt x="300038" y="105728"/>
                      <a:pt x="298132" y="104775"/>
                      <a:pt x="297180" y="104775"/>
                    </a:cubicBezTo>
                    <a:cubicBezTo>
                      <a:pt x="298132" y="105728"/>
                      <a:pt x="299085" y="105728"/>
                      <a:pt x="299085" y="106680"/>
                    </a:cubicBezTo>
                    <a:cubicBezTo>
                      <a:pt x="300038" y="105728"/>
                      <a:pt x="300038" y="105728"/>
                      <a:pt x="300990" y="1057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0E6FB311-1724-4DF2-80E3-4F8C801088FC}"/>
                  </a:ext>
                </a:extLst>
              </p:cNvPr>
              <p:cNvSpPr/>
              <p:nvPr/>
            </p:nvSpPr>
            <p:spPr>
              <a:xfrm>
                <a:off x="8842129" y="2564383"/>
                <a:ext cx="657225" cy="403860"/>
              </a:xfrm>
              <a:custGeom>
                <a:avLst/>
                <a:gdLst>
                  <a:gd name="connsiteX0" fmla="*/ 514350 w 657225"/>
                  <a:gd name="connsiteY0" fmla="*/ 0 h 403860"/>
                  <a:gd name="connsiteX1" fmla="*/ 0 w 657225"/>
                  <a:gd name="connsiteY1" fmla="*/ 336233 h 403860"/>
                  <a:gd name="connsiteX2" fmla="*/ 142875 w 657225"/>
                  <a:gd name="connsiteY2" fmla="*/ 403860 h 403860"/>
                  <a:gd name="connsiteX3" fmla="*/ 657225 w 657225"/>
                  <a:gd name="connsiteY3" fmla="*/ 67628 h 40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03860">
                    <a:moveTo>
                      <a:pt x="514350" y="0"/>
                    </a:moveTo>
                    <a:lnTo>
                      <a:pt x="0" y="336233"/>
                    </a:lnTo>
                    <a:lnTo>
                      <a:pt x="142875" y="403860"/>
                    </a:lnTo>
                    <a:lnTo>
                      <a:pt x="657225" y="6762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E0C86E8-8D71-49ED-8F52-F8588D1F5DCC}"/>
                  </a:ext>
                </a:extLst>
              </p:cNvPr>
              <p:cNvSpPr/>
              <p:nvPr/>
            </p:nvSpPr>
            <p:spPr>
              <a:xfrm>
                <a:off x="8968812" y="2572956"/>
                <a:ext cx="513397" cy="298132"/>
              </a:xfrm>
              <a:custGeom>
                <a:avLst/>
                <a:gdLst>
                  <a:gd name="connsiteX0" fmla="*/ 404812 w 513397"/>
                  <a:gd name="connsiteY0" fmla="*/ 0 h 298132"/>
                  <a:gd name="connsiteX1" fmla="*/ 0 w 513397"/>
                  <a:gd name="connsiteY1" fmla="*/ 265747 h 298132"/>
                  <a:gd name="connsiteX2" fmla="*/ 136207 w 513397"/>
                  <a:gd name="connsiteY2" fmla="*/ 298133 h 298132"/>
                  <a:gd name="connsiteX3" fmla="*/ 377190 w 513397"/>
                  <a:gd name="connsiteY3" fmla="*/ 139065 h 298132"/>
                  <a:gd name="connsiteX4" fmla="*/ 513398 w 513397"/>
                  <a:gd name="connsiteY4" fmla="*/ 50483 h 298132"/>
                  <a:gd name="connsiteX5" fmla="*/ 404812 w 513397"/>
                  <a:gd name="connsiteY5" fmla="*/ 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3397" h="298132">
                    <a:moveTo>
                      <a:pt x="404812" y="0"/>
                    </a:moveTo>
                    <a:lnTo>
                      <a:pt x="0" y="265747"/>
                    </a:lnTo>
                    <a:cubicBezTo>
                      <a:pt x="41910" y="280988"/>
                      <a:pt x="91440" y="288608"/>
                      <a:pt x="136207" y="298133"/>
                    </a:cubicBezTo>
                    <a:lnTo>
                      <a:pt x="377190" y="139065"/>
                    </a:lnTo>
                    <a:lnTo>
                      <a:pt x="513398" y="50483"/>
                    </a:lnTo>
                    <a:lnTo>
                      <a:pt x="404812" y="0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055A327-0BB2-4C1A-8A9D-1A08B01E8773}"/>
                  </a:ext>
                </a:extLst>
              </p:cNvPr>
              <p:cNvSpPr/>
              <p:nvPr/>
            </p:nvSpPr>
            <p:spPr>
              <a:xfrm>
                <a:off x="9070729" y="2582481"/>
                <a:ext cx="387667" cy="285750"/>
              </a:xfrm>
              <a:custGeom>
                <a:avLst/>
                <a:gdLst>
                  <a:gd name="connsiteX0" fmla="*/ 303848 w 387667"/>
                  <a:gd name="connsiteY0" fmla="*/ 0 h 285750"/>
                  <a:gd name="connsiteX1" fmla="*/ 257175 w 387667"/>
                  <a:gd name="connsiteY1" fmla="*/ 30480 h 285750"/>
                  <a:gd name="connsiteX2" fmla="*/ 266700 w 387667"/>
                  <a:gd name="connsiteY2" fmla="*/ 105727 h 285750"/>
                  <a:gd name="connsiteX3" fmla="*/ 0 w 387667"/>
                  <a:gd name="connsiteY3" fmla="*/ 280988 h 285750"/>
                  <a:gd name="connsiteX4" fmla="*/ 20955 w 387667"/>
                  <a:gd name="connsiteY4" fmla="*/ 285750 h 285750"/>
                  <a:gd name="connsiteX5" fmla="*/ 268605 w 387667"/>
                  <a:gd name="connsiteY5" fmla="*/ 123825 h 285750"/>
                  <a:gd name="connsiteX6" fmla="*/ 268605 w 387667"/>
                  <a:gd name="connsiteY6" fmla="*/ 123825 h 285750"/>
                  <a:gd name="connsiteX7" fmla="*/ 387668 w 387667"/>
                  <a:gd name="connsiteY7" fmla="*/ 45720 h 285750"/>
                  <a:gd name="connsiteX8" fmla="*/ 303848 w 387667"/>
                  <a:gd name="connsiteY8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667" h="285750">
                    <a:moveTo>
                      <a:pt x="303848" y="0"/>
                    </a:moveTo>
                    <a:lnTo>
                      <a:pt x="257175" y="30480"/>
                    </a:lnTo>
                    <a:lnTo>
                      <a:pt x="266700" y="105727"/>
                    </a:lnTo>
                    <a:lnTo>
                      <a:pt x="0" y="280988"/>
                    </a:lnTo>
                    <a:cubicBezTo>
                      <a:pt x="6668" y="282892"/>
                      <a:pt x="14288" y="283845"/>
                      <a:pt x="20955" y="285750"/>
                    </a:cubicBezTo>
                    <a:lnTo>
                      <a:pt x="268605" y="123825"/>
                    </a:lnTo>
                    <a:lnTo>
                      <a:pt x="268605" y="123825"/>
                    </a:lnTo>
                    <a:lnTo>
                      <a:pt x="387668" y="45720"/>
                    </a:lnTo>
                    <a:cubicBezTo>
                      <a:pt x="360045" y="27622"/>
                      <a:pt x="331470" y="12383"/>
                      <a:pt x="303848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AFA9BEE1-ACBE-494B-84D7-E716D1C45858}"/>
                  </a:ext>
                </a:extLst>
              </p:cNvPr>
              <p:cNvSpPr/>
              <p:nvPr/>
            </p:nvSpPr>
            <p:spPr>
              <a:xfrm>
                <a:off x="9001197" y="2662490"/>
                <a:ext cx="323850" cy="197167"/>
              </a:xfrm>
              <a:custGeom>
                <a:avLst/>
                <a:gdLst>
                  <a:gd name="connsiteX0" fmla="*/ 244792 w 323850"/>
                  <a:gd name="connsiteY0" fmla="*/ 17145 h 197167"/>
                  <a:gd name="connsiteX1" fmla="*/ 270510 w 323850"/>
                  <a:gd name="connsiteY1" fmla="*/ 0 h 197167"/>
                  <a:gd name="connsiteX2" fmla="*/ 278130 w 323850"/>
                  <a:gd name="connsiteY2" fmla="*/ 3810 h 197167"/>
                  <a:gd name="connsiteX3" fmla="*/ 285750 w 323850"/>
                  <a:gd name="connsiteY3" fmla="*/ 7620 h 197167"/>
                  <a:gd name="connsiteX4" fmla="*/ 270510 w 323850"/>
                  <a:gd name="connsiteY4" fmla="*/ 18098 h 197167"/>
                  <a:gd name="connsiteX5" fmla="*/ 272415 w 323850"/>
                  <a:gd name="connsiteY5" fmla="*/ 19050 h 197167"/>
                  <a:gd name="connsiteX6" fmla="*/ 286702 w 323850"/>
                  <a:gd name="connsiteY6" fmla="*/ 9525 h 197167"/>
                  <a:gd name="connsiteX7" fmla="*/ 294322 w 323850"/>
                  <a:gd name="connsiteY7" fmla="*/ 13335 h 197167"/>
                  <a:gd name="connsiteX8" fmla="*/ 301942 w 323850"/>
                  <a:gd name="connsiteY8" fmla="*/ 17145 h 197167"/>
                  <a:gd name="connsiteX9" fmla="*/ 287655 w 323850"/>
                  <a:gd name="connsiteY9" fmla="*/ 26670 h 197167"/>
                  <a:gd name="connsiteX10" fmla="*/ 292417 w 323850"/>
                  <a:gd name="connsiteY10" fmla="*/ 28575 h 197167"/>
                  <a:gd name="connsiteX11" fmla="*/ 308610 w 323850"/>
                  <a:gd name="connsiteY11" fmla="*/ 18098 h 197167"/>
                  <a:gd name="connsiteX12" fmla="*/ 316230 w 323850"/>
                  <a:gd name="connsiteY12" fmla="*/ 21908 h 197167"/>
                  <a:gd name="connsiteX13" fmla="*/ 323850 w 323850"/>
                  <a:gd name="connsiteY13" fmla="*/ 25717 h 197167"/>
                  <a:gd name="connsiteX14" fmla="*/ 297180 w 323850"/>
                  <a:gd name="connsiteY14" fmla="*/ 42863 h 197167"/>
                  <a:gd name="connsiteX15" fmla="*/ 279082 w 323850"/>
                  <a:gd name="connsiteY15" fmla="*/ 34290 h 197167"/>
                  <a:gd name="connsiteX16" fmla="*/ 260985 w 323850"/>
                  <a:gd name="connsiteY16" fmla="*/ 25717 h 197167"/>
                  <a:gd name="connsiteX17" fmla="*/ 253365 w 323850"/>
                  <a:gd name="connsiteY17" fmla="*/ 30480 h 197167"/>
                  <a:gd name="connsiteX18" fmla="*/ 271463 w 323850"/>
                  <a:gd name="connsiteY18" fmla="*/ 39053 h 197167"/>
                  <a:gd name="connsiteX19" fmla="*/ 289560 w 323850"/>
                  <a:gd name="connsiteY19" fmla="*/ 47625 h 197167"/>
                  <a:gd name="connsiteX20" fmla="*/ 279082 w 323850"/>
                  <a:gd name="connsiteY20" fmla="*/ 54292 h 197167"/>
                  <a:gd name="connsiteX21" fmla="*/ 260985 w 323850"/>
                  <a:gd name="connsiteY21" fmla="*/ 45720 h 197167"/>
                  <a:gd name="connsiteX22" fmla="*/ 242888 w 323850"/>
                  <a:gd name="connsiteY22" fmla="*/ 37148 h 197167"/>
                  <a:gd name="connsiteX23" fmla="*/ 235267 w 323850"/>
                  <a:gd name="connsiteY23" fmla="*/ 41910 h 197167"/>
                  <a:gd name="connsiteX24" fmla="*/ 237172 w 323850"/>
                  <a:gd name="connsiteY24" fmla="*/ 42863 h 197167"/>
                  <a:gd name="connsiteX25" fmla="*/ 240982 w 323850"/>
                  <a:gd name="connsiteY25" fmla="*/ 44767 h 197167"/>
                  <a:gd name="connsiteX26" fmla="*/ 236220 w 323850"/>
                  <a:gd name="connsiteY26" fmla="*/ 47625 h 197167"/>
                  <a:gd name="connsiteX27" fmla="*/ 245745 w 323850"/>
                  <a:gd name="connsiteY27" fmla="*/ 47625 h 197167"/>
                  <a:gd name="connsiteX28" fmla="*/ 256222 w 323850"/>
                  <a:gd name="connsiteY28" fmla="*/ 50483 h 197167"/>
                  <a:gd name="connsiteX29" fmla="*/ 263842 w 323850"/>
                  <a:gd name="connsiteY29" fmla="*/ 56198 h 197167"/>
                  <a:gd name="connsiteX30" fmla="*/ 264795 w 323850"/>
                  <a:gd name="connsiteY30" fmla="*/ 61913 h 197167"/>
                  <a:gd name="connsiteX31" fmla="*/ 260032 w 323850"/>
                  <a:gd name="connsiteY31" fmla="*/ 67628 h 197167"/>
                  <a:gd name="connsiteX32" fmla="*/ 245745 w 323850"/>
                  <a:gd name="connsiteY32" fmla="*/ 71438 h 197167"/>
                  <a:gd name="connsiteX33" fmla="*/ 240982 w 323850"/>
                  <a:gd name="connsiteY33" fmla="*/ 71438 h 197167"/>
                  <a:gd name="connsiteX34" fmla="*/ 249555 w 323850"/>
                  <a:gd name="connsiteY34" fmla="*/ 73342 h 197167"/>
                  <a:gd name="connsiteX35" fmla="*/ 238125 w 323850"/>
                  <a:gd name="connsiteY35" fmla="*/ 80963 h 197167"/>
                  <a:gd name="connsiteX36" fmla="*/ 225742 w 323850"/>
                  <a:gd name="connsiteY36" fmla="*/ 78105 h 197167"/>
                  <a:gd name="connsiteX37" fmla="*/ 218122 w 323850"/>
                  <a:gd name="connsiteY37" fmla="*/ 83820 h 197167"/>
                  <a:gd name="connsiteX38" fmla="*/ 225742 w 323850"/>
                  <a:gd name="connsiteY38" fmla="*/ 90488 h 197167"/>
                  <a:gd name="connsiteX39" fmla="*/ 214313 w 323850"/>
                  <a:gd name="connsiteY39" fmla="*/ 98108 h 197167"/>
                  <a:gd name="connsiteX40" fmla="*/ 195263 w 323850"/>
                  <a:gd name="connsiteY40" fmla="*/ 81915 h 197167"/>
                  <a:gd name="connsiteX41" fmla="*/ 176213 w 323850"/>
                  <a:gd name="connsiteY41" fmla="*/ 65723 h 197167"/>
                  <a:gd name="connsiteX42" fmla="*/ 185738 w 323850"/>
                  <a:gd name="connsiteY42" fmla="*/ 60008 h 197167"/>
                  <a:gd name="connsiteX43" fmla="*/ 207645 w 323850"/>
                  <a:gd name="connsiteY43" fmla="*/ 64770 h 197167"/>
                  <a:gd name="connsiteX44" fmla="*/ 229552 w 323850"/>
                  <a:gd name="connsiteY44" fmla="*/ 69533 h 197167"/>
                  <a:gd name="connsiteX45" fmla="*/ 228600 w 323850"/>
                  <a:gd name="connsiteY45" fmla="*/ 68580 h 197167"/>
                  <a:gd name="connsiteX46" fmla="*/ 224790 w 323850"/>
                  <a:gd name="connsiteY46" fmla="*/ 66675 h 197167"/>
                  <a:gd name="connsiteX47" fmla="*/ 230505 w 323850"/>
                  <a:gd name="connsiteY47" fmla="*/ 61913 h 197167"/>
                  <a:gd name="connsiteX48" fmla="*/ 225742 w 323850"/>
                  <a:gd name="connsiteY48" fmla="*/ 61913 h 197167"/>
                  <a:gd name="connsiteX49" fmla="*/ 210502 w 323850"/>
                  <a:gd name="connsiteY49" fmla="*/ 59055 h 197167"/>
                  <a:gd name="connsiteX50" fmla="*/ 203835 w 323850"/>
                  <a:gd name="connsiteY50" fmla="*/ 54292 h 197167"/>
                  <a:gd name="connsiteX51" fmla="*/ 202882 w 323850"/>
                  <a:gd name="connsiteY51" fmla="*/ 48578 h 197167"/>
                  <a:gd name="connsiteX52" fmla="*/ 207645 w 323850"/>
                  <a:gd name="connsiteY52" fmla="*/ 43815 h 197167"/>
                  <a:gd name="connsiteX53" fmla="*/ 221932 w 323850"/>
                  <a:gd name="connsiteY53" fmla="*/ 40005 h 197167"/>
                  <a:gd name="connsiteX54" fmla="*/ 229552 w 323850"/>
                  <a:gd name="connsiteY54" fmla="*/ 40958 h 197167"/>
                  <a:gd name="connsiteX55" fmla="*/ 220980 w 323850"/>
                  <a:gd name="connsiteY55" fmla="*/ 37148 h 197167"/>
                  <a:gd name="connsiteX56" fmla="*/ 244792 w 323850"/>
                  <a:gd name="connsiteY56" fmla="*/ 17145 h 197167"/>
                  <a:gd name="connsiteX57" fmla="*/ 244792 w 323850"/>
                  <a:gd name="connsiteY57" fmla="*/ 17145 h 197167"/>
                  <a:gd name="connsiteX58" fmla="*/ 218122 w 323850"/>
                  <a:gd name="connsiteY58" fmla="*/ 50483 h 197167"/>
                  <a:gd name="connsiteX59" fmla="*/ 223838 w 323850"/>
                  <a:gd name="connsiteY59" fmla="*/ 48578 h 197167"/>
                  <a:gd name="connsiteX60" fmla="*/ 224790 w 323850"/>
                  <a:gd name="connsiteY60" fmla="*/ 48578 h 197167"/>
                  <a:gd name="connsiteX61" fmla="*/ 221932 w 323850"/>
                  <a:gd name="connsiteY61" fmla="*/ 47625 h 197167"/>
                  <a:gd name="connsiteX62" fmla="*/ 219075 w 323850"/>
                  <a:gd name="connsiteY62" fmla="*/ 48578 h 197167"/>
                  <a:gd name="connsiteX63" fmla="*/ 218122 w 323850"/>
                  <a:gd name="connsiteY63" fmla="*/ 50483 h 197167"/>
                  <a:gd name="connsiteX64" fmla="*/ 218122 w 323850"/>
                  <a:gd name="connsiteY64" fmla="*/ 50483 h 197167"/>
                  <a:gd name="connsiteX65" fmla="*/ 233363 w 323850"/>
                  <a:gd name="connsiteY65" fmla="*/ 59055 h 197167"/>
                  <a:gd name="connsiteX66" fmla="*/ 233363 w 323850"/>
                  <a:gd name="connsiteY66" fmla="*/ 59055 h 197167"/>
                  <a:gd name="connsiteX67" fmla="*/ 239077 w 323850"/>
                  <a:gd name="connsiteY67" fmla="*/ 60008 h 197167"/>
                  <a:gd name="connsiteX68" fmla="*/ 242888 w 323850"/>
                  <a:gd name="connsiteY68" fmla="*/ 59055 h 197167"/>
                  <a:gd name="connsiteX69" fmla="*/ 244792 w 323850"/>
                  <a:gd name="connsiteY69" fmla="*/ 57150 h 197167"/>
                  <a:gd name="connsiteX70" fmla="*/ 243840 w 323850"/>
                  <a:gd name="connsiteY70" fmla="*/ 56198 h 197167"/>
                  <a:gd name="connsiteX71" fmla="*/ 243840 w 323850"/>
                  <a:gd name="connsiteY71" fmla="*/ 56198 h 197167"/>
                  <a:gd name="connsiteX72" fmla="*/ 241935 w 323850"/>
                  <a:gd name="connsiteY72" fmla="*/ 56198 h 197167"/>
                  <a:gd name="connsiteX73" fmla="*/ 236220 w 323850"/>
                  <a:gd name="connsiteY73" fmla="*/ 58103 h 197167"/>
                  <a:gd name="connsiteX74" fmla="*/ 233363 w 323850"/>
                  <a:gd name="connsiteY74" fmla="*/ 59055 h 197167"/>
                  <a:gd name="connsiteX75" fmla="*/ 233363 w 323850"/>
                  <a:gd name="connsiteY75" fmla="*/ 59055 h 197167"/>
                  <a:gd name="connsiteX76" fmla="*/ 113347 w 323850"/>
                  <a:gd name="connsiteY76" fmla="*/ 103823 h 197167"/>
                  <a:gd name="connsiteX77" fmla="*/ 86677 w 323850"/>
                  <a:gd name="connsiteY77" fmla="*/ 120967 h 197167"/>
                  <a:gd name="connsiteX78" fmla="*/ 97155 w 323850"/>
                  <a:gd name="connsiteY78" fmla="*/ 125730 h 197167"/>
                  <a:gd name="connsiteX79" fmla="*/ 90488 w 323850"/>
                  <a:gd name="connsiteY79" fmla="*/ 124778 h 197167"/>
                  <a:gd name="connsiteX80" fmla="*/ 71438 w 323850"/>
                  <a:gd name="connsiteY80" fmla="*/ 129540 h 197167"/>
                  <a:gd name="connsiteX81" fmla="*/ 66675 w 323850"/>
                  <a:gd name="connsiteY81" fmla="*/ 135255 h 197167"/>
                  <a:gd name="connsiteX82" fmla="*/ 66675 w 323850"/>
                  <a:gd name="connsiteY82" fmla="*/ 140017 h 197167"/>
                  <a:gd name="connsiteX83" fmla="*/ 70485 w 323850"/>
                  <a:gd name="connsiteY83" fmla="*/ 145733 h 197167"/>
                  <a:gd name="connsiteX84" fmla="*/ 73342 w 323850"/>
                  <a:gd name="connsiteY84" fmla="*/ 147638 h 197167"/>
                  <a:gd name="connsiteX85" fmla="*/ 59055 w 323850"/>
                  <a:gd name="connsiteY85" fmla="*/ 145733 h 197167"/>
                  <a:gd name="connsiteX86" fmla="*/ 40005 w 323850"/>
                  <a:gd name="connsiteY86" fmla="*/ 150495 h 197167"/>
                  <a:gd name="connsiteX87" fmla="*/ 35242 w 323850"/>
                  <a:gd name="connsiteY87" fmla="*/ 156210 h 197167"/>
                  <a:gd name="connsiteX88" fmla="*/ 35242 w 323850"/>
                  <a:gd name="connsiteY88" fmla="*/ 160973 h 197167"/>
                  <a:gd name="connsiteX89" fmla="*/ 37147 w 323850"/>
                  <a:gd name="connsiteY89" fmla="*/ 163830 h 197167"/>
                  <a:gd name="connsiteX90" fmla="*/ 27622 w 323850"/>
                  <a:gd name="connsiteY90" fmla="*/ 160020 h 197167"/>
                  <a:gd name="connsiteX91" fmla="*/ 0 w 323850"/>
                  <a:gd name="connsiteY91" fmla="*/ 178117 h 197167"/>
                  <a:gd name="connsiteX92" fmla="*/ 7620 w 323850"/>
                  <a:gd name="connsiteY92" fmla="*/ 181928 h 197167"/>
                  <a:gd name="connsiteX93" fmla="*/ 15240 w 323850"/>
                  <a:gd name="connsiteY93" fmla="*/ 185738 h 197167"/>
                  <a:gd name="connsiteX94" fmla="*/ 23813 w 323850"/>
                  <a:gd name="connsiteY94" fmla="*/ 180023 h 197167"/>
                  <a:gd name="connsiteX95" fmla="*/ 41910 w 323850"/>
                  <a:gd name="connsiteY95" fmla="*/ 188595 h 197167"/>
                  <a:gd name="connsiteX96" fmla="*/ 60007 w 323850"/>
                  <a:gd name="connsiteY96" fmla="*/ 197167 h 197167"/>
                  <a:gd name="connsiteX97" fmla="*/ 70485 w 323850"/>
                  <a:gd name="connsiteY97" fmla="*/ 190500 h 197167"/>
                  <a:gd name="connsiteX98" fmla="*/ 52388 w 323850"/>
                  <a:gd name="connsiteY98" fmla="*/ 181928 h 197167"/>
                  <a:gd name="connsiteX99" fmla="*/ 34290 w 323850"/>
                  <a:gd name="connsiteY99" fmla="*/ 173355 h 197167"/>
                  <a:gd name="connsiteX100" fmla="*/ 40957 w 323850"/>
                  <a:gd name="connsiteY100" fmla="*/ 168592 h 197167"/>
                  <a:gd name="connsiteX101" fmla="*/ 50482 w 323850"/>
                  <a:gd name="connsiteY101" fmla="*/ 174308 h 197167"/>
                  <a:gd name="connsiteX102" fmla="*/ 61913 w 323850"/>
                  <a:gd name="connsiteY102" fmla="*/ 178117 h 197167"/>
                  <a:gd name="connsiteX103" fmla="*/ 74295 w 323850"/>
                  <a:gd name="connsiteY103" fmla="*/ 180023 h 197167"/>
                  <a:gd name="connsiteX104" fmla="*/ 93345 w 323850"/>
                  <a:gd name="connsiteY104" fmla="*/ 175260 h 197167"/>
                  <a:gd name="connsiteX105" fmla="*/ 98107 w 323850"/>
                  <a:gd name="connsiteY105" fmla="*/ 163830 h 197167"/>
                  <a:gd name="connsiteX106" fmla="*/ 91440 w 323850"/>
                  <a:gd name="connsiteY106" fmla="*/ 157163 h 197167"/>
                  <a:gd name="connsiteX107" fmla="*/ 104775 w 323850"/>
                  <a:gd name="connsiteY107" fmla="*/ 159067 h 197167"/>
                  <a:gd name="connsiteX108" fmla="*/ 123825 w 323850"/>
                  <a:gd name="connsiteY108" fmla="*/ 154305 h 197167"/>
                  <a:gd name="connsiteX109" fmla="*/ 128588 w 323850"/>
                  <a:gd name="connsiteY109" fmla="*/ 142875 h 197167"/>
                  <a:gd name="connsiteX110" fmla="*/ 122872 w 323850"/>
                  <a:gd name="connsiteY110" fmla="*/ 136208 h 197167"/>
                  <a:gd name="connsiteX111" fmla="*/ 113347 w 323850"/>
                  <a:gd name="connsiteY111" fmla="*/ 130492 h 197167"/>
                  <a:gd name="connsiteX112" fmla="*/ 100965 w 323850"/>
                  <a:gd name="connsiteY112" fmla="*/ 125730 h 197167"/>
                  <a:gd name="connsiteX113" fmla="*/ 108585 w 323850"/>
                  <a:gd name="connsiteY113" fmla="*/ 120967 h 197167"/>
                  <a:gd name="connsiteX114" fmla="*/ 126682 w 323850"/>
                  <a:gd name="connsiteY114" fmla="*/ 129540 h 197167"/>
                  <a:gd name="connsiteX115" fmla="*/ 144780 w 323850"/>
                  <a:gd name="connsiteY115" fmla="*/ 138113 h 197167"/>
                  <a:gd name="connsiteX116" fmla="*/ 155257 w 323850"/>
                  <a:gd name="connsiteY116" fmla="*/ 131445 h 197167"/>
                  <a:gd name="connsiteX117" fmla="*/ 137160 w 323850"/>
                  <a:gd name="connsiteY117" fmla="*/ 122873 h 197167"/>
                  <a:gd name="connsiteX118" fmla="*/ 119063 w 323850"/>
                  <a:gd name="connsiteY118" fmla="*/ 114300 h 197167"/>
                  <a:gd name="connsiteX119" fmla="*/ 126682 w 323850"/>
                  <a:gd name="connsiteY119" fmla="*/ 109538 h 197167"/>
                  <a:gd name="connsiteX120" fmla="*/ 144780 w 323850"/>
                  <a:gd name="connsiteY120" fmla="*/ 118110 h 197167"/>
                  <a:gd name="connsiteX121" fmla="*/ 162877 w 323850"/>
                  <a:gd name="connsiteY121" fmla="*/ 126683 h 197167"/>
                  <a:gd name="connsiteX122" fmla="*/ 173355 w 323850"/>
                  <a:gd name="connsiteY122" fmla="*/ 120015 h 197167"/>
                  <a:gd name="connsiteX123" fmla="*/ 163830 w 323850"/>
                  <a:gd name="connsiteY123" fmla="*/ 115253 h 197167"/>
                  <a:gd name="connsiteX124" fmla="*/ 154305 w 323850"/>
                  <a:gd name="connsiteY124" fmla="*/ 110490 h 197167"/>
                  <a:gd name="connsiteX125" fmla="*/ 160972 w 323850"/>
                  <a:gd name="connsiteY125" fmla="*/ 106680 h 197167"/>
                  <a:gd name="connsiteX126" fmla="*/ 170497 w 323850"/>
                  <a:gd name="connsiteY126" fmla="*/ 111442 h 197167"/>
                  <a:gd name="connsiteX127" fmla="*/ 180022 w 323850"/>
                  <a:gd name="connsiteY127" fmla="*/ 116205 h 197167"/>
                  <a:gd name="connsiteX128" fmla="*/ 190500 w 323850"/>
                  <a:gd name="connsiteY128" fmla="*/ 109538 h 197167"/>
                  <a:gd name="connsiteX129" fmla="*/ 164782 w 323850"/>
                  <a:gd name="connsiteY129" fmla="*/ 97155 h 197167"/>
                  <a:gd name="connsiteX130" fmla="*/ 139065 w 323850"/>
                  <a:gd name="connsiteY130" fmla="*/ 84773 h 197167"/>
                  <a:gd name="connsiteX131" fmla="*/ 128588 w 323850"/>
                  <a:gd name="connsiteY131" fmla="*/ 91440 h 197167"/>
                  <a:gd name="connsiteX132" fmla="*/ 137160 w 323850"/>
                  <a:gd name="connsiteY132" fmla="*/ 95250 h 197167"/>
                  <a:gd name="connsiteX133" fmla="*/ 145732 w 323850"/>
                  <a:gd name="connsiteY133" fmla="*/ 99060 h 197167"/>
                  <a:gd name="connsiteX134" fmla="*/ 139065 w 323850"/>
                  <a:gd name="connsiteY134" fmla="*/ 102870 h 197167"/>
                  <a:gd name="connsiteX135" fmla="*/ 130492 w 323850"/>
                  <a:gd name="connsiteY135" fmla="*/ 99060 h 197167"/>
                  <a:gd name="connsiteX136" fmla="*/ 121920 w 323850"/>
                  <a:gd name="connsiteY136" fmla="*/ 95250 h 197167"/>
                  <a:gd name="connsiteX137" fmla="*/ 113347 w 323850"/>
                  <a:gd name="connsiteY137" fmla="*/ 103823 h 197167"/>
                  <a:gd name="connsiteX138" fmla="*/ 113347 w 323850"/>
                  <a:gd name="connsiteY138" fmla="*/ 103823 h 197167"/>
                  <a:gd name="connsiteX139" fmla="*/ 186690 w 323850"/>
                  <a:gd name="connsiteY139" fmla="*/ 94298 h 197167"/>
                  <a:gd name="connsiteX140" fmla="*/ 187642 w 323850"/>
                  <a:gd name="connsiteY140" fmla="*/ 93345 h 197167"/>
                  <a:gd name="connsiteX141" fmla="*/ 193357 w 323850"/>
                  <a:gd name="connsiteY141" fmla="*/ 88583 h 197167"/>
                  <a:gd name="connsiteX142" fmla="*/ 194310 w 323850"/>
                  <a:gd name="connsiteY142" fmla="*/ 84773 h 197167"/>
                  <a:gd name="connsiteX143" fmla="*/ 191452 w 323850"/>
                  <a:gd name="connsiteY143" fmla="*/ 80010 h 197167"/>
                  <a:gd name="connsiteX144" fmla="*/ 183832 w 323850"/>
                  <a:gd name="connsiteY144" fmla="*/ 75248 h 197167"/>
                  <a:gd name="connsiteX145" fmla="*/ 170497 w 323850"/>
                  <a:gd name="connsiteY145" fmla="*/ 71438 h 197167"/>
                  <a:gd name="connsiteX146" fmla="*/ 159067 w 323850"/>
                  <a:gd name="connsiteY146" fmla="*/ 72390 h 197167"/>
                  <a:gd name="connsiteX147" fmla="*/ 150495 w 323850"/>
                  <a:gd name="connsiteY147" fmla="*/ 77153 h 197167"/>
                  <a:gd name="connsiteX148" fmla="*/ 139065 w 323850"/>
                  <a:gd name="connsiteY148" fmla="*/ 84773 h 197167"/>
                  <a:gd name="connsiteX149" fmla="*/ 164782 w 323850"/>
                  <a:gd name="connsiteY149" fmla="*/ 97155 h 197167"/>
                  <a:gd name="connsiteX150" fmla="*/ 190500 w 323850"/>
                  <a:gd name="connsiteY150" fmla="*/ 109538 h 197167"/>
                  <a:gd name="connsiteX151" fmla="*/ 200977 w 323850"/>
                  <a:gd name="connsiteY151" fmla="*/ 102870 h 197167"/>
                  <a:gd name="connsiteX152" fmla="*/ 192405 w 323850"/>
                  <a:gd name="connsiteY152" fmla="*/ 99060 h 197167"/>
                  <a:gd name="connsiteX153" fmla="*/ 186690 w 323850"/>
                  <a:gd name="connsiteY153" fmla="*/ 94298 h 197167"/>
                  <a:gd name="connsiteX154" fmla="*/ 186690 w 323850"/>
                  <a:gd name="connsiteY154" fmla="*/ 94298 h 197167"/>
                  <a:gd name="connsiteX155" fmla="*/ 61913 w 323850"/>
                  <a:gd name="connsiteY155" fmla="*/ 165735 h 197167"/>
                  <a:gd name="connsiteX156" fmla="*/ 54292 w 323850"/>
                  <a:gd name="connsiteY156" fmla="*/ 160973 h 197167"/>
                  <a:gd name="connsiteX157" fmla="*/ 56197 w 323850"/>
                  <a:gd name="connsiteY157" fmla="*/ 157163 h 197167"/>
                  <a:gd name="connsiteX158" fmla="*/ 62865 w 323850"/>
                  <a:gd name="connsiteY158" fmla="*/ 156210 h 197167"/>
                  <a:gd name="connsiteX159" fmla="*/ 73342 w 323850"/>
                  <a:gd name="connsiteY159" fmla="*/ 159067 h 197167"/>
                  <a:gd name="connsiteX160" fmla="*/ 80963 w 323850"/>
                  <a:gd name="connsiteY160" fmla="*/ 164783 h 197167"/>
                  <a:gd name="connsiteX161" fmla="*/ 80010 w 323850"/>
                  <a:gd name="connsiteY161" fmla="*/ 168592 h 197167"/>
                  <a:gd name="connsiteX162" fmla="*/ 73342 w 323850"/>
                  <a:gd name="connsiteY162" fmla="*/ 169545 h 197167"/>
                  <a:gd name="connsiteX163" fmla="*/ 61913 w 323850"/>
                  <a:gd name="connsiteY163" fmla="*/ 165735 h 197167"/>
                  <a:gd name="connsiteX164" fmla="*/ 61913 w 323850"/>
                  <a:gd name="connsiteY164" fmla="*/ 165735 h 197167"/>
                  <a:gd name="connsiteX165" fmla="*/ 92392 w 323850"/>
                  <a:gd name="connsiteY165" fmla="*/ 145733 h 197167"/>
                  <a:gd name="connsiteX166" fmla="*/ 84772 w 323850"/>
                  <a:gd name="connsiteY166" fmla="*/ 140970 h 197167"/>
                  <a:gd name="connsiteX167" fmla="*/ 85725 w 323850"/>
                  <a:gd name="connsiteY167" fmla="*/ 137160 h 197167"/>
                  <a:gd name="connsiteX168" fmla="*/ 92392 w 323850"/>
                  <a:gd name="connsiteY168" fmla="*/ 135255 h 197167"/>
                  <a:gd name="connsiteX169" fmla="*/ 102870 w 323850"/>
                  <a:gd name="connsiteY169" fmla="*/ 138113 h 197167"/>
                  <a:gd name="connsiteX170" fmla="*/ 110490 w 323850"/>
                  <a:gd name="connsiteY170" fmla="*/ 143828 h 197167"/>
                  <a:gd name="connsiteX171" fmla="*/ 109538 w 323850"/>
                  <a:gd name="connsiteY171" fmla="*/ 147638 h 197167"/>
                  <a:gd name="connsiteX172" fmla="*/ 102870 w 323850"/>
                  <a:gd name="connsiteY172" fmla="*/ 148590 h 197167"/>
                  <a:gd name="connsiteX173" fmla="*/ 92392 w 323850"/>
                  <a:gd name="connsiteY173" fmla="*/ 145733 h 197167"/>
                  <a:gd name="connsiteX174" fmla="*/ 92392 w 323850"/>
                  <a:gd name="connsiteY174" fmla="*/ 145733 h 197167"/>
                  <a:gd name="connsiteX175" fmla="*/ 166688 w 323850"/>
                  <a:gd name="connsiteY175" fmla="*/ 84773 h 197167"/>
                  <a:gd name="connsiteX176" fmla="*/ 171450 w 323850"/>
                  <a:gd name="connsiteY176" fmla="*/ 87630 h 197167"/>
                  <a:gd name="connsiteX177" fmla="*/ 172402 w 323850"/>
                  <a:gd name="connsiteY177" fmla="*/ 86678 h 197167"/>
                  <a:gd name="connsiteX178" fmla="*/ 175260 w 323850"/>
                  <a:gd name="connsiteY178" fmla="*/ 83820 h 197167"/>
                  <a:gd name="connsiteX179" fmla="*/ 175260 w 323850"/>
                  <a:gd name="connsiteY179" fmla="*/ 82867 h 197167"/>
                  <a:gd name="connsiteX180" fmla="*/ 174307 w 323850"/>
                  <a:gd name="connsiteY180" fmla="*/ 81915 h 197167"/>
                  <a:gd name="connsiteX181" fmla="*/ 172402 w 323850"/>
                  <a:gd name="connsiteY181" fmla="*/ 80963 h 197167"/>
                  <a:gd name="connsiteX182" fmla="*/ 170497 w 323850"/>
                  <a:gd name="connsiteY182" fmla="*/ 80963 h 197167"/>
                  <a:gd name="connsiteX183" fmla="*/ 166688 w 323850"/>
                  <a:gd name="connsiteY183" fmla="*/ 84773 h 197167"/>
                  <a:gd name="connsiteX184" fmla="*/ 166688 w 323850"/>
                  <a:gd name="connsiteY184" fmla="*/ 84773 h 197167"/>
                  <a:gd name="connsiteX185" fmla="*/ 166688 w 323850"/>
                  <a:gd name="connsiteY185" fmla="*/ 84773 h 197167"/>
                  <a:gd name="connsiteX186" fmla="*/ 205740 w 323850"/>
                  <a:gd name="connsiteY186" fmla="*/ 72390 h 197167"/>
                  <a:gd name="connsiteX187" fmla="*/ 202882 w 323850"/>
                  <a:gd name="connsiteY187" fmla="*/ 71438 h 197167"/>
                  <a:gd name="connsiteX188" fmla="*/ 205740 w 323850"/>
                  <a:gd name="connsiteY188" fmla="*/ 72390 h 197167"/>
                  <a:gd name="connsiteX189" fmla="*/ 205740 w 323850"/>
                  <a:gd name="connsiteY189" fmla="*/ 72390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323850" h="197167">
                    <a:moveTo>
                      <a:pt x="244792" y="17145"/>
                    </a:moveTo>
                    <a:cubicBezTo>
                      <a:pt x="253365" y="11430"/>
                      <a:pt x="261938" y="5715"/>
                      <a:pt x="270510" y="0"/>
                    </a:cubicBezTo>
                    <a:cubicBezTo>
                      <a:pt x="273367" y="953"/>
                      <a:pt x="275272" y="1905"/>
                      <a:pt x="278130" y="3810"/>
                    </a:cubicBezTo>
                    <a:cubicBezTo>
                      <a:pt x="280988" y="4763"/>
                      <a:pt x="282892" y="5715"/>
                      <a:pt x="285750" y="7620"/>
                    </a:cubicBezTo>
                    <a:cubicBezTo>
                      <a:pt x="280988" y="11430"/>
                      <a:pt x="275272" y="14288"/>
                      <a:pt x="270510" y="18098"/>
                    </a:cubicBezTo>
                    <a:cubicBezTo>
                      <a:pt x="271463" y="18098"/>
                      <a:pt x="272415" y="19050"/>
                      <a:pt x="272415" y="19050"/>
                    </a:cubicBezTo>
                    <a:cubicBezTo>
                      <a:pt x="277178" y="16192"/>
                      <a:pt x="281940" y="12383"/>
                      <a:pt x="286702" y="9525"/>
                    </a:cubicBezTo>
                    <a:cubicBezTo>
                      <a:pt x="289560" y="10478"/>
                      <a:pt x="291465" y="11430"/>
                      <a:pt x="294322" y="13335"/>
                    </a:cubicBezTo>
                    <a:cubicBezTo>
                      <a:pt x="297180" y="14288"/>
                      <a:pt x="299085" y="15240"/>
                      <a:pt x="301942" y="17145"/>
                    </a:cubicBezTo>
                    <a:cubicBezTo>
                      <a:pt x="297180" y="20003"/>
                      <a:pt x="292417" y="23813"/>
                      <a:pt x="287655" y="26670"/>
                    </a:cubicBezTo>
                    <a:cubicBezTo>
                      <a:pt x="289560" y="27623"/>
                      <a:pt x="290513" y="27623"/>
                      <a:pt x="292417" y="28575"/>
                    </a:cubicBezTo>
                    <a:cubicBezTo>
                      <a:pt x="298133" y="24765"/>
                      <a:pt x="302895" y="21908"/>
                      <a:pt x="308610" y="18098"/>
                    </a:cubicBezTo>
                    <a:cubicBezTo>
                      <a:pt x="311467" y="19050"/>
                      <a:pt x="313372" y="20003"/>
                      <a:pt x="316230" y="21908"/>
                    </a:cubicBezTo>
                    <a:cubicBezTo>
                      <a:pt x="319088" y="22860"/>
                      <a:pt x="320992" y="23813"/>
                      <a:pt x="323850" y="25717"/>
                    </a:cubicBezTo>
                    <a:cubicBezTo>
                      <a:pt x="315277" y="31433"/>
                      <a:pt x="306705" y="37148"/>
                      <a:pt x="297180" y="42863"/>
                    </a:cubicBezTo>
                    <a:cubicBezTo>
                      <a:pt x="291465" y="40005"/>
                      <a:pt x="284797" y="37148"/>
                      <a:pt x="279082" y="34290"/>
                    </a:cubicBezTo>
                    <a:cubicBezTo>
                      <a:pt x="273367" y="31433"/>
                      <a:pt x="266700" y="28575"/>
                      <a:pt x="260985" y="25717"/>
                    </a:cubicBezTo>
                    <a:cubicBezTo>
                      <a:pt x="258127" y="27623"/>
                      <a:pt x="256222" y="28575"/>
                      <a:pt x="253365" y="30480"/>
                    </a:cubicBezTo>
                    <a:cubicBezTo>
                      <a:pt x="259080" y="33338"/>
                      <a:pt x="265747" y="36195"/>
                      <a:pt x="271463" y="39053"/>
                    </a:cubicBezTo>
                    <a:cubicBezTo>
                      <a:pt x="277178" y="41910"/>
                      <a:pt x="283845" y="44767"/>
                      <a:pt x="289560" y="47625"/>
                    </a:cubicBezTo>
                    <a:cubicBezTo>
                      <a:pt x="285750" y="49530"/>
                      <a:pt x="282892" y="52388"/>
                      <a:pt x="279082" y="54292"/>
                    </a:cubicBezTo>
                    <a:cubicBezTo>
                      <a:pt x="273367" y="51435"/>
                      <a:pt x="266700" y="48578"/>
                      <a:pt x="260985" y="45720"/>
                    </a:cubicBezTo>
                    <a:cubicBezTo>
                      <a:pt x="255270" y="42863"/>
                      <a:pt x="248602" y="40005"/>
                      <a:pt x="242888" y="37148"/>
                    </a:cubicBezTo>
                    <a:cubicBezTo>
                      <a:pt x="240030" y="39053"/>
                      <a:pt x="238125" y="40005"/>
                      <a:pt x="235267" y="41910"/>
                    </a:cubicBezTo>
                    <a:cubicBezTo>
                      <a:pt x="236220" y="41910"/>
                      <a:pt x="236220" y="41910"/>
                      <a:pt x="237172" y="42863"/>
                    </a:cubicBezTo>
                    <a:cubicBezTo>
                      <a:pt x="238125" y="43815"/>
                      <a:pt x="240030" y="43815"/>
                      <a:pt x="240982" y="44767"/>
                    </a:cubicBezTo>
                    <a:cubicBezTo>
                      <a:pt x="239077" y="45720"/>
                      <a:pt x="238125" y="46673"/>
                      <a:pt x="236220" y="47625"/>
                    </a:cubicBezTo>
                    <a:cubicBezTo>
                      <a:pt x="239077" y="47625"/>
                      <a:pt x="242888" y="46673"/>
                      <a:pt x="245745" y="47625"/>
                    </a:cubicBezTo>
                    <a:cubicBezTo>
                      <a:pt x="249555" y="48578"/>
                      <a:pt x="253365" y="49530"/>
                      <a:pt x="256222" y="50483"/>
                    </a:cubicBezTo>
                    <a:cubicBezTo>
                      <a:pt x="259080" y="52388"/>
                      <a:pt x="261938" y="54292"/>
                      <a:pt x="263842" y="56198"/>
                    </a:cubicBezTo>
                    <a:cubicBezTo>
                      <a:pt x="265747" y="58103"/>
                      <a:pt x="265747" y="60008"/>
                      <a:pt x="264795" y="61913"/>
                    </a:cubicBezTo>
                    <a:cubicBezTo>
                      <a:pt x="263842" y="63817"/>
                      <a:pt x="261938" y="65723"/>
                      <a:pt x="260032" y="67628"/>
                    </a:cubicBezTo>
                    <a:cubicBezTo>
                      <a:pt x="256222" y="69533"/>
                      <a:pt x="251460" y="71438"/>
                      <a:pt x="245745" y="71438"/>
                    </a:cubicBezTo>
                    <a:cubicBezTo>
                      <a:pt x="243840" y="71438"/>
                      <a:pt x="242888" y="71438"/>
                      <a:pt x="240982" y="71438"/>
                    </a:cubicBezTo>
                    <a:cubicBezTo>
                      <a:pt x="243840" y="72390"/>
                      <a:pt x="246697" y="72390"/>
                      <a:pt x="249555" y="73342"/>
                    </a:cubicBezTo>
                    <a:cubicBezTo>
                      <a:pt x="245745" y="76200"/>
                      <a:pt x="241935" y="78105"/>
                      <a:pt x="238125" y="80963"/>
                    </a:cubicBezTo>
                    <a:cubicBezTo>
                      <a:pt x="234315" y="80010"/>
                      <a:pt x="229552" y="79058"/>
                      <a:pt x="225742" y="78105"/>
                    </a:cubicBezTo>
                    <a:cubicBezTo>
                      <a:pt x="222885" y="80010"/>
                      <a:pt x="220027" y="81915"/>
                      <a:pt x="218122" y="83820"/>
                    </a:cubicBezTo>
                    <a:cubicBezTo>
                      <a:pt x="220980" y="85725"/>
                      <a:pt x="222885" y="87630"/>
                      <a:pt x="225742" y="90488"/>
                    </a:cubicBezTo>
                    <a:cubicBezTo>
                      <a:pt x="221932" y="93345"/>
                      <a:pt x="218122" y="95250"/>
                      <a:pt x="214313" y="98108"/>
                    </a:cubicBezTo>
                    <a:cubicBezTo>
                      <a:pt x="207645" y="92392"/>
                      <a:pt x="201930" y="87630"/>
                      <a:pt x="195263" y="81915"/>
                    </a:cubicBezTo>
                    <a:cubicBezTo>
                      <a:pt x="188595" y="76200"/>
                      <a:pt x="182880" y="71438"/>
                      <a:pt x="176213" y="65723"/>
                    </a:cubicBezTo>
                    <a:cubicBezTo>
                      <a:pt x="179070" y="63817"/>
                      <a:pt x="181927" y="61913"/>
                      <a:pt x="185738" y="60008"/>
                    </a:cubicBezTo>
                    <a:cubicBezTo>
                      <a:pt x="193357" y="61913"/>
                      <a:pt x="200025" y="63817"/>
                      <a:pt x="207645" y="64770"/>
                    </a:cubicBezTo>
                    <a:cubicBezTo>
                      <a:pt x="215265" y="66675"/>
                      <a:pt x="221932" y="68580"/>
                      <a:pt x="229552" y="69533"/>
                    </a:cubicBezTo>
                    <a:cubicBezTo>
                      <a:pt x="229552" y="69533"/>
                      <a:pt x="228600" y="69533"/>
                      <a:pt x="228600" y="68580"/>
                    </a:cubicBezTo>
                    <a:cubicBezTo>
                      <a:pt x="227647" y="67628"/>
                      <a:pt x="225742" y="67628"/>
                      <a:pt x="224790" y="66675"/>
                    </a:cubicBezTo>
                    <a:cubicBezTo>
                      <a:pt x="226695" y="64770"/>
                      <a:pt x="228600" y="63817"/>
                      <a:pt x="230505" y="61913"/>
                    </a:cubicBezTo>
                    <a:cubicBezTo>
                      <a:pt x="228600" y="61913"/>
                      <a:pt x="227647" y="61913"/>
                      <a:pt x="225742" y="61913"/>
                    </a:cubicBezTo>
                    <a:cubicBezTo>
                      <a:pt x="220027" y="61913"/>
                      <a:pt x="215265" y="60960"/>
                      <a:pt x="210502" y="59055"/>
                    </a:cubicBezTo>
                    <a:cubicBezTo>
                      <a:pt x="207645" y="58103"/>
                      <a:pt x="205740" y="56198"/>
                      <a:pt x="203835" y="54292"/>
                    </a:cubicBezTo>
                    <a:cubicBezTo>
                      <a:pt x="201930" y="52388"/>
                      <a:pt x="201930" y="50483"/>
                      <a:pt x="202882" y="48578"/>
                    </a:cubicBezTo>
                    <a:cubicBezTo>
                      <a:pt x="203835" y="46673"/>
                      <a:pt x="205740" y="44767"/>
                      <a:pt x="207645" y="43815"/>
                    </a:cubicBezTo>
                    <a:cubicBezTo>
                      <a:pt x="211455" y="41910"/>
                      <a:pt x="215265" y="40005"/>
                      <a:pt x="221932" y="40005"/>
                    </a:cubicBezTo>
                    <a:cubicBezTo>
                      <a:pt x="224790" y="40005"/>
                      <a:pt x="227647" y="40005"/>
                      <a:pt x="229552" y="40958"/>
                    </a:cubicBezTo>
                    <a:cubicBezTo>
                      <a:pt x="226695" y="40005"/>
                      <a:pt x="223838" y="38100"/>
                      <a:pt x="220980" y="37148"/>
                    </a:cubicBezTo>
                    <a:cubicBezTo>
                      <a:pt x="226695" y="28575"/>
                      <a:pt x="236220" y="22860"/>
                      <a:pt x="244792" y="17145"/>
                    </a:cubicBezTo>
                    <a:lnTo>
                      <a:pt x="244792" y="17145"/>
                    </a:lnTo>
                    <a:close/>
                    <a:moveTo>
                      <a:pt x="218122" y="50483"/>
                    </a:moveTo>
                    <a:cubicBezTo>
                      <a:pt x="220027" y="50483"/>
                      <a:pt x="222885" y="49530"/>
                      <a:pt x="223838" y="48578"/>
                    </a:cubicBezTo>
                    <a:cubicBezTo>
                      <a:pt x="223838" y="48578"/>
                      <a:pt x="224790" y="48578"/>
                      <a:pt x="224790" y="48578"/>
                    </a:cubicBezTo>
                    <a:cubicBezTo>
                      <a:pt x="223838" y="48578"/>
                      <a:pt x="222885" y="47625"/>
                      <a:pt x="221932" y="47625"/>
                    </a:cubicBezTo>
                    <a:cubicBezTo>
                      <a:pt x="220980" y="47625"/>
                      <a:pt x="220027" y="48578"/>
                      <a:pt x="219075" y="48578"/>
                    </a:cubicBezTo>
                    <a:cubicBezTo>
                      <a:pt x="219075" y="49530"/>
                      <a:pt x="218122" y="50483"/>
                      <a:pt x="218122" y="50483"/>
                    </a:cubicBezTo>
                    <a:lnTo>
                      <a:pt x="218122" y="50483"/>
                    </a:lnTo>
                    <a:close/>
                    <a:moveTo>
                      <a:pt x="233363" y="59055"/>
                    </a:moveTo>
                    <a:cubicBezTo>
                      <a:pt x="234315" y="59055"/>
                      <a:pt x="234315" y="60008"/>
                      <a:pt x="233363" y="59055"/>
                    </a:cubicBezTo>
                    <a:cubicBezTo>
                      <a:pt x="235267" y="60008"/>
                      <a:pt x="238125" y="60008"/>
                      <a:pt x="239077" y="60008"/>
                    </a:cubicBezTo>
                    <a:cubicBezTo>
                      <a:pt x="240982" y="60008"/>
                      <a:pt x="241935" y="59055"/>
                      <a:pt x="242888" y="59055"/>
                    </a:cubicBezTo>
                    <a:cubicBezTo>
                      <a:pt x="243840" y="58103"/>
                      <a:pt x="244792" y="58103"/>
                      <a:pt x="244792" y="57150"/>
                    </a:cubicBezTo>
                    <a:cubicBezTo>
                      <a:pt x="244792" y="57150"/>
                      <a:pt x="244792" y="56198"/>
                      <a:pt x="243840" y="56198"/>
                    </a:cubicBezTo>
                    <a:cubicBezTo>
                      <a:pt x="243840" y="56198"/>
                      <a:pt x="243840" y="56198"/>
                      <a:pt x="243840" y="56198"/>
                    </a:cubicBezTo>
                    <a:cubicBezTo>
                      <a:pt x="242888" y="56198"/>
                      <a:pt x="241935" y="56198"/>
                      <a:pt x="241935" y="56198"/>
                    </a:cubicBezTo>
                    <a:cubicBezTo>
                      <a:pt x="240030" y="57150"/>
                      <a:pt x="238125" y="57150"/>
                      <a:pt x="236220" y="58103"/>
                    </a:cubicBezTo>
                    <a:cubicBezTo>
                      <a:pt x="235267" y="59055"/>
                      <a:pt x="234315" y="59055"/>
                      <a:pt x="233363" y="59055"/>
                    </a:cubicBezTo>
                    <a:lnTo>
                      <a:pt x="233363" y="59055"/>
                    </a:lnTo>
                    <a:close/>
                    <a:moveTo>
                      <a:pt x="113347" y="103823"/>
                    </a:moveTo>
                    <a:cubicBezTo>
                      <a:pt x="104775" y="109538"/>
                      <a:pt x="96202" y="115253"/>
                      <a:pt x="86677" y="120967"/>
                    </a:cubicBezTo>
                    <a:cubicBezTo>
                      <a:pt x="90488" y="122873"/>
                      <a:pt x="93345" y="123825"/>
                      <a:pt x="97155" y="125730"/>
                    </a:cubicBezTo>
                    <a:cubicBezTo>
                      <a:pt x="95250" y="125730"/>
                      <a:pt x="93345" y="124778"/>
                      <a:pt x="90488" y="124778"/>
                    </a:cubicBezTo>
                    <a:cubicBezTo>
                      <a:pt x="81915" y="124778"/>
                      <a:pt x="76200" y="126683"/>
                      <a:pt x="71438" y="129540"/>
                    </a:cubicBezTo>
                    <a:cubicBezTo>
                      <a:pt x="68580" y="131445"/>
                      <a:pt x="66675" y="133350"/>
                      <a:pt x="66675" y="135255"/>
                    </a:cubicBezTo>
                    <a:cubicBezTo>
                      <a:pt x="65722" y="137160"/>
                      <a:pt x="66675" y="139065"/>
                      <a:pt x="66675" y="140017"/>
                    </a:cubicBezTo>
                    <a:cubicBezTo>
                      <a:pt x="67627" y="141923"/>
                      <a:pt x="68580" y="143828"/>
                      <a:pt x="70485" y="145733"/>
                    </a:cubicBezTo>
                    <a:cubicBezTo>
                      <a:pt x="71438" y="146685"/>
                      <a:pt x="72390" y="146685"/>
                      <a:pt x="73342" y="147638"/>
                    </a:cubicBezTo>
                    <a:cubicBezTo>
                      <a:pt x="68580" y="146685"/>
                      <a:pt x="63817" y="145733"/>
                      <a:pt x="59055" y="145733"/>
                    </a:cubicBezTo>
                    <a:cubicBezTo>
                      <a:pt x="50482" y="145733"/>
                      <a:pt x="44767" y="146685"/>
                      <a:pt x="40005" y="150495"/>
                    </a:cubicBezTo>
                    <a:cubicBezTo>
                      <a:pt x="37147" y="152400"/>
                      <a:pt x="35242" y="154305"/>
                      <a:pt x="35242" y="156210"/>
                    </a:cubicBezTo>
                    <a:cubicBezTo>
                      <a:pt x="34290" y="158115"/>
                      <a:pt x="35242" y="160020"/>
                      <a:pt x="35242" y="160973"/>
                    </a:cubicBezTo>
                    <a:cubicBezTo>
                      <a:pt x="35242" y="161925"/>
                      <a:pt x="36195" y="162878"/>
                      <a:pt x="37147" y="163830"/>
                    </a:cubicBezTo>
                    <a:cubicBezTo>
                      <a:pt x="34290" y="162878"/>
                      <a:pt x="31432" y="160973"/>
                      <a:pt x="27622" y="160020"/>
                    </a:cubicBezTo>
                    <a:cubicBezTo>
                      <a:pt x="18097" y="165735"/>
                      <a:pt x="9525" y="172403"/>
                      <a:pt x="0" y="178117"/>
                    </a:cubicBezTo>
                    <a:cubicBezTo>
                      <a:pt x="2857" y="179070"/>
                      <a:pt x="4763" y="180023"/>
                      <a:pt x="7620" y="181928"/>
                    </a:cubicBezTo>
                    <a:cubicBezTo>
                      <a:pt x="10477" y="182880"/>
                      <a:pt x="12382" y="183833"/>
                      <a:pt x="15240" y="185738"/>
                    </a:cubicBezTo>
                    <a:cubicBezTo>
                      <a:pt x="18097" y="183833"/>
                      <a:pt x="20955" y="181928"/>
                      <a:pt x="23813" y="180023"/>
                    </a:cubicBezTo>
                    <a:cubicBezTo>
                      <a:pt x="29527" y="182880"/>
                      <a:pt x="36195" y="185738"/>
                      <a:pt x="41910" y="188595"/>
                    </a:cubicBezTo>
                    <a:cubicBezTo>
                      <a:pt x="47625" y="191453"/>
                      <a:pt x="54292" y="194310"/>
                      <a:pt x="60007" y="197167"/>
                    </a:cubicBezTo>
                    <a:cubicBezTo>
                      <a:pt x="63817" y="195263"/>
                      <a:pt x="66675" y="192405"/>
                      <a:pt x="70485" y="190500"/>
                    </a:cubicBezTo>
                    <a:cubicBezTo>
                      <a:pt x="64770" y="187642"/>
                      <a:pt x="58102" y="184785"/>
                      <a:pt x="52388" y="181928"/>
                    </a:cubicBezTo>
                    <a:cubicBezTo>
                      <a:pt x="46672" y="179070"/>
                      <a:pt x="40005" y="176213"/>
                      <a:pt x="34290" y="173355"/>
                    </a:cubicBezTo>
                    <a:cubicBezTo>
                      <a:pt x="36195" y="172403"/>
                      <a:pt x="39052" y="170498"/>
                      <a:pt x="40957" y="168592"/>
                    </a:cubicBezTo>
                    <a:cubicBezTo>
                      <a:pt x="43815" y="170498"/>
                      <a:pt x="47625" y="172403"/>
                      <a:pt x="50482" y="174308"/>
                    </a:cubicBezTo>
                    <a:cubicBezTo>
                      <a:pt x="54292" y="176213"/>
                      <a:pt x="58102" y="177165"/>
                      <a:pt x="61913" y="178117"/>
                    </a:cubicBezTo>
                    <a:cubicBezTo>
                      <a:pt x="65722" y="179070"/>
                      <a:pt x="69532" y="180023"/>
                      <a:pt x="74295" y="180023"/>
                    </a:cubicBezTo>
                    <a:cubicBezTo>
                      <a:pt x="82867" y="180023"/>
                      <a:pt x="88582" y="178117"/>
                      <a:pt x="93345" y="175260"/>
                    </a:cubicBezTo>
                    <a:cubicBezTo>
                      <a:pt x="98107" y="172403"/>
                      <a:pt x="100013" y="168592"/>
                      <a:pt x="98107" y="163830"/>
                    </a:cubicBezTo>
                    <a:cubicBezTo>
                      <a:pt x="97155" y="160973"/>
                      <a:pt x="94297" y="159067"/>
                      <a:pt x="91440" y="157163"/>
                    </a:cubicBezTo>
                    <a:cubicBezTo>
                      <a:pt x="96202" y="158115"/>
                      <a:pt x="100013" y="159067"/>
                      <a:pt x="104775" y="159067"/>
                    </a:cubicBezTo>
                    <a:cubicBezTo>
                      <a:pt x="113347" y="159067"/>
                      <a:pt x="119063" y="157163"/>
                      <a:pt x="123825" y="154305"/>
                    </a:cubicBezTo>
                    <a:cubicBezTo>
                      <a:pt x="128588" y="151448"/>
                      <a:pt x="130492" y="147638"/>
                      <a:pt x="128588" y="142875"/>
                    </a:cubicBezTo>
                    <a:cubicBezTo>
                      <a:pt x="127635" y="140970"/>
                      <a:pt x="125730" y="138113"/>
                      <a:pt x="122872" y="136208"/>
                    </a:cubicBezTo>
                    <a:cubicBezTo>
                      <a:pt x="120015" y="134303"/>
                      <a:pt x="117157" y="132398"/>
                      <a:pt x="113347" y="130492"/>
                    </a:cubicBezTo>
                    <a:cubicBezTo>
                      <a:pt x="109538" y="128588"/>
                      <a:pt x="105727" y="127635"/>
                      <a:pt x="100965" y="125730"/>
                    </a:cubicBezTo>
                    <a:cubicBezTo>
                      <a:pt x="103822" y="123825"/>
                      <a:pt x="105727" y="122873"/>
                      <a:pt x="108585" y="120967"/>
                    </a:cubicBezTo>
                    <a:cubicBezTo>
                      <a:pt x="114300" y="123825"/>
                      <a:pt x="120967" y="126683"/>
                      <a:pt x="126682" y="129540"/>
                    </a:cubicBezTo>
                    <a:cubicBezTo>
                      <a:pt x="132397" y="132398"/>
                      <a:pt x="139065" y="135255"/>
                      <a:pt x="144780" y="138113"/>
                    </a:cubicBezTo>
                    <a:cubicBezTo>
                      <a:pt x="148590" y="136208"/>
                      <a:pt x="151447" y="133350"/>
                      <a:pt x="155257" y="131445"/>
                    </a:cubicBezTo>
                    <a:cubicBezTo>
                      <a:pt x="149542" y="128588"/>
                      <a:pt x="142875" y="125730"/>
                      <a:pt x="137160" y="122873"/>
                    </a:cubicBezTo>
                    <a:cubicBezTo>
                      <a:pt x="131445" y="120015"/>
                      <a:pt x="124777" y="117158"/>
                      <a:pt x="119063" y="114300"/>
                    </a:cubicBezTo>
                    <a:cubicBezTo>
                      <a:pt x="121920" y="112395"/>
                      <a:pt x="123825" y="111442"/>
                      <a:pt x="126682" y="109538"/>
                    </a:cubicBezTo>
                    <a:cubicBezTo>
                      <a:pt x="132397" y="112395"/>
                      <a:pt x="139065" y="115253"/>
                      <a:pt x="144780" y="118110"/>
                    </a:cubicBezTo>
                    <a:cubicBezTo>
                      <a:pt x="150495" y="120967"/>
                      <a:pt x="157163" y="123825"/>
                      <a:pt x="162877" y="126683"/>
                    </a:cubicBezTo>
                    <a:cubicBezTo>
                      <a:pt x="166688" y="124778"/>
                      <a:pt x="169545" y="121920"/>
                      <a:pt x="173355" y="120015"/>
                    </a:cubicBezTo>
                    <a:cubicBezTo>
                      <a:pt x="170497" y="118110"/>
                      <a:pt x="166688" y="117158"/>
                      <a:pt x="163830" y="115253"/>
                    </a:cubicBezTo>
                    <a:cubicBezTo>
                      <a:pt x="160972" y="113348"/>
                      <a:pt x="157163" y="112395"/>
                      <a:pt x="154305" y="110490"/>
                    </a:cubicBezTo>
                    <a:cubicBezTo>
                      <a:pt x="156210" y="109538"/>
                      <a:pt x="158115" y="107633"/>
                      <a:pt x="160972" y="106680"/>
                    </a:cubicBezTo>
                    <a:cubicBezTo>
                      <a:pt x="163830" y="108585"/>
                      <a:pt x="167640" y="109538"/>
                      <a:pt x="170497" y="111442"/>
                    </a:cubicBezTo>
                    <a:cubicBezTo>
                      <a:pt x="173355" y="113348"/>
                      <a:pt x="177165" y="114300"/>
                      <a:pt x="180022" y="116205"/>
                    </a:cubicBezTo>
                    <a:cubicBezTo>
                      <a:pt x="183832" y="114300"/>
                      <a:pt x="186690" y="111442"/>
                      <a:pt x="190500" y="109538"/>
                    </a:cubicBezTo>
                    <a:cubicBezTo>
                      <a:pt x="181927" y="105728"/>
                      <a:pt x="173355" y="101917"/>
                      <a:pt x="164782" y="97155"/>
                    </a:cubicBezTo>
                    <a:cubicBezTo>
                      <a:pt x="156210" y="93345"/>
                      <a:pt x="147638" y="89535"/>
                      <a:pt x="139065" y="84773"/>
                    </a:cubicBezTo>
                    <a:cubicBezTo>
                      <a:pt x="135255" y="86678"/>
                      <a:pt x="132397" y="89535"/>
                      <a:pt x="128588" y="91440"/>
                    </a:cubicBezTo>
                    <a:cubicBezTo>
                      <a:pt x="131445" y="92392"/>
                      <a:pt x="134302" y="94298"/>
                      <a:pt x="137160" y="95250"/>
                    </a:cubicBezTo>
                    <a:cubicBezTo>
                      <a:pt x="140017" y="96203"/>
                      <a:pt x="142875" y="98108"/>
                      <a:pt x="145732" y="99060"/>
                    </a:cubicBezTo>
                    <a:cubicBezTo>
                      <a:pt x="143827" y="100013"/>
                      <a:pt x="140970" y="101917"/>
                      <a:pt x="139065" y="102870"/>
                    </a:cubicBezTo>
                    <a:cubicBezTo>
                      <a:pt x="136207" y="101917"/>
                      <a:pt x="133350" y="100013"/>
                      <a:pt x="130492" y="99060"/>
                    </a:cubicBezTo>
                    <a:cubicBezTo>
                      <a:pt x="127635" y="98108"/>
                      <a:pt x="124777" y="96203"/>
                      <a:pt x="121920" y="95250"/>
                    </a:cubicBezTo>
                    <a:cubicBezTo>
                      <a:pt x="120015" y="99060"/>
                      <a:pt x="116205" y="101917"/>
                      <a:pt x="113347" y="103823"/>
                    </a:cubicBezTo>
                    <a:lnTo>
                      <a:pt x="113347" y="103823"/>
                    </a:lnTo>
                    <a:close/>
                    <a:moveTo>
                      <a:pt x="186690" y="94298"/>
                    </a:moveTo>
                    <a:cubicBezTo>
                      <a:pt x="186690" y="94298"/>
                      <a:pt x="187642" y="93345"/>
                      <a:pt x="187642" y="93345"/>
                    </a:cubicBezTo>
                    <a:cubicBezTo>
                      <a:pt x="189547" y="92392"/>
                      <a:pt x="192405" y="90488"/>
                      <a:pt x="193357" y="88583"/>
                    </a:cubicBezTo>
                    <a:cubicBezTo>
                      <a:pt x="194310" y="87630"/>
                      <a:pt x="194310" y="85725"/>
                      <a:pt x="194310" y="84773"/>
                    </a:cubicBezTo>
                    <a:cubicBezTo>
                      <a:pt x="194310" y="82867"/>
                      <a:pt x="193357" y="81915"/>
                      <a:pt x="191452" y="80010"/>
                    </a:cubicBezTo>
                    <a:cubicBezTo>
                      <a:pt x="189547" y="78105"/>
                      <a:pt x="186690" y="76200"/>
                      <a:pt x="183832" y="75248"/>
                    </a:cubicBezTo>
                    <a:cubicBezTo>
                      <a:pt x="180022" y="73342"/>
                      <a:pt x="175260" y="72390"/>
                      <a:pt x="170497" y="71438"/>
                    </a:cubicBezTo>
                    <a:cubicBezTo>
                      <a:pt x="166688" y="71438"/>
                      <a:pt x="162877" y="71438"/>
                      <a:pt x="159067" y="72390"/>
                    </a:cubicBezTo>
                    <a:cubicBezTo>
                      <a:pt x="156210" y="73342"/>
                      <a:pt x="153352" y="75248"/>
                      <a:pt x="150495" y="77153"/>
                    </a:cubicBezTo>
                    <a:cubicBezTo>
                      <a:pt x="146685" y="80010"/>
                      <a:pt x="142875" y="81915"/>
                      <a:pt x="139065" y="84773"/>
                    </a:cubicBezTo>
                    <a:cubicBezTo>
                      <a:pt x="147638" y="88583"/>
                      <a:pt x="156210" y="92392"/>
                      <a:pt x="164782" y="97155"/>
                    </a:cubicBezTo>
                    <a:cubicBezTo>
                      <a:pt x="173355" y="100965"/>
                      <a:pt x="181927" y="104775"/>
                      <a:pt x="190500" y="109538"/>
                    </a:cubicBezTo>
                    <a:cubicBezTo>
                      <a:pt x="194310" y="107633"/>
                      <a:pt x="197167" y="104775"/>
                      <a:pt x="200977" y="102870"/>
                    </a:cubicBezTo>
                    <a:cubicBezTo>
                      <a:pt x="198120" y="101917"/>
                      <a:pt x="195263" y="100013"/>
                      <a:pt x="192405" y="99060"/>
                    </a:cubicBezTo>
                    <a:cubicBezTo>
                      <a:pt x="192405" y="97155"/>
                      <a:pt x="189547" y="95250"/>
                      <a:pt x="186690" y="94298"/>
                    </a:cubicBezTo>
                    <a:lnTo>
                      <a:pt x="186690" y="94298"/>
                    </a:lnTo>
                    <a:close/>
                    <a:moveTo>
                      <a:pt x="61913" y="165735"/>
                    </a:moveTo>
                    <a:cubicBezTo>
                      <a:pt x="59055" y="164783"/>
                      <a:pt x="55245" y="162878"/>
                      <a:pt x="54292" y="160973"/>
                    </a:cubicBezTo>
                    <a:cubicBezTo>
                      <a:pt x="53340" y="159067"/>
                      <a:pt x="54292" y="158115"/>
                      <a:pt x="56197" y="157163"/>
                    </a:cubicBezTo>
                    <a:cubicBezTo>
                      <a:pt x="58102" y="156210"/>
                      <a:pt x="60007" y="155258"/>
                      <a:pt x="62865" y="156210"/>
                    </a:cubicBezTo>
                    <a:cubicBezTo>
                      <a:pt x="66675" y="156210"/>
                      <a:pt x="70485" y="158115"/>
                      <a:pt x="73342" y="159067"/>
                    </a:cubicBezTo>
                    <a:cubicBezTo>
                      <a:pt x="76200" y="160020"/>
                      <a:pt x="80010" y="161925"/>
                      <a:pt x="80963" y="164783"/>
                    </a:cubicBezTo>
                    <a:cubicBezTo>
                      <a:pt x="81915" y="166688"/>
                      <a:pt x="80963" y="167640"/>
                      <a:pt x="80010" y="168592"/>
                    </a:cubicBezTo>
                    <a:cubicBezTo>
                      <a:pt x="78105" y="169545"/>
                      <a:pt x="76200" y="170498"/>
                      <a:pt x="73342" y="169545"/>
                    </a:cubicBezTo>
                    <a:cubicBezTo>
                      <a:pt x="68580" y="168592"/>
                      <a:pt x="64770" y="167640"/>
                      <a:pt x="61913" y="165735"/>
                    </a:cubicBezTo>
                    <a:lnTo>
                      <a:pt x="61913" y="165735"/>
                    </a:lnTo>
                    <a:close/>
                    <a:moveTo>
                      <a:pt x="92392" y="145733"/>
                    </a:moveTo>
                    <a:cubicBezTo>
                      <a:pt x="89535" y="144780"/>
                      <a:pt x="85725" y="142875"/>
                      <a:pt x="84772" y="140970"/>
                    </a:cubicBezTo>
                    <a:cubicBezTo>
                      <a:pt x="83820" y="139065"/>
                      <a:pt x="84772" y="138113"/>
                      <a:pt x="85725" y="137160"/>
                    </a:cubicBezTo>
                    <a:cubicBezTo>
                      <a:pt x="87630" y="136208"/>
                      <a:pt x="89535" y="135255"/>
                      <a:pt x="92392" y="135255"/>
                    </a:cubicBezTo>
                    <a:cubicBezTo>
                      <a:pt x="96202" y="135255"/>
                      <a:pt x="100013" y="137160"/>
                      <a:pt x="102870" y="138113"/>
                    </a:cubicBezTo>
                    <a:cubicBezTo>
                      <a:pt x="105727" y="139065"/>
                      <a:pt x="109538" y="141923"/>
                      <a:pt x="110490" y="143828"/>
                    </a:cubicBezTo>
                    <a:cubicBezTo>
                      <a:pt x="111442" y="145733"/>
                      <a:pt x="110490" y="146685"/>
                      <a:pt x="109538" y="147638"/>
                    </a:cubicBezTo>
                    <a:cubicBezTo>
                      <a:pt x="107632" y="148590"/>
                      <a:pt x="105727" y="149542"/>
                      <a:pt x="102870" y="148590"/>
                    </a:cubicBezTo>
                    <a:cubicBezTo>
                      <a:pt x="100013" y="148590"/>
                      <a:pt x="95250" y="146685"/>
                      <a:pt x="92392" y="145733"/>
                    </a:cubicBezTo>
                    <a:lnTo>
                      <a:pt x="92392" y="145733"/>
                    </a:lnTo>
                    <a:close/>
                    <a:moveTo>
                      <a:pt x="166688" y="84773"/>
                    </a:moveTo>
                    <a:cubicBezTo>
                      <a:pt x="168592" y="85725"/>
                      <a:pt x="170497" y="86678"/>
                      <a:pt x="171450" y="87630"/>
                    </a:cubicBezTo>
                    <a:cubicBezTo>
                      <a:pt x="171450" y="87630"/>
                      <a:pt x="172402" y="87630"/>
                      <a:pt x="172402" y="86678"/>
                    </a:cubicBezTo>
                    <a:cubicBezTo>
                      <a:pt x="173355" y="85725"/>
                      <a:pt x="175260" y="84773"/>
                      <a:pt x="175260" y="83820"/>
                    </a:cubicBezTo>
                    <a:cubicBezTo>
                      <a:pt x="175260" y="83820"/>
                      <a:pt x="175260" y="82867"/>
                      <a:pt x="175260" y="82867"/>
                    </a:cubicBezTo>
                    <a:cubicBezTo>
                      <a:pt x="175260" y="82867"/>
                      <a:pt x="174307" y="81915"/>
                      <a:pt x="174307" y="81915"/>
                    </a:cubicBezTo>
                    <a:cubicBezTo>
                      <a:pt x="173355" y="81915"/>
                      <a:pt x="173355" y="81915"/>
                      <a:pt x="172402" y="80963"/>
                    </a:cubicBezTo>
                    <a:cubicBezTo>
                      <a:pt x="171450" y="80963"/>
                      <a:pt x="171450" y="80963"/>
                      <a:pt x="170497" y="80963"/>
                    </a:cubicBezTo>
                    <a:cubicBezTo>
                      <a:pt x="169545" y="82867"/>
                      <a:pt x="168592" y="83820"/>
                      <a:pt x="166688" y="84773"/>
                    </a:cubicBezTo>
                    <a:cubicBezTo>
                      <a:pt x="166688" y="84773"/>
                      <a:pt x="166688" y="84773"/>
                      <a:pt x="166688" y="84773"/>
                    </a:cubicBezTo>
                    <a:lnTo>
                      <a:pt x="166688" y="84773"/>
                    </a:lnTo>
                    <a:close/>
                    <a:moveTo>
                      <a:pt x="205740" y="72390"/>
                    </a:moveTo>
                    <a:cubicBezTo>
                      <a:pt x="204788" y="72390"/>
                      <a:pt x="203835" y="72390"/>
                      <a:pt x="202882" y="71438"/>
                    </a:cubicBezTo>
                    <a:cubicBezTo>
                      <a:pt x="203835" y="72390"/>
                      <a:pt x="203835" y="72390"/>
                      <a:pt x="205740" y="72390"/>
                    </a:cubicBezTo>
                    <a:cubicBezTo>
                      <a:pt x="204788" y="73342"/>
                      <a:pt x="204788" y="72390"/>
                      <a:pt x="205740" y="72390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970AE29C-A4A9-45E2-831E-3070C2AAD905}"/>
                  </a:ext>
                </a:extLst>
              </p:cNvPr>
              <p:cNvSpPr/>
              <p:nvPr/>
            </p:nvSpPr>
            <p:spPr>
              <a:xfrm>
                <a:off x="9274565" y="2528188"/>
                <a:ext cx="331470" cy="200977"/>
              </a:xfrm>
              <a:custGeom>
                <a:avLst/>
                <a:gdLst>
                  <a:gd name="connsiteX0" fmla="*/ 311467 w 331470"/>
                  <a:gd name="connsiteY0" fmla="*/ 200977 h 200977"/>
                  <a:gd name="connsiteX1" fmla="*/ 331470 w 331470"/>
                  <a:gd name="connsiteY1" fmla="*/ 189547 h 200977"/>
                  <a:gd name="connsiteX2" fmla="*/ 17145 w 331470"/>
                  <a:gd name="connsiteY2" fmla="*/ 0 h 200977"/>
                  <a:gd name="connsiteX3" fmla="*/ 0 w 331470"/>
                  <a:gd name="connsiteY3" fmla="*/ 12382 h 200977"/>
                  <a:gd name="connsiteX4" fmla="*/ 311467 w 331470"/>
                  <a:gd name="connsiteY4" fmla="*/ 200977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470" h="200977">
                    <a:moveTo>
                      <a:pt x="311467" y="200977"/>
                    </a:moveTo>
                    <a:lnTo>
                      <a:pt x="331470" y="189547"/>
                    </a:lnTo>
                    <a:cubicBezTo>
                      <a:pt x="254317" y="99060"/>
                      <a:pt x="149542" y="36195"/>
                      <a:pt x="17145" y="0"/>
                    </a:cubicBezTo>
                    <a:lnTo>
                      <a:pt x="0" y="12382"/>
                    </a:lnTo>
                    <a:cubicBezTo>
                      <a:pt x="131445" y="48577"/>
                      <a:pt x="235267" y="111442"/>
                      <a:pt x="311467" y="20097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6079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 animBg="1"/>
      <p:bldP spid="112" grpId="0" animBg="1"/>
      <p:bldP spid="113" grpId="0" animBg="1"/>
      <p:bldP spid="114" grpId="0" animBg="1"/>
      <p:bldP spid="60" grpId="0"/>
      <p:bldP spid="63" grpId="0"/>
      <p:bldP spid="64" grpId="0"/>
      <p:bldP spid="65" grpId="0"/>
      <p:bldP spid="82" grpId="0"/>
      <p:bldP spid="83" grpId="0"/>
      <p:bldP spid="50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303542BF-969D-4B01-8F19-33D286A5C9F1}"/>
              </a:ext>
            </a:extLst>
          </p:cNvPr>
          <p:cNvGrpSpPr/>
          <p:nvPr/>
        </p:nvGrpSpPr>
        <p:grpSpPr>
          <a:xfrm>
            <a:off x="4162150" y="1611677"/>
            <a:ext cx="4903615" cy="1294821"/>
            <a:chOff x="4162150" y="1611677"/>
            <a:chExt cx="4903615" cy="1294821"/>
          </a:xfrm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494C2CA8-861B-4765-9E00-3266872377DB}"/>
                </a:ext>
              </a:extLst>
            </p:cNvPr>
            <p:cNvSpPr/>
            <p:nvPr/>
          </p:nvSpPr>
          <p:spPr>
            <a:xfrm>
              <a:off x="4236055" y="1675683"/>
              <a:ext cx="4829710" cy="1230815"/>
            </a:xfrm>
            <a:custGeom>
              <a:avLst/>
              <a:gdLst>
                <a:gd name="connsiteX0" fmla="*/ 2933700 w 4041457"/>
                <a:gd name="connsiteY0" fmla="*/ 406718 h 1012507"/>
                <a:gd name="connsiteX1" fmla="*/ 231457 w 4041457"/>
                <a:gd name="connsiteY1" fmla="*/ 0 h 1012507"/>
                <a:gd name="connsiteX2" fmla="*/ 0 w 4041457"/>
                <a:gd name="connsiteY2" fmla="*/ 1905 h 1012507"/>
                <a:gd name="connsiteX3" fmla="*/ 953 w 4041457"/>
                <a:gd name="connsiteY3" fmla="*/ 30480 h 1012507"/>
                <a:gd name="connsiteX4" fmla="*/ 231457 w 4041457"/>
                <a:gd name="connsiteY4" fmla="*/ 28575 h 1012507"/>
                <a:gd name="connsiteX5" fmla="*/ 2924175 w 4041457"/>
                <a:gd name="connsiteY5" fmla="*/ 434340 h 1012507"/>
                <a:gd name="connsiteX6" fmla="*/ 3999548 w 4041457"/>
                <a:gd name="connsiteY6" fmla="*/ 1012508 h 1012507"/>
                <a:gd name="connsiteX7" fmla="*/ 4041458 w 4041457"/>
                <a:gd name="connsiteY7" fmla="*/ 1012508 h 1012507"/>
                <a:gd name="connsiteX8" fmla="*/ 2933700 w 4041457"/>
                <a:gd name="connsiteY8" fmla="*/ 406718 h 101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1457" h="1012507">
                  <a:moveTo>
                    <a:pt x="2933700" y="406718"/>
                  </a:moveTo>
                  <a:cubicBezTo>
                    <a:pt x="2182177" y="146685"/>
                    <a:pt x="1222057" y="1905"/>
                    <a:pt x="231457" y="0"/>
                  </a:cubicBezTo>
                  <a:cubicBezTo>
                    <a:pt x="155257" y="0"/>
                    <a:pt x="77153" y="953"/>
                    <a:pt x="0" y="1905"/>
                  </a:cubicBezTo>
                  <a:lnTo>
                    <a:pt x="953" y="30480"/>
                  </a:lnTo>
                  <a:cubicBezTo>
                    <a:pt x="77153" y="28575"/>
                    <a:pt x="155257" y="28575"/>
                    <a:pt x="231457" y="28575"/>
                  </a:cubicBezTo>
                  <a:cubicBezTo>
                    <a:pt x="1219200" y="30480"/>
                    <a:pt x="2175510" y="174308"/>
                    <a:pt x="2924175" y="434340"/>
                  </a:cubicBezTo>
                  <a:cubicBezTo>
                    <a:pt x="3387090" y="594360"/>
                    <a:pt x="3752850" y="792480"/>
                    <a:pt x="3999548" y="1012508"/>
                  </a:cubicBezTo>
                  <a:lnTo>
                    <a:pt x="4041458" y="1012508"/>
                  </a:lnTo>
                  <a:cubicBezTo>
                    <a:pt x="3790950" y="781050"/>
                    <a:pt x="3413760" y="573405"/>
                    <a:pt x="2933700" y="40671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B2CA01A5-9A1A-4E58-894C-D30D061B0948}"/>
                </a:ext>
              </a:extLst>
            </p:cNvPr>
            <p:cNvSpPr/>
            <p:nvPr/>
          </p:nvSpPr>
          <p:spPr>
            <a:xfrm rot="16200000">
              <a:off x="4150872" y="1622955"/>
              <a:ext cx="163535" cy="14097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0ADF4D0-731D-4F7A-8F39-4D1FC19AF529}"/>
              </a:ext>
            </a:extLst>
          </p:cNvPr>
          <p:cNvGrpSpPr/>
          <p:nvPr/>
        </p:nvGrpSpPr>
        <p:grpSpPr>
          <a:xfrm>
            <a:off x="4150309" y="2088064"/>
            <a:ext cx="1562091" cy="818434"/>
            <a:chOff x="4150309" y="2088064"/>
            <a:chExt cx="1562091" cy="818434"/>
          </a:xfrm>
          <a:solidFill>
            <a:schemeClr val="accent3"/>
          </a:solidFill>
        </p:grpSpPr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5231609C-0FC7-41B3-9D0E-E4DCF6720F5A}"/>
                </a:ext>
              </a:extLst>
            </p:cNvPr>
            <p:cNvSpPr/>
            <p:nvPr/>
          </p:nvSpPr>
          <p:spPr>
            <a:xfrm>
              <a:off x="4232640" y="2149250"/>
              <a:ext cx="1479760" cy="757248"/>
            </a:xfrm>
            <a:custGeom>
              <a:avLst/>
              <a:gdLst>
                <a:gd name="connsiteX0" fmla="*/ 6667 w 1238250"/>
                <a:gd name="connsiteY0" fmla="*/ 0 h 622935"/>
                <a:gd name="connsiteX1" fmla="*/ 0 w 1238250"/>
                <a:gd name="connsiteY1" fmla="*/ 27622 h 622935"/>
                <a:gd name="connsiteX2" fmla="*/ 1198245 w 1238250"/>
                <a:gd name="connsiteY2" fmla="*/ 622935 h 622935"/>
                <a:gd name="connsiteX3" fmla="*/ 1238250 w 1238250"/>
                <a:gd name="connsiteY3" fmla="*/ 622935 h 622935"/>
                <a:gd name="connsiteX4" fmla="*/ 6667 w 1238250"/>
                <a:gd name="connsiteY4" fmla="*/ 0 h 6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0" h="622935">
                  <a:moveTo>
                    <a:pt x="6667" y="0"/>
                  </a:moveTo>
                  <a:lnTo>
                    <a:pt x="0" y="27622"/>
                  </a:lnTo>
                  <a:cubicBezTo>
                    <a:pt x="512445" y="146685"/>
                    <a:pt x="931545" y="358140"/>
                    <a:pt x="1198245" y="622935"/>
                  </a:cubicBezTo>
                  <a:lnTo>
                    <a:pt x="1238250" y="622935"/>
                  </a:lnTo>
                  <a:cubicBezTo>
                    <a:pt x="968692" y="344805"/>
                    <a:pt x="536257" y="122872"/>
                    <a:pt x="66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:a16="http://schemas.microsoft.com/office/drawing/2014/main" id="{7D662749-28BD-40DD-B3CC-5DA90608D52A}"/>
                </a:ext>
              </a:extLst>
            </p:cNvPr>
            <p:cNvSpPr/>
            <p:nvPr/>
          </p:nvSpPr>
          <p:spPr>
            <a:xfrm rot="16813709">
              <a:off x="4139031" y="2099342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E4B7889-9813-4D49-9F65-5A2CCC2BB3F9}"/>
              </a:ext>
            </a:extLst>
          </p:cNvPr>
          <p:cNvGrpSpPr/>
          <p:nvPr/>
        </p:nvGrpSpPr>
        <p:grpSpPr>
          <a:xfrm>
            <a:off x="4168248" y="2520740"/>
            <a:ext cx="691583" cy="2350664"/>
            <a:chOff x="4168248" y="2520740"/>
            <a:chExt cx="691583" cy="2350664"/>
          </a:xfrm>
        </p:grpSpPr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127EA3A-2D08-41E0-A3D0-6BBAF403703F}"/>
                </a:ext>
              </a:extLst>
            </p:cNvPr>
            <p:cNvSpPr/>
            <p:nvPr/>
          </p:nvSpPr>
          <p:spPr>
            <a:xfrm>
              <a:off x="4225811" y="2579978"/>
              <a:ext cx="634020" cy="2291426"/>
            </a:xfrm>
            <a:custGeom>
              <a:avLst/>
              <a:gdLst>
                <a:gd name="connsiteX0" fmla="*/ 23813 w 530542"/>
                <a:gd name="connsiteY0" fmla="*/ 1884998 h 1884997"/>
                <a:gd name="connsiteX1" fmla="*/ 6667 w 530542"/>
                <a:gd name="connsiteY1" fmla="*/ 1862138 h 1884997"/>
                <a:gd name="connsiteX2" fmla="*/ 501967 w 530542"/>
                <a:gd name="connsiteY2" fmla="*/ 944880 h 1884997"/>
                <a:gd name="connsiteX3" fmla="*/ 0 w 530542"/>
                <a:gd name="connsiteY3" fmla="*/ 22860 h 1884997"/>
                <a:gd name="connsiteX4" fmla="*/ 17145 w 530542"/>
                <a:gd name="connsiteY4" fmla="*/ 0 h 1884997"/>
                <a:gd name="connsiteX5" fmla="*/ 530542 w 530542"/>
                <a:gd name="connsiteY5" fmla="*/ 944880 h 1884997"/>
                <a:gd name="connsiteX6" fmla="*/ 23813 w 530542"/>
                <a:gd name="connsiteY6" fmla="*/ 1884998 h 18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542" h="1884997">
                  <a:moveTo>
                    <a:pt x="23813" y="1884998"/>
                  </a:moveTo>
                  <a:lnTo>
                    <a:pt x="6667" y="1862138"/>
                  </a:lnTo>
                  <a:cubicBezTo>
                    <a:pt x="326707" y="1617345"/>
                    <a:pt x="501967" y="1291590"/>
                    <a:pt x="501967" y="944880"/>
                  </a:cubicBezTo>
                  <a:cubicBezTo>
                    <a:pt x="501967" y="595313"/>
                    <a:pt x="323850" y="267653"/>
                    <a:pt x="0" y="22860"/>
                  </a:cubicBezTo>
                  <a:lnTo>
                    <a:pt x="17145" y="0"/>
                  </a:lnTo>
                  <a:cubicBezTo>
                    <a:pt x="347663" y="250508"/>
                    <a:pt x="530542" y="585788"/>
                    <a:pt x="530542" y="944880"/>
                  </a:cubicBezTo>
                  <a:cubicBezTo>
                    <a:pt x="530542" y="1301115"/>
                    <a:pt x="350520" y="1634490"/>
                    <a:pt x="23813" y="188499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Isosceles Triangle 19">
              <a:extLst>
                <a:ext uri="{FF2B5EF4-FFF2-40B4-BE49-F238E27FC236}">
                  <a16:creationId xmlns:a16="http://schemas.microsoft.com/office/drawing/2014/main" id="{CE715955-7331-4BBC-A706-106350E1427B}"/>
                </a:ext>
              </a:extLst>
            </p:cNvPr>
            <p:cNvSpPr/>
            <p:nvPr/>
          </p:nvSpPr>
          <p:spPr>
            <a:xfrm rot="18000000">
              <a:off x="4156970" y="2532018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7C2C7BF-6F35-49F0-892C-B05B2FB021BF}"/>
              </a:ext>
            </a:extLst>
          </p:cNvPr>
          <p:cNvGrpSpPr/>
          <p:nvPr/>
        </p:nvGrpSpPr>
        <p:grpSpPr>
          <a:xfrm>
            <a:off x="792769" y="2579978"/>
            <a:ext cx="785074" cy="2436266"/>
            <a:chOff x="792769" y="2579978"/>
            <a:chExt cx="785074" cy="2436266"/>
          </a:xfrm>
        </p:grpSpPr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D72DDB39-E6A0-4DAA-A094-9856800CB96A}"/>
                </a:ext>
              </a:extLst>
            </p:cNvPr>
            <p:cNvSpPr/>
            <p:nvPr/>
          </p:nvSpPr>
          <p:spPr>
            <a:xfrm>
              <a:off x="792769" y="2579978"/>
              <a:ext cx="697763" cy="2344689"/>
            </a:xfrm>
            <a:custGeom>
              <a:avLst/>
              <a:gdLst>
                <a:gd name="connsiteX0" fmla="*/ 567690 w 583882"/>
                <a:gd name="connsiteY0" fmla="*/ 1928813 h 1928812"/>
                <a:gd name="connsiteX1" fmla="*/ 0 w 583882"/>
                <a:gd name="connsiteY1" fmla="*/ 944880 h 1928812"/>
                <a:gd name="connsiteX2" fmla="*/ 513398 w 583882"/>
                <a:gd name="connsiteY2" fmla="*/ 0 h 1928812"/>
                <a:gd name="connsiteX3" fmla="*/ 530543 w 583882"/>
                <a:gd name="connsiteY3" fmla="*/ 22860 h 1928812"/>
                <a:gd name="connsiteX4" fmla="*/ 28575 w 583882"/>
                <a:gd name="connsiteY4" fmla="*/ 944880 h 1928812"/>
                <a:gd name="connsiteX5" fmla="*/ 583883 w 583882"/>
                <a:gd name="connsiteY5" fmla="*/ 1905953 h 1928812"/>
                <a:gd name="connsiteX6" fmla="*/ 567690 w 583882"/>
                <a:gd name="connsiteY6" fmla="*/ 1928813 h 192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882" h="1928812">
                  <a:moveTo>
                    <a:pt x="567690" y="1928813"/>
                  </a:moveTo>
                  <a:cubicBezTo>
                    <a:pt x="206693" y="1678305"/>
                    <a:pt x="0" y="1320165"/>
                    <a:pt x="0" y="944880"/>
                  </a:cubicBezTo>
                  <a:cubicBezTo>
                    <a:pt x="0" y="585788"/>
                    <a:pt x="181928" y="250508"/>
                    <a:pt x="513398" y="0"/>
                  </a:cubicBezTo>
                  <a:lnTo>
                    <a:pt x="530543" y="22860"/>
                  </a:lnTo>
                  <a:cubicBezTo>
                    <a:pt x="206693" y="267653"/>
                    <a:pt x="28575" y="595313"/>
                    <a:pt x="28575" y="944880"/>
                  </a:cubicBezTo>
                  <a:cubicBezTo>
                    <a:pt x="28575" y="1310640"/>
                    <a:pt x="230505" y="1660208"/>
                    <a:pt x="583883" y="1905953"/>
                  </a:cubicBezTo>
                  <a:lnTo>
                    <a:pt x="567690" y="1928813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C91793B7-957B-4C72-912B-83E40741AC70}"/>
                </a:ext>
              </a:extLst>
            </p:cNvPr>
            <p:cNvSpPr/>
            <p:nvPr/>
          </p:nvSpPr>
          <p:spPr>
            <a:xfrm rot="7681075">
              <a:off x="1425586" y="4863987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4" name="Graphic 1">
            <a:extLst>
              <a:ext uri="{FF2B5EF4-FFF2-40B4-BE49-F238E27FC236}">
                <a16:creationId xmlns:a16="http://schemas.microsoft.com/office/drawing/2014/main" id="{8E3DC208-FA75-4B95-8580-8478144FA932}"/>
              </a:ext>
            </a:extLst>
          </p:cNvPr>
          <p:cNvGrpSpPr/>
          <p:nvPr/>
        </p:nvGrpSpPr>
        <p:grpSpPr>
          <a:xfrm flipH="1">
            <a:off x="1615769" y="1077833"/>
            <a:ext cx="2324183" cy="2305922"/>
            <a:chOff x="2715015" y="2755570"/>
            <a:chExt cx="848680" cy="842006"/>
          </a:xfrm>
          <a:solidFill>
            <a:schemeClr val="accent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1FE957-34D9-4FEB-8FFA-C06A42D0C861}"/>
                </a:ext>
              </a:extLst>
            </p:cNvPr>
            <p:cNvSpPr/>
            <p:nvPr/>
          </p:nvSpPr>
          <p:spPr>
            <a:xfrm>
              <a:off x="2715015" y="3263251"/>
              <a:ext cx="848680" cy="334325"/>
            </a:xfrm>
            <a:custGeom>
              <a:avLst/>
              <a:gdLst>
                <a:gd name="connsiteX0" fmla="*/ 848678 w 848677"/>
                <a:gd name="connsiteY0" fmla="*/ 0 h 334327"/>
                <a:gd name="connsiteX1" fmla="*/ 848678 w 848677"/>
                <a:gd name="connsiteY1" fmla="*/ 49530 h 334327"/>
                <a:gd name="connsiteX2" fmla="*/ 340995 w 848677"/>
                <a:gd name="connsiteY2" fmla="*/ 334328 h 334327"/>
                <a:gd name="connsiteX3" fmla="*/ 0 w 848677"/>
                <a:gd name="connsiteY3" fmla="*/ 140970 h 334327"/>
                <a:gd name="connsiteX4" fmla="*/ 0 w 848677"/>
                <a:gd name="connsiteY4" fmla="*/ 90488 h 334327"/>
                <a:gd name="connsiteX5" fmla="*/ 340995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848678" y="0"/>
                  </a:moveTo>
                  <a:lnTo>
                    <a:pt x="848678" y="49530"/>
                  </a:lnTo>
                  <a:lnTo>
                    <a:pt x="340995" y="334328"/>
                  </a:lnTo>
                  <a:lnTo>
                    <a:pt x="0" y="140970"/>
                  </a:lnTo>
                  <a:lnTo>
                    <a:pt x="0" y="90488"/>
                  </a:lnTo>
                  <a:lnTo>
                    <a:pt x="340995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8017139-57BA-445C-84CE-2CDBB0E35029}"/>
                </a:ext>
              </a:extLst>
            </p:cNvPr>
            <p:cNvSpPr/>
            <p:nvPr/>
          </p:nvSpPr>
          <p:spPr>
            <a:xfrm>
              <a:off x="2715015" y="3069895"/>
              <a:ext cx="848680" cy="477200"/>
            </a:xfrm>
            <a:custGeom>
              <a:avLst/>
              <a:gdLst>
                <a:gd name="connsiteX0" fmla="*/ 507683 w 848677"/>
                <a:gd name="connsiteY0" fmla="*/ 0 h 477202"/>
                <a:gd name="connsiteX1" fmla="*/ 848678 w 848677"/>
                <a:gd name="connsiteY1" fmla="*/ 193358 h 477202"/>
                <a:gd name="connsiteX2" fmla="*/ 340995 w 848677"/>
                <a:gd name="connsiteY2" fmla="*/ 477203 h 477202"/>
                <a:gd name="connsiteX3" fmla="*/ 301943 w 848677"/>
                <a:gd name="connsiteY3" fmla="*/ 454342 h 477202"/>
                <a:gd name="connsiteX4" fmla="*/ 0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507683" y="0"/>
                  </a:moveTo>
                  <a:lnTo>
                    <a:pt x="848678" y="193358"/>
                  </a:lnTo>
                  <a:lnTo>
                    <a:pt x="340995" y="477203"/>
                  </a:lnTo>
                  <a:lnTo>
                    <a:pt x="301943" y="454342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2C9D794-3E70-45C7-910F-5F02870DEEAB}"/>
                </a:ext>
              </a:extLst>
            </p:cNvPr>
            <p:cNvSpPr/>
            <p:nvPr/>
          </p:nvSpPr>
          <p:spPr>
            <a:xfrm>
              <a:off x="2715015" y="3069895"/>
              <a:ext cx="792482" cy="445768"/>
            </a:xfrm>
            <a:custGeom>
              <a:avLst/>
              <a:gdLst>
                <a:gd name="connsiteX0" fmla="*/ 507683 w 792479"/>
                <a:gd name="connsiteY0" fmla="*/ 0 h 445770"/>
                <a:gd name="connsiteX1" fmla="*/ 792480 w 792479"/>
                <a:gd name="connsiteY1" fmla="*/ 161925 h 445770"/>
                <a:gd name="connsiteX2" fmla="*/ 285750 w 792479"/>
                <a:gd name="connsiteY2" fmla="*/ 445770 h 445770"/>
                <a:gd name="connsiteX3" fmla="*/ 245745 w 792479"/>
                <a:gd name="connsiteY3" fmla="*/ 422910 h 445770"/>
                <a:gd name="connsiteX4" fmla="*/ 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507683" y="0"/>
                  </a:moveTo>
                  <a:lnTo>
                    <a:pt x="792480" y="161925"/>
                  </a:lnTo>
                  <a:lnTo>
                    <a:pt x="285750" y="445770"/>
                  </a:lnTo>
                  <a:lnTo>
                    <a:pt x="245745" y="422910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0C7AF82-4539-422E-BAAA-545359423E46}"/>
                </a:ext>
              </a:extLst>
            </p:cNvPr>
            <p:cNvSpPr/>
            <p:nvPr/>
          </p:nvSpPr>
          <p:spPr>
            <a:xfrm>
              <a:off x="3276992" y="2961310"/>
              <a:ext cx="145733" cy="348613"/>
            </a:xfrm>
            <a:custGeom>
              <a:avLst/>
              <a:gdLst>
                <a:gd name="connsiteX0" fmla="*/ 0 w 145732"/>
                <a:gd name="connsiteY0" fmla="*/ 80963 h 348615"/>
                <a:gd name="connsiteX1" fmla="*/ 145733 w 145732"/>
                <a:gd name="connsiteY1" fmla="*/ 0 h 348615"/>
                <a:gd name="connsiteX2" fmla="*/ 145733 w 145732"/>
                <a:gd name="connsiteY2" fmla="*/ 266700 h 348615"/>
                <a:gd name="connsiteX3" fmla="*/ 0 w 145732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2" h="348615">
                  <a:moveTo>
                    <a:pt x="0" y="80963"/>
                  </a:moveTo>
                  <a:lnTo>
                    <a:pt x="145733" y="0"/>
                  </a:lnTo>
                  <a:lnTo>
                    <a:pt x="145733" y="266700"/>
                  </a:lnTo>
                  <a:lnTo>
                    <a:pt x="0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21FBF1-D1F9-450E-98E4-9C94E9C16F51}"/>
                </a:ext>
              </a:extLst>
            </p:cNvPr>
            <p:cNvSpPr/>
            <p:nvPr/>
          </p:nvSpPr>
          <p:spPr>
            <a:xfrm>
              <a:off x="3041723" y="2909876"/>
              <a:ext cx="235268" cy="400048"/>
            </a:xfrm>
            <a:custGeom>
              <a:avLst/>
              <a:gdLst>
                <a:gd name="connsiteX0" fmla="*/ 235268 w 235267"/>
                <a:gd name="connsiteY0" fmla="*/ 400050 h 400050"/>
                <a:gd name="connsiteX1" fmla="*/ 235268 w 235267"/>
                <a:gd name="connsiteY1" fmla="*/ 132398 h 400050"/>
                <a:gd name="connsiteX2" fmla="*/ 0 w 235267"/>
                <a:gd name="connsiteY2" fmla="*/ 0 h 400050"/>
                <a:gd name="connsiteX3" fmla="*/ 0 w 235267"/>
                <a:gd name="connsiteY3" fmla="*/ 266700 h 400050"/>
                <a:gd name="connsiteX4" fmla="*/ 34290 w 235267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400050">
                  <a:moveTo>
                    <a:pt x="235268" y="400050"/>
                  </a:moveTo>
                  <a:lnTo>
                    <a:pt x="235268" y="132398"/>
                  </a:lnTo>
                  <a:lnTo>
                    <a:pt x="0" y="0"/>
                  </a:lnTo>
                  <a:lnTo>
                    <a:pt x="0" y="266700"/>
                  </a:lnTo>
                  <a:lnTo>
                    <a:pt x="34290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728FC7E-AFCD-4B57-B1CB-297D2BD99652}"/>
                </a:ext>
              </a:extLst>
            </p:cNvPr>
            <p:cNvSpPr/>
            <p:nvPr/>
          </p:nvSpPr>
          <p:spPr>
            <a:xfrm>
              <a:off x="3058868" y="2842248"/>
              <a:ext cx="346711" cy="194308"/>
            </a:xfrm>
            <a:custGeom>
              <a:avLst/>
              <a:gdLst>
                <a:gd name="connsiteX0" fmla="*/ 0 w 346710"/>
                <a:gd name="connsiteY0" fmla="*/ 71438 h 194309"/>
                <a:gd name="connsiteX1" fmla="*/ 129540 w 346710"/>
                <a:gd name="connsiteY1" fmla="*/ 0 h 194309"/>
                <a:gd name="connsiteX2" fmla="*/ 346710 w 346710"/>
                <a:gd name="connsiteY2" fmla="*/ 122873 h 194309"/>
                <a:gd name="connsiteX3" fmla="*/ 218123 w 346710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10" h="194309">
                  <a:moveTo>
                    <a:pt x="0" y="71438"/>
                  </a:moveTo>
                  <a:lnTo>
                    <a:pt x="129540" y="0"/>
                  </a:lnTo>
                  <a:lnTo>
                    <a:pt x="346710" y="122873"/>
                  </a:lnTo>
                  <a:lnTo>
                    <a:pt x="218123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A80FC1A-B851-4B11-9AF5-875EF716EE36}"/>
                </a:ext>
              </a:extLst>
            </p:cNvPr>
            <p:cNvSpPr/>
            <p:nvPr/>
          </p:nvSpPr>
          <p:spPr>
            <a:xfrm>
              <a:off x="3188409" y="2835580"/>
              <a:ext cx="74294" cy="48577"/>
            </a:xfrm>
            <a:custGeom>
              <a:avLst/>
              <a:gdLst>
                <a:gd name="connsiteX0" fmla="*/ 0 w 74294"/>
                <a:gd name="connsiteY0" fmla="*/ 0 h 48577"/>
                <a:gd name="connsiteX1" fmla="*/ 0 w 74294"/>
                <a:gd name="connsiteY1" fmla="*/ 6668 h 48577"/>
                <a:gd name="connsiteX2" fmla="*/ 74295 w 74294"/>
                <a:gd name="connsiteY2" fmla="*/ 48578 h 48577"/>
                <a:gd name="connsiteX3" fmla="*/ 74295 w 74294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94" h="48577">
                  <a:moveTo>
                    <a:pt x="0" y="0"/>
                  </a:moveTo>
                  <a:lnTo>
                    <a:pt x="0" y="6668"/>
                  </a:lnTo>
                  <a:lnTo>
                    <a:pt x="74295" y="48578"/>
                  </a:lnTo>
                  <a:lnTo>
                    <a:pt x="74295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3F35EC7-61B3-47DA-8EC5-D6E8D02757F1}"/>
                </a:ext>
              </a:extLst>
            </p:cNvPr>
            <p:cNvSpPr/>
            <p:nvPr/>
          </p:nvSpPr>
          <p:spPr>
            <a:xfrm>
              <a:off x="3041723" y="2907018"/>
              <a:ext cx="240031" cy="135254"/>
            </a:xfrm>
            <a:custGeom>
              <a:avLst/>
              <a:gdLst>
                <a:gd name="connsiteX0" fmla="*/ 240030 w 240030"/>
                <a:gd name="connsiteY0" fmla="*/ 132398 h 135255"/>
                <a:gd name="connsiteX1" fmla="*/ 5715 w 240030"/>
                <a:gd name="connsiteY1" fmla="*/ 0 h 135255"/>
                <a:gd name="connsiteX2" fmla="*/ 0 w 240030"/>
                <a:gd name="connsiteY2" fmla="*/ 2858 h 135255"/>
                <a:gd name="connsiteX3" fmla="*/ 235268 w 240030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30" h="135255">
                  <a:moveTo>
                    <a:pt x="240030" y="132398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235268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68F2C7B-4B48-4299-9976-A953753F1212}"/>
                </a:ext>
              </a:extLst>
            </p:cNvPr>
            <p:cNvSpPr/>
            <p:nvPr/>
          </p:nvSpPr>
          <p:spPr>
            <a:xfrm>
              <a:off x="3182694" y="2828913"/>
              <a:ext cx="85725" cy="48577"/>
            </a:xfrm>
            <a:custGeom>
              <a:avLst/>
              <a:gdLst>
                <a:gd name="connsiteX0" fmla="*/ 85725 w 85725"/>
                <a:gd name="connsiteY0" fmla="*/ 45720 h 48577"/>
                <a:gd name="connsiteX1" fmla="*/ 5715 w 85725"/>
                <a:gd name="connsiteY1" fmla="*/ 0 h 48577"/>
                <a:gd name="connsiteX2" fmla="*/ 0 w 85725"/>
                <a:gd name="connsiteY2" fmla="*/ 2858 h 48577"/>
                <a:gd name="connsiteX3" fmla="*/ 80010 w 85725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8577">
                  <a:moveTo>
                    <a:pt x="85725" y="45720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80010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5096D1C-A07D-4DCE-AA13-3A3074EAEB69}"/>
                </a:ext>
              </a:extLst>
            </p:cNvPr>
            <p:cNvSpPr/>
            <p:nvPr/>
          </p:nvSpPr>
          <p:spPr>
            <a:xfrm>
              <a:off x="3056010" y="3263251"/>
              <a:ext cx="507684" cy="334325"/>
            </a:xfrm>
            <a:custGeom>
              <a:avLst/>
              <a:gdLst>
                <a:gd name="connsiteX0" fmla="*/ 507683 w 507682"/>
                <a:gd name="connsiteY0" fmla="*/ 0 h 334327"/>
                <a:gd name="connsiteX1" fmla="*/ 0 w 507682"/>
                <a:gd name="connsiteY1" fmla="*/ 283845 h 334327"/>
                <a:gd name="connsiteX2" fmla="*/ 0 w 507682"/>
                <a:gd name="connsiteY2" fmla="*/ 334328 h 334327"/>
                <a:gd name="connsiteX3" fmla="*/ 507683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507683" y="0"/>
                  </a:moveTo>
                  <a:lnTo>
                    <a:pt x="0" y="283845"/>
                  </a:lnTo>
                  <a:lnTo>
                    <a:pt x="0" y="334328"/>
                  </a:lnTo>
                  <a:lnTo>
                    <a:pt x="507683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898FD26-CF0E-4E3D-A177-F47B6B3A370B}"/>
                </a:ext>
              </a:extLst>
            </p:cNvPr>
            <p:cNvSpPr/>
            <p:nvPr/>
          </p:nvSpPr>
          <p:spPr>
            <a:xfrm>
              <a:off x="2762640" y="3195625"/>
              <a:ext cx="236220" cy="268604"/>
            </a:xfrm>
            <a:custGeom>
              <a:avLst/>
              <a:gdLst>
                <a:gd name="connsiteX0" fmla="*/ 236220 w 236219"/>
                <a:gd name="connsiteY0" fmla="*/ 268605 h 268605"/>
                <a:gd name="connsiteX1" fmla="*/ 236220 w 236219"/>
                <a:gd name="connsiteY1" fmla="*/ 137160 h 268605"/>
                <a:gd name="connsiteX2" fmla="*/ 0 w 236219"/>
                <a:gd name="connsiteY2" fmla="*/ 0 h 268605"/>
                <a:gd name="connsiteX3" fmla="*/ 0 w 236219"/>
                <a:gd name="connsiteY3" fmla="*/ 78105 h 268605"/>
                <a:gd name="connsiteX4" fmla="*/ 0 w 236219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9" h="268605">
                  <a:moveTo>
                    <a:pt x="236220" y="268605"/>
                  </a:moveTo>
                  <a:lnTo>
                    <a:pt x="236220" y="13716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60AEC69-F062-4733-BA00-450163486800}"/>
                </a:ext>
              </a:extLst>
            </p:cNvPr>
            <p:cNvSpPr/>
            <p:nvPr/>
          </p:nvSpPr>
          <p:spPr>
            <a:xfrm>
              <a:off x="2998860" y="3178480"/>
              <a:ext cx="278131" cy="285749"/>
            </a:xfrm>
            <a:custGeom>
              <a:avLst/>
              <a:gdLst>
                <a:gd name="connsiteX0" fmla="*/ 0 w 278130"/>
                <a:gd name="connsiteY0" fmla="*/ 285750 h 285750"/>
                <a:gd name="connsiteX1" fmla="*/ 0 w 278130"/>
                <a:gd name="connsiteY1" fmla="*/ 154305 h 285750"/>
                <a:gd name="connsiteX2" fmla="*/ 140970 w 278130"/>
                <a:gd name="connsiteY2" fmla="*/ 76200 h 285750"/>
                <a:gd name="connsiteX3" fmla="*/ 278130 w 278130"/>
                <a:gd name="connsiteY3" fmla="*/ 0 h 285750"/>
                <a:gd name="connsiteX4" fmla="*/ 278130 w 278130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85750">
                  <a:moveTo>
                    <a:pt x="0" y="285750"/>
                  </a:moveTo>
                  <a:lnTo>
                    <a:pt x="0" y="154305"/>
                  </a:lnTo>
                  <a:lnTo>
                    <a:pt x="140970" y="76200"/>
                  </a:lnTo>
                  <a:lnTo>
                    <a:pt x="278130" y="0"/>
                  </a:lnTo>
                  <a:lnTo>
                    <a:pt x="278130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BF384C-CDAD-4D1A-9265-A4CB375301F6}"/>
                </a:ext>
              </a:extLst>
            </p:cNvPr>
            <p:cNvSpPr/>
            <p:nvPr/>
          </p:nvSpPr>
          <p:spPr>
            <a:xfrm>
              <a:off x="2998860" y="3178480"/>
              <a:ext cx="423864" cy="285749"/>
            </a:xfrm>
            <a:custGeom>
              <a:avLst/>
              <a:gdLst>
                <a:gd name="connsiteX0" fmla="*/ 423863 w 423862"/>
                <a:gd name="connsiteY0" fmla="*/ 0 h 285750"/>
                <a:gd name="connsiteX1" fmla="*/ 0 w 423862"/>
                <a:gd name="connsiteY1" fmla="*/ 236220 h 285750"/>
                <a:gd name="connsiteX2" fmla="*/ 0 w 423862"/>
                <a:gd name="connsiteY2" fmla="*/ 285750 h 285750"/>
                <a:gd name="connsiteX3" fmla="*/ 423863 w 423862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862" h="285750">
                  <a:moveTo>
                    <a:pt x="423863" y="0"/>
                  </a:moveTo>
                  <a:lnTo>
                    <a:pt x="0" y="236220"/>
                  </a:lnTo>
                  <a:lnTo>
                    <a:pt x="0" y="285750"/>
                  </a:lnTo>
                  <a:lnTo>
                    <a:pt x="423863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E3A462-CCCA-49E2-9627-8ACD1D8E08A7}"/>
                </a:ext>
              </a:extLst>
            </p:cNvPr>
            <p:cNvSpPr/>
            <p:nvPr/>
          </p:nvSpPr>
          <p:spPr>
            <a:xfrm>
              <a:off x="2762640" y="3277539"/>
              <a:ext cx="236220" cy="186689"/>
            </a:xfrm>
            <a:custGeom>
              <a:avLst/>
              <a:gdLst>
                <a:gd name="connsiteX0" fmla="*/ 0 w 236219"/>
                <a:gd name="connsiteY0" fmla="*/ 0 h 186690"/>
                <a:gd name="connsiteX1" fmla="*/ 236220 w 236219"/>
                <a:gd name="connsiteY1" fmla="*/ 137160 h 186690"/>
                <a:gd name="connsiteX2" fmla="*/ 236220 w 236219"/>
                <a:gd name="connsiteY2" fmla="*/ 186690 h 186690"/>
                <a:gd name="connsiteX3" fmla="*/ 0 w 236219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219" h="186690">
                  <a:moveTo>
                    <a:pt x="0" y="0"/>
                  </a:moveTo>
                  <a:lnTo>
                    <a:pt x="236220" y="137160"/>
                  </a:lnTo>
                  <a:lnTo>
                    <a:pt x="236220" y="18669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295637"/>
              <a:ext cx="126683" cy="84772"/>
              <a:chOff x="2851211" y="3295652"/>
              <a:chExt cx="126682" cy="84772"/>
            </a:xfrm>
            <a:solidFill>
              <a:srgbClr val="5E5F5F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5261487-832F-4A10-989B-1283F5B23EA7}"/>
                  </a:ext>
                </a:extLst>
              </p:cNvPr>
              <p:cNvSpPr/>
              <p:nvPr/>
            </p:nvSpPr>
            <p:spPr>
              <a:xfrm>
                <a:off x="2953129" y="335470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557B0B3-D0C1-44E6-866A-B5A358C79D64}"/>
                  </a:ext>
                </a:extLst>
              </p:cNvPr>
              <p:cNvSpPr/>
              <p:nvPr/>
            </p:nvSpPr>
            <p:spPr>
              <a:xfrm>
                <a:off x="2918838" y="3334704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0896436-67C0-4E4B-8A77-0D6EAB01B291}"/>
                  </a:ext>
                </a:extLst>
              </p:cNvPr>
              <p:cNvSpPr/>
              <p:nvPr/>
            </p:nvSpPr>
            <p:spPr>
              <a:xfrm>
                <a:off x="2884548" y="3315654"/>
                <a:ext cx="25717" cy="25717"/>
              </a:xfrm>
              <a:custGeom>
                <a:avLst/>
                <a:gdLst>
                  <a:gd name="connsiteX0" fmla="*/ 25718 w 25717"/>
                  <a:gd name="connsiteY0" fmla="*/ 14288 h 25717"/>
                  <a:gd name="connsiteX1" fmla="*/ 25718 w 25717"/>
                  <a:gd name="connsiteY1" fmla="*/ 25718 h 25717"/>
                  <a:gd name="connsiteX2" fmla="*/ 0 w 25717"/>
                  <a:gd name="connsiteY2" fmla="*/ 11430 h 25717"/>
                  <a:gd name="connsiteX3" fmla="*/ 0 w 25717"/>
                  <a:gd name="connsiteY3" fmla="*/ 0 h 25717"/>
                  <a:gd name="connsiteX4" fmla="*/ 25718 w 25717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" h="25717">
                    <a:moveTo>
                      <a:pt x="25718" y="14288"/>
                    </a:moveTo>
                    <a:lnTo>
                      <a:pt x="25718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5718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51D9B7B-7F9A-4ADA-8536-8D00106C8463}"/>
                  </a:ext>
                </a:extLst>
              </p:cNvPr>
              <p:cNvSpPr/>
              <p:nvPr/>
            </p:nvSpPr>
            <p:spPr>
              <a:xfrm>
                <a:off x="2851211" y="329565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18497"/>
              <a:ext cx="126683" cy="85725"/>
              <a:chOff x="2851211" y="3318512"/>
              <a:chExt cx="126682" cy="85725"/>
            </a:xfrm>
            <a:solidFill>
              <a:srgbClr val="5E5F5F"/>
            </a:solidFill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452DEA7-1599-4C08-AA87-B94B97592B06}"/>
                  </a:ext>
                </a:extLst>
              </p:cNvPr>
              <p:cNvSpPr/>
              <p:nvPr/>
            </p:nvSpPr>
            <p:spPr>
              <a:xfrm>
                <a:off x="2953129" y="3377567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1FD38C5-5687-470D-9738-C758C0F8AA79}"/>
                  </a:ext>
                </a:extLst>
              </p:cNvPr>
              <p:cNvSpPr/>
              <p:nvPr/>
            </p:nvSpPr>
            <p:spPr>
              <a:xfrm>
                <a:off x="2918838" y="335851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A90F57C-2CA4-41D8-8FFE-6656A99DA9FA}"/>
                  </a:ext>
                </a:extLst>
              </p:cNvPr>
              <p:cNvSpPr/>
              <p:nvPr/>
            </p:nvSpPr>
            <p:spPr>
              <a:xfrm>
                <a:off x="2885501" y="333851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B5232C0-68ED-4EDF-B507-E5955D7A9543}"/>
                  </a:ext>
                </a:extLst>
              </p:cNvPr>
              <p:cNvSpPr/>
              <p:nvPr/>
            </p:nvSpPr>
            <p:spPr>
              <a:xfrm>
                <a:off x="2851211" y="331851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07067"/>
              <a:ext cx="126683" cy="84772"/>
              <a:chOff x="2851211" y="3307082"/>
              <a:chExt cx="126682" cy="84772"/>
            </a:xfrm>
            <a:solidFill>
              <a:srgbClr val="5E5F5F"/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4C4C91-0F87-4D5C-A5DA-05DBE691B656}"/>
                  </a:ext>
                </a:extLst>
              </p:cNvPr>
              <p:cNvSpPr/>
              <p:nvPr/>
            </p:nvSpPr>
            <p:spPr>
              <a:xfrm>
                <a:off x="2953129" y="336613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8C34246-9D98-47E1-92B5-03C6CD85C24E}"/>
                  </a:ext>
                </a:extLst>
              </p:cNvPr>
              <p:cNvSpPr/>
              <p:nvPr/>
            </p:nvSpPr>
            <p:spPr>
              <a:xfrm>
                <a:off x="2918838" y="334708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8386377-61AA-42A2-9F04-6FFF03447AA4}"/>
                  </a:ext>
                </a:extLst>
              </p:cNvPr>
              <p:cNvSpPr/>
              <p:nvPr/>
            </p:nvSpPr>
            <p:spPr>
              <a:xfrm>
                <a:off x="2885501" y="332708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D9C569C-348B-461C-B73D-2211546A0ED0}"/>
                  </a:ext>
                </a:extLst>
              </p:cNvPr>
              <p:cNvSpPr/>
              <p:nvPr/>
            </p:nvSpPr>
            <p:spPr>
              <a:xfrm>
                <a:off x="2851211" y="330708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30880"/>
              <a:ext cx="126683" cy="84772"/>
              <a:chOff x="2851211" y="3330895"/>
              <a:chExt cx="126682" cy="84772"/>
            </a:xfrm>
            <a:solidFill>
              <a:srgbClr val="5E5F5F"/>
            </a:solidFill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0D4E56E-E589-4182-A9A4-FC8E7C189C1F}"/>
                  </a:ext>
                </a:extLst>
              </p:cNvPr>
              <p:cNvSpPr/>
              <p:nvPr/>
            </p:nvSpPr>
            <p:spPr>
              <a:xfrm>
                <a:off x="2953129" y="3389949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2799130-D039-4DD9-B088-A8FC81DCECCE}"/>
                  </a:ext>
                </a:extLst>
              </p:cNvPr>
              <p:cNvSpPr/>
              <p:nvPr/>
            </p:nvSpPr>
            <p:spPr>
              <a:xfrm>
                <a:off x="2918838" y="336994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7A71643-5FC9-49ED-B845-A2672DD9B726}"/>
                  </a:ext>
                </a:extLst>
              </p:cNvPr>
              <p:cNvSpPr/>
              <p:nvPr/>
            </p:nvSpPr>
            <p:spPr>
              <a:xfrm>
                <a:off x="2885501" y="334994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0DBA89C-795F-4D3B-B6DC-58FF236893E7}"/>
                  </a:ext>
                </a:extLst>
              </p:cNvPr>
              <p:cNvSpPr/>
              <p:nvPr/>
            </p:nvSpPr>
            <p:spPr>
              <a:xfrm>
                <a:off x="2851211" y="3330895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296589"/>
              <a:ext cx="123826" cy="80962"/>
              <a:chOff x="2854069" y="3296604"/>
              <a:chExt cx="123825" cy="80962"/>
            </a:xfrm>
            <a:solidFill>
              <a:srgbClr val="E5E6E5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5B8B00A7-FACD-43AB-A349-D15141D2EC63}"/>
                  </a:ext>
                </a:extLst>
              </p:cNvPr>
              <p:cNvSpPr/>
              <p:nvPr/>
            </p:nvSpPr>
            <p:spPr>
              <a:xfrm>
                <a:off x="2955986" y="3356612"/>
                <a:ext cx="21907" cy="20955"/>
              </a:xfrm>
              <a:custGeom>
                <a:avLst/>
                <a:gdLst>
                  <a:gd name="connsiteX0" fmla="*/ 21908 w 21907"/>
                  <a:gd name="connsiteY0" fmla="*/ 12383 h 20955"/>
                  <a:gd name="connsiteX1" fmla="*/ 21908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8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8" y="12383"/>
                    </a:moveTo>
                    <a:lnTo>
                      <a:pt x="21908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C0B158D-85B4-44B2-9430-1E6087F16032}"/>
                  </a:ext>
                </a:extLst>
              </p:cNvPr>
              <p:cNvSpPr/>
              <p:nvPr/>
            </p:nvSpPr>
            <p:spPr>
              <a:xfrm>
                <a:off x="2921696" y="333661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47FA837-8FFE-413D-9C53-9332767EC659}"/>
                  </a:ext>
                </a:extLst>
              </p:cNvPr>
              <p:cNvSpPr/>
              <p:nvPr/>
            </p:nvSpPr>
            <p:spPr>
              <a:xfrm>
                <a:off x="2888359" y="331660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F6B4DF9-6FAC-4686-B681-89AFAB8C24F4}"/>
                  </a:ext>
                </a:extLst>
              </p:cNvPr>
              <p:cNvSpPr/>
              <p:nvPr/>
            </p:nvSpPr>
            <p:spPr>
              <a:xfrm>
                <a:off x="2854069" y="3296604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19450"/>
              <a:ext cx="123826" cy="81915"/>
              <a:chOff x="2854069" y="3319465"/>
              <a:chExt cx="123825" cy="81915"/>
            </a:xfrm>
            <a:solidFill>
              <a:srgbClr val="E5E6E5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111B08-D077-411F-83EE-F9CC3E805676}"/>
                  </a:ext>
                </a:extLst>
              </p:cNvPr>
              <p:cNvSpPr/>
              <p:nvPr/>
            </p:nvSpPr>
            <p:spPr>
              <a:xfrm>
                <a:off x="2955986" y="337947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922A77E-CBD7-411F-9DDB-259B288AFA18}"/>
                  </a:ext>
                </a:extLst>
              </p:cNvPr>
              <p:cNvSpPr/>
              <p:nvPr/>
            </p:nvSpPr>
            <p:spPr>
              <a:xfrm>
                <a:off x="2921696" y="335947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D2DCD8C-66EF-4202-B40E-270E5BEFE43F}"/>
                  </a:ext>
                </a:extLst>
              </p:cNvPr>
              <p:cNvSpPr/>
              <p:nvPr/>
            </p:nvSpPr>
            <p:spPr>
              <a:xfrm>
                <a:off x="2888359" y="333946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F67C329-D6A4-42AD-A4AB-52FCF92929F7}"/>
                  </a:ext>
                </a:extLst>
              </p:cNvPr>
              <p:cNvSpPr/>
              <p:nvPr/>
            </p:nvSpPr>
            <p:spPr>
              <a:xfrm>
                <a:off x="2854069" y="3319465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08972"/>
              <a:ext cx="123826" cy="80010"/>
              <a:chOff x="2854069" y="3308987"/>
              <a:chExt cx="123825" cy="80010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56C0624-C0F9-4F01-8741-83D98FE10F8B}"/>
                  </a:ext>
                </a:extLst>
              </p:cNvPr>
              <p:cNvSpPr/>
              <p:nvPr/>
            </p:nvSpPr>
            <p:spPr>
              <a:xfrm>
                <a:off x="2955986" y="3367089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DC69E162-F3AE-4BB0-A507-AE87C8034ADF}"/>
                  </a:ext>
                </a:extLst>
              </p:cNvPr>
              <p:cNvSpPr/>
              <p:nvPr/>
            </p:nvSpPr>
            <p:spPr>
              <a:xfrm>
                <a:off x="2921696" y="334804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0436D64-FA3A-4204-8054-9C00649C0362}"/>
                  </a:ext>
                </a:extLst>
              </p:cNvPr>
              <p:cNvSpPr/>
              <p:nvPr/>
            </p:nvSpPr>
            <p:spPr>
              <a:xfrm>
                <a:off x="2888359" y="332803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7E1EBD5-DE88-4E57-AEAE-61E164AC0B06}"/>
                  </a:ext>
                </a:extLst>
              </p:cNvPr>
              <p:cNvSpPr/>
              <p:nvPr/>
            </p:nvSpPr>
            <p:spPr>
              <a:xfrm>
                <a:off x="2854069" y="3308987"/>
                <a:ext cx="21907" cy="20955"/>
              </a:xfrm>
              <a:custGeom>
                <a:avLst/>
                <a:gdLst>
                  <a:gd name="connsiteX0" fmla="*/ 21907 w 21907"/>
                  <a:gd name="connsiteY0" fmla="*/ 12383 h 20955"/>
                  <a:gd name="connsiteX1" fmla="*/ 21907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7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7" y="12383"/>
                    </a:moveTo>
                    <a:lnTo>
                      <a:pt x="21907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31832"/>
              <a:ext cx="123826" cy="80962"/>
              <a:chOff x="2854069" y="3331847"/>
              <a:chExt cx="123825" cy="80962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8070B3-68AC-451B-9AC0-8C60D328064A}"/>
                  </a:ext>
                </a:extLst>
              </p:cNvPr>
              <p:cNvSpPr/>
              <p:nvPr/>
            </p:nvSpPr>
            <p:spPr>
              <a:xfrm>
                <a:off x="2955986" y="339090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A61B5C0-7CD7-456E-B18D-90B1D605D71E}"/>
                  </a:ext>
                </a:extLst>
              </p:cNvPr>
              <p:cNvSpPr/>
              <p:nvPr/>
            </p:nvSpPr>
            <p:spPr>
              <a:xfrm>
                <a:off x="2921696" y="3370899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144D1E5-A603-4E50-BE41-B03C4339E572}"/>
                  </a:ext>
                </a:extLst>
              </p:cNvPr>
              <p:cNvSpPr/>
              <p:nvPr/>
            </p:nvSpPr>
            <p:spPr>
              <a:xfrm>
                <a:off x="2888359" y="335089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1D00683-D426-4F12-9003-30E5EE9BFB56}"/>
                  </a:ext>
                </a:extLst>
              </p:cNvPr>
              <p:cNvSpPr/>
              <p:nvPr/>
            </p:nvSpPr>
            <p:spPr>
              <a:xfrm>
                <a:off x="2854069" y="333184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ADC2B44-2C3E-4791-A25E-E94203C7722B}"/>
                </a:ext>
              </a:extLst>
            </p:cNvPr>
            <p:cNvSpPr/>
            <p:nvPr/>
          </p:nvSpPr>
          <p:spPr>
            <a:xfrm>
              <a:off x="2817885" y="3275634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366D7CB-C2E4-49FA-84E7-225882FF0249}"/>
                </a:ext>
              </a:extLst>
            </p:cNvPr>
            <p:cNvSpPr/>
            <p:nvPr/>
          </p:nvSpPr>
          <p:spPr>
            <a:xfrm>
              <a:off x="2783595" y="325658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52EA6E-7A91-4501-B432-95D26A83873C}"/>
                </a:ext>
              </a:extLst>
            </p:cNvPr>
            <p:cNvSpPr/>
            <p:nvPr/>
          </p:nvSpPr>
          <p:spPr>
            <a:xfrm>
              <a:off x="2817885" y="329944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B999B7A-0381-4E5F-A5B1-E71D309C4C2E}"/>
                </a:ext>
              </a:extLst>
            </p:cNvPr>
            <p:cNvSpPr/>
            <p:nvPr/>
          </p:nvSpPr>
          <p:spPr>
            <a:xfrm>
              <a:off x="2783595" y="327944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B04E621-6257-4E32-9430-5415EDFD8646}"/>
                </a:ext>
              </a:extLst>
            </p:cNvPr>
            <p:cNvSpPr/>
            <p:nvPr/>
          </p:nvSpPr>
          <p:spPr>
            <a:xfrm>
              <a:off x="2816933" y="3287064"/>
              <a:ext cx="25717" cy="26669"/>
            </a:xfrm>
            <a:custGeom>
              <a:avLst/>
              <a:gdLst>
                <a:gd name="connsiteX0" fmla="*/ 25717 w 25717"/>
                <a:gd name="connsiteY0" fmla="*/ 15240 h 26669"/>
                <a:gd name="connsiteX1" fmla="*/ 25717 w 25717"/>
                <a:gd name="connsiteY1" fmla="*/ 26670 h 26669"/>
                <a:gd name="connsiteX2" fmla="*/ 0 w 25717"/>
                <a:gd name="connsiteY2" fmla="*/ 11430 h 26669"/>
                <a:gd name="connsiteX3" fmla="*/ 0 w 25717"/>
                <a:gd name="connsiteY3" fmla="*/ 0 h 26669"/>
                <a:gd name="connsiteX4" fmla="*/ 25717 w 25717"/>
                <a:gd name="connsiteY4" fmla="*/ 15240 h 2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6669">
                  <a:moveTo>
                    <a:pt x="25717" y="15240"/>
                  </a:moveTo>
                  <a:lnTo>
                    <a:pt x="25717" y="26670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5717" y="1524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459C493-7EB7-400E-B8FF-2255A84DA410}"/>
                </a:ext>
              </a:extLst>
            </p:cNvPr>
            <p:cNvSpPr/>
            <p:nvPr/>
          </p:nvSpPr>
          <p:spPr>
            <a:xfrm>
              <a:off x="2783595" y="326801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68B4FD-5E7E-471C-AC63-69D8358F1698}"/>
                </a:ext>
              </a:extLst>
            </p:cNvPr>
            <p:cNvSpPr/>
            <p:nvPr/>
          </p:nvSpPr>
          <p:spPr>
            <a:xfrm>
              <a:off x="2817885" y="331087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92E90EB-632D-40A6-B613-3FAE3902A134}"/>
                </a:ext>
              </a:extLst>
            </p:cNvPr>
            <p:cNvSpPr/>
            <p:nvPr/>
          </p:nvSpPr>
          <p:spPr>
            <a:xfrm>
              <a:off x="2783595" y="329087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AF6CC2B-918A-464F-BD7B-D93B8331AF06}"/>
                </a:ext>
              </a:extLst>
            </p:cNvPr>
            <p:cNvSpPr/>
            <p:nvPr/>
          </p:nvSpPr>
          <p:spPr>
            <a:xfrm>
              <a:off x="2820743" y="3276587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CF70697-351D-4374-9D5A-BF65874E7043}"/>
                </a:ext>
              </a:extLst>
            </p:cNvPr>
            <p:cNvSpPr/>
            <p:nvPr/>
          </p:nvSpPr>
          <p:spPr>
            <a:xfrm>
              <a:off x="2786453" y="325753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22E3A39-C92C-4F51-BC24-EB935ECBEC72}"/>
                </a:ext>
              </a:extLst>
            </p:cNvPr>
            <p:cNvSpPr/>
            <p:nvPr/>
          </p:nvSpPr>
          <p:spPr>
            <a:xfrm>
              <a:off x="2820743" y="330040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CECE824-F319-48E8-826B-4E66AEF1F757}"/>
                </a:ext>
              </a:extLst>
            </p:cNvPr>
            <p:cNvSpPr/>
            <p:nvPr/>
          </p:nvSpPr>
          <p:spPr>
            <a:xfrm>
              <a:off x="2786453" y="328039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8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8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52773F2-2EFC-44A1-8404-D36975FFF36A}"/>
                </a:ext>
              </a:extLst>
            </p:cNvPr>
            <p:cNvSpPr/>
            <p:nvPr/>
          </p:nvSpPr>
          <p:spPr>
            <a:xfrm>
              <a:off x="2820743" y="328897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BE4F059-27D8-4217-9E40-A80042790481}"/>
                </a:ext>
              </a:extLst>
            </p:cNvPr>
            <p:cNvSpPr/>
            <p:nvPr/>
          </p:nvSpPr>
          <p:spPr>
            <a:xfrm>
              <a:off x="2786453" y="326896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A1BD376-8BA4-4C69-BDAA-6F1CB09ABD91}"/>
                </a:ext>
              </a:extLst>
            </p:cNvPr>
            <p:cNvSpPr/>
            <p:nvPr/>
          </p:nvSpPr>
          <p:spPr>
            <a:xfrm>
              <a:off x="2820743" y="331183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F231113-93B5-4A13-800E-A08C336ADEE5}"/>
                </a:ext>
              </a:extLst>
            </p:cNvPr>
            <p:cNvSpPr/>
            <p:nvPr/>
          </p:nvSpPr>
          <p:spPr>
            <a:xfrm>
              <a:off x="2786453" y="329182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DC6BA81-FD6F-4175-B5E6-C67ABBFBAB0B}"/>
                </a:ext>
              </a:extLst>
            </p:cNvPr>
            <p:cNvSpPr/>
            <p:nvPr/>
          </p:nvSpPr>
          <p:spPr>
            <a:xfrm>
              <a:off x="2898848" y="3040368"/>
              <a:ext cx="378143" cy="163828"/>
            </a:xfrm>
            <a:custGeom>
              <a:avLst/>
              <a:gdLst>
                <a:gd name="connsiteX0" fmla="*/ 0 w 378142"/>
                <a:gd name="connsiteY0" fmla="*/ 26670 h 163829"/>
                <a:gd name="connsiteX1" fmla="*/ 141923 w 378142"/>
                <a:gd name="connsiteY1" fmla="*/ 0 h 163829"/>
                <a:gd name="connsiteX2" fmla="*/ 378143 w 378142"/>
                <a:gd name="connsiteY2" fmla="*/ 138113 h 163829"/>
                <a:gd name="connsiteX3" fmla="*/ 236220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0" y="26670"/>
                  </a:moveTo>
                  <a:lnTo>
                    <a:pt x="141923" y="0"/>
                  </a:lnTo>
                  <a:lnTo>
                    <a:pt x="378143" y="138113"/>
                  </a:lnTo>
                  <a:lnTo>
                    <a:pt x="236220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BC7E54D-39A5-411C-9411-B2CF1FA77674}"/>
                </a:ext>
              </a:extLst>
            </p:cNvPr>
            <p:cNvSpPr/>
            <p:nvPr/>
          </p:nvSpPr>
          <p:spPr>
            <a:xfrm>
              <a:off x="2762641" y="3067038"/>
              <a:ext cx="372428" cy="265746"/>
            </a:xfrm>
            <a:custGeom>
              <a:avLst/>
              <a:gdLst>
                <a:gd name="connsiteX0" fmla="*/ 0 w 372427"/>
                <a:gd name="connsiteY0" fmla="*/ 128588 h 265747"/>
                <a:gd name="connsiteX1" fmla="*/ 136208 w 372427"/>
                <a:gd name="connsiteY1" fmla="*/ 0 h 265747"/>
                <a:gd name="connsiteX2" fmla="*/ 372428 w 372427"/>
                <a:gd name="connsiteY2" fmla="*/ 137160 h 265747"/>
                <a:gd name="connsiteX3" fmla="*/ 236220 w 372427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427" h="265747">
                  <a:moveTo>
                    <a:pt x="0" y="128588"/>
                  </a:moveTo>
                  <a:lnTo>
                    <a:pt x="136208" y="0"/>
                  </a:lnTo>
                  <a:lnTo>
                    <a:pt x="372428" y="137160"/>
                  </a:lnTo>
                  <a:lnTo>
                    <a:pt x="236220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8C09475F-66B8-4B59-A8D3-E35A55A9ED09}"/>
                </a:ext>
              </a:extLst>
            </p:cNvPr>
            <p:cNvSpPr/>
            <p:nvPr/>
          </p:nvSpPr>
          <p:spPr>
            <a:xfrm>
              <a:off x="2998861" y="3178481"/>
              <a:ext cx="278131" cy="154303"/>
            </a:xfrm>
            <a:custGeom>
              <a:avLst/>
              <a:gdLst>
                <a:gd name="connsiteX0" fmla="*/ 0 w 278130"/>
                <a:gd name="connsiteY0" fmla="*/ 154305 h 154304"/>
                <a:gd name="connsiteX1" fmla="*/ 136208 w 278130"/>
                <a:gd name="connsiteY1" fmla="*/ 25717 h 154304"/>
                <a:gd name="connsiteX2" fmla="*/ 278130 w 278130"/>
                <a:gd name="connsiteY2" fmla="*/ 0 h 154304"/>
                <a:gd name="connsiteX3" fmla="*/ 0 w 278130"/>
                <a:gd name="connsiteY3" fmla="*/ 154305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30" h="154304">
                  <a:moveTo>
                    <a:pt x="0" y="154305"/>
                  </a:moveTo>
                  <a:lnTo>
                    <a:pt x="136208" y="25717"/>
                  </a:lnTo>
                  <a:lnTo>
                    <a:pt x="278130" y="0"/>
                  </a:lnTo>
                  <a:lnTo>
                    <a:pt x="0" y="15430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9964BF7-659C-4E50-972D-55392BB5359E}"/>
                </a:ext>
              </a:extLst>
            </p:cNvPr>
            <p:cNvSpPr/>
            <p:nvPr/>
          </p:nvSpPr>
          <p:spPr>
            <a:xfrm>
              <a:off x="3034104" y="3189910"/>
              <a:ext cx="211456" cy="117156"/>
            </a:xfrm>
            <a:custGeom>
              <a:avLst/>
              <a:gdLst>
                <a:gd name="connsiteX0" fmla="*/ 102870 w 211455"/>
                <a:gd name="connsiteY0" fmla="*/ 19050 h 117157"/>
                <a:gd name="connsiteX1" fmla="*/ 0 w 211455"/>
                <a:gd name="connsiteY1" fmla="*/ 117158 h 117157"/>
                <a:gd name="connsiteX2" fmla="*/ 211455 w 211455"/>
                <a:gd name="connsiteY2" fmla="*/ 0 h 117157"/>
                <a:gd name="connsiteX3" fmla="*/ 102870 w 211455"/>
                <a:gd name="connsiteY3" fmla="*/ 1905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102870" y="19050"/>
                  </a:moveTo>
                  <a:lnTo>
                    <a:pt x="0" y="117158"/>
                  </a:lnTo>
                  <a:lnTo>
                    <a:pt x="211455" y="0"/>
                  </a:lnTo>
                  <a:lnTo>
                    <a:pt x="102870" y="1905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C67D4EA-7146-46C4-9CA8-CEBA2D8BD12A}"/>
                </a:ext>
              </a:extLst>
            </p:cNvPr>
            <p:cNvSpPr/>
            <p:nvPr/>
          </p:nvSpPr>
          <p:spPr>
            <a:xfrm>
              <a:off x="3048392" y="3192768"/>
              <a:ext cx="181928" cy="100963"/>
            </a:xfrm>
            <a:custGeom>
              <a:avLst/>
              <a:gdLst>
                <a:gd name="connsiteX0" fmla="*/ 88582 w 181927"/>
                <a:gd name="connsiteY0" fmla="*/ 16192 h 100964"/>
                <a:gd name="connsiteX1" fmla="*/ 0 w 181927"/>
                <a:gd name="connsiteY1" fmla="*/ 100965 h 100964"/>
                <a:gd name="connsiteX2" fmla="*/ 145733 w 181927"/>
                <a:gd name="connsiteY2" fmla="*/ 20002 h 100964"/>
                <a:gd name="connsiteX3" fmla="*/ 181927 w 181927"/>
                <a:gd name="connsiteY3" fmla="*/ 0 h 100964"/>
                <a:gd name="connsiteX4" fmla="*/ 88582 w 181927"/>
                <a:gd name="connsiteY4" fmla="*/ 16192 h 100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4">
                  <a:moveTo>
                    <a:pt x="88582" y="16192"/>
                  </a:moveTo>
                  <a:lnTo>
                    <a:pt x="0" y="100965"/>
                  </a:lnTo>
                  <a:lnTo>
                    <a:pt x="145733" y="20002"/>
                  </a:lnTo>
                  <a:lnTo>
                    <a:pt x="181927" y="0"/>
                  </a:lnTo>
                  <a:lnTo>
                    <a:pt x="88582" y="16192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15A3BDF-5821-43AD-82D8-D81699A7CF17}"/>
                </a:ext>
              </a:extLst>
            </p:cNvPr>
            <p:cNvSpPr/>
            <p:nvPr/>
          </p:nvSpPr>
          <p:spPr>
            <a:xfrm>
              <a:off x="3076967" y="3250870"/>
              <a:ext cx="130493" cy="169544"/>
            </a:xfrm>
            <a:custGeom>
              <a:avLst/>
              <a:gdLst>
                <a:gd name="connsiteX0" fmla="*/ 130493 w 130492"/>
                <a:gd name="connsiteY0" fmla="*/ 97155 h 169545"/>
                <a:gd name="connsiteX1" fmla="*/ 130493 w 130492"/>
                <a:gd name="connsiteY1" fmla="*/ 0 h 169545"/>
                <a:gd name="connsiteX2" fmla="*/ 952 w 130492"/>
                <a:gd name="connsiteY2" fmla="*/ 72390 h 169545"/>
                <a:gd name="connsiteX3" fmla="*/ 0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130493" y="97155"/>
                  </a:moveTo>
                  <a:lnTo>
                    <a:pt x="130493" y="0"/>
                  </a:lnTo>
                  <a:lnTo>
                    <a:pt x="952" y="72390"/>
                  </a:lnTo>
                  <a:lnTo>
                    <a:pt x="0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7B51D5D-26C2-41FB-9E4A-A1D62D05E46E}"/>
                </a:ext>
              </a:extLst>
            </p:cNvPr>
            <p:cNvSpPr/>
            <p:nvPr/>
          </p:nvSpPr>
          <p:spPr>
            <a:xfrm>
              <a:off x="3048392" y="3326117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210DABA-6377-4257-B61C-84521563F2D2}"/>
                </a:ext>
              </a:extLst>
            </p:cNvPr>
            <p:cNvSpPr/>
            <p:nvPr/>
          </p:nvSpPr>
          <p:spPr>
            <a:xfrm>
              <a:off x="3212223" y="3235631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137CE70-A149-468E-9E02-EF75D3ACA5AB}"/>
                </a:ext>
              </a:extLst>
            </p:cNvPr>
            <p:cNvSpPr/>
            <p:nvPr/>
          </p:nvSpPr>
          <p:spPr>
            <a:xfrm>
              <a:off x="3043629" y="3341357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2857 h 100012"/>
                <a:gd name="connsiteX2" fmla="*/ 0 w 4762"/>
                <a:gd name="connsiteY2" fmla="*/ 0 h 100012"/>
                <a:gd name="connsiteX3" fmla="*/ 0 w 4762"/>
                <a:gd name="connsiteY3" fmla="*/ 60960 h 100012"/>
                <a:gd name="connsiteX4" fmla="*/ 952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2857"/>
                  </a:lnTo>
                  <a:lnTo>
                    <a:pt x="0" y="0"/>
                  </a:lnTo>
                  <a:lnTo>
                    <a:pt x="0" y="60960"/>
                  </a:lnTo>
                  <a:lnTo>
                    <a:pt x="952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835D2D7-F611-4379-8D11-19E58009DC4B}"/>
                </a:ext>
              </a:extLst>
            </p:cNvPr>
            <p:cNvSpPr/>
            <p:nvPr/>
          </p:nvSpPr>
          <p:spPr>
            <a:xfrm>
              <a:off x="3207460" y="3250870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1905 h 100012"/>
                <a:gd name="connsiteX2" fmla="*/ 0 w 4762"/>
                <a:gd name="connsiteY2" fmla="*/ 0 h 100012"/>
                <a:gd name="connsiteX3" fmla="*/ 0 w 4762"/>
                <a:gd name="connsiteY3" fmla="*/ 60007 h 100012"/>
                <a:gd name="connsiteX4" fmla="*/ 0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1905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BD43788-A376-4EEA-86F7-6DB9229162B4}"/>
                </a:ext>
              </a:extLst>
            </p:cNvPr>
            <p:cNvSpPr/>
            <p:nvPr/>
          </p:nvSpPr>
          <p:spPr>
            <a:xfrm>
              <a:off x="3043629" y="3217533"/>
              <a:ext cx="201931" cy="126681"/>
            </a:xfrm>
            <a:custGeom>
              <a:avLst/>
              <a:gdLst>
                <a:gd name="connsiteX0" fmla="*/ 0 w 201930"/>
                <a:gd name="connsiteY0" fmla="*/ 123825 h 126682"/>
                <a:gd name="connsiteX1" fmla="*/ 0 w 201930"/>
                <a:gd name="connsiteY1" fmla="*/ 109538 h 126682"/>
                <a:gd name="connsiteX2" fmla="*/ 197168 w 201930"/>
                <a:gd name="connsiteY2" fmla="*/ 0 h 126682"/>
                <a:gd name="connsiteX3" fmla="*/ 201930 w 201930"/>
                <a:gd name="connsiteY3" fmla="*/ 2857 h 126682"/>
                <a:gd name="connsiteX4" fmla="*/ 201930 w 201930"/>
                <a:gd name="connsiteY4" fmla="*/ 17145 h 126682"/>
                <a:gd name="connsiteX5" fmla="*/ 4763 w 201930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930" h="126682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201930" y="2857"/>
                  </a:lnTo>
                  <a:lnTo>
                    <a:pt x="201930" y="17145"/>
                  </a:lnTo>
                  <a:lnTo>
                    <a:pt x="4763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AD271CA-B25F-48AC-8D53-2A9B0BA3F83B}"/>
                </a:ext>
              </a:extLst>
            </p:cNvPr>
            <p:cNvSpPr/>
            <p:nvPr/>
          </p:nvSpPr>
          <p:spPr>
            <a:xfrm>
              <a:off x="3048392" y="3220389"/>
              <a:ext cx="197168" cy="123824"/>
            </a:xfrm>
            <a:custGeom>
              <a:avLst/>
              <a:gdLst>
                <a:gd name="connsiteX0" fmla="*/ 0 w 197167"/>
                <a:gd name="connsiteY0" fmla="*/ 123825 h 123825"/>
                <a:gd name="connsiteX1" fmla="*/ 0 w 197167"/>
                <a:gd name="connsiteY1" fmla="*/ 109538 h 123825"/>
                <a:gd name="connsiteX2" fmla="*/ 197168 w 197167"/>
                <a:gd name="connsiteY2" fmla="*/ 0 h 123825"/>
                <a:gd name="connsiteX3" fmla="*/ 197168 w 197167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167" h="123825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197168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38463"/>
              <a:ext cx="14287" cy="34289"/>
              <a:chOff x="3242689" y="3038477"/>
              <a:chExt cx="14287" cy="34289"/>
            </a:xfrm>
            <a:solidFill>
              <a:schemeClr val="accent1"/>
            </a:solidFill>
          </p:grpSpPr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E4FA7BA2-B94A-4CBA-B2AA-C1C3FA77006C}"/>
                  </a:ext>
                </a:extLst>
              </p:cNvPr>
              <p:cNvSpPr/>
              <p:nvPr/>
            </p:nvSpPr>
            <p:spPr>
              <a:xfrm>
                <a:off x="3242689" y="3038477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F38E5ACE-0613-484C-8C19-2C90BEBDDDD5}"/>
                  </a:ext>
                </a:extLst>
              </p:cNvPr>
              <p:cNvSpPr/>
              <p:nvPr/>
            </p:nvSpPr>
            <p:spPr>
              <a:xfrm>
                <a:off x="3243641" y="3040382"/>
                <a:ext cx="12382" cy="30479"/>
              </a:xfrm>
              <a:custGeom>
                <a:avLst/>
                <a:gdLst>
                  <a:gd name="connsiteX0" fmla="*/ 12382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090CF761-57BD-4654-B637-5F7C866C041F}"/>
                  </a:ext>
                </a:extLst>
              </p:cNvPr>
              <p:cNvSpPr/>
              <p:nvPr/>
            </p:nvSpPr>
            <p:spPr>
              <a:xfrm>
                <a:off x="3247451" y="304228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03A8198-C48A-4207-92F2-74DBC20136A6}"/>
                  </a:ext>
                </a:extLst>
              </p:cNvPr>
              <p:cNvSpPr/>
              <p:nvPr/>
            </p:nvSpPr>
            <p:spPr>
              <a:xfrm>
                <a:off x="3243641" y="306229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57501"/>
              <a:ext cx="14287" cy="35242"/>
              <a:chOff x="3104576" y="2957515"/>
              <a:chExt cx="14287" cy="35242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28E01F4D-8DFD-4D1D-AABA-90C291A1FED0}"/>
                  </a:ext>
                </a:extLst>
              </p:cNvPr>
              <p:cNvSpPr/>
              <p:nvPr/>
            </p:nvSpPr>
            <p:spPr>
              <a:xfrm>
                <a:off x="3104576" y="2957515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483CC9-9CD7-42F1-BA66-1CC0FE4D4070}"/>
                  </a:ext>
                </a:extLst>
              </p:cNvPr>
              <p:cNvSpPr/>
              <p:nvPr/>
            </p:nvSpPr>
            <p:spPr>
              <a:xfrm>
                <a:off x="3105529" y="2959419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3E013EC-D985-4566-97AE-B93917163F7E}"/>
                  </a:ext>
                </a:extLst>
              </p:cNvPr>
              <p:cNvSpPr/>
              <p:nvPr/>
            </p:nvSpPr>
            <p:spPr>
              <a:xfrm>
                <a:off x="3109339" y="2961325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9C94925-0FE5-4CD8-9A8A-82DE60C7ED37}"/>
                  </a:ext>
                </a:extLst>
              </p:cNvPr>
              <p:cNvSpPr/>
              <p:nvPr/>
            </p:nvSpPr>
            <p:spPr>
              <a:xfrm>
                <a:off x="3105529" y="2981327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2991790"/>
              <a:ext cx="14287" cy="35242"/>
              <a:chOff x="3163631" y="2991804"/>
              <a:chExt cx="14287" cy="35242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DB76036-5C78-4E65-96E3-BC09C4538C85}"/>
                  </a:ext>
                </a:extLst>
              </p:cNvPr>
              <p:cNvSpPr/>
              <p:nvPr/>
            </p:nvSpPr>
            <p:spPr>
              <a:xfrm>
                <a:off x="3163631" y="2991804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E3E932F-3B99-4D1F-AB28-20535D2322D8}"/>
                  </a:ext>
                </a:extLst>
              </p:cNvPr>
              <p:cNvSpPr/>
              <p:nvPr/>
            </p:nvSpPr>
            <p:spPr>
              <a:xfrm>
                <a:off x="3164584" y="2994662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ECF8A6B-581C-4E66-9876-C994FEFE4CE1}"/>
                  </a:ext>
                </a:extLst>
              </p:cNvPr>
              <p:cNvSpPr/>
              <p:nvPr/>
            </p:nvSpPr>
            <p:spPr>
              <a:xfrm>
                <a:off x="3168393" y="299656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492300B-A50C-4E8A-A617-4A4D1B640FCC}"/>
                  </a:ext>
                </a:extLst>
              </p:cNvPr>
              <p:cNvSpPr/>
              <p:nvPr/>
            </p:nvSpPr>
            <p:spPr>
              <a:xfrm>
                <a:off x="3164584" y="3015617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06078"/>
              <a:ext cx="14287" cy="34290"/>
              <a:chOff x="3186491" y="3006092"/>
              <a:chExt cx="14287" cy="34290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6CEA59E-D03F-4811-9CC2-7C9D7A6C73E1}"/>
                  </a:ext>
                </a:extLst>
              </p:cNvPr>
              <p:cNvSpPr/>
              <p:nvPr/>
            </p:nvSpPr>
            <p:spPr>
              <a:xfrm>
                <a:off x="3186491" y="300609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1F6DF9AA-7F70-484D-9E77-0420394A4FF2}"/>
                  </a:ext>
                </a:extLst>
              </p:cNvPr>
              <p:cNvSpPr/>
              <p:nvPr/>
            </p:nvSpPr>
            <p:spPr>
              <a:xfrm>
                <a:off x="3187443" y="300799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37A682B-9D9C-4EA9-9EDC-560EA7EE6733}"/>
                  </a:ext>
                </a:extLst>
              </p:cNvPr>
              <p:cNvSpPr/>
              <p:nvPr/>
            </p:nvSpPr>
            <p:spPr>
              <a:xfrm>
                <a:off x="3191254" y="3009902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3 w 8572"/>
                  <a:gd name="connsiteY2" fmla="*/ 24765 h 24764"/>
                  <a:gd name="connsiteX3" fmla="*/ 8573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4E3B1EA-2FDF-4291-9553-FE88B0DE7039}"/>
                  </a:ext>
                </a:extLst>
              </p:cNvPr>
              <p:cNvSpPr/>
              <p:nvPr/>
            </p:nvSpPr>
            <p:spPr>
              <a:xfrm>
                <a:off x="3187443" y="302895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25115"/>
              <a:ext cx="14287" cy="34290"/>
              <a:chOff x="3048379" y="2925129"/>
              <a:chExt cx="14287" cy="34290"/>
            </a:xfrm>
            <a:solidFill>
              <a:schemeClr val="accent1"/>
            </a:solidFill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7275380-1828-4578-A35B-797D024A3F45}"/>
                  </a:ext>
                </a:extLst>
              </p:cNvPr>
              <p:cNvSpPr/>
              <p:nvPr/>
            </p:nvSpPr>
            <p:spPr>
              <a:xfrm>
                <a:off x="3048379" y="2925129"/>
                <a:ext cx="14287" cy="34290"/>
              </a:xfrm>
              <a:custGeom>
                <a:avLst/>
                <a:gdLst>
                  <a:gd name="connsiteX0" fmla="*/ 14288 w 14287"/>
                  <a:gd name="connsiteY0" fmla="*/ 8573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3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721ED25-99B8-4C27-8479-3E984B178A3B}"/>
                  </a:ext>
                </a:extLst>
              </p:cNvPr>
              <p:cNvSpPr/>
              <p:nvPr/>
            </p:nvSpPr>
            <p:spPr>
              <a:xfrm>
                <a:off x="3049331" y="2927035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A13EB86-908E-4A80-B6C9-F1E44CAA2479}"/>
                  </a:ext>
                </a:extLst>
              </p:cNvPr>
              <p:cNvSpPr/>
              <p:nvPr/>
            </p:nvSpPr>
            <p:spPr>
              <a:xfrm>
                <a:off x="3053141" y="29289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3 w 8572"/>
                  <a:gd name="connsiteY2" fmla="*/ 24765 h 24764"/>
                  <a:gd name="connsiteX3" fmla="*/ 8573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3E196327-89BF-40AE-898C-30E9A25AF144}"/>
                  </a:ext>
                </a:extLst>
              </p:cNvPr>
              <p:cNvSpPr/>
              <p:nvPr/>
            </p:nvSpPr>
            <p:spPr>
              <a:xfrm>
                <a:off x="3049331" y="2948942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27033"/>
              <a:ext cx="15239" cy="35242"/>
              <a:chOff x="3223639" y="3027047"/>
              <a:chExt cx="15239" cy="35242"/>
            </a:xfrm>
            <a:solidFill>
              <a:schemeClr val="accent1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38CE0B8-9D21-4B71-B54C-533E163FF717}"/>
                  </a:ext>
                </a:extLst>
              </p:cNvPr>
              <p:cNvSpPr/>
              <p:nvPr/>
            </p:nvSpPr>
            <p:spPr>
              <a:xfrm>
                <a:off x="3223639" y="3027047"/>
                <a:ext cx="15239" cy="35242"/>
              </a:xfrm>
              <a:custGeom>
                <a:avLst/>
                <a:gdLst>
                  <a:gd name="connsiteX0" fmla="*/ 15240 w 15239"/>
                  <a:gd name="connsiteY0" fmla="*/ 8572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2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17CBA24-7A42-4FE5-8964-81360740E96A}"/>
                  </a:ext>
                </a:extLst>
              </p:cNvPr>
              <p:cNvSpPr/>
              <p:nvPr/>
            </p:nvSpPr>
            <p:spPr>
              <a:xfrm>
                <a:off x="3225543" y="3029904"/>
                <a:ext cx="11430" cy="29527"/>
              </a:xfrm>
              <a:custGeom>
                <a:avLst/>
                <a:gdLst>
                  <a:gd name="connsiteX0" fmla="*/ 11430 w 11430"/>
                  <a:gd name="connsiteY0" fmla="*/ 6668 h 29527"/>
                  <a:gd name="connsiteX1" fmla="*/ 0 w 11430"/>
                  <a:gd name="connsiteY1" fmla="*/ 0 h 29527"/>
                  <a:gd name="connsiteX2" fmla="*/ 0 w 11430"/>
                  <a:gd name="connsiteY2" fmla="*/ 22860 h 29527"/>
                  <a:gd name="connsiteX3" fmla="*/ 11430 w 11430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57414E4-DC2F-4D7C-AE64-47ADCD5D813C}"/>
                  </a:ext>
                </a:extLst>
              </p:cNvPr>
              <p:cNvSpPr/>
              <p:nvPr/>
            </p:nvSpPr>
            <p:spPr>
              <a:xfrm>
                <a:off x="3228401" y="303181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9AA1C01A-8CDB-4306-8F1A-89B2E3CBAD56}"/>
                  </a:ext>
                </a:extLst>
              </p:cNvPr>
              <p:cNvSpPr/>
              <p:nvPr/>
            </p:nvSpPr>
            <p:spPr>
              <a:xfrm>
                <a:off x="3225543" y="305086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47023"/>
              <a:ext cx="15239" cy="34290"/>
              <a:chOff x="3085526" y="2947037"/>
              <a:chExt cx="15239" cy="34290"/>
            </a:xfrm>
            <a:solidFill>
              <a:schemeClr val="accent1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30652FB-1725-47A1-BDA3-02C5D050825C}"/>
                  </a:ext>
                </a:extLst>
              </p:cNvPr>
              <p:cNvSpPr/>
              <p:nvPr/>
            </p:nvSpPr>
            <p:spPr>
              <a:xfrm>
                <a:off x="3085526" y="2947037"/>
                <a:ext cx="15239" cy="34290"/>
              </a:xfrm>
              <a:custGeom>
                <a:avLst/>
                <a:gdLst>
                  <a:gd name="connsiteX0" fmla="*/ 15240 w 15239"/>
                  <a:gd name="connsiteY0" fmla="*/ 8572 h 34290"/>
                  <a:gd name="connsiteX1" fmla="*/ 15240 w 15239"/>
                  <a:gd name="connsiteY1" fmla="*/ 34290 h 34290"/>
                  <a:gd name="connsiteX2" fmla="*/ 0 w 15239"/>
                  <a:gd name="connsiteY2" fmla="*/ 25717 h 34290"/>
                  <a:gd name="connsiteX3" fmla="*/ 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15240" y="8572"/>
                    </a:moveTo>
                    <a:lnTo>
                      <a:pt x="15240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CE95BAA-8C57-4CDB-BF3B-541FD84F1A7B}"/>
                  </a:ext>
                </a:extLst>
              </p:cNvPr>
              <p:cNvSpPr/>
              <p:nvPr/>
            </p:nvSpPr>
            <p:spPr>
              <a:xfrm>
                <a:off x="3087431" y="2948942"/>
                <a:ext cx="11430" cy="30480"/>
              </a:xfrm>
              <a:custGeom>
                <a:avLst/>
                <a:gdLst>
                  <a:gd name="connsiteX0" fmla="*/ 11430 w 11430"/>
                  <a:gd name="connsiteY0" fmla="*/ 6668 h 30480"/>
                  <a:gd name="connsiteX1" fmla="*/ 0 w 11430"/>
                  <a:gd name="connsiteY1" fmla="*/ 0 h 30480"/>
                  <a:gd name="connsiteX2" fmla="*/ 0 w 11430"/>
                  <a:gd name="connsiteY2" fmla="*/ 22860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1321E99F-20A0-4D99-9ECE-F32BED219D65}"/>
                  </a:ext>
                </a:extLst>
              </p:cNvPr>
              <p:cNvSpPr/>
              <p:nvPr/>
            </p:nvSpPr>
            <p:spPr>
              <a:xfrm>
                <a:off x="3090289" y="29508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BF34AB3-F637-4246-83C5-D35C99B34D85}"/>
                  </a:ext>
                </a:extLst>
              </p:cNvPr>
              <p:cNvSpPr/>
              <p:nvPr/>
            </p:nvSpPr>
            <p:spPr>
              <a:xfrm>
                <a:off x="3087431" y="297085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953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953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2981313"/>
              <a:ext cx="14287" cy="35242"/>
              <a:chOff x="3145534" y="2981327"/>
              <a:chExt cx="14287" cy="35242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E10CA8D-6267-4D95-8836-7C8C0A2B94EA}"/>
                  </a:ext>
                </a:extLst>
              </p:cNvPr>
              <p:cNvSpPr/>
              <p:nvPr/>
            </p:nvSpPr>
            <p:spPr>
              <a:xfrm>
                <a:off x="3145534" y="298132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88AB421-92B9-4FE3-BE8C-2488BA0CB8CE}"/>
                  </a:ext>
                </a:extLst>
              </p:cNvPr>
              <p:cNvSpPr/>
              <p:nvPr/>
            </p:nvSpPr>
            <p:spPr>
              <a:xfrm>
                <a:off x="3146486" y="298323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10533239-6A87-49E2-8C00-9F66CA0ECF46}"/>
                  </a:ext>
                </a:extLst>
              </p:cNvPr>
              <p:cNvSpPr/>
              <p:nvPr/>
            </p:nvSpPr>
            <p:spPr>
              <a:xfrm>
                <a:off x="3149343" y="2985137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F90ABD5B-CF1B-43F7-80FE-DBE4CE6606F9}"/>
                  </a:ext>
                </a:extLst>
              </p:cNvPr>
              <p:cNvSpPr/>
              <p:nvPr/>
            </p:nvSpPr>
            <p:spPr>
              <a:xfrm>
                <a:off x="3146486" y="300514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2857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16555"/>
              <a:ext cx="14287" cy="34290"/>
              <a:chOff x="3205541" y="3016569"/>
              <a:chExt cx="14287" cy="34290"/>
            </a:xfrm>
            <a:solidFill>
              <a:schemeClr val="accent1"/>
            </a:solidFill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64A887A5-950C-4512-B15A-3460ABE292C3}"/>
                  </a:ext>
                </a:extLst>
              </p:cNvPr>
              <p:cNvSpPr/>
              <p:nvPr/>
            </p:nvSpPr>
            <p:spPr>
              <a:xfrm>
                <a:off x="3205541" y="3016569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0E18AA57-A23C-4B8C-A83A-699C59BA0D33}"/>
                  </a:ext>
                </a:extLst>
              </p:cNvPr>
              <p:cNvSpPr/>
              <p:nvPr/>
            </p:nvSpPr>
            <p:spPr>
              <a:xfrm>
                <a:off x="3206493" y="3018475"/>
                <a:ext cx="12382" cy="30479"/>
              </a:xfrm>
              <a:custGeom>
                <a:avLst/>
                <a:gdLst>
                  <a:gd name="connsiteX0" fmla="*/ 12383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B538A92-F0EA-42CC-BFDF-C07CF0C5A926}"/>
                  </a:ext>
                </a:extLst>
              </p:cNvPr>
              <p:cNvSpPr/>
              <p:nvPr/>
            </p:nvSpPr>
            <p:spPr>
              <a:xfrm>
                <a:off x="3209351" y="302037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D556608B-D9AE-4BFF-BFDA-00A548CB8C19}"/>
                  </a:ext>
                </a:extLst>
              </p:cNvPr>
              <p:cNvSpPr/>
              <p:nvPr/>
            </p:nvSpPr>
            <p:spPr>
              <a:xfrm>
                <a:off x="3206493" y="304038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35593"/>
              <a:ext cx="14287" cy="35242"/>
              <a:chOff x="3067429" y="2935607"/>
              <a:chExt cx="14287" cy="35242"/>
            </a:xfrm>
            <a:solidFill>
              <a:schemeClr val="accent1"/>
            </a:solidFill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DEBD3A-7CD6-402E-86D5-E8F8BF949BA8}"/>
                  </a:ext>
                </a:extLst>
              </p:cNvPr>
              <p:cNvSpPr/>
              <p:nvPr/>
            </p:nvSpPr>
            <p:spPr>
              <a:xfrm>
                <a:off x="3067429" y="293560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5C1E435-327E-437E-9A64-E7462B131B42}"/>
                  </a:ext>
                </a:extLst>
              </p:cNvPr>
              <p:cNvSpPr/>
              <p:nvPr/>
            </p:nvSpPr>
            <p:spPr>
              <a:xfrm>
                <a:off x="3068381" y="2938465"/>
                <a:ext cx="12382" cy="29527"/>
              </a:xfrm>
              <a:custGeom>
                <a:avLst/>
                <a:gdLst>
                  <a:gd name="connsiteX0" fmla="*/ 12383 w 12382"/>
                  <a:gd name="connsiteY0" fmla="*/ 6667 h 29527"/>
                  <a:gd name="connsiteX1" fmla="*/ 0 w 12382"/>
                  <a:gd name="connsiteY1" fmla="*/ 0 h 29527"/>
                  <a:gd name="connsiteX2" fmla="*/ 0 w 12382"/>
                  <a:gd name="connsiteY2" fmla="*/ 22860 h 29527"/>
                  <a:gd name="connsiteX3" fmla="*/ 12383 w 12382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12383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9A1675E-49AA-4A7A-B2CB-C7517FC68825}"/>
                  </a:ext>
                </a:extLst>
              </p:cNvPr>
              <p:cNvSpPr/>
              <p:nvPr/>
            </p:nvSpPr>
            <p:spPr>
              <a:xfrm>
                <a:off x="3071239" y="2939417"/>
                <a:ext cx="9525" cy="25717"/>
              </a:xfrm>
              <a:custGeom>
                <a:avLst/>
                <a:gdLst>
                  <a:gd name="connsiteX0" fmla="*/ 0 w 9525"/>
                  <a:gd name="connsiteY0" fmla="*/ 0 h 25717"/>
                  <a:gd name="connsiteX1" fmla="*/ 0 w 9525"/>
                  <a:gd name="connsiteY1" fmla="*/ 20003 h 25717"/>
                  <a:gd name="connsiteX2" fmla="*/ 9525 w 9525"/>
                  <a:gd name="connsiteY2" fmla="*/ 25718 h 25717"/>
                  <a:gd name="connsiteX3" fmla="*/ 9525 w 9525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5717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5718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95D580D-0142-497E-9516-9D0DCA1CBA9B}"/>
                  </a:ext>
                </a:extLst>
              </p:cNvPr>
              <p:cNvSpPr/>
              <p:nvPr/>
            </p:nvSpPr>
            <p:spPr>
              <a:xfrm>
                <a:off x="3068381" y="2959419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2970836"/>
              <a:ext cx="14287" cy="34290"/>
              <a:chOff x="3126484" y="2970850"/>
              <a:chExt cx="14287" cy="34290"/>
            </a:xfrm>
            <a:solidFill>
              <a:schemeClr val="accent1"/>
            </a:solidFill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E023B5E-CE4F-4CD9-BD05-C8B1D64A80C8}"/>
                  </a:ext>
                </a:extLst>
              </p:cNvPr>
              <p:cNvSpPr/>
              <p:nvPr/>
            </p:nvSpPr>
            <p:spPr>
              <a:xfrm>
                <a:off x="3126484" y="2970850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3B9787B-2B32-42E3-AA71-DE7363DB100C}"/>
                  </a:ext>
                </a:extLst>
              </p:cNvPr>
              <p:cNvSpPr/>
              <p:nvPr/>
            </p:nvSpPr>
            <p:spPr>
              <a:xfrm>
                <a:off x="3127436" y="2972754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1660AD65-0918-4DD7-BA44-D227C74C9409}"/>
                  </a:ext>
                </a:extLst>
              </p:cNvPr>
              <p:cNvSpPr/>
              <p:nvPr/>
            </p:nvSpPr>
            <p:spPr>
              <a:xfrm>
                <a:off x="3131246" y="297466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8ED675E-1DE0-43D9-9790-EE88C7508CFB}"/>
                  </a:ext>
                </a:extLst>
              </p:cNvPr>
              <p:cNvSpPr/>
              <p:nvPr/>
            </p:nvSpPr>
            <p:spPr>
              <a:xfrm>
                <a:off x="3127436" y="299371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69896"/>
              <a:ext cx="14287" cy="34289"/>
              <a:chOff x="3242689" y="3069910"/>
              <a:chExt cx="14287" cy="34289"/>
            </a:xfrm>
            <a:solidFill>
              <a:schemeClr val="accent1"/>
            </a:solidFill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4B51557-8084-4070-82FF-B9AD243362D6}"/>
                  </a:ext>
                </a:extLst>
              </p:cNvPr>
              <p:cNvSpPr/>
              <p:nvPr/>
            </p:nvSpPr>
            <p:spPr>
              <a:xfrm>
                <a:off x="3242689" y="3069910"/>
                <a:ext cx="14287" cy="34289"/>
              </a:xfrm>
              <a:custGeom>
                <a:avLst/>
                <a:gdLst>
                  <a:gd name="connsiteX0" fmla="*/ 14288 w 14287"/>
                  <a:gd name="connsiteY0" fmla="*/ 7620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907749A-43DB-4CDE-BD6A-849CC163F818}"/>
                  </a:ext>
                </a:extLst>
              </p:cNvPr>
              <p:cNvSpPr/>
              <p:nvPr/>
            </p:nvSpPr>
            <p:spPr>
              <a:xfrm>
                <a:off x="3243641" y="3071815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63A1406-5280-4028-98CC-8D9ADD82ABF7}"/>
                  </a:ext>
                </a:extLst>
              </p:cNvPr>
              <p:cNvSpPr/>
              <p:nvPr/>
            </p:nvSpPr>
            <p:spPr>
              <a:xfrm>
                <a:off x="3247451" y="307372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2 w 8572"/>
                  <a:gd name="connsiteY2" fmla="*/ 24765 h 24764"/>
                  <a:gd name="connsiteX3" fmla="*/ 8572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45EB36FD-31B3-4FCC-9BE9-0D25E91B394F}"/>
                  </a:ext>
                </a:extLst>
              </p:cNvPr>
              <p:cNvSpPr/>
              <p:nvPr/>
            </p:nvSpPr>
            <p:spPr>
              <a:xfrm>
                <a:off x="3243641" y="309277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88933"/>
              <a:ext cx="14287" cy="34290"/>
              <a:chOff x="3104576" y="2988947"/>
              <a:chExt cx="14287" cy="34290"/>
            </a:xfrm>
            <a:solidFill>
              <a:schemeClr val="accent1"/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5FADBC7-1F7C-48F3-AEEE-586971EB276F}"/>
                  </a:ext>
                </a:extLst>
              </p:cNvPr>
              <p:cNvSpPr/>
              <p:nvPr/>
            </p:nvSpPr>
            <p:spPr>
              <a:xfrm>
                <a:off x="3104576" y="2988947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509AA715-30C2-4CA0-9BB3-21E94C643C76}"/>
                  </a:ext>
                </a:extLst>
              </p:cNvPr>
              <p:cNvSpPr/>
              <p:nvPr/>
            </p:nvSpPr>
            <p:spPr>
              <a:xfrm>
                <a:off x="3105529" y="2990852"/>
                <a:ext cx="12382" cy="30479"/>
              </a:xfrm>
              <a:custGeom>
                <a:avLst/>
                <a:gdLst>
                  <a:gd name="connsiteX0" fmla="*/ 12382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051289D9-17EE-46F9-8147-090F80C0816A}"/>
                  </a:ext>
                </a:extLst>
              </p:cNvPr>
              <p:cNvSpPr/>
              <p:nvPr/>
            </p:nvSpPr>
            <p:spPr>
              <a:xfrm>
                <a:off x="3109339" y="299275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C0D15C69-0D50-489A-A041-7B71DC273478}"/>
                  </a:ext>
                </a:extLst>
              </p:cNvPr>
              <p:cNvSpPr/>
              <p:nvPr/>
            </p:nvSpPr>
            <p:spPr>
              <a:xfrm>
                <a:off x="3105529" y="301276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3023223"/>
              <a:ext cx="14287" cy="35242"/>
              <a:chOff x="3163631" y="3023237"/>
              <a:chExt cx="14287" cy="35242"/>
            </a:xfrm>
            <a:solidFill>
              <a:schemeClr val="accent1"/>
            </a:solidFill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BB87AF-8F12-4397-8AE0-87C8D5D5D2CD}"/>
                  </a:ext>
                </a:extLst>
              </p:cNvPr>
              <p:cNvSpPr/>
              <p:nvPr/>
            </p:nvSpPr>
            <p:spPr>
              <a:xfrm>
                <a:off x="3163631" y="302323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167A787-9F9B-4A60-BF98-8AFD544D63FF}"/>
                  </a:ext>
                </a:extLst>
              </p:cNvPr>
              <p:cNvSpPr/>
              <p:nvPr/>
            </p:nvSpPr>
            <p:spPr>
              <a:xfrm>
                <a:off x="3164584" y="302514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133C06C-F88C-46D1-8B5B-DBDBB8DD5E6C}"/>
                  </a:ext>
                </a:extLst>
              </p:cNvPr>
              <p:cNvSpPr/>
              <p:nvPr/>
            </p:nvSpPr>
            <p:spPr>
              <a:xfrm>
                <a:off x="3168393" y="30270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5F8F009-83BD-4F52-9153-08D066A165AB}"/>
                  </a:ext>
                </a:extLst>
              </p:cNvPr>
              <p:cNvSpPr/>
              <p:nvPr/>
            </p:nvSpPr>
            <p:spPr>
              <a:xfrm>
                <a:off x="3164584" y="304705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36558"/>
              <a:ext cx="14287" cy="35242"/>
              <a:chOff x="3186491" y="3036572"/>
              <a:chExt cx="14287" cy="35242"/>
            </a:xfrm>
            <a:solidFill>
              <a:schemeClr val="accent1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FBAF9D9-7728-47D1-8E3E-E49B20F6B54D}"/>
                  </a:ext>
                </a:extLst>
              </p:cNvPr>
              <p:cNvSpPr/>
              <p:nvPr/>
            </p:nvSpPr>
            <p:spPr>
              <a:xfrm>
                <a:off x="3186491" y="3036572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381D0062-77FC-45CF-81BC-3BC75D456ABA}"/>
                  </a:ext>
                </a:extLst>
              </p:cNvPr>
              <p:cNvSpPr/>
              <p:nvPr/>
            </p:nvSpPr>
            <p:spPr>
              <a:xfrm>
                <a:off x="3187443" y="3038477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E1C70095-2B82-4A9F-9BEF-77CE06EF1F54}"/>
                  </a:ext>
                </a:extLst>
              </p:cNvPr>
              <p:cNvSpPr/>
              <p:nvPr/>
            </p:nvSpPr>
            <p:spPr>
              <a:xfrm>
                <a:off x="3191254" y="304038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5AD33A1F-AAD0-43A1-ADF3-836902AA6268}"/>
                  </a:ext>
                </a:extLst>
              </p:cNvPr>
              <p:cNvSpPr/>
              <p:nvPr/>
            </p:nvSpPr>
            <p:spPr>
              <a:xfrm>
                <a:off x="3187443" y="3060385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56548"/>
              <a:ext cx="14287" cy="34290"/>
              <a:chOff x="3048379" y="2956562"/>
              <a:chExt cx="14287" cy="34290"/>
            </a:xfrm>
            <a:solidFill>
              <a:schemeClr val="accent1"/>
            </a:solidFill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051BD53F-F29D-42C4-9091-BC836379A7D0}"/>
                  </a:ext>
                </a:extLst>
              </p:cNvPr>
              <p:cNvSpPr/>
              <p:nvPr/>
            </p:nvSpPr>
            <p:spPr>
              <a:xfrm>
                <a:off x="3048379" y="295656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A780F2C1-22C6-49C8-A5DF-855143F5C98B}"/>
                  </a:ext>
                </a:extLst>
              </p:cNvPr>
              <p:cNvSpPr/>
              <p:nvPr/>
            </p:nvSpPr>
            <p:spPr>
              <a:xfrm>
                <a:off x="3049331" y="295846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A3C0A003-A062-4DBC-8995-82D584DD56D7}"/>
                  </a:ext>
                </a:extLst>
              </p:cNvPr>
              <p:cNvSpPr/>
              <p:nvPr/>
            </p:nvSpPr>
            <p:spPr>
              <a:xfrm>
                <a:off x="3053141" y="296037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BC164A-9025-4D9A-8000-83517DF5CDB2}"/>
                  </a:ext>
                </a:extLst>
              </p:cNvPr>
              <p:cNvSpPr/>
              <p:nvPr/>
            </p:nvSpPr>
            <p:spPr>
              <a:xfrm>
                <a:off x="3049331" y="297942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58465"/>
              <a:ext cx="15239" cy="35242"/>
              <a:chOff x="3223639" y="3058479"/>
              <a:chExt cx="15239" cy="35242"/>
            </a:xfrm>
            <a:solidFill>
              <a:schemeClr val="accent1"/>
            </a:solidFill>
          </p:grpSpPr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6B0B17DA-69CB-4D6C-8FCA-A2F6A77EAC1F}"/>
                  </a:ext>
                </a:extLst>
              </p:cNvPr>
              <p:cNvSpPr/>
              <p:nvPr/>
            </p:nvSpPr>
            <p:spPr>
              <a:xfrm>
                <a:off x="3223639" y="3058479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B749EF7-7961-42A0-9D5D-D381757E0AB5}"/>
                  </a:ext>
                </a:extLst>
              </p:cNvPr>
              <p:cNvSpPr/>
              <p:nvPr/>
            </p:nvSpPr>
            <p:spPr>
              <a:xfrm>
                <a:off x="3225543" y="3060385"/>
                <a:ext cx="11430" cy="30480"/>
              </a:xfrm>
              <a:custGeom>
                <a:avLst/>
                <a:gdLst>
                  <a:gd name="connsiteX0" fmla="*/ 11430 w 11430"/>
                  <a:gd name="connsiteY0" fmla="*/ 7620 h 30480"/>
                  <a:gd name="connsiteX1" fmla="*/ 0 w 11430"/>
                  <a:gd name="connsiteY1" fmla="*/ 0 h 30480"/>
                  <a:gd name="connsiteX2" fmla="*/ 0 w 11430"/>
                  <a:gd name="connsiteY2" fmla="*/ 23813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CDA3B8F0-C421-4CE9-A53F-A1DD257A2749}"/>
                  </a:ext>
                </a:extLst>
              </p:cNvPr>
              <p:cNvSpPr/>
              <p:nvPr/>
            </p:nvSpPr>
            <p:spPr>
              <a:xfrm>
                <a:off x="3228401" y="306229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4871FE31-816E-4BC6-AD0A-78BC53426AA9}"/>
                  </a:ext>
                </a:extLst>
              </p:cNvPr>
              <p:cNvSpPr/>
              <p:nvPr/>
            </p:nvSpPr>
            <p:spPr>
              <a:xfrm>
                <a:off x="3225543" y="3082292"/>
                <a:ext cx="11430" cy="8572"/>
              </a:xfrm>
              <a:custGeom>
                <a:avLst/>
                <a:gdLst>
                  <a:gd name="connsiteX0" fmla="*/ 11430 w 11430"/>
                  <a:gd name="connsiteY0" fmla="*/ 8573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3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77503"/>
              <a:ext cx="15239" cy="35242"/>
              <a:chOff x="3085526" y="2977517"/>
              <a:chExt cx="15239" cy="35242"/>
            </a:xfrm>
            <a:solidFill>
              <a:schemeClr val="accent1"/>
            </a:solidFill>
          </p:grpSpPr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C4E76DCE-4D6F-4F9C-B16E-5629BDEABD8E}"/>
                  </a:ext>
                </a:extLst>
              </p:cNvPr>
              <p:cNvSpPr/>
              <p:nvPr/>
            </p:nvSpPr>
            <p:spPr>
              <a:xfrm>
                <a:off x="3085526" y="2977517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4653FFA-06FE-4B78-82A9-DA0084AB32B9}"/>
                  </a:ext>
                </a:extLst>
              </p:cNvPr>
              <p:cNvSpPr/>
              <p:nvPr/>
            </p:nvSpPr>
            <p:spPr>
              <a:xfrm>
                <a:off x="3087431" y="2980375"/>
                <a:ext cx="11430" cy="30479"/>
              </a:xfrm>
              <a:custGeom>
                <a:avLst/>
                <a:gdLst>
                  <a:gd name="connsiteX0" fmla="*/ 11430 w 11430"/>
                  <a:gd name="connsiteY0" fmla="*/ 6667 h 30479"/>
                  <a:gd name="connsiteX1" fmla="*/ 0 w 11430"/>
                  <a:gd name="connsiteY1" fmla="*/ 0 h 30479"/>
                  <a:gd name="connsiteX2" fmla="*/ 0 w 11430"/>
                  <a:gd name="connsiteY2" fmla="*/ 22860 h 30479"/>
                  <a:gd name="connsiteX3" fmla="*/ 1143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11430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C4AD8451-FB50-49DB-BD3E-3BD9B33294E4}"/>
                  </a:ext>
                </a:extLst>
              </p:cNvPr>
              <p:cNvSpPr/>
              <p:nvPr/>
            </p:nvSpPr>
            <p:spPr>
              <a:xfrm>
                <a:off x="3090289" y="2982279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052B0359-4FE4-4D37-87DB-C5058223005E}"/>
                  </a:ext>
                </a:extLst>
              </p:cNvPr>
              <p:cNvSpPr/>
              <p:nvPr/>
            </p:nvSpPr>
            <p:spPr>
              <a:xfrm>
                <a:off x="3087431" y="3001329"/>
                <a:ext cx="11430" cy="9525"/>
              </a:xfrm>
              <a:custGeom>
                <a:avLst/>
                <a:gdLst>
                  <a:gd name="connsiteX0" fmla="*/ 11430 w 11430"/>
                  <a:gd name="connsiteY0" fmla="*/ 9525 h 9525"/>
                  <a:gd name="connsiteX1" fmla="*/ 0 w 11430"/>
                  <a:gd name="connsiteY1" fmla="*/ 1905 h 9525"/>
                  <a:gd name="connsiteX2" fmla="*/ 2858 w 11430"/>
                  <a:gd name="connsiteY2" fmla="*/ 0 h 9525"/>
                  <a:gd name="connsiteX3" fmla="*/ 1143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11430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3012746"/>
              <a:ext cx="14287" cy="34290"/>
              <a:chOff x="3145534" y="3012760"/>
              <a:chExt cx="14287" cy="34290"/>
            </a:xfrm>
            <a:solidFill>
              <a:schemeClr val="accent1"/>
            </a:solidFill>
          </p:grpSpPr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E150F852-B408-4C84-A9A3-BCFBF7D42C3D}"/>
                  </a:ext>
                </a:extLst>
              </p:cNvPr>
              <p:cNvSpPr/>
              <p:nvPr/>
            </p:nvSpPr>
            <p:spPr>
              <a:xfrm>
                <a:off x="3145534" y="3012760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056A35A6-91D2-41C0-BEF8-CE5B804C1A58}"/>
                  </a:ext>
                </a:extLst>
              </p:cNvPr>
              <p:cNvSpPr/>
              <p:nvPr/>
            </p:nvSpPr>
            <p:spPr>
              <a:xfrm>
                <a:off x="3146486" y="3014665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FE87A7F-9A4D-4864-ABD7-C40CA1B2EB35}"/>
                  </a:ext>
                </a:extLst>
              </p:cNvPr>
              <p:cNvSpPr/>
              <p:nvPr/>
            </p:nvSpPr>
            <p:spPr>
              <a:xfrm>
                <a:off x="3149343" y="301656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425E912-47E2-4565-A8B5-91A54BC57BD4}"/>
                  </a:ext>
                </a:extLst>
              </p:cNvPr>
              <p:cNvSpPr/>
              <p:nvPr/>
            </p:nvSpPr>
            <p:spPr>
              <a:xfrm>
                <a:off x="3146486" y="3035619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2857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47988"/>
              <a:ext cx="14287" cy="34289"/>
              <a:chOff x="3205541" y="3048002"/>
              <a:chExt cx="14287" cy="34289"/>
            </a:xfrm>
            <a:solidFill>
              <a:schemeClr val="accent1"/>
            </a:solidFill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9933F2E8-79D6-46EE-AC71-F5ACC180EC9C}"/>
                  </a:ext>
                </a:extLst>
              </p:cNvPr>
              <p:cNvSpPr/>
              <p:nvPr/>
            </p:nvSpPr>
            <p:spPr>
              <a:xfrm>
                <a:off x="3205541" y="3048002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DA0C1355-60B7-4383-93F8-16690DB4B77F}"/>
                  </a:ext>
                </a:extLst>
              </p:cNvPr>
              <p:cNvSpPr/>
              <p:nvPr/>
            </p:nvSpPr>
            <p:spPr>
              <a:xfrm>
                <a:off x="3206493" y="3049907"/>
                <a:ext cx="12382" cy="30479"/>
              </a:xfrm>
              <a:custGeom>
                <a:avLst/>
                <a:gdLst>
                  <a:gd name="connsiteX0" fmla="*/ 12383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44903ED1-ECB2-489A-A470-C72C52D798F9}"/>
                  </a:ext>
                </a:extLst>
              </p:cNvPr>
              <p:cNvSpPr/>
              <p:nvPr/>
            </p:nvSpPr>
            <p:spPr>
              <a:xfrm>
                <a:off x="3209351" y="3051812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10EC7E0C-9949-4514-AA41-A9B62B0619A2}"/>
                  </a:ext>
                </a:extLst>
              </p:cNvPr>
              <p:cNvSpPr/>
              <p:nvPr/>
            </p:nvSpPr>
            <p:spPr>
              <a:xfrm>
                <a:off x="3206493" y="307086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2858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67026"/>
              <a:ext cx="14287" cy="35242"/>
              <a:chOff x="3067429" y="2967040"/>
              <a:chExt cx="14287" cy="35242"/>
            </a:xfrm>
            <a:solidFill>
              <a:schemeClr val="accent1"/>
            </a:solidFill>
          </p:grpSpPr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3845618A-933F-45D8-BCE5-01085BD1E806}"/>
                  </a:ext>
                </a:extLst>
              </p:cNvPr>
              <p:cNvSpPr/>
              <p:nvPr/>
            </p:nvSpPr>
            <p:spPr>
              <a:xfrm>
                <a:off x="3067429" y="2967040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F9A7747-309E-4FE9-8B6B-93C029144549}"/>
                  </a:ext>
                </a:extLst>
              </p:cNvPr>
              <p:cNvSpPr/>
              <p:nvPr/>
            </p:nvSpPr>
            <p:spPr>
              <a:xfrm>
                <a:off x="3068381" y="2968944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59CB03D5-6A12-44DD-9D7E-A8652BC746EE}"/>
                  </a:ext>
                </a:extLst>
              </p:cNvPr>
              <p:cNvSpPr/>
              <p:nvPr/>
            </p:nvSpPr>
            <p:spPr>
              <a:xfrm>
                <a:off x="3071239" y="2970850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67C3CDD7-D0FD-4929-B89B-0557B3516C63}"/>
                  </a:ext>
                </a:extLst>
              </p:cNvPr>
              <p:cNvSpPr/>
              <p:nvPr/>
            </p:nvSpPr>
            <p:spPr>
              <a:xfrm>
                <a:off x="3068381" y="299085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3001315"/>
              <a:ext cx="14287" cy="35242"/>
              <a:chOff x="3126484" y="3001329"/>
              <a:chExt cx="14287" cy="35242"/>
            </a:xfrm>
            <a:solidFill>
              <a:schemeClr val="accent1"/>
            </a:solidFill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66FBD725-6035-4DC9-BF06-5BE50FDAE1C5}"/>
                  </a:ext>
                </a:extLst>
              </p:cNvPr>
              <p:cNvSpPr/>
              <p:nvPr/>
            </p:nvSpPr>
            <p:spPr>
              <a:xfrm>
                <a:off x="3126484" y="3001329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1E5382B-B5F8-456B-AF21-ABA08B188444}"/>
                  </a:ext>
                </a:extLst>
              </p:cNvPr>
              <p:cNvSpPr/>
              <p:nvPr/>
            </p:nvSpPr>
            <p:spPr>
              <a:xfrm>
                <a:off x="3127436" y="3003235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CEF11A19-0F73-45B1-A25C-25BDF0209644}"/>
                  </a:ext>
                </a:extLst>
              </p:cNvPr>
              <p:cNvSpPr/>
              <p:nvPr/>
            </p:nvSpPr>
            <p:spPr>
              <a:xfrm>
                <a:off x="3131246" y="30051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F3A997A3-8A26-4EBD-B7D6-E22DB423104B}"/>
                  </a:ext>
                </a:extLst>
              </p:cNvPr>
              <p:cNvSpPr/>
              <p:nvPr/>
            </p:nvSpPr>
            <p:spPr>
              <a:xfrm>
                <a:off x="3127436" y="3025142"/>
                <a:ext cx="12382" cy="8572"/>
              </a:xfrm>
              <a:custGeom>
                <a:avLst/>
                <a:gdLst>
                  <a:gd name="connsiteX0" fmla="*/ 12382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E48D1ED-ABAA-4517-9A5B-BB9BB16E6E0A}"/>
                </a:ext>
              </a:extLst>
            </p:cNvPr>
            <p:cNvSpPr/>
            <p:nvPr/>
          </p:nvSpPr>
          <p:spPr>
            <a:xfrm>
              <a:off x="3348431" y="3148001"/>
              <a:ext cx="60007" cy="121918"/>
            </a:xfrm>
            <a:custGeom>
              <a:avLst/>
              <a:gdLst>
                <a:gd name="connsiteX0" fmla="*/ 0 w 60007"/>
                <a:gd name="connsiteY0" fmla="*/ 33338 h 121919"/>
                <a:gd name="connsiteX1" fmla="*/ 60008 w 60007"/>
                <a:gd name="connsiteY1" fmla="*/ 0 h 121919"/>
                <a:gd name="connsiteX2" fmla="*/ 60008 w 60007"/>
                <a:gd name="connsiteY2" fmla="*/ 88582 h 121919"/>
                <a:gd name="connsiteX3" fmla="*/ 0 w 60007"/>
                <a:gd name="connsiteY3" fmla="*/ 121920 h 121919"/>
                <a:gd name="connsiteX4" fmla="*/ 0 w 60007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" h="121919">
                  <a:moveTo>
                    <a:pt x="0" y="33338"/>
                  </a:moveTo>
                  <a:lnTo>
                    <a:pt x="60008" y="0"/>
                  </a:lnTo>
                  <a:lnTo>
                    <a:pt x="60008" y="88582"/>
                  </a:lnTo>
                  <a:lnTo>
                    <a:pt x="0" y="12192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D730152-378F-4AEC-9A12-B82D2FABD74E}"/>
                </a:ext>
              </a:extLst>
            </p:cNvPr>
            <p:cNvSpPr/>
            <p:nvPr/>
          </p:nvSpPr>
          <p:spPr>
            <a:xfrm>
              <a:off x="3348431" y="3149906"/>
              <a:ext cx="56197" cy="116203"/>
            </a:xfrm>
            <a:custGeom>
              <a:avLst/>
              <a:gdLst>
                <a:gd name="connsiteX0" fmla="*/ 56198 w 56197"/>
                <a:gd name="connsiteY0" fmla="*/ 0 h 116204"/>
                <a:gd name="connsiteX1" fmla="*/ 56198 w 56197"/>
                <a:gd name="connsiteY1" fmla="*/ 84772 h 116204"/>
                <a:gd name="connsiteX2" fmla="*/ 44767 w 56197"/>
                <a:gd name="connsiteY2" fmla="*/ 91440 h 116204"/>
                <a:gd name="connsiteX3" fmla="*/ 12383 w 56197"/>
                <a:gd name="connsiteY3" fmla="*/ 109538 h 116204"/>
                <a:gd name="connsiteX4" fmla="*/ 0 w 56197"/>
                <a:gd name="connsiteY4" fmla="*/ 116205 h 116204"/>
                <a:gd name="connsiteX5" fmla="*/ 0 w 56197"/>
                <a:gd name="connsiteY5" fmla="*/ 40957 h 116204"/>
                <a:gd name="connsiteX6" fmla="*/ 0 w 56197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7" h="116204">
                  <a:moveTo>
                    <a:pt x="56198" y="0"/>
                  </a:moveTo>
                  <a:lnTo>
                    <a:pt x="56198" y="84772"/>
                  </a:lnTo>
                  <a:lnTo>
                    <a:pt x="44767" y="91440"/>
                  </a:lnTo>
                  <a:lnTo>
                    <a:pt x="12383" y="109538"/>
                  </a:lnTo>
                  <a:lnTo>
                    <a:pt x="0" y="116205"/>
                  </a:lnTo>
                  <a:lnTo>
                    <a:pt x="0" y="40957"/>
                  </a:lnTo>
                  <a:lnTo>
                    <a:pt x="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2978455"/>
              <a:ext cx="124778" cy="129539"/>
              <a:chOff x="3285551" y="2978469"/>
              <a:chExt cx="124777" cy="129540"/>
            </a:xfrm>
            <a:solidFill>
              <a:schemeClr val="accent1"/>
            </a:solidFill>
          </p:grpSpPr>
          <p:grpSp>
            <p:nvGrpSpPr>
              <p:cNvPr id="220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036572"/>
                <a:ext cx="20954" cy="71437"/>
                <a:chOff x="3285551" y="3036572"/>
                <a:chExt cx="20954" cy="7143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43628A65-2390-451E-A053-24A46E09DB93}"/>
                    </a:ext>
                  </a:extLst>
                </p:cNvPr>
                <p:cNvSpPr/>
                <p:nvPr/>
              </p:nvSpPr>
              <p:spPr>
                <a:xfrm>
                  <a:off x="3285551" y="3036572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2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039429"/>
                  <a:ext cx="17145" cy="65722"/>
                  <a:chOff x="3287456" y="3039429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1231BA3B-C0B6-41F6-B0FC-0A7D77F9585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39429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" name="Freeform: Shape 223">
                    <a:extLst>
                      <a:ext uri="{FF2B5EF4-FFF2-40B4-BE49-F238E27FC236}">
                        <a16:creationId xmlns:a16="http://schemas.microsoft.com/office/drawing/2014/main" id="{01D7CFF8-D67F-44AA-9B14-5AEEC2BD3DA6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41335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D227A0BD-D490-4575-B543-16A23C5F8A0C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69910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26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016569"/>
                <a:ext cx="20954" cy="72390"/>
                <a:chOff x="3319841" y="3016569"/>
                <a:chExt cx="20954" cy="72390"/>
              </a:xfrm>
              <a:solidFill>
                <a:schemeClr val="accent1"/>
              </a:solidFill>
            </p:grpSpPr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F1F6D587-4DFC-455B-9860-24BCB603006E}"/>
                    </a:ext>
                  </a:extLst>
                </p:cNvPr>
                <p:cNvSpPr/>
                <p:nvPr/>
              </p:nvSpPr>
              <p:spPr>
                <a:xfrm>
                  <a:off x="3319841" y="3016569"/>
                  <a:ext cx="20954" cy="72390"/>
                </a:xfrm>
                <a:custGeom>
                  <a:avLst/>
                  <a:gdLst>
                    <a:gd name="connsiteX0" fmla="*/ 0 w 20954"/>
                    <a:gd name="connsiteY0" fmla="*/ 12383 h 72390"/>
                    <a:gd name="connsiteX1" fmla="*/ 0 w 20954"/>
                    <a:gd name="connsiteY1" fmla="*/ 72390 h 72390"/>
                    <a:gd name="connsiteX2" fmla="*/ 20955 w 20954"/>
                    <a:gd name="connsiteY2" fmla="*/ 60008 h 72390"/>
                    <a:gd name="connsiteX3" fmla="*/ 20955 w 20954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90">
                      <a:moveTo>
                        <a:pt x="0" y="12383"/>
                      </a:moveTo>
                      <a:lnTo>
                        <a:pt x="0" y="72390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8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019427"/>
                  <a:ext cx="17144" cy="65722"/>
                  <a:chOff x="3321746" y="301942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285D2C0B-CFBE-48AB-A860-1DD3100DA2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1942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F26F7F6A-E351-4B52-A21A-A19566FAEBA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22285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AAEC55C6-C77A-4009-B318-FCAA2C7E3DC5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50860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1905 h 12382"/>
                      <a:gd name="connsiteX2" fmla="*/ 13335 w 17144"/>
                      <a:gd name="connsiteY2" fmla="*/ 0 h 12382"/>
                      <a:gd name="connsiteX3" fmla="*/ 0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1905"/>
                        </a:lnTo>
                        <a:lnTo>
                          <a:pt x="13335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2997519"/>
                <a:ext cx="20955" cy="71437"/>
                <a:chOff x="3355083" y="2997519"/>
                <a:chExt cx="20955" cy="71437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F67EC33D-BB72-4E0D-B0FE-31E73E664726}"/>
                    </a:ext>
                  </a:extLst>
                </p:cNvPr>
                <p:cNvSpPr/>
                <p:nvPr/>
              </p:nvSpPr>
              <p:spPr>
                <a:xfrm>
                  <a:off x="3355083" y="2997519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8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00377"/>
                  <a:ext cx="17144" cy="65722"/>
                  <a:chOff x="3356989" y="300037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833B871C-0816-4295-8D30-85FA658D6F2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037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421D741D-35D4-406A-B4FE-96986BC3624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3235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E98CA8E5-E948-4291-A83A-844B2A28909E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30857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3 h 12382"/>
                      <a:gd name="connsiteX1" fmla="*/ 17145 w 17144"/>
                      <a:gd name="connsiteY1" fmla="*/ 2858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2978469"/>
                <a:ext cx="20954" cy="71437"/>
                <a:chOff x="3389374" y="2978469"/>
                <a:chExt cx="20954" cy="71437"/>
              </a:xfrm>
              <a:solidFill>
                <a:schemeClr val="accent1"/>
              </a:solidFill>
            </p:grpSpPr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728173C0-35C3-48A8-B3F0-6446479D10CE}"/>
                    </a:ext>
                  </a:extLst>
                </p:cNvPr>
                <p:cNvSpPr/>
                <p:nvPr/>
              </p:nvSpPr>
              <p:spPr>
                <a:xfrm>
                  <a:off x="3389374" y="2978469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8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0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2981327"/>
                  <a:ext cx="17145" cy="65722"/>
                  <a:chOff x="3391279" y="298132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9A4A70E3-FFF0-4B0F-B9D0-8D3D78D559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1327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F6134BB8-E0D1-4DD4-BAC8-3DF416EF1C3C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3232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3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3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2084A5CA-E227-4B90-8A08-7C551CA4C430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11807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3 h 12382"/>
                      <a:gd name="connsiteX1" fmla="*/ 17145 w 17145"/>
                      <a:gd name="connsiteY1" fmla="*/ 2858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3064181"/>
              <a:ext cx="124778" cy="129538"/>
              <a:chOff x="3285551" y="3064195"/>
              <a:chExt cx="124777" cy="129539"/>
            </a:xfrm>
            <a:solidFill>
              <a:schemeClr val="accent1"/>
            </a:solidFill>
          </p:grpSpPr>
          <p:grpSp>
            <p:nvGrpSpPr>
              <p:cNvPr id="24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122297"/>
                <a:ext cx="20954" cy="71437"/>
                <a:chOff x="3285551" y="3122297"/>
                <a:chExt cx="20954" cy="71437"/>
              </a:xfrm>
              <a:solidFill>
                <a:schemeClr val="accent1"/>
              </a:solidFill>
            </p:grpSpPr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C013D457-0C5C-471C-B45C-2269B1828F20}"/>
                    </a:ext>
                  </a:extLst>
                </p:cNvPr>
                <p:cNvSpPr/>
                <p:nvPr/>
              </p:nvSpPr>
              <p:spPr>
                <a:xfrm>
                  <a:off x="3285551" y="3122297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7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125154"/>
                  <a:ext cx="17145" cy="65722"/>
                  <a:chOff x="3287456" y="3125154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E517884C-4CBD-4088-A904-C3733752339F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5154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995BC309-E346-4615-8845-95D22AB8912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7060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4173FA5D-EC8A-4764-B202-0B9829F4279A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55635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1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102295"/>
                <a:ext cx="20954" cy="72389"/>
                <a:chOff x="3319841" y="3102295"/>
                <a:chExt cx="20954" cy="72389"/>
              </a:xfrm>
              <a:solidFill>
                <a:schemeClr val="accent1"/>
              </a:solidFill>
            </p:grpSpPr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23F91D3-62EA-4114-94BB-681158F66EE5}"/>
                    </a:ext>
                  </a:extLst>
                </p:cNvPr>
                <p:cNvSpPr/>
                <p:nvPr/>
              </p:nvSpPr>
              <p:spPr>
                <a:xfrm>
                  <a:off x="3319841" y="3102295"/>
                  <a:ext cx="20954" cy="72389"/>
                </a:xfrm>
                <a:custGeom>
                  <a:avLst/>
                  <a:gdLst>
                    <a:gd name="connsiteX0" fmla="*/ 0 w 20954"/>
                    <a:gd name="connsiteY0" fmla="*/ 12382 h 72389"/>
                    <a:gd name="connsiteX1" fmla="*/ 0 w 20954"/>
                    <a:gd name="connsiteY1" fmla="*/ 72390 h 72389"/>
                    <a:gd name="connsiteX2" fmla="*/ 20955 w 20954"/>
                    <a:gd name="connsiteY2" fmla="*/ 60007 h 72389"/>
                    <a:gd name="connsiteX3" fmla="*/ 20955 w 20954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89">
                      <a:moveTo>
                        <a:pt x="0" y="12382"/>
                      </a:moveTo>
                      <a:lnTo>
                        <a:pt x="0" y="72390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3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105152"/>
                  <a:ext cx="17144" cy="65722"/>
                  <a:chOff x="3321746" y="310515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4FFBEADC-7CCE-4B7A-9F20-91D021C7A9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515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A1CA1B1A-3A5E-48D6-9854-F48FD7C86AD6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8010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86036438-7024-4C55-B210-B6B7A7793E84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35632"/>
                    <a:ext cx="17144" cy="13334"/>
                  </a:xfrm>
                  <a:custGeom>
                    <a:avLst/>
                    <a:gdLst>
                      <a:gd name="connsiteX0" fmla="*/ 0 w 17144"/>
                      <a:gd name="connsiteY0" fmla="*/ 13335 h 13334"/>
                      <a:gd name="connsiteX1" fmla="*/ 17145 w 17144"/>
                      <a:gd name="connsiteY1" fmla="*/ 2857 h 13334"/>
                      <a:gd name="connsiteX2" fmla="*/ 13335 w 17144"/>
                      <a:gd name="connsiteY2" fmla="*/ 0 h 13334"/>
                      <a:gd name="connsiteX3" fmla="*/ 0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0" y="13335"/>
                        </a:moveTo>
                        <a:lnTo>
                          <a:pt x="17145" y="2857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7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3083245"/>
                <a:ext cx="20955" cy="71437"/>
                <a:chOff x="3355083" y="3083245"/>
                <a:chExt cx="20955" cy="71437"/>
              </a:xfrm>
              <a:solidFill>
                <a:schemeClr val="accent1"/>
              </a:solidFill>
            </p:grpSpPr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1E64AD6A-9F6C-4AA0-A1F6-F19B35099573}"/>
                    </a:ext>
                  </a:extLst>
                </p:cNvPr>
                <p:cNvSpPr/>
                <p:nvPr/>
              </p:nvSpPr>
              <p:spPr>
                <a:xfrm>
                  <a:off x="3355083" y="3083245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7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86102"/>
                  <a:ext cx="17144" cy="65722"/>
                  <a:chOff x="3356989" y="308610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5D77F1B6-BCE9-4889-8B1D-AB9AA5FD4DCA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610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8A74E243-152B-4164-96E0-B4CA287E4197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8960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F4BE21CC-F089-4F57-A091-021B4ED65F03}"/>
                      </a:ext>
                    </a:extLst>
                  </p:cNvPr>
                  <p:cNvSpPr/>
                  <p:nvPr/>
                </p:nvSpPr>
                <p:spPr>
                  <a:xfrm>
                    <a:off x="3356989" y="3116582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2857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3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3064195"/>
                <a:ext cx="20954" cy="71437"/>
                <a:chOff x="3389374" y="3064195"/>
                <a:chExt cx="20954" cy="71437"/>
              </a:xfrm>
              <a:solidFill>
                <a:schemeClr val="accent1"/>
              </a:solidFill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03E1E51F-136E-46B7-ABFE-9E0CFED69FB4}"/>
                    </a:ext>
                  </a:extLst>
                </p:cNvPr>
                <p:cNvSpPr/>
                <p:nvPr/>
              </p:nvSpPr>
              <p:spPr>
                <a:xfrm>
                  <a:off x="3389374" y="3064195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5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3067052"/>
                  <a:ext cx="17145" cy="65722"/>
                  <a:chOff x="3391279" y="306705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75366B67-49EF-4330-B11F-A87FD48301FD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7052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5D44293-40A1-4DAE-9E5F-C0A7B43F2891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8957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D5BD2462-9560-45DA-B637-2F35DC9066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97532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4470A9E6-588B-4694-97FF-AEECE85707FB}"/>
                </a:ext>
              </a:extLst>
            </p:cNvPr>
            <p:cNvSpPr/>
            <p:nvPr/>
          </p:nvSpPr>
          <p:spPr>
            <a:xfrm>
              <a:off x="3285565" y="3187348"/>
              <a:ext cx="49529" cy="98763"/>
            </a:xfrm>
            <a:custGeom>
              <a:avLst/>
              <a:gdLst>
                <a:gd name="connsiteX0" fmla="*/ 0 w 49529"/>
                <a:gd name="connsiteY0" fmla="*/ 35899 h 98763"/>
                <a:gd name="connsiteX1" fmla="*/ 0 w 49529"/>
                <a:gd name="connsiteY1" fmla="*/ 98764 h 98763"/>
                <a:gd name="connsiteX2" fmla="*/ 49530 w 49529"/>
                <a:gd name="connsiteY2" fmla="*/ 70189 h 98763"/>
                <a:gd name="connsiteX3" fmla="*/ 49530 w 49529"/>
                <a:gd name="connsiteY3" fmla="*/ 7324 h 98763"/>
                <a:gd name="connsiteX4" fmla="*/ 0 w 49529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9" h="98763">
                  <a:moveTo>
                    <a:pt x="0" y="35899"/>
                  </a:moveTo>
                  <a:lnTo>
                    <a:pt x="0" y="98764"/>
                  </a:lnTo>
                  <a:lnTo>
                    <a:pt x="49530" y="70189"/>
                  </a:lnTo>
                  <a:lnTo>
                    <a:pt x="49530" y="7324"/>
                  </a:lnTo>
                  <a:cubicBezTo>
                    <a:pt x="49530" y="-13631"/>
                    <a:pt x="0" y="14944"/>
                    <a:pt x="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0FF13642-E721-4A29-8B1B-FAB00E245E64}"/>
                </a:ext>
              </a:extLst>
            </p:cNvPr>
            <p:cNvSpPr/>
            <p:nvPr/>
          </p:nvSpPr>
          <p:spPr>
            <a:xfrm>
              <a:off x="3285565" y="3187741"/>
              <a:ext cx="45719" cy="93608"/>
            </a:xfrm>
            <a:custGeom>
              <a:avLst/>
              <a:gdLst>
                <a:gd name="connsiteX0" fmla="*/ 0 w 45719"/>
                <a:gd name="connsiteY0" fmla="*/ 93608 h 93608"/>
                <a:gd name="connsiteX1" fmla="*/ 45720 w 45719"/>
                <a:gd name="connsiteY1" fmla="*/ 67891 h 93608"/>
                <a:gd name="connsiteX2" fmla="*/ 45720 w 45719"/>
                <a:gd name="connsiteY2" fmla="*/ 5026 h 93608"/>
                <a:gd name="connsiteX3" fmla="*/ 44767 w 45719"/>
                <a:gd name="connsiteY3" fmla="*/ 263 h 93608"/>
                <a:gd name="connsiteX4" fmla="*/ 0 w 45719"/>
                <a:gd name="connsiteY4" fmla="*/ 35506 h 93608"/>
                <a:gd name="connsiteX5" fmla="*/ 0 w 45719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19" h="93608">
                  <a:moveTo>
                    <a:pt x="0" y="93608"/>
                  </a:moveTo>
                  <a:lnTo>
                    <a:pt x="45720" y="67891"/>
                  </a:lnTo>
                  <a:lnTo>
                    <a:pt x="45720" y="5026"/>
                  </a:lnTo>
                  <a:cubicBezTo>
                    <a:pt x="45720" y="3121"/>
                    <a:pt x="45720" y="1216"/>
                    <a:pt x="44767" y="263"/>
                  </a:cubicBezTo>
                  <a:cubicBezTo>
                    <a:pt x="31432" y="-2594"/>
                    <a:pt x="0" y="18361"/>
                    <a:pt x="0" y="35506"/>
                  </a:cubicBezTo>
                  <a:lnTo>
                    <a:pt x="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1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92232" y="3204754"/>
              <a:ext cx="36195" cy="68022"/>
              <a:chOff x="3292218" y="3204770"/>
              <a:chExt cx="36195" cy="68022"/>
            </a:xfrm>
            <a:solidFill>
              <a:srgbClr val="FFFFFF"/>
            </a:solidFill>
          </p:grpSpPr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22310"/>
                <a:ext cx="36195" cy="34289"/>
                <a:chOff x="3292218" y="3222310"/>
                <a:chExt cx="36195" cy="34289"/>
              </a:xfrm>
              <a:solidFill>
                <a:srgbClr val="FFFFFF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217817C-48EB-4739-B339-C5CCDCE29612}"/>
                    </a:ext>
                  </a:extLst>
                </p:cNvPr>
                <p:cNvSpPr/>
                <p:nvPr/>
              </p:nvSpPr>
              <p:spPr>
                <a:xfrm>
                  <a:off x="3292218" y="3232787"/>
                  <a:ext cx="16192" cy="23812"/>
                </a:xfrm>
                <a:custGeom>
                  <a:avLst/>
                  <a:gdLst>
                    <a:gd name="connsiteX0" fmla="*/ 16193 w 16192"/>
                    <a:gd name="connsiteY0" fmla="*/ 14288 h 23812"/>
                    <a:gd name="connsiteX1" fmla="*/ 0 w 16192"/>
                    <a:gd name="connsiteY1" fmla="*/ 23813 h 23812"/>
                    <a:gd name="connsiteX2" fmla="*/ 0 w 16192"/>
                    <a:gd name="connsiteY2" fmla="*/ 9525 h 23812"/>
                    <a:gd name="connsiteX3" fmla="*/ 16193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16193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3BC85D8A-5327-407C-AA27-CC2719A607AA}"/>
                    </a:ext>
                  </a:extLst>
                </p:cNvPr>
                <p:cNvSpPr/>
                <p:nvPr/>
              </p:nvSpPr>
              <p:spPr>
                <a:xfrm>
                  <a:off x="3311268" y="3222310"/>
                  <a:ext cx="17145" cy="22860"/>
                </a:xfrm>
                <a:custGeom>
                  <a:avLst/>
                  <a:gdLst>
                    <a:gd name="connsiteX0" fmla="*/ 17145 w 17145"/>
                    <a:gd name="connsiteY0" fmla="*/ 13335 h 22860"/>
                    <a:gd name="connsiteX1" fmla="*/ 0 w 17145"/>
                    <a:gd name="connsiteY1" fmla="*/ 22860 h 22860"/>
                    <a:gd name="connsiteX2" fmla="*/ 0 w 17145"/>
                    <a:gd name="connsiteY2" fmla="*/ 8573 h 22860"/>
                    <a:gd name="connsiteX3" fmla="*/ 17145 w 17145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2860">
                      <a:moveTo>
                        <a:pt x="17145" y="13335"/>
                      </a:moveTo>
                      <a:lnTo>
                        <a:pt x="0" y="22860"/>
                      </a:lnTo>
                      <a:lnTo>
                        <a:pt x="0" y="8573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7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38502"/>
                <a:ext cx="36195" cy="34289"/>
                <a:chOff x="3292218" y="3238502"/>
                <a:chExt cx="36195" cy="34289"/>
              </a:xfrm>
              <a:solidFill>
                <a:srgbClr val="FFFFFF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30FF7895-4BC6-41A3-8CDB-854E03E984A3}"/>
                    </a:ext>
                  </a:extLst>
                </p:cNvPr>
                <p:cNvSpPr/>
                <p:nvPr/>
              </p:nvSpPr>
              <p:spPr>
                <a:xfrm>
                  <a:off x="3292218" y="3249932"/>
                  <a:ext cx="16192" cy="22859"/>
                </a:xfrm>
                <a:custGeom>
                  <a:avLst/>
                  <a:gdLst>
                    <a:gd name="connsiteX0" fmla="*/ 16193 w 16192"/>
                    <a:gd name="connsiteY0" fmla="*/ 14288 h 22859"/>
                    <a:gd name="connsiteX1" fmla="*/ 0 w 16192"/>
                    <a:gd name="connsiteY1" fmla="*/ 22860 h 22859"/>
                    <a:gd name="connsiteX2" fmla="*/ 0 w 16192"/>
                    <a:gd name="connsiteY2" fmla="*/ 9525 h 22859"/>
                    <a:gd name="connsiteX3" fmla="*/ 16193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16193" y="14288"/>
                      </a:moveTo>
                      <a:lnTo>
                        <a:pt x="0" y="22860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32F9DEC9-BB81-47A1-95BA-1E57DC515BFB}"/>
                    </a:ext>
                  </a:extLst>
                </p:cNvPr>
                <p:cNvSpPr/>
                <p:nvPr/>
              </p:nvSpPr>
              <p:spPr>
                <a:xfrm>
                  <a:off x="3311268" y="3238502"/>
                  <a:ext cx="17145" cy="23812"/>
                </a:xfrm>
                <a:custGeom>
                  <a:avLst/>
                  <a:gdLst>
                    <a:gd name="connsiteX0" fmla="*/ 17145 w 17145"/>
                    <a:gd name="connsiteY0" fmla="*/ 14288 h 23812"/>
                    <a:gd name="connsiteX1" fmla="*/ 0 w 17145"/>
                    <a:gd name="connsiteY1" fmla="*/ 23813 h 23812"/>
                    <a:gd name="connsiteX2" fmla="*/ 0 w 17145"/>
                    <a:gd name="connsiteY2" fmla="*/ 9525 h 23812"/>
                    <a:gd name="connsiteX3" fmla="*/ 17145 w 17145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3812">
                      <a:moveTo>
                        <a:pt x="17145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5184FFBC-90E3-4E77-8AD9-0091F4855D21}"/>
                  </a:ext>
                </a:extLst>
              </p:cNvPr>
              <p:cNvSpPr/>
              <p:nvPr/>
            </p:nvSpPr>
            <p:spPr>
              <a:xfrm>
                <a:off x="3303648" y="3204770"/>
                <a:ext cx="14287" cy="15076"/>
              </a:xfrm>
              <a:custGeom>
                <a:avLst/>
                <a:gdLst>
                  <a:gd name="connsiteX0" fmla="*/ 7620 w 14287"/>
                  <a:gd name="connsiteY0" fmla="*/ 1347 h 15076"/>
                  <a:gd name="connsiteX1" fmla="*/ 12382 w 14287"/>
                  <a:gd name="connsiteY1" fmla="*/ 395 h 15076"/>
                  <a:gd name="connsiteX2" fmla="*/ 14288 w 14287"/>
                  <a:gd name="connsiteY2" fmla="*/ 3252 h 15076"/>
                  <a:gd name="connsiteX3" fmla="*/ 12382 w 14287"/>
                  <a:gd name="connsiteY3" fmla="*/ 8967 h 15076"/>
                  <a:gd name="connsiteX4" fmla="*/ 6668 w 14287"/>
                  <a:gd name="connsiteY4" fmla="*/ 13730 h 15076"/>
                  <a:gd name="connsiteX5" fmla="*/ 1905 w 14287"/>
                  <a:gd name="connsiteY5" fmla="*/ 14682 h 15076"/>
                  <a:gd name="connsiteX6" fmla="*/ 0 w 14287"/>
                  <a:gd name="connsiteY6" fmla="*/ 11825 h 15076"/>
                  <a:gd name="connsiteX7" fmla="*/ 1905 w 14287"/>
                  <a:gd name="connsiteY7" fmla="*/ 6110 h 15076"/>
                  <a:gd name="connsiteX8" fmla="*/ 7620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7620" y="1347"/>
                    </a:moveTo>
                    <a:cubicBezTo>
                      <a:pt x="8573" y="395"/>
                      <a:pt x="10478" y="-558"/>
                      <a:pt x="12382" y="395"/>
                    </a:cubicBezTo>
                    <a:cubicBezTo>
                      <a:pt x="14288" y="395"/>
                      <a:pt x="14288" y="2300"/>
                      <a:pt x="14288" y="3252"/>
                    </a:cubicBezTo>
                    <a:cubicBezTo>
                      <a:pt x="14288" y="5157"/>
                      <a:pt x="13335" y="7062"/>
                      <a:pt x="12382" y="8967"/>
                    </a:cubicBezTo>
                    <a:cubicBezTo>
                      <a:pt x="11430" y="10872"/>
                      <a:pt x="9525" y="12777"/>
                      <a:pt x="6668" y="13730"/>
                    </a:cubicBezTo>
                    <a:cubicBezTo>
                      <a:pt x="5715" y="14682"/>
                      <a:pt x="3810" y="15635"/>
                      <a:pt x="1905" y="14682"/>
                    </a:cubicBezTo>
                    <a:cubicBezTo>
                      <a:pt x="0" y="14682"/>
                      <a:pt x="0" y="12777"/>
                      <a:pt x="0" y="11825"/>
                    </a:cubicBezTo>
                    <a:cubicBezTo>
                      <a:pt x="0" y="9920"/>
                      <a:pt x="953" y="8015"/>
                      <a:pt x="1905" y="6110"/>
                    </a:cubicBezTo>
                    <a:cubicBezTo>
                      <a:pt x="3810" y="4205"/>
                      <a:pt x="5715" y="2300"/>
                      <a:pt x="7620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5542" y="2755570"/>
              <a:ext cx="203836" cy="196214"/>
              <a:chOff x="3105529" y="2755585"/>
              <a:chExt cx="203835" cy="196215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64573E1-9CF7-4E6E-8E04-CC20B61ABA5C}"/>
                  </a:ext>
                </a:extLst>
              </p:cNvPr>
              <p:cNvSpPr/>
              <p:nvPr/>
            </p:nvSpPr>
            <p:spPr>
              <a:xfrm>
                <a:off x="3227448" y="2824164"/>
                <a:ext cx="81915" cy="127635"/>
              </a:xfrm>
              <a:custGeom>
                <a:avLst/>
                <a:gdLst>
                  <a:gd name="connsiteX0" fmla="*/ 0 w 81915"/>
                  <a:gd name="connsiteY0" fmla="*/ 69533 h 127635"/>
                  <a:gd name="connsiteX1" fmla="*/ 81915 w 81915"/>
                  <a:gd name="connsiteY1" fmla="*/ 0 h 127635"/>
                  <a:gd name="connsiteX2" fmla="*/ 81915 w 81915"/>
                  <a:gd name="connsiteY2" fmla="*/ 80963 h 127635"/>
                  <a:gd name="connsiteX3" fmla="*/ 0 w 81915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127635">
                    <a:moveTo>
                      <a:pt x="0" y="69533"/>
                    </a:moveTo>
                    <a:lnTo>
                      <a:pt x="81915" y="0"/>
                    </a:lnTo>
                    <a:lnTo>
                      <a:pt x="81915" y="80963"/>
                    </a:lnTo>
                    <a:lnTo>
                      <a:pt x="0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0B7E8356-524A-4994-9854-8C1BEE798CF1}"/>
                  </a:ext>
                </a:extLst>
              </p:cNvPr>
              <p:cNvSpPr/>
              <p:nvPr/>
            </p:nvSpPr>
            <p:spPr>
              <a:xfrm>
                <a:off x="3105529" y="2824164"/>
                <a:ext cx="121919" cy="127635"/>
              </a:xfrm>
              <a:custGeom>
                <a:avLst/>
                <a:gdLst>
                  <a:gd name="connsiteX0" fmla="*/ 121920 w 121919"/>
                  <a:gd name="connsiteY0" fmla="*/ 127635 h 127635"/>
                  <a:gd name="connsiteX1" fmla="*/ 121920 w 121919"/>
                  <a:gd name="connsiteY1" fmla="*/ 69533 h 127635"/>
                  <a:gd name="connsiteX2" fmla="*/ 0 w 121919"/>
                  <a:gd name="connsiteY2" fmla="*/ 0 h 127635"/>
                  <a:gd name="connsiteX3" fmla="*/ 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121920" y="127635"/>
                    </a:moveTo>
                    <a:lnTo>
                      <a:pt x="121920" y="69533"/>
                    </a:lnTo>
                    <a:lnTo>
                      <a:pt x="0" y="0"/>
                    </a:lnTo>
                    <a:lnTo>
                      <a:pt x="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24B3EAB1-0FF7-445F-BFB8-3DD74227A644}"/>
                  </a:ext>
                </a:extLst>
              </p:cNvPr>
              <p:cNvSpPr/>
              <p:nvPr/>
            </p:nvSpPr>
            <p:spPr>
              <a:xfrm>
                <a:off x="3105529" y="2755585"/>
                <a:ext cx="203835" cy="138112"/>
              </a:xfrm>
              <a:custGeom>
                <a:avLst/>
                <a:gdLst>
                  <a:gd name="connsiteX0" fmla="*/ 121920 w 203835"/>
                  <a:gd name="connsiteY0" fmla="*/ 138113 h 138112"/>
                  <a:gd name="connsiteX1" fmla="*/ 203835 w 203835"/>
                  <a:gd name="connsiteY1" fmla="*/ 68580 h 138112"/>
                  <a:gd name="connsiteX2" fmla="*/ 81915 w 203835"/>
                  <a:gd name="connsiteY2" fmla="*/ 0 h 138112"/>
                  <a:gd name="connsiteX3" fmla="*/ 0 w 203835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5" h="138112">
                    <a:moveTo>
                      <a:pt x="121920" y="138113"/>
                    </a:moveTo>
                    <a:lnTo>
                      <a:pt x="203835" y="68580"/>
                    </a:lnTo>
                    <a:lnTo>
                      <a:pt x="81915" y="0"/>
                    </a:lnTo>
                    <a:lnTo>
                      <a:pt x="0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7935C42-F47F-48E6-BABA-F4494A8FF990}"/>
                  </a:ext>
                </a:extLst>
              </p:cNvPr>
              <p:cNvSpPr/>
              <p:nvPr/>
            </p:nvSpPr>
            <p:spPr>
              <a:xfrm>
                <a:off x="3252214" y="2870237"/>
                <a:ext cx="37165" cy="67274"/>
              </a:xfrm>
              <a:custGeom>
                <a:avLst/>
                <a:gdLst>
                  <a:gd name="connsiteX0" fmla="*/ 0 w 37165"/>
                  <a:gd name="connsiteY0" fmla="*/ 33937 h 67274"/>
                  <a:gd name="connsiteX1" fmla="*/ 0 w 37165"/>
                  <a:gd name="connsiteY1" fmla="*/ 67275 h 67274"/>
                  <a:gd name="connsiteX2" fmla="*/ 37147 w 37165"/>
                  <a:gd name="connsiteY2" fmla="*/ 46320 h 67274"/>
                  <a:gd name="connsiteX3" fmla="*/ 37147 w 37165"/>
                  <a:gd name="connsiteY3" fmla="*/ 12982 h 67274"/>
                  <a:gd name="connsiteX4" fmla="*/ 0 w 37165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65" h="67274">
                    <a:moveTo>
                      <a:pt x="0" y="33937"/>
                    </a:moveTo>
                    <a:lnTo>
                      <a:pt x="0" y="67275"/>
                    </a:lnTo>
                    <a:lnTo>
                      <a:pt x="37147" y="46320"/>
                    </a:lnTo>
                    <a:lnTo>
                      <a:pt x="37147" y="12982"/>
                    </a:lnTo>
                    <a:cubicBezTo>
                      <a:pt x="38100" y="-14640"/>
                      <a:pt x="0" y="6315"/>
                      <a:pt x="0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DAC20CDA-3056-4798-A637-5D8563640E31}"/>
                  </a:ext>
                </a:extLst>
              </p:cNvPr>
              <p:cNvSpPr/>
              <p:nvPr/>
            </p:nvSpPr>
            <p:spPr>
              <a:xfrm>
                <a:off x="3272216" y="2891792"/>
                <a:ext cx="14287" cy="30479"/>
              </a:xfrm>
              <a:custGeom>
                <a:avLst/>
                <a:gdLst>
                  <a:gd name="connsiteX0" fmla="*/ 14288 w 14287"/>
                  <a:gd name="connsiteY0" fmla="*/ 0 h 30479"/>
                  <a:gd name="connsiteX1" fmla="*/ 14288 w 14287"/>
                  <a:gd name="connsiteY1" fmla="*/ 21908 h 30479"/>
                  <a:gd name="connsiteX2" fmla="*/ 0 w 14287"/>
                  <a:gd name="connsiteY2" fmla="*/ 30480 h 30479"/>
                  <a:gd name="connsiteX3" fmla="*/ 0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14288" y="0"/>
                    </a:moveTo>
                    <a:lnTo>
                      <a:pt x="14288" y="21908"/>
                    </a:lnTo>
                    <a:lnTo>
                      <a:pt x="0" y="30480"/>
                    </a:lnTo>
                    <a:lnTo>
                      <a:pt x="0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CABA882-226B-46C6-8988-DAD3BDC404CF}"/>
                  </a:ext>
                </a:extLst>
              </p:cNvPr>
              <p:cNvSpPr/>
              <p:nvPr/>
            </p:nvSpPr>
            <p:spPr>
              <a:xfrm>
                <a:off x="3272216" y="2872367"/>
                <a:ext cx="14287" cy="24187"/>
              </a:xfrm>
              <a:custGeom>
                <a:avLst/>
                <a:gdLst>
                  <a:gd name="connsiteX0" fmla="*/ 12382 w 14287"/>
                  <a:gd name="connsiteY0" fmla="*/ 1328 h 24187"/>
                  <a:gd name="connsiteX1" fmla="*/ 14288 w 14287"/>
                  <a:gd name="connsiteY1" fmla="*/ 9900 h 24187"/>
                  <a:gd name="connsiteX2" fmla="*/ 14288 w 14287"/>
                  <a:gd name="connsiteY2" fmla="*/ 15615 h 24187"/>
                  <a:gd name="connsiteX3" fmla="*/ 0 w 14287"/>
                  <a:gd name="connsiteY3" fmla="*/ 24188 h 24187"/>
                  <a:gd name="connsiteX4" fmla="*/ 0 w 14287"/>
                  <a:gd name="connsiteY4" fmla="*/ 2280 h 24187"/>
                  <a:gd name="connsiteX5" fmla="*/ 12382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2382" y="1328"/>
                    </a:moveTo>
                    <a:cubicBezTo>
                      <a:pt x="13335" y="3233"/>
                      <a:pt x="14288" y="6090"/>
                      <a:pt x="14288" y="9900"/>
                    </a:cubicBezTo>
                    <a:lnTo>
                      <a:pt x="14288" y="15615"/>
                    </a:lnTo>
                    <a:lnTo>
                      <a:pt x="0" y="24188"/>
                    </a:lnTo>
                    <a:lnTo>
                      <a:pt x="0" y="2280"/>
                    </a:lnTo>
                    <a:cubicBezTo>
                      <a:pt x="4763" y="-577"/>
                      <a:pt x="9525" y="-577"/>
                      <a:pt x="12382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B93723F1-E7EB-4EC0-8DA4-C6894B987EBB}"/>
                  </a:ext>
                </a:extLst>
              </p:cNvPr>
              <p:cNvSpPr/>
              <p:nvPr/>
            </p:nvSpPr>
            <p:spPr>
              <a:xfrm>
                <a:off x="3254990" y="2876552"/>
                <a:ext cx="14368" cy="30479"/>
              </a:xfrm>
              <a:custGeom>
                <a:avLst/>
                <a:gdLst>
                  <a:gd name="connsiteX0" fmla="*/ 14368 w 14368"/>
                  <a:gd name="connsiteY0" fmla="*/ 0 h 30479"/>
                  <a:gd name="connsiteX1" fmla="*/ 14368 w 14368"/>
                  <a:gd name="connsiteY1" fmla="*/ 21908 h 30479"/>
                  <a:gd name="connsiteX2" fmla="*/ 81 w 14368"/>
                  <a:gd name="connsiteY2" fmla="*/ 30480 h 30479"/>
                  <a:gd name="connsiteX3" fmla="*/ 81 w 14368"/>
                  <a:gd name="connsiteY3" fmla="*/ 26670 h 30479"/>
                  <a:gd name="connsiteX4" fmla="*/ 14368 w 14368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68" h="30479">
                    <a:moveTo>
                      <a:pt x="14368" y="0"/>
                    </a:moveTo>
                    <a:lnTo>
                      <a:pt x="14368" y="21908"/>
                    </a:lnTo>
                    <a:lnTo>
                      <a:pt x="81" y="30480"/>
                    </a:lnTo>
                    <a:lnTo>
                      <a:pt x="81" y="26670"/>
                    </a:lnTo>
                    <a:cubicBezTo>
                      <a:pt x="-872" y="15240"/>
                      <a:pt x="6748" y="4763"/>
                      <a:pt x="14368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02EE85-BCF6-47CE-9192-57499647DC12}"/>
                  </a:ext>
                </a:extLst>
              </p:cNvPr>
              <p:cNvSpPr/>
              <p:nvPr/>
            </p:nvSpPr>
            <p:spPr>
              <a:xfrm>
                <a:off x="3254118" y="2902269"/>
                <a:ext cx="15240" cy="29527"/>
              </a:xfrm>
              <a:custGeom>
                <a:avLst/>
                <a:gdLst>
                  <a:gd name="connsiteX0" fmla="*/ 15240 w 15240"/>
                  <a:gd name="connsiteY0" fmla="*/ 0 h 29527"/>
                  <a:gd name="connsiteX1" fmla="*/ 15240 w 15240"/>
                  <a:gd name="connsiteY1" fmla="*/ 21908 h 29527"/>
                  <a:gd name="connsiteX2" fmla="*/ 0 w 15240"/>
                  <a:gd name="connsiteY2" fmla="*/ 29528 h 29527"/>
                  <a:gd name="connsiteX3" fmla="*/ 0 w 15240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9527">
                    <a:moveTo>
                      <a:pt x="15240" y="0"/>
                    </a:moveTo>
                    <a:lnTo>
                      <a:pt x="15240" y="21908"/>
                    </a:lnTo>
                    <a:lnTo>
                      <a:pt x="0" y="2952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112196" y="2832737"/>
                <a:ext cx="110489" cy="111442"/>
                <a:chOff x="3112196" y="2832737"/>
                <a:chExt cx="110489" cy="111442"/>
              </a:xfrm>
              <a:solidFill>
                <a:schemeClr val="accent1"/>
              </a:solidFill>
            </p:grpSpPr>
            <p:grpSp>
              <p:nvGrpSpPr>
                <p:cNvPr id="28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888935"/>
                  <a:ext cx="12382" cy="29527"/>
                  <a:chOff x="3210304" y="288893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8710B873-C8D6-4677-A4F2-26D09961F89C}"/>
                      </a:ext>
                    </a:extLst>
                  </p:cNvPr>
                  <p:cNvSpPr/>
                  <p:nvPr/>
                </p:nvSpPr>
                <p:spPr>
                  <a:xfrm>
                    <a:off x="3210304" y="288893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92890A78-53AC-43FC-8CAD-DDD521C12F0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89083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33A64C86-E8AC-4AAB-8768-8FC4BF9485CC}"/>
                      </a:ext>
                    </a:extLst>
                  </p:cNvPr>
                  <p:cNvSpPr/>
                  <p:nvPr/>
                </p:nvSpPr>
                <p:spPr>
                  <a:xfrm>
                    <a:off x="3214114" y="289179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058E3405-E616-4C29-AEE1-F99E6DE4166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0893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61312"/>
                  <a:ext cx="12382" cy="29527"/>
                  <a:chOff x="3161726" y="28613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95911B27-FFAD-4B40-BF21-49B1FC0FF0CA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6131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0EF7ACB-D468-427E-813A-7ED9A9C0775A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6321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C1D88EBE-119D-4F05-B5D4-74EBD3F260E6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64169"/>
                    <a:ext cx="7619" cy="21907"/>
                  </a:xfrm>
                  <a:custGeom>
                    <a:avLst/>
                    <a:gdLst>
                      <a:gd name="connsiteX0" fmla="*/ 0 w 7619"/>
                      <a:gd name="connsiteY0" fmla="*/ 0 h 21907"/>
                      <a:gd name="connsiteX1" fmla="*/ 0 w 7619"/>
                      <a:gd name="connsiteY1" fmla="*/ 17145 h 21907"/>
                      <a:gd name="connsiteX2" fmla="*/ 7620 w 7619"/>
                      <a:gd name="connsiteY2" fmla="*/ 21908 h 21907"/>
                      <a:gd name="connsiteX3" fmla="*/ 7620 w 7619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1907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1908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1039D2FB-55DE-41C7-A333-709F5A5E5CD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1314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880362"/>
                  <a:ext cx="12382" cy="28575"/>
                  <a:chOff x="3194111" y="2880362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88FB52CF-D4E3-4011-AB27-2BB34844C7FA}"/>
                      </a:ext>
                    </a:extLst>
                  </p:cNvPr>
                  <p:cNvSpPr/>
                  <p:nvPr/>
                </p:nvSpPr>
                <p:spPr>
                  <a:xfrm>
                    <a:off x="3194111" y="2880362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7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ABAF8455-F6CB-42EB-B0C7-2FD1C5BD836B}"/>
                      </a:ext>
                    </a:extLst>
                  </p:cNvPr>
                  <p:cNvSpPr/>
                  <p:nvPr/>
                </p:nvSpPr>
                <p:spPr>
                  <a:xfrm>
                    <a:off x="3195064" y="2881314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6667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9628D7CE-DFBD-4CED-91B8-ECC608287CA3}"/>
                      </a:ext>
                    </a:extLst>
                  </p:cNvPr>
                  <p:cNvSpPr/>
                  <p:nvPr/>
                </p:nvSpPr>
                <p:spPr>
                  <a:xfrm>
                    <a:off x="3197921" y="2883219"/>
                    <a:ext cx="7619" cy="20955"/>
                  </a:xfrm>
                  <a:custGeom>
                    <a:avLst/>
                    <a:gdLst>
                      <a:gd name="connsiteX0" fmla="*/ 0 w 7619"/>
                      <a:gd name="connsiteY0" fmla="*/ 0 h 20955"/>
                      <a:gd name="connsiteX1" fmla="*/ 0 w 7619"/>
                      <a:gd name="connsiteY1" fmla="*/ 17145 h 20955"/>
                      <a:gd name="connsiteX2" fmla="*/ 7620 w 7619"/>
                      <a:gd name="connsiteY2" fmla="*/ 20955 h 20955"/>
                      <a:gd name="connsiteX3" fmla="*/ 762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75C8440C-E4AD-4C5E-ABA2-EA27641170C7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0364"/>
                    <a:ext cx="10477" cy="6667"/>
                  </a:xfrm>
                  <a:custGeom>
                    <a:avLst/>
                    <a:gdLst>
                      <a:gd name="connsiteX0" fmla="*/ 10477 w 10477"/>
                      <a:gd name="connsiteY0" fmla="*/ 6667 h 6667"/>
                      <a:gd name="connsiteX1" fmla="*/ 0 w 10477"/>
                      <a:gd name="connsiteY1" fmla="*/ 953 h 6667"/>
                      <a:gd name="connsiteX2" fmla="*/ 2857 w 10477"/>
                      <a:gd name="connsiteY2" fmla="*/ 0 h 6667"/>
                      <a:gd name="connsiteX3" fmla="*/ 10477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7" y="6667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52739"/>
                  <a:ext cx="12382" cy="28575"/>
                  <a:chOff x="3145534" y="285273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DDB76863-C19B-4B19-802F-DB5C51EA6976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52739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95EDCFC-CB00-419B-86B5-95ADE11A75F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5369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6667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B5C39361-0F2E-440B-89D0-C210CB5F0ACD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5559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22E91129-CE0B-49BB-B1A1-383FADF8B44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7178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70837"/>
                  <a:ext cx="12382" cy="29527"/>
                  <a:chOff x="3178871" y="28708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EFF52FB2-AAE5-4498-83D6-85713F1EFAE8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708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FECE3457-8933-45AA-A5FB-CDAEAB185D2E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727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5A8E01B-5A22-42E1-91AB-16CA54EF663D}"/>
                      </a:ext>
                    </a:extLst>
                  </p:cNvPr>
                  <p:cNvSpPr/>
                  <p:nvPr/>
                </p:nvSpPr>
                <p:spPr>
                  <a:xfrm>
                    <a:off x="3182681" y="287464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4525E919-DDF8-4FD7-8BFD-CA5713767249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08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43214"/>
                  <a:ext cx="12382" cy="29527"/>
                  <a:chOff x="3129341" y="2843214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0A8E999D-84AD-4047-93A9-10B51318F99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43214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40218673-A22D-4BD2-9E21-DF393BB1A3C0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4511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A1BB95A9-942E-4B0E-A94C-77C7272C64E8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47025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01A6E15D-A6FA-4A92-A55B-F79FF5E736C9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63217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8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32737"/>
                  <a:ext cx="12382" cy="29527"/>
                  <a:chOff x="3112196" y="28327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0B5BB71E-C694-43A5-97EF-995E3500E2E8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327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8B6F9456-C4A6-4CFA-A30C-EFDDB470643F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346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2F00E5CE-114C-4C14-93AB-833B4E2F281B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35594"/>
                    <a:ext cx="7620" cy="20955"/>
                  </a:xfrm>
                  <a:custGeom>
                    <a:avLst/>
                    <a:gdLst>
                      <a:gd name="connsiteX0" fmla="*/ 0 w 7620"/>
                      <a:gd name="connsiteY0" fmla="*/ 0 h 20955"/>
                      <a:gd name="connsiteX1" fmla="*/ 0 w 7620"/>
                      <a:gd name="connsiteY1" fmla="*/ 17145 h 20955"/>
                      <a:gd name="connsiteX2" fmla="*/ 7620 w 7620"/>
                      <a:gd name="connsiteY2" fmla="*/ 20955 h 20955"/>
                      <a:gd name="connsiteX3" fmla="*/ 762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2E222902-11E2-4745-86F0-4A34404A7AA4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527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915604"/>
                  <a:ext cx="12382" cy="28575"/>
                  <a:chOff x="3210304" y="291560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458D6659-ADF1-4894-BB60-4F8D079160E4}"/>
                      </a:ext>
                    </a:extLst>
                  </p:cNvPr>
                  <p:cNvSpPr/>
                  <p:nvPr/>
                </p:nvSpPr>
                <p:spPr>
                  <a:xfrm>
                    <a:off x="3210304" y="2915604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8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8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6878AE91-DD4D-48E2-B910-AFA58EF94170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17510"/>
                    <a:ext cx="10477" cy="24765"/>
                  </a:xfrm>
                  <a:custGeom>
                    <a:avLst/>
                    <a:gdLst>
                      <a:gd name="connsiteX0" fmla="*/ 10478 w 10477"/>
                      <a:gd name="connsiteY0" fmla="*/ 5715 h 24765"/>
                      <a:gd name="connsiteX1" fmla="*/ 0 w 10477"/>
                      <a:gd name="connsiteY1" fmla="*/ 0 h 24765"/>
                      <a:gd name="connsiteX2" fmla="*/ 0 w 10477"/>
                      <a:gd name="connsiteY2" fmla="*/ 19050 h 24765"/>
                      <a:gd name="connsiteX3" fmla="*/ 10478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C9212730-6BF8-478F-B946-7C1F93DC5303}"/>
                      </a:ext>
                    </a:extLst>
                  </p:cNvPr>
                  <p:cNvSpPr/>
                  <p:nvPr/>
                </p:nvSpPr>
                <p:spPr>
                  <a:xfrm>
                    <a:off x="3214114" y="291846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6F56D4E9-E40B-41CE-A802-560018788933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35607"/>
                    <a:ext cx="10477" cy="6667"/>
                  </a:xfrm>
                  <a:custGeom>
                    <a:avLst/>
                    <a:gdLst>
                      <a:gd name="connsiteX0" fmla="*/ 10478 w 10477"/>
                      <a:gd name="connsiteY0" fmla="*/ 6668 h 6667"/>
                      <a:gd name="connsiteX1" fmla="*/ 0 w 10477"/>
                      <a:gd name="connsiteY1" fmla="*/ 953 h 6667"/>
                      <a:gd name="connsiteX2" fmla="*/ 2858 w 10477"/>
                      <a:gd name="connsiteY2" fmla="*/ 0 h 6667"/>
                      <a:gd name="connsiteX3" fmla="*/ 10478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8" y="6668"/>
                        </a:moveTo>
                        <a:lnTo>
                          <a:pt x="0" y="953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87982"/>
                  <a:ext cx="12382" cy="29527"/>
                  <a:chOff x="3161726" y="288798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2AC6E68F-0CBD-4C6A-9F4B-6C0E4D6389CC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8798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E3B5D42A-972F-4E5E-B89A-63FA421952FD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988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81F1E1D0-7070-4C50-B054-1DE67573C2FF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90839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B7347F1D-7FB0-4AA7-82DB-D6FB19FBF6A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907985"/>
                    <a:ext cx="10477" cy="7619"/>
                  </a:xfrm>
                  <a:custGeom>
                    <a:avLst/>
                    <a:gdLst>
                      <a:gd name="connsiteX0" fmla="*/ 10477 w 10477"/>
                      <a:gd name="connsiteY0" fmla="*/ 7620 h 7619"/>
                      <a:gd name="connsiteX1" fmla="*/ 0 w 10477"/>
                      <a:gd name="connsiteY1" fmla="*/ 953 h 7619"/>
                      <a:gd name="connsiteX2" fmla="*/ 2857 w 10477"/>
                      <a:gd name="connsiteY2" fmla="*/ 0 h 7619"/>
                      <a:gd name="connsiteX3" fmla="*/ 10477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7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906080"/>
                  <a:ext cx="12382" cy="29527"/>
                  <a:chOff x="3194111" y="290608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94509BA5-AE20-44FA-865A-A4B8E546741D}"/>
                      </a:ext>
                    </a:extLst>
                  </p:cNvPr>
                  <p:cNvSpPr/>
                  <p:nvPr/>
                </p:nvSpPr>
                <p:spPr>
                  <a:xfrm>
                    <a:off x="3194111" y="2906080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809A59F5-8145-4A0C-9A0A-C53F43D5C59F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7985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70078371-C1C2-46FE-A4AB-7A311952ABDD}"/>
                      </a:ext>
                    </a:extLst>
                  </p:cNvPr>
                  <p:cNvSpPr/>
                  <p:nvPr/>
                </p:nvSpPr>
                <p:spPr>
                  <a:xfrm>
                    <a:off x="3197921" y="2909890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2C645AF4-934A-4B28-8347-8F7417C5D858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26082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78457"/>
                  <a:ext cx="12382" cy="29527"/>
                  <a:chOff x="3145534" y="287845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F6C3975C-A03E-4835-B3FE-0DD779A3E617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7845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DB46B56A-7629-4733-8060-62D641804CE8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8036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08C5E2E-45FE-427F-AC68-76CBE962010F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8226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46C61BE5-9F0F-4544-B66D-C4DF50A9C0A0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9846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97507"/>
                  <a:ext cx="12382" cy="29527"/>
                  <a:chOff x="3178871" y="28975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FBD5941C-039D-46BF-BFFA-19B53297B4B4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975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69484273-729D-4263-8AB3-C1063020A5E5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94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8A69003A-C959-475E-B4EC-B6303F863BBC}"/>
                      </a:ext>
                    </a:extLst>
                  </p:cNvPr>
                  <p:cNvSpPr/>
                  <p:nvPr/>
                </p:nvSpPr>
                <p:spPr>
                  <a:xfrm>
                    <a:off x="3182681" y="29003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D3DD9278-1311-4A3B-AC2A-89D48630EC67}"/>
                      </a:ext>
                    </a:extLst>
                  </p:cNvPr>
                  <p:cNvSpPr/>
                  <p:nvPr/>
                </p:nvSpPr>
                <p:spPr>
                  <a:xfrm>
                    <a:off x="3179823" y="2917510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7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69885"/>
                  <a:ext cx="12382" cy="29527"/>
                  <a:chOff x="3129341" y="28698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0" name="Freeform: Shape 349">
                    <a:extLst>
                      <a:ext uri="{FF2B5EF4-FFF2-40B4-BE49-F238E27FC236}">
                        <a16:creationId xmlns:a16="http://schemas.microsoft.com/office/drawing/2014/main" id="{4D7982A4-4784-48E5-8708-ABABBBB9477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6988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737F9E9-C200-4CD4-B6E8-D5ABE3264C1A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7178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9F13694-1FED-465D-BFE9-3243735D80CD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7274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72784C6-035F-45FC-ABF0-726A66CB8422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8988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952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952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59407"/>
                  <a:ext cx="12382" cy="29527"/>
                  <a:chOff x="3112196" y="28594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7CF3BECA-6BF4-40E6-A0C6-1F7B254E554E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594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CEFDB86-C159-444D-86BE-C789E519DBA8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613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18B3FAAC-CD61-48F4-8AB8-29CEF3D29C74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622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6F2AD9-DF5E-4547-8804-418F9DB6BCBA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7941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953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859B375-7BE3-430E-82B2-74622F150F76}"/>
                </a:ext>
              </a:extLst>
            </p:cNvPr>
            <p:cNvSpPr/>
            <p:nvPr/>
          </p:nvSpPr>
          <p:spPr>
            <a:xfrm>
              <a:off x="3304615" y="2901302"/>
              <a:ext cx="113348" cy="66674"/>
            </a:xfrm>
            <a:custGeom>
              <a:avLst/>
              <a:gdLst>
                <a:gd name="connsiteX0" fmla="*/ 113348 w 113347"/>
                <a:gd name="connsiteY0" fmla="*/ 62865 h 66674"/>
                <a:gd name="connsiteX1" fmla="*/ 0 w 113347"/>
                <a:gd name="connsiteY1" fmla="*/ 0 h 66674"/>
                <a:gd name="connsiteX2" fmla="*/ 0 w 113347"/>
                <a:gd name="connsiteY2" fmla="*/ 6667 h 66674"/>
                <a:gd name="connsiteX3" fmla="*/ 106680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113348" y="62865"/>
                  </a:moveTo>
                  <a:lnTo>
                    <a:pt x="0" y="0"/>
                  </a:lnTo>
                  <a:lnTo>
                    <a:pt x="0" y="6667"/>
                  </a:lnTo>
                  <a:lnTo>
                    <a:pt x="106680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888A38A-4542-44D9-9006-159F920996A6}"/>
                </a:ext>
              </a:extLst>
            </p:cNvPr>
            <p:cNvSpPr/>
            <p:nvPr/>
          </p:nvSpPr>
          <p:spPr>
            <a:xfrm>
              <a:off x="3304616" y="2898444"/>
              <a:ext cx="118111" cy="65722"/>
            </a:xfrm>
            <a:custGeom>
              <a:avLst/>
              <a:gdLst>
                <a:gd name="connsiteX0" fmla="*/ 118110 w 118110"/>
                <a:gd name="connsiteY0" fmla="*/ 62865 h 65722"/>
                <a:gd name="connsiteX1" fmla="*/ 4763 w 118110"/>
                <a:gd name="connsiteY1" fmla="*/ 0 h 65722"/>
                <a:gd name="connsiteX2" fmla="*/ 0 w 118110"/>
                <a:gd name="connsiteY2" fmla="*/ 2858 h 65722"/>
                <a:gd name="connsiteX3" fmla="*/ 113348 w 118110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5722">
                  <a:moveTo>
                    <a:pt x="118110" y="62865"/>
                  </a:moveTo>
                  <a:lnTo>
                    <a:pt x="4763" y="0"/>
                  </a:lnTo>
                  <a:lnTo>
                    <a:pt x="0" y="2858"/>
                  </a:lnTo>
                  <a:lnTo>
                    <a:pt x="113348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287A0DF-3552-4EF5-BDEE-2763B7994825}"/>
                </a:ext>
              </a:extLst>
            </p:cNvPr>
            <p:cNvSpPr/>
            <p:nvPr/>
          </p:nvSpPr>
          <p:spPr>
            <a:xfrm>
              <a:off x="3052203" y="2878441"/>
              <a:ext cx="58102" cy="35242"/>
            </a:xfrm>
            <a:custGeom>
              <a:avLst/>
              <a:gdLst>
                <a:gd name="connsiteX0" fmla="*/ 0 w 58102"/>
                <a:gd name="connsiteY0" fmla="*/ 31433 h 35242"/>
                <a:gd name="connsiteX1" fmla="*/ 58102 w 58102"/>
                <a:gd name="connsiteY1" fmla="*/ 0 h 35242"/>
                <a:gd name="connsiteX2" fmla="*/ 58102 w 58102"/>
                <a:gd name="connsiteY2" fmla="*/ 6668 h 35242"/>
                <a:gd name="connsiteX3" fmla="*/ 6667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0" y="31433"/>
                  </a:moveTo>
                  <a:lnTo>
                    <a:pt x="58102" y="0"/>
                  </a:lnTo>
                  <a:lnTo>
                    <a:pt x="58102" y="6668"/>
                  </a:lnTo>
                  <a:lnTo>
                    <a:pt x="6667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4FB60A8-93E7-4D42-9758-9A802C881866}"/>
                </a:ext>
              </a:extLst>
            </p:cNvPr>
            <p:cNvSpPr/>
            <p:nvPr/>
          </p:nvSpPr>
          <p:spPr>
            <a:xfrm>
              <a:off x="3041724" y="2874631"/>
              <a:ext cx="68580" cy="38100"/>
            </a:xfrm>
            <a:custGeom>
              <a:avLst/>
              <a:gdLst>
                <a:gd name="connsiteX0" fmla="*/ 0 w 68580"/>
                <a:gd name="connsiteY0" fmla="*/ 35243 h 38100"/>
                <a:gd name="connsiteX1" fmla="*/ 63818 w 68580"/>
                <a:gd name="connsiteY1" fmla="*/ 0 h 38100"/>
                <a:gd name="connsiteX2" fmla="*/ 68580 w 68580"/>
                <a:gd name="connsiteY2" fmla="*/ 3810 h 38100"/>
                <a:gd name="connsiteX3" fmla="*/ 5715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0" y="35243"/>
                  </a:moveTo>
                  <a:lnTo>
                    <a:pt x="63818" y="0"/>
                  </a:lnTo>
                  <a:lnTo>
                    <a:pt x="68580" y="3810"/>
                  </a:lnTo>
                  <a:lnTo>
                    <a:pt x="5715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CA472FE-1CFA-40A0-ADE6-3811CF6E1F80}"/>
                </a:ext>
              </a:extLst>
            </p:cNvPr>
            <p:cNvSpPr/>
            <p:nvPr/>
          </p:nvSpPr>
          <p:spPr>
            <a:xfrm>
              <a:off x="3271278" y="2958451"/>
              <a:ext cx="151448" cy="83820"/>
            </a:xfrm>
            <a:custGeom>
              <a:avLst/>
              <a:gdLst>
                <a:gd name="connsiteX0" fmla="*/ 0 w 151447"/>
                <a:gd name="connsiteY0" fmla="*/ 80963 h 83820"/>
                <a:gd name="connsiteX1" fmla="*/ 145732 w 151447"/>
                <a:gd name="connsiteY1" fmla="*/ 0 h 83820"/>
                <a:gd name="connsiteX2" fmla="*/ 151448 w 151447"/>
                <a:gd name="connsiteY2" fmla="*/ 2858 h 83820"/>
                <a:gd name="connsiteX3" fmla="*/ 571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0" y="80963"/>
                  </a:moveTo>
                  <a:lnTo>
                    <a:pt x="145732" y="0"/>
                  </a:lnTo>
                  <a:lnTo>
                    <a:pt x="151448" y="2858"/>
                  </a:lnTo>
                  <a:lnTo>
                    <a:pt x="571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DAECA50F-3A35-4F7D-BD8C-D65792C3A76D}"/>
                </a:ext>
              </a:extLst>
            </p:cNvPr>
            <p:cNvSpPr/>
            <p:nvPr/>
          </p:nvSpPr>
          <p:spPr>
            <a:xfrm>
              <a:off x="3082681" y="2851772"/>
              <a:ext cx="47625" cy="78104"/>
            </a:xfrm>
            <a:custGeom>
              <a:avLst/>
              <a:gdLst>
                <a:gd name="connsiteX0" fmla="*/ 0 w 47625"/>
                <a:gd name="connsiteY0" fmla="*/ 60007 h 78104"/>
                <a:gd name="connsiteX1" fmla="*/ 0 w 47625"/>
                <a:gd name="connsiteY1" fmla="*/ 61913 h 78104"/>
                <a:gd name="connsiteX2" fmla="*/ 23813 w 47625"/>
                <a:gd name="connsiteY2" fmla="*/ 78105 h 78104"/>
                <a:gd name="connsiteX3" fmla="*/ 47625 w 47625"/>
                <a:gd name="connsiteY3" fmla="*/ 60960 h 78104"/>
                <a:gd name="connsiteX4" fmla="*/ 47625 w 47625"/>
                <a:gd name="connsiteY4" fmla="*/ 60960 h 78104"/>
                <a:gd name="connsiteX5" fmla="*/ 47625 w 47625"/>
                <a:gd name="connsiteY5" fmla="*/ 60960 h 78104"/>
                <a:gd name="connsiteX6" fmla="*/ 47625 w 47625"/>
                <a:gd name="connsiteY6" fmla="*/ 0 h 78104"/>
                <a:gd name="connsiteX7" fmla="*/ 0 w 47625"/>
                <a:gd name="connsiteY7" fmla="*/ 0 h 78104"/>
                <a:gd name="connsiteX8" fmla="*/ 0 w 47625"/>
                <a:gd name="connsiteY8" fmla="*/ 60007 h 78104"/>
                <a:gd name="connsiteX9" fmla="*/ 0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0" y="60007"/>
                  </a:moveTo>
                  <a:cubicBezTo>
                    <a:pt x="0" y="60960"/>
                    <a:pt x="0" y="60960"/>
                    <a:pt x="0" y="61913"/>
                  </a:cubicBezTo>
                  <a:cubicBezTo>
                    <a:pt x="0" y="71438"/>
                    <a:pt x="10478" y="78105"/>
                    <a:pt x="23813" y="78105"/>
                  </a:cubicBezTo>
                  <a:cubicBezTo>
                    <a:pt x="37148" y="78105"/>
                    <a:pt x="47625" y="69532"/>
                    <a:pt x="47625" y="60960"/>
                  </a:cubicBezTo>
                  <a:lnTo>
                    <a:pt x="47625" y="60960"/>
                  </a:lnTo>
                  <a:lnTo>
                    <a:pt x="47625" y="60960"/>
                  </a:lnTo>
                  <a:lnTo>
                    <a:pt x="47625" y="0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CD365D6-4E0F-4E18-A33F-A8BE556F2AD0}"/>
                </a:ext>
              </a:extLst>
            </p:cNvPr>
            <p:cNvSpPr/>
            <p:nvPr/>
          </p:nvSpPr>
          <p:spPr>
            <a:xfrm>
              <a:off x="3082677" y="2835502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0 w 47625"/>
                <a:gd name="connsiteY1" fmla="*/ 17226 h 33418"/>
                <a:gd name="connsiteX2" fmla="*/ 23813 w 47625"/>
                <a:gd name="connsiteY2" fmla="*/ 33418 h 33418"/>
                <a:gd name="connsiteX3" fmla="*/ 47625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10478" y="81"/>
                    <a:pt x="0" y="8653"/>
                    <a:pt x="0" y="17226"/>
                  </a:cubicBezTo>
                  <a:cubicBezTo>
                    <a:pt x="0" y="26751"/>
                    <a:pt x="10478" y="33418"/>
                    <a:pt x="23813" y="33418"/>
                  </a:cubicBezTo>
                  <a:cubicBezTo>
                    <a:pt x="37148" y="33418"/>
                    <a:pt x="47625" y="24846"/>
                    <a:pt x="47625" y="16273"/>
                  </a:cubicBezTo>
                  <a:cubicBezTo>
                    <a:pt x="47625" y="6748"/>
                    <a:pt x="37148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4F4C95A-B19E-418F-BB2D-EC9EE9EE8EC1}"/>
                </a:ext>
              </a:extLst>
            </p:cNvPr>
            <p:cNvSpPr/>
            <p:nvPr/>
          </p:nvSpPr>
          <p:spPr>
            <a:xfrm>
              <a:off x="3176968" y="2946072"/>
              <a:ext cx="20955" cy="25717"/>
            </a:xfrm>
            <a:custGeom>
              <a:avLst/>
              <a:gdLst>
                <a:gd name="connsiteX0" fmla="*/ 20955 w 20955"/>
                <a:gd name="connsiteY0" fmla="*/ 0 h 25717"/>
                <a:gd name="connsiteX1" fmla="*/ 0 w 20955"/>
                <a:gd name="connsiteY1" fmla="*/ 12382 h 25717"/>
                <a:gd name="connsiteX2" fmla="*/ 0 w 20955"/>
                <a:gd name="connsiteY2" fmla="*/ 25718 h 25717"/>
                <a:gd name="connsiteX3" fmla="*/ 20955 w 20955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55" h="25717">
                  <a:moveTo>
                    <a:pt x="20955" y="0"/>
                  </a:moveTo>
                  <a:lnTo>
                    <a:pt x="0" y="12382"/>
                  </a:lnTo>
                  <a:lnTo>
                    <a:pt x="0" y="25718"/>
                  </a:lnTo>
                  <a:lnTo>
                    <a:pt x="20955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4A404BE-84AA-46BB-AF06-443754B157F4}"/>
                </a:ext>
              </a:extLst>
            </p:cNvPr>
            <p:cNvSpPr/>
            <p:nvPr/>
          </p:nvSpPr>
          <p:spPr>
            <a:xfrm>
              <a:off x="3126486" y="2930834"/>
              <a:ext cx="50482" cy="40957"/>
            </a:xfrm>
            <a:custGeom>
              <a:avLst/>
              <a:gdLst>
                <a:gd name="connsiteX0" fmla="*/ 50482 w 50482"/>
                <a:gd name="connsiteY0" fmla="*/ 27622 h 40957"/>
                <a:gd name="connsiteX1" fmla="*/ 0 w 50482"/>
                <a:gd name="connsiteY1" fmla="*/ 0 h 40957"/>
                <a:gd name="connsiteX2" fmla="*/ 0 w 50482"/>
                <a:gd name="connsiteY2" fmla="*/ 12383 h 40957"/>
                <a:gd name="connsiteX3" fmla="*/ 50482 w 50482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82" h="40957">
                  <a:moveTo>
                    <a:pt x="50482" y="27622"/>
                  </a:moveTo>
                  <a:lnTo>
                    <a:pt x="0" y="0"/>
                  </a:lnTo>
                  <a:lnTo>
                    <a:pt x="0" y="12383"/>
                  </a:lnTo>
                  <a:lnTo>
                    <a:pt x="50482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29308E7-7D13-4D33-8A7C-CB3BED509DB8}"/>
                </a:ext>
              </a:extLst>
            </p:cNvPr>
            <p:cNvSpPr/>
            <p:nvPr/>
          </p:nvSpPr>
          <p:spPr>
            <a:xfrm>
              <a:off x="3126484" y="2918462"/>
              <a:ext cx="71437" cy="40004"/>
            </a:xfrm>
            <a:custGeom>
              <a:avLst/>
              <a:gdLst>
                <a:gd name="connsiteX0" fmla="*/ 21907 w 71437"/>
                <a:gd name="connsiteY0" fmla="*/ 0 h 40004"/>
                <a:gd name="connsiteX1" fmla="*/ 71438 w 71437"/>
                <a:gd name="connsiteY1" fmla="*/ 27622 h 40004"/>
                <a:gd name="connsiteX2" fmla="*/ 50482 w 71437"/>
                <a:gd name="connsiteY2" fmla="*/ 40005 h 40004"/>
                <a:gd name="connsiteX3" fmla="*/ 0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21907" y="0"/>
                  </a:moveTo>
                  <a:lnTo>
                    <a:pt x="71438" y="27622"/>
                  </a:lnTo>
                  <a:lnTo>
                    <a:pt x="50482" y="40005"/>
                  </a:lnTo>
                  <a:lnTo>
                    <a:pt x="0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13" name="TextBox 512">
            <a:extLst>
              <a:ext uri="{FF2B5EF4-FFF2-40B4-BE49-F238E27FC236}">
                <a16:creationId xmlns:a16="http://schemas.microsoft.com/office/drawing/2014/main" id="{775FD06B-6FCD-4062-8E7F-3562F2D055CD}"/>
              </a:ext>
            </a:extLst>
          </p:cNvPr>
          <p:cNvSpPr txBox="1"/>
          <p:nvPr/>
        </p:nvSpPr>
        <p:spPr>
          <a:xfrm>
            <a:off x="963246" y="3530243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Factor</a:t>
            </a:r>
          </a:p>
          <a:p>
            <a:r>
              <a:rPr lang="en-ID" sz="1200" b="1"/>
              <a:t>Payments</a:t>
            </a:r>
          </a:p>
        </p:txBody>
      </p:sp>
      <p:sp>
        <p:nvSpPr>
          <p:cNvPr id="514" name="TextBox 513">
            <a:extLst>
              <a:ext uri="{FF2B5EF4-FFF2-40B4-BE49-F238E27FC236}">
                <a16:creationId xmlns:a16="http://schemas.microsoft.com/office/drawing/2014/main" id="{BB5057F7-BD96-4BFD-9E1F-5CDCDAA6A9B0}"/>
              </a:ext>
            </a:extLst>
          </p:cNvPr>
          <p:cNvSpPr txBox="1"/>
          <p:nvPr/>
        </p:nvSpPr>
        <p:spPr>
          <a:xfrm>
            <a:off x="3025036" y="3471814"/>
            <a:ext cx="16304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Consumption Of Domestical Produced Goods And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FF9EFDB-9CDE-4788-9CB5-C95674252BDF}"/>
              </a:ext>
            </a:extLst>
          </p:cNvPr>
          <p:cNvGrpSpPr/>
          <p:nvPr/>
        </p:nvGrpSpPr>
        <p:grpSpPr>
          <a:xfrm>
            <a:off x="4232643" y="4475930"/>
            <a:ext cx="1518040" cy="830835"/>
            <a:chOff x="4232643" y="4475930"/>
            <a:chExt cx="1518040" cy="830835"/>
          </a:xfrm>
        </p:grpSpPr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4675FF3B-C613-4F2C-998F-B8240EFFE8D7}"/>
                </a:ext>
              </a:extLst>
            </p:cNvPr>
            <p:cNvSpPr/>
            <p:nvPr/>
          </p:nvSpPr>
          <p:spPr>
            <a:xfrm>
              <a:off x="4232643" y="4585412"/>
              <a:ext cx="1445612" cy="721353"/>
            </a:xfrm>
            <a:custGeom>
              <a:avLst/>
              <a:gdLst>
                <a:gd name="connsiteX0" fmla="*/ 0 w 1209675"/>
                <a:gd name="connsiteY0" fmla="*/ 565785 h 593407"/>
                <a:gd name="connsiteX1" fmla="*/ 6667 w 1209675"/>
                <a:gd name="connsiteY1" fmla="*/ 593408 h 593407"/>
                <a:gd name="connsiteX2" fmla="*/ 1209675 w 1209675"/>
                <a:gd name="connsiteY2" fmla="*/ 0 h 593407"/>
                <a:gd name="connsiteX3" fmla="*/ 1168717 w 1209675"/>
                <a:gd name="connsiteY3" fmla="*/ 0 h 593407"/>
                <a:gd name="connsiteX4" fmla="*/ 0 w 1209675"/>
                <a:gd name="connsiteY4" fmla="*/ 565785 h 59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75" h="593407">
                  <a:moveTo>
                    <a:pt x="0" y="565785"/>
                  </a:moveTo>
                  <a:lnTo>
                    <a:pt x="6667" y="593408"/>
                  </a:lnTo>
                  <a:cubicBezTo>
                    <a:pt x="518160" y="475298"/>
                    <a:pt x="938213" y="264795"/>
                    <a:pt x="1209675" y="0"/>
                  </a:cubicBezTo>
                  <a:lnTo>
                    <a:pt x="1168717" y="0"/>
                  </a:lnTo>
                  <a:cubicBezTo>
                    <a:pt x="900113" y="251460"/>
                    <a:pt x="493395" y="452437"/>
                    <a:pt x="0" y="56578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Isosceles Triangle 519">
              <a:extLst>
                <a:ext uri="{FF2B5EF4-FFF2-40B4-BE49-F238E27FC236}">
                  <a16:creationId xmlns:a16="http://schemas.microsoft.com/office/drawing/2014/main" id="{D8424DCC-E25A-43FE-BC0F-587E1C676A49}"/>
                </a:ext>
              </a:extLst>
            </p:cNvPr>
            <p:cNvSpPr/>
            <p:nvPr/>
          </p:nvSpPr>
          <p:spPr>
            <a:xfrm rot="1859854">
              <a:off x="5587148" y="4475930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39ACB09-411A-48E3-A97C-C5F67EA73B07}"/>
              </a:ext>
            </a:extLst>
          </p:cNvPr>
          <p:cNvGrpSpPr/>
          <p:nvPr/>
        </p:nvGrpSpPr>
        <p:grpSpPr>
          <a:xfrm>
            <a:off x="4234916" y="4483973"/>
            <a:ext cx="3145004" cy="1091418"/>
            <a:chOff x="4234916" y="4483973"/>
            <a:chExt cx="3145004" cy="1091418"/>
          </a:xfrm>
        </p:grpSpPr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B937B6C-49E8-4EDA-9E11-9EF15B683549}"/>
                </a:ext>
              </a:extLst>
            </p:cNvPr>
            <p:cNvSpPr/>
            <p:nvPr/>
          </p:nvSpPr>
          <p:spPr>
            <a:xfrm>
              <a:off x="4234916" y="4586570"/>
              <a:ext cx="3072210" cy="988821"/>
            </a:xfrm>
            <a:custGeom>
              <a:avLst/>
              <a:gdLst>
                <a:gd name="connsiteX0" fmla="*/ 1875473 w 2570797"/>
                <a:gd name="connsiteY0" fmla="*/ 389572 h 813434"/>
                <a:gd name="connsiteX1" fmla="*/ 0 w 2570797"/>
                <a:gd name="connsiteY1" fmla="*/ 784860 h 813434"/>
                <a:gd name="connsiteX2" fmla="*/ 953 w 2570797"/>
                <a:gd name="connsiteY2" fmla="*/ 813435 h 813434"/>
                <a:gd name="connsiteX3" fmla="*/ 1886903 w 2570797"/>
                <a:gd name="connsiteY3" fmla="*/ 416243 h 813434"/>
                <a:gd name="connsiteX4" fmla="*/ 2570798 w 2570797"/>
                <a:gd name="connsiteY4" fmla="*/ 0 h 813434"/>
                <a:gd name="connsiteX5" fmla="*/ 2525078 w 2570797"/>
                <a:gd name="connsiteY5" fmla="*/ 0 h 813434"/>
                <a:gd name="connsiteX6" fmla="*/ 1875473 w 2570797"/>
                <a:gd name="connsiteY6" fmla="*/ 389572 h 81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797" h="813434">
                  <a:moveTo>
                    <a:pt x="1875473" y="389572"/>
                  </a:moveTo>
                  <a:cubicBezTo>
                    <a:pt x="1354455" y="614363"/>
                    <a:pt x="705803" y="750570"/>
                    <a:pt x="0" y="784860"/>
                  </a:cubicBezTo>
                  <a:lnTo>
                    <a:pt x="953" y="813435"/>
                  </a:lnTo>
                  <a:cubicBezTo>
                    <a:pt x="710565" y="779145"/>
                    <a:pt x="1362075" y="641985"/>
                    <a:pt x="1886903" y="416243"/>
                  </a:cubicBezTo>
                  <a:cubicBezTo>
                    <a:pt x="2168842" y="295275"/>
                    <a:pt x="2398395" y="154305"/>
                    <a:pt x="2570798" y="0"/>
                  </a:cubicBezTo>
                  <a:lnTo>
                    <a:pt x="2525078" y="0"/>
                  </a:lnTo>
                  <a:cubicBezTo>
                    <a:pt x="2356485" y="144780"/>
                    <a:pt x="2137410" y="277178"/>
                    <a:pt x="1875473" y="38957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Isosceles Triangle 520">
              <a:extLst>
                <a:ext uri="{FF2B5EF4-FFF2-40B4-BE49-F238E27FC236}">
                  <a16:creationId xmlns:a16="http://schemas.microsoft.com/office/drawing/2014/main" id="{03EF607C-9ECD-4F6F-ACD9-610F45442ECE}"/>
                </a:ext>
              </a:extLst>
            </p:cNvPr>
            <p:cNvSpPr/>
            <p:nvPr/>
          </p:nvSpPr>
          <p:spPr>
            <a:xfrm rot="2484210">
              <a:off x="7216385" y="4483973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3" name="TextBox 522">
            <a:extLst>
              <a:ext uri="{FF2B5EF4-FFF2-40B4-BE49-F238E27FC236}">
                <a16:creationId xmlns:a16="http://schemas.microsoft.com/office/drawing/2014/main" id="{25399781-A714-4625-898B-C7834C3DF7F6}"/>
              </a:ext>
            </a:extLst>
          </p:cNvPr>
          <p:cNvSpPr txBox="1"/>
          <p:nvPr/>
        </p:nvSpPr>
        <p:spPr>
          <a:xfrm>
            <a:off x="5745534" y="450268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Net </a:t>
            </a:r>
          </a:p>
          <a:p>
            <a:r>
              <a:rPr lang="en-ID" sz="1200" b="1" dirty="0"/>
              <a:t>Saving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71FB7DF-8D72-4B0C-BE06-936555962B92}"/>
              </a:ext>
            </a:extLst>
          </p:cNvPr>
          <p:cNvGrpSpPr/>
          <p:nvPr/>
        </p:nvGrpSpPr>
        <p:grpSpPr>
          <a:xfrm>
            <a:off x="4234916" y="4495266"/>
            <a:ext cx="4857342" cy="1282751"/>
            <a:chOff x="4234916" y="4495266"/>
            <a:chExt cx="4857342" cy="1282751"/>
          </a:xfrm>
        </p:grpSpPr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CD02C03E-C010-4849-A620-5C777ADB81C2}"/>
                </a:ext>
              </a:extLst>
            </p:cNvPr>
            <p:cNvSpPr/>
            <p:nvPr/>
          </p:nvSpPr>
          <p:spPr>
            <a:xfrm>
              <a:off x="4234916" y="4587727"/>
              <a:ext cx="4795563" cy="1190290"/>
            </a:xfrm>
            <a:custGeom>
              <a:avLst/>
              <a:gdLst>
                <a:gd name="connsiteX0" fmla="*/ 2924175 w 4012882"/>
                <a:gd name="connsiteY0" fmla="*/ 549593 h 979169"/>
                <a:gd name="connsiteX1" fmla="*/ 230505 w 4012882"/>
                <a:gd name="connsiteY1" fmla="*/ 950595 h 979169"/>
                <a:gd name="connsiteX2" fmla="*/ 953 w 4012882"/>
                <a:gd name="connsiteY2" fmla="*/ 947738 h 979169"/>
                <a:gd name="connsiteX3" fmla="*/ 0 w 4012882"/>
                <a:gd name="connsiteY3" fmla="*/ 976313 h 979169"/>
                <a:gd name="connsiteX4" fmla="*/ 229553 w 4012882"/>
                <a:gd name="connsiteY4" fmla="*/ 979170 h 979169"/>
                <a:gd name="connsiteX5" fmla="*/ 2932748 w 4012882"/>
                <a:gd name="connsiteY5" fmla="*/ 577215 h 979169"/>
                <a:gd name="connsiteX6" fmla="*/ 4012883 w 4012882"/>
                <a:gd name="connsiteY6" fmla="*/ 0 h 979169"/>
                <a:gd name="connsiteX7" fmla="*/ 3969067 w 4012882"/>
                <a:gd name="connsiteY7" fmla="*/ 0 h 979169"/>
                <a:gd name="connsiteX8" fmla="*/ 2924175 w 4012882"/>
                <a:gd name="connsiteY8" fmla="*/ 549593 h 97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2882" h="979169">
                  <a:moveTo>
                    <a:pt x="2924175" y="549593"/>
                  </a:moveTo>
                  <a:cubicBezTo>
                    <a:pt x="2175510" y="807720"/>
                    <a:pt x="1218248" y="950595"/>
                    <a:pt x="230505" y="950595"/>
                  </a:cubicBezTo>
                  <a:cubicBezTo>
                    <a:pt x="154305" y="950595"/>
                    <a:pt x="77153" y="949643"/>
                    <a:pt x="953" y="947738"/>
                  </a:cubicBezTo>
                  <a:lnTo>
                    <a:pt x="0" y="976313"/>
                  </a:lnTo>
                  <a:cubicBezTo>
                    <a:pt x="76200" y="978218"/>
                    <a:pt x="153353" y="979170"/>
                    <a:pt x="229553" y="979170"/>
                  </a:cubicBezTo>
                  <a:cubicBezTo>
                    <a:pt x="1221105" y="979170"/>
                    <a:pt x="2181225" y="836295"/>
                    <a:pt x="2932748" y="577215"/>
                  </a:cubicBezTo>
                  <a:cubicBezTo>
                    <a:pt x="3394710" y="418147"/>
                    <a:pt x="3762375" y="220028"/>
                    <a:pt x="4012883" y="0"/>
                  </a:cubicBezTo>
                  <a:lnTo>
                    <a:pt x="3969067" y="0"/>
                  </a:lnTo>
                  <a:cubicBezTo>
                    <a:pt x="3724275" y="207645"/>
                    <a:pt x="3368992" y="396240"/>
                    <a:pt x="2924175" y="54959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Isosceles Triangle 521">
              <a:extLst>
                <a:ext uri="{FF2B5EF4-FFF2-40B4-BE49-F238E27FC236}">
                  <a16:creationId xmlns:a16="http://schemas.microsoft.com/office/drawing/2014/main" id="{34480B41-6898-4FA7-BA4B-A25ED98452B4}"/>
                </a:ext>
              </a:extLst>
            </p:cNvPr>
            <p:cNvSpPr/>
            <p:nvPr/>
          </p:nvSpPr>
          <p:spPr>
            <a:xfrm rot="2167433">
              <a:off x="8928723" y="4495266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4" name="TextBox 523">
            <a:extLst>
              <a:ext uri="{FF2B5EF4-FFF2-40B4-BE49-F238E27FC236}">
                <a16:creationId xmlns:a16="http://schemas.microsoft.com/office/drawing/2014/main" id="{69FCAD66-5DEC-449A-8A13-947A7F3F1566}"/>
              </a:ext>
            </a:extLst>
          </p:cNvPr>
          <p:cNvSpPr txBox="1"/>
          <p:nvPr/>
        </p:nvSpPr>
        <p:spPr>
          <a:xfrm>
            <a:off x="7225121" y="4733520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Net </a:t>
            </a:r>
          </a:p>
          <a:p>
            <a:r>
              <a:rPr lang="en-ID" sz="1200" b="1"/>
              <a:t>Taxes</a:t>
            </a: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D7DC4423-95CE-4825-B674-F5754EEBE828}"/>
              </a:ext>
            </a:extLst>
          </p:cNvPr>
          <p:cNvSpPr txBox="1"/>
          <p:nvPr/>
        </p:nvSpPr>
        <p:spPr>
          <a:xfrm>
            <a:off x="8616581" y="4964352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26" name="Rectangle: Rounded Corners 525">
            <a:extLst>
              <a:ext uri="{FF2B5EF4-FFF2-40B4-BE49-F238E27FC236}">
                <a16:creationId xmlns:a16="http://schemas.microsoft.com/office/drawing/2014/main" id="{9C9C177D-9403-4C2C-A47B-F1994E7DEAE1}"/>
              </a:ext>
            </a:extLst>
          </p:cNvPr>
          <p:cNvSpPr/>
          <p:nvPr/>
        </p:nvSpPr>
        <p:spPr>
          <a:xfrm>
            <a:off x="9857247" y="4546419"/>
            <a:ext cx="1705162" cy="50809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7" name="TextBox 526">
            <a:extLst>
              <a:ext uri="{FF2B5EF4-FFF2-40B4-BE49-F238E27FC236}">
                <a16:creationId xmlns:a16="http://schemas.microsoft.com/office/drawing/2014/main" id="{FA34BDE5-5905-4DF8-BA3D-E41C4D3FCF6A}"/>
              </a:ext>
            </a:extLst>
          </p:cNvPr>
          <p:cNvSpPr txBox="1"/>
          <p:nvPr/>
        </p:nvSpPr>
        <p:spPr>
          <a:xfrm>
            <a:off x="9977099" y="4631187"/>
            <a:ext cx="14654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Withdrawals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28" name="Rectangle: Rounded Corners 527">
            <a:extLst>
              <a:ext uri="{FF2B5EF4-FFF2-40B4-BE49-F238E27FC236}">
                <a16:creationId xmlns:a16="http://schemas.microsoft.com/office/drawing/2014/main" id="{3AC1F871-4D16-48FD-9D75-1622B9BBF360}"/>
              </a:ext>
            </a:extLst>
          </p:cNvPr>
          <p:cNvSpPr/>
          <p:nvPr/>
        </p:nvSpPr>
        <p:spPr>
          <a:xfrm>
            <a:off x="9857247" y="2485388"/>
            <a:ext cx="1705162" cy="50809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FEF8D73A-BF1F-49F9-BFA2-2224B1602545}"/>
              </a:ext>
            </a:extLst>
          </p:cNvPr>
          <p:cNvSpPr txBox="1"/>
          <p:nvPr/>
        </p:nvSpPr>
        <p:spPr>
          <a:xfrm>
            <a:off x="10152627" y="2570156"/>
            <a:ext cx="1114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Injections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DDE8FF8-F3EE-40E8-908B-064655326D0F}"/>
              </a:ext>
            </a:extLst>
          </p:cNvPr>
          <p:cNvGrpSpPr/>
          <p:nvPr/>
        </p:nvGrpSpPr>
        <p:grpSpPr>
          <a:xfrm>
            <a:off x="4152824" y="1825803"/>
            <a:ext cx="3193004" cy="1080691"/>
            <a:chOff x="4152824" y="1825803"/>
            <a:chExt cx="3193004" cy="1080691"/>
          </a:xfrm>
          <a:solidFill>
            <a:schemeClr val="accent3"/>
          </a:solidFill>
        </p:grpSpPr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8F1EC87F-05F5-447D-9A4B-485CCCD29514}"/>
                </a:ext>
              </a:extLst>
            </p:cNvPr>
            <p:cNvSpPr/>
            <p:nvPr/>
          </p:nvSpPr>
          <p:spPr>
            <a:xfrm>
              <a:off x="4236055" y="1881780"/>
              <a:ext cx="3109773" cy="1024714"/>
            </a:xfrm>
            <a:custGeom>
              <a:avLst/>
              <a:gdLst>
                <a:gd name="connsiteX0" fmla="*/ 1885950 w 2602230"/>
                <a:gd name="connsiteY0" fmla="*/ 397193 h 842962"/>
                <a:gd name="connsiteX1" fmla="*/ 953 w 2602230"/>
                <a:gd name="connsiteY1" fmla="*/ 0 h 842962"/>
                <a:gd name="connsiteX2" fmla="*/ 0 w 2602230"/>
                <a:gd name="connsiteY2" fmla="*/ 28575 h 842962"/>
                <a:gd name="connsiteX3" fmla="*/ 1875473 w 2602230"/>
                <a:gd name="connsiteY3" fmla="*/ 423863 h 842962"/>
                <a:gd name="connsiteX4" fmla="*/ 2557463 w 2602230"/>
                <a:gd name="connsiteY4" fmla="*/ 842963 h 842962"/>
                <a:gd name="connsiteX5" fmla="*/ 2602230 w 2602230"/>
                <a:gd name="connsiteY5" fmla="*/ 842963 h 842962"/>
                <a:gd name="connsiteX6" fmla="*/ 1885950 w 2602230"/>
                <a:gd name="connsiteY6" fmla="*/ 3971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2230" h="842962">
                  <a:moveTo>
                    <a:pt x="1885950" y="397193"/>
                  </a:moveTo>
                  <a:cubicBezTo>
                    <a:pt x="1362075" y="171450"/>
                    <a:pt x="709613" y="34290"/>
                    <a:pt x="953" y="0"/>
                  </a:cubicBezTo>
                  <a:lnTo>
                    <a:pt x="0" y="28575"/>
                  </a:lnTo>
                  <a:cubicBezTo>
                    <a:pt x="705803" y="62865"/>
                    <a:pt x="1354455" y="199073"/>
                    <a:pt x="1875473" y="423863"/>
                  </a:cubicBezTo>
                  <a:cubicBezTo>
                    <a:pt x="2154555" y="543878"/>
                    <a:pt x="2386013" y="686753"/>
                    <a:pt x="2557463" y="842963"/>
                  </a:cubicBezTo>
                  <a:lnTo>
                    <a:pt x="2602230" y="842963"/>
                  </a:lnTo>
                  <a:cubicBezTo>
                    <a:pt x="2426018" y="676275"/>
                    <a:pt x="2185988" y="525780"/>
                    <a:pt x="1885950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8CAC0F17-6CF7-4750-BD45-E458C0DFF93C}"/>
                </a:ext>
              </a:extLst>
            </p:cNvPr>
            <p:cNvSpPr/>
            <p:nvPr/>
          </p:nvSpPr>
          <p:spPr>
            <a:xfrm rot="16200000">
              <a:off x="4141546" y="1837081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30" name="TextBox 529">
            <a:extLst>
              <a:ext uri="{FF2B5EF4-FFF2-40B4-BE49-F238E27FC236}">
                <a16:creationId xmlns:a16="http://schemas.microsoft.com/office/drawing/2014/main" id="{91715521-ED8F-4E7D-837E-F50D8C7795C8}"/>
              </a:ext>
            </a:extLst>
          </p:cNvPr>
          <p:cNvSpPr txBox="1"/>
          <p:nvPr/>
        </p:nvSpPr>
        <p:spPr>
          <a:xfrm>
            <a:off x="5577520" y="2490249"/>
            <a:ext cx="14853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Investment</a:t>
            </a:r>
          </a:p>
        </p:txBody>
      </p:sp>
      <p:sp>
        <p:nvSpPr>
          <p:cNvPr id="531" name="TextBox 530">
            <a:extLst>
              <a:ext uri="{FF2B5EF4-FFF2-40B4-BE49-F238E27FC236}">
                <a16:creationId xmlns:a16="http://schemas.microsoft.com/office/drawing/2014/main" id="{D89620A8-B03E-4D59-8B97-2F2F2CD4C039}"/>
              </a:ext>
            </a:extLst>
          </p:cNvPr>
          <p:cNvSpPr txBox="1"/>
          <p:nvPr/>
        </p:nvSpPr>
        <p:spPr>
          <a:xfrm>
            <a:off x="7069306" y="227140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2" name="TextBox 531">
            <a:extLst>
              <a:ext uri="{FF2B5EF4-FFF2-40B4-BE49-F238E27FC236}">
                <a16:creationId xmlns:a16="http://schemas.microsoft.com/office/drawing/2014/main" id="{FE803BAA-0070-4DCB-9BC0-53998C7129A1}"/>
              </a:ext>
            </a:extLst>
          </p:cNvPr>
          <p:cNvSpPr txBox="1"/>
          <p:nvPr/>
        </p:nvSpPr>
        <p:spPr>
          <a:xfrm>
            <a:off x="8445641" y="2005276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3" name="Title 532">
            <a:extLst>
              <a:ext uri="{FF2B5EF4-FFF2-40B4-BE49-F238E27FC236}">
                <a16:creationId xmlns:a16="http://schemas.microsoft.com/office/drawing/2014/main" id="{01A2326E-7D73-43B2-AC9A-B96DCFE67B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Of Income</a:t>
            </a:r>
            <a:endParaRPr lang="en-ID"/>
          </a:p>
        </p:txBody>
      </p:sp>
      <p:grpSp>
        <p:nvGrpSpPr>
          <p:cNvPr id="497" name="Graphic 1">
            <a:extLst>
              <a:ext uri="{FF2B5EF4-FFF2-40B4-BE49-F238E27FC236}">
                <a16:creationId xmlns:a16="http://schemas.microsoft.com/office/drawing/2014/main" id="{EAC7D22E-C3CA-4DAA-8187-0E915CF27400}"/>
              </a:ext>
            </a:extLst>
          </p:cNvPr>
          <p:cNvGrpSpPr/>
          <p:nvPr/>
        </p:nvGrpSpPr>
        <p:grpSpPr>
          <a:xfrm>
            <a:off x="1673857" y="4276643"/>
            <a:ext cx="2379815" cy="1968636"/>
            <a:chOff x="5238743" y="2719386"/>
            <a:chExt cx="1714499" cy="1418272"/>
          </a:xfrm>
          <a:solidFill>
            <a:schemeClr val="accent1"/>
          </a:solidFill>
        </p:grpSpPr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426CC6B-00D2-4E53-AEE1-21581B81B03F}"/>
                </a:ext>
              </a:extLst>
            </p:cNvPr>
            <p:cNvSpPr/>
            <p:nvPr/>
          </p:nvSpPr>
          <p:spPr>
            <a:xfrm>
              <a:off x="5238744" y="3489958"/>
              <a:ext cx="1714498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AD1A7094-9A65-4B3E-B999-EDCBDBDEC0E4}"/>
                </a:ext>
              </a:extLst>
            </p:cNvPr>
            <p:cNvSpPr/>
            <p:nvPr/>
          </p:nvSpPr>
          <p:spPr>
            <a:xfrm>
              <a:off x="5238744" y="3042284"/>
              <a:ext cx="1714498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C7B171-55F1-457F-99B1-B5A8F7F15BA4}"/>
                </a:ext>
              </a:extLst>
            </p:cNvPr>
            <p:cNvSpPr/>
            <p:nvPr/>
          </p:nvSpPr>
          <p:spPr>
            <a:xfrm>
              <a:off x="5469249" y="3462337"/>
              <a:ext cx="456246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9C21BC34-4C5A-43A9-85B8-7582B6681F81}"/>
                </a:ext>
              </a:extLst>
            </p:cNvPr>
            <p:cNvSpPr/>
            <p:nvPr/>
          </p:nvSpPr>
          <p:spPr>
            <a:xfrm>
              <a:off x="5474962" y="3466147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DC8642A4-22D9-48E0-B5FF-B027BB495433}"/>
                </a:ext>
              </a:extLst>
            </p:cNvPr>
            <p:cNvSpPr/>
            <p:nvPr/>
          </p:nvSpPr>
          <p:spPr>
            <a:xfrm>
              <a:off x="5766428" y="3009899"/>
              <a:ext cx="484822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3D2104BC-854A-4613-B7DD-00F75006A711}"/>
                </a:ext>
              </a:extLst>
            </p:cNvPr>
            <p:cNvSpPr/>
            <p:nvPr/>
          </p:nvSpPr>
          <p:spPr>
            <a:xfrm>
              <a:off x="5772143" y="3018471"/>
              <a:ext cx="474344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6E5DBB6F-945C-48E3-A380-64E416C3C241}"/>
                </a:ext>
              </a:extLst>
            </p:cNvPr>
            <p:cNvSpPr/>
            <p:nvPr/>
          </p:nvSpPr>
          <p:spPr>
            <a:xfrm>
              <a:off x="5672130" y="3279456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id="{2A3CADB2-0633-4F0E-B04B-6223CAC5B712}"/>
                </a:ext>
              </a:extLst>
            </p:cNvPr>
            <p:cNvGrpSpPr/>
            <p:nvPr/>
          </p:nvGrpSpPr>
          <p:grpSpPr>
            <a:xfrm>
              <a:off x="5820720" y="3118916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20B44620-2082-4412-907E-0DB1F51A593E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EB72159E-EFE4-4365-9006-5B2E57C9C47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id="{1FA21B4C-4B2D-4F74-886D-3010BBE1CDD4}"/>
                </a:ext>
              </a:extLst>
            </p:cNvPr>
            <p:cNvGrpSpPr/>
            <p:nvPr/>
          </p:nvGrpSpPr>
          <p:grpSpPr>
            <a:xfrm>
              <a:off x="6117900" y="3284034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BA49E45D-CA84-4816-9F79-15DC011C8D42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F711DA7-ACAD-431A-BE07-83794E8E8F97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98FC74E-B63F-4A47-A505-58B047E3F801}"/>
                </a:ext>
              </a:extLst>
            </p:cNvPr>
            <p:cNvSpPr/>
            <p:nvPr/>
          </p:nvSpPr>
          <p:spPr>
            <a:xfrm>
              <a:off x="5934068" y="3159441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F47A3AC-9A15-4A74-9D97-1502DA451FDF}"/>
                </a:ext>
              </a:extLst>
            </p:cNvPr>
            <p:cNvSpPr/>
            <p:nvPr/>
          </p:nvSpPr>
          <p:spPr>
            <a:xfrm>
              <a:off x="5943593" y="3165156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8B43D17-6444-4FBF-9407-97E445047762}"/>
                </a:ext>
              </a:extLst>
            </p:cNvPr>
            <p:cNvSpPr/>
            <p:nvPr/>
          </p:nvSpPr>
          <p:spPr>
            <a:xfrm>
              <a:off x="6251250" y="3083242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6E1763C-4B85-4E1A-91F7-416D4056C842}"/>
                </a:ext>
              </a:extLst>
            </p:cNvPr>
            <p:cNvSpPr/>
            <p:nvPr/>
          </p:nvSpPr>
          <p:spPr>
            <a:xfrm>
              <a:off x="6256964" y="3092767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78CA70A-C443-4F45-A3A0-8004BF4B7E8B}"/>
                </a:ext>
              </a:extLst>
            </p:cNvPr>
            <p:cNvSpPr/>
            <p:nvPr/>
          </p:nvSpPr>
          <p:spPr>
            <a:xfrm>
              <a:off x="6698924" y="3281362"/>
              <a:ext cx="254317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9C3B2B2-B3BD-400D-9395-1DC3012E70E0}"/>
                </a:ext>
              </a:extLst>
            </p:cNvPr>
            <p:cNvSpPr/>
            <p:nvPr/>
          </p:nvSpPr>
          <p:spPr>
            <a:xfrm>
              <a:off x="6704639" y="3289934"/>
              <a:ext cx="243839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29EB5926-D764-4705-93B9-0A0210EEDE5E}"/>
                </a:ext>
              </a:extLst>
            </p:cNvPr>
            <p:cNvSpPr/>
            <p:nvPr/>
          </p:nvSpPr>
          <p:spPr>
            <a:xfrm>
              <a:off x="6345547" y="3227069"/>
              <a:ext cx="353376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DB4CE2AD-9207-4E40-9D34-5EC7BDD53103}"/>
                </a:ext>
              </a:extLst>
            </p:cNvPr>
            <p:cNvSpPr/>
            <p:nvPr/>
          </p:nvSpPr>
          <p:spPr>
            <a:xfrm>
              <a:off x="6352214" y="3239451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4E2CDD82-8F68-40C2-B541-D1E086AB5DFB}"/>
                </a:ext>
              </a:extLst>
            </p:cNvPr>
            <p:cNvSpPr/>
            <p:nvPr/>
          </p:nvSpPr>
          <p:spPr>
            <a:xfrm>
              <a:off x="6583671" y="3436099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3F104DCF-9A2D-4860-B74B-1760C8FD138F}"/>
                </a:ext>
              </a:extLst>
            </p:cNvPr>
            <p:cNvSpPr/>
            <p:nvPr/>
          </p:nvSpPr>
          <p:spPr>
            <a:xfrm>
              <a:off x="6486517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BD1E24F-18CA-4929-9801-1D0501B2D702}"/>
                </a:ext>
              </a:extLst>
            </p:cNvPr>
            <p:cNvSpPr/>
            <p:nvPr/>
          </p:nvSpPr>
          <p:spPr>
            <a:xfrm>
              <a:off x="6390314" y="3327849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id="{F7996088-6D52-460F-9FC2-61CBDD025C04}"/>
                </a:ext>
              </a:extLst>
            </p:cNvPr>
            <p:cNvGrpSpPr/>
            <p:nvPr/>
          </p:nvGrpSpPr>
          <p:grpSpPr>
            <a:xfrm>
              <a:off x="6393172" y="3330750"/>
              <a:ext cx="252412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EE7922-35FD-46F9-B4F4-5248C51C4EC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F9BE5F44-4141-456C-BE08-38C02B380750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BE65184D-9FF6-42D0-A2A6-306B0A7F95C6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id="{3DBC619B-AC7B-4AD2-975B-EDC90F4604C3}"/>
                </a:ext>
              </a:extLst>
            </p:cNvPr>
            <p:cNvGrpSpPr/>
            <p:nvPr/>
          </p:nvGrpSpPr>
          <p:grpSpPr>
            <a:xfrm>
              <a:off x="6395077" y="3331397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08C4A3D1-C568-4274-BB87-598AB3C7D41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E63A568-2F36-4AED-9E6F-7A278ABC8D3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380886A-BBB7-4C1A-BCD7-F24120CF0582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64115579-D96D-4295-BB1C-7B31F72A432A}"/>
                </a:ext>
              </a:extLst>
            </p:cNvPr>
            <p:cNvSpPr/>
            <p:nvPr/>
          </p:nvSpPr>
          <p:spPr>
            <a:xfrm>
              <a:off x="6859896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4F9C5356-56A5-4D5C-8446-432A564A97F0}"/>
                </a:ext>
              </a:extLst>
            </p:cNvPr>
            <p:cNvSpPr/>
            <p:nvPr/>
          </p:nvSpPr>
          <p:spPr>
            <a:xfrm>
              <a:off x="6768457" y="3419474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24799C95-9803-4070-8925-FF88AF3218A6}"/>
                </a:ext>
              </a:extLst>
            </p:cNvPr>
            <p:cNvSpPr/>
            <p:nvPr/>
          </p:nvSpPr>
          <p:spPr>
            <a:xfrm>
              <a:off x="6859896" y="3375659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565CE82-C998-4F67-82BB-2EBED4C4822F}"/>
                </a:ext>
              </a:extLst>
            </p:cNvPr>
            <p:cNvSpPr/>
            <p:nvPr/>
          </p:nvSpPr>
          <p:spPr>
            <a:xfrm>
              <a:off x="6768457" y="3426141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2392DB1-E137-4327-BD73-B1F9DD10F75A}"/>
                </a:ext>
              </a:extLst>
            </p:cNvPr>
            <p:cNvSpPr/>
            <p:nvPr/>
          </p:nvSpPr>
          <p:spPr>
            <a:xfrm>
              <a:off x="5994075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95921C8-7A14-4495-A1CB-DEEAB0DF47DA}"/>
                </a:ext>
              </a:extLst>
            </p:cNvPr>
            <p:cNvSpPr/>
            <p:nvPr/>
          </p:nvSpPr>
          <p:spPr>
            <a:xfrm>
              <a:off x="5238743" y="3489959"/>
              <a:ext cx="924876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0A98D89-445E-45E5-A6B5-3EF570E9D102}"/>
                </a:ext>
              </a:extLst>
            </p:cNvPr>
            <p:cNvSpPr/>
            <p:nvPr/>
          </p:nvSpPr>
          <p:spPr>
            <a:xfrm>
              <a:off x="6345545" y="3444240"/>
              <a:ext cx="353376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9E8DFD8-9881-4F6C-863B-5D69D5555585}"/>
                </a:ext>
              </a:extLst>
            </p:cNvPr>
            <p:cNvSpPr/>
            <p:nvPr/>
          </p:nvSpPr>
          <p:spPr>
            <a:xfrm>
              <a:off x="6156952" y="3444240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9CD2494-DEB7-4086-AAC0-1E908CD59891}"/>
                </a:ext>
              </a:extLst>
            </p:cNvPr>
            <p:cNvSpPr/>
            <p:nvPr/>
          </p:nvSpPr>
          <p:spPr>
            <a:xfrm>
              <a:off x="6698923" y="3497579"/>
              <a:ext cx="254317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6E797809-3E53-4873-A975-58ED361F1441}"/>
                </a:ext>
              </a:extLst>
            </p:cNvPr>
            <p:cNvSpPr/>
            <p:nvPr/>
          </p:nvSpPr>
          <p:spPr>
            <a:xfrm>
              <a:off x="5672129" y="2811779"/>
              <a:ext cx="695324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FE2C720A-6B89-4101-8D57-7D48EDC627E9}"/>
                </a:ext>
              </a:extLst>
            </p:cNvPr>
            <p:cNvSpPr/>
            <p:nvPr/>
          </p:nvSpPr>
          <p:spPr>
            <a:xfrm>
              <a:off x="5924542" y="2812733"/>
              <a:ext cx="675321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3D007F86-D383-4C51-8952-C149E969CAD9}"/>
                </a:ext>
              </a:extLst>
            </p:cNvPr>
            <p:cNvSpPr/>
            <p:nvPr/>
          </p:nvSpPr>
          <p:spPr>
            <a:xfrm>
              <a:off x="6698923" y="3233738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5D0DAD99-DAE2-42D0-B3D4-BE787FFF61B7}"/>
                </a:ext>
              </a:extLst>
            </p:cNvPr>
            <p:cNvSpPr/>
            <p:nvPr/>
          </p:nvSpPr>
          <p:spPr>
            <a:xfrm>
              <a:off x="6716068" y="3240405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ABF28D84-0B52-40C4-BBB4-A9778F5BB318}"/>
                </a:ext>
              </a:extLst>
            </p:cNvPr>
            <p:cNvSpPr/>
            <p:nvPr/>
          </p:nvSpPr>
          <p:spPr>
            <a:xfrm>
              <a:off x="6724640" y="3245167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382AF9E-D28A-4BFB-9429-FEC8259A6C16}"/>
                </a:ext>
              </a:extLst>
            </p:cNvPr>
            <p:cNvSpPr/>
            <p:nvPr/>
          </p:nvSpPr>
          <p:spPr>
            <a:xfrm>
              <a:off x="6476039" y="3036569"/>
              <a:ext cx="477202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C187F65-B52B-43FF-B88D-E1183298ECEE}"/>
                </a:ext>
              </a:extLst>
            </p:cNvPr>
            <p:cNvSpPr/>
            <p:nvPr/>
          </p:nvSpPr>
          <p:spPr>
            <a:xfrm>
              <a:off x="6345547" y="3036569"/>
              <a:ext cx="483869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C0246D9E-E94B-42BA-B910-CA10BAF5EB1B}"/>
                </a:ext>
              </a:extLst>
            </p:cNvPr>
            <p:cNvSpPr/>
            <p:nvPr/>
          </p:nvSpPr>
          <p:spPr>
            <a:xfrm>
              <a:off x="6210293" y="2755581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85B121F6-5A8A-4007-BEA0-9F88400E0007}"/>
                </a:ext>
              </a:extLst>
            </p:cNvPr>
            <p:cNvSpPr/>
            <p:nvPr/>
          </p:nvSpPr>
          <p:spPr>
            <a:xfrm>
              <a:off x="6145522" y="2756534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CF40DA48-81C6-486F-8322-1A4E7BAA5FEB}"/>
                </a:ext>
              </a:extLst>
            </p:cNvPr>
            <p:cNvSpPr/>
            <p:nvPr/>
          </p:nvSpPr>
          <p:spPr>
            <a:xfrm>
              <a:off x="6145522" y="2719386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344C090C-8263-4F34-B027-D6585F213097}"/>
                </a:ext>
              </a:extLst>
            </p:cNvPr>
            <p:cNvSpPr/>
            <p:nvPr/>
          </p:nvSpPr>
          <p:spPr>
            <a:xfrm>
              <a:off x="6152190" y="2723196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56F6AAE-FEC6-4CBD-B823-10B4C385F65E}"/>
                </a:ext>
              </a:extLst>
            </p:cNvPr>
            <p:cNvSpPr/>
            <p:nvPr/>
          </p:nvSpPr>
          <p:spPr>
            <a:xfrm>
              <a:off x="6178860" y="2752723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764FEEF7-D18D-4D89-B53E-FF41367C5C95}"/>
                </a:ext>
              </a:extLst>
            </p:cNvPr>
            <p:cNvSpPr/>
            <p:nvPr/>
          </p:nvSpPr>
          <p:spPr>
            <a:xfrm>
              <a:off x="5672130" y="3226116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48428A0A-EC94-4266-85D2-DB30E8051F2B}"/>
                </a:ext>
              </a:extLst>
            </p:cNvPr>
            <p:cNvSpPr/>
            <p:nvPr/>
          </p:nvSpPr>
          <p:spPr>
            <a:xfrm>
              <a:off x="6145522" y="33280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B3B3669A-5A07-4900-BE56-B758F3B959D0}"/>
                </a:ext>
              </a:extLst>
            </p:cNvPr>
            <p:cNvSpPr/>
            <p:nvPr/>
          </p:nvSpPr>
          <p:spPr>
            <a:xfrm>
              <a:off x="6009315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C71DD04-237C-45B9-A4A7-601F7F6F648F}"/>
                </a:ext>
              </a:extLst>
            </p:cNvPr>
            <p:cNvSpPr/>
            <p:nvPr/>
          </p:nvSpPr>
          <p:spPr>
            <a:xfrm>
              <a:off x="5997885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BDD7F2AD-43D6-4828-BD53-B410C8632590}"/>
                </a:ext>
              </a:extLst>
            </p:cNvPr>
            <p:cNvSpPr/>
            <p:nvPr/>
          </p:nvSpPr>
          <p:spPr>
            <a:xfrm>
              <a:off x="5816910" y="3136580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16AF317B-1DA7-4C29-8AD7-3684C50E8E8C}"/>
                </a:ext>
              </a:extLst>
            </p:cNvPr>
            <p:cNvSpPr/>
            <p:nvPr/>
          </p:nvSpPr>
          <p:spPr>
            <a:xfrm>
              <a:off x="5805480" y="31375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04A07C5-FEE3-4CD9-9CE8-E00211839D2D}"/>
                </a:ext>
              </a:extLst>
            </p:cNvPr>
            <p:cNvSpPr/>
            <p:nvPr/>
          </p:nvSpPr>
          <p:spPr>
            <a:xfrm>
              <a:off x="5775000" y="3360418"/>
              <a:ext cx="222883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8110870-6FDB-479C-8CC2-9EA4E9201C9A}"/>
                </a:ext>
              </a:extLst>
            </p:cNvPr>
            <p:cNvSpPr/>
            <p:nvPr/>
          </p:nvSpPr>
          <p:spPr>
            <a:xfrm>
              <a:off x="5759760" y="3405185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F34F58BF-A7A2-4429-B6E3-F0FD79D6A0E5}"/>
                </a:ext>
              </a:extLst>
            </p:cNvPr>
            <p:cNvSpPr/>
            <p:nvPr/>
          </p:nvSpPr>
          <p:spPr>
            <a:xfrm>
              <a:off x="5775000" y="3384231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12924E9-7E1C-4813-A231-ABA9C0C40A17}"/>
                </a:ext>
              </a:extLst>
            </p:cNvPr>
            <p:cNvSpPr/>
            <p:nvPr/>
          </p:nvSpPr>
          <p:spPr>
            <a:xfrm>
              <a:off x="5744520" y="3433761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F983130-C877-4E05-9D2F-CFDFAE26A383}"/>
                </a:ext>
              </a:extLst>
            </p:cNvPr>
            <p:cNvSpPr/>
            <p:nvPr/>
          </p:nvSpPr>
          <p:spPr>
            <a:xfrm>
              <a:off x="5744520" y="3442332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DDFF21E-5261-457C-9DB7-47E58AC9F027}"/>
                </a:ext>
              </a:extLst>
            </p:cNvPr>
            <p:cNvSpPr/>
            <p:nvPr/>
          </p:nvSpPr>
          <p:spPr>
            <a:xfrm>
              <a:off x="5759760" y="3413758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F776E14-442A-49FC-9938-75D84D8EEC51}"/>
                </a:ext>
              </a:extLst>
            </p:cNvPr>
            <p:cNvSpPr/>
            <p:nvPr/>
          </p:nvSpPr>
          <p:spPr>
            <a:xfrm>
              <a:off x="5925495" y="3461383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74645AE9-88E5-471D-B113-C9C660AE5253}"/>
                </a:ext>
              </a:extLst>
            </p:cNvPr>
            <p:cNvSpPr/>
            <p:nvPr/>
          </p:nvSpPr>
          <p:spPr>
            <a:xfrm>
              <a:off x="6009315" y="3404233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FC6FDDB4-3A2F-4C55-8C66-77E6451CD2D4}"/>
                </a:ext>
              </a:extLst>
            </p:cNvPr>
            <p:cNvSpPr/>
            <p:nvPr/>
          </p:nvSpPr>
          <p:spPr>
            <a:xfrm>
              <a:off x="6009315" y="337470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64A026AA-5C78-4AA9-9CEF-582EF3AA787D}"/>
                </a:ext>
              </a:extLst>
            </p:cNvPr>
            <p:cNvSpPr/>
            <p:nvPr/>
          </p:nvSpPr>
          <p:spPr>
            <a:xfrm>
              <a:off x="6009315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D2828C1E-B843-47C8-98A9-98B2D0E4EB0F}"/>
                </a:ext>
              </a:extLst>
            </p:cNvPr>
            <p:cNvSpPr/>
            <p:nvPr/>
          </p:nvSpPr>
          <p:spPr>
            <a:xfrm>
              <a:off x="6009315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572932F2-24E4-4904-872E-C8C6754B375A}"/>
                </a:ext>
              </a:extLst>
            </p:cNvPr>
            <p:cNvSpPr/>
            <p:nvPr/>
          </p:nvSpPr>
          <p:spPr>
            <a:xfrm>
              <a:off x="6009315" y="3379467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DBE90DC-9919-4D43-BFC1-48A4D56307C5}"/>
                </a:ext>
              </a:extLst>
            </p:cNvPr>
            <p:cNvSpPr/>
            <p:nvPr/>
          </p:nvSpPr>
          <p:spPr>
            <a:xfrm>
              <a:off x="6009315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id="{F7200619-379D-4819-9E69-DB40735FC0A9}"/>
                </a:ext>
              </a:extLst>
            </p:cNvPr>
            <p:cNvGrpSpPr/>
            <p:nvPr/>
          </p:nvGrpSpPr>
          <p:grpSpPr>
            <a:xfrm>
              <a:off x="6169335" y="3404233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DA6A0C91-831A-4C5D-8E3C-918AE3B2395A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D6412FF-7BCE-461F-BC45-DC8BD1333BC0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5BC195-AE53-414A-B849-66702CF96DA4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826D366A-F114-4BAA-968C-A7F8A207B9C9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53301BCB-3D61-4D1A-81F5-E1381DC966E3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DB205CB4-4E99-4F02-81F5-28FA268E3DD4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id="{C822B671-B826-4ECA-B88A-A15CA6061B99}"/>
                </a:ext>
              </a:extLst>
            </p:cNvPr>
            <p:cNvGrpSpPr/>
            <p:nvPr/>
          </p:nvGrpSpPr>
          <p:grpSpPr>
            <a:xfrm>
              <a:off x="5695943" y="3140391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5284656B-0A75-4E34-9CF1-A55A0517A00E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1958FB06-3F0F-4351-92BB-2207D38C91D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B02358A2-A90E-46F7-B9BF-C69D369204C7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8434563-2B17-4B2C-BF5C-2B5AEC9FC10F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A46EA8BA-4CD1-44F1-A915-3F59857429E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A92007EB-D108-41FE-9FEB-2CE351D72E75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BC9717D7-678E-4DBD-ADFC-8A1FBA1FFDE0}"/>
                </a:ext>
              </a:extLst>
            </p:cNvPr>
            <p:cNvSpPr/>
            <p:nvPr/>
          </p:nvSpPr>
          <p:spPr>
            <a:xfrm>
              <a:off x="5684512" y="3063238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629C80B4-3493-4C00-B526-3FB5389E8E80}"/>
                </a:ext>
              </a:extLst>
            </p:cNvPr>
            <p:cNvSpPr/>
            <p:nvPr/>
          </p:nvSpPr>
          <p:spPr>
            <a:xfrm>
              <a:off x="5672130" y="3063238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43AC041-FA17-40E9-98E8-7668315FFAB5}"/>
                </a:ext>
              </a:extLst>
            </p:cNvPr>
            <p:cNvSpPr/>
            <p:nvPr/>
          </p:nvSpPr>
          <p:spPr>
            <a:xfrm>
              <a:off x="5684512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9883417-9125-42F8-8915-E75E849295FE}"/>
                </a:ext>
              </a:extLst>
            </p:cNvPr>
            <p:cNvSpPr/>
            <p:nvPr/>
          </p:nvSpPr>
          <p:spPr>
            <a:xfrm>
              <a:off x="5684512" y="3192778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A8A57D9A-370D-4D1B-AC87-E93035999F24}"/>
                </a:ext>
              </a:extLst>
            </p:cNvPr>
            <p:cNvSpPr/>
            <p:nvPr/>
          </p:nvSpPr>
          <p:spPr>
            <a:xfrm>
              <a:off x="5684512" y="3252786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DEA4FB6-3B44-44BC-B86F-BF5932D88F72}"/>
                </a:ext>
              </a:extLst>
            </p:cNvPr>
            <p:cNvSpPr/>
            <p:nvPr/>
          </p:nvSpPr>
          <p:spPr>
            <a:xfrm>
              <a:off x="5684512" y="3228021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87335F1-C6DE-448D-AF53-93B1C83DD21F}"/>
                </a:ext>
              </a:extLst>
            </p:cNvPr>
            <p:cNvSpPr/>
            <p:nvPr/>
          </p:nvSpPr>
          <p:spPr>
            <a:xfrm>
              <a:off x="5684512" y="3197541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36B6F758-1989-472E-A9D0-C30EBB2EEBBA}"/>
                </a:ext>
              </a:extLst>
            </p:cNvPr>
            <p:cNvSpPr/>
            <p:nvPr/>
          </p:nvSpPr>
          <p:spPr>
            <a:xfrm>
              <a:off x="5684512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D1B14401-A252-438A-AE96-428A1BD87C19}"/>
                </a:ext>
              </a:extLst>
            </p:cNvPr>
            <p:cNvSpPr/>
            <p:nvPr/>
          </p:nvSpPr>
          <p:spPr>
            <a:xfrm>
              <a:off x="6156953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A18D43FD-902E-468C-8FB8-8DB871E2C8F7}"/>
                </a:ext>
              </a:extLst>
            </p:cNvPr>
            <p:cNvSpPr/>
            <p:nvPr/>
          </p:nvSpPr>
          <p:spPr>
            <a:xfrm>
              <a:off x="6301732" y="3488052"/>
              <a:ext cx="353376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727EACEC-FF0D-42FB-993B-5C7152115BEA}"/>
                </a:ext>
              </a:extLst>
            </p:cNvPr>
            <p:cNvSpPr/>
            <p:nvPr/>
          </p:nvSpPr>
          <p:spPr>
            <a:xfrm>
              <a:off x="6300780" y="3463288"/>
              <a:ext cx="398145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A59F01D-9CB6-4D0A-8561-2C69F0189247}"/>
                </a:ext>
              </a:extLst>
            </p:cNvPr>
            <p:cNvSpPr/>
            <p:nvPr/>
          </p:nvSpPr>
          <p:spPr>
            <a:xfrm>
              <a:off x="6654160" y="3660457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6F4138BA-86DF-4F75-99FC-99A4D6F1D68F}"/>
                </a:ext>
              </a:extLst>
            </p:cNvPr>
            <p:cNvSpPr/>
            <p:nvPr/>
          </p:nvSpPr>
          <p:spPr>
            <a:xfrm>
              <a:off x="5672133" y="3063239"/>
              <a:ext cx="484822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5F05F857-A8EF-484D-8D12-A1626F20B15C}"/>
                </a:ext>
              </a:extLst>
            </p:cNvPr>
            <p:cNvSpPr/>
            <p:nvPr/>
          </p:nvSpPr>
          <p:spPr>
            <a:xfrm>
              <a:off x="5693089" y="3068001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CD07DA59-A614-44A1-AA80-9282A0AD1D61}"/>
                </a:ext>
              </a:extLst>
            </p:cNvPr>
            <p:cNvSpPr/>
            <p:nvPr/>
          </p:nvSpPr>
          <p:spPr>
            <a:xfrm>
              <a:off x="5729284" y="3077526"/>
              <a:ext cx="384810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D292F92-7CAA-4A21-B3F6-A20720CB9EBC}"/>
                </a:ext>
              </a:extLst>
            </p:cNvPr>
            <p:cNvSpPr/>
            <p:nvPr/>
          </p:nvSpPr>
          <p:spPr>
            <a:xfrm>
              <a:off x="5693091" y="3068001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8" name="Graphic 1">
              <a:extLst>
                <a:ext uri="{FF2B5EF4-FFF2-40B4-BE49-F238E27FC236}">
                  <a16:creationId xmlns:a16="http://schemas.microsoft.com/office/drawing/2014/main" id="{BD9C9AAF-1D25-40D7-82EB-3FDDED06FDFE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868A9C74-25C0-40A6-94B3-D93EB6195B4E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0" name="Graphic 1">
                <a:extLst>
                  <a:ext uri="{FF2B5EF4-FFF2-40B4-BE49-F238E27FC236}">
                    <a16:creationId xmlns:a16="http://schemas.microsoft.com/office/drawing/2014/main" id="{16D44AA2-8293-4803-8BE1-C094B2CDF038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72E5D462-F5DB-4A2C-8E19-B82E8334F06A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4B57171E-9880-4D8B-BA8A-8DA0FBCB5337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13835F18-7A12-4F7C-83F9-5181DF7EB27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39B38685-0EF7-423C-A5AC-8747E116DB18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200F371A-96BA-42C6-8CC0-C5629A9C696A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EE435CF5-D0BA-4F2E-9E84-D93161C8633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AB2C9B2D-D290-4685-B755-82D769FCDD0B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EBB71208-99AA-43C3-9B00-4C5DA4078425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54" name="Graphic 2">
            <a:extLst>
              <a:ext uri="{FF2B5EF4-FFF2-40B4-BE49-F238E27FC236}">
                <a16:creationId xmlns:a16="http://schemas.microsoft.com/office/drawing/2014/main" id="{118919F5-2CC2-41B1-AE10-260EF0E6ABCA}"/>
              </a:ext>
            </a:extLst>
          </p:cNvPr>
          <p:cNvGrpSpPr/>
          <p:nvPr/>
        </p:nvGrpSpPr>
        <p:grpSpPr>
          <a:xfrm flipH="1">
            <a:off x="6761747" y="2791791"/>
            <a:ext cx="1456136" cy="1416544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3AFDA75-70ED-4D58-BECD-EE0E16FB0573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44D9427-14CD-47B5-AD9D-761FD82788FA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DA31588F-5904-4674-908C-B0BFE5CD260D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A04F51DD-61AA-4FD2-9FFC-16BF8D76213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CD6F3257-EEEE-43C5-9068-B0ECEE9A5BD2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CB60F78-D505-4E8A-ACED-3FE6978023AC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DFD3739-040B-4E17-9D11-AF03DB09A40C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D15A2815-A6D2-456C-9309-5F840FE61BB3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4D87214D-6142-44A1-A753-573908116ACD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6A62D57A-A2C7-4CF3-90F0-6BCFC4E4A3ED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1394B5AA-1B22-413A-92E1-1F7FBA7DDEC6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F29AD8E-8DC6-4601-9B94-E520BF0DB67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54B6DB82-54B2-4AF1-8B8E-F0A3AB307BD0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68" name="Graphic 2">
              <a:extLst>
                <a:ext uri="{FF2B5EF4-FFF2-40B4-BE49-F238E27FC236}">
                  <a16:creationId xmlns:a16="http://schemas.microsoft.com/office/drawing/2014/main" id="{9E8D8B75-2BEF-415C-AA1A-54F0CAFAC554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7963DA17-C4E3-4284-AF9C-B37A7B785A5E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67" name="Graphic 2">
                <a:extLst>
                  <a:ext uri="{FF2B5EF4-FFF2-40B4-BE49-F238E27FC236}">
                    <a16:creationId xmlns:a16="http://schemas.microsoft.com/office/drawing/2014/main" id="{49F562AB-C5A8-47DA-AF39-3AF64E7F6A9D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968" name="Graphic 2">
                  <a:extLst>
                    <a:ext uri="{FF2B5EF4-FFF2-40B4-BE49-F238E27FC236}">
                      <a16:creationId xmlns:a16="http://schemas.microsoft.com/office/drawing/2014/main" id="{C74AA946-FA1A-45DA-8937-29328AF7314F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93CBE8E6-CC19-4C91-B193-A72A09D0FA2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F4679200-6B58-4E8C-9937-02D917E44EFA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137440A-646B-4FA6-A64C-A158A751271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E3E1242C-CA64-4ADF-A49B-46A68FC8552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69" name="Graphic 2">
                  <a:extLst>
                    <a:ext uri="{FF2B5EF4-FFF2-40B4-BE49-F238E27FC236}">
                      <a16:creationId xmlns:a16="http://schemas.microsoft.com/office/drawing/2014/main" id="{124101E4-1750-48E8-A085-561828F7A64C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31042ED-DC3A-464D-B005-7F645322DE0E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E18F9439-51B2-49F3-A58F-5BB2A11758A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0" name="Graphic 2">
                  <a:extLst>
                    <a:ext uri="{FF2B5EF4-FFF2-40B4-BE49-F238E27FC236}">
                      <a16:creationId xmlns:a16="http://schemas.microsoft.com/office/drawing/2014/main" id="{E31C3DFD-E00D-4E91-B57A-381E951053E5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FA15C40A-26D7-4DC5-B4FB-215AD73E8B31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12A3A27B-D80A-47F6-9CCB-634D257D3B7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1" name="Graphic 2">
                  <a:extLst>
                    <a:ext uri="{FF2B5EF4-FFF2-40B4-BE49-F238E27FC236}">
                      <a16:creationId xmlns:a16="http://schemas.microsoft.com/office/drawing/2014/main" id="{9A7477E5-3567-48E7-8175-6EA59A02824E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61929BC-69D5-4496-95F6-740EA10325C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6E103440-3603-4B82-A93D-C45D767B63AF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69" name="Graphic 2">
              <a:extLst>
                <a:ext uri="{FF2B5EF4-FFF2-40B4-BE49-F238E27FC236}">
                  <a16:creationId xmlns:a16="http://schemas.microsoft.com/office/drawing/2014/main" id="{F74740FE-9C2B-4E8C-B1C7-3D13C0D3987B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C28FB91-7C56-4514-BF94-4829C121B484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51" name="Graphic 2">
                <a:extLst>
                  <a:ext uri="{FF2B5EF4-FFF2-40B4-BE49-F238E27FC236}">
                    <a16:creationId xmlns:a16="http://schemas.microsoft.com/office/drawing/2014/main" id="{2CCA84FD-F73F-4634-B82E-76F78AE23832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952" name="Graphic 2">
                  <a:extLst>
                    <a:ext uri="{FF2B5EF4-FFF2-40B4-BE49-F238E27FC236}">
                      <a16:creationId xmlns:a16="http://schemas.microsoft.com/office/drawing/2014/main" id="{0674FC40-EB90-4732-9E07-E5D957DE2B3B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7990BD2C-102D-466D-BDAB-C372705EA78A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F7AAF8BB-5F9B-49A2-875A-2E1F0249A09F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E52C853-68E2-492F-8785-377BC9634E28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0FB8D3B7-9EB4-47D4-9F38-08F3E97B221C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3" name="Graphic 2">
                  <a:extLst>
                    <a:ext uri="{FF2B5EF4-FFF2-40B4-BE49-F238E27FC236}">
                      <a16:creationId xmlns:a16="http://schemas.microsoft.com/office/drawing/2014/main" id="{17F03251-160B-4138-816F-958FCD5CECFD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4949E3D7-0BF8-4C38-895F-C9B524A342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AA95DB88-B46A-4004-8D67-C8485C1698A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4" name="Graphic 2">
                  <a:extLst>
                    <a:ext uri="{FF2B5EF4-FFF2-40B4-BE49-F238E27FC236}">
                      <a16:creationId xmlns:a16="http://schemas.microsoft.com/office/drawing/2014/main" id="{680BE6D0-F768-4191-9675-A2BFC4BF5A9C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895DD733-0945-48F1-9EBD-808D2DC3C434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BC63C54-154C-4610-A79D-889E55632701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5" name="Graphic 2">
                  <a:extLst>
                    <a:ext uri="{FF2B5EF4-FFF2-40B4-BE49-F238E27FC236}">
                      <a16:creationId xmlns:a16="http://schemas.microsoft.com/office/drawing/2014/main" id="{00782D52-CBB0-44C6-A3E6-438DF81B0CB8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12B40CFD-23F6-4526-BC6C-8167C0620832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67ADBFDD-BAC8-47C4-81DE-57B1BA5AE48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AD7985D-4FFA-4ED4-B32A-8A6BA42D85BE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285B977-53AA-4A8E-A45E-43B710CCA93E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3C6E2890-15DB-433F-B6BB-D74924073A88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2AC399CF-D2C3-43A3-A3D6-1D1CCF7964D6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A2B596A0-EC8A-46F6-85A8-8DB6F055B91B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DFCE4AB3-D649-4F04-86F2-7CFB6579CE09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752AD660-1475-453F-9CCE-7F49C4F5DF00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1BE188B6-0689-4B9D-8E61-4E35786370CD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E3E3A57-D36A-4147-934E-5ADD55088B48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D94E45AF-8E15-4E4F-906C-2BA60AC264A2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3673736F-1974-45A7-8205-641187B32EEB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8FC007E0-9573-4B77-85AB-C3B7AC3EFA88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C718A8DB-5C17-444D-B560-5568746D9248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16E7133-7450-471B-9742-C3EA88D31788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595570E-5E33-4235-98BE-B7AFAAABE9F2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85" name="Graphic 2">
              <a:extLst>
                <a:ext uri="{FF2B5EF4-FFF2-40B4-BE49-F238E27FC236}">
                  <a16:creationId xmlns:a16="http://schemas.microsoft.com/office/drawing/2014/main" id="{26917375-4554-4352-A4CE-73124C43902F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926" name="Graphic 2">
                <a:extLst>
                  <a:ext uri="{FF2B5EF4-FFF2-40B4-BE49-F238E27FC236}">
                    <a16:creationId xmlns:a16="http://schemas.microsoft.com/office/drawing/2014/main" id="{03935440-811B-484C-94A2-3BC2189599D8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DEDD3A9-17A3-48F7-9C88-26B238F5E92E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2">
                  <a:extLst>
                    <a:ext uri="{FF2B5EF4-FFF2-40B4-BE49-F238E27FC236}">
                      <a16:creationId xmlns:a16="http://schemas.microsoft.com/office/drawing/2014/main" id="{30C0E489-2D0F-4649-8F3F-0FF935F5A209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24D0AE4-10FA-4678-B54D-BB397A19AF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338BBE35-8613-46BB-94F6-3E6BEAED73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075EA126-5FB9-493A-AB8B-8650075BF2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7" name="Graphic 2">
                <a:extLst>
                  <a:ext uri="{FF2B5EF4-FFF2-40B4-BE49-F238E27FC236}">
                    <a16:creationId xmlns:a16="http://schemas.microsoft.com/office/drawing/2014/main" id="{1C723351-E4CA-4913-BBDF-7BE4BE73E30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2648A875-6442-4B95-AE48-63879AFC76B1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1" name="Graphic 2">
                  <a:extLst>
                    <a:ext uri="{FF2B5EF4-FFF2-40B4-BE49-F238E27FC236}">
                      <a16:creationId xmlns:a16="http://schemas.microsoft.com/office/drawing/2014/main" id="{A2FE35E8-5D95-4A8C-8FE0-71C93FC0D26F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04DC9A7-0DBE-4C47-A625-7DC9505EEAB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13FF439D-8675-41F4-8FBC-3585A41A0E68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4D71ACB-D36C-4194-80C8-036C96EFB2F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8" name="Graphic 2">
                <a:extLst>
                  <a:ext uri="{FF2B5EF4-FFF2-40B4-BE49-F238E27FC236}">
                    <a16:creationId xmlns:a16="http://schemas.microsoft.com/office/drawing/2014/main" id="{C75045AC-928D-4CB0-A178-384AA8DA251F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46FE5EAB-35B9-4F7F-9D32-E8CD53A11000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6" name="Graphic 2">
                  <a:extLst>
                    <a:ext uri="{FF2B5EF4-FFF2-40B4-BE49-F238E27FC236}">
                      <a16:creationId xmlns:a16="http://schemas.microsoft.com/office/drawing/2014/main" id="{929F6DDD-8AB8-49F9-949F-ECE5BC6578E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0856D0DD-05A2-45A7-A00F-C678C2A713D1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EA3C9B4-BB04-4FF8-AFC1-2BCEA28DB9D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746949F0-4A98-49B8-B4F7-E46C2449C17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767FD9A4-F0C6-4317-A94B-DA0DE826937E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319D612D-E6FE-41F2-98B6-0D0FB85DB40E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1067275C-076C-4973-B4F5-443F2818530B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5B9B8E45-EFD2-4F48-A07D-14F38CC09D4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7897FCD9-079A-486F-8092-CF106271B9DF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72D7C8BE-2582-48F9-9BA7-504F0007BF41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6" name="Graphic 2">
              <a:extLst>
                <a:ext uri="{FF2B5EF4-FFF2-40B4-BE49-F238E27FC236}">
                  <a16:creationId xmlns:a16="http://schemas.microsoft.com/office/drawing/2014/main" id="{A8214B5A-54AC-4B7F-B8AD-8E96399EAFFA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902" name="Graphic 2">
                <a:extLst>
                  <a:ext uri="{FF2B5EF4-FFF2-40B4-BE49-F238E27FC236}">
                    <a16:creationId xmlns:a16="http://schemas.microsoft.com/office/drawing/2014/main" id="{4403D494-AE50-455D-96B8-AFDE8064CF26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ECAF0E15-9D31-46DD-8854-F23BDF4EF9FB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2" name="Graphic 2">
                  <a:extLst>
                    <a:ext uri="{FF2B5EF4-FFF2-40B4-BE49-F238E27FC236}">
                      <a16:creationId xmlns:a16="http://schemas.microsoft.com/office/drawing/2014/main" id="{7EDDD08E-CF09-4249-9955-71F5EC5CB30E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id="{DD584E57-383C-4B60-824C-176F64EC8C02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CA9463E1-8E48-435D-B712-9217527C46A6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3E856612-F9BF-4294-953A-2E5F53302DF0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3" name="Graphic 2">
                <a:extLst>
                  <a:ext uri="{FF2B5EF4-FFF2-40B4-BE49-F238E27FC236}">
                    <a16:creationId xmlns:a16="http://schemas.microsoft.com/office/drawing/2014/main" id="{39F48534-FDEF-4948-A776-53A8D95304DC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48C6F66C-094A-45E1-BCEE-0B8D425FB480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7" name="Graphic 2">
                  <a:extLst>
                    <a:ext uri="{FF2B5EF4-FFF2-40B4-BE49-F238E27FC236}">
                      <a16:creationId xmlns:a16="http://schemas.microsoft.com/office/drawing/2014/main" id="{47DBBA08-17C1-475A-8705-EAF43161BC4F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B909E47B-6B64-4225-B6F7-F4AFD0715DBE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11DF226-BABA-4FF4-AF36-FDEC1D3DEE56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5089B961-5749-4DBB-B3DC-E931B5E81F1F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ED00D369-4829-4A69-8C10-CCCC5265F12E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8798BFC2-47BB-428E-ACB0-97F7F14BCEF7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EE125758-EB66-4303-9C86-926455D85FD9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F4CC6888-BBE4-4277-9319-113E3F990B8E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4FAC3DC3-3E91-4638-9B04-E32AC35748EF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4277FC01-82BA-47BF-81FC-DE550F4108A9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FEE1B4E-811B-4698-8A9F-9A54EA9C7896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A1D70386-CBB3-4908-BA3C-014F61CC92B0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7" name="Graphic 2">
                  <a:extLst>
                    <a:ext uri="{FF2B5EF4-FFF2-40B4-BE49-F238E27FC236}">
                      <a16:creationId xmlns:a16="http://schemas.microsoft.com/office/drawing/2014/main" id="{84607E5C-8B7B-4181-B118-AF7E6BA87FA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92F9340A-747D-4531-816C-7B65562582F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FB054245-C55C-43B1-A48F-64174A673D5D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CF79624-9FCE-4CAB-B0E3-02517A56991A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7" name="Graphic 2">
              <a:extLst>
                <a:ext uri="{FF2B5EF4-FFF2-40B4-BE49-F238E27FC236}">
                  <a16:creationId xmlns:a16="http://schemas.microsoft.com/office/drawing/2014/main" id="{00A3E70A-2ECE-4916-9B9D-1204D9448B5D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878" name="Graphic 2">
                <a:extLst>
                  <a:ext uri="{FF2B5EF4-FFF2-40B4-BE49-F238E27FC236}">
                    <a16:creationId xmlns:a16="http://schemas.microsoft.com/office/drawing/2014/main" id="{91BAC906-8366-4077-B50E-379D785ECE90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07DFD2B7-AA6D-4286-BC56-8038792C840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8" name="Graphic 2">
                  <a:extLst>
                    <a:ext uri="{FF2B5EF4-FFF2-40B4-BE49-F238E27FC236}">
                      <a16:creationId xmlns:a16="http://schemas.microsoft.com/office/drawing/2014/main" id="{7CF4560C-CD27-4B7E-8146-62BDF9A6CBC2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99" name="Freeform: Shape 898">
                    <a:extLst>
                      <a:ext uri="{FF2B5EF4-FFF2-40B4-BE49-F238E27FC236}">
                        <a16:creationId xmlns:a16="http://schemas.microsoft.com/office/drawing/2014/main" id="{2E95A93F-2B4C-4A90-B4AA-502D4B7D8DF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01F57D14-6122-4729-B997-21FC7CFAB83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83F372E-4B43-4190-B823-AF0792C3CC0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9" name="Graphic 2">
                <a:extLst>
                  <a:ext uri="{FF2B5EF4-FFF2-40B4-BE49-F238E27FC236}">
                    <a16:creationId xmlns:a16="http://schemas.microsoft.com/office/drawing/2014/main" id="{87F32A42-4D85-4030-8826-53271008F55D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E520B72B-C664-4D4B-A27F-E01CF8F8A641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2">
                  <a:extLst>
                    <a:ext uri="{FF2B5EF4-FFF2-40B4-BE49-F238E27FC236}">
                      <a16:creationId xmlns:a16="http://schemas.microsoft.com/office/drawing/2014/main" id="{89095104-5DA4-4DFA-868D-490E744D3BA0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A4872A2E-0631-4EB7-AE36-EC9BB3254812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F323222B-314B-4AAF-8240-1DC8794C9FE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87A53BEF-10BF-4B0B-86FE-55CD551D990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0" name="Graphic 2">
                <a:extLst>
                  <a:ext uri="{FF2B5EF4-FFF2-40B4-BE49-F238E27FC236}">
                    <a16:creationId xmlns:a16="http://schemas.microsoft.com/office/drawing/2014/main" id="{59515BE3-7772-4279-BDD4-D4964E0D24FE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87" name="Freeform: Shape 886">
                  <a:extLst>
                    <a:ext uri="{FF2B5EF4-FFF2-40B4-BE49-F238E27FC236}">
                      <a16:creationId xmlns:a16="http://schemas.microsoft.com/office/drawing/2014/main" id="{1BCEAA49-61D2-4FBE-8E55-D05B190E9B8D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8" name="Graphic 2">
                  <a:extLst>
                    <a:ext uri="{FF2B5EF4-FFF2-40B4-BE49-F238E27FC236}">
                      <a16:creationId xmlns:a16="http://schemas.microsoft.com/office/drawing/2014/main" id="{525D5B3B-C7B3-40CB-9A12-21142643C2FB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233126E9-7E1A-4053-AC98-A11493A69FCB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903446B-805E-4B0A-8317-418F7970DF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80BBD57-24F8-4AA8-B774-F6028FECAF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1" name="Graphic 2">
                <a:extLst>
                  <a:ext uri="{FF2B5EF4-FFF2-40B4-BE49-F238E27FC236}">
                    <a16:creationId xmlns:a16="http://schemas.microsoft.com/office/drawing/2014/main" id="{F4C44CFB-CF9C-4254-AF03-2DA600285E69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AE8C3E77-8CC0-46C9-9D8D-D1870C3FFCF6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2">
                  <a:extLst>
                    <a:ext uri="{FF2B5EF4-FFF2-40B4-BE49-F238E27FC236}">
                      <a16:creationId xmlns:a16="http://schemas.microsoft.com/office/drawing/2014/main" id="{2B4E74C8-D603-4018-8988-8A23EC5773A6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E685AE59-2F67-4BE3-8030-C2C729BAEE2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id="{372D6B44-63F3-43E7-9B11-60B43778EB7E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4D5ACD23-9DAD-491E-A256-96035E154AA3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8" name="Graphic 2">
              <a:extLst>
                <a:ext uri="{FF2B5EF4-FFF2-40B4-BE49-F238E27FC236}">
                  <a16:creationId xmlns:a16="http://schemas.microsoft.com/office/drawing/2014/main" id="{48ACD10A-9E7C-44B2-A726-3192BE862210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854" name="Graphic 2">
                <a:extLst>
                  <a:ext uri="{FF2B5EF4-FFF2-40B4-BE49-F238E27FC236}">
                    <a16:creationId xmlns:a16="http://schemas.microsoft.com/office/drawing/2014/main" id="{FD5689EB-58DC-4AC4-9E5F-A0E3CB7A474F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18D37B58-9BEB-462F-814D-8A6583AF55ED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74" name="Graphic 2">
                  <a:extLst>
                    <a:ext uri="{FF2B5EF4-FFF2-40B4-BE49-F238E27FC236}">
                      <a16:creationId xmlns:a16="http://schemas.microsoft.com/office/drawing/2014/main" id="{1E7F75F7-3419-4CE2-8C51-C835633748D8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75" name="Freeform: Shape 874">
                    <a:extLst>
                      <a:ext uri="{FF2B5EF4-FFF2-40B4-BE49-F238E27FC236}">
                        <a16:creationId xmlns:a16="http://schemas.microsoft.com/office/drawing/2014/main" id="{DE6DF5D7-5487-4956-9CF9-2BA94153BA3C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6" name="Freeform: Shape 875">
                    <a:extLst>
                      <a:ext uri="{FF2B5EF4-FFF2-40B4-BE49-F238E27FC236}">
                        <a16:creationId xmlns:a16="http://schemas.microsoft.com/office/drawing/2014/main" id="{D3FC0BE3-4991-4068-BF93-58FD93DE656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7" name="Freeform: Shape 876">
                    <a:extLst>
                      <a:ext uri="{FF2B5EF4-FFF2-40B4-BE49-F238E27FC236}">
                        <a16:creationId xmlns:a16="http://schemas.microsoft.com/office/drawing/2014/main" id="{DB289A04-3523-43B9-87C0-08B6C4BB8594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5" name="Graphic 2">
                <a:extLst>
                  <a:ext uri="{FF2B5EF4-FFF2-40B4-BE49-F238E27FC236}">
                    <a16:creationId xmlns:a16="http://schemas.microsoft.com/office/drawing/2014/main" id="{75EB8C1A-75B0-4795-B102-75607F0EC34B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B04405F5-4453-4AD0-AACF-44EA9FD492C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9" name="Graphic 2">
                  <a:extLst>
                    <a:ext uri="{FF2B5EF4-FFF2-40B4-BE49-F238E27FC236}">
                      <a16:creationId xmlns:a16="http://schemas.microsoft.com/office/drawing/2014/main" id="{C760F6B3-132A-47F2-A425-EC7F898B2612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id="{CCB0BB08-1DC1-4E44-A485-B2F91EF5448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1" name="Freeform: Shape 870">
                    <a:extLst>
                      <a:ext uri="{FF2B5EF4-FFF2-40B4-BE49-F238E27FC236}">
                        <a16:creationId xmlns:a16="http://schemas.microsoft.com/office/drawing/2014/main" id="{873C2894-75F7-4914-8C77-A5F04EF54C8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2" name="Freeform: Shape 871">
                    <a:extLst>
                      <a:ext uri="{FF2B5EF4-FFF2-40B4-BE49-F238E27FC236}">
                        <a16:creationId xmlns:a16="http://schemas.microsoft.com/office/drawing/2014/main" id="{FB2DE59F-994D-49D1-988D-DA196ED91B06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6" name="Graphic 2">
                <a:extLst>
                  <a:ext uri="{FF2B5EF4-FFF2-40B4-BE49-F238E27FC236}">
                    <a16:creationId xmlns:a16="http://schemas.microsoft.com/office/drawing/2014/main" id="{D23EC898-3726-4DA4-9A98-4DCBC0560DC6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0A50B5E4-E245-4D8B-9D4B-A837CDEF0F53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4" name="Graphic 2">
                  <a:extLst>
                    <a:ext uri="{FF2B5EF4-FFF2-40B4-BE49-F238E27FC236}">
                      <a16:creationId xmlns:a16="http://schemas.microsoft.com/office/drawing/2014/main" id="{59EFDF49-860A-4AAB-8BC4-6819416E68FD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4D8988EF-C74A-4091-8AFE-1C000927991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5B05269-A705-4529-B511-78B344168783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86602C7E-65B8-4C4A-9D6C-078A0AB776D9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7" name="Graphic 2">
                <a:extLst>
                  <a:ext uri="{FF2B5EF4-FFF2-40B4-BE49-F238E27FC236}">
                    <a16:creationId xmlns:a16="http://schemas.microsoft.com/office/drawing/2014/main" id="{91FBB836-1E45-4BB9-80A7-6C61D44184C8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34922172-1789-4840-84B8-833F648FAFD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9" name="Graphic 2">
                  <a:extLst>
                    <a:ext uri="{FF2B5EF4-FFF2-40B4-BE49-F238E27FC236}">
                      <a16:creationId xmlns:a16="http://schemas.microsoft.com/office/drawing/2014/main" id="{96DCC9B7-F3E5-4757-B5D2-C866266491B3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3FDCB328-E92E-4CAB-B4BA-59555BF485C7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7880F3A1-80F3-4BD1-AC55-B44B1BCC59C8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680E3972-15B3-44AF-982C-3DF2D9F0D9B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9" name="Graphic 2">
              <a:extLst>
                <a:ext uri="{FF2B5EF4-FFF2-40B4-BE49-F238E27FC236}">
                  <a16:creationId xmlns:a16="http://schemas.microsoft.com/office/drawing/2014/main" id="{4F223932-3645-4D10-BAE2-21BC677387A1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830" name="Graphic 2">
                <a:extLst>
                  <a:ext uri="{FF2B5EF4-FFF2-40B4-BE49-F238E27FC236}">
                    <a16:creationId xmlns:a16="http://schemas.microsoft.com/office/drawing/2014/main" id="{4B288C14-FF31-496D-A87D-1C7D39AA2B45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C5A660B9-C469-4BA0-AA1E-DD76768DBE3E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0" name="Graphic 2">
                  <a:extLst>
                    <a:ext uri="{FF2B5EF4-FFF2-40B4-BE49-F238E27FC236}">
                      <a16:creationId xmlns:a16="http://schemas.microsoft.com/office/drawing/2014/main" id="{3EC559A1-F81D-406E-BC68-27AF15314448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E903FF69-5AC7-4448-8AA8-69289704FEB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EC5CE4F8-DCD4-448D-AF9C-EAAA57A22FFB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5A3A6B9E-04B2-4D25-A161-2C8409F1703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1" name="Graphic 2">
                <a:extLst>
                  <a:ext uri="{FF2B5EF4-FFF2-40B4-BE49-F238E27FC236}">
                    <a16:creationId xmlns:a16="http://schemas.microsoft.com/office/drawing/2014/main" id="{CFF6FF97-0C14-4E59-AFFC-EA75B90F5072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149DE6F5-8544-43DD-A99F-96AAAD928E8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5" name="Graphic 2">
                  <a:extLst>
                    <a:ext uri="{FF2B5EF4-FFF2-40B4-BE49-F238E27FC236}">
                      <a16:creationId xmlns:a16="http://schemas.microsoft.com/office/drawing/2014/main" id="{82D9A62B-F97E-4B2C-A625-D8BBED032EC3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46" name="Freeform: Shape 845">
                    <a:extLst>
                      <a:ext uri="{FF2B5EF4-FFF2-40B4-BE49-F238E27FC236}">
                        <a16:creationId xmlns:a16="http://schemas.microsoft.com/office/drawing/2014/main" id="{7387EF5C-C3C1-4980-95C0-480A0395C9F2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74E90FB5-03FB-4767-8DC6-2E21D618B47F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8" name="Freeform: Shape 847">
                    <a:extLst>
                      <a:ext uri="{FF2B5EF4-FFF2-40B4-BE49-F238E27FC236}">
                        <a16:creationId xmlns:a16="http://schemas.microsoft.com/office/drawing/2014/main" id="{B1F45CFF-675E-4032-96EA-C9A703C9C059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2" name="Graphic 2">
                <a:extLst>
                  <a:ext uri="{FF2B5EF4-FFF2-40B4-BE49-F238E27FC236}">
                    <a16:creationId xmlns:a16="http://schemas.microsoft.com/office/drawing/2014/main" id="{4B113C6A-4521-41E7-8193-C10FDBE25B0B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3848C76D-3E89-4A17-A061-B7E7A646E13A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0" name="Graphic 2">
                  <a:extLst>
                    <a:ext uri="{FF2B5EF4-FFF2-40B4-BE49-F238E27FC236}">
                      <a16:creationId xmlns:a16="http://schemas.microsoft.com/office/drawing/2014/main" id="{89C74B41-BFC9-406D-9FC5-04514A0E38A4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E0E702A8-D421-47E9-AF3F-6FCF11F9450F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E96F2AD4-17C7-41C1-9E62-EA46B55C9F3F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3" name="Freeform: Shape 842">
                    <a:extLst>
                      <a:ext uri="{FF2B5EF4-FFF2-40B4-BE49-F238E27FC236}">
                        <a16:creationId xmlns:a16="http://schemas.microsoft.com/office/drawing/2014/main" id="{F256FAD5-544E-4D2D-8812-FC5A7CA608F5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3" name="Graphic 2">
                <a:extLst>
                  <a:ext uri="{FF2B5EF4-FFF2-40B4-BE49-F238E27FC236}">
                    <a16:creationId xmlns:a16="http://schemas.microsoft.com/office/drawing/2014/main" id="{CA06A61B-BEEE-4675-A906-8511E0836261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D525E4FD-AF79-427B-B73F-4EDA143B5997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35" name="Graphic 2">
                  <a:extLst>
                    <a:ext uri="{FF2B5EF4-FFF2-40B4-BE49-F238E27FC236}">
                      <a16:creationId xmlns:a16="http://schemas.microsoft.com/office/drawing/2014/main" id="{E3313777-65C2-4D1E-A8C1-8F051F1C6548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F50B42AA-2852-4D80-B50B-2D9F945B9A1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7" name="Freeform: Shape 836">
                    <a:extLst>
                      <a:ext uri="{FF2B5EF4-FFF2-40B4-BE49-F238E27FC236}">
                        <a16:creationId xmlns:a16="http://schemas.microsoft.com/office/drawing/2014/main" id="{DDF60B5D-9F5B-4A6C-BBEE-4D0D227EBFBF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0C2F33FF-5647-49EA-8B68-C5609F411778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90" name="Graphic 2">
              <a:extLst>
                <a:ext uri="{FF2B5EF4-FFF2-40B4-BE49-F238E27FC236}">
                  <a16:creationId xmlns:a16="http://schemas.microsoft.com/office/drawing/2014/main" id="{9671CA2B-72BA-4BDA-A3C0-A2F00FDD08C8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806" name="Graphic 2">
                <a:extLst>
                  <a:ext uri="{FF2B5EF4-FFF2-40B4-BE49-F238E27FC236}">
                    <a16:creationId xmlns:a16="http://schemas.microsoft.com/office/drawing/2014/main" id="{A00619A1-750D-4A2B-9369-A48B7F946710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7C4EE0B7-F8C6-48FA-87BB-C8905A4D9AF0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6" name="Graphic 2">
                  <a:extLst>
                    <a:ext uri="{FF2B5EF4-FFF2-40B4-BE49-F238E27FC236}">
                      <a16:creationId xmlns:a16="http://schemas.microsoft.com/office/drawing/2014/main" id="{3F84C5BE-CAF3-4841-B104-9F9F669A4AEC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E73872FF-CED9-467D-9A7A-DDD0F0CED64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37024D40-218C-4616-8D35-2217CE4D920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AE6CBAE1-E468-429E-96BD-888AA85F7CFA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7" name="Graphic 2">
                <a:extLst>
                  <a:ext uri="{FF2B5EF4-FFF2-40B4-BE49-F238E27FC236}">
                    <a16:creationId xmlns:a16="http://schemas.microsoft.com/office/drawing/2014/main" id="{AEC2127A-5519-471A-B177-B9A5217C1C32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631666FF-845C-43B2-A5E2-2AB602C6EC31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1" name="Graphic 2">
                  <a:extLst>
                    <a:ext uri="{FF2B5EF4-FFF2-40B4-BE49-F238E27FC236}">
                      <a16:creationId xmlns:a16="http://schemas.microsoft.com/office/drawing/2014/main" id="{DBFF3DA0-C8D8-48B9-9D02-636604FF153C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7543F5F1-2777-4796-A9A1-74F4B040010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6964C13A-9879-4E60-B6AC-DE9AC8E005F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01574763-E6A9-4242-859E-9D06A20BAE67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8" name="Graphic 2">
                <a:extLst>
                  <a:ext uri="{FF2B5EF4-FFF2-40B4-BE49-F238E27FC236}">
                    <a16:creationId xmlns:a16="http://schemas.microsoft.com/office/drawing/2014/main" id="{5DB20503-C7E6-40CD-9F44-EC294D78CD1D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48E9FA5F-6B8B-44CF-ACF7-8C0DBFB495FF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6" name="Graphic 2">
                  <a:extLst>
                    <a:ext uri="{FF2B5EF4-FFF2-40B4-BE49-F238E27FC236}">
                      <a16:creationId xmlns:a16="http://schemas.microsoft.com/office/drawing/2014/main" id="{A42AE17D-5B7A-4F89-B882-9B2D066C9519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D779F976-AD61-4BEA-B22E-2C133BE461B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6330C7D7-32AF-41CE-B076-E388467B751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27C11525-C399-4AD5-81BF-71EEBD4FD4A5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9" name="Graphic 2">
                <a:extLst>
                  <a:ext uri="{FF2B5EF4-FFF2-40B4-BE49-F238E27FC236}">
                    <a16:creationId xmlns:a16="http://schemas.microsoft.com/office/drawing/2014/main" id="{AF5FFB38-45F3-48EF-B7E8-650EFA0D6B3B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022ADB8F-A9CA-4029-8C1A-1486BBEC34B9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1" name="Graphic 2">
                  <a:extLst>
                    <a:ext uri="{FF2B5EF4-FFF2-40B4-BE49-F238E27FC236}">
                      <a16:creationId xmlns:a16="http://schemas.microsoft.com/office/drawing/2014/main" id="{BDA6CCD2-3AAC-4BF4-9C33-E3EC7551337D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91FF4713-EBF2-4C88-B4E8-39AF92A7F67C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6880B740-4059-41BE-8D8D-E40D81495E1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BBAB04A4-E6F0-4A56-8EF1-E970A04A184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54E648-E7C4-4A96-A86D-E4AB054A5EBB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BB79233F-37E1-438E-B894-AE9BCBCA05FE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F1FC7432-648A-4C19-9933-AECDFA543624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EC60423-3856-4398-8C87-C326D7F95652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8EB8B367-C911-47F9-BB1D-442ED5B0BA43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70EFF396-1F8E-4FF2-B71C-60DAA875582E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2E90FB0-372E-4A84-97EA-1A638BC7EC71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BC088DA9-C81C-4466-8A6F-D9AB10FC58BE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145DA8A3-5E5A-427F-9045-3F5F444A5A3B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0" name="Graphic 2">
              <a:extLst>
                <a:ext uri="{FF2B5EF4-FFF2-40B4-BE49-F238E27FC236}">
                  <a16:creationId xmlns:a16="http://schemas.microsoft.com/office/drawing/2014/main" id="{EA152233-84D3-419A-8569-72204A2213AE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40791781-8884-4A34-9D28-377A6BB0FDB3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07770B99-59EE-4F0D-A743-A97606F89D28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71BBBC-44CF-404A-AF47-0CC5613A50F3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FFAABB81-F573-42D6-B25C-D76D32843947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938C603F-3469-4E97-B336-83DCF66C3D25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6BFD6B4E-E280-4E73-A4E3-0EB297EA97D1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2">
                <a:extLst>
                  <a:ext uri="{FF2B5EF4-FFF2-40B4-BE49-F238E27FC236}">
                    <a16:creationId xmlns:a16="http://schemas.microsoft.com/office/drawing/2014/main" id="{1918AB97-390B-44A9-8BA5-48CC5653E9DE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76925EDA-DFB5-4EC9-8D29-A482FC655FB3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B00BC363-64A7-4E49-A98D-CCDF8A3A475B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3916FCA7-605C-49BF-8835-C6BE7B0513EB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98CC817F-4425-4886-85CE-1116B26F172C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7" name="Graphic 2">
                <a:extLst>
                  <a:ext uri="{FF2B5EF4-FFF2-40B4-BE49-F238E27FC236}">
                    <a16:creationId xmlns:a16="http://schemas.microsoft.com/office/drawing/2014/main" id="{F3377B91-850C-49B6-BA93-ED2E8B60E66A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4A7242F5-1301-4D50-9986-D2F521C24EAF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2AB0581A-82A1-41DB-AC63-8773C00BA527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6E06119E-57C7-4DEA-89A9-DDCB7BCB6122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77452102-A55A-4823-86CD-B8732FA1E9AF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8" name="Graphic 2">
                <a:extLst>
                  <a:ext uri="{FF2B5EF4-FFF2-40B4-BE49-F238E27FC236}">
                    <a16:creationId xmlns:a16="http://schemas.microsoft.com/office/drawing/2014/main" id="{8B061DDF-D157-424D-B761-2A8353EC5925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DAF2E342-5CD8-49D6-B105-46E6761D9899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9CB2803-D928-443C-BA09-3076008D3F11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D5CC5E93-43A7-4E24-A016-25F0530D7DEB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D2EA0AAE-018A-40DF-A380-DB64076418A4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9" name="Graphic 2">
                <a:extLst>
                  <a:ext uri="{FF2B5EF4-FFF2-40B4-BE49-F238E27FC236}">
                    <a16:creationId xmlns:a16="http://schemas.microsoft.com/office/drawing/2014/main" id="{83D7B9E2-2A35-4439-8405-F3652625B6AA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8E7BA7-7C5E-4919-9CEB-4500978018D7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447E3312-789C-4DED-B09E-0C3ECF6B6162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61147796-1D04-4361-A86C-9CD30F255048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E7ADF2E8-97F2-48F2-B37C-F2DDFD86214B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98769897-6FB6-43C6-8C88-D700528BBA8A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92AD1F99-7DD3-4472-AE13-670F3FF0D245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0BDD09B-EE80-498E-B590-7390D183D123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DF77D28-F585-4EA9-930E-DFEAA4D459A5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8DE3408-F239-43CD-BFCA-635F5B24AC89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F426C1E3-E9EC-443C-B2FD-86CCD4BA149E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6" name="Graphic 2">
                <a:extLst>
                  <a:ext uri="{FF2B5EF4-FFF2-40B4-BE49-F238E27FC236}">
                    <a16:creationId xmlns:a16="http://schemas.microsoft.com/office/drawing/2014/main" id="{11C7BA99-8807-4751-B6CF-50F25BF59CE5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AEBE36E2-D146-4EA2-B671-6B5BCCF7A268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20F01880-06AF-4344-A277-C158A449B8DF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E7FEB53A-B716-4D9D-B187-4425304CC4F4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5FC1A5A-F235-486C-8546-FB24E9FD6229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46C0DB13-C627-420D-9038-C6D6CC6F9B56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FEB4D50-23E1-4BDC-BBE1-7D39510E7980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0ADC64F3-0D0C-4BEF-8B18-18B209D0471A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15CCA31A-DB4E-4344-A285-F92757E78F9E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BD4C40-2710-4F52-B6AB-4256DBAEE842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AC3B9AF6-02D0-4426-AC8C-27C65E2D1459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8" name="Graphic 2">
              <a:extLst>
                <a:ext uri="{FF2B5EF4-FFF2-40B4-BE49-F238E27FC236}">
                  <a16:creationId xmlns:a16="http://schemas.microsoft.com/office/drawing/2014/main" id="{D07F6A4F-9AAF-4515-AE68-A7BEFDA9647C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5A882B9E-0D4D-49CD-8346-B3567DF0BC26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7D04B445-1431-4A14-A968-DEE9FCF9482A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C66E4B78-9BF9-4C6B-A30F-C8F3B21858A8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946A0F95-2A09-40C5-BBEC-A93B3C80A47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9" name="Graphic 2">
              <a:extLst>
                <a:ext uri="{FF2B5EF4-FFF2-40B4-BE49-F238E27FC236}">
                  <a16:creationId xmlns:a16="http://schemas.microsoft.com/office/drawing/2014/main" id="{063B1BB0-2E26-4F3E-B41E-96A328A62C15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E163764E-C4D5-4650-B39C-EC7AB0E7DD57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7B0EEC78-0A5A-4576-9FA5-528CF88AD06C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955649D1-0542-4763-923B-0A8DE3D2994D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9D41CC0C-EC58-4A2D-A271-0B84662CE458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0" name="Graphic 2">
              <a:extLst>
                <a:ext uri="{FF2B5EF4-FFF2-40B4-BE49-F238E27FC236}">
                  <a16:creationId xmlns:a16="http://schemas.microsoft.com/office/drawing/2014/main" id="{D277E58C-2124-4F68-BBA0-140D7A004A19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894A8323-A0B3-450B-BB5F-37BCFF936249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5619E39E-2AF6-43F0-9E30-7DCF284337B3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BA526CB3-496E-45A9-980F-917E0D2DDBA3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6ADBA2-E292-4BEE-A943-09DC82CACA6D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1" name="Graphic 2">
              <a:extLst>
                <a:ext uri="{FF2B5EF4-FFF2-40B4-BE49-F238E27FC236}">
                  <a16:creationId xmlns:a16="http://schemas.microsoft.com/office/drawing/2014/main" id="{D2A4248E-E430-440B-92FA-B8C5D1E94B29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4855B2-29D9-4779-8578-E2CD9E060197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E66BB9AB-70AF-4059-B3C0-3B7119CEA8F4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26F91BF8-A92C-40B0-9D7B-AAD685AFB10F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46E62EC3-185F-448F-8E2D-DDCA5CC0E8B8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2" name="Graphic 2">
              <a:extLst>
                <a:ext uri="{FF2B5EF4-FFF2-40B4-BE49-F238E27FC236}">
                  <a16:creationId xmlns:a16="http://schemas.microsoft.com/office/drawing/2014/main" id="{617BDDD1-CE02-434F-AED5-95519C448764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2DC6E9C3-7D99-467B-A58C-1C68B629EDB6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B0E117C9-8411-470D-A353-00281EA4D484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7169AE60-D790-463F-A2EC-E9A9755AFCFD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4DD1717A-4736-4378-832F-91DEE8F1E567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3" name="Graphic 2">
              <a:extLst>
                <a:ext uri="{FF2B5EF4-FFF2-40B4-BE49-F238E27FC236}">
                  <a16:creationId xmlns:a16="http://schemas.microsoft.com/office/drawing/2014/main" id="{A526119A-A0ED-47D9-902F-5FC22639B6A5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7B9AB763-9FF1-4BB9-A6E5-15C365E3DF5A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7255E7CB-FF46-4A9B-8593-33235FAC6540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479A3DFF-17EC-4911-B8B0-FE52B6E0848C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A1A90376-D25C-439C-B9E0-01F59BB239FF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4" name="Graphic 2">
              <a:extLst>
                <a:ext uri="{FF2B5EF4-FFF2-40B4-BE49-F238E27FC236}">
                  <a16:creationId xmlns:a16="http://schemas.microsoft.com/office/drawing/2014/main" id="{13C4722A-BC81-4C89-9570-0BF539481FA5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E2A5E6F4-A5EA-4F09-AF84-D5C0D6E6511F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14DA7402-6965-4073-9A22-A7DCFE23F904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FFE367EF-3702-432B-B49D-F05D9744108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A95BAA05-62AE-41BA-878B-8019D2A5FA29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5" name="Graphic 2">
              <a:extLst>
                <a:ext uri="{FF2B5EF4-FFF2-40B4-BE49-F238E27FC236}">
                  <a16:creationId xmlns:a16="http://schemas.microsoft.com/office/drawing/2014/main" id="{91E029F3-CCC5-48CD-BF84-24895699689D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DAE01E52-DBE8-4BD1-BB50-48089D915508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DC8D1871-9830-4517-AB50-86B1DE7F8967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1382C6B5-427E-4799-877D-2021C22C4FCD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C5377564-9D81-4F6C-8AB0-4E026841CE3F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6" name="Graphic 2">
              <a:extLst>
                <a:ext uri="{FF2B5EF4-FFF2-40B4-BE49-F238E27FC236}">
                  <a16:creationId xmlns:a16="http://schemas.microsoft.com/office/drawing/2014/main" id="{26FD7196-633E-4531-9601-9F23A93159AC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7E2554B8-0F2B-410C-BEFE-1E83138C0EEA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29" name="Graphic 2">
                <a:extLst>
                  <a:ext uri="{FF2B5EF4-FFF2-40B4-BE49-F238E27FC236}">
                    <a16:creationId xmlns:a16="http://schemas.microsoft.com/office/drawing/2014/main" id="{1F42B48C-E513-4A72-B7ED-F1291A938B19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971B5435-9926-4CDE-B747-DA12DD872C55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D368E9FE-FA78-410A-B21C-A8F854E2AFB3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1A7FD238-EC19-4826-BE81-66FF36102CC4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800EEA74-651C-4E14-9E28-084EB0D22DB9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BD8F6552-CED5-445D-A5A4-9E3688BD7237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480AB678-D631-49B8-94A6-5CB1C1EA4642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A256089-BFE6-4825-90A4-6213E431E0CC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id="{768FCD20-BD8A-4E71-81DF-E5F20464BCA7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17" name="Graphic 2">
              <a:extLst>
                <a:ext uri="{FF2B5EF4-FFF2-40B4-BE49-F238E27FC236}">
                  <a16:creationId xmlns:a16="http://schemas.microsoft.com/office/drawing/2014/main" id="{6B18DE41-DAEC-4C2C-99D3-B5417DF170FC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444FC04-3BED-4FF9-9600-A285DDB6D986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19" name="Graphic 2">
                <a:extLst>
                  <a:ext uri="{FF2B5EF4-FFF2-40B4-BE49-F238E27FC236}">
                    <a16:creationId xmlns:a16="http://schemas.microsoft.com/office/drawing/2014/main" id="{641D7DE5-BCDE-41C8-A2ED-4E861C5B9DA9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461C9C83-4EC4-4FB4-8DB0-BCF67469E67C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CCF040AE-79BE-47AE-B7CF-5A200F1D1EB4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F4C99BBD-6BD0-4069-AB67-345CE25FC417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7D6E5E87-EC0D-47D4-BE84-826618E5A740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0D981FBB-997D-4313-B9D5-B71DAC1DAA8A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C82151D6-9EDC-4FA1-95B0-EBA75BC84988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id="{1821FB98-3E95-4F55-9821-8F5A826019C5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id="{C337D4EE-7B68-42C8-BB7C-2C0C09389911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5" name="Graphic 13">
            <a:extLst>
              <a:ext uri="{FF2B5EF4-FFF2-40B4-BE49-F238E27FC236}">
                <a16:creationId xmlns:a16="http://schemas.microsoft.com/office/drawing/2014/main" id="{974F13D1-C763-4500-9AE8-DCCBE83EB186}"/>
              </a:ext>
            </a:extLst>
          </p:cNvPr>
          <p:cNvGrpSpPr/>
          <p:nvPr/>
        </p:nvGrpSpPr>
        <p:grpSpPr>
          <a:xfrm flipH="1">
            <a:off x="5098350" y="2845456"/>
            <a:ext cx="1495886" cy="1254934"/>
            <a:chOff x="4902925" y="2970504"/>
            <a:chExt cx="1732597" cy="1453515"/>
          </a:xfrm>
          <a:solidFill>
            <a:schemeClr val="accent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521F06-31E4-4615-A6CF-F56003698B6E}"/>
                </a:ext>
              </a:extLst>
            </p:cNvPr>
            <p:cNvSpPr/>
            <p:nvPr/>
          </p:nvSpPr>
          <p:spPr>
            <a:xfrm>
              <a:off x="5662067" y="3722979"/>
              <a:ext cx="973454" cy="701040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FE950B1-48E9-4CBB-B24D-2450849061DD}"/>
                </a:ext>
              </a:extLst>
            </p:cNvPr>
            <p:cNvSpPr/>
            <p:nvPr/>
          </p:nvSpPr>
          <p:spPr>
            <a:xfrm>
              <a:off x="4902925" y="3873474"/>
              <a:ext cx="759142" cy="550545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30453BA-2574-4324-96D3-E61E7D6FB3D8}"/>
                </a:ext>
              </a:extLst>
            </p:cNvPr>
            <p:cNvSpPr/>
            <p:nvPr/>
          </p:nvSpPr>
          <p:spPr>
            <a:xfrm>
              <a:off x="4902925" y="3302926"/>
              <a:ext cx="1729740" cy="989647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19F2826-9A12-40C0-954C-3B6C126C59B7}"/>
                </a:ext>
              </a:extLst>
            </p:cNvPr>
            <p:cNvSpPr/>
            <p:nvPr/>
          </p:nvSpPr>
          <p:spPr>
            <a:xfrm>
              <a:off x="4902925" y="3339121"/>
              <a:ext cx="1423987" cy="824865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D679ECC8-A395-4AA0-87D5-99C45DC0EF0A}"/>
                </a:ext>
              </a:extLst>
            </p:cNvPr>
            <p:cNvSpPr/>
            <p:nvPr/>
          </p:nvSpPr>
          <p:spPr>
            <a:xfrm>
              <a:off x="5507762" y="3638206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72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3925" y="2970504"/>
              <a:ext cx="769620" cy="946785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37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50331254-4A24-4C7D-A927-52F19CE1142C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2B79AC2A-5D96-4049-BE71-CC06EF538702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87F718B8-C1F4-4259-B470-37FD694CB934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32A4ACA-F8BA-4297-AB3D-730B356B97A6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7E80FAD-394D-4A0B-8B4F-5F6052E3814B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266251-FCE5-43C8-8BD4-D34523E9164F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798028-DA30-4355-96B5-105133EAC453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609DCEC1-0F68-4D3D-97D9-7CBC5DAAA0BD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8BFCB2C9-414A-4D31-B1F1-4F4C136CBE3F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4A89F267-D11B-4CA9-A55B-FD8412DF5572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6DF99294-D92B-4FFB-8747-362EEB856301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C9D95E4C-E8B0-4F3D-A6D6-822957C70BD3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1554E944-C032-4EE7-AB10-B8B2009E91EF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005D7E23-2802-4923-BD5B-A924291D308C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C44CDF3F-241D-4A4B-B050-81D8AB72A6BF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440BA490-5AD9-41AD-A82A-4EEE7C29E126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46F6C0B9-1907-4781-854D-66FF78015BEC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0D74095E-0C4D-46D5-A540-47157327A2E9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BD599BDA-5A75-4D08-8844-030FA89EC029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3038B9D9-9048-4C60-8172-7B8DDEA2F730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E7603267-B8B0-4401-8148-CAEB2D484C51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565F913D-7EA9-4E7D-BB4C-EFB507C0D7AD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B8FBFD72-76BA-4C0D-8DEE-79EB125CCAC6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54DDEE95-7929-48A8-B46D-16AE1EDF4968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B397021F-F011-4E87-9189-1ECC831C793D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A33FAB11-3124-406C-B8F1-6C490208E50A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469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20035335-E32B-41EF-945E-33717D0335D1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89310DF6-9104-4446-91D6-94404E3A240C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29C1CDB5-C3BB-4674-8263-8B4557A7DC63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E8F11636-C973-4A09-BC35-2728E9840E2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B60086D8-5590-492C-BC84-143BD5942B6C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5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ABBEAD88-B6C5-4EC4-BDAC-A5EB7709B4B4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BB5E8CDB-9CEE-4A68-B003-9EA36F1382D7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0991D529-F18D-47E6-A86C-144DB490EDD2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A2A86B49-6EFE-4F00-892E-493DAFD1801D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95F5C68B-EB8C-4835-8CC8-4621DB9ED613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85EF134-1C71-42C6-868B-2D3250D25C58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A322567C-17AB-4DB3-BF9C-A7AC4BCF4980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E6EC801-1AC6-4AE4-A6CF-1A9DAAA877C7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63A543C6-B358-47A5-97B7-41682203210F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B57437B6-D046-4347-AB5B-3387DC138CFD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8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35C5D045-9136-4DF9-9A0E-A87443FB1205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2DED9DCD-1617-403A-BEA0-0F156117EADB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62C1307C-4F04-4D88-9E36-0AEDE4351FA8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D5CD1630-63B9-4881-982A-53EF4C052180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F6627EB8-4805-4472-80E0-44EB8EBA392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7E6E67CE-28E0-46B7-A263-48E40F350EDD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0DA1FB41-EEB1-41F8-B70C-726978354D8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rgbClr val="0020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9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719432D5-C210-46A0-8ED8-56C0A1F36585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FC3AFBFA-6D67-4289-B806-E2D00B46F50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2" name="Freeform: Shape 981">
                  <a:extLst>
                    <a:ext uri="{FF2B5EF4-FFF2-40B4-BE49-F238E27FC236}">
                      <a16:creationId xmlns:a16="http://schemas.microsoft.com/office/drawing/2014/main" id="{51917994-D7BB-4ED9-9241-9528FB1639BE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3" name="Freeform: Shape 982">
                  <a:extLst>
                    <a:ext uri="{FF2B5EF4-FFF2-40B4-BE49-F238E27FC236}">
                      <a16:creationId xmlns:a16="http://schemas.microsoft.com/office/drawing/2014/main" id="{5D947DCC-7F32-4B5C-A262-10FCB079C5B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2EEF020A-228C-4490-BF65-193745D5AB0D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666942B8-8176-4BFD-B226-D4E642D20EB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5451CEFB-ECDE-42A0-9487-57340EE3E495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7" name="Freeform: Shape 986">
                  <a:extLst>
                    <a:ext uri="{FF2B5EF4-FFF2-40B4-BE49-F238E27FC236}">
                      <a16:creationId xmlns:a16="http://schemas.microsoft.com/office/drawing/2014/main" id="{D226B0A6-D759-4D96-8665-D34C3D4337FD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8" name="Freeform: Shape 987">
                  <a:extLst>
                    <a:ext uri="{FF2B5EF4-FFF2-40B4-BE49-F238E27FC236}">
                      <a16:creationId xmlns:a16="http://schemas.microsoft.com/office/drawing/2014/main" id="{58D04778-DE6A-44DC-920F-E8C2EB2C53D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9" name="Freeform: Shape 988">
                  <a:extLst>
                    <a:ext uri="{FF2B5EF4-FFF2-40B4-BE49-F238E27FC236}">
                      <a16:creationId xmlns:a16="http://schemas.microsoft.com/office/drawing/2014/main" id="{899C2F2E-39FB-48E4-8285-86FD9ABE2A73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5F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7516A2F6-71B3-4DA9-9E7A-53C4C1FE53EE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1" name="Freeform: Shape 990">
                  <a:extLst>
                    <a:ext uri="{FF2B5EF4-FFF2-40B4-BE49-F238E27FC236}">
                      <a16:creationId xmlns:a16="http://schemas.microsoft.com/office/drawing/2014/main" id="{4C9BA0D0-13C7-412F-B509-41D32D65507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3A03650F-F5B7-4747-8A69-DBD5D0988152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6F7AE041-6E49-4977-A44A-FE3CA736CB49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4" name="Freeform: Shape 993">
                  <a:extLst>
                    <a:ext uri="{FF2B5EF4-FFF2-40B4-BE49-F238E27FC236}">
                      <a16:creationId xmlns:a16="http://schemas.microsoft.com/office/drawing/2014/main" id="{BD838459-61B8-455C-9051-9833E746E3F7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5" name="Freeform: Shape 994">
                  <a:extLst>
                    <a:ext uri="{FF2B5EF4-FFF2-40B4-BE49-F238E27FC236}">
                      <a16:creationId xmlns:a16="http://schemas.microsoft.com/office/drawing/2014/main" id="{051EB322-5DE0-4322-B74B-D86B8987B95E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6" name="Freeform: Shape 995">
                  <a:extLst>
                    <a:ext uri="{FF2B5EF4-FFF2-40B4-BE49-F238E27FC236}">
                      <a16:creationId xmlns:a16="http://schemas.microsoft.com/office/drawing/2014/main" id="{AF576EAD-C83D-4EE7-9DB3-800B2D09569A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7" name="Freeform: Shape 996">
                  <a:extLst>
                    <a:ext uri="{FF2B5EF4-FFF2-40B4-BE49-F238E27FC236}">
                      <a16:creationId xmlns:a16="http://schemas.microsoft.com/office/drawing/2014/main" id="{523611DA-BDBB-4367-A508-1F5DC571AF01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A2BBC93B-8D31-4EE5-9C33-0C3523219B2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1C83B518-53D8-410C-B8CA-D72F9330B6F5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ED9DA5FE-2888-4C8C-A1D9-B947283DA8A7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315284A6-563D-42BA-8A1A-215B93EA2FD5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3EAD3F25-26DC-40D6-9964-486B5A97B76B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E3CCFEAF-3661-49A8-A44D-E44E2F1944D4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0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F6F20941-C36A-4125-92DF-2856353E0B77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6" name="Freeform: Shape 1005">
                  <a:extLst>
                    <a:ext uri="{FF2B5EF4-FFF2-40B4-BE49-F238E27FC236}">
                      <a16:creationId xmlns:a16="http://schemas.microsoft.com/office/drawing/2014/main" id="{660C4BC0-74B6-41ED-9279-9FA5ADE43554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E67EFAB5-0C0A-445C-9E99-B7F127A4243D}"/>
                </a:ext>
              </a:extLst>
            </p:cNvPr>
            <p:cNvSpPr/>
            <p:nvPr/>
          </p:nvSpPr>
          <p:spPr>
            <a:xfrm>
              <a:off x="5656352" y="3079088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D7BC3A4A-736E-4FD3-8680-A991EDEAFB66}"/>
                </a:ext>
              </a:extLst>
            </p:cNvPr>
            <p:cNvSpPr/>
            <p:nvPr/>
          </p:nvSpPr>
          <p:spPr>
            <a:xfrm>
              <a:off x="5582057" y="3102901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9078E83F-A48F-4E2D-94D4-E5F050F7EA24}"/>
                </a:ext>
              </a:extLst>
            </p:cNvPr>
            <p:cNvSpPr/>
            <p:nvPr/>
          </p:nvSpPr>
          <p:spPr>
            <a:xfrm>
              <a:off x="5599202" y="3060991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560E5F0F-1E49-435E-A89B-AB630E20BE34}"/>
                </a:ext>
              </a:extLst>
            </p:cNvPr>
            <p:cNvSpPr/>
            <p:nvPr/>
          </p:nvSpPr>
          <p:spPr>
            <a:xfrm>
              <a:off x="5547767" y="3098138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A49EA5D-D4FE-4BBD-B4D1-3B75BF84AC8C}"/>
                </a:ext>
              </a:extLst>
            </p:cNvPr>
            <p:cNvSpPr/>
            <p:nvPr/>
          </p:nvSpPr>
          <p:spPr>
            <a:xfrm>
              <a:off x="5599202" y="3046704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56AD1FC-4E24-4C55-AE10-EE8E2612E55B}"/>
                </a:ext>
              </a:extLst>
            </p:cNvPr>
            <p:cNvSpPr/>
            <p:nvPr/>
          </p:nvSpPr>
          <p:spPr>
            <a:xfrm>
              <a:off x="5547767" y="3083851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4006BF81-D36B-4991-84D8-6AEFE73EDB4D}"/>
                </a:ext>
              </a:extLst>
            </p:cNvPr>
            <p:cNvSpPr/>
            <p:nvPr/>
          </p:nvSpPr>
          <p:spPr>
            <a:xfrm>
              <a:off x="5584914" y="3681068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4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027702" y="3602781"/>
              <a:ext cx="233757" cy="316412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59C76684-2560-4B68-9969-24CB65E59DDF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1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70E73C37-48D6-4424-96D2-E0F46A96451C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F904BFC1-E819-4A86-869D-EEECA985EEC8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889B3514-D695-4D63-9B58-BFC71078BCA4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EA9B38D9-C3D8-4F27-92EE-5FF3326D3A62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4C20F501-53B4-416E-B9B9-C44F836454A5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B238D351-302E-4CB0-A76A-13593B2E0C18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34CE0C7C-112B-42A5-9ACF-B642373C4B57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4" name="Freeform: Shape 1023">
                  <a:extLst>
                    <a:ext uri="{FF2B5EF4-FFF2-40B4-BE49-F238E27FC236}">
                      <a16:creationId xmlns:a16="http://schemas.microsoft.com/office/drawing/2014/main" id="{617FE79E-457D-4AAB-8BF9-14F4AEE141A3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25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183271" y="3770604"/>
              <a:ext cx="180043" cy="255270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86BADA92-BC9E-4033-B641-42B0D76F198F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7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987B5099-7D9F-4278-9F55-DBE7D16B4953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0F0CFF86-42F6-4E6E-8BD6-04D879659BE4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2F977DAB-529A-4B6E-934A-F7FEA2123DE9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21C45EE4-79BF-48D6-B099-679F3297DF25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ABDF35AF-7057-4584-B94B-BE6DB173AA6D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41547630-9BD1-4867-B823-E32032E3FF8E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A8B3C3EC-C4EF-4D3F-B995-08BDDE7FC9C1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A7B6624B-1EEA-4CCA-B61C-245D26EF24E6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898B439D-653E-405A-808E-B431431D7EB9}"/>
                </a:ext>
              </a:extLst>
            </p:cNvPr>
            <p:cNvSpPr/>
            <p:nvPr/>
          </p:nvSpPr>
          <p:spPr>
            <a:xfrm>
              <a:off x="5505857" y="3636301"/>
              <a:ext cx="972502" cy="570547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C579DFC-EF17-4E3F-9912-2F0BCB3DC83B}"/>
                </a:ext>
              </a:extLst>
            </p:cNvPr>
            <p:cNvSpPr/>
            <p:nvPr/>
          </p:nvSpPr>
          <p:spPr>
            <a:xfrm>
              <a:off x="5505857" y="3636301"/>
              <a:ext cx="972502" cy="569594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56D8B3DA-8029-42B6-9474-866326F45860}"/>
                </a:ext>
              </a:extLst>
            </p:cNvPr>
            <p:cNvSpPr/>
            <p:nvPr/>
          </p:nvSpPr>
          <p:spPr>
            <a:xfrm>
              <a:off x="5583010" y="3680116"/>
              <a:ext cx="976312" cy="570547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9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6082120" y="3459136"/>
              <a:ext cx="148933" cy="215265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63C06B92-B570-4985-9AC1-83C86735D32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1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042" name="Freeform: Shape 1041">
                  <a:extLst>
                    <a:ext uri="{FF2B5EF4-FFF2-40B4-BE49-F238E27FC236}">
                      <a16:creationId xmlns:a16="http://schemas.microsoft.com/office/drawing/2014/main" id="{FFF42ABD-5F8D-49BF-9720-FDB7B1930782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3" name="Freeform: Shape 1042">
                  <a:extLst>
                    <a:ext uri="{FF2B5EF4-FFF2-40B4-BE49-F238E27FC236}">
                      <a16:creationId xmlns:a16="http://schemas.microsoft.com/office/drawing/2014/main" id="{A2028808-5D5C-4607-A5F5-1BB567C43DAC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4" name="Freeform: Shape 1043">
                  <a:extLst>
                    <a:ext uri="{FF2B5EF4-FFF2-40B4-BE49-F238E27FC236}">
                      <a16:creationId xmlns:a16="http://schemas.microsoft.com/office/drawing/2014/main" id="{5EFFE3F0-2136-4865-AC30-F4080B0B503A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5215B8EF-2721-4DBC-867B-31C7814F75E0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AA45B29D-EAFD-48AA-8980-9A31E28A60C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3977D2C0-0020-46F1-86F1-404744BD8AC8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01BA3BFC-BA6D-47FA-88A2-EA59B4BE177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9" name="Freeform: Shape 1048">
                  <a:extLst>
                    <a:ext uri="{FF2B5EF4-FFF2-40B4-BE49-F238E27FC236}">
                      <a16:creationId xmlns:a16="http://schemas.microsoft.com/office/drawing/2014/main" id="{B502B2C8-C730-414F-88FF-8CAD6EC531BC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50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32D1246E-2D0D-443F-8248-4CE21FA441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52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E465E1CC-0CA8-43B7-AC20-EA39A007C072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10BB8CF1-EC69-40CB-A98A-D84B1EA6244D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F4F6FD26-B2F2-4E1C-B6A5-D477B2259A67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83FFB642-FE74-446E-9A8F-260C0C795DC9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558F692A-CD58-4418-AEA0-AF40E40413AC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647F2B7A-B513-4B7D-AECE-562C1C65A4EC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A7BC447C-EEB4-43BD-ACF9-773482739470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BAB0FB83-8FBF-42E1-A9B0-8D20D9985BC5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62" name="Graphic 1060">
            <a:extLst>
              <a:ext uri="{FF2B5EF4-FFF2-40B4-BE49-F238E27FC236}">
                <a16:creationId xmlns:a16="http://schemas.microsoft.com/office/drawing/2014/main" id="{4192CA1F-7FFC-4D2F-B919-788E06934B72}"/>
              </a:ext>
            </a:extLst>
          </p:cNvPr>
          <p:cNvGrpSpPr/>
          <p:nvPr/>
        </p:nvGrpSpPr>
        <p:grpSpPr>
          <a:xfrm>
            <a:off x="8558425" y="2988802"/>
            <a:ext cx="1270715" cy="1116473"/>
            <a:chOff x="8605694" y="2447926"/>
            <a:chExt cx="2236473" cy="1965007"/>
          </a:xfrm>
          <a:solidFill>
            <a:schemeClr val="accent1"/>
          </a:solidFill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FCC22044-8980-478F-820C-DA7D5F42F7BD}"/>
                </a:ext>
              </a:extLst>
            </p:cNvPr>
            <p:cNvSpPr/>
            <p:nvPr/>
          </p:nvSpPr>
          <p:spPr>
            <a:xfrm>
              <a:off x="8605696" y="3662363"/>
              <a:ext cx="2236471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C3EEFDD-179C-4F61-B242-DADDC00DBCCA}"/>
                </a:ext>
              </a:extLst>
            </p:cNvPr>
            <p:cNvSpPr/>
            <p:nvPr/>
          </p:nvSpPr>
          <p:spPr>
            <a:xfrm>
              <a:off x="8605696" y="3042284"/>
              <a:ext cx="2236471" cy="1258253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BF70EAEB-2DCC-42B9-BA69-4D03465B7122}"/>
                </a:ext>
              </a:extLst>
            </p:cNvPr>
            <p:cNvSpPr/>
            <p:nvPr/>
          </p:nvSpPr>
          <p:spPr>
            <a:xfrm>
              <a:off x="8628557" y="3553777"/>
              <a:ext cx="935355" cy="525781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6D932E81-DD56-4482-921F-A332000FBDBA}"/>
                </a:ext>
              </a:extLst>
            </p:cNvPr>
            <p:cNvSpPr/>
            <p:nvPr/>
          </p:nvSpPr>
          <p:spPr>
            <a:xfrm>
              <a:off x="9148621" y="2968941"/>
              <a:ext cx="1142047" cy="1022986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rgbClr val="FFC6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E174BF5-E1C5-4923-92D8-D14E1994C316}"/>
                </a:ext>
              </a:extLst>
            </p:cNvPr>
            <p:cNvSpPr/>
            <p:nvPr/>
          </p:nvSpPr>
          <p:spPr>
            <a:xfrm>
              <a:off x="9149573" y="2658427"/>
              <a:ext cx="1691640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1EBE7743-1183-4B37-A4A0-4B2F50A476CA}"/>
                </a:ext>
              </a:extLst>
            </p:cNvPr>
            <p:cNvSpPr/>
            <p:nvPr/>
          </p:nvSpPr>
          <p:spPr>
            <a:xfrm>
              <a:off x="9626775" y="3664267"/>
              <a:ext cx="99060" cy="57149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90F791DA-E1CB-4979-9986-E0AA1D94B8F6}"/>
                </a:ext>
              </a:extLst>
            </p:cNvPr>
            <p:cNvSpPr/>
            <p:nvPr/>
          </p:nvSpPr>
          <p:spPr>
            <a:xfrm>
              <a:off x="10290669" y="3296603"/>
              <a:ext cx="550546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4B4B5244-CAAB-42D0-B50B-6ABF4E160681}"/>
                </a:ext>
              </a:extLst>
            </p:cNvPr>
            <p:cNvSpPr/>
            <p:nvPr/>
          </p:nvSpPr>
          <p:spPr>
            <a:xfrm>
              <a:off x="8605694" y="3662363"/>
              <a:ext cx="1141096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6EA8094-B41E-411B-B825-006135075ACB}"/>
                </a:ext>
              </a:extLst>
            </p:cNvPr>
            <p:cNvSpPr/>
            <p:nvPr/>
          </p:nvSpPr>
          <p:spPr>
            <a:xfrm>
              <a:off x="9194339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E323F471-0093-40F4-B464-5EF321A77ED2}"/>
                </a:ext>
              </a:extLst>
            </p:cNvPr>
            <p:cNvSpPr/>
            <p:nvPr/>
          </p:nvSpPr>
          <p:spPr>
            <a:xfrm>
              <a:off x="9377220" y="3156585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33629A99-4AAD-41BA-ADFD-36C746577EAD}"/>
                </a:ext>
              </a:extLst>
            </p:cNvPr>
            <p:cNvSpPr/>
            <p:nvPr/>
          </p:nvSpPr>
          <p:spPr>
            <a:xfrm>
              <a:off x="9559147" y="3258502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04C1FE71-D302-46D3-B7C7-9DFD3035500D}"/>
                </a:ext>
              </a:extLst>
            </p:cNvPr>
            <p:cNvSpPr/>
            <p:nvPr/>
          </p:nvSpPr>
          <p:spPr>
            <a:xfrm>
              <a:off x="9202912" y="3059428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ACEBC41B-A623-47FD-849E-B8C5D8359580}"/>
                </a:ext>
              </a:extLst>
            </p:cNvPr>
            <p:cNvSpPr/>
            <p:nvPr/>
          </p:nvSpPr>
          <p:spPr>
            <a:xfrm>
              <a:off x="9385791" y="3161347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42FDD11E-7DA4-4D93-BB4E-A3AFC9CB0CA8}"/>
                </a:ext>
              </a:extLst>
            </p:cNvPr>
            <p:cNvSpPr/>
            <p:nvPr/>
          </p:nvSpPr>
          <p:spPr>
            <a:xfrm>
              <a:off x="9567720" y="3263264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D77E840-2CDF-4B18-89DC-FE9C42967735}"/>
                </a:ext>
              </a:extLst>
            </p:cNvPr>
            <p:cNvSpPr/>
            <p:nvPr/>
          </p:nvSpPr>
          <p:spPr>
            <a:xfrm>
              <a:off x="9111472" y="3402328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6B5F4107-063C-492E-8B18-028A701EBD3E}"/>
                </a:ext>
              </a:extLst>
            </p:cNvPr>
            <p:cNvSpPr/>
            <p:nvPr/>
          </p:nvSpPr>
          <p:spPr>
            <a:xfrm>
              <a:off x="9111472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518D1A5-CEBD-44F1-98E1-90E975494A55}"/>
                </a:ext>
              </a:extLst>
            </p:cNvPr>
            <p:cNvSpPr/>
            <p:nvPr/>
          </p:nvSpPr>
          <p:spPr>
            <a:xfrm>
              <a:off x="9612486" y="3649027"/>
              <a:ext cx="98107" cy="64768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52F46431-4B0A-4CD0-8DC7-5A230E631AF4}"/>
                </a:ext>
              </a:extLst>
            </p:cNvPr>
            <p:cNvSpPr/>
            <p:nvPr/>
          </p:nvSpPr>
          <p:spPr>
            <a:xfrm>
              <a:off x="9612486" y="3641406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E231A3AD-C168-423A-93B6-C528373D11E5}"/>
                </a:ext>
              </a:extLst>
            </p:cNvPr>
            <p:cNvSpPr/>
            <p:nvPr/>
          </p:nvSpPr>
          <p:spPr>
            <a:xfrm>
              <a:off x="9626774" y="3655694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2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10520" y="3311842"/>
              <a:ext cx="160020" cy="181021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81F63EE1-EF99-4374-9514-4FDF5EDD173B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B2AFD44F-B507-430C-B31D-E5431E174792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F9FD615A-F08E-44A8-B4DC-4E86EFD658E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CDF92CB-3419-4418-978B-DE14167F5F46}"/>
                </a:ext>
              </a:extLst>
            </p:cNvPr>
            <p:cNvSpPr/>
            <p:nvPr/>
          </p:nvSpPr>
          <p:spPr>
            <a:xfrm>
              <a:off x="9808703" y="3398519"/>
              <a:ext cx="199071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7916EB25-E6E1-447A-8DA3-DDB70399BC42}"/>
                </a:ext>
              </a:extLst>
            </p:cNvPr>
            <p:cNvSpPr/>
            <p:nvPr/>
          </p:nvSpPr>
          <p:spPr>
            <a:xfrm>
              <a:off x="10041112" y="3529012"/>
              <a:ext cx="199071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FEFB8325-A2C9-47B8-9654-67BDCAC8BE7A}"/>
                </a:ext>
              </a:extLst>
            </p:cNvPr>
            <p:cNvSpPr/>
            <p:nvPr/>
          </p:nvSpPr>
          <p:spPr>
            <a:xfrm>
              <a:off x="9953481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FBE68BE9-D9F5-4574-B28B-CEB9CBC15C22}"/>
                </a:ext>
              </a:extLst>
            </p:cNvPr>
            <p:cNvSpPr/>
            <p:nvPr/>
          </p:nvSpPr>
          <p:spPr>
            <a:xfrm>
              <a:off x="10041112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32E0F63-3B6A-47DC-9AE7-BEBD837E9868}"/>
                </a:ext>
              </a:extLst>
            </p:cNvPr>
            <p:cNvSpPr/>
            <p:nvPr/>
          </p:nvSpPr>
          <p:spPr>
            <a:xfrm>
              <a:off x="9809655" y="3397567"/>
              <a:ext cx="35242" cy="323849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91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8675229" y="3306128"/>
              <a:ext cx="870584" cy="738188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99775D54-56ED-4E84-92D2-F50F6FA71F24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AE563F36-9276-441D-871A-D346A209C19D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F957AB-3BDB-402F-B689-A3256F52155F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5E523984-41F7-46F5-8D66-6EDDABED1E52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rgbClr val="B46A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24E93FE4-F5B0-44D9-B701-221059C7219F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9E888C24-8956-434E-BC8E-BF944D7D4AD7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093ED80-91FC-4050-ABAC-E0B0A4217C37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09F3A244-3F9E-485B-B3D0-EF0378BEDDAE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E7DC9EA8-D8E9-4F6F-BD12-726AE6B588AC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AC6A9BBD-AF2D-4FDC-B257-C0B3750B275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E396C1E7-8777-4CDC-9295-26F2B69ECE0F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05F55F55-CBAA-455B-A41D-3BB9E7ACB92F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DFB04F8F-B46C-4E9B-9171-7FD4285BCFE9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D3A9E8B5-9DD6-4319-9912-09A02DE2BBAE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D26E8666-C9BD-46BB-AA9B-45D23EC36C91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705DF1C-90CA-4713-9B7D-65915CABD72B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773AD4A-94ED-4F60-8E92-F6FC019EC71F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EC4845F2-1DDB-48C2-9B5F-1BEDFE10FDA4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97B1943A-3DF9-46F1-ADBF-EE81813DD593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419AC850-5211-478E-B93E-8DD8C2DCE955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DCD1E0AD-0521-43EE-B318-C9AD66577690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364183D8-BE3B-4B58-AFA4-A6E80DE6F492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BAA985F7-3AA7-4098-8A2E-B35720DFC894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169C6EDF-9268-46B5-9DDB-9F8D3A887B6D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8E4B5D5A-A910-4DF3-8F1A-30B80637333C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53F9AE5-104D-4B54-B7DD-6703C63DBDA4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912C3FC3-75F3-499B-8760-1C8DB55E69FB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D77CBE52-7A7F-47A9-8BEA-978A92CE0B10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EF16F1C0-BD1E-4952-9802-4AE1C343FD27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C6FEA68B-BBB6-4A74-8B76-AC7E7427320D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B06921DA-B8F2-4D6D-B28A-EB7E22425478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C47B1F76-420A-4267-94C1-81B56E08C268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D27DF973-E2C2-416B-A747-6D1006AA3F12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8431288E-B5BC-4AF3-A526-BFF35F091F57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BB125A48-3D41-468A-B459-0BCB1FBBEEA3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7D10F9E3-556A-40B6-89B2-7FFA6110A7D1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8D80EBF3-6F0E-499C-991E-BDE0A5D075B9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781EA949-15BA-432D-91F7-6F400008E1B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B4409B72-14F9-4B2E-B56C-5BA948A96A8A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21B07EAE-77A7-4EA6-9DF3-C621B275C05A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D07FD015-2E6B-42DA-9EDB-CF7611A68E8E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97A293BB-D87A-44CC-AF7B-672C933482CF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E52786F6-D400-44B7-9AD7-31248C093611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592BF571-152E-4B83-82A5-E6B7FC83CC4B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D5067725-ACB6-49D0-BA81-239C07E3908E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0C174BC5-C08D-4164-B055-8BA2961406C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0BF334D3-9F16-44B3-B3AA-E1C1BD8EF4E6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117D9CD5-E447-4E00-8D7E-279E17FBE2C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04B7F178-56EC-4F24-AABB-11F7F9F33B06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E375906C-D704-4D5E-818C-5C660974F0FD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3" name="Freeform: Shape 1142">
                  <a:extLst>
                    <a:ext uri="{FF2B5EF4-FFF2-40B4-BE49-F238E27FC236}">
                      <a16:creationId xmlns:a16="http://schemas.microsoft.com/office/drawing/2014/main" id="{8F1D5A03-3A38-4F8C-B264-D818EFC59CFB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4" name="Freeform: Shape 1143">
                  <a:extLst>
                    <a:ext uri="{FF2B5EF4-FFF2-40B4-BE49-F238E27FC236}">
                      <a16:creationId xmlns:a16="http://schemas.microsoft.com/office/drawing/2014/main" id="{CC5A33A2-8921-4838-A2CA-25296AE31B96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5" name="Freeform: Shape 1144">
                  <a:extLst>
                    <a:ext uri="{FF2B5EF4-FFF2-40B4-BE49-F238E27FC236}">
                      <a16:creationId xmlns:a16="http://schemas.microsoft.com/office/drawing/2014/main" id="{25D8905C-92FE-47E9-B084-410099325E3F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8661A52C-107E-4A5A-9AD6-B96EE88519E1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7" name="Freeform: Shape 1146">
                  <a:extLst>
                    <a:ext uri="{FF2B5EF4-FFF2-40B4-BE49-F238E27FC236}">
                      <a16:creationId xmlns:a16="http://schemas.microsoft.com/office/drawing/2014/main" id="{2828C40C-3C8E-475B-B959-2330EA45F2F2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8" name="Freeform: Shape 1147">
                  <a:extLst>
                    <a:ext uri="{FF2B5EF4-FFF2-40B4-BE49-F238E27FC236}">
                      <a16:creationId xmlns:a16="http://schemas.microsoft.com/office/drawing/2014/main" id="{D22DE6D2-BA6D-40DD-8C12-15E576BF8896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9" name="Freeform: Shape 1148">
                  <a:extLst>
                    <a:ext uri="{FF2B5EF4-FFF2-40B4-BE49-F238E27FC236}">
                      <a16:creationId xmlns:a16="http://schemas.microsoft.com/office/drawing/2014/main" id="{1843AD8C-D95F-47EF-9562-FEBD591B6340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408315D7-ECF7-4ED8-8AB1-A93C8E41FFF7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093E979D-BB71-487B-B5F0-58BF8936D0AA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87A156C9-22F4-46EC-BB2D-0B7017E8D79B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CD4470AA-0332-4C79-B701-2385C0587FA7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29D42830-2E94-47A2-9624-FFEFAAB5BE56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F1309546-D7BA-4A91-9FBB-33A7C538DCE3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5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E4D0021B-D88E-4A2B-954F-40A40BA4D96F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C97EFECD-041A-4C9E-86DD-9237DE4B90E5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5860EB33-DA98-4AEB-A649-C96F34AED0E0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5F5C2F28-312A-4467-BA98-87470E417129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45120C80-8B86-49B0-8E5C-0F0612849F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857EB3BB-BED7-443F-84D9-4944D212CE8C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C1DF9859-DF5F-42C3-8823-6D6120250965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E496E0B4-95C3-42F3-9805-12BF11CA5FE8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674D1B11-82A1-497F-ADA8-CE2EAE97C95A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AD63A65A-181C-41D9-8D16-2BB66ACFF64C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8D254292-D427-48A7-BCB8-A08A1F795F9F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A653BB46-6D23-4C86-BDD5-4F9B02DD5468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03E8C6C2-2FDA-4A14-8D69-ABDA4E9CCC88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7CE63C22-6D76-4752-9BB2-FCD0C35FC560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619AA408-0CF4-498C-B49E-DE02785BDFC6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28878DDC-570C-4F81-80BA-0D273E410CF8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3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420D7D8C-115A-4D77-88D4-50EEA7CD1FB8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60ABE9A-E3FA-4158-A32D-7E776AAAB084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ACC88989-F85E-4B2F-81A1-42F23E4630A0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9B73749D-76D8-4178-A2A7-17047C742FCD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A943A20A-8D82-4570-B0A3-399D87BA4DAD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B3927248-7324-4869-BE64-8950A9FD7FF9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43322EC-0F68-44E9-B94C-93C83E939CA5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6F66D9A8-5722-406D-AB36-26DE8F255312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606310E3-8600-43D7-86A7-9D238C95993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60C9460B-0CD1-42B2-BE66-B9151D17682A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FE410B8C-BD28-45AE-AA7A-55EB404F4867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65EF0AB2-ED55-4D22-9176-008F60F390C6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CF0797A3-2994-4D0F-9A4D-5DC6BCA6A316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FF19B179-3AAB-4D54-9E4E-9BF8EFF6A1E8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B871D01B-7B38-46C7-9952-C97F912294B0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333D6E4B-0EEB-47DD-AA91-4C5420A4D798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9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D91B8066-4E32-413D-8780-E6E100BC58F1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4614805E-1E7E-4CE3-A92F-06BA519FD307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6104CDD9-52E6-4FC5-8BD6-7CF17BDBD110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22C348D7-122E-4CFF-8858-FB5C3981C05E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2226D12D-777C-499E-812A-1EF78A4D4464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7DDBA9D9-BE52-4827-8A11-ADF575E427E3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ECF4AC31-73BC-4C8C-8D49-2C8CB7DB2D66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C43BAB21-32FD-4C4C-95D0-6AC7BC3CD980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5D32FF74-5292-489C-A75C-3DDD47D8DA4F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B94C6257-1BB6-4212-BFD8-1EDCFD24EEC8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CC48ED88-C1FF-439C-91DD-522D1EB5DD41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9D294F71-6A9A-4D87-87AA-35F2D59A0AC2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10334A30-CE32-4E3F-81C4-3F368C593DB4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EA3F444F-1F88-46B8-A675-60D9A0888CCF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D6CF991F-769F-4A25-AFCA-5339142B199D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B4FB69F5-3785-4D42-96C2-8FBD58CA275A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0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A659B030-DAD3-43F2-831D-542CFE9B80A7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731A1FF5-5875-49E0-AAAE-5259B19B86E7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B92EE2BC-2A6F-403D-8ADF-6C748967041C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042831D-1DA4-4E6D-BAF3-1A1DAC0F1C20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C99D2419-0C04-4C05-A596-6611EC78342A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70D93195-6AA3-409D-A464-70EE54F8FCBD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D2EF39B7-D303-484B-9DF3-427EDC9298CA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4BAED7A8-446C-4F78-807A-E86702420628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741DE143-DA26-4F53-8746-35B5F1D31997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E9F75812-E583-475C-873B-404178C26E81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39E47A91-85BF-4173-8695-B00E7C5980CE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1651CAA-D18B-4A9A-9831-E8D2C55C619C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719D525B-8BFA-4408-B860-95681055CC93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F42E0FD4-2DB1-4153-8FE2-73423C1F1058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9D1FF698-15B6-47EE-A238-D94D3D25FA44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A424AF6F-EC1D-429C-8F46-A5D1D5D443DA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A6173CDE-9DCD-4DC7-B365-D6823ACAE5CA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E08A59D2-6392-467C-B2F8-9704C7D199D8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EAC66CFF-4557-42AB-9AA3-81B09500457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09E1B44-E833-4BFF-8817-40AB27D8B68B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89E37C69-055B-48D1-A12B-B0A478FA1D1A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01F02619-7079-4792-9A02-818EF8FD0114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3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99661B8A-D2F0-4059-B4C9-ACAB344551A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2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18AF3108-9002-4B10-967D-D90A868C23AA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4" name="Freeform: Shape 1233">
                    <a:extLst>
                      <a:ext uri="{FF2B5EF4-FFF2-40B4-BE49-F238E27FC236}">
                        <a16:creationId xmlns:a16="http://schemas.microsoft.com/office/drawing/2014/main" id="{412A2898-62EB-44AD-BF47-E2594EB6B0D4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9B6AE478-60C5-464D-BBBA-78F993C88CEC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1AFA5D2F-BA55-4BF6-8F43-1916EB918BCB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3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EB28FDE4-49FD-469F-85CF-7965FBC43828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9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EE04EF86-6817-4704-AD4B-A55DF43A83C3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5737D390-8045-404C-B5A6-22F4F4AB2DC0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DBF1620A-B241-4846-8766-331A5B4C5341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B9DDB7A8-F467-4664-93C7-5FBB16B4BA4D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4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245" name="Freeform: Shape 1244">
                  <a:extLst>
                    <a:ext uri="{FF2B5EF4-FFF2-40B4-BE49-F238E27FC236}">
                      <a16:creationId xmlns:a16="http://schemas.microsoft.com/office/drawing/2014/main" id="{463D4A93-1D72-4671-86B9-7F7EBB1594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4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DF8F4A4E-959E-47F5-AA49-DB32C9AF9967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1746268-043E-4C20-9675-61874EC84BB0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869421A-720F-4BDA-A391-E760AB26A106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78D63FC5-EA0D-4705-B35B-6E4F131BD71B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1AD524F6-66F7-4062-9257-48AB36DD354E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F315F87F-7CB1-44CA-B910-D201C34161E2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52C12CF0-2308-4E80-AE04-34CFA014A02F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BF28D55C-7B43-4F57-84BA-BA33AFFA4C43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55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8A4D2C6-968C-4FF2-8877-14AC3F6E3E29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5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6CA91D7F-2ACF-4A27-A074-32B4E68F5096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630BAA85-B5AF-42CF-AE97-88B3875D2F5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A61E8F7D-74DD-4D80-A8C9-51633E54FA3D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2CE0BDE2-36AE-4F97-8E42-A3107E1C87CC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62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263" name="Freeform: Shape 1262">
                  <a:extLst>
                    <a:ext uri="{FF2B5EF4-FFF2-40B4-BE49-F238E27FC236}">
                      <a16:creationId xmlns:a16="http://schemas.microsoft.com/office/drawing/2014/main" id="{8B8710DD-D73E-47F0-865C-E4389BCBB3EB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6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2EAC84CA-1A21-48B6-A4B7-CA1A4CFDAA43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4C3D0F68-E4E6-4D60-94B1-0B9A6F747EFF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532D5FD4-3AFE-4557-AA17-6DB5F6D41EB5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3099ED10-F67D-4615-A75F-B072C4E1CDFE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C7F1274-D2D1-4C46-B2CD-386FCA74A7A2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021CBBB-2444-456C-8EC8-9E97489EA645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86D76AA-43CA-4816-9912-BACD787983B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711DEC1D-D0A1-4FF1-A59A-759163869672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3ACB9F8-3CF7-4E3F-949A-538DA07062EA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3049E739-695E-4C70-BE5A-0637D9C3D377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DB7545A1-58FF-4615-960A-F2D38916E555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8F4D2E19-7341-4F80-8EB1-3C216F43A39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A258A71C-6CCF-4A25-8CB3-4BC36A112B7E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41FBB7E2-0A86-4BE7-9AE0-9C7C3AB0F5AE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D366AFCB-E5A1-49B2-8638-2061ABFDA29A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7BB234-E495-411E-9340-D364E4725D0A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EC2E254-8018-4177-A30E-98B280E8647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6AC129B9-D52A-469D-8C34-6A922D5B8775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39BDBCCA-E560-48DD-A4A4-36DD05B1E5A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7AB2DD82-73BD-42A6-81FD-2DAA55A93294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D09031D5-D28D-4749-9644-3BCF64E2C282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2B8BD01-138A-4014-92DA-E983B3C06517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5570A9F1-40C7-45C5-9666-9E9FBEEDD816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CE34CE67-0B8C-4A9D-8737-7A55AA36AAAF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rgbClr val="FFA4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9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709644" y="3633787"/>
              <a:ext cx="520064" cy="522923"/>
              <a:chOff x="9709639" y="3633787"/>
              <a:chExt cx="520064" cy="522922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47AC5D26-0778-492B-A722-AFFF09BCB3CF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9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7" cy="487084"/>
                <a:chOff x="9731546" y="3633787"/>
                <a:chExt cx="498157" cy="487084"/>
              </a:xfrm>
              <a:solidFill>
                <a:schemeClr val="accent1"/>
              </a:solidFill>
            </p:grpSpPr>
            <p:sp>
              <p:nvSpPr>
                <p:cNvPr id="1292" name="Freeform: Shape 1291">
                  <a:extLst>
                    <a:ext uri="{FF2B5EF4-FFF2-40B4-BE49-F238E27FC236}">
                      <a16:creationId xmlns:a16="http://schemas.microsoft.com/office/drawing/2014/main" id="{11F49271-BED5-40C5-81F7-A64B1F8AEC46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CCEFF964-C3F6-403A-9330-5EBEAF330F71}"/>
                    </a:ext>
                  </a:extLst>
                </p:cNvPr>
                <p:cNvSpPr/>
                <p:nvPr/>
              </p:nvSpPr>
              <p:spPr>
                <a:xfrm>
                  <a:off x="9780124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9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E791F11B-C66D-467D-9EF1-B1931512890B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EE8D9172-D897-4862-A7B5-5183AEB03E1D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9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70FA262D-8D36-4CED-9645-F02395970D2A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45135832-9D6F-482C-A245-73293962157F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DA5DBE39-5E53-4DFC-BBB6-7DBD0DC7549F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rgbClr val="FFD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57D24486-5ACF-4B64-A78E-958B427296D3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rgbClr val="BC75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12CBBAAE-3882-4533-86F5-FCA7FF21861E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371497CF-D26D-4DF8-A5E0-DAEEC22DEE83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0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B006A20E-81A6-4CBE-B8D4-8044F15AF489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C6963346-2003-42DD-93DA-C34EB0BE38C3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CA09C114-4F17-424B-81AC-CC80141ABEB9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8E6764E5-F596-4200-BB3C-2F6011F9838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C5B02545-1D83-47DB-B702-10CF15ADA0D1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250393B8-4B79-424C-836C-4B35D4A9E1A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C7FE1DF-7F73-4F17-B2C2-27C6D540DE87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DBC0EB1B-BBA1-4692-97EC-9FEF68065EA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0367586C-B942-458B-8D0E-2E98BFDA92F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4C9E9F89-2166-4F6C-AAEA-B2F59C1F4E7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E9452843-0DD1-43D3-92FB-A72788663CB9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1EC3A38F-6182-4B26-84C5-24A0226C8D9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047126EF-A368-4D90-AD18-26C7B75FB7E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CFB2AE91-F885-42B4-A2F5-2CAE1DBE9F1F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D07C4A34-031B-4A5A-AF8A-8CADFEBF54EC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531080EA-8900-4ED1-BAB3-2EA2C4D7B733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924B3C0-269B-4D6A-8433-92CC91702DDC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111A13FF-E982-4113-A708-DBBD5F33D546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F4D1FE25-2424-4626-8163-2CB6DE396AF2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BDD45194-0CF1-4009-961E-91DA78DEA7F4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A64B45DA-2627-46EB-8A97-056FCB9FD9BC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5D6CAAB5-FE72-4A14-982F-966F4BE29B6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9DB66100-9701-4554-9E41-BEAE99A5B32D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3404F04-5D9F-4CC3-A505-2B8AF27F8A7A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5DAC199F-75BE-4E31-91E5-D8FBA22662B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4E3324E1-B6ED-461F-BB29-2B64DB455238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8AF77D2A-10D5-4487-9E09-63AC6A924C2C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8B05BAD9-AFD8-4D92-8E75-92005E3A2647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704F08A0-BAF8-4BDF-957F-6422233F25D7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973676B5-886A-4C99-91D5-D3A7A5497CB0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F0098DBA-D02F-4173-806D-95A0BEEFB6E0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BC4FC5A4-CD2B-4E09-B223-2CADCAFA04E7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1EC357BA-9BB0-46FA-9794-61FECCB8E362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0FA98C71-57FB-44F5-8B44-82EF020AA356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E056BEF7-87B1-4390-82C6-C6F24E5002E6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FDA0BEFB-3E6D-417F-8705-A118D224E07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6A2E98DF-EB81-4EE8-9542-C4B28B44CB34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9200018B-438B-4A87-BDF9-13123DE12F3F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EC236FFD-8D4D-4D69-B289-C053175FDD3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EEE90824-9225-452E-8C11-79E7619316E9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FA2BF91-E6D2-429E-8700-D8403A7E2297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E3753E4C-2161-45A4-B492-4B55FC7DA786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89CE3844-E9BC-49CF-81F2-A9EFD50E6ED0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BE70FE25-D79A-45A9-876C-FE1F742B461B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98D9E7C9-B46C-41E0-B8C5-85EC4E611F21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7A88F28A-CEE7-4555-AC22-7B7E91953348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818E68D3-5AA3-42B8-8FAB-1B5F269B63E5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2590AA7D-6699-4BA5-83E3-DD31C0E9CB23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6A2BF89-EA9D-46A5-A850-A2E533E10E8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A41F02B9-CEB9-461B-9261-5BBC967BDF9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F532024E-EE67-45A7-8569-D566DBE6C177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5ABC163A-1D6F-4032-87E8-2B5196A4F851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27FAF9AE-32B0-4077-AE33-2EB20F15B2F3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34321EF4-992D-4B4F-9A4C-E7AFC84D67DE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40DF16DB-2E06-4452-B003-DF2C99C9ACF9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07A724EE-A6D5-4759-A257-7809B493BBA2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965682B0-79CC-4634-95FE-079CDE4D751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4A493EBB-2A9A-4FD1-A247-F3A5F3C46685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FC35BD01-5947-4C34-A776-1CBF08DB2A8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CA5B8AE1-B03B-4BED-B4A5-152A005449A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313BBDA-396A-4494-B8B4-46834515661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984E7200-B45B-457B-A17F-0D7CC0EB44B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46B0BA16-7268-4467-8E53-04E78F6D56EF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4D14C82D-B132-4302-AB3B-2F539DDA9461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C1CF45F0-3795-42B5-AE81-7A4CA0808702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27CE9E24-028C-4439-8325-930259191751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1BEBD47E-30F8-4C6A-B092-D9CFA86369ED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38C7184F-71A2-449C-B5B6-544B716179B6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9F84187-4F60-4F81-9F30-4DBD26880832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A5FE9014-17DE-46AB-A8B7-107FC36EE093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D63D9246-2E22-4C16-880A-18F6389134A0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8D68529E-FB31-4BA2-BF4B-5CD644EB5349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3609832-280C-41F1-9FDC-426D22689FD3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27DC06BE-2B8B-4AB5-8752-DA3241DB49F3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BED92807-5ACA-4357-955A-39239A91DDC3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FB74C4E1-EA88-4624-8F4B-6FB18A6A72BD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B5D49727-71B1-4D03-BC1A-8AD511E2B8DC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014B38DC-E8C8-451A-9F5E-2DCB5A78BBED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05FD1B4F-47A6-441C-896F-4D8AB173945E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F54DE192-5F83-4DB7-9FDF-D279AC1DAE7C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8732FB90-70EE-4F88-A86B-378C4208EFD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B5ABA804-34F7-46E1-8F7C-6EFF79F3FEFC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A428EFE6-2412-4B43-9460-9F3D6EF7EE36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815E19EA-A2A9-4AC7-A78D-3DBFA41BA36F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13A26B5B-517F-4703-A701-E7E6D3620FCD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A6AD1957-C375-4047-BC24-68258976CAC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63A850CB-ED37-4172-8FC0-05DB82AEFF5D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C166E85B-2369-44AE-A370-67D93CB1DA08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51724DB4-DF51-4DB7-9748-32D85C56C092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BDD1293C-30BD-41C7-8138-A23E9CEE522A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12A8FD8B-6122-40E4-B25E-B5FC9029B7CC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9343E09D-170C-48F2-B749-D3A0C9A22BE7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AEFA8E9-0D36-4ECF-AD46-4AD518B30565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8" name="Freeform: Shape 1397">
                    <a:extLst>
                      <a:ext uri="{FF2B5EF4-FFF2-40B4-BE49-F238E27FC236}">
                        <a16:creationId xmlns:a16="http://schemas.microsoft.com/office/drawing/2014/main" id="{631E6E9F-5CCA-43B3-B572-4E0622F01E50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F13AF241-4D03-4F58-8AA6-3F78C940236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6C0DFC18-9646-4916-9C82-A6D2ACAA6A17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B9CFFCE4-2E68-4AE3-84E5-864B909977C8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83559E63-A9C5-4453-970C-12098468ECEF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A57CEE93-5D49-44AB-B3D2-674AE0DD10F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FC5931EE-35A2-42A3-8E40-03BA1328E193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05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1A69F7CF-1A6C-479A-92BE-1A5E09A062D8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59386FA7-1953-4895-8946-80AF2250DD91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04A1C587-9E6C-4766-B489-00562C62D864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088AA45B-AE11-4494-B2E8-4D69966032C8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06098CC2-D822-4431-AB8A-5149CC642B9D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4861678B-6D8A-4BAE-ABF8-39BA6E0C31C0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50BD227B-B817-4500-ADE5-F363B5542500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12475729-4B09-4291-B34E-26C90A79497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35ECFF99-88F5-4BFF-A1F8-26E0AEB0C354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04F2EB5E-A571-4C76-8DA9-970E6AD77038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6279ACD3-A863-4590-9D6F-DC0E55B1C3B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46A94BB-9419-40FF-A3F4-5CAA9BF3D0F3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18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1419" name="Freeform: Shape 1418">
                    <a:extLst>
                      <a:ext uri="{FF2B5EF4-FFF2-40B4-BE49-F238E27FC236}">
                        <a16:creationId xmlns:a16="http://schemas.microsoft.com/office/drawing/2014/main" id="{DD424F97-B2AC-472A-80D3-83B60AA5799F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65FFE01A-F696-46B3-B713-EDA1472BD60B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1AACC6DB-7B1F-4BE5-8187-502B5019B8C5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96BAEAFB-1247-4B6A-9BD9-8572B2CF3AB3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D2B3C01-B2D7-4EFD-A55E-7B7FF30C04AE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2A7D07F2-79A9-42A4-9507-499672F5B620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8E6A2A5C-3CFE-448D-B66C-92AC0C880317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6" name="Freeform: Shape 1425">
                    <a:extLst>
                      <a:ext uri="{FF2B5EF4-FFF2-40B4-BE49-F238E27FC236}">
                        <a16:creationId xmlns:a16="http://schemas.microsoft.com/office/drawing/2014/main" id="{CE73027E-9186-4A6A-B3CD-7CE7CFB591FC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89B46D18-936F-4503-8409-4699162F624E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rgbClr val="F8AC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84D74A61-1532-40BE-AA97-BA231D7C0C8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F3A57F70-6E4B-4F99-84D2-61742DA29766}"/>
                    </a:ext>
                  </a:extLst>
                </p:cNvPr>
                <p:cNvSpPr/>
                <p:nvPr/>
              </p:nvSpPr>
              <p:spPr>
                <a:xfrm>
                  <a:off x="9731546" y="3868102"/>
                  <a:ext cx="175260" cy="184784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D2A1166A-8F72-4AEA-AB3B-642FE99D0E7E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1" name="Freeform: Shape 1430">
                  <a:extLst>
                    <a:ext uri="{FF2B5EF4-FFF2-40B4-BE49-F238E27FC236}">
                      <a16:creationId xmlns:a16="http://schemas.microsoft.com/office/drawing/2014/main" id="{57D86C61-6D1D-4BC4-8261-546E62D01DAE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DBCA5C35-F71C-46E5-A1A8-FF4C4DC4E09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1E445639-7129-4C85-A64B-1C2F6E498C8D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E124087D-43E8-4BEF-99C2-617125CCC35F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18FA7E59-BC51-4A79-B15F-A993976A2477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CD10BB22-C3A8-46F2-BD0B-BA0DF69013DD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F0020BF7-1445-46A2-A5FA-89CA9C2521AD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852456F3-B61E-47C2-815E-A714851791B5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A3C2C690-81F0-4DA0-A7F4-2FA085E84AF7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40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49571" y="2447926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BB069700-442F-42E9-A58F-EFD5BF711E26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EAFBC444-8015-4E56-801E-3541E5F1AEAE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11443960-B69F-489F-8F00-08A88E751CAD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3CB20C30-9F68-4210-8AE4-C5EF896052F7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261F6FB1-3CAA-48FA-888B-F2492AA08112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4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13D46B9E-47E5-4D16-B3BB-7AB035409DE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64A1CFAE-5FA5-4535-A42D-4BBAA46997EC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E1A1C78-33F0-4B21-AEEA-E51F3D3F6291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4F0D0397-65D4-4352-8005-21DD20184A99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B0B52611-FE2B-479B-B858-9629DCF8DCC2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21036B44-1615-4000-B6F4-675558ED7B51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7A149DC8-BA0C-41EE-A15B-D36A7195A490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616884D0-42DD-4E9A-B2BC-D2EDF88BC709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56A66232-B5C6-4669-8C25-EC65025E92B1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6E1C75DB-2667-472C-BD56-4A6858682319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86D7EC69-FBE5-4792-8BE5-E75E9D937A9B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AF5DE9E3-E92D-4638-8AFD-18481EFD6419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ADB1F4A7-9A03-41EB-BFC3-0DA1AA03211B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B96D3975-CB43-4095-93C1-60DACCA070CF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6FA5C5C7-F85A-4C0C-9BFD-27730E318DDA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93FD6BF0-7912-43A7-8856-01A6AF600E63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64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478183" y="2631759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A21FC0-BA77-4F02-8CAF-4431D1F1A320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rgbClr val="FFBF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16D70F6D-80D8-449D-BC87-E5669B360B8C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00AD4A40-6146-4CD5-9DAC-70F2EE9EEF27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10449A65-E220-4226-9761-EE06EB09E851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99EB0576-9FF9-424F-918C-CF94FBBB75DA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7CBF6D78-7F66-4DB6-BD80-B3F7A71E8024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0AEC79D6-06C3-43A3-8737-508A50A20F89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4A3AD9A3-D9B1-457E-8FD0-6BB7386F2E62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CDD68A54-2212-496C-8B33-9D11E82C3B80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D264ECA4-AE6F-4392-B1F1-B472CF4458D1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58E69BEF-A1E2-46A5-87B9-A7B19ACC1853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6E103A9C-6602-4622-B2CB-326F1538849F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92C514A6-D449-47AE-9D48-FC3B464FCD11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31302DD9-89B9-498E-A025-F816075290A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17F4AC2E-9A21-4D0F-B11D-F95CA2A405A6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1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8C164C56-52F8-4E12-9675-96E913F0DC55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58EABE3D-659B-4FEC-BB23-92A3F2E75766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8227240B-17CA-4930-8D9C-0A2D03EB66EF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289D06D-5CF2-48FD-AC15-99D3E4151ACD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F77C8B12-9BA4-4719-B2EB-269EA67973CD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C5B3D4D0-28EB-44C4-A731-A2C746B6936F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36BC6CCD-7704-4965-BAAD-B2586E771A7F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31F4BE4-3DF0-4AB2-AED2-7AA08B4EAAF2}"/>
                </a:ext>
              </a:extLst>
            </p:cNvPr>
            <p:cNvSpPr/>
            <p:nvPr/>
          </p:nvSpPr>
          <p:spPr>
            <a:xfrm>
              <a:off x="10565933" y="3187067"/>
              <a:ext cx="275273" cy="264796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4408AEBA-A8DA-415B-BD8B-87642513A3C2}"/>
                </a:ext>
              </a:extLst>
            </p:cNvPr>
            <p:cNvSpPr/>
            <p:nvPr/>
          </p:nvSpPr>
          <p:spPr>
            <a:xfrm>
              <a:off x="10080154" y="2915603"/>
              <a:ext cx="761046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6DCFE63C-03EA-44C8-9D9D-C969AD0CABB1}"/>
                </a:ext>
              </a:extLst>
            </p:cNvPr>
            <p:cNvSpPr/>
            <p:nvPr/>
          </p:nvSpPr>
          <p:spPr>
            <a:xfrm>
              <a:off x="10290656" y="3342324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0A8EC11C-10B5-49F4-88F8-CBC1EB10B9FF}"/>
                </a:ext>
              </a:extLst>
            </p:cNvPr>
            <p:cNvSpPr/>
            <p:nvPr/>
          </p:nvSpPr>
          <p:spPr>
            <a:xfrm>
              <a:off x="9805839" y="3070861"/>
              <a:ext cx="760095" cy="536256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3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10370675" y="3411853"/>
              <a:ext cx="420051" cy="275273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149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BA48AF60-BF4D-484A-8878-99B573B81C47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3230243C-850D-41D3-B584-9BD4FE683EC5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A7E4E4FF-BD2E-44F4-986C-6587DCB9F1D9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D10DA9A8-781F-42C4-8C2B-2B92BFF798BF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3250366D-7F38-4E0E-88C4-8A84891C9AF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1" name="Freeform: Shape 1500">
                  <a:extLst>
                    <a:ext uri="{FF2B5EF4-FFF2-40B4-BE49-F238E27FC236}">
                      <a16:creationId xmlns:a16="http://schemas.microsoft.com/office/drawing/2014/main" id="{C0FCDFC1-68C5-48A3-8C05-0D45B0F88425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12C6CA9-34DF-4A3D-9C8C-D618E5CFC7FF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3" name="Freeform: Shape 1502">
                  <a:extLst>
                    <a:ext uri="{FF2B5EF4-FFF2-40B4-BE49-F238E27FC236}">
                      <a16:creationId xmlns:a16="http://schemas.microsoft.com/office/drawing/2014/main" id="{155A1767-CFE0-4C3F-9C5C-881D72C5AE6E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504" name="Rectangle: Rounded Corners 1503">
            <a:extLst>
              <a:ext uri="{FF2B5EF4-FFF2-40B4-BE49-F238E27FC236}">
                <a16:creationId xmlns:a16="http://schemas.microsoft.com/office/drawing/2014/main" id="{1B57BC7C-648F-4C4D-8253-FF07BBC08E30}"/>
              </a:ext>
            </a:extLst>
          </p:cNvPr>
          <p:cNvSpPr/>
          <p:nvPr/>
        </p:nvSpPr>
        <p:spPr>
          <a:xfrm>
            <a:off x="2241012" y="300893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5" name="TextBox 1504">
            <a:extLst>
              <a:ext uri="{FF2B5EF4-FFF2-40B4-BE49-F238E27FC236}">
                <a16:creationId xmlns:a16="http://schemas.microsoft.com/office/drawing/2014/main" id="{0E42CF8D-E740-402A-B290-25DA3F958F60}"/>
              </a:ext>
            </a:extLst>
          </p:cNvPr>
          <p:cNvSpPr txBox="1"/>
          <p:nvPr/>
        </p:nvSpPr>
        <p:spPr>
          <a:xfrm>
            <a:off x="2301240" y="3021233"/>
            <a:ext cx="12114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Firms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6" name="Rectangle: Rounded Corners 1505">
            <a:extLst>
              <a:ext uri="{FF2B5EF4-FFF2-40B4-BE49-F238E27FC236}">
                <a16:creationId xmlns:a16="http://schemas.microsoft.com/office/drawing/2014/main" id="{D31AD88B-923F-46C0-ABA6-0335427B0125}"/>
              </a:ext>
            </a:extLst>
          </p:cNvPr>
          <p:cNvSpPr/>
          <p:nvPr/>
        </p:nvSpPr>
        <p:spPr>
          <a:xfrm>
            <a:off x="2241012" y="5694079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7" name="TextBox 1506">
            <a:extLst>
              <a:ext uri="{FF2B5EF4-FFF2-40B4-BE49-F238E27FC236}">
                <a16:creationId xmlns:a16="http://schemas.microsoft.com/office/drawing/2014/main" id="{5A1B9127-6501-4B6C-A6C0-A919BEF50FDB}"/>
              </a:ext>
            </a:extLst>
          </p:cNvPr>
          <p:cNvSpPr txBox="1"/>
          <p:nvPr/>
        </p:nvSpPr>
        <p:spPr>
          <a:xfrm>
            <a:off x="2095110" y="5706376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8" name="Rectangle: Rounded Corners 1507">
            <a:extLst>
              <a:ext uri="{FF2B5EF4-FFF2-40B4-BE49-F238E27FC236}">
                <a16:creationId xmlns:a16="http://schemas.microsoft.com/office/drawing/2014/main" id="{C0299335-98A5-4552-A639-6BC51894EE4F}"/>
              </a:ext>
            </a:extLst>
          </p:cNvPr>
          <p:cNvSpPr/>
          <p:nvPr/>
        </p:nvSpPr>
        <p:spPr>
          <a:xfrm>
            <a:off x="5113846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9" name="TextBox 1508">
            <a:extLst>
              <a:ext uri="{FF2B5EF4-FFF2-40B4-BE49-F238E27FC236}">
                <a16:creationId xmlns:a16="http://schemas.microsoft.com/office/drawing/2014/main" id="{E8C9414D-5B43-43DD-AE6D-E2784D521B60}"/>
              </a:ext>
            </a:extLst>
          </p:cNvPr>
          <p:cNvSpPr txBox="1"/>
          <p:nvPr/>
        </p:nvSpPr>
        <p:spPr>
          <a:xfrm>
            <a:off x="4967944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Banks,Etc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0" name="Rectangle: Rounded Corners 1509">
            <a:extLst>
              <a:ext uri="{FF2B5EF4-FFF2-40B4-BE49-F238E27FC236}">
                <a16:creationId xmlns:a16="http://schemas.microsoft.com/office/drawing/2014/main" id="{E9CD19C7-7364-4453-B643-9385B681146B}"/>
              </a:ext>
            </a:extLst>
          </p:cNvPr>
          <p:cNvSpPr/>
          <p:nvPr/>
        </p:nvSpPr>
        <p:spPr>
          <a:xfrm>
            <a:off x="6826532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1" name="TextBox 1510">
            <a:extLst>
              <a:ext uri="{FF2B5EF4-FFF2-40B4-BE49-F238E27FC236}">
                <a16:creationId xmlns:a16="http://schemas.microsoft.com/office/drawing/2014/main" id="{9C0187D5-228D-4957-913C-EFCEE0215D1A}"/>
              </a:ext>
            </a:extLst>
          </p:cNvPr>
          <p:cNvSpPr txBox="1"/>
          <p:nvPr/>
        </p:nvSpPr>
        <p:spPr>
          <a:xfrm>
            <a:off x="6680630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2" name="Rectangle: Rounded Corners 1511">
            <a:extLst>
              <a:ext uri="{FF2B5EF4-FFF2-40B4-BE49-F238E27FC236}">
                <a16:creationId xmlns:a16="http://schemas.microsoft.com/office/drawing/2014/main" id="{36A04616-EF16-4138-B849-9A7D6A47071D}"/>
              </a:ext>
            </a:extLst>
          </p:cNvPr>
          <p:cNvSpPr/>
          <p:nvPr/>
        </p:nvSpPr>
        <p:spPr>
          <a:xfrm>
            <a:off x="8495675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3" name="TextBox 1512">
            <a:extLst>
              <a:ext uri="{FF2B5EF4-FFF2-40B4-BE49-F238E27FC236}">
                <a16:creationId xmlns:a16="http://schemas.microsoft.com/office/drawing/2014/main" id="{C2E01833-7268-4F2E-8A7A-BABD65387477}"/>
              </a:ext>
            </a:extLst>
          </p:cNvPr>
          <p:cNvSpPr txBox="1"/>
          <p:nvPr/>
        </p:nvSpPr>
        <p:spPr>
          <a:xfrm>
            <a:off x="8349773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ABROAD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74056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000"/>
                            </p:stCondLst>
                            <p:childTnLst>
                              <p:par>
                                <p:cTn id="9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5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" grpId="0"/>
      <p:bldP spid="514" grpId="0"/>
      <p:bldP spid="523" grpId="0"/>
      <p:bldP spid="524" grpId="0"/>
      <p:bldP spid="525" grpId="0"/>
      <p:bldP spid="528" grpId="0" animBg="1"/>
      <p:bldP spid="529" grpId="0"/>
      <p:bldP spid="530" grpId="0"/>
      <p:bldP spid="531" grpId="0"/>
      <p:bldP spid="532" grpId="0"/>
      <p:bldP spid="533" grpId="0"/>
      <p:bldP spid="1504" grpId="0" animBg="1"/>
      <p:bldP spid="1505" grpId="0"/>
      <p:bldP spid="1506" grpId="0" animBg="1"/>
      <p:bldP spid="1507" grpId="0"/>
      <p:bldP spid="1508" grpId="0" animBg="1"/>
      <p:bldP spid="1509" grpId="0"/>
      <p:bldP spid="1510" grpId="0" animBg="1"/>
      <p:bldP spid="1511" grpId="0"/>
      <p:bldP spid="1512" grpId="0" animBg="1"/>
      <p:bldP spid="15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Rectangle: Rounded Corners 1603">
            <a:extLst>
              <a:ext uri="{FF2B5EF4-FFF2-40B4-BE49-F238E27FC236}">
                <a16:creationId xmlns:a16="http://schemas.microsoft.com/office/drawing/2014/main" id="{4B51C2C6-0B29-4E87-985B-ABF78DCC76BD}"/>
              </a:ext>
            </a:extLst>
          </p:cNvPr>
          <p:cNvSpPr/>
          <p:nvPr/>
        </p:nvSpPr>
        <p:spPr>
          <a:xfrm>
            <a:off x="4903059" y="1704902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878983-3F05-4AC9-9F9E-53C14875C0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Economic Activity</a:t>
            </a:r>
          </a:p>
        </p:txBody>
      </p:sp>
      <p:sp>
        <p:nvSpPr>
          <p:cNvPr id="805" name="Rectangle: Rounded Corners 804">
            <a:extLst>
              <a:ext uri="{FF2B5EF4-FFF2-40B4-BE49-F238E27FC236}">
                <a16:creationId xmlns:a16="http://schemas.microsoft.com/office/drawing/2014/main" id="{391E752C-0CF4-4A02-BEC4-26BD09E2FE4C}"/>
              </a:ext>
            </a:extLst>
          </p:cNvPr>
          <p:cNvSpPr/>
          <p:nvPr/>
        </p:nvSpPr>
        <p:spPr>
          <a:xfrm>
            <a:off x="4903059" y="5169664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815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5342174" y="3083841"/>
            <a:ext cx="1489592" cy="1449474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531C335E-9FFD-4E9F-ABCB-4A3508086435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B47FA5A9-38E9-4019-959F-8708710B6FA0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2FECD87-89ED-49E9-87C1-9C1351F38733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3DD4EF2-D003-4922-B501-6905D405BBAC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89FB1B77-FC54-47AC-A0B0-18523AE70C1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27942A5B-7653-4519-93F4-2CFA0D4C11DE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2734A4EF-A1C4-4741-B1E7-6B5FD622B75E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68282320-F6E2-47F0-8235-8FAFBD6DBC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189808EA-9B51-4653-92EC-0FB93FE25BF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658534FF-1041-4AB0-9054-C3C0BCD6B313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7DA3D69B-D58D-40B3-BA4F-19444EC57FD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98A0D90-9D1F-496F-997B-80EE0D2E9EA8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2957BC2A-B631-490B-AEA7-70DBDE325DBC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9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3ADC18B-483C-4E64-AF94-2D618777C908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3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8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id="{394A1A5A-3E72-46EC-AE8C-33EA98861166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4" name="Freeform: Shape 833">
                    <a:extLst>
                      <a:ext uri="{FF2B5EF4-FFF2-40B4-BE49-F238E27FC236}">
                        <a16:creationId xmlns:a16="http://schemas.microsoft.com/office/drawing/2014/main" id="{94B4B464-FC5B-4F4E-A06D-FD6A6678D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5" name="Freeform: Shape 834">
                    <a:extLst>
                      <a:ext uri="{FF2B5EF4-FFF2-40B4-BE49-F238E27FC236}">
                        <a16:creationId xmlns:a16="http://schemas.microsoft.com/office/drawing/2014/main" id="{860DF79E-18C7-433F-916F-2A72120324F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26C9ACC9-EEAE-49BA-BD54-D6815427B62E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1ABD1C60-5D50-4B3D-8B86-20F27ABDDDB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9" name="Freeform: Shape 838">
                    <a:extLst>
                      <a:ext uri="{FF2B5EF4-FFF2-40B4-BE49-F238E27FC236}">
                        <a16:creationId xmlns:a16="http://schemas.microsoft.com/office/drawing/2014/main" id="{99FBE8DC-2D47-4B9D-B522-D460E20EE8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27E2311C-18FB-4413-8EC7-008E5532112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1B891FD0-B8B6-424B-B5E8-E249A6FC20D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4" name="Freeform: Shape 843">
                    <a:extLst>
                      <a:ext uri="{FF2B5EF4-FFF2-40B4-BE49-F238E27FC236}">
                        <a16:creationId xmlns:a16="http://schemas.microsoft.com/office/drawing/2014/main" id="{D1EE4E44-68F0-4F41-8F96-A9357F722D6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5" name="Freeform: Shape 844">
                    <a:extLst>
                      <a:ext uri="{FF2B5EF4-FFF2-40B4-BE49-F238E27FC236}">
                        <a16:creationId xmlns:a16="http://schemas.microsoft.com/office/drawing/2014/main" id="{60F2D686-F070-4EC0-B64D-37343C8606F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10DB73E7-0B5B-4294-A7B2-C99E67B55F88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8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850" name="Freeform: Shape 849">
                    <a:extLst>
                      <a:ext uri="{FF2B5EF4-FFF2-40B4-BE49-F238E27FC236}">
                        <a16:creationId xmlns:a16="http://schemas.microsoft.com/office/drawing/2014/main" id="{FBB5381A-9B23-419B-BC1E-90D2E9AECF0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7AEE2060-1A08-46C3-A60A-2F847F31C06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19259F84-A9E6-4D04-851B-62200E071D67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3E4BFD41-F1D4-4DEF-8203-3CAAB728B3F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D6DC300F-549C-406E-81CA-07611E0569DE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5483A54B-67E4-4C41-969A-FEEB33202FE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EA858700-00E9-4FF8-B603-C9D86FFAB9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03373F84-0C0B-445C-A32D-07DAFC98790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6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F9B3C1C0-85CE-47EC-B6B6-856B3C67D2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A0FD24E7-8107-45D0-9DAC-9180BA89EDD3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FA97E941-4E89-450E-ADC3-5E062D1F8950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27B7481-D540-4577-A312-5B8792B5C42C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B6B144D7-6A67-4369-BDE1-ADB66A588427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DA0A90D-E84A-4ABB-A791-8DC5F08129B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08225817-5BB8-45B8-B634-40D4242C40F7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72381599-8A53-4328-BD72-3BD50272F292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988215E-A5A8-4966-887D-76BFCAF3AF51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1F795836-CEFF-4BDB-AA97-A0B6011EE9E9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0BE06C4B-0E33-4584-BA5F-8DB60260A078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59499513-8889-48D5-8604-63004399E509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B159B04-4A33-4129-9310-6BCD868DE394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73622-4860-4299-B4D4-A9484E30366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8A7EBE-2BC0-4E2B-84E1-411491AAB781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699401ED-DC52-4F36-98C3-F4CA2EFD7659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2CFDB14C-9E12-41AB-A90C-1FC235C28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8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3136608D-C570-4207-9FF1-5F3AAD2984D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ED9E0722-88F5-4FD9-B161-1C259E0D8E2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7DD8A765-7103-4099-8B22-C058843F9C2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ACD70C68-CB0C-48F1-8CA0-7D041B61497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C8218B35-9554-4DFF-918D-EEADF553A74A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744E55B9-5918-4953-A4B6-BF2A62A5B0D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7E5B7E40-3DE5-4530-9DE1-2434D6A88E7F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C68543D-5F6F-4E37-B8EE-9AF573EB625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B48F13EE-2493-4858-96C3-DDF299CD218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66D8EE19-0A72-44A5-A23A-ADA0EC81733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2614717B-98E3-4E87-B5DC-FBAF23829367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E71585B-0D7B-4DE3-B5A9-01324B94E2C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802D160E-FB93-467F-BF65-3DB1EE5C4558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B9AF4ED3-329E-4A2B-BDF5-C53D71AECE3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44881EAA-B598-42FD-A6AF-076362600FD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FEE9212D-BE92-4A12-8534-295509865FF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A404C3C2-9905-4BFA-A9D8-7DF27A590780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4E2BDB84-9BCD-49FD-A2DD-5446D2FDFC2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2E904734-1B6C-43C6-BA8F-EC43DA3F4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5FDD43E0-F2F6-48FC-AF9C-89CBF51993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F10EDDCF-8F6D-4284-A530-F9C61D663A7C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9B8678FA-08A3-46AA-B4FA-6A4FA62ED42F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C569B5BA-98AE-4B35-89FE-A77EC06F262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ADD80D83-E82A-4BF9-BD3E-27B1FE226184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7FF6865B-74C0-480D-9EB0-99C21798158E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06E9710-02FE-4A89-95E1-9601E1CBAFC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F721E2F7-1CD2-4403-A893-29612F523721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851EF55F-4D30-4D5F-8966-01BC459A22F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CA00DCA-63DA-424C-99EE-9B9D51935AC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945FC645-4D9A-42FB-B988-8C601309148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6958A2CE-F186-4150-B1B3-5B639D21212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4FC65A2-1ABF-4ECE-BD07-91744B8EA506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2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C0E1440E-94C5-4116-8F91-E9A996FF6283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E959820E-CB7F-4875-9E87-E9540AF4858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65199A57-0B8C-4F6E-82B9-9D6B850CF4F2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03B89265-FE85-4870-91F0-B7AE2717FA3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6190E8BF-E953-4D5D-A0FB-E5661AC3242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DC75CB4-B5F2-455D-BD09-B0F4CBC1CEE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89B4B8BE-5056-425F-8E9C-249CA2FFCC78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2769AB04-8D6C-404A-B76A-519B529719C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B06FACA5-BD6B-43DA-9B96-8338274439F7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55FFA39B-11FF-4454-8555-A9A94ED488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DAF5CD25-839C-4271-9821-8F26BB7E929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EAD99ECD-531F-483D-B75F-C3F3AD355CC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8" name="Freeform: Shape 947">
                  <a:extLst>
                    <a:ext uri="{FF2B5EF4-FFF2-40B4-BE49-F238E27FC236}">
                      <a16:creationId xmlns:a16="http://schemas.microsoft.com/office/drawing/2014/main" id="{D5ADAA5A-C862-48F2-9CB9-A0C24734A5E2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694A18F2-3747-412F-85DC-47876428E99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781598B-FD15-48FA-BD77-50AFC2C9EE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6918C5B8-B303-46F0-ADBB-B3B0237DDA6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5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4EB5DD09-8A8A-4E3D-AFAF-B5C70EB2E48A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A6CCD020-8F1A-40F0-9C6E-BAD9AA71B5E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9A11F48B-8581-4B5E-B6A2-0687BBFD17C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17DEAEFE-5E2C-4057-9FC9-1CB0E593C82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50C36771-42C4-4A08-BD42-952210B3A9C0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DAA98A80-4C2D-4692-B1A4-26BEC4F084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B42D7E0-4043-43B7-BDFE-CB8C3FE26154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FC6A846A-07D1-419E-BD75-AC824CD4A96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7" name="Freeform: Shape 966">
                  <a:extLst>
                    <a:ext uri="{FF2B5EF4-FFF2-40B4-BE49-F238E27FC236}">
                      <a16:creationId xmlns:a16="http://schemas.microsoft.com/office/drawing/2014/main" id="{D635A997-93B3-4A94-8E57-570E4C0B6BA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AC0B460C-6555-4F0F-A0DF-AEAC3B2B884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1F3597E5-1314-4784-8623-6425B4346AF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9C50166F-BE13-48A6-93E3-D44D09E57425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028E9B3F-7ECF-4A08-BE44-F7D20B9363A1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D90A3426-319A-4987-A650-C89DDB5925A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17DC47AA-63EE-4A09-8765-14EE7E32B17F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F3657D6C-DA74-4691-8F6F-07A5545A600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2E9BEA25-C764-4F85-B1C1-14C188CA9C78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B5A38BA-5F2B-4C86-8A8E-EEC380187D8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DA81E607-6D4D-4D7F-B9CE-E2391D5D6FB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2068878-1CE4-4FA5-8F31-FA890461DC6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174B4F35-659F-463B-8BBC-7BE4C3565962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E64E4BC-F63C-443F-9927-09F315902CF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8C5894E5-0892-475F-A414-85C0F104138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29441DAF-561A-431D-BFA4-8DC5648A2E3B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B8A81EAD-FCBE-4B8D-9F49-04770F9A9515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BEFDE963-6604-43FB-A644-361321EF05B2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CA2F394C-C60A-4E36-BEB6-36654B2DC96B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B9109DC2-6604-478B-B0C3-CC4C91B415E8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1BCB12F8-667D-40BD-A1C0-61AA77201E6D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7BD0215-9D89-4D76-859D-AFCDDE3FC1F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9E76EE2F-6F81-4601-A55D-0C5C79A8310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702617FF-9595-4713-9ADE-9805895C032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0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6B0596B9-9DBF-45C2-9C07-D2ADC3815357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A65387B-2213-4187-8F0A-CB6CE7F6A4F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7837FEF-B665-41FC-BF1C-500D01B1D5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4F9971CB-0CCB-4729-9F86-652C7B6AD6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1" name="Freeform: Shape 1010">
                  <a:extLst>
                    <a:ext uri="{FF2B5EF4-FFF2-40B4-BE49-F238E27FC236}">
                      <a16:creationId xmlns:a16="http://schemas.microsoft.com/office/drawing/2014/main" id="{8447EEEE-EA9F-4D11-89D5-09C8D7BC06AA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ADD0C3D5-43D5-4359-B014-3D58ECF108C9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FDC2E4D6-FC27-4F59-9633-636AD9013E3D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FA76594F-6DE8-48C7-9024-E37D1894D7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ADB80ABC-0148-4983-9ADD-3D8D34EEEBF2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F6987F8D-68DB-49CC-84FE-1E03CE9CA52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053F77-ABED-4443-B5A7-549B6FD3CFE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DC442FF-4DE7-4A2F-AFD0-CA89149F186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BBCE1ACE-D33F-4B85-A511-0563E42EE7C9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975A6BD-F22C-4307-B013-F176E873A43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B56860EB-0297-4567-BEF9-66387806347C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405B59C6-5F72-45A4-917E-72350EB5AE5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206265D0-4239-46B4-926D-880BB086DB8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B3F9214F-8654-4473-A75F-81A61442BAF5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9BA67D1-1E83-4FBE-8CAF-39AF0286D95C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2CBAC15-ECD0-44A1-83B8-2945EFCD00A5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92D2AB32-5957-4368-AACE-1D6E202096FD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F676AC0A-BFFD-4BC5-8AA9-A15956AB1C13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9CE5953-7B96-4545-AA04-AE84876301F2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11FE536-BA3B-46B3-8C77-10A14771E9FE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CE4CBFF-AF50-4020-90C0-B3E510FFAD4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0F2C43AE-FA26-4371-BF1B-CD852ADBB48D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2860C8ED-4C39-46ED-84F4-89D9BEAF2FAC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E6B2AC6-D381-4709-880B-5F0B2657B621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5A6E92C4-D9F2-49AC-8F42-FA649DC281CB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133185D2-BFE3-4A66-A9B1-022915D3E815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2370D32E-FA03-43FE-AED4-D27157CCBCDA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7AB548C5-442C-47F3-AB6A-EA6E11FEF398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B3C17F0D-2175-4A55-B029-6C64598F69F6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41E9627A-5ED4-4E86-A3C8-88D8ADCB62C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63FCE721-2D53-4892-B73D-08F0FBB780B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4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9D2BA86C-5B1F-4A68-9DDD-DDBB0E06188B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54434C35-3A09-43BD-A616-80DD821604CF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2" name="Freeform: Shape 1051">
                  <a:extLst>
                    <a:ext uri="{FF2B5EF4-FFF2-40B4-BE49-F238E27FC236}">
                      <a16:creationId xmlns:a16="http://schemas.microsoft.com/office/drawing/2014/main" id="{B621B0BE-623B-4976-AFA4-328682D8A9F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C1C562DB-4CE2-4807-AC8A-56D1B5D755A9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3DD48E64-DAAB-495B-969F-556F914D0334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B804726B-33F3-4D77-95D6-0038226F5EBF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99BFC977-4667-4817-8E0F-B0967C087893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06252CEE-095F-433B-B566-CF0E4A7E4311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1E4957A6-CE92-45E5-B354-9376FA7E9EDD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1" name="Freeform: Shape 1060">
                  <a:extLst>
                    <a:ext uri="{FF2B5EF4-FFF2-40B4-BE49-F238E27FC236}">
                      <a16:creationId xmlns:a16="http://schemas.microsoft.com/office/drawing/2014/main" id="{0E1C7FFD-D406-4B5E-BB0C-F021C0984C2B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D011B73A-A2FC-4C58-9F67-20526F1C1B49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765CB7A1-F2C4-4B62-BFE7-020F37E1307D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C16DDF13-78C6-4A6E-8A02-0495D734574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6E4B0E15-DC94-4469-B3A2-70AA001FAC3E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0221E02-1195-40F3-AC37-DB33E13A78CC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D15AFA89-4022-4E76-A93A-EFA872ABCAE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12EF651F-4AA7-4D1A-B912-DE6D0593339C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2C4F7CDC-021C-4DEA-925C-0671D5A7B6A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071" name="Freeform: Shape 1070">
                  <a:extLst>
                    <a:ext uri="{FF2B5EF4-FFF2-40B4-BE49-F238E27FC236}">
                      <a16:creationId xmlns:a16="http://schemas.microsoft.com/office/drawing/2014/main" id="{C3E4CF91-6071-4035-ACA1-B36B06DD809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2" name="Freeform: Shape 1071">
                  <a:extLst>
                    <a:ext uri="{FF2B5EF4-FFF2-40B4-BE49-F238E27FC236}">
                      <a16:creationId xmlns:a16="http://schemas.microsoft.com/office/drawing/2014/main" id="{6BFB2CFC-2031-478D-992F-2CB71BFE9631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9BE85CF2-D034-413F-AF88-2076E7BD4AE4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C828A60-4E04-4E64-A1BE-093B866BC2C2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3585790D-665E-4447-BAC8-75BD7157881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DB16B3E1-39AA-46DE-85C6-1C61FA0535D3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871C21FB-D73A-4C4A-8F4D-12C5292F7C72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34694CF-1850-41A2-9B81-4C4F0ACBC538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2433B18-A4D3-47CE-992F-9D3A9B9E5DC1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10C8572C-9C1E-49B9-A829-FF5B206B3641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3AF6FA85-ECDC-4F8C-A141-A32480CCE7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EFD02B26-241B-4822-972E-EEE4F478E567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2AAF1989-EC32-401C-A9A1-E7BF2FD43E66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C3709C5E-0C6B-4180-A319-2463A7D41893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8B9D6F58-4675-40DC-8EEB-65BD3C6F32C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82E63E67-5CBA-42FF-82EF-5FD385611D5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84EBB931-5E49-4F80-9EE9-EF19074854C0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1A88990C-8620-4E30-91A1-B2FB8D51C518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EC83E3E3-866E-4D55-AEDD-7DDF086BDA8F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DD8812-5205-4236-9E2B-640ED9F51B9B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2E42AF30-6E07-4EBE-9B45-E899F284CDB9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2B11AE00-F0E9-4684-B36E-BB4D7625774E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63D9DC0-B7C6-453E-B7E2-DBB2701A79C8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4EAFC62-CB54-41CA-9269-D97C03029134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94D8C40C-D35A-405F-8256-C8B59F680034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DDEDCB74-043C-4D27-A201-F3249CECF718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4080F64F-6E47-48F8-B2C4-4419DA4CEF5E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6BA3AC1-CDF8-444C-B337-8C7A90309AA7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3FC1277-FF3D-4711-B5A4-7311B3D9B2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6BF77752-85E5-410F-88BE-E870D9ACFC16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800643E7-AF12-4C92-BEC1-AE1EE27D2AC8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005A663-226E-4378-A926-2E82F4B6DA3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8C6F9581-3D0A-4CEB-B44B-DE50C7EE19E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9C031FE-5BE2-42F9-869B-03B01B88E2A6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B0D63C6B-9F90-42D3-82FB-9F0F117C5474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A4402330-7241-4716-9441-034A306A7021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8BEC516-65AE-47C4-9E3E-2DEA12E49401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7AA5ED7-1AAB-44BE-BF2A-C7D3E06FFAF1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FF09C233-45BC-4C74-A64F-AF3E2D68F344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043EB8CF-08F2-437B-A0E0-FF73241CD5E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CE7EEE55-C2F1-4F0C-B90E-07DF697959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1014406F-1C30-40A1-825B-F89CD850DCC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07FBFE3F-9D4C-4EC8-AD41-6DC360BEA53C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124" name="Freeform: Shape 1123">
                  <a:extLst>
                    <a:ext uri="{FF2B5EF4-FFF2-40B4-BE49-F238E27FC236}">
                      <a16:creationId xmlns:a16="http://schemas.microsoft.com/office/drawing/2014/main" id="{36F99A7E-5DBE-4DD6-931D-66E3CEC90A22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5" name="Freeform: Shape 1124">
                  <a:extLst>
                    <a:ext uri="{FF2B5EF4-FFF2-40B4-BE49-F238E27FC236}">
                      <a16:creationId xmlns:a16="http://schemas.microsoft.com/office/drawing/2014/main" id="{94A853C5-97DF-40EB-8ABD-BD23BEADC2BC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C9C9DBF8-1609-4F6A-8A61-6AF5EFFFC6F7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988C5AF-852C-4DA7-B14F-3514736DBF6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B6B119AB-A2BD-494E-B0EC-453A6C655952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9" name="Freeform: Shape 1128">
                  <a:extLst>
                    <a:ext uri="{FF2B5EF4-FFF2-40B4-BE49-F238E27FC236}">
                      <a16:creationId xmlns:a16="http://schemas.microsoft.com/office/drawing/2014/main" id="{0B5C32E4-C7FB-4901-91B2-F3AE414C3FC2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0" name="Freeform: Shape 1129">
                  <a:extLst>
                    <a:ext uri="{FF2B5EF4-FFF2-40B4-BE49-F238E27FC236}">
                      <a16:creationId xmlns:a16="http://schemas.microsoft.com/office/drawing/2014/main" id="{4EE84DD8-AFC0-40D1-AFA9-46CB5362311D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F6E558FD-B1AD-4250-897F-6AFE5B75C367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13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71AC6B05-70CB-4049-80D3-AF1C333CC747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97451FE8-0E81-425B-9E3D-B95158A8AB91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6E91DC8B-A7A2-4ED4-8409-62019846A8B3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33FF5055-67E0-4B41-B16C-F2211094FE47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8" name="Freeform: Shape 1137">
                  <a:extLst>
                    <a:ext uri="{FF2B5EF4-FFF2-40B4-BE49-F238E27FC236}">
                      <a16:creationId xmlns:a16="http://schemas.microsoft.com/office/drawing/2014/main" id="{2BCB0325-2011-4550-AE98-0A134A08ED46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9" name="Freeform: Shape 1138">
                  <a:extLst>
                    <a:ext uri="{FF2B5EF4-FFF2-40B4-BE49-F238E27FC236}">
                      <a16:creationId xmlns:a16="http://schemas.microsoft.com/office/drawing/2014/main" id="{FE9B14FD-6AE6-4A5E-92C7-D6857F520C74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9E409696-1B87-4ABE-9EF2-E3915600D5E8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E24ED9CD-222F-4A47-A0F4-04B886754EE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7CE27476-7528-4525-A906-A5E4C79A0070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143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1676398" y="3081256"/>
            <a:ext cx="1758781" cy="1454648"/>
            <a:chOff x="2843213" y="2800345"/>
            <a:chExt cx="1294449" cy="1070606"/>
          </a:xfrm>
          <a:solidFill>
            <a:schemeClr val="accent1"/>
          </a:solidFill>
        </p:grpSpPr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18319910-BE18-40F8-9C30-DB3421FF7BCB}"/>
                </a:ext>
              </a:extLst>
            </p:cNvPr>
            <p:cNvSpPr/>
            <p:nvPr/>
          </p:nvSpPr>
          <p:spPr>
            <a:xfrm>
              <a:off x="2843214" y="3382319"/>
              <a:ext cx="1294448" cy="488631"/>
            </a:xfrm>
            <a:custGeom>
              <a:avLst/>
              <a:gdLst>
                <a:gd name="connsiteX0" fmla="*/ 0 w 1294447"/>
                <a:gd name="connsiteY0" fmla="*/ 0 h 488632"/>
                <a:gd name="connsiteX1" fmla="*/ 0 w 1294447"/>
                <a:gd name="connsiteY1" fmla="*/ 98107 h 488632"/>
                <a:gd name="connsiteX2" fmla="*/ 698183 w 1294447"/>
                <a:gd name="connsiteY2" fmla="*/ 488632 h 488632"/>
                <a:gd name="connsiteX3" fmla="*/ 1294448 w 1294447"/>
                <a:gd name="connsiteY3" fmla="*/ 151447 h 488632"/>
                <a:gd name="connsiteX4" fmla="*/ 1294448 w 1294447"/>
                <a:gd name="connsiteY4" fmla="*/ 52388 h 488632"/>
                <a:gd name="connsiteX5" fmla="*/ 698183 w 1294447"/>
                <a:gd name="connsiteY5" fmla="*/ 390525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4447" h="488632">
                  <a:moveTo>
                    <a:pt x="0" y="0"/>
                  </a:moveTo>
                  <a:lnTo>
                    <a:pt x="0" y="98107"/>
                  </a:lnTo>
                  <a:lnTo>
                    <a:pt x="698183" y="488632"/>
                  </a:lnTo>
                  <a:lnTo>
                    <a:pt x="1294448" y="151447"/>
                  </a:lnTo>
                  <a:lnTo>
                    <a:pt x="1294448" y="52388"/>
                  </a:lnTo>
                  <a:lnTo>
                    <a:pt x="698183" y="39052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2B309C37-89B3-4791-8572-1E7CC41DC9CD}"/>
                </a:ext>
              </a:extLst>
            </p:cNvPr>
            <p:cNvSpPr/>
            <p:nvPr/>
          </p:nvSpPr>
          <p:spPr>
            <a:xfrm>
              <a:off x="2843213" y="3044183"/>
              <a:ext cx="1294448" cy="728661"/>
            </a:xfrm>
            <a:custGeom>
              <a:avLst/>
              <a:gdLst>
                <a:gd name="connsiteX0" fmla="*/ 596265 w 1294447"/>
                <a:gd name="connsiteY0" fmla="*/ 0 h 728662"/>
                <a:gd name="connsiteX1" fmla="*/ 0 w 1294447"/>
                <a:gd name="connsiteY1" fmla="*/ 338138 h 728662"/>
                <a:gd name="connsiteX2" fmla="*/ 698183 w 1294447"/>
                <a:gd name="connsiteY2" fmla="*/ 728663 h 728662"/>
                <a:gd name="connsiteX3" fmla="*/ 1294448 w 1294447"/>
                <a:gd name="connsiteY3" fmla="*/ 39052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47" h="728662">
                  <a:moveTo>
                    <a:pt x="596265" y="0"/>
                  </a:moveTo>
                  <a:lnTo>
                    <a:pt x="0" y="338138"/>
                  </a:lnTo>
                  <a:lnTo>
                    <a:pt x="698183" y="728663"/>
                  </a:lnTo>
                  <a:lnTo>
                    <a:pt x="1294448" y="390525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7F539988-C9EF-4A87-B5DB-523586E899D5}"/>
                </a:ext>
              </a:extLst>
            </p:cNvPr>
            <p:cNvSpPr/>
            <p:nvPr/>
          </p:nvSpPr>
          <p:spPr>
            <a:xfrm>
              <a:off x="3017520" y="3361364"/>
              <a:ext cx="343852" cy="194309"/>
            </a:xfrm>
            <a:custGeom>
              <a:avLst/>
              <a:gdLst>
                <a:gd name="connsiteX0" fmla="*/ 207645 w 343852"/>
                <a:gd name="connsiteY0" fmla="*/ 0 h 194310"/>
                <a:gd name="connsiteX1" fmla="*/ 0 w 343852"/>
                <a:gd name="connsiteY1" fmla="*/ 118110 h 194310"/>
                <a:gd name="connsiteX2" fmla="*/ 136208 w 343852"/>
                <a:gd name="connsiteY2" fmla="*/ 194310 h 194310"/>
                <a:gd name="connsiteX3" fmla="*/ 343853 w 343852"/>
                <a:gd name="connsiteY3" fmla="*/ 76200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852" h="194310">
                  <a:moveTo>
                    <a:pt x="207645" y="0"/>
                  </a:moveTo>
                  <a:lnTo>
                    <a:pt x="0" y="118110"/>
                  </a:lnTo>
                  <a:lnTo>
                    <a:pt x="136208" y="194310"/>
                  </a:lnTo>
                  <a:lnTo>
                    <a:pt x="343853" y="7620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A7E655DC-13EB-45A7-928C-F4DE2BBF9B06}"/>
                </a:ext>
              </a:extLst>
            </p:cNvPr>
            <p:cNvSpPr/>
            <p:nvPr/>
          </p:nvSpPr>
          <p:spPr>
            <a:xfrm>
              <a:off x="3021330" y="3364221"/>
              <a:ext cx="336232" cy="189547"/>
            </a:xfrm>
            <a:custGeom>
              <a:avLst/>
              <a:gdLst>
                <a:gd name="connsiteX0" fmla="*/ 207645 w 336232"/>
                <a:gd name="connsiteY0" fmla="*/ 0 h 189547"/>
                <a:gd name="connsiteX1" fmla="*/ 172402 w 336232"/>
                <a:gd name="connsiteY1" fmla="*/ 19050 h 189547"/>
                <a:gd name="connsiteX2" fmla="*/ 30480 w 336232"/>
                <a:gd name="connsiteY2" fmla="*/ 100013 h 189547"/>
                <a:gd name="connsiteX3" fmla="*/ 0 w 336232"/>
                <a:gd name="connsiteY3" fmla="*/ 117158 h 189547"/>
                <a:gd name="connsiteX4" fmla="*/ 128588 w 336232"/>
                <a:gd name="connsiteY4" fmla="*/ 189548 h 189547"/>
                <a:gd name="connsiteX5" fmla="*/ 336233 w 336232"/>
                <a:gd name="connsiteY5" fmla="*/ 714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232" h="189547">
                  <a:moveTo>
                    <a:pt x="207645" y="0"/>
                  </a:moveTo>
                  <a:lnTo>
                    <a:pt x="172402" y="19050"/>
                  </a:lnTo>
                  <a:lnTo>
                    <a:pt x="30480" y="100013"/>
                  </a:lnTo>
                  <a:lnTo>
                    <a:pt x="0" y="117158"/>
                  </a:lnTo>
                  <a:lnTo>
                    <a:pt x="128588" y="189548"/>
                  </a:lnTo>
                  <a:lnTo>
                    <a:pt x="336233" y="71438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708C1FE4-E947-4C14-AE90-761D0A27CF31}"/>
                </a:ext>
              </a:extLst>
            </p:cNvPr>
            <p:cNvSpPr/>
            <p:nvPr/>
          </p:nvSpPr>
          <p:spPr>
            <a:xfrm>
              <a:off x="3241357" y="3019418"/>
              <a:ext cx="365759" cy="415289"/>
            </a:xfrm>
            <a:custGeom>
              <a:avLst/>
              <a:gdLst>
                <a:gd name="connsiteX0" fmla="*/ 365760 w 365759"/>
                <a:gd name="connsiteY0" fmla="*/ 204788 h 415290"/>
                <a:gd name="connsiteX1" fmla="*/ 0 w 365759"/>
                <a:gd name="connsiteY1" fmla="*/ 0 h 415290"/>
                <a:gd name="connsiteX2" fmla="*/ 0 w 365759"/>
                <a:gd name="connsiteY2" fmla="*/ 210503 h 415290"/>
                <a:gd name="connsiteX3" fmla="*/ 365760 w 365759"/>
                <a:gd name="connsiteY3" fmla="*/ 415290 h 415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59" h="415290">
                  <a:moveTo>
                    <a:pt x="365760" y="204788"/>
                  </a:moveTo>
                  <a:lnTo>
                    <a:pt x="0" y="0"/>
                  </a:lnTo>
                  <a:lnTo>
                    <a:pt x="0" y="210503"/>
                  </a:lnTo>
                  <a:lnTo>
                    <a:pt x="365760" y="41529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758BF401-CB9D-4D47-B694-05BDD56B9C1B}"/>
                </a:ext>
              </a:extLst>
            </p:cNvPr>
            <p:cNvSpPr/>
            <p:nvPr/>
          </p:nvSpPr>
          <p:spPr>
            <a:xfrm>
              <a:off x="3246120" y="3026085"/>
              <a:ext cx="357187" cy="401953"/>
            </a:xfrm>
            <a:custGeom>
              <a:avLst/>
              <a:gdLst>
                <a:gd name="connsiteX0" fmla="*/ 357188 w 357187"/>
                <a:gd name="connsiteY0" fmla="*/ 200025 h 401954"/>
                <a:gd name="connsiteX1" fmla="*/ 0 w 357187"/>
                <a:gd name="connsiteY1" fmla="*/ 0 h 401954"/>
                <a:gd name="connsiteX2" fmla="*/ 0 w 357187"/>
                <a:gd name="connsiteY2" fmla="*/ 201930 h 401954"/>
                <a:gd name="connsiteX3" fmla="*/ 357188 w 357187"/>
                <a:gd name="connsiteY3" fmla="*/ 401955 h 40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87" h="401954">
                  <a:moveTo>
                    <a:pt x="357188" y="200025"/>
                  </a:moveTo>
                  <a:lnTo>
                    <a:pt x="0" y="0"/>
                  </a:lnTo>
                  <a:lnTo>
                    <a:pt x="0" y="201930"/>
                  </a:lnTo>
                  <a:lnTo>
                    <a:pt x="357188" y="40195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7F5C5E9-0B29-4518-8D2A-2DBAA5F50029}"/>
                </a:ext>
              </a:extLst>
            </p:cNvPr>
            <p:cNvSpPr/>
            <p:nvPr/>
          </p:nvSpPr>
          <p:spPr>
            <a:xfrm>
              <a:off x="3170873" y="3223251"/>
              <a:ext cx="365760" cy="251460"/>
            </a:xfrm>
            <a:custGeom>
              <a:avLst/>
              <a:gdLst>
                <a:gd name="connsiteX0" fmla="*/ 365760 w 365760"/>
                <a:gd name="connsiteY0" fmla="*/ 204788 h 251460"/>
                <a:gd name="connsiteX1" fmla="*/ 0 w 365760"/>
                <a:gd name="connsiteY1" fmla="*/ 0 h 251460"/>
                <a:gd name="connsiteX2" fmla="*/ 0 w 365760"/>
                <a:gd name="connsiteY2" fmla="*/ 46673 h 251460"/>
                <a:gd name="connsiteX3" fmla="*/ 365760 w 365760"/>
                <a:gd name="connsiteY3" fmla="*/ 25146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60" h="251460">
                  <a:moveTo>
                    <a:pt x="365760" y="204788"/>
                  </a:moveTo>
                  <a:lnTo>
                    <a:pt x="0" y="0"/>
                  </a:lnTo>
                  <a:lnTo>
                    <a:pt x="0" y="46673"/>
                  </a:lnTo>
                  <a:lnTo>
                    <a:pt x="365760" y="25146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5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282315" y="3101767"/>
              <a:ext cx="48577" cy="111007"/>
              <a:chOff x="3282314" y="3101774"/>
              <a:chExt cx="48577" cy="111007"/>
            </a:xfrm>
            <a:solidFill>
              <a:schemeClr val="accent1"/>
            </a:solidFill>
          </p:grpSpPr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2745F1D7-CD8D-4FDB-AA05-9564F2C52739}"/>
                  </a:ext>
                </a:extLst>
              </p:cNvPr>
              <p:cNvSpPr/>
              <p:nvPr/>
            </p:nvSpPr>
            <p:spPr>
              <a:xfrm>
                <a:off x="3282314" y="3101774"/>
                <a:ext cx="48577" cy="111007"/>
              </a:xfrm>
              <a:custGeom>
                <a:avLst/>
                <a:gdLst>
                  <a:gd name="connsiteX0" fmla="*/ 48578 w 48577"/>
                  <a:gd name="connsiteY0" fmla="*/ 41475 h 111007"/>
                  <a:gd name="connsiteX1" fmla="*/ 48578 w 48577"/>
                  <a:gd name="connsiteY1" fmla="*/ 111008 h 111007"/>
                  <a:gd name="connsiteX2" fmla="*/ 0 w 48577"/>
                  <a:gd name="connsiteY2" fmla="*/ 83385 h 111007"/>
                  <a:gd name="connsiteX3" fmla="*/ 0 w 48577"/>
                  <a:gd name="connsiteY3" fmla="*/ 13853 h 111007"/>
                  <a:gd name="connsiteX4" fmla="*/ 48578 w 48577"/>
                  <a:gd name="connsiteY4" fmla="*/ 41475 h 11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007">
                    <a:moveTo>
                      <a:pt x="48578" y="41475"/>
                    </a:moveTo>
                    <a:lnTo>
                      <a:pt x="48578" y="111008"/>
                    </a:lnTo>
                    <a:lnTo>
                      <a:pt x="0" y="83385"/>
                    </a:lnTo>
                    <a:lnTo>
                      <a:pt x="0" y="13853"/>
                    </a:lnTo>
                    <a:cubicBezTo>
                      <a:pt x="0" y="-17580"/>
                      <a:pt x="48578" y="10043"/>
                      <a:pt x="48578" y="4147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508DD940-4F38-4206-9430-27C784E2C1F8}"/>
                  </a:ext>
                </a:extLst>
              </p:cNvPr>
              <p:cNvSpPr/>
              <p:nvPr/>
            </p:nvSpPr>
            <p:spPr>
              <a:xfrm>
                <a:off x="3286124" y="3104377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1910 w 42862"/>
                  <a:gd name="connsiteY12" fmla="*/ 75068 h 102690"/>
                  <a:gd name="connsiteX13" fmla="*/ 41910 w 42862"/>
                  <a:gd name="connsiteY13" fmla="*/ 75068 h 102690"/>
                  <a:gd name="connsiteX14" fmla="*/ 22860 w 42862"/>
                  <a:gd name="connsiteY14" fmla="*/ 64590 h 102690"/>
                  <a:gd name="connsiteX15" fmla="*/ 22860 w 42862"/>
                  <a:gd name="connsiteY15" fmla="*/ 64590 h 102690"/>
                  <a:gd name="connsiteX16" fmla="*/ 41910 w 42862"/>
                  <a:gd name="connsiteY16" fmla="*/ 75068 h 102690"/>
                  <a:gd name="connsiteX17" fmla="*/ 41910 w 42862"/>
                  <a:gd name="connsiteY17" fmla="*/ 75068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1910" y="75068"/>
                    </a:moveTo>
                    <a:lnTo>
                      <a:pt x="41910" y="75068"/>
                    </a:lnTo>
                    <a:lnTo>
                      <a:pt x="22860" y="64590"/>
                    </a:lnTo>
                    <a:lnTo>
                      <a:pt x="22860" y="64590"/>
                    </a:lnTo>
                    <a:lnTo>
                      <a:pt x="41910" y="75068"/>
                    </a:lnTo>
                    <a:lnTo>
                      <a:pt x="41910" y="75068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8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5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07106" y="3226882"/>
              <a:ext cx="48577" cy="111622"/>
              <a:chOff x="3507104" y="3226889"/>
              <a:chExt cx="48577" cy="111622"/>
            </a:xfrm>
            <a:solidFill>
              <a:schemeClr val="accent1"/>
            </a:solidFill>
          </p:grpSpPr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82BAD6F4-7139-444F-8FC6-CF1BCCB63BDF}"/>
                  </a:ext>
                </a:extLst>
              </p:cNvPr>
              <p:cNvSpPr/>
              <p:nvPr/>
            </p:nvSpPr>
            <p:spPr>
              <a:xfrm>
                <a:off x="3507104" y="3226889"/>
                <a:ext cx="48577" cy="111622"/>
              </a:xfrm>
              <a:custGeom>
                <a:avLst/>
                <a:gdLst>
                  <a:gd name="connsiteX0" fmla="*/ 48578 w 48577"/>
                  <a:gd name="connsiteY0" fmla="*/ 42090 h 111622"/>
                  <a:gd name="connsiteX1" fmla="*/ 48578 w 48577"/>
                  <a:gd name="connsiteY1" fmla="*/ 111623 h 111622"/>
                  <a:gd name="connsiteX2" fmla="*/ 0 w 48577"/>
                  <a:gd name="connsiteY2" fmla="*/ 84000 h 111622"/>
                  <a:gd name="connsiteX3" fmla="*/ 0 w 48577"/>
                  <a:gd name="connsiteY3" fmla="*/ 14468 h 111622"/>
                  <a:gd name="connsiteX4" fmla="*/ 48578 w 48577"/>
                  <a:gd name="connsiteY4" fmla="*/ 42090 h 11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622">
                    <a:moveTo>
                      <a:pt x="48578" y="42090"/>
                    </a:moveTo>
                    <a:lnTo>
                      <a:pt x="48578" y="111623"/>
                    </a:lnTo>
                    <a:lnTo>
                      <a:pt x="0" y="84000"/>
                    </a:lnTo>
                    <a:lnTo>
                      <a:pt x="0" y="14468"/>
                    </a:lnTo>
                    <a:cubicBezTo>
                      <a:pt x="0" y="-17917"/>
                      <a:pt x="48578" y="9705"/>
                      <a:pt x="48578" y="420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FEA5FEF2-ED6C-40E9-8C89-6408AE3BDE5C}"/>
                  </a:ext>
                </a:extLst>
              </p:cNvPr>
              <p:cNvSpPr/>
              <p:nvPr/>
            </p:nvSpPr>
            <p:spPr>
              <a:xfrm>
                <a:off x="3510914" y="3229795"/>
                <a:ext cx="41910" cy="102049"/>
              </a:xfrm>
              <a:custGeom>
                <a:avLst/>
                <a:gdLst>
                  <a:gd name="connsiteX0" fmla="*/ 0 w 41910"/>
                  <a:gd name="connsiteY0" fmla="*/ 79189 h 102049"/>
                  <a:gd name="connsiteX1" fmla="*/ 19050 w 41910"/>
                  <a:gd name="connsiteY1" fmla="*/ 89667 h 102049"/>
                  <a:gd name="connsiteX2" fmla="*/ 19050 w 41910"/>
                  <a:gd name="connsiteY2" fmla="*/ 63949 h 102049"/>
                  <a:gd name="connsiteX3" fmla="*/ 0 w 41910"/>
                  <a:gd name="connsiteY3" fmla="*/ 53472 h 102049"/>
                  <a:gd name="connsiteX4" fmla="*/ 0 w 41910"/>
                  <a:gd name="connsiteY4" fmla="*/ 79189 h 102049"/>
                  <a:gd name="connsiteX5" fmla="*/ 0 w 41910"/>
                  <a:gd name="connsiteY5" fmla="*/ 79189 h 102049"/>
                  <a:gd name="connsiteX6" fmla="*/ 22860 w 41910"/>
                  <a:gd name="connsiteY6" fmla="*/ 91572 h 102049"/>
                  <a:gd name="connsiteX7" fmla="*/ 41910 w 41910"/>
                  <a:gd name="connsiteY7" fmla="*/ 102049 h 102049"/>
                  <a:gd name="connsiteX8" fmla="*/ 41910 w 41910"/>
                  <a:gd name="connsiteY8" fmla="*/ 76332 h 102049"/>
                  <a:gd name="connsiteX9" fmla="*/ 22860 w 41910"/>
                  <a:gd name="connsiteY9" fmla="*/ 65854 h 102049"/>
                  <a:gd name="connsiteX10" fmla="*/ 22860 w 41910"/>
                  <a:gd name="connsiteY10" fmla="*/ 91572 h 102049"/>
                  <a:gd name="connsiteX11" fmla="*/ 22860 w 41910"/>
                  <a:gd name="connsiteY11" fmla="*/ 91572 h 102049"/>
                  <a:gd name="connsiteX12" fmla="*/ 41910 w 41910"/>
                  <a:gd name="connsiteY12" fmla="*/ 74427 h 102049"/>
                  <a:gd name="connsiteX13" fmla="*/ 41910 w 41910"/>
                  <a:gd name="connsiteY13" fmla="*/ 74427 h 102049"/>
                  <a:gd name="connsiteX14" fmla="*/ 22860 w 41910"/>
                  <a:gd name="connsiteY14" fmla="*/ 63949 h 102049"/>
                  <a:gd name="connsiteX15" fmla="*/ 22860 w 41910"/>
                  <a:gd name="connsiteY15" fmla="*/ 63949 h 102049"/>
                  <a:gd name="connsiteX16" fmla="*/ 41910 w 41910"/>
                  <a:gd name="connsiteY16" fmla="*/ 74427 h 102049"/>
                  <a:gd name="connsiteX17" fmla="*/ 41910 w 41910"/>
                  <a:gd name="connsiteY17" fmla="*/ 74427 h 102049"/>
                  <a:gd name="connsiteX18" fmla="*/ 22860 w 41910"/>
                  <a:gd name="connsiteY18" fmla="*/ 35374 h 102049"/>
                  <a:gd name="connsiteX19" fmla="*/ 41910 w 41910"/>
                  <a:gd name="connsiteY19" fmla="*/ 45852 h 102049"/>
                  <a:gd name="connsiteX20" fmla="*/ 41910 w 41910"/>
                  <a:gd name="connsiteY20" fmla="*/ 71569 h 102049"/>
                  <a:gd name="connsiteX21" fmla="*/ 22860 w 41910"/>
                  <a:gd name="connsiteY21" fmla="*/ 61092 h 102049"/>
                  <a:gd name="connsiteX22" fmla="*/ 22860 w 41910"/>
                  <a:gd name="connsiteY22" fmla="*/ 35374 h 102049"/>
                  <a:gd name="connsiteX23" fmla="*/ 22860 w 41910"/>
                  <a:gd name="connsiteY23" fmla="*/ 35374 h 102049"/>
                  <a:gd name="connsiteX24" fmla="*/ 22860 w 41910"/>
                  <a:gd name="connsiteY24" fmla="*/ 4894 h 102049"/>
                  <a:gd name="connsiteX25" fmla="*/ 22860 w 41910"/>
                  <a:gd name="connsiteY25" fmla="*/ 30612 h 102049"/>
                  <a:gd name="connsiteX26" fmla="*/ 41910 w 41910"/>
                  <a:gd name="connsiteY26" fmla="*/ 41089 h 102049"/>
                  <a:gd name="connsiteX27" fmla="*/ 41910 w 41910"/>
                  <a:gd name="connsiteY27" fmla="*/ 37279 h 102049"/>
                  <a:gd name="connsiteX28" fmla="*/ 22860 w 41910"/>
                  <a:gd name="connsiteY28" fmla="*/ 4894 h 102049"/>
                  <a:gd name="connsiteX29" fmla="*/ 22860 w 41910"/>
                  <a:gd name="connsiteY29" fmla="*/ 4894 h 102049"/>
                  <a:gd name="connsiteX30" fmla="*/ 2858 w 41910"/>
                  <a:gd name="connsiteY30" fmla="*/ 2037 h 102049"/>
                  <a:gd name="connsiteX31" fmla="*/ 0 w 41910"/>
                  <a:gd name="connsiteY31" fmla="*/ 11562 h 102049"/>
                  <a:gd name="connsiteX32" fmla="*/ 0 w 41910"/>
                  <a:gd name="connsiteY32" fmla="*/ 18229 h 102049"/>
                  <a:gd name="connsiteX33" fmla="*/ 19050 w 41910"/>
                  <a:gd name="connsiteY33" fmla="*/ 28707 h 102049"/>
                  <a:gd name="connsiteX34" fmla="*/ 19050 w 41910"/>
                  <a:gd name="connsiteY34" fmla="*/ 2989 h 102049"/>
                  <a:gd name="connsiteX35" fmla="*/ 2858 w 41910"/>
                  <a:gd name="connsiteY35" fmla="*/ 2037 h 102049"/>
                  <a:gd name="connsiteX36" fmla="*/ 2858 w 41910"/>
                  <a:gd name="connsiteY36" fmla="*/ 2037 h 102049"/>
                  <a:gd name="connsiteX37" fmla="*/ 0 w 41910"/>
                  <a:gd name="connsiteY37" fmla="*/ 22992 h 102049"/>
                  <a:gd name="connsiteX38" fmla="*/ 19050 w 41910"/>
                  <a:gd name="connsiteY38" fmla="*/ 33469 h 102049"/>
                  <a:gd name="connsiteX39" fmla="*/ 19050 w 41910"/>
                  <a:gd name="connsiteY39" fmla="*/ 59187 h 102049"/>
                  <a:gd name="connsiteX40" fmla="*/ 0 w 41910"/>
                  <a:gd name="connsiteY40" fmla="*/ 48709 h 102049"/>
                  <a:gd name="connsiteX41" fmla="*/ 0 w 41910"/>
                  <a:gd name="connsiteY41" fmla="*/ 22992 h 102049"/>
                  <a:gd name="connsiteX42" fmla="*/ 0 w 41910"/>
                  <a:gd name="connsiteY42" fmla="*/ 22992 h 102049"/>
                  <a:gd name="connsiteX43" fmla="*/ 19050 w 41910"/>
                  <a:gd name="connsiteY43" fmla="*/ 30612 h 102049"/>
                  <a:gd name="connsiteX44" fmla="*/ 0 w 41910"/>
                  <a:gd name="connsiteY44" fmla="*/ 20134 h 102049"/>
                  <a:gd name="connsiteX45" fmla="*/ 19050 w 41910"/>
                  <a:gd name="connsiteY45" fmla="*/ 30612 h 102049"/>
                  <a:gd name="connsiteX46" fmla="*/ 19050 w 41910"/>
                  <a:gd name="connsiteY46" fmla="*/ 30612 h 102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049">
                    <a:moveTo>
                      <a:pt x="0" y="79189"/>
                    </a:moveTo>
                    <a:lnTo>
                      <a:pt x="19050" y="89667"/>
                    </a:lnTo>
                    <a:lnTo>
                      <a:pt x="19050" y="63949"/>
                    </a:lnTo>
                    <a:lnTo>
                      <a:pt x="0" y="53472"/>
                    </a:lnTo>
                    <a:lnTo>
                      <a:pt x="0" y="79189"/>
                    </a:lnTo>
                    <a:lnTo>
                      <a:pt x="0" y="79189"/>
                    </a:lnTo>
                    <a:close/>
                    <a:moveTo>
                      <a:pt x="22860" y="91572"/>
                    </a:moveTo>
                    <a:lnTo>
                      <a:pt x="41910" y="102049"/>
                    </a:lnTo>
                    <a:lnTo>
                      <a:pt x="41910" y="76332"/>
                    </a:lnTo>
                    <a:lnTo>
                      <a:pt x="22860" y="65854"/>
                    </a:lnTo>
                    <a:lnTo>
                      <a:pt x="22860" y="91572"/>
                    </a:lnTo>
                    <a:lnTo>
                      <a:pt x="22860" y="91572"/>
                    </a:lnTo>
                    <a:close/>
                    <a:moveTo>
                      <a:pt x="41910" y="74427"/>
                    </a:moveTo>
                    <a:lnTo>
                      <a:pt x="41910" y="74427"/>
                    </a:lnTo>
                    <a:lnTo>
                      <a:pt x="22860" y="63949"/>
                    </a:lnTo>
                    <a:lnTo>
                      <a:pt x="22860" y="63949"/>
                    </a:lnTo>
                    <a:lnTo>
                      <a:pt x="41910" y="74427"/>
                    </a:lnTo>
                    <a:lnTo>
                      <a:pt x="41910" y="74427"/>
                    </a:lnTo>
                    <a:close/>
                    <a:moveTo>
                      <a:pt x="22860" y="35374"/>
                    </a:moveTo>
                    <a:lnTo>
                      <a:pt x="41910" y="45852"/>
                    </a:lnTo>
                    <a:lnTo>
                      <a:pt x="41910" y="71569"/>
                    </a:lnTo>
                    <a:lnTo>
                      <a:pt x="22860" y="61092"/>
                    </a:lnTo>
                    <a:lnTo>
                      <a:pt x="22860" y="35374"/>
                    </a:lnTo>
                    <a:lnTo>
                      <a:pt x="22860" y="35374"/>
                    </a:lnTo>
                    <a:close/>
                    <a:moveTo>
                      <a:pt x="22860" y="4894"/>
                    </a:moveTo>
                    <a:lnTo>
                      <a:pt x="22860" y="30612"/>
                    </a:lnTo>
                    <a:lnTo>
                      <a:pt x="41910" y="41089"/>
                    </a:lnTo>
                    <a:lnTo>
                      <a:pt x="41910" y="37279"/>
                    </a:lnTo>
                    <a:cubicBezTo>
                      <a:pt x="41910" y="23944"/>
                      <a:pt x="33338" y="11562"/>
                      <a:pt x="22860" y="4894"/>
                    </a:cubicBezTo>
                    <a:lnTo>
                      <a:pt x="22860" y="4894"/>
                    </a:lnTo>
                    <a:close/>
                    <a:moveTo>
                      <a:pt x="2858" y="2037"/>
                    </a:moveTo>
                    <a:cubicBezTo>
                      <a:pt x="952" y="3942"/>
                      <a:pt x="0" y="7752"/>
                      <a:pt x="0" y="11562"/>
                    </a:cubicBezTo>
                    <a:lnTo>
                      <a:pt x="0" y="18229"/>
                    </a:lnTo>
                    <a:lnTo>
                      <a:pt x="19050" y="28707"/>
                    </a:lnTo>
                    <a:lnTo>
                      <a:pt x="19050" y="2989"/>
                    </a:lnTo>
                    <a:cubicBezTo>
                      <a:pt x="12383" y="-821"/>
                      <a:pt x="6668" y="-821"/>
                      <a:pt x="2858" y="2037"/>
                    </a:cubicBezTo>
                    <a:lnTo>
                      <a:pt x="2858" y="2037"/>
                    </a:lnTo>
                    <a:close/>
                    <a:moveTo>
                      <a:pt x="0" y="22992"/>
                    </a:moveTo>
                    <a:lnTo>
                      <a:pt x="19050" y="33469"/>
                    </a:lnTo>
                    <a:lnTo>
                      <a:pt x="19050" y="59187"/>
                    </a:lnTo>
                    <a:lnTo>
                      <a:pt x="0" y="48709"/>
                    </a:lnTo>
                    <a:lnTo>
                      <a:pt x="0" y="22992"/>
                    </a:lnTo>
                    <a:lnTo>
                      <a:pt x="0" y="22992"/>
                    </a:lnTo>
                    <a:close/>
                    <a:moveTo>
                      <a:pt x="19050" y="30612"/>
                    </a:moveTo>
                    <a:lnTo>
                      <a:pt x="0" y="20134"/>
                    </a:lnTo>
                    <a:lnTo>
                      <a:pt x="19050" y="30612"/>
                    </a:lnTo>
                    <a:lnTo>
                      <a:pt x="19050" y="3061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B368B34-5771-41D5-9CB6-4D30D05307F8}"/>
                </a:ext>
              </a:extLst>
            </p:cNvPr>
            <p:cNvSpPr/>
            <p:nvPr/>
          </p:nvSpPr>
          <p:spPr>
            <a:xfrm>
              <a:off x="3368040" y="3132765"/>
              <a:ext cx="87630" cy="177165"/>
            </a:xfrm>
            <a:custGeom>
              <a:avLst/>
              <a:gdLst>
                <a:gd name="connsiteX0" fmla="*/ 87630 w 87630"/>
                <a:gd name="connsiteY0" fmla="*/ 49530 h 177165"/>
                <a:gd name="connsiteX1" fmla="*/ 0 w 87630"/>
                <a:gd name="connsiteY1" fmla="*/ 0 h 177165"/>
                <a:gd name="connsiteX2" fmla="*/ 0 w 87630"/>
                <a:gd name="connsiteY2" fmla="*/ 127635 h 177165"/>
                <a:gd name="connsiteX3" fmla="*/ 87630 w 87630"/>
                <a:gd name="connsiteY3" fmla="*/ 177165 h 177165"/>
                <a:gd name="connsiteX4" fmla="*/ 87630 w 87630"/>
                <a:gd name="connsiteY4" fmla="*/ 67628 h 17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30" h="177165">
                  <a:moveTo>
                    <a:pt x="87630" y="49530"/>
                  </a:moveTo>
                  <a:lnTo>
                    <a:pt x="0" y="0"/>
                  </a:lnTo>
                  <a:lnTo>
                    <a:pt x="0" y="127635"/>
                  </a:lnTo>
                  <a:lnTo>
                    <a:pt x="87630" y="177165"/>
                  </a:lnTo>
                  <a:lnTo>
                    <a:pt x="87630" y="6762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0C217B99-A56B-4C3A-AD51-74C43B1ABF5A}"/>
                </a:ext>
              </a:extLst>
            </p:cNvPr>
            <p:cNvSpPr/>
            <p:nvPr/>
          </p:nvSpPr>
          <p:spPr>
            <a:xfrm>
              <a:off x="3375660" y="3136575"/>
              <a:ext cx="80010" cy="166687"/>
            </a:xfrm>
            <a:custGeom>
              <a:avLst/>
              <a:gdLst>
                <a:gd name="connsiteX0" fmla="*/ 0 w 80010"/>
                <a:gd name="connsiteY0" fmla="*/ 0 h 166687"/>
                <a:gd name="connsiteX1" fmla="*/ 0 w 80010"/>
                <a:gd name="connsiteY1" fmla="*/ 121920 h 166687"/>
                <a:gd name="connsiteX2" fmla="*/ 80010 w 80010"/>
                <a:gd name="connsiteY2" fmla="*/ 166688 h 166687"/>
                <a:gd name="connsiteX3" fmla="*/ 80010 w 80010"/>
                <a:gd name="connsiteY3" fmla="*/ 63817 h 166687"/>
                <a:gd name="connsiteX4" fmla="*/ 80010 w 80010"/>
                <a:gd name="connsiteY4" fmla="*/ 4572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166687">
                  <a:moveTo>
                    <a:pt x="0" y="0"/>
                  </a:moveTo>
                  <a:lnTo>
                    <a:pt x="0" y="121920"/>
                  </a:lnTo>
                  <a:lnTo>
                    <a:pt x="80010" y="166688"/>
                  </a:lnTo>
                  <a:lnTo>
                    <a:pt x="80010" y="63817"/>
                  </a:lnTo>
                  <a:lnTo>
                    <a:pt x="80010" y="4572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D5EB8110-0E24-4100-8165-D76B0C47E290}"/>
                </a:ext>
              </a:extLst>
            </p:cNvPr>
            <p:cNvSpPr/>
            <p:nvPr/>
          </p:nvSpPr>
          <p:spPr>
            <a:xfrm>
              <a:off x="3607117" y="3075615"/>
              <a:ext cx="262890" cy="311466"/>
            </a:xfrm>
            <a:custGeom>
              <a:avLst/>
              <a:gdLst>
                <a:gd name="connsiteX0" fmla="*/ 0 w 262890"/>
                <a:gd name="connsiteY0" fmla="*/ 311468 h 311467"/>
                <a:gd name="connsiteX1" fmla="*/ 0 w 262890"/>
                <a:gd name="connsiteY1" fmla="*/ 148590 h 311467"/>
                <a:gd name="connsiteX2" fmla="*/ 262890 w 262890"/>
                <a:gd name="connsiteY2" fmla="*/ 0 h 311467"/>
                <a:gd name="connsiteX3" fmla="*/ 262890 w 262890"/>
                <a:gd name="connsiteY3" fmla="*/ 162878 h 31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890" h="311467">
                  <a:moveTo>
                    <a:pt x="0" y="311468"/>
                  </a:moveTo>
                  <a:lnTo>
                    <a:pt x="0" y="148590"/>
                  </a:lnTo>
                  <a:lnTo>
                    <a:pt x="262890" y="0"/>
                  </a:lnTo>
                  <a:lnTo>
                    <a:pt x="26289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744D93FE-DDD1-4D02-94BD-FE93FE2424A3}"/>
                </a:ext>
              </a:extLst>
            </p:cNvPr>
            <p:cNvSpPr/>
            <p:nvPr/>
          </p:nvSpPr>
          <p:spPr>
            <a:xfrm>
              <a:off x="3611881" y="3082283"/>
              <a:ext cx="254317" cy="298131"/>
            </a:xfrm>
            <a:custGeom>
              <a:avLst/>
              <a:gdLst>
                <a:gd name="connsiteX0" fmla="*/ 0 w 254317"/>
                <a:gd name="connsiteY0" fmla="*/ 298132 h 298132"/>
                <a:gd name="connsiteX1" fmla="*/ 254318 w 254317"/>
                <a:gd name="connsiteY1" fmla="*/ 154305 h 298132"/>
                <a:gd name="connsiteX2" fmla="*/ 254318 w 254317"/>
                <a:gd name="connsiteY2" fmla="*/ 0 h 298132"/>
                <a:gd name="connsiteX3" fmla="*/ 0 w 254317"/>
                <a:gd name="connsiteY3" fmla="*/ 143827 h 29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98132">
                  <a:moveTo>
                    <a:pt x="0" y="298132"/>
                  </a:moveTo>
                  <a:lnTo>
                    <a:pt x="254318" y="154305"/>
                  </a:lnTo>
                  <a:lnTo>
                    <a:pt x="254318" y="0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3A0224C7-F691-46D8-8176-B2E198DBF849}"/>
                </a:ext>
              </a:extLst>
            </p:cNvPr>
            <p:cNvSpPr/>
            <p:nvPr/>
          </p:nvSpPr>
          <p:spPr>
            <a:xfrm>
              <a:off x="3945256" y="3224204"/>
              <a:ext cx="192404" cy="272414"/>
            </a:xfrm>
            <a:custGeom>
              <a:avLst/>
              <a:gdLst>
                <a:gd name="connsiteX0" fmla="*/ 0 w 192404"/>
                <a:gd name="connsiteY0" fmla="*/ 272415 h 272415"/>
                <a:gd name="connsiteX1" fmla="*/ 0 w 192404"/>
                <a:gd name="connsiteY1" fmla="*/ 159067 h 272415"/>
                <a:gd name="connsiteX2" fmla="*/ 0 w 192404"/>
                <a:gd name="connsiteY2" fmla="*/ 108585 h 272415"/>
                <a:gd name="connsiteX3" fmla="*/ 192405 w 192404"/>
                <a:gd name="connsiteY3" fmla="*/ 0 h 272415"/>
                <a:gd name="connsiteX4" fmla="*/ 192405 w 192404"/>
                <a:gd name="connsiteY4" fmla="*/ 163830 h 27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4" h="272415">
                  <a:moveTo>
                    <a:pt x="0" y="272415"/>
                  </a:moveTo>
                  <a:lnTo>
                    <a:pt x="0" y="159067"/>
                  </a:lnTo>
                  <a:lnTo>
                    <a:pt x="0" y="108585"/>
                  </a:lnTo>
                  <a:lnTo>
                    <a:pt x="192405" y="0"/>
                  </a:lnTo>
                  <a:lnTo>
                    <a:pt x="192405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569DE8E1-72E4-4590-9091-AA08B4059031}"/>
                </a:ext>
              </a:extLst>
            </p:cNvPr>
            <p:cNvSpPr/>
            <p:nvPr/>
          </p:nvSpPr>
          <p:spPr>
            <a:xfrm>
              <a:off x="3949066" y="3231825"/>
              <a:ext cx="183832" cy="258126"/>
            </a:xfrm>
            <a:custGeom>
              <a:avLst/>
              <a:gdLst>
                <a:gd name="connsiteX0" fmla="*/ 0 w 183832"/>
                <a:gd name="connsiteY0" fmla="*/ 258127 h 258127"/>
                <a:gd name="connsiteX1" fmla="*/ 183832 w 183832"/>
                <a:gd name="connsiteY1" fmla="*/ 154305 h 258127"/>
                <a:gd name="connsiteX2" fmla="*/ 183832 w 183832"/>
                <a:gd name="connsiteY2" fmla="*/ 0 h 258127"/>
                <a:gd name="connsiteX3" fmla="*/ 0 w 183832"/>
                <a:gd name="connsiteY3" fmla="*/ 103822 h 2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32" h="258127">
                  <a:moveTo>
                    <a:pt x="0" y="258127"/>
                  </a:moveTo>
                  <a:lnTo>
                    <a:pt x="183832" y="154305"/>
                  </a:lnTo>
                  <a:lnTo>
                    <a:pt x="183832" y="0"/>
                  </a:lnTo>
                  <a:lnTo>
                    <a:pt x="0" y="10382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AE4B4E63-D20D-4D91-80EB-05EB434EC077}"/>
                </a:ext>
              </a:extLst>
            </p:cNvPr>
            <p:cNvSpPr/>
            <p:nvPr/>
          </p:nvSpPr>
          <p:spPr>
            <a:xfrm>
              <a:off x="3678556" y="3184200"/>
              <a:ext cx="266700" cy="312420"/>
            </a:xfrm>
            <a:custGeom>
              <a:avLst/>
              <a:gdLst>
                <a:gd name="connsiteX0" fmla="*/ 266700 w 266700"/>
                <a:gd name="connsiteY0" fmla="*/ 148590 h 312420"/>
                <a:gd name="connsiteX1" fmla="*/ 0 w 266700"/>
                <a:gd name="connsiteY1" fmla="*/ 0 h 312420"/>
                <a:gd name="connsiteX2" fmla="*/ 0 w 266700"/>
                <a:gd name="connsiteY2" fmla="*/ 162877 h 312420"/>
                <a:gd name="connsiteX3" fmla="*/ 266700 w 266700"/>
                <a:gd name="connsiteY3" fmla="*/ 312420 h 31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312420">
                  <a:moveTo>
                    <a:pt x="266700" y="148590"/>
                  </a:moveTo>
                  <a:lnTo>
                    <a:pt x="0" y="0"/>
                  </a:lnTo>
                  <a:lnTo>
                    <a:pt x="0" y="162877"/>
                  </a:lnTo>
                  <a:lnTo>
                    <a:pt x="266700" y="31242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7BF42068-9979-45ED-BC0C-5E398F5A161B}"/>
                </a:ext>
              </a:extLst>
            </p:cNvPr>
            <p:cNvSpPr/>
            <p:nvPr/>
          </p:nvSpPr>
          <p:spPr>
            <a:xfrm>
              <a:off x="3683318" y="3192772"/>
              <a:ext cx="257175" cy="295275"/>
            </a:xfrm>
            <a:custGeom>
              <a:avLst/>
              <a:gdLst>
                <a:gd name="connsiteX0" fmla="*/ 257175 w 257175"/>
                <a:gd name="connsiteY0" fmla="*/ 143828 h 295275"/>
                <a:gd name="connsiteX1" fmla="*/ 0 w 257175"/>
                <a:gd name="connsiteY1" fmla="*/ 0 h 295275"/>
                <a:gd name="connsiteX2" fmla="*/ 0 w 257175"/>
                <a:gd name="connsiteY2" fmla="*/ 151448 h 295275"/>
                <a:gd name="connsiteX3" fmla="*/ 257175 w 257175"/>
                <a:gd name="connsiteY3" fmla="*/ 29527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5" h="295275">
                  <a:moveTo>
                    <a:pt x="257175" y="143828"/>
                  </a:moveTo>
                  <a:lnTo>
                    <a:pt x="0" y="0"/>
                  </a:lnTo>
                  <a:lnTo>
                    <a:pt x="0" y="151448"/>
                  </a:lnTo>
                  <a:lnTo>
                    <a:pt x="257175" y="29527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C48FAB82-C39F-4C62-8739-3D04AEBA90E0}"/>
                </a:ext>
              </a:extLst>
            </p:cNvPr>
            <p:cNvSpPr/>
            <p:nvPr/>
          </p:nvSpPr>
          <p:spPr>
            <a:xfrm>
              <a:off x="3858578" y="3341181"/>
              <a:ext cx="48577" cy="111622"/>
            </a:xfrm>
            <a:custGeom>
              <a:avLst/>
              <a:gdLst>
                <a:gd name="connsiteX0" fmla="*/ 48577 w 48577"/>
                <a:gd name="connsiteY0" fmla="*/ 42090 h 111622"/>
                <a:gd name="connsiteX1" fmla="*/ 48577 w 48577"/>
                <a:gd name="connsiteY1" fmla="*/ 111623 h 111622"/>
                <a:gd name="connsiteX2" fmla="*/ 0 w 48577"/>
                <a:gd name="connsiteY2" fmla="*/ 84000 h 111622"/>
                <a:gd name="connsiteX3" fmla="*/ 0 w 48577"/>
                <a:gd name="connsiteY3" fmla="*/ 14468 h 111622"/>
                <a:gd name="connsiteX4" fmla="*/ 48577 w 48577"/>
                <a:gd name="connsiteY4" fmla="*/ 42090 h 1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622">
                  <a:moveTo>
                    <a:pt x="48577" y="42090"/>
                  </a:moveTo>
                  <a:lnTo>
                    <a:pt x="48577" y="111623"/>
                  </a:lnTo>
                  <a:lnTo>
                    <a:pt x="0" y="84000"/>
                  </a:lnTo>
                  <a:lnTo>
                    <a:pt x="0" y="14468"/>
                  </a:lnTo>
                  <a:cubicBezTo>
                    <a:pt x="0" y="-17917"/>
                    <a:pt x="48577" y="9705"/>
                    <a:pt x="48577" y="4209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372A1B66-DDEC-49A4-A27D-C6D08A491E3D}"/>
                </a:ext>
              </a:extLst>
            </p:cNvPr>
            <p:cNvSpPr/>
            <p:nvPr/>
          </p:nvSpPr>
          <p:spPr>
            <a:xfrm>
              <a:off x="3785235" y="3300647"/>
              <a:ext cx="48577" cy="111200"/>
            </a:xfrm>
            <a:custGeom>
              <a:avLst/>
              <a:gdLst>
                <a:gd name="connsiteX0" fmla="*/ 48577 w 48577"/>
                <a:gd name="connsiteY0" fmla="*/ 41668 h 111200"/>
                <a:gd name="connsiteX1" fmla="*/ 48577 w 48577"/>
                <a:gd name="connsiteY1" fmla="*/ 111200 h 111200"/>
                <a:gd name="connsiteX2" fmla="*/ 0 w 48577"/>
                <a:gd name="connsiteY2" fmla="*/ 83578 h 111200"/>
                <a:gd name="connsiteX3" fmla="*/ 0 w 48577"/>
                <a:gd name="connsiteY3" fmla="*/ 14045 h 111200"/>
                <a:gd name="connsiteX4" fmla="*/ 48577 w 48577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200">
                  <a:moveTo>
                    <a:pt x="48577" y="41668"/>
                  </a:moveTo>
                  <a:lnTo>
                    <a:pt x="48577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8577" y="9283"/>
                    <a:pt x="48577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875DFA31-F022-4387-8CE4-7B7A0D5E2E11}"/>
                </a:ext>
              </a:extLst>
            </p:cNvPr>
            <p:cNvSpPr/>
            <p:nvPr/>
          </p:nvSpPr>
          <p:spPr>
            <a:xfrm>
              <a:off x="3711892" y="3259689"/>
              <a:ext cx="48591" cy="111200"/>
            </a:xfrm>
            <a:custGeom>
              <a:avLst/>
              <a:gdLst>
                <a:gd name="connsiteX0" fmla="*/ 48578 w 48591"/>
                <a:gd name="connsiteY0" fmla="*/ 41668 h 111200"/>
                <a:gd name="connsiteX1" fmla="*/ 48578 w 48591"/>
                <a:gd name="connsiteY1" fmla="*/ 111200 h 111200"/>
                <a:gd name="connsiteX2" fmla="*/ 0 w 48591"/>
                <a:gd name="connsiteY2" fmla="*/ 83578 h 111200"/>
                <a:gd name="connsiteX3" fmla="*/ 0 w 48591"/>
                <a:gd name="connsiteY3" fmla="*/ 14045 h 111200"/>
                <a:gd name="connsiteX4" fmla="*/ 48578 w 48591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91" h="111200">
                  <a:moveTo>
                    <a:pt x="48578" y="41668"/>
                  </a:moveTo>
                  <a:lnTo>
                    <a:pt x="48578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9530" y="9283"/>
                    <a:pt x="48578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6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4750" y="3262162"/>
              <a:ext cx="190500" cy="186832"/>
              <a:chOff x="3714749" y="3262170"/>
              <a:chExt cx="190500" cy="186832"/>
            </a:xfrm>
            <a:solidFill>
              <a:srgbClr val="1A1A1B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410C8187-DF90-42ED-81AC-DFF7C90AAE2C}"/>
                  </a:ext>
                </a:extLst>
              </p:cNvPr>
              <p:cNvSpPr/>
              <p:nvPr/>
            </p:nvSpPr>
            <p:spPr>
              <a:xfrm>
                <a:off x="3860482" y="3344085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7 w 44767"/>
                  <a:gd name="connsiteY7" fmla="*/ 104917 h 104917"/>
                  <a:gd name="connsiteX8" fmla="*/ 44767 w 44767"/>
                  <a:gd name="connsiteY8" fmla="*/ 77295 h 104917"/>
                  <a:gd name="connsiteX9" fmla="*/ 23813 w 44767"/>
                  <a:gd name="connsiteY9" fmla="*/ 65865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3815 w 44767"/>
                  <a:gd name="connsiteY12" fmla="*/ 74437 h 104917"/>
                  <a:gd name="connsiteX13" fmla="*/ 22860 w 44767"/>
                  <a:gd name="connsiteY13" fmla="*/ 63007 h 104917"/>
                  <a:gd name="connsiteX14" fmla="*/ 22860 w 44767"/>
                  <a:gd name="connsiteY14" fmla="*/ 34432 h 104917"/>
                  <a:gd name="connsiteX15" fmla="*/ 43815 w 44767"/>
                  <a:gd name="connsiteY15" fmla="*/ 45862 h 104917"/>
                  <a:gd name="connsiteX16" fmla="*/ 43815 w 44767"/>
                  <a:gd name="connsiteY16" fmla="*/ 74437 h 104917"/>
                  <a:gd name="connsiteX17" fmla="*/ 43815 w 44767"/>
                  <a:gd name="connsiteY17" fmla="*/ 74437 h 104917"/>
                  <a:gd name="connsiteX18" fmla="*/ 43815 w 44767"/>
                  <a:gd name="connsiteY18" fmla="*/ 43957 h 104917"/>
                  <a:gd name="connsiteX19" fmla="*/ 43815 w 44767"/>
                  <a:gd name="connsiteY19" fmla="*/ 37290 h 104917"/>
                  <a:gd name="connsiteX20" fmla="*/ 22860 w 44767"/>
                  <a:gd name="connsiteY20" fmla="*/ 3952 h 104917"/>
                  <a:gd name="connsiteX21" fmla="*/ 22860 w 44767"/>
                  <a:gd name="connsiteY21" fmla="*/ 32527 h 104917"/>
                  <a:gd name="connsiteX22" fmla="*/ 43815 w 44767"/>
                  <a:gd name="connsiteY22" fmla="*/ 43957 h 104917"/>
                  <a:gd name="connsiteX23" fmla="*/ 43815 w 44767"/>
                  <a:gd name="connsiteY23" fmla="*/ 43957 h 104917"/>
                  <a:gd name="connsiteX24" fmla="*/ 20955 w 44767"/>
                  <a:gd name="connsiteY24" fmla="*/ 2999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4 h 104917"/>
                  <a:gd name="connsiteX28" fmla="*/ 20955 w 44767"/>
                  <a:gd name="connsiteY28" fmla="*/ 2999 h 104917"/>
                  <a:gd name="connsiteX29" fmla="*/ 20955 w 44767"/>
                  <a:gd name="connsiteY29" fmla="*/ 2999 h 104917"/>
                  <a:gd name="connsiteX30" fmla="*/ 0 w 44767"/>
                  <a:gd name="connsiteY30" fmla="*/ 22049 h 104917"/>
                  <a:gd name="connsiteX31" fmla="*/ 20955 w 44767"/>
                  <a:gd name="connsiteY31" fmla="*/ 33480 h 104917"/>
                  <a:gd name="connsiteX32" fmla="*/ 20955 w 44767"/>
                  <a:gd name="connsiteY32" fmla="*/ 62055 h 104917"/>
                  <a:gd name="connsiteX33" fmla="*/ 0 w 44767"/>
                  <a:gd name="connsiteY33" fmla="*/ 50624 h 104917"/>
                  <a:gd name="connsiteX34" fmla="*/ 0 w 44767"/>
                  <a:gd name="connsiteY34" fmla="*/ 22049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7" y="104917"/>
                    </a:lnTo>
                    <a:lnTo>
                      <a:pt x="44767" y="77295"/>
                    </a:lnTo>
                    <a:lnTo>
                      <a:pt x="23813" y="65865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90"/>
                    </a:lnTo>
                    <a:cubicBezTo>
                      <a:pt x="43815" y="23002"/>
                      <a:pt x="33338" y="10619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2999"/>
                    </a:moveTo>
                    <a:cubicBezTo>
                      <a:pt x="10477" y="-2715"/>
                      <a:pt x="0" y="-810"/>
                      <a:pt x="0" y="13477"/>
                    </a:cubicBezTo>
                    <a:lnTo>
                      <a:pt x="0" y="20144"/>
                    </a:lnTo>
                    <a:lnTo>
                      <a:pt x="20955" y="31574"/>
                    </a:lnTo>
                    <a:lnTo>
                      <a:pt x="20955" y="2999"/>
                    </a:lnTo>
                    <a:lnTo>
                      <a:pt x="20955" y="2999"/>
                    </a:lnTo>
                    <a:close/>
                    <a:moveTo>
                      <a:pt x="0" y="22049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4"/>
                    </a:lnTo>
                    <a:lnTo>
                      <a:pt x="0" y="22049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03363062-1A6E-403B-8F2B-82353EED249B}"/>
                  </a:ext>
                </a:extLst>
              </p:cNvPr>
              <p:cNvSpPr/>
              <p:nvPr/>
            </p:nvSpPr>
            <p:spPr>
              <a:xfrm>
                <a:off x="3787139" y="3303127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8 w 44767"/>
                  <a:gd name="connsiteY7" fmla="*/ 104917 h 104917"/>
                  <a:gd name="connsiteX8" fmla="*/ 44768 w 44767"/>
                  <a:gd name="connsiteY8" fmla="*/ 77294 h 104917"/>
                  <a:gd name="connsiteX9" fmla="*/ 23813 w 44767"/>
                  <a:gd name="connsiteY9" fmla="*/ 65864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4768 w 44767"/>
                  <a:gd name="connsiteY12" fmla="*/ 74437 h 104917"/>
                  <a:gd name="connsiteX13" fmla="*/ 23813 w 44767"/>
                  <a:gd name="connsiteY13" fmla="*/ 63007 h 104917"/>
                  <a:gd name="connsiteX14" fmla="*/ 23813 w 44767"/>
                  <a:gd name="connsiteY14" fmla="*/ 34432 h 104917"/>
                  <a:gd name="connsiteX15" fmla="*/ 44768 w 44767"/>
                  <a:gd name="connsiteY15" fmla="*/ 45862 h 104917"/>
                  <a:gd name="connsiteX16" fmla="*/ 44768 w 44767"/>
                  <a:gd name="connsiteY16" fmla="*/ 74437 h 104917"/>
                  <a:gd name="connsiteX17" fmla="*/ 44768 w 44767"/>
                  <a:gd name="connsiteY17" fmla="*/ 74437 h 104917"/>
                  <a:gd name="connsiteX18" fmla="*/ 44768 w 44767"/>
                  <a:gd name="connsiteY18" fmla="*/ 43957 h 104917"/>
                  <a:gd name="connsiteX19" fmla="*/ 44768 w 44767"/>
                  <a:gd name="connsiteY19" fmla="*/ 37289 h 104917"/>
                  <a:gd name="connsiteX20" fmla="*/ 23813 w 44767"/>
                  <a:gd name="connsiteY20" fmla="*/ 3952 h 104917"/>
                  <a:gd name="connsiteX21" fmla="*/ 23813 w 44767"/>
                  <a:gd name="connsiteY21" fmla="*/ 32527 h 104917"/>
                  <a:gd name="connsiteX22" fmla="*/ 44768 w 44767"/>
                  <a:gd name="connsiteY22" fmla="*/ 43957 h 104917"/>
                  <a:gd name="connsiteX23" fmla="*/ 44768 w 44767"/>
                  <a:gd name="connsiteY23" fmla="*/ 43957 h 104917"/>
                  <a:gd name="connsiteX24" fmla="*/ 20955 w 44767"/>
                  <a:gd name="connsiteY24" fmla="*/ 3000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5 h 104917"/>
                  <a:gd name="connsiteX28" fmla="*/ 20955 w 44767"/>
                  <a:gd name="connsiteY28" fmla="*/ 3000 h 104917"/>
                  <a:gd name="connsiteX29" fmla="*/ 20955 w 44767"/>
                  <a:gd name="connsiteY29" fmla="*/ 3000 h 104917"/>
                  <a:gd name="connsiteX30" fmla="*/ 952 w 44767"/>
                  <a:gd name="connsiteY30" fmla="*/ 22050 h 104917"/>
                  <a:gd name="connsiteX31" fmla="*/ 21908 w 44767"/>
                  <a:gd name="connsiteY31" fmla="*/ 33480 h 104917"/>
                  <a:gd name="connsiteX32" fmla="*/ 21908 w 44767"/>
                  <a:gd name="connsiteY32" fmla="*/ 62055 h 104917"/>
                  <a:gd name="connsiteX33" fmla="*/ 952 w 44767"/>
                  <a:gd name="connsiteY33" fmla="*/ 50625 h 104917"/>
                  <a:gd name="connsiteX34" fmla="*/ 952 w 44767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8" y="104917"/>
                    </a:lnTo>
                    <a:lnTo>
                      <a:pt x="44768" y="77294"/>
                    </a:lnTo>
                    <a:lnTo>
                      <a:pt x="23813" y="65864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4768" y="74437"/>
                    </a:moveTo>
                    <a:lnTo>
                      <a:pt x="23813" y="63007"/>
                    </a:lnTo>
                    <a:lnTo>
                      <a:pt x="23813" y="34432"/>
                    </a:lnTo>
                    <a:lnTo>
                      <a:pt x="44768" y="45862"/>
                    </a:lnTo>
                    <a:lnTo>
                      <a:pt x="44768" y="74437"/>
                    </a:lnTo>
                    <a:lnTo>
                      <a:pt x="44768" y="74437"/>
                    </a:lnTo>
                    <a:close/>
                    <a:moveTo>
                      <a:pt x="44768" y="43957"/>
                    </a:moveTo>
                    <a:lnTo>
                      <a:pt x="44768" y="37289"/>
                    </a:lnTo>
                    <a:cubicBezTo>
                      <a:pt x="44768" y="23002"/>
                      <a:pt x="34290" y="10619"/>
                      <a:pt x="23813" y="3952"/>
                    </a:cubicBezTo>
                    <a:lnTo>
                      <a:pt x="23813" y="32527"/>
                    </a:lnTo>
                    <a:lnTo>
                      <a:pt x="44768" y="43957"/>
                    </a:lnTo>
                    <a:lnTo>
                      <a:pt x="44768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4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952" y="22050"/>
                    </a:moveTo>
                    <a:lnTo>
                      <a:pt x="21908" y="33480"/>
                    </a:lnTo>
                    <a:lnTo>
                      <a:pt x="21908" y="62055"/>
                    </a:lnTo>
                    <a:lnTo>
                      <a:pt x="952" y="50625"/>
                    </a:lnTo>
                    <a:lnTo>
                      <a:pt x="952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01DD7F1C-FF25-4F5F-9A2C-98F0E495C6F8}"/>
                  </a:ext>
                </a:extLst>
              </p:cNvPr>
              <p:cNvSpPr/>
              <p:nvPr/>
            </p:nvSpPr>
            <p:spPr>
              <a:xfrm>
                <a:off x="3714749" y="3262170"/>
                <a:ext cx="43814" cy="104917"/>
              </a:xfrm>
              <a:custGeom>
                <a:avLst/>
                <a:gdLst>
                  <a:gd name="connsiteX0" fmla="*/ 0 w 43814"/>
                  <a:gd name="connsiteY0" fmla="*/ 80152 h 104917"/>
                  <a:gd name="connsiteX1" fmla="*/ 20955 w 43814"/>
                  <a:gd name="connsiteY1" fmla="*/ 91582 h 104917"/>
                  <a:gd name="connsiteX2" fmla="*/ 20955 w 43814"/>
                  <a:gd name="connsiteY2" fmla="*/ 63007 h 104917"/>
                  <a:gd name="connsiteX3" fmla="*/ 0 w 43814"/>
                  <a:gd name="connsiteY3" fmla="*/ 51577 h 104917"/>
                  <a:gd name="connsiteX4" fmla="*/ 0 w 43814"/>
                  <a:gd name="connsiteY4" fmla="*/ 80152 h 104917"/>
                  <a:gd name="connsiteX5" fmla="*/ 0 w 43814"/>
                  <a:gd name="connsiteY5" fmla="*/ 80152 h 104917"/>
                  <a:gd name="connsiteX6" fmla="*/ 22860 w 43814"/>
                  <a:gd name="connsiteY6" fmla="*/ 93487 h 104917"/>
                  <a:gd name="connsiteX7" fmla="*/ 43815 w 43814"/>
                  <a:gd name="connsiteY7" fmla="*/ 104917 h 104917"/>
                  <a:gd name="connsiteX8" fmla="*/ 43815 w 43814"/>
                  <a:gd name="connsiteY8" fmla="*/ 77295 h 104917"/>
                  <a:gd name="connsiteX9" fmla="*/ 22860 w 43814"/>
                  <a:gd name="connsiteY9" fmla="*/ 65864 h 104917"/>
                  <a:gd name="connsiteX10" fmla="*/ 22860 w 43814"/>
                  <a:gd name="connsiteY10" fmla="*/ 93487 h 104917"/>
                  <a:gd name="connsiteX11" fmla="*/ 22860 w 43814"/>
                  <a:gd name="connsiteY11" fmla="*/ 93487 h 104917"/>
                  <a:gd name="connsiteX12" fmla="*/ 43815 w 43814"/>
                  <a:gd name="connsiteY12" fmla="*/ 74437 h 104917"/>
                  <a:gd name="connsiteX13" fmla="*/ 22860 w 43814"/>
                  <a:gd name="connsiteY13" fmla="*/ 63007 h 104917"/>
                  <a:gd name="connsiteX14" fmla="*/ 22860 w 43814"/>
                  <a:gd name="connsiteY14" fmla="*/ 34432 h 104917"/>
                  <a:gd name="connsiteX15" fmla="*/ 43815 w 43814"/>
                  <a:gd name="connsiteY15" fmla="*/ 45862 h 104917"/>
                  <a:gd name="connsiteX16" fmla="*/ 43815 w 43814"/>
                  <a:gd name="connsiteY16" fmla="*/ 74437 h 104917"/>
                  <a:gd name="connsiteX17" fmla="*/ 43815 w 43814"/>
                  <a:gd name="connsiteY17" fmla="*/ 74437 h 104917"/>
                  <a:gd name="connsiteX18" fmla="*/ 43815 w 43814"/>
                  <a:gd name="connsiteY18" fmla="*/ 43957 h 104917"/>
                  <a:gd name="connsiteX19" fmla="*/ 43815 w 43814"/>
                  <a:gd name="connsiteY19" fmla="*/ 37289 h 104917"/>
                  <a:gd name="connsiteX20" fmla="*/ 22860 w 43814"/>
                  <a:gd name="connsiteY20" fmla="*/ 3952 h 104917"/>
                  <a:gd name="connsiteX21" fmla="*/ 22860 w 43814"/>
                  <a:gd name="connsiteY21" fmla="*/ 32527 h 104917"/>
                  <a:gd name="connsiteX22" fmla="*/ 43815 w 43814"/>
                  <a:gd name="connsiteY22" fmla="*/ 43957 h 104917"/>
                  <a:gd name="connsiteX23" fmla="*/ 43815 w 43814"/>
                  <a:gd name="connsiteY23" fmla="*/ 43957 h 104917"/>
                  <a:gd name="connsiteX24" fmla="*/ 20955 w 43814"/>
                  <a:gd name="connsiteY24" fmla="*/ 3000 h 104917"/>
                  <a:gd name="connsiteX25" fmla="*/ 0 w 43814"/>
                  <a:gd name="connsiteY25" fmla="*/ 13477 h 104917"/>
                  <a:gd name="connsiteX26" fmla="*/ 0 w 43814"/>
                  <a:gd name="connsiteY26" fmla="*/ 20145 h 104917"/>
                  <a:gd name="connsiteX27" fmla="*/ 20955 w 43814"/>
                  <a:gd name="connsiteY27" fmla="*/ 31575 h 104917"/>
                  <a:gd name="connsiteX28" fmla="*/ 20955 w 43814"/>
                  <a:gd name="connsiteY28" fmla="*/ 3000 h 104917"/>
                  <a:gd name="connsiteX29" fmla="*/ 20955 w 43814"/>
                  <a:gd name="connsiteY29" fmla="*/ 3000 h 104917"/>
                  <a:gd name="connsiteX30" fmla="*/ 0 w 43814"/>
                  <a:gd name="connsiteY30" fmla="*/ 22050 h 104917"/>
                  <a:gd name="connsiteX31" fmla="*/ 20955 w 43814"/>
                  <a:gd name="connsiteY31" fmla="*/ 33480 h 104917"/>
                  <a:gd name="connsiteX32" fmla="*/ 20955 w 43814"/>
                  <a:gd name="connsiteY32" fmla="*/ 62055 h 104917"/>
                  <a:gd name="connsiteX33" fmla="*/ 0 w 43814"/>
                  <a:gd name="connsiteY33" fmla="*/ 50625 h 104917"/>
                  <a:gd name="connsiteX34" fmla="*/ 0 w 43814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3814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2860" y="93487"/>
                    </a:moveTo>
                    <a:lnTo>
                      <a:pt x="43815" y="104917"/>
                    </a:lnTo>
                    <a:lnTo>
                      <a:pt x="43815" y="77295"/>
                    </a:lnTo>
                    <a:lnTo>
                      <a:pt x="22860" y="65864"/>
                    </a:lnTo>
                    <a:lnTo>
                      <a:pt x="22860" y="93487"/>
                    </a:lnTo>
                    <a:lnTo>
                      <a:pt x="22860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89"/>
                    </a:lnTo>
                    <a:cubicBezTo>
                      <a:pt x="43815" y="23002"/>
                      <a:pt x="33338" y="10620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5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0" y="22050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5"/>
                    </a:lnTo>
                    <a:lnTo>
                      <a:pt x="0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5703" y="3262485"/>
              <a:ext cx="188595" cy="184605"/>
              <a:chOff x="3715701" y="3262492"/>
              <a:chExt cx="188595" cy="184605"/>
            </a:xfrm>
            <a:solidFill>
              <a:srgbClr val="FFFFFF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5BA628B-9674-423D-A297-AED585233AB1}"/>
                  </a:ext>
                </a:extLst>
              </p:cNvPr>
              <p:cNvSpPr/>
              <p:nvPr/>
            </p:nvSpPr>
            <p:spPr>
              <a:xfrm>
                <a:off x="3862387" y="3344407"/>
                <a:ext cx="41910" cy="102690"/>
              </a:xfrm>
              <a:custGeom>
                <a:avLst/>
                <a:gdLst>
                  <a:gd name="connsiteX0" fmla="*/ 0 w 41910"/>
                  <a:gd name="connsiteY0" fmla="*/ 78878 h 102690"/>
                  <a:gd name="connsiteX1" fmla="*/ 19050 w 41910"/>
                  <a:gd name="connsiteY1" fmla="*/ 89355 h 102690"/>
                  <a:gd name="connsiteX2" fmla="*/ 19050 w 41910"/>
                  <a:gd name="connsiteY2" fmla="*/ 63638 h 102690"/>
                  <a:gd name="connsiteX3" fmla="*/ 0 w 41910"/>
                  <a:gd name="connsiteY3" fmla="*/ 53160 h 102690"/>
                  <a:gd name="connsiteX4" fmla="*/ 0 w 41910"/>
                  <a:gd name="connsiteY4" fmla="*/ 78878 h 102690"/>
                  <a:gd name="connsiteX5" fmla="*/ 0 w 41910"/>
                  <a:gd name="connsiteY5" fmla="*/ 78878 h 102690"/>
                  <a:gd name="connsiteX6" fmla="*/ 22860 w 41910"/>
                  <a:gd name="connsiteY6" fmla="*/ 92213 h 102690"/>
                  <a:gd name="connsiteX7" fmla="*/ 41910 w 41910"/>
                  <a:gd name="connsiteY7" fmla="*/ 102690 h 102690"/>
                  <a:gd name="connsiteX8" fmla="*/ 41910 w 41910"/>
                  <a:gd name="connsiteY8" fmla="*/ 76973 h 102690"/>
                  <a:gd name="connsiteX9" fmla="*/ 22860 w 41910"/>
                  <a:gd name="connsiteY9" fmla="*/ 66495 h 102690"/>
                  <a:gd name="connsiteX10" fmla="*/ 22860 w 41910"/>
                  <a:gd name="connsiteY10" fmla="*/ 92213 h 102690"/>
                  <a:gd name="connsiteX11" fmla="*/ 22860 w 41910"/>
                  <a:gd name="connsiteY11" fmla="*/ 92213 h 102690"/>
                  <a:gd name="connsiteX12" fmla="*/ 41910 w 41910"/>
                  <a:gd name="connsiteY12" fmla="*/ 74115 h 102690"/>
                  <a:gd name="connsiteX13" fmla="*/ 41910 w 41910"/>
                  <a:gd name="connsiteY13" fmla="*/ 74115 h 102690"/>
                  <a:gd name="connsiteX14" fmla="*/ 22860 w 41910"/>
                  <a:gd name="connsiteY14" fmla="*/ 63638 h 102690"/>
                  <a:gd name="connsiteX15" fmla="*/ 22860 w 41910"/>
                  <a:gd name="connsiteY15" fmla="*/ 63638 h 102690"/>
                  <a:gd name="connsiteX16" fmla="*/ 41910 w 41910"/>
                  <a:gd name="connsiteY16" fmla="*/ 74115 h 102690"/>
                  <a:gd name="connsiteX17" fmla="*/ 41910 w 41910"/>
                  <a:gd name="connsiteY17" fmla="*/ 74115 h 102690"/>
                  <a:gd name="connsiteX18" fmla="*/ 22860 w 41910"/>
                  <a:gd name="connsiteY18" fmla="*/ 35063 h 102690"/>
                  <a:gd name="connsiteX19" fmla="*/ 41910 w 41910"/>
                  <a:gd name="connsiteY19" fmla="*/ 45540 h 102690"/>
                  <a:gd name="connsiteX20" fmla="*/ 41910 w 41910"/>
                  <a:gd name="connsiteY20" fmla="*/ 71258 h 102690"/>
                  <a:gd name="connsiteX21" fmla="*/ 22860 w 41910"/>
                  <a:gd name="connsiteY21" fmla="*/ 60780 h 102690"/>
                  <a:gd name="connsiteX22" fmla="*/ 22860 w 41910"/>
                  <a:gd name="connsiteY22" fmla="*/ 35063 h 102690"/>
                  <a:gd name="connsiteX23" fmla="*/ 22860 w 41910"/>
                  <a:gd name="connsiteY23" fmla="*/ 35063 h 102690"/>
                  <a:gd name="connsiteX24" fmla="*/ 22860 w 41910"/>
                  <a:gd name="connsiteY24" fmla="*/ 5535 h 102690"/>
                  <a:gd name="connsiteX25" fmla="*/ 22860 w 41910"/>
                  <a:gd name="connsiteY25" fmla="*/ 31253 h 102690"/>
                  <a:gd name="connsiteX26" fmla="*/ 41910 w 41910"/>
                  <a:gd name="connsiteY26" fmla="*/ 41730 h 102690"/>
                  <a:gd name="connsiteX27" fmla="*/ 41910 w 41910"/>
                  <a:gd name="connsiteY27" fmla="*/ 37920 h 102690"/>
                  <a:gd name="connsiteX28" fmla="*/ 22860 w 41910"/>
                  <a:gd name="connsiteY28" fmla="*/ 5535 h 102690"/>
                  <a:gd name="connsiteX29" fmla="*/ 22860 w 41910"/>
                  <a:gd name="connsiteY29" fmla="*/ 5535 h 102690"/>
                  <a:gd name="connsiteX30" fmla="*/ 2858 w 41910"/>
                  <a:gd name="connsiteY30" fmla="*/ 1725 h 102690"/>
                  <a:gd name="connsiteX31" fmla="*/ 0 w 41910"/>
                  <a:gd name="connsiteY31" fmla="*/ 11250 h 102690"/>
                  <a:gd name="connsiteX32" fmla="*/ 0 w 41910"/>
                  <a:gd name="connsiteY32" fmla="*/ 17918 h 102690"/>
                  <a:gd name="connsiteX33" fmla="*/ 19050 w 41910"/>
                  <a:gd name="connsiteY33" fmla="*/ 28395 h 102690"/>
                  <a:gd name="connsiteX34" fmla="*/ 19050 w 41910"/>
                  <a:gd name="connsiteY34" fmla="*/ 2678 h 102690"/>
                  <a:gd name="connsiteX35" fmla="*/ 2858 w 41910"/>
                  <a:gd name="connsiteY35" fmla="*/ 1725 h 102690"/>
                  <a:gd name="connsiteX36" fmla="*/ 2858 w 41910"/>
                  <a:gd name="connsiteY36" fmla="*/ 1725 h 102690"/>
                  <a:gd name="connsiteX37" fmla="*/ 0 w 41910"/>
                  <a:gd name="connsiteY37" fmla="*/ 22680 h 102690"/>
                  <a:gd name="connsiteX38" fmla="*/ 19050 w 41910"/>
                  <a:gd name="connsiteY38" fmla="*/ 33158 h 102690"/>
                  <a:gd name="connsiteX39" fmla="*/ 19050 w 41910"/>
                  <a:gd name="connsiteY39" fmla="*/ 58875 h 102690"/>
                  <a:gd name="connsiteX40" fmla="*/ 0 w 41910"/>
                  <a:gd name="connsiteY40" fmla="*/ 48398 h 102690"/>
                  <a:gd name="connsiteX41" fmla="*/ 0 w 41910"/>
                  <a:gd name="connsiteY41" fmla="*/ 22680 h 102690"/>
                  <a:gd name="connsiteX42" fmla="*/ 0 w 41910"/>
                  <a:gd name="connsiteY42" fmla="*/ 22680 h 102690"/>
                  <a:gd name="connsiteX43" fmla="*/ 19050 w 41910"/>
                  <a:gd name="connsiteY43" fmla="*/ 31253 h 102690"/>
                  <a:gd name="connsiteX44" fmla="*/ 19050 w 41910"/>
                  <a:gd name="connsiteY44" fmla="*/ 31253 h 102690"/>
                  <a:gd name="connsiteX45" fmla="*/ 0 w 41910"/>
                  <a:gd name="connsiteY45" fmla="*/ 20775 h 102690"/>
                  <a:gd name="connsiteX46" fmla="*/ 19050 w 41910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2860" y="92213"/>
                    </a:moveTo>
                    <a:lnTo>
                      <a:pt x="41910" y="102690"/>
                    </a:lnTo>
                    <a:lnTo>
                      <a:pt x="41910" y="76973"/>
                    </a:lnTo>
                    <a:lnTo>
                      <a:pt x="22860" y="66495"/>
                    </a:lnTo>
                    <a:lnTo>
                      <a:pt x="22860" y="92213"/>
                    </a:lnTo>
                    <a:lnTo>
                      <a:pt x="22860" y="92213"/>
                    </a:lnTo>
                    <a:close/>
                    <a:moveTo>
                      <a:pt x="41910" y="74115"/>
                    </a:moveTo>
                    <a:lnTo>
                      <a:pt x="41910" y="74115"/>
                    </a:lnTo>
                    <a:lnTo>
                      <a:pt x="22860" y="63638"/>
                    </a:lnTo>
                    <a:lnTo>
                      <a:pt x="22860" y="63638"/>
                    </a:lnTo>
                    <a:lnTo>
                      <a:pt x="41910" y="74115"/>
                    </a:lnTo>
                    <a:lnTo>
                      <a:pt x="41910" y="74115"/>
                    </a:lnTo>
                    <a:close/>
                    <a:moveTo>
                      <a:pt x="22860" y="35063"/>
                    </a:moveTo>
                    <a:lnTo>
                      <a:pt x="41910" y="45540"/>
                    </a:lnTo>
                    <a:lnTo>
                      <a:pt x="41910" y="71258"/>
                    </a:lnTo>
                    <a:lnTo>
                      <a:pt x="22860" y="60780"/>
                    </a:lnTo>
                    <a:lnTo>
                      <a:pt x="22860" y="35063"/>
                    </a:lnTo>
                    <a:lnTo>
                      <a:pt x="22860" y="35063"/>
                    </a:lnTo>
                    <a:close/>
                    <a:moveTo>
                      <a:pt x="22860" y="5535"/>
                    </a:moveTo>
                    <a:lnTo>
                      <a:pt x="22860" y="31253"/>
                    </a:lnTo>
                    <a:lnTo>
                      <a:pt x="41910" y="41730"/>
                    </a:lnTo>
                    <a:lnTo>
                      <a:pt x="41910" y="37920"/>
                    </a:lnTo>
                    <a:cubicBezTo>
                      <a:pt x="41910" y="24585"/>
                      <a:pt x="33338" y="12203"/>
                      <a:pt x="22860" y="5535"/>
                    </a:cubicBezTo>
                    <a:lnTo>
                      <a:pt x="22860" y="5535"/>
                    </a:lnTo>
                    <a:close/>
                    <a:moveTo>
                      <a:pt x="2858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2383" y="-180"/>
                      <a:pt x="6667" y="-1132"/>
                      <a:pt x="2858" y="1725"/>
                    </a:cubicBezTo>
                    <a:lnTo>
                      <a:pt x="2858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F114A223-A0FA-4330-A962-5D0FEC747A79}"/>
                  </a:ext>
                </a:extLst>
              </p:cNvPr>
              <p:cNvSpPr/>
              <p:nvPr/>
            </p:nvSpPr>
            <p:spPr>
              <a:xfrm>
                <a:off x="3789044" y="3303449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5063 h 102690"/>
                  <a:gd name="connsiteX19" fmla="*/ 42863 w 42862"/>
                  <a:gd name="connsiteY19" fmla="*/ 45540 h 102690"/>
                  <a:gd name="connsiteX20" fmla="*/ 42863 w 42862"/>
                  <a:gd name="connsiteY20" fmla="*/ 71258 h 102690"/>
                  <a:gd name="connsiteX21" fmla="*/ 23813 w 42862"/>
                  <a:gd name="connsiteY21" fmla="*/ 60780 h 102690"/>
                  <a:gd name="connsiteX22" fmla="*/ 23813 w 42862"/>
                  <a:gd name="connsiteY22" fmla="*/ 35063 h 102690"/>
                  <a:gd name="connsiteX23" fmla="*/ 23813 w 42862"/>
                  <a:gd name="connsiteY23" fmla="*/ 35063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5063"/>
                    </a:moveTo>
                    <a:lnTo>
                      <a:pt x="42863" y="45540"/>
                    </a:lnTo>
                    <a:lnTo>
                      <a:pt x="42863" y="71258"/>
                    </a:lnTo>
                    <a:lnTo>
                      <a:pt x="23813" y="60780"/>
                    </a:lnTo>
                    <a:lnTo>
                      <a:pt x="23813" y="35063"/>
                    </a:lnTo>
                    <a:lnTo>
                      <a:pt x="23813" y="35063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7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5179FA13-3A1D-4F49-A632-D89C1339CD5A}"/>
                  </a:ext>
                </a:extLst>
              </p:cNvPr>
              <p:cNvSpPr/>
              <p:nvPr/>
            </p:nvSpPr>
            <p:spPr>
              <a:xfrm>
                <a:off x="3715701" y="3262492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3810 w 42862"/>
                  <a:gd name="connsiteY30" fmla="*/ 1725 h 102690"/>
                  <a:gd name="connsiteX31" fmla="*/ 952 w 42862"/>
                  <a:gd name="connsiteY31" fmla="*/ 11250 h 102690"/>
                  <a:gd name="connsiteX32" fmla="*/ 952 w 42862"/>
                  <a:gd name="connsiteY32" fmla="*/ 17918 h 102690"/>
                  <a:gd name="connsiteX33" fmla="*/ 20002 w 42862"/>
                  <a:gd name="connsiteY33" fmla="*/ 28395 h 102690"/>
                  <a:gd name="connsiteX34" fmla="*/ 20002 w 42862"/>
                  <a:gd name="connsiteY34" fmla="*/ 2678 h 102690"/>
                  <a:gd name="connsiteX35" fmla="*/ 3810 w 42862"/>
                  <a:gd name="connsiteY35" fmla="*/ 1725 h 102690"/>
                  <a:gd name="connsiteX36" fmla="*/ 3810 w 42862"/>
                  <a:gd name="connsiteY36" fmla="*/ 1725 h 102690"/>
                  <a:gd name="connsiteX37" fmla="*/ 952 w 42862"/>
                  <a:gd name="connsiteY37" fmla="*/ 22680 h 102690"/>
                  <a:gd name="connsiteX38" fmla="*/ 20002 w 42862"/>
                  <a:gd name="connsiteY38" fmla="*/ 33158 h 102690"/>
                  <a:gd name="connsiteX39" fmla="*/ 20002 w 42862"/>
                  <a:gd name="connsiteY39" fmla="*/ 58875 h 102690"/>
                  <a:gd name="connsiteX40" fmla="*/ 952 w 42862"/>
                  <a:gd name="connsiteY40" fmla="*/ 48398 h 102690"/>
                  <a:gd name="connsiteX41" fmla="*/ 952 w 42862"/>
                  <a:gd name="connsiteY41" fmla="*/ 22680 h 102690"/>
                  <a:gd name="connsiteX42" fmla="*/ 952 w 42862"/>
                  <a:gd name="connsiteY42" fmla="*/ 22680 h 102690"/>
                  <a:gd name="connsiteX43" fmla="*/ 20002 w 42862"/>
                  <a:gd name="connsiteY43" fmla="*/ 31253 h 102690"/>
                  <a:gd name="connsiteX44" fmla="*/ 20002 w 42862"/>
                  <a:gd name="connsiteY44" fmla="*/ 31253 h 102690"/>
                  <a:gd name="connsiteX45" fmla="*/ 952 w 42862"/>
                  <a:gd name="connsiteY45" fmla="*/ 20775 h 102690"/>
                  <a:gd name="connsiteX46" fmla="*/ 20002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3810" y="1725"/>
                    </a:moveTo>
                    <a:cubicBezTo>
                      <a:pt x="1905" y="3630"/>
                      <a:pt x="952" y="7440"/>
                      <a:pt x="952" y="11250"/>
                    </a:cubicBezTo>
                    <a:lnTo>
                      <a:pt x="952" y="17918"/>
                    </a:lnTo>
                    <a:lnTo>
                      <a:pt x="20002" y="28395"/>
                    </a:lnTo>
                    <a:lnTo>
                      <a:pt x="20002" y="2678"/>
                    </a:lnTo>
                    <a:cubicBezTo>
                      <a:pt x="13335" y="-180"/>
                      <a:pt x="7620" y="-1132"/>
                      <a:pt x="3810" y="1725"/>
                    </a:cubicBezTo>
                    <a:lnTo>
                      <a:pt x="3810" y="1725"/>
                    </a:lnTo>
                    <a:close/>
                    <a:moveTo>
                      <a:pt x="952" y="22680"/>
                    </a:moveTo>
                    <a:lnTo>
                      <a:pt x="20002" y="33158"/>
                    </a:lnTo>
                    <a:lnTo>
                      <a:pt x="20002" y="58875"/>
                    </a:lnTo>
                    <a:lnTo>
                      <a:pt x="952" y="48398"/>
                    </a:lnTo>
                    <a:lnTo>
                      <a:pt x="952" y="22680"/>
                    </a:lnTo>
                    <a:lnTo>
                      <a:pt x="952" y="22680"/>
                    </a:lnTo>
                    <a:close/>
                    <a:moveTo>
                      <a:pt x="20002" y="31253"/>
                    </a:moveTo>
                    <a:lnTo>
                      <a:pt x="20002" y="31253"/>
                    </a:lnTo>
                    <a:lnTo>
                      <a:pt x="952" y="20775"/>
                    </a:lnTo>
                    <a:lnTo>
                      <a:pt x="20002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7195F12E-7EE4-40EF-8423-A6BB09B6FA1A}"/>
                </a:ext>
              </a:extLst>
            </p:cNvPr>
            <p:cNvSpPr/>
            <p:nvPr/>
          </p:nvSpPr>
          <p:spPr>
            <a:xfrm>
              <a:off x="4066222" y="32908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37226C70-B993-4CA3-9BA5-C9D4CA229A69}"/>
                </a:ext>
              </a:extLst>
            </p:cNvPr>
            <p:cNvSpPr/>
            <p:nvPr/>
          </p:nvSpPr>
          <p:spPr>
            <a:xfrm>
              <a:off x="3997643" y="33289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8197228-B03D-4778-B751-22AD437E9781}"/>
                </a:ext>
              </a:extLst>
            </p:cNvPr>
            <p:cNvSpPr/>
            <p:nvPr/>
          </p:nvSpPr>
          <p:spPr>
            <a:xfrm>
              <a:off x="4066222" y="32956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013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013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6322098C-7F87-47B7-9F06-D86816499A0C}"/>
                </a:ext>
              </a:extLst>
            </p:cNvPr>
            <p:cNvSpPr/>
            <p:nvPr/>
          </p:nvSpPr>
          <p:spPr>
            <a:xfrm>
              <a:off x="3997643" y="33337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965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965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18B84767-D4F7-49C8-87DD-FE03067FB288}"/>
                </a:ext>
              </a:extLst>
            </p:cNvPr>
            <p:cNvSpPr/>
            <p:nvPr/>
          </p:nvSpPr>
          <p:spPr>
            <a:xfrm>
              <a:off x="3413761" y="3158483"/>
              <a:ext cx="6667" cy="127634"/>
            </a:xfrm>
            <a:custGeom>
              <a:avLst/>
              <a:gdLst>
                <a:gd name="connsiteX0" fmla="*/ 0 w 6667"/>
                <a:gd name="connsiteY0" fmla="*/ 127635 h 127634"/>
                <a:gd name="connsiteX1" fmla="*/ 0 w 6667"/>
                <a:gd name="connsiteY1" fmla="*/ 0 h 127634"/>
                <a:gd name="connsiteX2" fmla="*/ 6667 w 6667"/>
                <a:gd name="connsiteY2" fmla="*/ 3810 h 127634"/>
                <a:gd name="connsiteX3" fmla="*/ 6667 w 6667"/>
                <a:gd name="connsiteY3" fmla="*/ 16192 h 127634"/>
                <a:gd name="connsiteX4" fmla="*/ 6667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0" y="127635"/>
                  </a:moveTo>
                  <a:lnTo>
                    <a:pt x="0" y="0"/>
                  </a:lnTo>
                  <a:lnTo>
                    <a:pt x="6667" y="3810"/>
                  </a:lnTo>
                  <a:lnTo>
                    <a:pt x="6667" y="16192"/>
                  </a:lnTo>
                  <a:lnTo>
                    <a:pt x="6667" y="12477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D986E2E2-A22D-4DAB-9FAC-FCEE0C8A5D7E}"/>
                </a:ext>
              </a:extLst>
            </p:cNvPr>
            <p:cNvSpPr/>
            <p:nvPr/>
          </p:nvSpPr>
          <p:spPr>
            <a:xfrm>
              <a:off x="2843213" y="3382320"/>
              <a:ext cx="698182" cy="488631"/>
            </a:xfrm>
            <a:custGeom>
              <a:avLst/>
              <a:gdLst>
                <a:gd name="connsiteX0" fmla="*/ 0 w 698182"/>
                <a:gd name="connsiteY0" fmla="*/ 0 h 488632"/>
                <a:gd name="connsiteX1" fmla="*/ 698183 w 698182"/>
                <a:gd name="connsiteY1" fmla="*/ 390525 h 488632"/>
                <a:gd name="connsiteX2" fmla="*/ 698183 w 698182"/>
                <a:gd name="connsiteY2" fmla="*/ 488632 h 488632"/>
                <a:gd name="connsiteX3" fmla="*/ 0 w 698182"/>
                <a:gd name="connsiteY3" fmla="*/ 98107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182" h="488632">
                  <a:moveTo>
                    <a:pt x="0" y="0"/>
                  </a:moveTo>
                  <a:lnTo>
                    <a:pt x="698183" y="390525"/>
                  </a:lnTo>
                  <a:lnTo>
                    <a:pt x="698183" y="488632"/>
                  </a:lnTo>
                  <a:lnTo>
                    <a:pt x="0" y="9810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570C76AB-8504-4CAD-A53D-12B05488AA30}"/>
                </a:ext>
              </a:extLst>
            </p:cNvPr>
            <p:cNvSpPr/>
            <p:nvPr/>
          </p:nvSpPr>
          <p:spPr>
            <a:xfrm>
              <a:off x="3678556" y="3347077"/>
              <a:ext cx="266700" cy="196215"/>
            </a:xfrm>
            <a:custGeom>
              <a:avLst/>
              <a:gdLst>
                <a:gd name="connsiteX0" fmla="*/ 266700 w 266700"/>
                <a:gd name="connsiteY0" fmla="*/ 149543 h 196215"/>
                <a:gd name="connsiteX1" fmla="*/ 0 w 266700"/>
                <a:gd name="connsiteY1" fmla="*/ 0 h 196215"/>
                <a:gd name="connsiteX2" fmla="*/ 0 w 266700"/>
                <a:gd name="connsiteY2" fmla="*/ 47625 h 196215"/>
                <a:gd name="connsiteX3" fmla="*/ 266700 w 266700"/>
                <a:gd name="connsiteY3" fmla="*/ 196215 h 1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96215">
                  <a:moveTo>
                    <a:pt x="266700" y="149543"/>
                  </a:moveTo>
                  <a:lnTo>
                    <a:pt x="0" y="0"/>
                  </a:lnTo>
                  <a:lnTo>
                    <a:pt x="0" y="47625"/>
                  </a:lnTo>
                  <a:lnTo>
                    <a:pt x="266700" y="19621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2356E581-A057-41CE-A194-9236730B3E0C}"/>
                </a:ext>
              </a:extLst>
            </p:cNvPr>
            <p:cNvSpPr/>
            <p:nvPr/>
          </p:nvSpPr>
          <p:spPr>
            <a:xfrm>
              <a:off x="3536634" y="3347077"/>
              <a:ext cx="141922" cy="127635"/>
            </a:xfrm>
            <a:custGeom>
              <a:avLst/>
              <a:gdLst>
                <a:gd name="connsiteX0" fmla="*/ 141922 w 141922"/>
                <a:gd name="connsiteY0" fmla="*/ 0 h 127635"/>
                <a:gd name="connsiteX1" fmla="*/ 0 w 141922"/>
                <a:gd name="connsiteY1" fmla="*/ 80963 h 127635"/>
                <a:gd name="connsiteX2" fmla="*/ 0 w 141922"/>
                <a:gd name="connsiteY2" fmla="*/ 127635 h 127635"/>
                <a:gd name="connsiteX3" fmla="*/ 141922 w 141922"/>
                <a:gd name="connsiteY3" fmla="*/ 47625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22" h="127635">
                  <a:moveTo>
                    <a:pt x="141922" y="0"/>
                  </a:moveTo>
                  <a:lnTo>
                    <a:pt x="0" y="80963"/>
                  </a:lnTo>
                  <a:lnTo>
                    <a:pt x="0" y="127635"/>
                  </a:lnTo>
                  <a:lnTo>
                    <a:pt x="141922" y="4762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FB946AD6-57A8-4B4E-9CEE-F4815801FCC3}"/>
                </a:ext>
              </a:extLst>
            </p:cNvPr>
            <p:cNvSpPr/>
            <p:nvPr/>
          </p:nvSpPr>
          <p:spPr>
            <a:xfrm>
              <a:off x="3945256" y="3388035"/>
              <a:ext cx="192404" cy="155257"/>
            </a:xfrm>
            <a:custGeom>
              <a:avLst/>
              <a:gdLst>
                <a:gd name="connsiteX0" fmla="*/ 192405 w 192404"/>
                <a:gd name="connsiteY0" fmla="*/ 0 h 155257"/>
                <a:gd name="connsiteX1" fmla="*/ 0 w 192404"/>
                <a:gd name="connsiteY1" fmla="*/ 108585 h 155257"/>
                <a:gd name="connsiteX2" fmla="*/ 0 w 192404"/>
                <a:gd name="connsiteY2" fmla="*/ 155258 h 155257"/>
                <a:gd name="connsiteX3" fmla="*/ 192405 w 192404"/>
                <a:gd name="connsiteY3" fmla="*/ 46673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04" h="155257">
                  <a:moveTo>
                    <a:pt x="192405" y="0"/>
                  </a:moveTo>
                  <a:lnTo>
                    <a:pt x="0" y="108585"/>
                  </a:lnTo>
                  <a:lnTo>
                    <a:pt x="0" y="155258"/>
                  </a:lnTo>
                  <a:lnTo>
                    <a:pt x="192405" y="4667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3EB683A5-9B59-4471-A1ED-EC057B4459BD}"/>
                </a:ext>
              </a:extLst>
            </p:cNvPr>
            <p:cNvSpPr/>
            <p:nvPr/>
          </p:nvSpPr>
          <p:spPr>
            <a:xfrm>
              <a:off x="3170873" y="2870829"/>
              <a:ext cx="523875" cy="189547"/>
            </a:xfrm>
            <a:custGeom>
              <a:avLst/>
              <a:gdLst>
                <a:gd name="connsiteX0" fmla="*/ 334328 w 523875"/>
                <a:gd name="connsiteY0" fmla="*/ 0 h 189547"/>
                <a:gd name="connsiteX1" fmla="*/ 0 w 523875"/>
                <a:gd name="connsiteY1" fmla="*/ 188595 h 189547"/>
                <a:gd name="connsiteX2" fmla="*/ 189547 w 523875"/>
                <a:gd name="connsiteY2" fmla="*/ 189548 h 189547"/>
                <a:gd name="connsiteX3" fmla="*/ 523875 w 523875"/>
                <a:gd name="connsiteY3" fmla="*/ 0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5" h="189547">
                  <a:moveTo>
                    <a:pt x="334328" y="0"/>
                  </a:moveTo>
                  <a:lnTo>
                    <a:pt x="0" y="188595"/>
                  </a:lnTo>
                  <a:lnTo>
                    <a:pt x="189547" y="189548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A70367B5-59B3-4980-9494-E01886F56DB9}"/>
                </a:ext>
              </a:extLst>
            </p:cNvPr>
            <p:cNvSpPr/>
            <p:nvPr/>
          </p:nvSpPr>
          <p:spPr>
            <a:xfrm>
              <a:off x="3360420" y="2870829"/>
              <a:ext cx="509587" cy="393381"/>
            </a:xfrm>
            <a:custGeom>
              <a:avLst/>
              <a:gdLst>
                <a:gd name="connsiteX0" fmla="*/ 334328 w 509587"/>
                <a:gd name="connsiteY0" fmla="*/ 0 h 393382"/>
                <a:gd name="connsiteX1" fmla="*/ 0 w 509587"/>
                <a:gd name="connsiteY1" fmla="*/ 189548 h 393382"/>
                <a:gd name="connsiteX2" fmla="*/ 176213 w 509587"/>
                <a:gd name="connsiteY2" fmla="*/ 393382 h 393382"/>
                <a:gd name="connsiteX3" fmla="*/ 247650 w 509587"/>
                <a:gd name="connsiteY3" fmla="*/ 353378 h 393382"/>
                <a:gd name="connsiteX4" fmla="*/ 509588 w 509587"/>
                <a:gd name="connsiteY4" fmla="*/ 204787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393382">
                  <a:moveTo>
                    <a:pt x="334328" y="0"/>
                  </a:moveTo>
                  <a:lnTo>
                    <a:pt x="0" y="189548"/>
                  </a:lnTo>
                  <a:lnTo>
                    <a:pt x="176213" y="393382"/>
                  </a:lnTo>
                  <a:lnTo>
                    <a:pt x="247650" y="353378"/>
                  </a:lnTo>
                  <a:lnTo>
                    <a:pt x="509588" y="204787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5D93EA33-6046-4589-932C-2BAF6E6929CC}"/>
                </a:ext>
              </a:extLst>
            </p:cNvPr>
            <p:cNvSpPr/>
            <p:nvPr/>
          </p:nvSpPr>
          <p:spPr>
            <a:xfrm>
              <a:off x="3945256" y="3188964"/>
              <a:ext cx="192404" cy="143826"/>
            </a:xfrm>
            <a:custGeom>
              <a:avLst/>
              <a:gdLst>
                <a:gd name="connsiteX0" fmla="*/ 98108 w 192404"/>
                <a:gd name="connsiteY0" fmla="*/ 0 h 143827"/>
                <a:gd name="connsiteX1" fmla="*/ 192405 w 192404"/>
                <a:gd name="connsiteY1" fmla="*/ 35242 h 143827"/>
                <a:gd name="connsiteX2" fmla="*/ 0 w 192404"/>
                <a:gd name="connsiteY2" fmla="*/ 14382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404" h="143827">
                  <a:moveTo>
                    <a:pt x="98108" y="0"/>
                  </a:moveTo>
                  <a:lnTo>
                    <a:pt x="192405" y="35242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3307C6AD-8AD1-4D43-8110-B15955720614}"/>
                </a:ext>
              </a:extLst>
            </p:cNvPr>
            <p:cNvSpPr/>
            <p:nvPr/>
          </p:nvSpPr>
          <p:spPr>
            <a:xfrm>
              <a:off x="3958591" y="3193726"/>
              <a:ext cx="169544" cy="127634"/>
            </a:xfrm>
            <a:custGeom>
              <a:avLst/>
              <a:gdLst>
                <a:gd name="connsiteX0" fmla="*/ 86677 w 169544"/>
                <a:gd name="connsiteY0" fmla="*/ 0 h 127634"/>
                <a:gd name="connsiteX1" fmla="*/ 0 w 169544"/>
                <a:gd name="connsiteY1" fmla="*/ 127635 h 127634"/>
                <a:gd name="connsiteX2" fmla="*/ 169545 w 169544"/>
                <a:gd name="connsiteY2" fmla="*/ 3143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544" h="127634">
                  <a:moveTo>
                    <a:pt x="86677" y="0"/>
                  </a:moveTo>
                  <a:lnTo>
                    <a:pt x="0" y="127635"/>
                  </a:lnTo>
                  <a:lnTo>
                    <a:pt x="169545" y="31433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40D85F2-D0BF-488E-A84F-D22F7737275C}"/>
                </a:ext>
              </a:extLst>
            </p:cNvPr>
            <p:cNvSpPr/>
            <p:nvPr/>
          </p:nvSpPr>
          <p:spPr>
            <a:xfrm>
              <a:off x="3964306" y="3197535"/>
              <a:ext cx="153352" cy="114300"/>
            </a:xfrm>
            <a:custGeom>
              <a:avLst/>
              <a:gdLst>
                <a:gd name="connsiteX0" fmla="*/ 0 w 153352"/>
                <a:gd name="connsiteY0" fmla="*/ 114300 h 114300"/>
                <a:gd name="connsiteX1" fmla="*/ 153353 w 153352"/>
                <a:gd name="connsiteY1" fmla="*/ 27623 h 114300"/>
                <a:gd name="connsiteX2" fmla="*/ 79058 w 15335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352" h="114300">
                  <a:moveTo>
                    <a:pt x="0" y="114300"/>
                  </a:moveTo>
                  <a:lnTo>
                    <a:pt x="153353" y="27623"/>
                  </a:lnTo>
                  <a:lnTo>
                    <a:pt x="79058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67C611FF-2864-48DD-B0BB-3A794F6CD4F2}"/>
                </a:ext>
              </a:extLst>
            </p:cNvPr>
            <p:cNvSpPr/>
            <p:nvPr/>
          </p:nvSpPr>
          <p:spPr>
            <a:xfrm>
              <a:off x="3776663" y="3039421"/>
              <a:ext cx="360997" cy="184784"/>
            </a:xfrm>
            <a:custGeom>
              <a:avLst/>
              <a:gdLst>
                <a:gd name="connsiteX0" fmla="*/ 93345 w 360997"/>
                <a:gd name="connsiteY0" fmla="*/ 36195 h 184784"/>
                <a:gd name="connsiteX1" fmla="*/ 360997 w 360997"/>
                <a:gd name="connsiteY1" fmla="*/ 184785 h 184784"/>
                <a:gd name="connsiteX2" fmla="*/ 266700 w 360997"/>
                <a:gd name="connsiteY2" fmla="*/ 149542 h 184784"/>
                <a:gd name="connsiteX3" fmla="*/ 0 w 360997"/>
                <a:gd name="connsiteY3" fmla="*/ 0 h 18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997" h="184784">
                  <a:moveTo>
                    <a:pt x="93345" y="36195"/>
                  </a:moveTo>
                  <a:lnTo>
                    <a:pt x="360997" y="184785"/>
                  </a:lnTo>
                  <a:lnTo>
                    <a:pt x="266700" y="149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29F45627-5D6E-4E70-88EA-754D58794B8A}"/>
                </a:ext>
              </a:extLst>
            </p:cNvPr>
            <p:cNvSpPr/>
            <p:nvPr/>
          </p:nvSpPr>
          <p:spPr>
            <a:xfrm>
              <a:off x="3678557" y="3039421"/>
              <a:ext cx="364807" cy="293369"/>
            </a:xfrm>
            <a:custGeom>
              <a:avLst/>
              <a:gdLst>
                <a:gd name="connsiteX0" fmla="*/ 98108 w 364807"/>
                <a:gd name="connsiteY0" fmla="*/ 0 h 293369"/>
                <a:gd name="connsiteX1" fmla="*/ 364808 w 364807"/>
                <a:gd name="connsiteY1" fmla="*/ 149542 h 293369"/>
                <a:gd name="connsiteX2" fmla="*/ 266700 w 364807"/>
                <a:gd name="connsiteY2" fmla="*/ 293370 h 293369"/>
                <a:gd name="connsiteX3" fmla="*/ 195263 w 364807"/>
                <a:gd name="connsiteY3" fmla="*/ 253365 h 293369"/>
                <a:gd name="connsiteX4" fmla="*/ 0 w 364807"/>
                <a:gd name="connsiteY4" fmla="*/ 144780 h 29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807" h="293369">
                  <a:moveTo>
                    <a:pt x="98108" y="0"/>
                  </a:moveTo>
                  <a:lnTo>
                    <a:pt x="364808" y="149542"/>
                  </a:lnTo>
                  <a:lnTo>
                    <a:pt x="266700" y="293370"/>
                  </a:lnTo>
                  <a:lnTo>
                    <a:pt x="195263" y="253365"/>
                  </a:lnTo>
                  <a:lnTo>
                    <a:pt x="0" y="14478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DCE1B02-7A0B-408B-955E-003F99B50F7E}"/>
                </a:ext>
              </a:extLst>
            </p:cNvPr>
            <p:cNvSpPr/>
            <p:nvPr/>
          </p:nvSpPr>
          <p:spPr>
            <a:xfrm>
              <a:off x="3575686" y="2827966"/>
              <a:ext cx="50482" cy="89535"/>
            </a:xfrm>
            <a:custGeom>
              <a:avLst/>
              <a:gdLst>
                <a:gd name="connsiteX0" fmla="*/ 0 w 50482"/>
                <a:gd name="connsiteY0" fmla="*/ 89535 h 89535"/>
                <a:gd name="connsiteX1" fmla="*/ 0 w 50482"/>
                <a:gd name="connsiteY1" fmla="*/ 41910 h 89535"/>
                <a:gd name="connsiteX2" fmla="*/ 0 w 50482"/>
                <a:gd name="connsiteY2" fmla="*/ 27623 h 89535"/>
                <a:gd name="connsiteX3" fmla="*/ 50482 w 50482"/>
                <a:gd name="connsiteY3" fmla="*/ 0 h 89535"/>
                <a:gd name="connsiteX4" fmla="*/ 50482 w 50482"/>
                <a:gd name="connsiteY4" fmla="*/ 6096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82" h="89535">
                  <a:moveTo>
                    <a:pt x="0" y="89535"/>
                  </a:moveTo>
                  <a:lnTo>
                    <a:pt x="0" y="41910"/>
                  </a:lnTo>
                  <a:lnTo>
                    <a:pt x="0" y="27623"/>
                  </a:lnTo>
                  <a:lnTo>
                    <a:pt x="50482" y="0"/>
                  </a:lnTo>
                  <a:lnTo>
                    <a:pt x="50482" y="6096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D6054B3A-53E8-459C-B992-349CD44EB099}"/>
                </a:ext>
              </a:extLst>
            </p:cNvPr>
            <p:cNvSpPr/>
            <p:nvPr/>
          </p:nvSpPr>
          <p:spPr>
            <a:xfrm>
              <a:off x="3528061" y="2828919"/>
              <a:ext cx="47625" cy="88582"/>
            </a:xfrm>
            <a:custGeom>
              <a:avLst/>
              <a:gdLst>
                <a:gd name="connsiteX0" fmla="*/ 47625 w 47625"/>
                <a:gd name="connsiteY0" fmla="*/ 26670 h 88582"/>
                <a:gd name="connsiteX1" fmla="*/ 0 w 47625"/>
                <a:gd name="connsiteY1" fmla="*/ 0 h 88582"/>
                <a:gd name="connsiteX2" fmla="*/ 0 w 47625"/>
                <a:gd name="connsiteY2" fmla="*/ 88583 h 88582"/>
                <a:gd name="connsiteX3" fmla="*/ 47625 w 47625"/>
                <a:gd name="connsiteY3" fmla="*/ 88583 h 88582"/>
                <a:gd name="connsiteX4" fmla="*/ 47625 w 47625"/>
                <a:gd name="connsiteY4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8582">
                  <a:moveTo>
                    <a:pt x="47625" y="26670"/>
                  </a:moveTo>
                  <a:lnTo>
                    <a:pt x="0" y="0"/>
                  </a:lnTo>
                  <a:lnTo>
                    <a:pt x="0" y="88583"/>
                  </a:lnTo>
                  <a:lnTo>
                    <a:pt x="47625" y="88583"/>
                  </a:lnTo>
                  <a:lnTo>
                    <a:pt x="47625" y="8858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7A3CA405-4296-4C86-88EB-B5C768CA7EF5}"/>
                </a:ext>
              </a:extLst>
            </p:cNvPr>
            <p:cNvSpPr/>
            <p:nvPr/>
          </p:nvSpPr>
          <p:spPr>
            <a:xfrm>
              <a:off x="3528061" y="2800345"/>
              <a:ext cx="98107" cy="55245"/>
            </a:xfrm>
            <a:custGeom>
              <a:avLst/>
              <a:gdLst>
                <a:gd name="connsiteX0" fmla="*/ 49530 w 98107"/>
                <a:gd name="connsiteY0" fmla="*/ 0 h 55245"/>
                <a:gd name="connsiteX1" fmla="*/ 0 w 98107"/>
                <a:gd name="connsiteY1" fmla="*/ 28575 h 55245"/>
                <a:gd name="connsiteX2" fmla="*/ 47625 w 98107"/>
                <a:gd name="connsiteY2" fmla="*/ 55245 h 55245"/>
                <a:gd name="connsiteX3" fmla="*/ 98107 w 98107"/>
                <a:gd name="connsiteY3" fmla="*/ 27623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49530" y="0"/>
                  </a:moveTo>
                  <a:lnTo>
                    <a:pt x="0" y="28575"/>
                  </a:lnTo>
                  <a:lnTo>
                    <a:pt x="47625" y="55245"/>
                  </a:lnTo>
                  <a:lnTo>
                    <a:pt x="98107" y="27623"/>
                  </a:lnTo>
                  <a:close/>
                </a:path>
              </a:pathLst>
            </a:custGeom>
            <a:solidFill>
              <a:srgbClr val="9595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F3DF349-7A37-4545-9CC2-4302E2463BC9}"/>
                </a:ext>
              </a:extLst>
            </p:cNvPr>
            <p:cNvSpPr/>
            <p:nvPr/>
          </p:nvSpPr>
          <p:spPr>
            <a:xfrm>
              <a:off x="3532824" y="2803204"/>
              <a:ext cx="87629" cy="49529"/>
            </a:xfrm>
            <a:custGeom>
              <a:avLst/>
              <a:gdLst>
                <a:gd name="connsiteX0" fmla="*/ 44767 w 87629"/>
                <a:gd name="connsiteY0" fmla="*/ 0 h 49529"/>
                <a:gd name="connsiteX1" fmla="*/ 0 w 87629"/>
                <a:gd name="connsiteY1" fmla="*/ 25717 h 49529"/>
                <a:gd name="connsiteX2" fmla="*/ 42863 w 87629"/>
                <a:gd name="connsiteY2" fmla="*/ 49530 h 49529"/>
                <a:gd name="connsiteX3" fmla="*/ 87630 w 87629"/>
                <a:gd name="connsiteY3" fmla="*/ 24765 h 4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29" h="49529">
                  <a:moveTo>
                    <a:pt x="44767" y="0"/>
                  </a:moveTo>
                  <a:lnTo>
                    <a:pt x="0" y="25717"/>
                  </a:lnTo>
                  <a:lnTo>
                    <a:pt x="42863" y="49530"/>
                  </a:lnTo>
                  <a:lnTo>
                    <a:pt x="87630" y="2476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A80D281-0FD4-473F-8EA9-5348465C0391}"/>
                </a:ext>
              </a:extLst>
            </p:cNvPr>
            <p:cNvSpPr/>
            <p:nvPr/>
          </p:nvSpPr>
          <p:spPr>
            <a:xfrm>
              <a:off x="3552826" y="2826065"/>
              <a:ext cx="47625" cy="26670"/>
            </a:xfrm>
            <a:custGeom>
              <a:avLst/>
              <a:gdLst>
                <a:gd name="connsiteX0" fmla="*/ 24765 w 47625"/>
                <a:gd name="connsiteY0" fmla="*/ 0 h 26670"/>
                <a:gd name="connsiteX1" fmla="*/ 0 w 47625"/>
                <a:gd name="connsiteY1" fmla="*/ 14288 h 26670"/>
                <a:gd name="connsiteX2" fmla="*/ 22860 w 47625"/>
                <a:gd name="connsiteY2" fmla="*/ 26670 h 26670"/>
                <a:gd name="connsiteX3" fmla="*/ 47625 w 47625"/>
                <a:gd name="connsiteY3" fmla="*/ 13335 h 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6670">
                  <a:moveTo>
                    <a:pt x="24765" y="0"/>
                  </a:moveTo>
                  <a:lnTo>
                    <a:pt x="0" y="14288"/>
                  </a:lnTo>
                  <a:lnTo>
                    <a:pt x="22860" y="26670"/>
                  </a:lnTo>
                  <a:lnTo>
                    <a:pt x="47625" y="1333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82877450-A1EF-4453-9DC9-DEDFDB0483CA}"/>
                </a:ext>
              </a:extLst>
            </p:cNvPr>
            <p:cNvSpPr/>
            <p:nvPr/>
          </p:nvSpPr>
          <p:spPr>
            <a:xfrm>
              <a:off x="3170874" y="3183251"/>
              <a:ext cx="436245" cy="244792"/>
            </a:xfrm>
            <a:custGeom>
              <a:avLst/>
              <a:gdLst>
                <a:gd name="connsiteX0" fmla="*/ 70485 w 436244"/>
                <a:gd name="connsiteY0" fmla="*/ 0 h 244792"/>
                <a:gd name="connsiteX1" fmla="*/ 0 w 436244"/>
                <a:gd name="connsiteY1" fmla="*/ 40005 h 244792"/>
                <a:gd name="connsiteX2" fmla="*/ 365760 w 436244"/>
                <a:gd name="connsiteY2" fmla="*/ 244792 h 244792"/>
                <a:gd name="connsiteX3" fmla="*/ 436245 w 436244"/>
                <a:gd name="connsiteY3" fmla="*/ 203835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244" h="244792">
                  <a:moveTo>
                    <a:pt x="70485" y="0"/>
                  </a:moveTo>
                  <a:lnTo>
                    <a:pt x="0" y="40005"/>
                  </a:lnTo>
                  <a:lnTo>
                    <a:pt x="365760" y="244792"/>
                  </a:lnTo>
                  <a:lnTo>
                    <a:pt x="436245" y="20383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9C9CA6D8-9809-41F2-838E-0F441193D850}"/>
                </a:ext>
              </a:extLst>
            </p:cNvPr>
            <p:cNvSpPr/>
            <p:nvPr/>
          </p:nvSpPr>
          <p:spPr>
            <a:xfrm>
              <a:off x="3527109" y="3259451"/>
              <a:ext cx="9525" cy="168592"/>
            </a:xfrm>
            <a:custGeom>
              <a:avLst/>
              <a:gdLst>
                <a:gd name="connsiteX0" fmla="*/ 9525 w 9525"/>
                <a:gd name="connsiteY0" fmla="*/ 168592 h 168592"/>
                <a:gd name="connsiteX1" fmla="*/ 9525 w 9525"/>
                <a:gd name="connsiteY1" fmla="*/ 4763 h 168592"/>
                <a:gd name="connsiteX2" fmla="*/ 0 w 9525"/>
                <a:gd name="connsiteY2" fmla="*/ 0 h 168592"/>
                <a:gd name="connsiteX3" fmla="*/ 0 w 9525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8592">
                  <a:moveTo>
                    <a:pt x="9525" y="168592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694E0B3F-0536-46A1-8622-EB4265FE38CC}"/>
                </a:ext>
              </a:extLst>
            </p:cNvPr>
            <p:cNvSpPr/>
            <p:nvPr/>
          </p:nvSpPr>
          <p:spPr>
            <a:xfrm>
              <a:off x="3425191" y="3197539"/>
              <a:ext cx="8572" cy="167640"/>
            </a:xfrm>
            <a:custGeom>
              <a:avLst/>
              <a:gdLst>
                <a:gd name="connsiteX0" fmla="*/ 0 w 8572"/>
                <a:gd name="connsiteY0" fmla="*/ 167640 h 167640"/>
                <a:gd name="connsiteX1" fmla="*/ 0 w 8572"/>
                <a:gd name="connsiteY1" fmla="*/ 4763 h 167640"/>
                <a:gd name="connsiteX2" fmla="*/ 8573 w 8572"/>
                <a:gd name="connsiteY2" fmla="*/ 0 h 167640"/>
                <a:gd name="connsiteX3" fmla="*/ 8573 w 8572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40">
                  <a:moveTo>
                    <a:pt x="0" y="167640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C45552-A2EF-4FFD-A455-4D7E3D538BC3}"/>
                </a:ext>
              </a:extLst>
            </p:cNvPr>
            <p:cNvSpPr/>
            <p:nvPr/>
          </p:nvSpPr>
          <p:spPr>
            <a:xfrm>
              <a:off x="3415666" y="3197539"/>
              <a:ext cx="9525" cy="167640"/>
            </a:xfrm>
            <a:custGeom>
              <a:avLst/>
              <a:gdLst>
                <a:gd name="connsiteX0" fmla="*/ 9525 w 9525"/>
                <a:gd name="connsiteY0" fmla="*/ 167640 h 167640"/>
                <a:gd name="connsiteX1" fmla="*/ 9525 w 9525"/>
                <a:gd name="connsiteY1" fmla="*/ 4763 h 167640"/>
                <a:gd name="connsiteX2" fmla="*/ 0 w 9525"/>
                <a:gd name="connsiteY2" fmla="*/ 0 h 167640"/>
                <a:gd name="connsiteX3" fmla="*/ 0 w 9525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7640">
                  <a:moveTo>
                    <a:pt x="9525" y="167640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8477C77-A9B3-4F97-B173-E8FC61DE7805}"/>
                </a:ext>
              </a:extLst>
            </p:cNvPr>
            <p:cNvSpPr/>
            <p:nvPr/>
          </p:nvSpPr>
          <p:spPr>
            <a:xfrm>
              <a:off x="3279458" y="3115625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FBBCC42C-6206-4D30-8B12-9A9DEE6A8C78}"/>
                </a:ext>
              </a:extLst>
            </p:cNvPr>
            <p:cNvSpPr/>
            <p:nvPr/>
          </p:nvSpPr>
          <p:spPr>
            <a:xfrm>
              <a:off x="3270886" y="3115625"/>
              <a:ext cx="8572" cy="168592"/>
            </a:xfrm>
            <a:custGeom>
              <a:avLst/>
              <a:gdLst>
                <a:gd name="connsiteX0" fmla="*/ 8572 w 8572"/>
                <a:gd name="connsiteY0" fmla="*/ 168592 h 168592"/>
                <a:gd name="connsiteX1" fmla="*/ 8572 w 8572"/>
                <a:gd name="connsiteY1" fmla="*/ 4763 h 168592"/>
                <a:gd name="connsiteX2" fmla="*/ 0 w 8572"/>
                <a:gd name="connsiteY2" fmla="*/ 0 h 168592"/>
                <a:gd name="connsiteX3" fmla="*/ 0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8572" y="168592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DEF56F94-28B6-49EB-8528-E1B04D94ADE8}"/>
                </a:ext>
              </a:extLst>
            </p:cNvPr>
            <p:cNvSpPr/>
            <p:nvPr/>
          </p:nvSpPr>
          <p:spPr>
            <a:xfrm>
              <a:off x="3248026" y="3284218"/>
              <a:ext cx="167639" cy="95250"/>
            </a:xfrm>
            <a:custGeom>
              <a:avLst/>
              <a:gdLst>
                <a:gd name="connsiteX0" fmla="*/ 136208 w 167639"/>
                <a:gd name="connsiteY0" fmla="*/ 95250 h 95250"/>
                <a:gd name="connsiteX1" fmla="*/ 167640 w 167639"/>
                <a:gd name="connsiteY1" fmla="*/ 76200 h 95250"/>
                <a:gd name="connsiteX2" fmla="*/ 31432 w 167639"/>
                <a:gd name="connsiteY2" fmla="*/ 0 h 95250"/>
                <a:gd name="connsiteX3" fmla="*/ 29527 w 167639"/>
                <a:gd name="connsiteY3" fmla="*/ 952 h 95250"/>
                <a:gd name="connsiteX4" fmla="*/ 0 w 167639"/>
                <a:gd name="connsiteY4" fmla="*/ 18097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39" h="95250">
                  <a:moveTo>
                    <a:pt x="136208" y="95250"/>
                  </a:moveTo>
                  <a:lnTo>
                    <a:pt x="167640" y="76200"/>
                  </a:lnTo>
                  <a:lnTo>
                    <a:pt x="31432" y="0"/>
                  </a:lnTo>
                  <a:lnTo>
                    <a:pt x="29527" y="952"/>
                  </a:lnTo>
                  <a:lnTo>
                    <a:pt x="0" y="1809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8F3021D8-4609-4E77-860A-07FEC548B9D0}"/>
                </a:ext>
              </a:extLst>
            </p:cNvPr>
            <p:cNvSpPr/>
            <p:nvPr/>
          </p:nvSpPr>
          <p:spPr>
            <a:xfrm>
              <a:off x="3236596" y="3317554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881A9CC2-5FAC-490C-B16D-E63876B27158}"/>
                </a:ext>
              </a:extLst>
            </p:cNvPr>
            <p:cNvSpPr/>
            <p:nvPr/>
          </p:nvSpPr>
          <p:spPr>
            <a:xfrm>
              <a:off x="3247074" y="3303267"/>
              <a:ext cx="137159" cy="91439"/>
            </a:xfrm>
            <a:custGeom>
              <a:avLst/>
              <a:gdLst>
                <a:gd name="connsiteX0" fmla="*/ 137160 w 137159"/>
                <a:gd name="connsiteY0" fmla="*/ 91440 h 91439"/>
                <a:gd name="connsiteX1" fmla="*/ 137160 w 137159"/>
                <a:gd name="connsiteY1" fmla="*/ 76200 h 91439"/>
                <a:gd name="connsiteX2" fmla="*/ 99060 w 137159"/>
                <a:gd name="connsiteY2" fmla="*/ 55245 h 91439"/>
                <a:gd name="connsiteX3" fmla="*/ 0 w 137159"/>
                <a:gd name="connsiteY3" fmla="*/ 0 h 91439"/>
                <a:gd name="connsiteX4" fmla="*/ 0 w 137159"/>
                <a:gd name="connsiteY4" fmla="*/ 15240 h 91439"/>
                <a:gd name="connsiteX5" fmla="*/ 137160 w 137159"/>
                <a:gd name="connsiteY5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59" h="91439">
                  <a:moveTo>
                    <a:pt x="137160" y="91440"/>
                  </a:moveTo>
                  <a:lnTo>
                    <a:pt x="137160" y="76200"/>
                  </a:lnTo>
                  <a:lnTo>
                    <a:pt x="99060" y="55245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7160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D7004935-79CF-4346-97C2-4BDFF9AFB57C}"/>
                </a:ext>
              </a:extLst>
            </p:cNvPr>
            <p:cNvSpPr/>
            <p:nvPr/>
          </p:nvSpPr>
          <p:spPr>
            <a:xfrm>
              <a:off x="3225166" y="3339462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ABD46A8C-D2CD-4B8E-B030-A0C1FA3B1282}"/>
                </a:ext>
              </a:extLst>
            </p:cNvPr>
            <p:cNvSpPr/>
            <p:nvPr/>
          </p:nvSpPr>
          <p:spPr>
            <a:xfrm>
              <a:off x="3225166" y="3346129"/>
              <a:ext cx="136207" cy="91439"/>
            </a:xfrm>
            <a:custGeom>
              <a:avLst/>
              <a:gdLst>
                <a:gd name="connsiteX0" fmla="*/ 136208 w 136207"/>
                <a:gd name="connsiteY0" fmla="*/ 91440 h 91439"/>
                <a:gd name="connsiteX1" fmla="*/ 136208 w 136207"/>
                <a:gd name="connsiteY1" fmla="*/ 76200 h 91439"/>
                <a:gd name="connsiteX2" fmla="*/ 0 w 136207"/>
                <a:gd name="connsiteY2" fmla="*/ 0 h 91439"/>
                <a:gd name="connsiteX3" fmla="*/ 0 w 136207"/>
                <a:gd name="connsiteY3" fmla="*/ 15240 h 91439"/>
                <a:gd name="connsiteX4" fmla="*/ 136208 w 136207"/>
                <a:gd name="connsiteY4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1439">
                  <a:moveTo>
                    <a:pt x="136208" y="91440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8EBE7FE-126B-4424-8654-CD3316124F0E}"/>
                </a:ext>
              </a:extLst>
            </p:cNvPr>
            <p:cNvSpPr/>
            <p:nvPr/>
          </p:nvSpPr>
          <p:spPr>
            <a:xfrm>
              <a:off x="3236596" y="3324222"/>
              <a:ext cx="136207" cy="92392"/>
            </a:xfrm>
            <a:custGeom>
              <a:avLst/>
              <a:gdLst>
                <a:gd name="connsiteX0" fmla="*/ 136208 w 136207"/>
                <a:gd name="connsiteY0" fmla="*/ 92392 h 92392"/>
                <a:gd name="connsiteX1" fmla="*/ 136208 w 136207"/>
                <a:gd name="connsiteY1" fmla="*/ 76200 h 92392"/>
                <a:gd name="connsiteX2" fmla="*/ 0 w 136207"/>
                <a:gd name="connsiteY2" fmla="*/ 0 h 92392"/>
                <a:gd name="connsiteX3" fmla="*/ 0 w 136207"/>
                <a:gd name="connsiteY3" fmla="*/ 15240 h 92392"/>
                <a:gd name="connsiteX4" fmla="*/ 136208 w 136207"/>
                <a:gd name="connsiteY4" fmla="*/ 92392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2392">
                  <a:moveTo>
                    <a:pt x="136208" y="92392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23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55687B8B-AC01-4AE1-B861-0D19DBA7E7FD}"/>
                </a:ext>
              </a:extLst>
            </p:cNvPr>
            <p:cNvSpPr/>
            <p:nvPr/>
          </p:nvSpPr>
          <p:spPr>
            <a:xfrm>
              <a:off x="3361374" y="3360418"/>
              <a:ext cx="54292" cy="77152"/>
            </a:xfrm>
            <a:custGeom>
              <a:avLst/>
              <a:gdLst>
                <a:gd name="connsiteX0" fmla="*/ 54292 w 54292"/>
                <a:gd name="connsiteY0" fmla="*/ 46672 h 77152"/>
                <a:gd name="connsiteX1" fmla="*/ 54292 w 54292"/>
                <a:gd name="connsiteY1" fmla="*/ 46672 h 77152"/>
                <a:gd name="connsiteX2" fmla="*/ 54292 w 54292"/>
                <a:gd name="connsiteY2" fmla="*/ 0 h 77152"/>
                <a:gd name="connsiteX3" fmla="*/ 22860 w 54292"/>
                <a:gd name="connsiteY3" fmla="*/ 19050 h 77152"/>
                <a:gd name="connsiteX4" fmla="*/ 22860 w 54292"/>
                <a:gd name="connsiteY4" fmla="*/ 34290 h 77152"/>
                <a:gd name="connsiteX5" fmla="*/ 11430 w 54292"/>
                <a:gd name="connsiteY5" fmla="*/ 40005 h 77152"/>
                <a:gd name="connsiteX6" fmla="*/ 11430 w 54292"/>
                <a:gd name="connsiteY6" fmla="*/ 56197 h 77152"/>
                <a:gd name="connsiteX7" fmla="*/ 0 w 54292"/>
                <a:gd name="connsiteY7" fmla="*/ 61913 h 77152"/>
                <a:gd name="connsiteX8" fmla="*/ 0 w 54292"/>
                <a:gd name="connsiteY8" fmla="*/ 77152 h 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92" h="77152">
                  <a:moveTo>
                    <a:pt x="54292" y="46672"/>
                  </a:moveTo>
                  <a:lnTo>
                    <a:pt x="54292" y="46672"/>
                  </a:lnTo>
                  <a:lnTo>
                    <a:pt x="54292" y="0"/>
                  </a:lnTo>
                  <a:lnTo>
                    <a:pt x="22860" y="19050"/>
                  </a:lnTo>
                  <a:lnTo>
                    <a:pt x="22860" y="34290"/>
                  </a:lnTo>
                  <a:lnTo>
                    <a:pt x="11430" y="40005"/>
                  </a:lnTo>
                  <a:lnTo>
                    <a:pt x="11430" y="56197"/>
                  </a:lnTo>
                  <a:lnTo>
                    <a:pt x="0" y="61913"/>
                  </a:lnTo>
                  <a:lnTo>
                    <a:pt x="0" y="7715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3C6250EC-1886-4FDF-9745-BF60B5BB69DC}"/>
                </a:ext>
              </a:extLst>
            </p:cNvPr>
            <p:cNvSpPr/>
            <p:nvPr/>
          </p:nvSpPr>
          <p:spPr>
            <a:xfrm>
              <a:off x="3425191" y="3317554"/>
              <a:ext cx="101917" cy="60959"/>
            </a:xfrm>
            <a:custGeom>
              <a:avLst/>
              <a:gdLst>
                <a:gd name="connsiteX0" fmla="*/ 101918 w 101917"/>
                <a:gd name="connsiteY0" fmla="*/ 52388 h 60959"/>
                <a:gd name="connsiteX1" fmla="*/ 8573 w 101917"/>
                <a:gd name="connsiteY1" fmla="*/ 0 h 60959"/>
                <a:gd name="connsiteX2" fmla="*/ 0 w 101917"/>
                <a:gd name="connsiteY2" fmla="*/ 3810 h 60959"/>
                <a:gd name="connsiteX3" fmla="*/ 101918 w 101917"/>
                <a:gd name="connsiteY3" fmla="*/ 60960 h 6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59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5598A16F-097F-4933-AB01-FBDF66BF36EB}"/>
                </a:ext>
              </a:extLst>
            </p:cNvPr>
            <p:cNvSpPr/>
            <p:nvPr/>
          </p:nvSpPr>
          <p:spPr>
            <a:xfrm>
              <a:off x="3425191" y="3294694"/>
              <a:ext cx="101917" cy="61912"/>
            </a:xfrm>
            <a:custGeom>
              <a:avLst/>
              <a:gdLst>
                <a:gd name="connsiteX0" fmla="*/ 101918 w 101917"/>
                <a:gd name="connsiteY0" fmla="*/ 52388 h 61912"/>
                <a:gd name="connsiteX1" fmla="*/ 8573 w 101917"/>
                <a:gd name="connsiteY1" fmla="*/ 0 h 61912"/>
                <a:gd name="connsiteX2" fmla="*/ 0 w 101917"/>
                <a:gd name="connsiteY2" fmla="*/ 3810 h 61912"/>
                <a:gd name="connsiteX3" fmla="*/ 101918 w 101917"/>
                <a:gd name="connsiteY3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1912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191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99C2E1D-26ED-4D76-9FED-0D6473F44E8F}"/>
                </a:ext>
              </a:extLst>
            </p:cNvPr>
            <p:cNvSpPr/>
            <p:nvPr/>
          </p:nvSpPr>
          <p:spPr>
            <a:xfrm>
              <a:off x="3425191" y="3340414"/>
              <a:ext cx="101917" cy="60960"/>
            </a:xfrm>
            <a:custGeom>
              <a:avLst/>
              <a:gdLst>
                <a:gd name="connsiteX0" fmla="*/ 101918 w 101917"/>
                <a:gd name="connsiteY0" fmla="*/ 52388 h 60960"/>
                <a:gd name="connsiteX1" fmla="*/ 8573 w 101917"/>
                <a:gd name="connsiteY1" fmla="*/ 0 h 60960"/>
                <a:gd name="connsiteX2" fmla="*/ 0 w 101917"/>
                <a:gd name="connsiteY2" fmla="*/ 3810 h 60960"/>
                <a:gd name="connsiteX3" fmla="*/ 101918 w 10191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60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900EB1E-DE61-4C9B-8C6D-02C3EB178E6D}"/>
                </a:ext>
              </a:extLst>
            </p:cNvPr>
            <p:cNvSpPr/>
            <p:nvPr/>
          </p:nvSpPr>
          <p:spPr>
            <a:xfrm>
              <a:off x="3425191" y="3321364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0478 h 68579"/>
                <a:gd name="connsiteX2" fmla="*/ 0 w 101917"/>
                <a:gd name="connsiteY2" fmla="*/ 0 h 68579"/>
                <a:gd name="connsiteX3" fmla="*/ 101918 w 101917"/>
                <a:gd name="connsiteY3" fmla="*/ 5715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1AB40B1-D624-4B54-9959-B16A8967C56E}"/>
                </a:ext>
              </a:extLst>
            </p:cNvPr>
            <p:cNvSpPr/>
            <p:nvPr/>
          </p:nvSpPr>
          <p:spPr>
            <a:xfrm>
              <a:off x="3425191" y="3298505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1430 h 68579"/>
                <a:gd name="connsiteX2" fmla="*/ 0 w 101917"/>
                <a:gd name="connsiteY2" fmla="*/ 0 h 68579"/>
                <a:gd name="connsiteX3" fmla="*/ 101918 w 101917"/>
                <a:gd name="connsiteY3" fmla="*/ 58102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101918" y="58102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4752620-7B2E-4FA1-94A3-F7248A7C23AE}"/>
                </a:ext>
              </a:extLst>
            </p:cNvPr>
            <p:cNvSpPr/>
            <p:nvPr/>
          </p:nvSpPr>
          <p:spPr>
            <a:xfrm>
              <a:off x="3425191" y="3344224"/>
              <a:ext cx="101917" cy="67627"/>
            </a:xfrm>
            <a:custGeom>
              <a:avLst/>
              <a:gdLst>
                <a:gd name="connsiteX0" fmla="*/ 101918 w 101917"/>
                <a:gd name="connsiteY0" fmla="*/ 67627 h 67627"/>
                <a:gd name="connsiteX1" fmla="*/ 0 w 101917"/>
                <a:gd name="connsiteY1" fmla="*/ 10477 h 67627"/>
                <a:gd name="connsiteX2" fmla="*/ 0 w 101917"/>
                <a:gd name="connsiteY2" fmla="*/ 0 h 67627"/>
                <a:gd name="connsiteX3" fmla="*/ 101918 w 101917"/>
                <a:gd name="connsiteY3" fmla="*/ 57150 h 6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7627">
                  <a:moveTo>
                    <a:pt x="101918" y="67627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45207" y="3317554"/>
              <a:ext cx="61912" cy="94297"/>
              <a:chOff x="3545204" y="3317557"/>
              <a:chExt cx="61912" cy="94297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4AAA4C52-C1CD-4852-A16F-1AB6DA78AAF1}"/>
                  </a:ext>
                </a:extLst>
              </p:cNvPr>
              <p:cNvSpPr/>
              <p:nvPr/>
            </p:nvSpPr>
            <p:spPr>
              <a:xfrm>
                <a:off x="3545204" y="3340417"/>
                <a:ext cx="61912" cy="38100"/>
              </a:xfrm>
              <a:custGeom>
                <a:avLst/>
                <a:gdLst>
                  <a:gd name="connsiteX0" fmla="*/ 0 w 61912"/>
                  <a:gd name="connsiteY0" fmla="*/ 29528 h 38100"/>
                  <a:gd name="connsiteX1" fmla="*/ 53340 w 61912"/>
                  <a:gd name="connsiteY1" fmla="*/ 0 h 38100"/>
                  <a:gd name="connsiteX2" fmla="*/ 61913 w 61912"/>
                  <a:gd name="connsiteY2" fmla="*/ 3810 h 38100"/>
                  <a:gd name="connsiteX3" fmla="*/ 0 w 6191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8100">
                    <a:moveTo>
                      <a:pt x="0" y="29528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21EAA4EF-7F5D-4C8E-9CC7-08E69BCA8428}"/>
                  </a:ext>
                </a:extLst>
              </p:cNvPr>
              <p:cNvSpPr/>
              <p:nvPr/>
            </p:nvSpPr>
            <p:spPr>
              <a:xfrm>
                <a:off x="3545204" y="3317557"/>
                <a:ext cx="61912" cy="39052"/>
              </a:xfrm>
              <a:custGeom>
                <a:avLst/>
                <a:gdLst>
                  <a:gd name="connsiteX0" fmla="*/ 0 w 61912"/>
                  <a:gd name="connsiteY0" fmla="*/ 29527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29527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4A0F66B6-BB68-4ED7-B29B-FD4A01AE261F}"/>
                  </a:ext>
                </a:extLst>
              </p:cNvPr>
              <p:cNvSpPr/>
              <p:nvPr/>
            </p:nvSpPr>
            <p:spPr>
              <a:xfrm>
                <a:off x="3545204" y="3362325"/>
                <a:ext cx="61912" cy="39052"/>
              </a:xfrm>
              <a:custGeom>
                <a:avLst/>
                <a:gdLst>
                  <a:gd name="connsiteX0" fmla="*/ 0 w 61912"/>
                  <a:gd name="connsiteY0" fmla="*/ 30480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B3F3BD3B-05DA-4032-8B8E-69C9B0448A4F}"/>
                  </a:ext>
                </a:extLst>
              </p:cNvPr>
              <p:cNvSpPr/>
              <p:nvPr/>
            </p:nvSpPr>
            <p:spPr>
              <a:xfrm>
                <a:off x="3545204" y="3344227"/>
                <a:ext cx="61912" cy="45719"/>
              </a:xfrm>
              <a:custGeom>
                <a:avLst/>
                <a:gdLst>
                  <a:gd name="connsiteX0" fmla="*/ 0 w 61912"/>
                  <a:gd name="connsiteY0" fmla="*/ 45720 h 45719"/>
                  <a:gd name="connsiteX1" fmla="*/ 61913 w 61912"/>
                  <a:gd name="connsiteY1" fmla="*/ 10477 h 45719"/>
                  <a:gd name="connsiteX2" fmla="*/ 61913 w 61912"/>
                  <a:gd name="connsiteY2" fmla="*/ 0 h 45719"/>
                  <a:gd name="connsiteX3" fmla="*/ 0 w 61912"/>
                  <a:gd name="connsiteY3" fmla="*/ 3429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19">
                    <a:moveTo>
                      <a:pt x="0" y="45720"/>
                    </a:moveTo>
                    <a:lnTo>
                      <a:pt x="61913" y="10477"/>
                    </a:lnTo>
                    <a:lnTo>
                      <a:pt x="61913" y="0"/>
                    </a:lnTo>
                    <a:lnTo>
                      <a:pt x="0" y="34290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887E1E5B-0EDE-45E1-BA5D-97827BE568BE}"/>
                  </a:ext>
                </a:extLst>
              </p:cNvPr>
              <p:cNvSpPr/>
              <p:nvPr/>
            </p:nvSpPr>
            <p:spPr>
              <a:xfrm>
                <a:off x="3545204" y="3321367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0478 h 45720"/>
                  <a:gd name="connsiteX2" fmla="*/ 61913 w 61912"/>
                  <a:gd name="connsiteY2" fmla="*/ 0 h 45720"/>
                  <a:gd name="connsiteX3" fmla="*/ 0 w 61912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0478"/>
                    </a:lnTo>
                    <a:lnTo>
                      <a:pt x="61913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99FCD0E1-E3A0-41EE-B2AB-D4F9C63C1B61}"/>
                  </a:ext>
                </a:extLst>
              </p:cNvPr>
              <p:cNvSpPr/>
              <p:nvPr/>
            </p:nvSpPr>
            <p:spPr>
              <a:xfrm>
                <a:off x="3545204" y="3366134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1430 h 45720"/>
                  <a:gd name="connsiteX2" fmla="*/ 61913 w 61912"/>
                  <a:gd name="connsiteY2" fmla="*/ 0 h 45720"/>
                  <a:gd name="connsiteX3" fmla="*/ 0 w 61912"/>
                  <a:gd name="connsiteY3" fmla="*/ 35243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1430"/>
                    </a:lnTo>
                    <a:lnTo>
                      <a:pt x="61913" y="0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188019" y="3118481"/>
              <a:ext cx="62864" cy="95250"/>
              <a:chOff x="3188017" y="3118484"/>
              <a:chExt cx="62864" cy="95250"/>
            </a:xfrm>
            <a:solidFill>
              <a:schemeClr val="accent1"/>
            </a:solidFill>
          </p:grpSpPr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96A2A455-AA47-48B9-B038-DD4B045A8D3F}"/>
                  </a:ext>
                </a:extLst>
              </p:cNvPr>
              <p:cNvSpPr/>
              <p:nvPr/>
            </p:nvSpPr>
            <p:spPr>
              <a:xfrm>
                <a:off x="3188017" y="3141345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0B030680-F2BF-4582-A3EF-AD4A129590C2}"/>
                  </a:ext>
                </a:extLst>
              </p:cNvPr>
              <p:cNvSpPr/>
              <p:nvPr/>
            </p:nvSpPr>
            <p:spPr>
              <a:xfrm>
                <a:off x="3188017" y="3118484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2674513B-2515-4023-80FF-6527EBB1EC6E}"/>
                  </a:ext>
                </a:extLst>
              </p:cNvPr>
              <p:cNvSpPr/>
              <p:nvPr/>
            </p:nvSpPr>
            <p:spPr>
              <a:xfrm>
                <a:off x="3188017" y="3163252"/>
                <a:ext cx="62864" cy="40004"/>
              </a:xfrm>
              <a:custGeom>
                <a:avLst/>
                <a:gdLst>
                  <a:gd name="connsiteX0" fmla="*/ 0 w 62864"/>
                  <a:gd name="connsiteY0" fmla="*/ 30480 h 40004"/>
                  <a:gd name="connsiteX1" fmla="*/ 53340 w 62864"/>
                  <a:gd name="connsiteY1" fmla="*/ 0 h 40004"/>
                  <a:gd name="connsiteX2" fmla="*/ 62865 w 62864"/>
                  <a:gd name="connsiteY2" fmla="*/ 3810 h 40004"/>
                  <a:gd name="connsiteX3" fmla="*/ 0 w 62864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0004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8AFBD6D-847B-40B9-85F1-620D1441E2D0}"/>
                  </a:ext>
                </a:extLst>
              </p:cNvPr>
              <p:cNvSpPr/>
              <p:nvPr/>
            </p:nvSpPr>
            <p:spPr>
              <a:xfrm>
                <a:off x="3188017" y="3145154"/>
                <a:ext cx="62864" cy="45720"/>
              </a:xfrm>
              <a:custGeom>
                <a:avLst/>
                <a:gdLst>
                  <a:gd name="connsiteX0" fmla="*/ 0 w 62864"/>
                  <a:gd name="connsiteY0" fmla="*/ 45720 h 45720"/>
                  <a:gd name="connsiteX1" fmla="*/ 62865 w 62864"/>
                  <a:gd name="connsiteY1" fmla="*/ 10478 h 45720"/>
                  <a:gd name="connsiteX2" fmla="*/ 62865 w 62864"/>
                  <a:gd name="connsiteY2" fmla="*/ 0 h 45720"/>
                  <a:gd name="connsiteX3" fmla="*/ 0 w 62864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5720">
                    <a:moveTo>
                      <a:pt x="0" y="45720"/>
                    </a:moveTo>
                    <a:lnTo>
                      <a:pt x="62865" y="10478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E5CD6B5F-8B81-4906-B10C-396C543188F2}"/>
                  </a:ext>
                </a:extLst>
              </p:cNvPr>
              <p:cNvSpPr/>
              <p:nvPr/>
            </p:nvSpPr>
            <p:spPr>
              <a:xfrm>
                <a:off x="3188017" y="3122295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0477 h 46672"/>
                  <a:gd name="connsiteX2" fmla="*/ 62865 w 62864"/>
                  <a:gd name="connsiteY2" fmla="*/ 0 h 46672"/>
                  <a:gd name="connsiteX3" fmla="*/ 0 w 62864"/>
                  <a:gd name="connsiteY3" fmla="*/ 35242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0477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22E7015-7EFA-45EF-9885-AE868FBC5515}"/>
                  </a:ext>
                </a:extLst>
              </p:cNvPr>
              <p:cNvSpPr/>
              <p:nvPr/>
            </p:nvSpPr>
            <p:spPr>
              <a:xfrm>
                <a:off x="3188017" y="3167062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1430 h 46672"/>
                  <a:gd name="connsiteX2" fmla="*/ 62865 w 62864"/>
                  <a:gd name="connsiteY2" fmla="*/ 0 h 46672"/>
                  <a:gd name="connsiteX3" fmla="*/ 0 w 62864"/>
                  <a:gd name="connsiteY3" fmla="*/ 3619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1430"/>
                    </a:lnTo>
                    <a:lnTo>
                      <a:pt x="62865" y="0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7AC8E09F-0FC4-49B2-8B60-C0B451008224}"/>
                </a:ext>
              </a:extLst>
            </p:cNvPr>
            <p:cNvSpPr/>
            <p:nvPr/>
          </p:nvSpPr>
          <p:spPr>
            <a:xfrm>
              <a:off x="3179446" y="3059427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5715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5715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961A6924-4C5C-46CF-B208-9585034EB720}"/>
                </a:ext>
              </a:extLst>
            </p:cNvPr>
            <p:cNvSpPr/>
            <p:nvPr/>
          </p:nvSpPr>
          <p:spPr>
            <a:xfrm>
              <a:off x="3170874" y="3060380"/>
              <a:ext cx="8572" cy="167639"/>
            </a:xfrm>
            <a:custGeom>
              <a:avLst/>
              <a:gdLst>
                <a:gd name="connsiteX0" fmla="*/ 8572 w 8572"/>
                <a:gd name="connsiteY0" fmla="*/ 167640 h 167639"/>
                <a:gd name="connsiteX1" fmla="*/ 8572 w 8572"/>
                <a:gd name="connsiteY1" fmla="*/ 4763 h 167639"/>
                <a:gd name="connsiteX2" fmla="*/ 0 w 8572"/>
                <a:gd name="connsiteY2" fmla="*/ 0 h 167639"/>
                <a:gd name="connsiteX3" fmla="*/ 0 w 8572"/>
                <a:gd name="connsiteY3" fmla="*/ 162877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39">
                  <a:moveTo>
                    <a:pt x="8572" y="167640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2877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511345B9-5328-4E95-BC44-0A6CD5933E11}"/>
                </a:ext>
              </a:extLst>
            </p:cNvPr>
            <p:cNvSpPr/>
            <p:nvPr/>
          </p:nvSpPr>
          <p:spPr>
            <a:xfrm>
              <a:off x="3179446" y="318039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2D248D14-DBC0-4F5C-A479-EAF1B5EDE1BE}"/>
                </a:ext>
              </a:extLst>
            </p:cNvPr>
            <p:cNvSpPr/>
            <p:nvPr/>
          </p:nvSpPr>
          <p:spPr>
            <a:xfrm>
              <a:off x="3179446" y="3157534"/>
              <a:ext cx="91440" cy="55245"/>
            </a:xfrm>
            <a:custGeom>
              <a:avLst/>
              <a:gdLst>
                <a:gd name="connsiteX0" fmla="*/ 91440 w 91440"/>
                <a:gd name="connsiteY0" fmla="*/ 46672 h 55245"/>
                <a:gd name="connsiteX1" fmla="*/ 8573 w 91440"/>
                <a:gd name="connsiteY1" fmla="*/ 0 h 55245"/>
                <a:gd name="connsiteX2" fmla="*/ 0 w 91440"/>
                <a:gd name="connsiteY2" fmla="*/ 3810 h 55245"/>
                <a:gd name="connsiteX3" fmla="*/ 91440 w 91440"/>
                <a:gd name="connsiteY3" fmla="*/ 55245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5245">
                  <a:moveTo>
                    <a:pt x="91440" y="46672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524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F5495465-E0A4-42E5-9C66-1828DC191B93}"/>
                </a:ext>
              </a:extLst>
            </p:cNvPr>
            <p:cNvSpPr/>
            <p:nvPr/>
          </p:nvSpPr>
          <p:spPr>
            <a:xfrm>
              <a:off x="3179446" y="320325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2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BABD208C-80A3-49E8-BB7E-D311AF8F4DC8}"/>
                </a:ext>
              </a:extLst>
            </p:cNvPr>
            <p:cNvSpPr/>
            <p:nvPr/>
          </p:nvSpPr>
          <p:spPr>
            <a:xfrm>
              <a:off x="3179446" y="3184204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0477 h 61912"/>
                <a:gd name="connsiteX2" fmla="*/ 0 w 91440"/>
                <a:gd name="connsiteY2" fmla="*/ 0 h 61912"/>
                <a:gd name="connsiteX3" fmla="*/ 91440 w 91440"/>
                <a:gd name="connsiteY3" fmla="*/ 5048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E8D4641B-EB6F-4154-83EB-DBDD8A674AD3}"/>
                </a:ext>
              </a:extLst>
            </p:cNvPr>
            <p:cNvSpPr/>
            <p:nvPr/>
          </p:nvSpPr>
          <p:spPr>
            <a:xfrm>
              <a:off x="3179446" y="3161345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1430 h 61912"/>
                <a:gd name="connsiteX2" fmla="*/ 0 w 91440"/>
                <a:gd name="connsiteY2" fmla="*/ 0 h 61912"/>
                <a:gd name="connsiteX3" fmla="*/ 91440 w 91440"/>
                <a:gd name="connsiteY3" fmla="*/ 51435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91440" y="51435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064D5F2C-0165-4136-9CE0-2E834B87DFB2}"/>
                </a:ext>
              </a:extLst>
            </p:cNvPr>
            <p:cNvSpPr/>
            <p:nvPr/>
          </p:nvSpPr>
          <p:spPr>
            <a:xfrm>
              <a:off x="3179446" y="3207064"/>
              <a:ext cx="91440" cy="60960"/>
            </a:xfrm>
            <a:custGeom>
              <a:avLst/>
              <a:gdLst>
                <a:gd name="connsiteX0" fmla="*/ 91440 w 91440"/>
                <a:gd name="connsiteY0" fmla="*/ 60960 h 60960"/>
                <a:gd name="connsiteX1" fmla="*/ 0 w 91440"/>
                <a:gd name="connsiteY1" fmla="*/ 10478 h 60960"/>
                <a:gd name="connsiteX2" fmla="*/ 0 w 91440"/>
                <a:gd name="connsiteY2" fmla="*/ 0 h 60960"/>
                <a:gd name="connsiteX3" fmla="*/ 91440 w 91440"/>
                <a:gd name="connsiteY3" fmla="*/ 50483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0960">
                  <a:moveTo>
                    <a:pt x="91440" y="6096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7032854-1088-4CD6-8A7A-CEBAB7EC184D}"/>
                </a:ext>
              </a:extLst>
            </p:cNvPr>
            <p:cNvSpPr/>
            <p:nvPr/>
          </p:nvSpPr>
          <p:spPr>
            <a:xfrm>
              <a:off x="3536634" y="3259451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2 w 8572"/>
                <a:gd name="connsiteY2" fmla="*/ 0 h 168592"/>
                <a:gd name="connsiteX3" fmla="*/ 8572 w 8572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2" y="0"/>
                  </a:lnTo>
                  <a:lnTo>
                    <a:pt x="8572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909C63C-4195-44C6-850D-3F9519FFB0AB}"/>
                </a:ext>
              </a:extLst>
            </p:cNvPr>
            <p:cNvSpPr/>
            <p:nvPr/>
          </p:nvSpPr>
          <p:spPr>
            <a:xfrm>
              <a:off x="3645218" y="3380420"/>
              <a:ext cx="266700" cy="180975"/>
            </a:xfrm>
            <a:custGeom>
              <a:avLst/>
              <a:gdLst>
                <a:gd name="connsiteX0" fmla="*/ 0 w 266700"/>
                <a:gd name="connsiteY0" fmla="*/ 0 h 180975"/>
                <a:gd name="connsiteX1" fmla="*/ 0 w 266700"/>
                <a:gd name="connsiteY1" fmla="*/ 32385 h 180975"/>
                <a:gd name="connsiteX2" fmla="*/ 266700 w 266700"/>
                <a:gd name="connsiteY2" fmla="*/ 180975 h 180975"/>
                <a:gd name="connsiteX3" fmla="*/ 266700 w 266700"/>
                <a:gd name="connsiteY3" fmla="*/ 148590 h 180975"/>
                <a:gd name="connsiteX4" fmla="*/ 0 w 266700"/>
                <a:gd name="connsiteY4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00" h="180975">
                  <a:moveTo>
                    <a:pt x="0" y="0"/>
                  </a:moveTo>
                  <a:lnTo>
                    <a:pt x="0" y="32385"/>
                  </a:lnTo>
                  <a:lnTo>
                    <a:pt x="266700" y="180975"/>
                  </a:lnTo>
                  <a:lnTo>
                    <a:pt x="266700" y="148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2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283E5BBC-3E3B-49B6-9E81-23EF73B0CF49}"/>
                </a:ext>
              </a:extLst>
            </p:cNvPr>
            <p:cNvSpPr/>
            <p:nvPr/>
          </p:nvSpPr>
          <p:spPr>
            <a:xfrm>
              <a:off x="3645218" y="3362322"/>
              <a:ext cx="300037" cy="167640"/>
            </a:xfrm>
            <a:custGeom>
              <a:avLst/>
              <a:gdLst>
                <a:gd name="connsiteX0" fmla="*/ 300038 w 300037"/>
                <a:gd name="connsiteY0" fmla="*/ 148590 h 167640"/>
                <a:gd name="connsiteX1" fmla="*/ 33338 w 300037"/>
                <a:gd name="connsiteY1" fmla="*/ 0 h 167640"/>
                <a:gd name="connsiteX2" fmla="*/ 0 w 300037"/>
                <a:gd name="connsiteY2" fmla="*/ 19050 h 167640"/>
                <a:gd name="connsiteX3" fmla="*/ 266700 w 300037"/>
                <a:gd name="connsiteY3" fmla="*/ 167640 h 167640"/>
                <a:gd name="connsiteX4" fmla="*/ 300038 w 300037"/>
                <a:gd name="connsiteY4" fmla="*/ 14859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037" h="167640">
                  <a:moveTo>
                    <a:pt x="300038" y="148590"/>
                  </a:moveTo>
                  <a:lnTo>
                    <a:pt x="33338" y="0"/>
                  </a:lnTo>
                  <a:lnTo>
                    <a:pt x="0" y="19050"/>
                  </a:lnTo>
                  <a:lnTo>
                    <a:pt x="266700" y="167640"/>
                  </a:lnTo>
                  <a:lnTo>
                    <a:pt x="300038" y="14859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7435A7B-D707-4D9A-8ECC-94C71E623942}"/>
                </a:ext>
              </a:extLst>
            </p:cNvPr>
            <p:cNvSpPr/>
            <p:nvPr/>
          </p:nvSpPr>
          <p:spPr>
            <a:xfrm>
              <a:off x="3911918" y="3510913"/>
              <a:ext cx="33337" cy="51434"/>
            </a:xfrm>
            <a:custGeom>
              <a:avLst/>
              <a:gdLst>
                <a:gd name="connsiteX0" fmla="*/ 33338 w 33337"/>
                <a:gd name="connsiteY0" fmla="*/ 0 h 51434"/>
                <a:gd name="connsiteX1" fmla="*/ 33338 w 33337"/>
                <a:gd name="connsiteY1" fmla="*/ 32385 h 51434"/>
                <a:gd name="connsiteX2" fmla="*/ 0 w 33337"/>
                <a:gd name="connsiteY2" fmla="*/ 51435 h 51434"/>
                <a:gd name="connsiteX3" fmla="*/ 0 w 33337"/>
                <a:gd name="connsiteY3" fmla="*/ 19050 h 5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51434">
                  <a:moveTo>
                    <a:pt x="33338" y="0"/>
                  </a:moveTo>
                  <a:lnTo>
                    <a:pt x="33338" y="32385"/>
                  </a:lnTo>
                  <a:lnTo>
                    <a:pt x="0" y="51435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5622B763-4B51-4003-99BC-8DDCA0093BA1}"/>
                </a:ext>
              </a:extLst>
            </p:cNvPr>
            <p:cNvSpPr/>
            <p:nvPr/>
          </p:nvSpPr>
          <p:spPr>
            <a:xfrm>
              <a:off x="3170873" y="3059428"/>
              <a:ext cx="365760" cy="204787"/>
            </a:xfrm>
            <a:custGeom>
              <a:avLst/>
              <a:gdLst>
                <a:gd name="connsiteX0" fmla="*/ 189547 w 365760"/>
                <a:gd name="connsiteY0" fmla="*/ 953 h 204787"/>
                <a:gd name="connsiteX1" fmla="*/ 0 w 365760"/>
                <a:gd name="connsiteY1" fmla="*/ 0 h 204787"/>
                <a:gd name="connsiteX2" fmla="*/ 365760 w 365760"/>
                <a:gd name="connsiteY2" fmla="*/ 204788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760" h="204787">
                  <a:moveTo>
                    <a:pt x="189547" y="953"/>
                  </a:moveTo>
                  <a:lnTo>
                    <a:pt x="0" y="0"/>
                  </a:lnTo>
                  <a:lnTo>
                    <a:pt x="365760" y="204788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17769D19-8C3A-4EAE-AE04-3A87E02A1710}"/>
                </a:ext>
              </a:extLst>
            </p:cNvPr>
            <p:cNvSpPr/>
            <p:nvPr/>
          </p:nvSpPr>
          <p:spPr>
            <a:xfrm>
              <a:off x="3186113" y="3064190"/>
              <a:ext cx="332422" cy="185737"/>
            </a:xfrm>
            <a:custGeom>
              <a:avLst/>
              <a:gdLst>
                <a:gd name="connsiteX0" fmla="*/ 172402 w 332422"/>
                <a:gd name="connsiteY0" fmla="*/ 0 h 185737"/>
                <a:gd name="connsiteX1" fmla="*/ 0 w 332422"/>
                <a:gd name="connsiteY1" fmla="*/ 0 h 185737"/>
                <a:gd name="connsiteX2" fmla="*/ 332423 w 332422"/>
                <a:gd name="connsiteY2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422" h="185737">
                  <a:moveTo>
                    <a:pt x="172402" y="0"/>
                  </a:move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59BE3C02-CCA8-4555-9330-9E08FD34248C}"/>
                </a:ext>
              </a:extLst>
            </p:cNvPr>
            <p:cNvSpPr/>
            <p:nvPr/>
          </p:nvSpPr>
          <p:spPr>
            <a:xfrm>
              <a:off x="3212782" y="3070857"/>
              <a:ext cx="291465" cy="161925"/>
            </a:xfrm>
            <a:custGeom>
              <a:avLst/>
              <a:gdLst>
                <a:gd name="connsiteX0" fmla="*/ 151448 w 291465"/>
                <a:gd name="connsiteY0" fmla="*/ 0 h 161925"/>
                <a:gd name="connsiteX1" fmla="*/ 0 w 291465"/>
                <a:gd name="connsiteY1" fmla="*/ 0 h 161925"/>
                <a:gd name="connsiteX2" fmla="*/ 291465 w 291465"/>
                <a:gd name="connsiteY2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465" h="161925">
                  <a:moveTo>
                    <a:pt x="151448" y="0"/>
                  </a:moveTo>
                  <a:lnTo>
                    <a:pt x="0" y="0"/>
                  </a:lnTo>
                  <a:lnTo>
                    <a:pt x="291465" y="1619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A736D0E9-CE78-4501-9A17-6B15560E3D91}"/>
                </a:ext>
              </a:extLst>
            </p:cNvPr>
            <p:cNvSpPr/>
            <p:nvPr/>
          </p:nvSpPr>
          <p:spPr>
            <a:xfrm>
              <a:off x="3186114" y="3064190"/>
              <a:ext cx="332423" cy="185737"/>
            </a:xfrm>
            <a:custGeom>
              <a:avLst/>
              <a:gdLst>
                <a:gd name="connsiteX0" fmla="*/ 318135 w 332422"/>
                <a:gd name="connsiteY0" fmla="*/ 168592 h 185737"/>
                <a:gd name="connsiteX1" fmla="*/ 26670 w 332422"/>
                <a:gd name="connsiteY1" fmla="*/ 6667 h 185737"/>
                <a:gd name="connsiteX2" fmla="*/ 0 w 332422"/>
                <a:gd name="connsiteY2" fmla="*/ 0 h 185737"/>
                <a:gd name="connsiteX3" fmla="*/ 332423 w 332422"/>
                <a:gd name="connsiteY3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22" h="185737">
                  <a:moveTo>
                    <a:pt x="318135" y="168592"/>
                  </a:moveTo>
                  <a:lnTo>
                    <a:pt x="26670" y="6667"/>
                  </a:ln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7051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2868303" y="3033712"/>
              <a:ext cx="276850" cy="375284"/>
              <a:chOff x="2868303" y="3033712"/>
              <a:chExt cx="276850" cy="375284"/>
            </a:xfrm>
            <a:solidFill>
              <a:schemeClr val="accent1"/>
            </a:solidFill>
          </p:grpSpPr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54FC6355-4490-4CAB-B333-89C292121932}"/>
                  </a:ext>
                </a:extLst>
              </p:cNvPr>
              <p:cNvSpPr/>
              <p:nvPr/>
            </p:nvSpPr>
            <p:spPr>
              <a:xfrm>
                <a:off x="2948939" y="3328987"/>
                <a:ext cx="152400" cy="80009"/>
              </a:xfrm>
              <a:custGeom>
                <a:avLst/>
                <a:gdLst>
                  <a:gd name="connsiteX0" fmla="*/ 76200 w 152400"/>
                  <a:gd name="connsiteY0" fmla="*/ 80010 h 80009"/>
                  <a:gd name="connsiteX1" fmla="*/ 152400 w 152400"/>
                  <a:gd name="connsiteY1" fmla="*/ 40005 h 80009"/>
                  <a:gd name="connsiteX2" fmla="*/ 76200 w 152400"/>
                  <a:gd name="connsiteY2" fmla="*/ 0 h 80009"/>
                  <a:gd name="connsiteX3" fmla="*/ 0 w 152400"/>
                  <a:gd name="connsiteY3" fmla="*/ 40005 h 80009"/>
                  <a:gd name="connsiteX4" fmla="*/ 76200 w 152400"/>
                  <a:gd name="connsiteY4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80009">
                    <a:moveTo>
                      <a:pt x="76200" y="80010"/>
                    </a:moveTo>
                    <a:cubicBezTo>
                      <a:pt x="118110" y="80010"/>
                      <a:pt x="152400" y="61913"/>
                      <a:pt x="152400" y="40005"/>
                    </a:cubicBezTo>
                    <a:cubicBezTo>
                      <a:pt x="152400" y="18097"/>
                      <a:pt x="118110" y="0"/>
                      <a:pt x="76200" y="0"/>
                    </a:cubicBezTo>
                    <a:cubicBezTo>
                      <a:pt x="34290" y="0"/>
                      <a:pt x="0" y="18097"/>
                      <a:pt x="0" y="40005"/>
                    </a:cubicBezTo>
                    <a:cubicBezTo>
                      <a:pt x="0" y="61913"/>
                      <a:pt x="34290" y="80010"/>
                      <a:pt x="76200" y="8001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2868303" y="3033712"/>
                <a:ext cx="276850" cy="348615"/>
                <a:chOff x="2868303" y="3033712"/>
                <a:chExt cx="276850" cy="348615"/>
              </a:xfrm>
              <a:solidFill>
                <a:schemeClr val="accent1"/>
              </a:solidFill>
            </p:grpSpPr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986F38E5-256E-4590-87E1-9E62877362ED}"/>
                    </a:ext>
                  </a:extLst>
                </p:cNvPr>
                <p:cNvSpPr/>
                <p:nvPr/>
              </p:nvSpPr>
              <p:spPr>
                <a:xfrm>
                  <a:off x="2958464" y="3174682"/>
                  <a:ext cx="144779" cy="207645"/>
                </a:xfrm>
                <a:custGeom>
                  <a:avLst/>
                  <a:gdLst>
                    <a:gd name="connsiteX0" fmla="*/ 0 w 144779"/>
                    <a:gd name="connsiteY0" fmla="*/ 13335 h 207645"/>
                    <a:gd name="connsiteX1" fmla="*/ 23813 w 144779"/>
                    <a:gd name="connsiteY1" fmla="*/ 50483 h 207645"/>
                    <a:gd name="connsiteX2" fmla="*/ 47625 w 144779"/>
                    <a:gd name="connsiteY2" fmla="*/ 141922 h 207645"/>
                    <a:gd name="connsiteX3" fmla="*/ 38100 w 144779"/>
                    <a:gd name="connsiteY3" fmla="*/ 177165 h 207645"/>
                    <a:gd name="connsiteX4" fmla="*/ 7620 w 144779"/>
                    <a:gd name="connsiteY4" fmla="*/ 190500 h 207645"/>
                    <a:gd name="connsiteX5" fmla="*/ 4763 w 144779"/>
                    <a:gd name="connsiteY5" fmla="*/ 192405 h 207645"/>
                    <a:gd name="connsiteX6" fmla="*/ 13335 w 144779"/>
                    <a:gd name="connsiteY6" fmla="*/ 193358 h 207645"/>
                    <a:gd name="connsiteX7" fmla="*/ 20002 w 144779"/>
                    <a:gd name="connsiteY7" fmla="*/ 194310 h 207645"/>
                    <a:gd name="connsiteX8" fmla="*/ 32385 w 144779"/>
                    <a:gd name="connsiteY8" fmla="*/ 188595 h 207645"/>
                    <a:gd name="connsiteX9" fmla="*/ 45720 w 144779"/>
                    <a:gd name="connsiteY9" fmla="*/ 195263 h 207645"/>
                    <a:gd name="connsiteX10" fmla="*/ 34290 w 144779"/>
                    <a:gd name="connsiteY10" fmla="*/ 202883 h 207645"/>
                    <a:gd name="connsiteX11" fmla="*/ 21907 w 144779"/>
                    <a:gd name="connsiteY11" fmla="*/ 207645 h 207645"/>
                    <a:gd name="connsiteX12" fmla="*/ 40005 w 144779"/>
                    <a:gd name="connsiteY12" fmla="*/ 205740 h 207645"/>
                    <a:gd name="connsiteX13" fmla="*/ 63817 w 144779"/>
                    <a:gd name="connsiteY13" fmla="*/ 193358 h 207645"/>
                    <a:gd name="connsiteX14" fmla="*/ 69532 w 144779"/>
                    <a:gd name="connsiteY14" fmla="*/ 186690 h 207645"/>
                    <a:gd name="connsiteX15" fmla="*/ 72390 w 144779"/>
                    <a:gd name="connsiteY15" fmla="*/ 189547 h 207645"/>
                    <a:gd name="connsiteX16" fmla="*/ 83820 w 144779"/>
                    <a:gd name="connsiteY16" fmla="*/ 197167 h 207645"/>
                    <a:gd name="connsiteX17" fmla="*/ 91440 w 144779"/>
                    <a:gd name="connsiteY17" fmla="*/ 200025 h 207645"/>
                    <a:gd name="connsiteX18" fmla="*/ 119063 w 144779"/>
                    <a:gd name="connsiteY18" fmla="*/ 200977 h 207645"/>
                    <a:gd name="connsiteX19" fmla="*/ 122873 w 144779"/>
                    <a:gd name="connsiteY19" fmla="*/ 201930 h 207645"/>
                    <a:gd name="connsiteX20" fmla="*/ 119063 w 144779"/>
                    <a:gd name="connsiteY20" fmla="*/ 198120 h 207645"/>
                    <a:gd name="connsiteX21" fmla="*/ 103823 w 144779"/>
                    <a:gd name="connsiteY21" fmla="*/ 191452 h 207645"/>
                    <a:gd name="connsiteX22" fmla="*/ 98107 w 144779"/>
                    <a:gd name="connsiteY22" fmla="*/ 180022 h 207645"/>
                    <a:gd name="connsiteX23" fmla="*/ 104775 w 144779"/>
                    <a:gd name="connsiteY23" fmla="*/ 187642 h 207645"/>
                    <a:gd name="connsiteX24" fmla="*/ 115253 w 144779"/>
                    <a:gd name="connsiteY24" fmla="*/ 190500 h 207645"/>
                    <a:gd name="connsiteX25" fmla="*/ 126682 w 144779"/>
                    <a:gd name="connsiteY25" fmla="*/ 191452 h 207645"/>
                    <a:gd name="connsiteX26" fmla="*/ 125730 w 144779"/>
                    <a:gd name="connsiteY26" fmla="*/ 189547 h 207645"/>
                    <a:gd name="connsiteX27" fmla="*/ 119063 w 144779"/>
                    <a:gd name="connsiteY27" fmla="*/ 184785 h 207645"/>
                    <a:gd name="connsiteX28" fmla="*/ 111442 w 144779"/>
                    <a:gd name="connsiteY28" fmla="*/ 182880 h 207645"/>
                    <a:gd name="connsiteX29" fmla="*/ 91440 w 144779"/>
                    <a:gd name="connsiteY29" fmla="*/ 160972 h 207645"/>
                    <a:gd name="connsiteX30" fmla="*/ 80010 w 144779"/>
                    <a:gd name="connsiteY30" fmla="*/ 117158 h 207645"/>
                    <a:gd name="connsiteX31" fmla="*/ 81915 w 144779"/>
                    <a:gd name="connsiteY31" fmla="*/ 88583 h 207645"/>
                    <a:gd name="connsiteX32" fmla="*/ 100013 w 144779"/>
                    <a:gd name="connsiteY32" fmla="*/ 69533 h 207645"/>
                    <a:gd name="connsiteX33" fmla="*/ 102870 w 144779"/>
                    <a:gd name="connsiteY33" fmla="*/ 68580 h 207645"/>
                    <a:gd name="connsiteX34" fmla="*/ 115253 w 144779"/>
                    <a:gd name="connsiteY34" fmla="*/ 65722 h 207645"/>
                    <a:gd name="connsiteX35" fmla="*/ 144780 w 144779"/>
                    <a:gd name="connsiteY35" fmla="*/ 56197 h 207645"/>
                    <a:gd name="connsiteX36" fmla="*/ 140970 w 144779"/>
                    <a:gd name="connsiteY36" fmla="*/ 54292 h 207645"/>
                    <a:gd name="connsiteX37" fmla="*/ 120967 w 144779"/>
                    <a:gd name="connsiteY37" fmla="*/ 60008 h 207645"/>
                    <a:gd name="connsiteX38" fmla="*/ 107632 w 144779"/>
                    <a:gd name="connsiteY38" fmla="*/ 60008 h 207645"/>
                    <a:gd name="connsiteX39" fmla="*/ 110490 w 144779"/>
                    <a:gd name="connsiteY39" fmla="*/ 59055 h 207645"/>
                    <a:gd name="connsiteX40" fmla="*/ 116205 w 144779"/>
                    <a:gd name="connsiteY40" fmla="*/ 53340 h 207645"/>
                    <a:gd name="connsiteX41" fmla="*/ 130492 w 144779"/>
                    <a:gd name="connsiteY41" fmla="*/ 44767 h 207645"/>
                    <a:gd name="connsiteX42" fmla="*/ 132398 w 144779"/>
                    <a:gd name="connsiteY42" fmla="*/ 43815 h 207645"/>
                    <a:gd name="connsiteX43" fmla="*/ 131445 w 144779"/>
                    <a:gd name="connsiteY43" fmla="*/ 41910 h 207645"/>
                    <a:gd name="connsiteX44" fmla="*/ 130492 w 144779"/>
                    <a:gd name="connsiteY44" fmla="*/ 41910 h 207645"/>
                    <a:gd name="connsiteX45" fmla="*/ 129540 w 144779"/>
                    <a:gd name="connsiteY45" fmla="*/ 38100 h 207645"/>
                    <a:gd name="connsiteX46" fmla="*/ 118110 w 144779"/>
                    <a:gd name="connsiteY46" fmla="*/ 43815 h 207645"/>
                    <a:gd name="connsiteX47" fmla="*/ 112395 w 144779"/>
                    <a:gd name="connsiteY47" fmla="*/ 45720 h 207645"/>
                    <a:gd name="connsiteX48" fmla="*/ 119063 w 144779"/>
                    <a:gd name="connsiteY48" fmla="*/ 10477 h 207645"/>
                    <a:gd name="connsiteX49" fmla="*/ 119063 w 144779"/>
                    <a:gd name="connsiteY49" fmla="*/ 8572 h 207645"/>
                    <a:gd name="connsiteX50" fmla="*/ 111442 w 144779"/>
                    <a:gd name="connsiteY50" fmla="*/ 10477 h 207645"/>
                    <a:gd name="connsiteX51" fmla="*/ 108585 w 144779"/>
                    <a:gd name="connsiteY51" fmla="*/ 10477 h 207645"/>
                    <a:gd name="connsiteX52" fmla="*/ 105728 w 144779"/>
                    <a:gd name="connsiteY52" fmla="*/ 18097 h 207645"/>
                    <a:gd name="connsiteX53" fmla="*/ 105728 w 144779"/>
                    <a:gd name="connsiteY53" fmla="*/ 29527 h 207645"/>
                    <a:gd name="connsiteX54" fmla="*/ 103823 w 144779"/>
                    <a:gd name="connsiteY54" fmla="*/ 40005 h 207645"/>
                    <a:gd name="connsiteX55" fmla="*/ 97155 w 144779"/>
                    <a:gd name="connsiteY55" fmla="*/ 57150 h 207645"/>
                    <a:gd name="connsiteX56" fmla="*/ 92392 w 144779"/>
                    <a:gd name="connsiteY56" fmla="*/ 64770 h 207645"/>
                    <a:gd name="connsiteX57" fmla="*/ 78105 w 144779"/>
                    <a:gd name="connsiteY57" fmla="*/ 70485 h 207645"/>
                    <a:gd name="connsiteX58" fmla="*/ 77153 w 144779"/>
                    <a:gd name="connsiteY58" fmla="*/ 64770 h 207645"/>
                    <a:gd name="connsiteX59" fmla="*/ 75248 w 144779"/>
                    <a:gd name="connsiteY59" fmla="*/ 56197 h 207645"/>
                    <a:gd name="connsiteX60" fmla="*/ 74295 w 144779"/>
                    <a:gd name="connsiteY60" fmla="*/ 25717 h 207645"/>
                    <a:gd name="connsiteX61" fmla="*/ 73342 w 144779"/>
                    <a:gd name="connsiteY61" fmla="*/ 18097 h 207645"/>
                    <a:gd name="connsiteX62" fmla="*/ 72390 w 144779"/>
                    <a:gd name="connsiteY62" fmla="*/ 11430 h 207645"/>
                    <a:gd name="connsiteX63" fmla="*/ 61913 w 144779"/>
                    <a:gd name="connsiteY63" fmla="*/ 1905 h 207645"/>
                    <a:gd name="connsiteX64" fmla="*/ 54292 w 144779"/>
                    <a:gd name="connsiteY64" fmla="*/ 0 h 207645"/>
                    <a:gd name="connsiteX65" fmla="*/ 55245 w 144779"/>
                    <a:gd name="connsiteY65" fmla="*/ 4763 h 207645"/>
                    <a:gd name="connsiteX66" fmla="*/ 54292 w 144779"/>
                    <a:gd name="connsiteY66" fmla="*/ 33338 h 207645"/>
                    <a:gd name="connsiteX67" fmla="*/ 47625 w 144779"/>
                    <a:gd name="connsiteY67" fmla="*/ 44767 h 207645"/>
                    <a:gd name="connsiteX68" fmla="*/ 25717 w 144779"/>
                    <a:gd name="connsiteY68" fmla="*/ 34290 h 207645"/>
                    <a:gd name="connsiteX69" fmla="*/ 19050 w 144779"/>
                    <a:gd name="connsiteY69" fmla="*/ 21908 h 207645"/>
                    <a:gd name="connsiteX70" fmla="*/ 3810 w 144779"/>
                    <a:gd name="connsiteY70" fmla="*/ 4763 h 207645"/>
                    <a:gd name="connsiteX71" fmla="*/ 4763 w 144779"/>
                    <a:gd name="connsiteY71" fmla="*/ 7620 h 207645"/>
                    <a:gd name="connsiteX72" fmla="*/ 0 w 144779"/>
                    <a:gd name="connsiteY72" fmla="*/ 13335 h 20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4779" h="207645">
                      <a:moveTo>
                        <a:pt x="0" y="13335"/>
                      </a:moveTo>
                      <a:cubicBezTo>
                        <a:pt x="14288" y="24765"/>
                        <a:pt x="1905" y="40005"/>
                        <a:pt x="23813" y="50483"/>
                      </a:cubicBezTo>
                      <a:cubicBezTo>
                        <a:pt x="62865" y="68580"/>
                        <a:pt x="38100" y="120967"/>
                        <a:pt x="47625" y="141922"/>
                      </a:cubicBezTo>
                      <a:cubicBezTo>
                        <a:pt x="50482" y="149542"/>
                        <a:pt x="45720" y="170497"/>
                        <a:pt x="38100" y="177165"/>
                      </a:cubicBezTo>
                      <a:cubicBezTo>
                        <a:pt x="21907" y="191452"/>
                        <a:pt x="13335" y="185738"/>
                        <a:pt x="7620" y="190500"/>
                      </a:cubicBezTo>
                      <a:cubicBezTo>
                        <a:pt x="6667" y="191452"/>
                        <a:pt x="4763" y="191452"/>
                        <a:pt x="4763" y="192405"/>
                      </a:cubicBezTo>
                      <a:cubicBezTo>
                        <a:pt x="11430" y="190500"/>
                        <a:pt x="13335" y="192405"/>
                        <a:pt x="13335" y="193358"/>
                      </a:cubicBezTo>
                      <a:cubicBezTo>
                        <a:pt x="13335" y="196215"/>
                        <a:pt x="19050" y="195263"/>
                        <a:pt x="20002" y="194310"/>
                      </a:cubicBezTo>
                      <a:cubicBezTo>
                        <a:pt x="20002" y="194310"/>
                        <a:pt x="29527" y="190500"/>
                        <a:pt x="32385" y="188595"/>
                      </a:cubicBezTo>
                      <a:cubicBezTo>
                        <a:pt x="36195" y="185738"/>
                        <a:pt x="54292" y="188595"/>
                        <a:pt x="45720" y="195263"/>
                      </a:cubicBezTo>
                      <a:cubicBezTo>
                        <a:pt x="43815" y="197167"/>
                        <a:pt x="38100" y="197167"/>
                        <a:pt x="34290" y="202883"/>
                      </a:cubicBezTo>
                      <a:cubicBezTo>
                        <a:pt x="32385" y="204788"/>
                        <a:pt x="27622" y="206692"/>
                        <a:pt x="21907" y="207645"/>
                      </a:cubicBezTo>
                      <a:cubicBezTo>
                        <a:pt x="28575" y="207645"/>
                        <a:pt x="34290" y="207645"/>
                        <a:pt x="40005" y="205740"/>
                      </a:cubicBezTo>
                      <a:cubicBezTo>
                        <a:pt x="47625" y="203835"/>
                        <a:pt x="60960" y="201930"/>
                        <a:pt x="63817" y="193358"/>
                      </a:cubicBezTo>
                      <a:cubicBezTo>
                        <a:pt x="64770" y="190500"/>
                        <a:pt x="69532" y="186690"/>
                        <a:pt x="69532" y="186690"/>
                      </a:cubicBezTo>
                      <a:cubicBezTo>
                        <a:pt x="71438" y="187642"/>
                        <a:pt x="71438" y="188595"/>
                        <a:pt x="72390" y="189547"/>
                      </a:cubicBezTo>
                      <a:cubicBezTo>
                        <a:pt x="74295" y="192405"/>
                        <a:pt x="76200" y="195263"/>
                        <a:pt x="83820" y="197167"/>
                      </a:cubicBezTo>
                      <a:cubicBezTo>
                        <a:pt x="86678" y="198120"/>
                        <a:pt x="89535" y="200025"/>
                        <a:pt x="91440" y="200025"/>
                      </a:cubicBezTo>
                      <a:cubicBezTo>
                        <a:pt x="100013" y="200025"/>
                        <a:pt x="109538" y="198120"/>
                        <a:pt x="119063" y="200977"/>
                      </a:cubicBezTo>
                      <a:lnTo>
                        <a:pt x="122873" y="201930"/>
                      </a:lnTo>
                      <a:lnTo>
                        <a:pt x="119063" y="198120"/>
                      </a:lnTo>
                      <a:cubicBezTo>
                        <a:pt x="116205" y="195263"/>
                        <a:pt x="108585" y="192405"/>
                        <a:pt x="103823" y="191452"/>
                      </a:cubicBezTo>
                      <a:cubicBezTo>
                        <a:pt x="92392" y="188595"/>
                        <a:pt x="95250" y="175260"/>
                        <a:pt x="98107" y="180022"/>
                      </a:cubicBezTo>
                      <a:cubicBezTo>
                        <a:pt x="99060" y="180975"/>
                        <a:pt x="100965" y="184785"/>
                        <a:pt x="104775" y="187642"/>
                      </a:cubicBezTo>
                      <a:cubicBezTo>
                        <a:pt x="108585" y="189547"/>
                        <a:pt x="113348" y="190500"/>
                        <a:pt x="115253" y="190500"/>
                      </a:cubicBezTo>
                      <a:lnTo>
                        <a:pt x="126682" y="191452"/>
                      </a:lnTo>
                      <a:cubicBezTo>
                        <a:pt x="132398" y="191452"/>
                        <a:pt x="129540" y="191452"/>
                        <a:pt x="125730" y="189547"/>
                      </a:cubicBezTo>
                      <a:cubicBezTo>
                        <a:pt x="123825" y="188595"/>
                        <a:pt x="122873" y="186690"/>
                        <a:pt x="119063" y="184785"/>
                      </a:cubicBezTo>
                      <a:cubicBezTo>
                        <a:pt x="117157" y="183833"/>
                        <a:pt x="113348" y="183833"/>
                        <a:pt x="111442" y="182880"/>
                      </a:cubicBezTo>
                      <a:cubicBezTo>
                        <a:pt x="100965" y="177165"/>
                        <a:pt x="97155" y="171450"/>
                        <a:pt x="91440" y="160972"/>
                      </a:cubicBezTo>
                      <a:cubicBezTo>
                        <a:pt x="85725" y="151447"/>
                        <a:pt x="80010" y="128588"/>
                        <a:pt x="80010" y="117158"/>
                      </a:cubicBezTo>
                      <a:cubicBezTo>
                        <a:pt x="80010" y="102870"/>
                        <a:pt x="75248" y="105727"/>
                        <a:pt x="81915" y="88583"/>
                      </a:cubicBezTo>
                      <a:cubicBezTo>
                        <a:pt x="83820" y="83820"/>
                        <a:pt x="93345" y="77152"/>
                        <a:pt x="100013" y="69533"/>
                      </a:cubicBezTo>
                      <a:cubicBezTo>
                        <a:pt x="100965" y="69533"/>
                        <a:pt x="101917" y="68580"/>
                        <a:pt x="102870" y="68580"/>
                      </a:cubicBezTo>
                      <a:cubicBezTo>
                        <a:pt x="108585" y="66675"/>
                        <a:pt x="108585" y="65722"/>
                        <a:pt x="115253" y="65722"/>
                      </a:cubicBezTo>
                      <a:cubicBezTo>
                        <a:pt x="135255" y="64770"/>
                        <a:pt x="140970" y="60960"/>
                        <a:pt x="144780" y="56197"/>
                      </a:cubicBezTo>
                      <a:cubicBezTo>
                        <a:pt x="142875" y="56197"/>
                        <a:pt x="141923" y="55245"/>
                        <a:pt x="140970" y="54292"/>
                      </a:cubicBezTo>
                      <a:cubicBezTo>
                        <a:pt x="136208" y="57150"/>
                        <a:pt x="130492" y="60008"/>
                        <a:pt x="120967" y="60008"/>
                      </a:cubicBezTo>
                      <a:cubicBezTo>
                        <a:pt x="114300" y="60008"/>
                        <a:pt x="111442" y="59055"/>
                        <a:pt x="107632" y="60008"/>
                      </a:cubicBezTo>
                      <a:cubicBezTo>
                        <a:pt x="108585" y="59055"/>
                        <a:pt x="109538" y="59055"/>
                        <a:pt x="110490" y="59055"/>
                      </a:cubicBezTo>
                      <a:cubicBezTo>
                        <a:pt x="113348" y="59055"/>
                        <a:pt x="115253" y="53340"/>
                        <a:pt x="116205" y="53340"/>
                      </a:cubicBezTo>
                      <a:cubicBezTo>
                        <a:pt x="118110" y="51435"/>
                        <a:pt x="126682" y="47625"/>
                        <a:pt x="130492" y="44767"/>
                      </a:cubicBezTo>
                      <a:cubicBezTo>
                        <a:pt x="130492" y="44767"/>
                        <a:pt x="131445" y="43815"/>
                        <a:pt x="132398" y="43815"/>
                      </a:cubicBezTo>
                      <a:cubicBezTo>
                        <a:pt x="131445" y="42863"/>
                        <a:pt x="131445" y="42863"/>
                        <a:pt x="131445" y="41910"/>
                      </a:cubicBezTo>
                      <a:cubicBezTo>
                        <a:pt x="130492" y="41910"/>
                        <a:pt x="130492" y="41910"/>
                        <a:pt x="130492" y="41910"/>
                      </a:cubicBezTo>
                      <a:cubicBezTo>
                        <a:pt x="129540" y="40958"/>
                        <a:pt x="129540" y="40005"/>
                        <a:pt x="129540" y="38100"/>
                      </a:cubicBezTo>
                      <a:cubicBezTo>
                        <a:pt x="125730" y="40005"/>
                        <a:pt x="120967" y="42863"/>
                        <a:pt x="118110" y="43815"/>
                      </a:cubicBezTo>
                      <a:cubicBezTo>
                        <a:pt x="114300" y="45720"/>
                        <a:pt x="116205" y="45720"/>
                        <a:pt x="112395" y="45720"/>
                      </a:cubicBezTo>
                      <a:cubicBezTo>
                        <a:pt x="120015" y="36195"/>
                        <a:pt x="116205" y="19050"/>
                        <a:pt x="119063" y="10477"/>
                      </a:cubicBezTo>
                      <a:cubicBezTo>
                        <a:pt x="119063" y="9525"/>
                        <a:pt x="119063" y="9525"/>
                        <a:pt x="119063" y="8572"/>
                      </a:cubicBezTo>
                      <a:cubicBezTo>
                        <a:pt x="117157" y="9525"/>
                        <a:pt x="114300" y="10477"/>
                        <a:pt x="111442" y="10477"/>
                      </a:cubicBezTo>
                      <a:cubicBezTo>
                        <a:pt x="110490" y="10477"/>
                        <a:pt x="109538" y="10477"/>
                        <a:pt x="108585" y="10477"/>
                      </a:cubicBezTo>
                      <a:cubicBezTo>
                        <a:pt x="107632" y="13335"/>
                        <a:pt x="106680" y="16192"/>
                        <a:pt x="105728" y="18097"/>
                      </a:cubicBezTo>
                      <a:cubicBezTo>
                        <a:pt x="105728" y="21908"/>
                        <a:pt x="105728" y="26670"/>
                        <a:pt x="105728" y="29527"/>
                      </a:cubicBezTo>
                      <a:cubicBezTo>
                        <a:pt x="104775" y="34290"/>
                        <a:pt x="105728" y="34290"/>
                        <a:pt x="103823" y="40005"/>
                      </a:cubicBezTo>
                      <a:cubicBezTo>
                        <a:pt x="101917" y="45720"/>
                        <a:pt x="100013" y="51435"/>
                        <a:pt x="97155" y="57150"/>
                      </a:cubicBezTo>
                      <a:cubicBezTo>
                        <a:pt x="95250" y="60008"/>
                        <a:pt x="95250" y="61913"/>
                        <a:pt x="92392" y="64770"/>
                      </a:cubicBezTo>
                      <a:cubicBezTo>
                        <a:pt x="89535" y="68580"/>
                        <a:pt x="77153" y="72390"/>
                        <a:pt x="78105" y="70485"/>
                      </a:cubicBezTo>
                      <a:cubicBezTo>
                        <a:pt x="78105" y="68580"/>
                        <a:pt x="78105" y="67627"/>
                        <a:pt x="77153" y="64770"/>
                      </a:cubicBezTo>
                      <a:cubicBezTo>
                        <a:pt x="75248" y="60960"/>
                        <a:pt x="76200" y="59055"/>
                        <a:pt x="75248" y="56197"/>
                      </a:cubicBezTo>
                      <a:cubicBezTo>
                        <a:pt x="73342" y="47625"/>
                        <a:pt x="77153" y="35242"/>
                        <a:pt x="74295" y="25717"/>
                      </a:cubicBezTo>
                      <a:cubicBezTo>
                        <a:pt x="73342" y="22860"/>
                        <a:pt x="73342" y="20955"/>
                        <a:pt x="73342" y="18097"/>
                      </a:cubicBezTo>
                      <a:cubicBezTo>
                        <a:pt x="73342" y="16192"/>
                        <a:pt x="72390" y="14288"/>
                        <a:pt x="72390" y="11430"/>
                      </a:cubicBezTo>
                      <a:cubicBezTo>
                        <a:pt x="69532" y="10477"/>
                        <a:pt x="65723" y="6667"/>
                        <a:pt x="61913" y="1905"/>
                      </a:cubicBezTo>
                      <a:cubicBezTo>
                        <a:pt x="60007" y="1905"/>
                        <a:pt x="57150" y="1905"/>
                        <a:pt x="54292" y="0"/>
                      </a:cubicBezTo>
                      <a:cubicBezTo>
                        <a:pt x="54292" y="952"/>
                        <a:pt x="55245" y="2858"/>
                        <a:pt x="55245" y="4763"/>
                      </a:cubicBezTo>
                      <a:cubicBezTo>
                        <a:pt x="56197" y="14288"/>
                        <a:pt x="60007" y="22860"/>
                        <a:pt x="54292" y="33338"/>
                      </a:cubicBezTo>
                      <a:cubicBezTo>
                        <a:pt x="50482" y="39052"/>
                        <a:pt x="47625" y="36195"/>
                        <a:pt x="47625" y="44767"/>
                      </a:cubicBezTo>
                      <a:cubicBezTo>
                        <a:pt x="47625" y="40005"/>
                        <a:pt x="28575" y="40005"/>
                        <a:pt x="25717" y="34290"/>
                      </a:cubicBezTo>
                      <a:cubicBezTo>
                        <a:pt x="24765" y="32385"/>
                        <a:pt x="19050" y="28575"/>
                        <a:pt x="19050" y="21908"/>
                      </a:cubicBezTo>
                      <a:cubicBezTo>
                        <a:pt x="18097" y="16192"/>
                        <a:pt x="10477" y="8572"/>
                        <a:pt x="3810" y="4763"/>
                      </a:cubicBezTo>
                      <a:cubicBezTo>
                        <a:pt x="4763" y="5715"/>
                        <a:pt x="4763" y="6667"/>
                        <a:pt x="4763" y="7620"/>
                      </a:cubicBezTo>
                      <a:cubicBezTo>
                        <a:pt x="5715" y="10477"/>
                        <a:pt x="2857" y="11430"/>
                        <a:pt x="0" y="13335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BA97E00F-F5CC-4659-B6A5-3FD73F2B97E2}"/>
                    </a:ext>
                  </a:extLst>
                </p:cNvPr>
                <p:cNvSpPr/>
                <p:nvPr/>
              </p:nvSpPr>
              <p:spPr>
                <a:xfrm>
                  <a:off x="2868303" y="3033712"/>
                  <a:ext cx="276850" cy="202657"/>
                </a:xfrm>
                <a:custGeom>
                  <a:avLst/>
                  <a:gdLst>
                    <a:gd name="connsiteX0" fmla="*/ 273041 w 276850"/>
                    <a:gd name="connsiteY0" fmla="*/ 128588 h 202657"/>
                    <a:gd name="connsiteX1" fmla="*/ 273041 w 276850"/>
                    <a:gd name="connsiteY1" fmla="*/ 128588 h 202657"/>
                    <a:gd name="connsiteX2" fmla="*/ 276851 w 276850"/>
                    <a:gd name="connsiteY2" fmla="*/ 113347 h 202657"/>
                    <a:gd name="connsiteX3" fmla="*/ 274946 w 276850"/>
                    <a:gd name="connsiteY3" fmla="*/ 100013 h 202657"/>
                    <a:gd name="connsiteX4" fmla="*/ 261611 w 276850"/>
                    <a:gd name="connsiteY4" fmla="*/ 86678 h 202657"/>
                    <a:gd name="connsiteX5" fmla="*/ 251133 w 276850"/>
                    <a:gd name="connsiteY5" fmla="*/ 85725 h 202657"/>
                    <a:gd name="connsiteX6" fmla="*/ 241608 w 276850"/>
                    <a:gd name="connsiteY6" fmla="*/ 88583 h 202657"/>
                    <a:gd name="connsiteX7" fmla="*/ 234941 w 276850"/>
                    <a:gd name="connsiteY7" fmla="*/ 69533 h 202657"/>
                    <a:gd name="connsiteX8" fmla="*/ 234941 w 276850"/>
                    <a:gd name="connsiteY8" fmla="*/ 69533 h 202657"/>
                    <a:gd name="connsiteX9" fmla="*/ 213033 w 276850"/>
                    <a:gd name="connsiteY9" fmla="*/ 53340 h 202657"/>
                    <a:gd name="connsiteX10" fmla="*/ 213033 w 276850"/>
                    <a:gd name="connsiteY10" fmla="*/ 29528 h 202657"/>
                    <a:gd name="connsiteX11" fmla="*/ 187316 w 276850"/>
                    <a:gd name="connsiteY11" fmla="*/ 28575 h 202657"/>
                    <a:gd name="connsiteX12" fmla="*/ 184458 w 276850"/>
                    <a:gd name="connsiteY12" fmla="*/ 18097 h 202657"/>
                    <a:gd name="connsiteX13" fmla="*/ 177791 w 276850"/>
                    <a:gd name="connsiteY13" fmla="*/ 8572 h 202657"/>
                    <a:gd name="connsiteX14" fmla="*/ 153978 w 276850"/>
                    <a:gd name="connsiteY14" fmla="*/ 0 h 202657"/>
                    <a:gd name="connsiteX15" fmla="*/ 121593 w 276850"/>
                    <a:gd name="connsiteY15" fmla="*/ 23813 h 202657"/>
                    <a:gd name="connsiteX16" fmla="*/ 88256 w 276850"/>
                    <a:gd name="connsiteY16" fmla="*/ 52388 h 202657"/>
                    <a:gd name="connsiteX17" fmla="*/ 88256 w 276850"/>
                    <a:gd name="connsiteY17" fmla="*/ 52388 h 202657"/>
                    <a:gd name="connsiteX18" fmla="*/ 80636 w 276850"/>
                    <a:gd name="connsiteY18" fmla="*/ 68580 h 202657"/>
                    <a:gd name="connsiteX19" fmla="*/ 80636 w 276850"/>
                    <a:gd name="connsiteY19" fmla="*/ 70485 h 202657"/>
                    <a:gd name="connsiteX20" fmla="*/ 64443 w 276850"/>
                    <a:gd name="connsiteY20" fmla="*/ 60960 h 202657"/>
                    <a:gd name="connsiteX21" fmla="*/ 33963 w 276850"/>
                    <a:gd name="connsiteY21" fmla="*/ 65722 h 202657"/>
                    <a:gd name="connsiteX22" fmla="*/ 31106 w 276850"/>
                    <a:gd name="connsiteY22" fmla="*/ 69533 h 202657"/>
                    <a:gd name="connsiteX23" fmla="*/ 26343 w 276850"/>
                    <a:gd name="connsiteY23" fmla="*/ 86678 h 202657"/>
                    <a:gd name="connsiteX24" fmla="*/ 31106 w 276850"/>
                    <a:gd name="connsiteY24" fmla="*/ 100013 h 202657"/>
                    <a:gd name="connsiteX25" fmla="*/ 22533 w 276850"/>
                    <a:gd name="connsiteY25" fmla="*/ 104775 h 202657"/>
                    <a:gd name="connsiteX26" fmla="*/ 20628 w 276850"/>
                    <a:gd name="connsiteY26" fmla="*/ 117158 h 202657"/>
                    <a:gd name="connsiteX27" fmla="*/ 8246 w 276850"/>
                    <a:gd name="connsiteY27" fmla="*/ 120015 h 202657"/>
                    <a:gd name="connsiteX28" fmla="*/ 2531 w 276850"/>
                    <a:gd name="connsiteY28" fmla="*/ 124778 h 202657"/>
                    <a:gd name="connsiteX29" fmla="*/ 626 w 276850"/>
                    <a:gd name="connsiteY29" fmla="*/ 131445 h 202657"/>
                    <a:gd name="connsiteX30" fmla="*/ 1578 w 276850"/>
                    <a:gd name="connsiteY30" fmla="*/ 146685 h 202657"/>
                    <a:gd name="connsiteX31" fmla="*/ 8246 w 276850"/>
                    <a:gd name="connsiteY31" fmla="*/ 155258 h 202657"/>
                    <a:gd name="connsiteX32" fmla="*/ 12056 w 276850"/>
                    <a:gd name="connsiteY32" fmla="*/ 158115 h 202657"/>
                    <a:gd name="connsiteX33" fmla="*/ 12056 w 276850"/>
                    <a:gd name="connsiteY33" fmla="*/ 160972 h 202657"/>
                    <a:gd name="connsiteX34" fmla="*/ 13008 w 276850"/>
                    <a:gd name="connsiteY34" fmla="*/ 164783 h 202657"/>
                    <a:gd name="connsiteX35" fmla="*/ 18723 w 276850"/>
                    <a:gd name="connsiteY35" fmla="*/ 179070 h 202657"/>
                    <a:gd name="connsiteX36" fmla="*/ 52061 w 276850"/>
                    <a:gd name="connsiteY36" fmla="*/ 193358 h 202657"/>
                    <a:gd name="connsiteX37" fmla="*/ 61586 w 276850"/>
                    <a:gd name="connsiteY37" fmla="*/ 186690 h 202657"/>
                    <a:gd name="connsiteX38" fmla="*/ 73968 w 276850"/>
                    <a:gd name="connsiteY38" fmla="*/ 198120 h 202657"/>
                    <a:gd name="connsiteX39" fmla="*/ 83493 w 276850"/>
                    <a:gd name="connsiteY39" fmla="*/ 189547 h 202657"/>
                    <a:gd name="connsiteX40" fmla="*/ 83493 w 276850"/>
                    <a:gd name="connsiteY40" fmla="*/ 189547 h 202657"/>
                    <a:gd name="connsiteX41" fmla="*/ 84446 w 276850"/>
                    <a:gd name="connsiteY41" fmla="*/ 189547 h 202657"/>
                    <a:gd name="connsiteX42" fmla="*/ 85398 w 276850"/>
                    <a:gd name="connsiteY42" fmla="*/ 190500 h 202657"/>
                    <a:gd name="connsiteX43" fmla="*/ 90161 w 276850"/>
                    <a:gd name="connsiteY43" fmla="*/ 194310 h 202657"/>
                    <a:gd name="connsiteX44" fmla="*/ 112068 w 276850"/>
                    <a:gd name="connsiteY44" fmla="*/ 188595 h 202657"/>
                    <a:gd name="connsiteX45" fmla="*/ 117783 w 276850"/>
                    <a:gd name="connsiteY45" fmla="*/ 174308 h 202657"/>
                    <a:gd name="connsiteX46" fmla="*/ 117783 w 276850"/>
                    <a:gd name="connsiteY46" fmla="*/ 172403 h 202657"/>
                    <a:gd name="connsiteX47" fmla="*/ 129213 w 276850"/>
                    <a:gd name="connsiteY47" fmla="*/ 168592 h 202657"/>
                    <a:gd name="connsiteX48" fmla="*/ 138738 w 276850"/>
                    <a:gd name="connsiteY48" fmla="*/ 148590 h 202657"/>
                    <a:gd name="connsiteX49" fmla="*/ 153978 w 276850"/>
                    <a:gd name="connsiteY49" fmla="*/ 155258 h 202657"/>
                    <a:gd name="connsiteX50" fmla="*/ 153978 w 276850"/>
                    <a:gd name="connsiteY50" fmla="*/ 160020 h 202657"/>
                    <a:gd name="connsiteX51" fmla="*/ 166361 w 276850"/>
                    <a:gd name="connsiteY51" fmla="*/ 180022 h 202657"/>
                    <a:gd name="connsiteX52" fmla="*/ 203508 w 276850"/>
                    <a:gd name="connsiteY52" fmla="*/ 177165 h 202657"/>
                    <a:gd name="connsiteX53" fmla="*/ 208271 w 276850"/>
                    <a:gd name="connsiteY53" fmla="*/ 185738 h 202657"/>
                    <a:gd name="connsiteX54" fmla="*/ 217796 w 276850"/>
                    <a:gd name="connsiteY54" fmla="*/ 185738 h 202657"/>
                    <a:gd name="connsiteX55" fmla="*/ 222558 w 276850"/>
                    <a:gd name="connsiteY55" fmla="*/ 194310 h 202657"/>
                    <a:gd name="connsiteX56" fmla="*/ 253991 w 276850"/>
                    <a:gd name="connsiteY56" fmla="*/ 200978 h 202657"/>
                    <a:gd name="connsiteX57" fmla="*/ 272088 w 276850"/>
                    <a:gd name="connsiteY57" fmla="*/ 174308 h 202657"/>
                    <a:gd name="connsiteX58" fmla="*/ 265421 w 276850"/>
                    <a:gd name="connsiteY58" fmla="*/ 158115 h 202657"/>
                    <a:gd name="connsiteX59" fmla="*/ 265421 w 276850"/>
                    <a:gd name="connsiteY59" fmla="*/ 153353 h 202657"/>
                    <a:gd name="connsiteX60" fmla="*/ 270183 w 276850"/>
                    <a:gd name="connsiteY60" fmla="*/ 146685 h 202657"/>
                    <a:gd name="connsiteX61" fmla="*/ 264468 w 276850"/>
                    <a:gd name="connsiteY61" fmla="*/ 136208 h 202657"/>
                    <a:gd name="connsiteX62" fmla="*/ 273041 w 276850"/>
                    <a:gd name="connsiteY62" fmla="*/ 128588 h 20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76850" h="202657">
                      <a:moveTo>
                        <a:pt x="273041" y="128588"/>
                      </a:moveTo>
                      <a:cubicBezTo>
                        <a:pt x="273041" y="127635"/>
                        <a:pt x="273041" y="127635"/>
                        <a:pt x="273041" y="128588"/>
                      </a:cubicBezTo>
                      <a:cubicBezTo>
                        <a:pt x="275898" y="123825"/>
                        <a:pt x="276851" y="118110"/>
                        <a:pt x="276851" y="113347"/>
                      </a:cubicBezTo>
                      <a:cubicBezTo>
                        <a:pt x="276851" y="108585"/>
                        <a:pt x="276851" y="104775"/>
                        <a:pt x="274946" y="100013"/>
                      </a:cubicBezTo>
                      <a:cubicBezTo>
                        <a:pt x="273041" y="93345"/>
                        <a:pt x="267326" y="88583"/>
                        <a:pt x="261611" y="86678"/>
                      </a:cubicBezTo>
                      <a:cubicBezTo>
                        <a:pt x="258753" y="85725"/>
                        <a:pt x="254943" y="84772"/>
                        <a:pt x="251133" y="85725"/>
                      </a:cubicBezTo>
                      <a:cubicBezTo>
                        <a:pt x="248276" y="85725"/>
                        <a:pt x="244466" y="88583"/>
                        <a:pt x="241608" y="88583"/>
                      </a:cubicBezTo>
                      <a:cubicBezTo>
                        <a:pt x="244466" y="80963"/>
                        <a:pt x="241608" y="74295"/>
                        <a:pt x="234941" y="69533"/>
                      </a:cubicBezTo>
                      <a:lnTo>
                        <a:pt x="234941" y="69533"/>
                      </a:lnTo>
                      <a:cubicBezTo>
                        <a:pt x="228273" y="56197"/>
                        <a:pt x="213033" y="53340"/>
                        <a:pt x="213033" y="53340"/>
                      </a:cubicBezTo>
                      <a:cubicBezTo>
                        <a:pt x="213033" y="53340"/>
                        <a:pt x="225416" y="39053"/>
                        <a:pt x="213033" y="29528"/>
                      </a:cubicBezTo>
                      <a:cubicBezTo>
                        <a:pt x="200651" y="20003"/>
                        <a:pt x="187316" y="28575"/>
                        <a:pt x="187316" y="28575"/>
                      </a:cubicBezTo>
                      <a:cubicBezTo>
                        <a:pt x="188268" y="27622"/>
                        <a:pt x="185411" y="20003"/>
                        <a:pt x="184458" y="18097"/>
                      </a:cubicBezTo>
                      <a:cubicBezTo>
                        <a:pt x="182553" y="14288"/>
                        <a:pt x="180648" y="11430"/>
                        <a:pt x="177791" y="8572"/>
                      </a:cubicBezTo>
                      <a:cubicBezTo>
                        <a:pt x="171123" y="2858"/>
                        <a:pt x="162551" y="0"/>
                        <a:pt x="153978" y="0"/>
                      </a:cubicBezTo>
                      <a:cubicBezTo>
                        <a:pt x="138738" y="952"/>
                        <a:pt x="122546" y="10478"/>
                        <a:pt x="121593" y="23813"/>
                      </a:cubicBezTo>
                      <a:cubicBezTo>
                        <a:pt x="121593" y="23813"/>
                        <a:pt x="86351" y="25717"/>
                        <a:pt x="88256" y="52388"/>
                      </a:cubicBezTo>
                      <a:lnTo>
                        <a:pt x="88256" y="52388"/>
                      </a:lnTo>
                      <a:cubicBezTo>
                        <a:pt x="79683" y="56197"/>
                        <a:pt x="79683" y="63817"/>
                        <a:pt x="80636" y="68580"/>
                      </a:cubicBezTo>
                      <a:cubicBezTo>
                        <a:pt x="80636" y="69533"/>
                        <a:pt x="80636" y="69533"/>
                        <a:pt x="80636" y="70485"/>
                      </a:cubicBezTo>
                      <a:cubicBezTo>
                        <a:pt x="80636" y="66675"/>
                        <a:pt x="67301" y="61913"/>
                        <a:pt x="64443" y="60960"/>
                      </a:cubicBezTo>
                      <a:cubicBezTo>
                        <a:pt x="54918" y="59055"/>
                        <a:pt x="41583" y="59055"/>
                        <a:pt x="33963" y="65722"/>
                      </a:cubicBezTo>
                      <a:cubicBezTo>
                        <a:pt x="33011" y="66675"/>
                        <a:pt x="32058" y="67628"/>
                        <a:pt x="31106" y="69533"/>
                      </a:cubicBezTo>
                      <a:cubicBezTo>
                        <a:pt x="27296" y="74295"/>
                        <a:pt x="26343" y="80963"/>
                        <a:pt x="26343" y="86678"/>
                      </a:cubicBezTo>
                      <a:cubicBezTo>
                        <a:pt x="26343" y="87630"/>
                        <a:pt x="29201" y="100013"/>
                        <a:pt x="31106" y="100013"/>
                      </a:cubicBezTo>
                      <a:cubicBezTo>
                        <a:pt x="27296" y="100965"/>
                        <a:pt x="24438" y="101917"/>
                        <a:pt x="22533" y="104775"/>
                      </a:cubicBezTo>
                      <a:cubicBezTo>
                        <a:pt x="20628" y="108585"/>
                        <a:pt x="19676" y="113347"/>
                        <a:pt x="20628" y="117158"/>
                      </a:cubicBezTo>
                      <a:cubicBezTo>
                        <a:pt x="16818" y="116205"/>
                        <a:pt x="12056" y="118110"/>
                        <a:pt x="8246" y="120015"/>
                      </a:cubicBezTo>
                      <a:cubicBezTo>
                        <a:pt x="6341" y="120967"/>
                        <a:pt x="4436" y="122872"/>
                        <a:pt x="2531" y="124778"/>
                      </a:cubicBezTo>
                      <a:cubicBezTo>
                        <a:pt x="1578" y="126683"/>
                        <a:pt x="626" y="128588"/>
                        <a:pt x="626" y="131445"/>
                      </a:cubicBezTo>
                      <a:cubicBezTo>
                        <a:pt x="-327" y="137160"/>
                        <a:pt x="-327" y="141922"/>
                        <a:pt x="1578" y="146685"/>
                      </a:cubicBezTo>
                      <a:cubicBezTo>
                        <a:pt x="2531" y="150495"/>
                        <a:pt x="5388" y="153353"/>
                        <a:pt x="8246" y="155258"/>
                      </a:cubicBezTo>
                      <a:cubicBezTo>
                        <a:pt x="9198" y="156210"/>
                        <a:pt x="12056" y="157163"/>
                        <a:pt x="12056" y="158115"/>
                      </a:cubicBezTo>
                      <a:cubicBezTo>
                        <a:pt x="12056" y="159067"/>
                        <a:pt x="12056" y="160972"/>
                        <a:pt x="12056" y="160972"/>
                      </a:cubicBezTo>
                      <a:cubicBezTo>
                        <a:pt x="12056" y="161925"/>
                        <a:pt x="12056" y="163830"/>
                        <a:pt x="13008" y="164783"/>
                      </a:cubicBezTo>
                      <a:cubicBezTo>
                        <a:pt x="13961" y="170497"/>
                        <a:pt x="15866" y="175260"/>
                        <a:pt x="18723" y="179070"/>
                      </a:cubicBezTo>
                      <a:cubicBezTo>
                        <a:pt x="26343" y="189547"/>
                        <a:pt x="38726" y="199072"/>
                        <a:pt x="52061" y="193358"/>
                      </a:cubicBezTo>
                      <a:cubicBezTo>
                        <a:pt x="55871" y="191453"/>
                        <a:pt x="58728" y="189547"/>
                        <a:pt x="61586" y="186690"/>
                      </a:cubicBezTo>
                      <a:cubicBezTo>
                        <a:pt x="61586" y="186690"/>
                        <a:pt x="60633" y="200025"/>
                        <a:pt x="73968" y="198120"/>
                      </a:cubicBezTo>
                      <a:cubicBezTo>
                        <a:pt x="79683" y="197167"/>
                        <a:pt x="82541" y="194310"/>
                        <a:pt x="83493" y="189547"/>
                      </a:cubicBezTo>
                      <a:cubicBezTo>
                        <a:pt x="83493" y="189547"/>
                        <a:pt x="83493" y="189547"/>
                        <a:pt x="83493" y="189547"/>
                      </a:cubicBezTo>
                      <a:cubicBezTo>
                        <a:pt x="83493" y="189547"/>
                        <a:pt x="84446" y="189547"/>
                        <a:pt x="84446" y="189547"/>
                      </a:cubicBezTo>
                      <a:cubicBezTo>
                        <a:pt x="84446" y="189547"/>
                        <a:pt x="84446" y="190500"/>
                        <a:pt x="85398" y="190500"/>
                      </a:cubicBezTo>
                      <a:cubicBezTo>
                        <a:pt x="86351" y="192405"/>
                        <a:pt x="88256" y="194310"/>
                        <a:pt x="90161" y="194310"/>
                      </a:cubicBezTo>
                      <a:cubicBezTo>
                        <a:pt x="97781" y="196215"/>
                        <a:pt x="106353" y="192405"/>
                        <a:pt x="112068" y="188595"/>
                      </a:cubicBezTo>
                      <a:cubicBezTo>
                        <a:pt x="112068" y="188595"/>
                        <a:pt x="119688" y="184785"/>
                        <a:pt x="117783" y="174308"/>
                      </a:cubicBezTo>
                      <a:cubicBezTo>
                        <a:pt x="117783" y="173355"/>
                        <a:pt x="117783" y="173355"/>
                        <a:pt x="117783" y="172403"/>
                      </a:cubicBezTo>
                      <a:cubicBezTo>
                        <a:pt x="118736" y="172403"/>
                        <a:pt x="122546" y="171450"/>
                        <a:pt x="129213" y="168592"/>
                      </a:cubicBezTo>
                      <a:cubicBezTo>
                        <a:pt x="140643" y="162878"/>
                        <a:pt x="138738" y="148590"/>
                        <a:pt x="138738" y="148590"/>
                      </a:cubicBezTo>
                      <a:cubicBezTo>
                        <a:pt x="142548" y="157163"/>
                        <a:pt x="149216" y="156210"/>
                        <a:pt x="153978" y="155258"/>
                      </a:cubicBezTo>
                      <a:cubicBezTo>
                        <a:pt x="153978" y="157163"/>
                        <a:pt x="153978" y="158115"/>
                        <a:pt x="153978" y="160020"/>
                      </a:cubicBezTo>
                      <a:cubicBezTo>
                        <a:pt x="152073" y="165735"/>
                        <a:pt x="153026" y="173355"/>
                        <a:pt x="166361" y="180022"/>
                      </a:cubicBezTo>
                      <a:cubicBezTo>
                        <a:pt x="178743" y="186690"/>
                        <a:pt x="192078" y="185738"/>
                        <a:pt x="203508" y="177165"/>
                      </a:cubicBezTo>
                      <a:cubicBezTo>
                        <a:pt x="202556" y="180975"/>
                        <a:pt x="204461" y="183833"/>
                        <a:pt x="208271" y="185738"/>
                      </a:cubicBezTo>
                      <a:cubicBezTo>
                        <a:pt x="211128" y="186690"/>
                        <a:pt x="214938" y="186690"/>
                        <a:pt x="217796" y="185738"/>
                      </a:cubicBezTo>
                      <a:cubicBezTo>
                        <a:pt x="218748" y="188595"/>
                        <a:pt x="220653" y="191453"/>
                        <a:pt x="222558" y="194310"/>
                      </a:cubicBezTo>
                      <a:cubicBezTo>
                        <a:pt x="230178" y="201930"/>
                        <a:pt x="243513" y="204788"/>
                        <a:pt x="253991" y="200978"/>
                      </a:cubicBezTo>
                      <a:cubicBezTo>
                        <a:pt x="264468" y="196215"/>
                        <a:pt x="272088" y="185738"/>
                        <a:pt x="272088" y="174308"/>
                      </a:cubicBezTo>
                      <a:cubicBezTo>
                        <a:pt x="272088" y="168592"/>
                        <a:pt x="270183" y="161925"/>
                        <a:pt x="265421" y="158115"/>
                      </a:cubicBezTo>
                      <a:cubicBezTo>
                        <a:pt x="262563" y="155258"/>
                        <a:pt x="261611" y="156210"/>
                        <a:pt x="265421" y="153353"/>
                      </a:cubicBezTo>
                      <a:cubicBezTo>
                        <a:pt x="267326" y="151447"/>
                        <a:pt x="269231" y="149542"/>
                        <a:pt x="270183" y="146685"/>
                      </a:cubicBezTo>
                      <a:cubicBezTo>
                        <a:pt x="271136" y="142875"/>
                        <a:pt x="268278" y="138113"/>
                        <a:pt x="264468" y="136208"/>
                      </a:cubicBezTo>
                      <a:cubicBezTo>
                        <a:pt x="267326" y="135255"/>
                        <a:pt x="271136" y="132397"/>
                        <a:pt x="273041" y="128588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1" name="Freeform: Shape 1250">
                  <a:extLst>
                    <a:ext uri="{FF2B5EF4-FFF2-40B4-BE49-F238E27FC236}">
                      <a16:creationId xmlns:a16="http://schemas.microsoft.com/office/drawing/2014/main" id="{750F3BBF-7938-4866-9A47-792492D6B591}"/>
                    </a:ext>
                  </a:extLst>
                </p:cNvPr>
                <p:cNvSpPr/>
                <p:nvPr/>
              </p:nvSpPr>
              <p:spPr>
                <a:xfrm>
                  <a:off x="2868303" y="3150870"/>
                  <a:ext cx="272088" cy="83595"/>
                </a:xfrm>
                <a:custGeom>
                  <a:avLst/>
                  <a:gdLst>
                    <a:gd name="connsiteX0" fmla="*/ 265421 w 272088"/>
                    <a:gd name="connsiteY0" fmla="*/ 42863 h 83595"/>
                    <a:gd name="connsiteX1" fmla="*/ 253038 w 272088"/>
                    <a:gd name="connsiteY1" fmla="*/ 53340 h 83595"/>
                    <a:gd name="connsiteX2" fmla="*/ 221606 w 272088"/>
                    <a:gd name="connsiteY2" fmla="*/ 46672 h 83595"/>
                    <a:gd name="connsiteX3" fmla="*/ 216843 w 272088"/>
                    <a:gd name="connsiteY3" fmla="*/ 38100 h 83595"/>
                    <a:gd name="connsiteX4" fmla="*/ 207318 w 272088"/>
                    <a:gd name="connsiteY4" fmla="*/ 38100 h 83595"/>
                    <a:gd name="connsiteX5" fmla="*/ 202556 w 272088"/>
                    <a:gd name="connsiteY5" fmla="*/ 29527 h 83595"/>
                    <a:gd name="connsiteX6" fmla="*/ 165408 w 272088"/>
                    <a:gd name="connsiteY6" fmla="*/ 32385 h 83595"/>
                    <a:gd name="connsiteX7" fmla="*/ 153026 w 272088"/>
                    <a:gd name="connsiteY7" fmla="*/ 12383 h 83595"/>
                    <a:gd name="connsiteX8" fmla="*/ 153026 w 272088"/>
                    <a:gd name="connsiteY8" fmla="*/ 7620 h 83595"/>
                    <a:gd name="connsiteX9" fmla="*/ 137786 w 272088"/>
                    <a:gd name="connsiteY9" fmla="*/ 952 h 83595"/>
                    <a:gd name="connsiteX10" fmla="*/ 128261 w 272088"/>
                    <a:gd name="connsiteY10" fmla="*/ 20955 h 83595"/>
                    <a:gd name="connsiteX11" fmla="*/ 116831 w 272088"/>
                    <a:gd name="connsiteY11" fmla="*/ 24765 h 83595"/>
                    <a:gd name="connsiteX12" fmla="*/ 116831 w 272088"/>
                    <a:gd name="connsiteY12" fmla="*/ 26670 h 83595"/>
                    <a:gd name="connsiteX13" fmla="*/ 111116 w 272088"/>
                    <a:gd name="connsiteY13" fmla="*/ 40958 h 83595"/>
                    <a:gd name="connsiteX14" fmla="*/ 89208 w 272088"/>
                    <a:gd name="connsiteY14" fmla="*/ 46672 h 83595"/>
                    <a:gd name="connsiteX15" fmla="*/ 84446 w 272088"/>
                    <a:gd name="connsiteY15" fmla="*/ 42863 h 83595"/>
                    <a:gd name="connsiteX16" fmla="*/ 83493 w 272088"/>
                    <a:gd name="connsiteY16" fmla="*/ 41910 h 83595"/>
                    <a:gd name="connsiteX17" fmla="*/ 82541 w 272088"/>
                    <a:gd name="connsiteY17" fmla="*/ 41910 h 83595"/>
                    <a:gd name="connsiteX18" fmla="*/ 82541 w 272088"/>
                    <a:gd name="connsiteY18" fmla="*/ 41910 h 83595"/>
                    <a:gd name="connsiteX19" fmla="*/ 73016 w 272088"/>
                    <a:gd name="connsiteY19" fmla="*/ 50483 h 83595"/>
                    <a:gd name="connsiteX20" fmla="*/ 60633 w 272088"/>
                    <a:gd name="connsiteY20" fmla="*/ 39052 h 83595"/>
                    <a:gd name="connsiteX21" fmla="*/ 51108 w 272088"/>
                    <a:gd name="connsiteY21" fmla="*/ 45720 h 83595"/>
                    <a:gd name="connsiteX22" fmla="*/ 17771 w 272088"/>
                    <a:gd name="connsiteY22" fmla="*/ 31433 h 83595"/>
                    <a:gd name="connsiteX23" fmla="*/ 12056 w 272088"/>
                    <a:gd name="connsiteY23" fmla="*/ 17145 h 83595"/>
                    <a:gd name="connsiteX24" fmla="*/ 11103 w 272088"/>
                    <a:gd name="connsiteY24" fmla="*/ 14288 h 83595"/>
                    <a:gd name="connsiteX25" fmla="*/ 11103 w 272088"/>
                    <a:gd name="connsiteY25" fmla="*/ 12383 h 83595"/>
                    <a:gd name="connsiteX26" fmla="*/ 11103 w 272088"/>
                    <a:gd name="connsiteY26" fmla="*/ 10477 h 83595"/>
                    <a:gd name="connsiteX27" fmla="*/ 13961 w 272088"/>
                    <a:gd name="connsiteY27" fmla="*/ 0 h 83595"/>
                    <a:gd name="connsiteX28" fmla="*/ 6341 w 272088"/>
                    <a:gd name="connsiteY28" fmla="*/ 2858 h 83595"/>
                    <a:gd name="connsiteX29" fmla="*/ 3483 w 272088"/>
                    <a:gd name="connsiteY29" fmla="*/ 4763 h 83595"/>
                    <a:gd name="connsiteX30" fmla="*/ 3483 w 272088"/>
                    <a:gd name="connsiteY30" fmla="*/ 4763 h 83595"/>
                    <a:gd name="connsiteX31" fmla="*/ 2531 w 272088"/>
                    <a:gd name="connsiteY31" fmla="*/ 5715 h 83595"/>
                    <a:gd name="connsiteX32" fmla="*/ 2531 w 272088"/>
                    <a:gd name="connsiteY32" fmla="*/ 5715 h 83595"/>
                    <a:gd name="connsiteX33" fmla="*/ 1578 w 272088"/>
                    <a:gd name="connsiteY33" fmla="*/ 6667 h 83595"/>
                    <a:gd name="connsiteX34" fmla="*/ 1578 w 272088"/>
                    <a:gd name="connsiteY34" fmla="*/ 6667 h 83595"/>
                    <a:gd name="connsiteX35" fmla="*/ 626 w 272088"/>
                    <a:gd name="connsiteY35" fmla="*/ 7620 h 83595"/>
                    <a:gd name="connsiteX36" fmla="*/ 626 w 272088"/>
                    <a:gd name="connsiteY36" fmla="*/ 8572 h 83595"/>
                    <a:gd name="connsiteX37" fmla="*/ 626 w 272088"/>
                    <a:gd name="connsiteY37" fmla="*/ 8572 h 83595"/>
                    <a:gd name="connsiteX38" fmla="*/ 626 w 272088"/>
                    <a:gd name="connsiteY38" fmla="*/ 8572 h 83595"/>
                    <a:gd name="connsiteX39" fmla="*/ 626 w 272088"/>
                    <a:gd name="connsiteY39" fmla="*/ 8572 h 83595"/>
                    <a:gd name="connsiteX40" fmla="*/ 626 w 272088"/>
                    <a:gd name="connsiteY40" fmla="*/ 9525 h 83595"/>
                    <a:gd name="connsiteX41" fmla="*/ 626 w 272088"/>
                    <a:gd name="connsiteY41" fmla="*/ 9525 h 83595"/>
                    <a:gd name="connsiteX42" fmla="*/ 626 w 272088"/>
                    <a:gd name="connsiteY42" fmla="*/ 10477 h 83595"/>
                    <a:gd name="connsiteX43" fmla="*/ 626 w 272088"/>
                    <a:gd name="connsiteY43" fmla="*/ 10477 h 83595"/>
                    <a:gd name="connsiteX44" fmla="*/ 626 w 272088"/>
                    <a:gd name="connsiteY44" fmla="*/ 10477 h 83595"/>
                    <a:gd name="connsiteX45" fmla="*/ 626 w 272088"/>
                    <a:gd name="connsiteY45" fmla="*/ 10477 h 83595"/>
                    <a:gd name="connsiteX46" fmla="*/ 626 w 272088"/>
                    <a:gd name="connsiteY46" fmla="*/ 10477 h 83595"/>
                    <a:gd name="connsiteX47" fmla="*/ 626 w 272088"/>
                    <a:gd name="connsiteY47" fmla="*/ 12383 h 83595"/>
                    <a:gd name="connsiteX48" fmla="*/ 1578 w 272088"/>
                    <a:gd name="connsiteY48" fmla="*/ 27622 h 83595"/>
                    <a:gd name="connsiteX49" fmla="*/ 8246 w 272088"/>
                    <a:gd name="connsiteY49" fmla="*/ 36195 h 83595"/>
                    <a:gd name="connsiteX50" fmla="*/ 12056 w 272088"/>
                    <a:gd name="connsiteY50" fmla="*/ 39052 h 83595"/>
                    <a:gd name="connsiteX51" fmla="*/ 12056 w 272088"/>
                    <a:gd name="connsiteY51" fmla="*/ 41910 h 83595"/>
                    <a:gd name="connsiteX52" fmla="*/ 13008 w 272088"/>
                    <a:gd name="connsiteY52" fmla="*/ 45720 h 83595"/>
                    <a:gd name="connsiteX53" fmla="*/ 18723 w 272088"/>
                    <a:gd name="connsiteY53" fmla="*/ 60008 h 83595"/>
                    <a:gd name="connsiteX54" fmla="*/ 52061 w 272088"/>
                    <a:gd name="connsiteY54" fmla="*/ 74295 h 83595"/>
                    <a:gd name="connsiteX55" fmla="*/ 61586 w 272088"/>
                    <a:gd name="connsiteY55" fmla="*/ 67627 h 83595"/>
                    <a:gd name="connsiteX56" fmla="*/ 73968 w 272088"/>
                    <a:gd name="connsiteY56" fmla="*/ 79058 h 83595"/>
                    <a:gd name="connsiteX57" fmla="*/ 83493 w 272088"/>
                    <a:gd name="connsiteY57" fmla="*/ 70485 h 83595"/>
                    <a:gd name="connsiteX58" fmla="*/ 83493 w 272088"/>
                    <a:gd name="connsiteY58" fmla="*/ 70485 h 83595"/>
                    <a:gd name="connsiteX59" fmla="*/ 84446 w 272088"/>
                    <a:gd name="connsiteY59" fmla="*/ 70485 h 83595"/>
                    <a:gd name="connsiteX60" fmla="*/ 85398 w 272088"/>
                    <a:gd name="connsiteY60" fmla="*/ 71438 h 83595"/>
                    <a:gd name="connsiteX61" fmla="*/ 90161 w 272088"/>
                    <a:gd name="connsiteY61" fmla="*/ 75247 h 83595"/>
                    <a:gd name="connsiteX62" fmla="*/ 112068 w 272088"/>
                    <a:gd name="connsiteY62" fmla="*/ 69533 h 83595"/>
                    <a:gd name="connsiteX63" fmla="*/ 117783 w 272088"/>
                    <a:gd name="connsiteY63" fmla="*/ 55245 h 83595"/>
                    <a:gd name="connsiteX64" fmla="*/ 117783 w 272088"/>
                    <a:gd name="connsiteY64" fmla="*/ 53340 h 83595"/>
                    <a:gd name="connsiteX65" fmla="*/ 129213 w 272088"/>
                    <a:gd name="connsiteY65" fmla="*/ 49530 h 83595"/>
                    <a:gd name="connsiteX66" fmla="*/ 138738 w 272088"/>
                    <a:gd name="connsiteY66" fmla="*/ 29527 h 83595"/>
                    <a:gd name="connsiteX67" fmla="*/ 153978 w 272088"/>
                    <a:gd name="connsiteY67" fmla="*/ 36195 h 83595"/>
                    <a:gd name="connsiteX68" fmla="*/ 153978 w 272088"/>
                    <a:gd name="connsiteY68" fmla="*/ 40958 h 83595"/>
                    <a:gd name="connsiteX69" fmla="*/ 166361 w 272088"/>
                    <a:gd name="connsiteY69" fmla="*/ 60960 h 83595"/>
                    <a:gd name="connsiteX70" fmla="*/ 203508 w 272088"/>
                    <a:gd name="connsiteY70" fmla="*/ 58102 h 83595"/>
                    <a:gd name="connsiteX71" fmla="*/ 208271 w 272088"/>
                    <a:gd name="connsiteY71" fmla="*/ 66675 h 83595"/>
                    <a:gd name="connsiteX72" fmla="*/ 217796 w 272088"/>
                    <a:gd name="connsiteY72" fmla="*/ 66675 h 83595"/>
                    <a:gd name="connsiteX73" fmla="*/ 222558 w 272088"/>
                    <a:gd name="connsiteY73" fmla="*/ 75247 h 83595"/>
                    <a:gd name="connsiteX74" fmla="*/ 253991 w 272088"/>
                    <a:gd name="connsiteY74" fmla="*/ 81915 h 83595"/>
                    <a:gd name="connsiteX75" fmla="*/ 272088 w 272088"/>
                    <a:gd name="connsiteY75" fmla="*/ 55245 h 83595"/>
                    <a:gd name="connsiteX76" fmla="*/ 265421 w 272088"/>
                    <a:gd name="connsiteY76" fmla="*/ 42863 h 83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72088" h="83595">
                      <a:moveTo>
                        <a:pt x="265421" y="42863"/>
                      </a:moveTo>
                      <a:cubicBezTo>
                        <a:pt x="262563" y="47625"/>
                        <a:pt x="257801" y="51435"/>
                        <a:pt x="253038" y="53340"/>
                      </a:cubicBezTo>
                      <a:cubicBezTo>
                        <a:pt x="242561" y="58102"/>
                        <a:pt x="229226" y="55245"/>
                        <a:pt x="221606" y="46672"/>
                      </a:cubicBezTo>
                      <a:cubicBezTo>
                        <a:pt x="219701" y="44767"/>
                        <a:pt x="217796" y="41910"/>
                        <a:pt x="216843" y="38100"/>
                      </a:cubicBezTo>
                      <a:cubicBezTo>
                        <a:pt x="213986" y="39052"/>
                        <a:pt x="210176" y="39052"/>
                        <a:pt x="207318" y="38100"/>
                      </a:cubicBezTo>
                      <a:cubicBezTo>
                        <a:pt x="203508" y="37147"/>
                        <a:pt x="201603" y="33338"/>
                        <a:pt x="202556" y="29527"/>
                      </a:cubicBezTo>
                      <a:cubicBezTo>
                        <a:pt x="192078" y="38100"/>
                        <a:pt x="177791" y="39052"/>
                        <a:pt x="165408" y="32385"/>
                      </a:cubicBezTo>
                      <a:cubicBezTo>
                        <a:pt x="152073" y="25717"/>
                        <a:pt x="151121" y="17145"/>
                        <a:pt x="153026" y="12383"/>
                      </a:cubicBezTo>
                      <a:cubicBezTo>
                        <a:pt x="152073" y="10477"/>
                        <a:pt x="152073" y="9525"/>
                        <a:pt x="153026" y="7620"/>
                      </a:cubicBezTo>
                      <a:cubicBezTo>
                        <a:pt x="148263" y="8572"/>
                        <a:pt x="141596" y="9525"/>
                        <a:pt x="137786" y="952"/>
                      </a:cubicBezTo>
                      <a:cubicBezTo>
                        <a:pt x="137786" y="952"/>
                        <a:pt x="139691" y="15240"/>
                        <a:pt x="128261" y="20955"/>
                      </a:cubicBezTo>
                      <a:cubicBezTo>
                        <a:pt x="121593" y="24765"/>
                        <a:pt x="118736" y="24765"/>
                        <a:pt x="116831" y="24765"/>
                      </a:cubicBezTo>
                      <a:cubicBezTo>
                        <a:pt x="116831" y="25717"/>
                        <a:pt x="116831" y="25717"/>
                        <a:pt x="116831" y="26670"/>
                      </a:cubicBezTo>
                      <a:cubicBezTo>
                        <a:pt x="119688" y="37147"/>
                        <a:pt x="111116" y="40958"/>
                        <a:pt x="111116" y="40958"/>
                      </a:cubicBezTo>
                      <a:cubicBezTo>
                        <a:pt x="105401" y="44767"/>
                        <a:pt x="95876" y="48577"/>
                        <a:pt x="89208" y="46672"/>
                      </a:cubicBezTo>
                      <a:cubicBezTo>
                        <a:pt x="87303" y="45720"/>
                        <a:pt x="85398" y="44767"/>
                        <a:pt x="84446" y="42863"/>
                      </a:cubicBezTo>
                      <a:cubicBezTo>
                        <a:pt x="84446" y="42863"/>
                        <a:pt x="84446" y="41910"/>
                        <a:pt x="83493" y="41910"/>
                      </a:cubicBezTo>
                      <a:cubicBezTo>
                        <a:pt x="83493" y="41910"/>
                        <a:pt x="82541" y="41910"/>
                        <a:pt x="82541" y="41910"/>
                      </a:cubicBezTo>
                      <a:cubicBezTo>
                        <a:pt x="82541" y="41910"/>
                        <a:pt x="82541" y="41910"/>
                        <a:pt x="82541" y="41910"/>
                      </a:cubicBezTo>
                      <a:cubicBezTo>
                        <a:pt x="81588" y="47625"/>
                        <a:pt x="77778" y="50483"/>
                        <a:pt x="73016" y="50483"/>
                      </a:cubicBezTo>
                      <a:cubicBezTo>
                        <a:pt x="59681" y="51435"/>
                        <a:pt x="60633" y="39052"/>
                        <a:pt x="60633" y="39052"/>
                      </a:cubicBezTo>
                      <a:cubicBezTo>
                        <a:pt x="57776" y="41910"/>
                        <a:pt x="54918" y="44767"/>
                        <a:pt x="51108" y="45720"/>
                      </a:cubicBezTo>
                      <a:cubicBezTo>
                        <a:pt x="37773" y="51435"/>
                        <a:pt x="26343" y="41910"/>
                        <a:pt x="17771" y="31433"/>
                      </a:cubicBezTo>
                      <a:cubicBezTo>
                        <a:pt x="13961" y="26670"/>
                        <a:pt x="13008" y="21908"/>
                        <a:pt x="12056" y="17145"/>
                      </a:cubicBezTo>
                      <a:cubicBezTo>
                        <a:pt x="12056" y="16192"/>
                        <a:pt x="12056" y="15240"/>
                        <a:pt x="11103" y="14288"/>
                      </a:cubicBezTo>
                      <a:cubicBezTo>
                        <a:pt x="11103" y="14288"/>
                        <a:pt x="11103" y="13335"/>
                        <a:pt x="11103" y="12383"/>
                      </a:cubicBezTo>
                      <a:cubicBezTo>
                        <a:pt x="11103" y="11430"/>
                        <a:pt x="11103" y="11430"/>
                        <a:pt x="11103" y="10477"/>
                      </a:cubicBezTo>
                      <a:cubicBezTo>
                        <a:pt x="11103" y="7620"/>
                        <a:pt x="12056" y="3810"/>
                        <a:pt x="13961" y="0"/>
                      </a:cubicBezTo>
                      <a:cubicBezTo>
                        <a:pt x="11103" y="0"/>
                        <a:pt x="9198" y="952"/>
                        <a:pt x="6341" y="2858"/>
                      </a:cubicBezTo>
                      <a:cubicBezTo>
                        <a:pt x="5388" y="3810"/>
                        <a:pt x="4436" y="3810"/>
                        <a:pt x="3483" y="4763"/>
                      </a:cubicBezTo>
                      <a:cubicBezTo>
                        <a:pt x="3483" y="4763"/>
                        <a:pt x="3483" y="4763"/>
                        <a:pt x="3483" y="4763"/>
                      </a:cubicBezTo>
                      <a:cubicBezTo>
                        <a:pt x="3483" y="4763"/>
                        <a:pt x="3483" y="4763"/>
                        <a:pt x="2531" y="5715"/>
                      </a:cubicBezTo>
                      <a:cubicBezTo>
                        <a:pt x="2531" y="5715"/>
                        <a:pt x="2531" y="5715"/>
                        <a:pt x="2531" y="5715"/>
                      </a:cubicBezTo>
                      <a:cubicBezTo>
                        <a:pt x="2531" y="5715"/>
                        <a:pt x="2531" y="5715"/>
                        <a:pt x="1578" y="6667"/>
                      </a:cubicBezTo>
                      <a:cubicBezTo>
                        <a:pt x="1578" y="6667"/>
                        <a:pt x="1578" y="6667"/>
                        <a:pt x="1578" y="6667"/>
                      </a:cubicBezTo>
                      <a:cubicBezTo>
                        <a:pt x="1578" y="6667"/>
                        <a:pt x="1578" y="7620"/>
                        <a:pt x="626" y="7620"/>
                      </a:cubicBezTo>
                      <a:cubicBezTo>
                        <a:pt x="626" y="7620"/>
                        <a:pt x="626" y="7620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9525"/>
                      </a:cubicBezTo>
                      <a:cubicBezTo>
                        <a:pt x="626" y="9525"/>
                        <a:pt x="626" y="9525"/>
                        <a:pt x="626" y="9525"/>
                      </a:cubicBezTo>
                      <a:cubicBezTo>
                        <a:pt x="626" y="9525"/>
                        <a:pt x="626" y="9525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1430"/>
                        <a:pt x="626" y="11430"/>
                        <a:pt x="626" y="12383"/>
                      </a:cubicBezTo>
                      <a:cubicBezTo>
                        <a:pt x="-327" y="18097"/>
                        <a:pt x="-327" y="22860"/>
                        <a:pt x="1578" y="27622"/>
                      </a:cubicBezTo>
                      <a:cubicBezTo>
                        <a:pt x="2531" y="31433"/>
                        <a:pt x="5388" y="34290"/>
                        <a:pt x="8246" y="36195"/>
                      </a:cubicBezTo>
                      <a:cubicBezTo>
                        <a:pt x="9198" y="37147"/>
                        <a:pt x="12056" y="38100"/>
                        <a:pt x="12056" y="39052"/>
                      </a:cubicBezTo>
                      <a:cubicBezTo>
                        <a:pt x="12056" y="40005"/>
                        <a:pt x="12056" y="41910"/>
                        <a:pt x="12056" y="41910"/>
                      </a:cubicBezTo>
                      <a:cubicBezTo>
                        <a:pt x="12056" y="42863"/>
                        <a:pt x="12056" y="44767"/>
                        <a:pt x="13008" y="45720"/>
                      </a:cubicBezTo>
                      <a:cubicBezTo>
                        <a:pt x="13961" y="51435"/>
                        <a:pt x="15866" y="56197"/>
                        <a:pt x="18723" y="60008"/>
                      </a:cubicBezTo>
                      <a:cubicBezTo>
                        <a:pt x="26343" y="70485"/>
                        <a:pt x="38726" y="80010"/>
                        <a:pt x="52061" y="74295"/>
                      </a:cubicBezTo>
                      <a:cubicBezTo>
                        <a:pt x="55871" y="72390"/>
                        <a:pt x="58728" y="70485"/>
                        <a:pt x="61586" y="67627"/>
                      </a:cubicBezTo>
                      <a:cubicBezTo>
                        <a:pt x="61586" y="67627"/>
                        <a:pt x="60633" y="80963"/>
                        <a:pt x="73968" y="79058"/>
                      </a:cubicBezTo>
                      <a:cubicBezTo>
                        <a:pt x="79683" y="78105"/>
                        <a:pt x="82541" y="75247"/>
                        <a:pt x="83493" y="70485"/>
                      </a:cubicBezTo>
                      <a:cubicBezTo>
                        <a:pt x="83493" y="70485"/>
                        <a:pt x="83493" y="70485"/>
                        <a:pt x="83493" y="70485"/>
                      </a:cubicBezTo>
                      <a:cubicBezTo>
                        <a:pt x="83493" y="70485"/>
                        <a:pt x="84446" y="70485"/>
                        <a:pt x="84446" y="70485"/>
                      </a:cubicBezTo>
                      <a:cubicBezTo>
                        <a:pt x="84446" y="70485"/>
                        <a:pt x="84446" y="71438"/>
                        <a:pt x="85398" y="71438"/>
                      </a:cubicBezTo>
                      <a:cubicBezTo>
                        <a:pt x="86351" y="73342"/>
                        <a:pt x="88256" y="75247"/>
                        <a:pt x="90161" y="75247"/>
                      </a:cubicBezTo>
                      <a:cubicBezTo>
                        <a:pt x="97781" y="77152"/>
                        <a:pt x="106353" y="73342"/>
                        <a:pt x="112068" y="69533"/>
                      </a:cubicBezTo>
                      <a:cubicBezTo>
                        <a:pt x="112068" y="69533"/>
                        <a:pt x="119688" y="65722"/>
                        <a:pt x="117783" y="55245"/>
                      </a:cubicBezTo>
                      <a:cubicBezTo>
                        <a:pt x="117783" y="54292"/>
                        <a:pt x="117783" y="54292"/>
                        <a:pt x="117783" y="53340"/>
                      </a:cubicBezTo>
                      <a:cubicBezTo>
                        <a:pt x="118736" y="53340"/>
                        <a:pt x="122546" y="52388"/>
                        <a:pt x="129213" y="49530"/>
                      </a:cubicBezTo>
                      <a:cubicBezTo>
                        <a:pt x="140643" y="43815"/>
                        <a:pt x="138738" y="29527"/>
                        <a:pt x="138738" y="29527"/>
                      </a:cubicBezTo>
                      <a:cubicBezTo>
                        <a:pt x="142548" y="38100"/>
                        <a:pt x="149216" y="37147"/>
                        <a:pt x="153978" y="36195"/>
                      </a:cubicBezTo>
                      <a:cubicBezTo>
                        <a:pt x="153978" y="38100"/>
                        <a:pt x="153978" y="39052"/>
                        <a:pt x="153978" y="40958"/>
                      </a:cubicBezTo>
                      <a:cubicBezTo>
                        <a:pt x="152073" y="46672"/>
                        <a:pt x="153026" y="54292"/>
                        <a:pt x="166361" y="60960"/>
                      </a:cubicBezTo>
                      <a:cubicBezTo>
                        <a:pt x="178743" y="67627"/>
                        <a:pt x="192078" y="66675"/>
                        <a:pt x="203508" y="58102"/>
                      </a:cubicBezTo>
                      <a:cubicBezTo>
                        <a:pt x="202556" y="61913"/>
                        <a:pt x="204461" y="64770"/>
                        <a:pt x="208271" y="66675"/>
                      </a:cubicBezTo>
                      <a:cubicBezTo>
                        <a:pt x="211128" y="67627"/>
                        <a:pt x="214938" y="67627"/>
                        <a:pt x="217796" y="66675"/>
                      </a:cubicBezTo>
                      <a:cubicBezTo>
                        <a:pt x="218748" y="69533"/>
                        <a:pt x="220653" y="72390"/>
                        <a:pt x="222558" y="75247"/>
                      </a:cubicBezTo>
                      <a:cubicBezTo>
                        <a:pt x="230178" y="82867"/>
                        <a:pt x="243513" y="85725"/>
                        <a:pt x="253991" y="81915"/>
                      </a:cubicBezTo>
                      <a:cubicBezTo>
                        <a:pt x="264468" y="77152"/>
                        <a:pt x="272088" y="66675"/>
                        <a:pt x="272088" y="55245"/>
                      </a:cubicBezTo>
                      <a:cubicBezTo>
                        <a:pt x="270183" y="52388"/>
                        <a:pt x="268278" y="46672"/>
                        <a:pt x="265421" y="428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2" name="Freeform: Shape 1251">
                  <a:extLst>
                    <a:ext uri="{FF2B5EF4-FFF2-40B4-BE49-F238E27FC236}">
                      <a16:creationId xmlns:a16="http://schemas.microsoft.com/office/drawing/2014/main" id="{DB6A7962-3196-46EC-BFF4-D2A4676B144D}"/>
                    </a:ext>
                  </a:extLst>
                </p:cNvPr>
                <p:cNvSpPr/>
                <p:nvPr/>
              </p:nvSpPr>
              <p:spPr>
                <a:xfrm>
                  <a:off x="2894647" y="3143250"/>
                  <a:ext cx="99060" cy="15240"/>
                </a:xfrm>
                <a:custGeom>
                  <a:avLst/>
                  <a:gdLst>
                    <a:gd name="connsiteX0" fmla="*/ 37148 w 99060"/>
                    <a:gd name="connsiteY0" fmla="*/ 15240 h 15240"/>
                    <a:gd name="connsiteX1" fmla="*/ 45720 w 99060"/>
                    <a:gd name="connsiteY1" fmla="*/ 15240 h 15240"/>
                    <a:gd name="connsiteX2" fmla="*/ 54293 w 99060"/>
                    <a:gd name="connsiteY2" fmla="*/ 11430 h 15240"/>
                    <a:gd name="connsiteX3" fmla="*/ 62865 w 99060"/>
                    <a:gd name="connsiteY3" fmla="*/ 14288 h 15240"/>
                    <a:gd name="connsiteX4" fmla="*/ 72390 w 99060"/>
                    <a:gd name="connsiteY4" fmla="*/ 13335 h 15240"/>
                    <a:gd name="connsiteX5" fmla="*/ 81915 w 99060"/>
                    <a:gd name="connsiteY5" fmla="*/ 9525 h 15240"/>
                    <a:gd name="connsiteX6" fmla="*/ 90487 w 99060"/>
                    <a:gd name="connsiteY6" fmla="*/ 9525 h 15240"/>
                    <a:gd name="connsiteX7" fmla="*/ 97155 w 99060"/>
                    <a:gd name="connsiteY7" fmla="*/ 5715 h 15240"/>
                    <a:gd name="connsiteX8" fmla="*/ 99060 w 99060"/>
                    <a:gd name="connsiteY8" fmla="*/ 0 h 15240"/>
                    <a:gd name="connsiteX9" fmla="*/ 89535 w 99060"/>
                    <a:gd name="connsiteY9" fmla="*/ 2858 h 15240"/>
                    <a:gd name="connsiteX10" fmla="*/ 80962 w 99060"/>
                    <a:gd name="connsiteY10" fmla="*/ 953 h 15240"/>
                    <a:gd name="connsiteX11" fmla="*/ 68580 w 99060"/>
                    <a:gd name="connsiteY11" fmla="*/ 6667 h 15240"/>
                    <a:gd name="connsiteX12" fmla="*/ 53340 w 99060"/>
                    <a:gd name="connsiteY12" fmla="*/ 3810 h 15240"/>
                    <a:gd name="connsiteX13" fmla="*/ 48578 w 99060"/>
                    <a:gd name="connsiteY13" fmla="*/ 5715 h 15240"/>
                    <a:gd name="connsiteX14" fmla="*/ 24765 w 99060"/>
                    <a:gd name="connsiteY14" fmla="*/ 1905 h 15240"/>
                    <a:gd name="connsiteX15" fmla="*/ 23813 w 99060"/>
                    <a:gd name="connsiteY15" fmla="*/ 1905 h 15240"/>
                    <a:gd name="connsiteX16" fmla="*/ 0 w 99060"/>
                    <a:gd name="connsiteY16" fmla="*/ 5715 h 15240"/>
                    <a:gd name="connsiteX17" fmla="*/ 20003 w 99060"/>
                    <a:gd name="connsiteY17" fmla="*/ 13335 h 15240"/>
                    <a:gd name="connsiteX18" fmla="*/ 25718 w 99060"/>
                    <a:gd name="connsiteY18" fmla="*/ 10478 h 15240"/>
                    <a:gd name="connsiteX19" fmla="*/ 27623 w 99060"/>
                    <a:gd name="connsiteY19" fmla="*/ 12383 h 15240"/>
                    <a:gd name="connsiteX20" fmla="*/ 33337 w 99060"/>
                    <a:gd name="connsiteY20" fmla="*/ 15240 h 15240"/>
                    <a:gd name="connsiteX21" fmla="*/ 37148 w 99060"/>
                    <a:gd name="connsiteY21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9060" h="15240">
                      <a:moveTo>
                        <a:pt x="37148" y="15240"/>
                      </a:moveTo>
                      <a:cubicBezTo>
                        <a:pt x="40005" y="15240"/>
                        <a:pt x="42862" y="15240"/>
                        <a:pt x="45720" y="15240"/>
                      </a:cubicBezTo>
                      <a:cubicBezTo>
                        <a:pt x="48578" y="14288"/>
                        <a:pt x="52387" y="14288"/>
                        <a:pt x="54293" y="11430"/>
                      </a:cubicBezTo>
                      <a:cubicBezTo>
                        <a:pt x="56198" y="13335"/>
                        <a:pt x="59055" y="14288"/>
                        <a:pt x="62865" y="14288"/>
                      </a:cubicBezTo>
                      <a:cubicBezTo>
                        <a:pt x="66675" y="14288"/>
                        <a:pt x="69533" y="13335"/>
                        <a:pt x="72390" y="13335"/>
                      </a:cubicBezTo>
                      <a:cubicBezTo>
                        <a:pt x="76200" y="12383"/>
                        <a:pt x="80010" y="11430"/>
                        <a:pt x="81915" y="9525"/>
                      </a:cubicBezTo>
                      <a:cubicBezTo>
                        <a:pt x="84773" y="9525"/>
                        <a:pt x="87630" y="10478"/>
                        <a:pt x="90487" y="9525"/>
                      </a:cubicBezTo>
                      <a:cubicBezTo>
                        <a:pt x="93345" y="8572"/>
                        <a:pt x="96203" y="7620"/>
                        <a:pt x="97155" y="5715"/>
                      </a:cubicBezTo>
                      <a:cubicBezTo>
                        <a:pt x="98108" y="3810"/>
                        <a:pt x="98108" y="1905"/>
                        <a:pt x="99060" y="0"/>
                      </a:cubicBezTo>
                      <a:cubicBezTo>
                        <a:pt x="98108" y="2858"/>
                        <a:pt x="93345" y="3810"/>
                        <a:pt x="89535" y="2858"/>
                      </a:cubicBezTo>
                      <a:cubicBezTo>
                        <a:pt x="86678" y="2858"/>
                        <a:pt x="82868" y="1905"/>
                        <a:pt x="80962" y="953"/>
                      </a:cubicBezTo>
                      <a:cubicBezTo>
                        <a:pt x="78105" y="3810"/>
                        <a:pt x="73343" y="6667"/>
                        <a:pt x="68580" y="6667"/>
                      </a:cubicBezTo>
                      <a:cubicBezTo>
                        <a:pt x="62865" y="7620"/>
                        <a:pt x="57150" y="5715"/>
                        <a:pt x="53340" y="3810"/>
                      </a:cubicBezTo>
                      <a:cubicBezTo>
                        <a:pt x="51435" y="4763"/>
                        <a:pt x="50482" y="5715"/>
                        <a:pt x="48578" y="5715"/>
                      </a:cubicBezTo>
                      <a:cubicBezTo>
                        <a:pt x="40957" y="8572"/>
                        <a:pt x="29528" y="6667"/>
                        <a:pt x="24765" y="1905"/>
                      </a:cubicBezTo>
                      <a:cubicBezTo>
                        <a:pt x="24765" y="1905"/>
                        <a:pt x="24765" y="1905"/>
                        <a:pt x="23813" y="1905"/>
                      </a:cubicBezTo>
                      <a:cubicBezTo>
                        <a:pt x="23813" y="1905"/>
                        <a:pt x="20003" y="12383"/>
                        <a:pt x="0" y="5715"/>
                      </a:cubicBezTo>
                      <a:cubicBezTo>
                        <a:pt x="0" y="5715"/>
                        <a:pt x="3810" y="15240"/>
                        <a:pt x="20003" y="13335"/>
                      </a:cubicBezTo>
                      <a:cubicBezTo>
                        <a:pt x="20003" y="13335"/>
                        <a:pt x="24765" y="12383"/>
                        <a:pt x="25718" y="10478"/>
                      </a:cubicBezTo>
                      <a:cubicBezTo>
                        <a:pt x="25718" y="10478"/>
                        <a:pt x="27623" y="12383"/>
                        <a:pt x="27623" y="12383"/>
                      </a:cubicBezTo>
                      <a:cubicBezTo>
                        <a:pt x="29528" y="13335"/>
                        <a:pt x="31432" y="15240"/>
                        <a:pt x="33337" y="15240"/>
                      </a:cubicBezTo>
                      <a:cubicBezTo>
                        <a:pt x="34290" y="15240"/>
                        <a:pt x="36195" y="15240"/>
                        <a:pt x="37148" y="1524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3" name="Freeform: Shape 1252">
                  <a:extLst>
                    <a:ext uri="{FF2B5EF4-FFF2-40B4-BE49-F238E27FC236}">
                      <a16:creationId xmlns:a16="http://schemas.microsoft.com/office/drawing/2014/main" id="{FDA1717A-17B9-4AF4-87CC-3619EC7B9829}"/>
                    </a:ext>
                  </a:extLst>
                </p:cNvPr>
                <p:cNvSpPr/>
                <p:nvPr/>
              </p:nvSpPr>
              <p:spPr>
                <a:xfrm>
                  <a:off x="3053714" y="3156584"/>
                  <a:ext cx="80009" cy="15001"/>
                </a:xfrm>
                <a:custGeom>
                  <a:avLst/>
                  <a:gdLst>
                    <a:gd name="connsiteX0" fmla="*/ 57150 w 80009"/>
                    <a:gd name="connsiteY0" fmla="*/ 11430 h 15001"/>
                    <a:gd name="connsiteX1" fmla="*/ 48578 w 80009"/>
                    <a:gd name="connsiteY1" fmla="*/ 14288 h 15001"/>
                    <a:gd name="connsiteX2" fmla="*/ 39053 w 80009"/>
                    <a:gd name="connsiteY2" fmla="*/ 14288 h 15001"/>
                    <a:gd name="connsiteX3" fmla="*/ 34290 w 80009"/>
                    <a:gd name="connsiteY3" fmla="*/ 13335 h 15001"/>
                    <a:gd name="connsiteX4" fmla="*/ 28575 w 80009"/>
                    <a:gd name="connsiteY4" fmla="*/ 10478 h 15001"/>
                    <a:gd name="connsiteX5" fmla="*/ 26670 w 80009"/>
                    <a:gd name="connsiteY5" fmla="*/ 8573 h 15001"/>
                    <a:gd name="connsiteX6" fmla="*/ 20955 w 80009"/>
                    <a:gd name="connsiteY6" fmla="*/ 10478 h 15001"/>
                    <a:gd name="connsiteX7" fmla="*/ 0 w 80009"/>
                    <a:gd name="connsiteY7" fmla="*/ 3810 h 15001"/>
                    <a:gd name="connsiteX8" fmla="*/ 25717 w 80009"/>
                    <a:gd name="connsiteY8" fmla="*/ 0 h 15001"/>
                    <a:gd name="connsiteX9" fmla="*/ 26670 w 80009"/>
                    <a:gd name="connsiteY9" fmla="*/ 0 h 15001"/>
                    <a:gd name="connsiteX10" fmla="*/ 52388 w 80009"/>
                    <a:gd name="connsiteY10" fmla="*/ 3810 h 15001"/>
                    <a:gd name="connsiteX11" fmla="*/ 57150 w 80009"/>
                    <a:gd name="connsiteY11" fmla="*/ 1905 h 15001"/>
                    <a:gd name="connsiteX12" fmla="*/ 80010 w 80009"/>
                    <a:gd name="connsiteY12" fmla="*/ 953 h 15001"/>
                    <a:gd name="connsiteX13" fmla="*/ 57150 w 80009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0009" h="15001">
                      <a:moveTo>
                        <a:pt x="57150" y="11430"/>
                      </a:moveTo>
                      <a:cubicBezTo>
                        <a:pt x="56197" y="13335"/>
                        <a:pt x="51435" y="14288"/>
                        <a:pt x="48578" y="14288"/>
                      </a:cubicBezTo>
                      <a:cubicBezTo>
                        <a:pt x="45720" y="15240"/>
                        <a:pt x="41910" y="15240"/>
                        <a:pt x="39053" y="14288"/>
                      </a:cubicBezTo>
                      <a:cubicBezTo>
                        <a:pt x="37147" y="14288"/>
                        <a:pt x="36195" y="14288"/>
                        <a:pt x="34290" y="13335"/>
                      </a:cubicBezTo>
                      <a:cubicBezTo>
                        <a:pt x="31432" y="13335"/>
                        <a:pt x="29528" y="11430"/>
                        <a:pt x="28575" y="10478"/>
                      </a:cubicBezTo>
                      <a:cubicBezTo>
                        <a:pt x="28575" y="10478"/>
                        <a:pt x="25717" y="8573"/>
                        <a:pt x="26670" y="8573"/>
                      </a:cubicBezTo>
                      <a:cubicBezTo>
                        <a:pt x="25717" y="10478"/>
                        <a:pt x="20955" y="10478"/>
                        <a:pt x="20955" y="10478"/>
                      </a:cubicBezTo>
                      <a:cubicBezTo>
                        <a:pt x="3810" y="12383"/>
                        <a:pt x="0" y="3810"/>
                        <a:pt x="0" y="3810"/>
                      </a:cubicBezTo>
                      <a:cubicBezTo>
                        <a:pt x="20955" y="9525"/>
                        <a:pt x="25717" y="0"/>
                        <a:pt x="25717" y="0"/>
                      </a:cubicBezTo>
                      <a:cubicBezTo>
                        <a:pt x="25717" y="0"/>
                        <a:pt x="25717" y="0"/>
                        <a:pt x="26670" y="0"/>
                      </a:cubicBezTo>
                      <a:cubicBezTo>
                        <a:pt x="31432" y="4763"/>
                        <a:pt x="43815" y="5715"/>
                        <a:pt x="52388" y="3810"/>
                      </a:cubicBezTo>
                      <a:cubicBezTo>
                        <a:pt x="54292" y="2858"/>
                        <a:pt x="56197" y="2858"/>
                        <a:pt x="57150" y="1905"/>
                      </a:cubicBezTo>
                      <a:cubicBezTo>
                        <a:pt x="57150" y="1905"/>
                        <a:pt x="66675" y="7620"/>
                        <a:pt x="80010" y="953"/>
                      </a:cubicBezTo>
                      <a:cubicBezTo>
                        <a:pt x="79057" y="2858"/>
                        <a:pt x="77153" y="15240"/>
                        <a:pt x="5715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4" name="Freeform: Shape 1253">
                  <a:extLst>
                    <a:ext uri="{FF2B5EF4-FFF2-40B4-BE49-F238E27FC236}">
                      <a16:creationId xmlns:a16="http://schemas.microsoft.com/office/drawing/2014/main" id="{0A75F3C5-1BF6-46DB-989D-4DB61F6F623D}"/>
                    </a:ext>
                  </a:extLst>
                </p:cNvPr>
                <p:cNvSpPr/>
                <p:nvPr/>
              </p:nvSpPr>
              <p:spPr>
                <a:xfrm>
                  <a:off x="2947034" y="3099434"/>
                  <a:ext cx="56462" cy="15001"/>
                </a:xfrm>
                <a:custGeom>
                  <a:avLst/>
                  <a:gdLst>
                    <a:gd name="connsiteX0" fmla="*/ 41910 w 56462"/>
                    <a:gd name="connsiteY0" fmla="*/ 11430 h 15001"/>
                    <a:gd name="connsiteX1" fmla="*/ 36195 w 56462"/>
                    <a:gd name="connsiteY1" fmla="*/ 14288 h 15001"/>
                    <a:gd name="connsiteX2" fmla="*/ 29528 w 56462"/>
                    <a:gd name="connsiteY2" fmla="*/ 14288 h 15001"/>
                    <a:gd name="connsiteX3" fmla="*/ 26670 w 56462"/>
                    <a:gd name="connsiteY3" fmla="*/ 13335 h 15001"/>
                    <a:gd name="connsiteX4" fmla="*/ 21908 w 56462"/>
                    <a:gd name="connsiteY4" fmla="*/ 10478 h 15001"/>
                    <a:gd name="connsiteX5" fmla="*/ 20003 w 56462"/>
                    <a:gd name="connsiteY5" fmla="*/ 8573 h 15001"/>
                    <a:gd name="connsiteX6" fmla="*/ 15240 w 56462"/>
                    <a:gd name="connsiteY6" fmla="*/ 10478 h 15001"/>
                    <a:gd name="connsiteX7" fmla="*/ 0 w 56462"/>
                    <a:gd name="connsiteY7" fmla="*/ 3810 h 15001"/>
                    <a:gd name="connsiteX8" fmla="*/ 18098 w 56462"/>
                    <a:gd name="connsiteY8" fmla="*/ 0 h 15001"/>
                    <a:gd name="connsiteX9" fmla="*/ 18098 w 56462"/>
                    <a:gd name="connsiteY9" fmla="*/ 0 h 15001"/>
                    <a:gd name="connsiteX10" fmla="*/ 36195 w 56462"/>
                    <a:gd name="connsiteY10" fmla="*/ 3810 h 15001"/>
                    <a:gd name="connsiteX11" fmla="*/ 40005 w 56462"/>
                    <a:gd name="connsiteY11" fmla="*/ 1905 h 15001"/>
                    <a:gd name="connsiteX12" fmla="*/ 56197 w 56462"/>
                    <a:gd name="connsiteY12" fmla="*/ 953 h 15001"/>
                    <a:gd name="connsiteX13" fmla="*/ 41910 w 56462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462" h="15001">
                      <a:moveTo>
                        <a:pt x="41910" y="11430"/>
                      </a:moveTo>
                      <a:cubicBezTo>
                        <a:pt x="40958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3" y="15240"/>
                        <a:pt x="29528" y="14288"/>
                      </a:cubicBezTo>
                      <a:cubicBezTo>
                        <a:pt x="28575" y="14288"/>
                        <a:pt x="27623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8" y="10478"/>
                      </a:cubicBezTo>
                      <a:cubicBezTo>
                        <a:pt x="21908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8" y="12383"/>
                        <a:pt x="0" y="3810"/>
                        <a:pt x="0" y="3810"/>
                      </a:cubicBezTo>
                      <a:cubicBezTo>
                        <a:pt x="15240" y="9525"/>
                        <a:pt x="18098" y="0"/>
                        <a:pt x="18098" y="0"/>
                      </a:cubicBezTo>
                      <a:cubicBezTo>
                        <a:pt x="18098" y="0"/>
                        <a:pt x="18098" y="0"/>
                        <a:pt x="18098" y="0"/>
                      </a:cubicBezTo>
                      <a:cubicBezTo>
                        <a:pt x="21908" y="4763"/>
                        <a:pt x="30480" y="5715"/>
                        <a:pt x="36195" y="3810"/>
                      </a:cubicBezTo>
                      <a:cubicBezTo>
                        <a:pt x="37148" y="2858"/>
                        <a:pt x="39053" y="2858"/>
                        <a:pt x="40005" y="1905"/>
                      </a:cubicBezTo>
                      <a:cubicBezTo>
                        <a:pt x="40005" y="1905"/>
                        <a:pt x="46673" y="7620"/>
                        <a:pt x="56197" y="953"/>
                      </a:cubicBezTo>
                      <a:cubicBezTo>
                        <a:pt x="57150" y="1905"/>
                        <a:pt x="56197" y="15240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5" name="Freeform: Shape 1254">
                  <a:extLst>
                    <a:ext uri="{FF2B5EF4-FFF2-40B4-BE49-F238E27FC236}">
                      <a16:creationId xmlns:a16="http://schemas.microsoft.com/office/drawing/2014/main" id="{46982887-78CC-46FD-AF1D-6A4F41A90BE3}"/>
                    </a:ext>
                  </a:extLst>
                </p:cNvPr>
                <p:cNvSpPr/>
                <p:nvPr/>
              </p:nvSpPr>
              <p:spPr>
                <a:xfrm>
                  <a:off x="2993707" y="3072765"/>
                  <a:ext cx="57149" cy="12524"/>
                </a:xfrm>
                <a:custGeom>
                  <a:avLst/>
                  <a:gdLst>
                    <a:gd name="connsiteX0" fmla="*/ 30480 w 57149"/>
                    <a:gd name="connsiteY0" fmla="*/ 12382 h 12524"/>
                    <a:gd name="connsiteX1" fmla="*/ 0 w 57149"/>
                    <a:gd name="connsiteY1" fmla="*/ 2857 h 12524"/>
                    <a:gd name="connsiteX2" fmla="*/ 57150 w 57149"/>
                    <a:gd name="connsiteY2" fmla="*/ 0 h 12524"/>
                    <a:gd name="connsiteX3" fmla="*/ 30480 w 57149"/>
                    <a:gd name="connsiteY3" fmla="*/ 12382 h 1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49" h="12524">
                      <a:moveTo>
                        <a:pt x="30480" y="12382"/>
                      </a:moveTo>
                      <a:cubicBezTo>
                        <a:pt x="24765" y="11430"/>
                        <a:pt x="1905" y="7620"/>
                        <a:pt x="0" y="2857"/>
                      </a:cubicBezTo>
                      <a:cubicBezTo>
                        <a:pt x="13335" y="7620"/>
                        <a:pt x="45720" y="8572"/>
                        <a:pt x="57150" y="0"/>
                      </a:cubicBezTo>
                      <a:cubicBezTo>
                        <a:pt x="57150" y="9525"/>
                        <a:pt x="39052" y="13335"/>
                        <a:pt x="30480" y="1238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A9F93FE-F140-448A-93A5-54CE35514573}"/>
                    </a:ext>
                  </a:extLst>
                </p:cNvPr>
                <p:cNvSpPr/>
                <p:nvPr/>
              </p:nvSpPr>
              <p:spPr>
                <a:xfrm>
                  <a:off x="3062287" y="3108959"/>
                  <a:ext cx="52387" cy="15001"/>
                </a:xfrm>
                <a:custGeom>
                  <a:avLst/>
                  <a:gdLst>
                    <a:gd name="connsiteX0" fmla="*/ 41910 w 52387"/>
                    <a:gd name="connsiteY0" fmla="*/ 11430 h 15001"/>
                    <a:gd name="connsiteX1" fmla="*/ 36195 w 52387"/>
                    <a:gd name="connsiteY1" fmla="*/ 14288 h 15001"/>
                    <a:gd name="connsiteX2" fmla="*/ 29528 w 52387"/>
                    <a:gd name="connsiteY2" fmla="*/ 14288 h 15001"/>
                    <a:gd name="connsiteX3" fmla="*/ 26670 w 52387"/>
                    <a:gd name="connsiteY3" fmla="*/ 13335 h 15001"/>
                    <a:gd name="connsiteX4" fmla="*/ 21907 w 52387"/>
                    <a:gd name="connsiteY4" fmla="*/ 10478 h 15001"/>
                    <a:gd name="connsiteX5" fmla="*/ 20003 w 52387"/>
                    <a:gd name="connsiteY5" fmla="*/ 8573 h 15001"/>
                    <a:gd name="connsiteX6" fmla="*/ 15240 w 52387"/>
                    <a:gd name="connsiteY6" fmla="*/ 10478 h 15001"/>
                    <a:gd name="connsiteX7" fmla="*/ 0 w 52387"/>
                    <a:gd name="connsiteY7" fmla="*/ 3810 h 15001"/>
                    <a:gd name="connsiteX8" fmla="*/ 18097 w 52387"/>
                    <a:gd name="connsiteY8" fmla="*/ 0 h 15001"/>
                    <a:gd name="connsiteX9" fmla="*/ 18097 w 52387"/>
                    <a:gd name="connsiteY9" fmla="*/ 0 h 15001"/>
                    <a:gd name="connsiteX10" fmla="*/ 36195 w 52387"/>
                    <a:gd name="connsiteY10" fmla="*/ 3810 h 15001"/>
                    <a:gd name="connsiteX11" fmla="*/ 40005 w 52387"/>
                    <a:gd name="connsiteY11" fmla="*/ 1905 h 15001"/>
                    <a:gd name="connsiteX12" fmla="*/ 47625 w 52387"/>
                    <a:gd name="connsiteY12" fmla="*/ 3810 h 15001"/>
                    <a:gd name="connsiteX13" fmla="*/ 46672 w 52387"/>
                    <a:gd name="connsiteY13" fmla="*/ 10478 h 15001"/>
                    <a:gd name="connsiteX14" fmla="*/ 52388 w 52387"/>
                    <a:gd name="connsiteY14" fmla="*/ 9525 h 15001"/>
                    <a:gd name="connsiteX15" fmla="*/ 41910 w 52387"/>
                    <a:gd name="connsiteY15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387" h="15001">
                      <a:moveTo>
                        <a:pt x="41910" y="11430"/>
                      </a:moveTo>
                      <a:cubicBezTo>
                        <a:pt x="40957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2" y="15240"/>
                        <a:pt x="29528" y="14288"/>
                      </a:cubicBezTo>
                      <a:cubicBezTo>
                        <a:pt x="28575" y="14288"/>
                        <a:pt x="27622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7" y="10478"/>
                      </a:cubicBezTo>
                      <a:cubicBezTo>
                        <a:pt x="21907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7" y="12383"/>
                        <a:pt x="0" y="3810"/>
                        <a:pt x="0" y="3810"/>
                      </a:cubicBezTo>
                      <a:cubicBezTo>
                        <a:pt x="15240" y="9525"/>
                        <a:pt x="18097" y="0"/>
                        <a:pt x="18097" y="0"/>
                      </a:cubicBezTo>
                      <a:cubicBezTo>
                        <a:pt x="18097" y="0"/>
                        <a:pt x="18097" y="0"/>
                        <a:pt x="18097" y="0"/>
                      </a:cubicBezTo>
                      <a:cubicBezTo>
                        <a:pt x="21907" y="4763"/>
                        <a:pt x="30480" y="5715"/>
                        <a:pt x="36195" y="3810"/>
                      </a:cubicBezTo>
                      <a:cubicBezTo>
                        <a:pt x="37147" y="2858"/>
                        <a:pt x="39053" y="2858"/>
                        <a:pt x="40005" y="1905"/>
                      </a:cubicBezTo>
                      <a:cubicBezTo>
                        <a:pt x="40005" y="1905"/>
                        <a:pt x="42863" y="3810"/>
                        <a:pt x="47625" y="3810"/>
                      </a:cubicBezTo>
                      <a:cubicBezTo>
                        <a:pt x="47625" y="5715"/>
                        <a:pt x="47625" y="7620"/>
                        <a:pt x="46672" y="10478"/>
                      </a:cubicBezTo>
                      <a:cubicBezTo>
                        <a:pt x="47625" y="10478"/>
                        <a:pt x="49530" y="9525"/>
                        <a:pt x="52388" y="9525"/>
                      </a:cubicBezTo>
                      <a:cubicBezTo>
                        <a:pt x="51435" y="12383"/>
                        <a:pt x="47625" y="13335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57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8969061" y="3045662"/>
            <a:ext cx="1540069" cy="1525831"/>
            <a:chOff x="8210553" y="2722237"/>
            <a:chExt cx="1133478" cy="1122996"/>
          </a:xfrm>
          <a:solidFill>
            <a:schemeClr val="accent1"/>
          </a:solidFill>
        </p:grpSpPr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3FE5A4B3-29A7-45E6-BAF9-D91ECBEF88A1}"/>
                </a:ext>
              </a:extLst>
            </p:cNvPr>
            <p:cNvSpPr/>
            <p:nvPr/>
          </p:nvSpPr>
          <p:spPr>
            <a:xfrm>
              <a:off x="8210554" y="3399464"/>
              <a:ext cx="1133476" cy="445769"/>
            </a:xfrm>
            <a:custGeom>
              <a:avLst/>
              <a:gdLst>
                <a:gd name="connsiteX0" fmla="*/ 0 w 1133475"/>
                <a:gd name="connsiteY0" fmla="*/ 0 h 445770"/>
                <a:gd name="connsiteX1" fmla="*/ 0 w 1133475"/>
                <a:gd name="connsiteY1" fmla="*/ 66675 h 445770"/>
                <a:gd name="connsiteX2" fmla="*/ 678180 w 1133475"/>
                <a:gd name="connsiteY2" fmla="*/ 445770 h 445770"/>
                <a:gd name="connsiteX3" fmla="*/ 1133475 w 1133475"/>
                <a:gd name="connsiteY3" fmla="*/ 188595 h 445770"/>
                <a:gd name="connsiteX4" fmla="*/ 1133475 w 1133475"/>
                <a:gd name="connsiteY4" fmla="*/ 120968 h 445770"/>
                <a:gd name="connsiteX5" fmla="*/ 678180 w 1133475"/>
                <a:gd name="connsiteY5" fmla="*/ 37909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75" h="445770">
                  <a:moveTo>
                    <a:pt x="0" y="0"/>
                  </a:moveTo>
                  <a:lnTo>
                    <a:pt x="0" y="66675"/>
                  </a:lnTo>
                  <a:lnTo>
                    <a:pt x="678180" y="445770"/>
                  </a:lnTo>
                  <a:lnTo>
                    <a:pt x="1133475" y="188595"/>
                  </a:lnTo>
                  <a:lnTo>
                    <a:pt x="1133475" y="120968"/>
                  </a:lnTo>
                  <a:lnTo>
                    <a:pt x="678180" y="3790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25677B62-4F20-4C62-A0BE-418A8BF4368F}"/>
                </a:ext>
              </a:extLst>
            </p:cNvPr>
            <p:cNvSpPr/>
            <p:nvPr/>
          </p:nvSpPr>
          <p:spPr>
            <a:xfrm>
              <a:off x="8210554" y="3141338"/>
              <a:ext cx="1133476" cy="637221"/>
            </a:xfrm>
            <a:custGeom>
              <a:avLst/>
              <a:gdLst>
                <a:gd name="connsiteX0" fmla="*/ 456248 w 1133475"/>
                <a:gd name="connsiteY0" fmla="*/ 0 h 637222"/>
                <a:gd name="connsiteX1" fmla="*/ 0 w 1133475"/>
                <a:gd name="connsiteY1" fmla="*/ 258127 h 637222"/>
                <a:gd name="connsiteX2" fmla="*/ 678180 w 1133475"/>
                <a:gd name="connsiteY2" fmla="*/ 637222 h 637222"/>
                <a:gd name="connsiteX3" fmla="*/ 730568 w 1133475"/>
                <a:gd name="connsiteY3" fmla="*/ 607695 h 637222"/>
                <a:gd name="connsiteX4" fmla="*/ 1133475 w 1133475"/>
                <a:gd name="connsiteY4" fmla="*/ 379095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75" h="637222">
                  <a:moveTo>
                    <a:pt x="456248" y="0"/>
                  </a:moveTo>
                  <a:lnTo>
                    <a:pt x="0" y="258127"/>
                  </a:lnTo>
                  <a:lnTo>
                    <a:pt x="678180" y="637222"/>
                  </a:lnTo>
                  <a:lnTo>
                    <a:pt x="730568" y="607695"/>
                  </a:lnTo>
                  <a:lnTo>
                    <a:pt x="1133475" y="37909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97FBB3A9-2DD5-46A4-8C02-6494052754A1}"/>
                </a:ext>
              </a:extLst>
            </p:cNvPr>
            <p:cNvSpPr/>
            <p:nvPr/>
          </p:nvSpPr>
          <p:spPr>
            <a:xfrm>
              <a:off x="8285803" y="3141338"/>
              <a:ext cx="1058228" cy="595310"/>
            </a:xfrm>
            <a:custGeom>
              <a:avLst/>
              <a:gdLst>
                <a:gd name="connsiteX0" fmla="*/ 381000 w 1058227"/>
                <a:gd name="connsiteY0" fmla="*/ 0 h 595312"/>
                <a:gd name="connsiteX1" fmla="*/ 0 w 1058227"/>
                <a:gd name="connsiteY1" fmla="*/ 216217 h 595312"/>
                <a:gd name="connsiteX2" fmla="*/ 677227 w 1058227"/>
                <a:gd name="connsiteY2" fmla="*/ 595313 h 595312"/>
                <a:gd name="connsiteX3" fmla="*/ 730567 w 1058227"/>
                <a:gd name="connsiteY3" fmla="*/ 564833 h 595312"/>
                <a:gd name="connsiteX4" fmla="*/ 1058227 w 1058227"/>
                <a:gd name="connsiteY4" fmla="*/ 37909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227" h="595312">
                  <a:moveTo>
                    <a:pt x="381000" y="0"/>
                  </a:moveTo>
                  <a:lnTo>
                    <a:pt x="0" y="216217"/>
                  </a:lnTo>
                  <a:lnTo>
                    <a:pt x="677227" y="595313"/>
                  </a:lnTo>
                  <a:lnTo>
                    <a:pt x="730567" y="564833"/>
                  </a:lnTo>
                  <a:lnTo>
                    <a:pt x="1058227" y="37909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0D769474-CA3F-4785-9557-9FE83FC62EC9}"/>
                </a:ext>
              </a:extLst>
            </p:cNvPr>
            <p:cNvSpPr/>
            <p:nvPr/>
          </p:nvSpPr>
          <p:spPr>
            <a:xfrm>
              <a:off x="8399150" y="2996557"/>
              <a:ext cx="195262" cy="464818"/>
            </a:xfrm>
            <a:custGeom>
              <a:avLst/>
              <a:gdLst>
                <a:gd name="connsiteX0" fmla="*/ 195263 w 195262"/>
                <a:gd name="connsiteY0" fmla="*/ 108585 h 464819"/>
                <a:gd name="connsiteX1" fmla="*/ 0 w 195262"/>
                <a:gd name="connsiteY1" fmla="*/ 0 h 464819"/>
                <a:gd name="connsiteX2" fmla="*/ 0 w 195262"/>
                <a:gd name="connsiteY2" fmla="*/ 357188 h 464819"/>
                <a:gd name="connsiteX3" fmla="*/ 195263 w 195262"/>
                <a:gd name="connsiteY3" fmla="*/ 464820 h 46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64819">
                  <a:moveTo>
                    <a:pt x="195263" y="108585"/>
                  </a:moveTo>
                  <a:lnTo>
                    <a:pt x="0" y="0"/>
                  </a:lnTo>
                  <a:lnTo>
                    <a:pt x="0" y="357188"/>
                  </a:lnTo>
                  <a:lnTo>
                    <a:pt x="195263" y="46482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B58F7B42-840E-4EF8-ACEA-9CDB8C28DD31}"/>
                </a:ext>
              </a:extLst>
            </p:cNvPr>
            <p:cNvSpPr/>
            <p:nvPr/>
          </p:nvSpPr>
          <p:spPr>
            <a:xfrm>
              <a:off x="8594412" y="2927978"/>
              <a:ext cx="313372" cy="533398"/>
            </a:xfrm>
            <a:custGeom>
              <a:avLst/>
              <a:gdLst>
                <a:gd name="connsiteX0" fmla="*/ 0 w 313372"/>
                <a:gd name="connsiteY0" fmla="*/ 533400 h 533399"/>
                <a:gd name="connsiteX1" fmla="*/ 0 w 313372"/>
                <a:gd name="connsiteY1" fmla="*/ 177165 h 533399"/>
                <a:gd name="connsiteX2" fmla="*/ 313373 w 313372"/>
                <a:gd name="connsiteY2" fmla="*/ 0 h 533399"/>
                <a:gd name="connsiteX3" fmla="*/ 313373 w 313372"/>
                <a:gd name="connsiteY3" fmla="*/ 356235 h 533399"/>
                <a:gd name="connsiteX4" fmla="*/ 267653 w 313372"/>
                <a:gd name="connsiteY4" fmla="*/ 381953 h 53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72" h="533399">
                  <a:moveTo>
                    <a:pt x="0" y="533400"/>
                  </a:moveTo>
                  <a:lnTo>
                    <a:pt x="0" y="177165"/>
                  </a:lnTo>
                  <a:lnTo>
                    <a:pt x="313373" y="0"/>
                  </a:lnTo>
                  <a:lnTo>
                    <a:pt x="313373" y="356235"/>
                  </a:lnTo>
                  <a:lnTo>
                    <a:pt x="267653" y="38195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2409758-C1C8-4222-B511-5AD82C6CEFE8}"/>
                </a:ext>
              </a:extLst>
            </p:cNvPr>
            <p:cNvSpPr/>
            <p:nvPr/>
          </p:nvSpPr>
          <p:spPr>
            <a:xfrm>
              <a:off x="8422010" y="2837490"/>
              <a:ext cx="462915" cy="260031"/>
            </a:xfrm>
            <a:custGeom>
              <a:avLst/>
              <a:gdLst>
                <a:gd name="connsiteX0" fmla="*/ 462915 w 462914"/>
                <a:gd name="connsiteY0" fmla="*/ 96202 h 260032"/>
                <a:gd name="connsiteX1" fmla="*/ 289560 w 462914"/>
                <a:gd name="connsiteY1" fmla="*/ 0 h 260032"/>
                <a:gd name="connsiteX2" fmla="*/ 0 w 462914"/>
                <a:gd name="connsiteY2" fmla="*/ 164782 h 260032"/>
                <a:gd name="connsiteX3" fmla="*/ 172402 w 462914"/>
                <a:gd name="connsiteY3" fmla="*/ 260032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914" h="260032">
                  <a:moveTo>
                    <a:pt x="462915" y="96202"/>
                  </a:moveTo>
                  <a:lnTo>
                    <a:pt x="289560" y="0"/>
                  </a:lnTo>
                  <a:lnTo>
                    <a:pt x="0" y="164782"/>
                  </a:lnTo>
                  <a:lnTo>
                    <a:pt x="172402" y="260032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A832446-84EE-43C8-A9A5-B90F0999B9B7}"/>
                </a:ext>
              </a:extLst>
            </p:cNvPr>
            <p:cNvSpPr/>
            <p:nvPr/>
          </p:nvSpPr>
          <p:spPr>
            <a:xfrm>
              <a:off x="8612510" y="2827965"/>
              <a:ext cx="100012" cy="65722"/>
            </a:xfrm>
            <a:custGeom>
              <a:avLst/>
              <a:gdLst>
                <a:gd name="connsiteX0" fmla="*/ 100013 w 100012"/>
                <a:gd name="connsiteY0" fmla="*/ 0 h 65722"/>
                <a:gd name="connsiteX1" fmla="*/ 99060 w 100012"/>
                <a:gd name="connsiteY1" fmla="*/ 9525 h 65722"/>
                <a:gd name="connsiteX2" fmla="*/ 0 w 100012"/>
                <a:gd name="connsiteY2" fmla="*/ 65723 h 65722"/>
                <a:gd name="connsiteX3" fmla="*/ 0 w 100012"/>
                <a:gd name="connsiteY3" fmla="*/ 56198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12" h="65722">
                  <a:moveTo>
                    <a:pt x="100013" y="0"/>
                  </a:moveTo>
                  <a:lnTo>
                    <a:pt x="99060" y="9525"/>
                  </a:lnTo>
                  <a:lnTo>
                    <a:pt x="0" y="65723"/>
                  </a:lnTo>
                  <a:lnTo>
                    <a:pt x="0" y="5619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2F7AE31B-ADFA-4D0F-A272-EA179B635D2B}"/>
                </a:ext>
              </a:extLst>
            </p:cNvPr>
            <p:cNvSpPr/>
            <p:nvPr/>
          </p:nvSpPr>
          <p:spPr>
            <a:xfrm>
              <a:off x="8587746" y="2924168"/>
              <a:ext cx="320040" cy="180975"/>
            </a:xfrm>
            <a:custGeom>
              <a:avLst/>
              <a:gdLst>
                <a:gd name="connsiteX0" fmla="*/ 0 w 320040"/>
                <a:gd name="connsiteY0" fmla="*/ 177165 h 180975"/>
                <a:gd name="connsiteX1" fmla="*/ 312420 w 320040"/>
                <a:gd name="connsiteY1" fmla="*/ 0 h 180975"/>
                <a:gd name="connsiteX2" fmla="*/ 320040 w 320040"/>
                <a:gd name="connsiteY2" fmla="*/ 3810 h 180975"/>
                <a:gd name="connsiteX3" fmla="*/ 6668 w 320040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040" h="180975">
                  <a:moveTo>
                    <a:pt x="0" y="177165"/>
                  </a:moveTo>
                  <a:lnTo>
                    <a:pt x="312420" y="0"/>
                  </a:lnTo>
                  <a:lnTo>
                    <a:pt x="320040" y="3810"/>
                  </a:lnTo>
                  <a:lnTo>
                    <a:pt x="6668" y="18097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CCB35FFD-0546-402B-8ECA-8BD11D01EE42}"/>
                </a:ext>
              </a:extLst>
            </p:cNvPr>
            <p:cNvSpPr/>
            <p:nvPr/>
          </p:nvSpPr>
          <p:spPr>
            <a:xfrm>
              <a:off x="8605844" y="2820345"/>
              <a:ext cx="114300" cy="63817"/>
            </a:xfrm>
            <a:custGeom>
              <a:avLst/>
              <a:gdLst>
                <a:gd name="connsiteX0" fmla="*/ 0 w 114300"/>
                <a:gd name="connsiteY0" fmla="*/ 60008 h 63817"/>
                <a:gd name="connsiteX1" fmla="*/ 106680 w 114300"/>
                <a:gd name="connsiteY1" fmla="*/ 0 h 63817"/>
                <a:gd name="connsiteX2" fmla="*/ 114300 w 114300"/>
                <a:gd name="connsiteY2" fmla="*/ 3810 h 63817"/>
                <a:gd name="connsiteX3" fmla="*/ 6668 w 114300"/>
                <a:gd name="connsiteY3" fmla="*/ 63818 h 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63817">
                  <a:moveTo>
                    <a:pt x="0" y="60008"/>
                  </a:moveTo>
                  <a:lnTo>
                    <a:pt x="106680" y="0"/>
                  </a:lnTo>
                  <a:lnTo>
                    <a:pt x="114300" y="3810"/>
                  </a:lnTo>
                  <a:lnTo>
                    <a:pt x="6668" y="63818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90C4CD25-7663-4C48-9818-B9C49A5D3834}"/>
                </a:ext>
              </a:extLst>
            </p:cNvPr>
            <p:cNvSpPr/>
            <p:nvPr/>
          </p:nvSpPr>
          <p:spPr>
            <a:xfrm>
              <a:off x="8210553" y="3399464"/>
              <a:ext cx="678180" cy="445769"/>
            </a:xfrm>
            <a:custGeom>
              <a:avLst/>
              <a:gdLst>
                <a:gd name="connsiteX0" fmla="*/ 0 w 678180"/>
                <a:gd name="connsiteY0" fmla="*/ 0 h 445770"/>
                <a:gd name="connsiteX1" fmla="*/ 678180 w 678180"/>
                <a:gd name="connsiteY1" fmla="*/ 379095 h 445770"/>
                <a:gd name="connsiteX2" fmla="*/ 678180 w 678180"/>
                <a:gd name="connsiteY2" fmla="*/ 445770 h 445770"/>
                <a:gd name="connsiteX3" fmla="*/ 0 w 678180"/>
                <a:gd name="connsiteY3" fmla="*/ 666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8180" h="445770">
                  <a:moveTo>
                    <a:pt x="0" y="0"/>
                  </a:moveTo>
                  <a:lnTo>
                    <a:pt x="678180" y="379095"/>
                  </a:lnTo>
                  <a:lnTo>
                    <a:pt x="678180" y="445770"/>
                  </a:lnTo>
                  <a:lnTo>
                    <a:pt x="0" y="66675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62EC8FAC-84A2-461C-9F20-1AB4B678562E}"/>
                </a:ext>
              </a:extLst>
            </p:cNvPr>
            <p:cNvSpPr/>
            <p:nvPr/>
          </p:nvSpPr>
          <p:spPr>
            <a:xfrm>
              <a:off x="8965886" y="3309929"/>
              <a:ext cx="314325" cy="358139"/>
            </a:xfrm>
            <a:custGeom>
              <a:avLst/>
              <a:gdLst>
                <a:gd name="connsiteX0" fmla="*/ 0 w 314325"/>
                <a:gd name="connsiteY0" fmla="*/ 358140 h 358140"/>
                <a:gd name="connsiteX1" fmla="*/ 0 w 314325"/>
                <a:gd name="connsiteY1" fmla="*/ 182880 h 358140"/>
                <a:gd name="connsiteX2" fmla="*/ 314325 w 314325"/>
                <a:gd name="connsiteY2" fmla="*/ 0 h 358140"/>
                <a:gd name="connsiteX3" fmla="*/ 314325 w 314325"/>
                <a:gd name="connsiteY3" fmla="*/ 103822 h 358140"/>
                <a:gd name="connsiteX4" fmla="*/ 314325 w 314325"/>
                <a:gd name="connsiteY4" fmla="*/ 175260 h 35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358140">
                  <a:moveTo>
                    <a:pt x="0" y="358140"/>
                  </a:moveTo>
                  <a:lnTo>
                    <a:pt x="0" y="182880"/>
                  </a:lnTo>
                  <a:lnTo>
                    <a:pt x="314325" y="0"/>
                  </a:lnTo>
                  <a:lnTo>
                    <a:pt x="314325" y="103822"/>
                  </a:lnTo>
                  <a:lnTo>
                    <a:pt x="314325" y="17526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6CFD79F8-6E6C-4C2D-958F-95324D08DBC5}"/>
                </a:ext>
              </a:extLst>
            </p:cNvPr>
            <p:cNvSpPr/>
            <p:nvPr/>
          </p:nvSpPr>
          <p:spPr>
            <a:xfrm>
              <a:off x="8594410" y="3286118"/>
              <a:ext cx="371476" cy="381952"/>
            </a:xfrm>
            <a:custGeom>
              <a:avLst/>
              <a:gdLst>
                <a:gd name="connsiteX0" fmla="*/ 371475 w 371475"/>
                <a:gd name="connsiteY0" fmla="*/ 381953 h 381952"/>
                <a:gd name="connsiteX1" fmla="*/ 371475 w 371475"/>
                <a:gd name="connsiteY1" fmla="*/ 206692 h 381952"/>
                <a:gd name="connsiteX2" fmla="*/ 182880 w 371475"/>
                <a:gd name="connsiteY2" fmla="*/ 101917 h 381952"/>
                <a:gd name="connsiteX3" fmla="*/ 0 w 371475"/>
                <a:gd name="connsiteY3" fmla="*/ 0 h 381952"/>
                <a:gd name="connsiteX4" fmla="*/ 0 w 371475"/>
                <a:gd name="connsiteY4" fmla="*/ 175260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81952">
                  <a:moveTo>
                    <a:pt x="371475" y="381953"/>
                  </a:moveTo>
                  <a:lnTo>
                    <a:pt x="371475" y="206692"/>
                  </a:lnTo>
                  <a:lnTo>
                    <a:pt x="182880" y="101917"/>
                  </a:lnTo>
                  <a:lnTo>
                    <a:pt x="0" y="0"/>
                  </a:lnTo>
                  <a:lnTo>
                    <a:pt x="0" y="17526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E78DB36-85DB-4F48-BC77-BDDBAD2CD6A9}"/>
                </a:ext>
              </a:extLst>
            </p:cNvPr>
            <p:cNvSpPr/>
            <p:nvPr/>
          </p:nvSpPr>
          <p:spPr>
            <a:xfrm>
              <a:off x="8399148" y="3286117"/>
              <a:ext cx="566737" cy="381951"/>
            </a:xfrm>
            <a:custGeom>
              <a:avLst/>
              <a:gdLst>
                <a:gd name="connsiteX0" fmla="*/ 0 w 566737"/>
                <a:gd name="connsiteY0" fmla="*/ 0 h 381952"/>
                <a:gd name="connsiteX1" fmla="*/ 566738 w 566737"/>
                <a:gd name="connsiteY1" fmla="*/ 315278 h 381952"/>
                <a:gd name="connsiteX2" fmla="*/ 566738 w 566737"/>
                <a:gd name="connsiteY2" fmla="*/ 381953 h 381952"/>
                <a:gd name="connsiteX3" fmla="*/ 0 w 566737"/>
                <a:gd name="connsiteY3" fmla="*/ 67628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7" h="381952">
                  <a:moveTo>
                    <a:pt x="0" y="0"/>
                  </a:moveTo>
                  <a:lnTo>
                    <a:pt x="566738" y="315278"/>
                  </a:lnTo>
                  <a:lnTo>
                    <a:pt x="566738" y="381953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0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4200CA4D-521C-4786-9868-59CE9F7415F8}"/>
                </a:ext>
              </a:extLst>
            </p:cNvPr>
            <p:cNvSpPr/>
            <p:nvPr/>
          </p:nvSpPr>
          <p:spPr>
            <a:xfrm>
              <a:off x="8965886" y="3418513"/>
              <a:ext cx="314325" cy="249554"/>
            </a:xfrm>
            <a:custGeom>
              <a:avLst/>
              <a:gdLst>
                <a:gd name="connsiteX0" fmla="*/ 314325 w 314325"/>
                <a:gd name="connsiteY0" fmla="*/ 0 h 249555"/>
                <a:gd name="connsiteX1" fmla="*/ 0 w 314325"/>
                <a:gd name="connsiteY1" fmla="*/ 182880 h 249555"/>
                <a:gd name="connsiteX2" fmla="*/ 0 w 314325"/>
                <a:gd name="connsiteY2" fmla="*/ 249555 h 249555"/>
                <a:gd name="connsiteX3" fmla="*/ 314325 w 314325"/>
                <a:gd name="connsiteY3" fmla="*/ 66675 h 24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249555">
                  <a:moveTo>
                    <a:pt x="314325" y="0"/>
                  </a:moveTo>
                  <a:lnTo>
                    <a:pt x="0" y="182880"/>
                  </a:lnTo>
                  <a:lnTo>
                    <a:pt x="0" y="249555"/>
                  </a:lnTo>
                  <a:lnTo>
                    <a:pt x="314325" y="6667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2325"/>
              <a:ext cx="168592" cy="113347"/>
              <a:chOff x="8993504" y="3442334"/>
              <a:chExt cx="168592" cy="113347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DFEC6805-127C-4732-8AE7-4D3E78D002D8}"/>
                  </a:ext>
                </a:extLst>
              </p:cNvPr>
              <p:cNvSpPr/>
              <p:nvPr/>
            </p:nvSpPr>
            <p:spPr>
              <a:xfrm>
                <a:off x="8993504" y="3521392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407DB287-A2E3-4044-BB41-7DF57166636E}"/>
                  </a:ext>
                </a:extLst>
              </p:cNvPr>
              <p:cNvSpPr/>
              <p:nvPr/>
            </p:nvSpPr>
            <p:spPr>
              <a:xfrm>
                <a:off x="9038272" y="349567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5C12778B-014D-442B-AEB6-A5D9BC11A631}"/>
                  </a:ext>
                </a:extLst>
              </p:cNvPr>
              <p:cNvSpPr/>
              <p:nvPr/>
            </p:nvSpPr>
            <p:spPr>
              <a:xfrm>
                <a:off x="9083992" y="346900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D4BD4278-22C0-4A81-B216-DEC04B3D120F}"/>
                  </a:ext>
                </a:extLst>
              </p:cNvPr>
              <p:cNvSpPr/>
              <p:nvPr/>
            </p:nvSpPr>
            <p:spPr>
              <a:xfrm>
                <a:off x="9128759" y="344233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73758"/>
              <a:ext cx="168592" cy="113347"/>
              <a:chOff x="8993504" y="3473767"/>
              <a:chExt cx="168592" cy="113347"/>
            </a:xfrm>
            <a:solidFill>
              <a:srgbClr val="5E5F5F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FD81B7C0-B5FE-474F-BEB0-A5985AC24B24}"/>
                  </a:ext>
                </a:extLst>
              </p:cNvPr>
              <p:cNvSpPr/>
              <p:nvPr/>
            </p:nvSpPr>
            <p:spPr>
              <a:xfrm>
                <a:off x="8993504" y="355282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1C7C4E82-E777-4414-832D-DC5B7A72780C}"/>
                  </a:ext>
                </a:extLst>
              </p:cNvPr>
              <p:cNvSpPr/>
              <p:nvPr/>
            </p:nvSpPr>
            <p:spPr>
              <a:xfrm>
                <a:off x="9038272" y="352615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ADDA901-E480-488D-8211-EC6F9B7A1DAF}"/>
                  </a:ext>
                </a:extLst>
              </p:cNvPr>
              <p:cNvSpPr/>
              <p:nvPr/>
            </p:nvSpPr>
            <p:spPr>
              <a:xfrm>
                <a:off x="9083992" y="34994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645A9020-610C-46FE-B688-26297911F41E}"/>
                  </a:ext>
                </a:extLst>
              </p:cNvPr>
              <p:cNvSpPr/>
              <p:nvPr/>
            </p:nvSpPr>
            <p:spPr>
              <a:xfrm>
                <a:off x="9128759" y="3473767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58518"/>
              <a:ext cx="168592" cy="113347"/>
              <a:chOff x="8993504" y="3458527"/>
              <a:chExt cx="168592" cy="113347"/>
            </a:xfrm>
            <a:solidFill>
              <a:srgbClr val="5E5F5F"/>
            </a:solidFill>
          </p:grpSpPr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66913C03-7DBF-473B-99FB-8CB627AECBDF}"/>
                  </a:ext>
                </a:extLst>
              </p:cNvPr>
              <p:cNvSpPr/>
              <p:nvPr/>
            </p:nvSpPr>
            <p:spPr>
              <a:xfrm>
                <a:off x="8993504" y="35375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AB852B6-14DD-4797-803D-A89A3AE2D1C9}"/>
                  </a:ext>
                </a:extLst>
              </p:cNvPr>
              <p:cNvSpPr/>
              <p:nvPr/>
            </p:nvSpPr>
            <p:spPr>
              <a:xfrm>
                <a:off x="9038272" y="351091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115D6C90-D696-4AAF-92BC-53D9AA9A4ADB}"/>
                  </a:ext>
                </a:extLst>
              </p:cNvPr>
              <p:cNvSpPr/>
              <p:nvPr/>
            </p:nvSpPr>
            <p:spPr>
              <a:xfrm>
                <a:off x="9083992" y="348424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07958563-98E3-4425-9601-8148C766E12F}"/>
                  </a:ext>
                </a:extLst>
              </p:cNvPr>
              <p:cNvSpPr/>
              <p:nvPr/>
            </p:nvSpPr>
            <p:spPr>
              <a:xfrm>
                <a:off x="9128759" y="345852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88998"/>
              <a:ext cx="168592" cy="113347"/>
              <a:chOff x="8993504" y="3489007"/>
              <a:chExt cx="168592" cy="113347"/>
            </a:xfrm>
            <a:solidFill>
              <a:srgbClr val="5E5F5F"/>
            </a:solidFill>
          </p:grpSpPr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3FC1E52C-57A1-416D-9CB7-E3ADF597D633}"/>
                  </a:ext>
                </a:extLst>
              </p:cNvPr>
              <p:cNvSpPr/>
              <p:nvPr/>
            </p:nvSpPr>
            <p:spPr>
              <a:xfrm>
                <a:off x="8993504" y="356806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65DDE3BF-AFBF-4B72-8297-C410160E2C1A}"/>
                  </a:ext>
                </a:extLst>
              </p:cNvPr>
              <p:cNvSpPr/>
              <p:nvPr/>
            </p:nvSpPr>
            <p:spPr>
              <a:xfrm>
                <a:off x="9038272" y="354139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50ED4F24-1A08-4D3F-BF7B-DD9D67382E55}"/>
                  </a:ext>
                </a:extLst>
              </p:cNvPr>
              <p:cNvSpPr/>
              <p:nvPr/>
            </p:nvSpPr>
            <p:spPr>
              <a:xfrm>
                <a:off x="9083992" y="351567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20A62238-A5DB-4A72-A2C9-6F531DDEA8BD}"/>
                  </a:ext>
                </a:extLst>
              </p:cNvPr>
              <p:cNvSpPr/>
              <p:nvPr/>
            </p:nvSpPr>
            <p:spPr>
              <a:xfrm>
                <a:off x="9128759" y="348900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5183"/>
              <a:ext cx="164782" cy="107632"/>
              <a:chOff x="8993504" y="3445192"/>
              <a:chExt cx="164782" cy="107632"/>
            </a:xfrm>
            <a:solidFill>
              <a:srgbClr val="E4E5E5"/>
            </a:solidFill>
          </p:grpSpPr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A9AD6942-01AC-462F-8391-4A7D406AFADE}"/>
                  </a:ext>
                </a:extLst>
              </p:cNvPr>
              <p:cNvSpPr/>
              <p:nvPr/>
            </p:nvSpPr>
            <p:spPr>
              <a:xfrm>
                <a:off x="8993504" y="352425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0187C510-A0B1-4E71-B11C-77CCFBADF6D8}"/>
                  </a:ext>
                </a:extLst>
              </p:cNvPr>
              <p:cNvSpPr/>
              <p:nvPr/>
            </p:nvSpPr>
            <p:spPr>
              <a:xfrm>
                <a:off x="9038272" y="349757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163E9DBB-413A-4B15-8352-96CEDFCE474B}"/>
                  </a:ext>
                </a:extLst>
              </p:cNvPr>
              <p:cNvSpPr/>
              <p:nvPr/>
            </p:nvSpPr>
            <p:spPr>
              <a:xfrm>
                <a:off x="9083992" y="347090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6E10632B-FA69-4908-AF66-75C3013915B5}"/>
                  </a:ext>
                </a:extLst>
              </p:cNvPr>
              <p:cNvSpPr/>
              <p:nvPr/>
            </p:nvSpPr>
            <p:spPr>
              <a:xfrm>
                <a:off x="9128759" y="344519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75663"/>
              <a:ext cx="165735" cy="107632"/>
              <a:chOff x="8992551" y="3475672"/>
              <a:chExt cx="165735" cy="107632"/>
            </a:xfrm>
            <a:solidFill>
              <a:srgbClr val="E4E5E5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BA844E84-F500-40AB-9790-B091EBACCEBF}"/>
                  </a:ext>
                </a:extLst>
              </p:cNvPr>
              <p:cNvSpPr/>
              <p:nvPr/>
            </p:nvSpPr>
            <p:spPr>
              <a:xfrm>
                <a:off x="8992551" y="3554729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8395317-1DAC-4F91-80CE-9597FFA48B3F}"/>
                  </a:ext>
                </a:extLst>
              </p:cNvPr>
              <p:cNvSpPr/>
              <p:nvPr/>
            </p:nvSpPr>
            <p:spPr>
              <a:xfrm>
                <a:off x="9038272" y="352901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2D832192-3DFB-44DC-9330-8E4030C2558C}"/>
                  </a:ext>
                </a:extLst>
              </p:cNvPr>
              <p:cNvSpPr/>
              <p:nvPr/>
            </p:nvSpPr>
            <p:spPr>
              <a:xfrm>
                <a:off x="9083992" y="350234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37B5CF9D-7AD5-403D-A360-1758DC62933D}"/>
                  </a:ext>
                </a:extLst>
              </p:cNvPr>
              <p:cNvSpPr/>
              <p:nvPr/>
            </p:nvSpPr>
            <p:spPr>
              <a:xfrm>
                <a:off x="9128759" y="347567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60423"/>
              <a:ext cx="164782" cy="107632"/>
              <a:chOff x="8993504" y="3460432"/>
              <a:chExt cx="164782" cy="107632"/>
            </a:xfrm>
            <a:solidFill>
              <a:srgbClr val="E4E5E5"/>
            </a:solidFill>
          </p:grpSpPr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99CB3FF9-8810-4514-A75D-8B61AC757DFC}"/>
                  </a:ext>
                </a:extLst>
              </p:cNvPr>
              <p:cNvSpPr/>
              <p:nvPr/>
            </p:nvSpPr>
            <p:spPr>
              <a:xfrm>
                <a:off x="8993504" y="353949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508C842F-1258-4157-BA2F-73780BBA0849}"/>
                  </a:ext>
                </a:extLst>
              </p:cNvPr>
              <p:cNvSpPr/>
              <p:nvPr/>
            </p:nvSpPr>
            <p:spPr>
              <a:xfrm>
                <a:off x="9038272" y="351282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30C359DE-F88B-4569-BC25-80F9CD15551C}"/>
                  </a:ext>
                </a:extLst>
              </p:cNvPr>
              <p:cNvSpPr/>
              <p:nvPr/>
            </p:nvSpPr>
            <p:spPr>
              <a:xfrm>
                <a:off x="9083992" y="348710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8B09D097-9BAB-4C9F-964E-3FF383E2DA40}"/>
                  </a:ext>
                </a:extLst>
              </p:cNvPr>
              <p:cNvSpPr/>
              <p:nvPr/>
            </p:nvSpPr>
            <p:spPr>
              <a:xfrm>
                <a:off x="9128759" y="346043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91856"/>
              <a:ext cx="165735" cy="107632"/>
              <a:chOff x="8992551" y="3491865"/>
              <a:chExt cx="165735" cy="107632"/>
            </a:xfrm>
            <a:solidFill>
              <a:srgbClr val="E4E5E5"/>
            </a:solidFill>
          </p:grpSpPr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19468176-2CF6-46F4-9D87-FC20E862305B}"/>
                  </a:ext>
                </a:extLst>
              </p:cNvPr>
              <p:cNvSpPr/>
              <p:nvPr/>
            </p:nvSpPr>
            <p:spPr>
              <a:xfrm>
                <a:off x="8992551" y="3570922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DA292584-1ECC-4FE9-85A2-E33062537F80}"/>
                  </a:ext>
                </a:extLst>
              </p:cNvPr>
              <p:cNvSpPr/>
              <p:nvPr/>
            </p:nvSpPr>
            <p:spPr>
              <a:xfrm>
                <a:off x="9038272" y="354425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6DAF7F8-F635-4554-AE21-3B0635ED4102}"/>
                  </a:ext>
                </a:extLst>
              </p:cNvPr>
              <p:cNvSpPr/>
              <p:nvPr/>
            </p:nvSpPr>
            <p:spPr>
              <a:xfrm>
                <a:off x="9083992" y="351758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E90CF3BA-887D-4C0B-9C0C-825C33B1B881}"/>
                  </a:ext>
                </a:extLst>
              </p:cNvPr>
              <p:cNvSpPr/>
              <p:nvPr/>
            </p:nvSpPr>
            <p:spPr>
              <a:xfrm>
                <a:off x="9128759" y="3491865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372ECEE4-CA17-404A-BA67-4DE1067E794E}"/>
                </a:ext>
              </a:extLst>
            </p:cNvPr>
            <p:cNvSpPr/>
            <p:nvPr/>
          </p:nvSpPr>
          <p:spPr>
            <a:xfrm>
              <a:off x="9174484" y="341660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4AB8221D-FD55-4AF0-91AB-A3B01D19F3A1}"/>
                </a:ext>
              </a:extLst>
            </p:cNvPr>
            <p:cNvSpPr/>
            <p:nvPr/>
          </p:nvSpPr>
          <p:spPr>
            <a:xfrm>
              <a:off x="9219252" y="338993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F9B56CA8-D8A3-48FF-A1CE-333739989F60}"/>
                </a:ext>
              </a:extLst>
            </p:cNvPr>
            <p:cNvSpPr/>
            <p:nvPr/>
          </p:nvSpPr>
          <p:spPr>
            <a:xfrm>
              <a:off x="9174484" y="344708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6296A5F1-8B11-40D7-A67D-EC795F8EEBCC}"/>
                </a:ext>
              </a:extLst>
            </p:cNvPr>
            <p:cNvSpPr/>
            <p:nvPr/>
          </p:nvSpPr>
          <p:spPr>
            <a:xfrm>
              <a:off x="9219252" y="3421370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9618CE62-79A0-4D8A-AA65-A24CEA37A6FD}"/>
                </a:ext>
              </a:extLst>
            </p:cNvPr>
            <p:cNvSpPr/>
            <p:nvPr/>
          </p:nvSpPr>
          <p:spPr>
            <a:xfrm>
              <a:off x="9174484" y="3431848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FC3AE742-9DB0-439C-92BE-5768B805F652}"/>
                </a:ext>
              </a:extLst>
            </p:cNvPr>
            <p:cNvSpPr/>
            <p:nvPr/>
          </p:nvSpPr>
          <p:spPr>
            <a:xfrm>
              <a:off x="9219252" y="340517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5E1B2696-0C9C-43B5-B9DE-9FE3200970D4}"/>
                </a:ext>
              </a:extLst>
            </p:cNvPr>
            <p:cNvSpPr/>
            <p:nvPr/>
          </p:nvSpPr>
          <p:spPr>
            <a:xfrm>
              <a:off x="9174484" y="346232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C9E4658-CE08-425A-B7D4-8078A302748D}"/>
                </a:ext>
              </a:extLst>
            </p:cNvPr>
            <p:cNvSpPr/>
            <p:nvPr/>
          </p:nvSpPr>
          <p:spPr>
            <a:xfrm>
              <a:off x="9219252" y="3436611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2E1BEE65-4FBC-4AC8-A7AE-049903097179}"/>
                </a:ext>
              </a:extLst>
            </p:cNvPr>
            <p:cNvSpPr/>
            <p:nvPr/>
          </p:nvSpPr>
          <p:spPr>
            <a:xfrm>
              <a:off x="9173531" y="341851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D94CB399-D34F-4701-AFAE-86DF08FE87BA}"/>
                </a:ext>
              </a:extLst>
            </p:cNvPr>
            <p:cNvSpPr/>
            <p:nvPr/>
          </p:nvSpPr>
          <p:spPr>
            <a:xfrm>
              <a:off x="9219252" y="339279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96FFA44-A070-47B2-A609-E47BFB6D96DD}"/>
                </a:ext>
              </a:extLst>
            </p:cNvPr>
            <p:cNvSpPr/>
            <p:nvPr/>
          </p:nvSpPr>
          <p:spPr>
            <a:xfrm>
              <a:off x="9173531" y="3449945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A0F543A-814D-4A15-8979-017A03E3FCD6}"/>
                </a:ext>
              </a:extLst>
            </p:cNvPr>
            <p:cNvSpPr/>
            <p:nvPr/>
          </p:nvSpPr>
          <p:spPr>
            <a:xfrm>
              <a:off x="9219252" y="342327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F94E3598-5A79-4D65-AAE6-89096F3327FC}"/>
                </a:ext>
              </a:extLst>
            </p:cNvPr>
            <p:cNvSpPr/>
            <p:nvPr/>
          </p:nvSpPr>
          <p:spPr>
            <a:xfrm>
              <a:off x="9173531" y="343375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2F8C1D0C-7037-4A8A-9B63-4860B60114E7}"/>
                </a:ext>
              </a:extLst>
            </p:cNvPr>
            <p:cNvSpPr/>
            <p:nvPr/>
          </p:nvSpPr>
          <p:spPr>
            <a:xfrm>
              <a:off x="9219252" y="340803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E9AF51A-B2EF-4D41-9AFF-EC97B56696AF}"/>
                </a:ext>
              </a:extLst>
            </p:cNvPr>
            <p:cNvSpPr/>
            <p:nvPr/>
          </p:nvSpPr>
          <p:spPr>
            <a:xfrm>
              <a:off x="9173531" y="3465186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7277F895-714F-41A9-8213-6D1A41E66FA3}"/>
                </a:ext>
              </a:extLst>
            </p:cNvPr>
            <p:cNvSpPr/>
            <p:nvPr/>
          </p:nvSpPr>
          <p:spPr>
            <a:xfrm>
              <a:off x="9219252" y="343851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6E80255D-B125-45B3-B62E-0236250747D3}"/>
                </a:ext>
              </a:extLst>
            </p:cNvPr>
            <p:cNvSpPr/>
            <p:nvPr/>
          </p:nvSpPr>
          <p:spPr>
            <a:xfrm>
              <a:off x="8594410" y="3102284"/>
              <a:ext cx="503872" cy="219075"/>
            </a:xfrm>
            <a:custGeom>
              <a:avLst/>
              <a:gdLst>
                <a:gd name="connsiteX0" fmla="*/ 503873 w 503872"/>
                <a:gd name="connsiteY0" fmla="*/ 35242 h 219075"/>
                <a:gd name="connsiteX1" fmla="*/ 314325 w 503872"/>
                <a:gd name="connsiteY1" fmla="*/ 0 h 219075"/>
                <a:gd name="connsiteX2" fmla="*/ 0 w 503872"/>
                <a:gd name="connsiteY2" fmla="*/ 183833 h 219075"/>
                <a:gd name="connsiteX3" fmla="*/ 189548 w 503872"/>
                <a:gd name="connsiteY3" fmla="*/ 21907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872" h="219075">
                  <a:moveTo>
                    <a:pt x="503873" y="35242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9548" y="21907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F4EBA1C-12D5-4038-8EDF-07481AEA1F5C}"/>
                </a:ext>
              </a:extLst>
            </p:cNvPr>
            <p:cNvSpPr/>
            <p:nvPr/>
          </p:nvSpPr>
          <p:spPr>
            <a:xfrm>
              <a:off x="8783961" y="3137526"/>
              <a:ext cx="496253" cy="355281"/>
            </a:xfrm>
            <a:custGeom>
              <a:avLst/>
              <a:gdLst>
                <a:gd name="connsiteX0" fmla="*/ 496252 w 496252"/>
                <a:gd name="connsiteY0" fmla="*/ 172403 h 355282"/>
                <a:gd name="connsiteX1" fmla="*/ 314325 w 496252"/>
                <a:gd name="connsiteY1" fmla="*/ 0 h 355282"/>
                <a:gd name="connsiteX2" fmla="*/ 0 w 496252"/>
                <a:gd name="connsiteY2" fmla="*/ 183833 h 355282"/>
                <a:gd name="connsiteX3" fmla="*/ 181927 w 496252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52" h="355282">
                  <a:moveTo>
                    <a:pt x="496252" y="172403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1927" y="3552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72B5D470-32B5-4A10-AD07-0D64700CC70A}"/>
                </a:ext>
              </a:extLst>
            </p:cNvPr>
            <p:cNvSpPr/>
            <p:nvPr/>
          </p:nvSpPr>
          <p:spPr>
            <a:xfrm>
              <a:off x="8594416" y="3286116"/>
              <a:ext cx="371476" cy="207645"/>
            </a:xfrm>
            <a:custGeom>
              <a:avLst/>
              <a:gdLst>
                <a:gd name="connsiteX0" fmla="*/ 0 w 371475"/>
                <a:gd name="connsiteY0" fmla="*/ 0 h 207645"/>
                <a:gd name="connsiteX1" fmla="*/ 189548 w 371475"/>
                <a:gd name="connsiteY1" fmla="*/ 35242 h 207645"/>
                <a:gd name="connsiteX2" fmla="*/ 371475 w 371475"/>
                <a:gd name="connsiteY2" fmla="*/ 207645 h 207645"/>
                <a:gd name="connsiteX3" fmla="*/ 0 w 371475"/>
                <a:gd name="connsiteY3" fmla="*/ 0 h 20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07645">
                  <a:moveTo>
                    <a:pt x="0" y="0"/>
                  </a:moveTo>
                  <a:lnTo>
                    <a:pt x="189548" y="35242"/>
                  </a:lnTo>
                  <a:lnTo>
                    <a:pt x="371475" y="2076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8D679AEC-D1C8-476C-863A-8795D9FAADDB}"/>
                </a:ext>
              </a:extLst>
            </p:cNvPr>
            <p:cNvSpPr/>
            <p:nvPr/>
          </p:nvSpPr>
          <p:spPr>
            <a:xfrm>
              <a:off x="8636322" y="3301356"/>
              <a:ext cx="281939" cy="157162"/>
            </a:xfrm>
            <a:custGeom>
              <a:avLst/>
              <a:gdLst>
                <a:gd name="connsiteX0" fmla="*/ 0 w 281939"/>
                <a:gd name="connsiteY0" fmla="*/ 0 h 157162"/>
                <a:gd name="connsiteX1" fmla="*/ 281940 w 281939"/>
                <a:gd name="connsiteY1" fmla="*/ 157163 h 157162"/>
                <a:gd name="connsiteX2" fmla="*/ 143827 w 281939"/>
                <a:gd name="connsiteY2" fmla="*/ 26670 h 157162"/>
                <a:gd name="connsiteX3" fmla="*/ 0 w 281939"/>
                <a:gd name="connsiteY3" fmla="*/ 0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939" h="157162">
                  <a:moveTo>
                    <a:pt x="0" y="0"/>
                  </a:moveTo>
                  <a:lnTo>
                    <a:pt x="281940" y="157163"/>
                  </a:lnTo>
                  <a:lnTo>
                    <a:pt x="143827" y="26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D23666A-6EBC-4FEF-A1E8-EB518D79C552}"/>
                </a:ext>
              </a:extLst>
            </p:cNvPr>
            <p:cNvSpPr/>
            <p:nvPr/>
          </p:nvSpPr>
          <p:spPr>
            <a:xfrm>
              <a:off x="8656324" y="3305167"/>
              <a:ext cx="243840" cy="135254"/>
            </a:xfrm>
            <a:custGeom>
              <a:avLst/>
              <a:gdLst>
                <a:gd name="connsiteX0" fmla="*/ 0 w 243840"/>
                <a:gd name="connsiteY0" fmla="*/ 0 h 135254"/>
                <a:gd name="connsiteX1" fmla="*/ 48578 w 243840"/>
                <a:gd name="connsiteY1" fmla="*/ 26670 h 135254"/>
                <a:gd name="connsiteX2" fmla="*/ 243840 w 243840"/>
                <a:gd name="connsiteY2" fmla="*/ 135255 h 135254"/>
                <a:gd name="connsiteX3" fmla="*/ 124778 w 243840"/>
                <a:gd name="connsiteY3" fmla="*/ 22860 h 135254"/>
                <a:gd name="connsiteX4" fmla="*/ 0 w 243840"/>
                <a:gd name="connsiteY4" fmla="*/ 0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135254">
                  <a:moveTo>
                    <a:pt x="0" y="0"/>
                  </a:moveTo>
                  <a:lnTo>
                    <a:pt x="48578" y="26670"/>
                  </a:lnTo>
                  <a:lnTo>
                    <a:pt x="243840" y="135255"/>
                  </a:lnTo>
                  <a:lnTo>
                    <a:pt x="124778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917EC49B-982A-4E44-8E8E-ACF596F7BBA4}"/>
                </a:ext>
              </a:extLst>
            </p:cNvPr>
            <p:cNvSpPr/>
            <p:nvPr/>
          </p:nvSpPr>
          <p:spPr>
            <a:xfrm>
              <a:off x="8686805" y="3382318"/>
              <a:ext cx="173355" cy="227647"/>
            </a:xfrm>
            <a:custGeom>
              <a:avLst/>
              <a:gdLst>
                <a:gd name="connsiteX0" fmla="*/ 0 w 173355"/>
                <a:gd name="connsiteY0" fmla="*/ 130492 h 227647"/>
                <a:gd name="connsiteX1" fmla="*/ 0 w 173355"/>
                <a:gd name="connsiteY1" fmla="*/ 0 h 227647"/>
                <a:gd name="connsiteX2" fmla="*/ 173355 w 173355"/>
                <a:gd name="connsiteY2" fmla="*/ 97155 h 227647"/>
                <a:gd name="connsiteX3" fmla="*/ 173355 w 173355"/>
                <a:gd name="connsiteY3" fmla="*/ 227647 h 22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5" h="227647">
                  <a:moveTo>
                    <a:pt x="0" y="130492"/>
                  </a:moveTo>
                  <a:lnTo>
                    <a:pt x="0" y="0"/>
                  </a:lnTo>
                  <a:lnTo>
                    <a:pt x="173355" y="97155"/>
                  </a:lnTo>
                  <a:lnTo>
                    <a:pt x="173355" y="22764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3824FA1B-95CA-4A45-B0C9-B6061212C2FA}"/>
                </a:ext>
              </a:extLst>
            </p:cNvPr>
            <p:cNvSpPr/>
            <p:nvPr/>
          </p:nvSpPr>
          <p:spPr>
            <a:xfrm>
              <a:off x="8853493" y="3482331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2 h 155257"/>
                <a:gd name="connsiteX3" fmla="*/ 44768 w 44767"/>
                <a:gd name="connsiteY3" fmla="*/ 155257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2"/>
                  </a:lnTo>
                  <a:lnTo>
                    <a:pt x="44768" y="155257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2033EEA8-486D-4A4E-BF18-6ACF00F42637}"/>
                </a:ext>
              </a:extLst>
            </p:cNvPr>
            <p:cNvSpPr/>
            <p:nvPr/>
          </p:nvSpPr>
          <p:spPr>
            <a:xfrm>
              <a:off x="8636322" y="3361363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3 h 155257"/>
                <a:gd name="connsiteX3" fmla="*/ 44768 w 44767"/>
                <a:gd name="connsiteY3" fmla="*/ 155258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3"/>
                  </a:lnTo>
                  <a:lnTo>
                    <a:pt x="44768" y="155258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088AB30C-6271-423B-A9EE-1AFA325BCFE6}"/>
                </a:ext>
              </a:extLst>
            </p:cNvPr>
            <p:cNvSpPr/>
            <p:nvPr/>
          </p:nvSpPr>
          <p:spPr>
            <a:xfrm>
              <a:off x="8898259" y="3504238"/>
              <a:ext cx="6667" cy="133350"/>
            </a:xfrm>
            <a:custGeom>
              <a:avLst/>
              <a:gdLst>
                <a:gd name="connsiteX0" fmla="*/ 0 w 6667"/>
                <a:gd name="connsiteY0" fmla="*/ 133350 h 133350"/>
                <a:gd name="connsiteX1" fmla="*/ 0 w 6667"/>
                <a:gd name="connsiteY1" fmla="*/ 2858 h 133350"/>
                <a:gd name="connsiteX2" fmla="*/ 6668 w 6667"/>
                <a:gd name="connsiteY2" fmla="*/ 0 h 133350"/>
                <a:gd name="connsiteX3" fmla="*/ 6668 w 6667"/>
                <a:gd name="connsiteY3" fmla="*/ 80963 h 133350"/>
                <a:gd name="connsiteX4" fmla="*/ 6668 w 6667"/>
                <a:gd name="connsiteY4" fmla="*/ 13049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33350">
                  <a:moveTo>
                    <a:pt x="0" y="133350"/>
                  </a:moveTo>
                  <a:lnTo>
                    <a:pt x="0" y="2858"/>
                  </a:lnTo>
                  <a:lnTo>
                    <a:pt x="6668" y="0"/>
                  </a:lnTo>
                  <a:lnTo>
                    <a:pt x="6668" y="80963"/>
                  </a:lnTo>
                  <a:lnTo>
                    <a:pt x="6668" y="13049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69360DDF-7504-4A54-8FBB-72C6CEC97039}"/>
                </a:ext>
              </a:extLst>
            </p:cNvPr>
            <p:cNvSpPr/>
            <p:nvPr/>
          </p:nvSpPr>
          <p:spPr>
            <a:xfrm>
              <a:off x="8681090" y="3382318"/>
              <a:ext cx="5714" cy="134302"/>
            </a:xfrm>
            <a:custGeom>
              <a:avLst/>
              <a:gdLst>
                <a:gd name="connsiteX0" fmla="*/ 0 w 5714"/>
                <a:gd name="connsiteY0" fmla="*/ 134302 h 134302"/>
                <a:gd name="connsiteX1" fmla="*/ 0 w 5714"/>
                <a:gd name="connsiteY1" fmla="*/ 3810 h 134302"/>
                <a:gd name="connsiteX2" fmla="*/ 5715 w 5714"/>
                <a:gd name="connsiteY2" fmla="*/ 0 h 134302"/>
                <a:gd name="connsiteX3" fmla="*/ 5715 w 5714"/>
                <a:gd name="connsiteY3" fmla="*/ 81915 h 134302"/>
                <a:gd name="connsiteX4" fmla="*/ 5715 w 5714"/>
                <a:gd name="connsiteY4" fmla="*/ 13049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134302">
                  <a:moveTo>
                    <a:pt x="0" y="13430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5715" y="81915"/>
                  </a:lnTo>
                  <a:lnTo>
                    <a:pt x="5715" y="1304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6B7529DD-9D2F-43EB-AF5E-7CAC362E826E}"/>
                </a:ext>
              </a:extLst>
            </p:cNvPr>
            <p:cNvSpPr/>
            <p:nvPr/>
          </p:nvSpPr>
          <p:spPr>
            <a:xfrm>
              <a:off x="8636322" y="3338502"/>
              <a:ext cx="268605" cy="168592"/>
            </a:xfrm>
            <a:custGeom>
              <a:avLst/>
              <a:gdLst>
                <a:gd name="connsiteX0" fmla="*/ 268605 w 268605"/>
                <a:gd name="connsiteY0" fmla="*/ 165735 h 168592"/>
                <a:gd name="connsiteX1" fmla="*/ 268605 w 268605"/>
                <a:gd name="connsiteY1" fmla="*/ 146685 h 168592"/>
                <a:gd name="connsiteX2" fmla="*/ 5715 w 268605"/>
                <a:gd name="connsiteY2" fmla="*/ 0 h 168592"/>
                <a:gd name="connsiteX3" fmla="*/ 0 w 268605"/>
                <a:gd name="connsiteY3" fmla="*/ 3810 h 168592"/>
                <a:gd name="connsiteX4" fmla="*/ 0 w 268605"/>
                <a:gd name="connsiteY4" fmla="*/ 22860 h 168592"/>
                <a:gd name="connsiteX5" fmla="*/ 261938 w 268605"/>
                <a:gd name="connsiteY5" fmla="*/ 168592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605" h="168592">
                  <a:moveTo>
                    <a:pt x="268605" y="165735"/>
                  </a:moveTo>
                  <a:lnTo>
                    <a:pt x="268605" y="146685"/>
                  </a:lnTo>
                  <a:lnTo>
                    <a:pt x="5715" y="0"/>
                  </a:lnTo>
                  <a:lnTo>
                    <a:pt x="0" y="3810"/>
                  </a:lnTo>
                  <a:lnTo>
                    <a:pt x="0" y="22860"/>
                  </a:lnTo>
                  <a:lnTo>
                    <a:pt x="261938" y="1685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6EBF695-5BC3-4C7C-B95B-161660E81C83}"/>
                </a:ext>
              </a:extLst>
            </p:cNvPr>
            <p:cNvSpPr/>
            <p:nvPr/>
          </p:nvSpPr>
          <p:spPr>
            <a:xfrm>
              <a:off x="8636322" y="3342312"/>
              <a:ext cx="261937" cy="164781"/>
            </a:xfrm>
            <a:custGeom>
              <a:avLst/>
              <a:gdLst>
                <a:gd name="connsiteX0" fmla="*/ 261938 w 261937"/>
                <a:gd name="connsiteY0" fmla="*/ 164783 h 164782"/>
                <a:gd name="connsiteX1" fmla="*/ 261938 w 261937"/>
                <a:gd name="connsiteY1" fmla="*/ 145733 h 164782"/>
                <a:gd name="connsiteX2" fmla="*/ 0 w 261937"/>
                <a:gd name="connsiteY2" fmla="*/ 0 h 164782"/>
                <a:gd name="connsiteX3" fmla="*/ 0 w 261937"/>
                <a:gd name="connsiteY3" fmla="*/ 19050 h 16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937" h="164782">
                  <a:moveTo>
                    <a:pt x="261938" y="164783"/>
                  </a:moveTo>
                  <a:lnTo>
                    <a:pt x="261938" y="145733"/>
                  </a:lnTo>
                  <a:lnTo>
                    <a:pt x="0" y="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099425"/>
              <a:ext cx="19050" cy="46672"/>
              <a:chOff x="8620124" y="3099434"/>
              <a:chExt cx="19050" cy="46672"/>
            </a:xfrm>
            <a:solidFill>
              <a:schemeClr val="accent1"/>
            </a:solidFill>
          </p:grpSpPr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08FF6631-E10E-4C30-BB2C-3997CD3DB395}"/>
                  </a:ext>
                </a:extLst>
              </p:cNvPr>
              <p:cNvSpPr/>
              <p:nvPr/>
            </p:nvSpPr>
            <p:spPr>
              <a:xfrm>
                <a:off x="8620124" y="309943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EDE1304C-6360-426C-B1E7-3CC8DB40A86B}"/>
                  </a:ext>
                </a:extLst>
              </p:cNvPr>
              <p:cNvSpPr/>
              <p:nvPr/>
            </p:nvSpPr>
            <p:spPr>
              <a:xfrm>
                <a:off x="8622029" y="31022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4064F4E-D1F0-4AE7-BBAD-BA9918D0F263}"/>
                  </a:ext>
                </a:extLst>
              </p:cNvPr>
              <p:cNvSpPr/>
              <p:nvPr/>
            </p:nvSpPr>
            <p:spPr>
              <a:xfrm>
                <a:off x="8622029" y="310515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9308A1F0-EA67-4732-9893-BB031D296FDF}"/>
                  </a:ext>
                </a:extLst>
              </p:cNvPr>
              <p:cNvSpPr/>
              <p:nvPr/>
            </p:nvSpPr>
            <p:spPr>
              <a:xfrm>
                <a:off x="8622029" y="31308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2991793"/>
              <a:ext cx="19050" cy="46672"/>
              <a:chOff x="8804909" y="2991802"/>
              <a:chExt cx="19050" cy="46672"/>
            </a:xfrm>
            <a:solidFill>
              <a:schemeClr val="accent1"/>
            </a:solidFill>
          </p:grpSpPr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38F0DB7E-AADB-469E-BDFD-73475B37C2E0}"/>
                  </a:ext>
                </a:extLst>
              </p:cNvPr>
              <p:cNvSpPr/>
              <p:nvPr/>
            </p:nvSpPr>
            <p:spPr>
              <a:xfrm>
                <a:off x="8804909" y="299180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0D8507A7-9FE5-4BEF-AD84-6AB869388CE7}"/>
                  </a:ext>
                </a:extLst>
              </p:cNvPr>
              <p:cNvSpPr/>
              <p:nvPr/>
            </p:nvSpPr>
            <p:spPr>
              <a:xfrm>
                <a:off x="8805862" y="299466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F5E67A-0D58-4C0E-9109-5E08CF08656F}"/>
                  </a:ext>
                </a:extLst>
              </p:cNvPr>
              <p:cNvSpPr/>
              <p:nvPr/>
            </p:nvSpPr>
            <p:spPr>
              <a:xfrm>
                <a:off x="8805862" y="299751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6AD2751B-1B87-4846-9A63-C9388DCD20BE}"/>
                  </a:ext>
                </a:extLst>
              </p:cNvPr>
              <p:cNvSpPr/>
              <p:nvPr/>
            </p:nvSpPr>
            <p:spPr>
              <a:xfrm>
                <a:off x="8805862" y="302323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38466"/>
              <a:ext cx="19050" cy="45720"/>
              <a:chOff x="8725851" y="3038475"/>
              <a:chExt cx="19050" cy="45720"/>
            </a:xfrm>
            <a:solidFill>
              <a:schemeClr val="accent1"/>
            </a:solidFill>
          </p:grpSpPr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A11A5998-A640-414A-B040-5CD62D62E3BF}"/>
                  </a:ext>
                </a:extLst>
              </p:cNvPr>
              <p:cNvSpPr/>
              <p:nvPr/>
            </p:nvSpPr>
            <p:spPr>
              <a:xfrm>
                <a:off x="8725851" y="3038475"/>
                <a:ext cx="19050" cy="45720"/>
              </a:xfrm>
              <a:custGeom>
                <a:avLst/>
                <a:gdLst>
                  <a:gd name="connsiteX0" fmla="*/ 0 w 19050"/>
                  <a:gd name="connsiteY0" fmla="*/ 10478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8BF82AEA-5C39-4F2D-88BE-560C6E31EC86}"/>
                  </a:ext>
                </a:extLst>
              </p:cNvPr>
              <p:cNvSpPr/>
              <p:nvPr/>
            </p:nvSpPr>
            <p:spPr>
              <a:xfrm>
                <a:off x="8726804" y="3040379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C4C3C61B-DBE6-4069-BB89-AE14F34E1783}"/>
                  </a:ext>
                </a:extLst>
              </p:cNvPr>
              <p:cNvSpPr/>
              <p:nvPr/>
            </p:nvSpPr>
            <p:spPr>
              <a:xfrm>
                <a:off x="8726804" y="3043237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2838596C-6E88-4486-851C-F599376FC0A1}"/>
                  </a:ext>
                </a:extLst>
              </p:cNvPr>
              <p:cNvSpPr/>
              <p:nvPr/>
            </p:nvSpPr>
            <p:spPr>
              <a:xfrm>
                <a:off x="8726804" y="306990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55611"/>
              <a:ext cx="19050" cy="46672"/>
              <a:chOff x="8695372" y="3055620"/>
              <a:chExt cx="19050" cy="46672"/>
            </a:xfrm>
            <a:solidFill>
              <a:schemeClr val="accent1"/>
            </a:solidFill>
          </p:grpSpPr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8AF361CB-0849-40C7-A11B-FE2F9C04DA81}"/>
                  </a:ext>
                </a:extLst>
              </p:cNvPr>
              <p:cNvSpPr/>
              <p:nvPr/>
            </p:nvSpPr>
            <p:spPr>
              <a:xfrm>
                <a:off x="8695372" y="3055620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40702A24-95F2-4CD1-AE8F-8C2104C32CE8}"/>
                  </a:ext>
                </a:extLst>
              </p:cNvPr>
              <p:cNvSpPr/>
              <p:nvPr/>
            </p:nvSpPr>
            <p:spPr>
              <a:xfrm>
                <a:off x="8696324" y="3058477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811586C5-F2E0-4595-8858-B3E668EB706B}"/>
                  </a:ext>
                </a:extLst>
              </p:cNvPr>
              <p:cNvSpPr/>
              <p:nvPr/>
            </p:nvSpPr>
            <p:spPr>
              <a:xfrm>
                <a:off x="8696324" y="3061334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90F24C6-A486-4D0D-BB19-DFBFADB35B46}"/>
                  </a:ext>
                </a:extLst>
              </p:cNvPr>
              <p:cNvSpPr/>
              <p:nvPr/>
            </p:nvSpPr>
            <p:spPr>
              <a:xfrm>
                <a:off x="8696324" y="3087052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47978"/>
              <a:ext cx="20002" cy="46672"/>
              <a:chOff x="8879204" y="2947987"/>
              <a:chExt cx="20002" cy="46672"/>
            </a:xfrm>
            <a:solidFill>
              <a:schemeClr val="accent1"/>
            </a:solidFill>
          </p:grpSpPr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D756EAC3-6A96-40B5-BB04-6D786BA61AD5}"/>
                  </a:ext>
                </a:extLst>
              </p:cNvPr>
              <p:cNvSpPr/>
              <p:nvPr/>
            </p:nvSpPr>
            <p:spPr>
              <a:xfrm>
                <a:off x="8879204" y="294798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39700842-14F8-4477-8FDC-BF8380408149}"/>
                  </a:ext>
                </a:extLst>
              </p:cNvPr>
              <p:cNvSpPr/>
              <p:nvPr/>
            </p:nvSpPr>
            <p:spPr>
              <a:xfrm>
                <a:off x="8881109" y="295084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E57E2793-4C06-48C0-94B2-A0AFB758EDF8}"/>
                  </a:ext>
                </a:extLst>
              </p:cNvPr>
              <p:cNvSpPr/>
              <p:nvPr/>
            </p:nvSpPr>
            <p:spPr>
              <a:xfrm>
                <a:off x="8881109" y="2953702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8 h 33337"/>
                  <a:gd name="connsiteX2" fmla="*/ 0 w 11429"/>
                  <a:gd name="connsiteY2" fmla="*/ 33338 h 33337"/>
                  <a:gd name="connsiteX3" fmla="*/ 0 w 11429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D3BF79A1-0EDC-4B3C-A001-221803882C12}"/>
                  </a:ext>
                </a:extLst>
              </p:cNvPr>
              <p:cNvSpPr/>
              <p:nvPr/>
            </p:nvSpPr>
            <p:spPr>
              <a:xfrm>
                <a:off x="8881109" y="297942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085138"/>
              <a:ext cx="20002" cy="45720"/>
              <a:chOff x="8644889" y="3085147"/>
              <a:chExt cx="20002" cy="45720"/>
            </a:xfrm>
            <a:solidFill>
              <a:schemeClr val="accent1"/>
            </a:solidFill>
          </p:grpSpPr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933370E-7179-4AB1-8B68-B5482BCDA54D}"/>
                  </a:ext>
                </a:extLst>
              </p:cNvPr>
              <p:cNvSpPr/>
              <p:nvPr/>
            </p:nvSpPr>
            <p:spPr>
              <a:xfrm>
                <a:off x="8644889" y="3085147"/>
                <a:ext cx="20002" cy="45720"/>
              </a:xfrm>
              <a:custGeom>
                <a:avLst/>
                <a:gdLst>
                  <a:gd name="connsiteX0" fmla="*/ 0 w 20002"/>
                  <a:gd name="connsiteY0" fmla="*/ 11430 h 45720"/>
                  <a:gd name="connsiteX1" fmla="*/ 0 w 20002"/>
                  <a:gd name="connsiteY1" fmla="*/ 45720 h 45720"/>
                  <a:gd name="connsiteX2" fmla="*/ 20003 w 20002"/>
                  <a:gd name="connsiteY2" fmla="*/ 35243 h 45720"/>
                  <a:gd name="connsiteX3" fmla="*/ 20003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20003" y="35243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D6232689-17D2-4572-BB00-0F362C00BF1C}"/>
                  </a:ext>
                </a:extLst>
              </p:cNvPr>
              <p:cNvSpPr/>
              <p:nvPr/>
            </p:nvSpPr>
            <p:spPr>
              <a:xfrm>
                <a:off x="8646794" y="30880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ED00DCED-0D15-44DF-8E2A-849B923BE244}"/>
                  </a:ext>
                </a:extLst>
              </p:cNvPr>
              <p:cNvSpPr/>
              <p:nvPr/>
            </p:nvSpPr>
            <p:spPr>
              <a:xfrm>
                <a:off x="8646794" y="308990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244D7221-B72C-4FAD-A2F2-185340D2AB06}"/>
                  </a:ext>
                </a:extLst>
              </p:cNvPr>
              <p:cNvSpPr/>
              <p:nvPr/>
            </p:nvSpPr>
            <p:spPr>
              <a:xfrm>
                <a:off x="8646794" y="31165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2977505"/>
              <a:ext cx="19050" cy="46672"/>
              <a:chOff x="8829674" y="2977514"/>
              <a:chExt cx="19050" cy="46672"/>
            </a:xfrm>
            <a:solidFill>
              <a:schemeClr val="accent1"/>
            </a:solidFill>
          </p:grpSpPr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0C22CF9D-0A21-4139-B5DF-A87387B71819}"/>
                  </a:ext>
                </a:extLst>
              </p:cNvPr>
              <p:cNvSpPr/>
              <p:nvPr/>
            </p:nvSpPr>
            <p:spPr>
              <a:xfrm>
                <a:off x="8829674" y="297751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13203EF8-EEDE-4D8F-9D89-3D1529FB5524}"/>
                  </a:ext>
                </a:extLst>
              </p:cNvPr>
              <p:cNvSpPr/>
              <p:nvPr/>
            </p:nvSpPr>
            <p:spPr>
              <a:xfrm>
                <a:off x="8831579" y="2980372"/>
                <a:ext cx="15239" cy="40004"/>
              </a:xfrm>
              <a:custGeom>
                <a:avLst/>
                <a:gdLst>
                  <a:gd name="connsiteX0" fmla="*/ 0 w 15239"/>
                  <a:gd name="connsiteY0" fmla="*/ 9525 h 40004"/>
                  <a:gd name="connsiteX1" fmla="*/ 15240 w 15239"/>
                  <a:gd name="connsiteY1" fmla="*/ 0 h 40004"/>
                  <a:gd name="connsiteX2" fmla="*/ 15240 w 15239"/>
                  <a:gd name="connsiteY2" fmla="*/ 30480 h 40004"/>
                  <a:gd name="connsiteX3" fmla="*/ 0 w 15239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004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A0589906-C863-4D68-B951-CE1BF989BE0A}"/>
                  </a:ext>
                </a:extLst>
              </p:cNvPr>
              <p:cNvSpPr/>
              <p:nvPr/>
            </p:nvSpPr>
            <p:spPr>
              <a:xfrm>
                <a:off x="8831579" y="298227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E5D52B2D-5674-469F-B522-D2447C33151D}"/>
                  </a:ext>
                </a:extLst>
              </p:cNvPr>
              <p:cNvSpPr/>
              <p:nvPr/>
            </p:nvSpPr>
            <p:spPr>
              <a:xfrm>
                <a:off x="8831579" y="3008947"/>
                <a:ext cx="15239" cy="11429"/>
              </a:xfrm>
              <a:custGeom>
                <a:avLst/>
                <a:gdLst>
                  <a:gd name="connsiteX0" fmla="*/ 0 w 15239"/>
                  <a:gd name="connsiteY0" fmla="*/ 11430 h 11429"/>
                  <a:gd name="connsiteX1" fmla="*/ 15240 w 15239"/>
                  <a:gd name="connsiteY1" fmla="*/ 1905 h 11429"/>
                  <a:gd name="connsiteX2" fmla="*/ 11430 w 15239"/>
                  <a:gd name="connsiteY2" fmla="*/ 0 h 11429"/>
                  <a:gd name="connsiteX3" fmla="*/ 0 w 15239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29">
                    <a:moveTo>
                      <a:pt x="0" y="11430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23226"/>
              <a:ext cx="19050" cy="46672"/>
              <a:chOff x="8750617" y="3023235"/>
              <a:chExt cx="19050" cy="46672"/>
            </a:xfrm>
            <a:solidFill>
              <a:schemeClr val="accent1"/>
            </a:solidFill>
          </p:grpSpPr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D356CCD4-C4F1-4BDA-B6D2-289DEF0E861F}"/>
                  </a:ext>
                </a:extLst>
              </p:cNvPr>
              <p:cNvSpPr/>
              <p:nvPr/>
            </p:nvSpPr>
            <p:spPr>
              <a:xfrm>
                <a:off x="8750617" y="302323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669214B1-B93A-4A70-8BD0-596A0AF8EBD8}"/>
                  </a:ext>
                </a:extLst>
              </p:cNvPr>
              <p:cNvSpPr/>
              <p:nvPr/>
            </p:nvSpPr>
            <p:spPr>
              <a:xfrm>
                <a:off x="8752522" y="30260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3F56D622-90AF-45D1-A153-CEDA00FDD593}"/>
                  </a:ext>
                </a:extLst>
              </p:cNvPr>
              <p:cNvSpPr/>
              <p:nvPr/>
            </p:nvSpPr>
            <p:spPr>
              <a:xfrm>
                <a:off x="8752522" y="302895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7 h 33337"/>
                  <a:gd name="connsiteX2" fmla="*/ 0 w 11429"/>
                  <a:gd name="connsiteY2" fmla="*/ 33338 h 33337"/>
                  <a:gd name="connsiteX3" fmla="*/ 0 w 11429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E75095B4-C2E1-41C2-852E-05E658A74346}"/>
                  </a:ext>
                </a:extLst>
              </p:cNvPr>
              <p:cNvSpPr/>
              <p:nvPr/>
            </p:nvSpPr>
            <p:spPr>
              <a:xfrm>
                <a:off x="8752522" y="30546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070850"/>
              <a:ext cx="20002" cy="45720"/>
              <a:chOff x="8669654" y="3070859"/>
              <a:chExt cx="20002" cy="45720"/>
            </a:xfrm>
            <a:solidFill>
              <a:schemeClr val="accent1"/>
            </a:solidFill>
          </p:grpSpPr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0688C7B8-E24E-46F9-9AC2-6B977E824F9D}"/>
                  </a:ext>
                </a:extLst>
              </p:cNvPr>
              <p:cNvSpPr/>
              <p:nvPr/>
            </p:nvSpPr>
            <p:spPr>
              <a:xfrm>
                <a:off x="8669654" y="3070859"/>
                <a:ext cx="20002" cy="45720"/>
              </a:xfrm>
              <a:custGeom>
                <a:avLst/>
                <a:gdLst>
                  <a:gd name="connsiteX0" fmla="*/ 0 w 20002"/>
                  <a:gd name="connsiteY0" fmla="*/ 10478 h 45720"/>
                  <a:gd name="connsiteX1" fmla="*/ 0 w 20002"/>
                  <a:gd name="connsiteY1" fmla="*/ 45720 h 45720"/>
                  <a:gd name="connsiteX2" fmla="*/ 20002 w 20002"/>
                  <a:gd name="connsiteY2" fmla="*/ 34290 h 45720"/>
                  <a:gd name="connsiteX3" fmla="*/ 20002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20002" y="34290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E432A623-D456-4CD6-B685-CA7968225E6A}"/>
                  </a:ext>
                </a:extLst>
              </p:cNvPr>
              <p:cNvSpPr/>
              <p:nvPr/>
            </p:nvSpPr>
            <p:spPr>
              <a:xfrm>
                <a:off x="8671559" y="307276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DA2AD1EB-7652-44E7-9A20-A5BE585236A8}"/>
                  </a:ext>
                </a:extLst>
              </p:cNvPr>
              <p:cNvSpPr/>
              <p:nvPr/>
            </p:nvSpPr>
            <p:spPr>
              <a:xfrm>
                <a:off x="8671559" y="307562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EE58D5B7-8A9D-40F4-9E6D-EDBF82E57921}"/>
                  </a:ext>
                </a:extLst>
              </p:cNvPr>
              <p:cNvSpPr/>
              <p:nvPr/>
            </p:nvSpPr>
            <p:spPr>
              <a:xfrm>
                <a:off x="8671559" y="310134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2963218"/>
              <a:ext cx="19050" cy="45720"/>
              <a:chOff x="8854439" y="2963227"/>
              <a:chExt cx="19050" cy="45720"/>
            </a:xfrm>
            <a:solidFill>
              <a:schemeClr val="accent1"/>
            </a:solidFill>
          </p:grpSpPr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50164360-9A16-4117-8890-53C25D854FFD}"/>
                  </a:ext>
                </a:extLst>
              </p:cNvPr>
              <p:cNvSpPr/>
              <p:nvPr/>
            </p:nvSpPr>
            <p:spPr>
              <a:xfrm>
                <a:off x="8854439" y="296322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0AC581DC-536B-4047-B595-1656D468DA97}"/>
                  </a:ext>
                </a:extLst>
              </p:cNvPr>
              <p:cNvSpPr/>
              <p:nvPr/>
            </p:nvSpPr>
            <p:spPr>
              <a:xfrm>
                <a:off x="8856344" y="2966085"/>
                <a:ext cx="16192" cy="40004"/>
              </a:xfrm>
              <a:custGeom>
                <a:avLst/>
                <a:gdLst>
                  <a:gd name="connsiteX0" fmla="*/ 0 w 16192"/>
                  <a:gd name="connsiteY0" fmla="*/ 8573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3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572E89E8-6BD1-4D94-9D89-EE773B9EB8C6}"/>
                  </a:ext>
                </a:extLst>
              </p:cNvPr>
              <p:cNvSpPr/>
              <p:nvPr/>
            </p:nvSpPr>
            <p:spPr>
              <a:xfrm>
                <a:off x="8856344" y="296798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0A218A38-51E2-434D-97A4-3ECFF313AAAB}"/>
                  </a:ext>
                </a:extLst>
              </p:cNvPr>
              <p:cNvSpPr/>
              <p:nvPr/>
            </p:nvSpPr>
            <p:spPr>
              <a:xfrm>
                <a:off x="8856344" y="299466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08938"/>
              <a:ext cx="19050" cy="46672"/>
              <a:chOff x="8775381" y="3008947"/>
              <a:chExt cx="19050" cy="46672"/>
            </a:xfrm>
            <a:solidFill>
              <a:schemeClr val="accent1"/>
            </a:solidFill>
          </p:grpSpPr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17A312AC-B32F-4AF7-B02F-DEF9E0470EAC}"/>
                  </a:ext>
                </a:extLst>
              </p:cNvPr>
              <p:cNvSpPr/>
              <p:nvPr/>
            </p:nvSpPr>
            <p:spPr>
              <a:xfrm>
                <a:off x="8775381" y="3008947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BA085669-6F14-40CE-8F8B-E36C1EBDB41F}"/>
                  </a:ext>
                </a:extLst>
              </p:cNvPr>
              <p:cNvSpPr/>
              <p:nvPr/>
            </p:nvSpPr>
            <p:spPr>
              <a:xfrm>
                <a:off x="8777287" y="30118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1433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18AAEDFA-4EC3-47A8-8F6C-3744F5BAA698}"/>
                  </a:ext>
                </a:extLst>
              </p:cNvPr>
              <p:cNvSpPr/>
              <p:nvPr/>
            </p:nvSpPr>
            <p:spPr>
              <a:xfrm>
                <a:off x="8777287" y="301371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7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7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C703131A-47AA-47C9-A005-CAF7BD09CD34}"/>
                  </a:ext>
                </a:extLst>
              </p:cNvPr>
              <p:cNvSpPr/>
              <p:nvPr/>
            </p:nvSpPr>
            <p:spPr>
              <a:xfrm>
                <a:off x="8777287" y="30403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2858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141336"/>
              <a:ext cx="19050" cy="45720"/>
              <a:chOff x="8620124" y="3141345"/>
              <a:chExt cx="19050" cy="45720"/>
            </a:xfrm>
            <a:solidFill>
              <a:schemeClr val="accent1"/>
            </a:solidFill>
          </p:grpSpPr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C40534C7-D881-4435-9B0B-0E1886460AF6}"/>
                  </a:ext>
                </a:extLst>
              </p:cNvPr>
              <p:cNvSpPr/>
              <p:nvPr/>
            </p:nvSpPr>
            <p:spPr>
              <a:xfrm>
                <a:off x="8620124" y="3141345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E488EB4C-A6EE-4F8A-BC32-50AF4B752229}"/>
                  </a:ext>
                </a:extLst>
              </p:cNvPr>
              <p:cNvSpPr/>
              <p:nvPr/>
            </p:nvSpPr>
            <p:spPr>
              <a:xfrm>
                <a:off x="8622029" y="31442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C2269551-DC83-4CA9-8D18-B55589EB21C7}"/>
                  </a:ext>
                </a:extLst>
              </p:cNvPr>
              <p:cNvSpPr/>
              <p:nvPr/>
            </p:nvSpPr>
            <p:spPr>
              <a:xfrm>
                <a:off x="8622029" y="314610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0084138C-B721-46C4-B8F3-CBF6EAC7FE5A}"/>
                  </a:ext>
                </a:extLst>
              </p:cNvPr>
              <p:cNvSpPr/>
              <p:nvPr/>
            </p:nvSpPr>
            <p:spPr>
              <a:xfrm>
                <a:off x="8622029" y="31727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3033703"/>
              <a:ext cx="19050" cy="45720"/>
              <a:chOff x="8804909" y="3033712"/>
              <a:chExt cx="19050" cy="45720"/>
            </a:xfrm>
            <a:solidFill>
              <a:schemeClr val="accent1"/>
            </a:solidFill>
          </p:grpSpPr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796FA8F8-0CB4-41BF-88F8-B5F0ADDD7FE2}"/>
                  </a:ext>
                </a:extLst>
              </p:cNvPr>
              <p:cNvSpPr/>
              <p:nvPr/>
            </p:nvSpPr>
            <p:spPr>
              <a:xfrm>
                <a:off x="8804909" y="3033712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1C36400F-FF31-474A-866D-C3B330717D7B}"/>
                  </a:ext>
                </a:extLst>
              </p:cNvPr>
              <p:cNvSpPr/>
              <p:nvPr/>
            </p:nvSpPr>
            <p:spPr>
              <a:xfrm>
                <a:off x="8805862" y="3036570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8E8B25BC-BB2B-4CB3-9429-EC64C9A74997}"/>
                  </a:ext>
                </a:extLst>
              </p:cNvPr>
              <p:cNvSpPr/>
              <p:nvPr/>
            </p:nvSpPr>
            <p:spPr>
              <a:xfrm>
                <a:off x="8805862" y="3038475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09FFA3CA-7C7A-4374-8EE9-3CEDD1D72559}"/>
                  </a:ext>
                </a:extLst>
              </p:cNvPr>
              <p:cNvSpPr/>
              <p:nvPr/>
            </p:nvSpPr>
            <p:spPr>
              <a:xfrm>
                <a:off x="8805862" y="3065145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79423"/>
              <a:ext cx="19050" cy="46672"/>
              <a:chOff x="8725851" y="3079432"/>
              <a:chExt cx="19050" cy="46672"/>
            </a:xfrm>
            <a:solidFill>
              <a:schemeClr val="accent1"/>
            </a:solidFill>
          </p:grpSpPr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1F2E6C05-E5A1-460C-A0EE-18727EBED9C9}"/>
                  </a:ext>
                </a:extLst>
              </p:cNvPr>
              <p:cNvSpPr/>
              <p:nvPr/>
            </p:nvSpPr>
            <p:spPr>
              <a:xfrm>
                <a:off x="8725851" y="307943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24161F74-E95D-4E99-91D3-4C634A5CDEAB}"/>
                  </a:ext>
                </a:extLst>
              </p:cNvPr>
              <p:cNvSpPr/>
              <p:nvPr/>
            </p:nvSpPr>
            <p:spPr>
              <a:xfrm>
                <a:off x="8726804" y="308229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3B158C57-97D9-46AA-8880-5EA5C17DAA65}"/>
                  </a:ext>
                </a:extLst>
              </p:cNvPr>
              <p:cNvSpPr/>
              <p:nvPr/>
            </p:nvSpPr>
            <p:spPr>
              <a:xfrm>
                <a:off x="8726804" y="308514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9BEFDEC1-CDA0-4246-9848-A2DE56213088}"/>
                  </a:ext>
                </a:extLst>
              </p:cNvPr>
              <p:cNvSpPr/>
              <p:nvPr/>
            </p:nvSpPr>
            <p:spPr>
              <a:xfrm>
                <a:off x="8726804" y="311086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97520"/>
              <a:ext cx="19050" cy="46672"/>
              <a:chOff x="8695372" y="3097529"/>
              <a:chExt cx="19050" cy="46672"/>
            </a:xfrm>
            <a:solidFill>
              <a:schemeClr val="accent1"/>
            </a:solidFill>
          </p:grpSpPr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300653A5-0123-45D6-96E0-93339EB3489A}"/>
                  </a:ext>
                </a:extLst>
              </p:cNvPr>
              <p:cNvSpPr/>
              <p:nvPr/>
            </p:nvSpPr>
            <p:spPr>
              <a:xfrm>
                <a:off x="8695372" y="3097529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A3CBDCCC-9020-4117-8E1B-44F3188A30CF}"/>
                  </a:ext>
                </a:extLst>
              </p:cNvPr>
              <p:cNvSpPr/>
              <p:nvPr/>
            </p:nvSpPr>
            <p:spPr>
              <a:xfrm>
                <a:off x="8696324" y="3100387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545373F8-8A5B-442F-B549-9A5AD9DF2059}"/>
                  </a:ext>
                </a:extLst>
              </p:cNvPr>
              <p:cNvSpPr/>
              <p:nvPr/>
            </p:nvSpPr>
            <p:spPr>
              <a:xfrm>
                <a:off x="8696324" y="310229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79A0317E-4A6D-4EAD-A3A8-AA9FC6F89F17}"/>
                  </a:ext>
                </a:extLst>
              </p:cNvPr>
              <p:cNvSpPr/>
              <p:nvPr/>
            </p:nvSpPr>
            <p:spPr>
              <a:xfrm>
                <a:off x="8696324" y="312896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89888"/>
              <a:ext cx="20002" cy="46672"/>
              <a:chOff x="8879204" y="2989897"/>
              <a:chExt cx="20002" cy="46672"/>
            </a:xfrm>
            <a:solidFill>
              <a:schemeClr val="accent1"/>
            </a:solidFill>
          </p:grpSpPr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53373B9C-3CA8-4002-9E2B-D2FB34E7F06D}"/>
                  </a:ext>
                </a:extLst>
              </p:cNvPr>
              <p:cNvSpPr/>
              <p:nvPr/>
            </p:nvSpPr>
            <p:spPr>
              <a:xfrm>
                <a:off x="8879204" y="298989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14175F09-DBC4-4CDF-BB7E-23BE63344325}"/>
                  </a:ext>
                </a:extLst>
              </p:cNvPr>
              <p:cNvSpPr/>
              <p:nvPr/>
            </p:nvSpPr>
            <p:spPr>
              <a:xfrm>
                <a:off x="8881109" y="2992754"/>
                <a:ext cx="16192" cy="40005"/>
              </a:xfrm>
              <a:custGeom>
                <a:avLst/>
                <a:gdLst>
                  <a:gd name="connsiteX0" fmla="*/ 0 w 16192"/>
                  <a:gd name="connsiteY0" fmla="*/ 9525 h 40005"/>
                  <a:gd name="connsiteX1" fmla="*/ 16192 w 16192"/>
                  <a:gd name="connsiteY1" fmla="*/ 0 h 40005"/>
                  <a:gd name="connsiteX2" fmla="*/ 16192 w 16192"/>
                  <a:gd name="connsiteY2" fmla="*/ 31433 h 40005"/>
                  <a:gd name="connsiteX3" fmla="*/ 0 w 16192"/>
                  <a:gd name="connsiteY3" fmla="*/ 40005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5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0AE27DC2-69DA-4784-8CEA-8781AEEB036F}"/>
                  </a:ext>
                </a:extLst>
              </p:cNvPr>
              <p:cNvSpPr/>
              <p:nvPr/>
            </p:nvSpPr>
            <p:spPr>
              <a:xfrm>
                <a:off x="8881109" y="299466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8527D209-470A-4481-838C-E4C05DC243D7}"/>
                  </a:ext>
                </a:extLst>
              </p:cNvPr>
              <p:cNvSpPr/>
              <p:nvPr/>
            </p:nvSpPr>
            <p:spPr>
              <a:xfrm>
                <a:off x="8881109" y="302132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126095"/>
              <a:ext cx="20002" cy="46672"/>
              <a:chOff x="8644889" y="3126104"/>
              <a:chExt cx="20002" cy="46672"/>
            </a:xfrm>
            <a:solidFill>
              <a:schemeClr val="accent1"/>
            </a:solidFill>
          </p:grpSpPr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3CB5E0DC-1398-4ECA-81B5-F1AF25F08136}"/>
                  </a:ext>
                </a:extLst>
              </p:cNvPr>
              <p:cNvSpPr/>
              <p:nvPr/>
            </p:nvSpPr>
            <p:spPr>
              <a:xfrm>
                <a:off x="8644889" y="3126104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3 w 20002"/>
                  <a:gd name="connsiteY2" fmla="*/ 35242 h 46672"/>
                  <a:gd name="connsiteX3" fmla="*/ 20003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3" y="35242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22999D66-1B8C-46E9-B340-D3C1E14E25D0}"/>
                  </a:ext>
                </a:extLst>
              </p:cNvPr>
              <p:cNvSpPr/>
              <p:nvPr/>
            </p:nvSpPr>
            <p:spPr>
              <a:xfrm>
                <a:off x="8646794" y="312896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9A5FA1A3-0F4F-4343-BCF6-26FEAF0F6D41}"/>
                  </a:ext>
                </a:extLst>
              </p:cNvPr>
              <p:cNvSpPr/>
              <p:nvPr/>
            </p:nvSpPr>
            <p:spPr>
              <a:xfrm>
                <a:off x="8646794" y="31318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E4044C9D-979D-45F4-A0EA-AC79F57460DD}"/>
                  </a:ext>
                </a:extLst>
              </p:cNvPr>
              <p:cNvSpPr/>
              <p:nvPr/>
            </p:nvSpPr>
            <p:spPr>
              <a:xfrm>
                <a:off x="8646794" y="315753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3018463"/>
              <a:ext cx="19050" cy="46672"/>
              <a:chOff x="8829674" y="3018472"/>
              <a:chExt cx="19050" cy="46672"/>
            </a:xfrm>
            <a:solidFill>
              <a:schemeClr val="accent1"/>
            </a:solidFill>
          </p:grpSpPr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BC4E71CA-EE70-46C3-8FFA-311CAC831375}"/>
                  </a:ext>
                </a:extLst>
              </p:cNvPr>
              <p:cNvSpPr/>
              <p:nvPr/>
            </p:nvSpPr>
            <p:spPr>
              <a:xfrm>
                <a:off x="8829674" y="301847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CEA8DAD0-E923-4DCC-AB2F-E50BAEDA0388}"/>
                  </a:ext>
                </a:extLst>
              </p:cNvPr>
              <p:cNvSpPr/>
              <p:nvPr/>
            </p:nvSpPr>
            <p:spPr>
              <a:xfrm>
                <a:off x="8831579" y="3021329"/>
                <a:ext cx="15239" cy="40957"/>
              </a:xfrm>
              <a:custGeom>
                <a:avLst/>
                <a:gdLst>
                  <a:gd name="connsiteX0" fmla="*/ 0 w 15239"/>
                  <a:gd name="connsiteY0" fmla="*/ 9525 h 40957"/>
                  <a:gd name="connsiteX1" fmla="*/ 15240 w 15239"/>
                  <a:gd name="connsiteY1" fmla="*/ 0 h 40957"/>
                  <a:gd name="connsiteX2" fmla="*/ 15240 w 15239"/>
                  <a:gd name="connsiteY2" fmla="*/ 31433 h 40957"/>
                  <a:gd name="connsiteX3" fmla="*/ 0 w 15239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957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4E6AB0EA-BD0E-47F7-B67A-DB1E65FFD7FB}"/>
                  </a:ext>
                </a:extLst>
              </p:cNvPr>
              <p:cNvSpPr/>
              <p:nvPr/>
            </p:nvSpPr>
            <p:spPr>
              <a:xfrm>
                <a:off x="8831579" y="302418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42ED1136-9AD2-4F9B-8468-8C2B70150939}"/>
                  </a:ext>
                </a:extLst>
              </p:cNvPr>
              <p:cNvSpPr/>
              <p:nvPr/>
            </p:nvSpPr>
            <p:spPr>
              <a:xfrm>
                <a:off x="8831579" y="3049904"/>
                <a:ext cx="15239" cy="12382"/>
              </a:xfrm>
              <a:custGeom>
                <a:avLst/>
                <a:gdLst>
                  <a:gd name="connsiteX0" fmla="*/ 0 w 15239"/>
                  <a:gd name="connsiteY0" fmla="*/ 12383 h 12382"/>
                  <a:gd name="connsiteX1" fmla="*/ 15240 w 15239"/>
                  <a:gd name="connsiteY1" fmla="*/ 2858 h 12382"/>
                  <a:gd name="connsiteX2" fmla="*/ 11430 w 15239"/>
                  <a:gd name="connsiteY2" fmla="*/ 0 h 12382"/>
                  <a:gd name="connsiteX3" fmla="*/ 0 w 15239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2382">
                    <a:moveTo>
                      <a:pt x="0" y="12383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65136"/>
              <a:ext cx="19050" cy="46672"/>
              <a:chOff x="8750617" y="3065145"/>
              <a:chExt cx="19050" cy="46672"/>
            </a:xfrm>
            <a:solidFill>
              <a:schemeClr val="accent1"/>
            </a:solidFill>
          </p:grpSpPr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52B3A1C8-3ED9-46D4-85A3-70CAB3B317C6}"/>
                  </a:ext>
                </a:extLst>
              </p:cNvPr>
              <p:cNvSpPr/>
              <p:nvPr/>
            </p:nvSpPr>
            <p:spPr>
              <a:xfrm>
                <a:off x="8750617" y="306514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931402B4-8BD8-4805-839F-7126B2EE9627}"/>
                  </a:ext>
                </a:extLst>
              </p:cNvPr>
              <p:cNvSpPr/>
              <p:nvPr/>
            </p:nvSpPr>
            <p:spPr>
              <a:xfrm>
                <a:off x="8752522" y="30680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2 w 16192"/>
                  <a:gd name="connsiteY1" fmla="*/ 0 h 40004"/>
                  <a:gd name="connsiteX2" fmla="*/ 16192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A09C8F9D-FD9A-447F-9359-92707C5FF457}"/>
                  </a:ext>
                </a:extLst>
              </p:cNvPr>
              <p:cNvSpPr/>
              <p:nvPr/>
            </p:nvSpPr>
            <p:spPr>
              <a:xfrm>
                <a:off x="8752522" y="3069907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EE56F13E-B944-4848-B8F0-C88AF7C0EF99}"/>
                  </a:ext>
                </a:extLst>
              </p:cNvPr>
              <p:cNvSpPr/>
              <p:nvPr/>
            </p:nvSpPr>
            <p:spPr>
              <a:xfrm>
                <a:off x="8752522" y="30965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111808"/>
              <a:ext cx="20002" cy="46672"/>
              <a:chOff x="8669654" y="3111817"/>
              <a:chExt cx="20002" cy="46672"/>
            </a:xfrm>
            <a:solidFill>
              <a:schemeClr val="accent1"/>
            </a:solidFill>
          </p:grpSpPr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DC54C8A3-03B9-488C-896A-84B17D05D265}"/>
                  </a:ext>
                </a:extLst>
              </p:cNvPr>
              <p:cNvSpPr/>
              <p:nvPr/>
            </p:nvSpPr>
            <p:spPr>
              <a:xfrm>
                <a:off x="8669654" y="311181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531F280F-63B3-48D3-881E-0A67D2C0BA8F}"/>
                  </a:ext>
                </a:extLst>
              </p:cNvPr>
              <p:cNvSpPr/>
              <p:nvPr/>
            </p:nvSpPr>
            <p:spPr>
              <a:xfrm>
                <a:off x="8671559" y="311467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562AC2CF-744A-4679-A7F7-10960D15FABC}"/>
                  </a:ext>
                </a:extLst>
              </p:cNvPr>
              <p:cNvSpPr/>
              <p:nvPr/>
            </p:nvSpPr>
            <p:spPr>
              <a:xfrm>
                <a:off x="8671559" y="3117532"/>
                <a:ext cx="12382" cy="32384"/>
              </a:xfrm>
              <a:custGeom>
                <a:avLst/>
                <a:gdLst>
                  <a:gd name="connsiteX0" fmla="*/ 12382 w 12382"/>
                  <a:gd name="connsiteY0" fmla="*/ 0 h 32384"/>
                  <a:gd name="connsiteX1" fmla="*/ 12382 w 12382"/>
                  <a:gd name="connsiteY1" fmla="*/ 25717 h 32384"/>
                  <a:gd name="connsiteX2" fmla="*/ 0 w 12382"/>
                  <a:gd name="connsiteY2" fmla="*/ 32385 h 32384"/>
                  <a:gd name="connsiteX3" fmla="*/ 0 w 12382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4">
                    <a:moveTo>
                      <a:pt x="12382" y="0"/>
                    </a:moveTo>
                    <a:lnTo>
                      <a:pt x="12382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ACC1D1A9-690B-45D0-A4AD-995C7B5A461A}"/>
                  </a:ext>
                </a:extLst>
              </p:cNvPr>
              <p:cNvSpPr/>
              <p:nvPr/>
            </p:nvSpPr>
            <p:spPr>
              <a:xfrm>
                <a:off x="8671559" y="3143250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3004176"/>
              <a:ext cx="19050" cy="46672"/>
              <a:chOff x="8854439" y="3004185"/>
              <a:chExt cx="19050" cy="46672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5DC08FE3-8E9E-4B5F-8586-264EF35C3AF0}"/>
                  </a:ext>
                </a:extLst>
              </p:cNvPr>
              <p:cNvSpPr/>
              <p:nvPr/>
            </p:nvSpPr>
            <p:spPr>
              <a:xfrm>
                <a:off x="8854439" y="300418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324413FB-2765-494C-935F-FD4DD12BA626}"/>
                  </a:ext>
                </a:extLst>
              </p:cNvPr>
              <p:cNvSpPr/>
              <p:nvPr/>
            </p:nvSpPr>
            <p:spPr>
              <a:xfrm>
                <a:off x="8856344" y="300704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449EE064-C155-4417-9A41-DE54C104D7E4}"/>
                  </a:ext>
                </a:extLst>
              </p:cNvPr>
              <p:cNvSpPr/>
              <p:nvPr/>
            </p:nvSpPr>
            <p:spPr>
              <a:xfrm>
                <a:off x="8856344" y="300990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D60F4041-3C77-4B42-BB02-3821D78F0890}"/>
                  </a:ext>
                </a:extLst>
              </p:cNvPr>
              <p:cNvSpPr/>
              <p:nvPr/>
            </p:nvSpPr>
            <p:spPr>
              <a:xfrm>
                <a:off x="8856344" y="303561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50848"/>
              <a:ext cx="19050" cy="45720"/>
              <a:chOff x="8775381" y="3050857"/>
              <a:chExt cx="19050" cy="45720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819EAEF2-F7D7-4502-9895-FA533C3B5FFD}"/>
                  </a:ext>
                </a:extLst>
              </p:cNvPr>
              <p:cNvSpPr/>
              <p:nvPr/>
            </p:nvSpPr>
            <p:spPr>
              <a:xfrm>
                <a:off x="8775381" y="305085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D1094700-BB6A-4BC9-924D-072281F66066}"/>
                  </a:ext>
                </a:extLst>
              </p:cNvPr>
              <p:cNvSpPr/>
              <p:nvPr/>
            </p:nvSpPr>
            <p:spPr>
              <a:xfrm>
                <a:off x="8777287" y="3053715"/>
                <a:ext cx="16192" cy="40004"/>
              </a:xfrm>
              <a:custGeom>
                <a:avLst/>
                <a:gdLst>
                  <a:gd name="connsiteX0" fmla="*/ 0 w 16192"/>
                  <a:gd name="connsiteY0" fmla="*/ 8572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2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70BDBBCC-2620-4F91-81AD-0C0C61D8E01A}"/>
                  </a:ext>
                </a:extLst>
              </p:cNvPr>
              <p:cNvSpPr/>
              <p:nvPr/>
            </p:nvSpPr>
            <p:spPr>
              <a:xfrm>
                <a:off x="8777287" y="30556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CA6E029B-B1A6-476B-AB7F-E4436E578301}"/>
                  </a:ext>
                </a:extLst>
              </p:cNvPr>
              <p:cNvSpPr/>
              <p:nvPr/>
            </p:nvSpPr>
            <p:spPr>
              <a:xfrm>
                <a:off x="8777287" y="308229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22873549-7C00-47B6-B385-D2C59F3BB2DF}"/>
                </a:ext>
              </a:extLst>
            </p:cNvPr>
            <p:cNvSpPr/>
            <p:nvPr/>
          </p:nvSpPr>
          <p:spPr>
            <a:xfrm>
              <a:off x="8418199" y="3245157"/>
              <a:ext cx="80962" cy="162877"/>
            </a:xfrm>
            <a:custGeom>
              <a:avLst/>
              <a:gdLst>
                <a:gd name="connsiteX0" fmla="*/ 80963 w 80962"/>
                <a:gd name="connsiteY0" fmla="*/ 44767 h 162877"/>
                <a:gd name="connsiteX1" fmla="*/ 0 w 80962"/>
                <a:gd name="connsiteY1" fmla="*/ 0 h 162877"/>
                <a:gd name="connsiteX2" fmla="*/ 0 w 80962"/>
                <a:gd name="connsiteY2" fmla="*/ 118110 h 162877"/>
                <a:gd name="connsiteX3" fmla="*/ 80963 w 80962"/>
                <a:gd name="connsiteY3" fmla="*/ 162878 h 162877"/>
                <a:gd name="connsiteX4" fmla="*/ 80963 w 80962"/>
                <a:gd name="connsiteY4" fmla="*/ 5810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62" h="162877">
                  <a:moveTo>
                    <a:pt x="80963" y="44767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80963" y="162878"/>
                  </a:lnTo>
                  <a:lnTo>
                    <a:pt x="80963" y="5810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2875C8D-098F-4770-8C1F-5FEFB945BEEB}"/>
                </a:ext>
              </a:extLst>
            </p:cNvPr>
            <p:cNvSpPr/>
            <p:nvPr/>
          </p:nvSpPr>
          <p:spPr>
            <a:xfrm>
              <a:off x="8422961" y="3248015"/>
              <a:ext cx="76200" cy="155256"/>
            </a:xfrm>
            <a:custGeom>
              <a:avLst/>
              <a:gdLst>
                <a:gd name="connsiteX0" fmla="*/ 0 w 76200"/>
                <a:gd name="connsiteY0" fmla="*/ 0 h 155257"/>
                <a:gd name="connsiteX1" fmla="*/ 0 w 76200"/>
                <a:gd name="connsiteY1" fmla="*/ 113347 h 155257"/>
                <a:gd name="connsiteX2" fmla="*/ 15240 w 76200"/>
                <a:gd name="connsiteY2" fmla="*/ 121920 h 155257"/>
                <a:gd name="connsiteX3" fmla="*/ 59055 w 76200"/>
                <a:gd name="connsiteY3" fmla="*/ 146685 h 155257"/>
                <a:gd name="connsiteX4" fmla="*/ 76200 w 76200"/>
                <a:gd name="connsiteY4" fmla="*/ 155258 h 155257"/>
                <a:gd name="connsiteX5" fmla="*/ 76200 w 76200"/>
                <a:gd name="connsiteY5" fmla="*/ 55245 h 155257"/>
                <a:gd name="connsiteX6" fmla="*/ 76200 w 76200"/>
                <a:gd name="connsiteY6" fmla="*/ 41910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55257">
                  <a:moveTo>
                    <a:pt x="0" y="0"/>
                  </a:moveTo>
                  <a:lnTo>
                    <a:pt x="0" y="113347"/>
                  </a:lnTo>
                  <a:lnTo>
                    <a:pt x="15240" y="121920"/>
                  </a:lnTo>
                  <a:lnTo>
                    <a:pt x="59055" y="146685"/>
                  </a:lnTo>
                  <a:lnTo>
                    <a:pt x="76200" y="155258"/>
                  </a:lnTo>
                  <a:lnTo>
                    <a:pt x="76200" y="55245"/>
                  </a:lnTo>
                  <a:lnTo>
                    <a:pt x="76200" y="4191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5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019416"/>
              <a:ext cx="166687" cy="173353"/>
              <a:chOff x="8415337" y="3019425"/>
              <a:chExt cx="166687" cy="173354"/>
            </a:xfrm>
            <a:solidFill>
              <a:schemeClr val="accent1"/>
            </a:solidFill>
          </p:grpSpPr>
          <p:grpSp>
            <p:nvGrpSpPr>
              <p:cNvPr id="145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096577"/>
                <a:ext cx="27622" cy="96202"/>
                <a:chOff x="8554401" y="30965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A6005781-0343-4516-B77D-3763714CE6B8}"/>
                    </a:ext>
                  </a:extLst>
                </p:cNvPr>
                <p:cNvSpPr/>
                <p:nvPr/>
              </p:nvSpPr>
              <p:spPr>
                <a:xfrm>
                  <a:off x="8554401" y="30965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5240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5240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5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100387"/>
                  <a:ext cx="23812" cy="87629"/>
                  <a:chOff x="8556306" y="3100387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1FF47085-03FA-4994-AECF-86A7577085A9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00387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FFE0B8BC-71B6-4F47-BF4A-38A78FC9BD83}"/>
                      </a:ext>
                    </a:extLst>
                  </p:cNvPr>
                  <p:cNvSpPr/>
                  <p:nvPr/>
                </p:nvSpPr>
                <p:spPr>
                  <a:xfrm>
                    <a:off x="8562974" y="31041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038F577D-439F-4CB0-AD4D-7B6D627C030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413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070859"/>
                <a:ext cx="28575" cy="95250"/>
                <a:chOff x="8507729" y="3070859"/>
                <a:chExt cx="28575" cy="95250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7007EC82-03BC-499E-B8E4-BD914D8591D8}"/>
                    </a:ext>
                  </a:extLst>
                </p:cNvPr>
                <p:cNvSpPr/>
                <p:nvPr/>
              </p:nvSpPr>
              <p:spPr>
                <a:xfrm>
                  <a:off x="8507729" y="3070859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074670"/>
                  <a:ext cx="22860" cy="87629"/>
                  <a:chOff x="8510587" y="30746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E34711B2-6220-4497-87E5-1F7CC349A851}"/>
                      </a:ext>
                    </a:extLst>
                  </p:cNvPr>
                  <p:cNvSpPr/>
                  <p:nvPr/>
                </p:nvSpPr>
                <p:spPr>
                  <a:xfrm>
                    <a:off x="8510587" y="30746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5A07D507-75CE-4F4C-ABBA-645B69FC03BC}"/>
                      </a:ext>
                    </a:extLst>
                  </p:cNvPr>
                  <p:cNvSpPr/>
                  <p:nvPr/>
                </p:nvSpPr>
                <p:spPr>
                  <a:xfrm>
                    <a:off x="8516301" y="30784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C9C478A8-70B1-4BFA-B79C-D80ED88A729D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15627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6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045142"/>
                <a:ext cx="27622" cy="95250"/>
                <a:chOff x="8462009" y="30451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AC534DC-B1B5-4864-A571-8E79E1BB4C9A}"/>
                    </a:ext>
                  </a:extLst>
                </p:cNvPr>
                <p:cNvSpPr/>
                <p:nvPr/>
              </p:nvSpPr>
              <p:spPr>
                <a:xfrm>
                  <a:off x="8462009" y="30451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048952"/>
                  <a:ext cx="23812" cy="87629"/>
                  <a:chOff x="8463914" y="30489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582B00B6-71BE-4103-8426-67CF65E1CC5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489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05156E4-197A-4D75-876F-DC8C092EDDC4}"/>
                      </a:ext>
                    </a:extLst>
                  </p:cNvPr>
                  <p:cNvSpPr/>
                  <p:nvPr/>
                </p:nvSpPr>
                <p:spPr>
                  <a:xfrm>
                    <a:off x="8470581" y="30527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189CAE24-A0E2-43D4-B863-4373CF9B9C74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899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019425"/>
                <a:ext cx="28575" cy="95250"/>
                <a:chOff x="8415337" y="30194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128F91A6-5A48-43DD-B047-0CC78044F37D}"/>
                    </a:ext>
                  </a:extLst>
                </p:cNvPr>
                <p:cNvSpPr/>
                <p:nvPr/>
              </p:nvSpPr>
              <p:spPr>
                <a:xfrm>
                  <a:off x="8415337" y="30194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7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023235"/>
                  <a:ext cx="22860" cy="87630"/>
                  <a:chOff x="8418194" y="3023235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D9A96144-610F-4B0A-9A69-F5445E7B2A53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23235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2382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C24A81B5-4E4D-4460-9B02-40AF5CCA6FC0}"/>
                      </a:ext>
                    </a:extLst>
                  </p:cNvPr>
                  <p:cNvSpPr/>
                  <p:nvPr/>
                </p:nvSpPr>
                <p:spPr>
                  <a:xfrm>
                    <a:off x="8423909" y="30260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7AF25F2-6A49-45DE-8604-2FDE305F2789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641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4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133716"/>
              <a:ext cx="166687" cy="173353"/>
              <a:chOff x="8415337" y="3133725"/>
              <a:chExt cx="166687" cy="173354"/>
            </a:xfrm>
            <a:solidFill>
              <a:schemeClr val="accent1"/>
            </a:solidFill>
          </p:grpSpPr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210877"/>
                <a:ext cx="27622" cy="96202"/>
                <a:chOff x="8554401" y="32108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418622ED-DF73-424D-95B4-96BC86804406}"/>
                    </a:ext>
                  </a:extLst>
                </p:cNvPr>
                <p:cNvSpPr/>
                <p:nvPr/>
              </p:nvSpPr>
              <p:spPr>
                <a:xfrm>
                  <a:off x="8554401" y="32108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6192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6192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214687"/>
                  <a:ext cx="23812" cy="88582"/>
                  <a:chOff x="8556306" y="321468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6488F47-2F7B-425D-BE3D-2FE5A31D34B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1468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EB2E0DA0-96E4-408B-A991-52EBF6978B34}"/>
                      </a:ext>
                    </a:extLst>
                  </p:cNvPr>
                  <p:cNvSpPr/>
                  <p:nvPr/>
                </p:nvSpPr>
                <p:spPr>
                  <a:xfrm>
                    <a:off x="8562974" y="32184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9F90B4A1-8367-4B41-BD88-FDD2313D83E6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556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8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185159"/>
                <a:ext cx="28575" cy="96202"/>
                <a:chOff x="8507729" y="3185159"/>
                <a:chExt cx="28575" cy="96202"/>
              </a:xfrm>
              <a:solidFill>
                <a:schemeClr val="accent1"/>
              </a:solidFill>
            </p:grpSpPr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F99FB2A2-2A61-4F13-92E4-D790B7A91B7A}"/>
                    </a:ext>
                  </a:extLst>
                </p:cNvPr>
                <p:cNvSpPr/>
                <p:nvPr/>
              </p:nvSpPr>
              <p:spPr>
                <a:xfrm>
                  <a:off x="8507729" y="3185159"/>
                  <a:ext cx="28575" cy="96202"/>
                </a:xfrm>
                <a:custGeom>
                  <a:avLst/>
                  <a:gdLst>
                    <a:gd name="connsiteX0" fmla="*/ 28575 w 28575"/>
                    <a:gd name="connsiteY0" fmla="*/ 15240 h 96202"/>
                    <a:gd name="connsiteX1" fmla="*/ 28575 w 28575"/>
                    <a:gd name="connsiteY1" fmla="*/ 96203 h 96202"/>
                    <a:gd name="connsiteX2" fmla="*/ 0 w 28575"/>
                    <a:gd name="connsiteY2" fmla="*/ 80010 h 96202"/>
                    <a:gd name="connsiteX3" fmla="*/ 0 w 28575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6202">
                      <a:moveTo>
                        <a:pt x="28575" y="15240"/>
                      </a:moveTo>
                      <a:lnTo>
                        <a:pt x="28575" y="96203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188970"/>
                  <a:ext cx="22860" cy="87629"/>
                  <a:chOff x="8510587" y="31889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D30F5647-3EA4-4EE6-A282-2A689E95AD97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889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CFE6E513-14EF-4C39-99F7-3B38252B9088}"/>
                      </a:ext>
                    </a:extLst>
                  </p:cNvPr>
                  <p:cNvSpPr/>
                  <p:nvPr/>
                </p:nvSpPr>
                <p:spPr>
                  <a:xfrm>
                    <a:off x="8516301" y="31927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CF77549F-3AE3-4104-8768-8D5E77F9CCEF}"/>
                      </a:ext>
                    </a:extLst>
                  </p:cNvPr>
                  <p:cNvSpPr/>
                  <p:nvPr/>
                </p:nvSpPr>
                <p:spPr>
                  <a:xfrm>
                    <a:off x="8510587" y="3229927"/>
                    <a:ext cx="22860" cy="17144"/>
                  </a:xfrm>
                  <a:custGeom>
                    <a:avLst/>
                    <a:gdLst>
                      <a:gd name="connsiteX0" fmla="*/ 22860 w 22860"/>
                      <a:gd name="connsiteY0" fmla="*/ 17145 h 17144"/>
                      <a:gd name="connsiteX1" fmla="*/ 0 w 22860"/>
                      <a:gd name="connsiteY1" fmla="*/ 3810 h 17144"/>
                      <a:gd name="connsiteX2" fmla="*/ 5715 w 22860"/>
                      <a:gd name="connsiteY2" fmla="*/ 0 h 17144"/>
                      <a:gd name="connsiteX3" fmla="*/ 22860 w 22860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159442"/>
                <a:ext cx="27622" cy="95250"/>
                <a:chOff x="8462009" y="31594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8B7EA870-1A06-4C16-9F23-FCE6E398BDEA}"/>
                    </a:ext>
                  </a:extLst>
                </p:cNvPr>
                <p:cNvSpPr/>
                <p:nvPr/>
              </p:nvSpPr>
              <p:spPr>
                <a:xfrm>
                  <a:off x="8462009" y="31594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163252"/>
                  <a:ext cx="23812" cy="87629"/>
                  <a:chOff x="8463914" y="31632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D41DF982-A7F3-40F2-9FC2-7015FF9EDAD2}"/>
                      </a:ext>
                    </a:extLst>
                  </p:cNvPr>
                  <p:cNvSpPr/>
                  <p:nvPr/>
                </p:nvSpPr>
                <p:spPr>
                  <a:xfrm>
                    <a:off x="8463914" y="31632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9E098776-66D7-4B0A-90F0-C5B7C029CBC6}"/>
                      </a:ext>
                    </a:extLst>
                  </p:cNvPr>
                  <p:cNvSpPr/>
                  <p:nvPr/>
                </p:nvSpPr>
                <p:spPr>
                  <a:xfrm>
                    <a:off x="8470581" y="31670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3C59936D-C2EB-4699-AFD1-953C8BAA549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2042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133725"/>
                <a:ext cx="28575" cy="95250"/>
                <a:chOff x="8415337" y="31337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1AC953C-5F0D-444B-9317-E89F4C47DC37}"/>
                    </a:ext>
                  </a:extLst>
                </p:cNvPr>
                <p:cNvSpPr/>
                <p:nvPr/>
              </p:nvSpPr>
              <p:spPr>
                <a:xfrm>
                  <a:off x="8415337" y="31337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137534"/>
                  <a:ext cx="22860" cy="87630"/>
                  <a:chOff x="8418194" y="3137534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F84A916F-633F-4766-B4A9-345D3C6CFA0F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37534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3335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43BD53A1-CA7C-485B-85DC-A49A035F8CED}"/>
                      </a:ext>
                    </a:extLst>
                  </p:cNvPr>
                  <p:cNvSpPr/>
                  <p:nvPr/>
                </p:nvSpPr>
                <p:spPr>
                  <a:xfrm>
                    <a:off x="8423909" y="31403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10478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81B7DD1-8159-43A6-A73E-03CCB1B2FB1B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784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3F991864-B818-49B2-A857-750F34CF5CC5}"/>
                </a:ext>
              </a:extLst>
            </p:cNvPr>
            <p:cNvSpPr/>
            <p:nvPr/>
          </p:nvSpPr>
          <p:spPr>
            <a:xfrm>
              <a:off x="8515354" y="3298433"/>
              <a:ext cx="66675" cy="131507"/>
            </a:xfrm>
            <a:custGeom>
              <a:avLst/>
              <a:gdLst>
                <a:gd name="connsiteX0" fmla="*/ 66675 w 66675"/>
                <a:gd name="connsiteY0" fmla="*/ 47688 h 131508"/>
                <a:gd name="connsiteX1" fmla="*/ 66675 w 66675"/>
                <a:gd name="connsiteY1" fmla="*/ 131508 h 131508"/>
                <a:gd name="connsiteX2" fmla="*/ 0 w 66675"/>
                <a:gd name="connsiteY2" fmla="*/ 93408 h 131508"/>
                <a:gd name="connsiteX3" fmla="*/ 0 w 66675"/>
                <a:gd name="connsiteY3" fmla="*/ 9588 h 131508"/>
                <a:gd name="connsiteX4" fmla="*/ 66675 w 66675"/>
                <a:gd name="connsiteY4" fmla="*/ 47688 h 13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31508">
                  <a:moveTo>
                    <a:pt x="66675" y="47688"/>
                  </a:moveTo>
                  <a:lnTo>
                    <a:pt x="66675" y="131508"/>
                  </a:lnTo>
                  <a:lnTo>
                    <a:pt x="0" y="93408"/>
                  </a:lnTo>
                  <a:lnTo>
                    <a:pt x="0" y="9588"/>
                  </a:lnTo>
                  <a:cubicBezTo>
                    <a:pt x="952" y="-18034"/>
                    <a:pt x="66675" y="20066"/>
                    <a:pt x="66675" y="47688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8B907A63-4737-46BD-B2C9-B322873B396E}"/>
                </a:ext>
              </a:extLst>
            </p:cNvPr>
            <p:cNvSpPr/>
            <p:nvPr/>
          </p:nvSpPr>
          <p:spPr>
            <a:xfrm>
              <a:off x="8521069" y="3298152"/>
              <a:ext cx="60960" cy="125122"/>
            </a:xfrm>
            <a:custGeom>
              <a:avLst/>
              <a:gdLst>
                <a:gd name="connsiteX0" fmla="*/ 60960 w 60960"/>
                <a:gd name="connsiteY0" fmla="*/ 125122 h 125122"/>
                <a:gd name="connsiteX1" fmla="*/ 0 w 60960"/>
                <a:gd name="connsiteY1" fmla="*/ 90832 h 125122"/>
                <a:gd name="connsiteX2" fmla="*/ 0 w 60960"/>
                <a:gd name="connsiteY2" fmla="*/ 7012 h 125122"/>
                <a:gd name="connsiteX3" fmla="*/ 1905 w 60960"/>
                <a:gd name="connsiteY3" fmla="*/ 345 h 125122"/>
                <a:gd name="connsiteX4" fmla="*/ 60960 w 60960"/>
                <a:gd name="connsiteY4" fmla="*/ 47017 h 125122"/>
                <a:gd name="connsiteX5" fmla="*/ 60960 w 60960"/>
                <a:gd name="connsiteY5" fmla="*/ 125122 h 12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60" h="125122">
                  <a:moveTo>
                    <a:pt x="60960" y="125122"/>
                  </a:moveTo>
                  <a:lnTo>
                    <a:pt x="0" y="90832"/>
                  </a:lnTo>
                  <a:lnTo>
                    <a:pt x="0" y="7012"/>
                  </a:lnTo>
                  <a:cubicBezTo>
                    <a:pt x="0" y="4155"/>
                    <a:pt x="953" y="2250"/>
                    <a:pt x="1905" y="345"/>
                  </a:cubicBezTo>
                  <a:cubicBezTo>
                    <a:pt x="19050" y="-3465"/>
                    <a:pt x="60960" y="25110"/>
                    <a:pt x="60960" y="47017"/>
                  </a:cubicBezTo>
                  <a:lnTo>
                    <a:pt x="60960" y="12512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0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25831" y="3321356"/>
              <a:ext cx="47625" cy="91440"/>
              <a:chOff x="8525826" y="3321367"/>
              <a:chExt cx="47625" cy="91440"/>
            </a:xfrm>
            <a:solidFill>
              <a:srgbClr val="FFFFFF"/>
            </a:solidFill>
          </p:grpSpPr>
          <p:grpSp>
            <p:nvGrpSpPr>
              <p:cNvPr id="150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44227"/>
                <a:ext cx="47625" cy="46672"/>
                <a:chOff x="8525826" y="3344227"/>
                <a:chExt cx="47625" cy="46672"/>
              </a:xfrm>
              <a:solidFill>
                <a:srgbClr val="FFFFFF"/>
              </a:solidFill>
            </p:grpSpPr>
            <p:sp>
              <p:nvSpPr>
                <p:cNvPr id="1506" name="Freeform: Shape 1505">
                  <a:extLst>
                    <a:ext uri="{FF2B5EF4-FFF2-40B4-BE49-F238E27FC236}">
                      <a16:creationId xmlns:a16="http://schemas.microsoft.com/office/drawing/2014/main" id="{7F73A5E7-BDB1-4E0A-9201-781C0745EB84}"/>
                    </a:ext>
                  </a:extLst>
                </p:cNvPr>
                <p:cNvSpPr/>
                <p:nvPr/>
              </p:nvSpPr>
              <p:spPr>
                <a:xfrm>
                  <a:off x="8552497" y="3359467"/>
                  <a:ext cx="20954" cy="31432"/>
                </a:xfrm>
                <a:custGeom>
                  <a:avLst/>
                  <a:gdLst>
                    <a:gd name="connsiteX0" fmla="*/ 0 w 20954"/>
                    <a:gd name="connsiteY0" fmla="*/ 19050 h 31432"/>
                    <a:gd name="connsiteX1" fmla="*/ 20955 w 20954"/>
                    <a:gd name="connsiteY1" fmla="*/ 31433 h 31432"/>
                    <a:gd name="connsiteX2" fmla="*/ 20955 w 20954"/>
                    <a:gd name="connsiteY2" fmla="*/ 12383 h 31432"/>
                    <a:gd name="connsiteX3" fmla="*/ 0 w 20954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1432">
                      <a:moveTo>
                        <a:pt x="0" y="19050"/>
                      </a:moveTo>
                      <a:lnTo>
                        <a:pt x="20955" y="31433"/>
                      </a:lnTo>
                      <a:lnTo>
                        <a:pt x="20955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6D9A8988-98C0-4739-A599-2724220FEA81}"/>
                    </a:ext>
                  </a:extLst>
                </p:cNvPr>
                <p:cNvSpPr/>
                <p:nvPr/>
              </p:nvSpPr>
              <p:spPr>
                <a:xfrm>
                  <a:off x="8525826" y="334422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2 h 31432"/>
                    <a:gd name="connsiteX2" fmla="*/ 21908 w 21907"/>
                    <a:gd name="connsiteY2" fmla="*/ 12382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2"/>
                      </a:lnTo>
                      <a:lnTo>
                        <a:pt x="21908" y="123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50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67087"/>
                <a:ext cx="47625" cy="45720"/>
                <a:chOff x="8525826" y="3367087"/>
                <a:chExt cx="47625" cy="45720"/>
              </a:xfrm>
              <a:solidFill>
                <a:srgbClr val="FFFFFF"/>
              </a:solidFill>
            </p:grpSpPr>
            <p:sp>
              <p:nvSpPr>
                <p:cNvPr id="1509" name="Freeform: Shape 1508">
                  <a:extLst>
                    <a:ext uri="{FF2B5EF4-FFF2-40B4-BE49-F238E27FC236}">
                      <a16:creationId xmlns:a16="http://schemas.microsoft.com/office/drawing/2014/main" id="{2A2305BA-270E-4559-AFB8-D3C5B218D2EC}"/>
                    </a:ext>
                  </a:extLst>
                </p:cNvPr>
                <p:cNvSpPr/>
                <p:nvPr/>
              </p:nvSpPr>
              <p:spPr>
                <a:xfrm>
                  <a:off x="8552497" y="3382327"/>
                  <a:ext cx="20954" cy="30479"/>
                </a:xfrm>
                <a:custGeom>
                  <a:avLst/>
                  <a:gdLst>
                    <a:gd name="connsiteX0" fmla="*/ 0 w 20954"/>
                    <a:gd name="connsiteY0" fmla="*/ 18097 h 30479"/>
                    <a:gd name="connsiteX1" fmla="*/ 20955 w 20954"/>
                    <a:gd name="connsiteY1" fmla="*/ 30480 h 30479"/>
                    <a:gd name="connsiteX2" fmla="*/ 20955 w 20954"/>
                    <a:gd name="connsiteY2" fmla="*/ 11430 h 30479"/>
                    <a:gd name="connsiteX3" fmla="*/ 0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0" y="18097"/>
                      </a:moveTo>
                      <a:lnTo>
                        <a:pt x="20955" y="30480"/>
                      </a:lnTo>
                      <a:lnTo>
                        <a:pt x="20955" y="114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10" name="Freeform: Shape 1509">
                  <a:extLst>
                    <a:ext uri="{FF2B5EF4-FFF2-40B4-BE49-F238E27FC236}">
                      <a16:creationId xmlns:a16="http://schemas.microsoft.com/office/drawing/2014/main" id="{B7A543FC-CF01-4B69-A552-75DAE8AE07B5}"/>
                    </a:ext>
                  </a:extLst>
                </p:cNvPr>
                <p:cNvSpPr/>
                <p:nvPr/>
              </p:nvSpPr>
              <p:spPr>
                <a:xfrm>
                  <a:off x="8525826" y="336708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3 h 31432"/>
                    <a:gd name="connsiteX2" fmla="*/ 21908 w 21907"/>
                    <a:gd name="connsiteY2" fmla="*/ 12383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3"/>
                      </a:lnTo>
                      <a:lnTo>
                        <a:pt x="21908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7B48B219-B44B-4C50-A524-A66AC33498B4}"/>
                  </a:ext>
                </a:extLst>
              </p:cNvPr>
              <p:cNvSpPr/>
              <p:nvPr/>
            </p:nvSpPr>
            <p:spPr>
              <a:xfrm>
                <a:off x="8539162" y="3321367"/>
                <a:ext cx="18097" cy="20002"/>
              </a:xfrm>
              <a:custGeom>
                <a:avLst/>
                <a:gdLst>
                  <a:gd name="connsiteX0" fmla="*/ 8573 w 18097"/>
                  <a:gd name="connsiteY0" fmla="*/ 1905 h 20002"/>
                  <a:gd name="connsiteX1" fmla="*/ 2857 w 18097"/>
                  <a:gd name="connsiteY1" fmla="*/ 0 h 20002"/>
                  <a:gd name="connsiteX2" fmla="*/ 0 w 18097"/>
                  <a:gd name="connsiteY2" fmla="*/ 3810 h 20002"/>
                  <a:gd name="connsiteX3" fmla="*/ 2857 w 18097"/>
                  <a:gd name="connsiteY3" fmla="*/ 11430 h 20002"/>
                  <a:gd name="connsiteX4" fmla="*/ 9525 w 18097"/>
                  <a:gd name="connsiteY4" fmla="*/ 18098 h 20002"/>
                  <a:gd name="connsiteX5" fmla="*/ 15240 w 18097"/>
                  <a:gd name="connsiteY5" fmla="*/ 20003 h 20002"/>
                  <a:gd name="connsiteX6" fmla="*/ 18098 w 18097"/>
                  <a:gd name="connsiteY6" fmla="*/ 16192 h 20002"/>
                  <a:gd name="connsiteX7" fmla="*/ 15240 w 18097"/>
                  <a:gd name="connsiteY7" fmla="*/ 8573 h 20002"/>
                  <a:gd name="connsiteX8" fmla="*/ 8573 w 18097"/>
                  <a:gd name="connsiteY8" fmla="*/ 1905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97" h="20002">
                    <a:moveTo>
                      <a:pt x="8573" y="1905"/>
                    </a:moveTo>
                    <a:cubicBezTo>
                      <a:pt x="6668" y="953"/>
                      <a:pt x="4763" y="0"/>
                      <a:pt x="2857" y="0"/>
                    </a:cubicBezTo>
                    <a:cubicBezTo>
                      <a:pt x="952" y="953"/>
                      <a:pt x="0" y="1905"/>
                      <a:pt x="0" y="3810"/>
                    </a:cubicBezTo>
                    <a:cubicBezTo>
                      <a:pt x="0" y="5715"/>
                      <a:pt x="952" y="8573"/>
                      <a:pt x="2857" y="11430"/>
                    </a:cubicBezTo>
                    <a:cubicBezTo>
                      <a:pt x="4763" y="13335"/>
                      <a:pt x="6668" y="16192"/>
                      <a:pt x="9525" y="18098"/>
                    </a:cubicBezTo>
                    <a:cubicBezTo>
                      <a:pt x="11430" y="19050"/>
                      <a:pt x="13335" y="20003"/>
                      <a:pt x="15240" y="20003"/>
                    </a:cubicBezTo>
                    <a:cubicBezTo>
                      <a:pt x="17145" y="19050"/>
                      <a:pt x="18098" y="18098"/>
                      <a:pt x="18098" y="16192"/>
                    </a:cubicBezTo>
                    <a:cubicBezTo>
                      <a:pt x="18098" y="14288"/>
                      <a:pt x="17145" y="11430"/>
                      <a:pt x="15240" y="8573"/>
                    </a:cubicBezTo>
                    <a:cubicBezTo>
                      <a:pt x="14288" y="5715"/>
                      <a:pt x="11430" y="3810"/>
                      <a:pt x="8573" y="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50597" y="2722237"/>
              <a:ext cx="272414" cy="261936"/>
              <a:chOff x="8550592" y="2722245"/>
              <a:chExt cx="272414" cy="261937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8766C9F8-61DB-449A-B0F8-C23CA9961B21}"/>
                  </a:ext>
                </a:extLst>
              </p:cNvPr>
              <p:cNvSpPr/>
              <p:nvPr/>
            </p:nvSpPr>
            <p:spPr>
              <a:xfrm>
                <a:off x="8550592" y="2813685"/>
                <a:ext cx="109537" cy="170497"/>
              </a:xfrm>
              <a:custGeom>
                <a:avLst/>
                <a:gdLst>
                  <a:gd name="connsiteX0" fmla="*/ 109538 w 109537"/>
                  <a:gd name="connsiteY0" fmla="*/ 92392 h 170497"/>
                  <a:gd name="connsiteX1" fmla="*/ 0 w 109537"/>
                  <a:gd name="connsiteY1" fmla="*/ 0 h 170497"/>
                  <a:gd name="connsiteX2" fmla="*/ 0 w 109537"/>
                  <a:gd name="connsiteY2" fmla="*/ 108585 h 170497"/>
                  <a:gd name="connsiteX3" fmla="*/ 109538 w 109537"/>
                  <a:gd name="connsiteY3" fmla="*/ 170498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0497">
                    <a:moveTo>
                      <a:pt x="109538" y="92392"/>
                    </a:moveTo>
                    <a:lnTo>
                      <a:pt x="0" y="0"/>
                    </a:lnTo>
                    <a:lnTo>
                      <a:pt x="0" y="108585"/>
                    </a:lnTo>
                    <a:lnTo>
                      <a:pt x="109538" y="170498"/>
                    </a:lnTo>
                    <a:close/>
                  </a:path>
                </a:pathLst>
              </a:custGeom>
              <a:solidFill>
                <a:srgbClr val="8E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317B7D4D-1102-43FC-AA2D-401EAA677DA1}"/>
                  </a:ext>
                </a:extLst>
              </p:cNvPr>
              <p:cNvSpPr/>
              <p:nvPr/>
            </p:nvSpPr>
            <p:spPr>
              <a:xfrm>
                <a:off x="8660129" y="2813685"/>
                <a:ext cx="162877" cy="170497"/>
              </a:xfrm>
              <a:custGeom>
                <a:avLst/>
                <a:gdLst>
                  <a:gd name="connsiteX0" fmla="*/ 0 w 162877"/>
                  <a:gd name="connsiteY0" fmla="*/ 170498 h 170497"/>
                  <a:gd name="connsiteX1" fmla="*/ 0 w 162877"/>
                  <a:gd name="connsiteY1" fmla="*/ 92392 h 170497"/>
                  <a:gd name="connsiteX2" fmla="*/ 162877 w 162877"/>
                  <a:gd name="connsiteY2" fmla="*/ 0 h 170497"/>
                  <a:gd name="connsiteX3" fmla="*/ 162877 w 162877"/>
                  <a:gd name="connsiteY3" fmla="*/ 7810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" h="170497">
                    <a:moveTo>
                      <a:pt x="0" y="170498"/>
                    </a:moveTo>
                    <a:lnTo>
                      <a:pt x="0" y="92392"/>
                    </a:lnTo>
                    <a:lnTo>
                      <a:pt x="162877" y="0"/>
                    </a:lnTo>
                    <a:lnTo>
                      <a:pt x="162877" y="78105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817771BF-1C2C-4C3B-A6F7-9A92645B2A7C}"/>
                  </a:ext>
                </a:extLst>
              </p:cNvPr>
              <p:cNvSpPr/>
              <p:nvPr/>
            </p:nvSpPr>
            <p:spPr>
              <a:xfrm>
                <a:off x="8550592" y="2722245"/>
                <a:ext cx="272414" cy="183832"/>
              </a:xfrm>
              <a:custGeom>
                <a:avLst/>
                <a:gdLst>
                  <a:gd name="connsiteX0" fmla="*/ 109538 w 272414"/>
                  <a:gd name="connsiteY0" fmla="*/ 183832 h 183832"/>
                  <a:gd name="connsiteX1" fmla="*/ 0 w 272414"/>
                  <a:gd name="connsiteY1" fmla="*/ 91440 h 183832"/>
                  <a:gd name="connsiteX2" fmla="*/ 162877 w 272414"/>
                  <a:gd name="connsiteY2" fmla="*/ 0 h 183832"/>
                  <a:gd name="connsiteX3" fmla="*/ 272415 w 272414"/>
                  <a:gd name="connsiteY3" fmla="*/ 92392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414" h="183832">
                    <a:moveTo>
                      <a:pt x="109538" y="183832"/>
                    </a:moveTo>
                    <a:lnTo>
                      <a:pt x="0" y="91440"/>
                    </a:lnTo>
                    <a:lnTo>
                      <a:pt x="162877" y="0"/>
                    </a:lnTo>
                    <a:lnTo>
                      <a:pt x="272415" y="9239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F6DD9C9B-8CA6-42E9-A589-60519CF96FB1}"/>
                  </a:ext>
                </a:extLst>
              </p:cNvPr>
              <p:cNvSpPr/>
              <p:nvPr/>
            </p:nvSpPr>
            <p:spPr>
              <a:xfrm>
                <a:off x="8577248" y="2874820"/>
                <a:ext cx="49543" cy="89359"/>
              </a:xfrm>
              <a:custGeom>
                <a:avLst/>
                <a:gdLst>
                  <a:gd name="connsiteX0" fmla="*/ 49543 w 49543"/>
                  <a:gd name="connsiteY0" fmla="*/ 44592 h 89359"/>
                  <a:gd name="connsiteX1" fmla="*/ 49543 w 49543"/>
                  <a:gd name="connsiteY1" fmla="*/ 89359 h 89359"/>
                  <a:gd name="connsiteX2" fmla="*/ 13 w 49543"/>
                  <a:gd name="connsiteY2" fmla="*/ 61737 h 89359"/>
                  <a:gd name="connsiteX3" fmla="*/ 13 w 49543"/>
                  <a:gd name="connsiteY3" fmla="*/ 16969 h 89359"/>
                  <a:gd name="connsiteX4" fmla="*/ 49543 w 49543"/>
                  <a:gd name="connsiteY4" fmla="*/ 44592 h 89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43" h="89359">
                    <a:moveTo>
                      <a:pt x="49543" y="44592"/>
                    </a:moveTo>
                    <a:lnTo>
                      <a:pt x="49543" y="89359"/>
                    </a:lnTo>
                    <a:lnTo>
                      <a:pt x="13" y="61737"/>
                    </a:lnTo>
                    <a:lnTo>
                      <a:pt x="13" y="16969"/>
                    </a:lnTo>
                    <a:cubicBezTo>
                      <a:pt x="-939" y="-19226"/>
                      <a:pt x="49543" y="8397"/>
                      <a:pt x="49543" y="4459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ADADF36B-01D5-4EE6-A2B3-271D7407ACDC}"/>
                  </a:ext>
                </a:extLst>
              </p:cNvPr>
              <p:cNvSpPr/>
              <p:nvPr/>
            </p:nvSpPr>
            <p:spPr>
              <a:xfrm>
                <a:off x="8581072" y="2904172"/>
                <a:ext cx="19050" cy="40004"/>
              </a:xfrm>
              <a:custGeom>
                <a:avLst/>
                <a:gdLst>
                  <a:gd name="connsiteX0" fmla="*/ 0 w 19050"/>
                  <a:gd name="connsiteY0" fmla="*/ 0 h 40004"/>
                  <a:gd name="connsiteX1" fmla="*/ 0 w 19050"/>
                  <a:gd name="connsiteY1" fmla="*/ 29527 h 40004"/>
                  <a:gd name="connsiteX2" fmla="*/ 19050 w 19050"/>
                  <a:gd name="connsiteY2" fmla="*/ 40005 h 40004"/>
                  <a:gd name="connsiteX3" fmla="*/ 19050 w 19050"/>
                  <a:gd name="connsiteY3" fmla="*/ 11430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19050" y="40005"/>
                    </a:lnTo>
                    <a:lnTo>
                      <a:pt x="19050" y="1143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B9A24F3D-AD67-4DC8-81F9-00BDA16604C2}"/>
                  </a:ext>
                </a:extLst>
              </p:cNvPr>
              <p:cNvSpPr/>
              <p:nvPr/>
            </p:nvSpPr>
            <p:spPr>
              <a:xfrm>
                <a:off x="8581072" y="2877847"/>
                <a:ext cx="20002" cy="32040"/>
              </a:xfrm>
              <a:custGeom>
                <a:avLst/>
                <a:gdLst>
                  <a:gd name="connsiteX0" fmla="*/ 2857 w 20002"/>
                  <a:gd name="connsiteY0" fmla="*/ 2513 h 32040"/>
                  <a:gd name="connsiteX1" fmla="*/ 0 w 20002"/>
                  <a:gd name="connsiteY1" fmla="*/ 13943 h 32040"/>
                  <a:gd name="connsiteX2" fmla="*/ 0 w 20002"/>
                  <a:gd name="connsiteY2" fmla="*/ 21563 h 32040"/>
                  <a:gd name="connsiteX3" fmla="*/ 20002 w 20002"/>
                  <a:gd name="connsiteY3" fmla="*/ 32040 h 32040"/>
                  <a:gd name="connsiteX4" fmla="*/ 20002 w 20002"/>
                  <a:gd name="connsiteY4" fmla="*/ 2513 h 32040"/>
                  <a:gd name="connsiteX5" fmla="*/ 2857 w 20002"/>
                  <a:gd name="connsiteY5" fmla="*/ 2513 h 3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32040">
                    <a:moveTo>
                      <a:pt x="2857" y="2513"/>
                    </a:moveTo>
                    <a:cubicBezTo>
                      <a:pt x="952" y="5370"/>
                      <a:pt x="0" y="9180"/>
                      <a:pt x="0" y="13943"/>
                    </a:cubicBezTo>
                    <a:lnTo>
                      <a:pt x="0" y="21563"/>
                    </a:lnTo>
                    <a:lnTo>
                      <a:pt x="20002" y="32040"/>
                    </a:lnTo>
                    <a:lnTo>
                      <a:pt x="20002" y="2513"/>
                    </a:lnTo>
                    <a:cubicBezTo>
                      <a:pt x="12382" y="-345"/>
                      <a:pt x="6667" y="-1297"/>
                      <a:pt x="2857" y="2513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1A7CB450-FBEC-4C90-8416-556C9DFAB849}"/>
                  </a:ext>
                </a:extLst>
              </p:cNvPr>
              <p:cNvSpPr/>
              <p:nvPr/>
            </p:nvSpPr>
            <p:spPr>
              <a:xfrm>
                <a:off x="8603931" y="2883217"/>
                <a:ext cx="19115" cy="39052"/>
              </a:xfrm>
              <a:custGeom>
                <a:avLst/>
                <a:gdLst>
                  <a:gd name="connsiteX0" fmla="*/ 0 w 19115"/>
                  <a:gd name="connsiteY0" fmla="*/ 0 h 39052"/>
                  <a:gd name="connsiteX1" fmla="*/ 0 w 19115"/>
                  <a:gd name="connsiteY1" fmla="*/ 28575 h 39052"/>
                  <a:gd name="connsiteX2" fmla="*/ 19050 w 19115"/>
                  <a:gd name="connsiteY2" fmla="*/ 39053 h 39052"/>
                  <a:gd name="connsiteX3" fmla="*/ 19050 w 19115"/>
                  <a:gd name="connsiteY3" fmla="*/ 34290 h 39052"/>
                  <a:gd name="connsiteX4" fmla="*/ 0 w 19115"/>
                  <a:gd name="connsiteY4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15" h="39052">
                    <a:moveTo>
                      <a:pt x="0" y="0"/>
                    </a:moveTo>
                    <a:lnTo>
                      <a:pt x="0" y="28575"/>
                    </a:lnTo>
                    <a:lnTo>
                      <a:pt x="19050" y="39053"/>
                    </a:lnTo>
                    <a:lnTo>
                      <a:pt x="19050" y="34290"/>
                    </a:lnTo>
                    <a:cubicBezTo>
                      <a:pt x="20003" y="20003"/>
                      <a:pt x="10478" y="666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543986BE-3F40-4D6F-ACD3-E7FACEA2D041}"/>
                  </a:ext>
                </a:extLst>
              </p:cNvPr>
              <p:cNvSpPr/>
              <p:nvPr/>
            </p:nvSpPr>
            <p:spPr>
              <a:xfrm>
                <a:off x="8603931" y="2917507"/>
                <a:ext cx="20002" cy="40004"/>
              </a:xfrm>
              <a:custGeom>
                <a:avLst/>
                <a:gdLst>
                  <a:gd name="connsiteX0" fmla="*/ 0 w 20002"/>
                  <a:gd name="connsiteY0" fmla="*/ 0 h 40004"/>
                  <a:gd name="connsiteX1" fmla="*/ 0 w 20002"/>
                  <a:gd name="connsiteY1" fmla="*/ 29527 h 40004"/>
                  <a:gd name="connsiteX2" fmla="*/ 20003 w 20002"/>
                  <a:gd name="connsiteY2" fmla="*/ 40005 h 40004"/>
                  <a:gd name="connsiteX3" fmla="*/ 20003 w 20002"/>
                  <a:gd name="connsiteY3" fmla="*/ 10477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20003" y="40005"/>
                    </a:lnTo>
                    <a:lnTo>
                      <a:pt x="20003" y="1047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2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665844" y="2825114"/>
                <a:ext cx="147637" cy="149542"/>
                <a:chOff x="8665844" y="2825114"/>
                <a:chExt cx="147637" cy="149542"/>
              </a:xfrm>
              <a:solidFill>
                <a:schemeClr val="accent1"/>
              </a:solidFill>
            </p:grpSpPr>
            <p:grpSp>
              <p:nvGrpSpPr>
                <p:cNvPr id="152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00362"/>
                  <a:ext cx="17144" cy="39052"/>
                  <a:chOff x="8665844" y="290036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C86ADA4-C0B3-4932-BF31-AFC1AE596A89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0036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2 h 39052"/>
                      <a:gd name="connsiteX2" fmla="*/ 17145 w 17144"/>
                      <a:gd name="connsiteY2" fmla="*/ 29527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7145" y="29527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46AC71E8-2EE9-4A08-8FA3-9D9E010CA5F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2267"/>
                    <a:ext cx="13335" cy="34290"/>
                  </a:xfrm>
                  <a:custGeom>
                    <a:avLst/>
                    <a:gdLst>
                      <a:gd name="connsiteX0" fmla="*/ 0 w 13335"/>
                      <a:gd name="connsiteY0" fmla="*/ 7620 h 34290"/>
                      <a:gd name="connsiteX1" fmla="*/ 13335 w 13335"/>
                      <a:gd name="connsiteY1" fmla="*/ 0 h 34290"/>
                      <a:gd name="connsiteX2" fmla="*/ 13335 w 13335"/>
                      <a:gd name="connsiteY2" fmla="*/ 26670 h 34290"/>
                      <a:gd name="connsiteX3" fmla="*/ 0 w 13335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90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2E5C7282-FAA9-4AE8-BDBB-6AEA3353DD5E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417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959ADE93-B4D1-477D-8683-8988EDFF5F6D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2703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63214"/>
                  <a:ext cx="16192" cy="39052"/>
                  <a:chOff x="8731567" y="28632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60148CE0-68F7-4C4F-90FF-382F9A60B303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632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D7259ABD-9DC9-48E8-9CC8-0E1BC72576F0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6072"/>
                    <a:ext cx="13334" cy="33337"/>
                  </a:xfrm>
                  <a:custGeom>
                    <a:avLst/>
                    <a:gdLst>
                      <a:gd name="connsiteX0" fmla="*/ 0 w 13334"/>
                      <a:gd name="connsiteY0" fmla="*/ 7620 h 33337"/>
                      <a:gd name="connsiteX1" fmla="*/ 13335 w 13334"/>
                      <a:gd name="connsiteY1" fmla="*/ 0 h 33337"/>
                      <a:gd name="connsiteX2" fmla="*/ 13335 w 13334"/>
                      <a:gd name="connsiteY2" fmla="*/ 25717 h 33337"/>
                      <a:gd name="connsiteX3" fmla="*/ 0 w 13334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3337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6ACCB8D6-121F-4DF7-8756-D66782056441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797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6C232E25-B089-49EE-922F-244277792935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89885"/>
                    <a:ext cx="13334" cy="9525"/>
                  </a:xfrm>
                  <a:custGeom>
                    <a:avLst/>
                    <a:gdLst>
                      <a:gd name="connsiteX0" fmla="*/ 0 w 13334"/>
                      <a:gd name="connsiteY0" fmla="*/ 9525 h 9525"/>
                      <a:gd name="connsiteX1" fmla="*/ 13335 w 13334"/>
                      <a:gd name="connsiteY1" fmla="*/ 1905 h 9525"/>
                      <a:gd name="connsiteX2" fmla="*/ 9525 w 13334"/>
                      <a:gd name="connsiteY2" fmla="*/ 0 h 9525"/>
                      <a:gd name="connsiteX3" fmla="*/ 0 w 13334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887979"/>
                  <a:ext cx="16192" cy="39052"/>
                  <a:chOff x="8687751" y="2887979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92F4588D-59E0-43A2-AA54-5394851E4F73}"/>
                      </a:ext>
                    </a:extLst>
                  </p:cNvPr>
                  <p:cNvSpPr/>
                  <p:nvPr/>
                </p:nvSpPr>
                <p:spPr>
                  <a:xfrm>
                    <a:off x="8687751" y="2887979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BB564A03-23B6-4F90-9114-3B0C03AFB06B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0837"/>
                    <a:ext cx="14287" cy="33337"/>
                  </a:xfrm>
                  <a:custGeom>
                    <a:avLst/>
                    <a:gdLst>
                      <a:gd name="connsiteX0" fmla="*/ 0 w 14287"/>
                      <a:gd name="connsiteY0" fmla="*/ 7620 h 33337"/>
                      <a:gd name="connsiteX1" fmla="*/ 14288 w 14287"/>
                      <a:gd name="connsiteY1" fmla="*/ 0 h 33337"/>
                      <a:gd name="connsiteX2" fmla="*/ 14288 w 14287"/>
                      <a:gd name="connsiteY2" fmla="*/ 25717 h 33337"/>
                      <a:gd name="connsiteX3" fmla="*/ 0 w 14287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3337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D478FFA1-E979-4A32-AD9B-B9986CB62C3D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2742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8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E549AB23-7AF6-4124-AB5B-61608E0A6FD0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1465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50832"/>
                  <a:ext cx="17144" cy="39052"/>
                  <a:chOff x="8752522" y="285083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E612BAC-2171-4DC3-B100-1AEAD421DE78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5083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9525 h 39052"/>
                      <a:gd name="connsiteX1" fmla="*/ 0 w 17144"/>
                      <a:gd name="connsiteY1" fmla="*/ 39052 h 39052"/>
                      <a:gd name="connsiteX2" fmla="*/ 17145 w 17144"/>
                      <a:gd name="connsiteY2" fmla="*/ 30480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A791A432-F300-41ED-AD6C-8299857FCE4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3689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B7A539D6-2A4C-46BD-AC70-05BA45584855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5595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DEC4C62E-8232-4F9F-96F1-0A501DE2B6D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77502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8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8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876550"/>
                  <a:ext cx="16192" cy="39052"/>
                  <a:chOff x="8708706" y="2876550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68C9BD99-F20F-4F53-B38F-C544E045E083}"/>
                      </a:ext>
                    </a:extLst>
                  </p:cNvPr>
                  <p:cNvSpPr/>
                  <p:nvPr/>
                </p:nvSpPr>
                <p:spPr>
                  <a:xfrm>
                    <a:off x="8708706" y="2876550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8A9EFF55-1A23-406E-9FEA-4F267EA13B5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78454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6670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0803A295-8D34-4EDD-9B2B-D483249CB356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80360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F373D73-146C-4992-B0E1-3F2A4A7085D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0322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39402"/>
                  <a:ext cx="16192" cy="39052"/>
                  <a:chOff x="8774429" y="283940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2A1E07D0-0D8C-4045-AFA6-5A7EC0797835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3940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8FFE8D00-FFF3-44B4-AC28-3A9CEB853817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1307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5BE80FC7-8BCE-407E-92E4-6DFD0D9EB713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3212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77535CDE-E40C-4D42-B332-3EF45965BFD8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6607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25114"/>
                  <a:ext cx="16192" cy="39052"/>
                  <a:chOff x="8797289" y="28251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67AE4B0E-1A19-4D0E-A6B0-136E687CFB23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251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13639805-57F7-4B02-8B3D-57CE4ADA713C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7020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2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2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23DB0118-C066-4C68-A9F2-4BEAE67BE364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8925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6667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E06056BF-1E21-4551-AC52-B2A2FC5FC7B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51785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35604"/>
                  <a:ext cx="17144" cy="39052"/>
                  <a:chOff x="8665844" y="2935604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259F49B-8F22-44D5-844D-BD7280A0E177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35604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3 h 39052"/>
                      <a:gd name="connsiteX2" fmla="*/ 17145 w 17144"/>
                      <a:gd name="connsiteY2" fmla="*/ 29528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7145" y="29528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66CCDB5E-BE02-4EDD-BEC9-79587F1E077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751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4AB6B17B-DCFB-4F77-AC77-9A214A5D2211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9414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06DEC2AA-7D9B-4A7A-9103-7EFBE8B8411B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62275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98457"/>
                  <a:ext cx="16192" cy="39052"/>
                  <a:chOff x="8731567" y="28984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964A879E-2C29-48E7-9615-77DF58BD788E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984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7EF56357-AFA8-4265-A765-FE7B0A803378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1314"/>
                    <a:ext cx="13334" cy="34289"/>
                  </a:xfrm>
                  <a:custGeom>
                    <a:avLst/>
                    <a:gdLst>
                      <a:gd name="connsiteX0" fmla="*/ 0 w 13334"/>
                      <a:gd name="connsiteY0" fmla="*/ 7620 h 34289"/>
                      <a:gd name="connsiteX1" fmla="*/ 13335 w 13334"/>
                      <a:gd name="connsiteY1" fmla="*/ 0 h 34289"/>
                      <a:gd name="connsiteX2" fmla="*/ 13335 w 13334"/>
                      <a:gd name="connsiteY2" fmla="*/ 25718 h 34289"/>
                      <a:gd name="connsiteX3" fmla="*/ 0 w 13334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5CFCEA0A-8230-4561-BC72-4A3DABD2F2B9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3220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28980341-4446-47B7-A44D-3502ADE19C3D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25127"/>
                    <a:ext cx="13334" cy="10477"/>
                  </a:xfrm>
                  <a:custGeom>
                    <a:avLst/>
                    <a:gdLst>
                      <a:gd name="connsiteX0" fmla="*/ 0 w 13334"/>
                      <a:gd name="connsiteY0" fmla="*/ 10477 h 10477"/>
                      <a:gd name="connsiteX1" fmla="*/ 13335 w 13334"/>
                      <a:gd name="connsiteY1" fmla="*/ 1905 h 10477"/>
                      <a:gd name="connsiteX2" fmla="*/ 9525 w 13334"/>
                      <a:gd name="connsiteY2" fmla="*/ 0 h 10477"/>
                      <a:gd name="connsiteX3" fmla="*/ 0 w 13334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10477">
                        <a:moveTo>
                          <a:pt x="0" y="10477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923222"/>
                  <a:ext cx="16192" cy="39052"/>
                  <a:chOff x="8687751" y="292322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729E51FE-7F56-4E15-83FB-2ED3490211EE}"/>
                      </a:ext>
                    </a:extLst>
                  </p:cNvPr>
                  <p:cNvSpPr/>
                  <p:nvPr/>
                </p:nvSpPr>
                <p:spPr>
                  <a:xfrm>
                    <a:off x="8687751" y="292322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30480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30480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A8A1C696-54D9-48F3-9C8D-6B376D4E29AA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6079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5718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24FD2732-4264-4CB6-9926-F5F3ACBD0E4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7985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36F26AFB-676E-4BBB-AB86-1B6B5A4CDB6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49892"/>
                    <a:ext cx="14287" cy="10477"/>
                  </a:xfrm>
                  <a:custGeom>
                    <a:avLst/>
                    <a:gdLst>
                      <a:gd name="connsiteX0" fmla="*/ 0 w 14287"/>
                      <a:gd name="connsiteY0" fmla="*/ 10478 h 10477"/>
                      <a:gd name="connsiteX1" fmla="*/ 14288 w 14287"/>
                      <a:gd name="connsiteY1" fmla="*/ 1905 h 10477"/>
                      <a:gd name="connsiteX2" fmla="*/ 10477 w 14287"/>
                      <a:gd name="connsiteY2" fmla="*/ 0 h 10477"/>
                      <a:gd name="connsiteX3" fmla="*/ 0 w 14287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10477">
                        <a:moveTo>
                          <a:pt x="0" y="10478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86075"/>
                  <a:ext cx="17144" cy="40004"/>
                  <a:chOff x="8752522" y="2886075"/>
                  <a:chExt cx="17144" cy="40004"/>
                </a:xfrm>
                <a:solidFill>
                  <a:schemeClr val="accent1"/>
                </a:solidFill>
              </p:grpSpPr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A5C62358-92B3-4145-8C56-BDA75F149B83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86075"/>
                    <a:ext cx="17144" cy="40004"/>
                  </a:xfrm>
                  <a:custGeom>
                    <a:avLst/>
                    <a:gdLst>
                      <a:gd name="connsiteX0" fmla="*/ 0 w 17144"/>
                      <a:gd name="connsiteY0" fmla="*/ 9525 h 40004"/>
                      <a:gd name="connsiteX1" fmla="*/ 0 w 17144"/>
                      <a:gd name="connsiteY1" fmla="*/ 40005 h 40004"/>
                      <a:gd name="connsiteX2" fmla="*/ 17145 w 17144"/>
                      <a:gd name="connsiteY2" fmla="*/ 30480 h 40004"/>
                      <a:gd name="connsiteX3" fmla="*/ 17145 w 17144"/>
                      <a:gd name="connsiteY3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40004">
                        <a:moveTo>
                          <a:pt x="0" y="9525"/>
                        </a:moveTo>
                        <a:lnTo>
                          <a:pt x="0" y="40005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FDE16F88-0A22-469A-95C5-F985990B673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88932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4FBFB4D5-5FBA-48EC-977C-9868848B4752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9083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C2826B3A-440E-4D3C-9AC7-4446D3E22060}"/>
                      </a:ext>
                    </a:extLst>
                  </p:cNvPr>
                  <p:cNvSpPr/>
                  <p:nvPr/>
                </p:nvSpPr>
                <p:spPr>
                  <a:xfrm>
                    <a:off x="8754426" y="2912745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7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7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911792"/>
                  <a:ext cx="16192" cy="39052"/>
                  <a:chOff x="8708706" y="291179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AB43FA6C-76FF-4BA9-9263-96925BE33D4C}"/>
                      </a:ext>
                    </a:extLst>
                  </p:cNvPr>
                  <p:cNvSpPr/>
                  <p:nvPr/>
                </p:nvSpPr>
                <p:spPr>
                  <a:xfrm>
                    <a:off x="8708706" y="291179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2F75948A-85F2-45F8-91D1-50DED43273E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3697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7620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7C65A4BB-CFD0-47EC-987E-6F87A0F1688C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560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2103FF20-96B3-4F99-9A40-B6A51BC8F0EF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38462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74645"/>
                  <a:ext cx="16192" cy="39052"/>
                  <a:chOff x="8774429" y="2874645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B42E6374-2192-4C73-B062-FA823AC970B6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74645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40F35235-84F3-4583-B67D-AA5210F54641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655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83CA41D0-6B99-4CC9-A46E-FF5EA2B2DE16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8454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7AB5FA94-0AC4-4433-8782-3C24DD9248F5}"/>
                      </a:ext>
                    </a:extLst>
                  </p:cNvPr>
                  <p:cNvSpPr/>
                  <p:nvPr/>
                </p:nvSpPr>
                <p:spPr>
                  <a:xfrm>
                    <a:off x="8775381" y="2901314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60357"/>
                  <a:ext cx="16192" cy="39052"/>
                  <a:chOff x="8797289" y="28603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38EEE416-D542-4299-A49A-7D8EA5BAAB75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603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2E44B6F2-6A20-455E-BAA5-B1D35D88DC49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2262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3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3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E7BA82A-0AAE-47E3-A75D-4AA3147291DF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5120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2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03E99CA7-A59A-46C7-91BE-4D54FFDE12C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87027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CBAD47C5-1C23-4F8F-B1D5-0D4DAF03DA6C}"/>
                </a:ext>
              </a:extLst>
            </p:cNvPr>
            <p:cNvSpPr/>
            <p:nvPr/>
          </p:nvSpPr>
          <p:spPr>
            <a:xfrm>
              <a:off x="8405817" y="2916545"/>
              <a:ext cx="151447" cy="89535"/>
            </a:xfrm>
            <a:custGeom>
              <a:avLst/>
              <a:gdLst>
                <a:gd name="connsiteX0" fmla="*/ 0 w 151447"/>
                <a:gd name="connsiteY0" fmla="*/ 84773 h 89535"/>
                <a:gd name="connsiteX1" fmla="*/ 151448 w 151447"/>
                <a:gd name="connsiteY1" fmla="*/ 0 h 89535"/>
                <a:gd name="connsiteX2" fmla="*/ 151448 w 151447"/>
                <a:gd name="connsiteY2" fmla="*/ 9525 h 89535"/>
                <a:gd name="connsiteX3" fmla="*/ 9525 w 151447"/>
                <a:gd name="connsiteY3" fmla="*/ 89535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9535">
                  <a:moveTo>
                    <a:pt x="0" y="84773"/>
                  </a:moveTo>
                  <a:lnTo>
                    <a:pt x="151448" y="0"/>
                  </a:lnTo>
                  <a:lnTo>
                    <a:pt x="151448" y="9525"/>
                  </a:lnTo>
                  <a:lnTo>
                    <a:pt x="9525" y="8953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56C6336E-1C7D-48DF-8B26-956EA4FCE0A3}"/>
                </a:ext>
              </a:extLst>
            </p:cNvPr>
            <p:cNvSpPr/>
            <p:nvPr/>
          </p:nvSpPr>
          <p:spPr>
            <a:xfrm>
              <a:off x="8399143" y="2912737"/>
              <a:ext cx="158115" cy="88581"/>
            </a:xfrm>
            <a:custGeom>
              <a:avLst/>
              <a:gdLst>
                <a:gd name="connsiteX0" fmla="*/ 0 w 158115"/>
                <a:gd name="connsiteY0" fmla="*/ 84772 h 88582"/>
                <a:gd name="connsiteX1" fmla="*/ 151448 w 158115"/>
                <a:gd name="connsiteY1" fmla="*/ 0 h 88582"/>
                <a:gd name="connsiteX2" fmla="*/ 158115 w 158115"/>
                <a:gd name="connsiteY2" fmla="*/ 3810 h 88582"/>
                <a:gd name="connsiteX3" fmla="*/ 6668 w 158115"/>
                <a:gd name="connsiteY3" fmla="*/ 88582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15" h="88582">
                  <a:moveTo>
                    <a:pt x="0" y="84772"/>
                  </a:moveTo>
                  <a:lnTo>
                    <a:pt x="151448" y="0"/>
                  </a:lnTo>
                  <a:lnTo>
                    <a:pt x="158115" y="3810"/>
                  </a:lnTo>
                  <a:lnTo>
                    <a:pt x="6668" y="88582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EDC80D93-69FB-43E5-8E75-B068459C270C}"/>
                </a:ext>
              </a:extLst>
            </p:cNvPr>
            <p:cNvSpPr/>
            <p:nvPr/>
          </p:nvSpPr>
          <p:spPr>
            <a:xfrm>
              <a:off x="8815387" y="2885114"/>
              <a:ext cx="78105" cy="48577"/>
            </a:xfrm>
            <a:custGeom>
              <a:avLst/>
              <a:gdLst>
                <a:gd name="connsiteX0" fmla="*/ 78105 w 78105"/>
                <a:gd name="connsiteY0" fmla="*/ 42863 h 48577"/>
                <a:gd name="connsiteX1" fmla="*/ 0 w 78105"/>
                <a:gd name="connsiteY1" fmla="*/ 0 h 48577"/>
                <a:gd name="connsiteX2" fmla="*/ 0 w 78105"/>
                <a:gd name="connsiteY2" fmla="*/ 9525 h 48577"/>
                <a:gd name="connsiteX3" fmla="*/ 69532 w 78105"/>
                <a:gd name="connsiteY3" fmla="*/ 48577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05" h="48577">
                  <a:moveTo>
                    <a:pt x="78105" y="42863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9532" y="48577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5632AFE-751F-42F5-B60B-5D2E0E39F55A}"/>
                </a:ext>
              </a:extLst>
            </p:cNvPr>
            <p:cNvSpPr/>
            <p:nvPr/>
          </p:nvSpPr>
          <p:spPr>
            <a:xfrm>
              <a:off x="8815386" y="2881303"/>
              <a:ext cx="92392" cy="50482"/>
            </a:xfrm>
            <a:custGeom>
              <a:avLst/>
              <a:gdLst>
                <a:gd name="connsiteX0" fmla="*/ 92393 w 92392"/>
                <a:gd name="connsiteY0" fmla="*/ 46673 h 50482"/>
                <a:gd name="connsiteX1" fmla="*/ 7620 w 92392"/>
                <a:gd name="connsiteY1" fmla="*/ 0 h 50482"/>
                <a:gd name="connsiteX2" fmla="*/ 0 w 92392"/>
                <a:gd name="connsiteY2" fmla="*/ 3810 h 50482"/>
                <a:gd name="connsiteX3" fmla="*/ 85725 w 92392"/>
                <a:gd name="connsiteY3" fmla="*/ 50483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92" h="50482">
                  <a:moveTo>
                    <a:pt x="92393" y="46673"/>
                  </a:moveTo>
                  <a:lnTo>
                    <a:pt x="7620" y="0"/>
                  </a:lnTo>
                  <a:lnTo>
                    <a:pt x="0" y="3810"/>
                  </a:lnTo>
                  <a:lnTo>
                    <a:pt x="85725" y="5048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F1081DA-D2F7-4D07-BA11-A5D846B787C7}"/>
                </a:ext>
              </a:extLst>
            </p:cNvPr>
            <p:cNvSpPr/>
            <p:nvPr/>
          </p:nvSpPr>
          <p:spPr>
            <a:xfrm>
              <a:off x="8399147" y="2992745"/>
              <a:ext cx="201930" cy="112394"/>
            </a:xfrm>
            <a:custGeom>
              <a:avLst/>
              <a:gdLst>
                <a:gd name="connsiteX0" fmla="*/ 201930 w 201930"/>
                <a:gd name="connsiteY0" fmla="*/ 108585 h 112395"/>
                <a:gd name="connsiteX1" fmla="*/ 7620 w 201930"/>
                <a:gd name="connsiteY1" fmla="*/ 0 h 112395"/>
                <a:gd name="connsiteX2" fmla="*/ 0 w 201930"/>
                <a:gd name="connsiteY2" fmla="*/ 4763 h 112395"/>
                <a:gd name="connsiteX3" fmla="*/ 195263 w 201930"/>
                <a:gd name="connsiteY3" fmla="*/ 112395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930" h="112395">
                  <a:moveTo>
                    <a:pt x="201930" y="108585"/>
                  </a:moveTo>
                  <a:lnTo>
                    <a:pt x="7620" y="0"/>
                  </a:lnTo>
                  <a:lnTo>
                    <a:pt x="0" y="4763"/>
                  </a:lnTo>
                  <a:lnTo>
                    <a:pt x="195263" y="11239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DA43D60D-575D-4423-BCD8-35FB37D3E82B}"/>
                </a:ext>
              </a:extLst>
            </p:cNvPr>
            <p:cNvSpPr/>
            <p:nvPr/>
          </p:nvSpPr>
          <p:spPr>
            <a:xfrm>
              <a:off x="8788721" y="2850824"/>
              <a:ext cx="64769" cy="103888"/>
            </a:xfrm>
            <a:custGeom>
              <a:avLst/>
              <a:gdLst>
                <a:gd name="connsiteX0" fmla="*/ 64770 w 64769"/>
                <a:gd name="connsiteY0" fmla="*/ 80010 h 103888"/>
                <a:gd name="connsiteX1" fmla="*/ 64770 w 64769"/>
                <a:gd name="connsiteY1" fmla="*/ 82867 h 103888"/>
                <a:gd name="connsiteX2" fmla="*/ 32385 w 64769"/>
                <a:gd name="connsiteY2" fmla="*/ 103822 h 103888"/>
                <a:gd name="connsiteX3" fmla="*/ 0 w 64769"/>
                <a:gd name="connsiteY3" fmla="*/ 80963 h 103888"/>
                <a:gd name="connsiteX4" fmla="*/ 0 w 64769"/>
                <a:gd name="connsiteY4" fmla="*/ 80963 h 103888"/>
                <a:gd name="connsiteX5" fmla="*/ 0 w 64769"/>
                <a:gd name="connsiteY5" fmla="*/ 80963 h 103888"/>
                <a:gd name="connsiteX6" fmla="*/ 0 w 64769"/>
                <a:gd name="connsiteY6" fmla="*/ 0 h 103888"/>
                <a:gd name="connsiteX7" fmla="*/ 63818 w 64769"/>
                <a:gd name="connsiteY7" fmla="*/ 0 h 103888"/>
                <a:gd name="connsiteX8" fmla="*/ 64770 w 64769"/>
                <a:gd name="connsiteY8" fmla="*/ 80010 h 103888"/>
                <a:gd name="connsiteX9" fmla="*/ 64770 w 64769"/>
                <a:gd name="connsiteY9" fmla="*/ 80010 h 10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69" h="103888">
                  <a:moveTo>
                    <a:pt x="64770" y="80010"/>
                  </a:moveTo>
                  <a:cubicBezTo>
                    <a:pt x="64770" y="80963"/>
                    <a:pt x="64770" y="81915"/>
                    <a:pt x="64770" y="82867"/>
                  </a:cubicBezTo>
                  <a:cubicBezTo>
                    <a:pt x="64770" y="95250"/>
                    <a:pt x="50482" y="104775"/>
                    <a:pt x="32385" y="103822"/>
                  </a:cubicBezTo>
                  <a:cubicBezTo>
                    <a:pt x="14288" y="102870"/>
                    <a:pt x="0" y="92392"/>
                    <a:pt x="0" y="80963"/>
                  </a:cubicBezTo>
                  <a:lnTo>
                    <a:pt x="0" y="80963"/>
                  </a:lnTo>
                  <a:lnTo>
                    <a:pt x="0" y="80963"/>
                  </a:lnTo>
                  <a:lnTo>
                    <a:pt x="0" y="0"/>
                  </a:lnTo>
                  <a:lnTo>
                    <a:pt x="63818" y="0"/>
                  </a:lnTo>
                  <a:lnTo>
                    <a:pt x="64770" y="80010"/>
                  </a:lnTo>
                  <a:lnTo>
                    <a:pt x="64770" y="8001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CA666276-47DC-43C0-934A-D6C4C49E6C34}"/>
                </a:ext>
              </a:extLst>
            </p:cNvPr>
            <p:cNvSpPr/>
            <p:nvPr/>
          </p:nvSpPr>
          <p:spPr>
            <a:xfrm>
              <a:off x="8789654" y="2828853"/>
              <a:ext cx="64769" cy="43946"/>
            </a:xfrm>
            <a:custGeom>
              <a:avLst/>
              <a:gdLst>
                <a:gd name="connsiteX0" fmla="*/ 32385 w 64769"/>
                <a:gd name="connsiteY0" fmla="*/ 66 h 43946"/>
                <a:gd name="connsiteX1" fmla="*/ 64770 w 64769"/>
                <a:gd name="connsiteY1" fmla="*/ 22926 h 43946"/>
                <a:gd name="connsiteX2" fmla="*/ 32385 w 64769"/>
                <a:gd name="connsiteY2" fmla="*/ 43881 h 43946"/>
                <a:gd name="connsiteX3" fmla="*/ 0 w 64769"/>
                <a:gd name="connsiteY3" fmla="*/ 21021 h 43946"/>
                <a:gd name="connsiteX4" fmla="*/ 32385 w 64769"/>
                <a:gd name="connsiteY4" fmla="*/ 66 h 4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43946">
                  <a:moveTo>
                    <a:pt x="32385" y="66"/>
                  </a:moveTo>
                  <a:cubicBezTo>
                    <a:pt x="50482" y="1018"/>
                    <a:pt x="64770" y="11496"/>
                    <a:pt x="64770" y="22926"/>
                  </a:cubicBezTo>
                  <a:cubicBezTo>
                    <a:pt x="64770" y="35308"/>
                    <a:pt x="50482" y="44833"/>
                    <a:pt x="32385" y="43881"/>
                  </a:cubicBezTo>
                  <a:cubicBezTo>
                    <a:pt x="14288" y="42928"/>
                    <a:pt x="0" y="32451"/>
                    <a:pt x="0" y="21021"/>
                  </a:cubicBezTo>
                  <a:cubicBezTo>
                    <a:pt x="0" y="8638"/>
                    <a:pt x="14288" y="-887"/>
                    <a:pt x="32385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66E7976B-C6C3-4260-AE71-6C01EEDF8E89}"/>
                </a:ext>
              </a:extLst>
            </p:cNvPr>
            <p:cNvSpPr/>
            <p:nvPr/>
          </p:nvSpPr>
          <p:spPr>
            <a:xfrm>
              <a:off x="8699170" y="2976555"/>
              <a:ext cx="28575" cy="34289"/>
            </a:xfrm>
            <a:custGeom>
              <a:avLst/>
              <a:gdLst>
                <a:gd name="connsiteX0" fmla="*/ 0 w 28575"/>
                <a:gd name="connsiteY0" fmla="*/ 0 h 34289"/>
                <a:gd name="connsiteX1" fmla="*/ 28575 w 28575"/>
                <a:gd name="connsiteY1" fmla="*/ 17145 h 34289"/>
                <a:gd name="connsiteX2" fmla="*/ 28575 w 28575"/>
                <a:gd name="connsiteY2" fmla="*/ 34290 h 34289"/>
                <a:gd name="connsiteX3" fmla="*/ 0 w 28575"/>
                <a:gd name="connsiteY3" fmla="*/ 17145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34289">
                  <a:moveTo>
                    <a:pt x="0" y="0"/>
                  </a:moveTo>
                  <a:lnTo>
                    <a:pt x="28575" y="17145"/>
                  </a:lnTo>
                  <a:lnTo>
                    <a:pt x="28575" y="34290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F55528B3-F7D2-46A9-AF54-D2E5886B4726}"/>
                </a:ext>
              </a:extLst>
            </p:cNvPr>
            <p:cNvSpPr/>
            <p:nvPr/>
          </p:nvSpPr>
          <p:spPr>
            <a:xfrm>
              <a:off x="8727777" y="2955614"/>
              <a:ext cx="66675" cy="55244"/>
            </a:xfrm>
            <a:custGeom>
              <a:avLst/>
              <a:gdLst>
                <a:gd name="connsiteX0" fmla="*/ 0 w 66675"/>
                <a:gd name="connsiteY0" fmla="*/ 38100 h 55244"/>
                <a:gd name="connsiteX1" fmla="*/ 66675 w 66675"/>
                <a:gd name="connsiteY1" fmla="*/ 0 h 55244"/>
                <a:gd name="connsiteX2" fmla="*/ 66675 w 66675"/>
                <a:gd name="connsiteY2" fmla="*/ 17145 h 55244"/>
                <a:gd name="connsiteX3" fmla="*/ 0 w 66675"/>
                <a:gd name="connsiteY3" fmla="*/ 55245 h 5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55244">
                  <a:moveTo>
                    <a:pt x="0" y="38100"/>
                  </a:moveTo>
                  <a:lnTo>
                    <a:pt x="66675" y="0"/>
                  </a:lnTo>
                  <a:lnTo>
                    <a:pt x="66675" y="17145"/>
                  </a:lnTo>
                  <a:lnTo>
                    <a:pt x="0" y="55245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3D0B2F6C-D7BE-4E4A-BC4A-7BF4DE750DB7}"/>
                </a:ext>
              </a:extLst>
            </p:cNvPr>
            <p:cNvSpPr/>
            <p:nvPr/>
          </p:nvSpPr>
          <p:spPr>
            <a:xfrm>
              <a:off x="8699181" y="2939414"/>
              <a:ext cx="95250" cy="54292"/>
            </a:xfrm>
            <a:custGeom>
              <a:avLst/>
              <a:gdLst>
                <a:gd name="connsiteX0" fmla="*/ 66675 w 95250"/>
                <a:gd name="connsiteY0" fmla="*/ 0 h 54292"/>
                <a:gd name="connsiteX1" fmla="*/ 0 w 95250"/>
                <a:gd name="connsiteY1" fmla="*/ 37148 h 54292"/>
                <a:gd name="connsiteX2" fmla="*/ 28575 w 95250"/>
                <a:gd name="connsiteY2" fmla="*/ 54293 h 54292"/>
                <a:gd name="connsiteX3" fmla="*/ 95250 w 95250"/>
                <a:gd name="connsiteY3" fmla="*/ 161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54292">
                  <a:moveTo>
                    <a:pt x="66675" y="0"/>
                  </a:moveTo>
                  <a:lnTo>
                    <a:pt x="0" y="37148"/>
                  </a:lnTo>
                  <a:lnTo>
                    <a:pt x="28575" y="54293"/>
                  </a:lnTo>
                  <a:lnTo>
                    <a:pt x="95250" y="16193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602" name="TextBox 1601">
            <a:extLst>
              <a:ext uri="{FF2B5EF4-FFF2-40B4-BE49-F238E27FC236}">
                <a16:creationId xmlns:a16="http://schemas.microsoft.com/office/drawing/2014/main" id="{86631DD1-EE9D-4227-A0AC-3632A86D3303}"/>
              </a:ext>
            </a:extLst>
          </p:cNvPr>
          <p:cNvSpPr txBox="1"/>
          <p:nvPr/>
        </p:nvSpPr>
        <p:spPr>
          <a:xfrm>
            <a:off x="5295267" y="5343460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Factor</a:t>
            </a:r>
          </a:p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3" name="TextBox 1602">
            <a:extLst>
              <a:ext uri="{FF2B5EF4-FFF2-40B4-BE49-F238E27FC236}">
                <a16:creationId xmlns:a16="http://schemas.microsoft.com/office/drawing/2014/main" id="{1272AA2B-EE9E-45C4-845F-17A18288C767}"/>
              </a:ext>
            </a:extLst>
          </p:cNvPr>
          <p:cNvSpPr txBox="1"/>
          <p:nvPr/>
        </p:nvSpPr>
        <p:spPr>
          <a:xfrm>
            <a:off x="5295267" y="1878698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Product 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5" name="TextBox 1604">
            <a:extLst>
              <a:ext uri="{FF2B5EF4-FFF2-40B4-BE49-F238E27FC236}">
                <a16:creationId xmlns:a16="http://schemas.microsoft.com/office/drawing/2014/main" id="{D3C853A2-1B19-4E15-8929-5FF95A7A32EC}"/>
              </a:ext>
            </a:extLst>
          </p:cNvPr>
          <p:cNvSpPr txBox="1"/>
          <p:nvPr/>
        </p:nvSpPr>
        <p:spPr>
          <a:xfrm>
            <a:off x="10051637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Firm</a:t>
            </a:r>
            <a:endParaRPr lang="id-ID" b="1" dirty="0">
              <a:latin typeface="+mj-lt"/>
            </a:endParaRPr>
          </a:p>
        </p:txBody>
      </p:sp>
      <p:sp>
        <p:nvSpPr>
          <p:cNvPr id="1606" name="TextBox 1605">
            <a:extLst>
              <a:ext uri="{FF2B5EF4-FFF2-40B4-BE49-F238E27FC236}">
                <a16:creationId xmlns:a16="http://schemas.microsoft.com/office/drawing/2014/main" id="{0B6FDA51-D0CF-4944-8895-1842DF7568C7}"/>
              </a:ext>
            </a:extLst>
          </p:cNvPr>
          <p:cNvSpPr txBox="1"/>
          <p:nvPr/>
        </p:nvSpPr>
        <p:spPr>
          <a:xfrm>
            <a:off x="535632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1607" name="TextBox 1606">
            <a:extLst>
              <a:ext uri="{FF2B5EF4-FFF2-40B4-BE49-F238E27FC236}">
                <a16:creationId xmlns:a16="http://schemas.microsoft.com/office/drawing/2014/main" id="{2073B3BE-CDEA-49CD-AE92-09C46BB338B9}"/>
              </a:ext>
            </a:extLst>
          </p:cNvPr>
          <p:cNvSpPr txBox="1"/>
          <p:nvPr/>
        </p:nvSpPr>
        <p:spPr>
          <a:xfrm>
            <a:off x="3603423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Services</a:t>
            </a:r>
          </a:p>
        </p:txBody>
      </p:sp>
      <p:sp>
        <p:nvSpPr>
          <p:cNvPr id="1608" name="TextBox 1607">
            <a:extLst>
              <a:ext uri="{FF2B5EF4-FFF2-40B4-BE49-F238E27FC236}">
                <a16:creationId xmlns:a16="http://schemas.microsoft.com/office/drawing/2014/main" id="{2A0855A6-37D9-4CA6-ADB2-99922CC19997}"/>
              </a:ext>
            </a:extLst>
          </p:cNvPr>
          <p:cNvSpPr txBox="1"/>
          <p:nvPr/>
        </p:nvSpPr>
        <p:spPr>
          <a:xfrm>
            <a:off x="6907911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Services</a:t>
            </a:r>
          </a:p>
        </p:txBody>
      </p:sp>
      <p:sp>
        <p:nvSpPr>
          <p:cNvPr id="1609" name="TextBox 1608">
            <a:extLst>
              <a:ext uri="{FF2B5EF4-FFF2-40B4-BE49-F238E27FC236}">
                <a16:creationId xmlns:a16="http://schemas.microsoft.com/office/drawing/2014/main" id="{64D139F2-3C6D-4A1F-A7BF-1BED1B698653}"/>
              </a:ext>
            </a:extLst>
          </p:cNvPr>
          <p:cNvSpPr txBox="1"/>
          <p:nvPr/>
        </p:nvSpPr>
        <p:spPr>
          <a:xfrm>
            <a:off x="3603423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Land,Labor,</a:t>
            </a:r>
          </a:p>
          <a:p>
            <a:r>
              <a:rPr lang="en-ID" sz="1200" b="1"/>
              <a:t>Capital,etc</a:t>
            </a:r>
          </a:p>
        </p:txBody>
      </p:sp>
      <p:sp>
        <p:nvSpPr>
          <p:cNvPr id="1610" name="TextBox 1609">
            <a:extLst>
              <a:ext uri="{FF2B5EF4-FFF2-40B4-BE49-F238E27FC236}">
                <a16:creationId xmlns:a16="http://schemas.microsoft.com/office/drawing/2014/main" id="{33FB7B07-7544-40F8-B539-1A6C8BD3CCA7}"/>
              </a:ext>
            </a:extLst>
          </p:cNvPr>
          <p:cNvSpPr txBox="1"/>
          <p:nvPr/>
        </p:nvSpPr>
        <p:spPr>
          <a:xfrm>
            <a:off x="6907911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Productive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1" name="TextBox 1610">
            <a:extLst>
              <a:ext uri="{FF2B5EF4-FFF2-40B4-BE49-F238E27FC236}">
                <a16:creationId xmlns:a16="http://schemas.microsoft.com/office/drawing/2014/main" id="{7700F72C-82DE-41E9-B65C-AE67421231F8}"/>
              </a:ext>
            </a:extLst>
          </p:cNvPr>
          <p:cNvSpPr txBox="1"/>
          <p:nvPr/>
        </p:nvSpPr>
        <p:spPr>
          <a:xfrm>
            <a:off x="1460739" y="202860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Consumer  Spending</a:t>
            </a:r>
          </a:p>
        </p:txBody>
      </p:sp>
      <p:sp>
        <p:nvSpPr>
          <p:cNvPr id="1612" name="TextBox 1611">
            <a:extLst>
              <a:ext uri="{FF2B5EF4-FFF2-40B4-BE49-F238E27FC236}">
                <a16:creationId xmlns:a16="http://schemas.microsoft.com/office/drawing/2014/main" id="{A9A86ACD-B362-42A1-BDB2-E519B103AE4B}"/>
              </a:ext>
            </a:extLst>
          </p:cNvPr>
          <p:cNvSpPr txBox="1"/>
          <p:nvPr/>
        </p:nvSpPr>
        <p:spPr>
          <a:xfrm>
            <a:off x="1044481" y="5329273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3" name="TextBox 1612">
            <a:extLst>
              <a:ext uri="{FF2B5EF4-FFF2-40B4-BE49-F238E27FC236}">
                <a16:creationId xmlns:a16="http://schemas.microsoft.com/office/drawing/2014/main" id="{64E4408D-92ED-418F-9B5C-ECCACA78F553}"/>
              </a:ext>
            </a:extLst>
          </p:cNvPr>
          <p:cNvSpPr txBox="1"/>
          <p:nvPr/>
        </p:nvSpPr>
        <p:spPr>
          <a:xfrm>
            <a:off x="8925527" y="20041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Revenue</a:t>
            </a:r>
          </a:p>
        </p:txBody>
      </p:sp>
      <p:sp>
        <p:nvSpPr>
          <p:cNvPr id="1614" name="TextBox 1613">
            <a:extLst>
              <a:ext uri="{FF2B5EF4-FFF2-40B4-BE49-F238E27FC236}">
                <a16:creationId xmlns:a16="http://schemas.microsoft.com/office/drawing/2014/main" id="{3D5E2FE5-B2F9-4B2D-A0F6-B0B5D77B16C2}"/>
              </a:ext>
            </a:extLst>
          </p:cNvPr>
          <p:cNvSpPr txBox="1"/>
          <p:nvPr/>
        </p:nvSpPr>
        <p:spPr>
          <a:xfrm>
            <a:off x="9420544" y="52808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Resources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EB480A-85B2-4BED-ABC8-4701DC3E14FB}"/>
              </a:ext>
            </a:extLst>
          </p:cNvPr>
          <p:cNvGrpSpPr/>
          <p:nvPr/>
        </p:nvGrpSpPr>
        <p:grpSpPr>
          <a:xfrm>
            <a:off x="2110838" y="1862851"/>
            <a:ext cx="2605682" cy="1401264"/>
            <a:chOff x="2110838" y="1862851"/>
            <a:chExt cx="2605682" cy="1401264"/>
          </a:xfrm>
        </p:grpSpPr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B8A46427-4CFF-41AB-AB01-71BE5C52C04D}"/>
                </a:ext>
              </a:extLst>
            </p:cNvPr>
            <p:cNvSpPr/>
            <p:nvPr/>
          </p:nvSpPr>
          <p:spPr>
            <a:xfrm>
              <a:off x="2110838" y="1928530"/>
              <a:ext cx="2505518" cy="1335585"/>
            </a:xfrm>
            <a:custGeom>
              <a:avLst/>
              <a:gdLst>
                <a:gd name="connsiteX0" fmla="*/ 29528 w 1844040"/>
                <a:gd name="connsiteY0" fmla="*/ 982980 h 982979"/>
                <a:gd name="connsiteX1" fmla="*/ 0 w 1844040"/>
                <a:gd name="connsiteY1" fmla="*/ 969645 h 982979"/>
                <a:gd name="connsiteX2" fmla="*/ 700088 w 1844040"/>
                <a:gd name="connsiteY2" fmla="*/ 381000 h 982979"/>
                <a:gd name="connsiteX3" fmla="*/ 1836420 w 1844040"/>
                <a:gd name="connsiteY3" fmla="*/ 0 h 982979"/>
                <a:gd name="connsiteX4" fmla="*/ 1844040 w 1844040"/>
                <a:gd name="connsiteY4" fmla="*/ 27623 h 982979"/>
                <a:gd name="connsiteX5" fmla="*/ 29528 w 1844040"/>
                <a:gd name="connsiteY5" fmla="*/ 982980 h 98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4040" h="982979">
                  <a:moveTo>
                    <a:pt x="29528" y="982980"/>
                  </a:moveTo>
                  <a:lnTo>
                    <a:pt x="0" y="969645"/>
                  </a:lnTo>
                  <a:cubicBezTo>
                    <a:pt x="140017" y="751523"/>
                    <a:pt x="381953" y="547688"/>
                    <a:pt x="700088" y="381000"/>
                  </a:cubicBezTo>
                  <a:cubicBezTo>
                    <a:pt x="1016318" y="214313"/>
                    <a:pt x="1408748" y="82868"/>
                    <a:pt x="1836420" y="0"/>
                  </a:cubicBezTo>
                  <a:lnTo>
                    <a:pt x="1844040" y="27623"/>
                  </a:lnTo>
                  <a:cubicBezTo>
                    <a:pt x="984885" y="194310"/>
                    <a:pt x="306705" y="551498"/>
                    <a:pt x="29528" y="98298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5" name="Isosceles Triangle 1614">
              <a:extLst>
                <a:ext uri="{FF2B5EF4-FFF2-40B4-BE49-F238E27FC236}">
                  <a16:creationId xmlns:a16="http://schemas.microsoft.com/office/drawing/2014/main" id="{EA0FDF26-F8C3-489B-86E0-F0B90CB87D02}"/>
                </a:ext>
              </a:extLst>
            </p:cNvPr>
            <p:cNvSpPr/>
            <p:nvPr/>
          </p:nvSpPr>
          <p:spPr>
            <a:xfrm rot="5182901">
              <a:off x="4549900" y="1875193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6B84D9F-8C1C-4826-9D11-6B70F9FA7EAD}"/>
              </a:ext>
            </a:extLst>
          </p:cNvPr>
          <p:cNvGrpSpPr/>
          <p:nvPr/>
        </p:nvGrpSpPr>
        <p:grpSpPr>
          <a:xfrm>
            <a:off x="7683546" y="1928530"/>
            <a:ext cx="2552259" cy="1423123"/>
            <a:chOff x="7683546" y="1928530"/>
            <a:chExt cx="2552259" cy="1423123"/>
          </a:xfrm>
        </p:grpSpPr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7A8D2AF-07ED-4296-ABAE-2D6C50FA62BA}"/>
                </a:ext>
              </a:extLst>
            </p:cNvPr>
            <p:cNvSpPr/>
            <p:nvPr/>
          </p:nvSpPr>
          <p:spPr>
            <a:xfrm>
              <a:off x="7683546" y="1928530"/>
              <a:ext cx="2478340" cy="1298055"/>
            </a:xfrm>
            <a:custGeom>
              <a:avLst/>
              <a:gdLst>
                <a:gd name="connsiteX0" fmla="*/ 1795463 w 1824037"/>
                <a:gd name="connsiteY0" fmla="*/ 955358 h 955357"/>
                <a:gd name="connsiteX1" fmla="*/ 0 w 1824037"/>
                <a:gd name="connsiteY1" fmla="*/ 27623 h 955357"/>
                <a:gd name="connsiteX2" fmla="*/ 7620 w 1824037"/>
                <a:gd name="connsiteY2" fmla="*/ 0 h 955357"/>
                <a:gd name="connsiteX3" fmla="*/ 1824038 w 1824037"/>
                <a:gd name="connsiteY3" fmla="*/ 940118 h 955357"/>
                <a:gd name="connsiteX4" fmla="*/ 1795463 w 1824037"/>
                <a:gd name="connsiteY4" fmla="*/ 955358 h 95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037" h="955357">
                  <a:moveTo>
                    <a:pt x="1795463" y="955358"/>
                  </a:moveTo>
                  <a:cubicBezTo>
                    <a:pt x="1503998" y="530543"/>
                    <a:pt x="849630" y="192405"/>
                    <a:pt x="0" y="27623"/>
                  </a:cubicBezTo>
                  <a:lnTo>
                    <a:pt x="7620" y="0"/>
                  </a:lnTo>
                  <a:cubicBezTo>
                    <a:pt x="865823" y="165735"/>
                    <a:pt x="1527810" y="508635"/>
                    <a:pt x="1824038" y="940118"/>
                  </a:cubicBezTo>
                  <a:lnTo>
                    <a:pt x="1795463" y="9553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6" name="Isosceles Triangle 1615">
              <a:extLst>
                <a:ext uri="{FF2B5EF4-FFF2-40B4-BE49-F238E27FC236}">
                  <a16:creationId xmlns:a16="http://schemas.microsoft.com/office/drawing/2014/main" id="{915E6D36-7F32-4991-B636-DC9D72915BA9}"/>
                </a:ext>
              </a:extLst>
            </p:cNvPr>
            <p:cNvSpPr/>
            <p:nvPr/>
          </p:nvSpPr>
          <p:spPr>
            <a:xfrm rot="10293884">
              <a:off x="10056843" y="3197375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B2D4BC3-0A4F-480C-87D1-A09FCB4DD220}"/>
              </a:ext>
            </a:extLst>
          </p:cNvPr>
          <p:cNvGrpSpPr/>
          <p:nvPr/>
        </p:nvGrpSpPr>
        <p:grpSpPr>
          <a:xfrm>
            <a:off x="7604534" y="4545347"/>
            <a:ext cx="2504694" cy="1352359"/>
            <a:chOff x="7604534" y="4545347"/>
            <a:chExt cx="2504694" cy="1352359"/>
          </a:xfrm>
        </p:grpSpPr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5A2D1251-5E4C-43A7-BA8B-DB1783E128BF}"/>
                </a:ext>
              </a:extLst>
            </p:cNvPr>
            <p:cNvSpPr/>
            <p:nvPr/>
          </p:nvSpPr>
          <p:spPr>
            <a:xfrm>
              <a:off x="7629594" y="4545347"/>
              <a:ext cx="2479634" cy="1296760"/>
            </a:xfrm>
            <a:custGeom>
              <a:avLst/>
              <a:gdLst>
                <a:gd name="connsiteX0" fmla="*/ 7620 w 1824989"/>
                <a:gd name="connsiteY0" fmla="*/ 954405 h 954404"/>
                <a:gd name="connsiteX1" fmla="*/ 0 w 1824989"/>
                <a:gd name="connsiteY1" fmla="*/ 926782 h 954404"/>
                <a:gd name="connsiteX2" fmla="*/ 1795463 w 1824989"/>
                <a:gd name="connsiteY2" fmla="*/ 0 h 954404"/>
                <a:gd name="connsiteX3" fmla="*/ 1824990 w 1824989"/>
                <a:gd name="connsiteY3" fmla="*/ 14288 h 954404"/>
                <a:gd name="connsiteX4" fmla="*/ 7620 w 1824989"/>
                <a:gd name="connsiteY4" fmla="*/ 954405 h 954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989" h="954404">
                  <a:moveTo>
                    <a:pt x="7620" y="954405"/>
                  </a:moveTo>
                  <a:lnTo>
                    <a:pt x="0" y="926782"/>
                  </a:lnTo>
                  <a:cubicBezTo>
                    <a:pt x="848677" y="762000"/>
                    <a:pt x="1503045" y="424815"/>
                    <a:pt x="1795463" y="0"/>
                  </a:cubicBezTo>
                  <a:lnTo>
                    <a:pt x="1824990" y="14288"/>
                  </a:lnTo>
                  <a:cubicBezTo>
                    <a:pt x="1527810" y="445770"/>
                    <a:pt x="865823" y="788670"/>
                    <a:pt x="7620" y="95440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7" name="Isosceles Triangle 1616">
              <a:extLst>
                <a:ext uri="{FF2B5EF4-FFF2-40B4-BE49-F238E27FC236}">
                  <a16:creationId xmlns:a16="http://schemas.microsoft.com/office/drawing/2014/main" id="{65042A60-06C5-470D-A0F1-A66ABC33E41D}"/>
                </a:ext>
              </a:extLst>
            </p:cNvPr>
            <p:cNvSpPr/>
            <p:nvPr/>
          </p:nvSpPr>
          <p:spPr>
            <a:xfrm rot="16200000">
              <a:off x="7592192" y="5731086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8E4BFBD-6574-4267-8FC1-C7FE19A73D34}"/>
              </a:ext>
            </a:extLst>
          </p:cNvPr>
          <p:cNvGrpSpPr/>
          <p:nvPr/>
        </p:nvGrpSpPr>
        <p:grpSpPr>
          <a:xfrm>
            <a:off x="2022803" y="4385877"/>
            <a:ext cx="2531433" cy="1443288"/>
            <a:chOff x="2022803" y="4385877"/>
            <a:chExt cx="2531433" cy="1443288"/>
          </a:xfrm>
        </p:grpSpPr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3B6BA1A5-B8D5-45AD-849A-2B3F5A961847}"/>
                </a:ext>
              </a:extLst>
            </p:cNvPr>
            <p:cNvSpPr/>
            <p:nvPr/>
          </p:nvSpPr>
          <p:spPr>
            <a:xfrm>
              <a:off x="2101779" y="4490992"/>
              <a:ext cx="2452457" cy="1338173"/>
            </a:xfrm>
            <a:custGeom>
              <a:avLst/>
              <a:gdLst>
                <a:gd name="connsiteX0" fmla="*/ 1796415 w 1804987"/>
                <a:gd name="connsiteY0" fmla="*/ 984885 h 984884"/>
                <a:gd name="connsiteX1" fmla="*/ 681990 w 1804987"/>
                <a:gd name="connsiteY1" fmla="*/ 600075 h 984884"/>
                <a:gd name="connsiteX2" fmla="*/ 0 w 1804987"/>
                <a:gd name="connsiteY2" fmla="*/ 13335 h 984884"/>
                <a:gd name="connsiteX3" fmla="*/ 29527 w 1804987"/>
                <a:gd name="connsiteY3" fmla="*/ 0 h 984884"/>
                <a:gd name="connsiteX4" fmla="*/ 1804988 w 1804987"/>
                <a:gd name="connsiteY4" fmla="*/ 957263 h 984884"/>
                <a:gd name="connsiteX5" fmla="*/ 1796415 w 1804987"/>
                <a:gd name="connsiteY5" fmla="*/ 984885 h 984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4987" h="984884">
                  <a:moveTo>
                    <a:pt x="1796415" y="984885"/>
                  </a:moveTo>
                  <a:cubicBezTo>
                    <a:pt x="1376363" y="899160"/>
                    <a:pt x="990600" y="766763"/>
                    <a:pt x="681990" y="600075"/>
                  </a:cubicBezTo>
                  <a:cubicBezTo>
                    <a:pt x="370522" y="432435"/>
                    <a:pt x="135255" y="229553"/>
                    <a:pt x="0" y="13335"/>
                  </a:cubicBezTo>
                  <a:lnTo>
                    <a:pt x="29527" y="0"/>
                  </a:lnTo>
                  <a:cubicBezTo>
                    <a:pt x="300990" y="434340"/>
                    <a:pt x="948690" y="783908"/>
                    <a:pt x="1804988" y="957263"/>
                  </a:cubicBezTo>
                  <a:lnTo>
                    <a:pt x="1796415" y="98488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8" name="Isosceles Triangle 1617">
              <a:extLst>
                <a:ext uri="{FF2B5EF4-FFF2-40B4-BE49-F238E27FC236}">
                  <a16:creationId xmlns:a16="http://schemas.microsoft.com/office/drawing/2014/main" id="{23F7D25B-2D05-4683-96DC-0F65992407CB}"/>
                </a:ext>
              </a:extLst>
            </p:cNvPr>
            <p:cNvSpPr/>
            <p:nvPr/>
          </p:nvSpPr>
          <p:spPr>
            <a:xfrm rot="20212760">
              <a:off x="2022803" y="4385877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EBF87FC-181A-4AF3-9B1C-545C8A35F8CC}"/>
              </a:ext>
            </a:extLst>
          </p:cNvPr>
          <p:cNvGrpSpPr/>
          <p:nvPr/>
        </p:nvGrpSpPr>
        <p:grpSpPr>
          <a:xfrm>
            <a:off x="3046910" y="2455257"/>
            <a:ext cx="1507326" cy="876256"/>
            <a:chOff x="3046910" y="2455257"/>
            <a:chExt cx="1507326" cy="876256"/>
          </a:xfrm>
        </p:grpSpPr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C17D20D8-FD45-4FA2-ABF4-4CE6817789DE}"/>
                </a:ext>
              </a:extLst>
            </p:cNvPr>
            <p:cNvSpPr/>
            <p:nvPr/>
          </p:nvSpPr>
          <p:spPr>
            <a:xfrm>
              <a:off x="3106057" y="2455257"/>
              <a:ext cx="1448179" cy="815329"/>
            </a:xfrm>
            <a:custGeom>
              <a:avLst/>
              <a:gdLst>
                <a:gd name="connsiteX0" fmla="*/ 27622 w 1065847"/>
                <a:gd name="connsiteY0" fmla="*/ 600075 h 600075"/>
                <a:gd name="connsiteX1" fmla="*/ 0 w 1065847"/>
                <a:gd name="connsiteY1" fmla="*/ 583883 h 600075"/>
                <a:gd name="connsiteX2" fmla="*/ 1055370 w 1065847"/>
                <a:gd name="connsiteY2" fmla="*/ 0 h 600075"/>
                <a:gd name="connsiteX3" fmla="*/ 1065848 w 1065847"/>
                <a:gd name="connsiteY3" fmla="*/ 26670 h 600075"/>
                <a:gd name="connsiteX4" fmla="*/ 27622 w 1065847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7" h="600075">
                  <a:moveTo>
                    <a:pt x="27622" y="600075"/>
                  </a:moveTo>
                  <a:lnTo>
                    <a:pt x="0" y="583883"/>
                  </a:lnTo>
                  <a:cubicBezTo>
                    <a:pt x="209550" y="338138"/>
                    <a:pt x="583883" y="130493"/>
                    <a:pt x="1055370" y="0"/>
                  </a:cubicBezTo>
                  <a:lnTo>
                    <a:pt x="1065848" y="26670"/>
                  </a:lnTo>
                  <a:cubicBezTo>
                    <a:pt x="601027" y="155258"/>
                    <a:pt x="232410" y="359093"/>
                    <a:pt x="27622" y="6000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9" name="Isosceles Triangle 1618">
              <a:extLst>
                <a:ext uri="{FF2B5EF4-FFF2-40B4-BE49-F238E27FC236}">
                  <a16:creationId xmlns:a16="http://schemas.microsoft.com/office/drawing/2014/main" id="{EC289670-1588-43E4-87F7-0B3C0CF47FC6}"/>
                </a:ext>
              </a:extLst>
            </p:cNvPr>
            <p:cNvSpPr/>
            <p:nvPr/>
          </p:nvSpPr>
          <p:spPr>
            <a:xfrm rot="12736339">
              <a:off x="3046910" y="3177235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F8F4646-83B1-4D43-9CE6-3D82CF359929}"/>
              </a:ext>
            </a:extLst>
          </p:cNvPr>
          <p:cNvGrpSpPr/>
          <p:nvPr/>
        </p:nvGrpSpPr>
        <p:grpSpPr>
          <a:xfrm>
            <a:off x="3095704" y="4489698"/>
            <a:ext cx="1543902" cy="898008"/>
            <a:chOff x="3095704" y="4489698"/>
            <a:chExt cx="1543902" cy="898008"/>
          </a:xfrm>
        </p:grpSpPr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2CC47E6-7F9A-4E18-BC64-DE60FEAE85C3}"/>
                </a:ext>
              </a:extLst>
            </p:cNvPr>
            <p:cNvSpPr/>
            <p:nvPr/>
          </p:nvSpPr>
          <p:spPr>
            <a:xfrm>
              <a:off x="3095704" y="4489698"/>
              <a:ext cx="1458532" cy="826976"/>
            </a:xfrm>
            <a:custGeom>
              <a:avLst/>
              <a:gdLst>
                <a:gd name="connsiteX0" fmla="*/ 1062990 w 1073467"/>
                <a:gd name="connsiteY0" fmla="*/ 608648 h 608647"/>
                <a:gd name="connsiteX1" fmla="*/ 0 w 1073467"/>
                <a:gd name="connsiteY1" fmla="*/ 16192 h 608647"/>
                <a:gd name="connsiteX2" fmla="*/ 27623 w 1073467"/>
                <a:gd name="connsiteY2" fmla="*/ 0 h 608647"/>
                <a:gd name="connsiteX3" fmla="*/ 1073468 w 1073467"/>
                <a:gd name="connsiteY3" fmla="*/ 581977 h 608647"/>
                <a:gd name="connsiteX4" fmla="*/ 1062990 w 1073467"/>
                <a:gd name="connsiteY4" fmla="*/ 608648 h 60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467" h="608647">
                  <a:moveTo>
                    <a:pt x="1062990" y="608648"/>
                  </a:moveTo>
                  <a:cubicBezTo>
                    <a:pt x="585788" y="476250"/>
                    <a:pt x="207645" y="265747"/>
                    <a:pt x="0" y="16192"/>
                  </a:cubicBezTo>
                  <a:lnTo>
                    <a:pt x="27623" y="0"/>
                  </a:lnTo>
                  <a:cubicBezTo>
                    <a:pt x="231458" y="244792"/>
                    <a:pt x="602933" y="451485"/>
                    <a:pt x="1073468" y="581977"/>
                  </a:cubicBezTo>
                  <a:lnTo>
                    <a:pt x="1062990" y="60864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0" name="Isosceles Triangle 1619">
              <a:extLst>
                <a:ext uri="{FF2B5EF4-FFF2-40B4-BE49-F238E27FC236}">
                  <a16:creationId xmlns:a16="http://schemas.microsoft.com/office/drawing/2014/main" id="{2E3F9F0A-02A2-4BEE-B19A-03C7B0755E97}"/>
                </a:ext>
              </a:extLst>
            </p:cNvPr>
            <p:cNvSpPr/>
            <p:nvPr/>
          </p:nvSpPr>
          <p:spPr>
            <a:xfrm rot="6125338">
              <a:off x="4472986" y="5221086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78FD6146-B8E8-46D4-A83D-68E0E03D6FF9}"/>
              </a:ext>
            </a:extLst>
          </p:cNvPr>
          <p:cNvGrpSpPr/>
          <p:nvPr/>
        </p:nvGrpSpPr>
        <p:grpSpPr>
          <a:xfrm>
            <a:off x="7682252" y="4441045"/>
            <a:ext cx="1558975" cy="892454"/>
            <a:chOff x="7682252" y="4441045"/>
            <a:chExt cx="1558975" cy="892454"/>
          </a:xfrm>
        </p:grpSpPr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D730F1DF-6353-48A5-AA0E-D92E835ED830}"/>
                </a:ext>
              </a:extLst>
            </p:cNvPr>
            <p:cNvSpPr/>
            <p:nvPr/>
          </p:nvSpPr>
          <p:spPr>
            <a:xfrm>
              <a:off x="7682252" y="4544054"/>
              <a:ext cx="1472769" cy="789445"/>
            </a:xfrm>
            <a:custGeom>
              <a:avLst/>
              <a:gdLst>
                <a:gd name="connsiteX0" fmla="*/ 10478 w 1083945"/>
                <a:gd name="connsiteY0" fmla="*/ 581025 h 581025"/>
                <a:gd name="connsiteX1" fmla="*/ 0 w 1083945"/>
                <a:gd name="connsiteY1" fmla="*/ 554355 h 581025"/>
                <a:gd name="connsiteX2" fmla="*/ 1057275 w 1083945"/>
                <a:gd name="connsiteY2" fmla="*/ 0 h 581025"/>
                <a:gd name="connsiteX3" fmla="*/ 1083945 w 1083945"/>
                <a:gd name="connsiteY3" fmla="*/ 17145 h 581025"/>
                <a:gd name="connsiteX4" fmla="*/ 10478 w 1083945"/>
                <a:gd name="connsiteY4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945" h="581025">
                  <a:moveTo>
                    <a:pt x="10478" y="581025"/>
                  </a:moveTo>
                  <a:lnTo>
                    <a:pt x="0" y="554355"/>
                  </a:lnTo>
                  <a:cubicBezTo>
                    <a:pt x="464820" y="432435"/>
                    <a:pt x="840105" y="235267"/>
                    <a:pt x="1057275" y="0"/>
                  </a:cubicBezTo>
                  <a:lnTo>
                    <a:pt x="1083945" y="17145"/>
                  </a:lnTo>
                  <a:cubicBezTo>
                    <a:pt x="862965" y="257175"/>
                    <a:pt x="481013" y="457200"/>
                    <a:pt x="10478" y="58102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1" name="Isosceles Triangle 1620">
              <a:extLst>
                <a:ext uri="{FF2B5EF4-FFF2-40B4-BE49-F238E27FC236}">
                  <a16:creationId xmlns:a16="http://schemas.microsoft.com/office/drawing/2014/main" id="{B01501A0-D9AF-4FB4-A672-3E28009ADE2F}"/>
                </a:ext>
              </a:extLst>
            </p:cNvPr>
            <p:cNvSpPr/>
            <p:nvPr/>
          </p:nvSpPr>
          <p:spPr>
            <a:xfrm rot="2747950">
              <a:off x="9074607" y="4453387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04F163-0CAD-47B7-A993-F2D5B22A9DE4}"/>
              </a:ext>
            </a:extLst>
          </p:cNvPr>
          <p:cNvGrpSpPr/>
          <p:nvPr/>
        </p:nvGrpSpPr>
        <p:grpSpPr>
          <a:xfrm>
            <a:off x="7617358" y="2375300"/>
            <a:ext cx="1575192" cy="891405"/>
            <a:chOff x="7617358" y="2375300"/>
            <a:chExt cx="1575192" cy="891405"/>
          </a:xfrm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326F6BA2-F879-4F92-A750-7EE8ED4E64D7}"/>
                </a:ext>
              </a:extLst>
            </p:cNvPr>
            <p:cNvSpPr/>
            <p:nvPr/>
          </p:nvSpPr>
          <p:spPr>
            <a:xfrm>
              <a:off x="7683546" y="2438434"/>
              <a:ext cx="1509004" cy="828271"/>
            </a:xfrm>
            <a:custGeom>
              <a:avLst/>
              <a:gdLst>
                <a:gd name="connsiteX0" fmla="*/ 1082040 w 1110614"/>
                <a:gd name="connsiteY0" fmla="*/ 609600 h 609600"/>
                <a:gd name="connsiteX1" fmla="*/ 0 w 1110614"/>
                <a:gd name="connsiteY1" fmla="*/ 26670 h 609600"/>
                <a:gd name="connsiteX2" fmla="*/ 10478 w 1110614"/>
                <a:gd name="connsiteY2" fmla="*/ 0 h 609600"/>
                <a:gd name="connsiteX3" fmla="*/ 1110615 w 1110614"/>
                <a:gd name="connsiteY3" fmla="*/ 593408 h 609600"/>
                <a:gd name="connsiteX4" fmla="*/ 1082040 w 1110614"/>
                <a:gd name="connsiteY4" fmla="*/ 6096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614" h="609600">
                  <a:moveTo>
                    <a:pt x="1082040" y="609600"/>
                  </a:moveTo>
                  <a:cubicBezTo>
                    <a:pt x="868680" y="360997"/>
                    <a:pt x="484822" y="153353"/>
                    <a:pt x="0" y="26670"/>
                  </a:cubicBezTo>
                  <a:lnTo>
                    <a:pt x="10478" y="0"/>
                  </a:lnTo>
                  <a:cubicBezTo>
                    <a:pt x="501968" y="129540"/>
                    <a:pt x="892493" y="340043"/>
                    <a:pt x="1110615" y="593408"/>
                  </a:cubicBezTo>
                  <a:lnTo>
                    <a:pt x="1082040" y="60960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2" name="Isosceles Triangle 1621">
              <a:extLst>
                <a:ext uri="{FF2B5EF4-FFF2-40B4-BE49-F238E27FC236}">
                  <a16:creationId xmlns:a16="http://schemas.microsoft.com/office/drawing/2014/main" id="{4530E546-EE39-4173-A1E0-EFF2F16EB25F}"/>
                </a:ext>
              </a:extLst>
            </p:cNvPr>
            <p:cNvSpPr/>
            <p:nvPr/>
          </p:nvSpPr>
          <p:spPr>
            <a:xfrm rot="16684304">
              <a:off x="7605016" y="2387642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1623" name="TextBox 1622">
            <a:extLst>
              <a:ext uri="{FF2B5EF4-FFF2-40B4-BE49-F238E27FC236}">
                <a16:creationId xmlns:a16="http://schemas.microsoft.com/office/drawing/2014/main" id="{C8838479-30EB-4591-BAE5-3FF68D6C42F5}"/>
              </a:ext>
            </a:extLst>
          </p:cNvPr>
          <p:cNvSpPr txBox="1"/>
          <p:nvPr/>
        </p:nvSpPr>
        <p:spPr>
          <a:xfrm>
            <a:off x="5316515" y="451727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Government</a:t>
            </a:r>
            <a:endParaRPr lang="id-ID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11742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0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500"/>
                            </p:stCondLst>
                            <p:childTnLst>
                              <p:par>
                                <p:cTn id="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4" grpId="0" animBg="1"/>
      <p:bldP spid="2" grpId="0"/>
      <p:bldP spid="805" grpId="0" animBg="1"/>
      <p:bldP spid="1602" grpId="0"/>
      <p:bldP spid="1603" grpId="0"/>
      <p:bldP spid="1605" grpId="0"/>
      <p:bldP spid="1606" grpId="0"/>
      <p:bldP spid="1607" grpId="0"/>
      <p:bldP spid="1608" grpId="0"/>
      <p:bldP spid="1609" grpId="0"/>
      <p:bldP spid="1610" grpId="0"/>
      <p:bldP spid="1611" grpId="0"/>
      <p:bldP spid="1612" grpId="0"/>
      <p:bldP spid="1613" grpId="0"/>
      <p:bldP spid="1614" grpId="0"/>
      <p:bldP spid="1623" grpId="0"/>
    </p:bldLst>
  </p:timing>
</p:sld>
</file>

<file path=ppt/theme/theme1.xml><?xml version="1.0" encoding="utf-8"?>
<a:theme xmlns:a="http://schemas.openxmlformats.org/drawingml/2006/main" name="Office Theme">
  <a:themeElements>
    <a:clrScheme name="Balaga">
      <a:dk1>
        <a:srgbClr val="262626"/>
      </a:dk1>
      <a:lt1>
        <a:sysClr val="window" lastClr="FFFFFF"/>
      </a:lt1>
      <a:dk2>
        <a:srgbClr val="262626"/>
      </a:dk2>
      <a:lt2>
        <a:srgbClr val="FFFFFF"/>
      </a:lt2>
      <a:accent1>
        <a:srgbClr val="FF4C5B"/>
      </a:accent1>
      <a:accent2>
        <a:srgbClr val="FFA72B"/>
      </a:accent2>
      <a:accent3>
        <a:srgbClr val="33D7FF"/>
      </a:accent3>
      <a:accent4>
        <a:srgbClr val="0097FF"/>
      </a:accent4>
      <a:accent5>
        <a:srgbClr val="2B87EC"/>
      </a:accent5>
      <a:accent6>
        <a:srgbClr val="B62EE8"/>
      </a:accent6>
      <a:hlink>
        <a:srgbClr val="0563C1"/>
      </a:hlink>
      <a:folHlink>
        <a:srgbClr val="954F72"/>
      </a:folHlink>
    </a:clrScheme>
    <a:fontScheme name="Custom 217">
      <a:majorFont>
        <a:latin typeface="Muli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7602</TotalTime>
  <Words>798</Words>
  <Application>Microsoft Office PowerPoint</Application>
  <PresentationFormat>Widescreen</PresentationFormat>
  <Paragraphs>320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Muli</vt:lpstr>
      <vt:lpstr>Source Sans Pro</vt:lpstr>
      <vt:lpstr>Office Theme</vt:lpstr>
      <vt:lpstr>Circular Flow Diagram Economics</vt:lpstr>
      <vt:lpstr>Circular Flow Diagram Activity</vt:lpstr>
      <vt:lpstr>Circular Flow Diagram </vt:lpstr>
      <vt:lpstr>Circular Flow Diagram</vt:lpstr>
      <vt:lpstr>Circular Flow Diagram</vt:lpstr>
      <vt:lpstr>Circular Flow Diagram  Economic Activity</vt:lpstr>
      <vt:lpstr>Circular Flow Diagram</vt:lpstr>
      <vt:lpstr>Circular Flow Of Income</vt:lpstr>
      <vt:lpstr>Sircular Flow Economic Activity</vt:lpstr>
      <vt:lpstr>Circular Flow Diagram</vt:lpstr>
      <vt:lpstr>Circular Flow Diagram</vt:lpstr>
      <vt:lpstr>Sircular Flow Diagram</vt:lpstr>
      <vt:lpstr>Sircular Flow Income</vt:lpstr>
      <vt:lpstr>The Flow Of Money</vt:lpstr>
      <vt:lpstr>Circular Flow model</vt:lpstr>
      <vt:lpstr>Circular Flow Diagram</vt:lpstr>
      <vt:lpstr>Circular Flow Diagram</vt:lpstr>
      <vt:lpstr>Circular Flow Diagram</vt:lpstr>
      <vt:lpstr>Circular Flow Diagram</vt:lpstr>
      <vt:lpstr>Circular Flow Diagram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Galang Basharizzi</dc:creator>
  <cp:lastModifiedBy>muse</cp:lastModifiedBy>
  <cp:revision>235</cp:revision>
  <dcterms:created xsi:type="dcterms:W3CDTF">2020-02-17T06:09:54Z</dcterms:created>
  <dcterms:modified xsi:type="dcterms:W3CDTF">2020-03-04T00:46:40Z</dcterms:modified>
</cp:coreProperties>
</file>